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312" r:id="rId8"/>
    <p:sldId id="265" r:id="rId9"/>
    <p:sldId id="264" r:id="rId10"/>
    <p:sldId id="313" r:id="rId11"/>
    <p:sldId id="267" r:id="rId12"/>
    <p:sldId id="314" r:id="rId13"/>
    <p:sldId id="266" r:id="rId14"/>
    <p:sldId id="259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Bebas Neue" panose="020B0606020202050201" pitchFamily="34" charset="0"/>
      <p:regular r:id="rId18"/>
    </p:embeddedFont>
    <p:embeddedFont>
      <p:font typeface="Commissioner" panose="020B0604020202020204" charset="0"/>
      <p:regular r:id="rId19"/>
      <p:bold r:id="rId20"/>
    </p:embeddedFont>
    <p:embeddedFont>
      <p:font typeface="Nunito Light" pitchFamily="2" charset="0"/>
      <p:regular r:id="rId21"/>
      <p:italic r:id="rId22"/>
    </p:embeddedFont>
    <p:embeddedFont>
      <p:font typeface="Unbounde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49D6B-8139-49E3-B286-D0456882FADD}">
  <a:tblStyle styleId="{26349D6B-8139-49E3-B286-D0456882FA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20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5219ba5961_0_27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5219ba5961_0_27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892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79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96850" y="1421250"/>
            <a:ext cx="6950100" cy="17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7123" y="3246475"/>
            <a:ext cx="69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14275" y="188113"/>
            <a:ext cx="2472350" cy="351375"/>
          </a:xfrm>
          <a:custGeom>
            <a:avLst/>
            <a:gdLst/>
            <a:ahLst/>
            <a:cxnLst/>
            <a:rect l="l" t="t" r="r" b="b"/>
            <a:pathLst>
              <a:path w="98894" h="14055" extrusionOk="0">
                <a:moveTo>
                  <a:pt x="17877" y="2185"/>
                </a:moveTo>
                <a:cubicBezTo>
                  <a:pt x="17899" y="2251"/>
                  <a:pt x="17921" y="2273"/>
                  <a:pt x="17943" y="2295"/>
                </a:cubicBezTo>
                <a:cubicBezTo>
                  <a:pt x="17899" y="2317"/>
                  <a:pt x="17877" y="2339"/>
                  <a:pt x="17833" y="2339"/>
                </a:cubicBezTo>
                <a:cubicBezTo>
                  <a:pt x="17810" y="2339"/>
                  <a:pt x="17788" y="2295"/>
                  <a:pt x="17744" y="2295"/>
                </a:cubicBezTo>
                <a:cubicBezTo>
                  <a:pt x="17788" y="2251"/>
                  <a:pt x="17833" y="2229"/>
                  <a:pt x="17877" y="2185"/>
                </a:cubicBezTo>
                <a:close/>
                <a:moveTo>
                  <a:pt x="60669" y="2384"/>
                </a:moveTo>
                <a:lnTo>
                  <a:pt x="60713" y="2406"/>
                </a:lnTo>
                <a:lnTo>
                  <a:pt x="60669" y="2428"/>
                </a:lnTo>
                <a:lnTo>
                  <a:pt x="60669" y="2384"/>
                </a:lnTo>
                <a:close/>
                <a:moveTo>
                  <a:pt x="72719" y="4414"/>
                </a:moveTo>
                <a:cubicBezTo>
                  <a:pt x="72852" y="4414"/>
                  <a:pt x="72940" y="4414"/>
                  <a:pt x="73072" y="4436"/>
                </a:cubicBezTo>
                <a:cubicBezTo>
                  <a:pt x="73013" y="4486"/>
                  <a:pt x="72958" y="4509"/>
                  <a:pt x="72905" y="4509"/>
                </a:cubicBezTo>
                <a:cubicBezTo>
                  <a:pt x="72841" y="4509"/>
                  <a:pt x="72780" y="4475"/>
                  <a:pt x="72719" y="4414"/>
                </a:cubicBezTo>
                <a:close/>
                <a:moveTo>
                  <a:pt x="69938" y="5628"/>
                </a:moveTo>
                <a:lnTo>
                  <a:pt x="69916" y="5650"/>
                </a:lnTo>
                <a:lnTo>
                  <a:pt x="69872" y="5628"/>
                </a:lnTo>
                <a:close/>
                <a:moveTo>
                  <a:pt x="67842" y="5628"/>
                </a:moveTo>
                <a:lnTo>
                  <a:pt x="67820" y="5672"/>
                </a:lnTo>
                <a:lnTo>
                  <a:pt x="67798" y="5650"/>
                </a:lnTo>
                <a:lnTo>
                  <a:pt x="67842" y="5628"/>
                </a:lnTo>
                <a:close/>
                <a:moveTo>
                  <a:pt x="70689" y="5628"/>
                </a:moveTo>
                <a:cubicBezTo>
                  <a:pt x="70755" y="5650"/>
                  <a:pt x="70777" y="5672"/>
                  <a:pt x="70821" y="5672"/>
                </a:cubicBezTo>
                <a:cubicBezTo>
                  <a:pt x="70799" y="5738"/>
                  <a:pt x="70777" y="5782"/>
                  <a:pt x="70733" y="5826"/>
                </a:cubicBezTo>
                <a:cubicBezTo>
                  <a:pt x="70711" y="5826"/>
                  <a:pt x="70623" y="5782"/>
                  <a:pt x="70623" y="5782"/>
                </a:cubicBezTo>
                <a:cubicBezTo>
                  <a:pt x="70645" y="5716"/>
                  <a:pt x="70667" y="5672"/>
                  <a:pt x="70689" y="5628"/>
                </a:cubicBezTo>
                <a:close/>
                <a:moveTo>
                  <a:pt x="23370" y="6131"/>
                </a:moveTo>
                <a:cubicBezTo>
                  <a:pt x="23413" y="6131"/>
                  <a:pt x="23469" y="6183"/>
                  <a:pt x="23526" y="6202"/>
                </a:cubicBezTo>
                <a:cubicBezTo>
                  <a:pt x="23482" y="6268"/>
                  <a:pt x="23438" y="6334"/>
                  <a:pt x="23394" y="6334"/>
                </a:cubicBezTo>
                <a:cubicBezTo>
                  <a:pt x="23375" y="6344"/>
                  <a:pt x="23354" y="6348"/>
                  <a:pt x="23334" y="6348"/>
                </a:cubicBezTo>
                <a:cubicBezTo>
                  <a:pt x="23264" y="6348"/>
                  <a:pt x="23200" y="6293"/>
                  <a:pt x="23217" y="6224"/>
                </a:cubicBezTo>
                <a:cubicBezTo>
                  <a:pt x="23240" y="6179"/>
                  <a:pt x="23306" y="6135"/>
                  <a:pt x="23350" y="6135"/>
                </a:cubicBezTo>
                <a:cubicBezTo>
                  <a:pt x="23356" y="6132"/>
                  <a:pt x="23363" y="6131"/>
                  <a:pt x="23370" y="6131"/>
                </a:cubicBezTo>
                <a:close/>
                <a:moveTo>
                  <a:pt x="24711" y="5982"/>
                </a:moveTo>
                <a:cubicBezTo>
                  <a:pt x="24888" y="5982"/>
                  <a:pt x="25073" y="6043"/>
                  <a:pt x="25292" y="6179"/>
                </a:cubicBezTo>
                <a:cubicBezTo>
                  <a:pt x="25160" y="6356"/>
                  <a:pt x="24961" y="6356"/>
                  <a:pt x="24784" y="6356"/>
                </a:cubicBezTo>
                <a:cubicBezTo>
                  <a:pt x="24630" y="6334"/>
                  <a:pt x="24498" y="6290"/>
                  <a:pt x="24343" y="6246"/>
                </a:cubicBezTo>
                <a:cubicBezTo>
                  <a:pt x="24321" y="6246"/>
                  <a:pt x="24299" y="6179"/>
                  <a:pt x="24321" y="6135"/>
                </a:cubicBezTo>
                <a:cubicBezTo>
                  <a:pt x="24321" y="6113"/>
                  <a:pt x="24343" y="6069"/>
                  <a:pt x="24387" y="6047"/>
                </a:cubicBezTo>
                <a:cubicBezTo>
                  <a:pt x="24496" y="6005"/>
                  <a:pt x="24602" y="5982"/>
                  <a:pt x="24711" y="5982"/>
                </a:cubicBezTo>
                <a:close/>
                <a:moveTo>
                  <a:pt x="83268" y="7482"/>
                </a:moveTo>
                <a:lnTo>
                  <a:pt x="83268" y="7482"/>
                </a:lnTo>
                <a:cubicBezTo>
                  <a:pt x="83533" y="7504"/>
                  <a:pt x="83688" y="7526"/>
                  <a:pt x="83886" y="7548"/>
                </a:cubicBezTo>
                <a:cubicBezTo>
                  <a:pt x="83842" y="7614"/>
                  <a:pt x="83820" y="7680"/>
                  <a:pt x="83776" y="7702"/>
                </a:cubicBezTo>
                <a:cubicBezTo>
                  <a:pt x="83731" y="7715"/>
                  <a:pt x="83686" y="7724"/>
                  <a:pt x="83641" y="7724"/>
                </a:cubicBezTo>
                <a:cubicBezTo>
                  <a:pt x="83528" y="7724"/>
                  <a:pt x="83409" y="7670"/>
                  <a:pt x="83268" y="7482"/>
                </a:cubicBezTo>
                <a:close/>
                <a:moveTo>
                  <a:pt x="85613" y="7791"/>
                </a:moveTo>
                <a:cubicBezTo>
                  <a:pt x="85691" y="7791"/>
                  <a:pt x="85795" y="7813"/>
                  <a:pt x="86005" y="7857"/>
                </a:cubicBezTo>
                <a:cubicBezTo>
                  <a:pt x="85873" y="7923"/>
                  <a:pt x="85762" y="7956"/>
                  <a:pt x="85663" y="7956"/>
                </a:cubicBezTo>
                <a:cubicBezTo>
                  <a:pt x="85564" y="7956"/>
                  <a:pt x="85475" y="7923"/>
                  <a:pt x="85387" y="7857"/>
                </a:cubicBezTo>
                <a:cubicBezTo>
                  <a:pt x="85486" y="7813"/>
                  <a:pt x="85536" y="7791"/>
                  <a:pt x="85613" y="7791"/>
                </a:cubicBezTo>
                <a:close/>
                <a:moveTo>
                  <a:pt x="88340" y="8120"/>
                </a:moveTo>
                <a:cubicBezTo>
                  <a:pt x="88748" y="8120"/>
                  <a:pt x="89265" y="8198"/>
                  <a:pt x="89669" y="8342"/>
                </a:cubicBezTo>
                <a:cubicBezTo>
                  <a:pt x="89574" y="8359"/>
                  <a:pt x="89480" y="8366"/>
                  <a:pt x="89386" y="8366"/>
                </a:cubicBezTo>
                <a:cubicBezTo>
                  <a:pt x="88908" y="8366"/>
                  <a:pt x="88438" y="8183"/>
                  <a:pt x="87944" y="8183"/>
                </a:cubicBezTo>
                <a:cubicBezTo>
                  <a:pt x="87901" y="8183"/>
                  <a:pt x="87858" y="8185"/>
                  <a:pt x="87815" y="8188"/>
                </a:cubicBezTo>
                <a:cubicBezTo>
                  <a:pt x="87937" y="8142"/>
                  <a:pt x="88123" y="8120"/>
                  <a:pt x="88340" y="8120"/>
                </a:cubicBezTo>
                <a:close/>
                <a:moveTo>
                  <a:pt x="83313" y="8055"/>
                </a:moveTo>
                <a:cubicBezTo>
                  <a:pt x="83467" y="8100"/>
                  <a:pt x="83644" y="8144"/>
                  <a:pt x="83798" y="8210"/>
                </a:cubicBezTo>
                <a:cubicBezTo>
                  <a:pt x="83842" y="8232"/>
                  <a:pt x="83864" y="8320"/>
                  <a:pt x="83864" y="8386"/>
                </a:cubicBezTo>
                <a:cubicBezTo>
                  <a:pt x="83864" y="8409"/>
                  <a:pt x="83798" y="8453"/>
                  <a:pt x="83754" y="8453"/>
                </a:cubicBezTo>
                <a:cubicBezTo>
                  <a:pt x="83730" y="8455"/>
                  <a:pt x="83706" y="8456"/>
                  <a:pt x="83683" y="8456"/>
                </a:cubicBezTo>
                <a:cubicBezTo>
                  <a:pt x="83468" y="8456"/>
                  <a:pt x="83273" y="8365"/>
                  <a:pt x="83114" y="8166"/>
                </a:cubicBezTo>
                <a:cubicBezTo>
                  <a:pt x="83202" y="8122"/>
                  <a:pt x="83268" y="8055"/>
                  <a:pt x="83313" y="8055"/>
                </a:cubicBezTo>
                <a:close/>
                <a:moveTo>
                  <a:pt x="83335" y="9071"/>
                </a:moveTo>
                <a:cubicBezTo>
                  <a:pt x="83423" y="9071"/>
                  <a:pt x="83511" y="9093"/>
                  <a:pt x="83577" y="9137"/>
                </a:cubicBezTo>
                <a:cubicBezTo>
                  <a:pt x="83622" y="9137"/>
                  <a:pt x="83622" y="9203"/>
                  <a:pt x="83644" y="9247"/>
                </a:cubicBezTo>
                <a:cubicBezTo>
                  <a:pt x="83622" y="9269"/>
                  <a:pt x="83599" y="9313"/>
                  <a:pt x="83555" y="9335"/>
                </a:cubicBezTo>
                <a:cubicBezTo>
                  <a:pt x="83512" y="9362"/>
                  <a:pt x="83472" y="9374"/>
                  <a:pt x="83434" y="9374"/>
                </a:cubicBezTo>
                <a:cubicBezTo>
                  <a:pt x="83375" y="9374"/>
                  <a:pt x="83322" y="9345"/>
                  <a:pt x="83268" y="9291"/>
                </a:cubicBezTo>
                <a:cubicBezTo>
                  <a:pt x="83224" y="9269"/>
                  <a:pt x="83202" y="9203"/>
                  <a:pt x="83202" y="9181"/>
                </a:cubicBezTo>
                <a:cubicBezTo>
                  <a:pt x="83224" y="9137"/>
                  <a:pt x="83291" y="9071"/>
                  <a:pt x="83335" y="9071"/>
                </a:cubicBezTo>
                <a:close/>
                <a:moveTo>
                  <a:pt x="84998" y="8821"/>
                </a:moveTo>
                <a:cubicBezTo>
                  <a:pt x="85055" y="8821"/>
                  <a:pt x="85117" y="8836"/>
                  <a:pt x="85188" y="8872"/>
                </a:cubicBezTo>
                <a:cubicBezTo>
                  <a:pt x="85166" y="9026"/>
                  <a:pt x="85144" y="9181"/>
                  <a:pt x="85122" y="9335"/>
                </a:cubicBezTo>
                <a:cubicBezTo>
                  <a:pt x="85009" y="9388"/>
                  <a:pt x="84899" y="9412"/>
                  <a:pt x="84789" y="9412"/>
                </a:cubicBezTo>
                <a:cubicBezTo>
                  <a:pt x="84620" y="9412"/>
                  <a:pt x="84449" y="9354"/>
                  <a:pt x="84262" y="9247"/>
                </a:cubicBezTo>
                <a:cubicBezTo>
                  <a:pt x="84438" y="9159"/>
                  <a:pt x="84571" y="9071"/>
                  <a:pt x="84681" y="8960"/>
                </a:cubicBezTo>
                <a:cubicBezTo>
                  <a:pt x="84785" y="8886"/>
                  <a:pt x="84879" y="8821"/>
                  <a:pt x="84998" y="8821"/>
                </a:cubicBezTo>
                <a:close/>
                <a:moveTo>
                  <a:pt x="92025" y="10506"/>
                </a:moveTo>
                <a:cubicBezTo>
                  <a:pt x="92109" y="10506"/>
                  <a:pt x="92195" y="10536"/>
                  <a:pt x="92274" y="10536"/>
                </a:cubicBezTo>
                <a:cubicBezTo>
                  <a:pt x="92296" y="10536"/>
                  <a:pt x="92318" y="10533"/>
                  <a:pt x="92339" y="10527"/>
                </a:cubicBezTo>
                <a:lnTo>
                  <a:pt x="92339" y="10527"/>
                </a:lnTo>
                <a:cubicBezTo>
                  <a:pt x="92236" y="10586"/>
                  <a:pt x="92133" y="10625"/>
                  <a:pt x="92017" y="10625"/>
                </a:cubicBezTo>
                <a:cubicBezTo>
                  <a:pt x="91959" y="10625"/>
                  <a:pt x="91898" y="10615"/>
                  <a:pt x="91831" y="10593"/>
                </a:cubicBezTo>
                <a:cubicBezTo>
                  <a:pt x="91891" y="10525"/>
                  <a:pt x="91957" y="10506"/>
                  <a:pt x="92025" y="10506"/>
                </a:cubicBezTo>
                <a:close/>
                <a:moveTo>
                  <a:pt x="83114" y="10660"/>
                </a:moveTo>
                <a:lnTo>
                  <a:pt x="83114" y="10704"/>
                </a:lnTo>
                <a:lnTo>
                  <a:pt x="83070" y="10682"/>
                </a:lnTo>
                <a:lnTo>
                  <a:pt x="83114" y="10660"/>
                </a:lnTo>
                <a:close/>
                <a:moveTo>
                  <a:pt x="84785" y="10774"/>
                </a:moveTo>
                <a:cubicBezTo>
                  <a:pt x="84818" y="10774"/>
                  <a:pt x="84852" y="10783"/>
                  <a:pt x="84880" y="10792"/>
                </a:cubicBezTo>
                <a:cubicBezTo>
                  <a:pt x="84924" y="10814"/>
                  <a:pt x="84946" y="10880"/>
                  <a:pt x="84990" y="10924"/>
                </a:cubicBezTo>
                <a:cubicBezTo>
                  <a:pt x="84924" y="10947"/>
                  <a:pt x="84880" y="10969"/>
                  <a:pt x="84813" y="10991"/>
                </a:cubicBezTo>
                <a:cubicBezTo>
                  <a:pt x="84769" y="10947"/>
                  <a:pt x="84681" y="10902"/>
                  <a:pt x="84681" y="10858"/>
                </a:cubicBezTo>
                <a:cubicBezTo>
                  <a:pt x="84694" y="10793"/>
                  <a:pt x="84738" y="10774"/>
                  <a:pt x="84785" y="10774"/>
                </a:cubicBezTo>
                <a:close/>
                <a:moveTo>
                  <a:pt x="85895" y="10991"/>
                </a:moveTo>
                <a:cubicBezTo>
                  <a:pt x="86027" y="11013"/>
                  <a:pt x="86115" y="11013"/>
                  <a:pt x="86248" y="11035"/>
                </a:cubicBezTo>
                <a:cubicBezTo>
                  <a:pt x="86191" y="11082"/>
                  <a:pt x="86137" y="11105"/>
                  <a:pt x="86087" y="11105"/>
                </a:cubicBezTo>
                <a:cubicBezTo>
                  <a:pt x="86020" y="11105"/>
                  <a:pt x="85957" y="11066"/>
                  <a:pt x="85895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3"/>
                  <a:pt x="87903" y="11145"/>
                </a:cubicBezTo>
                <a:cubicBezTo>
                  <a:pt x="87768" y="11187"/>
                  <a:pt x="87696" y="11209"/>
                  <a:pt x="87596" y="11209"/>
                </a:cubicBezTo>
                <a:cubicBezTo>
                  <a:pt x="87483" y="11209"/>
                  <a:pt x="87335" y="11181"/>
                  <a:pt x="87020" y="11123"/>
                </a:cubicBezTo>
                <a:cubicBezTo>
                  <a:pt x="87158" y="11058"/>
                  <a:pt x="87278" y="11035"/>
                  <a:pt x="87388" y="11035"/>
                </a:cubicBezTo>
                <a:close/>
                <a:moveTo>
                  <a:pt x="89411" y="11251"/>
                </a:moveTo>
                <a:cubicBezTo>
                  <a:pt x="89506" y="11251"/>
                  <a:pt x="89606" y="11291"/>
                  <a:pt x="89757" y="11366"/>
                </a:cubicBezTo>
                <a:cubicBezTo>
                  <a:pt x="89492" y="11344"/>
                  <a:pt x="89360" y="11322"/>
                  <a:pt x="89183" y="11322"/>
                </a:cubicBezTo>
                <a:cubicBezTo>
                  <a:pt x="89269" y="11274"/>
                  <a:pt x="89338" y="11251"/>
                  <a:pt x="89411" y="11251"/>
                </a:cubicBezTo>
                <a:close/>
                <a:moveTo>
                  <a:pt x="81185" y="11215"/>
                </a:moveTo>
                <a:cubicBezTo>
                  <a:pt x="81225" y="11215"/>
                  <a:pt x="81265" y="11222"/>
                  <a:pt x="81304" y="11233"/>
                </a:cubicBezTo>
                <a:cubicBezTo>
                  <a:pt x="81370" y="11233"/>
                  <a:pt x="81437" y="11300"/>
                  <a:pt x="81481" y="11366"/>
                </a:cubicBezTo>
                <a:cubicBezTo>
                  <a:pt x="81541" y="11426"/>
                  <a:pt x="81437" y="11523"/>
                  <a:pt x="81301" y="11523"/>
                </a:cubicBezTo>
                <a:cubicBezTo>
                  <a:pt x="81287" y="11523"/>
                  <a:pt x="81274" y="11522"/>
                  <a:pt x="81260" y="11520"/>
                </a:cubicBezTo>
                <a:cubicBezTo>
                  <a:pt x="81150" y="11520"/>
                  <a:pt x="81017" y="11476"/>
                  <a:pt x="80841" y="11454"/>
                </a:cubicBezTo>
                <a:cubicBezTo>
                  <a:pt x="80956" y="11274"/>
                  <a:pt x="81071" y="11215"/>
                  <a:pt x="81185" y="11215"/>
                </a:cubicBezTo>
                <a:close/>
                <a:moveTo>
                  <a:pt x="91138" y="11288"/>
                </a:moveTo>
                <a:cubicBezTo>
                  <a:pt x="91190" y="11288"/>
                  <a:pt x="91237" y="11292"/>
                  <a:pt x="91280" y="11300"/>
                </a:cubicBezTo>
                <a:cubicBezTo>
                  <a:pt x="91456" y="11322"/>
                  <a:pt x="91633" y="11344"/>
                  <a:pt x="91721" y="11542"/>
                </a:cubicBezTo>
                <a:cubicBezTo>
                  <a:pt x="91655" y="11564"/>
                  <a:pt x="91633" y="11609"/>
                  <a:pt x="91589" y="11609"/>
                </a:cubicBezTo>
                <a:cubicBezTo>
                  <a:pt x="91191" y="11564"/>
                  <a:pt x="90794" y="11542"/>
                  <a:pt x="90331" y="11498"/>
                </a:cubicBezTo>
                <a:cubicBezTo>
                  <a:pt x="90568" y="11371"/>
                  <a:pt x="90895" y="11288"/>
                  <a:pt x="91138" y="11288"/>
                </a:cubicBezTo>
                <a:close/>
                <a:moveTo>
                  <a:pt x="93110" y="11437"/>
                </a:moveTo>
                <a:cubicBezTo>
                  <a:pt x="93214" y="11437"/>
                  <a:pt x="93306" y="11471"/>
                  <a:pt x="93398" y="11542"/>
                </a:cubicBezTo>
                <a:cubicBezTo>
                  <a:pt x="93303" y="11616"/>
                  <a:pt x="93209" y="11645"/>
                  <a:pt x="93102" y="11645"/>
                </a:cubicBezTo>
                <a:cubicBezTo>
                  <a:pt x="92985" y="11645"/>
                  <a:pt x="92854" y="11611"/>
                  <a:pt x="92692" y="11564"/>
                </a:cubicBezTo>
                <a:cubicBezTo>
                  <a:pt x="92858" y="11482"/>
                  <a:pt x="92991" y="11437"/>
                  <a:pt x="93110" y="11437"/>
                </a:cubicBezTo>
                <a:close/>
                <a:moveTo>
                  <a:pt x="82424" y="11241"/>
                </a:moveTo>
                <a:cubicBezTo>
                  <a:pt x="82563" y="11241"/>
                  <a:pt x="82700" y="11281"/>
                  <a:pt x="82827" y="11366"/>
                </a:cubicBezTo>
                <a:cubicBezTo>
                  <a:pt x="82937" y="11410"/>
                  <a:pt x="83026" y="11498"/>
                  <a:pt x="83246" y="11653"/>
                </a:cubicBezTo>
                <a:cubicBezTo>
                  <a:pt x="83004" y="11631"/>
                  <a:pt x="82893" y="11653"/>
                  <a:pt x="82805" y="11609"/>
                </a:cubicBezTo>
                <a:cubicBezTo>
                  <a:pt x="82633" y="11540"/>
                  <a:pt x="82474" y="11484"/>
                  <a:pt x="82307" y="11484"/>
                </a:cubicBezTo>
                <a:cubicBezTo>
                  <a:pt x="82261" y="11484"/>
                  <a:pt x="82213" y="11489"/>
                  <a:pt x="82165" y="11498"/>
                </a:cubicBezTo>
                <a:cubicBezTo>
                  <a:pt x="82143" y="11498"/>
                  <a:pt x="82077" y="11432"/>
                  <a:pt x="82077" y="11432"/>
                </a:cubicBezTo>
                <a:cubicBezTo>
                  <a:pt x="82099" y="11366"/>
                  <a:pt x="82143" y="11300"/>
                  <a:pt x="82187" y="11278"/>
                </a:cubicBezTo>
                <a:cubicBezTo>
                  <a:pt x="82266" y="11254"/>
                  <a:pt x="82345" y="11241"/>
                  <a:pt x="82424" y="11241"/>
                </a:cubicBezTo>
                <a:close/>
                <a:moveTo>
                  <a:pt x="94899" y="11719"/>
                </a:moveTo>
                <a:cubicBezTo>
                  <a:pt x="94943" y="11741"/>
                  <a:pt x="94965" y="11785"/>
                  <a:pt x="94987" y="11807"/>
                </a:cubicBezTo>
                <a:cubicBezTo>
                  <a:pt x="94943" y="11829"/>
                  <a:pt x="94899" y="11873"/>
                  <a:pt x="94855" y="11873"/>
                </a:cubicBezTo>
                <a:cubicBezTo>
                  <a:pt x="94855" y="11877"/>
                  <a:pt x="94854" y="11878"/>
                  <a:pt x="94853" y="11878"/>
                </a:cubicBezTo>
                <a:cubicBezTo>
                  <a:pt x="94843" y="11878"/>
                  <a:pt x="94808" y="11826"/>
                  <a:pt x="94789" y="11807"/>
                </a:cubicBezTo>
                <a:cubicBezTo>
                  <a:pt x="94811" y="11785"/>
                  <a:pt x="94855" y="11741"/>
                  <a:pt x="94899" y="11719"/>
                </a:cubicBezTo>
                <a:close/>
                <a:moveTo>
                  <a:pt x="87572" y="11763"/>
                </a:moveTo>
                <a:lnTo>
                  <a:pt x="87572" y="11763"/>
                </a:lnTo>
                <a:cubicBezTo>
                  <a:pt x="87550" y="11807"/>
                  <a:pt x="87550" y="11829"/>
                  <a:pt x="87528" y="11873"/>
                </a:cubicBezTo>
                <a:cubicBezTo>
                  <a:pt x="87511" y="11873"/>
                  <a:pt x="87494" y="11873"/>
                  <a:pt x="87466" y="11884"/>
                </a:cubicBezTo>
                <a:lnTo>
                  <a:pt x="87466" y="11884"/>
                </a:lnTo>
                <a:cubicBezTo>
                  <a:pt x="87489" y="11827"/>
                  <a:pt x="87531" y="11805"/>
                  <a:pt x="87572" y="11763"/>
                </a:cubicBezTo>
                <a:close/>
                <a:moveTo>
                  <a:pt x="84637" y="12227"/>
                </a:moveTo>
                <a:cubicBezTo>
                  <a:pt x="84659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681" y="12293"/>
                </a:cubicBezTo>
                <a:lnTo>
                  <a:pt x="84615" y="12293"/>
                </a:lnTo>
                <a:cubicBezTo>
                  <a:pt x="84637" y="12271"/>
                  <a:pt x="84637" y="12249"/>
                  <a:pt x="84637" y="12227"/>
                </a:cubicBezTo>
                <a:close/>
                <a:moveTo>
                  <a:pt x="87947" y="12447"/>
                </a:moveTo>
                <a:cubicBezTo>
                  <a:pt x="87969" y="12447"/>
                  <a:pt x="87991" y="12491"/>
                  <a:pt x="88035" y="12558"/>
                </a:cubicBezTo>
                <a:cubicBezTo>
                  <a:pt x="87969" y="12558"/>
                  <a:pt x="87903" y="12580"/>
                  <a:pt x="87837" y="12580"/>
                </a:cubicBezTo>
                <a:cubicBezTo>
                  <a:pt x="87815" y="12580"/>
                  <a:pt x="87815" y="12536"/>
                  <a:pt x="87793" y="12491"/>
                </a:cubicBezTo>
                <a:cubicBezTo>
                  <a:pt x="87837" y="12469"/>
                  <a:pt x="87903" y="12447"/>
                  <a:pt x="87947" y="12447"/>
                </a:cubicBezTo>
                <a:close/>
                <a:moveTo>
                  <a:pt x="84568" y="11287"/>
                </a:moveTo>
                <a:cubicBezTo>
                  <a:pt x="84787" y="11287"/>
                  <a:pt x="85001" y="11336"/>
                  <a:pt x="85211" y="11476"/>
                </a:cubicBezTo>
                <a:cubicBezTo>
                  <a:pt x="85402" y="11594"/>
                  <a:pt x="85603" y="11682"/>
                  <a:pt x="85820" y="11682"/>
                </a:cubicBezTo>
                <a:cubicBezTo>
                  <a:pt x="85929" y="11682"/>
                  <a:pt x="86042" y="11660"/>
                  <a:pt x="86160" y="11609"/>
                </a:cubicBezTo>
                <a:cubicBezTo>
                  <a:pt x="86258" y="11564"/>
                  <a:pt x="86359" y="11545"/>
                  <a:pt x="86461" y="11545"/>
                </a:cubicBezTo>
                <a:cubicBezTo>
                  <a:pt x="86613" y="11545"/>
                  <a:pt x="86765" y="11587"/>
                  <a:pt x="86910" y="11653"/>
                </a:cubicBezTo>
                <a:cubicBezTo>
                  <a:pt x="87104" y="11718"/>
                  <a:pt x="87278" y="11804"/>
                  <a:pt x="87451" y="11890"/>
                </a:cubicBezTo>
                <a:lnTo>
                  <a:pt x="87451" y="11890"/>
                </a:lnTo>
                <a:cubicBezTo>
                  <a:pt x="87447" y="11892"/>
                  <a:pt x="87444" y="11894"/>
                  <a:pt x="87440" y="11896"/>
                </a:cubicBezTo>
                <a:cubicBezTo>
                  <a:pt x="87263" y="11940"/>
                  <a:pt x="87042" y="12006"/>
                  <a:pt x="86800" y="12050"/>
                </a:cubicBezTo>
                <a:cubicBezTo>
                  <a:pt x="86844" y="12315"/>
                  <a:pt x="87219" y="12249"/>
                  <a:pt x="87241" y="12513"/>
                </a:cubicBezTo>
                <a:cubicBezTo>
                  <a:pt x="87241" y="12630"/>
                  <a:pt x="87165" y="12684"/>
                  <a:pt x="87071" y="12684"/>
                </a:cubicBezTo>
                <a:cubicBezTo>
                  <a:pt x="87040" y="12684"/>
                  <a:pt x="87008" y="12679"/>
                  <a:pt x="86976" y="12668"/>
                </a:cubicBezTo>
                <a:cubicBezTo>
                  <a:pt x="86645" y="12580"/>
                  <a:pt x="86314" y="12469"/>
                  <a:pt x="85983" y="12359"/>
                </a:cubicBezTo>
                <a:cubicBezTo>
                  <a:pt x="86093" y="12337"/>
                  <a:pt x="86204" y="12293"/>
                  <a:pt x="86314" y="12249"/>
                </a:cubicBezTo>
                <a:cubicBezTo>
                  <a:pt x="86380" y="12138"/>
                  <a:pt x="86314" y="12072"/>
                  <a:pt x="86226" y="12050"/>
                </a:cubicBezTo>
                <a:cubicBezTo>
                  <a:pt x="85961" y="11909"/>
                  <a:pt x="85696" y="11866"/>
                  <a:pt x="85420" y="11866"/>
                </a:cubicBezTo>
                <a:cubicBezTo>
                  <a:pt x="85351" y="11866"/>
                  <a:pt x="85281" y="11869"/>
                  <a:pt x="85211" y="11873"/>
                </a:cubicBezTo>
                <a:cubicBezTo>
                  <a:pt x="85140" y="11883"/>
                  <a:pt x="85070" y="11887"/>
                  <a:pt x="85002" y="11887"/>
                </a:cubicBezTo>
                <a:cubicBezTo>
                  <a:pt x="84579" y="11887"/>
                  <a:pt x="84194" y="11732"/>
                  <a:pt x="83776" y="11675"/>
                </a:cubicBezTo>
                <a:cubicBezTo>
                  <a:pt x="83732" y="11675"/>
                  <a:pt x="83710" y="11587"/>
                  <a:pt x="83688" y="11542"/>
                </a:cubicBezTo>
                <a:cubicBezTo>
                  <a:pt x="83688" y="11498"/>
                  <a:pt x="83732" y="11454"/>
                  <a:pt x="83754" y="11432"/>
                </a:cubicBezTo>
                <a:cubicBezTo>
                  <a:pt x="84032" y="11360"/>
                  <a:pt x="84303" y="11287"/>
                  <a:pt x="84568" y="11287"/>
                </a:cubicBezTo>
                <a:close/>
                <a:moveTo>
                  <a:pt x="89692" y="12643"/>
                </a:moveTo>
                <a:cubicBezTo>
                  <a:pt x="90448" y="12643"/>
                  <a:pt x="91215" y="12736"/>
                  <a:pt x="91995" y="12736"/>
                </a:cubicBezTo>
                <a:cubicBezTo>
                  <a:pt x="92058" y="12736"/>
                  <a:pt x="92121" y="12735"/>
                  <a:pt x="92184" y="12734"/>
                </a:cubicBezTo>
                <a:lnTo>
                  <a:pt x="92184" y="12734"/>
                </a:lnTo>
                <a:cubicBezTo>
                  <a:pt x="92184" y="12867"/>
                  <a:pt x="92074" y="12867"/>
                  <a:pt x="92008" y="12867"/>
                </a:cubicBezTo>
                <a:cubicBezTo>
                  <a:pt x="91964" y="12874"/>
                  <a:pt x="91920" y="12876"/>
                  <a:pt x="91876" y="12876"/>
                </a:cubicBezTo>
                <a:cubicBezTo>
                  <a:pt x="91787" y="12876"/>
                  <a:pt x="91699" y="12867"/>
                  <a:pt x="91611" y="12867"/>
                </a:cubicBezTo>
                <a:cubicBezTo>
                  <a:pt x="90772" y="12800"/>
                  <a:pt x="89911" y="12734"/>
                  <a:pt x="89073" y="12668"/>
                </a:cubicBezTo>
                <a:cubicBezTo>
                  <a:pt x="89278" y="12650"/>
                  <a:pt x="89485" y="12643"/>
                  <a:pt x="89692" y="12643"/>
                </a:cubicBezTo>
                <a:close/>
                <a:moveTo>
                  <a:pt x="45662" y="0"/>
                </a:moveTo>
                <a:cubicBezTo>
                  <a:pt x="44903" y="19"/>
                  <a:pt x="44143" y="71"/>
                  <a:pt x="43384" y="71"/>
                </a:cubicBezTo>
                <a:cubicBezTo>
                  <a:pt x="43260" y="71"/>
                  <a:pt x="43137" y="69"/>
                  <a:pt x="43014" y="66"/>
                </a:cubicBezTo>
                <a:cubicBezTo>
                  <a:pt x="42303" y="53"/>
                  <a:pt x="41592" y="31"/>
                  <a:pt x="40882" y="31"/>
                </a:cubicBezTo>
                <a:cubicBezTo>
                  <a:pt x="40423" y="31"/>
                  <a:pt x="39964" y="40"/>
                  <a:pt x="39505" y="66"/>
                </a:cubicBezTo>
                <a:cubicBezTo>
                  <a:pt x="39208" y="82"/>
                  <a:pt x="38901" y="97"/>
                  <a:pt x="38590" y="97"/>
                </a:cubicBezTo>
                <a:cubicBezTo>
                  <a:pt x="38461" y="97"/>
                  <a:pt x="38332" y="95"/>
                  <a:pt x="38203" y="88"/>
                </a:cubicBezTo>
                <a:cubicBezTo>
                  <a:pt x="38041" y="84"/>
                  <a:pt x="37879" y="82"/>
                  <a:pt x="37717" y="82"/>
                </a:cubicBezTo>
                <a:cubicBezTo>
                  <a:pt x="36996" y="82"/>
                  <a:pt x="36275" y="118"/>
                  <a:pt x="35554" y="155"/>
                </a:cubicBezTo>
                <a:cubicBezTo>
                  <a:pt x="34208" y="243"/>
                  <a:pt x="32862" y="243"/>
                  <a:pt x="31538" y="375"/>
                </a:cubicBezTo>
                <a:cubicBezTo>
                  <a:pt x="31482" y="386"/>
                  <a:pt x="31422" y="392"/>
                  <a:pt x="31364" y="392"/>
                </a:cubicBezTo>
                <a:cubicBezTo>
                  <a:pt x="31306" y="392"/>
                  <a:pt x="31251" y="386"/>
                  <a:pt x="31207" y="375"/>
                </a:cubicBezTo>
                <a:cubicBezTo>
                  <a:pt x="31026" y="358"/>
                  <a:pt x="30845" y="344"/>
                  <a:pt x="30665" y="344"/>
                </a:cubicBezTo>
                <a:cubicBezTo>
                  <a:pt x="30385" y="344"/>
                  <a:pt x="30107" y="378"/>
                  <a:pt x="29838" y="486"/>
                </a:cubicBezTo>
                <a:cubicBezTo>
                  <a:pt x="29783" y="497"/>
                  <a:pt x="29728" y="502"/>
                  <a:pt x="29673" y="502"/>
                </a:cubicBezTo>
                <a:cubicBezTo>
                  <a:pt x="29618" y="502"/>
                  <a:pt x="29562" y="497"/>
                  <a:pt x="29507" y="486"/>
                </a:cubicBezTo>
                <a:cubicBezTo>
                  <a:pt x="29344" y="460"/>
                  <a:pt x="29180" y="450"/>
                  <a:pt x="29017" y="450"/>
                </a:cubicBezTo>
                <a:cubicBezTo>
                  <a:pt x="28475" y="450"/>
                  <a:pt x="27936" y="562"/>
                  <a:pt x="27411" y="596"/>
                </a:cubicBezTo>
                <a:cubicBezTo>
                  <a:pt x="26915" y="647"/>
                  <a:pt x="26419" y="698"/>
                  <a:pt x="25923" y="698"/>
                </a:cubicBezTo>
                <a:cubicBezTo>
                  <a:pt x="25779" y="698"/>
                  <a:pt x="25635" y="694"/>
                  <a:pt x="25491" y="684"/>
                </a:cubicBezTo>
                <a:cubicBezTo>
                  <a:pt x="25303" y="673"/>
                  <a:pt x="25115" y="668"/>
                  <a:pt x="24928" y="668"/>
                </a:cubicBezTo>
                <a:cubicBezTo>
                  <a:pt x="24740" y="668"/>
                  <a:pt x="24553" y="673"/>
                  <a:pt x="24365" y="684"/>
                </a:cubicBezTo>
                <a:cubicBezTo>
                  <a:pt x="24255" y="684"/>
                  <a:pt x="24166" y="706"/>
                  <a:pt x="24056" y="728"/>
                </a:cubicBezTo>
                <a:cubicBezTo>
                  <a:pt x="23924" y="772"/>
                  <a:pt x="23791" y="817"/>
                  <a:pt x="23659" y="817"/>
                </a:cubicBezTo>
                <a:cubicBezTo>
                  <a:pt x="22997" y="861"/>
                  <a:pt x="22335" y="883"/>
                  <a:pt x="21695" y="949"/>
                </a:cubicBezTo>
                <a:cubicBezTo>
                  <a:pt x="20260" y="1059"/>
                  <a:pt x="18826" y="1104"/>
                  <a:pt x="17391" y="1280"/>
                </a:cubicBezTo>
                <a:cubicBezTo>
                  <a:pt x="16442" y="1412"/>
                  <a:pt x="15471" y="1479"/>
                  <a:pt x="14500" y="1567"/>
                </a:cubicBezTo>
                <a:cubicBezTo>
                  <a:pt x="14078" y="1607"/>
                  <a:pt x="13657" y="1793"/>
                  <a:pt x="13218" y="1793"/>
                </a:cubicBezTo>
                <a:cubicBezTo>
                  <a:pt x="13175" y="1793"/>
                  <a:pt x="13131" y="1792"/>
                  <a:pt x="13088" y="1788"/>
                </a:cubicBezTo>
                <a:cubicBezTo>
                  <a:pt x="13066" y="1788"/>
                  <a:pt x="13021" y="1854"/>
                  <a:pt x="12955" y="1942"/>
                </a:cubicBezTo>
                <a:cubicBezTo>
                  <a:pt x="13242" y="2075"/>
                  <a:pt x="13529" y="2030"/>
                  <a:pt x="13794" y="2075"/>
                </a:cubicBezTo>
                <a:cubicBezTo>
                  <a:pt x="14103" y="2119"/>
                  <a:pt x="14390" y="2207"/>
                  <a:pt x="14699" y="2229"/>
                </a:cubicBezTo>
                <a:cubicBezTo>
                  <a:pt x="14842" y="2251"/>
                  <a:pt x="14986" y="2257"/>
                  <a:pt x="15129" y="2257"/>
                </a:cubicBezTo>
                <a:cubicBezTo>
                  <a:pt x="15272" y="2257"/>
                  <a:pt x="15416" y="2251"/>
                  <a:pt x="15559" y="2251"/>
                </a:cubicBezTo>
                <a:cubicBezTo>
                  <a:pt x="15594" y="2254"/>
                  <a:pt x="15629" y="2255"/>
                  <a:pt x="15664" y="2255"/>
                </a:cubicBezTo>
                <a:cubicBezTo>
                  <a:pt x="15802" y="2255"/>
                  <a:pt x="15944" y="2238"/>
                  <a:pt x="16085" y="2238"/>
                </a:cubicBezTo>
                <a:cubicBezTo>
                  <a:pt x="16206" y="2238"/>
                  <a:pt x="16326" y="2250"/>
                  <a:pt x="16442" y="2295"/>
                </a:cubicBezTo>
                <a:cubicBezTo>
                  <a:pt x="16442" y="2472"/>
                  <a:pt x="16310" y="2494"/>
                  <a:pt x="16221" y="2494"/>
                </a:cubicBezTo>
                <a:cubicBezTo>
                  <a:pt x="15780" y="2494"/>
                  <a:pt x="15383" y="2582"/>
                  <a:pt x="14964" y="2670"/>
                </a:cubicBezTo>
                <a:cubicBezTo>
                  <a:pt x="14743" y="2715"/>
                  <a:pt x="14500" y="2737"/>
                  <a:pt x="14257" y="2759"/>
                </a:cubicBezTo>
                <a:cubicBezTo>
                  <a:pt x="13330" y="2847"/>
                  <a:pt x="12403" y="2913"/>
                  <a:pt x="11477" y="3001"/>
                </a:cubicBezTo>
                <a:cubicBezTo>
                  <a:pt x="11388" y="3001"/>
                  <a:pt x="11256" y="3001"/>
                  <a:pt x="11256" y="3156"/>
                </a:cubicBezTo>
                <a:cubicBezTo>
                  <a:pt x="11962" y="3355"/>
                  <a:pt x="12690" y="3333"/>
                  <a:pt x="13419" y="3399"/>
                </a:cubicBezTo>
                <a:cubicBezTo>
                  <a:pt x="13130" y="3495"/>
                  <a:pt x="12859" y="3557"/>
                  <a:pt x="12589" y="3557"/>
                </a:cubicBezTo>
                <a:cubicBezTo>
                  <a:pt x="12549" y="3557"/>
                  <a:pt x="12510" y="3556"/>
                  <a:pt x="12470" y="3553"/>
                </a:cubicBezTo>
                <a:cubicBezTo>
                  <a:pt x="12381" y="3548"/>
                  <a:pt x="12295" y="3545"/>
                  <a:pt x="12210" y="3545"/>
                </a:cubicBezTo>
                <a:cubicBezTo>
                  <a:pt x="11937" y="3545"/>
                  <a:pt x="11680" y="3574"/>
                  <a:pt x="11410" y="3642"/>
                </a:cubicBezTo>
                <a:cubicBezTo>
                  <a:pt x="11046" y="3741"/>
                  <a:pt x="10670" y="3790"/>
                  <a:pt x="10290" y="3790"/>
                </a:cubicBezTo>
                <a:cubicBezTo>
                  <a:pt x="10163" y="3790"/>
                  <a:pt x="10036" y="3785"/>
                  <a:pt x="9910" y="3774"/>
                </a:cubicBezTo>
                <a:cubicBezTo>
                  <a:pt x="9818" y="3765"/>
                  <a:pt x="9727" y="3759"/>
                  <a:pt x="9635" y="3759"/>
                </a:cubicBezTo>
                <a:cubicBezTo>
                  <a:pt x="9506" y="3759"/>
                  <a:pt x="9377" y="3770"/>
                  <a:pt x="9248" y="3796"/>
                </a:cubicBezTo>
                <a:cubicBezTo>
                  <a:pt x="8983" y="3840"/>
                  <a:pt x="8828" y="3995"/>
                  <a:pt x="8850" y="4171"/>
                </a:cubicBezTo>
                <a:cubicBezTo>
                  <a:pt x="8872" y="4370"/>
                  <a:pt x="9049" y="4436"/>
                  <a:pt x="9225" y="4480"/>
                </a:cubicBezTo>
                <a:cubicBezTo>
                  <a:pt x="9954" y="4701"/>
                  <a:pt x="10660" y="4899"/>
                  <a:pt x="11388" y="5120"/>
                </a:cubicBezTo>
                <a:cubicBezTo>
                  <a:pt x="11786" y="5231"/>
                  <a:pt x="12205" y="5253"/>
                  <a:pt x="12580" y="5517"/>
                </a:cubicBezTo>
                <a:cubicBezTo>
                  <a:pt x="12646" y="5562"/>
                  <a:pt x="12734" y="5584"/>
                  <a:pt x="12823" y="5584"/>
                </a:cubicBezTo>
                <a:cubicBezTo>
                  <a:pt x="13277" y="5584"/>
                  <a:pt x="13717" y="5688"/>
                  <a:pt x="14178" y="5688"/>
                </a:cubicBezTo>
                <a:cubicBezTo>
                  <a:pt x="14277" y="5688"/>
                  <a:pt x="14377" y="5684"/>
                  <a:pt x="14478" y="5672"/>
                </a:cubicBezTo>
                <a:cubicBezTo>
                  <a:pt x="14666" y="5650"/>
                  <a:pt x="14864" y="5633"/>
                  <a:pt x="15063" y="5633"/>
                </a:cubicBezTo>
                <a:cubicBezTo>
                  <a:pt x="15261" y="5633"/>
                  <a:pt x="15460" y="5650"/>
                  <a:pt x="15648" y="5694"/>
                </a:cubicBezTo>
                <a:cubicBezTo>
                  <a:pt x="15924" y="5760"/>
                  <a:pt x="16199" y="5777"/>
                  <a:pt x="16473" y="5777"/>
                </a:cubicBezTo>
                <a:cubicBezTo>
                  <a:pt x="16746" y="5777"/>
                  <a:pt x="17016" y="5760"/>
                  <a:pt x="17281" y="5760"/>
                </a:cubicBezTo>
                <a:cubicBezTo>
                  <a:pt x="17479" y="5760"/>
                  <a:pt x="17678" y="5716"/>
                  <a:pt x="17877" y="5716"/>
                </a:cubicBezTo>
                <a:cubicBezTo>
                  <a:pt x="18782" y="5738"/>
                  <a:pt x="19686" y="5760"/>
                  <a:pt x="20591" y="5804"/>
                </a:cubicBezTo>
                <a:cubicBezTo>
                  <a:pt x="21165" y="5826"/>
                  <a:pt x="21739" y="5871"/>
                  <a:pt x="22291" y="5915"/>
                </a:cubicBezTo>
                <a:cubicBezTo>
                  <a:pt x="22445" y="5937"/>
                  <a:pt x="22600" y="5981"/>
                  <a:pt x="22732" y="6047"/>
                </a:cubicBezTo>
                <a:cubicBezTo>
                  <a:pt x="22798" y="6069"/>
                  <a:pt x="22864" y="6202"/>
                  <a:pt x="22842" y="6268"/>
                </a:cubicBezTo>
                <a:cubicBezTo>
                  <a:pt x="22842" y="6334"/>
                  <a:pt x="22776" y="6444"/>
                  <a:pt x="22710" y="6466"/>
                </a:cubicBezTo>
                <a:cubicBezTo>
                  <a:pt x="22555" y="6511"/>
                  <a:pt x="22379" y="6555"/>
                  <a:pt x="22202" y="6555"/>
                </a:cubicBezTo>
                <a:cubicBezTo>
                  <a:pt x="22159" y="6558"/>
                  <a:pt x="22116" y="6559"/>
                  <a:pt x="22073" y="6559"/>
                </a:cubicBezTo>
                <a:cubicBezTo>
                  <a:pt x="21904" y="6559"/>
                  <a:pt x="21735" y="6539"/>
                  <a:pt x="21567" y="6539"/>
                </a:cubicBezTo>
                <a:cubicBezTo>
                  <a:pt x="21492" y="6539"/>
                  <a:pt x="21417" y="6543"/>
                  <a:pt x="21342" y="6555"/>
                </a:cubicBezTo>
                <a:cubicBezTo>
                  <a:pt x="20569" y="6687"/>
                  <a:pt x="19753" y="6599"/>
                  <a:pt x="18980" y="6709"/>
                </a:cubicBezTo>
                <a:cubicBezTo>
                  <a:pt x="18627" y="6753"/>
                  <a:pt x="18274" y="6797"/>
                  <a:pt x="17921" y="6820"/>
                </a:cubicBezTo>
                <a:cubicBezTo>
                  <a:pt x="16861" y="6886"/>
                  <a:pt x="15780" y="6886"/>
                  <a:pt x="14699" y="7018"/>
                </a:cubicBezTo>
                <a:cubicBezTo>
                  <a:pt x="14566" y="7040"/>
                  <a:pt x="14434" y="7040"/>
                  <a:pt x="14301" y="7040"/>
                </a:cubicBezTo>
                <a:cubicBezTo>
                  <a:pt x="14169" y="7040"/>
                  <a:pt x="14037" y="7040"/>
                  <a:pt x="13904" y="7062"/>
                </a:cubicBezTo>
                <a:cubicBezTo>
                  <a:pt x="12911" y="7261"/>
                  <a:pt x="11918" y="7415"/>
                  <a:pt x="10903" y="7482"/>
                </a:cubicBezTo>
                <a:cubicBezTo>
                  <a:pt x="10461" y="7526"/>
                  <a:pt x="10020" y="7504"/>
                  <a:pt x="9579" y="7548"/>
                </a:cubicBezTo>
                <a:cubicBezTo>
                  <a:pt x="8585" y="7614"/>
                  <a:pt x="7592" y="7702"/>
                  <a:pt x="6621" y="7791"/>
                </a:cubicBezTo>
                <a:cubicBezTo>
                  <a:pt x="6136" y="7835"/>
                  <a:pt x="5650" y="7857"/>
                  <a:pt x="5187" y="8077"/>
                </a:cubicBezTo>
                <a:cubicBezTo>
                  <a:pt x="5098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24" y="8298"/>
                </a:cubicBezTo>
                <a:cubicBezTo>
                  <a:pt x="2958" y="8298"/>
                  <a:pt x="2869" y="8342"/>
                  <a:pt x="2693" y="8409"/>
                </a:cubicBezTo>
                <a:cubicBezTo>
                  <a:pt x="3046" y="8541"/>
                  <a:pt x="3311" y="8585"/>
                  <a:pt x="3509" y="8695"/>
                </a:cubicBezTo>
                <a:cubicBezTo>
                  <a:pt x="3730" y="8828"/>
                  <a:pt x="4017" y="8828"/>
                  <a:pt x="4282" y="9049"/>
                </a:cubicBezTo>
                <a:cubicBezTo>
                  <a:pt x="3995" y="9115"/>
                  <a:pt x="3774" y="9159"/>
                  <a:pt x="3576" y="9203"/>
                </a:cubicBezTo>
                <a:cubicBezTo>
                  <a:pt x="3509" y="9380"/>
                  <a:pt x="3443" y="9556"/>
                  <a:pt x="3377" y="9733"/>
                </a:cubicBezTo>
                <a:cubicBezTo>
                  <a:pt x="3200" y="9777"/>
                  <a:pt x="3024" y="9821"/>
                  <a:pt x="2869" y="9843"/>
                </a:cubicBezTo>
                <a:cubicBezTo>
                  <a:pt x="2274" y="9931"/>
                  <a:pt x="1678" y="10020"/>
                  <a:pt x="1104" y="10108"/>
                </a:cubicBezTo>
                <a:cubicBezTo>
                  <a:pt x="971" y="10108"/>
                  <a:pt x="839" y="10152"/>
                  <a:pt x="707" y="10196"/>
                </a:cubicBezTo>
                <a:cubicBezTo>
                  <a:pt x="508" y="10284"/>
                  <a:pt x="442" y="10549"/>
                  <a:pt x="640" y="10682"/>
                </a:cubicBezTo>
                <a:cubicBezTo>
                  <a:pt x="817" y="10792"/>
                  <a:pt x="1038" y="10858"/>
                  <a:pt x="1236" y="10947"/>
                </a:cubicBezTo>
                <a:cubicBezTo>
                  <a:pt x="1303" y="10991"/>
                  <a:pt x="1413" y="11013"/>
                  <a:pt x="1347" y="11167"/>
                </a:cubicBezTo>
                <a:cubicBezTo>
                  <a:pt x="1331" y="11168"/>
                  <a:pt x="1316" y="11168"/>
                  <a:pt x="1301" y="11168"/>
                </a:cubicBezTo>
                <a:cubicBezTo>
                  <a:pt x="920" y="11168"/>
                  <a:pt x="569" y="10937"/>
                  <a:pt x="145" y="10937"/>
                </a:cubicBezTo>
                <a:cubicBezTo>
                  <a:pt x="98" y="10937"/>
                  <a:pt x="50" y="10940"/>
                  <a:pt x="0" y="10947"/>
                </a:cubicBezTo>
                <a:cubicBezTo>
                  <a:pt x="45" y="11035"/>
                  <a:pt x="67" y="11123"/>
                  <a:pt x="111" y="11123"/>
                </a:cubicBezTo>
                <a:cubicBezTo>
                  <a:pt x="331" y="11233"/>
                  <a:pt x="552" y="11366"/>
                  <a:pt x="795" y="11388"/>
                </a:cubicBezTo>
                <a:cubicBezTo>
                  <a:pt x="1236" y="11454"/>
                  <a:pt x="1634" y="11653"/>
                  <a:pt x="2009" y="11851"/>
                </a:cubicBezTo>
                <a:cubicBezTo>
                  <a:pt x="2163" y="11940"/>
                  <a:pt x="2340" y="12050"/>
                  <a:pt x="2494" y="12072"/>
                </a:cubicBezTo>
                <a:cubicBezTo>
                  <a:pt x="3156" y="12182"/>
                  <a:pt x="3796" y="12359"/>
                  <a:pt x="4458" y="12381"/>
                </a:cubicBezTo>
                <a:cubicBezTo>
                  <a:pt x="4789" y="12403"/>
                  <a:pt x="5121" y="12447"/>
                  <a:pt x="5430" y="12558"/>
                </a:cubicBezTo>
                <a:cubicBezTo>
                  <a:pt x="6158" y="12800"/>
                  <a:pt x="6886" y="12844"/>
                  <a:pt x="7636" y="12867"/>
                </a:cubicBezTo>
                <a:cubicBezTo>
                  <a:pt x="7990" y="12867"/>
                  <a:pt x="8299" y="12889"/>
                  <a:pt x="8630" y="12955"/>
                </a:cubicBezTo>
                <a:cubicBezTo>
                  <a:pt x="9079" y="13071"/>
                  <a:pt x="9529" y="13163"/>
                  <a:pt x="9997" y="13163"/>
                </a:cubicBezTo>
                <a:cubicBezTo>
                  <a:pt x="10150" y="13163"/>
                  <a:pt x="10304" y="13153"/>
                  <a:pt x="10461" y="13131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7" y="13113"/>
                  <a:pt x="10869" y="13138"/>
                  <a:pt x="10991" y="13153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088" y="13286"/>
                  <a:pt x="13375" y="13286"/>
                  <a:pt x="13617" y="13220"/>
                </a:cubicBezTo>
                <a:cubicBezTo>
                  <a:pt x="13763" y="13178"/>
                  <a:pt x="13904" y="13156"/>
                  <a:pt x="14045" y="13156"/>
                </a:cubicBezTo>
                <a:cubicBezTo>
                  <a:pt x="14202" y="13156"/>
                  <a:pt x="14359" y="13183"/>
                  <a:pt x="14522" y="13242"/>
                </a:cubicBezTo>
                <a:cubicBezTo>
                  <a:pt x="15140" y="13462"/>
                  <a:pt x="15802" y="13374"/>
                  <a:pt x="16420" y="13529"/>
                </a:cubicBezTo>
                <a:cubicBezTo>
                  <a:pt x="16427" y="13536"/>
                  <a:pt x="16440" y="13538"/>
                  <a:pt x="16454" y="13538"/>
                </a:cubicBezTo>
                <a:cubicBezTo>
                  <a:pt x="16484" y="13538"/>
                  <a:pt x="16523" y="13529"/>
                  <a:pt x="16553" y="13529"/>
                </a:cubicBezTo>
                <a:cubicBezTo>
                  <a:pt x="17171" y="13514"/>
                  <a:pt x="17778" y="13478"/>
                  <a:pt x="18390" y="13478"/>
                </a:cubicBezTo>
                <a:cubicBezTo>
                  <a:pt x="18674" y="13478"/>
                  <a:pt x="18958" y="13486"/>
                  <a:pt x="19245" y="13507"/>
                </a:cubicBezTo>
                <a:cubicBezTo>
                  <a:pt x="19282" y="13514"/>
                  <a:pt x="19319" y="13516"/>
                  <a:pt x="19355" y="13516"/>
                </a:cubicBezTo>
                <a:cubicBezTo>
                  <a:pt x="19429" y="13516"/>
                  <a:pt x="19502" y="13507"/>
                  <a:pt x="19576" y="13507"/>
                </a:cubicBezTo>
                <a:cubicBezTo>
                  <a:pt x="20260" y="13485"/>
                  <a:pt x="20944" y="13462"/>
                  <a:pt x="21628" y="13440"/>
                </a:cubicBezTo>
                <a:cubicBezTo>
                  <a:pt x="22379" y="13440"/>
                  <a:pt x="23129" y="13462"/>
                  <a:pt x="23880" y="13462"/>
                </a:cubicBezTo>
                <a:cubicBezTo>
                  <a:pt x="24012" y="13462"/>
                  <a:pt x="24144" y="13440"/>
                  <a:pt x="24277" y="13440"/>
                </a:cubicBezTo>
                <a:cubicBezTo>
                  <a:pt x="25292" y="13418"/>
                  <a:pt x="26307" y="13374"/>
                  <a:pt x="27300" y="13352"/>
                </a:cubicBezTo>
                <a:cubicBezTo>
                  <a:pt x="27624" y="13352"/>
                  <a:pt x="27948" y="13382"/>
                  <a:pt x="28271" y="13382"/>
                </a:cubicBezTo>
                <a:cubicBezTo>
                  <a:pt x="28433" y="13382"/>
                  <a:pt x="28595" y="13374"/>
                  <a:pt x="28757" y="13352"/>
                </a:cubicBezTo>
                <a:cubicBezTo>
                  <a:pt x="28853" y="13345"/>
                  <a:pt x="28948" y="13342"/>
                  <a:pt x="29044" y="13342"/>
                </a:cubicBezTo>
                <a:cubicBezTo>
                  <a:pt x="29235" y="13342"/>
                  <a:pt x="29426" y="13352"/>
                  <a:pt x="29618" y="13352"/>
                </a:cubicBezTo>
                <a:cubicBezTo>
                  <a:pt x="30094" y="13383"/>
                  <a:pt x="30570" y="13424"/>
                  <a:pt x="31046" y="13424"/>
                </a:cubicBezTo>
                <a:cubicBezTo>
                  <a:pt x="31254" y="13424"/>
                  <a:pt x="31462" y="13416"/>
                  <a:pt x="31670" y="13396"/>
                </a:cubicBezTo>
                <a:cubicBezTo>
                  <a:pt x="31747" y="13390"/>
                  <a:pt x="31822" y="13388"/>
                  <a:pt x="31897" y="13388"/>
                </a:cubicBezTo>
                <a:cubicBezTo>
                  <a:pt x="32100" y="13388"/>
                  <a:pt x="32299" y="13408"/>
                  <a:pt x="32509" y="13440"/>
                </a:cubicBezTo>
                <a:cubicBezTo>
                  <a:pt x="32972" y="13485"/>
                  <a:pt x="33436" y="13485"/>
                  <a:pt x="33899" y="13485"/>
                </a:cubicBezTo>
                <a:cubicBezTo>
                  <a:pt x="34204" y="13485"/>
                  <a:pt x="34509" y="13438"/>
                  <a:pt x="34814" y="13438"/>
                </a:cubicBezTo>
                <a:cubicBezTo>
                  <a:pt x="34928" y="13438"/>
                  <a:pt x="35043" y="13444"/>
                  <a:pt x="35157" y="13462"/>
                </a:cubicBezTo>
                <a:cubicBezTo>
                  <a:pt x="35367" y="13502"/>
                  <a:pt x="35572" y="13515"/>
                  <a:pt x="35778" y="13515"/>
                </a:cubicBezTo>
                <a:cubicBezTo>
                  <a:pt x="36025" y="13515"/>
                  <a:pt x="36272" y="13497"/>
                  <a:pt x="36525" y="13485"/>
                </a:cubicBezTo>
                <a:cubicBezTo>
                  <a:pt x="36678" y="13469"/>
                  <a:pt x="36830" y="13444"/>
                  <a:pt x="36982" y="13444"/>
                </a:cubicBezTo>
                <a:cubicBezTo>
                  <a:pt x="37051" y="13444"/>
                  <a:pt x="37119" y="13449"/>
                  <a:pt x="37187" y="13462"/>
                </a:cubicBezTo>
                <a:cubicBezTo>
                  <a:pt x="37468" y="13529"/>
                  <a:pt x="37756" y="13604"/>
                  <a:pt x="38042" y="13604"/>
                </a:cubicBezTo>
                <a:cubicBezTo>
                  <a:pt x="38230" y="13604"/>
                  <a:pt x="38417" y="13572"/>
                  <a:pt x="38600" y="13485"/>
                </a:cubicBezTo>
                <a:cubicBezTo>
                  <a:pt x="38615" y="13477"/>
                  <a:pt x="38629" y="13475"/>
                  <a:pt x="38644" y="13475"/>
                </a:cubicBezTo>
                <a:cubicBezTo>
                  <a:pt x="38673" y="13475"/>
                  <a:pt x="38703" y="13485"/>
                  <a:pt x="38732" y="13485"/>
                </a:cubicBezTo>
                <a:cubicBezTo>
                  <a:pt x="39196" y="13507"/>
                  <a:pt x="39659" y="13529"/>
                  <a:pt x="40123" y="13529"/>
                </a:cubicBezTo>
                <a:cubicBezTo>
                  <a:pt x="40321" y="13540"/>
                  <a:pt x="40520" y="13545"/>
                  <a:pt x="40719" y="13545"/>
                </a:cubicBezTo>
                <a:cubicBezTo>
                  <a:pt x="40917" y="13545"/>
                  <a:pt x="41116" y="13540"/>
                  <a:pt x="41314" y="13529"/>
                </a:cubicBezTo>
                <a:cubicBezTo>
                  <a:pt x="41604" y="13517"/>
                  <a:pt x="41893" y="13478"/>
                  <a:pt x="42179" y="13478"/>
                </a:cubicBezTo>
                <a:cubicBezTo>
                  <a:pt x="42416" y="13478"/>
                  <a:pt x="42651" y="13505"/>
                  <a:pt x="42881" y="13595"/>
                </a:cubicBezTo>
                <a:cubicBezTo>
                  <a:pt x="42970" y="13639"/>
                  <a:pt x="43102" y="13639"/>
                  <a:pt x="43212" y="13639"/>
                </a:cubicBezTo>
                <a:cubicBezTo>
                  <a:pt x="43346" y="13631"/>
                  <a:pt x="43480" y="13628"/>
                  <a:pt x="43614" y="13628"/>
                </a:cubicBezTo>
                <a:cubicBezTo>
                  <a:pt x="43946" y="13628"/>
                  <a:pt x="44276" y="13646"/>
                  <a:pt x="44604" y="13646"/>
                </a:cubicBezTo>
                <a:cubicBezTo>
                  <a:pt x="44863" y="13646"/>
                  <a:pt x="45121" y="13635"/>
                  <a:pt x="45375" y="13595"/>
                </a:cubicBezTo>
                <a:cubicBezTo>
                  <a:pt x="45452" y="13584"/>
                  <a:pt x="45530" y="13584"/>
                  <a:pt x="45607" y="13584"/>
                </a:cubicBezTo>
                <a:cubicBezTo>
                  <a:pt x="45684" y="13584"/>
                  <a:pt x="45761" y="13584"/>
                  <a:pt x="45839" y="13573"/>
                </a:cubicBezTo>
                <a:cubicBezTo>
                  <a:pt x="46148" y="13573"/>
                  <a:pt x="46457" y="13573"/>
                  <a:pt x="46766" y="13507"/>
                </a:cubicBezTo>
                <a:cubicBezTo>
                  <a:pt x="46866" y="13497"/>
                  <a:pt x="46963" y="13492"/>
                  <a:pt x="47059" y="13492"/>
                </a:cubicBezTo>
                <a:cubicBezTo>
                  <a:pt x="47195" y="13492"/>
                  <a:pt x="47330" y="13503"/>
                  <a:pt x="47472" y="13529"/>
                </a:cubicBezTo>
                <a:cubicBezTo>
                  <a:pt x="47781" y="13573"/>
                  <a:pt x="48090" y="13573"/>
                  <a:pt x="48399" y="13573"/>
                </a:cubicBezTo>
                <a:cubicBezTo>
                  <a:pt x="49127" y="13573"/>
                  <a:pt x="49855" y="13551"/>
                  <a:pt x="50584" y="13551"/>
                </a:cubicBezTo>
                <a:cubicBezTo>
                  <a:pt x="51099" y="13551"/>
                  <a:pt x="51613" y="13570"/>
                  <a:pt x="52128" y="13570"/>
                </a:cubicBezTo>
                <a:cubicBezTo>
                  <a:pt x="52386" y="13570"/>
                  <a:pt x="52643" y="13565"/>
                  <a:pt x="52901" y="13551"/>
                </a:cubicBezTo>
                <a:cubicBezTo>
                  <a:pt x="53037" y="13544"/>
                  <a:pt x="53170" y="13542"/>
                  <a:pt x="53304" y="13542"/>
                </a:cubicBezTo>
                <a:cubicBezTo>
                  <a:pt x="53625" y="13542"/>
                  <a:pt x="53941" y="13557"/>
                  <a:pt x="54269" y="13573"/>
                </a:cubicBezTo>
                <a:cubicBezTo>
                  <a:pt x="54711" y="13595"/>
                  <a:pt x="55152" y="13617"/>
                  <a:pt x="55593" y="13639"/>
                </a:cubicBezTo>
                <a:cubicBezTo>
                  <a:pt x="55843" y="13639"/>
                  <a:pt x="56094" y="13629"/>
                  <a:pt x="56344" y="13629"/>
                </a:cubicBezTo>
                <a:cubicBezTo>
                  <a:pt x="56469" y="13629"/>
                  <a:pt x="56594" y="13632"/>
                  <a:pt x="56719" y="13639"/>
                </a:cubicBezTo>
                <a:cubicBezTo>
                  <a:pt x="56847" y="13645"/>
                  <a:pt x="56975" y="13650"/>
                  <a:pt x="57103" y="13650"/>
                </a:cubicBezTo>
                <a:cubicBezTo>
                  <a:pt x="57416" y="13650"/>
                  <a:pt x="57730" y="13623"/>
                  <a:pt x="58043" y="13529"/>
                </a:cubicBezTo>
                <a:cubicBezTo>
                  <a:pt x="58142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89" y="13705"/>
                  <a:pt x="59787" y="13705"/>
                </a:cubicBezTo>
                <a:cubicBezTo>
                  <a:pt x="60515" y="13661"/>
                  <a:pt x="61243" y="13639"/>
                  <a:pt x="61971" y="13595"/>
                </a:cubicBezTo>
                <a:cubicBezTo>
                  <a:pt x="62082" y="13595"/>
                  <a:pt x="62236" y="13595"/>
                  <a:pt x="62347" y="13617"/>
                </a:cubicBezTo>
                <a:cubicBezTo>
                  <a:pt x="62484" y="13649"/>
                  <a:pt x="62616" y="13664"/>
                  <a:pt x="62744" y="13664"/>
                </a:cubicBezTo>
                <a:cubicBezTo>
                  <a:pt x="62965" y="13664"/>
                  <a:pt x="63174" y="13621"/>
                  <a:pt x="63384" y="13551"/>
                </a:cubicBezTo>
                <a:cubicBezTo>
                  <a:pt x="63486" y="13512"/>
                  <a:pt x="63589" y="13489"/>
                  <a:pt x="63692" y="13489"/>
                </a:cubicBezTo>
                <a:cubicBezTo>
                  <a:pt x="63766" y="13489"/>
                  <a:pt x="63840" y="13501"/>
                  <a:pt x="63914" y="13529"/>
                </a:cubicBezTo>
                <a:cubicBezTo>
                  <a:pt x="64344" y="13695"/>
                  <a:pt x="64774" y="13748"/>
                  <a:pt x="65210" y="13748"/>
                </a:cubicBezTo>
                <a:cubicBezTo>
                  <a:pt x="65467" y="13748"/>
                  <a:pt x="65726" y="13730"/>
                  <a:pt x="65988" y="13705"/>
                </a:cubicBezTo>
                <a:cubicBezTo>
                  <a:pt x="66584" y="13661"/>
                  <a:pt x="67180" y="13639"/>
                  <a:pt x="67776" y="13617"/>
                </a:cubicBezTo>
                <a:cubicBezTo>
                  <a:pt x="67864" y="13617"/>
                  <a:pt x="67952" y="13617"/>
                  <a:pt x="68041" y="13639"/>
                </a:cubicBezTo>
                <a:cubicBezTo>
                  <a:pt x="68341" y="13720"/>
                  <a:pt x="68647" y="13752"/>
                  <a:pt x="68956" y="13752"/>
                </a:cubicBezTo>
                <a:cubicBezTo>
                  <a:pt x="69238" y="13752"/>
                  <a:pt x="69522" y="13725"/>
                  <a:pt x="69806" y="13683"/>
                </a:cubicBezTo>
                <a:cubicBezTo>
                  <a:pt x="69963" y="13659"/>
                  <a:pt x="70121" y="13641"/>
                  <a:pt x="70278" y="13641"/>
                </a:cubicBezTo>
                <a:cubicBezTo>
                  <a:pt x="70408" y="13641"/>
                  <a:pt x="70537" y="13653"/>
                  <a:pt x="70667" y="13683"/>
                </a:cubicBezTo>
                <a:cubicBezTo>
                  <a:pt x="70833" y="13742"/>
                  <a:pt x="71005" y="13763"/>
                  <a:pt x="71180" y="13763"/>
                </a:cubicBezTo>
                <a:cubicBezTo>
                  <a:pt x="71331" y="13763"/>
                  <a:pt x="71484" y="13748"/>
                  <a:pt x="71638" y="13727"/>
                </a:cubicBezTo>
                <a:cubicBezTo>
                  <a:pt x="71893" y="13714"/>
                  <a:pt x="72147" y="13692"/>
                  <a:pt x="72402" y="13692"/>
                </a:cubicBezTo>
                <a:cubicBezTo>
                  <a:pt x="72567" y="13692"/>
                  <a:pt x="72731" y="13701"/>
                  <a:pt x="72896" y="13727"/>
                </a:cubicBezTo>
                <a:cubicBezTo>
                  <a:pt x="73090" y="13751"/>
                  <a:pt x="73277" y="13769"/>
                  <a:pt x="73464" y="13769"/>
                </a:cubicBezTo>
                <a:cubicBezTo>
                  <a:pt x="73619" y="13769"/>
                  <a:pt x="73774" y="13757"/>
                  <a:pt x="73933" y="13727"/>
                </a:cubicBezTo>
                <a:cubicBezTo>
                  <a:pt x="74110" y="13694"/>
                  <a:pt x="74286" y="13672"/>
                  <a:pt x="74463" y="13672"/>
                </a:cubicBezTo>
                <a:cubicBezTo>
                  <a:pt x="74639" y="13672"/>
                  <a:pt x="74816" y="13694"/>
                  <a:pt x="74992" y="13749"/>
                </a:cubicBezTo>
                <a:cubicBezTo>
                  <a:pt x="75136" y="13803"/>
                  <a:pt x="75276" y="13824"/>
                  <a:pt x="75415" y="13824"/>
                </a:cubicBezTo>
                <a:cubicBezTo>
                  <a:pt x="75619" y="13824"/>
                  <a:pt x="75820" y="13780"/>
                  <a:pt x="76030" y="13727"/>
                </a:cubicBezTo>
                <a:cubicBezTo>
                  <a:pt x="76206" y="13661"/>
                  <a:pt x="76405" y="13595"/>
                  <a:pt x="76603" y="13595"/>
                </a:cubicBezTo>
                <a:cubicBezTo>
                  <a:pt x="77054" y="13581"/>
                  <a:pt x="77495" y="13531"/>
                  <a:pt x="77939" y="13531"/>
                </a:cubicBezTo>
                <a:cubicBezTo>
                  <a:pt x="78191" y="13531"/>
                  <a:pt x="78444" y="13547"/>
                  <a:pt x="78700" y="13595"/>
                </a:cubicBezTo>
                <a:cubicBezTo>
                  <a:pt x="79075" y="13661"/>
                  <a:pt x="79450" y="13683"/>
                  <a:pt x="79826" y="13683"/>
                </a:cubicBezTo>
                <a:cubicBezTo>
                  <a:pt x="79914" y="13683"/>
                  <a:pt x="80002" y="13684"/>
                  <a:pt x="80090" y="13684"/>
                </a:cubicBezTo>
                <a:cubicBezTo>
                  <a:pt x="80575" y="13684"/>
                  <a:pt x="81055" y="13668"/>
                  <a:pt x="81503" y="13462"/>
                </a:cubicBezTo>
                <a:cubicBezTo>
                  <a:pt x="81856" y="13793"/>
                  <a:pt x="81856" y="13793"/>
                  <a:pt x="82364" y="13816"/>
                </a:cubicBezTo>
                <a:cubicBezTo>
                  <a:pt x="82474" y="13816"/>
                  <a:pt x="82584" y="13816"/>
                  <a:pt x="82695" y="13860"/>
                </a:cubicBezTo>
                <a:cubicBezTo>
                  <a:pt x="82853" y="13908"/>
                  <a:pt x="83005" y="13924"/>
                  <a:pt x="83158" y="13924"/>
                </a:cubicBezTo>
                <a:cubicBezTo>
                  <a:pt x="83281" y="13924"/>
                  <a:pt x="83405" y="13914"/>
                  <a:pt x="83533" y="13904"/>
                </a:cubicBezTo>
                <a:cubicBezTo>
                  <a:pt x="83658" y="13888"/>
                  <a:pt x="83794" y="13873"/>
                  <a:pt x="83918" y="13873"/>
                </a:cubicBezTo>
                <a:cubicBezTo>
                  <a:pt x="83969" y="13873"/>
                  <a:pt x="84018" y="13875"/>
                  <a:pt x="84063" y="13882"/>
                </a:cubicBezTo>
                <a:cubicBezTo>
                  <a:pt x="84164" y="13899"/>
                  <a:pt x="84264" y="13906"/>
                  <a:pt x="84363" y="13906"/>
                </a:cubicBezTo>
                <a:cubicBezTo>
                  <a:pt x="84757" y="13906"/>
                  <a:pt x="85131" y="13793"/>
                  <a:pt x="85520" y="13793"/>
                </a:cubicBezTo>
                <a:cubicBezTo>
                  <a:pt x="86005" y="13793"/>
                  <a:pt x="86469" y="13904"/>
                  <a:pt x="86954" y="13948"/>
                </a:cubicBezTo>
                <a:cubicBezTo>
                  <a:pt x="86961" y="13955"/>
                  <a:pt x="86969" y="13958"/>
                  <a:pt x="86976" y="13958"/>
                </a:cubicBezTo>
                <a:cubicBezTo>
                  <a:pt x="86991" y="13958"/>
                  <a:pt x="87006" y="13948"/>
                  <a:pt x="87020" y="13948"/>
                </a:cubicBezTo>
                <a:cubicBezTo>
                  <a:pt x="87064" y="13926"/>
                  <a:pt x="87109" y="13904"/>
                  <a:pt x="87153" y="13882"/>
                </a:cubicBezTo>
                <a:cubicBezTo>
                  <a:pt x="87131" y="13771"/>
                  <a:pt x="87131" y="13683"/>
                  <a:pt x="87131" y="13551"/>
                </a:cubicBezTo>
                <a:cubicBezTo>
                  <a:pt x="87241" y="13529"/>
                  <a:pt x="87329" y="13485"/>
                  <a:pt x="87440" y="13485"/>
                </a:cubicBezTo>
                <a:cubicBezTo>
                  <a:pt x="87634" y="13526"/>
                  <a:pt x="87825" y="13543"/>
                  <a:pt x="88014" y="13543"/>
                </a:cubicBezTo>
                <a:cubicBezTo>
                  <a:pt x="88233" y="13543"/>
                  <a:pt x="88451" y="13520"/>
                  <a:pt x="88675" y="13485"/>
                </a:cubicBezTo>
                <a:cubicBezTo>
                  <a:pt x="88759" y="13474"/>
                  <a:pt x="88842" y="13469"/>
                  <a:pt x="88925" y="13469"/>
                </a:cubicBezTo>
                <a:cubicBezTo>
                  <a:pt x="89194" y="13469"/>
                  <a:pt x="89460" y="13526"/>
                  <a:pt x="89713" y="13661"/>
                </a:cubicBezTo>
                <a:cubicBezTo>
                  <a:pt x="89757" y="13617"/>
                  <a:pt x="89801" y="13573"/>
                  <a:pt x="89867" y="13529"/>
                </a:cubicBezTo>
                <a:cubicBezTo>
                  <a:pt x="89889" y="13529"/>
                  <a:pt x="89911" y="13573"/>
                  <a:pt x="89955" y="13595"/>
                </a:cubicBezTo>
                <a:cubicBezTo>
                  <a:pt x="89933" y="13595"/>
                  <a:pt x="89933" y="13617"/>
                  <a:pt x="89911" y="13639"/>
                </a:cubicBezTo>
                <a:cubicBezTo>
                  <a:pt x="89845" y="13639"/>
                  <a:pt x="89779" y="13639"/>
                  <a:pt x="89713" y="13661"/>
                </a:cubicBezTo>
                <a:cubicBezTo>
                  <a:pt x="89851" y="13938"/>
                  <a:pt x="89936" y="14054"/>
                  <a:pt x="90094" y="14054"/>
                </a:cubicBezTo>
                <a:cubicBezTo>
                  <a:pt x="90163" y="14054"/>
                  <a:pt x="90246" y="14032"/>
                  <a:pt x="90353" y="13992"/>
                </a:cubicBezTo>
                <a:cubicBezTo>
                  <a:pt x="90794" y="13838"/>
                  <a:pt x="91213" y="13661"/>
                  <a:pt x="91677" y="13485"/>
                </a:cubicBezTo>
                <a:cubicBezTo>
                  <a:pt x="91849" y="13632"/>
                  <a:pt x="92035" y="13691"/>
                  <a:pt x="92230" y="13691"/>
                </a:cubicBezTo>
                <a:cubicBezTo>
                  <a:pt x="92386" y="13691"/>
                  <a:pt x="92548" y="13654"/>
                  <a:pt x="92714" y="13595"/>
                </a:cubicBezTo>
                <a:cubicBezTo>
                  <a:pt x="92891" y="13529"/>
                  <a:pt x="93067" y="13551"/>
                  <a:pt x="93244" y="13507"/>
                </a:cubicBezTo>
                <a:cubicBezTo>
                  <a:pt x="93437" y="13427"/>
                  <a:pt x="93630" y="13377"/>
                  <a:pt x="93823" y="13377"/>
                </a:cubicBezTo>
                <a:cubicBezTo>
                  <a:pt x="94005" y="13377"/>
                  <a:pt x="94187" y="13422"/>
                  <a:pt x="94369" y="13529"/>
                </a:cubicBezTo>
                <a:cubicBezTo>
                  <a:pt x="94502" y="13617"/>
                  <a:pt x="94722" y="13617"/>
                  <a:pt x="94877" y="13639"/>
                </a:cubicBezTo>
                <a:cubicBezTo>
                  <a:pt x="94981" y="13657"/>
                  <a:pt x="95075" y="13668"/>
                  <a:pt x="95158" y="13668"/>
                </a:cubicBezTo>
                <a:cubicBezTo>
                  <a:pt x="95477" y="13668"/>
                  <a:pt x="95627" y="13508"/>
                  <a:pt x="95539" y="12999"/>
                </a:cubicBezTo>
                <a:cubicBezTo>
                  <a:pt x="95517" y="12977"/>
                  <a:pt x="95473" y="12933"/>
                  <a:pt x="95451" y="12911"/>
                </a:cubicBezTo>
                <a:cubicBezTo>
                  <a:pt x="95191" y="13021"/>
                  <a:pt x="95035" y="13081"/>
                  <a:pt x="94897" y="13081"/>
                </a:cubicBezTo>
                <a:cubicBezTo>
                  <a:pt x="94731" y="13081"/>
                  <a:pt x="94591" y="12993"/>
                  <a:pt x="94325" y="12800"/>
                </a:cubicBezTo>
                <a:cubicBezTo>
                  <a:pt x="94193" y="12712"/>
                  <a:pt x="94060" y="12624"/>
                  <a:pt x="93906" y="12624"/>
                </a:cubicBezTo>
                <a:cubicBezTo>
                  <a:pt x="93707" y="12624"/>
                  <a:pt x="93509" y="12602"/>
                  <a:pt x="93310" y="12580"/>
                </a:cubicBezTo>
                <a:cubicBezTo>
                  <a:pt x="93156" y="12712"/>
                  <a:pt x="93023" y="12822"/>
                  <a:pt x="92869" y="12955"/>
                </a:cubicBezTo>
                <a:cubicBezTo>
                  <a:pt x="92780" y="12889"/>
                  <a:pt x="92714" y="12844"/>
                  <a:pt x="92692" y="12800"/>
                </a:cubicBezTo>
                <a:cubicBezTo>
                  <a:pt x="92604" y="12469"/>
                  <a:pt x="92383" y="12403"/>
                  <a:pt x="92096" y="12403"/>
                </a:cubicBezTo>
                <a:cubicBezTo>
                  <a:pt x="92038" y="12410"/>
                  <a:pt x="91980" y="12412"/>
                  <a:pt x="91922" y="12412"/>
                </a:cubicBezTo>
                <a:cubicBezTo>
                  <a:pt x="91781" y="12412"/>
                  <a:pt x="91641" y="12397"/>
                  <a:pt x="91500" y="12381"/>
                </a:cubicBezTo>
                <a:cubicBezTo>
                  <a:pt x="91191" y="12359"/>
                  <a:pt x="90904" y="12293"/>
                  <a:pt x="90595" y="12271"/>
                </a:cubicBezTo>
                <a:cubicBezTo>
                  <a:pt x="89889" y="12204"/>
                  <a:pt x="89183" y="12160"/>
                  <a:pt x="88477" y="12094"/>
                </a:cubicBezTo>
                <a:cubicBezTo>
                  <a:pt x="88366" y="12094"/>
                  <a:pt x="88234" y="12050"/>
                  <a:pt x="88035" y="12028"/>
                </a:cubicBezTo>
                <a:cubicBezTo>
                  <a:pt x="88300" y="11801"/>
                  <a:pt x="88533" y="11736"/>
                  <a:pt x="88774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5" y="11763"/>
                  <a:pt x="89735" y="11807"/>
                  <a:pt x="90132" y="11829"/>
                </a:cubicBezTo>
                <a:cubicBezTo>
                  <a:pt x="90551" y="11873"/>
                  <a:pt x="90971" y="11918"/>
                  <a:pt x="91368" y="12072"/>
                </a:cubicBezTo>
                <a:cubicBezTo>
                  <a:pt x="91465" y="12104"/>
                  <a:pt x="91585" y="12125"/>
                  <a:pt x="91704" y="12125"/>
                </a:cubicBezTo>
                <a:cubicBezTo>
                  <a:pt x="91747" y="12125"/>
                  <a:pt x="91790" y="12122"/>
                  <a:pt x="91831" y="12116"/>
                </a:cubicBezTo>
                <a:cubicBezTo>
                  <a:pt x="92229" y="12094"/>
                  <a:pt x="92648" y="12050"/>
                  <a:pt x="93067" y="12006"/>
                </a:cubicBezTo>
                <a:cubicBezTo>
                  <a:pt x="93157" y="11997"/>
                  <a:pt x="93247" y="11988"/>
                  <a:pt x="93336" y="11988"/>
                </a:cubicBezTo>
                <a:cubicBezTo>
                  <a:pt x="93464" y="11988"/>
                  <a:pt x="93590" y="12007"/>
                  <a:pt x="93707" y="12072"/>
                </a:cubicBezTo>
                <a:cubicBezTo>
                  <a:pt x="93899" y="12190"/>
                  <a:pt x="94100" y="12219"/>
                  <a:pt x="94304" y="12219"/>
                </a:cubicBezTo>
                <a:cubicBezTo>
                  <a:pt x="94406" y="12219"/>
                  <a:pt x="94509" y="12212"/>
                  <a:pt x="94612" y="12204"/>
                </a:cubicBezTo>
                <a:cubicBezTo>
                  <a:pt x="94811" y="12204"/>
                  <a:pt x="95009" y="12204"/>
                  <a:pt x="95208" y="12227"/>
                </a:cubicBezTo>
                <a:cubicBezTo>
                  <a:pt x="95782" y="12249"/>
                  <a:pt x="96334" y="12315"/>
                  <a:pt x="96907" y="12359"/>
                </a:cubicBezTo>
                <a:cubicBezTo>
                  <a:pt x="97062" y="12359"/>
                  <a:pt x="97216" y="12359"/>
                  <a:pt x="97371" y="12337"/>
                </a:cubicBezTo>
                <a:cubicBezTo>
                  <a:pt x="97459" y="12337"/>
                  <a:pt x="97547" y="12315"/>
                  <a:pt x="97525" y="12160"/>
                </a:cubicBezTo>
                <a:cubicBezTo>
                  <a:pt x="97393" y="12138"/>
                  <a:pt x="97238" y="12116"/>
                  <a:pt x="97106" y="12072"/>
                </a:cubicBezTo>
                <a:cubicBezTo>
                  <a:pt x="97018" y="12072"/>
                  <a:pt x="96929" y="12050"/>
                  <a:pt x="96974" y="11873"/>
                </a:cubicBezTo>
                <a:cubicBezTo>
                  <a:pt x="97062" y="11873"/>
                  <a:pt x="97160" y="11864"/>
                  <a:pt x="97255" y="11864"/>
                </a:cubicBezTo>
                <a:cubicBezTo>
                  <a:pt x="97302" y="11864"/>
                  <a:pt x="97349" y="11866"/>
                  <a:pt x="97393" y="11873"/>
                </a:cubicBezTo>
                <a:cubicBezTo>
                  <a:pt x="97592" y="11896"/>
                  <a:pt x="97790" y="11962"/>
                  <a:pt x="97989" y="12006"/>
                </a:cubicBezTo>
                <a:cubicBezTo>
                  <a:pt x="98107" y="12024"/>
                  <a:pt x="98228" y="12038"/>
                  <a:pt x="98352" y="12038"/>
                </a:cubicBezTo>
                <a:cubicBezTo>
                  <a:pt x="98529" y="12038"/>
                  <a:pt x="98711" y="12009"/>
                  <a:pt x="98894" y="11918"/>
                </a:cubicBezTo>
                <a:cubicBezTo>
                  <a:pt x="98894" y="11697"/>
                  <a:pt x="98894" y="11520"/>
                  <a:pt x="98739" y="11344"/>
                </a:cubicBezTo>
                <a:cubicBezTo>
                  <a:pt x="98680" y="11339"/>
                  <a:pt x="98620" y="11337"/>
                  <a:pt x="98561" y="11337"/>
                </a:cubicBezTo>
                <a:cubicBezTo>
                  <a:pt x="98334" y="11337"/>
                  <a:pt x="98110" y="11376"/>
                  <a:pt x="97900" y="11498"/>
                </a:cubicBezTo>
                <a:cubicBezTo>
                  <a:pt x="97887" y="11505"/>
                  <a:pt x="97874" y="11508"/>
                  <a:pt x="97862" y="11508"/>
                </a:cubicBezTo>
                <a:cubicBezTo>
                  <a:pt x="97798" y="11508"/>
                  <a:pt x="97761" y="11418"/>
                  <a:pt x="97724" y="11344"/>
                </a:cubicBezTo>
                <a:cubicBezTo>
                  <a:pt x="97415" y="11322"/>
                  <a:pt x="97106" y="11300"/>
                  <a:pt x="96841" y="11123"/>
                </a:cubicBezTo>
                <a:cubicBezTo>
                  <a:pt x="96747" y="11063"/>
                  <a:pt x="96656" y="11033"/>
                  <a:pt x="96569" y="11033"/>
                </a:cubicBezTo>
                <a:cubicBezTo>
                  <a:pt x="96433" y="11033"/>
                  <a:pt x="96309" y="11107"/>
                  <a:pt x="96201" y="11255"/>
                </a:cubicBezTo>
                <a:cubicBezTo>
                  <a:pt x="96179" y="11278"/>
                  <a:pt x="96135" y="11322"/>
                  <a:pt x="96113" y="11344"/>
                </a:cubicBezTo>
                <a:cubicBezTo>
                  <a:pt x="96051" y="11388"/>
                  <a:pt x="95985" y="11411"/>
                  <a:pt x="95925" y="11411"/>
                </a:cubicBezTo>
                <a:cubicBezTo>
                  <a:pt x="95838" y="11411"/>
                  <a:pt x="95764" y="11361"/>
                  <a:pt x="95738" y="11255"/>
                </a:cubicBezTo>
                <a:cubicBezTo>
                  <a:pt x="95671" y="10991"/>
                  <a:pt x="95495" y="10924"/>
                  <a:pt x="95274" y="10858"/>
                </a:cubicBezTo>
                <a:cubicBezTo>
                  <a:pt x="94876" y="10768"/>
                  <a:pt x="94493" y="10692"/>
                  <a:pt x="94088" y="10692"/>
                </a:cubicBezTo>
                <a:cubicBezTo>
                  <a:pt x="93999" y="10692"/>
                  <a:pt x="93909" y="10696"/>
                  <a:pt x="93818" y="10704"/>
                </a:cubicBezTo>
                <a:cubicBezTo>
                  <a:pt x="93731" y="10717"/>
                  <a:pt x="93646" y="10724"/>
                  <a:pt x="93562" y="10724"/>
                </a:cubicBezTo>
                <a:cubicBezTo>
                  <a:pt x="93368" y="10724"/>
                  <a:pt x="93179" y="10686"/>
                  <a:pt x="92979" y="10593"/>
                </a:cubicBezTo>
                <a:cubicBezTo>
                  <a:pt x="92847" y="10535"/>
                  <a:pt x="92714" y="10495"/>
                  <a:pt x="92569" y="10495"/>
                </a:cubicBezTo>
                <a:cubicBezTo>
                  <a:pt x="92496" y="10495"/>
                  <a:pt x="92420" y="10505"/>
                  <a:pt x="92339" y="10527"/>
                </a:cubicBezTo>
                <a:cubicBezTo>
                  <a:pt x="92162" y="10395"/>
                  <a:pt x="91942" y="10373"/>
                  <a:pt x="91721" y="10351"/>
                </a:cubicBezTo>
                <a:cubicBezTo>
                  <a:pt x="91478" y="10329"/>
                  <a:pt x="91236" y="10329"/>
                  <a:pt x="90993" y="10262"/>
                </a:cubicBezTo>
                <a:cubicBezTo>
                  <a:pt x="90433" y="10113"/>
                  <a:pt x="89873" y="10058"/>
                  <a:pt x="89300" y="10058"/>
                </a:cubicBezTo>
                <a:cubicBezTo>
                  <a:pt x="89196" y="10058"/>
                  <a:pt x="89090" y="10060"/>
                  <a:pt x="88984" y="10064"/>
                </a:cubicBezTo>
                <a:cubicBezTo>
                  <a:pt x="88609" y="10064"/>
                  <a:pt x="88389" y="9931"/>
                  <a:pt x="88300" y="9556"/>
                </a:cubicBezTo>
                <a:cubicBezTo>
                  <a:pt x="87994" y="9716"/>
                  <a:pt x="87688" y="9800"/>
                  <a:pt x="87363" y="9800"/>
                </a:cubicBezTo>
                <a:cubicBezTo>
                  <a:pt x="87196" y="9800"/>
                  <a:pt x="87024" y="9778"/>
                  <a:pt x="86844" y="9733"/>
                </a:cubicBezTo>
                <a:cubicBezTo>
                  <a:pt x="86579" y="9644"/>
                  <a:pt x="86292" y="9666"/>
                  <a:pt x="86005" y="9622"/>
                </a:cubicBezTo>
                <a:cubicBezTo>
                  <a:pt x="85895" y="9622"/>
                  <a:pt x="85784" y="9534"/>
                  <a:pt x="85674" y="9468"/>
                </a:cubicBezTo>
                <a:cubicBezTo>
                  <a:pt x="85718" y="9402"/>
                  <a:pt x="85740" y="9335"/>
                  <a:pt x="85762" y="9335"/>
                </a:cubicBezTo>
                <a:cubicBezTo>
                  <a:pt x="86137" y="9181"/>
                  <a:pt x="86513" y="9049"/>
                  <a:pt x="86932" y="8916"/>
                </a:cubicBezTo>
                <a:cubicBezTo>
                  <a:pt x="86954" y="9026"/>
                  <a:pt x="86976" y="9115"/>
                  <a:pt x="86998" y="9181"/>
                </a:cubicBezTo>
                <a:cubicBezTo>
                  <a:pt x="87042" y="9247"/>
                  <a:pt x="87086" y="9291"/>
                  <a:pt x="87109" y="9335"/>
                </a:cubicBezTo>
                <a:cubicBezTo>
                  <a:pt x="87377" y="9285"/>
                  <a:pt x="87543" y="9254"/>
                  <a:pt x="87673" y="9254"/>
                </a:cubicBezTo>
                <a:cubicBezTo>
                  <a:pt x="87885" y="9254"/>
                  <a:pt x="87999" y="9337"/>
                  <a:pt x="88300" y="9556"/>
                </a:cubicBezTo>
                <a:cubicBezTo>
                  <a:pt x="88521" y="9358"/>
                  <a:pt x="88322" y="9093"/>
                  <a:pt x="88389" y="8872"/>
                </a:cubicBezTo>
                <a:cubicBezTo>
                  <a:pt x="88442" y="8854"/>
                  <a:pt x="88496" y="8822"/>
                  <a:pt x="88549" y="8822"/>
                </a:cubicBezTo>
                <a:cubicBezTo>
                  <a:pt x="88562" y="8822"/>
                  <a:pt x="88575" y="8824"/>
                  <a:pt x="88587" y="8828"/>
                </a:cubicBezTo>
                <a:cubicBezTo>
                  <a:pt x="88808" y="8872"/>
                  <a:pt x="89029" y="8872"/>
                  <a:pt x="89205" y="8982"/>
                </a:cubicBezTo>
                <a:cubicBezTo>
                  <a:pt x="89426" y="9115"/>
                  <a:pt x="89249" y="9358"/>
                  <a:pt x="89271" y="9556"/>
                </a:cubicBezTo>
                <a:cubicBezTo>
                  <a:pt x="89271" y="9578"/>
                  <a:pt x="89271" y="9600"/>
                  <a:pt x="89293" y="9622"/>
                </a:cubicBezTo>
                <a:cubicBezTo>
                  <a:pt x="89315" y="9733"/>
                  <a:pt x="89404" y="9799"/>
                  <a:pt x="89536" y="9799"/>
                </a:cubicBezTo>
                <a:cubicBezTo>
                  <a:pt x="89602" y="9799"/>
                  <a:pt x="89669" y="9777"/>
                  <a:pt x="89713" y="9755"/>
                </a:cubicBezTo>
                <a:cubicBezTo>
                  <a:pt x="89996" y="9664"/>
                  <a:pt x="90273" y="9608"/>
                  <a:pt x="90548" y="9608"/>
                </a:cubicBezTo>
                <a:cubicBezTo>
                  <a:pt x="90808" y="9608"/>
                  <a:pt x="91066" y="9659"/>
                  <a:pt x="91324" y="9777"/>
                </a:cubicBezTo>
                <a:cubicBezTo>
                  <a:pt x="91371" y="9800"/>
                  <a:pt x="91417" y="9811"/>
                  <a:pt x="91462" y="9811"/>
                </a:cubicBezTo>
                <a:cubicBezTo>
                  <a:pt x="91585" y="9811"/>
                  <a:pt x="91702" y="9730"/>
                  <a:pt x="91831" y="9600"/>
                </a:cubicBezTo>
                <a:cubicBezTo>
                  <a:pt x="91544" y="9534"/>
                  <a:pt x="91302" y="9490"/>
                  <a:pt x="91081" y="9446"/>
                </a:cubicBezTo>
                <a:cubicBezTo>
                  <a:pt x="91026" y="9435"/>
                  <a:pt x="90965" y="9435"/>
                  <a:pt x="90907" y="9435"/>
                </a:cubicBezTo>
                <a:cubicBezTo>
                  <a:pt x="90849" y="9435"/>
                  <a:pt x="90794" y="9435"/>
                  <a:pt x="90750" y="9424"/>
                </a:cubicBezTo>
                <a:cubicBezTo>
                  <a:pt x="90618" y="9402"/>
                  <a:pt x="90529" y="9313"/>
                  <a:pt x="90573" y="9181"/>
                </a:cubicBezTo>
                <a:cubicBezTo>
                  <a:pt x="90595" y="9093"/>
                  <a:pt x="90706" y="9026"/>
                  <a:pt x="90794" y="8982"/>
                </a:cubicBezTo>
                <a:cubicBezTo>
                  <a:pt x="90812" y="8973"/>
                  <a:pt x="90838" y="8968"/>
                  <a:pt x="90865" y="8968"/>
                </a:cubicBezTo>
                <a:cubicBezTo>
                  <a:pt x="90904" y="8968"/>
                  <a:pt x="90945" y="8979"/>
                  <a:pt x="90971" y="9004"/>
                </a:cubicBezTo>
                <a:cubicBezTo>
                  <a:pt x="91236" y="9203"/>
                  <a:pt x="91522" y="9159"/>
                  <a:pt x="91809" y="9181"/>
                </a:cubicBezTo>
                <a:cubicBezTo>
                  <a:pt x="91940" y="9194"/>
                  <a:pt x="92072" y="9199"/>
                  <a:pt x="92204" y="9199"/>
                </a:cubicBezTo>
                <a:cubicBezTo>
                  <a:pt x="92438" y="9199"/>
                  <a:pt x="92674" y="9185"/>
                  <a:pt x="92911" y="9185"/>
                </a:cubicBezTo>
                <a:cubicBezTo>
                  <a:pt x="93198" y="9185"/>
                  <a:pt x="93486" y="9205"/>
                  <a:pt x="93774" y="9291"/>
                </a:cubicBezTo>
                <a:cubicBezTo>
                  <a:pt x="93812" y="9304"/>
                  <a:pt x="93855" y="9310"/>
                  <a:pt x="93900" y="9310"/>
                </a:cubicBezTo>
                <a:cubicBezTo>
                  <a:pt x="94007" y="9310"/>
                  <a:pt x="94128" y="9278"/>
                  <a:pt x="94237" y="9247"/>
                </a:cubicBezTo>
                <a:cubicBezTo>
                  <a:pt x="94303" y="9247"/>
                  <a:pt x="94347" y="9181"/>
                  <a:pt x="94480" y="9093"/>
                </a:cubicBezTo>
                <a:cubicBezTo>
                  <a:pt x="93818" y="8828"/>
                  <a:pt x="93200" y="8916"/>
                  <a:pt x="92604" y="8784"/>
                </a:cubicBezTo>
                <a:cubicBezTo>
                  <a:pt x="92008" y="8673"/>
                  <a:pt x="91412" y="8607"/>
                  <a:pt x="90816" y="8519"/>
                </a:cubicBezTo>
                <a:cubicBezTo>
                  <a:pt x="90914" y="8477"/>
                  <a:pt x="91012" y="8462"/>
                  <a:pt x="91110" y="8462"/>
                </a:cubicBezTo>
                <a:cubicBezTo>
                  <a:pt x="91167" y="8462"/>
                  <a:pt x="91223" y="8467"/>
                  <a:pt x="91280" y="8475"/>
                </a:cubicBezTo>
                <a:cubicBezTo>
                  <a:pt x="91787" y="8519"/>
                  <a:pt x="92295" y="8519"/>
                  <a:pt x="92780" y="8607"/>
                </a:cubicBezTo>
                <a:cubicBezTo>
                  <a:pt x="93332" y="8740"/>
                  <a:pt x="93862" y="8784"/>
                  <a:pt x="94414" y="8850"/>
                </a:cubicBezTo>
                <a:cubicBezTo>
                  <a:pt x="94833" y="8894"/>
                  <a:pt x="95252" y="8960"/>
                  <a:pt x="95671" y="9026"/>
                </a:cubicBezTo>
                <a:cubicBezTo>
                  <a:pt x="95686" y="9026"/>
                  <a:pt x="95703" y="9028"/>
                  <a:pt x="95721" y="9028"/>
                </a:cubicBezTo>
                <a:cubicBezTo>
                  <a:pt x="95782" y="9028"/>
                  <a:pt x="95853" y="9014"/>
                  <a:pt x="95870" y="8894"/>
                </a:cubicBezTo>
                <a:cubicBezTo>
                  <a:pt x="95716" y="8850"/>
                  <a:pt x="95583" y="8806"/>
                  <a:pt x="95451" y="8784"/>
                </a:cubicBezTo>
                <a:cubicBezTo>
                  <a:pt x="95164" y="8740"/>
                  <a:pt x="94877" y="8717"/>
                  <a:pt x="94590" y="8673"/>
                </a:cubicBezTo>
                <a:cubicBezTo>
                  <a:pt x="94237" y="8629"/>
                  <a:pt x="93906" y="8563"/>
                  <a:pt x="93553" y="8497"/>
                </a:cubicBezTo>
                <a:cubicBezTo>
                  <a:pt x="92582" y="8386"/>
                  <a:pt x="91633" y="8254"/>
                  <a:pt x="90662" y="8122"/>
                </a:cubicBezTo>
                <a:cubicBezTo>
                  <a:pt x="90595" y="8122"/>
                  <a:pt x="90529" y="8100"/>
                  <a:pt x="90463" y="8077"/>
                </a:cubicBezTo>
                <a:cubicBezTo>
                  <a:pt x="90154" y="8033"/>
                  <a:pt x="89823" y="7967"/>
                  <a:pt x="89492" y="7923"/>
                </a:cubicBezTo>
                <a:cubicBezTo>
                  <a:pt x="89249" y="7901"/>
                  <a:pt x="89006" y="7901"/>
                  <a:pt x="88764" y="7857"/>
                </a:cubicBezTo>
                <a:cubicBezTo>
                  <a:pt x="87793" y="7636"/>
                  <a:pt x="86822" y="7504"/>
                  <a:pt x="85828" y="7393"/>
                </a:cubicBezTo>
                <a:cubicBezTo>
                  <a:pt x="84813" y="7261"/>
                  <a:pt x="83776" y="7217"/>
                  <a:pt x="82761" y="7018"/>
                </a:cubicBezTo>
                <a:cubicBezTo>
                  <a:pt x="82187" y="6908"/>
                  <a:pt x="81613" y="6886"/>
                  <a:pt x="81039" y="6820"/>
                </a:cubicBezTo>
                <a:cubicBezTo>
                  <a:pt x="80333" y="6731"/>
                  <a:pt x="79605" y="6665"/>
                  <a:pt x="78877" y="6555"/>
                </a:cubicBezTo>
                <a:cubicBezTo>
                  <a:pt x="78496" y="6517"/>
                  <a:pt x="78131" y="6462"/>
                  <a:pt x="77754" y="6462"/>
                </a:cubicBezTo>
                <a:cubicBezTo>
                  <a:pt x="77695" y="6462"/>
                  <a:pt x="77635" y="6463"/>
                  <a:pt x="77575" y="6466"/>
                </a:cubicBezTo>
                <a:cubicBezTo>
                  <a:pt x="77420" y="6466"/>
                  <a:pt x="77266" y="6422"/>
                  <a:pt x="77111" y="6378"/>
                </a:cubicBezTo>
                <a:cubicBezTo>
                  <a:pt x="76920" y="6330"/>
                  <a:pt x="76741" y="6294"/>
                  <a:pt x="76556" y="6294"/>
                </a:cubicBezTo>
                <a:cubicBezTo>
                  <a:pt x="76485" y="6294"/>
                  <a:pt x="76413" y="6300"/>
                  <a:pt x="76339" y="6312"/>
                </a:cubicBezTo>
                <a:cubicBezTo>
                  <a:pt x="76206" y="6312"/>
                  <a:pt x="76074" y="6290"/>
                  <a:pt x="75941" y="6268"/>
                </a:cubicBezTo>
                <a:cubicBezTo>
                  <a:pt x="75566" y="6224"/>
                  <a:pt x="75191" y="6157"/>
                  <a:pt x="74816" y="6135"/>
                </a:cubicBezTo>
                <a:cubicBezTo>
                  <a:pt x="73845" y="6047"/>
                  <a:pt x="72896" y="5981"/>
                  <a:pt x="71925" y="5893"/>
                </a:cubicBezTo>
                <a:cubicBezTo>
                  <a:pt x="71885" y="5893"/>
                  <a:pt x="71845" y="5893"/>
                  <a:pt x="71806" y="5893"/>
                </a:cubicBezTo>
                <a:cubicBezTo>
                  <a:pt x="71648" y="5893"/>
                  <a:pt x="71492" y="5879"/>
                  <a:pt x="71351" y="5738"/>
                </a:cubicBezTo>
                <a:cubicBezTo>
                  <a:pt x="71903" y="5539"/>
                  <a:pt x="72454" y="5429"/>
                  <a:pt x="72962" y="5142"/>
                </a:cubicBezTo>
                <a:cubicBezTo>
                  <a:pt x="73006" y="5120"/>
                  <a:pt x="73094" y="5098"/>
                  <a:pt x="73161" y="5098"/>
                </a:cubicBezTo>
                <a:cubicBezTo>
                  <a:pt x="73328" y="5098"/>
                  <a:pt x="73500" y="5109"/>
                  <a:pt x="73672" y="5109"/>
                </a:cubicBezTo>
                <a:cubicBezTo>
                  <a:pt x="73930" y="5109"/>
                  <a:pt x="74189" y="5085"/>
                  <a:pt x="74441" y="4966"/>
                </a:cubicBezTo>
                <a:cubicBezTo>
                  <a:pt x="74462" y="4955"/>
                  <a:pt x="74486" y="4951"/>
                  <a:pt x="74511" y="4951"/>
                </a:cubicBezTo>
                <a:cubicBezTo>
                  <a:pt x="74591" y="4951"/>
                  <a:pt x="74688" y="4993"/>
                  <a:pt x="74772" y="5010"/>
                </a:cubicBezTo>
                <a:cubicBezTo>
                  <a:pt x="74831" y="5022"/>
                  <a:pt x="74890" y="5027"/>
                  <a:pt x="74949" y="5027"/>
                </a:cubicBezTo>
                <a:cubicBezTo>
                  <a:pt x="75109" y="5027"/>
                  <a:pt x="75266" y="4986"/>
                  <a:pt x="75412" y="4922"/>
                </a:cubicBezTo>
                <a:cubicBezTo>
                  <a:pt x="75478" y="4899"/>
                  <a:pt x="75522" y="4811"/>
                  <a:pt x="75566" y="4745"/>
                </a:cubicBezTo>
                <a:cubicBezTo>
                  <a:pt x="75412" y="4679"/>
                  <a:pt x="75301" y="4613"/>
                  <a:pt x="75191" y="4568"/>
                </a:cubicBezTo>
                <a:cubicBezTo>
                  <a:pt x="75699" y="4480"/>
                  <a:pt x="76206" y="4458"/>
                  <a:pt x="76692" y="4458"/>
                </a:cubicBezTo>
                <a:cubicBezTo>
                  <a:pt x="76714" y="4568"/>
                  <a:pt x="76714" y="4635"/>
                  <a:pt x="76736" y="4679"/>
                </a:cubicBezTo>
                <a:cubicBezTo>
                  <a:pt x="76736" y="4745"/>
                  <a:pt x="76736" y="4811"/>
                  <a:pt x="76758" y="4877"/>
                </a:cubicBezTo>
                <a:cubicBezTo>
                  <a:pt x="77089" y="4811"/>
                  <a:pt x="77089" y="4789"/>
                  <a:pt x="77111" y="4237"/>
                </a:cubicBezTo>
                <a:cubicBezTo>
                  <a:pt x="76780" y="4105"/>
                  <a:pt x="76427" y="4127"/>
                  <a:pt x="76074" y="4105"/>
                </a:cubicBezTo>
                <a:cubicBezTo>
                  <a:pt x="75125" y="4017"/>
                  <a:pt x="74176" y="3973"/>
                  <a:pt x="73249" y="3862"/>
                </a:cubicBezTo>
                <a:cubicBezTo>
                  <a:pt x="72695" y="3807"/>
                  <a:pt x="72156" y="3643"/>
                  <a:pt x="71606" y="3643"/>
                </a:cubicBezTo>
                <a:cubicBezTo>
                  <a:pt x="71500" y="3643"/>
                  <a:pt x="71392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2" y="3642"/>
                </a:cubicBezTo>
                <a:cubicBezTo>
                  <a:pt x="70336" y="3487"/>
                  <a:pt x="69497" y="3443"/>
                  <a:pt x="68703" y="3156"/>
                </a:cubicBezTo>
                <a:cubicBezTo>
                  <a:pt x="68621" y="3129"/>
                  <a:pt x="68522" y="3110"/>
                  <a:pt x="68427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11" y="3181"/>
                  <a:pt x="67968" y="3196"/>
                  <a:pt x="67829" y="3196"/>
                </a:cubicBezTo>
                <a:cubicBezTo>
                  <a:pt x="67641" y="3196"/>
                  <a:pt x="67458" y="3169"/>
                  <a:pt x="67268" y="3156"/>
                </a:cubicBezTo>
                <a:cubicBezTo>
                  <a:pt x="66452" y="3068"/>
                  <a:pt x="65635" y="2979"/>
                  <a:pt x="64840" y="2913"/>
                </a:cubicBezTo>
                <a:cubicBezTo>
                  <a:pt x="64796" y="2906"/>
                  <a:pt x="64752" y="2903"/>
                  <a:pt x="64708" y="2903"/>
                </a:cubicBezTo>
                <a:cubicBezTo>
                  <a:pt x="64620" y="2903"/>
                  <a:pt x="64531" y="2913"/>
                  <a:pt x="64443" y="2913"/>
                </a:cubicBezTo>
                <a:cubicBezTo>
                  <a:pt x="64362" y="2919"/>
                  <a:pt x="64281" y="2921"/>
                  <a:pt x="64199" y="2921"/>
                </a:cubicBezTo>
                <a:cubicBezTo>
                  <a:pt x="63618" y="2921"/>
                  <a:pt x="63038" y="2797"/>
                  <a:pt x="62457" y="2759"/>
                </a:cubicBezTo>
                <a:cubicBezTo>
                  <a:pt x="62369" y="2759"/>
                  <a:pt x="62280" y="2737"/>
                  <a:pt x="62214" y="2693"/>
                </a:cubicBezTo>
                <a:cubicBezTo>
                  <a:pt x="62082" y="2648"/>
                  <a:pt x="61949" y="2582"/>
                  <a:pt x="61927" y="2428"/>
                </a:cubicBezTo>
                <a:cubicBezTo>
                  <a:pt x="61905" y="2339"/>
                  <a:pt x="62038" y="2273"/>
                  <a:pt x="62302" y="2251"/>
                </a:cubicBezTo>
                <a:cubicBezTo>
                  <a:pt x="62325" y="2240"/>
                  <a:pt x="62358" y="2240"/>
                  <a:pt x="62391" y="2240"/>
                </a:cubicBezTo>
                <a:cubicBezTo>
                  <a:pt x="62424" y="2240"/>
                  <a:pt x="62457" y="2240"/>
                  <a:pt x="62479" y="2229"/>
                </a:cubicBezTo>
                <a:cubicBezTo>
                  <a:pt x="62567" y="2229"/>
                  <a:pt x="62678" y="2207"/>
                  <a:pt x="62634" y="2053"/>
                </a:cubicBezTo>
                <a:cubicBezTo>
                  <a:pt x="62302" y="1898"/>
                  <a:pt x="61905" y="2008"/>
                  <a:pt x="61464" y="1832"/>
                </a:cubicBezTo>
                <a:cubicBezTo>
                  <a:pt x="61703" y="1795"/>
                  <a:pt x="61933" y="1782"/>
                  <a:pt x="62158" y="1782"/>
                </a:cubicBezTo>
                <a:cubicBezTo>
                  <a:pt x="62694" y="1782"/>
                  <a:pt x="63198" y="1856"/>
                  <a:pt x="63708" y="1856"/>
                </a:cubicBezTo>
                <a:cubicBezTo>
                  <a:pt x="63754" y="1856"/>
                  <a:pt x="63801" y="1855"/>
                  <a:pt x="63847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53" y="2187"/>
                  <a:pt x="64172" y="2332"/>
                  <a:pt x="64286" y="2332"/>
                </a:cubicBezTo>
                <a:cubicBezTo>
                  <a:pt x="64306" y="2332"/>
                  <a:pt x="64329" y="2327"/>
                  <a:pt x="64355" y="2317"/>
                </a:cubicBezTo>
                <a:cubicBezTo>
                  <a:pt x="64443" y="2317"/>
                  <a:pt x="64465" y="2163"/>
                  <a:pt x="64531" y="2075"/>
                </a:cubicBezTo>
                <a:cubicBezTo>
                  <a:pt x="64576" y="2030"/>
                  <a:pt x="64620" y="1986"/>
                  <a:pt x="64686" y="1920"/>
                </a:cubicBezTo>
                <a:cubicBezTo>
                  <a:pt x="64850" y="1920"/>
                  <a:pt x="65028" y="1934"/>
                  <a:pt x="65205" y="1934"/>
                </a:cubicBezTo>
                <a:cubicBezTo>
                  <a:pt x="65337" y="1934"/>
                  <a:pt x="65468" y="1926"/>
                  <a:pt x="65591" y="1898"/>
                </a:cubicBezTo>
                <a:cubicBezTo>
                  <a:pt x="65750" y="1858"/>
                  <a:pt x="65904" y="1841"/>
                  <a:pt x="66054" y="1841"/>
                </a:cubicBezTo>
                <a:cubicBezTo>
                  <a:pt x="66319" y="1841"/>
                  <a:pt x="66573" y="1894"/>
                  <a:pt x="66827" y="1964"/>
                </a:cubicBezTo>
                <a:cubicBezTo>
                  <a:pt x="66941" y="1995"/>
                  <a:pt x="67051" y="2017"/>
                  <a:pt x="67160" y="2017"/>
                </a:cubicBezTo>
                <a:cubicBezTo>
                  <a:pt x="67283" y="2017"/>
                  <a:pt x="67405" y="1990"/>
                  <a:pt x="67533" y="1920"/>
                </a:cubicBezTo>
                <a:cubicBezTo>
                  <a:pt x="67622" y="1870"/>
                  <a:pt x="67716" y="1848"/>
                  <a:pt x="67811" y="1848"/>
                </a:cubicBezTo>
                <a:cubicBezTo>
                  <a:pt x="67926" y="1848"/>
                  <a:pt x="68042" y="1882"/>
                  <a:pt x="68151" y="1942"/>
                </a:cubicBezTo>
                <a:cubicBezTo>
                  <a:pt x="68215" y="1974"/>
                  <a:pt x="68304" y="1995"/>
                  <a:pt x="68390" y="1995"/>
                </a:cubicBezTo>
                <a:cubicBezTo>
                  <a:pt x="68421" y="1995"/>
                  <a:pt x="68452" y="1992"/>
                  <a:pt x="68482" y="1986"/>
                </a:cubicBezTo>
                <a:cubicBezTo>
                  <a:pt x="68861" y="1880"/>
                  <a:pt x="69240" y="1795"/>
                  <a:pt x="69627" y="1795"/>
                </a:cubicBezTo>
                <a:cubicBezTo>
                  <a:pt x="69802" y="1795"/>
                  <a:pt x="69980" y="1812"/>
                  <a:pt x="70159" y="1854"/>
                </a:cubicBezTo>
                <a:cubicBezTo>
                  <a:pt x="70203" y="1854"/>
                  <a:pt x="70292" y="1766"/>
                  <a:pt x="70292" y="1721"/>
                </a:cubicBezTo>
                <a:cubicBezTo>
                  <a:pt x="70292" y="1677"/>
                  <a:pt x="70225" y="1589"/>
                  <a:pt x="70181" y="1589"/>
                </a:cubicBezTo>
                <a:cubicBezTo>
                  <a:pt x="69961" y="1567"/>
                  <a:pt x="69740" y="1589"/>
                  <a:pt x="69519" y="1545"/>
                </a:cubicBezTo>
                <a:cubicBezTo>
                  <a:pt x="69232" y="1479"/>
                  <a:pt x="68967" y="1457"/>
                  <a:pt x="68681" y="1457"/>
                </a:cubicBezTo>
                <a:cubicBezTo>
                  <a:pt x="68522" y="1457"/>
                  <a:pt x="68363" y="1460"/>
                  <a:pt x="68204" y="1460"/>
                </a:cubicBezTo>
                <a:cubicBezTo>
                  <a:pt x="67965" y="1460"/>
                  <a:pt x="67727" y="1452"/>
                  <a:pt x="67489" y="1412"/>
                </a:cubicBezTo>
                <a:cubicBezTo>
                  <a:pt x="66738" y="1258"/>
                  <a:pt x="65966" y="1214"/>
                  <a:pt x="65238" y="927"/>
                </a:cubicBezTo>
                <a:cubicBezTo>
                  <a:pt x="65127" y="883"/>
                  <a:pt x="65017" y="861"/>
                  <a:pt x="64907" y="861"/>
                </a:cubicBezTo>
                <a:cubicBezTo>
                  <a:pt x="64156" y="861"/>
                  <a:pt x="63406" y="795"/>
                  <a:pt x="62678" y="684"/>
                </a:cubicBezTo>
                <a:cubicBezTo>
                  <a:pt x="62435" y="662"/>
                  <a:pt x="62192" y="662"/>
                  <a:pt x="61949" y="640"/>
                </a:cubicBezTo>
                <a:cubicBezTo>
                  <a:pt x="61353" y="596"/>
                  <a:pt x="60758" y="640"/>
                  <a:pt x="60184" y="508"/>
                </a:cubicBezTo>
                <a:cubicBezTo>
                  <a:pt x="60162" y="500"/>
                  <a:pt x="60140" y="498"/>
                  <a:pt x="60118" y="498"/>
                </a:cubicBezTo>
                <a:cubicBezTo>
                  <a:pt x="60073" y="498"/>
                  <a:pt x="60029" y="508"/>
                  <a:pt x="59985" y="508"/>
                </a:cubicBezTo>
                <a:cubicBezTo>
                  <a:pt x="59764" y="508"/>
                  <a:pt x="59544" y="517"/>
                  <a:pt x="59323" y="517"/>
                </a:cubicBezTo>
                <a:cubicBezTo>
                  <a:pt x="59213" y="517"/>
                  <a:pt x="59102" y="515"/>
                  <a:pt x="58992" y="508"/>
                </a:cubicBezTo>
                <a:cubicBezTo>
                  <a:pt x="57381" y="397"/>
                  <a:pt x="55792" y="265"/>
                  <a:pt x="54181" y="155"/>
                </a:cubicBezTo>
                <a:cubicBezTo>
                  <a:pt x="53985" y="137"/>
                  <a:pt x="53788" y="104"/>
                  <a:pt x="53592" y="104"/>
                </a:cubicBezTo>
                <a:cubicBezTo>
                  <a:pt x="53545" y="104"/>
                  <a:pt x="53499" y="106"/>
                  <a:pt x="53453" y="110"/>
                </a:cubicBezTo>
                <a:cubicBezTo>
                  <a:pt x="53250" y="135"/>
                  <a:pt x="53047" y="144"/>
                  <a:pt x="52844" y="144"/>
                </a:cubicBezTo>
                <a:cubicBezTo>
                  <a:pt x="52495" y="144"/>
                  <a:pt x="52146" y="116"/>
                  <a:pt x="51797" y="88"/>
                </a:cubicBezTo>
                <a:cubicBezTo>
                  <a:pt x="51680" y="88"/>
                  <a:pt x="51562" y="79"/>
                  <a:pt x="51444" y="79"/>
                </a:cubicBezTo>
                <a:cubicBezTo>
                  <a:pt x="51385" y="79"/>
                  <a:pt x="51327" y="81"/>
                  <a:pt x="51268" y="88"/>
                </a:cubicBezTo>
                <a:cubicBezTo>
                  <a:pt x="51107" y="109"/>
                  <a:pt x="50946" y="117"/>
                  <a:pt x="50785" y="117"/>
                </a:cubicBezTo>
                <a:cubicBezTo>
                  <a:pt x="50438" y="117"/>
                  <a:pt x="50092" y="81"/>
                  <a:pt x="49745" y="66"/>
                </a:cubicBezTo>
                <a:cubicBezTo>
                  <a:pt x="48708" y="44"/>
                  <a:pt x="47692" y="22"/>
                  <a:pt x="466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97125" y="377025"/>
            <a:ext cx="1925025" cy="382025"/>
          </a:xfrm>
          <a:custGeom>
            <a:avLst/>
            <a:gdLst/>
            <a:ahLst/>
            <a:cxnLst/>
            <a:rect l="l" t="t" r="r" b="b"/>
            <a:pathLst>
              <a:path w="77001" h="15281" extrusionOk="0">
                <a:moveTo>
                  <a:pt x="21650" y="825"/>
                </a:moveTo>
                <a:cubicBezTo>
                  <a:pt x="21673" y="869"/>
                  <a:pt x="21673" y="913"/>
                  <a:pt x="21717" y="979"/>
                </a:cubicBezTo>
                <a:cubicBezTo>
                  <a:pt x="21650" y="1001"/>
                  <a:pt x="21584" y="1023"/>
                  <a:pt x="21518" y="1045"/>
                </a:cubicBezTo>
                <a:cubicBezTo>
                  <a:pt x="21496" y="1045"/>
                  <a:pt x="21452" y="913"/>
                  <a:pt x="21474" y="913"/>
                </a:cubicBezTo>
                <a:cubicBezTo>
                  <a:pt x="21518" y="869"/>
                  <a:pt x="21584" y="847"/>
                  <a:pt x="21650" y="825"/>
                </a:cubicBezTo>
                <a:close/>
                <a:moveTo>
                  <a:pt x="18524" y="953"/>
                </a:moveTo>
                <a:cubicBezTo>
                  <a:pt x="18543" y="953"/>
                  <a:pt x="18563" y="1030"/>
                  <a:pt x="18583" y="1089"/>
                </a:cubicBezTo>
                <a:cubicBezTo>
                  <a:pt x="18517" y="1089"/>
                  <a:pt x="18450" y="1111"/>
                  <a:pt x="18384" y="1111"/>
                </a:cubicBezTo>
                <a:cubicBezTo>
                  <a:pt x="18362" y="1111"/>
                  <a:pt x="18340" y="1045"/>
                  <a:pt x="18318" y="1001"/>
                </a:cubicBezTo>
                <a:cubicBezTo>
                  <a:pt x="18384" y="979"/>
                  <a:pt x="18450" y="957"/>
                  <a:pt x="18517" y="957"/>
                </a:cubicBezTo>
                <a:cubicBezTo>
                  <a:pt x="18519" y="955"/>
                  <a:pt x="18521" y="953"/>
                  <a:pt x="18524" y="953"/>
                </a:cubicBezTo>
                <a:close/>
                <a:moveTo>
                  <a:pt x="11565" y="1111"/>
                </a:moveTo>
                <a:cubicBezTo>
                  <a:pt x="11609" y="1133"/>
                  <a:pt x="11653" y="1156"/>
                  <a:pt x="11675" y="1178"/>
                </a:cubicBezTo>
                <a:cubicBezTo>
                  <a:pt x="11675" y="1200"/>
                  <a:pt x="11653" y="1222"/>
                  <a:pt x="11653" y="1244"/>
                </a:cubicBezTo>
                <a:cubicBezTo>
                  <a:pt x="11609" y="1222"/>
                  <a:pt x="11565" y="1200"/>
                  <a:pt x="11543" y="1178"/>
                </a:cubicBezTo>
                <a:cubicBezTo>
                  <a:pt x="11543" y="1178"/>
                  <a:pt x="11565" y="1133"/>
                  <a:pt x="11565" y="1111"/>
                </a:cubicBezTo>
                <a:close/>
                <a:moveTo>
                  <a:pt x="14524" y="881"/>
                </a:moveTo>
                <a:cubicBezTo>
                  <a:pt x="14560" y="881"/>
                  <a:pt x="14598" y="885"/>
                  <a:pt x="14632" y="891"/>
                </a:cubicBezTo>
                <a:cubicBezTo>
                  <a:pt x="14743" y="913"/>
                  <a:pt x="14831" y="1001"/>
                  <a:pt x="14941" y="1045"/>
                </a:cubicBezTo>
                <a:cubicBezTo>
                  <a:pt x="14897" y="1133"/>
                  <a:pt x="14897" y="1222"/>
                  <a:pt x="14875" y="1222"/>
                </a:cubicBezTo>
                <a:cubicBezTo>
                  <a:pt x="14803" y="1258"/>
                  <a:pt x="14702" y="1294"/>
                  <a:pt x="14631" y="1294"/>
                </a:cubicBezTo>
                <a:cubicBezTo>
                  <a:pt x="14615" y="1294"/>
                  <a:pt x="14600" y="1292"/>
                  <a:pt x="14588" y="1288"/>
                </a:cubicBezTo>
                <a:cubicBezTo>
                  <a:pt x="14478" y="1244"/>
                  <a:pt x="14345" y="1133"/>
                  <a:pt x="14323" y="1045"/>
                </a:cubicBezTo>
                <a:cubicBezTo>
                  <a:pt x="14323" y="915"/>
                  <a:pt x="14420" y="881"/>
                  <a:pt x="14524" y="881"/>
                </a:cubicBezTo>
                <a:close/>
                <a:moveTo>
                  <a:pt x="8276" y="1200"/>
                </a:moveTo>
                <a:lnTo>
                  <a:pt x="8276" y="1200"/>
                </a:lnTo>
                <a:cubicBezTo>
                  <a:pt x="8166" y="1266"/>
                  <a:pt x="8078" y="1354"/>
                  <a:pt x="7967" y="1420"/>
                </a:cubicBezTo>
                <a:cubicBezTo>
                  <a:pt x="7963" y="1425"/>
                  <a:pt x="7957" y="1426"/>
                  <a:pt x="7950" y="1426"/>
                </a:cubicBezTo>
                <a:cubicBezTo>
                  <a:pt x="7921" y="1426"/>
                  <a:pt x="7871" y="1394"/>
                  <a:pt x="7835" y="1376"/>
                </a:cubicBezTo>
                <a:cubicBezTo>
                  <a:pt x="7857" y="1332"/>
                  <a:pt x="7857" y="1266"/>
                  <a:pt x="7879" y="1266"/>
                </a:cubicBezTo>
                <a:cubicBezTo>
                  <a:pt x="8012" y="1222"/>
                  <a:pt x="8144" y="1222"/>
                  <a:pt x="8276" y="1200"/>
                </a:cubicBezTo>
                <a:close/>
                <a:moveTo>
                  <a:pt x="3065" y="2403"/>
                </a:moveTo>
                <a:cubicBezTo>
                  <a:pt x="3108" y="2403"/>
                  <a:pt x="3154" y="2421"/>
                  <a:pt x="3200" y="2458"/>
                </a:cubicBezTo>
                <a:cubicBezTo>
                  <a:pt x="3245" y="2502"/>
                  <a:pt x="3245" y="2590"/>
                  <a:pt x="3311" y="2700"/>
                </a:cubicBezTo>
                <a:cubicBezTo>
                  <a:pt x="3208" y="2700"/>
                  <a:pt x="3124" y="2710"/>
                  <a:pt x="3061" y="2710"/>
                </a:cubicBezTo>
                <a:cubicBezTo>
                  <a:pt x="3029" y="2710"/>
                  <a:pt x="3002" y="2708"/>
                  <a:pt x="2980" y="2700"/>
                </a:cubicBezTo>
                <a:cubicBezTo>
                  <a:pt x="2936" y="2678"/>
                  <a:pt x="2891" y="2546"/>
                  <a:pt x="2914" y="2502"/>
                </a:cubicBezTo>
                <a:cubicBezTo>
                  <a:pt x="2952" y="2438"/>
                  <a:pt x="3006" y="2403"/>
                  <a:pt x="3065" y="2403"/>
                </a:cubicBezTo>
                <a:close/>
                <a:moveTo>
                  <a:pt x="62454" y="3688"/>
                </a:moveTo>
                <a:cubicBezTo>
                  <a:pt x="62561" y="3688"/>
                  <a:pt x="62680" y="3720"/>
                  <a:pt x="62788" y="3936"/>
                </a:cubicBezTo>
                <a:cubicBezTo>
                  <a:pt x="62589" y="3980"/>
                  <a:pt x="62457" y="4047"/>
                  <a:pt x="62302" y="4069"/>
                </a:cubicBezTo>
                <a:cubicBezTo>
                  <a:pt x="62236" y="4069"/>
                  <a:pt x="62126" y="3980"/>
                  <a:pt x="62060" y="3914"/>
                </a:cubicBezTo>
                <a:cubicBezTo>
                  <a:pt x="62015" y="3826"/>
                  <a:pt x="62148" y="3694"/>
                  <a:pt x="62324" y="3694"/>
                </a:cubicBezTo>
                <a:cubicBezTo>
                  <a:pt x="62364" y="3694"/>
                  <a:pt x="62408" y="3688"/>
                  <a:pt x="62454" y="3688"/>
                </a:cubicBezTo>
                <a:close/>
                <a:moveTo>
                  <a:pt x="61436" y="10560"/>
                </a:moveTo>
                <a:cubicBezTo>
                  <a:pt x="61480" y="10560"/>
                  <a:pt x="61521" y="10582"/>
                  <a:pt x="61552" y="10623"/>
                </a:cubicBezTo>
                <a:cubicBezTo>
                  <a:pt x="61574" y="10668"/>
                  <a:pt x="61574" y="10734"/>
                  <a:pt x="61574" y="10822"/>
                </a:cubicBezTo>
                <a:cubicBezTo>
                  <a:pt x="61464" y="10800"/>
                  <a:pt x="61375" y="10800"/>
                  <a:pt x="61309" y="10778"/>
                </a:cubicBezTo>
                <a:cubicBezTo>
                  <a:pt x="61287" y="10778"/>
                  <a:pt x="61265" y="10668"/>
                  <a:pt x="61287" y="10645"/>
                </a:cubicBezTo>
                <a:cubicBezTo>
                  <a:pt x="61334" y="10587"/>
                  <a:pt x="61387" y="10560"/>
                  <a:pt x="61436" y="10560"/>
                </a:cubicBezTo>
                <a:close/>
                <a:moveTo>
                  <a:pt x="28642" y="1"/>
                </a:moveTo>
                <a:cubicBezTo>
                  <a:pt x="28607" y="1"/>
                  <a:pt x="28566" y="15"/>
                  <a:pt x="28514" y="52"/>
                </a:cubicBezTo>
                <a:cubicBezTo>
                  <a:pt x="28514" y="184"/>
                  <a:pt x="28558" y="339"/>
                  <a:pt x="28558" y="493"/>
                </a:cubicBezTo>
                <a:cubicBezTo>
                  <a:pt x="28580" y="847"/>
                  <a:pt x="28470" y="979"/>
                  <a:pt x="28117" y="1001"/>
                </a:cubicBezTo>
                <a:cubicBezTo>
                  <a:pt x="27786" y="1023"/>
                  <a:pt x="27455" y="1023"/>
                  <a:pt x="27146" y="1023"/>
                </a:cubicBezTo>
                <a:cubicBezTo>
                  <a:pt x="27115" y="1025"/>
                  <a:pt x="27085" y="1025"/>
                  <a:pt x="27056" y="1025"/>
                </a:cubicBezTo>
                <a:cubicBezTo>
                  <a:pt x="26663" y="1025"/>
                  <a:pt x="26388" y="882"/>
                  <a:pt x="26285" y="471"/>
                </a:cubicBezTo>
                <a:cubicBezTo>
                  <a:pt x="26263" y="383"/>
                  <a:pt x="26175" y="317"/>
                  <a:pt x="26064" y="207"/>
                </a:cubicBezTo>
                <a:cubicBezTo>
                  <a:pt x="26042" y="361"/>
                  <a:pt x="26020" y="427"/>
                  <a:pt x="25998" y="516"/>
                </a:cubicBezTo>
                <a:cubicBezTo>
                  <a:pt x="25976" y="604"/>
                  <a:pt x="25976" y="714"/>
                  <a:pt x="25954" y="825"/>
                </a:cubicBezTo>
                <a:cubicBezTo>
                  <a:pt x="25888" y="979"/>
                  <a:pt x="25777" y="1089"/>
                  <a:pt x="25579" y="1089"/>
                </a:cubicBezTo>
                <a:cubicBezTo>
                  <a:pt x="25380" y="1067"/>
                  <a:pt x="25248" y="957"/>
                  <a:pt x="25226" y="736"/>
                </a:cubicBezTo>
                <a:cubicBezTo>
                  <a:pt x="25204" y="582"/>
                  <a:pt x="25182" y="427"/>
                  <a:pt x="25182" y="273"/>
                </a:cubicBezTo>
                <a:cubicBezTo>
                  <a:pt x="25168" y="272"/>
                  <a:pt x="25154" y="272"/>
                  <a:pt x="25140" y="272"/>
                </a:cubicBezTo>
                <a:cubicBezTo>
                  <a:pt x="24615" y="272"/>
                  <a:pt x="24331" y="674"/>
                  <a:pt x="23879" y="825"/>
                </a:cubicBezTo>
                <a:cubicBezTo>
                  <a:pt x="23813" y="560"/>
                  <a:pt x="23747" y="339"/>
                  <a:pt x="23659" y="30"/>
                </a:cubicBezTo>
                <a:cubicBezTo>
                  <a:pt x="23372" y="383"/>
                  <a:pt x="23151" y="670"/>
                  <a:pt x="22864" y="1023"/>
                </a:cubicBezTo>
                <a:cubicBezTo>
                  <a:pt x="22559" y="589"/>
                  <a:pt x="22183" y="483"/>
                  <a:pt x="21779" y="483"/>
                </a:cubicBezTo>
                <a:cubicBezTo>
                  <a:pt x="21629" y="483"/>
                  <a:pt x="21475" y="498"/>
                  <a:pt x="21319" y="516"/>
                </a:cubicBezTo>
                <a:cubicBezTo>
                  <a:pt x="21113" y="542"/>
                  <a:pt x="20908" y="563"/>
                  <a:pt x="20708" y="563"/>
                </a:cubicBezTo>
                <a:cubicBezTo>
                  <a:pt x="20246" y="563"/>
                  <a:pt x="19807" y="453"/>
                  <a:pt x="19421" y="52"/>
                </a:cubicBezTo>
                <a:cubicBezTo>
                  <a:pt x="19188" y="266"/>
                  <a:pt x="19006" y="531"/>
                  <a:pt x="18710" y="531"/>
                </a:cubicBezTo>
                <a:cubicBezTo>
                  <a:pt x="18670" y="531"/>
                  <a:pt x="18628" y="526"/>
                  <a:pt x="18583" y="516"/>
                </a:cubicBezTo>
                <a:cubicBezTo>
                  <a:pt x="18431" y="490"/>
                  <a:pt x="18280" y="481"/>
                  <a:pt x="18129" y="481"/>
                </a:cubicBezTo>
                <a:cubicBezTo>
                  <a:pt x="17750" y="481"/>
                  <a:pt x="17372" y="538"/>
                  <a:pt x="16994" y="538"/>
                </a:cubicBezTo>
                <a:cubicBezTo>
                  <a:pt x="15272" y="538"/>
                  <a:pt x="13551" y="538"/>
                  <a:pt x="11830" y="516"/>
                </a:cubicBezTo>
                <a:cubicBezTo>
                  <a:pt x="11543" y="516"/>
                  <a:pt x="11366" y="604"/>
                  <a:pt x="11212" y="825"/>
                </a:cubicBezTo>
                <a:cubicBezTo>
                  <a:pt x="11101" y="979"/>
                  <a:pt x="10991" y="1133"/>
                  <a:pt x="10859" y="1266"/>
                </a:cubicBezTo>
                <a:cubicBezTo>
                  <a:pt x="10770" y="1332"/>
                  <a:pt x="10660" y="1376"/>
                  <a:pt x="10572" y="1398"/>
                </a:cubicBezTo>
                <a:cubicBezTo>
                  <a:pt x="10546" y="1408"/>
                  <a:pt x="10520" y="1412"/>
                  <a:pt x="10496" y="1412"/>
                </a:cubicBezTo>
                <a:cubicBezTo>
                  <a:pt x="10349" y="1412"/>
                  <a:pt x="10228" y="1256"/>
                  <a:pt x="10285" y="1067"/>
                </a:cubicBezTo>
                <a:cubicBezTo>
                  <a:pt x="10307" y="979"/>
                  <a:pt x="10395" y="891"/>
                  <a:pt x="10241" y="736"/>
                </a:cubicBezTo>
                <a:cubicBezTo>
                  <a:pt x="10132" y="720"/>
                  <a:pt x="10022" y="710"/>
                  <a:pt x="9913" y="710"/>
                </a:cubicBezTo>
                <a:cubicBezTo>
                  <a:pt x="9575" y="710"/>
                  <a:pt x="9238" y="801"/>
                  <a:pt x="8938" y="1067"/>
                </a:cubicBezTo>
                <a:cubicBezTo>
                  <a:pt x="8791" y="1185"/>
                  <a:pt x="8654" y="1254"/>
                  <a:pt x="8507" y="1254"/>
                </a:cubicBezTo>
                <a:cubicBezTo>
                  <a:pt x="8433" y="1254"/>
                  <a:pt x="8357" y="1236"/>
                  <a:pt x="8276" y="1200"/>
                </a:cubicBezTo>
                <a:cubicBezTo>
                  <a:pt x="8119" y="886"/>
                  <a:pt x="7840" y="799"/>
                  <a:pt x="7563" y="799"/>
                </a:cubicBezTo>
                <a:cubicBezTo>
                  <a:pt x="7529" y="799"/>
                  <a:pt x="7494" y="800"/>
                  <a:pt x="7460" y="802"/>
                </a:cubicBezTo>
                <a:cubicBezTo>
                  <a:pt x="7018" y="825"/>
                  <a:pt x="6599" y="913"/>
                  <a:pt x="6180" y="957"/>
                </a:cubicBezTo>
                <a:cubicBezTo>
                  <a:pt x="6114" y="1089"/>
                  <a:pt x="6069" y="1288"/>
                  <a:pt x="6003" y="1310"/>
                </a:cubicBezTo>
                <a:cubicBezTo>
                  <a:pt x="5596" y="1331"/>
                  <a:pt x="5334" y="1686"/>
                  <a:pt x="4915" y="1686"/>
                </a:cubicBezTo>
                <a:cubicBezTo>
                  <a:pt x="4903" y="1686"/>
                  <a:pt x="4890" y="1686"/>
                  <a:pt x="4878" y="1685"/>
                </a:cubicBezTo>
                <a:cubicBezTo>
                  <a:pt x="4848" y="1683"/>
                  <a:pt x="4818" y="1682"/>
                  <a:pt x="4788" y="1682"/>
                </a:cubicBezTo>
                <a:cubicBezTo>
                  <a:pt x="4468" y="1682"/>
                  <a:pt x="4167" y="1789"/>
                  <a:pt x="3885" y="1950"/>
                </a:cubicBezTo>
                <a:cubicBezTo>
                  <a:pt x="3697" y="2075"/>
                  <a:pt x="3498" y="2134"/>
                  <a:pt x="3296" y="2134"/>
                </a:cubicBezTo>
                <a:cubicBezTo>
                  <a:pt x="3213" y="2134"/>
                  <a:pt x="3130" y="2124"/>
                  <a:pt x="3046" y="2105"/>
                </a:cubicBezTo>
                <a:cubicBezTo>
                  <a:pt x="2914" y="2082"/>
                  <a:pt x="2781" y="2060"/>
                  <a:pt x="2649" y="2038"/>
                </a:cubicBezTo>
                <a:cubicBezTo>
                  <a:pt x="2384" y="2038"/>
                  <a:pt x="2274" y="2149"/>
                  <a:pt x="2251" y="2436"/>
                </a:cubicBezTo>
                <a:cubicBezTo>
                  <a:pt x="2229" y="2546"/>
                  <a:pt x="2251" y="2634"/>
                  <a:pt x="2251" y="2678"/>
                </a:cubicBezTo>
                <a:cubicBezTo>
                  <a:pt x="1832" y="3230"/>
                  <a:pt x="1280" y="3340"/>
                  <a:pt x="707" y="3429"/>
                </a:cubicBezTo>
                <a:cubicBezTo>
                  <a:pt x="530" y="3473"/>
                  <a:pt x="287" y="3385"/>
                  <a:pt x="89" y="3649"/>
                </a:cubicBezTo>
                <a:cubicBezTo>
                  <a:pt x="243" y="3694"/>
                  <a:pt x="353" y="3738"/>
                  <a:pt x="464" y="3760"/>
                </a:cubicBezTo>
                <a:cubicBezTo>
                  <a:pt x="618" y="3804"/>
                  <a:pt x="751" y="3826"/>
                  <a:pt x="905" y="3848"/>
                </a:cubicBezTo>
                <a:cubicBezTo>
                  <a:pt x="883" y="3936"/>
                  <a:pt x="883" y="4003"/>
                  <a:pt x="861" y="4047"/>
                </a:cubicBezTo>
                <a:cubicBezTo>
                  <a:pt x="786" y="4137"/>
                  <a:pt x="693" y="4158"/>
                  <a:pt x="594" y="4158"/>
                </a:cubicBezTo>
                <a:cubicBezTo>
                  <a:pt x="505" y="4158"/>
                  <a:pt x="412" y="4141"/>
                  <a:pt x="321" y="4141"/>
                </a:cubicBezTo>
                <a:cubicBezTo>
                  <a:pt x="213" y="4141"/>
                  <a:pt x="109" y="4165"/>
                  <a:pt x="22" y="4267"/>
                </a:cubicBezTo>
                <a:cubicBezTo>
                  <a:pt x="0" y="4841"/>
                  <a:pt x="552" y="4665"/>
                  <a:pt x="773" y="4819"/>
                </a:cubicBezTo>
                <a:cubicBezTo>
                  <a:pt x="1126" y="5459"/>
                  <a:pt x="1545" y="5878"/>
                  <a:pt x="2274" y="5878"/>
                </a:cubicBezTo>
                <a:cubicBezTo>
                  <a:pt x="2384" y="5878"/>
                  <a:pt x="2494" y="5878"/>
                  <a:pt x="2605" y="5900"/>
                </a:cubicBezTo>
                <a:cubicBezTo>
                  <a:pt x="3024" y="5967"/>
                  <a:pt x="3399" y="6077"/>
                  <a:pt x="3620" y="6474"/>
                </a:cubicBezTo>
                <a:cubicBezTo>
                  <a:pt x="3796" y="6739"/>
                  <a:pt x="4083" y="6827"/>
                  <a:pt x="4392" y="6827"/>
                </a:cubicBezTo>
                <a:cubicBezTo>
                  <a:pt x="4591" y="6849"/>
                  <a:pt x="4789" y="6849"/>
                  <a:pt x="5076" y="6849"/>
                </a:cubicBezTo>
                <a:cubicBezTo>
                  <a:pt x="4966" y="6982"/>
                  <a:pt x="4922" y="7070"/>
                  <a:pt x="4878" y="7092"/>
                </a:cubicBezTo>
                <a:cubicBezTo>
                  <a:pt x="4701" y="7136"/>
                  <a:pt x="4503" y="7158"/>
                  <a:pt x="4326" y="7181"/>
                </a:cubicBezTo>
                <a:cubicBezTo>
                  <a:pt x="4105" y="7181"/>
                  <a:pt x="3907" y="7225"/>
                  <a:pt x="3796" y="7467"/>
                </a:cubicBezTo>
                <a:cubicBezTo>
                  <a:pt x="3710" y="7657"/>
                  <a:pt x="3570" y="7725"/>
                  <a:pt x="3408" y="7725"/>
                </a:cubicBezTo>
                <a:cubicBezTo>
                  <a:pt x="3363" y="7725"/>
                  <a:pt x="3315" y="7720"/>
                  <a:pt x="3267" y="7710"/>
                </a:cubicBezTo>
                <a:cubicBezTo>
                  <a:pt x="3097" y="7690"/>
                  <a:pt x="2931" y="7682"/>
                  <a:pt x="2765" y="7682"/>
                </a:cubicBezTo>
                <a:cubicBezTo>
                  <a:pt x="2198" y="7682"/>
                  <a:pt x="1651" y="7784"/>
                  <a:pt x="1104" y="7887"/>
                </a:cubicBezTo>
                <a:cubicBezTo>
                  <a:pt x="949" y="7909"/>
                  <a:pt x="773" y="7887"/>
                  <a:pt x="685" y="8130"/>
                </a:cubicBezTo>
                <a:cubicBezTo>
                  <a:pt x="949" y="8130"/>
                  <a:pt x="1192" y="8130"/>
                  <a:pt x="1413" y="8152"/>
                </a:cubicBezTo>
                <a:cubicBezTo>
                  <a:pt x="1611" y="8152"/>
                  <a:pt x="1810" y="8152"/>
                  <a:pt x="1987" y="8174"/>
                </a:cubicBezTo>
                <a:cubicBezTo>
                  <a:pt x="2251" y="8218"/>
                  <a:pt x="2494" y="8328"/>
                  <a:pt x="2605" y="8593"/>
                </a:cubicBezTo>
                <a:cubicBezTo>
                  <a:pt x="2428" y="8858"/>
                  <a:pt x="2163" y="8858"/>
                  <a:pt x="1942" y="8902"/>
                </a:cubicBezTo>
                <a:cubicBezTo>
                  <a:pt x="1700" y="8946"/>
                  <a:pt x="1457" y="8924"/>
                  <a:pt x="1214" y="8946"/>
                </a:cubicBezTo>
                <a:cubicBezTo>
                  <a:pt x="1185" y="8949"/>
                  <a:pt x="1155" y="8950"/>
                  <a:pt x="1124" y="8950"/>
                </a:cubicBezTo>
                <a:cubicBezTo>
                  <a:pt x="1066" y="8950"/>
                  <a:pt x="1007" y="8946"/>
                  <a:pt x="948" y="8946"/>
                </a:cubicBezTo>
                <a:cubicBezTo>
                  <a:pt x="810" y="8946"/>
                  <a:pt x="673" y="8966"/>
                  <a:pt x="552" y="9101"/>
                </a:cubicBezTo>
                <a:cubicBezTo>
                  <a:pt x="647" y="9212"/>
                  <a:pt x="754" y="9240"/>
                  <a:pt x="864" y="9240"/>
                </a:cubicBezTo>
                <a:cubicBezTo>
                  <a:pt x="978" y="9240"/>
                  <a:pt x="1097" y="9209"/>
                  <a:pt x="1209" y="9209"/>
                </a:cubicBezTo>
                <a:cubicBezTo>
                  <a:pt x="1288" y="9209"/>
                  <a:pt x="1365" y="9224"/>
                  <a:pt x="1435" y="9277"/>
                </a:cubicBezTo>
                <a:cubicBezTo>
                  <a:pt x="1457" y="9476"/>
                  <a:pt x="1479" y="9719"/>
                  <a:pt x="1501" y="9895"/>
                </a:cubicBezTo>
                <a:cubicBezTo>
                  <a:pt x="1718" y="10058"/>
                  <a:pt x="1949" y="10072"/>
                  <a:pt x="2171" y="10072"/>
                </a:cubicBezTo>
                <a:cubicBezTo>
                  <a:pt x="2221" y="10072"/>
                  <a:pt x="2269" y="10072"/>
                  <a:pt x="2318" y="10072"/>
                </a:cubicBezTo>
                <a:cubicBezTo>
                  <a:pt x="2869" y="10116"/>
                  <a:pt x="3443" y="10182"/>
                  <a:pt x="3995" y="10204"/>
                </a:cubicBezTo>
                <a:cubicBezTo>
                  <a:pt x="4834" y="10248"/>
                  <a:pt x="5672" y="10248"/>
                  <a:pt x="6489" y="10270"/>
                </a:cubicBezTo>
                <a:cubicBezTo>
                  <a:pt x="7173" y="10270"/>
                  <a:pt x="7835" y="10248"/>
                  <a:pt x="8519" y="10248"/>
                </a:cubicBezTo>
                <a:cubicBezTo>
                  <a:pt x="8806" y="10248"/>
                  <a:pt x="9027" y="10403"/>
                  <a:pt x="9137" y="10690"/>
                </a:cubicBezTo>
                <a:cubicBezTo>
                  <a:pt x="9203" y="10844"/>
                  <a:pt x="9270" y="11021"/>
                  <a:pt x="9336" y="11219"/>
                </a:cubicBezTo>
                <a:cubicBezTo>
                  <a:pt x="9402" y="11153"/>
                  <a:pt x="9468" y="11131"/>
                  <a:pt x="9490" y="11087"/>
                </a:cubicBezTo>
                <a:cubicBezTo>
                  <a:pt x="9578" y="10712"/>
                  <a:pt x="9843" y="10513"/>
                  <a:pt x="10130" y="10292"/>
                </a:cubicBezTo>
                <a:cubicBezTo>
                  <a:pt x="10247" y="10195"/>
                  <a:pt x="10368" y="10140"/>
                  <a:pt x="10483" y="10140"/>
                </a:cubicBezTo>
                <a:cubicBezTo>
                  <a:pt x="10627" y="10140"/>
                  <a:pt x="10760" y="10228"/>
                  <a:pt x="10859" y="10425"/>
                </a:cubicBezTo>
                <a:cubicBezTo>
                  <a:pt x="10947" y="10601"/>
                  <a:pt x="11079" y="10778"/>
                  <a:pt x="11212" y="10954"/>
                </a:cubicBezTo>
                <a:cubicBezTo>
                  <a:pt x="11035" y="11043"/>
                  <a:pt x="10859" y="11131"/>
                  <a:pt x="10660" y="11219"/>
                </a:cubicBezTo>
                <a:cubicBezTo>
                  <a:pt x="10947" y="11572"/>
                  <a:pt x="10947" y="11572"/>
                  <a:pt x="11653" y="11793"/>
                </a:cubicBezTo>
                <a:cubicBezTo>
                  <a:pt x="11785" y="12389"/>
                  <a:pt x="12293" y="12588"/>
                  <a:pt x="12801" y="12764"/>
                </a:cubicBezTo>
                <a:cubicBezTo>
                  <a:pt x="12999" y="12830"/>
                  <a:pt x="13242" y="12830"/>
                  <a:pt x="13441" y="12830"/>
                </a:cubicBezTo>
                <a:cubicBezTo>
                  <a:pt x="13475" y="12829"/>
                  <a:pt x="13510" y="12828"/>
                  <a:pt x="13543" y="12828"/>
                </a:cubicBezTo>
                <a:cubicBezTo>
                  <a:pt x="13937" y="12828"/>
                  <a:pt x="14251" y="12953"/>
                  <a:pt x="14434" y="13360"/>
                </a:cubicBezTo>
                <a:cubicBezTo>
                  <a:pt x="14456" y="13404"/>
                  <a:pt x="14522" y="13404"/>
                  <a:pt x="14632" y="13470"/>
                </a:cubicBezTo>
                <a:cubicBezTo>
                  <a:pt x="14699" y="13360"/>
                  <a:pt x="14809" y="13228"/>
                  <a:pt x="14875" y="13117"/>
                </a:cubicBezTo>
                <a:cubicBezTo>
                  <a:pt x="15294" y="13139"/>
                  <a:pt x="15648" y="13250"/>
                  <a:pt x="15912" y="13559"/>
                </a:cubicBezTo>
                <a:cubicBezTo>
                  <a:pt x="15979" y="13625"/>
                  <a:pt x="16089" y="13647"/>
                  <a:pt x="16177" y="13669"/>
                </a:cubicBezTo>
                <a:cubicBezTo>
                  <a:pt x="16581" y="13324"/>
                  <a:pt x="16787" y="13159"/>
                  <a:pt x="17049" y="13159"/>
                </a:cubicBezTo>
                <a:cubicBezTo>
                  <a:pt x="17274" y="13159"/>
                  <a:pt x="17541" y="13280"/>
                  <a:pt x="18009" y="13514"/>
                </a:cubicBezTo>
                <a:cubicBezTo>
                  <a:pt x="18255" y="13315"/>
                  <a:pt x="18532" y="13212"/>
                  <a:pt x="18834" y="13212"/>
                </a:cubicBezTo>
                <a:cubicBezTo>
                  <a:pt x="18967" y="13212"/>
                  <a:pt x="19104" y="13231"/>
                  <a:pt x="19245" y="13272"/>
                </a:cubicBezTo>
                <a:cubicBezTo>
                  <a:pt x="19349" y="13299"/>
                  <a:pt x="19451" y="13312"/>
                  <a:pt x="19551" y="13312"/>
                </a:cubicBezTo>
                <a:cubicBezTo>
                  <a:pt x="19770" y="13312"/>
                  <a:pt x="19982" y="13252"/>
                  <a:pt x="20194" y="13161"/>
                </a:cubicBezTo>
                <a:cubicBezTo>
                  <a:pt x="20456" y="13056"/>
                  <a:pt x="20714" y="12981"/>
                  <a:pt x="20966" y="12981"/>
                </a:cubicBezTo>
                <a:cubicBezTo>
                  <a:pt x="21244" y="12981"/>
                  <a:pt x="21517" y="13073"/>
                  <a:pt x="21783" y="13316"/>
                </a:cubicBezTo>
                <a:cubicBezTo>
                  <a:pt x="21875" y="13396"/>
                  <a:pt x="21978" y="13435"/>
                  <a:pt x="22084" y="13435"/>
                </a:cubicBezTo>
                <a:cubicBezTo>
                  <a:pt x="22183" y="13435"/>
                  <a:pt x="22283" y="13402"/>
                  <a:pt x="22379" y="13338"/>
                </a:cubicBezTo>
                <a:cubicBezTo>
                  <a:pt x="22467" y="13294"/>
                  <a:pt x="22555" y="13206"/>
                  <a:pt x="22644" y="13161"/>
                </a:cubicBezTo>
                <a:cubicBezTo>
                  <a:pt x="22867" y="13040"/>
                  <a:pt x="23114" y="12978"/>
                  <a:pt x="23357" y="12978"/>
                </a:cubicBezTo>
                <a:cubicBezTo>
                  <a:pt x="23692" y="12978"/>
                  <a:pt x="24021" y="13095"/>
                  <a:pt x="24277" y="13338"/>
                </a:cubicBezTo>
                <a:cubicBezTo>
                  <a:pt x="24520" y="13560"/>
                  <a:pt x="24762" y="13672"/>
                  <a:pt x="25056" y="13672"/>
                </a:cubicBezTo>
                <a:cubicBezTo>
                  <a:pt x="25083" y="13672"/>
                  <a:pt x="25110" y="13671"/>
                  <a:pt x="25137" y="13669"/>
                </a:cubicBezTo>
                <a:lnTo>
                  <a:pt x="25645" y="13669"/>
                </a:lnTo>
                <a:cubicBezTo>
                  <a:pt x="25733" y="14044"/>
                  <a:pt x="25800" y="14419"/>
                  <a:pt x="26153" y="14662"/>
                </a:cubicBezTo>
                <a:cubicBezTo>
                  <a:pt x="26241" y="14508"/>
                  <a:pt x="26307" y="14397"/>
                  <a:pt x="26395" y="14265"/>
                </a:cubicBezTo>
                <a:cubicBezTo>
                  <a:pt x="26550" y="14353"/>
                  <a:pt x="26704" y="14486"/>
                  <a:pt x="26837" y="14486"/>
                </a:cubicBezTo>
                <a:cubicBezTo>
                  <a:pt x="27477" y="14552"/>
                  <a:pt x="28117" y="14574"/>
                  <a:pt x="28779" y="14596"/>
                </a:cubicBezTo>
                <a:cubicBezTo>
                  <a:pt x="29640" y="14618"/>
                  <a:pt x="29640" y="14618"/>
                  <a:pt x="30081" y="15236"/>
                </a:cubicBezTo>
                <a:cubicBezTo>
                  <a:pt x="30213" y="15059"/>
                  <a:pt x="30302" y="14883"/>
                  <a:pt x="30434" y="14728"/>
                </a:cubicBezTo>
                <a:cubicBezTo>
                  <a:pt x="30451" y="14711"/>
                  <a:pt x="30487" y="14704"/>
                  <a:pt x="30529" y="14704"/>
                </a:cubicBezTo>
                <a:cubicBezTo>
                  <a:pt x="30597" y="14704"/>
                  <a:pt x="30680" y="14723"/>
                  <a:pt x="30721" y="14750"/>
                </a:cubicBezTo>
                <a:cubicBezTo>
                  <a:pt x="30787" y="14817"/>
                  <a:pt x="30787" y="14949"/>
                  <a:pt x="30831" y="15037"/>
                </a:cubicBezTo>
                <a:cubicBezTo>
                  <a:pt x="30876" y="15170"/>
                  <a:pt x="30964" y="15280"/>
                  <a:pt x="31118" y="15280"/>
                </a:cubicBezTo>
                <a:cubicBezTo>
                  <a:pt x="31295" y="15280"/>
                  <a:pt x="31295" y="15126"/>
                  <a:pt x="31317" y="14993"/>
                </a:cubicBezTo>
                <a:cubicBezTo>
                  <a:pt x="31339" y="14839"/>
                  <a:pt x="31383" y="14706"/>
                  <a:pt x="31427" y="14530"/>
                </a:cubicBezTo>
                <a:cubicBezTo>
                  <a:pt x="31847" y="14574"/>
                  <a:pt x="32200" y="14662"/>
                  <a:pt x="32575" y="14662"/>
                </a:cubicBezTo>
                <a:cubicBezTo>
                  <a:pt x="32906" y="14662"/>
                  <a:pt x="33149" y="14750"/>
                  <a:pt x="33413" y="14927"/>
                </a:cubicBezTo>
                <a:cubicBezTo>
                  <a:pt x="33590" y="15037"/>
                  <a:pt x="33767" y="15148"/>
                  <a:pt x="33921" y="15258"/>
                </a:cubicBezTo>
                <a:cubicBezTo>
                  <a:pt x="34296" y="15192"/>
                  <a:pt x="34627" y="15126"/>
                  <a:pt x="34870" y="14817"/>
                </a:cubicBezTo>
                <a:cubicBezTo>
                  <a:pt x="35025" y="14640"/>
                  <a:pt x="35245" y="14640"/>
                  <a:pt x="35466" y="14618"/>
                </a:cubicBezTo>
                <a:cubicBezTo>
                  <a:pt x="36283" y="14533"/>
                  <a:pt x="37113" y="14435"/>
                  <a:pt x="37946" y="14435"/>
                </a:cubicBezTo>
                <a:cubicBezTo>
                  <a:pt x="38193" y="14435"/>
                  <a:pt x="38441" y="14443"/>
                  <a:pt x="38688" y="14463"/>
                </a:cubicBezTo>
                <a:cubicBezTo>
                  <a:pt x="38721" y="14475"/>
                  <a:pt x="38760" y="14480"/>
                  <a:pt x="38801" y="14480"/>
                </a:cubicBezTo>
                <a:cubicBezTo>
                  <a:pt x="38843" y="14480"/>
                  <a:pt x="38887" y="14475"/>
                  <a:pt x="38931" y="14463"/>
                </a:cubicBezTo>
                <a:cubicBezTo>
                  <a:pt x="39593" y="14221"/>
                  <a:pt x="40299" y="14331"/>
                  <a:pt x="40983" y="14177"/>
                </a:cubicBezTo>
                <a:cubicBezTo>
                  <a:pt x="41116" y="14151"/>
                  <a:pt x="41210" y="14135"/>
                  <a:pt x="41285" y="14135"/>
                </a:cubicBezTo>
                <a:cubicBezTo>
                  <a:pt x="41470" y="14135"/>
                  <a:pt x="41529" y="14236"/>
                  <a:pt x="41734" y="14552"/>
                </a:cubicBezTo>
                <a:cubicBezTo>
                  <a:pt x="42343" y="14178"/>
                  <a:pt x="42865" y="14015"/>
                  <a:pt x="43580" y="14015"/>
                </a:cubicBezTo>
                <a:cubicBezTo>
                  <a:pt x="43668" y="14015"/>
                  <a:pt x="43758" y="14017"/>
                  <a:pt x="43852" y="14022"/>
                </a:cubicBezTo>
                <a:cubicBezTo>
                  <a:pt x="43960" y="14027"/>
                  <a:pt x="44067" y="14031"/>
                  <a:pt x="44174" y="14031"/>
                </a:cubicBezTo>
                <a:cubicBezTo>
                  <a:pt x="44528" y="14031"/>
                  <a:pt x="44876" y="13988"/>
                  <a:pt x="45199" y="13801"/>
                </a:cubicBezTo>
                <a:cubicBezTo>
                  <a:pt x="45324" y="13717"/>
                  <a:pt x="45468" y="13687"/>
                  <a:pt x="45618" y="13687"/>
                </a:cubicBezTo>
                <a:cubicBezTo>
                  <a:pt x="45705" y="13687"/>
                  <a:pt x="45794" y="13697"/>
                  <a:pt x="45883" y="13713"/>
                </a:cubicBezTo>
                <a:cubicBezTo>
                  <a:pt x="46390" y="13757"/>
                  <a:pt x="46898" y="13801"/>
                  <a:pt x="47428" y="13823"/>
                </a:cubicBezTo>
                <a:cubicBezTo>
                  <a:pt x="47456" y="13828"/>
                  <a:pt x="47484" y="13829"/>
                  <a:pt x="47513" y="13829"/>
                </a:cubicBezTo>
                <a:cubicBezTo>
                  <a:pt x="47639" y="13829"/>
                  <a:pt x="47765" y="13793"/>
                  <a:pt x="47891" y="13757"/>
                </a:cubicBezTo>
                <a:cubicBezTo>
                  <a:pt x="48214" y="13622"/>
                  <a:pt x="48532" y="13555"/>
                  <a:pt x="48846" y="13555"/>
                </a:cubicBezTo>
                <a:cubicBezTo>
                  <a:pt x="49196" y="13555"/>
                  <a:pt x="49540" y="13638"/>
                  <a:pt x="49877" y="13801"/>
                </a:cubicBezTo>
                <a:cubicBezTo>
                  <a:pt x="49966" y="13779"/>
                  <a:pt x="50010" y="13779"/>
                  <a:pt x="50054" y="13757"/>
                </a:cubicBezTo>
                <a:cubicBezTo>
                  <a:pt x="50380" y="13640"/>
                  <a:pt x="50605" y="13574"/>
                  <a:pt x="50790" y="13574"/>
                </a:cubicBezTo>
                <a:cubicBezTo>
                  <a:pt x="51092" y="13574"/>
                  <a:pt x="51287" y="13752"/>
                  <a:pt x="51643" y="14177"/>
                </a:cubicBezTo>
                <a:cubicBezTo>
                  <a:pt x="51687" y="14221"/>
                  <a:pt x="51709" y="14287"/>
                  <a:pt x="51753" y="14309"/>
                </a:cubicBezTo>
                <a:cubicBezTo>
                  <a:pt x="51775" y="14331"/>
                  <a:pt x="51841" y="14353"/>
                  <a:pt x="51930" y="14375"/>
                </a:cubicBezTo>
                <a:cubicBezTo>
                  <a:pt x="52018" y="14154"/>
                  <a:pt x="52106" y="13956"/>
                  <a:pt x="52217" y="13691"/>
                </a:cubicBezTo>
                <a:cubicBezTo>
                  <a:pt x="52497" y="13635"/>
                  <a:pt x="52793" y="13500"/>
                  <a:pt x="53078" y="13500"/>
                </a:cubicBezTo>
                <a:cubicBezTo>
                  <a:pt x="53130" y="13500"/>
                  <a:pt x="53181" y="13504"/>
                  <a:pt x="53232" y="13514"/>
                </a:cubicBezTo>
                <a:cubicBezTo>
                  <a:pt x="53755" y="13585"/>
                  <a:pt x="54277" y="13623"/>
                  <a:pt x="54800" y="13623"/>
                </a:cubicBezTo>
                <a:cubicBezTo>
                  <a:pt x="55425" y="13623"/>
                  <a:pt x="56050" y="13568"/>
                  <a:pt x="56675" y="13448"/>
                </a:cubicBezTo>
                <a:cubicBezTo>
                  <a:pt x="56736" y="13433"/>
                  <a:pt x="56818" y="13407"/>
                  <a:pt x="56891" y="13407"/>
                </a:cubicBezTo>
                <a:cubicBezTo>
                  <a:pt x="56925" y="13407"/>
                  <a:pt x="56956" y="13413"/>
                  <a:pt x="56984" y="13426"/>
                </a:cubicBezTo>
                <a:cubicBezTo>
                  <a:pt x="57211" y="13499"/>
                  <a:pt x="57434" y="13537"/>
                  <a:pt x="57654" y="13537"/>
                </a:cubicBezTo>
                <a:cubicBezTo>
                  <a:pt x="57904" y="13537"/>
                  <a:pt x="58150" y="13488"/>
                  <a:pt x="58396" y="13382"/>
                </a:cubicBezTo>
                <a:cubicBezTo>
                  <a:pt x="58419" y="13371"/>
                  <a:pt x="58445" y="13367"/>
                  <a:pt x="58473" y="13367"/>
                </a:cubicBezTo>
                <a:cubicBezTo>
                  <a:pt x="58535" y="13367"/>
                  <a:pt x="58604" y="13387"/>
                  <a:pt x="58663" y="13387"/>
                </a:cubicBezTo>
                <a:cubicBezTo>
                  <a:pt x="58678" y="13387"/>
                  <a:pt x="58692" y="13385"/>
                  <a:pt x="58705" y="13382"/>
                </a:cubicBezTo>
                <a:cubicBezTo>
                  <a:pt x="58817" y="13364"/>
                  <a:pt x="58928" y="13357"/>
                  <a:pt x="59038" y="13357"/>
                </a:cubicBezTo>
                <a:cubicBezTo>
                  <a:pt x="59439" y="13357"/>
                  <a:pt x="59830" y="13450"/>
                  <a:pt x="60221" y="13450"/>
                </a:cubicBezTo>
                <a:cubicBezTo>
                  <a:pt x="60253" y="13450"/>
                  <a:pt x="60285" y="13450"/>
                  <a:pt x="60316" y="13448"/>
                </a:cubicBezTo>
                <a:cubicBezTo>
                  <a:pt x="60714" y="13436"/>
                  <a:pt x="61105" y="13398"/>
                  <a:pt x="61497" y="13398"/>
                </a:cubicBezTo>
                <a:cubicBezTo>
                  <a:pt x="61822" y="13398"/>
                  <a:pt x="62148" y="13424"/>
                  <a:pt x="62479" y="13514"/>
                </a:cubicBezTo>
                <a:cubicBezTo>
                  <a:pt x="62498" y="13521"/>
                  <a:pt x="62520" y="13524"/>
                  <a:pt x="62542" y="13524"/>
                </a:cubicBezTo>
                <a:cubicBezTo>
                  <a:pt x="62597" y="13524"/>
                  <a:pt x="62659" y="13508"/>
                  <a:pt x="62722" y="13492"/>
                </a:cubicBezTo>
                <a:cubicBezTo>
                  <a:pt x="63109" y="13342"/>
                  <a:pt x="63506" y="13291"/>
                  <a:pt x="63906" y="13291"/>
                </a:cubicBezTo>
                <a:cubicBezTo>
                  <a:pt x="64328" y="13291"/>
                  <a:pt x="64753" y="13348"/>
                  <a:pt x="65171" y="13404"/>
                </a:cubicBezTo>
                <a:cubicBezTo>
                  <a:pt x="65436" y="13426"/>
                  <a:pt x="65723" y="13470"/>
                  <a:pt x="65988" y="13470"/>
                </a:cubicBezTo>
                <a:cubicBezTo>
                  <a:pt x="66738" y="13470"/>
                  <a:pt x="67489" y="13448"/>
                  <a:pt x="68239" y="13426"/>
                </a:cubicBezTo>
                <a:cubicBezTo>
                  <a:pt x="68394" y="13426"/>
                  <a:pt x="68548" y="13360"/>
                  <a:pt x="68703" y="13294"/>
                </a:cubicBezTo>
                <a:cubicBezTo>
                  <a:pt x="69188" y="13051"/>
                  <a:pt x="69718" y="12985"/>
                  <a:pt x="70269" y="12985"/>
                </a:cubicBezTo>
                <a:lnTo>
                  <a:pt x="71726" y="12985"/>
                </a:lnTo>
                <a:cubicBezTo>
                  <a:pt x="72035" y="12985"/>
                  <a:pt x="72366" y="12941"/>
                  <a:pt x="72653" y="12764"/>
                </a:cubicBezTo>
                <a:cubicBezTo>
                  <a:pt x="72971" y="12585"/>
                  <a:pt x="73324" y="12496"/>
                  <a:pt x="73681" y="12496"/>
                </a:cubicBezTo>
                <a:cubicBezTo>
                  <a:pt x="73721" y="12496"/>
                  <a:pt x="73761" y="12497"/>
                  <a:pt x="73801" y="12499"/>
                </a:cubicBezTo>
                <a:cubicBezTo>
                  <a:pt x="73924" y="12508"/>
                  <a:pt x="74046" y="12512"/>
                  <a:pt x="74169" y="12512"/>
                </a:cubicBezTo>
                <a:cubicBezTo>
                  <a:pt x="74990" y="12512"/>
                  <a:pt x="75799" y="12342"/>
                  <a:pt x="76625" y="12323"/>
                </a:cubicBezTo>
                <a:cubicBezTo>
                  <a:pt x="76714" y="12323"/>
                  <a:pt x="76802" y="12257"/>
                  <a:pt x="77001" y="12146"/>
                </a:cubicBezTo>
                <a:cubicBezTo>
                  <a:pt x="76515" y="11992"/>
                  <a:pt x="76162" y="11903"/>
                  <a:pt x="75743" y="11771"/>
                </a:cubicBezTo>
                <a:cubicBezTo>
                  <a:pt x="76118" y="11617"/>
                  <a:pt x="76537" y="11815"/>
                  <a:pt x="76868" y="11506"/>
                </a:cubicBezTo>
                <a:cubicBezTo>
                  <a:pt x="76758" y="11440"/>
                  <a:pt x="76692" y="11396"/>
                  <a:pt x="76625" y="11396"/>
                </a:cubicBezTo>
                <a:cubicBezTo>
                  <a:pt x="75853" y="11396"/>
                  <a:pt x="75125" y="11308"/>
                  <a:pt x="74374" y="11219"/>
                </a:cubicBezTo>
                <a:cubicBezTo>
                  <a:pt x="73889" y="11131"/>
                  <a:pt x="73403" y="11065"/>
                  <a:pt x="72918" y="11065"/>
                </a:cubicBezTo>
                <a:cubicBezTo>
                  <a:pt x="71748" y="11021"/>
                  <a:pt x="70556" y="10976"/>
                  <a:pt x="69387" y="10976"/>
                </a:cubicBezTo>
                <a:cubicBezTo>
                  <a:pt x="68703" y="10976"/>
                  <a:pt x="68040" y="10976"/>
                  <a:pt x="67378" y="10866"/>
                </a:cubicBezTo>
                <a:cubicBezTo>
                  <a:pt x="67301" y="10860"/>
                  <a:pt x="67221" y="10857"/>
                  <a:pt x="67141" y="10857"/>
                </a:cubicBezTo>
                <a:cubicBezTo>
                  <a:pt x="66947" y="10857"/>
                  <a:pt x="66749" y="10873"/>
                  <a:pt x="66562" y="10888"/>
                </a:cubicBezTo>
                <a:cubicBezTo>
                  <a:pt x="66363" y="10888"/>
                  <a:pt x="66142" y="10932"/>
                  <a:pt x="65922" y="10932"/>
                </a:cubicBezTo>
                <a:cubicBezTo>
                  <a:pt x="65127" y="10910"/>
                  <a:pt x="64311" y="10888"/>
                  <a:pt x="63494" y="10888"/>
                </a:cubicBezTo>
                <a:cubicBezTo>
                  <a:pt x="63318" y="10888"/>
                  <a:pt x="63119" y="10866"/>
                  <a:pt x="62942" y="10844"/>
                </a:cubicBezTo>
                <a:cubicBezTo>
                  <a:pt x="62700" y="10822"/>
                  <a:pt x="62611" y="10557"/>
                  <a:pt x="62788" y="10359"/>
                </a:cubicBezTo>
                <a:cubicBezTo>
                  <a:pt x="62920" y="10160"/>
                  <a:pt x="63119" y="10116"/>
                  <a:pt x="63340" y="10094"/>
                </a:cubicBezTo>
                <a:cubicBezTo>
                  <a:pt x="63671" y="10094"/>
                  <a:pt x="63980" y="10072"/>
                  <a:pt x="64311" y="10072"/>
                </a:cubicBezTo>
                <a:cubicBezTo>
                  <a:pt x="64730" y="10072"/>
                  <a:pt x="65105" y="9961"/>
                  <a:pt x="65458" y="9608"/>
                </a:cubicBezTo>
                <a:cubicBezTo>
                  <a:pt x="65304" y="9586"/>
                  <a:pt x="65193" y="9564"/>
                  <a:pt x="65105" y="9564"/>
                </a:cubicBezTo>
                <a:cubicBezTo>
                  <a:pt x="64730" y="9542"/>
                  <a:pt x="64355" y="9564"/>
                  <a:pt x="63980" y="9520"/>
                </a:cubicBezTo>
                <a:cubicBezTo>
                  <a:pt x="63913" y="9520"/>
                  <a:pt x="63803" y="9387"/>
                  <a:pt x="63803" y="9321"/>
                </a:cubicBezTo>
                <a:cubicBezTo>
                  <a:pt x="63781" y="9233"/>
                  <a:pt x="63891" y="9101"/>
                  <a:pt x="63958" y="9079"/>
                </a:cubicBezTo>
                <a:cubicBezTo>
                  <a:pt x="64046" y="9067"/>
                  <a:pt x="64140" y="9067"/>
                  <a:pt x="64233" y="9067"/>
                </a:cubicBezTo>
                <a:cubicBezTo>
                  <a:pt x="64327" y="9067"/>
                  <a:pt x="64421" y="9067"/>
                  <a:pt x="64509" y="9056"/>
                </a:cubicBezTo>
                <a:cubicBezTo>
                  <a:pt x="64598" y="9056"/>
                  <a:pt x="64686" y="8990"/>
                  <a:pt x="64818" y="8924"/>
                </a:cubicBezTo>
                <a:cubicBezTo>
                  <a:pt x="64686" y="8770"/>
                  <a:pt x="64576" y="8659"/>
                  <a:pt x="64443" y="8505"/>
                </a:cubicBezTo>
                <a:cubicBezTo>
                  <a:pt x="64774" y="8461"/>
                  <a:pt x="65039" y="8438"/>
                  <a:pt x="65282" y="8416"/>
                </a:cubicBezTo>
                <a:cubicBezTo>
                  <a:pt x="65127" y="8284"/>
                  <a:pt x="64951" y="8196"/>
                  <a:pt x="64774" y="8196"/>
                </a:cubicBezTo>
                <a:cubicBezTo>
                  <a:pt x="63869" y="8107"/>
                  <a:pt x="62942" y="8041"/>
                  <a:pt x="62038" y="7975"/>
                </a:cubicBezTo>
                <a:cubicBezTo>
                  <a:pt x="61751" y="7953"/>
                  <a:pt x="61442" y="7953"/>
                  <a:pt x="61155" y="7931"/>
                </a:cubicBezTo>
                <a:cubicBezTo>
                  <a:pt x="61022" y="7931"/>
                  <a:pt x="60890" y="7843"/>
                  <a:pt x="60890" y="7688"/>
                </a:cubicBezTo>
                <a:cubicBezTo>
                  <a:pt x="60868" y="7512"/>
                  <a:pt x="60978" y="7357"/>
                  <a:pt x="61133" y="7313"/>
                </a:cubicBezTo>
                <a:cubicBezTo>
                  <a:pt x="61202" y="7293"/>
                  <a:pt x="61276" y="7282"/>
                  <a:pt x="61348" y="7282"/>
                </a:cubicBezTo>
                <a:cubicBezTo>
                  <a:pt x="61437" y="7282"/>
                  <a:pt x="61523" y="7299"/>
                  <a:pt x="61596" y="7335"/>
                </a:cubicBezTo>
                <a:cubicBezTo>
                  <a:pt x="61784" y="7390"/>
                  <a:pt x="61971" y="7418"/>
                  <a:pt x="62159" y="7418"/>
                </a:cubicBezTo>
                <a:cubicBezTo>
                  <a:pt x="62347" y="7418"/>
                  <a:pt x="62534" y="7390"/>
                  <a:pt x="62722" y="7335"/>
                </a:cubicBezTo>
                <a:lnTo>
                  <a:pt x="62722" y="7247"/>
                </a:lnTo>
                <a:lnTo>
                  <a:pt x="62766" y="7269"/>
                </a:lnTo>
                <a:lnTo>
                  <a:pt x="62722" y="7335"/>
                </a:lnTo>
                <a:cubicBezTo>
                  <a:pt x="62777" y="7335"/>
                  <a:pt x="62843" y="7341"/>
                  <a:pt x="62909" y="7341"/>
                </a:cubicBezTo>
                <a:cubicBezTo>
                  <a:pt x="62976" y="7341"/>
                  <a:pt x="63042" y="7335"/>
                  <a:pt x="63097" y="7313"/>
                </a:cubicBezTo>
                <a:cubicBezTo>
                  <a:pt x="63229" y="7247"/>
                  <a:pt x="63340" y="7114"/>
                  <a:pt x="63450" y="7004"/>
                </a:cubicBezTo>
                <a:cubicBezTo>
                  <a:pt x="63679" y="6788"/>
                  <a:pt x="63934" y="6688"/>
                  <a:pt x="64202" y="6688"/>
                </a:cubicBezTo>
                <a:cubicBezTo>
                  <a:pt x="64373" y="6688"/>
                  <a:pt x="64550" y="6728"/>
                  <a:pt x="64730" y="6805"/>
                </a:cubicBezTo>
                <a:cubicBezTo>
                  <a:pt x="64862" y="6872"/>
                  <a:pt x="65017" y="6938"/>
                  <a:pt x="65171" y="7026"/>
                </a:cubicBezTo>
                <a:cubicBezTo>
                  <a:pt x="65382" y="6640"/>
                  <a:pt x="65690" y="6519"/>
                  <a:pt x="66041" y="6519"/>
                </a:cubicBezTo>
                <a:cubicBezTo>
                  <a:pt x="66131" y="6519"/>
                  <a:pt x="66224" y="6527"/>
                  <a:pt x="66319" y="6541"/>
                </a:cubicBezTo>
                <a:cubicBezTo>
                  <a:pt x="66436" y="6559"/>
                  <a:pt x="66550" y="6568"/>
                  <a:pt x="66663" y="6568"/>
                </a:cubicBezTo>
                <a:cubicBezTo>
                  <a:pt x="67084" y="6568"/>
                  <a:pt x="67481" y="6445"/>
                  <a:pt x="67864" y="6254"/>
                </a:cubicBezTo>
                <a:cubicBezTo>
                  <a:pt x="68173" y="6099"/>
                  <a:pt x="68482" y="6033"/>
                  <a:pt x="68813" y="6033"/>
                </a:cubicBezTo>
                <a:cubicBezTo>
                  <a:pt x="68989" y="6033"/>
                  <a:pt x="69166" y="6011"/>
                  <a:pt x="69343" y="6011"/>
                </a:cubicBezTo>
                <a:cubicBezTo>
                  <a:pt x="69516" y="5708"/>
                  <a:pt x="69623" y="5584"/>
                  <a:pt x="69781" y="5584"/>
                </a:cubicBezTo>
                <a:cubicBezTo>
                  <a:pt x="69865" y="5584"/>
                  <a:pt x="69963" y="5619"/>
                  <a:pt x="70093" y="5680"/>
                </a:cubicBezTo>
                <a:cubicBezTo>
                  <a:pt x="70203" y="5724"/>
                  <a:pt x="70314" y="5812"/>
                  <a:pt x="70468" y="5900"/>
                </a:cubicBezTo>
                <a:cubicBezTo>
                  <a:pt x="70755" y="5569"/>
                  <a:pt x="71152" y="5547"/>
                  <a:pt x="71572" y="5547"/>
                </a:cubicBezTo>
                <a:cubicBezTo>
                  <a:pt x="71651" y="5553"/>
                  <a:pt x="71731" y="5557"/>
                  <a:pt x="71809" y="5557"/>
                </a:cubicBezTo>
                <a:cubicBezTo>
                  <a:pt x="72058" y="5557"/>
                  <a:pt x="72297" y="5516"/>
                  <a:pt x="72498" y="5349"/>
                </a:cubicBezTo>
                <a:cubicBezTo>
                  <a:pt x="72830" y="5106"/>
                  <a:pt x="73183" y="5062"/>
                  <a:pt x="73558" y="5062"/>
                </a:cubicBezTo>
                <a:cubicBezTo>
                  <a:pt x="73664" y="5062"/>
                  <a:pt x="73766" y="5069"/>
                  <a:pt x="73873" y="5069"/>
                </a:cubicBezTo>
                <a:cubicBezTo>
                  <a:pt x="74035" y="5069"/>
                  <a:pt x="74207" y="5053"/>
                  <a:pt x="74419" y="4974"/>
                </a:cubicBezTo>
                <a:cubicBezTo>
                  <a:pt x="73845" y="4863"/>
                  <a:pt x="73381" y="4775"/>
                  <a:pt x="72896" y="4687"/>
                </a:cubicBezTo>
                <a:cubicBezTo>
                  <a:pt x="73094" y="4488"/>
                  <a:pt x="73403" y="4709"/>
                  <a:pt x="73580" y="4444"/>
                </a:cubicBezTo>
                <a:cubicBezTo>
                  <a:pt x="73417" y="4281"/>
                  <a:pt x="73225" y="4267"/>
                  <a:pt x="73028" y="4267"/>
                </a:cubicBezTo>
                <a:cubicBezTo>
                  <a:pt x="72984" y="4267"/>
                  <a:pt x="72940" y="4267"/>
                  <a:pt x="72896" y="4267"/>
                </a:cubicBezTo>
                <a:cubicBezTo>
                  <a:pt x="72796" y="4262"/>
                  <a:pt x="72696" y="4260"/>
                  <a:pt x="72595" y="4260"/>
                </a:cubicBezTo>
                <a:cubicBezTo>
                  <a:pt x="72494" y="4260"/>
                  <a:pt x="72392" y="4262"/>
                  <a:pt x="72292" y="4262"/>
                </a:cubicBezTo>
                <a:cubicBezTo>
                  <a:pt x="72090" y="4262"/>
                  <a:pt x="71892" y="4256"/>
                  <a:pt x="71704" y="4223"/>
                </a:cubicBezTo>
                <a:cubicBezTo>
                  <a:pt x="70733" y="4025"/>
                  <a:pt x="69762" y="4091"/>
                  <a:pt x="68791" y="4069"/>
                </a:cubicBezTo>
                <a:cubicBezTo>
                  <a:pt x="68495" y="4064"/>
                  <a:pt x="68199" y="4063"/>
                  <a:pt x="67904" y="4063"/>
                </a:cubicBezTo>
                <a:cubicBezTo>
                  <a:pt x="66721" y="4063"/>
                  <a:pt x="65538" y="4091"/>
                  <a:pt x="64355" y="4091"/>
                </a:cubicBezTo>
                <a:cubicBezTo>
                  <a:pt x="64156" y="4091"/>
                  <a:pt x="63936" y="4069"/>
                  <a:pt x="63715" y="4025"/>
                </a:cubicBezTo>
                <a:cubicBezTo>
                  <a:pt x="63649" y="4003"/>
                  <a:pt x="63538" y="3870"/>
                  <a:pt x="63538" y="3804"/>
                </a:cubicBezTo>
                <a:cubicBezTo>
                  <a:pt x="63538" y="3716"/>
                  <a:pt x="63649" y="3583"/>
                  <a:pt x="63715" y="3583"/>
                </a:cubicBezTo>
                <a:cubicBezTo>
                  <a:pt x="63980" y="3517"/>
                  <a:pt x="64245" y="3473"/>
                  <a:pt x="64509" y="3473"/>
                </a:cubicBezTo>
                <a:cubicBezTo>
                  <a:pt x="65216" y="3429"/>
                  <a:pt x="65900" y="3429"/>
                  <a:pt x="66606" y="3407"/>
                </a:cubicBezTo>
                <a:cubicBezTo>
                  <a:pt x="67025" y="3385"/>
                  <a:pt x="67467" y="3318"/>
                  <a:pt x="67886" y="3318"/>
                </a:cubicBezTo>
                <a:cubicBezTo>
                  <a:pt x="68371" y="3318"/>
                  <a:pt x="68835" y="3296"/>
                  <a:pt x="69320" y="3230"/>
                </a:cubicBezTo>
                <a:cubicBezTo>
                  <a:pt x="69056" y="3142"/>
                  <a:pt x="68791" y="3120"/>
                  <a:pt x="68548" y="3009"/>
                </a:cubicBezTo>
                <a:cubicBezTo>
                  <a:pt x="68228" y="2850"/>
                  <a:pt x="67899" y="2785"/>
                  <a:pt x="67567" y="2785"/>
                </a:cubicBezTo>
                <a:cubicBezTo>
                  <a:pt x="67394" y="2785"/>
                  <a:pt x="67221" y="2803"/>
                  <a:pt x="67047" y="2833"/>
                </a:cubicBezTo>
                <a:cubicBezTo>
                  <a:pt x="66801" y="2874"/>
                  <a:pt x="66560" y="2891"/>
                  <a:pt x="66319" y="2891"/>
                </a:cubicBezTo>
                <a:cubicBezTo>
                  <a:pt x="66041" y="2891"/>
                  <a:pt x="65764" y="2868"/>
                  <a:pt x="65480" y="2833"/>
                </a:cubicBezTo>
                <a:cubicBezTo>
                  <a:pt x="65333" y="2811"/>
                  <a:pt x="65184" y="2799"/>
                  <a:pt x="65033" y="2799"/>
                </a:cubicBezTo>
                <a:cubicBezTo>
                  <a:pt x="64732" y="2799"/>
                  <a:pt x="64428" y="2848"/>
                  <a:pt x="64134" y="2965"/>
                </a:cubicBezTo>
                <a:cubicBezTo>
                  <a:pt x="63993" y="3024"/>
                  <a:pt x="63870" y="3053"/>
                  <a:pt x="63765" y="3053"/>
                </a:cubicBezTo>
                <a:cubicBezTo>
                  <a:pt x="63476" y="3053"/>
                  <a:pt x="63316" y="2834"/>
                  <a:pt x="63251" y="2414"/>
                </a:cubicBezTo>
                <a:cubicBezTo>
                  <a:pt x="63229" y="2325"/>
                  <a:pt x="63273" y="2193"/>
                  <a:pt x="63075" y="2193"/>
                </a:cubicBezTo>
                <a:cubicBezTo>
                  <a:pt x="62854" y="2590"/>
                  <a:pt x="62435" y="2656"/>
                  <a:pt x="61993" y="2656"/>
                </a:cubicBezTo>
                <a:cubicBezTo>
                  <a:pt x="61552" y="2656"/>
                  <a:pt x="61133" y="2656"/>
                  <a:pt x="60802" y="2369"/>
                </a:cubicBezTo>
                <a:cubicBezTo>
                  <a:pt x="60669" y="2391"/>
                  <a:pt x="60603" y="2414"/>
                  <a:pt x="60515" y="2436"/>
                </a:cubicBezTo>
                <a:cubicBezTo>
                  <a:pt x="60149" y="2577"/>
                  <a:pt x="59777" y="2694"/>
                  <a:pt x="59408" y="2694"/>
                </a:cubicBezTo>
                <a:cubicBezTo>
                  <a:pt x="59088" y="2694"/>
                  <a:pt x="58770" y="2606"/>
                  <a:pt x="58462" y="2369"/>
                </a:cubicBezTo>
                <a:cubicBezTo>
                  <a:pt x="58374" y="2281"/>
                  <a:pt x="58220" y="2281"/>
                  <a:pt x="58087" y="2259"/>
                </a:cubicBezTo>
                <a:cubicBezTo>
                  <a:pt x="57999" y="2259"/>
                  <a:pt x="57889" y="2259"/>
                  <a:pt x="57866" y="2303"/>
                </a:cubicBezTo>
                <a:cubicBezTo>
                  <a:pt x="57697" y="2595"/>
                  <a:pt x="57454" y="2652"/>
                  <a:pt x="57194" y="2652"/>
                </a:cubicBezTo>
                <a:cubicBezTo>
                  <a:pt x="57081" y="2652"/>
                  <a:pt x="56965" y="2641"/>
                  <a:pt x="56851" y="2634"/>
                </a:cubicBezTo>
                <a:cubicBezTo>
                  <a:pt x="56807" y="2634"/>
                  <a:pt x="56763" y="2590"/>
                  <a:pt x="56697" y="2568"/>
                </a:cubicBezTo>
                <a:lnTo>
                  <a:pt x="56697" y="2237"/>
                </a:lnTo>
                <a:cubicBezTo>
                  <a:pt x="56586" y="2215"/>
                  <a:pt x="56498" y="2171"/>
                  <a:pt x="56388" y="2171"/>
                </a:cubicBezTo>
                <a:cubicBezTo>
                  <a:pt x="56241" y="2193"/>
                  <a:pt x="56091" y="2200"/>
                  <a:pt x="55940" y="2200"/>
                </a:cubicBezTo>
                <a:cubicBezTo>
                  <a:pt x="55637" y="2200"/>
                  <a:pt x="55328" y="2171"/>
                  <a:pt x="55019" y="2171"/>
                </a:cubicBezTo>
                <a:cubicBezTo>
                  <a:pt x="54490" y="2171"/>
                  <a:pt x="54004" y="2105"/>
                  <a:pt x="53673" y="1685"/>
                </a:cubicBezTo>
                <a:cubicBezTo>
                  <a:pt x="53320" y="1818"/>
                  <a:pt x="53033" y="1928"/>
                  <a:pt x="52724" y="2016"/>
                </a:cubicBezTo>
                <a:cubicBezTo>
                  <a:pt x="52664" y="2040"/>
                  <a:pt x="52577" y="2058"/>
                  <a:pt x="52499" y="2058"/>
                </a:cubicBezTo>
                <a:cubicBezTo>
                  <a:pt x="52436" y="2058"/>
                  <a:pt x="52379" y="2046"/>
                  <a:pt x="52349" y="2016"/>
                </a:cubicBezTo>
                <a:cubicBezTo>
                  <a:pt x="52139" y="1872"/>
                  <a:pt x="51936" y="1837"/>
                  <a:pt x="51723" y="1837"/>
                </a:cubicBezTo>
                <a:cubicBezTo>
                  <a:pt x="51578" y="1837"/>
                  <a:pt x="51428" y="1853"/>
                  <a:pt x="51268" y="1862"/>
                </a:cubicBezTo>
                <a:cubicBezTo>
                  <a:pt x="51226" y="1865"/>
                  <a:pt x="51183" y="1866"/>
                  <a:pt x="51140" y="1866"/>
                </a:cubicBezTo>
                <a:cubicBezTo>
                  <a:pt x="50842" y="1866"/>
                  <a:pt x="50522" y="1801"/>
                  <a:pt x="50252" y="1685"/>
                </a:cubicBezTo>
                <a:cubicBezTo>
                  <a:pt x="50084" y="1610"/>
                  <a:pt x="49915" y="1599"/>
                  <a:pt x="49746" y="1599"/>
                </a:cubicBezTo>
                <a:cubicBezTo>
                  <a:pt x="49674" y="1599"/>
                  <a:pt x="49601" y="1601"/>
                  <a:pt x="49529" y="1601"/>
                </a:cubicBezTo>
                <a:cubicBezTo>
                  <a:pt x="49373" y="1601"/>
                  <a:pt x="49217" y="1591"/>
                  <a:pt x="49061" y="1531"/>
                </a:cubicBezTo>
                <a:cubicBezTo>
                  <a:pt x="49051" y="1527"/>
                  <a:pt x="49040" y="1525"/>
                  <a:pt x="49029" y="1525"/>
                </a:cubicBezTo>
                <a:cubicBezTo>
                  <a:pt x="48915" y="1525"/>
                  <a:pt x="48736" y="1711"/>
                  <a:pt x="48575" y="1751"/>
                </a:cubicBezTo>
                <a:cubicBezTo>
                  <a:pt x="48566" y="1754"/>
                  <a:pt x="48556" y="1756"/>
                  <a:pt x="48545" y="1756"/>
                </a:cubicBezTo>
                <a:cubicBezTo>
                  <a:pt x="48474" y="1756"/>
                  <a:pt x="48368" y="1701"/>
                  <a:pt x="48310" y="1663"/>
                </a:cubicBezTo>
                <a:cubicBezTo>
                  <a:pt x="48288" y="1619"/>
                  <a:pt x="48288" y="1487"/>
                  <a:pt x="48332" y="1442"/>
                </a:cubicBezTo>
                <a:cubicBezTo>
                  <a:pt x="48465" y="1266"/>
                  <a:pt x="48641" y="1089"/>
                  <a:pt x="48818" y="891"/>
                </a:cubicBezTo>
                <a:cubicBezTo>
                  <a:pt x="48626" y="771"/>
                  <a:pt x="48453" y="716"/>
                  <a:pt x="48282" y="716"/>
                </a:cubicBezTo>
                <a:cubicBezTo>
                  <a:pt x="48139" y="716"/>
                  <a:pt x="47998" y="754"/>
                  <a:pt x="47847" y="825"/>
                </a:cubicBezTo>
                <a:cubicBezTo>
                  <a:pt x="47825" y="1045"/>
                  <a:pt x="47847" y="1266"/>
                  <a:pt x="47781" y="1465"/>
                </a:cubicBezTo>
                <a:cubicBezTo>
                  <a:pt x="47759" y="1575"/>
                  <a:pt x="47648" y="1751"/>
                  <a:pt x="47560" y="1751"/>
                </a:cubicBezTo>
                <a:cubicBezTo>
                  <a:pt x="47174" y="1818"/>
                  <a:pt x="46788" y="1856"/>
                  <a:pt x="46401" y="1856"/>
                </a:cubicBezTo>
                <a:cubicBezTo>
                  <a:pt x="46015" y="1856"/>
                  <a:pt x="45629" y="1818"/>
                  <a:pt x="45243" y="1729"/>
                </a:cubicBezTo>
                <a:cubicBezTo>
                  <a:pt x="45088" y="1707"/>
                  <a:pt x="45044" y="1465"/>
                  <a:pt x="45177" y="1332"/>
                </a:cubicBezTo>
                <a:cubicBezTo>
                  <a:pt x="45276" y="1204"/>
                  <a:pt x="45366" y="1141"/>
                  <a:pt x="45488" y="1141"/>
                </a:cubicBezTo>
                <a:cubicBezTo>
                  <a:pt x="45556" y="1141"/>
                  <a:pt x="45634" y="1160"/>
                  <a:pt x="45728" y="1200"/>
                </a:cubicBezTo>
                <a:cubicBezTo>
                  <a:pt x="46010" y="1312"/>
                  <a:pt x="46282" y="1380"/>
                  <a:pt x="46574" y="1380"/>
                </a:cubicBezTo>
                <a:cubicBezTo>
                  <a:pt x="46740" y="1380"/>
                  <a:pt x="46913" y="1358"/>
                  <a:pt x="47097" y="1310"/>
                </a:cubicBezTo>
                <a:cubicBezTo>
                  <a:pt x="47052" y="1089"/>
                  <a:pt x="47008" y="913"/>
                  <a:pt x="46964" y="736"/>
                </a:cubicBezTo>
                <a:cubicBezTo>
                  <a:pt x="46125" y="736"/>
                  <a:pt x="45331" y="780"/>
                  <a:pt x="44536" y="780"/>
                </a:cubicBezTo>
                <a:cubicBezTo>
                  <a:pt x="44161" y="780"/>
                  <a:pt x="43786" y="714"/>
                  <a:pt x="43411" y="692"/>
                </a:cubicBezTo>
                <a:cubicBezTo>
                  <a:pt x="42992" y="670"/>
                  <a:pt x="42639" y="471"/>
                  <a:pt x="42307" y="184"/>
                </a:cubicBezTo>
                <a:cubicBezTo>
                  <a:pt x="42065" y="516"/>
                  <a:pt x="41734" y="538"/>
                  <a:pt x="41403" y="538"/>
                </a:cubicBezTo>
                <a:cubicBezTo>
                  <a:pt x="41116" y="560"/>
                  <a:pt x="40807" y="538"/>
                  <a:pt x="40520" y="582"/>
                </a:cubicBezTo>
                <a:cubicBezTo>
                  <a:pt x="40053" y="683"/>
                  <a:pt x="39579" y="704"/>
                  <a:pt x="39103" y="704"/>
                </a:cubicBezTo>
                <a:cubicBezTo>
                  <a:pt x="38745" y="704"/>
                  <a:pt x="38385" y="692"/>
                  <a:pt x="38026" y="692"/>
                </a:cubicBezTo>
                <a:cubicBezTo>
                  <a:pt x="37849" y="692"/>
                  <a:pt x="37629" y="692"/>
                  <a:pt x="37474" y="626"/>
                </a:cubicBezTo>
                <a:cubicBezTo>
                  <a:pt x="37336" y="557"/>
                  <a:pt x="37205" y="528"/>
                  <a:pt x="37077" y="528"/>
                </a:cubicBezTo>
                <a:cubicBezTo>
                  <a:pt x="36876" y="528"/>
                  <a:pt x="36683" y="598"/>
                  <a:pt x="36481" y="692"/>
                </a:cubicBezTo>
                <a:cubicBezTo>
                  <a:pt x="36283" y="779"/>
                  <a:pt x="36085" y="838"/>
                  <a:pt x="35883" y="838"/>
                </a:cubicBezTo>
                <a:cubicBezTo>
                  <a:pt x="35725" y="838"/>
                  <a:pt x="35565" y="801"/>
                  <a:pt x="35400" y="714"/>
                </a:cubicBezTo>
                <a:cubicBezTo>
                  <a:pt x="35314" y="663"/>
                  <a:pt x="35189" y="612"/>
                  <a:pt x="35096" y="612"/>
                </a:cubicBezTo>
                <a:cubicBezTo>
                  <a:pt x="35069" y="612"/>
                  <a:pt x="35044" y="616"/>
                  <a:pt x="35025" y="626"/>
                </a:cubicBezTo>
                <a:cubicBezTo>
                  <a:pt x="34757" y="781"/>
                  <a:pt x="34480" y="801"/>
                  <a:pt x="34206" y="801"/>
                </a:cubicBezTo>
                <a:cubicBezTo>
                  <a:pt x="34110" y="801"/>
                  <a:pt x="34014" y="798"/>
                  <a:pt x="33920" y="798"/>
                </a:cubicBezTo>
                <a:cubicBezTo>
                  <a:pt x="33861" y="798"/>
                  <a:pt x="33802" y="799"/>
                  <a:pt x="33745" y="802"/>
                </a:cubicBezTo>
                <a:cubicBezTo>
                  <a:pt x="32950" y="825"/>
                  <a:pt x="32133" y="847"/>
                  <a:pt x="31339" y="847"/>
                </a:cubicBezTo>
                <a:cubicBezTo>
                  <a:pt x="31206" y="836"/>
                  <a:pt x="31069" y="821"/>
                  <a:pt x="30931" y="821"/>
                </a:cubicBezTo>
                <a:cubicBezTo>
                  <a:pt x="30771" y="821"/>
                  <a:pt x="30610" y="842"/>
                  <a:pt x="30456" y="913"/>
                </a:cubicBezTo>
                <a:cubicBezTo>
                  <a:pt x="30363" y="948"/>
                  <a:pt x="30264" y="976"/>
                  <a:pt x="30168" y="976"/>
                </a:cubicBezTo>
                <a:cubicBezTo>
                  <a:pt x="30082" y="976"/>
                  <a:pt x="30000" y="953"/>
                  <a:pt x="29927" y="891"/>
                </a:cubicBezTo>
                <a:cubicBezTo>
                  <a:pt x="29684" y="670"/>
                  <a:pt x="29353" y="780"/>
                  <a:pt x="29088" y="714"/>
                </a:cubicBezTo>
                <a:cubicBezTo>
                  <a:pt x="29022" y="604"/>
                  <a:pt x="28978" y="493"/>
                  <a:pt x="28933" y="405"/>
                </a:cubicBezTo>
                <a:cubicBezTo>
                  <a:pt x="28889" y="317"/>
                  <a:pt x="28845" y="207"/>
                  <a:pt x="28801" y="118"/>
                </a:cubicBezTo>
                <a:cubicBezTo>
                  <a:pt x="28757" y="59"/>
                  <a:pt x="28713" y="1"/>
                  <a:pt x="28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917850" y="282263"/>
            <a:ext cx="2465750" cy="257225"/>
          </a:xfrm>
          <a:custGeom>
            <a:avLst/>
            <a:gdLst/>
            <a:ahLst/>
            <a:cxnLst/>
            <a:rect l="l" t="t" r="r" b="b"/>
            <a:pathLst>
              <a:path w="98630" h="10289" extrusionOk="0">
                <a:moveTo>
                  <a:pt x="66982" y="1650"/>
                </a:moveTo>
                <a:lnTo>
                  <a:pt x="66982" y="1717"/>
                </a:lnTo>
                <a:lnTo>
                  <a:pt x="66938" y="1672"/>
                </a:lnTo>
                <a:lnTo>
                  <a:pt x="66982" y="1650"/>
                </a:lnTo>
                <a:close/>
                <a:moveTo>
                  <a:pt x="65191" y="1558"/>
                </a:moveTo>
                <a:cubicBezTo>
                  <a:pt x="65234" y="1558"/>
                  <a:pt x="65294" y="1615"/>
                  <a:pt x="65371" y="1672"/>
                </a:cubicBezTo>
                <a:cubicBezTo>
                  <a:pt x="65275" y="1711"/>
                  <a:pt x="65229" y="1765"/>
                  <a:pt x="65176" y="1765"/>
                </a:cubicBezTo>
                <a:cubicBezTo>
                  <a:pt x="65168" y="1765"/>
                  <a:pt x="65159" y="1764"/>
                  <a:pt x="65150" y="1761"/>
                </a:cubicBezTo>
                <a:cubicBezTo>
                  <a:pt x="65106" y="1761"/>
                  <a:pt x="65062" y="1695"/>
                  <a:pt x="65018" y="1672"/>
                </a:cubicBezTo>
                <a:cubicBezTo>
                  <a:pt x="65062" y="1628"/>
                  <a:pt x="65106" y="1562"/>
                  <a:pt x="65172" y="1562"/>
                </a:cubicBezTo>
                <a:cubicBezTo>
                  <a:pt x="65178" y="1559"/>
                  <a:pt x="65184" y="1558"/>
                  <a:pt x="65191" y="1558"/>
                </a:cubicBezTo>
                <a:close/>
                <a:moveTo>
                  <a:pt x="80177" y="1608"/>
                </a:moveTo>
                <a:cubicBezTo>
                  <a:pt x="80297" y="1608"/>
                  <a:pt x="80411" y="1675"/>
                  <a:pt x="80532" y="1783"/>
                </a:cubicBezTo>
                <a:cubicBezTo>
                  <a:pt x="80402" y="1901"/>
                  <a:pt x="80286" y="1964"/>
                  <a:pt x="80173" y="1964"/>
                </a:cubicBezTo>
                <a:cubicBezTo>
                  <a:pt x="80095" y="1964"/>
                  <a:pt x="80017" y="1934"/>
                  <a:pt x="79936" y="1871"/>
                </a:cubicBezTo>
                <a:cubicBezTo>
                  <a:pt x="79914" y="1849"/>
                  <a:pt x="79914" y="1717"/>
                  <a:pt x="79936" y="1695"/>
                </a:cubicBezTo>
                <a:cubicBezTo>
                  <a:pt x="80022" y="1635"/>
                  <a:pt x="80101" y="1608"/>
                  <a:pt x="80177" y="1608"/>
                </a:cubicBezTo>
                <a:close/>
                <a:moveTo>
                  <a:pt x="83763" y="1608"/>
                </a:moveTo>
                <a:cubicBezTo>
                  <a:pt x="83921" y="1608"/>
                  <a:pt x="84109" y="1645"/>
                  <a:pt x="84483" y="1739"/>
                </a:cubicBezTo>
                <a:cubicBezTo>
                  <a:pt x="84290" y="1932"/>
                  <a:pt x="84102" y="1980"/>
                  <a:pt x="83920" y="1980"/>
                </a:cubicBezTo>
                <a:cubicBezTo>
                  <a:pt x="83740" y="1980"/>
                  <a:pt x="83566" y="1932"/>
                  <a:pt x="83401" y="1932"/>
                </a:cubicBezTo>
                <a:cubicBezTo>
                  <a:pt x="83372" y="1932"/>
                  <a:pt x="83342" y="1934"/>
                  <a:pt x="83313" y="1937"/>
                </a:cubicBezTo>
                <a:cubicBezTo>
                  <a:pt x="83225" y="1739"/>
                  <a:pt x="83335" y="1672"/>
                  <a:pt x="83446" y="1650"/>
                </a:cubicBezTo>
                <a:cubicBezTo>
                  <a:pt x="83568" y="1624"/>
                  <a:pt x="83659" y="1608"/>
                  <a:pt x="83763" y="1608"/>
                </a:cubicBezTo>
                <a:close/>
                <a:moveTo>
                  <a:pt x="85012" y="2710"/>
                </a:moveTo>
                <a:cubicBezTo>
                  <a:pt x="85145" y="2710"/>
                  <a:pt x="85255" y="2776"/>
                  <a:pt x="85255" y="2975"/>
                </a:cubicBezTo>
                <a:cubicBezTo>
                  <a:pt x="85189" y="2997"/>
                  <a:pt x="85123" y="3063"/>
                  <a:pt x="85035" y="3063"/>
                </a:cubicBezTo>
                <a:cubicBezTo>
                  <a:pt x="84880" y="3063"/>
                  <a:pt x="84770" y="2952"/>
                  <a:pt x="84814" y="2842"/>
                </a:cubicBezTo>
                <a:cubicBezTo>
                  <a:pt x="84836" y="2776"/>
                  <a:pt x="84946" y="2732"/>
                  <a:pt x="85012" y="2710"/>
                </a:cubicBezTo>
                <a:close/>
                <a:moveTo>
                  <a:pt x="87087" y="2688"/>
                </a:moveTo>
                <a:cubicBezTo>
                  <a:pt x="87131" y="2710"/>
                  <a:pt x="87175" y="2710"/>
                  <a:pt x="87219" y="2732"/>
                </a:cubicBezTo>
                <a:cubicBezTo>
                  <a:pt x="87264" y="2754"/>
                  <a:pt x="87308" y="2776"/>
                  <a:pt x="87308" y="2820"/>
                </a:cubicBezTo>
                <a:cubicBezTo>
                  <a:pt x="87308" y="2886"/>
                  <a:pt x="87308" y="2997"/>
                  <a:pt x="87264" y="3019"/>
                </a:cubicBezTo>
                <a:cubicBezTo>
                  <a:pt x="87153" y="3063"/>
                  <a:pt x="86999" y="3107"/>
                  <a:pt x="86866" y="3107"/>
                </a:cubicBezTo>
                <a:cubicBezTo>
                  <a:pt x="86856" y="3108"/>
                  <a:pt x="86846" y="3109"/>
                  <a:pt x="86836" y="3109"/>
                </a:cubicBezTo>
                <a:cubicBezTo>
                  <a:pt x="86672" y="3109"/>
                  <a:pt x="86538" y="2949"/>
                  <a:pt x="86579" y="2886"/>
                </a:cubicBezTo>
                <a:cubicBezTo>
                  <a:pt x="86646" y="2798"/>
                  <a:pt x="86778" y="2754"/>
                  <a:pt x="86866" y="2710"/>
                </a:cubicBezTo>
                <a:cubicBezTo>
                  <a:pt x="86932" y="2688"/>
                  <a:pt x="87021" y="2688"/>
                  <a:pt x="87087" y="2688"/>
                </a:cubicBezTo>
                <a:close/>
                <a:moveTo>
                  <a:pt x="86116" y="5181"/>
                </a:moveTo>
                <a:cubicBezTo>
                  <a:pt x="86204" y="5314"/>
                  <a:pt x="86270" y="5380"/>
                  <a:pt x="86270" y="5446"/>
                </a:cubicBezTo>
                <a:cubicBezTo>
                  <a:pt x="86290" y="5545"/>
                  <a:pt x="86239" y="5626"/>
                  <a:pt x="86149" y="5626"/>
                </a:cubicBezTo>
                <a:cubicBezTo>
                  <a:pt x="86138" y="5626"/>
                  <a:pt x="86127" y="5625"/>
                  <a:pt x="86116" y="5623"/>
                </a:cubicBezTo>
                <a:cubicBezTo>
                  <a:pt x="86072" y="5623"/>
                  <a:pt x="85983" y="5535"/>
                  <a:pt x="85983" y="5490"/>
                </a:cubicBezTo>
                <a:cubicBezTo>
                  <a:pt x="85983" y="5424"/>
                  <a:pt x="86050" y="5336"/>
                  <a:pt x="86116" y="5181"/>
                </a:cubicBezTo>
                <a:close/>
                <a:moveTo>
                  <a:pt x="84902" y="5468"/>
                </a:moveTo>
                <a:cubicBezTo>
                  <a:pt x="84990" y="5468"/>
                  <a:pt x="85079" y="5557"/>
                  <a:pt x="85167" y="5601"/>
                </a:cubicBezTo>
                <a:cubicBezTo>
                  <a:pt x="85130" y="5750"/>
                  <a:pt x="85045" y="5805"/>
                  <a:pt x="84940" y="5805"/>
                </a:cubicBezTo>
                <a:cubicBezTo>
                  <a:pt x="84920" y="5805"/>
                  <a:pt x="84901" y="5803"/>
                  <a:pt x="84880" y="5799"/>
                </a:cubicBezTo>
                <a:cubicBezTo>
                  <a:pt x="84814" y="5777"/>
                  <a:pt x="84770" y="5689"/>
                  <a:pt x="84703" y="5623"/>
                </a:cubicBezTo>
                <a:cubicBezTo>
                  <a:pt x="84770" y="5579"/>
                  <a:pt x="84836" y="5468"/>
                  <a:pt x="84902" y="5468"/>
                </a:cubicBezTo>
                <a:close/>
                <a:moveTo>
                  <a:pt x="83165" y="5504"/>
                </a:moveTo>
                <a:cubicBezTo>
                  <a:pt x="83178" y="5504"/>
                  <a:pt x="83191" y="5507"/>
                  <a:pt x="83203" y="5513"/>
                </a:cubicBezTo>
                <a:cubicBezTo>
                  <a:pt x="83269" y="5535"/>
                  <a:pt x="83291" y="5601"/>
                  <a:pt x="83357" y="5711"/>
                </a:cubicBezTo>
                <a:cubicBezTo>
                  <a:pt x="83225" y="5755"/>
                  <a:pt x="83137" y="5799"/>
                  <a:pt x="83048" y="5822"/>
                </a:cubicBezTo>
                <a:cubicBezTo>
                  <a:pt x="83048" y="5822"/>
                  <a:pt x="82982" y="5755"/>
                  <a:pt x="82982" y="5711"/>
                </a:cubicBezTo>
                <a:cubicBezTo>
                  <a:pt x="82982" y="5616"/>
                  <a:pt x="83081" y="5504"/>
                  <a:pt x="83165" y="5504"/>
                </a:cubicBezTo>
                <a:close/>
                <a:moveTo>
                  <a:pt x="80907" y="5483"/>
                </a:moveTo>
                <a:cubicBezTo>
                  <a:pt x="81123" y="5483"/>
                  <a:pt x="81263" y="5626"/>
                  <a:pt x="81283" y="5822"/>
                </a:cubicBezTo>
                <a:cubicBezTo>
                  <a:pt x="81305" y="5954"/>
                  <a:pt x="81194" y="6108"/>
                  <a:pt x="80996" y="6108"/>
                </a:cubicBezTo>
                <a:cubicBezTo>
                  <a:pt x="80974" y="6108"/>
                  <a:pt x="80908" y="6108"/>
                  <a:pt x="80841" y="6086"/>
                </a:cubicBezTo>
                <a:cubicBezTo>
                  <a:pt x="80621" y="5998"/>
                  <a:pt x="80466" y="5799"/>
                  <a:pt x="80532" y="5667"/>
                </a:cubicBezTo>
                <a:cubicBezTo>
                  <a:pt x="80599" y="5579"/>
                  <a:pt x="80709" y="5490"/>
                  <a:pt x="80819" y="5490"/>
                </a:cubicBezTo>
                <a:cubicBezTo>
                  <a:pt x="80850" y="5485"/>
                  <a:pt x="80879" y="5483"/>
                  <a:pt x="80907" y="5483"/>
                </a:cubicBezTo>
                <a:close/>
                <a:moveTo>
                  <a:pt x="35394" y="0"/>
                </a:moveTo>
                <a:cubicBezTo>
                  <a:pt x="35330" y="0"/>
                  <a:pt x="35265" y="34"/>
                  <a:pt x="35224" y="105"/>
                </a:cubicBezTo>
                <a:cubicBezTo>
                  <a:pt x="35158" y="194"/>
                  <a:pt x="35113" y="326"/>
                  <a:pt x="35047" y="414"/>
                </a:cubicBezTo>
                <a:cubicBezTo>
                  <a:pt x="34922" y="634"/>
                  <a:pt x="34841" y="719"/>
                  <a:pt x="34671" y="719"/>
                </a:cubicBezTo>
                <a:cubicBezTo>
                  <a:pt x="34601" y="719"/>
                  <a:pt x="34516" y="705"/>
                  <a:pt x="34407" y="679"/>
                </a:cubicBezTo>
                <a:cubicBezTo>
                  <a:pt x="34319" y="657"/>
                  <a:pt x="34236" y="646"/>
                  <a:pt x="34153" y="646"/>
                </a:cubicBezTo>
                <a:cubicBezTo>
                  <a:pt x="34071" y="646"/>
                  <a:pt x="33988" y="657"/>
                  <a:pt x="33900" y="679"/>
                </a:cubicBezTo>
                <a:cubicBezTo>
                  <a:pt x="33453" y="797"/>
                  <a:pt x="33001" y="870"/>
                  <a:pt x="32545" y="870"/>
                </a:cubicBezTo>
                <a:cubicBezTo>
                  <a:pt x="32145" y="870"/>
                  <a:pt x="31742" y="814"/>
                  <a:pt x="31340" y="679"/>
                </a:cubicBezTo>
                <a:cubicBezTo>
                  <a:pt x="31217" y="632"/>
                  <a:pt x="31086" y="605"/>
                  <a:pt x="30956" y="605"/>
                </a:cubicBezTo>
                <a:cubicBezTo>
                  <a:pt x="30782" y="605"/>
                  <a:pt x="30609" y="654"/>
                  <a:pt x="30457" y="768"/>
                </a:cubicBezTo>
                <a:cubicBezTo>
                  <a:pt x="30260" y="920"/>
                  <a:pt x="30074" y="981"/>
                  <a:pt x="29900" y="981"/>
                </a:cubicBezTo>
                <a:cubicBezTo>
                  <a:pt x="29645" y="981"/>
                  <a:pt x="29418" y="850"/>
                  <a:pt x="29221" y="679"/>
                </a:cubicBezTo>
                <a:cubicBezTo>
                  <a:pt x="28713" y="701"/>
                  <a:pt x="28272" y="746"/>
                  <a:pt x="27853" y="856"/>
                </a:cubicBezTo>
                <a:cubicBezTo>
                  <a:pt x="27843" y="858"/>
                  <a:pt x="27833" y="859"/>
                  <a:pt x="27823" y="859"/>
                </a:cubicBezTo>
                <a:cubicBezTo>
                  <a:pt x="27741" y="859"/>
                  <a:pt x="27644" y="785"/>
                  <a:pt x="27566" y="746"/>
                </a:cubicBezTo>
                <a:cubicBezTo>
                  <a:pt x="27433" y="701"/>
                  <a:pt x="27323" y="635"/>
                  <a:pt x="27190" y="591"/>
                </a:cubicBezTo>
                <a:cubicBezTo>
                  <a:pt x="27102" y="635"/>
                  <a:pt x="27036" y="657"/>
                  <a:pt x="26992" y="701"/>
                </a:cubicBezTo>
                <a:cubicBezTo>
                  <a:pt x="26764" y="962"/>
                  <a:pt x="26475" y="1030"/>
                  <a:pt x="26171" y="1030"/>
                </a:cubicBezTo>
                <a:cubicBezTo>
                  <a:pt x="26063" y="1030"/>
                  <a:pt x="25954" y="1022"/>
                  <a:pt x="25844" y="1010"/>
                </a:cubicBezTo>
                <a:cubicBezTo>
                  <a:pt x="25579" y="988"/>
                  <a:pt x="25491" y="856"/>
                  <a:pt x="25491" y="569"/>
                </a:cubicBezTo>
                <a:cubicBezTo>
                  <a:pt x="25513" y="392"/>
                  <a:pt x="25624" y="216"/>
                  <a:pt x="25513" y="39"/>
                </a:cubicBezTo>
                <a:lnTo>
                  <a:pt x="25513" y="39"/>
                </a:lnTo>
                <a:cubicBezTo>
                  <a:pt x="25270" y="150"/>
                  <a:pt x="25204" y="370"/>
                  <a:pt x="25094" y="569"/>
                </a:cubicBezTo>
                <a:cubicBezTo>
                  <a:pt x="24905" y="873"/>
                  <a:pt x="24679" y="1035"/>
                  <a:pt x="24408" y="1035"/>
                </a:cubicBezTo>
                <a:cubicBezTo>
                  <a:pt x="24267" y="1035"/>
                  <a:pt x="24113" y="991"/>
                  <a:pt x="23946" y="900"/>
                </a:cubicBezTo>
                <a:cubicBezTo>
                  <a:pt x="23760" y="786"/>
                  <a:pt x="23592" y="725"/>
                  <a:pt x="23431" y="725"/>
                </a:cubicBezTo>
                <a:cubicBezTo>
                  <a:pt x="23249" y="725"/>
                  <a:pt x="23074" y="802"/>
                  <a:pt x="22887" y="966"/>
                </a:cubicBezTo>
                <a:cubicBezTo>
                  <a:pt x="22707" y="1104"/>
                  <a:pt x="22521" y="1171"/>
                  <a:pt x="22338" y="1171"/>
                </a:cubicBezTo>
                <a:cubicBezTo>
                  <a:pt x="22140" y="1171"/>
                  <a:pt x="21945" y="1093"/>
                  <a:pt x="21761" y="944"/>
                </a:cubicBezTo>
                <a:cubicBezTo>
                  <a:pt x="21651" y="856"/>
                  <a:pt x="21563" y="746"/>
                  <a:pt x="21452" y="613"/>
                </a:cubicBezTo>
                <a:cubicBezTo>
                  <a:pt x="21342" y="768"/>
                  <a:pt x="21276" y="900"/>
                  <a:pt x="21166" y="988"/>
                </a:cubicBezTo>
                <a:cubicBezTo>
                  <a:pt x="20949" y="1205"/>
                  <a:pt x="20702" y="1393"/>
                  <a:pt x="20402" y="1393"/>
                </a:cubicBezTo>
                <a:cubicBezTo>
                  <a:pt x="20335" y="1393"/>
                  <a:pt x="20266" y="1383"/>
                  <a:pt x="20194" y="1363"/>
                </a:cubicBezTo>
                <a:cubicBezTo>
                  <a:pt x="20062" y="1319"/>
                  <a:pt x="19935" y="1297"/>
                  <a:pt x="19808" y="1297"/>
                </a:cubicBezTo>
                <a:cubicBezTo>
                  <a:pt x="19681" y="1297"/>
                  <a:pt x="19554" y="1319"/>
                  <a:pt x="19422" y="1363"/>
                </a:cubicBezTo>
                <a:cubicBezTo>
                  <a:pt x="19290" y="1408"/>
                  <a:pt x="19135" y="1408"/>
                  <a:pt x="18981" y="1408"/>
                </a:cubicBezTo>
                <a:cubicBezTo>
                  <a:pt x="18429" y="1363"/>
                  <a:pt x="17899" y="1297"/>
                  <a:pt x="17303" y="1253"/>
                </a:cubicBezTo>
                <a:cubicBezTo>
                  <a:pt x="17144" y="1476"/>
                  <a:pt x="16940" y="1595"/>
                  <a:pt x="16689" y="1595"/>
                </a:cubicBezTo>
                <a:cubicBezTo>
                  <a:pt x="16592" y="1595"/>
                  <a:pt x="16488" y="1577"/>
                  <a:pt x="16376" y="1540"/>
                </a:cubicBezTo>
                <a:cubicBezTo>
                  <a:pt x="16261" y="1495"/>
                  <a:pt x="16145" y="1476"/>
                  <a:pt x="16029" y="1476"/>
                </a:cubicBezTo>
                <a:cubicBezTo>
                  <a:pt x="15858" y="1476"/>
                  <a:pt x="15687" y="1518"/>
                  <a:pt x="15516" y="1584"/>
                </a:cubicBezTo>
                <a:cubicBezTo>
                  <a:pt x="15298" y="1687"/>
                  <a:pt x="15080" y="1725"/>
                  <a:pt x="14859" y="1725"/>
                </a:cubicBezTo>
                <a:cubicBezTo>
                  <a:pt x="14655" y="1725"/>
                  <a:pt x="14448" y="1693"/>
                  <a:pt x="14236" y="1650"/>
                </a:cubicBezTo>
                <a:cubicBezTo>
                  <a:pt x="14110" y="1614"/>
                  <a:pt x="13969" y="1578"/>
                  <a:pt x="13837" y="1578"/>
                </a:cubicBezTo>
                <a:cubicBezTo>
                  <a:pt x="13808" y="1578"/>
                  <a:pt x="13779" y="1580"/>
                  <a:pt x="13750" y="1584"/>
                </a:cubicBezTo>
                <a:cubicBezTo>
                  <a:pt x="13397" y="1628"/>
                  <a:pt x="13044" y="1717"/>
                  <a:pt x="12669" y="1761"/>
                </a:cubicBezTo>
                <a:cubicBezTo>
                  <a:pt x="12420" y="1795"/>
                  <a:pt x="12249" y="1819"/>
                  <a:pt x="12114" y="1819"/>
                </a:cubicBezTo>
                <a:cubicBezTo>
                  <a:pt x="11818" y="1819"/>
                  <a:pt x="11694" y="1705"/>
                  <a:pt x="11300" y="1341"/>
                </a:cubicBezTo>
                <a:cubicBezTo>
                  <a:pt x="11256" y="1408"/>
                  <a:pt x="11190" y="1474"/>
                  <a:pt x="11124" y="1562"/>
                </a:cubicBezTo>
                <a:cubicBezTo>
                  <a:pt x="10969" y="1518"/>
                  <a:pt x="10837" y="1452"/>
                  <a:pt x="10683" y="1408"/>
                </a:cubicBezTo>
                <a:cubicBezTo>
                  <a:pt x="10462" y="1562"/>
                  <a:pt x="10285" y="1717"/>
                  <a:pt x="10087" y="1871"/>
                </a:cubicBezTo>
                <a:cubicBezTo>
                  <a:pt x="9968" y="1973"/>
                  <a:pt x="9837" y="2048"/>
                  <a:pt x="9693" y="2048"/>
                </a:cubicBezTo>
                <a:cubicBezTo>
                  <a:pt x="9649" y="2048"/>
                  <a:pt x="9603" y="2041"/>
                  <a:pt x="9557" y="2026"/>
                </a:cubicBezTo>
                <a:cubicBezTo>
                  <a:pt x="9454" y="1991"/>
                  <a:pt x="9356" y="1976"/>
                  <a:pt x="9261" y="1976"/>
                </a:cubicBezTo>
                <a:cubicBezTo>
                  <a:pt x="9048" y="1976"/>
                  <a:pt x="8850" y="2051"/>
                  <a:pt x="8652" y="2158"/>
                </a:cubicBezTo>
                <a:cubicBezTo>
                  <a:pt x="8564" y="2224"/>
                  <a:pt x="8431" y="2224"/>
                  <a:pt x="8299" y="2246"/>
                </a:cubicBezTo>
                <a:cubicBezTo>
                  <a:pt x="8252" y="2255"/>
                  <a:pt x="8206" y="2259"/>
                  <a:pt x="8161" y="2259"/>
                </a:cubicBezTo>
                <a:cubicBezTo>
                  <a:pt x="7870" y="2259"/>
                  <a:pt x="7621" y="2084"/>
                  <a:pt x="7372" y="1893"/>
                </a:cubicBezTo>
                <a:cubicBezTo>
                  <a:pt x="7196" y="2003"/>
                  <a:pt x="7041" y="2136"/>
                  <a:pt x="6887" y="2224"/>
                </a:cubicBezTo>
                <a:cubicBezTo>
                  <a:pt x="6744" y="2302"/>
                  <a:pt x="6595" y="2334"/>
                  <a:pt x="6442" y="2334"/>
                </a:cubicBezTo>
                <a:cubicBezTo>
                  <a:pt x="6334" y="2334"/>
                  <a:pt x="6224" y="2318"/>
                  <a:pt x="6114" y="2290"/>
                </a:cubicBezTo>
                <a:cubicBezTo>
                  <a:pt x="5871" y="2224"/>
                  <a:pt x="5849" y="2003"/>
                  <a:pt x="5761" y="1849"/>
                </a:cubicBezTo>
                <a:cubicBezTo>
                  <a:pt x="5761" y="1805"/>
                  <a:pt x="5695" y="1805"/>
                  <a:pt x="5629" y="1783"/>
                </a:cubicBezTo>
                <a:cubicBezTo>
                  <a:pt x="5518" y="1959"/>
                  <a:pt x="5430" y="2136"/>
                  <a:pt x="5342" y="2290"/>
                </a:cubicBezTo>
                <a:cubicBezTo>
                  <a:pt x="5077" y="2335"/>
                  <a:pt x="4856" y="2335"/>
                  <a:pt x="4658" y="2401"/>
                </a:cubicBezTo>
                <a:cubicBezTo>
                  <a:pt x="4430" y="2523"/>
                  <a:pt x="4189" y="2562"/>
                  <a:pt x="3934" y="2562"/>
                </a:cubicBezTo>
                <a:cubicBezTo>
                  <a:pt x="3867" y="2562"/>
                  <a:pt x="3799" y="2560"/>
                  <a:pt x="3731" y="2555"/>
                </a:cubicBezTo>
                <a:cubicBezTo>
                  <a:pt x="3605" y="2548"/>
                  <a:pt x="3479" y="2541"/>
                  <a:pt x="3354" y="2541"/>
                </a:cubicBezTo>
                <a:cubicBezTo>
                  <a:pt x="3082" y="2541"/>
                  <a:pt x="2811" y="2574"/>
                  <a:pt x="2539" y="2710"/>
                </a:cubicBezTo>
                <a:cubicBezTo>
                  <a:pt x="2421" y="2769"/>
                  <a:pt x="2274" y="2769"/>
                  <a:pt x="2124" y="2769"/>
                </a:cubicBezTo>
                <a:lnTo>
                  <a:pt x="2124" y="2769"/>
                </a:lnTo>
                <a:cubicBezTo>
                  <a:pt x="2048" y="2769"/>
                  <a:pt x="1972" y="2769"/>
                  <a:pt x="1899" y="2776"/>
                </a:cubicBezTo>
                <a:cubicBezTo>
                  <a:pt x="1590" y="2820"/>
                  <a:pt x="1281" y="2842"/>
                  <a:pt x="972" y="2886"/>
                </a:cubicBezTo>
                <a:cubicBezTo>
                  <a:pt x="884" y="2908"/>
                  <a:pt x="818" y="2975"/>
                  <a:pt x="663" y="3063"/>
                </a:cubicBezTo>
                <a:cubicBezTo>
                  <a:pt x="840" y="3129"/>
                  <a:pt x="906" y="3173"/>
                  <a:pt x="994" y="3195"/>
                </a:cubicBezTo>
                <a:cubicBezTo>
                  <a:pt x="1789" y="3306"/>
                  <a:pt x="1789" y="3306"/>
                  <a:pt x="1656" y="4144"/>
                </a:cubicBezTo>
                <a:cubicBezTo>
                  <a:pt x="1833" y="4255"/>
                  <a:pt x="2031" y="4387"/>
                  <a:pt x="2252" y="4541"/>
                </a:cubicBezTo>
                <a:cubicBezTo>
                  <a:pt x="2120" y="4659"/>
                  <a:pt x="1987" y="4679"/>
                  <a:pt x="1861" y="4679"/>
                </a:cubicBezTo>
                <a:cubicBezTo>
                  <a:pt x="1798" y="4679"/>
                  <a:pt x="1737" y="4674"/>
                  <a:pt x="1678" y="4674"/>
                </a:cubicBezTo>
                <a:cubicBezTo>
                  <a:pt x="1435" y="4696"/>
                  <a:pt x="1193" y="4718"/>
                  <a:pt x="994" y="4895"/>
                </a:cubicBezTo>
                <a:cubicBezTo>
                  <a:pt x="928" y="4961"/>
                  <a:pt x="884" y="5071"/>
                  <a:pt x="884" y="5159"/>
                </a:cubicBezTo>
                <a:cubicBezTo>
                  <a:pt x="906" y="5226"/>
                  <a:pt x="994" y="5314"/>
                  <a:pt x="1082" y="5336"/>
                </a:cubicBezTo>
                <a:cubicBezTo>
                  <a:pt x="1303" y="5402"/>
                  <a:pt x="1546" y="5424"/>
                  <a:pt x="1789" y="5468"/>
                </a:cubicBezTo>
                <a:cubicBezTo>
                  <a:pt x="1855" y="5490"/>
                  <a:pt x="1921" y="5579"/>
                  <a:pt x="2053" y="5667"/>
                </a:cubicBezTo>
                <a:cubicBezTo>
                  <a:pt x="1899" y="5755"/>
                  <a:pt x="1811" y="5844"/>
                  <a:pt x="1700" y="5866"/>
                </a:cubicBezTo>
                <a:cubicBezTo>
                  <a:pt x="1413" y="5910"/>
                  <a:pt x="1126" y="5932"/>
                  <a:pt x="840" y="5954"/>
                </a:cubicBezTo>
                <a:cubicBezTo>
                  <a:pt x="791" y="5958"/>
                  <a:pt x="742" y="5959"/>
                  <a:pt x="693" y="5959"/>
                </a:cubicBezTo>
                <a:cubicBezTo>
                  <a:pt x="640" y="5959"/>
                  <a:pt x="586" y="5958"/>
                  <a:pt x="534" y="5958"/>
                </a:cubicBezTo>
                <a:cubicBezTo>
                  <a:pt x="373" y="5958"/>
                  <a:pt x="216" y="5970"/>
                  <a:pt x="67" y="6064"/>
                </a:cubicBezTo>
                <a:cubicBezTo>
                  <a:pt x="1" y="6307"/>
                  <a:pt x="133" y="6462"/>
                  <a:pt x="310" y="6550"/>
                </a:cubicBezTo>
                <a:cubicBezTo>
                  <a:pt x="486" y="6616"/>
                  <a:pt x="685" y="6638"/>
                  <a:pt x="884" y="6682"/>
                </a:cubicBezTo>
                <a:cubicBezTo>
                  <a:pt x="1126" y="6748"/>
                  <a:pt x="1391" y="6815"/>
                  <a:pt x="1656" y="6881"/>
                </a:cubicBezTo>
                <a:cubicBezTo>
                  <a:pt x="1877" y="6947"/>
                  <a:pt x="2120" y="7035"/>
                  <a:pt x="2340" y="7102"/>
                </a:cubicBezTo>
                <a:cubicBezTo>
                  <a:pt x="2583" y="7168"/>
                  <a:pt x="2848" y="7212"/>
                  <a:pt x="3135" y="7256"/>
                </a:cubicBezTo>
                <a:cubicBezTo>
                  <a:pt x="2964" y="7522"/>
                  <a:pt x="2793" y="7641"/>
                  <a:pt x="2552" y="7641"/>
                </a:cubicBezTo>
                <a:cubicBezTo>
                  <a:pt x="2513" y="7641"/>
                  <a:pt x="2472" y="7637"/>
                  <a:pt x="2429" y="7631"/>
                </a:cubicBezTo>
                <a:cubicBezTo>
                  <a:pt x="2120" y="7609"/>
                  <a:pt x="1811" y="7587"/>
                  <a:pt x="1502" y="7565"/>
                </a:cubicBezTo>
                <a:lnTo>
                  <a:pt x="1502" y="7565"/>
                </a:lnTo>
                <a:cubicBezTo>
                  <a:pt x="1546" y="7764"/>
                  <a:pt x="1678" y="7742"/>
                  <a:pt x="1789" y="7786"/>
                </a:cubicBezTo>
                <a:cubicBezTo>
                  <a:pt x="2671" y="8073"/>
                  <a:pt x="3598" y="8139"/>
                  <a:pt x="4503" y="8315"/>
                </a:cubicBezTo>
                <a:cubicBezTo>
                  <a:pt x="4922" y="8404"/>
                  <a:pt x="5342" y="8448"/>
                  <a:pt x="5651" y="8757"/>
                </a:cubicBezTo>
                <a:cubicBezTo>
                  <a:pt x="5989" y="8580"/>
                  <a:pt x="6102" y="8521"/>
                  <a:pt x="6290" y="8521"/>
                </a:cubicBezTo>
                <a:cubicBezTo>
                  <a:pt x="6384" y="8521"/>
                  <a:pt x="6497" y="8536"/>
                  <a:pt x="6666" y="8558"/>
                </a:cubicBezTo>
                <a:cubicBezTo>
                  <a:pt x="6846" y="8594"/>
                  <a:pt x="7056" y="8630"/>
                  <a:pt x="7247" y="8630"/>
                </a:cubicBezTo>
                <a:cubicBezTo>
                  <a:pt x="7290" y="8630"/>
                  <a:pt x="7332" y="8628"/>
                  <a:pt x="7372" y="8624"/>
                </a:cubicBezTo>
                <a:cubicBezTo>
                  <a:pt x="7413" y="8623"/>
                  <a:pt x="7454" y="8622"/>
                  <a:pt x="7494" y="8622"/>
                </a:cubicBezTo>
                <a:cubicBezTo>
                  <a:pt x="8037" y="8622"/>
                  <a:pt x="8503" y="8767"/>
                  <a:pt x="8873" y="9198"/>
                </a:cubicBezTo>
                <a:cubicBezTo>
                  <a:pt x="8895" y="9220"/>
                  <a:pt x="8917" y="9220"/>
                  <a:pt x="8939" y="9220"/>
                </a:cubicBezTo>
                <a:cubicBezTo>
                  <a:pt x="8983" y="9198"/>
                  <a:pt x="9049" y="9176"/>
                  <a:pt x="9049" y="9132"/>
                </a:cubicBezTo>
                <a:cubicBezTo>
                  <a:pt x="9089" y="8838"/>
                  <a:pt x="9267" y="8753"/>
                  <a:pt x="9523" y="8753"/>
                </a:cubicBezTo>
                <a:cubicBezTo>
                  <a:pt x="9555" y="8753"/>
                  <a:pt x="9588" y="8754"/>
                  <a:pt x="9623" y="8757"/>
                </a:cubicBezTo>
                <a:cubicBezTo>
                  <a:pt x="10329" y="8801"/>
                  <a:pt x="11014" y="8823"/>
                  <a:pt x="11720" y="8955"/>
                </a:cubicBezTo>
                <a:cubicBezTo>
                  <a:pt x="11775" y="8968"/>
                  <a:pt x="11832" y="8973"/>
                  <a:pt x="11891" y="8973"/>
                </a:cubicBezTo>
                <a:cubicBezTo>
                  <a:pt x="12042" y="8973"/>
                  <a:pt x="12201" y="8937"/>
                  <a:pt x="12360" y="8889"/>
                </a:cubicBezTo>
                <a:cubicBezTo>
                  <a:pt x="12470" y="8862"/>
                  <a:pt x="12575" y="8846"/>
                  <a:pt x="12681" y="8846"/>
                </a:cubicBezTo>
                <a:cubicBezTo>
                  <a:pt x="12830" y="8846"/>
                  <a:pt x="12977" y="8878"/>
                  <a:pt x="13132" y="8955"/>
                </a:cubicBezTo>
                <a:cubicBezTo>
                  <a:pt x="13364" y="9064"/>
                  <a:pt x="13596" y="9118"/>
                  <a:pt x="13843" y="9118"/>
                </a:cubicBezTo>
                <a:cubicBezTo>
                  <a:pt x="13948" y="9118"/>
                  <a:pt x="14057" y="9108"/>
                  <a:pt x="14170" y="9088"/>
                </a:cubicBezTo>
                <a:cubicBezTo>
                  <a:pt x="14371" y="9045"/>
                  <a:pt x="14522" y="9019"/>
                  <a:pt x="14637" y="9019"/>
                </a:cubicBezTo>
                <a:cubicBezTo>
                  <a:pt x="14938" y="9019"/>
                  <a:pt x="14995" y="9195"/>
                  <a:pt x="15074" y="9706"/>
                </a:cubicBezTo>
                <a:cubicBezTo>
                  <a:pt x="15096" y="9882"/>
                  <a:pt x="15185" y="10059"/>
                  <a:pt x="15251" y="10235"/>
                </a:cubicBezTo>
                <a:cubicBezTo>
                  <a:pt x="15251" y="10268"/>
                  <a:pt x="15298" y="10288"/>
                  <a:pt x="15332" y="10288"/>
                </a:cubicBezTo>
                <a:cubicBezTo>
                  <a:pt x="15345" y="10288"/>
                  <a:pt x="15355" y="10285"/>
                  <a:pt x="15361" y="10280"/>
                </a:cubicBezTo>
                <a:cubicBezTo>
                  <a:pt x="15405" y="10280"/>
                  <a:pt x="15472" y="10257"/>
                  <a:pt x="15494" y="10213"/>
                </a:cubicBezTo>
                <a:cubicBezTo>
                  <a:pt x="15516" y="10125"/>
                  <a:pt x="15538" y="10015"/>
                  <a:pt x="15516" y="9926"/>
                </a:cubicBezTo>
                <a:cubicBezTo>
                  <a:pt x="15472" y="9529"/>
                  <a:pt x="15714" y="9308"/>
                  <a:pt x="15979" y="9088"/>
                </a:cubicBezTo>
                <a:cubicBezTo>
                  <a:pt x="16105" y="8985"/>
                  <a:pt x="16236" y="8941"/>
                  <a:pt x="16367" y="8941"/>
                </a:cubicBezTo>
                <a:cubicBezTo>
                  <a:pt x="16490" y="8941"/>
                  <a:pt x="16612" y="8980"/>
                  <a:pt x="16730" y="9044"/>
                </a:cubicBezTo>
                <a:cubicBezTo>
                  <a:pt x="16812" y="9085"/>
                  <a:pt x="16889" y="9102"/>
                  <a:pt x="16964" y="9102"/>
                </a:cubicBezTo>
                <a:cubicBezTo>
                  <a:pt x="17050" y="9102"/>
                  <a:pt x="17132" y="9079"/>
                  <a:pt x="17215" y="9044"/>
                </a:cubicBezTo>
                <a:cubicBezTo>
                  <a:pt x="17325" y="9022"/>
                  <a:pt x="17458" y="9000"/>
                  <a:pt x="17568" y="9000"/>
                </a:cubicBezTo>
                <a:cubicBezTo>
                  <a:pt x="17934" y="9000"/>
                  <a:pt x="18292" y="8971"/>
                  <a:pt x="18652" y="8971"/>
                </a:cubicBezTo>
                <a:cubicBezTo>
                  <a:pt x="18922" y="8971"/>
                  <a:pt x="19192" y="8987"/>
                  <a:pt x="19466" y="9044"/>
                </a:cubicBezTo>
                <a:cubicBezTo>
                  <a:pt x="19514" y="9057"/>
                  <a:pt x="19564" y="9063"/>
                  <a:pt x="19616" y="9063"/>
                </a:cubicBezTo>
                <a:cubicBezTo>
                  <a:pt x="19730" y="9063"/>
                  <a:pt x="19852" y="9037"/>
                  <a:pt x="19974" y="9022"/>
                </a:cubicBezTo>
                <a:cubicBezTo>
                  <a:pt x="20071" y="8997"/>
                  <a:pt x="20165" y="8985"/>
                  <a:pt x="20255" y="8985"/>
                </a:cubicBezTo>
                <a:cubicBezTo>
                  <a:pt x="20493" y="8985"/>
                  <a:pt x="20709" y="9072"/>
                  <a:pt x="20901" y="9264"/>
                </a:cubicBezTo>
                <a:cubicBezTo>
                  <a:pt x="20967" y="9308"/>
                  <a:pt x="21077" y="9331"/>
                  <a:pt x="21166" y="9375"/>
                </a:cubicBezTo>
                <a:cubicBezTo>
                  <a:pt x="21364" y="9242"/>
                  <a:pt x="21541" y="9066"/>
                  <a:pt x="21739" y="9022"/>
                </a:cubicBezTo>
                <a:cubicBezTo>
                  <a:pt x="21806" y="9000"/>
                  <a:pt x="21874" y="8992"/>
                  <a:pt x="21945" y="8992"/>
                </a:cubicBezTo>
                <a:cubicBezTo>
                  <a:pt x="22085" y="8992"/>
                  <a:pt x="22232" y="9022"/>
                  <a:pt x="22379" y="9022"/>
                </a:cubicBezTo>
                <a:cubicBezTo>
                  <a:pt x="22446" y="9022"/>
                  <a:pt x="22512" y="9000"/>
                  <a:pt x="22600" y="9000"/>
                </a:cubicBezTo>
                <a:cubicBezTo>
                  <a:pt x="22696" y="8977"/>
                  <a:pt x="22791" y="8968"/>
                  <a:pt x="22887" y="8968"/>
                </a:cubicBezTo>
                <a:cubicBezTo>
                  <a:pt x="23078" y="8968"/>
                  <a:pt x="23269" y="9007"/>
                  <a:pt x="23461" y="9066"/>
                </a:cubicBezTo>
                <a:cubicBezTo>
                  <a:pt x="23748" y="9154"/>
                  <a:pt x="24057" y="9264"/>
                  <a:pt x="24366" y="9331"/>
                </a:cubicBezTo>
                <a:cubicBezTo>
                  <a:pt x="24595" y="9369"/>
                  <a:pt x="24824" y="9407"/>
                  <a:pt x="25058" y="9407"/>
                </a:cubicBezTo>
                <a:cubicBezTo>
                  <a:pt x="25229" y="9407"/>
                  <a:pt x="25402" y="9387"/>
                  <a:pt x="25579" y="9331"/>
                </a:cubicBezTo>
                <a:cubicBezTo>
                  <a:pt x="25866" y="9242"/>
                  <a:pt x="26197" y="9198"/>
                  <a:pt x="26506" y="9154"/>
                </a:cubicBezTo>
                <a:cubicBezTo>
                  <a:pt x="26576" y="9134"/>
                  <a:pt x="26650" y="9123"/>
                  <a:pt x="26724" y="9123"/>
                </a:cubicBezTo>
                <a:cubicBezTo>
                  <a:pt x="26815" y="9123"/>
                  <a:pt x="26907" y="9140"/>
                  <a:pt x="26992" y="9176"/>
                </a:cubicBezTo>
                <a:cubicBezTo>
                  <a:pt x="27345" y="9286"/>
                  <a:pt x="27654" y="9441"/>
                  <a:pt x="27786" y="9838"/>
                </a:cubicBezTo>
                <a:cubicBezTo>
                  <a:pt x="27823" y="9986"/>
                  <a:pt x="27891" y="10119"/>
                  <a:pt x="28068" y="10119"/>
                </a:cubicBezTo>
                <a:cubicBezTo>
                  <a:pt x="28103" y="10119"/>
                  <a:pt x="28141" y="10114"/>
                  <a:pt x="28184" y="10103"/>
                </a:cubicBezTo>
                <a:cubicBezTo>
                  <a:pt x="28294" y="9926"/>
                  <a:pt x="28382" y="9684"/>
                  <a:pt x="28515" y="9507"/>
                </a:cubicBezTo>
                <a:cubicBezTo>
                  <a:pt x="28660" y="9277"/>
                  <a:pt x="28859" y="9159"/>
                  <a:pt x="29075" y="9159"/>
                </a:cubicBezTo>
                <a:cubicBezTo>
                  <a:pt x="29252" y="9159"/>
                  <a:pt x="29439" y="9238"/>
                  <a:pt x="29618" y="9397"/>
                </a:cubicBezTo>
                <a:cubicBezTo>
                  <a:pt x="29684" y="9463"/>
                  <a:pt x="29751" y="9507"/>
                  <a:pt x="29817" y="9573"/>
                </a:cubicBezTo>
                <a:cubicBezTo>
                  <a:pt x="29905" y="9507"/>
                  <a:pt x="29971" y="9463"/>
                  <a:pt x="30015" y="9419"/>
                </a:cubicBezTo>
                <a:cubicBezTo>
                  <a:pt x="30122" y="9286"/>
                  <a:pt x="30244" y="9217"/>
                  <a:pt x="30378" y="9217"/>
                </a:cubicBezTo>
                <a:cubicBezTo>
                  <a:pt x="30466" y="9217"/>
                  <a:pt x="30559" y="9247"/>
                  <a:pt x="30655" y="9308"/>
                </a:cubicBezTo>
                <a:cubicBezTo>
                  <a:pt x="30861" y="9449"/>
                  <a:pt x="31066" y="9510"/>
                  <a:pt x="31273" y="9510"/>
                </a:cubicBezTo>
                <a:cubicBezTo>
                  <a:pt x="31490" y="9510"/>
                  <a:pt x="31710" y="9443"/>
                  <a:pt x="31935" y="9331"/>
                </a:cubicBezTo>
                <a:cubicBezTo>
                  <a:pt x="31990" y="9303"/>
                  <a:pt x="32078" y="9284"/>
                  <a:pt x="32153" y="9284"/>
                </a:cubicBezTo>
                <a:cubicBezTo>
                  <a:pt x="32200" y="9284"/>
                  <a:pt x="32241" y="9292"/>
                  <a:pt x="32266" y="9308"/>
                </a:cubicBezTo>
                <a:cubicBezTo>
                  <a:pt x="32459" y="9420"/>
                  <a:pt x="32642" y="9475"/>
                  <a:pt x="32817" y="9475"/>
                </a:cubicBezTo>
                <a:cubicBezTo>
                  <a:pt x="33025" y="9475"/>
                  <a:pt x="33223" y="9398"/>
                  <a:pt x="33414" y="9242"/>
                </a:cubicBezTo>
                <a:cubicBezTo>
                  <a:pt x="33436" y="9220"/>
                  <a:pt x="33458" y="9220"/>
                  <a:pt x="33480" y="9220"/>
                </a:cubicBezTo>
                <a:cubicBezTo>
                  <a:pt x="33701" y="9198"/>
                  <a:pt x="33922" y="9198"/>
                  <a:pt x="34120" y="9154"/>
                </a:cubicBezTo>
                <a:cubicBezTo>
                  <a:pt x="34319" y="9110"/>
                  <a:pt x="34518" y="9000"/>
                  <a:pt x="34738" y="8911"/>
                </a:cubicBezTo>
                <a:cubicBezTo>
                  <a:pt x="34804" y="9088"/>
                  <a:pt x="34871" y="9220"/>
                  <a:pt x="34915" y="9353"/>
                </a:cubicBezTo>
                <a:cubicBezTo>
                  <a:pt x="34981" y="9485"/>
                  <a:pt x="34849" y="9706"/>
                  <a:pt x="35113" y="9816"/>
                </a:cubicBezTo>
                <a:cubicBezTo>
                  <a:pt x="35180" y="9750"/>
                  <a:pt x="35268" y="9684"/>
                  <a:pt x="35334" y="9595"/>
                </a:cubicBezTo>
                <a:cubicBezTo>
                  <a:pt x="35444" y="9441"/>
                  <a:pt x="35555" y="9264"/>
                  <a:pt x="35753" y="9220"/>
                </a:cubicBezTo>
                <a:cubicBezTo>
                  <a:pt x="35858" y="9204"/>
                  <a:pt x="35966" y="9194"/>
                  <a:pt x="36074" y="9194"/>
                </a:cubicBezTo>
                <a:cubicBezTo>
                  <a:pt x="36261" y="9194"/>
                  <a:pt x="36446" y="9225"/>
                  <a:pt x="36614" y="9308"/>
                </a:cubicBezTo>
                <a:cubicBezTo>
                  <a:pt x="36702" y="9375"/>
                  <a:pt x="36791" y="9463"/>
                  <a:pt x="36945" y="9573"/>
                </a:cubicBezTo>
                <a:cubicBezTo>
                  <a:pt x="37453" y="9154"/>
                  <a:pt x="38049" y="9154"/>
                  <a:pt x="38645" y="9110"/>
                </a:cubicBezTo>
                <a:cubicBezTo>
                  <a:pt x="38691" y="9107"/>
                  <a:pt x="38737" y="9105"/>
                  <a:pt x="38783" y="9105"/>
                </a:cubicBezTo>
                <a:cubicBezTo>
                  <a:pt x="39387" y="9105"/>
                  <a:pt x="39919" y="9363"/>
                  <a:pt x="40432" y="9507"/>
                </a:cubicBezTo>
                <a:cubicBezTo>
                  <a:pt x="40520" y="9485"/>
                  <a:pt x="40587" y="9463"/>
                  <a:pt x="40609" y="9441"/>
                </a:cubicBezTo>
                <a:cubicBezTo>
                  <a:pt x="40750" y="9222"/>
                  <a:pt x="40924" y="9136"/>
                  <a:pt x="41139" y="9136"/>
                </a:cubicBezTo>
                <a:cubicBezTo>
                  <a:pt x="41227" y="9136"/>
                  <a:pt x="41323" y="9150"/>
                  <a:pt x="41425" y="9176"/>
                </a:cubicBezTo>
                <a:cubicBezTo>
                  <a:pt x="41574" y="9216"/>
                  <a:pt x="41727" y="9238"/>
                  <a:pt x="41881" y="9238"/>
                </a:cubicBezTo>
                <a:cubicBezTo>
                  <a:pt x="42069" y="9238"/>
                  <a:pt x="42258" y="9205"/>
                  <a:pt x="42440" y="9132"/>
                </a:cubicBezTo>
                <a:cubicBezTo>
                  <a:pt x="42557" y="9080"/>
                  <a:pt x="42681" y="9059"/>
                  <a:pt x="42808" y="9059"/>
                </a:cubicBezTo>
                <a:cubicBezTo>
                  <a:pt x="42898" y="9059"/>
                  <a:pt x="42989" y="9070"/>
                  <a:pt x="43080" y="9088"/>
                </a:cubicBezTo>
                <a:cubicBezTo>
                  <a:pt x="43576" y="9165"/>
                  <a:pt x="44072" y="9254"/>
                  <a:pt x="44583" y="9254"/>
                </a:cubicBezTo>
                <a:cubicBezTo>
                  <a:pt x="44800" y="9254"/>
                  <a:pt x="45020" y="9238"/>
                  <a:pt x="45243" y="9198"/>
                </a:cubicBezTo>
                <a:cubicBezTo>
                  <a:pt x="45332" y="9182"/>
                  <a:pt x="45418" y="9173"/>
                  <a:pt x="45500" y="9173"/>
                </a:cubicBezTo>
                <a:cubicBezTo>
                  <a:pt x="45871" y="9173"/>
                  <a:pt x="46168" y="9351"/>
                  <a:pt x="46258" y="9838"/>
                </a:cubicBezTo>
                <a:cubicBezTo>
                  <a:pt x="46271" y="9924"/>
                  <a:pt x="46345" y="9969"/>
                  <a:pt x="46427" y="9969"/>
                </a:cubicBezTo>
                <a:cubicBezTo>
                  <a:pt x="46492" y="9969"/>
                  <a:pt x="46563" y="9941"/>
                  <a:pt x="46612" y="9882"/>
                </a:cubicBezTo>
                <a:cubicBezTo>
                  <a:pt x="46700" y="9794"/>
                  <a:pt x="46766" y="9706"/>
                  <a:pt x="46832" y="9595"/>
                </a:cubicBezTo>
                <a:cubicBezTo>
                  <a:pt x="46943" y="9463"/>
                  <a:pt x="47031" y="9331"/>
                  <a:pt x="47163" y="9198"/>
                </a:cubicBezTo>
                <a:cubicBezTo>
                  <a:pt x="47247" y="9114"/>
                  <a:pt x="47337" y="9076"/>
                  <a:pt x="47430" y="9076"/>
                </a:cubicBezTo>
                <a:cubicBezTo>
                  <a:pt x="47509" y="9076"/>
                  <a:pt x="47590" y="9103"/>
                  <a:pt x="47671" y="9154"/>
                </a:cubicBezTo>
                <a:cubicBezTo>
                  <a:pt x="47812" y="9255"/>
                  <a:pt x="47916" y="9447"/>
                  <a:pt x="48117" y="9447"/>
                </a:cubicBezTo>
                <a:cubicBezTo>
                  <a:pt x="48136" y="9447"/>
                  <a:pt x="48157" y="9445"/>
                  <a:pt x="48179" y="9441"/>
                </a:cubicBezTo>
                <a:cubicBezTo>
                  <a:pt x="48377" y="9286"/>
                  <a:pt x="48554" y="9110"/>
                  <a:pt x="48730" y="8955"/>
                </a:cubicBezTo>
                <a:cubicBezTo>
                  <a:pt x="48841" y="8977"/>
                  <a:pt x="48885" y="8977"/>
                  <a:pt x="48929" y="9000"/>
                </a:cubicBezTo>
                <a:cubicBezTo>
                  <a:pt x="49243" y="9170"/>
                  <a:pt x="49557" y="9278"/>
                  <a:pt x="49880" y="9278"/>
                </a:cubicBezTo>
                <a:cubicBezTo>
                  <a:pt x="50102" y="9278"/>
                  <a:pt x="50328" y="9227"/>
                  <a:pt x="50562" y="9110"/>
                </a:cubicBezTo>
                <a:cubicBezTo>
                  <a:pt x="50732" y="9020"/>
                  <a:pt x="50912" y="8970"/>
                  <a:pt x="51094" y="8970"/>
                </a:cubicBezTo>
                <a:cubicBezTo>
                  <a:pt x="51314" y="8970"/>
                  <a:pt x="51537" y="9042"/>
                  <a:pt x="51754" y="9198"/>
                </a:cubicBezTo>
                <a:cubicBezTo>
                  <a:pt x="51864" y="9286"/>
                  <a:pt x="51997" y="9308"/>
                  <a:pt x="52107" y="9353"/>
                </a:cubicBezTo>
                <a:cubicBezTo>
                  <a:pt x="52328" y="9308"/>
                  <a:pt x="52504" y="9242"/>
                  <a:pt x="52681" y="9220"/>
                </a:cubicBezTo>
                <a:cubicBezTo>
                  <a:pt x="52879" y="9220"/>
                  <a:pt x="53056" y="9286"/>
                  <a:pt x="53232" y="9331"/>
                </a:cubicBezTo>
                <a:cubicBezTo>
                  <a:pt x="53365" y="9154"/>
                  <a:pt x="53453" y="9000"/>
                  <a:pt x="53563" y="8889"/>
                </a:cubicBezTo>
                <a:cubicBezTo>
                  <a:pt x="53632" y="8838"/>
                  <a:pt x="53753" y="8787"/>
                  <a:pt x="53835" y="8787"/>
                </a:cubicBezTo>
                <a:cubicBezTo>
                  <a:pt x="53859" y="8787"/>
                  <a:pt x="53880" y="8791"/>
                  <a:pt x="53895" y="8801"/>
                </a:cubicBezTo>
                <a:cubicBezTo>
                  <a:pt x="54380" y="9044"/>
                  <a:pt x="54998" y="9044"/>
                  <a:pt x="55351" y="9485"/>
                </a:cubicBezTo>
                <a:cubicBezTo>
                  <a:pt x="55616" y="9397"/>
                  <a:pt x="55815" y="9286"/>
                  <a:pt x="56013" y="9242"/>
                </a:cubicBezTo>
                <a:cubicBezTo>
                  <a:pt x="56453" y="9187"/>
                  <a:pt x="56907" y="9072"/>
                  <a:pt x="57365" y="9072"/>
                </a:cubicBezTo>
                <a:cubicBezTo>
                  <a:pt x="57458" y="9072"/>
                  <a:pt x="57552" y="9077"/>
                  <a:pt x="57646" y="9088"/>
                </a:cubicBezTo>
                <a:cubicBezTo>
                  <a:pt x="57834" y="9110"/>
                  <a:pt x="58027" y="9121"/>
                  <a:pt x="58220" y="9121"/>
                </a:cubicBezTo>
                <a:cubicBezTo>
                  <a:pt x="58413" y="9121"/>
                  <a:pt x="58606" y="9110"/>
                  <a:pt x="58794" y="9088"/>
                </a:cubicBezTo>
                <a:cubicBezTo>
                  <a:pt x="58969" y="9062"/>
                  <a:pt x="59143" y="9046"/>
                  <a:pt x="59316" y="9046"/>
                </a:cubicBezTo>
                <a:cubicBezTo>
                  <a:pt x="59581" y="9046"/>
                  <a:pt x="59843" y="9083"/>
                  <a:pt x="60096" y="9176"/>
                </a:cubicBezTo>
                <a:cubicBezTo>
                  <a:pt x="60251" y="9022"/>
                  <a:pt x="60383" y="8867"/>
                  <a:pt x="60537" y="8757"/>
                </a:cubicBezTo>
                <a:cubicBezTo>
                  <a:pt x="60683" y="8651"/>
                  <a:pt x="60836" y="8577"/>
                  <a:pt x="60997" y="8577"/>
                </a:cubicBezTo>
                <a:cubicBezTo>
                  <a:pt x="61105" y="8577"/>
                  <a:pt x="61217" y="8611"/>
                  <a:pt x="61332" y="8691"/>
                </a:cubicBezTo>
                <a:cubicBezTo>
                  <a:pt x="61405" y="8745"/>
                  <a:pt x="61507" y="8785"/>
                  <a:pt x="61603" y="8785"/>
                </a:cubicBezTo>
                <a:cubicBezTo>
                  <a:pt x="61623" y="8785"/>
                  <a:pt x="61643" y="8783"/>
                  <a:pt x="61663" y="8779"/>
                </a:cubicBezTo>
                <a:cubicBezTo>
                  <a:pt x="62193" y="8757"/>
                  <a:pt x="62722" y="8713"/>
                  <a:pt x="63230" y="8668"/>
                </a:cubicBezTo>
                <a:cubicBezTo>
                  <a:pt x="63384" y="8779"/>
                  <a:pt x="63517" y="8867"/>
                  <a:pt x="63649" y="8955"/>
                </a:cubicBezTo>
                <a:cubicBezTo>
                  <a:pt x="63870" y="8889"/>
                  <a:pt x="64046" y="8845"/>
                  <a:pt x="64223" y="8779"/>
                </a:cubicBezTo>
                <a:cubicBezTo>
                  <a:pt x="64417" y="8706"/>
                  <a:pt x="64604" y="8653"/>
                  <a:pt x="64795" y="8653"/>
                </a:cubicBezTo>
                <a:cubicBezTo>
                  <a:pt x="64953" y="8653"/>
                  <a:pt x="65113" y="8689"/>
                  <a:pt x="65282" y="8779"/>
                </a:cubicBezTo>
                <a:cubicBezTo>
                  <a:pt x="65347" y="8805"/>
                  <a:pt x="65434" y="8815"/>
                  <a:pt x="65522" y="8815"/>
                </a:cubicBezTo>
                <a:cubicBezTo>
                  <a:pt x="65584" y="8815"/>
                  <a:pt x="65647" y="8810"/>
                  <a:pt x="65702" y="8801"/>
                </a:cubicBezTo>
                <a:cubicBezTo>
                  <a:pt x="65878" y="8801"/>
                  <a:pt x="66055" y="8731"/>
                  <a:pt x="66216" y="8731"/>
                </a:cubicBezTo>
                <a:cubicBezTo>
                  <a:pt x="66236" y="8731"/>
                  <a:pt x="66256" y="8732"/>
                  <a:pt x="66275" y="8735"/>
                </a:cubicBezTo>
                <a:cubicBezTo>
                  <a:pt x="66307" y="8736"/>
                  <a:pt x="66338" y="8737"/>
                  <a:pt x="66368" y="8737"/>
                </a:cubicBezTo>
                <a:cubicBezTo>
                  <a:pt x="66885" y="8737"/>
                  <a:pt x="67363" y="8565"/>
                  <a:pt x="67842" y="8315"/>
                </a:cubicBezTo>
                <a:cubicBezTo>
                  <a:pt x="68085" y="8558"/>
                  <a:pt x="68438" y="8536"/>
                  <a:pt x="68769" y="8580"/>
                </a:cubicBezTo>
                <a:cubicBezTo>
                  <a:pt x="68808" y="8584"/>
                  <a:pt x="68845" y="8586"/>
                  <a:pt x="68881" y="8586"/>
                </a:cubicBezTo>
                <a:cubicBezTo>
                  <a:pt x="69222" y="8586"/>
                  <a:pt x="69483" y="8411"/>
                  <a:pt x="69762" y="8271"/>
                </a:cubicBezTo>
                <a:cubicBezTo>
                  <a:pt x="69939" y="8426"/>
                  <a:pt x="70093" y="8536"/>
                  <a:pt x="70226" y="8646"/>
                </a:cubicBezTo>
                <a:cubicBezTo>
                  <a:pt x="70513" y="8624"/>
                  <a:pt x="70778" y="8646"/>
                  <a:pt x="71042" y="8558"/>
                </a:cubicBezTo>
                <a:cubicBezTo>
                  <a:pt x="71307" y="8470"/>
                  <a:pt x="71528" y="8293"/>
                  <a:pt x="71749" y="8161"/>
                </a:cubicBezTo>
                <a:cubicBezTo>
                  <a:pt x="72284" y="8334"/>
                  <a:pt x="72819" y="8429"/>
                  <a:pt x="73354" y="8429"/>
                </a:cubicBezTo>
                <a:cubicBezTo>
                  <a:pt x="73569" y="8429"/>
                  <a:pt x="73784" y="8413"/>
                  <a:pt x="74000" y="8382"/>
                </a:cubicBezTo>
                <a:cubicBezTo>
                  <a:pt x="74375" y="8315"/>
                  <a:pt x="74750" y="8183"/>
                  <a:pt x="75125" y="8161"/>
                </a:cubicBezTo>
                <a:cubicBezTo>
                  <a:pt x="75194" y="8157"/>
                  <a:pt x="75264" y="8155"/>
                  <a:pt x="75334" y="8155"/>
                </a:cubicBezTo>
                <a:cubicBezTo>
                  <a:pt x="75646" y="8155"/>
                  <a:pt x="75971" y="8191"/>
                  <a:pt x="76295" y="8227"/>
                </a:cubicBezTo>
                <a:lnTo>
                  <a:pt x="76361" y="8227"/>
                </a:lnTo>
                <a:cubicBezTo>
                  <a:pt x="76979" y="8095"/>
                  <a:pt x="77597" y="8095"/>
                  <a:pt x="78215" y="8051"/>
                </a:cubicBezTo>
                <a:cubicBezTo>
                  <a:pt x="79098" y="8006"/>
                  <a:pt x="79848" y="7653"/>
                  <a:pt x="80532" y="7102"/>
                </a:cubicBezTo>
                <a:cubicBezTo>
                  <a:pt x="80641" y="7011"/>
                  <a:pt x="80750" y="6831"/>
                  <a:pt x="80908" y="6831"/>
                </a:cubicBezTo>
                <a:cubicBezTo>
                  <a:pt x="80942" y="6831"/>
                  <a:pt x="80979" y="6839"/>
                  <a:pt x="81018" y="6859"/>
                </a:cubicBezTo>
                <a:cubicBezTo>
                  <a:pt x="81305" y="7013"/>
                  <a:pt x="80996" y="7256"/>
                  <a:pt x="81040" y="7455"/>
                </a:cubicBezTo>
                <a:cubicBezTo>
                  <a:pt x="81062" y="7477"/>
                  <a:pt x="81062" y="7499"/>
                  <a:pt x="81106" y="7587"/>
                </a:cubicBezTo>
                <a:cubicBezTo>
                  <a:pt x="81251" y="7623"/>
                  <a:pt x="81395" y="7645"/>
                  <a:pt x="81536" y="7645"/>
                </a:cubicBezTo>
                <a:cubicBezTo>
                  <a:pt x="81825" y="7645"/>
                  <a:pt x="82097" y="7553"/>
                  <a:pt x="82320" y="7300"/>
                </a:cubicBezTo>
                <a:cubicBezTo>
                  <a:pt x="82629" y="6969"/>
                  <a:pt x="82960" y="6793"/>
                  <a:pt x="83379" y="6748"/>
                </a:cubicBezTo>
                <a:cubicBezTo>
                  <a:pt x="83578" y="6726"/>
                  <a:pt x="83799" y="6682"/>
                  <a:pt x="83931" y="6572"/>
                </a:cubicBezTo>
                <a:cubicBezTo>
                  <a:pt x="84439" y="6197"/>
                  <a:pt x="85012" y="6197"/>
                  <a:pt x="85608" y="6175"/>
                </a:cubicBezTo>
                <a:cubicBezTo>
                  <a:pt x="85961" y="6153"/>
                  <a:pt x="86315" y="6108"/>
                  <a:pt x="86690" y="6086"/>
                </a:cubicBezTo>
                <a:cubicBezTo>
                  <a:pt x="87087" y="6042"/>
                  <a:pt x="87506" y="5998"/>
                  <a:pt x="87904" y="5932"/>
                </a:cubicBezTo>
                <a:cubicBezTo>
                  <a:pt x="87941" y="5932"/>
                  <a:pt x="87983" y="5935"/>
                  <a:pt x="88024" y="5935"/>
                </a:cubicBezTo>
                <a:cubicBezTo>
                  <a:pt x="88128" y="5935"/>
                  <a:pt x="88231" y="5913"/>
                  <a:pt x="88279" y="5755"/>
                </a:cubicBezTo>
                <a:cubicBezTo>
                  <a:pt x="87992" y="5535"/>
                  <a:pt x="87572" y="5777"/>
                  <a:pt x="87241" y="5490"/>
                </a:cubicBezTo>
                <a:cubicBezTo>
                  <a:pt x="87639" y="5159"/>
                  <a:pt x="88080" y="5204"/>
                  <a:pt x="88477" y="5159"/>
                </a:cubicBezTo>
                <a:cubicBezTo>
                  <a:pt x="88654" y="5336"/>
                  <a:pt x="88786" y="5490"/>
                  <a:pt x="88941" y="5623"/>
                </a:cubicBezTo>
                <a:cubicBezTo>
                  <a:pt x="89029" y="5557"/>
                  <a:pt x="89117" y="5535"/>
                  <a:pt x="89161" y="5490"/>
                </a:cubicBezTo>
                <a:cubicBezTo>
                  <a:pt x="89338" y="5217"/>
                  <a:pt x="89583" y="5133"/>
                  <a:pt x="89867" y="5133"/>
                </a:cubicBezTo>
                <a:cubicBezTo>
                  <a:pt x="89903" y="5133"/>
                  <a:pt x="89940" y="5135"/>
                  <a:pt x="89978" y="5137"/>
                </a:cubicBezTo>
                <a:cubicBezTo>
                  <a:pt x="90309" y="5137"/>
                  <a:pt x="90662" y="5115"/>
                  <a:pt x="90993" y="5093"/>
                </a:cubicBezTo>
                <a:cubicBezTo>
                  <a:pt x="91368" y="5093"/>
                  <a:pt x="91722" y="5093"/>
                  <a:pt x="92075" y="5071"/>
                </a:cubicBezTo>
                <a:cubicBezTo>
                  <a:pt x="92582" y="5071"/>
                  <a:pt x="93112" y="5071"/>
                  <a:pt x="93597" y="5027"/>
                </a:cubicBezTo>
                <a:cubicBezTo>
                  <a:pt x="93845" y="5007"/>
                  <a:pt x="94085" y="4996"/>
                  <a:pt x="94323" y="4996"/>
                </a:cubicBezTo>
                <a:cubicBezTo>
                  <a:pt x="94614" y="4996"/>
                  <a:pt x="94905" y="5013"/>
                  <a:pt x="95209" y="5049"/>
                </a:cubicBezTo>
                <a:cubicBezTo>
                  <a:pt x="95386" y="5081"/>
                  <a:pt x="95588" y="5102"/>
                  <a:pt x="95778" y="5102"/>
                </a:cubicBezTo>
                <a:cubicBezTo>
                  <a:pt x="95848" y="5102"/>
                  <a:pt x="95916" y="5099"/>
                  <a:pt x="95981" y="5093"/>
                </a:cubicBezTo>
                <a:cubicBezTo>
                  <a:pt x="96775" y="5005"/>
                  <a:pt x="97570" y="4895"/>
                  <a:pt x="98364" y="4784"/>
                </a:cubicBezTo>
                <a:cubicBezTo>
                  <a:pt x="98453" y="4762"/>
                  <a:pt x="98541" y="4718"/>
                  <a:pt x="98629" y="4696"/>
                </a:cubicBezTo>
                <a:cubicBezTo>
                  <a:pt x="98629" y="4652"/>
                  <a:pt x="98629" y="4608"/>
                  <a:pt x="98629" y="4564"/>
                </a:cubicBezTo>
                <a:cubicBezTo>
                  <a:pt x="98364" y="4564"/>
                  <a:pt x="98100" y="4564"/>
                  <a:pt x="97857" y="4586"/>
                </a:cubicBezTo>
                <a:cubicBezTo>
                  <a:pt x="97504" y="4608"/>
                  <a:pt x="97173" y="4652"/>
                  <a:pt x="96842" y="4674"/>
                </a:cubicBezTo>
                <a:cubicBezTo>
                  <a:pt x="96815" y="4677"/>
                  <a:pt x="96789" y="4678"/>
                  <a:pt x="96763" y="4678"/>
                </a:cubicBezTo>
                <a:cubicBezTo>
                  <a:pt x="96579" y="4678"/>
                  <a:pt x="96431" y="4606"/>
                  <a:pt x="96334" y="4431"/>
                </a:cubicBezTo>
                <a:cubicBezTo>
                  <a:pt x="96224" y="4193"/>
                  <a:pt x="96038" y="4061"/>
                  <a:pt x="95789" y="4061"/>
                </a:cubicBezTo>
                <a:cubicBezTo>
                  <a:pt x="95738" y="4061"/>
                  <a:pt x="95684" y="4067"/>
                  <a:pt x="95628" y="4078"/>
                </a:cubicBezTo>
                <a:cubicBezTo>
                  <a:pt x="95540" y="4078"/>
                  <a:pt x="95429" y="4078"/>
                  <a:pt x="95341" y="4034"/>
                </a:cubicBezTo>
                <a:cubicBezTo>
                  <a:pt x="94922" y="3791"/>
                  <a:pt x="94458" y="3813"/>
                  <a:pt x="93995" y="3791"/>
                </a:cubicBezTo>
                <a:cubicBezTo>
                  <a:pt x="93752" y="3791"/>
                  <a:pt x="93509" y="3747"/>
                  <a:pt x="93333" y="3570"/>
                </a:cubicBezTo>
                <a:cubicBezTo>
                  <a:pt x="93073" y="3363"/>
                  <a:pt x="92799" y="3291"/>
                  <a:pt x="92491" y="3291"/>
                </a:cubicBezTo>
                <a:cubicBezTo>
                  <a:pt x="92407" y="3291"/>
                  <a:pt x="92319" y="3296"/>
                  <a:pt x="92229" y="3306"/>
                </a:cubicBezTo>
                <a:cubicBezTo>
                  <a:pt x="92132" y="3314"/>
                  <a:pt x="92035" y="3319"/>
                  <a:pt x="91939" y="3319"/>
                </a:cubicBezTo>
                <a:cubicBezTo>
                  <a:pt x="91773" y="3319"/>
                  <a:pt x="91611" y="3303"/>
                  <a:pt x="91457" y="3261"/>
                </a:cubicBezTo>
                <a:cubicBezTo>
                  <a:pt x="91234" y="3198"/>
                  <a:pt x="91011" y="3165"/>
                  <a:pt x="90791" y="3165"/>
                </a:cubicBezTo>
                <a:cubicBezTo>
                  <a:pt x="90553" y="3165"/>
                  <a:pt x="90318" y="3203"/>
                  <a:pt x="90088" y="3284"/>
                </a:cubicBezTo>
                <a:cubicBezTo>
                  <a:pt x="89996" y="3323"/>
                  <a:pt x="89903" y="3355"/>
                  <a:pt x="89806" y="3355"/>
                </a:cubicBezTo>
                <a:cubicBezTo>
                  <a:pt x="89741" y="3355"/>
                  <a:pt x="89674" y="3341"/>
                  <a:pt x="89603" y="3306"/>
                </a:cubicBezTo>
                <a:cubicBezTo>
                  <a:pt x="89338" y="3173"/>
                  <a:pt x="89051" y="3173"/>
                  <a:pt x="88742" y="3173"/>
                </a:cubicBezTo>
                <a:cubicBezTo>
                  <a:pt x="88544" y="3173"/>
                  <a:pt x="88389" y="3063"/>
                  <a:pt x="88301" y="2864"/>
                </a:cubicBezTo>
                <a:cubicBezTo>
                  <a:pt x="88213" y="2666"/>
                  <a:pt x="88146" y="2467"/>
                  <a:pt x="88102" y="2335"/>
                </a:cubicBezTo>
                <a:cubicBezTo>
                  <a:pt x="87793" y="2246"/>
                  <a:pt x="87550" y="2202"/>
                  <a:pt x="87330" y="2114"/>
                </a:cubicBezTo>
                <a:cubicBezTo>
                  <a:pt x="87179" y="2038"/>
                  <a:pt x="87028" y="2004"/>
                  <a:pt x="86870" y="2004"/>
                </a:cubicBezTo>
                <a:cubicBezTo>
                  <a:pt x="86797" y="2004"/>
                  <a:pt x="86722" y="2012"/>
                  <a:pt x="86646" y="2026"/>
                </a:cubicBezTo>
                <a:cubicBezTo>
                  <a:pt x="86583" y="2037"/>
                  <a:pt x="86516" y="2043"/>
                  <a:pt x="86445" y="2043"/>
                </a:cubicBezTo>
                <a:cubicBezTo>
                  <a:pt x="86118" y="2043"/>
                  <a:pt x="85726" y="1924"/>
                  <a:pt x="85454" y="1761"/>
                </a:cubicBezTo>
                <a:cubicBezTo>
                  <a:pt x="85697" y="1628"/>
                  <a:pt x="85939" y="1628"/>
                  <a:pt x="86182" y="1628"/>
                </a:cubicBezTo>
                <a:cubicBezTo>
                  <a:pt x="86513" y="1606"/>
                  <a:pt x="86844" y="1584"/>
                  <a:pt x="87197" y="1584"/>
                </a:cubicBezTo>
                <a:cubicBezTo>
                  <a:pt x="87390" y="1584"/>
                  <a:pt x="87583" y="1578"/>
                  <a:pt x="87774" y="1578"/>
                </a:cubicBezTo>
                <a:cubicBezTo>
                  <a:pt x="88109" y="1578"/>
                  <a:pt x="88441" y="1596"/>
                  <a:pt x="88764" y="1695"/>
                </a:cubicBezTo>
                <a:cubicBezTo>
                  <a:pt x="88842" y="1710"/>
                  <a:pt x="88909" y="1726"/>
                  <a:pt x="88973" y="1726"/>
                </a:cubicBezTo>
                <a:cubicBezTo>
                  <a:pt x="88999" y="1726"/>
                  <a:pt x="89025" y="1723"/>
                  <a:pt x="89051" y="1717"/>
                </a:cubicBezTo>
                <a:cubicBezTo>
                  <a:pt x="89306" y="1653"/>
                  <a:pt x="89556" y="1634"/>
                  <a:pt x="89805" y="1634"/>
                </a:cubicBezTo>
                <a:cubicBezTo>
                  <a:pt x="90160" y="1634"/>
                  <a:pt x="90510" y="1672"/>
                  <a:pt x="90861" y="1672"/>
                </a:cubicBezTo>
                <a:cubicBezTo>
                  <a:pt x="91567" y="1672"/>
                  <a:pt x="92273" y="1717"/>
                  <a:pt x="92980" y="1739"/>
                </a:cubicBezTo>
                <a:cubicBezTo>
                  <a:pt x="93020" y="1739"/>
                  <a:pt x="93060" y="1739"/>
                  <a:pt x="93101" y="1739"/>
                </a:cubicBezTo>
                <a:cubicBezTo>
                  <a:pt x="93303" y="1739"/>
                  <a:pt x="93506" y="1724"/>
                  <a:pt x="93708" y="1540"/>
                </a:cubicBezTo>
                <a:cubicBezTo>
                  <a:pt x="93597" y="1474"/>
                  <a:pt x="93531" y="1363"/>
                  <a:pt x="93465" y="1363"/>
                </a:cubicBezTo>
                <a:cubicBezTo>
                  <a:pt x="93322" y="1352"/>
                  <a:pt x="93178" y="1347"/>
                  <a:pt x="93035" y="1347"/>
                </a:cubicBezTo>
                <a:cubicBezTo>
                  <a:pt x="92891" y="1347"/>
                  <a:pt x="92748" y="1352"/>
                  <a:pt x="92604" y="1363"/>
                </a:cubicBezTo>
                <a:cubicBezTo>
                  <a:pt x="92242" y="1383"/>
                  <a:pt x="91876" y="1410"/>
                  <a:pt x="91511" y="1410"/>
                </a:cubicBezTo>
                <a:cubicBezTo>
                  <a:pt x="91031" y="1410"/>
                  <a:pt x="90553" y="1363"/>
                  <a:pt x="90088" y="1187"/>
                </a:cubicBezTo>
                <a:cubicBezTo>
                  <a:pt x="90034" y="1160"/>
                  <a:pt x="89971" y="1141"/>
                  <a:pt x="89915" y="1141"/>
                </a:cubicBezTo>
                <a:cubicBezTo>
                  <a:pt x="89881" y="1141"/>
                  <a:pt x="89849" y="1148"/>
                  <a:pt x="89824" y="1165"/>
                </a:cubicBezTo>
                <a:cubicBezTo>
                  <a:pt x="89669" y="1242"/>
                  <a:pt x="89515" y="1269"/>
                  <a:pt x="89359" y="1269"/>
                </a:cubicBezTo>
                <a:cubicBezTo>
                  <a:pt x="89158" y="1269"/>
                  <a:pt x="88954" y="1224"/>
                  <a:pt x="88742" y="1187"/>
                </a:cubicBezTo>
                <a:cubicBezTo>
                  <a:pt x="88649" y="1171"/>
                  <a:pt x="88544" y="1156"/>
                  <a:pt x="88444" y="1156"/>
                </a:cubicBezTo>
                <a:cubicBezTo>
                  <a:pt x="88402" y="1156"/>
                  <a:pt x="88362" y="1158"/>
                  <a:pt x="88323" y="1165"/>
                </a:cubicBezTo>
                <a:cubicBezTo>
                  <a:pt x="88088" y="1203"/>
                  <a:pt x="87856" y="1217"/>
                  <a:pt x="87624" y="1217"/>
                </a:cubicBezTo>
                <a:cubicBezTo>
                  <a:pt x="87182" y="1217"/>
                  <a:pt x="86742" y="1164"/>
                  <a:pt x="86292" y="1121"/>
                </a:cubicBezTo>
                <a:cubicBezTo>
                  <a:pt x="86017" y="1088"/>
                  <a:pt x="85741" y="1066"/>
                  <a:pt x="85465" y="1066"/>
                </a:cubicBezTo>
                <a:cubicBezTo>
                  <a:pt x="85189" y="1066"/>
                  <a:pt x="84913" y="1088"/>
                  <a:pt x="84637" y="1143"/>
                </a:cubicBezTo>
                <a:cubicBezTo>
                  <a:pt x="84461" y="1165"/>
                  <a:pt x="84284" y="1165"/>
                  <a:pt x="84130" y="1165"/>
                </a:cubicBezTo>
                <a:cubicBezTo>
                  <a:pt x="83222" y="1151"/>
                  <a:pt x="82315" y="1120"/>
                  <a:pt x="81408" y="1120"/>
                </a:cubicBezTo>
                <a:cubicBezTo>
                  <a:pt x="80859" y="1120"/>
                  <a:pt x="80309" y="1132"/>
                  <a:pt x="79760" y="1165"/>
                </a:cubicBezTo>
                <a:cubicBezTo>
                  <a:pt x="79576" y="1174"/>
                  <a:pt x="79392" y="1177"/>
                  <a:pt x="79207" y="1177"/>
                </a:cubicBezTo>
                <a:cubicBezTo>
                  <a:pt x="78125" y="1177"/>
                  <a:pt x="77033" y="1049"/>
                  <a:pt x="75952" y="1049"/>
                </a:cubicBezTo>
                <a:cubicBezTo>
                  <a:pt x="75823" y="1049"/>
                  <a:pt x="75695" y="1050"/>
                  <a:pt x="75567" y="1054"/>
                </a:cubicBezTo>
                <a:cubicBezTo>
                  <a:pt x="75514" y="1058"/>
                  <a:pt x="75462" y="1059"/>
                  <a:pt x="75410" y="1059"/>
                </a:cubicBezTo>
                <a:cubicBezTo>
                  <a:pt x="75094" y="1059"/>
                  <a:pt x="74801" y="992"/>
                  <a:pt x="74574" y="746"/>
                </a:cubicBezTo>
                <a:cubicBezTo>
                  <a:pt x="74375" y="834"/>
                  <a:pt x="74198" y="944"/>
                  <a:pt x="74022" y="966"/>
                </a:cubicBezTo>
                <a:cubicBezTo>
                  <a:pt x="73607" y="1002"/>
                  <a:pt x="73193" y="1038"/>
                  <a:pt x="72779" y="1038"/>
                </a:cubicBezTo>
                <a:cubicBezTo>
                  <a:pt x="72685" y="1038"/>
                  <a:pt x="72592" y="1036"/>
                  <a:pt x="72499" y="1032"/>
                </a:cubicBezTo>
                <a:cubicBezTo>
                  <a:pt x="71815" y="1010"/>
                  <a:pt x="71153" y="944"/>
                  <a:pt x="70469" y="922"/>
                </a:cubicBezTo>
                <a:cubicBezTo>
                  <a:pt x="70366" y="915"/>
                  <a:pt x="70263" y="912"/>
                  <a:pt x="70159" y="912"/>
                </a:cubicBezTo>
                <a:cubicBezTo>
                  <a:pt x="69951" y="912"/>
                  <a:pt x="69740" y="922"/>
                  <a:pt x="69520" y="922"/>
                </a:cubicBezTo>
                <a:cubicBezTo>
                  <a:pt x="69387" y="746"/>
                  <a:pt x="69255" y="591"/>
                  <a:pt x="69100" y="392"/>
                </a:cubicBezTo>
                <a:cubicBezTo>
                  <a:pt x="68968" y="459"/>
                  <a:pt x="68880" y="503"/>
                  <a:pt x="68769" y="569"/>
                </a:cubicBezTo>
                <a:cubicBezTo>
                  <a:pt x="68637" y="635"/>
                  <a:pt x="68527" y="768"/>
                  <a:pt x="68416" y="790"/>
                </a:cubicBezTo>
                <a:cubicBezTo>
                  <a:pt x="68019" y="849"/>
                  <a:pt x="67622" y="947"/>
                  <a:pt x="67218" y="947"/>
                </a:cubicBezTo>
                <a:cubicBezTo>
                  <a:pt x="67016" y="947"/>
                  <a:pt x="66813" y="922"/>
                  <a:pt x="66607" y="856"/>
                </a:cubicBezTo>
                <a:cubicBezTo>
                  <a:pt x="66506" y="839"/>
                  <a:pt x="66393" y="797"/>
                  <a:pt x="66286" y="797"/>
                </a:cubicBezTo>
                <a:cubicBezTo>
                  <a:pt x="66252" y="797"/>
                  <a:pt x="66219" y="801"/>
                  <a:pt x="66187" y="812"/>
                </a:cubicBezTo>
                <a:cubicBezTo>
                  <a:pt x="65955" y="878"/>
                  <a:pt x="65729" y="894"/>
                  <a:pt x="65503" y="894"/>
                </a:cubicBezTo>
                <a:cubicBezTo>
                  <a:pt x="65277" y="894"/>
                  <a:pt x="65051" y="878"/>
                  <a:pt x="64819" y="878"/>
                </a:cubicBezTo>
                <a:cubicBezTo>
                  <a:pt x="64766" y="879"/>
                  <a:pt x="64713" y="880"/>
                  <a:pt x="64661" y="880"/>
                </a:cubicBezTo>
                <a:cubicBezTo>
                  <a:pt x="64097" y="880"/>
                  <a:pt x="63532" y="817"/>
                  <a:pt x="62968" y="817"/>
                </a:cubicBezTo>
                <a:cubicBezTo>
                  <a:pt x="62614" y="817"/>
                  <a:pt x="62260" y="842"/>
                  <a:pt x="61906" y="922"/>
                </a:cubicBezTo>
                <a:cubicBezTo>
                  <a:pt x="61866" y="928"/>
                  <a:pt x="61827" y="931"/>
                  <a:pt x="61789" y="931"/>
                </a:cubicBezTo>
                <a:cubicBezTo>
                  <a:pt x="61559" y="931"/>
                  <a:pt x="61383" y="813"/>
                  <a:pt x="61288" y="547"/>
                </a:cubicBezTo>
                <a:cubicBezTo>
                  <a:pt x="61266" y="459"/>
                  <a:pt x="61177" y="414"/>
                  <a:pt x="61089" y="304"/>
                </a:cubicBezTo>
                <a:cubicBezTo>
                  <a:pt x="60935" y="437"/>
                  <a:pt x="60824" y="547"/>
                  <a:pt x="60692" y="635"/>
                </a:cubicBezTo>
                <a:cubicBezTo>
                  <a:pt x="60559" y="746"/>
                  <a:pt x="60405" y="856"/>
                  <a:pt x="60251" y="856"/>
                </a:cubicBezTo>
                <a:cubicBezTo>
                  <a:pt x="60005" y="866"/>
                  <a:pt x="59754" y="884"/>
                  <a:pt x="59505" y="884"/>
                </a:cubicBezTo>
                <a:cubicBezTo>
                  <a:pt x="59196" y="884"/>
                  <a:pt x="58889" y="856"/>
                  <a:pt x="58595" y="746"/>
                </a:cubicBezTo>
                <a:cubicBezTo>
                  <a:pt x="58447" y="696"/>
                  <a:pt x="58305" y="667"/>
                  <a:pt x="58162" y="667"/>
                </a:cubicBezTo>
                <a:cubicBezTo>
                  <a:pt x="58051" y="667"/>
                  <a:pt x="57939" y="685"/>
                  <a:pt x="57823" y="723"/>
                </a:cubicBezTo>
                <a:cubicBezTo>
                  <a:pt x="57514" y="834"/>
                  <a:pt x="57194" y="867"/>
                  <a:pt x="56871" y="867"/>
                </a:cubicBezTo>
                <a:cubicBezTo>
                  <a:pt x="56548" y="867"/>
                  <a:pt x="56223" y="834"/>
                  <a:pt x="55903" y="812"/>
                </a:cubicBezTo>
                <a:cubicBezTo>
                  <a:pt x="55770" y="790"/>
                  <a:pt x="55616" y="768"/>
                  <a:pt x="55484" y="723"/>
                </a:cubicBezTo>
                <a:cubicBezTo>
                  <a:pt x="55408" y="690"/>
                  <a:pt x="55335" y="675"/>
                  <a:pt x="55264" y="675"/>
                </a:cubicBezTo>
                <a:cubicBezTo>
                  <a:pt x="55150" y="675"/>
                  <a:pt x="55041" y="713"/>
                  <a:pt x="54932" y="768"/>
                </a:cubicBezTo>
                <a:cubicBezTo>
                  <a:pt x="54720" y="831"/>
                  <a:pt x="54512" y="864"/>
                  <a:pt x="54311" y="864"/>
                </a:cubicBezTo>
                <a:cubicBezTo>
                  <a:pt x="54092" y="864"/>
                  <a:pt x="53880" y="826"/>
                  <a:pt x="53674" y="746"/>
                </a:cubicBezTo>
                <a:cubicBezTo>
                  <a:pt x="53586" y="569"/>
                  <a:pt x="53497" y="392"/>
                  <a:pt x="53409" y="216"/>
                </a:cubicBezTo>
                <a:cubicBezTo>
                  <a:pt x="53255" y="282"/>
                  <a:pt x="53144" y="370"/>
                  <a:pt x="53034" y="392"/>
                </a:cubicBezTo>
                <a:cubicBezTo>
                  <a:pt x="52681" y="459"/>
                  <a:pt x="52328" y="525"/>
                  <a:pt x="52019" y="723"/>
                </a:cubicBezTo>
                <a:cubicBezTo>
                  <a:pt x="51968" y="757"/>
                  <a:pt x="51908" y="772"/>
                  <a:pt x="51844" y="772"/>
                </a:cubicBezTo>
                <a:cubicBezTo>
                  <a:pt x="51741" y="772"/>
                  <a:pt x="51629" y="734"/>
                  <a:pt x="51533" y="679"/>
                </a:cubicBezTo>
                <a:cubicBezTo>
                  <a:pt x="51445" y="613"/>
                  <a:pt x="51357" y="525"/>
                  <a:pt x="51224" y="437"/>
                </a:cubicBezTo>
                <a:cubicBezTo>
                  <a:pt x="51052" y="623"/>
                  <a:pt x="50880" y="716"/>
                  <a:pt x="50690" y="716"/>
                </a:cubicBezTo>
                <a:cubicBezTo>
                  <a:pt x="50587" y="716"/>
                  <a:pt x="50479" y="689"/>
                  <a:pt x="50363" y="635"/>
                </a:cubicBezTo>
                <a:cubicBezTo>
                  <a:pt x="50314" y="615"/>
                  <a:pt x="50255" y="604"/>
                  <a:pt x="50198" y="604"/>
                </a:cubicBezTo>
                <a:cubicBezTo>
                  <a:pt x="50128" y="604"/>
                  <a:pt x="50059" y="621"/>
                  <a:pt x="50010" y="657"/>
                </a:cubicBezTo>
                <a:cubicBezTo>
                  <a:pt x="49768" y="812"/>
                  <a:pt x="49525" y="790"/>
                  <a:pt x="49238" y="812"/>
                </a:cubicBezTo>
                <a:cubicBezTo>
                  <a:pt x="49216" y="813"/>
                  <a:pt x="49194" y="814"/>
                  <a:pt x="49171" y="814"/>
                </a:cubicBezTo>
                <a:cubicBezTo>
                  <a:pt x="48885" y="814"/>
                  <a:pt x="48598" y="699"/>
                  <a:pt x="48311" y="699"/>
                </a:cubicBezTo>
                <a:cubicBezTo>
                  <a:pt x="48289" y="699"/>
                  <a:pt x="48267" y="700"/>
                  <a:pt x="48245" y="701"/>
                </a:cubicBezTo>
                <a:cubicBezTo>
                  <a:pt x="48190" y="707"/>
                  <a:pt x="48134" y="709"/>
                  <a:pt x="48078" y="709"/>
                </a:cubicBezTo>
                <a:cubicBezTo>
                  <a:pt x="47843" y="709"/>
                  <a:pt x="47604" y="671"/>
                  <a:pt x="47366" y="671"/>
                </a:cubicBezTo>
                <a:cubicBezTo>
                  <a:pt x="47186" y="671"/>
                  <a:pt x="47008" y="692"/>
                  <a:pt x="46832" y="768"/>
                </a:cubicBezTo>
                <a:cubicBezTo>
                  <a:pt x="46788" y="782"/>
                  <a:pt x="46742" y="787"/>
                  <a:pt x="46693" y="787"/>
                </a:cubicBezTo>
                <a:cubicBezTo>
                  <a:pt x="46597" y="787"/>
                  <a:pt x="46494" y="768"/>
                  <a:pt x="46391" y="768"/>
                </a:cubicBezTo>
                <a:cubicBezTo>
                  <a:pt x="45795" y="746"/>
                  <a:pt x="45177" y="723"/>
                  <a:pt x="44581" y="701"/>
                </a:cubicBezTo>
                <a:cubicBezTo>
                  <a:pt x="44493" y="701"/>
                  <a:pt x="44405" y="696"/>
                  <a:pt x="44319" y="696"/>
                </a:cubicBezTo>
                <a:cubicBezTo>
                  <a:pt x="44234" y="696"/>
                  <a:pt x="44151" y="701"/>
                  <a:pt x="44074" y="723"/>
                </a:cubicBezTo>
                <a:cubicBezTo>
                  <a:pt x="43958" y="767"/>
                  <a:pt x="43848" y="786"/>
                  <a:pt x="43740" y="786"/>
                </a:cubicBezTo>
                <a:cubicBezTo>
                  <a:pt x="43519" y="786"/>
                  <a:pt x="43311" y="703"/>
                  <a:pt x="43103" y="569"/>
                </a:cubicBezTo>
                <a:cubicBezTo>
                  <a:pt x="42794" y="370"/>
                  <a:pt x="42463" y="282"/>
                  <a:pt x="42065" y="260"/>
                </a:cubicBezTo>
                <a:cubicBezTo>
                  <a:pt x="41955" y="437"/>
                  <a:pt x="41867" y="591"/>
                  <a:pt x="41756" y="746"/>
                </a:cubicBezTo>
                <a:cubicBezTo>
                  <a:pt x="41646" y="734"/>
                  <a:pt x="41541" y="734"/>
                  <a:pt x="41439" y="734"/>
                </a:cubicBezTo>
                <a:cubicBezTo>
                  <a:pt x="41337" y="734"/>
                  <a:pt x="41238" y="734"/>
                  <a:pt x="41138" y="723"/>
                </a:cubicBezTo>
                <a:cubicBezTo>
                  <a:pt x="40753" y="691"/>
                  <a:pt x="40379" y="577"/>
                  <a:pt x="39999" y="577"/>
                </a:cubicBezTo>
                <a:cubicBezTo>
                  <a:pt x="39858" y="577"/>
                  <a:pt x="39715" y="593"/>
                  <a:pt x="39571" y="635"/>
                </a:cubicBezTo>
                <a:cubicBezTo>
                  <a:pt x="39559" y="638"/>
                  <a:pt x="39546" y="640"/>
                  <a:pt x="39533" y="640"/>
                </a:cubicBezTo>
                <a:cubicBezTo>
                  <a:pt x="39453" y="640"/>
                  <a:pt x="39361" y="588"/>
                  <a:pt x="39285" y="569"/>
                </a:cubicBezTo>
                <a:cubicBezTo>
                  <a:pt x="39163" y="525"/>
                  <a:pt x="39047" y="503"/>
                  <a:pt x="38931" y="503"/>
                </a:cubicBezTo>
                <a:cubicBezTo>
                  <a:pt x="38816" y="503"/>
                  <a:pt x="38700" y="525"/>
                  <a:pt x="38578" y="569"/>
                </a:cubicBezTo>
                <a:cubicBezTo>
                  <a:pt x="38336" y="635"/>
                  <a:pt x="38093" y="635"/>
                  <a:pt x="37894" y="679"/>
                </a:cubicBezTo>
                <a:cubicBezTo>
                  <a:pt x="37651" y="547"/>
                  <a:pt x="37453" y="437"/>
                  <a:pt x="37232" y="326"/>
                </a:cubicBezTo>
                <a:cubicBezTo>
                  <a:pt x="37122" y="370"/>
                  <a:pt x="37033" y="414"/>
                  <a:pt x="36945" y="481"/>
                </a:cubicBezTo>
                <a:cubicBezTo>
                  <a:pt x="36835" y="547"/>
                  <a:pt x="36724" y="635"/>
                  <a:pt x="36592" y="701"/>
                </a:cubicBezTo>
                <a:cubicBezTo>
                  <a:pt x="36414" y="803"/>
                  <a:pt x="36278" y="856"/>
                  <a:pt x="36165" y="856"/>
                </a:cubicBezTo>
                <a:cubicBezTo>
                  <a:pt x="35986" y="856"/>
                  <a:pt x="35867" y="721"/>
                  <a:pt x="35731" y="437"/>
                </a:cubicBezTo>
                <a:cubicBezTo>
                  <a:pt x="35687" y="348"/>
                  <a:pt x="35643" y="216"/>
                  <a:pt x="35577" y="128"/>
                </a:cubicBezTo>
                <a:cubicBezTo>
                  <a:pt x="35541" y="45"/>
                  <a:pt x="35468" y="0"/>
                  <a:pt x="353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161275" y="4021143"/>
            <a:ext cx="3878175" cy="775725"/>
          </a:xfrm>
          <a:custGeom>
            <a:avLst/>
            <a:gdLst/>
            <a:ahLst/>
            <a:cxnLst/>
            <a:rect l="l" t="t" r="r" b="b"/>
            <a:pathLst>
              <a:path w="155127" h="31029" extrusionOk="0">
                <a:moveTo>
                  <a:pt x="58528" y="5607"/>
                </a:moveTo>
                <a:cubicBezTo>
                  <a:pt x="58595" y="5629"/>
                  <a:pt x="58639" y="5651"/>
                  <a:pt x="58705" y="5673"/>
                </a:cubicBezTo>
                <a:cubicBezTo>
                  <a:pt x="58705" y="5695"/>
                  <a:pt x="58705" y="5783"/>
                  <a:pt x="58683" y="5783"/>
                </a:cubicBezTo>
                <a:cubicBezTo>
                  <a:pt x="58639" y="5783"/>
                  <a:pt x="58595" y="5793"/>
                  <a:pt x="58557" y="5793"/>
                </a:cubicBezTo>
                <a:cubicBezTo>
                  <a:pt x="58538" y="5793"/>
                  <a:pt x="58521" y="5791"/>
                  <a:pt x="58506" y="5783"/>
                </a:cubicBezTo>
                <a:cubicBezTo>
                  <a:pt x="58462" y="5761"/>
                  <a:pt x="58440" y="5695"/>
                  <a:pt x="58418" y="5651"/>
                </a:cubicBezTo>
                <a:cubicBezTo>
                  <a:pt x="58462" y="5629"/>
                  <a:pt x="58506" y="5607"/>
                  <a:pt x="58528" y="5607"/>
                </a:cubicBezTo>
                <a:close/>
                <a:moveTo>
                  <a:pt x="60780" y="5695"/>
                </a:moveTo>
                <a:cubicBezTo>
                  <a:pt x="60824" y="5695"/>
                  <a:pt x="60890" y="5739"/>
                  <a:pt x="61000" y="5783"/>
                </a:cubicBezTo>
                <a:cubicBezTo>
                  <a:pt x="60890" y="5849"/>
                  <a:pt x="60824" y="5894"/>
                  <a:pt x="60757" y="5916"/>
                </a:cubicBezTo>
                <a:cubicBezTo>
                  <a:pt x="60713" y="5916"/>
                  <a:pt x="60669" y="5849"/>
                  <a:pt x="60647" y="5805"/>
                </a:cubicBezTo>
                <a:cubicBezTo>
                  <a:pt x="60691" y="5783"/>
                  <a:pt x="60735" y="5717"/>
                  <a:pt x="60780" y="5695"/>
                </a:cubicBezTo>
                <a:close/>
                <a:moveTo>
                  <a:pt x="61751" y="5805"/>
                </a:moveTo>
                <a:cubicBezTo>
                  <a:pt x="61773" y="5827"/>
                  <a:pt x="61817" y="5827"/>
                  <a:pt x="61839" y="5849"/>
                </a:cubicBezTo>
                <a:cubicBezTo>
                  <a:pt x="61817" y="5871"/>
                  <a:pt x="61795" y="5894"/>
                  <a:pt x="61751" y="5916"/>
                </a:cubicBezTo>
                <a:cubicBezTo>
                  <a:pt x="61751" y="5916"/>
                  <a:pt x="61706" y="5894"/>
                  <a:pt x="61706" y="5894"/>
                </a:cubicBezTo>
                <a:cubicBezTo>
                  <a:pt x="61729" y="5849"/>
                  <a:pt x="61729" y="5827"/>
                  <a:pt x="61751" y="5805"/>
                </a:cubicBezTo>
                <a:close/>
                <a:moveTo>
                  <a:pt x="62633" y="5783"/>
                </a:moveTo>
                <a:lnTo>
                  <a:pt x="62633" y="5783"/>
                </a:lnTo>
                <a:cubicBezTo>
                  <a:pt x="62964" y="5805"/>
                  <a:pt x="63229" y="5805"/>
                  <a:pt x="63494" y="5805"/>
                </a:cubicBezTo>
                <a:cubicBezTo>
                  <a:pt x="63516" y="5827"/>
                  <a:pt x="63560" y="5871"/>
                  <a:pt x="63560" y="5916"/>
                </a:cubicBezTo>
                <a:cubicBezTo>
                  <a:pt x="63560" y="5938"/>
                  <a:pt x="63516" y="6004"/>
                  <a:pt x="63494" y="6026"/>
                </a:cubicBezTo>
                <a:cubicBezTo>
                  <a:pt x="63418" y="6044"/>
                  <a:pt x="63345" y="6053"/>
                  <a:pt x="63273" y="6053"/>
                </a:cubicBezTo>
                <a:cubicBezTo>
                  <a:pt x="63072" y="6053"/>
                  <a:pt x="62877" y="5978"/>
                  <a:pt x="62633" y="5783"/>
                </a:cubicBezTo>
                <a:close/>
                <a:moveTo>
                  <a:pt x="60912" y="10043"/>
                </a:moveTo>
                <a:cubicBezTo>
                  <a:pt x="60956" y="10043"/>
                  <a:pt x="61044" y="10109"/>
                  <a:pt x="61044" y="10153"/>
                </a:cubicBezTo>
                <a:cubicBezTo>
                  <a:pt x="61044" y="10263"/>
                  <a:pt x="61022" y="10396"/>
                  <a:pt x="61000" y="10572"/>
                </a:cubicBezTo>
                <a:cubicBezTo>
                  <a:pt x="60757" y="10440"/>
                  <a:pt x="60735" y="10307"/>
                  <a:pt x="60780" y="10153"/>
                </a:cubicBezTo>
                <a:cubicBezTo>
                  <a:pt x="60802" y="10109"/>
                  <a:pt x="60868" y="10043"/>
                  <a:pt x="60912" y="10043"/>
                </a:cubicBezTo>
                <a:close/>
                <a:moveTo>
                  <a:pt x="58193" y="11049"/>
                </a:moveTo>
                <a:cubicBezTo>
                  <a:pt x="58225" y="11049"/>
                  <a:pt x="58256" y="11052"/>
                  <a:pt x="58286" y="11058"/>
                </a:cubicBezTo>
                <a:cubicBezTo>
                  <a:pt x="58396" y="11102"/>
                  <a:pt x="58462" y="11212"/>
                  <a:pt x="58573" y="11323"/>
                </a:cubicBezTo>
                <a:cubicBezTo>
                  <a:pt x="58484" y="11433"/>
                  <a:pt x="58440" y="11543"/>
                  <a:pt x="58352" y="11587"/>
                </a:cubicBezTo>
                <a:cubicBezTo>
                  <a:pt x="58296" y="11615"/>
                  <a:pt x="58237" y="11628"/>
                  <a:pt x="58177" y="11628"/>
                </a:cubicBezTo>
                <a:cubicBezTo>
                  <a:pt x="58045" y="11628"/>
                  <a:pt x="57913" y="11568"/>
                  <a:pt x="57822" y="11477"/>
                </a:cubicBezTo>
                <a:cubicBezTo>
                  <a:pt x="57734" y="11345"/>
                  <a:pt x="57778" y="11146"/>
                  <a:pt x="57933" y="11102"/>
                </a:cubicBezTo>
                <a:cubicBezTo>
                  <a:pt x="58013" y="11070"/>
                  <a:pt x="58106" y="11049"/>
                  <a:pt x="58193" y="11049"/>
                </a:cubicBezTo>
                <a:close/>
                <a:moveTo>
                  <a:pt x="68107" y="13275"/>
                </a:moveTo>
                <a:cubicBezTo>
                  <a:pt x="68256" y="13275"/>
                  <a:pt x="68408" y="13324"/>
                  <a:pt x="68570" y="13441"/>
                </a:cubicBezTo>
                <a:cubicBezTo>
                  <a:pt x="68370" y="13579"/>
                  <a:pt x="68234" y="13645"/>
                  <a:pt x="68113" y="13645"/>
                </a:cubicBezTo>
                <a:cubicBezTo>
                  <a:pt x="68021" y="13645"/>
                  <a:pt x="67938" y="13606"/>
                  <a:pt x="67842" y="13530"/>
                </a:cubicBezTo>
                <a:cubicBezTo>
                  <a:pt x="67820" y="13508"/>
                  <a:pt x="67798" y="13441"/>
                  <a:pt x="67820" y="13419"/>
                </a:cubicBezTo>
                <a:cubicBezTo>
                  <a:pt x="67820" y="13375"/>
                  <a:pt x="67864" y="13331"/>
                  <a:pt x="67886" y="13309"/>
                </a:cubicBezTo>
                <a:cubicBezTo>
                  <a:pt x="67959" y="13287"/>
                  <a:pt x="68033" y="13275"/>
                  <a:pt x="68107" y="13275"/>
                </a:cubicBezTo>
                <a:close/>
                <a:moveTo>
                  <a:pt x="70440" y="13459"/>
                </a:moveTo>
                <a:cubicBezTo>
                  <a:pt x="70521" y="13459"/>
                  <a:pt x="70616" y="13511"/>
                  <a:pt x="70711" y="13530"/>
                </a:cubicBezTo>
                <a:cubicBezTo>
                  <a:pt x="70733" y="13552"/>
                  <a:pt x="70777" y="13618"/>
                  <a:pt x="70777" y="13640"/>
                </a:cubicBezTo>
                <a:cubicBezTo>
                  <a:pt x="70755" y="13684"/>
                  <a:pt x="70711" y="13750"/>
                  <a:pt x="70667" y="13794"/>
                </a:cubicBezTo>
                <a:cubicBezTo>
                  <a:pt x="70645" y="13817"/>
                  <a:pt x="70600" y="13817"/>
                  <a:pt x="70556" y="13817"/>
                </a:cubicBezTo>
                <a:cubicBezTo>
                  <a:pt x="70137" y="13794"/>
                  <a:pt x="69718" y="13817"/>
                  <a:pt x="69342" y="13574"/>
                </a:cubicBezTo>
                <a:cubicBezTo>
                  <a:pt x="69313" y="13574"/>
                  <a:pt x="69274" y="13584"/>
                  <a:pt x="69231" y="13584"/>
                </a:cubicBezTo>
                <a:cubicBezTo>
                  <a:pt x="69210" y="13584"/>
                  <a:pt x="69188" y="13581"/>
                  <a:pt x="69166" y="13574"/>
                </a:cubicBezTo>
                <a:cubicBezTo>
                  <a:pt x="69144" y="13574"/>
                  <a:pt x="69122" y="13530"/>
                  <a:pt x="69100" y="13508"/>
                </a:cubicBezTo>
                <a:cubicBezTo>
                  <a:pt x="69122" y="13508"/>
                  <a:pt x="69166" y="13463"/>
                  <a:pt x="69188" y="13463"/>
                </a:cubicBezTo>
                <a:cubicBezTo>
                  <a:pt x="69254" y="13485"/>
                  <a:pt x="69298" y="13530"/>
                  <a:pt x="69342" y="13574"/>
                </a:cubicBezTo>
                <a:cubicBezTo>
                  <a:pt x="69696" y="13530"/>
                  <a:pt x="70049" y="13485"/>
                  <a:pt x="70402" y="13463"/>
                </a:cubicBezTo>
                <a:cubicBezTo>
                  <a:pt x="70414" y="13460"/>
                  <a:pt x="70427" y="13459"/>
                  <a:pt x="70440" y="13459"/>
                </a:cubicBezTo>
                <a:close/>
                <a:moveTo>
                  <a:pt x="69054" y="14158"/>
                </a:moveTo>
                <a:cubicBezTo>
                  <a:pt x="69083" y="14158"/>
                  <a:pt x="69113" y="14162"/>
                  <a:pt x="69144" y="14170"/>
                </a:cubicBezTo>
                <a:cubicBezTo>
                  <a:pt x="69188" y="14236"/>
                  <a:pt x="69254" y="14346"/>
                  <a:pt x="69254" y="14457"/>
                </a:cubicBezTo>
                <a:cubicBezTo>
                  <a:pt x="69274" y="14575"/>
                  <a:pt x="69152" y="14659"/>
                  <a:pt x="69015" y="14659"/>
                </a:cubicBezTo>
                <a:cubicBezTo>
                  <a:pt x="68999" y="14659"/>
                  <a:pt x="68983" y="14657"/>
                  <a:pt x="68967" y="14655"/>
                </a:cubicBezTo>
                <a:cubicBezTo>
                  <a:pt x="68835" y="14611"/>
                  <a:pt x="68769" y="14479"/>
                  <a:pt x="68791" y="14346"/>
                </a:cubicBezTo>
                <a:cubicBezTo>
                  <a:pt x="68827" y="14237"/>
                  <a:pt x="68923" y="14158"/>
                  <a:pt x="69054" y="14158"/>
                </a:cubicBezTo>
                <a:close/>
                <a:moveTo>
                  <a:pt x="26815" y="19510"/>
                </a:moveTo>
                <a:cubicBezTo>
                  <a:pt x="26903" y="19510"/>
                  <a:pt x="26991" y="19533"/>
                  <a:pt x="27168" y="19555"/>
                </a:cubicBezTo>
                <a:cubicBezTo>
                  <a:pt x="27057" y="19643"/>
                  <a:pt x="26991" y="19709"/>
                  <a:pt x="26969" y="19709"/>
                </a:cubicBezTo>
                <a:cubicBezTo>
                  <a:pt x="26881" y="19687"/>
                  <a:pt x="26815" y="19643"/>
                  <a:pt x="26748" y="19621"/>
                </a:cubicBezTo>
                <a:cubicBezTo>
                  <a:pt x="26771" y="19577"/>
                  <a:pt x="26793" y="19510"/>
                  <a:pt x="26815" y="19510"/>
                </a:cubicBezTo>
                <a:close/>
                <a:moveTo>
                  <a:pt x="102778" y="19775"/>
                </a:moveTo>
                <a:cubicBezTo>
                  <a:pt x="102822" y="19797"/>
                  <a:pt x="102866" y="19819"/>
                  <a:pt x="102888" y="19841"/>
                </a:cubicBezTo>
                <a:cubicBezTo>
                  <a:pt x="102866" y="19886"/>
                  <a:pt x="102844" y="19930"/>
                  <a:pt x="102800" y="19974"/>
                </a:cubicBezTo>
                <a:cubicBezTo>
                  <a:pt x="102800" y="19974"/>
                  <a:pt x="102711" y="19930"/>
                  <a:pt x="102711" y="19908"/>
                </a:cubicBezTo>
                <a:cubicBezTo>
                  <a:pt x="102734" y="19864"/>
                  <a:pt x="102756" y="19819"/>
                  <a:pt x="102778" y="19775"/>
                </a:cubicBezTo>
                <a:close/>
                <a:moveTo>
                  <a:pt x="104874" y="20150"/>
                </a:moveTo>
                <a:cubicBezTo>
                  <a:pt x="104874" y="20150"/>
                  <a:pt x="104896" y="20195"/>
                  <a:pt x="104896" y="20195"/>
                </a:cubicBezTo>
                <a:cubicBezTo>
                  <a:pt x="104874" y="20217"/>
                  <a:pt x="104852" y="20239"/>
                  <a:pt x="104808" y="20239"/>
                </a:cubicBezTo>
                <a:cubicBezTo>
                  <a:pt x="104808" y="20239"/>
                  <a:pt x="104786" y="20217"/>
                  <a:pt x="104786" y="20195"/>
                </a:cubicBezTo>
                <a:cubicBezTo>
                  <a:pt x="104808" y="20173"/>
                  <a:pt x="104852" y="20173"/>
                  <a:pt x="104874" y="20150"/>
                </a:cubicBezTo>
                <a:close/>
                <a:moveTo>
                  <a:pt x="108869" y="20459"/>
                </a:moveTo>
                <a:cubicBezTo>
                  <a:pt x="108869" y="20481"/>
                  <a:pt x="108869" y="20504"/>
                  <a:pt x="108869" y="20526"/>
                </a:cubicBezTo>
                <a:lnTo>
                  <a:pt x="108759" y="20526"/>
                </a:lnTo>
                <a:cubicBezTo>
                  <a:pt x="108759" y="20526"/>
                  <a:pt x="108759" y="20481"/>
                  <a:pt x="108759" y="20459"/>
                </a:cubicBezTo>
                <a:close/>
                <a:moveTo>
                  <a:pt x="111738" y="20724"/>
                </a:moveTo>
                <a:cubicBezTo>
                  <a:pt x="111760" y="20746"/>
                  <a:pt x="111760" y="20768"/>
                  <a:pt x="111782" y="20813"/>
                </a:cubicBezTo>
                <a:cubicBezTo>
                  <a:pt x="111760" y="20813"/>
                  <a:pt x="111738" y="20835"/>
                  <a:pt x="111738" y="20835"/>
                </a:cubicBezTo>
                <a:cubicBezTo>
                  <a:pt x="111716" y="20790"/>
                  <a:pt x="111694" y="20768"/>
                  <a:pt x="111694" y="20746"/>
                </a:cubicBezTo>
                <a:cubicBezTo>
                  <a:pt x="111716" y="20746"/>
                  <a:pt x="111716" y="20724"/>
                  <a:pt x="111738" y="20724"/>
                </a:cubicBezTo>
                <a:close/>
                <a:moveTo>
                  <a:pt x="112536" y="20674"/>
                </a:moveTo>
                <a:cubicBezTo>
                  <a:pt x="112544" y="20674"/>
                  <a:pt x="112550" y="20676"/>
                  <a:pt x="112554" y="20680"/>
                </a:cubicBezTo>
                <a:cubicBezTo>
                  <a:pt x="112599" y="20702"/>
                  <a:pt x="112621" y="20768"/>
                  <a:pt x="112687" y="20835"/>
                </a:cubicBezTo>
                <a:cubicBezTo>
                  <a:pt x="112615" y="20852"/>
                  <a:pt x="112544" y="20885"/>
                  <a:pt x="112508" y="20885"/>
                </a:cubicBezTo>
                <a:cubicBezTo>
                  <a:pt x="112499" y="20885"/>
                  <a:pt x="112492" y="20883"/>
                  <a:pt x="112488" y="20879"/>
                </a:cubicBezTo>
                <a:cubicBezTo>
                  <a:pt x="112466" y="20857"/>
                  <a:pt x="112444" y="20768"/>
                  <a:pt x="112444" y="20724"/>
                </a:cubicBezTo>
                <a:cubicBezTo>
                  <a:pt x="112444" y="20706"/>
                  <a:pt x="112502" y="20674"/>
                  <a:pt x="112536" y="20674"/>
                </a:cubicBezTo>
                <a:close/>
                <a:moveTo>
                  <a:pt x="113305" y="20813"/>
                </a:moveTo>
                <a:cubicBezTo>
                  <a:pt x="113327" y="20857"/>
                  <a:pt x="113349" y="20901"/>
                  <a:pt x="113371" y="20945"/>
                </a:cubicBezTo>
                <a:cubicBezTo>
                  <a:pt x="113349" y="20967"/>
                  <a:pt x="113305" y="20967"/>
                  <a:pt x="113283" y="20989"/>
                </a:cubicBezTo>
                <a:cubicBezTo>
                  <a:pt x="113261" y="20945"/>
                  <a:pt x="113217" y="20923"/>
                  <a:pt x="113217" y="20901"/>
                </a:cubicBezTo>
                <a:cubicBezTo>
                  <a:pt x="113217" y="20857"/>
                  <a:pt x="113283" y="20835"/>
                  <a:pt x="113305" y="20813"/>
                </a:cubicBezTo>
                <a:close/>
                <a:moveTo>
                  <a:pt x="121095" y="21784"/>
                </a:moveTo>
                <a:lnTo>
                  <a:pt x="121095" y="21828"/>
                </a:lnTo>
                <a:lnTo>
                  <a:pt x="121051" y="21806"/>
                </a:lnTo>
                <a:lnTo>
                  <a:pt x="121095" y="21784"/>
                </a:lnTo>
                <a:close/>
                <a:moveTo>
                  <a:pt x="123607" y="21950"/>
                </a:moveTo>
                <a:cubicBezTo>
                  <a:pt x="123852" y="21950"/>
                  <a:pt x="124124" y="22040"/>
                  <a:pt x="124428" y="22225"/>
                </a:cubicBezTo>
                <a:cubicBezTo>
                  <a:pt x="124310" y="22237"/>
                  <a:pt x="124192" y="22245"/>
                  <a:pt x="124074" y="22245"/>
                </a:cubicBezTo>
                <a:cubicBezTo>
                  <a:pt x="123771" y="22245"/>
                  <a:pt x="123465" y="22197"/>
                  <a:pt x="123148" y="22070"/>
                </a:cubicBezTo>
                <a:cubicBezTo>
                  <a:pt x="123290" y="21991"/>
                  <a:pt x="123442" y="21950"/>
                  <a:pt x="123607" y="21950"/>
                </a:cubicBezTo>
                <a:close/>
                <a:moveTo>
                  <a:pt x="126480" y="22291"/>
                </a:moveTo>
                <a:cubicBezTo>
                  <a:pt x="126524" y="22357"/>
                  <a:pt x="126569" y="22424"/>
                  <a:pt x="126546" y="22446"/>
                </a:cubicBezTo>
                <a:cubicBezTo>
                  <a:pt x="126524" y="22490"/>
                  <a:pt x="126458" y="22534"/>
                  <a:pt x="126414" y="22534"/>
                </a:cubicBezTo>
                <a:cubicBezTo>
                  <a:pt x="126370" y="22534"/>
                  <a:pt x="126348" y="22468"/>
                  <a:pt x="126304" y="22424"/>
                </a:cubicBezTo>
                <a:cubicBezTo>
                  <a:pt x="126370" y="22379"/>
                  <a:pt x="126414" y="22335"/>
                  <a:pt x="126480" y="22291"/>
                </a:cubicBezTo>
                <a:close/>
                <a:moveTo>
                  <a:pt x="127540" y="22556"/>
                </a:moveTo>
                <a:cubicBezTo>
                  <a:pt x="127562" y="22556"/>
                  <a:pt x="127562" y="22622"/>
                  <a:pt x="127562" y="22666"/>
                </a:cubicBezTo>
                <a:lnTo>
                  <a:pt x="127407" y="22666"/>
                </a:lnTo>
                <a:cubicBezTo>
                  <a:pt x="127385" y="22666"/>
                  <a:pt x="127385" y="22600"/>
                  <a:pt x="127385" y="22556"/>
                </a:cubicBezTo>
                <a:close/>
                <a:moveTo>
                  <a:pt x="128334" y="22688"/>
                </a:moveTo>
                <a:cubicBezTo>
                  <a:pt x="128334" y="22688"/>
                  <a:pt x="128334" y="22733"/>
                  <a:pt x="128334" y="22755"/>
                </a:cubicBezTo>
                <a:lnTo>
                  <a:pt x="128246" y="22755"/>
                </a:lnTo>
                <a:cubicBezTo>
                  <a:pt x="128224" y="22755"/>
                  <a:pt x="128224" y="22711"/>
                  <a:pt x="128224" y="22688"/>
                </a:cubicBezTo>
                <a:close/>
                <a:moveTo>
                  <a:pt x="129642" y="22720"/>
                </a:moveTo>
                <a:cubicBezTo>
                  <a:pt x="129852" y="22720"/>
                  <a:pt x="130033" y="22859"/>
                  <a:pt x="130232" y="22887"/>
                </a:cubicBezTo>
                <a:cubicBezTo>
                  <a:pt x="130060" y="22948"/>
                  <a:pt x="129896" y="22996"/>
                  <a:pt x="129719" y="22996"/>
                </a:cubicBezTo>
                <a:cubicBezTo>
                  <a:pt x="129577" y="22996"/>
                  <a:pt x="129428" y="22966"/>
                  <a:pt x="129261" y="22887"/>
                </a:cubicBezTo>
                <a:cubicBezTo>
                  <a:pt x="129402" y="22762"/>
                  <a:pt x="129526" y="22720"/>
                  <a:pt x="129642" y="22720"/>
                </a:cubicBezTo>
                <a:close/>
                <a:moveTo>
                  <a:pt x="124218" y="22861"/>
                </a:moveTo>
                <a:cubicBezTo>
                  <a:pt x="124241" y="22861"/>
                  <a:pt x="124276" y="22912"/>
                  <a:pt x="124295" y="22931"/>
                </a:cubicBezTo>
                <a:cubicBezTo>
                  <a:pt x="124273" y="22953"/>
                  <a:pt x="124251" y="22997"/>
                  <a:pt x="124229" y="22997"/>
                </a:cubicBezTo>
                <a:cubicBezTo>
                  <a:pt x="124225" y="23002"/>
                  <a:pt x="124219" y="23004"/>
                  <a:pt x="124213" y="23004"/>
                </a:cubicBezTo>
                <a:cubicBezTo>
                  <a:pt x="124189" y="23004"/>
                  <a:pt x="124154" y="22975"/>
                  <a:pt x="124119" y="22975"/>
                </a:cubicBezTo>
                <a:cubicBezTo>
                  <a:pt x="124141" y="22931"/>
                  <a:pt x="124185" y="22887"/>
                  <a:pt x="124207" y="22865"/>
                </a:cubicBezTo>
                <a:cubicBezTo>
                  <a:pt x="124210" y="22862"/>
                  <a:pt x="124214" y="22861"/>
                  <a:pt x="124218" y="22861"/>
                </a:cubicBezTo>
                <a:close/>
                <a:moveTo>
                  <a:pt x="130784" y="23019"/>
                </a:moveTo>
                <a:cubicBezTo>
                  <a:pt x="130828" y="23019"/>
                  <a:pt x="130850" y="23042"/>
                  <a:pt x="130894" y="23042"/>
                </a:cubicBezTo>
                <a:cubicBezTo>
                  <a:pt x="130872" y="23064"/>
                  <a:pt x="130872" y="23086"/>
                  <a:pt x="130850" y="23108"/>
                </a:cubicBezTo>
                <a:cubicBezTo>
                  <a:pt x="130828" y="23086"/>
                  <a:pt x="130784" y="23086"/>
                  <a:pt x="130762" y="23064"/>
                </a:cubicBezTo>
                <a:cubicBezTo>
                  <a:pt x="130762" y="23064"/>
                  <a:pt x="130784" y="23019"/>
                  <a:pt x="130784" y="23019"/>
                </a:cubicBezTo>
                <a:close/>
                <a:moveTo>
                  <a:pt x="132991" y="23306"/>
                </a:moveTo>
                <a:cubicBezTo>
                  <a:pt x="133013" y="23328"/>
                  <a:pt x="133035" y="23351"/>
                  <a:pt x="133079" y="23373"/>
                </a:cubicBezTo>
                <a:cubicBezTo>
                  <a:pt x="133057" y="23395"/>
                  <a:pt x="133035" y="23417"/>
                  <a:pt x="133035" y="23417"/>
                </a:cubicBezTo>
                <a:cubicBezTo>
                  <a:pt x="133013" y="23395"/>
                  <a:pt x="132969" y="23373"/>
                  <a:pt x="132947" y="23328"/>
                </a:cubicBezTo>
                <a:cubicBezTo>
                  <a:pt x="132969" y="23328"/>
                  <a:pt x="132991" y="23306"/>
                  <a:pt x="132991" y="23306"/>
                </a:cubicBezTo>
                <a:close/>
                <a:moveTo>
                  <a:pt x="138373" y="24109"/>
                </a:moveTo>
                <a:cubicBezTo>
                  <a:pt x="138472" y="24109"/>
                  <a:pt x="138552" y="24164"/>
                  <a:pt x="138552" y="24233"/>
                </a:cubicBezTo>
                <a:cubicBezTo>
                  <a:pt x="138552" y="24306"/>
                  <a:pt x="138477" y="24349"/>
                  <a:pt x="138375" y="24349"/>
                </a:cubicBezTo>
                <a:cubicBezTo>
                  <a:pt x="138354" y="24349"/>
                  <a:pt x="138332" y="24347"/>
                  <a:pt x="138309" y="24344"/>
                </a:cubicBezTo>
                <a:cubicBezTo>
                  <a:pt x="138265" y="24344"/>
                  <a:pt x="138199" y="24277"/>
                  <a:pt x="138221" y="24277"/>
                </a:cubicBezTo>
                <a:cubicBezTo>
                  <a:pt x="138221" y="24211"/>
                  <a:pt x="138243" y="24145"/>
                  <a:pt x="138287" y="24123"/>
                </a:cubicBezTo>
                <a:cubicBezTo>
                  <a:pt x="138316" y="24113"/>
                  <a:pt x="138345" y="24109"/>
                  <a:pt x="138373" y="24109"/>
                </a:cubicBezTo>
                <a:close/>
                <a:moveTo>
                  <a:pt x="139854" y="24322"/>
                </a:moveTo>
                <a:cubicBezTo>
                  <a:pt x="139943" y="24322"/>
                  <a:pt x="140031" y="24366"/>
                  <a:pt x="140119" y="24388"/>
                </a:cubicBezTo>
                <a:cubicBezTo>
                  <a:pt x="140141" y="24432"/>
                  <a:pt x="140163" y="24454"/>
                  <a:pt x="140163" y="24498"/>
                </a:cubicBezTo>
                <a:cubicBezTo>
                  <a:pt x="140110" y="24516"/>
                  <a:pt x="140071" y="24548"/>
                  <a:pt x="140023" y="24548"/>
                </a:cubicBezTo>
                <a:cubicBezTo>
                  <a:pt x="140011" y="24548"/>
                  <a:pt x="139999" y="24546"/>
                  <a:pt x="139987" y="24542"/>
                </a:cubicBezTo>
                <a:cubicBezTo>
                  <a:pt x="139921" y="24542"/>
                  <a:pt x="139832" y="24498"/>
                  <a:pt x="139766" y="24476"/>
                </a:cubicBezTo>
                <a:cubicBezTo>
                  <a:pt x="139788" y="24410"/>
                  <a:pt x="139810" y="24322"/>
                  <a:pt x="139854" y="24322"/>
                </a:cubicBezTo>
                <a:close/>
                <a:moveTo>
                  <a:pt x="139921" y="25050"/>
                </a:moveTo>
                <a:cubicBezTo>
                  <a:pt x="139921" y="25050"/>
                  <a:pt x="139965" y="25116"/>
                  <a:pt x="140031" y="25160"/>
                </a:cubicBezTo>
                <a:cubicBezTo>
                  <a:pt x="139965" y="25226"/>
                  <a:pt x="139898" y="25271"/>
                  <a:pt x="139832" y="25293"/>
                </a:cubicBezTo>
                <a:cubicBezTo>
                  <a:pt x="139832" y="25295"/>
                  <a:pt x="139832" y="25296"/>
                  <a:pt x="139830" y="25296"/>
                </a:cubicBezTo>
                <a:cubicBezTo>
                  <a:pt x="139818" y="25296"/>
                  <a:pt x="139761" y="25222"/>
                  <a:pt x="139722" y="25182"/>
                </a:cubicBezTo>
                <a:cubicBezTo>
                  <a:pt x="139788" y="25138"/>
                  <a:pt x="139854" y="25094"/>
                  <a:pt x="139921" y="25050"/>
                </a:cubicBezTo>
                <a:close/>
                <a:moveTo>
                  <a:pt x="141708" y="25447"/>
                </a:moveTo>
                <a:cubicBezTo>
                  <a:pt x="141730" y="25491"/>
                  <a:pt x="141752" y="25557"/>
                  <a:pt x="141774" y="25602"/>
                </a:cubicBezTo>
                <a:cubicBezTo>
                  <a:pt x="141730" y="25602"/>
                  <a:pt x="141708" y="25624"/>
                  <a:pt x="141642" y="25646"/>
                </a:cubicBezTo>
                <a:cubicBezTo>
                  <a:pt x="141620" y="25580"/>
                  <a:pt x="141620" y="25535"/>
                  <a:pt x="141620" y="25491"/>
                </a:cubicBezTo>
                <a:cubicBezTo>
                  <a:pt x="141620" y="25469"/>
                  <a:pt x="141708" y="25447"/>
                  <a:pt x="141708" y="25447"/>
                </a:cubicBezTo>
                <a:close/>
                <a:moveTo>
                  <a:pt x="142319" y="25288"/>
                </a:moveTo>
                <a:cubicBezTo>
                  <a:pt x="142356" y="25288"/>
                  <a:pt x="142396" y="25299"/>
                  <a:pt x="142436" y="25315"/>
                </a:cubicBezTo>
                <a:cubicBezTo>
                  <a:pt x="142503" y="25337"/>
                  <a:pt x="142525" y="25425"/>
                  <a:pt x="142613" y="25535"/>
                </a:cubicBezTo>
                <a:cubicBezTo>
                  <a:pt x="142481" y="25580"/>
                  <a:pt x="142392" y="25646"/>
                  <a:pt x="142304" y="25646"/>
                </a:cubicBezTo>
                <a:cubicBezTo>
                  <a:pt x="142194" y="25646"/>
                  <a:pt x="142128" y="25491"/>
                  <a:pt x="142172" y="25403"/>
                </a:cubicBezTo>
                <a:cubicBezTo>
                  <a:pt x="142200" y="25319"/>
                  <a:pt x="142254" y="25288"/>
                  <a:pt x="142319" y="25288"/>
                </a:cubicBezTo>
                <a:close/>
                <a:moveTo>
                  <a:pt x="145930" y="25508"/>
                </a:moveTo>
                <a:cubicBezTo>
                  <a:pt x="146022" y="25508"/>
                  <a:pt x="146119" y="25531"/>
                  <a:pt x="146232" y="25557"/>
                </a:cubicBezTo>
                <a:cubicBezTo>
                  <a:pt x="145990" y="25668"/>
                  <a:pt x="145813" y="25690"/>
                  <a:pt x="145504" y="25734"/>
                </a:cubicBezTo>
                <a:cubicBezTo>
                  <a:pt x="145664" y="25561"/>
                  <a:pt x="145791" y="25508"/>
                  <a:pt x="145930" y="25508"/>
                </a:cubicBezTo>
                <a:close/>
                <a:moveTo>
                  <a:pt x="113011" y="25794"/>
                </a:moveTo>
                <a:cubicBezTo>
                  <a:pt x="113022" y="25794"/>
                  <a:pt x="113032" y="25796"/>
                  <a:pt x="113040" y="25800"/>
                </a:cubicBezTo>
                <a:cubicBezTo>
                  <a:pt x="113084" y="25800"/>
                  <a:pt x="113106" y="25889"/>
                  <a:pt x="113172" y="25977"/>
                </a:cubicBezTo>
                <a:cubicBezTo>
                  <a:pt x="113094" y="25992"/>
                  <a:pt x="113038" y="26008"/>
                  <a:pt x="112981" y="26008"/>
                </a:cubicBezTo>
                <a:cubicBezTo>
                  <a:pt x="112957" y="26008"/>
                  <a:pt x="112933" y="26005"/>
                  <a:pt x="112908" y="25999"/>
                </a:cubicBezTo>
                <a:cubicBezTo>
                  <a:pt x="112885" y="25999"/>
                  <a:pt x="112863" y="25889"/>
                  <a:pt x="112885" y="25844"/>
                </a:cubicBezTo>
                <a:cubicBezTo>
                  <a:pt x="112903" y="25827"/>
                  <a:pt x="112965" y="25794"/>
                  <a:pt x="113011" y="25794"/>
                </a:cubicBezTo>
                <a:close/>
                <a:moveTo>
                  <a:pt x="147095" y="25659"/>
                </a:moveTo>
                <a:cubicBezTo>
                  <a:pt x="147233" y="25659"/>
                  <a:pt x="147362" y="25703"/>
                  <a:pt x="147490" y="25778"/>
                </a:cubicBezTo>
                <a:cubicBezTo>
                  <a:pt x="147601" y="25822"/>
                  <a:pt x="147645" y="25933"/>
                  <a:pt x="147601" y="26043"/>
                </a:cubicBezTo>
                <a:cubicBezTo>
                  <a:pt x="147557" y="26109"/>
                  <a:pt x="147446" y="26175"/>
                  <a:pt x="147380" y="26175"/>
                </a:cubicBezTo>
                <a:cubicBezTo>
                  <a:pt x="147115" y="26175"/>
                  <a:pt x="146872" y="26065"/>
                  <a:pt x="146608" y="25822"/>
                </a:cubicBezTo>
                <a:cubicBezTo>
                  <a:pt x="146789" y="25709"/>
                  <a:pt x="146948" y="25659"/>
                  <a:pt x="147095" y="25659"/>
                </a:cubicBezTo>
                <a:close/>
                <a:moveTo>
                  <a:pt x="148198" y="25796"/>
                </a:moveTo>
                <a:cubicBezTo>
                  <a:pt x="148206" y="25796"/>
                  <a:pt x="148213" y="25797"/>
                  <a:pt x="148219" y="25800"/>
                </a:cubicBezTo>
                <a:cubicBezTo>
                  <a:pt x="148660" y="25866"/>
                  <a:pt x="149079" y="25999"/>
                  <a:pt x="149455" y="26220"/>
                </a:cubicBezTo>
                <a:cubicBezTo>
                  <a:pt x="149499" y="26242"/>
                  <a:pt x="149499" y="26374"/>
                  <a:pt x="149499" y="26440"/>
                </a:cubicBezTo>
                <a:cubicBezTo>
                  <a:pt x="149477" y="26484"/>
                  <a:pt x="149388" y="26529"/>
                  <a:pt x="149322" y="26529"/>
                </a:cubicBezTo>
                <a:cubicBezTo>
                  <a:pt x="149190" y="26506"/>
                  <a:pt x="149035" y="26462"/>
                  <a:pt x="148925" y="26440"/>
                </a:cubicBezTo>
                <a:cubicBezTo>
                  <a:pt x="148682" y="26396"/>
                  <a:pt x="148484" y="26374"/>
                  <a:pt x="148307" y="26308"/>
                </a:cubicBezTo>
                <a:cubicBezTo>
                  <a:pt x="148219" y="26286"/>
                  <a:pt x="148108" y="26197"/>
                  <a:pt x="148064" y="26131"/>
                </a:cubicBezTo>
                <a:cubicBezTo>
                  <a:pt x="148020" y="26065"/>
                  <a:pt x="148042" y="25955"/>
                  <a:pt x="148064" y="25889"/>
                </a:cubicBezTo>
                <a:cubicBezTo>
                  <a:pt x="148083" y="25850"/>
                  <a:pt x="148152" y="25796"/>
                  <a:pt x="148198" y="25796"/>
                </a:cubicBezTo>
                <a:close/>
                <a:moveTo>
                  <a:pt x="147005" y="26551"/>
                </a:moveTo>
                <a:cubicBezTo>
                  <a:pt x="147027" y="26573"/>
                  <a:pt x="147049" y="26595"/>
                  <a:pt x="147093" y="26595"/>
                </a:cubicBezTo>
                <a:cubicBezTo>
                  <a:pt x="147049" y="26617"/>
                  <a:pt x="147027" y="26661"/>
                  <a:pt x="147005" y="26661"/>
                </a:cubicBezTo>
                <a:cubicBezTo>
                  <a:pt x="146961" y="26661"/>
                  <a:pt x="146939" y="26617"/>
                  <a:pt x="146895" y="26617"/>
                </a:cubicBezTo>
                <a:cubicBezTo>
                  <a:pt x="146939" y="26595"/>
                  <a:pt x="146961" y="26573"/>
                  <a:pt x="147005" y="26551"/>
                </a:cubicBezTo>
                <a:close/>
                <a:moveTo>
                  <a:pt x="122265" y="26838"/>
                </a:moveTo>
                <a:cubicBezTo>
                  <a:pt x="122287" y="26860"/>
                  <a:pt x="122331" y="26882"/>
                  <a:pt x="122353" y="26882"/>
                </a:cubicBezTo>
                <a:cubicBezTo>
                  <a:pt x="122331" y="26926"/>
                  <a:pt x="122309" y="26970"/>
                  <a:pt x="122265" y="27014"/>
                </a:cubicBezTo>
                <a:cubicBezTo>
                  <a:pt x="122243" y="26992"/>
                  <a:pt x="122199" y="26948"/>
                  <a:pt x="122199" y="26926"/>
                </a:cubicBezTo>
                <a:cubicBezTo>
                  <a:pt x="122199" y="26904"/>
                  <a:pt x="122243" y="26860"/>
                  <a:pt x="122265" y="26838"/>
                </a:cubicBezTo>
                <a:close/>
                <a:moveTo>
                  <a:pt x="116792" y="27610"/>
                </a:moveTo>
                <a:cubicBezTo>
                  <a:pt x="116814" y="27632"/>
                  <a:pt x="116836" y="27654"/>
                  <a:pt x="116836" y="27654"/>
                </a:cubicBezTo>
                <a:cubicBezTo>
                  <a:pt x="116836" y="27676"/>
                  <a:pt x="116814" y="27698"/>
                  <a:pt x="116814" y="27698"/>
                </a:cubicBezTo>
                <a:cubicBezTo>
                  <a:pt x="116792" y="27676"/>
                  <a:pt x="116770" y="27654"/>
                  <a:pt x="116748" y="27632"/>
                </a:cubicBezTo>
                <a:cubicBezTo>
                  <a:pt x="116770" y="27632"/>
                  <a:pt x="116792" y="27610"/>
                  <a:pt x="116792" y="27610"/>
                </a:cubicBezTo>
                <a:close/>
                <a:moveTo>
                  <a:pt x="143953" y="28577"/>
                </a:moveTo>
                <a:cubicBezTo>
                  <a:pt x="144030" y="28577"/>
                  <a:pt x="144116" y="28600"/>
                  <a:pt x="144202" y="28647"/>
                </a:cubicBezTo>
                <a:cubicBezTo>
                  <a:pt x="144246" y="28669"/>
                  <a:pt x="144268" y="28735"/>
                  <a:pt x="144290" y="28802"/>
                </a:cubicBezTo>
                <a:cubicBezTo>
                  <a:pt x="144246" y="28846"/>
                  <a:pt x="144224" y="28890"/>
                  <a:pt x="144202" y="28912"/>
                </a:cubicBezTo>
                <a:cubicBezTo>
                  <a:pt x="144141" y="28942"/>
                  <a:pt x="144078" y="28957"/>
                  <a:pt x="144018" y="28957"/>
                </a:cubicBezTo>
                <a:cubicBezTo>
                  <a:pt x="143902" y="28957"/>
                  <a:pt x="143797" y="28903"/>
                  <a:pt x="143739" y="28802"/>
                </a:cubicBezTo>
                <a:cubicBezTo>
                  <a:pt x="143717" y="28780"/>
                  <a:pt x="143717" y="28713"/>
                  <a:pt x="143717" y="28691"/>
                </a:cubicBezTo>
                <a:cubicBezTo>
                  <a:pt x="143767" y="28616"/>
                  <a:pt x="143852" y="28577"/>
                  <a:pt x="143953" y="28577"/>
                </a:cubicBezTo>
                <a:close/>
                <a:moveTo>
                  <a:pt x="145367" y="28749"/>
                </a:moveTo>
                <a:cubicBezTo>
                  <a:pt x="145489" y="28749"/>
                  <a:pt x="145621" y="28790"/>
                  <a:pt x="145747" y="28802"/>
                </a:cubicBezTo>
                <a:cubicBezTo>
                  <a:pt x="145879" y="28824"/>
                  <a:pt x="146034" y="28868"/>
                  <a:pt x="146232" y="28912"/>
                </a:cubicBezTo>
                <a:cubicBezTo>
                  <a:pt x="146100" y="29139"/>
                  <a:pt x="145935" y="29155"/>
                  <a:pt x="145793" y="29155"/>
                </a:cubicBezTo>
                <a:cubicBezTo>
                  <a:pt x="145770" y="29155"/>
                  <a:pt x="145747" y="29155"/>
                  <a:pt x="145725" y="29155"/>
                </a:cubicBezTo>
                <a:cubicBezTo>
                  <a:pt x="145694" y="29156"/>
                  <a:pt x="145663" y="29157"/>
                  <a:pt x="145633" y="29157"/>
                </a:cubicBezTo>
                <a:cubicBezTo>
                  <a:pt x="145259" y="29157"/>
                  <a:pt x="144981" y="29035"/>
                  <a:pt x="145063" y="28912"/>
                </a:cubicBezTo>
                <a:cubicBezTo>
                  <a:pt x="145148" y="28785"/>
                  <a:pt x="145253" y="28749"/>
                  <a:pt x="145367" y="28749"/>
                </a:cubicBezTo>
                <a:close/>
                <a:moveTo>
                  <a:pt x="146740" y="29044"/>
                </a:moveTo>
                <a:cubicBezTo>
                  <a:pt x="146740" y="29067"/>
                  <a:pt x="146762" y="29111"/>
                  <a:pt x="146784" y="29133"/>
                </a:cubicBezTo>
                <a:cubicBezTo>
                  <a:pt x="146784" y="29133"/>
                  <a:pt x="146762" y="29155"/>
                  <a:pt x="146740" y="29177"/>
                </a:cubicBezTo>
                <a:cubicBezTo>
                  <a:pt x="146718" y="29155"/>
                  <a:pt x="146696" y="29111"/>
                  <a:pt x="146696" y="29089"/>
                </a:cubicBezTo>
                <a:cubicBezTo>
                  <a:pt x="146696" y="29089"/>
                  <a:pt x="146718" y="29067"/>
                  <a:pt x="146740" y="29044"/>
                </a:cubicBezTo>
                <a:close/>
                <a:moveTo>
                  <a:pt x="148265" y="29180"/>
                </a:moveTo>
                <a:cubicBezTo>
                  <a:pt x="148303" y="29180"/>
                  <a:pt x="148339" y="29185"/>
                  <a:pt x="148373" y="29199"/>
                </a:cubicBezTo>
                <a:cubicBezTo>
                  <a:pt x="148461" y="29221"/>
                  <a:pt x="148506" y="29331"/>
                  <a:pt x="148682" y="29486"/>
                </a:cubicBezTo>
                <a:cubicBezTo>
                  <a:pt x="148573" y="29492"/>
                  <a:pt x="148479" y="29497"/>
                  <a:pt x="148396" y="29497"/>
                </a:cubicBezTo>
                <a:cubicBezTo>
                  <a:pt x="148192" y="29497"/>
                  <a:pt x="148051" y="29470"/>
                  <a:pt x="147910" y="29376"/>
                </a:cubicBezTo>
                <a:cubicBezTo>
                  <a:pt x="147932" y="29309"/>
                  <a:pt x="147954" y="29221"/>
                  <a:pt x="147998" y="29221"/>
                </a:cubicBezTo>
                <a:cubicBezTo>
                  <a:pt x="148089" y="29206"/>
                  <a:pt x="148181" y="29180"/>
                  <a:pt x="148265" y="29180"/>
                </a:cubicBezTo>
                <a:close/>
                <a:moveTo>
                  <a:pt x="146144" y="29618"/>
                </a:moveTo>
                <a:lnTo>
                  <a:pt x="146166" y="29662"/>
                </a:lnTo>
                <a:lnTo>
                  <a:pt x="146122" y="29662"/>
                </a:lnTo>
                <a:lnTo>
                  <a:pt x="146144" y="29618"/>
                </a:lnTo>
                <a:close/>
                <a:moveTo>
                  <a:pt x="144818" y="29411"/>
                </a:moveTo>
                <a:cubicBezTo>
                  <a:pt x="144906" y="29411"/>
                  <a:pt x="144994" y="29413"/>
                  <a:pt x="145085" y="29420"/>
                </a:cubicBezTo>
                <a:cubicBezTo>
                  <a:pt x="145129" y="29420"/>
                  <a:pt x="145195" y="29530"/>
                  <a:pt x="145239" y="29574"/>
                </a:cubicBezTo>
                <a:cubicBezTo>
                  <a:pt x="145173" y="29618"/>
                  <a:pt x="145107" y="29707"/>
                  <a:pt x="145063" y="29707"/>
                </a:cubicBezTo>
                <a:cubicBezTo>
                  <a:pt x="144754" y="29684"/>
                  <a:pt x="144467" y="29618"/>
                  <a:pt x="144114" y="29574"/>
                </a:cubicBezTo>
                <a:cubicBezTo>
                  <a:pt x="144158" y="29464"/>
                  <a:pt x="144180" y="29442"/>
                  <a:pt x="144180" y="29442"/>
                </a:cubicBezTo>
                <a:cubicBezTo>
                  <a:pt x="144398" y="29426"/>
                  <a:pt x="144606" y="29411"/>
                  <a:pt x="144818" y="29411"/>
                </a:cubicBezTo>
                <a:close/>
                <a:moveTo>
                  <a:pt x="146718" y="29662"/>
                </a:moveTo>
                <a:cubicBezTo>
                  <a:pt x="146740" y="29662"/>
                  <a:pt x="146762" y="29684"/>
                  <a:pt x="146784" y="29684"/>
                </a:cubicBezTo>
                <a:cubicBezTo>
                  <a:pt x="146762" y="29729"/>
                  <a:pt x="146740" y="29751"/>
                  <a:pt x="146696" y="29773"/>
                </a:cubicBezTo>
                <a:cubicBezTo>
                  <a:pt x="146696" y="29773"/>
                  <a:pt x="146674" y="29751"/>
                  <a:pt x="146652" y="29729"/>
                </a:cubicBezTo>
                <a:cubicBezTo>
                  <a:pt x="146674" y="29707"/>
                  <a:pt x="146696" y="29684"/>
                  <a:pt x="146718" y="29662"/>
                </a:cubicBezTo>
                <a:close/>
                <a:moveTo>
                  <a:pt x="149527" y="29307"/>
                </a:moveTo>
                <a:cubicBezTo>
                  <a:pt x="149546" y="29307"/>
                  <a:pt x="149566" y="29308"/>
                  <a:pt x="149587" y="29309"/>
                </a:cubicBezTo>
                <a:cubicBezTo>
                  <a:pt x="149741" y="29331"/>
                  <a:pt x="149896" y="29331"/>
                  <a:pt x="150050" y="29331"/>
                </a:cubicBezTo>
                <a:cubicBezTo>
                  <a:pt x="150249" y="29331"/>
                  <a:pt x="150381" y="29442"/>
                  <a:pt x="150470" y="29596"/>
                </a:cubicBezTo>
                <a:cubicBezTo>
                  <a:pt x="150690" y="29993"/>
                  <a:pt x="150514" y="30302"/>
                  <a:pt x="150073" y="30302"/>
                </a:cubicBezTo>
                <a:cubicBezTo>
                  <a:pt x="149940" y="30302"/>
                  <a:pt x="149808" y="30258"/>
                  <a:pt x="149675" y="30258"/>
                </a:cubicBezTo>
                <a:cubicBezTo>
                  <a:pt x="149675" y="30258"/>
                  <a:pt x="149675" y="30236"/>
                  <a:pt x="149675" y="30236"/>
                </a:cubicBezTo>
                <a:cubicBezTo>
                  <a:pt x="149543" y="30236"/>
                  <a:pt x="149410" y="30214"/>
                  <a:pt x="149278" y="30192"/>
                </a:cubicBezTo>
                <a:cubicBezTo>
                  <a:pt x="149013" y="30126"/>
                  <a:pt x="148947" y="29971"/>
                  <a:pt x="149035" y="29684"/>
                </a:cubicBezTo>
                <a:cubicBezTo>
                  <a:pt x="149138" y="29439"/>
                  <a:pt x="149278" y="29307"/>
                  <a:pt x="149527" y="29307"/>
                </a:cubicBezTo>
                <a:close/>
                <a:moveTo>
                  <a:pt x="48862" y="1"/>
                </a:moveTo>
                <a:cubicBezTo>
                  <a:pt x="48840" y="67"/>
                  <a:pt x="48796" y="111"/>
                  <a:pt x="48774" y="178"/>
                </a:cubicBezTo>
                <a:cubicBezTo>
                  <a:pt x="48662" y="438"/>
                  <a:pt x="48473" y="541"/>
                  <a:pt x="48218" y="541"/>
                </a:cubicBezTo>
                <a:cubicBezTo>
                  <a:pt x="48170" y="541"/>
                  <a:pt x="48120" y="538"/>
                  <a:pt x="48068" y="531"/>
                </a:cubicBezTo>
                <a:cubicBezTo>
                  <a:pt x="47965" y="511"/>
                  <a:pt x="47860" y="504"/>
                  <a:pt x="47756" y="504"/>
                </a:cubicBezTo>
                <a:cubicBezTo>
                  <a:pt x="47546" y="504"/>
                  <a:pt x="47332" y="531"/>
                  <a:pt x="47118" y="531"/>
                </a:cubicBezTo>
                <a:cubicBezTo>
                  <a:pt x="46957" y="531"/>
                  <a:pt x="46795" y="516"/>
                  <a:pt x="46633" y="464"/>
                </a:cubicBezTo>
                <a:cubicBezTo>
                  <a:pt x="46620" y="460"/>
                  <a:pt x="46606" y="458"/>
                  <a:pt x="46591" y="458"/>
                </a:cubicBezTo>
                <a:cubicBezTo>
                  <a:pt x="46525" y="458"/>
                  <a:pt x="46440" y="491"/>
                  <a:pt x="46368" y="509"/>
                </a:cubicBezTo>
                <a:cubicBezTo>
                  <a:pt x="46284" y="525"/>
                  <a:pt x="46201" y="568"/>
                  <a:pt x="46126" y="568"/>
                </a:cubicBezTo>
                <a:cubicBezTo>
                  <a:pt x="46103" y="568"/>
                  <a:pt x="46080" y="563"/>
                  <a:pt x="46059" y="553"/>
                </a:cubicBezTo>
                <a:cubicBezTo>
                  <a:pt x="45982" y="520"/>
                  <a:pt x="45905" y="509"/>
                  <a:pt x="45828" y="509"/>
                </a:cubicBezTo>
                <a:cubicBezTo>
                  <a:pt x="45674" y="509"/>
                  <a:pt x="45522" y="553"/>
                  <a:pt x="45373" y="553"/>
                </a:cubicBezTo>
                <a:cubicBezTo>
                  <a:pt x="45299" y="553"/>
                  <a:pt x="45226" y="542"/>
                  <a:pt x="45154" y="509"/>
                </a:cubicBezTo>
                <a:cubicBezTo>
                  <a:pt x="45041" y="463"/>
                  <a:pt x="44927" y="449"/>
                  <a:pt x="44813" y="449"/>
                </a:cubicBezTo>
                <a:cubicBezTo>
                  <a:pt x="44623" y="449"/>
                  <a:pt x="44432" y="489"/>
                  <a:pt x="44241" y="489"/>
                </a:cubicBezTo>
                <a:cubicBezTo>
                  <a:pt x="44214" y="489"/>
                  <a:pt x="44188" y="488"/>
                  <a:pt x="44161" y="487"/>
                </a:cubicBezTo>
                <a:cubicBezTo>
                  <a:pt x="44095" y="354"/>
                  <a:pt x="44051" y="222"/>
                  <a:pt x="43985" y="23"/>
                </a:cubicBezTo>
                <a:cubicBezTo>
                  <a:pt x="43874" y="133"/>
                  <a:pt x="43830" y="178"/>
                  <a:pt x="43764" y="244"/>
                </a:cubicBezTo>
                <a:cubicBezTo>
                  <a:pt x="43603" y="463"/>
                  <a:pt x="43472" y="566"/>
                  <a:pt x="43299" y="566"/>
                </a:cubicBezTo>
                <a:cubicBezTo>
                  <a:pt x="43210" y="566"/>
                  <a:pt x="43111" y="539"/>
                  <a:pt x="42992" y="487"/>
                </a:cubicBezTo>
                <a:cubicBezTo>
                  <a:pt x="42859" y="420"/>
                  <a:pt x="42749" y="310"/>
                  <a:pt x="42594" y="222"/>
                </a:cubicBezTo>
                <a:cubicBezTo>
                  <a:pt x="42307" y="575"/>
                  <a:pt x="41910" y="597"/>
                  <a:pt x="41513" y="597"/>
                </a:cubicBezTo>
                <a:cubicBezTo>
                  <a:pt x="41049" y="597"/>
                  <a:pt x="40586" y="619"/>
                  <a:pt x="40123" y="619"/>
                </a:cubicBezTo>
                <a:cubicBezTo>
                  <a:pt x="40045" y="630"/>
                  <a:pt x="39963" y="641"/>
                  <a:pt x="39883" y="641"/>
                </a:cubicBezTo>
                <a:cubicBezTo>
                  <a:pt x="39803" y="641"/>
                  <a:pt x="39725" y="630"/>
                  <a:pt x="39659" y="597"/>
                </a:cubicBezTo>
                <a:cubicBezTo>
                  <a:pt x="39527" y="553"/>
                  <a:pt x="39416" y="398"/>
                  <a:pt x="39262" y="288"/>
                </a:cubicBezTo>
                <a:cubicBezTo>
                  <a:pt x="38838" y="449"/>
                  <a:pt x="38413" y="590"/>
                  <a:pt x="38002" y="590"/>
                </a:cubicBezTo>
                <a:cubicBezTo>
                  <a:pt x="37793" y="590"/>
                  <a:pt x="37587" y="554"/>
                  <a:pt x="37386" y="464"/>
                </a:cubicBezTo>
                <a:cubicBezTo>
                  <a:pt x="37056" y="547"/>
                  <a:pt x="36784" y="687"/>
                  <a:pt x="36533" y="687"/>
                </a:cubicBezTo>
                <a:cubicBezTo>
                  <a:pt x="36516" y="687"/>
                  <a:pt x="36498" y="687"/>
                  <a:pt x="36481" y="685"/>
                </a:cubicBezTo>
                <a:cubicBezTo>
                  <a:pt x="36343" y="669"/>
                  <a:pt x="36205" y="665"/>
                  <a:pt x="36067" y="665"/>
                </a:cubicBezTo>
                <a:cubicBezTo>
                  <a:pt x="35894" y="665"/>
                  <a:pt x="35721" y="672"/>
                  <a:pt x="35548" y="672"/>
                </a:cubicBezTo>
                <a:cubicBezTo>
                  <a:pt x="35285" y="672"/>
                  <a:pt x="35022" y="656"/>
                  <a:pt x="34760" y="575"/>
                </a:cubicBezTo>
                <a:cubicBezTo>
                  <a:pt x="34719" y="567"/>
                  <a:pt x="34673" y="562"/>
                  <a:pt x="34625" y="562"/>
                </a:cubicBezTo>
                <a:cubicBezTo>
                  <a:pt x="34542" y="562"/>
                  <a:pt x="34454" y="577"/>
                  <a:pt x="34384" y="619"/>
                </a:cubicBezTo>
                <a:cubicBezTo>
                  <a:pt x="34183" y="704"/>
                  <a:pt x="33981" y="738"/>
                  <a:pt x="33782" y="738"/>
                </a:cubicBezTo>
                <a:cubicBezTo>
                  <a:pt x="33567" y="738"/>
                  <a:pt x="33355" y="698"/>
                  <a:pt x="33149" y="641"/>
                </a:cubicBezTo>
                <a:cubicBezTo>
                  <a:pt x="33016" y="608"/>
                  <a:pt x="32889" y="591"/>
                  <a:pt x="32762" y="591"/>
                </a:cubicBezTo>
                <a:cubicBezTo>
                  <a:pt x="32635" y="591"/>
                  <a:pt x="32509" y="608"/>
                  <a:pt x="32376" y="641"/>
                </a:cubicBezTo>
                <a:cubicBezTo>
                  <a:pt x="32161" y="688"/>
                  <a:pt x="31946" y="719"/>
                  <a:pt x="31735" y="719"/>
                </a:cubicBezTo>
                <a:cubicBezTo>
                  <a:pt x="31447" y="719"/>
                  <a:pt x="31165" y="661"/>
                  <a:pt x="30897" y="509"/>
                </a:cubicBezTo>
                <a:cubicBezTo>
                  <a:pt x="30590" y="680"/>
                  <a:pt x="30268" y="745"/>
                  <a:pt x="29944" y="745"/>
                </a:cubicBezTo>
                <a:cubicBezTo>
                  <a:pt x="29850" y="745"/>
                  <a:pt x="29756" y="739"/>
                  <a:pt x="29662" y="729"/>
                </a:cubicBezTo>
                <a:cubicBezTo>
                  <a:pt x="29578" y="723"/>
                  <a:pt x="29494" y="720"/>
                  <a:pt x="29410" y="720"/>
                </a:cubicBezTo>
                <a:cubicBezTo>
                  <a:pt x="29207" y="720"/>
                  <a:pt x="29004" y="736"/>
                  <a:pt x="28801" y="751"/>
                </a:cubicBezTo>
                <a:cubicBezTo>
                  <a:pt x="28639" y="751"/>
                  <a:pt x="28477" y="761"/>
                  <a:pt x="28315" y="761"/>
                </a:cubicBezTo>
                <a:cubicBezTo>
                  <a:pt x="28234" y="761"/>
                  <a:pt x="28154" y="759"/>
                  <a:pt x="28073" y="751"/>
                </a:cubicBezTo>
                <a:cubicBezTo>
                  <a:pt x="27722" y="725"/>
                  <a:pt x="27380" y="677"/>
                  <a:pt x="27036" y="677"/>
                </a:cubicBezTo>
                <a:cubicBezTo>
                  <a:pt x="26795" y="677"/>
                  <a:pt x="26553" y="701"/>
                  <a:pt x="26307" y="773"/>
                </a:cubicBezTo>
                <a:cubicBezTo>
                  <a:pt x="26278" y="781"/>
                  <a:pt x="26243" y="783"/>
                  <a:pt x="26207" y="783"/>
                </a:cubicBezTo>
                <a:cubicBezTo>
                  <a:pt x="26133" y="783"/>
                  <a:pt x="26050" y="773"/>
                  <a:pt x="25976" y="773"/>
                </a:cubicBezTo>
                <a:cubicBezTo>
                  <a:pt x="25926" y="775"/>
                  <a:pt x="25877" y="776"/>
                  <a:pt x="25828" y="776"/>
                </a:cubicBezTo>
                <a:cubicBezTo>
                  <a:pt x="25315" y="776"/>
                  <a:pt x="24813" y="702"/>
                  <a:pt x="24304" y="702"/>
                </a:cubicBezTo>
                <a:cubicBezTo>
                  <a:pt x="24141" y="702"/>
                  <a:pt x="23978" y="709"/>
                  <a:pt x="23813" y="729"/>
                </a:cubicBezTo>
                <a:cubicBezTo>
                  <a:pt x="23680" y="750"/>
                  <a:pt x="23547" y="758"/>
                  <a:pt x="23414" y="758"/>
                </a:cubicBezTo>
                <a:cubicBezTo>
                  <a:pt x="23128" y="758"/>
                  <a:pt x="22842" y="722"/>
                  <a:pt x="22555" y="707"/>
                </a:cubicBezTo>
                <a:cubicBezTo>
                  <a:pt x="22268" y="707"/>
                  <a:pt x="21981" y="685"/>
                  <a:pt x="21695" y="685"/>
                </a:cubicBezTo>
                <a:cubicBezTo>
                  <a:pt x="21474" y="685"/>
                  <a:pt x="21253" y="691"/>
                  <a:pt x="21032" y="691"/>
                </a:cubicBezTo>
                <a:cubicBezTo>
                  <a:pt x="20812" y="691"/>
                  <a:pt x="20591" y="685"/>
                  <a:pt x="20370" y="663"/>
                </a:cubicBezTo>
                <a:cubicBezTo>
                  <a:pt x="20086" y="637"/>
                  <a:pt x="19802" y="627"/>
                  <a:pt x="19517" y="627"/>
                </a:cubicBezTo>
                <a:cubicBezTo>
                  <a:pt x="19316" y="627"/>
                  <a:pt x="19115" y="632"/>
                  <a:pt x="18914" y="641"/>
                </a:cubicBezTo>
                <a:cubicBezTo>
                  <a:pt x="18823" y="647"/>
                  <a:pt x="18731" y="650"/>
                  <a:pt x="18637" y="650"/>
                </a:cubicBezTo>
                <a:cubicBezTo>
                  <a:pt x="18411" y="650"/>
                  <a:pt x="18177" y="635"/>
                  <a:pt x="17943" y="619"/>
                </a:cubicBezTo>
                <a:cubicBezTo>
                  <a:pt x="17126" y="597"/>
                  <a:pt x="16310" y="553"/>
                  <a:pt x="15493" y="531"/>
                </a:cubicBezTo>
                <a:cubicBezTo>
                  <a:pt x="14676" y="509"/>
                  <a:pt x="13860" y="531"/>
                  <a:pt x="13065" y="487"/>
                </a:cubicBezTo>
                <a:cubicBezTo>
                  <a:pt x="12729" y="461"/>
                  <a:pt x="12393" y="450"/>
                  <a:pt x="12057" y="450"/>
                </a:cubicBezTo>
                <a:cubicBezTo>
                  <a:pt x="11819" y="450"/>
                  <a:pt x="11582" y="455"/>
                  <a:pt x="11344" y="464"/>
                </a:cubicBezTo>
                <a:cubicBezTo>
                  <a:pt x="10903" y="464"/>
                  <a:pt x="10461" y="442"/>
                  <a:pt x="10042" y="288"/>
                </a:cubicBezTo>
                <a:cubicBezTo>
                  <a:pt x="9964" y="272"/>
                  <a:pt x="9886" y="257"/>
                  <a:pt x="9808" y="257"/>
                </a:cubicBezTo>
                <a:cubicBezTo>
                  <a:pt x="9775" y="257"/>
                  <a:pt x="9743" y="259"/>
                  <a:pt x="9711" y="266"/>
                </a:cubicBezTo>
                <a:cubicBezTo>
                  <a:pt x="9455" y="323"/>
                  <a:pt x="9200" y="339"/>
                  <a:pt x="8945" y="339"/>
                </a:cubicBezTo>
                <a:cubicBezTo>
                  <a:pt x="8604" y="339"/>
                  <a:pt x="8264" y="310"/>
                  <a:pt x="7923" y="310"/>
                </a:cubicBezTo>
                <a:cubicBezTo>
                  <a:pt x="6599" y="354"/>
                  <a:pt x="5253" y="354"/>
                  <a:pt x="3907" y="376"/>
                </a:cubicBezTo>
                <a:cubicBezTo>
                  <a:pt x="3796" y="376"/>
                  <a:pt x="3686" y="398"/>
                  <a:pt x="3576" y="398"/>
                </a:cubicBezTo>
                <a:cubicBezTo>
                  <a:pt x="3355" y="420"/>
                  <a:pt x="3200" y="487"/>
                  <a:pt x="3068" y="663"/>
                </a:cubicBezTo>
                <a:cubicBezTo>
                  <a:pt x="2958" y="773"/>
                  <a:pt x="2781" y="862"/>
                  <a:pt x="2627" y="950"/>
                </a:cubicBezTo>
                <a:cubicBezTo>
                  <a:pt x="2295" y="1127"/>
                  <a:pt x="2229" y="1193"/>
                  <a:pt x="2362" y="1568"/>
                </a:cubicBezTo>
                <a:cubicBezTo>
                  <a:pt x="2516" y="2031"/>
                  <a:pt x="2340" y="2384"/>
                  <a:pt x="2009" y="2671"/>
                </a:cubicBezTo>
                <a:cubicBezTo>
                  <a:pt x="1876" y="2804"/>
                  <a:pt x="1700" y="2892"/>
                  <a:pt x="1567" y="3002"/>
                </a:cubicBezTo>
                <a:cubicBezTo>
                  <a:pt x="1391" y="3157"/>
                  <a:pt x="1391" y="3356"/>
                  <a:pt x="1567" y="3510"/>
                </a:cubicBezTo>
                <a:cubicBezTo>
                  <a:pt x="1854" y="3753"/>
                  <a:pt x="2163" y="3974"/>
                  <a:pt x="2428" y="4216"/>
                </a:cubicBezTo>
                <a:cubicBezTo>
                  <a:pt x="2737" y="4459"/>
                  <a:pt x="3046" y="4636"/>
                  <a:pt x="3443" y="4702"/>
                </a:cubicBezTo>
                <a:cubicBezTo>
                  <a:pt x="3796" y="4746"/>
                  <a:pt x="4061" y="5033"/>
                  <a:pt x="4304" y="5254"/>
                </a:cubicBezTo>
                <a:cubicBezTo>
                  <a:pt x="4392" y="5320"/>
                  <a:pt x="4348" y="5518"/>
                  <a:pt x="4238" y="5540"/>
                </a:cubicBezTo>
                <a:cubicBezTo>
                  <a:pt x="3956" y="5601"/>
                  <a:pt x="3656" y="5698"/>
                  <a:pt x="3354" y="5698"/>
                </a:cubicBezTo>
                <a:cubicBezTo>
                  <a:pt x="3325" y="5698"/>
                  <a:pt x="3296" y="5697"/>
                  <a:pt x="3267" y="5695"/>
                </a:cubicBezTo>
                <a:cubicBezTo>
                  <a:pt x="3227" y="5692"/>
                  <a:pt x="3187" y="5690"/>
                  <a:pt x="3148" y="5690"/>
                </a:cubicBezTo>
                <a:cubicBezTo>
                  <a:pt x="2673" y="5690"/>
                  <a:pt x="2281" y="5926"/>
                  <a:pt x="1832" y="6048"/>
                </a:cubicBezTo>
                <a:cubicBezTo>
                  <a:pt x="1909" y="6191"/>
                  <a:pt x="2025" y="6197"/>
                  <a:pt x="2141" y="6197"/>
                </a:cubicBezTo>
                <a:cubicBezTo>
                  <a:pt x="2151" y="6197"/>
                  <a:pt x="2160" y="6197"/>
                  <a:pt x="2170" y="6197"/>
                </a:cubicBezTo>
                <a:cubicBezTo>
                  <a:pt x="2276" y="6197"/>
                  <a:pt x="2379" y="6202"/>
                  <a:pt x="2450" y="6313"/>
                </a:cubicBezTo>
                <a:cubicBezTo>
                  <a:pt x="2185" y="6622"/>
                  <a:pt x="1744" y="6622"/>
                  <a:pt x="1457" y="6820"/>
                </a:cubicBezTo>
                <a:cubicBezTo>
                  <a:pt x="1413" y="6953"/>
                  <a:pt x="1391" y="7041"/>
                  <a:pt x="1369" y="7129"/>
                </a:cubicBezTo>
                <a:cubicBezTo>
                  <a:pt x="1353" y="7133"/>
                  <a:pt x="1339" y="7135"/>
                  <a:pt x="1325" y="7135"/>
                </a:cubicBezTo>
                <a:cubicBezTo>
                  <a:pt x="1223" y="7135"/>
                  <a:pt x="1159" y="7042"/>
                  <a:pt x="1074" y="7042"/>
                </a:cubicBezTo>
                <a:cubicBezTo>
                  <a:pt x="1038" y="7042"/>
                  <a:pt x="998" y="7059"/>
                  <a:pt x="949" y="7107"/>
                </a:cubicBezTo>
                <a:cubicBezTo>
                  <a:pt x="1015" y="7549"/>
                  <a:pt x="1633" y="7747"/>
                  <a:pt x="1523" y="8299"/>
                </a:cubicBezTo>
                <a:cubicBezTo>
                  <a:pt x="1302" y="8454"/>
                  <a:pt x="1038" y="8498"/>
                  <a:pt x="795" y="8564"/>
                </a:cubicBezTo>
                <a:cubicBezTo>
                  <a:pt x="762" y="8570"/>
                  <a:pt x="728" y="8572"/>
                  <a:pt x="694" y="8572"/>
                </a:cubicBezTo>
                <a:cubicBezTo>
                  <a:pt x="572" y="8572"/>
                  <a:pt x="443" y="8543"/>
                  <a:pt x="313" y="8543"/>
                </a:cubicBezTo>
                <a:cubicBezTo>
                  <a:pt x="208" y="8543"/>
                  <a:pt x="102" y="8562"/>
                  <a:pt x="0" y="8630"/>
                </a:cubicBezTo>
                <a:cubicBezTo>
                  <a:pt x="155" y="8785"/>
                  <a:pt x="287" y="8895"/>
                  <a:pt x="375" y="9027"/>
                </a:cubicBezTo>
                <a:cubicBezTo>
                  <a:pt x="508" y="9270"/>
                  <a:pt x="706" y="9381"/>
                  <a:pt x="949" y="9425"/>
                </a:cubicBezTo>
                <a:cubicBezTo>
                  <a:pt x="1369" y="9535"/>
                  <a:pt x="1788" y="9667"/>
                  <a:pt x="2207" y="9800"/>
                </a:cubicBezTo>
                <a:cubicBezTo>
                  <a:pt x="2340" y="9844"/>
                  <a:pt x="2472" y="9888"/>
                  <a:pt x="2582" y="9954"/>
                </a:cubicBezTo>
                <a:cubicBezTo>
                  <a:pt x="2847" y="10175"/>
                  <a:pt x="3134" y="10396"/>
                  <a:pt x="3377" y="10638"/>
                </a:cubicBezTo>
                <a:cubicBezTo>
                  <a:pt x="3576" y="10815"/>
                  <a:pt x="3796" y="10881"/>
                  <a:pt x="4039" y="10903"/>
                </a:cubicBezTo>
                <a:cubicBezTo>
                  <a:pt x="4198" y="10903"/>
                  <a:pt x="4357" y="10875"/>
                  <a:pt x="4516" y="10875"/>
                </a:cubicBezTo>
                <a:cubicBezTo>
                  <a:pt x="4555" y="10875"/>
                  <a:pt x="4595" y="10877"/>
                  <a:pt x="4635" y="10881"/>
                </a:cubicBezTo>
                <a:cubicBezTo>
                  <a:pt x="5131" y="10933"/>
                  <a:pt x="5613" y="10984"/>
                  <a:pt x="6103" y="10984"/>
                </a:cubicBezTo>
                <a:cubicBezTo>
                  <a:pt x="6245" y="10984"/>
                  <a:pt x="6389" y="10979"/>
                  <a:pt x="6533" y="10970"/>
                </a:cubicBezTo>
                <a:cubicBezTo>
                  <a:pt x="6727" y="10949"/>
                  <a:pt x="6922" y="10942"/>
                  <a:pt x="7116" y="10942"/>
                </a:cubicBezTo>
                <a:cubicBezTo>
                  <a:pt x="7562" y="10942"/>
                  <a:pt x="8007" y="10983"/>
                  <a:pt x="8453" y="11014"/>
                </a:cubicBezTo>
                <a:cubicBezTo>
                  <a:pt x="8651" y="11014"/>
                  <a:pt x="8850" y="11036"/>
                  <a:pt x="9049" y="11102"/>
                </a:cubicBezTo>
                <a:cubicBezTo>
                  <a:pt x="9181" y="11157"/>
                  <a:pt x="9314" y="11179"/>
                  <a:pt x="9452" y="11179"/>
                </a:cubicBezTo>
                <a:cubicBezTo>
                  <a:pt x="9589" y="11179"/>
                  <a:pt x="9733" y="11157"/>
                  <a:pt x="9887" y="11124"/>
                </a:cubicBezTo>
                <a:cubicBezTo>
                  <a:pt x="10050" y="11077"/>
                  <a:pt x="10213" y="11049"/>
                  <a:pt x="10383" y="11049"/>
                </a:cubicBezTo>
                <a:cubicBezTo>
                  <a:pt x="10535" y="11049"/>
                  <a:pt x="10692" y="11072"/>
                  <a:pt x="10858" y="11124"/>
                </a:cubicBezTo>
                <a:cubicBezTo>
                  <a:pt x="11006" y="11183"/>
                  <a:pt x="11163" y="11193"/>
                  <a:pt x="11323" y="11193"/>
                </a:cubicBezTo>
                <a:cubicBezTo>
                  <a:pt x="11403" y="11193"/>
                  <a:pt x="11484" y="11190"/>
                  <a:pt x="11565" y="11190"/>
                </a:cubicBezTo>
                <a:cubicBezTo>
                  <a:pt x="11877" y="11190"/>
                  <a:pt x="12189" y="11178"/>
                  <a:pt x="12501" y="11178"/>
                </a:cubicBezTo>
                <a:cubicBezTo>
                  <a:pt x="12917" y="11178"/>
                  <a:pt x="13333" y="11200"/>
                  <a:pt x="13750" y="11301"/>
                </a:cubicBezTo>
                <a:cubicBezTo>
                  <a:pt x="13838" y="11323"/>
                  <a:pt x="13970" y="11323"/>
                  <a:pt x="13970" y="11455"/>
                </a:cubicBezTo>
                <a:cubicBezTo>
                  <a:pt x="13840" y="11660"/>
                  <a:pt x="13646" y="11676"/>
                  <a:pt x="13442" y="11676"/>
                </a:cubicBezTo>
                <a:cubicBezTo>
                  <a:pt x="13405" y="11676"/>
                  <a:pt x="13368" y="11676"/>
                  <a:pt x="13330" y="11676"/>
                </a:cubicBezTo>
                <a:cubicBezTo>
                  <a:pt x="13286" y="11676"/>
                  <a:pt x="13264" y="11720"/>
                  <a:pt x="13198" y="11764"/>
                </a:cubicBezTo>
                <a:cubicBezTo>
                  <a:pt x="13242" y="11896"/>
                  <a:pt x="13286" y="12029"/>
                  <a:pt x="13330" y="12161"/>
                </a:cubicBezTo>
                <a:cubicBezTo>
                  <a:pt x="13220" y="12316"/>
                  <a:pt x="13132" y="12470"/>
                  <a:pt x="12999" y="12625"/>
                </a:cubicBezTo>
                <a:cubicBezTo>
                  <a:pt x="13110" y="12713"/>
                  <a:pt x="13176" y="12779"/>
                  <a:pt x="13264" y="12845"/>
                </a:cubicBezTo>
                <a:cubicBezTo>
                  <a:pt x="13374" y="12934"/>
                  <a:pt x="13485" y="13022"/>
                  <a:pt x="13463" y="13154"/>
                </a:cubicBezTo>
                <a:cubicBezTo>
                  <a:pt x="13418" y="13353"/>
                  <a:pt x="13308" y="13485"/>
                  <a:pt x="13110" y="13530"/>
                </a:cubicBezTo>
                <a:cubicBezTo>
                  <a:pt x="13043" y="13541"/>
                  <a:pt x="12977" y="13541"/>
                  <a:pt x="12911" y="13541"/>
                </a:cubicBezTo>
                <a:cubicBezTo>
                  <a:pt x="12845" y="13541"/>
                  <a:pt x="12778" y="13541"/>
                  <a:pt x="12712" y="13552"/>
                </a:cubicBezTo>
                <a:cubicBezTo>
                  <a:pt x="12447" y="13596"/>
                  <a:pt x="12161" y="13640"/>
                  <a:pt x="11874" y="13706"/>
                </a:cubicBezTo>
                <a:cubicBezTo>
                  <a:pt x="11807" y="13706"/>
                  <a:pt x="11763" y="13794"/>
                  <a:pt x="11697" y="13861"/>
                </a:cubicBezTo>
                <a:cubicBezTo>
                  <a:pt x="11829" y="14125"/>
                  <a:pt x="12094" y="14192"/>
                  <a:pt x="12315" y="14258"/>
                </a:cubicBezTo>
                <a:cubicBezTo>
                  <a:pt x="12977" y="14412"/>
                  <a:pt x="13639" y="14567"/>
                  <a:pt x="14301" y="14699"/>
                </a:cubicBezTo>
                <a:cubicBezTo>
                  <a:pt x="14743" y="14788"/>
                  <a:pt x="15184" y="14832"/>
                  <a:pt x="15625" y="14898"/>
                </a:cubicBezTo>
                <a:cubicBezTo>
                  <a:pt x="15714" y="14920"/>
                  <a:pt x="15824" y="15030"/>
                  <a:pt x="15846" y="15097"/>
                </a:cubicBezTo>
                <a:cubicBezTo>
                  <a:pt x="15890" y="15251"/>
                  <a:pt x="15846" y="15406"/>
                  <a:pt x="15692" y="15494"/>
                </a:cubicBezTo>
                <a:cubicBezTo>
                  <a:pt x="15603" y="15538"/>
                  <a:pt x="15515" y="15560"/>
                  <a:pt x="15272" y="15648"/>
                </a:cubicBezTo>
                <a:cubicBezTo>
                  <a:pt x="15692" y="15714"/>
                  <a:pt x="15956" y="15803"/>
                  <a:pt x="16221" y="15825"/>
                </a:cubicBezTo>
                <a:cubicBezTo>
                  <a:pt x="16663" y="15869"/>
                  <a:pt x="17104" y="15891"/>
                  <a:pt x="17545" y="15935"/>
                </a:cubicBezTo>
                <a:cubicBezTo>
                  <a:pt x="17870" y="15984"/>
                  <a:pt x="18182" y="16056"/>
                  <a:pt x="18500" y="16056"/>
                </a:cubicBezTo>
                <a:cubicBezTo>
                  <a:pt x="18615" y="16056"/>
                  <a:pt x="18731" y="16047"/>
                  <a:pt x="18848" y="16023"/>
                </a:cubicBezTo>
                <a:cubicBezTo>
                  <a:pt x="18886" y="16017"/>
                  <a:pt x="18925" y="16014"/>
                  <a:pt x="18964" y="16014"/>
                </a:cubicBezTo>
                <a:cubicBezTo>
                  <a:pt x="19058" y="16014"/>
                  <a:pt x="19151" y="16030"/>
                  <a:pt x="19245" y="16046"/>
                </a:cubicBezTo>
                <a:cubicBezTo>
                  <a:pt x="19752" y="16156"/>
                  <a:pt x="20238" y="16244"/>
                  <a:pt x="20746" y="16332"/>
                </a:cubicBezTo>
                <a:cubicBezTo>
                  <a:pt x="20856" y="16354"/>
                  <a:pt x="21010" y="16354"/>
                  <a:pt x="21143" y="16354"/>
                </a:cubicBezTo>
                <a:cubicBezTo>
                  <a:pt x="21319" y="16354"/>
                  <a:pt x="21496" y="16354"/>
                  <a:pt x="21650" y="16377"/>
                </a:cubicBezTo>
                <a:cubicBezTo>
                  <a:pt x="22445" y="16421"/>
                  <a:pt x="23239" y="16509"/>
                  <a:pt x="24034" y="16509"/>
                </a:cubicBezTo>
                <a:cubicBezTo>
                  <a:pt x="24475" y="16509"/>
                  <a:pt x="24850" y="16619"/>
                  <a:pt x="25115" y="16884"/>
                </a:cubicBezTo>
                <a:cubicBezTo>
                  <a:pt x="25159" y="17259"/>
                  <a:pt x="25204" y="17568"/>
                  <a:pt x="25248" y="17899"/>
                </a:cubicBezTo>
                <a:cubicBezTo>
                  <a:pt x="25074" y="18001"/>
                  <a:pt x="24901" y="18045"/>
                  <a:pt x="24727" y="18045"/>
                </a:cubicBezTo>
                <a:cubicBezTo>
                  <a:pt x="24636" y="18045"/>
                  <a:pt x="24545" y="18033"/>
                  <a:pt x="24453" y="18010"/>
                </a:cubicBezTo>
                <a:cubicBezTo>
                  <a:pt x="24321" y="17966"/>
                  <a:pt x="24166" y="17921"/>
                  <a:pt x="24012" y="17899"/>
                </a:cubicBezTo>
                <a:cubicBezTo>
                  <a:pt x="23983" y="17894"/>
                  <a:pt x="23954" y="17889"/>
                  <a:pt x="23926" y="17889"/>
                </a:cubicBezTo>
                <a:cubicBezTo>
                  <a:pt x="23847" y="17889"/>
                  <a:pt x="23774" y="17923"/>
                  <a:pt x="23725" y="18054"/>
                </a:cubicBezTo>
                <a:cubicBezTo>
                  <a:pt x="23835" y="18208"/>
                  <a:pt x="23924" y="18451"/>
                  <a:pt x="24100" y="18561"/>
                </a:cubicBezTo>
                <a:cubicBezTo>
                  <a:pt x="24233" y="18672"/>
                  <a:pt x="24475" y="18628"/>
                  <a:pt x="24652" y="18694"/>
                </a:cubicBezTo>
                <a:cubicBezTo>
                  <a:pt x="25292" y="18892"/>
                  <a:pt x="25998" y="19025"/>
                  <a:pt x="26263" y="19709"/>
                </a:cubicBezTo>
                <a:cubicBezTo>
                  <a:pt x="26616" y="19864"/>
                  <a:pt x="26947" y="20018"/>
                  <a:pt x="27278" y="20150"/>
                </a:cubicBezTo>
                <a:cubicBezTo>
                  <a:pt x="28382" y="20636"/>
                  <a:pt x="29507" y="21055"/>
                  <a:pt x="30743" y="21188"/>
                </a:cubicBezTo>
                <a:cubicBezTo>
                  <a:pt x="31383" y="21254"/>
                  <a:pt x="32023" y="21276"/>
                  <a:pt x="32641" y="21430"/>
                </a:cubicBezTo>
                <a:cubicBezTo>
                  <a:pt x="32818" y="21475"/>
                  <a:pt x="33038" y="21453"/>
                  <a:pt x="33237" y="21475"/>
                </a:cubicBezTo>
                <a:cubicBezTo>
                  <a:pt x="33502" y="21497"/>
                  <a:pt x="33767" y="21519"/>
                  <a:pt x="34009" y="21563"/>
                </a:cubicBezTo>
                <a:cubicBezTo>
                  <a:pt x="34492" y="21643"/>
                  <a:pt x="34957" y="21742"/>
                  <a:pt x="35437" y="21742"/>
                </a:cubicBezTo>
                <a:cubicBezTo>
                  <a:pt x="35483" y="21742"/>
                  <a:pt x="35530" y="21741"/>
                  <a:pt x="35576" y="21739"/>
                </a:cubicBezTo>
                <a:cubicBezTo>
                  <a:pt x="35731" y="21739"/>
                  <a:pt x="35885" y="21762"/>
                  <a:pt x="36040" y="21784"/>
                </a:cubicBezTo>
                <a:cubicBezTo>
                  <a:pt x="36525" y="21828"/>
                  <a:pt x="36989" y="21916"/>
                  <a:pt x="37474" y="21938"/>
                </a:cubicBezTo>
                <a:cubicBezTo>
                  <a:pt x="37827" y="21960"/>
                  <a:pt x="38180" y="21938"/>
                  <a:pt x="38511" y="22093"/>
                </a:cubicBezTo>
                <a:cubicBezTo>
                  <a:pt x="38622" y="22137"/>
                  <a:pt x="38776" y="22115"/>
                  <a:pt x="38887" y="22137"/>
                </a:cubicBezTo>
                <a:cubicBezTo>
                  <a:pt x="39078" y="22137"/>
                  <a:pt x="39279" y="22117"/>
                  <a:pt x="39470" y="22117"/>
                </a:cubicBezTo>
                <a:cubicBezTo>
                  <a:pt x="39566" y="22117"/>
                  <a:pt x="39659" y="22122"/>
                  <a:pt x="39747" y="22137"/>
                </a:cubicBezTo>
                <a:cubicBezTo>
                  <a:pt x="40387" y="22247"/>
                  <a:pt x="41027" y="22137"/>
                  <a:pt x="41645" y="22357"/>
                </a:cubicBezTo>
                <a:lnTo>
                  <a:pt x="41778" y="22357"/>
                </a:lnTo>
                <a:cubicBezTo>
                  <a:pt x="41870" y="22351"/>
                  <a:pt x="41962" y="22347"/>
                  <a:pt x="42054" y="22347"/>
                </a:cubicBezTo>
                <a:cubicBezTo>
                  <a:pt x="42558" y="22347"/>
                  <a:pt x="43058" y="22441"/>
                  <a:pt x="43543" y="22534"/>
                </a:cubicBezTo>
                <a:cubicBezTo>
                  <a:pt x="43639" y="22561"/>
                  <a:pt x="43734" y="22580"/>
                  <a:pt x="43830" y="22580"/>
                </a:cubicBezTo>
                <a:cubicBezTo>
                  <a:pt x="43889" y="22580"/>
                  <a:pt x="43948" y="22573"/>
                  <a:pt x="44007" y="22556"/>
                </a:cubicBezTo>
                <a:cubicBezTo>
                  <a:pt x="44147" y="22527"/>
                  <a:pt x="44282" y="22513"/>
                  <a:pt x="44414" y="22513"/>
                </a:cubicBezTo>
                <a:cubicBezTo>
                  <a:pt x="44781" y="22513"/>
                  <a:pt x="45122" y="22620"/>
                  <a:pt x="45463" y="22799"/>
                </a:cubicBezTo>
                <a:cubicBezTo>
                  <a:pt x="45740" y="22636"/>
                  <a:pt x="45812" y="22581"/>
                  <a:pt x="45973" y="22581"/>
                </a:cubicBezTo>
                <a:cubicBezTo>
                  <a:pt x="46030" y="22581"/>
                  <a:pt x="46098" y="22589"/>
                  <a:pt x="46192" y="22600"/>
                </a:cubicBezTo>
                <a:cubicBezTo>
                  <a:pt x="46633" y="22666"/>
                  <a:pt x="47074" y="22688"/>
                  <a:pt x="47450" y="22931"/>
                </a:cubicBezTo>
                <a:cubicBezTo>
                  <a:pt x="47672" y="22813"/>
                  <a:pt x="47894" y="22750"/>
                  <a:pt x="48117" y="22750"/>
                </a:cubicBezTo>
                <a:cubicBezTo>
                  <a:pt x="48269" y="22750"/>
                  <a:pt x="48422" y="22780"/>
                  <a:pt x="48575" y="22843"/>
                </a:cubicBezTo>
                <a:cubicBezTo>
                  <a:pt x="48617" y="22860"/>
                  <a:pt x="48666" y="22867"/>
                  <a:pt x="48716" y="22867"/>
                </a:cubicBezTo>
                <a:cubicBezTo>
                  <a:pt x="48797" y="22867"/>
                  <a:pt x="48882" y="22848"/>
                  <a:pt x="48950" y="22821"/>
                </a:cubicBezTo>
                <a:cubicBezTo>
                  <a:pt x="49022" y="22780"/>
                  <a:pt x="49084" y="22763"/>
                  <a:pt x="49146" y="22763"/>
                </a:cubicBezTo>
                <a:cubicBezTo>
                  <a:pt x="49217" y="22763"/>
                  <a:pt x="49287" y="22785"/>
                  <a:pt x="49370" y="22821"/>
                </a:cubicBezTo>
                <a:cubicBezTo>
                  <a:pt x="49634" y="22975"/>
                  <a:pt x="49921" y="23086"/>
                  <a:pt x="50252" y="23240"/>
                </a:cubicBezTo>
                <a:cubicBezTo>
                  <a:pt x="50456" y="23199"/>
                  <a:pt x="50698" y="23083"/>
                  <a:pt x="50960" y="23083"/>
                </a:cubicBezTo>
                <a:cubicBezTo>
                  <a:pt x="50981" y="23083"/>
                  <a:pt x="51003" y="23084"/>
                  <a:pt x="51025" y="23086"/>
                </a:cubicBezTo>
                <a:cubicBezTo>
                  <a:pt x="51338" y="23086"/>
                  <a:pt x="51651" y="23105"/>
                  <a:pt x="51960" y="23105"/>
                </a:cubicBezTo>
                <a:cubicBezTo>
                  <a:pt x="52218" y="23105"/>
                  <a:pt x="52473" y="23092"/>
                  <a:pt x="52724" y="23042"/>
                </a:cubicBezTo>
                <a:cubicBezTo>
                  <a:pt x="53497" y="23196"/>
                  <a:pt x="54247" y="23262"/>
                  <a:pt x="55019" y="23306"/>
                </a:cubicBezTo>
                <a:cubicBezTo>
                  <a:pt x="55218" y="23306"/>
                  <a:pt x="55417" y="23344"/>
                  <a:pt x="55615" y="23344"/>
                </a:cubicBezTo>
                <a:cubicBezTo>
                  <a:pt x="55681" y="23344"/>
                  <a:pt x="55748" y="23339"/>
                  <a:pt x="55814" y="23328"/>
                </a:cubicBezTo>
                <a:cubicBezTo>
                  <a:pt x="55913" y="23304"/>
                  <a:pt x="56013" y="23291"/>
                  <a:pt x="56111" y="23291"/>
                </a:cubicBezTo>
                <a:cubicBezTo>
                  <a:pt x="56274" y="23291"/>
                  <a:pt x="56435" y="23326"/>
                  <a:pt x="56586" y="23395"/>
                </a:cubicBezTo>
                <a:cubicBezTo>
                  <a:pt x="56747" y="23448"/>
                  <a:pt x="56907" y="23477"/>
                  <a:pt x="57067" y="23477"/>
                </a:cubicBezTo>
                <a:cubicBezTo>
                  <a:pt x="57172" y="23477"/>
                  <a:pt x="57276" y="23465"/>
                  <a:pt x="57381" y="23439"/>
                </a:cubicBezTo>
                <a:cubicBezTo>
                  <a:pt x="57473" y="23418"/>
                  <a:pt x="57570" y="23403"/>
                  <a:pt x="57669" y="23403"/>
                </a:cubicBezTo>
                <a:cubicBezTo>
                  <a:pt x="57784" y="23403"/>
                  <a:pt x="57902" y="23424"/>
                  <a:pt x="58021" y="23483"/>
                </a:cubicBezTo>
                <a:cubicBezTo>
                  <a:pt x="58948" y="23858"/>
                  <a:pt x="59941" y="23660"/>
                  <a:pt x="60890" y="23814"/>
                </a:cubicBezTo>
                <a:cubicBezTo>
                  <a:pt x="60912" y="23814"/>
                  <a:pt x="60978" y="23814"/>
                  <a:pt x="61000" y="23792"/>
                </a:cubicBezTo>
                <a:cubicBezTo>
                  <a:pt x="61087" y="23766"/>
                  <a:pt x="61167" y="23754"/>
                  <a:pt x="61240" y="23754"/>
                </a:cubicBezTo>
                <a:cubicBezTo>
                  <a:pt x="61482" y="23754"/>
                  <a:pt x="61649" y="23891"/>
                  <a:pt x="61751" y="24145"/>
                </a:cubicBezTo>
                <a:cubicBezTo>
                  <a:pt x="61773" y="24211"/>
                  <a:pt x="61839" y="24233"/>
                  <a:pt x="61883" y="24277"/>
                </a:cubicBezTo>
                <a:cubicBezTo>
                  <a:pt x="62206" y="24116"/>
                  <a:pt x="62432" y="24010"/>
                  <a:pt x="62644" y="24010"/>
                </a:cubicBezTo>
                <a:cubicBezTo>
                  <a:pt x="62894" y="24010"/>
                  <a:pt x="63125" y="24159"/>
                  <a:pt x="63472" y="24542"/>
                </a:cubicBezTo>
                <a:cubicBezTo>
                  <a:pt x="63494" y="24542"/>
                  <a:pt x="63538" y="24564"/>
                  <a:pt x="63538" y="24564"/>
                </a:cubicBezTo>
                <a:cubicBezTo>
                  <a:pt x="63693" y="24476"/>
                  <a:pt x="63847" y="24388"/>
                  <a:pt x="64002" y="24300"/>
                </a:cubicBezTo>
                <a:cubicBezTo>
                  <a:pt x="64235" y="24139"/>
                  <a:pt x="64478" y="24056"/>
                  <a:pt x="64730" y="24056"/>
                </a:cubicBezTo>
                <a:cubicBezTo>
                  <a:pt x="64860" y="24056"/>
                  <a:pt x="64992" y="24078"/>
                  <a:pt x="65127" y="24123"/>
                </a:cubicBezTo>
                <a:cubicBezTo>
                  <a:pt x="65282" y="24167"/>
                  <a:pt x="65414" y="24233"/>
                  <a:pt x="65569" y="24255"/>
                </a:cubicBezTo>
                <a:cubicBezTo>
                  <a:pt x="65922" y="24322"/>
                  <a:pt x="66187" y="24476"/>
                  <a:pt x="66297" y="24851"/>
                </a:cubicBezTo>
                <a:cubicBezTo>
                  <a:pt x="66324" y="24958"/>
                  <a:pt x="66407" y="25017"/>
                  <a:pt x="66513" y="25017"/>
                </a:cubicBezTo>
                <a:cubicBezTo>
                  <a:pt x="66582" y="25017"/>
                  <a:pt x="66660" y="24992"/>
                  <a:pt x="66738" y="24940"/>
                </a:cubicBezTo>
                <a:cubicBezTo>
                  <a:pt x="66871" y="24851"/>
                  <a:pt x="67025" y="24741"/>
                  <a:pt x="67158" y="24631"/>
                </a:cubicBezTo>
                <a:cubicBezTo>
                  <a:pt x="67285" y="24522"/>
                  <a:pt x="67427" y="24443"/>
                  <a:pt x="67596" y="24443"/>
                </a:cubicBezTo>
                <a:cubicBezTo>
                  <a:pt x="67633" y="24443"/>
                  <a:pt x="67670" y="24446"/>
                  <a:pt x="67709" y="24454"/>
                </a:cubicBezTo>
                <a:cubicBezTo>
                  <a:pt x="68195" y="24520"/>
                  <a:pt x="68725" y="24432"/>
                  <a:pt x="69144" y="24807"/>
                </a:cubicBezTo>
                <a:cubicBezTo>
                  <a:pt x="69210" y="24873"/>
                  <a:pt x="69342" y="24873"/>
                  <a:pt x="69453" y="24917"/>
                </a:cubicBezTo>
                <a:cubicBezTo>
                  <a:pt x="69431" y="25116"/>
                  <a:pt x="69387" y="25293"/>
                  <a:pt x="69342" y="25447"/>
                </a:cubicBezTo>
                <a:cubicBezTo>
                  <a:pt x="69696" y="25315"/>
                  <a:pt x="69894" y="25028"/>
                  <a:pt x="70071" y="24719"/>
                </a:cubicBezTo>
                <a:cubicBezTo>
                  <a:pt x="70181" y="24719"/>
                  <a:pt x="70269" y="24697"/>
                  <a:pt x="70358" y="24675"/>
                </a:cubicBezTo>
                <a:cubicBezTo>
                  <a:pt x="70455" y="24661"/>
                  <a:pt x="70536" y="24653"/>
                  <a:pt x="70604" y="24653"/>
                </a:cubicBezTo>
                <a:cubicBezTo>
                  <a:pt x="70863" y="24653"/>
                  <a:pt x="70951" y="24767"/>
                  <a:pt x="71108" y="25116"/>
                </a:cubicBezTo>
                <a:cubicBezTo>
                  <a:pt x="71174" y="25249"/>
                  <a:pt x="71130" y="25425"/>
                  <a:pt x="71373" y="25513"/>
                </a:cubicBezTo>
                <a:cubicBezTo>
                  <a:pt x="71527" y="25337"/>
                  <a:pt x="71704" y="25138"/>
                  <a:pt x="71880" y="24940"/>
                </a:cubicBezTo>
                <a:cubicBezTo>
                  <a:pt x="72039" y="24765"/>
                  <a:pt x="72210" y="24682"/>
                  <a:pt x="72408" y="24682"/>
                </a:cubicBezTo>
                <a:cubicBezTo>
                  <a:pt x="72485" y="24682"/>
                  <a:pt x="72566" y="24694"/>
                  <a:pt x="72653" y="24719"/>
                </a:cubicBezTo>
                <a:cubicBezTo>
                  <a:pt x="72763" y="24763"/>
                  <a:pt x="72852" y="24807"/>
                  <a:pt x="72962" y="24873"/>
                </a:cubicBezTo>
                <a:cubicBezTo>
                  <a:pt x="73185" y="25007"/>
                  <a:pt x="73418" y="25081"/>
                  <a:pt x="73662" y="25081"/>
                </a:cubicBezTo>
                <a:cubicBezTo>
                  <a:pt x="73779" y="25081"/>
                  <a:pt x="73899" y="25064"/>
                  <a:pt x="74021" y="25028"/>
                </a:cubicBezTo>
                <a:cubicBezTo>
                  <a:pt x="74065" y="25006"/>
                  <a:pt x="74109" y="25000"/>
                  <a:pt x="74154" y="25000"/>
                </a:cubicBezTo>
                <a:cubicBezTo>
                  <a:pt x="74198" y="25000"/>
                  <a:pt x="74242" y="25006"/>
                  <a:pt x="74286" y="25006"/>
                </a:cubicBezTo>
                <a:cubicBezTo>
                  <a:pt x="74352" y="25138"/>
                  <a:pt x="74396" y="25249"/>
                  <a:pt x="74441" y="25381"/>
                </a:cubicBezTo>
                <a:cubicBezTo>
                  <a:pt x="74661" y="25425"/>
                  <a:pt x="74882" y="25491"/>
                  <a:pt x="75081" y="25557"/>
                </a:cubicBezTo>
                <a:cubicBezTo>
                  <a:pt x="75213" y="25425"/>
                  <a:pt x="75345" y="25315"/>
                  <a:pt x="75456" y="25226"/>
                </a:cubicBezTo>
                <a:cubicBezTo>
                  <a:pt x="75515" y="25226"/>
                  <a:pt x="75554" y="25217"/>
                  <a:pt x="75580" y="25217"/>
                </a:cubicBezTo>
                <a:cubicBezTo>
                  <a:pt x="75593" y="25217"/>
                  <a:pt x="75603" y="25219"/>
                  <a:pt x="75610" y="25226"/>
                </a:cubicBezTo>
                <a:cubicBezTo>
                  <a:pt x="75728" y="25299"/>
                  <a:pt x="75841" y="25330"/>
                  <a:pt x="75953" y="25330"/>
                </a:cubicBezTo>
                <a:cubicBezTo>
                  <a:pt x="76114" y="25330"/>
                  <a:pt x="76270" y="25265"/>
                  <a:pt x="76427" y="25160"/>
                </a:cubicBezTo>
                <a:cubicBezTo>
                  <a:pt x="76537" y="25094"/>
                  <a:pt x="76692" y="25094"/>
                  <a:pt x="76846" y="25050"/>
                </a:cubicBezTo>
                <a:cubicBezTo>
                  <a:pt x="76912" y="25160"/>
                  <a:pt x="76934" y="25249"/>
                  <a:pt x="76978" y="25315"/>
                </a:cubicBezTo>
                <a:cubicBezTo>
                  <a:pt x="77023" y="25403"/>
                  <a:pt x="77045" y="25513"/>
                  <a:pt x="77089" y="25580"/>
                </a:cubicBezTo>
                <a:cubicBezTo>
                  <a:pt x="77354" y="25580"/>
                  <a:pt x="77574" y="25602"/>
                  <a:pt x="77795" y="25602"/>
                </a:cubicBezTo>
                <a:cubicBezTo>
                  <a:pt x="77943" y="25517"/>
                  <a:pt x="77990" y="25291"/>
                  <a:pt x="78264" y="25291"/>
                </a:cubicBezTo>
                <a:cubicBezTo>
                  <a:pt x="78276" y="25291"/>
                  <a:pt x="78289" y="25292"/>
                  <a:pt x="78303" y="25293"/>
                </a:cubicBezTo>
                <a:cubicBezTo>
                  <a:pt x="78391" y="25403"/>
                  <a:pt x="78523" y="25535"/>
                  <a:pt x="78656" y="25690"/>
                </a:cubicBezTo>
                <a:cubicBezTo>
                  <a:pt x="78854" y="25535"/>
                  <a:pt x="79009" y="25337"/>
                  <a:pt x="79208" y="25293"/>
                </a:cubicBezTo>
                <a:cubicBezTo>
                  <a:pt x="79268" y="25275"/>
                  <a:pt x="79330" y="25268"/>
                  <a:pt x="79393" y="25268"/>
                </a:cubicBezTo>
                <a:cubicBezTo>
                  <a:pt x="79561" y="25268"/>
                  <a:pt x="79737" y="25315"/>
                  <a:pt x="79914" y="25315"/>
                </a:cubicBezTo>
                <a:cubicBezTo>
                  <a:pt x="80576" y="25359"/>
                  <a:pt x="81238" y="25381"/>
                  <a:pt x="81878" y="25447"/>
                </a:cubicBezTo>
                <a:cubicBezTo>
                  <a:pt x="82021" y="25468"/>
                  <a:pt x="82164" y="25483"/>
                  <a:pt x="82305" y="25483"/>
                </a:cubicBezTo>
                <a:cubicBezTo>
                  <a:pt x="82468" y="25483"/>
                  <a:pt x="82629" y="25462"/>
                  <a:pt x="82783" y="25403"/>
                </a:cubicBezTo>
                <a:cubicBezTo>
                  <a:pt x="82795" y="25399"/>
                  <a:pt x="82808" y="25397"/>
                  <a:pt x="82821" y="25397"/>
                </a:cubicBezTo>
                <a:cubicBezTo>
                  <a:pt x="82875" y="25397"/>
                  <a:pt x="82932" y="25429"/>
                  <a:pt x="83003" y="25447"/>
                </a:cubicBezTo>
                <a:cubicBezTo>
                  <a:pt x="83048" y="25602"/>
                  <a:pt x="83092" y="25756"/>
                  <a:pt x="83180" y="25977"/>
                </a:cubicBezTo>
                <a:cubicBezTo>
                  <a:pt x="83268" y="25889"/>
                  <a:pt x="83334" y="25822"/>
                  <a:pt x="83379" y="25778"/>
                </a:cubicBezTo>
                <a:cubicBezTo>
                  <a:pt x="83573" y="25584"/>
                  <a:pt x="83780" y="25508"/>
                  <a:pt x="84016" y="25508"/>
                </a:cubicBezTo>
                <a:cubicBezTo>
                  <a:pt x="84101" y="25508"/>
                  <a:pt x="84190" y="25518"/>
                  <a:pt x="84283" y="25535"/>
                </a:cubicBezTo>
                <a:cubicBezTo>
                  <a:pt x="84968" y="25668"/>
                  <a:pt x="85630" y="25778"/>
                  <a:pt x="86314" y="25844"/>
                </a:cubicBezTo>
                <a:cubicBezTo>
                  <a:pt x="86622" y="25886"/>
                  <a:pt x="86947" y="25902"/>
                  <a:pt x="87274" y="25902"/>
                </a:cubicBezTo>
                <a:cubicBezTo>
                  <a:pt x="87462" y="25902"/>
                  <a:pt x="87651" y="25897"/>
                  <a:pt x="87837" y="25889"/>
                </a:cubicBezTo>
                <a:cubicBezTo>
                  <a:pt x="87946" y="25879"/>
                  <a:pt x="88052" y="25874"/>
                  <a:pt x="88158" y="25874"/>
                </a:cubicBezTo>
                <a:cubicBezTo>
                  <a:pt x="88306" y="25874"/>
                  <a:pt x="88454" y="25885"/>
                  <a:pt x="88609" y="25911"/>
                </a:cubicBezTo>
                <a:cubicBezTo>
                  <a:pt x="88984" y="25955"/>
                  <a:pt x="89359" y="25999"/>
                  <a:pt x="89735" y="26021"/>
                </a:cubicBezTo>
                <a:cubicBezTo>
                  <a:pt x="90132" y="26043"/>
                  <a:pt x="90529" y="26065"/>
                  <a:pt x="90904" y="26087"/>
                </a:cubicBezTo>
                <a:cubicBezTo>
                  <a:pt x="91251" y="26124"/>
                  <a:pt x="91614" y="26236"/>
                  <a:pt x="91953" y="26236"/>
                </a:cubicBezTo>
                <a:cubicBezTo>
                  <a:pt x="92024" y="26236"/>
                  <a:pt x="92094" y="26231"/>
                  <a:pt x="92162" y="26220"/>
                </a:cubicBezTo>
                <a:cubicBezTo>
                  <a:pt x="92287" y="26199"/>
                  <a:pt x="92409" y="26190"/>
                  <a:pt x="92528" y="26190"/>
                </a:cubicBezTo>
                <a:cubicBezTo>
                  <a:pt x="92913" y="26190"/>
                  <a:pt x="93275" y="26279"/>
                  <a:pt x="93663" y="26330"/>
                </a:cubicBezTo>
                <a:cubicBezTo>
                  <a:pt x="93994" y="26374"/>
                  <a:pt x="94325" y="26396"/>
                  <a:pt x="94656" y="26418"/>
                </a:cubicBezTo>
                <a:cubicBezTo>
                  <a:pt x="95164" y="26418"/>
                  <a:pt x="95649" y="26418"/>
                  <a:pt x="96091" y="26705"/>
                </a:cubicBezTo>
                <a:cubicBezTo>
                  <a:pt x="96333" y="26617"/>
                  <a:pt x="96532" y="26529"/>
                  <a:pt x="96753" y="26462"/>
                </a:cubicBezTo>
                <a:cubicBezTo>
                  <a:pt x="97091" y="26650"/>
                  <a:pt x="97445" y="26710"/>
                  <a:pt x="97829" y="26710"/>
                </a:cubicBezTo>
                <a:cubicBezTo>
                  <a:pt x="97896" y="26710"/>
                  <a:pt x="97964" y="26708"/>
                  <a:pt x="98033" y="26705"/>
                </a:cubicBezTo>
                <a:cubicBezTo>
                  <a:pt x="98064" y="26702"/>
                  <a:pt x="98096" y="26701"/>
                  <a:pt x="98129" y="26701"/>
                </a:cubicBezTo>
                <a:cubicBezTo>
                  <a:pt x="98323" y="26701"/>
                  <a:pt x="98531" y="26749"/>
                  <a:pt x="98739" y="26749"/>
                </a:cubicBezTo>
                <a:cubicBezTo>
                  <a:pt x="98953" y="26767"/>
                  <a:pt x="99167" y="26799"/>
                  <a:pt x="99382" y="26799"/>
                </a:cubicBezTo>
                <a:cubicBezTo>
                  <a:pt x="99432" y="26799"/>
                  <a:pt x="99483" y="26798"/>
                  <a:pt x="99533" y="26793"/>
                </a:cubicBezTo>
                <a:cubicBezTo>
                  <a:pt x="99618" y="26788"/>
                  <a:pt x="99702" y="26786"/>
                  <a:pt x="99786" y="26786"/>
                </a:cubicBezTo>
                <a:cubicBezTo>
                  <a:pt x="100076" y="26786"/>
                  <a:pt x="100363" y="26818"/>
                  <a:pt x="100637" y="26904"/>
                </a:cubicBezTo>
                <a:cubicBezTo>
                  <a:pt x="100769" y="26926"/>
                  <a:pt x="100902" y="26970"/>
                  <a:pt x="101034" y="26970"/>
                </a:cubicBezTo>
                <a:cubicBezTo>
                  <a:pt x="101177" y="26964"/>
                  <a:pt x="101321" y="26961"/>
                  <a:pt x="101464" y="26961"/>
                </a:cubicBezTo>
                <a:cubicBezTo>
                  <a:pt x="102358" y="26961"/>
                  <a:pt x="103249" y="27067"/>
                  <a:pt x="104124" y="27124"/>
                </a:cubicBezTo>
                <a:cubicBezTo>
                  <a:pt x="104676" y="27146"/>
                  <a:pt x="105183" y="27169"/>
                  <a:pt x="105691" y="27455"/>
                </a:cubicBezTo>
                <a:cubicBezTo>
                  <a:pt x="105858" y="27340"/>
                  <a:pt x="106033" y="27284"/>
                  <a:pt x="106216" y="27284"/>
                </a:cubicBezTo>
                <a:cubicBezTo>
                  <a:pt x="106346" y="27284"/>
                  <a:pt x="106480" y="27312"/>
                  <a:pt x="106618" y="27367"/>
                </a:cubicBezTo>
                <a:cubicBezTo>
                  <a:pt x="106861" y="27478"/>
                  <a:pt x="107125" y="27522"/>
                  <a:pt x="107324" y="27588"/>
                </a:cubicBezTo>
                <a:cubicBezTo>
                  <a:pt x="107333" y="27588"/>
                  <a:pt x="107342" y="27588"/>
                  <a:pt x="107351" y="27588"/>
                </a:cubicBezTo>
                <a:cubicBezTo>
                  <a:pt x="107828" y="27588"/>
                  <a:pt x="107728" y="27012"/>
                  <a:pt x="108074" y="26904"/>
                </a:cubicBezTo>
                <a:cubicBezTo>
                  <a:pt x="108118" y="26948"/>
                  <a:pt x="108141" y="26948"/>
                  <a:pt x="108141" y="26970"/>
                </a:cubicBezTo>
                <a:cubicBezTo>
                  <a:pt x="108246" y="27266"/>
                  <a:pt x="108413" y="27501"/>
                  <a:pt x="108756" y="27501"/>
                </a:cubicBezTo>
                <a:cubicBezTo>
                  <a:pt x="108771" y="27501"/>
                  <a:pt x="108787" y="27501"/>
                  <a:pt x="108803" y="27500"/>
                </a:cubicBezTo>
                <a:cubicBezTo>
                  <a:pt x="109112" y="27500"/>
                  <a:pt x="109421" y="27500"/>
                  <a:pt x="109597" y="27169"/>
                </a:cubicBezTo>
                <a:cubicBezTo>
                  <a:pt x="109619" y="27102"/>
                  <a:pt x="109730" y="27102"/>
                  <a:pt x="109840" y="27058"/>
                </a:cubicBezTo>
                <a:cubicBezTo>
                  <a:pt x="109840" y="27213"/>
                  <a:pt x="109862" y="27323"/>
                  <a:pt x="109862" y="27433"/>
                </a:cubicBezTo>
                <a:cubicBezTo>
                  <a:pt x="111098" y="27588"/>
                  <a:pt x="112334" y="27764"/>
                  <a:pt x="113592" y="27919"/>
                </a:cubicBezTo>
                <a:cubicBezTo>
                  <a:pt x="113768" y="27853"/>
                  <a:pt x="113967" y="27764"/>
                  <a:pt x="114210" y="27676"/>
                </a:cubicBezTo>
                <a:cubicBezTo>
                  <a:pt x="114417" y="27895"/>
                  <a:pt x="114637" y="27994"/>
                  <a:pt x="114869" y="27994"/>
                </a:cubicBezTo>
                <a:cubicBezTo>
                  <a:pt x="115081" y="27994"/>
                  <a:pt x="115302" y="27912"/>
                  <a:pt x="115534" y="27764"/>
                </a:cubicBezTo>
                <a:cubicBezTo>
                  <a:pt x="115751" y="27915"/>
                  <a:pt x="115969" y="28053"/>
                  <a:pt x="116216" y="28053"/>
                </a:cubicBezTo>
                <a:cubicBezTo>
                  <a:pt x="116294" y="28053"/>
                  <a:pt x="116376" y="28039"/>
                  <a:pt x="116461" y="28007"/>
                </a:cubicBezTo>
                <a:cubicBezTo>
                  <a:pt x="116467" y="28001"/>
                  <a:pt x="116477" y="27998"/>
                  <a:pt x="116489" y="27998"/>
                </a:cubicBezTo>
                <a:cubicBezTo>
                  <a:pt x="116518" y="27998"/>
                  <a:pt x="116555" y="28014"/>
                  <a:pt x="116571" y="28029"/>
                </a:cubicBezTo>
                <a:cubicBezTo>
                  <a:pt x="116757" y="28098"/>
                  <a:pt x="116943" y="28127"/>
                  <a:pt x="117127" y="28127"/>
                </a:cubicBezTo>
                <a:cubicBezTo>
                  <a:pt x="117358" y="28127"/>
                  <a:pt x="117586" y="28081"/>
                  <a:pt x="117807" y="28007"/>
                </a:cubicBezTo>
                <a:cubicBezTo>
                  <a:pt x="117906" y="27982"/>
                  <a:pt x="117999" y="27970"/>
                  <a:pt x="118089" y="27970"/>
                </a:cubicBezTo>
                <a:cubicBezTo>
                  <a:pt x="118237" y="27970"/>
                  <a:pt x="118375" y="28004"/>
                  <a:pt x="118513" y="28073"/>
                </a:cubicBezTo>
                <a:cubicBezTo>
                  <a:pt x="118717" y="28183"/>
                  <a:pt x="118931" y="28226"/>
                  <a:pt x="119149" y="28226"/>
                </a:cubicBezTo>
                <a:cubicBezTo>
                  <a:pt x="119238" y="28226"/>
                  <a:pt x="119328" y="28219"/>
                  <a:pt x="119418" y="28206"/>
                </a:cubicBezTo>
                <a:cubicBezTo>
                  <a:pt x="119595" y="28206"/>
                  <a:pt x="119771" y="28206"/>
                  <a:pt x="119948" y="28184"/>
                </a:cubicBezTo>
                <a:cubicBezTo>
                  <a:pt x="120001" y="28179"/>
                  <a:pt x="120054" y="28177"/>
                  <a:pt x="120106" y="28177"/>
                </a:cubicBezTo>
                <a:cubicBezTo>
                  <a:pt x="120317" y="28177"/>
                  <a:pt x="120522" y="28219"/>
                  <a:pt x="120698" y="28360"/>
                </a:cubicBezTo>
                <a:cubicBezTo>
                  <a:pt x="120889" y="28487"/>
                  <a:pt x="121079" y="28534"/>
                  <a:pt x="121286" y="28534"/>
                </a:cubicBezTo>
                <a:cubicBezTo>
                  <a:pt x="121367" y="28534"/>
                  <a:pt x="121450" y="28527"/>
                  <a:pt x="121537" y="28515"/>
                </a:cubicBezTo>
                <a:cubicBezTo>
                  <a:pt x="121652" y="28498"/>
                  <a:pt x="121770" y="28485"/>
                  <a:pt x="121888" y="28485"/>
                </a:cubicBezTo>
                <a:cubicBezTo>
                  <a:pt x="122087" y="28485"/>
                  <a:pt x="122284" y="28523"/>
                  <a:pt x="122464" y="28647"/>
                </a:cubicBezTo>
                <a:cubicBezTo>
                  <a:pt x="122640" y="28471"/>
                  <a:pt x="122773" y="28338"/>
                  <a:pt x="122905" y="28228"/>
                </a:cubicBezTo>
                <a:cubicBezTo>
                  <a:pt x="123416" y="28546"/>
                  <a:pt x="123797" y="28699"/>
                  <a:pt x="124201" y="28699"/>
                </a:cubicBezTo>
                <a:cubicBezTo>
                  <a:pt x="124442" y="28699"/>
                  <a:pt x="124691" y="28644"/>
                  <a:pt x="124980" y="28537"/>
                </a:cubicBezTo>
                <a:cubicBezTo>
                  <a:pt x="125046" y="28581"/>
                  <a:pt x="125134" y="28603"/>
                  <a:pt x="125200" y="28647"/>
                </a:cubicBezTo>
                <a:cubicBezTo>
                  <a:pt x="125525" y="28823"/>
                  <a:pt x="125857" y="28916"/>
                  <a:pt x="126193" y="28916"/>
                </a:cubicBezTo>
                <a:cubicBezTo>
                  <a:pt x="126406" y="28916"/>
                  <a:pt x="126620" y="28879"/>
                  <a:pt x="126833" y="28802"/>
                </a:cubicBezTo>
                <a:cubicBezTo>
                  <a:pt x="126922" y="28766"/>
                  <a:pt x="127003" y="28749"/>
                  <a:pt x="127080" y="28749"/>
                </a:cubicBezTo>
                <a:cubicBezTo>
                  <a:pt x="127195" y="28749"/>
                  <a:pt x="127301" y="28788"/>
                  <a:pt x="127407" y="28868"/>
                </a:cubicBezTo>
                <a:cubicBezTo>
                  <a:pt x="127584" y="29000"/>
                  <a:pt x="127782" y="29044"/>
                  <a:pt x="128025" y="29067"/>
                </a:cubicBezTo>
                <a:cubicBezTo>
                  <a:pt x="128246" y="29089"/>
                  <a:pt x="128444" y="29133"/>
                  <a:pt x="128665" y="29155"/>
                </a:cubicBezTo>
                <a:cubicBezTo>
                  <a:pt x="128996" y="29199"/>
                  <a:pt x="129327" y="29243"/>
                  <a:pt x="129614" y="29287"/>
                </a:cubicBezTo>
                <a:cubicBezTo>
                  <a:pt x="129857" y="29243"/>
                  <a:pt x="129791" y="28890"/>
                  <a:pt x="130078" y="28890"/>
                </a:cubicBezTo>
                <a:cubicBezTo>
                  <a:pt x="130296" y="29145"/>
                  <a:pt x="130590" y="29310"/>
                  <a:pt x="130910" y="29310"/>
                </a:cubicBezTo>
                <a:cubicBezTo>
                  <a:pt x="130977" y="29310"/>
                  <a:pt x="131046" y="29303"/>
                  <a:pt x="131115" y="29287"/>
                </a:cubicBezTo>
                <a:cubicBezTo>
                  <a:pt x="131512" y="29221"/>
                  <a:pt x="131909" y="29243"/>
                  <a:pt x="132307" y="29221"/>
                </a:cubicBezTo>
                <a:cubicBezTo>
                  <a:pt x="132349" y="29218"/>
                  <a:pt x="132391" y="29216"/>
                  <a:pt x="132433" y="29216"/>
                </a:cubicBezTo>
                <a:cubicBezTo>
                  <a:pt x="132635" y="29216"/>
                  <a:pt x="132836" y="29248"/>
                  <a:pt x="133028" y="29248"/>
                </a:cubicBezTo>
                <a:cubicBezTo>
                  <a:pt x="133067" y="29248"/>
                  <a:pt x="133106" y="29246"/>
                  <a:pt x="133145" y="29243"/>
                </a:cubicBezTo>
                <a:cubicBezTo>
                  <a:pt x="133266" y="29227"/>
                  <a:pt x="133382" y="29217"/>
                  <a:pt x="133493" y="29217"/>
                </a:cubicBezTo>
                <a:cubicBezTo>
                  <a:pt x="133686" y="29217"/>
                  <a:pt x="133868" y="29247"/>
                  <a:pt x="134050" y="29331"/>
                </a:cubicBezTo>
                <a:cubicBezTo>
                  <a:pt x="134249" y="29398"/>
                  <a:pt x="134447" y="29420"/>
                  <a:pt x="134624" y="29486"/>
                </a:cubicBezTo>
                <a:cubicBezTo>
                  <a:pt x="134753" y="29538"/>
                  <a:pt x="134875" y="29559"/>
                  <a:pt x="135002" y="29559"/>
                </a:cubicBezTo>
                <a:cubicBezTo>
                  <a:pt x="135092" y="29559"/>
                  <a:pt x="135185" y="29548"/>
                  <a:pt x="135286" y="29530"/>
                </a:cubicBezTo>
                <a:cubicBezTo>
                  <a:pt x="135514" y="29500"/>
                  <a:pt x="135764" y="29448"/>
                  <a:pt x="136005" y="29448"/>
                </a:cubicBezTo>
                <a:cubicBezTo>
                  <a:pt x="136114" y="29448"/>
                  <a:pt x="136221" y="29458"/>
                  <a:pt x="136323" y="29486"/>
                </a:cubicBezTo>
                <a:cubicBezTo>
                  <a:pt x="136531" y="29540"/>
                  <a:pt x="136734" y="29557"/>
                  <a:pt x="136937" y="29557"/>
                </a:cubicBezTo>
                <a:cubicBezTo>
                  <a:pt x="137231" y="29557"/>
                  <a:pt x="137524" y="29521"/>
                  <a:pt x="137824" y="29508"/>
                </a:cubicBezTo>
                <a:cubicBezTo>
                  <a:pt x="137930" y="29508"/>
                  <a:pt x="138036" y="29480"/>
                  <a:pt x="138142" y="29480"/>
                </a:cubicBezTo>
                <a:cubicBezTo>
                  <a:pt x="138168" y="29480"/>
                  <a:pt x="138195" y="29481"/>
                  <a:pt x="138221" y="29486"/>
                </a:cubicBezTo>
                <a:cubicBezTo>
                  <a:pt x="138861" y="29574"/>
                  <a:pt x="139479" y="29618"/>
                  <a:pt x="140119" y="29640"/>
                </a:cubicBezTo>
                <a:cubicBezTo>
                  <a:pt x="140185" y="29640"/>
                  <a:pt x="140252" y="29662"/>
                  <a:pt x="140318" y="29662"/>
                </a:cubicBezTo>
                <a:cubicBezTo>
                  <a:pt x="140630" y="29737"/>
                  <a:pt x="140933" y="29811"/>
                  <a:pt x="141239" y="29811"/>
                </a:cubicBezTo>
                <a:cubicBezTo>
                  <a:pt x="141386" y="29811"/>
                  <a:pt x="141535" y="29794"/>
                  <a:pt x="141686" y="29751"/>
                </a:cubicBezTo>
                <a:cubicBezTo>
                  <a:pt x="141712" y="29744"/>
                  <a:pt x="141738" y="29742"/>
                  <a:pt x="141764" y="29742"/>
                </a:cubicBezTo>
                <a:cubicBezTo>
                  <a:pt x="141826" y="29742"/>
                  <a:pt x="141889" y="29757"/>
                  <a:pt x="141951" y="29773"/>
                </a:cubicBezTo>
                <a:cubicBezTo>
                  <a:pt x="142613" y="29839"/>
                  <a:pt x="143253" y="29927"/>
                  <a:pt x="143915" y="30016"/>
                </a:cubicBezTo>
                <a:cubicBezTo>
                  <a:pt x="144312" y="30082"/>
                  <a:pt x="144688" y="30192"/>
                  <a:pt x="145085" y="30258"/>
                </a:cubicBezTo>
                <a:cubicBezTo>
                  <a:pt x="145140" y="30269"/>
                  <a:pt x="145206" y="30275"/>
                  <a:pt x="145272" y="30275"/>
                </a:cubicBezTo>
                <a:cubicBezTo>
                  <a:pt x="145339" y="30275"/>
                  <a:pt x="145405" y="30269"/>
                  <a:pt x="145460" y="30258"/>
                </a:cubicBezTo>
                <a:cubicBezTo>
                  <a:pt x="145654" y="30245"/>
                  <a:pt x="145848" y="30238"/>
                  <a:pt x="146041" y="30238"/>
                </a:cubicBezTo>
                <a:cubicBezTo>
                  <a:pt x="146488" y="30238"/>
                  <a:pt x="146934" y="30276"/>
                  <a:pt x="147380" y="30369"/>
                </a:cubicBezTo>
                <a:cubicBezTo>
                  <a:pt x="148197" y="30545"/>
                  <a:pt x="149035" y="30589"/>
                  <a:pt x="149874" y="30633"/>
                </a:cubicBezTo>
                <a:cubicBezTo>
                  <a:pt x="150293" y="30678"/>
                  <a:pt x="150713" y="30700"/>
                  <a:pt x="151132" y="30744"/>
                </a:cubicBezTo>
                <a:cubicBezTo>
                  <a:pt x="151529" y="30810"/>
                  <a:pt x="151926" y="30942"/>
                  <a:pt x="152346" y="31009"/>
                </a:cubicBezTo>
                <a:cubicBezTo>
                  <a:pt x="152449" y="31023"/>
                  <a:pt x="152552" y="31028"/>
                  <a:pt x="152655" y="31028"/>
                </a:cubicBezTo>
                <a:cubicBezTo>
                  <a:pt x="152861" y="31028"/>
                  <a:pt x="153067" y="31009"/>
                  <a:pt x="153273" y="31009"/>
                </a:cubicBezTo>
                <a:cubicBezTo>
                  <a:pt x="153339" y="31009"/>
                  <a:pt x="153383" y="30965"/>
                  <a:pt x="153449" y="30965"/>
                </a:cubicBezTo>
                <a:cubicBezTo>
                  <a:pt x="153295" y="30810"/>
                  <a:pt x="153184" y="30744"/>
                  <a:pt x="153074" y="30722"/>
                </a:cubicBezTo>
                <a:cubicBezTo>
                  <a:pt x="152522" y="30633"/>
                  <a:pt x="151970" y="30545"/>
                  <a:pt x="151441" y="30457"/>
                </a:cubicBezTo>
                <a:cubicBezTo>
                  <a:pt x="151330" y="30457"/>
                  <a:pt x="151220" y="30435"/>
                  <a:pt x="151110" y="30413"/>
                </a:cubicBezTo>
                <a:cubicBezTo>
                  <a:pt x="150955" y="30347"/>
                  <a:pt x="150845" y="30148"/>
                  <a:pt x="150845" y="29905"/>
                </a:cubicBezTo>
                <a:cubicBezTo>
                  <a:pt x="150867" y="29729"/>
                  <a:pt x="150955" y="29618"/>
                  <a:pt x="151110" y="29574"/>
                </a:cubicBezTo>
                <a:cubicBezTo>
                  <a:pt x="151272" y="29507"/>
                  <a:pt x="151443" y="29480"/>
                  <a:pt x="151616" y="29480"/>
                </a:cubicBezTo>
                <a:cubicBezTo>
                  <a:pt x="151726" y="29480"/>
                  <a:pt x="151837" y="29491"/>
                  <a:pt x="151948" y="29508"/>
                </a:cubicBezTo>
                <a:cubicBezTo>
                  <a:pt x="152787" y="29618"/>
                  <a:pt x="153626" y="29640"/>
                  <a:pt x="154376" y="29971"/>
                </a:cubicBezTo>
                <a:cubicBezTo>
                  <a:pt x="154884" y="29773"/>
                  <a:pt x="154884" y="29773"/>
                  <a:pt x="155126" y="29486"/>
                </a:cubicBezTo>
                <a:cubicBezTo>
                  <a:pt x="154817" y="29464"/>
                  <a:pt x="154575" y="29420"/>
                  <a:pt x="154531" y="29067"/>
                </a:cubicBezTo>
                <a:cubicBezTo>
                  <a:pt x="154531" y="29000"/>
                  <a:pt x="154420" y="28912"/>
                  <a:pt x="154354" y="28912"/>
                </a:cubicBezTo>
                <a:cubicBezTo>
                  <a:pt x="153736" y="28735"/>
                  <a:pt x="153184" y="28382"/>
                  <a:pt x="152588" y="28184"/>
                </a:cubicBezTo>
                <a:cubicBezTo>
                  <a:pt x="152302" y="28095"/>
                  <a:pt x="152213" y="27787"/>
                  <a:pt x="152412" y="27566"/>
                </a:cubicBezTo>
                <a:cubicBezTo>
                  <a:pt x="152500" y="27478"/>
                  <a:pt x="152610" y="27411"/>
                  <a:pt x="152721" y="27345"/>
                </a:cubicBezTo>
                <a:cubicBezTo>
                  <a:pt x="152655" y="27279"/>
                  <a:pt x="152633" y="27235"/>
                  <a:pt x="152610" y="27213"/>
                </a:cubicBezTo>
                <a:cubicBezTo>
                  <a:pt x="152541" y="27187"/>
                  <a:pt x="152474" y="27175"/>
                  <a:pt x="152410" y="27175"/>
                </a:cubicBezTo>
                <a:cubicBezTo>
                  <a:pt x="152251" y="27175"/>
                  <a:pt x="152116" y="27254"/>
                  <a:pt x="152037" y="27411"/>
                </a:cubicBezTo>
                <a:cubicBezTo>
                  <a:pt x="151900" y="27668"/>
                  <a:pt x="151697" y="27765"/>
                  <a:pt x="151468" y="27765"/>
                </a:cubicBezTo>
                <a:cubicBezTo>
                  <a:pt x="151402" y="27765"/>
                  <a:pt x="151334" y="27757"/>
                  <a:pt x="151264" y="27742"/>
                </a:cubicBezTo>
                <a:cubicBezTo>
                  <a:pt x="150867" y="27676"/>
                  <a:pt x="150470" y="27610"/>
                  <a:pt x="150117" y="27455"/>
                </a:cubicBezTo>
                <a:cubicBezTo>
                  <a:pt x="149859" y="27337"/>
                  <a:pt x="149602" y="27253"/>
                  <a:pt x="149329" y="27253"/>
                </a:cubicBezTo>
                <a:cubicBezTo>
                  <a:pt x="149297" y="27253"/>
                  <a:pt x="149266" y="27255"/>
                  <a:pt x="149234" y="27257"/>
                </a:cubicBezTo>
                <a:cubicBezTo>
                  <a:pt x="149057" y="27257"/>
                  <a:pt x="148881" y="27235"/>
                  <a:pt x="148704" y="27169"/>
                </a:cubicBezTo>
                <a:cubicBezTo>
                  <a:pt x="148528" y="27102"/>
                  <a:pt x="148351" y="27058"/>
                  <a:pt x="148130" y="27058"/>
                </a:cubicBezTo>
                <a:cubicBezTo>
                  <a:pt x="148042" y="27058"/>
                  <a:pt x="147954" y="27036"/>
                  <a:pt x="147888" y="27014"/>
                </a:cubicBezTo>
                <a:cubicBezTo>
                  <a:pt x="147755" y="26970"/>
                  <a:pt x="147733" y="26860"/>
                  <a:pt x="147799" y="26639"/>
                </a:cubicBezTo>
                <a:lnTo>
                  <a:pt x="147799" y="26639"/>
                </a:lnTo>
                <a:cubicBezTo>
                  <a:pt x="148103" y="26673"/>
                  <a:pt x="148406" y="26822"/>
                  <a:pt x="148719" y="26822"/>
                </a:cubicBezTo>
                <a:cubicBezTo>
                  <a:pt x="148816" y="26822"/>
                  <a:pt x="148914" y="26808"/>
                  <a:pt x="149013" y="26771"/>
                </a:cubicBezTo>
                <a:cubicBezTo>
                  <a:pt x="149029" y="26767"/>
                  <a:pt x="149046" y="26765"/>
                  <a:pt x="149062" y="26765"/>
                </a:cubicBezTo>
                <a:cubicBezTo>
                  <a:pt x="149134" y="26765"/>
                  <a:pt x="149206" y="26801"/>
                  <a:pt x="149278" y="26838"/>
                </a:cubicBezTo>
                <a:cubicBezTo>
                  <a:pt x="149653" y="27014"/>
                  <a:pt x="150050" y="26970"/>
                  <a:pt x="150448" y="26992"/>
                </a:cubicBezTo>
                <a:cubicBezTo>
                  <a:pt x="150454" y="26995"/>
                  <a:pt x="150460" y="26996"/>
                  <a:pt x="150467" y="26996"/>
                </a:cubicBezTo>
                <a:cubicBezTo>
                  <a:pt x="150510" y="26996"/>
                  <a:pt x="150564" y="26945"/>
                  <a:pt x="150602" y="26926"/>
                </a:cubicBezTo>
                <a:cubicBezTo>
                  <a:pt x="150514" y="26705"/>
                  <a:pt x="150293" y="26771"/>
                  <a:pt x="150161" y="26683"/>
                </a:cubicBezTo>
                <a:cubicBezTo>
                  <a:pt x="150095" y="26617"/>
                  <a:pt x="150006" y="26551"/>
                  <a:pt x="150006" y="26484"/>
                </a:cubicBezTo>
                <a:cubicBezTo>
                  <a:pt x="149962" y="26352"/>
                  <a:pt x="150050" y="26286"/>
                  <a:pt x="150161" y="26220"/>
                </a:cubicBezTo>
                <a:cubicBezTo>
                  <a:pt x="150271" y="26175"/>
                  <a:pt x="150448" y="26197"/>
                  <a:pt x="150426" y="25977"/>
                </a:cubicBezTo>
                <a:cubicBezTo>
                  <a:pt x="150205" y="25800"/>
                  <a:pt x="149918" y="25756"/>
                  <a:pt x="149653" y="25712"/>
                </a:cubicBezTo>
                <a:cubicBezTo>
                  <a:pt x="149234" y="25646"/>
                  <a:pt x="148815" y="25580"/>
                  <a:pt x="148417" y="25491"/>
                </a:cubicBezTo>
                <a:cubicBezTo>
                  <a:pt x="147777" y="25359"/>
                  <a:pt x="147181" y="25160"/>
                  <a:pt x="146541" y="25050"/>
                </a:cubicBezTo>
                <a:cubicBezTo>
                  <a:pt x="145283" y="24873"/>
                  <a:pt x="144025" y="24653"/>
                  <a:pt x="142768" y="24388"/>
                </a:cubicBezTo>
                <a:cubicBezTo>
                  <a:pt x="142613" y="24344"/>
                  <a:pt x="142414" y="24322"/>
                  <a:pt x="142282" y="24233"/>
                </a:cubicBezTo>
                <a:cubicBezTo>
                  <a:pt x="142132" y="24158"/>
                  <a:pt x="142002" y="24114"/>
                  <a:pt x="141859" y="24114"/>
                </a:cubicBezTo>
                <a:cubicBezTo>
                  <a:pt x="141791" y="24114"/>
                  <a:pt x="141720" y="24124"/>
                  <a:pt x="141642" y="24145"/>
                </a:cubicBezTo>
                <a:cubicBezTo>
                  <a:pt x="141621" y="24149"/>
                  <a:pt x="141598" y="24151"/>
                  <a:pt x="141574" y="24151"/>
                </a:cubicBezTo>
                <a:cubicBezTo>
                  <a:pt x="141473" y="24151"/>
                  <a:pt x="141352" y="24119"/>
                  <a:pt x="141245" y="24101"/>
                </a:cubicBezTo>
                <a:cubicBezTo>
                  <a:pt x="140914" y="24057"/>
                  <a:pt x="140561" y="23991"/>
                  <a:pt x="140207" y="23924"/>
                </a:cubicBezTo>
                <a:cubicBezTo>
                  <a:pt x="140053" y="23902"/>
                  <a:pt x="139898" y="23880"/>
                  <a:pt x="139766" y="23858"/>
                </a:cubicBezTo>
                <a:cubicBezTo>
                  <a:pt x="139192" y="23770"/>
                  <a:pt x="138618" y="23682"/>
                  <a:pt x="138045" y="23615"/>
                </a:cubicBezTo>
                <a:cubicBezTo>
                  <a:pt x="138020" y="23612"/>
                  <a:pt x="137995" y="23611"/>
                  <a:pt x="137969" y="23611"/>
                </a:cubicBezTo>
                <a:cubicBezTo>
                  <a:pt x="137813" y="23611"/>
                  <a:pt x="137642" y="23663"/>
                  <a:pt x="137471" y="23682"/>
                </a:cubicBezTo>
                <a:cubicBezTo>
                  <a:pt x="137493" y="23792"/>
                  <a:pt x="137515" y="23924"/>
                  <a:pt x="137559" y="24101"/>
                </a:cubicBezTo>
                <a:cubicBezTo>
                  <a:pt x="137488" y="24119"/>
                  <a:pt x="137416" y="24151"/>
                  <a:pt x="137357" y="24151"/>
                </a:cubicBezTo>
                <a:cubicBezTo>
                  <a:pt x="137342" y="24151"/>
                  <a:pt x="137329" y="24149"/>
                  <a:pt x="137316" y="24145"/>
                </a:cubicBezTo>
                <a:cubicBezTo>
                  <a:pt x="137250" y="24123"/>
                  <a:pt x="137162" y="24057"/>
                  <a:pt x="137140" y="24013"/>
                </a:cubicBezTo>
                <a:cubicBezTo>
                  <a:pt x="137118" y="23946"/>
                  <a:pt x="137184" y="23836"/>
                  <a:pt x="137228" y="23792"/>
                </a:cubicBezTo>
                <a:cubicBezTo>
                  <a:pt x="137294" y="23726"/>
                  <a:pt x="137383" y="23704"/>
                  <a:pt x="137471" y="23682"/>
                </a:cubicBezTo>
                <a:cubicBezTo>
                  <a:pt x="137272" y="23461"/>
                  <a:pt x="137096" y="23240"/>
                  <a:pt x="136765" y="23240"/>
                </a:cubicBezTo>
                <a:cubicBezTo>
                  <a:pt x="135595" y="23218"/>
                  <a:pt x="134447" y="22975"/>
                  <a:pt x="133300" y="22733"/>
                </a:cubicBezTo>
                <a:cubicBezTo>
                  <a:pt x="132682" y="22600"/>
                  <a:pt x="132064" y="22490"/>
                  <a:pt x="131424" y="22424"/>
                </a:cubicBezTo>
                <a:cubicBezTo>
                  <a:pt x="130673" y="22357"/>
                  <a:pt x="129923" y="22335"/>
                  <a:pt x="129195" y="22159"/>
                </a:cubicBezTo>
                <a:cubicBezTo>
                  <a:pt x="128643" y="22004"/>
                  <a:pt x="128069" y="21916"/>
                  <a:pt x="127495" y="21872"/>
                </a:cubicBezTo>
                <a:cubicBezTo>
                  <a:pt x="127319" y="21872"/>
                  <a:pt x="127120" y="21739"/>
                  <a:pt x="126966" y="21651"/>
                </a:cubicBezTo>
                <a:cubicBezTo>
                  <a:pt x="126833" y="21585"/>
                  <a:pt x="126723" y="21453"/>
                  <a:pt x="126635" y="21364"/>
                </a:cubicBezTo>
                <a:cubicBezTo>
                  <a:pt x="126546" y="21408"/>
                  <a:pt x="126502" y="21408"/>
                  <a:pt x="126480" y="21453"/>
                </a:cubicBezTo>
                <a:cubicBezTo>
                  <a:pt x="126403" y="21654"/>
                  <a:pt x="126281" y="21736"/>
                  <a:pt x="126124" y="21736"/>
                </a:cubicBezTo>
                <a:cubicBezTo>
                  <a:pt x="126058" y="21736"/>
                  <a:pt x="125985" y="21722"/>
                  <a:pt x="125906" y="21695"/>
                </a:cubicBezTo>
                <a:cubicBezTo>
                  <a:pt x="125686" y="21629"/>
                  <a:pt x="125487" y="21541"/>
                  <a:pt x="125266" y="21519"/>
                </a:cubicBezTo>
                <a:cubicBezTo>
                  <a:pt x="124450" y="21386"/>
                  <a:pt x="123655" y="21276"/>
                  <a:pt x="122839" y="21166"/>
                </a:cubicBezTo>
                <a:cubicBezTo>
                  <a:pt x="122762" y="21155"/>
                  <a:pt x="122684" y="21149"/>
                  <a:pt x="122607" y="21149"/>
                </a:cubicBezTo>
                <a:cubicBezTo>
                  <a:pt x="122530" y="21149"/>
                  <a:pt x="122453" y="21155"/>
                  <a:pt x="122375" y="21166"/>
                </a:cubicBezTo>
                <a:cubicBezTo>
                  <a:pt x="122312" y="21174"/>
                  <a:pt x="122250" y="21179"/>
                  <a:pt x="122192" y="21179"/>
                </a:cubicBezTo>
                <a:cubicBezTo>
                  <a:pt x="121946" y="21179"/>
                  <a:pt x="121750" y="21101"/>
                  <a:pt x="121625" y="20923"/>
                </a:cubicBezTo>
                <a:cubicBezTo>
                  <a:pt x="121372" y="20923"/>
                  <a:pt x="121139" y="20943"/>
                  <a:pt x="120926" y="20943"/>
                </a:cubicBezTo>
                <a:cubicBezTo>
                  <a:pt x="120748" y="20943"/>
                  <a:pt x="120584" y="20929"/>
                  <a:pt x="120433" y="20879"/>
                </a:cubicBezTo>
                <a:cubicBezTo>
                  <a:pt x="120156" y="20775"/>
                  <a:pt x="119893" y="20739"/>
                  <a:pt x="119621" y="20739"/>
                </a:cubicBezTo>
                <a:cubicBezTo>
                  <a:pt x="119547" y="20739"/>
                  <a:pt x="119472" y="20742"/>
                  <a:pt x="119396" y="20746"/>
                </a:cubicBezTo>
                <a:cubicBezTo>
                  <a:pt x="119293" y="20758"/>
                  <a:pt x="119192" y="20763"/>
                  <a:pt x="119092" y="20763"/>
                </a:cubicBezTo>
                <a:cubicBezTo>
                  <a:pt x="118803" y="20763"/>
                  <a:pt x="118521" y="20718"/>
                  <a:pt x="118226" y="20636"/>
                </a:cubicBezTo>
                <a:cubicBezTo>
                  <a:pt x="118028" y="20570"/>
                  <a:pt x="117785" y="20548"/>
                  <a:pt x="117586" y="20526"/>
                </a:cubicBezTo>
                <a:cubicBezTo>
                  <a:pt x="116681" y="20459"/>
                  <a:pt x="115777" y="20459"/>
                  <a:pt x="114894" y="20195"/>
                </a:cubicBezTo>
                <a:cubicBezTo>
                  <a:pt x="114857" y="20187"/>
                  <a:pt x="114815" y="20185"/>
                  <a:pt x="114772" y="20185"/>
                </a:cubicBezTo>
                <a:cubicBezTo>
                  <a:pt x="114685" y="20185"/>
                  <a:pt x="114592" y="20195"/>
                  <a:pt x="114519" y="20195"/>
                </a:cubicBezTo>
                <a:cubicBezTo>
                  <a:pt x="113790" y="20195"/>
                  <a:pt x="113062" y="20195"/>
                  <a:pt x="112356" y="19930"/>
                </a:cubicBezTo>
                <a:cubicBezTo>
                  <a:pt x="112276" y="19890"/>
                  <a:pt x="112189" y="19882"/>
                  <a:pt x="112098" y="19882"/>
                </a:cubicBezTo>
                <a:cubicBezTo>
                  <a:pt x="112038" y="19882"/>
                  <a:pt x="111976" y="19886"/>
                  <a:pt x="111914" y="19886"/>
                </a:cubicBezTo>
                <a:cubicBezTo>
                  <a:pt x="111760" y="19886"/>
                  <a:pt x="111605" y="19908"/>
                  <a:pt x="111451" y="19908"/>
                </a:cubicBezTo>
                <a:cubicBezTo>
                  <a:pt x="111391" y="19910"/>
                  <a:pt x="111338" y="19912"/>
                  <a:pt x="111291" y="19912"/>
                </a:cubicBezTo>
                <a:cubicBezTo>
                  <a:pt x="110956" y="19912"/>
                  <a:pt x="110929" y="19826"/>
                  <a:pt x="110988" y="19400"/>
                </a:cubicBezTo>
                <a:cubicBezTo>
                  <a:pt x="110988" y="19334"/>
                  <a:pt x="110988" y="19268"/>
                  <a:pt x="110965" y="19157"/>
                </a:cubicBezTo>
                <a:cubicBezTo>
                  <a:pt x="110811" y="19290"/>
                  <a:pt x="110701" y="19400"/>
                  <a:pt x="110590" y="19488"/>
                </a:cubicBezTo>
                <a:cubicBezTo>
                  <a:pt x="110452" y="19607"/>
                  <a:pt x="110295" y="19690"/>
                  <a:pt x="110105" y="19690"/>
                </a:cubicBezTo>
                <a:cubicBezTo>
                  <a:pt x="110084" y="19690"/>
                  <a:pt x="110061" y="19689"/>
                  <a:pt x="110039" y="19687"/>
                </a:cubicBezTo>
                <a:cubicBezTo>
                  <a:pt x="109487" y="19665"/>
                  <a:pt x="108935" y="19665"/>
                  <a:pt x="108405" y="19621"/>
                </a:cubicBezTo>
                <a:cubicBezTo>
                  <a:pt x="107854" y="19577"/>
                  <a:pt x="107302" y="19466"/>
                  <a:pt x="106750" y="19422"/>
                </a:cubicBezTo>
                <a:cubicBezTo>
                  <a:pt x="106441" y="19400"/>
                  <a:pt x="106132" y="19444"/>
                  <a:pt x="105867" y="19268"/>
                </a:cubicBezTo>
                <a:cubicBezTo>
                  <a:pt x="105812" y="19246"/>
                  <a:pt x="105746" y="19235"/>
                  <a:pt x="105677" y="19235"/>
                </a:cubicBezTo>
                <a:cubicBezTo>
                  <a:pt x="105608" y="19235"/>
                  <a:pt x="105536" y="19246"/>
                  <a:pt x="105470" y="19268"/>
                </a:cubicBezTo>
                <a:cubicBezTo>
                  <a:pt x="105334" y="19291"/>
                  <a:pt x="105203" y="19305"/>
                  <a:pt x="105077" y="19305"/>
                </a:cubicBezTo>
                <a:cubicBezTo>
                  <a:pt x="104731" y="19305"/>
                  <a:pt x="104421" y="19200"/>
                  <a:pt x="104146" y="18892"/>
                </a:cubicBezTo>
                <a:cubicBezTo>
                  <a:pt x="103992" y="18959"/>
                  <a:pt x="103881" y="19003"/>
                  <a:pt x="103749" y="19025"/>
                </a:cubicBezTo>
                <a:cubicBezTo>
                  <a:pt x="103630" y="19053"/>
                  <a:pt x="103529" y="19068"/>
                  <a:pt x="103440" y="19068"/>
                </a:cubicBezTo>
                <a:cubicBezTo>
                  <a:pt x="103181" y="19068"/>
                  <a:pt x="103025" y="18940"/>
                  <a:pt x="102844" y="18628"/>
                </a:cubicBezTo>
                <a:cubicBezTo>
                  <a:pt x="102756" y="18495"/>
                  <a:pt x="102711" y="18341"/>
                  <a:pt x="102491" y="18319"/>
                </a:cubicBezTo>
                <a:cubicBezTo>
                  <a:pt x="102469" y="18385"/>
                  <a:pt x="102469" y="18473"/>
                  <a:pt x="102425" y="18539"/>
                </a:cubicBezTo>
                <a:cubicBezTo>
                  <a:pt x="102331" y="18876"/>
                  <a:pt x="102237" y="18991"/>
                  <a:pt x="101982" y="18991"/>
                </a:cubicBezTo>
                <a:cubicBezTo>
                  <a:pt x="101936" y="18991"/>
                  <a:pt x="101885" y="18987"/>
                  <a:pt x="101829" y="18981"/>
                </a:cubicBezTo>
                <a:cubicBezTo>
                  <a:pt x="101586" y="18981"/>
                  <a:pt x="101343" y="18937"/>
                  <a:pt x="101100" y="18915"/>
                </a:cubicBezTo>
                <a:cubicBezTo>
                  <a:pt x="100739" y="18874"/>
                  <a:pt x="100377" y="18779"/>
                  <a:pt x="100015" y="18779"/>
                </a:cubicBezTo>
                <a:cubicBezTo>
                  <a:pt x="99980" y="18779"/>
                  <a:pt x="99944" y="18780"/>
                  <a:pt x="99909" y="18782"/>
                </a:cubicBezTo>
                <a:cubicBezTo>
                  <a:pt x="99357" y="18782"/>
                  <a:pt x="98827" y="18738"/>
                  <a:pt x="98276" y="18650"/>
                </a:cubicBezTo>
                <a:cubicBezTo>
                  <a:pt x="97944" y="18628"/>
                  <a:pt x="97613" y="18584"/>
                  <a:pt x="97282" y="18561"/>
                </a:cubicBezTo>
                <a:cubicBezTo>
                  <a:pt x="96885" y="18539"/>
                  <a:pt x="96488" y="18539"/>
                  <a:pt x="96091" y="18495"/>
                </a:cubicBezTo>
                <a:cubicBezTo>
                  <a:pt x="95118" y="18394"/>
                  <a:pt x="94145" y="18181"/>
                  <a:pt x="93138" y="18181"/>
                </a:cubicBezTo>
                <a:cubicBezTo>
                  <a:pt x="93049" y="18181"/>
                  <a:pt x="92959" y="18183"/>
                  <a:pt x="92868" y="18186"/>
                </a:cubicBezTo>
                <a:cubicBezTo>
                  <a:pt x="92758" y="18186"/>
                  <a:pt x="92648" y="18186"/>
                  <a:pt x="92537" y="18164"/>
                </a:cubicBezTo>
                <a:cubicBezTo>
                  <a:pt x="91897" y="18010"/>
                  <a:pt x="91235" y="18120"/>
                  <a:pt x="90595" y="17921"/>
                </a:cubicBezTo>
                <a:cubicBezTo>
                  <a:pt x="90562" y="17910"/>
                  <a:pt x="90529" y="17910"/>
                  <a:pt x="90496" y="17910"/>
                </a:cubicBezTo>
                <a:cubicBezTo>
                  <a:pt x="90463" y="17910"/>
                  <a:pt x="90430" y="17910"/>
                  <a:pt x="90397" y="17899"/>
                </a:cubicBezTo>
                <a:cubicBezTo>
                  <a:pt x="89999" y="17899"/>
                  <a:pt x="89602" y="17877"/>
                  <a:pt x="89205" y="17855"/>
                </a:cubicBezTo>
                <a:cubicBezTo>
                  <a:pt x="89006" y="17855"/>
                  <a:pt x="88808" y="17811"/>
                  <a:pt x="88653" y="17657"/>
                </a:cubicBezTo>
                <a:cubicBezTo>
                  <a:pt x="88557" y="17561"/>
                  <a:pt x="88449" y="17523"/>
                  <a:pt x="88334" y="17523"/>
                </a:cubicBezTo>
                <a:cubicBezTo>
                  <a:pt x="88237" y="17523"/>
                  <a:pt x="88136" y="17550"/>
                  <a:pt x="88035" y="17590"/>
                </a:cubicBezTo>
                <a:cubicBezTo>
                  <a:pt x="87851" y="17683"/>
                  <a:pt x="87655" y="17721"/>
                  <a:pt x="87457" y="17721"/>
                </a:cubicBezTo>
                <a:cubicBezTo>
                  <a:pt x="87370" y="17721"/>
                  <a:pt x="87284" y="17714"/>
                  <a:pt x="87197" y="17701"/>
                </a:cubicBezTo>
                <a:lnTo>
                  <a:pt x="86733" y="17701"/>
                </a:lnTo>
                <a:cubicBezTo>
                  <a:pt x="85828" y="17679"/>
                  <a:pt x="84946" y="17590"/>
                  <a:pt x="84063" y="17326"/>
                </a:cubicBezTo>
                <a:cubicBezTo>
                  <a:pt x="83975" y="17303"/>
                  <a:pt x="83864" y="17303"/>
                  <a:pt x="83754" y="17281"/>
                </a:cubicBezTo>
                <a:cubicBezTo>
                  <a:pt x="83526" y="17269"/>
                  <a:pt x="83306" y="17227"/>
                  <a:pt x="83088" y="17227"/>
                </a:cubicBezTo>
                <a:cubicBezTo>
                  <a:pt x="82926" y="17227"/>
                  <a:pt x="82766" y="17250"/>
                  <a:pt x="82606" y="17326"/>
                </a:cubicBezTo>
                <a:cubicBezTo>
                  <a:pt x="82580" y="17332"/>
                  <a:pt x="82554" y="17335"/>
                  <a:pt x="82529" y="17335"/>
                </a:cubicBezTo>
                <a:cubicBezTo>
                  <a:pt x="82466" y="17335"/>
                  <a:pt x="82404" y="17319"/>
                  <a:pt x="82341" y="17303"/>
                </a:cubicBezTo>
                <a:cubicBezTo>
                  <a:pt x="82235" y="17303"/>
                  <a:pt x="82130" y="17275"/>
                  <a:pt x="82024" y="17275"/>
                </a:cubicBezTo>
                <a:cubicBezTo>
                  <a:pt x="81997" y="17275"/>
                  <a:pt x="81971" y="17277"/>
                  <a:pt x="81944" y="17281"/>
                </a:cubicBezTo>
                <a:cubicBezTo>
                  <a:pt x="81892" y="17286"/>
                  <a:pt x="81841" y="17289"/>
                  <a:pt x="81791" y="17289"/>
                </a:cubicBezTo>
                <a:cubicBezTo>
                  <a:pt x="81379" y="17289"/>
                  <a:pt x="81060" y="17121"/>
                  <a:pt x="80863" y="16708"/>
                </a:cubicBezTo>
                <a:cubicBezTo>
                  <a:pt x="80802" y="16587"/>
                  <a:pt x="80686" y="16484"/>
                  <a:pt x="80499" y="16484"/>
                </a:cubicBezTo>
                <a:cubicBezTo>
                  <a:pt x="80481" y="16484"/>
                  <a:pt x="80462" y="16485"/>
                  <a:pt x="80443" y="16487"/>
                </a:cubicBezTo>
                <a:cubicBezTo>
                  <a:pt x="80399" y="16641"/>
                  <a:pt x="80355" y="16818"/>
                  <a:pt x="80267" y="17105"/>
                </a:cubicBezTo>
                <a:cubicBezTo>
                  <a:pt x="80090" y="16818"/>
                  <a:pt x="79980" y="16619"/>
                  <a:pt x="79892" y="16465"/>
                </a:cubicBezTo>
                <a:cubicBezTo>
                  <a:pt x="79789" y="16457"/>
                  <a:pt x="79688" y="16457"/>
                  <a:pt x="79591" y="16457"/>
                </a:cubicBezTo>
                <a:lnTo>
                  <a:pt x="79591" y="16457"/>
                </a:lnTo>
                <a:cubicBezTo>
                  <a:pt x="79396" y="16457"/>
                  <a:pt x="79215" y="16457"/>
                  <a:pt x="79053" y="16399"/>
                </a:cubicBezTo>
                <a:cubicBezTo>
                  <a:pt x="78873" y="16324"/>
                  <a:pt x="78693" y="16279"/>
                  <a:pt x="78506" y="16279"/>
                </a:cubicBezTo>
                <a:cubicBezTo>
                  <a:pt x="78418" y="16279"/>
                  <a:pt x="78328" y="16289"/>
                  <a:pt x="78236" y="16310"/>
                </a:cubicBezTo>
                <a:cubicBezTo>
                  <a:pt x="78189" y="16324"/>
                  <a:pt x="78136" y="16329"/>
                  <a:pt x="78082" y="16329"/>
                </a:cubicBezTo>
                <a:cubicBezTo>
                  <a:pt x="77961" y="16329"/>
                  <a:pt x="77829" y="16304"/>
                  <a:pt x="77707" y="16288"/>
                </a:cubicBezTo>
                <a:cubicBezTo>
                  <a:pt x="77376" y="16266"/>
                  <a:pt x="77045" y="16244"/>
                  <a:pt x="76714" y="16222"/>
                </a:cubicBezTo>
                <a:cubicBezTo>
                  <a:pt x="76184" y="16156"/>
                  <a:pt x="75632" y="16090"/>
                  <a:pt x="75081" y="16023"/>
                </a:cubicBezTo>
                <a:cubicBezTo>
                  <a:pt x="74904" y="16001"/>
                  <a:pt x="74860" y="15913"/>
                  <a:pt x="74882" y="15692"/>
                </a:cubicBezTo>
                <a:cubicBezTo>
                  <a:pt x="74904" y="15626"/>
                  <a:pt x="74926" y="15538"/>
                  <a:pt x="74948" y="15406"/>
                </a:cubicBezTo>
                <a:cubicBezTo>
                  <a:pt x="74595" y="15273"/>
                  <a:pt x="74507" y="14810"/>
                  <a:pt x="74132" y="14699"/>
                </a:cubicBezTo>
                <a:cubicBezTo>
                  <a:pt x="74065" y="14721"/>
                  <a:pt x="74021" y="14721"/>
                  <a:pt x="73999" y="14743"/>
                </a:cubicBezTo>
                <a:cubicBezTo>
                  <a:pt x="73756" y="15097"/>
                  <a:pt x="73425" y="15163"/>
                  <a:pt x="73006" y="15163"/>
                </a:cubicBezTo>
                <a:cubicBezTo>
                  <a:pt x="72609" y="15163"/>
                  <a:pt x="72278" y="15052"/>
                  <a:pt x="71991" y="14810"/>
                </a:cubicBezTo>
                <a:cubicBezTo>
                  <a:pt x="71849" y="14681"/>
                  <a:pt x="71708" y="14612"/>
                  <a:pt x="71558" y="14612"/>
                </a:cubicBezTo>
                <a:cubicBezTo>
                  <a:pt x="71450" y="14612"/>
                  <a:pt x="71338" y="14648"/>
                  <a:pt x="71218" y="14721"/>
                </a:cubicBezTo>
                <a:cubicBezTo>
                  <a:pt x="71092" y="14792"/>
                  <a:pt x="70968" y="14824"/>
                  <a:pt x="70849" y="14824"/>
                </a:cubicBezTo>
                <a:cubicBezTo>
                  <a:pt x="70634" y="14824"/>
                  <a:pt x="70431" y="14723"/>
                  <a:pt x="70247" y="14567"/>
                </a:cubicBezTo>
                <a:cubicBezTo>
                  <a:pt x="70159" y="14479"/>
                  <a:pt x="70159" y="14324"/>
                  <a:pt x="70247" y="14258"/>
                </a:cubicBezTo>
                <a:cubicBezTo>
                  <a:pt x="70358" y="14214"/>
                  <a:pt x="70446" y="14148"/>
                  <a:pt x="70556" y="14125"/>
                </a:cubicBezTo>
                <a:cubicBezTo>
                  <a:pt x="70909" y="14059"/>
                  <a:pt x="71240" y="13949"/>
                  <a:pt x="71527" y="13750"/>
                </a:cubicBezTo>
                <a:cubicBezTo>
                  <a:pt x="71660" y="13684"/>
                  <a:pt x="71814" y="13640"/>
                  <a:pt x="71969" y="13640"/>
                </a:cubicBezTo>
                <a:cubicBezTo>
                  <a:pt x="72211" y="13596"/>
                  <a:pt x="72454" y="13618"/>
                  <a:pt x="72697" y="13596"/>
                </a:cubicBezTo>
                <a:cubicBezTo>
                  <a:pt x="72807" y="13596"/>
                  <a:pt x="72896" y="13552"/>
                  <a:pt x="73072" y="13508"/>
                </a:cubicBezTo>
                <a:cubicBezTo>
                  <a:pt x="72940" y="13419"/>
                  <a:pt x="72896" y="13375"/>
                  <a:pt x="72829" y="13375"/>
                </a:cubicBezTo>
                <a:cubicBezTo>
                  <a:pt x="72256" y="13287"/>
                  <a:pt x="71660" y="13199"/>
                  <a:pt x="71064" y="13110"/>
                </a:cubicBezTo>
                <a:cubicBezTo>
                  <a:pt x="70490" y="13022"/>
                  <a:pt x="69894" y="12934"/>
                  <a:pt x="69298" y="12845"/>
                </a:cubicBezTo>
                <a:cubicBezTo>
                  <a:pt x="69216" y="12845"/>
                  <a:pt x="69133" y="12808"/>
                  <a:pt x="69059" y="12808"/>
                </a:cubicBezTo>
                <a:cubicBezTo>
                  <a:pt x="69035" y="12808"/>
                  <a:pt x="69011" y="12812"/>
                  <a:pt x="68989" y="12823"/>
                </a:cubicBezTo>
                <a:cubicBezTo>
                  <a:pt x="68843" y="12858"/>
                  <a:pt x="68700" y="12873"/>
                  <a:pt x="68561" y="12873"/>
                </a:cubicBezTo>
                <a:cubicBezTo>
                  <a:pt x="68260" y="12873"/>
                  <a:pt x="67974" y="12803"/>
                  <a:pt x="67687" y="12713"/>
                </a:cubicBezTo>
                <a:cubicBezTo>
                  <a:pt x="67489" y="12647"/>
                  <a:pt x="67290" y="12647"/>
                  <a:pt x="67091" y="12647"/>
                </a:cubicBezTo>
                <a:cubicBezTo>
                  <a:pt x="66782" y="12647"/>
                  <a:pt x="66473" y="12647"/>
                  <a:pt x="66187" y="12470"/>
                </a:cubicBezTo>
                <a:cubicBezTo>
                  <a:pt x="66149" y="12452"/>
                  <a:pt x="66100" y="12445"/>
                  <a:pt x="66046" y="12445"/>
                </a:cubicBezTo>
                <a:cubicBezTo>
                  <a:pt x="65972" y="12445"/>
                  <a:pt x="65888" y="12458"/>
                  <a:pt x="65811" y="12470"/>
                </a:cubicBezTo>
                <a:cubicBezTo>
                  <a:pt x="65717" y="12488"/>
                  <a:pt x="65622" y="12496"/>
                  <a:pt x="65528" y="12496"/>
                </a:cubicBezTo>
                <a:cubicBezTo>
                  <a:pt x="65271" y="12496"/>
                  <a:pt x="65016" y="12435"/>
                  <a:pt x="64774" y="12338"/>
                </a:cubicBezTo>
                <a:cubicBezTo>
                  <a:pt x="64695" y="12318"/>
                  <a:pt x="64582" y="12246"/>
                  <a:pt x="64496" y="12246"/>
                </a:cubicBezTo>
                <a:cubicBezTo>
                  <a:pt x="64485" y="12246"/>
                  <a:pt x="64475" y="12247"/>
                  <a:pt x="64465" y="12250"/>
                </a:cubicBezTo>
                <a:cubicBezTo>
                  <a:pt x="64384" y="12270"/>
                  <a:pt x="64303" y="12277"/>
                  <a:pt x="64222" y="12277"/>
                </a:cubicBezTo>
                <a:cubicBezTo>
                  <a:pt x="63997" y="12277"/>
                  <a:pt x="63773" y="12219"/>
                  <a:pt x="63558" y="12219"/>
                </a:cubicBezTo>
                <a:cubicBezTo>
                  <a:pt x="63514" y="12219"/>
                  <a:pt x="63471" y="12222"/>
                  <a:pt x="63428" y="12227"/>
                </a:cubicBezTo>
                <a:cubicBezTo>
                  <a:pt x="63371" y="12233"/>
                  <a:pt x="63317" y="12236"/>
                  <a:pt x="63263" y="12236"/>
                </a:cubicBezTo>
                <a:cubicBezTo>
                  <a:pt x="62902" y="12236"/>
                  <a:pt x="62613" y="12108"/>
                  <a:pt x="62324" y="11896"/>
                </a:cubicBezTo>
                <a:cubicBezTo>
                  <a:pt x="62085" y="11965"/>
                  <a:pt x="61851" y="12010"/>
                  <a:pt x="61618" y="12010"/>
                </a:cubicBezTo>
                <a:cubicBezTo>
                  <a:pt x="61399" y="12010"/>
                  <a:pt x="61180" y="11970"/>
                  <a:pt x="60956" y="11874"/>
                </a:cubicBezTo>
                <a:cubicBezTo>
                  <a:pt x="60836" y="11821"/>
                  <a:pt x="60699" y="11792"/>
                  <a:pt x="60566" y="11792"/>
                </a:cubicBezTo>
                <a:cubicBezTo>
                  <a:pt x="60480" y="11792"/>
                  <a:pt x="60394" y="11804"/>
                  <a:pt x="60316" y="11830"/>
                </a:cubicBezTo>
                <a:cubicBezTo>
                  <a:pt x="60215" y="11853"/>
                  <a:pt x="60117" y="11862"/>
                  <a:pt x="60020" y="11862"/>
                </a:cubicBezTo>
                <a:cubicBezTo>
                  <a:pt x="59739" y="11862"/>
                  <a:pt x="59476" y="11780"/>
                  <a:pt x="59213" y="11698"/>
                </a:cubicBezTo>
                <a:cubicBezTo>
                  <a:pt x="59080" y="11654"/>
                  <a:pt x="58992" y="11565"/>
                  <a:pt x="58992" y="11411"/>
                </a:cubicBezTo>
                <a:cubicBezTo>
                  <a:pt x="58992" y="11234"/>
                  <a:pt x="59102" y="11124"/>
                  <a:pt x="59257" y="11058"/>
                </a:cubicBezTo>
                <a:cubicBezTo>
                  <a:pt x="59302" y="11043"/>
                  <a:pt x="59342" y="11036"/>
                  <a:pt x="59379" y="11036"/>
                </a:cubicBezTo>
                <a:cubicBezTo>
                  <a:pt x="59561" y="11036"/>
                  <a:pt x="59662" y="11198"/>
                  <a:pt x="59808" y="11345"/>
                </a:cubicBezTo>
                <a:cubicBezTo>
                  <a:pt x="60043" y="11140"/>
                  <a:pt x="60278" y="11059"/>
                  <a:pt x="60516" y="11059"/>
                </a:cubicBezTo>
                <a:cubicBezTo>
                  <a:pt x="60791" y="11059"/>
                  <a:pt x="61069" y="11169"/>
                  <a:pt x="61353" y="11323"/>
                </a:cubicBezTo>
                <a:cubicBezTo>
                  <a:pt x="61638" y="11076"/>
                  <a:pt x="61971" y="11009"/>
                  <a:pt x="62312" y="11009"/>
                </a:cubicBezTo>
                <a:cubicBezTo>
                  <a:pt x="62367" y="11009"/>
                  <a:pt x="62423" y="11011"/>
                  <a:pt x="62479" y="11014"/>
                </a:cubicBezTo>
                <a:cubicBezTo>
                  <a:pt x="62582" y="11021"/>
                  <a:pt x="62685" y="11023"/>
                  <a:pt x="62788" y="11023"/>
                </a:cubicBezTo>
                <a:cubicBezTo>
                  <a:pt x="62994" y="11023"/>
                  <a:pt x="63200" y="11014"/>
                  <a:pt x="63406" y="11014"/>
                </a:cubicBezTo>
                <a:cubicBezTo>
                  <a:pt x="63781" y="10992"/>
                  <a:pt x="64156" y="10947"/>
                  <a:pt x="64531" y="10903"/>
                </a:cubicBezTo>
                <a:cubicBezTo>
                  <a:pt x="64642" y="10903"/>
                  <a:pt x="64774" y="10837"/>
                  <a:pt x="64884" y="10771"/>
                </a:cubicBezTo>
                <a:cubicBezTo>
                  <a:pt x="64929" y="10749"/>
                  <a:pt x="64929" y="10661"/>
                  <a:pt x="64929" y="10594"/>
                </a:cubicBezTo>
                <a:cubicBezTo>
                  <a:pt x="64929" y="10572"/>
                  <a:pt x="64862" y="10506"/>
                  <a:pt x="64818" y="10506"/>
                </a:cubicBezTo>
                <a:cubicBezTo>
                  <a:pt x="64730" y="10528"/>
                  <a:pt x="64598" y="10528"/>
                  <a:pt x="64509" y="10572"/>
                </a:cubicBezTo>
                <a:cubicBezTo>
                  <a:pt x="64362" y="10618"/>
                  <a:pt x="64219" y="10641"/>
                  <a:pt x="64076" y="10641"/>
                </a:cubicBezTo>
                <a:cubicBezTo>
                  <a:pt x="63876" y="10641"/>
                  <a:pt x="63678" y="10596"/>
                  <a:pt x="63472" y="10506"/>
                </a:cubicBezTo>
                <a:cubicBezTo>
                  <a:pt x="63207" y="10528"/>
                  <a:pt x="62920" y="10594"/>
                  <a:pt x="62633" y="10594"/>
                </a:cubicBezTo>
                <a:cubicBezTo>
                  <a:pt x="62621" y="10596"/>
                  <a:pt x="62609" y="10596"/>
                  <a:pt x="62597" y="10596"/>
                </a:cubicBezTo>
                <a:cubicBezTo>
                  <a:pt x="62398" y="10596"/>
                  <a:pt x="62280" y="10426"/>
                  <a:pt x="62280" y="10197"/>
                </a:cubicBezTo>
                <a:cubicBezTo>
                  <a:pt x="62280" y="10021"/>
                  <a:pt x="62391" y="9888"/>
                  <a:pt x="62611" y="9866"/>
                </a:cubicBezTo>
                <a:cubicBezTo>
                  <a:pt x="62777" y="9855"/>
                  <a:pt x="62942" y="9850"/>
                  <a:pt x="63108" y="9850"/>
                </a:cubicBezTo>
                <a:cubicBezTo>
                  <a:pt x="63273" y="9850"/>
                  <a:pt x="63439" y="9855"/>
                  <a:pt x="63604" y="9866"/>
                </a:cubicBezTo>
                <a:cubicBezTo>
                  <a:pt x="63728" y="9866"/>
                  <a:pt x="63859" y="9859"/>
                  <a:pt x="63986" y="9859"/>
                </a:cubicBezTo>
                <a:cubicBezTo>
                  <a:pt x="64178" y="9859"/>
                  <a:pt x="64364" y="9875"/>
                  <a:pt x="64509" y="9954"/>
                </a:cubicBezTo>
                <a:cubicBezTo>
                  <a:pt x="64610" y="10008"/>
                  <a:pt x="64704" y="10028"/>
                  <a:pt x="64792" y="10028"/>
                </a:cubicBezTo>
                <a:cubicBezTo>
                  <a:pt x="65031" y="10028"/>
                  <a:pt x="65233" y="9882"/>
                  <a:pt x="65458" y="9866"/>
                </a:cubicBezTo>
                <a:cubicBezTo>
                  <a:pt x="65524" y="9866"/>
                  <a:pt x="65613" y="9866"/>
                  <a:pt x="65657" y="9888"/>
                </a:cubicBezTo>
                <a:cubicBezTo>
                  <a:pt x="65805" y="9940"/>
                  <a:pt x="65952" y="9962"/>
                  <a:pt x="66099" y="9962"/>
                </a:cubicBezTo>
                <a:cubicBezTo>
                  <a:pt x="66324" y="9962"/>
                  <a:pt x="66546" y="9911"/>
                  <a:pt x="66760" y="9844"/>
                </a:cubicBezTo>
                <a:cubicBezTo>
                  <a:pt x="66893" y="9800"/>
                  <a:pt x="67025" y="9800"/>
                  <a:pt x="67158" y="9800"/>
                </a:cubicBezTo>
                <a:cubicBezTo>
                  <a:pt x="68040" y="9778"/>
                  <a:pt x="68923" y="9778"/>
                  <a:pt x="69806" y="9756"/>
                </a:cubicBezTo>
                <a:cubicBezTo>
                  <a:pt x="69982" y="9756"/>
                  <a:pt x="70203" y="9712"/>
                  <a:pt x="70380" y="9645"/>
                </a:cubicBezTo>
                <a:cubicBezTo>
                  <a:pt x="70909" y="9425"/>
                  <a:pt x="71461" y="9292"/>
                  <a:pt x="72057" y="9292"/>
                </a:cubicBezTo>
                <a:cubicBezTo>
                  <a:pt x="72587" y="9292"/>
                  <a:pt x="73094" y="9314"/>
                  <a:pt x="73624" y="9336"/>
                </a:cubicBezTo>
                <a:cubicBezTo>
                  <a:pt x="73933" y="9336"/>
                  <a:pt x="74242" y="9314"/>
                  <a:pt x="74551" y="9292"/>
                </a:cubicBezTo>
                <a:cubicBezTo>
                  <a:pt x="74595" y="9292"/>
                  <a:pt x="74661" y="9226"/>
                  <a:pt x="74727" y="9182"/>
                </a:cubicBezTo>
                <a:cubicBezTo>
                  <a:pt x="74507" y="9005"/>
                  <a:pt x="74286" y="9005"/>
                  <a:pt x="74087" y="9005"/>
                </a:cubicBezTo>
                <a:cubicBezTo>
                  <a:pt x="72874" y="9005"/>
                  <a:pt x="71660" y="9005"/>
                  <a:pt x="70446" y="8983"/>
                </a:cubicBezTo>
                <a:cubicBezTo>
                  <a:pt x="70137" y="8983"/>
                  <a:pt x="69828" y="8939"/>
                  <a:pt x="69519" y="8895"/>
                </a:cubicBezTo>
                <a:cubicBezTo>
                  <a:pt x="69453" y="8895"/>
                  <a:pt x="69387" y="8873"/>
                  <a:pt x="69342" y="8851"/>
                </a:cubicBezTo>
                <a:cubicBezTo>
                  <a:pt x="69276" y="8785"/>
                  <a:pt x="69232" y="8718"/>
                  <a:pt x="69210" y="8652"/>
                </a:cubicBezTo>
                <a:cubicBezTo>
                  <a:pt x="69188" y="8608"/>
                  <a:pt x="69276" y="8520"/>
                  <a:pt x="69320" y="8520"/>
                </a:cubicBezTo>
                <a:cubicBezTo>
                  <a:pt x="69541" y="8476"/>
                  <a:pt x="69762" y="8454"/>
                  <a:pt x="69982" y="8432"/>
                </a:cubicBezTo>
                <a:cubicBezTo>
                  <a:pt x="70291" y="8409"/>
                  <a:pt x="70622" y="8409"/>
                  <a:pt x="70954" y="8387"/>
                </a:cubicBezTo>
                <a:cubicBezTo>
                  <a:pt x="71020" y="8387"/>
                  <a:pt x="71086" y="8299"/>
                  <a:pt x="71218" y="8189"/>
                </a:cubicBezTo>
                <a:cubicBezTo>
                  <a:pt x="71042" y="8167"/>
                  <a:pt x="70954" y="8145"/>
                  <a:pt x="70865" y="8145"/>
                </a:cubicBezTo>
                <a:cubicBezTo>
                  <a:pt x="70701" y="8163"/>
                  <a:pt x="70537" y="8171"/>
                  <a:pt x="70374" y="8171"/>
                </a:cubicBezTo>
                <a:cubicBezTo>
                  <a:pt x="69943" y="8171"/>
                  <a:pt x="69516" y="8114"/>
                  <a:pt x="69100" y="8034"/>
                </a:cubicBezTo>
                <a:cubicBezTo>
                  <a:pt x="69069" y="8030"/>
                  <a:pt x="69038" y="8028"/>
                  <a:pt x="69007" y="8028"/>
                </a:cubicBezTo>
                <a:cubicBezTo>
                  <a:pt x="68883" y="8028"/>
                  <a:pt x="68760" y="8056"/>
                  <a:pt x="68636" y="8056"/>
                </a:cubicBezTo>
                <a:cubicBezTo>
                  <a:pt x="68489" y="8049"/>
                  <a:pt x="68342" y="8049"/>
                  <a:pt x="68195" y="8049"/>
                </a:cubicBezTo>
                <a:lnTo>
                  <a:pt x="68195" y="8049"/>
                </a:lnTo>
                <a:cubicBezTo>
                  <a:pt x="67901" y="8049"/>
                  <a:pt x="67606" y="8049"/>
                  <a:pt x="67312" y="7990"/>
                </a:cubicBezTo>
                <a:cubicBezTo>
                  <a:pt x="67058" y="7942"/>
                  <a:pt x="66815" y="7906"/>
                  <a:pt x="66566" y="7906"/>
                </a:cubicBezTo>
                <a:cubicBezTo>
                  <a:pt x="66470" y="7906"/>
                  <a:pt x="66373" y="7912"/>
                  <a:pt x="66275" y="7924"/>
                </a:cubicBezTo>
                <a:cubicBezTo>
                  <a:pt x="66176" y="7924"/>
                  <a:pt x="66076" y="7929"/>
                  <a:pt x="65977" y="7929"/>
                </a:cubicBezTo>
                <a:cubicBezTo>
                  <a:pt x="65878" y="7929"/>
                  <a:pt x="65778" y="7924"/>
                  <a:pt x="65679" y="7902"/>
                </a:cubicBezTo>
                <a:cubicBezTo>
                  <a:pt x="65480" y="7880"/>
                  <a:pt x="65282" y="7836"/>
                  <a:pt x="65171" y="7593"/>
                </a:cubicBezTo>
                <a:cubicBezTo>
                  <a:pt x="65260" y="7549"/>
                  <a:pt x="65304" y="7483"/>
                  <a:pt x="65392" y="7460"/>
                </a:cubicBezTo>
                <a:cubicBezTo>
                  <a:pt x="65498" y="7413"/>
                  <a:pt x="65611" y="7391"/>
                  <a:pt x="65727" y="7391"/>
                </a:cubicBezTo>
                <a:cubicBezTo>
                  <a:pt x="65827" y="7391"/>
                  <a:pt x="65930" y="7408"/>
                  <a:pt x="66032" y="7438"/>
                </a:cubicBezTo>
                <a:cubicBezTo>
                  <a:pt x="66145" y="7469"/>
                  <a:pt x="66257" y="7486"/>
                  <a:pt x="66370" y="7486"/>
                </a:cubicBezTo>
                <a:cubicBezTo>
                  <a:pt x="66500" y="7486"/>
                  <a:pt x="66630" y="7464"/>
                  <a:pt x="66760" y="7416"/>
                </a:cubicBezTo>
                <a:cubicBezTo>
                  <a:pt x="66804" y="7394"/>
                  <a:pt x="66893" y="7306"/>
                  <a:pt x="66871" y="7284"/>
                </a:cubicBezTo>
                <a:cubicBezTo>
                  <a:pt x="66849" y="7218"/>
                  <a:pt x="66782" y="7129"/>
                  <a:pt x="66716" y="7107"/>
                </a:cubicBezTo>
                <a:cubicBezTo>
                  <a:pt x="66664" y="7101"/>
                  <a:pt x="66613" y="7098"/>
                  <a:pt x="66561" y="7098"/>
                </a:cubicBezTo>
                <a:cubicBezTo>
                  <a:pt x="66436" y="7098"/>
                  <a:pt x="66311" y="7114"/>
                  <a:pt x="66187" y="7129"/>
                </a:cubicBezTo>
                <a:cubicBezTo>
                  <a:pt x="65944" y="7129"/>
                  <a:pt x="65679" y="7129"/>
                  <a:pt x="65436" y="7019"/>
                </a:cubicBezTo>
                <a:cubicBezTo>
                  <a:pt x="65613" y="6423"/>
                  <a:pt x="66142" y="6556"/>
                  <a:pt x="66584" y="6401"/>
                </a:cubicBezTo>
                <a:cubicBezTo>
                  <a:pt x="66496" y="6313"/>
                  <a:pt x="66451" y="6247"/>
                  <a:pt x="66407" y="6247"/>
                </a:cubicBezTo>
                <a:cubicBezTo>
                  <a:pt x="66164" y="6225"/>
                  <a:pt x="65922" y="6203"/>
                  <a:pt x="65679" y="6180"/>
                </a:cubicBezTo>
                <a:cubicBezTo>
                  <a:pt x="65458" y="6158"/>
                  <a:pt x="65238" y="6158"/>
                  <a:pt x="65017" y="6114"/>
                </a:cubicBezTo>
                <a:cubicBezTo>
                  <a:pt x="64973" y="6114"/>
                  <a:pt x="64929" y="6004"/>
                  <a:pt x="64907" y="5916"/>
                </a:cubicBezTo>
                <a:cubicBezTo>
                  <a:pt x="64907" y="5896"/>
                  <a:pt x="64976" y="5824"/>
                  <a:pt x="65023" y="5824"/>
                </a:cubicBezTo>
                <a:cubicBezTo>
                  <a:pt x="65029" y="5824"/>
                  <a:pt x="65034" y="5825"/>
                  <a:pt x="65039" y="5827"/>
                </a:cubicBezTo>
                <a:cubicBezTo>
                  <a:pt x="65078" y="5829"/>
                  <a:pt x="65118" y="5830"/>
                  <a:pt x="65157" y="5830"/>
                </a:cubicBezTo>
                <a:cubicBezTo>
                  <a:pt x="65393" y="5830"/>
                  <a:pt x="65629" y="5805"/>
                  <a:pt x="65861" y="5805"/>
                </a:cubicBezTo>
                <a:cubicBezTo>
                  <a:pt x="66131" y="5805"/>
                  <a:pt x="66396" y="5838"/>
                  <a:pt x="66650" y="5982"/>
                </a:cubicBezTo>
                <a:cubicBezTo>
                  <a:pt x="66968" y="5823"/>
                  <a:pt x="67286" y="5777"/>
                  <a:pt x="67598" y="5777"/>
                </a:cubicBezTo>
                <a:cubicBezTo>
                  <a:pt x="67762" y="5777"/>
                  <a:pt x="67925" y="5790"/>
                  <a:pt x="68085" y="5805"/>
                </a:cubicBezTo>
                <a:cubicBezTo>
                  <a:pt x="68541" y="5864"/>
                  <a:pt x="68997" y="5864"/>
                  <a:pt x="69453" y="5864"/>
                </a:cubicBezTo>
                <a:lnTo>
                  <a:pt x="69453" y="5864"/>
                </a:lnTo>
                <a:cubicBezTo>
                  <a:pt x="69681" y="5864"/>
                  <a:pt x="69909" y="5864"/>
                  <a:pt x="70137" y="5871"/>
                </a:cubicBezTo>
                <a:cubicBezTo>
                  <a:pt x="70631" y="5897"/>
                  <a:pt x="71124" y="5906"/>
                  <a:pt x="71618" y="5906"/>
                </a:cubicBezTo>
                <a:cubicBezTo>
                  <a:pt x="72382" y="5906"/>
                  <a:pt x="73146" y="5885"/>
                  <a:pt x="73911" y="5871"/>
                </a:cubicBezTo>
                <a:cubicBezTo>
                  <a:pt x="74794" y="5849"/>
                  <a:pt x="75676" y="5871"/>
                  <a:pt x="76537" y="5673"/>
                </a:cubicBezTo>
                <a:cubicBezTo>
                  <a:pt x="76636" y="5651"/>
                  <a:pt x="76736" y="5645"/>
                  <a:pt x="76835" y="5645"/>
                </a:cubicBezTo>
                <a:cubicBezTo>
                  <a:pt x="76934" y="5645"/>
                  <a:pt x="77034" y="5651"/>
                  <a:pt x="77133" y="5651"/>
                </a:cubicBezTo>
                <a:cubicBezTo>
                  <a:pt x="77232" y="5660"/>
                  <a:pt x="77331" y="5664"/>
                  <a:pt x="77430" y="5664"/>
                </a:cubicBezTo>
                <a:cubicBezTo>
                  <a:pt x="77816" y="5664"/>
                  <a:pt x="78199" y="5597"/>
                  <a:pt x="78567" y="5474"/>
                </a:cubicBezTo>
                <a:cubicBezTo>
                  <a:pt x="79159" y="5252"/>
                  <a:pt x="79782" y="5154"/>
                  <a:pt x="80409" y="5154"/>
                </a:cubicBezTo>
                <a:cubicBezTo>
                  <a:pt x="80531" y="5154"/>
                  <a:pt x="80653" y="5158"/>
                  <a:pt x="80774" y="5165"/>
                </a:cubicBezTo>
                <a:cubicBezTo>
                  <a:pt x="81070" y="5184"/>
                  <a:pt x="81365" y="5264"/>
                  <a:pt x="81647" y="5264"/>
                </a:cubicBezTo>
                <a:cubicBezTo>
                  <a:pt x="81703" y="5264"/>
                  <a:pt x="81757" y="5261"/>
                  <a:pt x="81812" y="5254"/>
                </a:cubicBezTo>
                <a:cubicBezTo>
                  <a:pt x="82165" y="5209"/>
                  <a:pt x="82474" y="4989"/>
                  <a:pt x="82805" y="4856"/>
                </a:cubicBezTo>
                <a:cubicBezTo>
                  <a:pt x="83246" y="4680"/>
                  <a:pt x="83688" y="4503"/>
                  <a:pt x="84151" y="4327"/>
                </a:cubicBezTo>
                <a:cubicBezTo>
                  <a:pt x="84328" y="4238"/>
                  <a:pt x="85541" y="4018"/>
                  <a:pt x="85762" y="4018"/>
                </a:cubicBezTo>
                <a:cubicBezTo>
                  <a:pt x="86579" y="4040"/>
                  <a:pt x="87395" y="4040"/>
                  <a:pt x="88212" y="4062"/>
                </a:cubicBezTo>
                <a:cubicBezTo>
                  <a:pt x="88256" y="4062"/>
                  <a:pt x="88300" y="3996"/>
                  <a:pt x="88388" y="3951"/>
                </a:cubicBezTo>
                <a:cubicBezTo>
                  <a:pt x="88206" y="3802"/>
                  <a:pt x="88012" y="3765"/>
                  <a:pt x="87814" y="3765"/>
                </a:cubicBezTo>
                <a:cubicBezTo>
                  <a:pt x="87748" y="3765"/>
                  <a:pt x="87682" y="3769"/>
                  <a:pt x="87616" y="3775"/>
                </a:cubicBezTo>
                <a:cubicBezTo>
                  <a:pt x="87528" y="3781"/>
                  <a:pt x="87441" y="3784"/>
                  <a:pt x="87354" y="3784"/>
                </a:cubicBezTo>
                <a:cubicBezTo>
                  <a:pt x="86801" y="3784"/>
                  <a:pt x="86251" y="3675"/>
                  <a:pt x="85718" y="3598"/>
                </a:cubicBezTo>
                <a:cubicBezTo>
                  <a:pt x="85630" y="3576"/>
                  <a:pt x="85541" y="3532"/>
                  <a:pt x="85475" y="3488"/>
                </a:cubicBezTo>
                <a:cubicBezTo>
                  <a:pt x="85453" y="3466"/>
                  <a:pt x="85453" y="3333"/>
                  <a:pt x="85475" y="3311"/>
                </a:cubicBezTo>
                <a:cubicBezTo>
                  <a:pt x="85541" y="3267"/>
                  <a:pt x="85630" y="3245"/>
                  <a:pt x="85718" y="3223"/>
                </a:cubicBezTo>
                <a:cubicBezTo>
                  <a:pt x="86336" y="3157"/>
                  <a:pt x="86932" y="3091"/>
                  <a:pt x="87550" y="3002"/>
                </a:cubicBezTo>
                <a:cubicBezTo>
                  <a:pt x="87660" y="3002"/>
                  <a:pt x="87770" y="2958"/>
                  <a:pt x="87726" y="2804"/>
                </a:cubicBezTo>
                <a:cubicBezTo>
                  <a:pt x="87351" y="2760"/>
                  <a:pt x="86998" y="2716"/>
                  <a:pt x="86623" y="2649"/>
                </a:cubicBezTo>
                <a:cubicBezTo>
                  <a:pt x="85850" y="2561"/>
                  <a:pt x="85850" y="2561"/>
                  <a:pt x="85564" y="2340"/>
                </a:cubicBezTo>
                <a:cubicBezTo>
                  <a:pt x="86071" y="2031"/>
                  <a:pt x="86689" y="2230"/>
                  <a:pt x="87197" y="1965"/>
                </a:cubicBezTo>
                <a:cubicBezTo>
                  <a:pt x="87153" y="1921"/>
                  <a:pt x="87153" y="1877"/>
                  <a:pt x="87130" y="1877"/>
                </a:cubicBezTo>
                <a:cubicBezTo>
                  <a:pt x="86446" y="1855"/>
                  <a:pt x="85784" y="1811"/>
                  <a:pt x="85100" y="1811"/>
                </a:cubicBezTo>
                <a:cubicBezTo>
                  <a:pt x="84931" y="1803"/>
                  <a:pt x="84762" y="1801"/>
                  <a:pt x="84592" y="1801"/>
                </a:cubicBezTo>
                <a:cubicBezTo>
                  <a:pt x="84254" y="1801"/>
                  <a:pt x="83916" y="1811"/>
                  <a:pt x="83577" y="1811"/>
                </a:cubicBezTo>
                <a:cubicBezTo>
                  <a:pt x="83489" y="1811"/>
                  <a:pt x="83401" y="1789"/>
                  <a:pt x="83334" y="1744"/>
                </a:cubicBezTo>
                <a:cubicBezTo>
                  <a:pt x="83048" y="1524"/>
                  <a:pt x="82717" y="1502"/>
                  <a:pt x="82386" y="1502"/>
                </a:cubicBezTo>
                <a:cubicBezTo>
                  <a:pt x="82367" y="1505"/>
                  <a:pt x="82349" y="1506"/>
                  <a:pt x="82331" y="1506"/>
                </a:cubicBezTo>
                <a:cubicBezTo>
                  <a:pt x="82217" y="1506"/>
                  <a:pt x="82106" y="1452"/>
                  <a:pt x="82010" y="1413"/>
                </a:cubicBezTo>
                <a:cubicBezTo>
                  <a:pt x="81812" y="1391"/>
                  <a:pt x="81613" y="1325"/>
                  <a:pt x="81414" y="1325"/>
                </a:cubicBezTo>
                <a:cubicBezTo>
                  <a:pt x="80598" y="1281"/>
                  <a:pt x="79781" y="1259"/>
                  <a:pt x="78965" y="1259"/>
                </a:cubicBezTo>
                <a:cubicBezTo>
                  <a:pt x="78479" y="1237"/>
                  <a:pt x="78457" y="1259"/>
                  <a:pt x="78038" y="950"/>
                </a:cubicBezTo>
                <a:cubicBezTo>
                  <a:pt x="77701" y="1134"/>
                  <a:pt x="77343" y="1222"/>
                  <a:pt x="76972" y="1222"/>
                </a:cubicBezTo>
                <a:cubicBezTo>
                  <a:pt x="76807" y="1222"/>
                  <a:pt x="76640" y="1205"/>
                  <a:pt x="76471" y="1171"/>
                </a:cubicBezTo>
                <a:cubicBezTo>
                  <a:pt x="76449" y="1163"/>
                  <a:pt x="76424" y="1161"/>
                  <a:pt x="76400" y="1161"/>
                </a:cubicBezTo>
                <a:cubicBezTo>
                  <a:pt x="76351" y="1161"/>
                  <a:pt x="76302" y="1171"/>
                  <a:pt x="76272" y="1171"/>
                </a:cubicBezTo>
                <a:cubicBezTo>
                  <a:pt x="76173" y="1179"/>
                  <a:pt x="76076" y="1183"/>
                  <a:pt x="75979" y="1183"/>
                </a:cubicBezTo>
                <a:cubicBezTo>
                  <a:pt x="75560" y="1183"/>
                  <a:pt x="75162" y="1114"/>
                  <a:pt x="74749" y="1060"/>
                </a:cubicBezTo>
                <a:cubicBezTo>
                  <a:pt x="74551" y="1016"/>
                  <a:pt x="74352" y="1016"/>
                  <a:pt x="74154" y="1016"/>
                </a:cubicBezTo>
                <a:cubicBezTo>
                  <a:pt x="73823" y="1040"/>
                  <a:pt x="73499" y="1063"/>
                  <a:pt x="73175" y="1063"/>
                </a:cubicBezTo>
                <a:cubicBezTo>
                  <a:pt x="72892" y="1063"/>
                  <a:pt x="72609" y="1045"/>
                  <a:pt x="72322" y="994"/>
                </a:cubicBezTo>
                <a:cubicBezTo>
                  <a:pt x="72101" y="972"/>
                  <a:pt x="71880" y="972"/>
                  <a:pt x="71660" y="972"/>
                </a:cubicBezTo>
                <a:cubicBezTo>
                  <a:pt x="71086" y="950"/>
                  <a:pt x="70512" y="950"/>
                  <a:pt x="69938" y="928"/>
                </a:cubicBezTo>
                <a:cubicBezTo>
                  <a:pt x="69453" y="928"/>
                  <a:pt x="68967" y="906"/>
                  <a:pt x="68482" y="906"/>
                </a:cubicBezTo>
                <a:cubicBezTo>
                  <a:pt x="68158" y="906"/>
                  <a:pt x="67844" y="827"/>
                  <a:pt x="67527" y="827"/>
                </a:cubicBezTo>
                <a:cubicBezTo>
                  <a:pt x="67368" y="827"/>
                  <a:pt x="67209" y="847"/>
                  <a:pt x="67047" y="906"/>
                </a:cubicBezTo>
                <a:cubicBezTo>
                  <a:pt x="67028" y="912"/>
                  <a:pt x="67008" y="915"/>
                  <a:pt x="66989" y="915"/>
                </a:cubicBezTo>
                <a:cubicBezTo>
                  <a:pt x="66942" y="915"/>
                  <a:pt x="66895" y="899"/>
                  <a:pt x="66849" y="884"/>
                </a:cubicBezTo>
                <a:cubicBezTo>
                  <a:pt x="66617" y="829"/>
                  <a:pt x="66385" y="812"/>
                  <a:pt x="66153" y="812"/>
                </a:cubicBezTo>
                <a:cubicBezTo>
                  <a:pt x="65922" y="812"/>
                  <a:pt x="65690" y="829"/>
                  <a:pt x="65458" y="840"/>
                </a:cubicBezTo>
                <a:cubicBezTo>
                  <a:pt x="65061" y="840"/>
                  <a:pt x="65061" y="840"/>
                  <a:pt x="64818" y="420"/>
                </a:cubicBezTo>
                <a:cubicBezTo>
                  <a:pt x="64752" y="464"/>
                  <a:pt x="64686" y="487"/>
                  <a:pt x="64664" y="531"/>
                </a:cubicBezTo>
                <a:cubicBezTo>
                  <a:pt x="64503" y="727"/>
                  <a:pt x="64313" y="808"/>
                  <a:pt x="64105" y="808"/>
                </a:cubicBezTo>
                <a:cubicBezTo>
                  <a:pt x="64057" y="808"/>
                  <a:pt x="64008" y="804"/>
                  <a:pt x="63958" y="795"/>
                </a:cubicBezTo>
                <a:cubicBezTo>
                  <a:pt x="63825" y="795"/>
                  <a:pt x="63693" y="773"/>
                  <a:pt x="63560" y="751"/>
                </a:cubicBezTo>
                <a:cubicBezTo>
                  <a:pt x="63124" y="732"/>
                  <a:pt x="62687" y="681"/>
                  <a:pt x="62250" y="681"/>
                </a:cubicBezTo>
                <a:cubicBezTo>
                  <a:pt x="62179" y="681"/>
                  <a:pt x="62108" y="682"/>
                  <a:pt x="62037" y="685"/>
                </a:cubicBezTo>
                <a:cubicBezTo>
                  <a:pt x="61659" y="716"/>
                  <a:pt x="61284" y="732"/>
                  <a:pt x="60910" y="732"/>
                </a:cubicBezTo>
                <a:cubicBezTo>
                  <a:pt x="60479" y="732"/>
                  <a:pt x="60047" y="710"/>
                  <a:pt x="59610" y="663"/>
                </a:cubicBezTo>
                <a:cubicBezTo>
                  <a:pt x="59411" y="641"/>
                  <a:pt x="59213" y="619"/>
                  <a:pt x="59014" y="619"/>
                </a:cubicBezTo>
                <a:cubicBezTo>
                  <a:pt x="58503" y="619"/>
                  <a:pt x="57992" y="664"/>
                  <a:pt x="57484" y="664"/>
                </a:cubicBezTo>
                <a:cubicBezTo>
                  <a:pt x="57049" y="664"/>
                  <a:pt x="56617" y="631"/>
                  <a:pt x="56189" y="509"/>
                </a:cubicBezTo>
                <a:cubicBezTo>
                  <a:pt x="56164" y="504"/>
                  <a:pt x="56138" y="503"/>
                  <a:pt x="56113" y="503"/>
                </a:cubicBezTo>
                <a:cubicBezTo>
                  <a:pt x="56006" y="503"/>
                  <a:pt x="55899" y="535"/>
                  <a:pt x="55792" y="553"/>
                </a:cubicBezTo>
                <a:cubicBezTo>
                  <a:pt x="55473" y="569"/>
                  <a:pt x="55155" y="612"/>
                  <a:pt x="54836" y="612"/>
                </a:cubicBezTo>
                <a:cubicBezTo>
                  <a:pt x="54736" y="612"/>
                  <a:pt x="54635" y="607"/>
                  <a:pt x="54534" y="597"/>
                </a:cubicBezTo>
                <a:cubicBezTo>
                  <a:pt x="54249" y="571"/>
                  <a:pt x="53965" y="560"/>
                  <a:pt x="53681" y="560"/>
                </a:cubicBezTo>
                <a:cubicBezTo>
                  <a:pt x="53480" y="560"/>
                  <a:pt x="53278" y="566"/>
                  <a:pt x="53077" y="575"/>
                </a:cubicBezTo>
                <a:cubicBezTo>
                  <a:pt x="52956" y="586"/>
                  <a:pt x="52835" y="591"/>
                  <a:pt x="52713" y="591"/>
                </a:cubicBezTo>
                <a:cubicBezTo>
                  <a:pt x="52592" y="591"/>
                  <a:pt x="52470" y="586"/>
                  <a:pt x="52349" y="575"/>
                </a:cubicBezTo>
                <a:cubicBezTo>
                  <a:pt x="51908" y="553"/>
                  <a:pt x="51444" y="509"/>
                  <a:pt x="50981" y="509"/>
                </a:cubicBezTo>
                <a:cubicBezTo>
                  <a:pt x="50606" y="509"/>
                  <a:pt x="50230" y="509"/>
                  <a:pt x="49855" y="553"/>
                </a:cubicBezTo>
                <a:cubicBezTo>
                  <a:pt x="49790" y="563"/>
                  <a:pt x="49728" y="567"/>
                  <a:pt x="49669" y="567"/>
                </a:cubicBezTo>
                <a:cubicBezTo>
                  <a:pt x="49332" y="567"/>
                  <a:pt x="49104" y="402"/>
                  <a:pt x="48972" y="45"/>
                </a:cubicBezTo>
                <a:cubicBezTo>
                  <a:pt x="48972" y="23"/>
                  <a:pt x="48906" y="23"/>
                  <a:pt x="488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189700" y="4445493"/>
            <a:ext cx="2472900" cy="351375"/>
          </a:xfrm>
          <a:custGeom>
            <a:avLst/>
            <a:gdLst/>
            <a:ahLst/>
            <a:cxnLst/>
            <a:rect l="l" t="t" r="r" b="b"/>
            <a:pathLst>
              <a:path w="98916" h="14055" extrusionOk="0">
                <a:moveTo>
                  <a:pt x="17899" y="2185"/>
                </a:moveTo>
                <a:cubicBezTo>
                  <a:pt x="17921" y="2251"/>
                  <a:pt x="17943" y="2273"/>
                  <a:pt x="17943" y="2295"/>
                </a:cubicBezTo>
                <a:cubicBezTo>
                  <a:pt x="17921" y="2318"/>
                  <a:pt x="17877" y="2340"/>
                  <a:pt x="17855" y="2340"/>
                </a:cubicBezTo>
                <a:cubicBezTo>
                  <a:pt x="17811" y="2340"/>
                  <a:pt x="17789" y="2295"/>
                  <a:pt x="17767" y="2273"/>
                </a:cubicBezTo>
                <a:cubicBezTo>
                  <a:pt x="17811" y="2251"/>
                  <a:pt x="17855" y="2229"/>
                  <a:pt x="17899" y="2185"/>
                </a:cubicBezTo>
                <a:close/>
                <a:moveTo>
                  <a:pt x="60670" y="2384"/>
                </a:moveTo>
                <a:lnTo>
                  <a:pt x="60714" y="2406"/>
                </a:lnTo>
                <a:lnTo>
                  <a:pt x="60692" y="2428"/>
                </a:lnTo>
                <a:lnTo>
                  <a:pt x="60670" y="2384"/>
                </a:lnTo>
                <a:close/>
                <a:moveTo>
                  <a:pt x="72742" y="4414"/>
                </a:moveTo>
                <a:cubicBezTo>
                  <a:pt x="72852" y="4414"/>
                  <a:pt x="72940" y="4414"/>
                  <a:pt x="73095" y="4436"/>
                </a:cubicBezTo>
                <a:cubicBezTo>
                  <a:pt x="73025" y="4486"/>
                  <a:pt x="72969" y="4509"/>
                  <a:pt x="72918" y="4509"/>
                </a:cubicBezTo>
                <a:cubicBezTo>
                  <a:pt x="72856" y="4509"/>
                  <a:pt x="72802" y="4475"/>
                  <a:pt x="72742" y="4414"/>
                </a:cubicBezTo>
                <a:close/>
                <a:moveTo>
                  <a:pt x="69939" y="5628"/>
                </a:moveTo>
                <a:lnTo>
                  <a:pt x="69917" y="5650"/>
                </a:lnTo>
                <a:lnTo>
                  <a:pt x="69895" y="5628"/>
                </a:lnTo>
                <a:close/>
                <a:moveTo>
                  <a:pt x="67864" y="5628"/>
                </a:moveTo>
                <a:lnTo>
                  <a:pt x="67842" y="5672"/>
                </a:lnTo>
                <a:lnTo>
                  <a:pt x="67798" y="5650"/>
                </a:lnTo>
                <a:lnTo>
                  <a:pt x="67864" y="5628"/>
                </a:lnTo>
                <a:close/>
                <a:moveTo>
                  <a:pt x="70711" y="5606"/>
                </a:moveTo>
                <a:cubicBezTo>
                  <a:pt x="70755" y="5650"/>
                  <a:pt x="70799" y="5672"/>
                  <a:pt x="70844" y="5672"/>
                </a:cubicBezTo>
                <a:cubicBezTo>
                  <a:pt x="70799" y="5738"/>
                  <a:pt x="70777" y="5782"/>
                  <a:pt x="70733" y="5827"/>
                </a:cubicBezTo>
                <a:cubicBezTo>
                  <a:pt x="70733" y="5827"/>
                  <a:pt x="70645" y="5782"/>
                  <a:pt x="70645" y="5782"/>
                </a:cubicBezTo>
                <a:cubicBezTo>
                  <a:pt x="70645" y="5716"/>
                  <a:pt x="70689" y="5672"/>
                  <a:pt x="70711" y="5606"/>
                </a:cubicBezTo>
                <a:close/>
                <a:moveTo>
                  <a:pt x="23392" y="6131"/>
                </a:moveTo>
                <a:cubicBezTo>
                  <a:pt x="23435" y="6131"/>
                  <a:pt x="23492" y="6183"/>
                  <a:pt x="23549" y="6202"/>
                </a:cubicBezTo>
                <a:cubicBezTo>
                  <a:pt x="23483" y="6268"/>
                  <a:pt x="23460" y="6334"/>
                  <a:pt x="23416" y="6334"/>
                </a:cubicBezTo>
                <a:cubicBezTo>
                  <a:pt x="23397" y="6344"/>
                  <a:pt x="23377" y="6348"/>
                  <a:pt x="23357" y="6348"/>
                </a:cubicBezTo>
                <a:cubicBezTo>
                  <a:pt x="23286" y="6348"/>
                  <a:pt x="23223" y="6293"/>
                  <a:pt x="23240" y="6224"/>
                </a:cubicBezTo>
                <a:cubicBezTo>
                  <a:pt x="23262" y="6180"/>
                  <a:pt x="23328" y="6136"/>
                  <a:pt x="23372" y="6136"/>
                </a:cubicBezTo>
                <a:cubicBezTo>
                  <a:pt x="23378" y="6133"/>
                  <a:pt x="23385" y="6131"/>
                  <a:pt x="23392" y="6131"/>
                </a:cubicBezTo>
                <a:close/>
                <a:moveTo>
                  <a:pt x="24732" y="5983"/>
                </a:moveTo>
                <a:cubicBezTo>
                  <a:pt x="24907" y="5983"/>
                  <a:pt x="25087" y="6043"/>
                  <a:pt x="25292" y="6180"/>
                </a:cubicBezTo>
                <a:cubicBezTo>
                  <a:pt x="25182" y="6356"/>
                  <a:pt x="24961" y="6356"/>
                  <a:pt x="24785" y="6356"/>
                </a:cubicBezTo>
                <a:cubicBezTo>
                  <a:pt x="24652" y="6334"/>
                  <a:pt x="24498" y="6290"/>
                  <a:pt x="24365" y="6246"/>
                </a:cubicBezTo>
                <a:cubicBezTo>
                  <a:pt x="24343" y="6246"/>
                  <a:pt x="24321" y="6180"/>
                  <a:pt x="24321" y="6136"/>
                </a:cubicBezTo>
                <a:cubicBezTo>
                  <a:pt x="24321" y="6114"/>
                  <a:pt x="24365" y="6069"/>
                  <a:pt x="24409" y="6047"/>
                </a:cubicBezTo>
                <a:cubicBezTo>
                  <a:pt x="24519" y="6005"/>
                  <a:pt x="24625" y="5983"/>
                  <a:pt x="24732" y="5983"/>
                </a:cubicBezTo>
                <a:close/>
                <a:moveTo>
                  <a:pt x="83269" y="7482"/>
                </a:moveTo>
                <a:lnTo>
                  <a:pt x="83269" y="7482"/>
                </a:lnTo>
                <a:cubicBezTo>
                  <a:pt x="83534" y="7504"/>
                  <a:pt x="83710" y="7526"/>
                  <a:pt x="83909" y="7548"/>
                </a:cubicBezTo>
                <a:cubicBezTo>
                  <a:pt x="83842" y="7614"/>
                  <a:pt x="83820" y="7680"/>
                  <a:pt x="83798" y="7703"/>
                </a:cubicBezTo>
                <a:cubicBezTo>
                  <a:pt x="83754" y="7715"/>
                  <a:pt x="83709" y="7724"/>
                  <a:pt x="83662" y="7724"/>
                </a:cubicBezTo>
                <a:cubicBezTo>
                  <a:pt x="83549" y="7724"/>
                  <a:pt x="83425" y="7670"/>
                  <a:pt x="83269" y="7482"/>
                </a:cubicBezTo>
                <a:close/>
                <a:moveTo>
                  <a:pt x="85633" y="7791"/>
                </a:moveTo>
                <a:cubicBezTo>
                  <a:pt x="85713" y="7791"/>
                  <a:pt x="85818" y="7813"/>
                  <a:pt x="86027" y="7857"/>
                </a:cubicBezTo>
                <a:cubicBezTo>
                  <a:pt x="85884" y="7923"/>
                  <a:pt x="85768" y="7956"/>
                  <a:pt x="85666" y="7956"/>
                </a:cubicBezTo>
                <a:cubicBezTo>
                  <a:pt x="85564" y="7956"/>
                  <a:pt x="85476" y="7923"/>
                  <a:pt x="85387" y="7857"/>
                </a:cubicBezTo>
                <a:cubicBezTo>
                  <a:pt x="85498" y="7813"/>
                  <a:pt x="85553" y="7791"/>
                  <a:pt x="85633" y="7791"/>
                </a:cubicBezTo>
                <a:close/>
                <a:moveTo>
                  <a:pt x="88362" y="8120"/>
                </a:moveTo>
                <a:cubicBezTo>
                  <a:pt x="88770" y="8120"/>
                  <a:pt x="89287" y="8198"/>
                  <a:pt x="89691" y="8343"/>
                </a:cubicBezTo>
                <a:cubicBezTo>
                  <a:pt x="89593" y="8359"/>
                  <a:pt x="89496" y="8367"/>
                  <a:pt x="89400" y="8367"/>
                </a:cubicBezTo>
                <a:cubicBezTo>
                  <a:pt x="88910" y="8367"/>
                  <a:pt x="88441" y="8184"/>
                  <a:pt x="87962" y="8184"/>
                </a:cubicBezTo>
                <a:cubicBezTo>
                  <a:pt x="87920" y="8184"/>
                  <a:pt x="87879" y="8185"/>
                  <a:pt x="87837" y="8188"/>
                </a:cubicBezTo>
                <a:cubicBezTo>
                  <a:pt x="87959" y="8142"/>
                  <a:pt x="88146" y="8120"/>
                  <a:pt x="88362" y="8120"/>
                </a:cubicBezTo>
                <a:close/>
                <a:moveTo>
                  <a:pt x="83313" y="8056"/>
                </a:moveTo>
                <a:cubicBezTo>
                  <a:pt x="83489" y="8100"/>
                  <a:pt x="83666" y="8144"/>
                  <a:pt x="83820" y="8210"/>
                </a:cubicBezTo>
                <a:cubicBezTo>
                  <a:pt x="83842" y="8232"/>
                  <a:pt x="83865" y="8320"/>
                  <a:pt x="83865" y="8387"/>
                </a:cubicBezTo>
                <a:cubicBezTo>
                  <a:pt x="83865" y="8409"/>
                  <a:pt x="83820" y="8453"/>
                  <a:pt x="83776" y="8453"/>
                </a:cubicBezTo>
                <a:cubicBezTo>
                  <a:pt x="83750" y="8455"/>
                  <a:pt x="83724" y="8456"/>
                  <a:pt x="83700" y="8456"/>
                </a:cubicBezTo>
                <a:cubicBezTo>
                  <a:pt x="83472" y="8456"/>
                  <a:pt x="83295" y="8365"/>
                  <a:pt x="83136" y="8166"/>
                </a:cubicBezTo>
                <a:cubicBezTo>
                  <a:pt x="83225" y="8122"/>
                  <a:pt x="83269" y="8056"/>
                  <a:pt x="83313" y="8056"/>
                </a:cubicBezTo>
                <a:close/>
                <a:moveTo>
                  <a:pt x="83357" y="9071"/>
                </a:moveTo>
                <a:cubicBezTo>
                  <a:pt x="83423" y="9071"/>
                  <a:pt x="83511" y="9093"/>
                  <a:pt x="83600" y="9137"/>
                </a:cubicBezTo>
                <a:cubicBezTo>
                  <a:pt x="83622" y="9137"/>
                  <a:pt x="83644" y="9203"/>
                  <a:pt x="83666" y="9247"/>
                </a:cubicBezTo>
                <a:cubicBezTo>
                  <a:pt x="83622" y="9269"/>
                  <a:pt x="83600" y="9314"/>
                  <a:pt x="83578" y="9336"/>
                </a:cubicBezTo>
                <a:cubicBezTo>
                  <a:pt x="83534" y="9362"/>
                  <a:pt x="83491" y="9374"/>
                  <a:pt x="83448" y="9374"/>
                </a:cubicBezTo>
                <a:cubicBezTo>
                  <a:pt x="83384" y="9374"/>
                  <a:pt x="83322" y="9345"/>
                  <a:pt x="83269" y="9292"/>
                </a:cubicBezTo>
                <a:cubicBezTo>
                  <a:pt x="83247" y="9269"/>
                  <a:pt x="83202" y="9203"/>
                  <a:pt x="83225" y="9181"/>
                </a:cubicBezTo>
                <a:cubicBezTo>
                  <a:pt x="83247" y="9137"/>
                  <a:pt x="83291" y="9071"/>
                  <a:pt x="83357" y="9071"/>
                </a:cubicBezTo>
                <a:close/>
                <a:moveTo>
                  <a:pt x="84991" y="8816"/>
                </a:moveTo>
                <a:cubicBezTo>
                  <a:pt x="85054" y="8816"/>
                  <a:pt x="85126" y="8833"/>
                  <a:pt x="85211" y="8872"/>
                </a:cubicBezTo>
                <a:cubicBezTo>
                  <a:pt x="85189" y="9027"/>
                  <a:pt x="85167" y="9159"/>
                  <a:pt x="85145" y="9336"/>
                </a:cubicBezTo>
                <a:cubicBezTo>
                  <a:pt x="85023" y="9388"/>
                  <a:pt x="84908" y="9413"/>
                  <a:pt x="84796" y="9413"/>
                </a:cubicBezTo>
                <a:cubicBezTo>
                  <a:pt x="84623" y="9413"/>
                  <a:pt x="84458" y="9354"/>
                  <a:pt x="84284" y="9247"/>
                </a:cubicBezTo>
                <a:cubicBezTo>
                  <a:pt x="84438" y="9159"/>
                  <a:pt x="84593" y="9071"/>
                  <a:pt x="84703" y="8960"/>
                </a:cubicBezTo>
                <a:cubicBezTo>
                  <a:pt x="84789" y="8875"/>
                  <a:pt x="84875" y="8816"/>
                  <a:pt x="84991" y="8816"/>
                </a:cubicBezTo>
                <a:close/>
                <a:moveTo>
                  <a:pt x="92036" y="10507"/>
                </a:moveTo>
                <a:cubicBezTo>
                  <a:pt x="92120" y="10507"/>
                  <a:pt x="92205" y="10536"/>
                  <a:pt x="92289" y="10536"/>
                </a:cubicBezTo>
                <a:cubicBezTo>
                  <a:pt x="92313" y="10536"/>
                  <a:pt x="92337" y="10533"/>
                  <a:pt x="92361" y="10527"/>
                </a:cubicBezTo>
                <a:lnTo>
                  <a:pt x="92361" y="10527"/>
                </a:lnTo>
                <a:cubicBezTo>
                  <a:pt x="92258" y="10586"/>
                  <a:pt x="92146" y="10626"/>
                  <a:pt x="92023" y="10626"/>
                </a:cubicBezTo>
                <a:cubicBezTo>
                  <a:pt x="91962" y="10626"/>
                  <a:pt x="91898" y="10616"/>
                  <a:pt x="91832" y="10594"/>
                </a:cubicBezTo>
                <a:cubicBezTo>
                  <a:pt x="91900" y="10526"/>
                  <a:pt x="91968" y="10507"/>
                  <a:pt x="92036" y="10507"/>
                </a:cubicBezTo>
                <a:close/>
                <a:moveTo>
                  <a:pt x="83136" y="10660"/>
                </a:moveTo>
                <a:lnTo>
                  <a:pt x="83136" y="10704"/>
                </a:lnTo>
                <a:lnTo>
                  <a:pt x="83092" y="10682"/>
                </a:lnTo>
                <a:lnTo>
                  <a:pt x="83136" y="10660"/>
                </a:lnTo>
                <a:close/>
                <a:moveTo>
                  <a:pt x="84798" y="10774"/>
                </a:moveTo>
                <a:cubicBezTo>
                  <a:pt x="84830" y="10774"/>
                  <a:pt x="84866" y="10783"/>
                  <a:pt x="84902" y="10792"/>
                </a:cubicBezTo>
                <a:cubicBezTo>
                  <a:pt x="84946" y="10814"/>
                  <a:pt x="84968" y="10881"/>
                  <a:pt x="84990" y="10925"/>
                </a:cubicBezTo>
                <a:cubicBezTo>
                  <a:pt x="84946" y="10947"/>
                  <a:pt x="84880" y="10969"/>
                  <a:pt x="84836" y="10991"/>
                </a:cubicBezTo>
                <a:cubicBezTo>
                  <a:pt x="84769" y="10947"/>
                  <a:pt x="84703" y="10903"/>
                  <a:pt x="84703" y="10858"/>
                </a:cubicBezTo>
                <a:cubicBezTo>
                  <a:pt x="84716" y="10793"/>
                  <a:pt x="84753" y="10774"/>
                  <a:pt x="84798" y="10774"/>
                </a:cubicBezTo>
                <a:close/>
                <a:moveTo>
                  <a:pt x="85917" y="10991"/>
                </a:moveTo>
                <a:lnTo>
                  <a:pt x="85917" y="10991"/>
                </a:lnTo>
                <a:cubicBezTo>
                  <a:pt x="86027" y="11013"/>
                  <a:pt x="86116" y="11013"/>
                  <a:pt x="86270" y="11035"/>
                </a:cubicBezTo>
                <a:cubicBezTo>
                  <a:pt x="86203" y="11083"/>
                  <a:pt x="86149" y="11106"/>
                  <a:pt x="86100" y="11106"/>
                </a:cubicBezTo>
                <a:cubicBezTo>
                  <a:pt x="86035" y="11106"/>
                  <a:pt x="85980" y="11066"/>
                  <a:pt x="85917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4"/>
                  <a:pt x="87903" y="11145"/>
                </a:cubicBezTo>
                <a:cubicBezTo>
                  <a:pt x="87778" y="11187"/>
                  <a:pt x="87712" y="11209"/>
                  <a:pt x="87612" y="11209"/>
                </a:cubicBezTo>
                <a:cubicBezTo>
                  <a:pt x="87501" y="11209"/>
                  <a:pt x="87347" y="11182"/>
                  <a:pt x="87020" y="11123"/>
                </a:cubicBezTo>
                <a:cubicBezTo>
                  <a:pt x="87159" y="11058"/>
                  <a:pt x="87279" y="11035"/>
                  <a:pt x="87388" y="11035"/>
                </a:cubicBezTo>
                <a:close/>
                <a:moveTo>
                  <a:pt x="89424" y="11251"/>
                </a:moveTo>
                <a:cubicBezTo>
                  <a:pt x="89521" y="11251"/>
                  <a:pt x="89629" y="11291"/>
                  <a:pt x="89779" y="11366"/>
                </a:cubicBezTo>
                <a:cubicBezTo>
                  <a:pt x="89492" y="11344"/>
                  <a:pt x="89382" y="11322"/>
                  <a:pt x="89205" y="11322"/>
                </a:cubicBezTo>
                <a:cubicBezTo>
                  <a:pt x="89282" y="11274"/>
                  <a:pt x="89350" y="11251"/>
                  <a:pt x="89424" y="11251"/>
                </a:cubicBezTo>
                <a:close/>
                <a:moveTo>
                  <a:pt x="81186" y="11215"/>
                </a:moveTo>
                <a:cubicBezTo>
                  <a:pt x="81225" y="11215"/>
                  <a:pt x="81265" y="11222"/>
                  <a:pt x="81305" y="11234"/>
                </a:cubicBezTo>
                <a:cubicBezTo>
                  <a:pt x="81371" y="11234"/>
                  <a:pt x="81459" y="11300"/>
                  <a:pt x="81503" y="11366"/>
                </a:cubicBezTo>
                <a:cubicBezTo>
                  <a:pt x="81543" y="11426"/>
                  <a:pt x="81455" y="11523"/>
                  <a:pt x="81322" y="11523"/>
                </a:cubicBezTo>
                <a:cubicBezTo>
                  <a:pt x="81309" y="11523"/>
                  <a:pt x="81296" y="11523"/>
                  <a:pt x="81282" y="11521"/>
                </a:cubicBezTo>
                <a:cubicBezTo>
                  <a:pt x="81150" y="11521"/>
                  <a:pt x="81040" y="11476"/>
                  <a:pt x="80863" y="11454"/>
                </a:cubicBezTo>
                <a:cubicBezTo>
                  <a:pt x="80962" y="11274"/>
                  <a:pt x="81072" y="11215"/>
                  <a:pt x="81186" y="11215"/>
                </a:cubicBezTo>
                <a:close/>
                <a:moveTo>
                  <a:pt x="91159" y="11288"/>
                </a:moveTo>
                <a:cubicBezTo>
                  <a:pt x="91211" y="11288"/>
                  <a:pt x="91260" y="11292"/>
                  <a:pt x="91302" y="11300"/>
                </a:cubicBezTo>
                <a:cubicBezTo>
                  <a:pt x="91456" y="11322"/>
                  <a:pt x="91633" y="11344"/>
                  <a:pt x="91721" y="11543"/>
                </a:cubicBezTo>
                <a:cubicBezTo>
                  <a:pt x="91677" y="11565"/>
                  <a:pt x="91633" y="11609"/>
                  <a:pt x="91611" y="11609"/>
                </a:cubicBezTo>
                <a:cubicBezTo>
                  <a:pt x="91214" y="11565"/>
                  <a:pt x="90816" y="11521"/>
                  <a:pt x="90353" y="11498"/>
                </a:cubicBezTo>
                <a:cubicBezTo>
                  <a:pt x="90572" y="11371"/>
                  <a:pt x="90911" y="11288"/>
                  <a:pt x="91159" y="11288"/>
                </a:cubicBezTo>
                <a:close/>
                <a:moveTo>
                  <a:pt x="93125" y="11437"/>
                </a:moveTo>
                <a:cubicBezTo>
                  <a:pt x="93231" y="11437"/>
                  <a:pt x="93328" y="11471"/>
                  <a:pt x="93421" y="11543"/>
                </a:cubicBezTo>
                <a:cubicBezTo>
                  <a:pt x="93315" y="11616"/>
                  <a:pt x="93215" y="11645"/>
                  <a:pt x="93108" y="11645"/>
                </a:cubicBezTo>
                <a:cubicBezTo>
                  <a:pt x="92990" y="11645"/>
                  <a:pt x="92864" y="11611"/>
                  <a:pt x="92714" y="11565"/>
                </a:cubicBezTo>
                <a:cubicBezTo>
                  <a:pt x="92868" y="11482"/>
                  <a:pt x="93003" y="11437"/>
                  <a:pt x="93125" y="11437"/>
                </a:cubicBezTo>
                <a:close/>
                <a:moveTo>
                  <a:pt x="82446" y="11242"/>
                </a:moveTo>
                <a:cubicBezTo>
                  <a:pt x="82586" y="11242"/>
                  <a:pt x="82722" y="11281"/>
                  <a:pt x="82849" y="11366"/>
                </a:cubicBezTo>
                <a:cubicBezTo>
                  <a:pt x="82960" y="11410"/>
                  <a:pt x="83048" y="11498"/>
                  <a:pt x="83269" y="11653"/>
                </a:cubicBezTo>
                <a:cubicBezTo>
                  <a:pt x="83026" y="11631"/>
                  <a:pt x="82894" y="11653"/>
                  <a:pt x="82805" y="11609"/>
                </a:cubicBezTo>
                <a:cubicBezTo>
                  <a:pt x="82650" y="11540"/>
                  <a:pt x="82495" y="11484"/>
                  <a:pt x="82329" y="11484"/>
                </a:cubicBezTo>
                <a:cubicBezTo>
                  <a:pt x="82283" y="11484"/>
                  <a:pt x="82236" y="11489"/>
                  <a:pt x="82187" y="11498"/>
                </a:cubicBezTo>
                <a:cubicBezTo>
                  <a:pt x="82165" y="11498"/>
                  <a:pt x="82099" y="11432"/>
                  <a:pt x="82099" y="11432"/>
                </a:cubicBezTo>
                <a:cubicBezTo>
                  <a:pt x="82121" y="11366"/>
                  <a:pt x="82165" y="11300"/>
                  <a:pt x="82209" y="11278"/>
                </a:cubicBezTo>
                <a:cubicBezTo>
                  <a:pt x="82289" y="11254"/>
                  <a:pt x="82368" y="11242"/>
                  <a:pt x="82446" y="11242"/>
                </a:cubicBezTo>
                <a:close/>
                <a:moveTo>
                  <a:pt x="94899" y="11719"/>
                </a:moveTo>
                <a:cubicBezTo>
                  <a:pt x="94943" y="11741"/>
                  <a:pt x="94966" y="11785"/>
                  <a:pt x="95010" y="11807"/>
                </a:cubicBezTo>
                <a:cubicBezTo>
                  <a:pt x="94966" y="11830"/>
                  <a:pt x="94921" y="11874"/>
                  <a:pt x="94877" y="11874"/>
                </a:cubicBezTo>
                <a:cubicBezTo>
                  <a:pt x="94874" y="11877"/>
                  <a:pt x="94871" y="11878"/>
                  <a:pt x="94868" y="11878"/>
                </a:cubicBezTo>
                <a:cubicBezTo>
                  <a:pt x="94849" y="11878"/>
                  <a:pt x="94827" y="11826"/>
                  <a:pt x="94789" y="11807"/>
                </a:cubicBezTo>
                <a:cubicBezTo>
                  <a:pt x="94833" y="11785"/>
                  <a:pt x="94877" y="11741"/>
                  <a:pt x="94899" y="11719"/>
                </a:cubicBezTo>
                <a:close/>
                <a:moveTo>
                  <a:pt x="87594" y="11763"/>
                </a:moveTo>
                <a:lnTo>
                  <a:pt x="87594" y="11763"/>
                </a:lnTo>
                <a:cubicBezTo>
                  <a:pt x="87572" y="11785"/>
                  <a:pt x="87550" y="11830"/>
                  <a:pt x="87528" y="11874"/>
                </a:cubicBezTo>
                <a:cubicBezTo>
                  <a:pt x="87528" y="11874"/>
                  <a:pt x="87513" y="11874"/>
                  <a:pt x="87491" y="11878"/>
                </a:cubicBezTo>
                <a:lnTo>
                  <a:pt x="87491" y="11878"/>
                </a:lnTo>
                <a:cubicBezTo>
                  <a:pt x="87514" y="11825"/>
                  <a:pt x="87554" y="11803"/>
                  <a:pt x="87594" y="11763"/>
                </a:cubicBezTo>
                <a:close/>
                <a:moveTo>
                  <a:pt x="84659" y="12227"/>
                </a:moveTo>
                <a:cubicBezTo>
                  <a:pt x="84681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703" y="12293"/>
                </a:cubicBezTo>
                <a:lnTo>
                  <a:pt x="84637" y="12293"/>
                </a:lnTo>
                <a:cubicBezTo>
                  <a:pt x="84637" y="12271"/>
                  <a:pt x="84637" y="12249"/>
                  <a:pt x="84659" y="12227"/>
                </a:cubicBezTo>
                <a:close/>
                <a:moveTo>
                  <a:pt x="87969" y="12447"/>
                </a:moveTo>
                <a:cubicBezTo>
                  <a:pt x="87992" y="12447"/>
                  <a:pt x="88014" y="12492"/>
                  <a:pt x="88036" y="12558"/>
                </a:cubicBezTo>
                <a:cubicBezTo>
                  <a:pt x="87969" y="12558"/>
                  <a:pt x="87925" y="12580"/>
                  <a:pt x="87859" y="12580"/>
                </a:cubicBezTo>
                <a:cubicBezTo>
                  <a:pt x="87837" y="12580"/>
                  <a:pt x="87815" y="12536"/>
                  <a:pt x="87793" y="12492"/>
                </a:cubicBezTo>
                <a:cubicBezTo>
                  <a:pt x="87859" y="12470"/>
                  <a:pt x="87903" y="12447"/>
                  <a:pt x="87969" y="12447"/>
                </a:cubicBezTo>
                <a:close/>
                <a:moveTo>
                  <a:pt x="84574" y="11287"/>
                </a:moveTo>
                <a:cubicBezTo>
                  <a:pt x="84794" y="11287"/>
                  <a:pt x="85013" y="11337"/>
                  <a:pt x="85233" y="11476"/>
                </a:cubicBezTo>
                <a:cubicBezTo>
                  <a:pt x="85424" y="11594"/>
                  <a:pt x="85615" y="11682"/>
                  <a:pt x="85826" y="11682"/>
                </a:cubicBezTo>
                <a:cubicBezTo>
                  <a:pt x="85932" y="11682"/>
                  <a:pt x="86042" y="11660"/>
                  <a:pt x="86160" y="11609"/>
                </a:cubicBezTo>
                <a:cubicBezTo>
                  <a:pt x="86258" y="11564"/>
                  <a:pt x="86363" y="11545"/>
                  <a:pt x="86470" y="11545"/>
                </a:cubicBezTo>
                <a:cubicBezTo>
                  <a:pt x="86627" y="11545"/>
                  <a:pt x="86787" y="11587"/>
                  <a:pt x="86932" y="11653"/>
                </a:cubicBezTo>
                <a:cubicBezTo>
                  <a:pt x="87102" y="11717"/>
                  <a:pt x="87273" y="11801"/>
                  <a:pt x="87462" y="11886"/>
                </a:cubicBezTo>
                <a:lnTo>
                  <a:pt x="87462" y="11886"/>
                </a:lnTo>
                <a:cubicBezTo>
                  <a:pt x="87455" y="11889"/>
                  <a:pt x="87447" y="11892"/>
                  <a:pt x="87440" y="11896"/>
                </a:cubicBezTo>
                <a:cubicBezTo>
                  <a:pt x="87263" y="11940"/>
                  <a:pt x="87065" y="11984"/>
                  <a:pt x="86822" y="12050"/>
                </a:cubicBezTo>
                <a:cubicBezTo>
                  <a:pt x="86866" y="12315"/>
                  <a:pt x="87219" y="12249"/>
                  <a:pt x="87263" y="12514"/>
                </a:cubicBezTo>
                <a:cubicBezTo>
                  <a:pt x="87246" y="12618"/>
                  <a:pt x="87173" y="12682"/>
                  <a:pt x="87067" y="12682"/>
                </a:cubicBezTo>
                <a:cubicBezTo>
                  <a:pt x="87039" y="12682"/>
                  <a:pt x="87009" y="12677"/>
                  <a:pt x="86976" y="12668"/>
                </a:cubicBezTo>
                <a:cubicBezTo>
                  <a:pt x="86645" y="12580"/>
                  <a:pt x="86336" y="12470"/>
                  <a:pt x="85983" y="12359"/>
                </a:cubicBezTo>
                <a:cubicBezTo>
                  <a:pt x="86094" y="12337"/>
                  <a:pt x="86226" y="12293"/>
                  <a:pt x="86336" y="12249"/>
                </a:cubicBezTo>
                <a:cubicBezTo>
                  <a:pt x="86380" y="12138"/>
                  <a:pt x="86314" y="12072"/>
                  <a:pt x="86248" y="12050"/>
                </a:cubicBezTo>
                <a:cubicBezTo>
                  <a:pt x="85983" y="11909"/>
                  <a:pt x="85704" y="11867"/>
                  <a:pt x="85422" y="11867"/>
                </a:cubicBezTo>
                <a:cubicBezTo>
                  <a:pt x="85352" y="11867"/>
                  <a:pt x="85281" y="11869"/>
                  <a:pt x="85211" y="11874"/>
                </a:cubicBezTo>
                <a:cubicBezTo>
                  <a:pt x="85143" y="11883"/>
                  <a:pt x="85076" y="11887"/>
                  <a:pt x="85009" y="11887"/>
                </a:cubicBezTo>
                <a:cubicBezTo>
                  <a:pt x="84596" y="11887"/>
                  <a:pt x="84197" y="11732"/>
                  <a:pt x="83798" y="11675"/>
                </a:cubicBezTo>
                <a:cubicBezTo>
                  <a:pt x="83754" y="11675"/>
                  <a:pt x="83710" y="11587"/>
                  <a:pt x="83710" y="11543"/>
                </a:cubicBezTo>
                <a:cubicBezTo>
                  <a:pt x="83710" y="11498"/>
                  <a:pt x="83754" y="11432"/>
                  <a:pt x="83776" y="11432"/>
                </a:cubicBezTo>
                <a:cubicBezTo>
                  <a:pt x="84042" y="11360"/>
                  <a:pt x="84308" y="11287"/>
                  <a:pt x="84574" y="11287"/>
                </a:cubicBezTo>
                <a:close/>
                <a:moveTo>
                  <a:pt x="89703" y="12643"/>
                </a:moveTo>
                <a:cubicBezTo>
                  <a:pt x="90469" y="12643"/>
                  <a:pt x="91234" y="12736"/>
                  <a:pt x="91999" y="12736"/>
                </a:cubicBezTo>
                <a:cubicBezTo>
                  <a:pt x="92061" y="12736"/>
                  <a:pt x="92123" y="12736"/>
                  <a:pt x="92185" y="12734"/>
                </a:cubicBezTo>
                <a:lnTo>
                  <a:pt x="92185" y="12734"/>
                </a:lnTo>
                <a:cubicBezTo>
                  <a:pt x="92207" y="12867"/>
                  <a:pt x="92096" y="12867"/>
                  <a:pt x="92030" y="12867"/>
                </a:cubicBezTo>
                <a:cubicBezTo>
                  <a:pt x="91986" y="12874"/>
                  <a:pt x="91942" y="12877"/>
                  <a:pt x="91898" y="12877"/>
                </a:cubicBezTo>
                <a:cubicBezTo>
                  <a:pt x="91810" y="12877"/>
                  <a:pt x="91721" y="12867"/>
                  <a:pt x="91633" y="12867"/>
                </a:cubicBezTo>
                <a:cubicBezTo>
                  <a:pt x="90772" y="12801"/>
                  <a:pt x="89934" y="12734"/>
                  <a:pt x="89073" y="12668"/>
                </a:cubicBezTo>
                <a:cubicBezTo>
                  <a:pt x="89283" y="12650"/>
                  <a:pt x="89493" y="12643"/>
                  <a:pt x="89703" y="12643"/>
                </a:cubicBezTo>
                <a:close/>
                <a:moveTo>
                  <a:pt x="45662" y="0"/>
                </a:moveTo>
                <a:cubicBezTo>
                  <a:pt x="44780" y="22"/>
                  <a:pt x="43897" y="66"/>
                  <a:pt x="43036" y="66"/>
                </a:cubicBezTo>
                <a:cubicBezTo>
                  <a:pt x="42325" y="53"/>
                  <a:pt x="41615" y="32"/>
                  <a:pt x="40904" y="32"/>
                </a:cubicBezTo>
                <a:cubicBezTo>
                  <a:pt x="40445" y="32"/>
                  <a:pt x="39986" y="40"/>
                  <a:pt x="39527" y="66"/>
                </a:cubicBezTo>
                <a:cubicBezTo>
                  <a:pt x="39215" y="82"/>
                  <a:pt x="38903" y="98"/>
                  <a:pt x="38591" y="98"/>
                </a:cubicBezTo>
                <a:cubicBezTo>
                  <a:pt x="38461" y="98"/>
                  <a:pt x="38332" y="95"/>
                  <a:pt x="38203" y="89"/>
                </a:cubicBezTo>
                <a:cubicBezTo>
                  <a:pt x="37998" y="78"/>
                  <a:pt x="37793" y="74"/>
                  <a:pt x="37587" y="74"/>
                </a:cubicBezTo>
                <a:cubicBezTo>
                  <a:pt x="36910" y="74"/>
                  <a:pt x="36232" y="121"/>
                  <a:pt x="35555" y="155"/>
                </a:cubicBezTo>
                <a:cubicBezTo>
                  <a:pt x="34230" y="243"/>
                  <a:pt x="32884" y="243"/>
                  <a:pt x="31538" y="375"/>
                </a:cubicBezTo>
                <a:cubicBezTo>
                  <a:pt x="31483" y="386"/>
                  <a:pt x="31428" y="392"/>
                  <a:pt x="31372" y="392"/>
                </a:cubicBezTo>
                <a:cubicBezTo>
                  <a:pt x="31317" y="392"/>
                  <a:pt x="31262" y="386"/>
                  <a:pt x="31207" y="375"/>
                </a:cubicBezTo>
                <a:cubicBezTo>
                  <a:pt x="31026" y="358"/>
                  <a:pt x="30848" y="344"/>
                  <a:pt x="30672" y="344"/>
                </a:cubicBezTo>
                <a:cubicBezTo>
                  <a:pt x="30395" y="344"/>
                  <a:pt x="30121" y="378"/>
                  <a:pt x="29839" y="486"/>
                </a:cubicBezTo>
                <a:cubicBezTo>
                  <a:pt x="29794" y="497"/>
                  <a:pt x="29739" y="502"/>
                  <a:pt x="29681" y="502"/>
                </a:cubicBezTo>
                <a:cubicBezTo>
                  <a:pt x="29623" y="502"/>
                  <a:pt x="29563" y="497"/>
                  <a:pt x="29508" y="486"/>
                </a:cubicBezTo>
                <a:cubicBezTo>
                  <a:pt x="29344" y="460"/>
                  <a:pt x="29182" y="450"/>
                  <a:pt x="29020" y="450"/>
                </a:cubicBezTo>
                <a:cubicBezTo>
                  <a:pt x="28483" y="450"/>
                  <a:pt x="27954" y="562"/>
                  <a:pt x="27411" y="596"/>
                </a:cubicBezTo>
                <a:cubicBezTo>
                  <a:pt x="26893" y="632"/>
                  <a:pt x="26390" y="696"/>
                  <a:pt x="25878" y="696"/>
                </a:cubicBezTo>
                <a:cubicBezTo>
                  <a:pt x="25757" y="696"/>
                  <a:pt x="25635" y="693"/>
                  <a:pt x="25513" y="684"/>
                </a:cubicBezTo>
                <a:cubicBezTo>
                  <a:pt x="25138" y="662"/>
                  <a:pt x="24763" y="662"/>
                  <a:pt x="24387" y="662"/>
                </a:cubicBezTo>
                <a:cubicBezTo>
                  <a:pt x="24277" y="684"/>
                  <a:pt x="24167" y="706"/>
                  <a:pt x="24056" y="729"/>
                </a:cubicBezTo>
                <a:cubicBezTo>
                  <a:pt x="23924" y="773"/>
                  <a:pt x="23814" y="817"/>
                  <a:pt x="23681" y="817"/>
                </a:cubicBezTo>
                <a:cubicBezTo>
                  <a:pt x="23019" y="861"/>
                  <a:pt x="22357" y="883"/>
                  <a:pt x="21695" y="949"/>
                </a:cubicBezTo>
                <a:cubicBezTo>
                  <a:pt x="20260" y="1060"/>
                  <a:pt x="18848" y="1104"/>
                  <a:pt x="17413" y="1280"/>
                </a:cubicBezTo>
                <a:cubicBezTo>
                  <a:pt x="16464" y="1413"/>
                  <a:pt x="15493" y="1479"/>
                  <a:pt x="14522" y="1567"/>
                </a:cubicBezTo>
                <a:cubicBezTo>
                  <a:pt x="14081" y="1607"/>
                  <a:pt x="13675" y="1794"/>
                  <a:pt x="13224" y="1794"/>
                </a:cubicBezTo>
                <a:cubicBezTo>
                  <a:pt x="13179" y="1794"/>
                  <a:pt x="13134" y="1792"/>
                  <a:pt x="13088" y="1788"/>
                </a:cubicBezTo>
                <a:cubicBezTo>
                  <a:pt x="13066" y="1788"/>
                  <a:pt x="13044" y="1854"/>
                  <a:pt x="12978" y="1942"/>
                </a:cubicBezTo>
                <a:cubicBezTo>
                  <a:pt x="13242" y="2053"/>
                  <a:pt x="13529" y="2031"/>
                  <a:pt x="13794" y="2075"/>
                </a:cubicBezTo>
                <a:cubicBezTo>
                  <a:pt x="14103" y="2119"/>
                  <a:pt x="14412" y="2207"/>
                  <a:pt x="14721" y="2229"/>
                </a:cubicBezTo>
                <a:cubicBezTo>
                  <a:pt x="14853" y="2251"/>
                  <a:pt x="14991" y="2257"/>
                  <a:pt x="15132" y="2257"/>
                </a:cubicBezTo>
                <a:cubicBezTo>
                  <a:pt x="15273" y="2257"/>
                  <a:pt x="15416" y="2251"/>
                  <a:pt x="15560" y="2251"/>
                </a:cubicBezTo>
                <a:cubicBezTo>
                  <a:pt x="15597" y="2254"/>
                  <a:pt x="15634" y="2255"/>
                  <a:pt x="15671" y="2255"/>
                </a:cubicBezTo>
                <a:cubicBezTo>
                  <a:pt x="15817" y="2255"/>
                  <a:pt x="15963" y="2239"/>
                  <a:pt x="16106" y="2239"/>
                </a:cubicBezTo>
                <a:cubicBezTo>
                  <a:pt x="16228" y="2239"/>
                  <a:pt x="16348" y="2251"/>
                  <a:pt x="16464" y="2295"/>
                </a:cubicBezTo>
                <a:cubicBezTo>
                  <a:pt x="16464" y="2472"/>
                  <a:pt x="16332" y="2494"/>
                  <a:pt x="16222" y="2494"/>
                </a:cubicBezTo>
                <a:cubicBezTo>
                  <a:pt x="15802" y="2494"/>
                  <a:pt x="15405" y="2582"/>
                  <a:pt x="14986" y="2671"/>
                </a:cubicBezTo>
                <a:cubicBezTo>
                  <a:pt x="14743" y="2715"/>
                  <a:pt x="14500" y="2737"/>
                  <a:pt x="14258" y="2759"/>
                </a:cubicBezTo>
                <a:cubicBezTo>
                  <a:pt x="13331" y="2847"/>
                  <a:pt x="12426" y="2913"/>
                  <a:pt x="11499" y="3002"/>
                </a:cubicBezTo>
                <a:cubicBezTo>
                  <a:pt x="11411" y="3002"/>
                  <a:pt x="11278" y="3002"/>
                  <a:pt x="11256" y="3156"/>
                </a:cubicBezTo>
                <a:cubicBezTo>
                  <a:pt x="11962" y="3355"/>
                  <a:pt x="12691" y="3333"/>
                  <a:pt x="13419" y="3399"/>
                </a:cubicBezTo>
                <a:cubicBezTo>
                  <a:pt x="13150" y="3495"/>
                  <a:pt x="12881" y="3558"/>
                  <a:pt x="12597" y="3558"/>
                </a:cubicBezTo>
                <a:cubicBezTo>
                  <a:pt x="12555" y="3558"/>
                  <a:pt x="12513" y="3556"/>
                  <a:pt x="12470" y="3553"/>
                </a:cubicBezTo>
                <a:cubicBezTo>
                  <a:pt x="12387" y="3548"/>
                  <a:pt x="12303" y="3545"/>
                  <a:pt x="12220" y="3545"/>
                </a:cubicBezTo>
                <a:cubicBezTo>
                  <a:pt x="11951" y="3545"/>
                  <a:pt x="11686" y="3574"/>
                  <a:pt x="11433" y="3642"/>
                </a:cubicBezTo>
                <a:cubicBezTo>
                  <a:pt x="11052" y="3741"/>
                  <a:pt x="10671" y="3791"/>
                  <a:pt x="10291" y="3791"/>
                </a:cubicBezTo>
                <a:cubicBezTo>
                  <a:pt x="10164" y="3791"/>
                  <a:pt x="10037" y="3785"/>
                  <a:pt x="9910" y="3774"/>
                </a:cubicBezTo>
                <a:cubicBezTo>
                  <a:pt x="9818" y="3765"/>
                  <a:pt x="9727" y="3760"/>
                  <a:pt x="9636" y="3760"/>
                </a:cubicBezTo>
                <a:cubicBezTo>
                  <a:pt x="9506" y="3760"/>
                  <a:pt x="9377" y="3770"/>
                  <a:pt x="9248" y="3796"/>
                </a:cubicBezTo>
                <a:cubicBezTo>
                  <a:pt x="9005" y="3840"/>
                  <a:pt x="8828" y="3995"/>
                  <a:pt x="8873" y="4171"/>
                </a:cubicBezTo>
                <a:cubicBezTo>
                  <a:pt x="8895" y="4370"/>
                  <a:pt x="9071" y="4436"/>
                  <a:pt x="9248" y="4480"/>
                </a:cubicBezTo>
                <a:cubicBezTo>
                  <a:pt x="9954" y="4701"/>
                  <a:pt x="10682" y="4900"/>
                  <a:pt x="11389" y="5120"/>
                </a:cubicBezTo>
                <a:cubicBezTo>
                  <a:pt x="11786" y="5231"/>
                  <a:pt x="12227" y="5253"/>
                  <a:pt x="12580" y="5518"/>
                </a:cubicBezTo>
                <a:cubicBezTo>
                  <a:pt x="12646" y="5562"/>
                  <a:pt x="12757" y="5584"/>
                  <a:pt x="12845" y="5584"/>
                </a:cubicBezTo>
                <a:cubicBezTo>
                  <a:pt x="13299" y="5584"/>
                  <a:pt x="13739" y="5689"/>
                  <a:pt x="14188" y="5689"/>
                </a:cubicBezTo>
                <a:cubicBezTo>
                  <a:pt x="14284" y="5689"/>
                  <a:pt x="14381" y="5684"/>
                  <a:pt x="14478" y="5672"/>
                </a:cubicBezTo>
                <a:cubicBezTo>
                  <a:pt x="14677" y="5650"/>
                  <a:pt x="14881" y="5634"/>
                  <a:pt x="15082" y="5634"/>
                </a:cubicBezTo>
                <a:cubicBezTo>
                  <a:pt x="15284" y="5634"/>
                  <a:pt x="15482" y="5650"/>
                  <a:pt x="15670" y="5694"/>
                </a:cubicBezTo>
                <a:cubicBezTo>
                  <a:pt x="15946" y="5760"/>
                  <a:pt x="16216" y="5777"/>
                  <a:pt x="16487" y="5777"/>
                </a:cubicBezTo>
                <a:cubicBezTo>
                  <a:pt x="16757" y="5777"/>
                  <a:pt x="17027" y="5760"/>
                  <a:pt x="17303" y="5760"/>
                </a:cubicBezTo>
                <a:cubicBezTo>
                  <a:pt x="17502" y="5760"/>
                  <a:pt x="17700" y="5716"/>
                  <a:pt x="17899" y="5716"/>
                </a:cubicBezTo>
                <a:cubicBezTo>
                  <a:pt x="18804" y="5738"/>
                  <a:pt x="19687" y="5760"/>
                  <a:pt x="20591" y="5805"/>
                </a:cubicBezTo>
                <a:cubicBezTo>
                  <a:pt x="21165" y="5827"/>
                  <a:pt x="21739" y="5871"/>
                  <a:pt x="22313" y="5915"/>
                </a:cubicBezTo>
                <a:cubicBezTo>
                  <a:pt x="22467" y="5937"/>
                  <a:pt x="22622" y="5981"/>
                  <a:pt x="22754" y="6047"/>
                </a:cubicBezTo>
                <a:cubicBezTo>
                  <a:pt x="22820" y="6069"/>
                  <a:pt x="22865" y="6202"/>
                  <a:pt x="22865" y="6268"/>
                </a:cubicBezTo>
                <a:cubicBezTo>
                  <a:pt x="22865" y="6334"/>
                  <a:pt x="22798" y="6445"/>
                  <a:pt x="22732" y="6467"/>
                </a:cubicBezTo>
                <a:cubicBezTo>
                  <a:pt x="22578" y="6511"/>
                  <a:pt x="22401" y="6555"/>
                  <a:pt x="22225" y="6555"/>
                </a:cubicBezTo>
                <a:cubicBezTo>
                  <a:pt x="22181" y="6558"/>
                  <a:pt x="22138" y="6560"/>
                  <a:pt x="22094" y="6560"/>
                </a:cubicBezTo>
                <a:cubicBezTo>
                  <a:pt x="21922" y="6560"/>
                  <a:pt x="21746" y="6539"/>
                  <a:pt x="21580" y="6539"/>
                </a:cubicBezTo>
                <a:cubicBezTo>
                  <a:pt x="21505" y="6539"/>
                  <a:pt x="21433" y="6543"/>
                  <a:pt x="21364" y="6555"/>
                </a:cubicBezTo>
                <a:cubicBezTo>
                  <a:pt x="20569" y="6687"/>
                  <a:pt x="19775" y="6599"/>
                  <a:pt x="18980" y="6709"/>
                </a:cubicBezTo>
                <a:cubicBezTo>
                  <a:pt x="18649" y="6754"/>
                  <a:pt x="18296" y="6798"/>
                  <a:pt x="17943" y="6820"/>
                </a:cubicBezTo>
                <a:cubicBezTo>
                  <a:pt x="16862" y="6886"/>
                  <a:pt x="15780" y="6886"/>
                  <a:pt x="14721" y="7018"/>
                </a:cubicBezTo>
                <a:cubicBezTo>
                  <a:pt x="14589" y="7040"/>
                  <a:pt x="14451" y="7040"/>
                  <a:pt x="14315" y="7040"/>
                </a:cubicBezTo>
                <a:cubicBezTo>
                  <a:pt x="14180" y="7040"/>
                  <a:pt x="14048" y="7040"/>
                  <a:pt x="13926" y="7063"/>
                </a:cubicBezTo>
                <a:cubicBezTo>
                  <a:pt x="12933" y="7261"/>
                  <a:pt x="11918" y="7416"/>
                  <a:pt x="10903" y="7482"/>
                </a:cubicBezTo>
                <a:cubicBezTo>
                  <a:pt x="10484" y="7526"/>
                  <a:pt x="10042" y="7504"/>
                  <a:pt x="9601" y="7548"/>
                </a:cubicBezTo>
                <a:cubicBezTo>
                  <a:pt x="8608" y="7614"/>
                  <a:pt x="7615" y="7703"/>
                  <a:pt x="6622" y="7791"/>
                </a:cubicBezTo>
                <a:cubicBezTo>
                  <a:pt x="6136" y="7835"/>
                  <a:pt x="5650" y="7857"/>
                  <a:pt x="5209" y="8078"/>
                </a:cubicBezTo>
                <a:cubicBezTo>
                  <a:pt x="5121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46" y="8298"/>
                </a:cubicBezTo>
                <a:cubicBezTo>
                  <a:pt x="2958" y="8298"/>
                  <a:pt x="2892" y="8343"/>
                  <a:pt x="2693" y="8409"/>
                </a:cubicBezTo>
                <a:cubicBezTo>
                  <a:pt x="3046" y="8541"/>
                  <a:pt x="3311" y="8585"/>
                  <a:pt x="3532" y="8696"/>
                </a:cubicBezTo>
                <a:cubicBezTo>
                  <a:pt x="3752" y="8828"/>
                  <a:pt x="4017" y="8828"/>
                  <a:pt x="4282" y="9049"/>
                </a:cubicBezTo>
                <a:cubicBezTo>
                  <a:pt x="3995" y="9115"/>
                  <a:pt x="3797" y="9159"/>
                  <a:pt x="3576" y="9203"/>
                </a:cubicBezTo>
                <a:cubicBezTo>
                  <a:pt x="3510" y="9380"/>
                  <a:pt x="3444" y="9556"/>
                  <a:pt x="3377" y="9733"/>
                </a:cubicBezTo>
                <a:cubicBezTo>
                  <a:pt x="3223" y="9777"/>
                  <a:pt x="3046" y="9821"/>
                  <a:pt x="2870" y="9843"/>
                </a:cubicBezTo>
                <a:cubicBezTo>
                  <a:pt x="2274" y="9932"/>
                  <a:pt x="1700" y="10020"/>
                  <a:pt x="1104" y="10108"/>
                </a:cubicBezTo>
                <a:cubicBezTo>
                  <a:pt x="972" y="10108"/>
                  <a:pt x="839" y="10152"/>
                  <a:pt x="729" y="10196"/>
                </a:cubicBezTo>
                <a:cubicBezTo>
                  <a:pt x="508" y="10285"/>
                  <a:pt x="464" y="10549"/>
                  <a:pt x="641" y="10682"/>
                </a:cubicBezTo>
                <a:cubicBezTo>
                  <a:pt x="839" y="10792"/>
                  <a:pt x="1038" y="10858"/>
                  <a:pt x="1237" y="10947"/>
                </a:cubicBezTo>
                <a:cubicBezTo>
                  <a:pt x="1325" y="10991"/>
                  <a:pt x="1413" y="11013"/>
                  <a:pt x="1369" y="11167"/>
                </a:cubicBezTo>
                <a:cubicBezTo>
                  <a:pt x="1354" y="11168"/>
                  <a:pt x="1338" y="11169"/>
                  <a:pt x="1323" y="11169"/>
                </a:cubicBezTo>
                <a:cubicBezTo>
                  <a:pt x="941" y="11169"/>
                  <a:pt x="573" y="10937"/>
                  <a:pt x="146" y="10937"/>
                </a:cubicBezTo>
                <a:cubicBezTo>
                  <a:pt x="98" y="10937"/>
                  <a:pt x="50" y="10940"/>
                  <a:pt x="1" y="10947"/>
                </a:cubicBezTo>
                <a:cubicBezTo>
                  <a:pt x="67" y="11035"/>
                  <a:pt x="89" y="11123"/>
                  <a:pt x="133" y="11123"/>
                </a:cubicBezTo>
                <a:cubicBezTo>
                  <a:pt x="354" y="11234"/>
                  <a:pt x="574" y="11366"/>
                  <a:pt x="795" y="11388"/>
                </a:cubicBezTo>
                <a:cubicBezTo>
                  <a:pt x="1259" y="11454"/>
                  <a:pt x="1634" y="11653"/>
                  <a:pt x="2031" y="11852"/>
                </a:cubicBezTo>
                <a:cubicBezTo>
                  <a:pt x="2186" y="11940"/>
                  <a:pt x="2340" y="12028"/>
                  <a:pt x="2517" y="12072"/>
                </a:cubicBezTo>
                <a:cubicBezTo>
                  <a:pt x="3157" y="12183"/>
                  <a:pt x="3797" y="12359"/>
                  <a:pt x="4459" y="12381"/>
                </a:cubicBezTo>
                <a:cubicBezTo>
                  <a:pt x="4790" y="12403"/>
                  <a:pt x="5143" y="12447"/>
                  <a:pt x="5430" y="12558"/>
                </a:cubicBezTo>
                <a:cubicBezTo>
                  <a:pt x="6158" y="12801"/>
                  <a:pt x="6908" y="12845"/>
                  <a:pt x="7659" y="12867"/>
                </a:cubicBezTo>
                <a:cubicBezTo>
                  <a:pt x="7990" y="12867"/>
                  <a:pt x="8321" y="12889"/>
                  <a:pt x="8630" y="12955"/>
                </a:cubicBezTo>
                <a:cubicBezTo>
                  <a:pt x="9096" y="13072"/>
                  <a:pt x="9549" y="13163"/>
                  <a:pt x="10009" y="13163"/>
                </a:cubicBezTo>
                <a:cubicBezTo>
                  <a:pt x="10159" y="13163"/>
                  <a:pt x="10310" y="13153"/>
                  <a:pt x="10462" y="13132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8" y="13113"/>
                  <a:pt x="10869" y="13138"/>
                  <a:pt x="10991" y="13154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110" y="13286"/>
                  <a:pt x="13375" y="13286"/>
                  <a:pt x="13640" y="13220"/>
                </a:cubicBezTo>
                <a:cubicBezTo>
                  <a:pt x="13785" y="13178"/>
                  <a:pt x="13926" y="13156"/>
                  <a:pt x="14067" y="13156"/>
                </a:cubicBezTo>
                <a:cubicBezTo>
                  <a:pt x="14224" y="13156"/>
                  <a:pt x="14381" y="13184"/>
                  <a:pt x="14544" y="13242"/>
                </a:cubicBezTo>
                <a:cubicBezTo>
                  <a:pt x="15140" y="13463"/>
                  <a:pt x="15802" y="13374"/>
                  <a:pt x="16420" y="13529"/>
                </a:cubicBezTo>
                <a:cubicBezTo>
                  <a:pt x="16435" y="13536"/>
                  <a:pt x="16450" y="13539"/>
                  <a:pt x="16464" y="13539"/>
                </a:cubicBezTo>
                <a:cubicBezTo>
                  <a:pt x="16494" y="13539"/>
                  <a:pt x="16523" y="13529"/>
                  <a:pt x="16553" y="13529"/>
                </a:cubicBezTo>
                <a:cubicBezTo>
                  <a:pt x="17171" y="13514"/>
                  <a:pt x="17789" y="13478"/>
                  <a:pt x="18407" y="13478"/>
                </a:cubicBezTo>
                <a:cubicBezTo>
                  <a:pt x="18694" y="13478"/>
                  <a:pt x="18980" y="13486"/>
                  <a:pt x="19267" y="13507"/>
                </a:cubicBezTo>
                <a:cubicBezTo>
                  <a:pt x="19304" y="13514"/>
                  <a:pt x="19341" y="13517"/>
                  <a:pt x="19378" y="13517"/>
                </a:cubicBezTo>
                <a:cubicBezTo>
                  <a:pt x="19451" y="13517"/>
                  <a:pt x="19525" y="13507"/>
                  <a:pt x="19598" y="13507"/>
                </a:cubicBezTo>
                <a:cubicBezTo>
                  <a:pt x="20282" y="13485"/>
                  <a:pt x="20967" y="13463"/>
                  <a:pt x="21651" y="13441"/>
                </a:cubicBezTo>
                <a:cubicBezTo>
                  <a:pt x="22401" y="13441"/>
                  <a:pt x="23129" y="13463"/>
                  <a:pt x="23880" y="13463"/>
                </a:cubicBezTo>
                <a:cubicBezTo>
                  <a:pt x="24012" y="13463"/>
                  <a:pt x="24145" y="13441"/>
                  <a:pt x="24277" y="13441"/>
                </a:cubicBezTo>
                <a:cubicBezTo>
                  <a:pt x="25292" y="13419"/>
                  <a:pt x="26307" y="13374"/>
                  <a:pt x="27323" y="13352"/>
                </a:cubicBezTo>
                <a:cubicBezTo>
                  <a:pt x="27646" y="13352"/>
                  <a:pt x="27970" y="13382"/>
                  <a:pt x="28294" y="13382"/>
                </a:cubicBezTo>
                <a:cubicBezTo>
                  <a:pt x="28456" y="13382"/>
                  <a:pt x="28617" y="13374"/>
                  <a:pt x="28779" y="13352"/>
                </a:cubicBezTo>
                <a:cubicBezTo>
                  <a:pt x="28875" y="13345"/>
                  <a:pt x="28970" y="13343"/>
                  <a:pt x="29066" y="13343"/>
                </a:cubicBezTo>
                <a:cubicBezTo>
                  <a:pt x="29257" y="13343"/>
                  <a:pt x="29449" y="13352"/>
                  <a:pt x="29640" y="13352"/>
                </a:cubicBezTo>
                <a:cubicBezTo>
                  <a:pt x="30124" y="13384"/>
                  <a:pt x="30596" y="13415"/>
                  <a:pt x="31074" y="13415"/>
                </a:cubicBezTo>
                <a:cubicBezTo>
                  <a:pt x="31271" y="13415"/>
                  <a:pt x="31470" y="13409"/>
                  <a:pt x="31670" y="13396"/>
                </a:cubicBezTo>
                <a:cubicBezTo>
                  <a:pt x="31747" y="13391"/>
                  <a:pt x="31824" y="13388"/>
                  <a:pt x="31901" y="13388"/>
                </a:cubicBezTo>
                <a:cubicBezTo>
                  <a:pt x="32111" y="13388"/>
                  <a:pt x="32321" y="13408"/>
                  <a:pt x="32531" y="13441"/>
                </a:cubicBezTo>
                <a:cubicBezTo>
                  <a:pt x="32972" y="13485"/>
                  <a:pt x="33458" y="13485"/>
                  <a:pt x="33899" y="13485"/>
                </a:cubicBezTo>
                <a:cubicBezTo>
                  <a:pt x="34204" y="13485"/>
                  <a:pt x="34521" y="13438"/>
                  <a:pt x="34824" y="13438"/>
                </a:cubicBezTo>
                <a:cubicBezTo>
                  <a:pt x="34937" y="13438"/>
                  <a:pt x="35049" y="13445"/>
                  <a:pt x="35157" y="13463"/>
                </a:cubicBezTo>
                <a:cubicBezTo>
                  <a:pt x="35367" y="13503"/>
                  <a:pt x="35577" y="13515"/>
                  <a:pt x="35787" y="13515"/>
                </a:cubicBezTo>
                <a:cubicBezTo>
                  <a:pt x="36041" y="13515"/>
                  <a:pt x="36294" y="13497"/>
                  <a:pt x="36548" y="13485"/>
                </a:cubicBezTo>
                <a:cubicBezTo>
                  <a:pt x="36700" y="13470"/>
                  <a:pt x="36852" y="13444"/>
                  <a:pt x="36997" y="13444"/>
                </a:cubicBezTo>
                <a:cubicBezTo>
                  <a:pt x="37062" y="13444"/>
                  <a:pt x="37126" y="13449"/>
                  <a:pt x="37188" y="13463"/>
                </a:cubicBezTo>
                <a:cubicBezTo>
                  <a:pt x="37481" y="13529"/>
                  <a:pt x="37766" y="13604"/>
                  <a:pt x="38054" y="13604"/>
                </a:cubicBezTo>
                <a:cubicBezTo>
                  <a:pt x="38241" y="13604"/>
                  <a:pt x="38430" y="13572"/>
                  <a:pt x="38622" y="13485"/>
                </a:cubicBezTo>
                <a:cubicBezTo>
                  <a:pt x="38630" y="13477"/>
                  <a:pt x="38642" y="13475"/>
                  <a:pt x="38657" y="13475"/>
                </a:cubicBezTo>
                <a:cubicBezTo>
                  <a:pt x="38686" y="13475"/>
                  <a:pt x="38725" y="13485"/>
                  <a:pt x="38755" y="13485"/>
                </a:cubicBezTo>
                <a:cubicBezTo>
                  <a:pt x="39218" y="13507"/>
                  <a:pt x="39682" y="13529"/>
                  <a:pt x="40145" y="13529"/>
                </a:cubicBezTo>
                <a:cubicBezTo>
                  <a:pt x="40344" y="13540"/>
                  <a:pt x="40537" y="13545"/>
                  <a:pt x="40730" y="13545"/>
                </a:cubicBezTo>
                <a:cubicBezTo>
                  <a:pt x="40923" y="13545"/>
                  <a:pt x="41116" y="13540"/>
                  <a:pt x="41315" y="13529"/>
                </a:cubicBezTo>
                <a:cubicBezTo>
                  <a:pt x="41604" y="13517"/>
                  <a:pt x="41893" y="13478"/>
                  <a:pt x="42183" y="13478"/>
                </a:cubicBezTo>
                <a:cubicBezTo>
                  <a:pt x="42423" y="13478"/>
                  <a:pt x="42663" y="13505"/>
                  <a:pt x="42904" y="13595"/>
                </a:cubicBezTo>
                <a:cubicBezTo>
                  <a:pt x="42992" y="13639"/>
                  <a:pt x="43102" y="13639"/>
                  <a:pt x="43213" y="13639"/>
                </a:cubicBezTo>
                <a:cubicBezTo>
                  <a:pt x="43347" y="13631"/>
                  <a:pt x="43481" y="13628"/>
                  <a:pt x="43615" y="13628"/>
                </a:cubicBezTo>
                <a:cubicBezTo>
                  <a:pt x="43946" y="13628"/>
                  <a:pt x="44278" y="13646"/>
                  <a:pt x="44610" y="13646"/>
                </a:cubicBezTo>
                <a:cubicBezTo>
                  <a:pt x="44873" y="13646"/>
                  <a:pt x="45135" y="13635"/>
                  <a:pt x="45398" y="13595"/>
                </a:cubicBezTo>
                <a:cubicBezTo>
                  <a:pt x="45475" y="13584"/>
                  <a:pt x="45552" y="13584"/>
                  <a:pt x="45629" y="13584"/>
                </a:cubicBezTo>
                <a:cubicBezTo>
                  <a:pt x="45706" y="13584"/>
                  <a:pt x="45784" y="13584"/>
                  <a:pt x="45861" y="13573"/>
                </a:cubicBezTo>
                <a:cubicBezTo>
                  <a:pt x="46170" y="13573"/>
                  <a:pt x="46479" y="13573"/>
                  <a:pt x="46766" y="13507"/>
                </a:cubicBezTo>
                <a:cubicBezTo>
                  <a:pt x="46876" y="13498"/>
                  <a:pt x="46978" y="13492"/>
                  <a:pt x="47077" y="13492"/>
                </a:cubicBezTo>
                <a:cubicBezTo>
                  <a:pt x="47217" y="13492"/>
                  <a:pt x="47352" y="13503"/>
                  <a:pt x="47494" y="13529"/>
                </a:cubicBezTo>
                <a:cubicBezTo>
                  <a:pt x="47803" y="13573"/>
                  <a:pt x="48112" y="13573"/>
                  <a:pt x="48421" y="13573"/>
                </a:cubicBezTo>
                <a:cubicBezTo>
                  <a:pt x="49149" y="13573"/>
                  <a:pt x="49856" y="13551"/>
                  <a:pt x="50584" y="13551"/>
                </a:cubicBezTo>
                <a:cubicBezTo>
                  <a:pt x="51099" y="13551"/>
                  <a:pt x="51614" y="13571"/>
                  <a:pt x="52129" y="13571"/>
                </a:cubicBezTo>
                <a:cubicBezTo>
                  <a:pt x="52386" y="13571"/>
                  <a:pt x="52644" y="13566"/>
                  <a:pt x="52901" y="13551"/>
                </a:cubicBezTo>
                <a:cubicBezTo>
                  <a:pt x="53037" y="13544"/>
                  <a:pt x="53173" y="13542"/>
                  <a:pt x="53308" y="13542"/>
                </a:cubicBezTo>
                <a:cubicBezTo>
                  <a:pt x="53636" y="13542"/>
                  <a:pt x="53964" y="13557"/>
                  <a:pt x="54292" y="13573"/>
                </a:cubicBezTo>
                <a:cubicBezTo>
                  <a:pt x="54733" y="13595"/>
                  <a:pt x="55174" y="13617"/>
                  <a:pt x="55616" y="13639"/>
                </a:cubicBezTo>
                <a:cubicBezTo>
                  <a:pt x="55866" y="13639"/>
                  <a:pt x="56116" y="13629"/>
                  <a:pt x="56366" y="13629"/>
                </a:cubicBezTo>
                <a:cubicBezTo>
                  <a:pt x="56491" y="13629"/>
                  <a:pt x="56616" y="13632"/>
                  <a:pt x="56741" y="13639"/>
                </a:cubicBezTo>
                <a:cubicBezTo>
                  <a:pt x="56869" y="13646"/>
                  <a:pt x="56997" y="13650"/>
                  <a:pt x="57125" y="13650"/>
                </a:cubicBezTo>
                <a:cubicBezTo>
                  <a:pt x="57437" y="13650"/>
                  <a:pt x="57746" y="13623"/>
                  <a:pt x="58043" y="13529"/>
                </a:cubicBezTo>
                <a:cubicBezTo>
                  <a:pt x="58143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90" y="13705"/>
                  <a:pt x="59787" y="13705"/>
                </a:cubicBezTo>
                <a:cubicBezTo>
                  <a:pt x="60515" y="13661"/>
                  <a:pt x="61243" y="13639"/>
                  <a:pt x="61972" y="13595"/>
                </a:cubicBezTo>
                <a:cubicBezTo>
                  <a:pt x="62038" y="13595"/>
                  <a:pt x="62104" y="13590"/>
                  <a:pt x="62170" y="13590"/>
                </a:cubicBezTo>
                <a:cubicBezTo>
                  <a:pt x="62237" y="13590"/>
                  <a:pt x="62303" y="13595"/>
                  <a:pt x="62369" y="13617"/>
                </a:cubicBezTo>
                <a:cubicBezTo>
                  <a:pt x="62494" y="13648"/>
                  <a:pt x="62619" y="13663"/>
                  <a:pt x="62743" y="13663"/>
                </a:cubicBezTo>
                <a:cubicBezTo>
                  <a:pt x="62969" y="13663"/>
                  <a:pt x="63192" y="13614"/>
                  <a:pt x="63406" y="13529"/>
                </a:cubicBezTo>
                <a:cubicBezTo>
                  <a:pt x="63503" y="13505"/>
                  <a:pt x="63593" y="13487"/>
                  <a:pt x="63684" y="13487"/>
                </a:cubicBezTo>
                <a:cubicBezTo>
                  <a:pt x="63759" y="13487"/>
                  <a:pt x="63834" y="13499"/>
                  <a:pt x="63914" y="13529"/>
                </a:cubicBezTo>
                <a:cubicBezTo>
                  <a:pt x="64363" y="13688"/>
                  <a:pt x="64822" y="13743"/>
                  <a:pt x="65284" y="13743"/>
                </a:cubicBezTo>
                <a:cubicBezTo>
                  <a:pt x="65526" y="13743"/>
                  <a:pt x="65768" y="13728"/>
                  <a:pt x="66010" y="13705"/>
                </a:cubicBezTo>
                <a:cubicBezTo>
                  <a:pt x="66606" y="13661"/>
                  <a:pt x="67202" y="13639"/>
                  <a:pt x="67798" y="13617"/>
                </a:cubicBezTo>
                <a:cubicBezTo>
                  <a:pt x="67817" y="13611"/>
                  <a:pt x="67841" y="13608"/>
                  <a:pt x="67865" y="13608"/>
                </a:cubicBezTo>
                <a:cubicBezTo>
                  <a:pt x="67925" y="13608"/>
                  <a:pt x="67994" y="13624"/>
                  <a:pt x="68041" y="13639"/>
                </a:cubicBezTo>
                <a:cubicBezTo>
                  <a:pt x="68339" y="13716"/>
                  <a:pt x="68637" y="13750"/>
                  <a:pt x="68935" y="13750"/>
                </a:cubicBezTo>
                <a:cubicBezTo>
                  <a:pt x="69233" y="13750"/>
                  <a:pt x="69530" y="13716"/>
                  <a:pt x="69828" y="13661"/>
                </a:cubicBezTo>
                <a:cubicBezTo>
                  <a:pt x="69957" y="13641"/>
                  <a:pt x="70082" y="13631"/>
                  <a:pt x="70206" y="13631"/>
                </a:cubicBezTo>
                <a:cubicBezTo>
                  <a:pt x="70358" y="13631"/>
                  <a:pt x="70509" y="13647"/>
                  <a:pt x="70667" y="13683"/>
                </a:cubicBezTo>
                <a:cubicBezTo>
                  <a:pt x="70845" y="13743"/>
                  <a:pt x="71022" y="13764"/>
                  <a:pt x="71200" y="13764"/>
                </a:cubicBezTo>
                <a:cubicBezTo>
                  <a:pt x="71353" y="13764"/>
                  <a:pt x="71507" y="13748"/>
                  <a:pt x="71660" y="13728"/>
                </a:cubicBezTo>
                <a:cubicBezTo>
                  <a:pt x="71878" y="13703"/>
                  <a:pt x="72109" y="13686"/>
                  <a:pt x="72339" y="13686"/>
                </a:cubicBezTo>
                <a:cubicBezTo>
                  <a:pt x="72528" y="13686"/>
                  <a:pt x="72717" y="13698"/>
                  <a:pt x="72896" y="13728"/>
                </a:cubicBezTo>
                <a:cubicBezTo>
                  <a:pt x="73090" y="13752"/>
                  <a:pt x="73283" y="13769"/>
                  <a:pt x="73477" y="13769"/>
                </a:cubicBezTo>
                <a:cubicBezTo>
                  <a:pt x="73637" y="13769"/>
                  <a:pt x="73796" y="13757"/>
                  <a:pt x="73955" y="13728"/>
                </a:cubicBezTo>
                <a:cubicBezTo>
                  <a:pt x="74132" y="13694"/>
                  <a:pt x="74308" y="13672"/>
                  <a:pt x="74482" y="13672"/>
                </a:cubicBezTo>
                <a:cubicBezTo>
                  <a:pt x="74656" y="13672"/>
                  <a:pt x="74827" y="13694"/>
                  <a:pt x="74993" y="13750"/>
                </a:cubicBezTo>
                <a:cubicBezTo>
                  <a:pt x="75136" y="13803"/>
                  <a:pt x="75280" y="13824"/>
                  <a:pt x="75422" y="13824"/>
                </a:cubicBezTo>
                <a:cubicBezTo>
                  <a:pt x="75629" y="13824"/>
                  <a:pt x="75834" y="13780"/>
                  <a:pt x="76030" y="13728"/>
                </a:cubicBezTo>
                <a:cubicBezTo>
                  <a:pt x="76229" y="13661"/>
                  <a:pt x="76427" y="13595"/>
                  <a:pt x="76604" y="13595"/>
                </a:cubicBezTo>
                <a:cubicBezTo>
                  <a:pt x="77054" y="13581"/>
                  <a:pt x="77505" y="13531"/>
                  <a:pt x="77955" y="13531"/>
                </a:cubicBezTo>
                <a:cubicBezTo>
                  <a:pt x="78211" y="13531"/>
                  <a:pt x="78467" y="13547"/>
                  <a:pt x="78722" y="13595"/>
                </a:cubicBezTo>
                <a:cubicBezTo>
                  <a:pt x="79075" y="13661"/>
                  <a:pt x="79473" y="13683"/>
                  <a:pt x="79826" y="13683"/>
                </a:cubicBezTo>
                <a:cubicBezTo>
                  <a:pt x="79914" y="13683"/>
                  <a:pt x="80002" y="13684"/>
                  <a:pt x="80091" y="13684"/>
                </a:cubicBezTo>
                <a:cubicBezTo>
                  <a:pt x="80576" y="13684"/>
                  <a:pt x="81058" y="13668"/>
                  <a:pt x="81525" y="13463"/>
                </a:cubicBezTo>
                <a:cubicBezTo>
                  <a:pt x="81878" y="13794"/>
                  <a:pt x="81878" y="13794"/>
                  <a:pt x="82386" y="13816"/>
                </a:cubicBezTo>
                <a:cubicBezTo>
                  <a:pt x="82496" y="13816"/>
                  <a:pt x="82607" y="13816"/>
                  <a:pt x="82695" y="13860"/>
                </a:cubicBezTo>
                <a:cubicBezTo>
                  <a:pt x="82877" y="13902"/>
                  <a:pt x="83059" y="13917"/>
                  <a:pt x="83241" y="13917"/>
                </a:cubicBezTo>
                <a:cubicBezTo>
                  <a:pt x="83346" y="13917"/>
                  <a:pt x="83451" y="13912"/>
                  <a:pt x="83556" y="13904"/>
                </a:cubicBezTo>
                <a:cubicBezTo>
                  <a:pt x="83680" y="13888"/>
                  <a:pt x="83805" y="13873"/>
                  <a:pt x="83930" y="13873"/>
                </a:cubicBezTo>
                <a:cubicBezTo>
                  <a:pt x="83982" y="13873"/>
                  <a:pt x="84034" y="13876"/>
                  <a:pt x="84085" y="13882"/>
                </a:cubicBezTo>
                <a:cubicBezTo>
                  <a:pt x="84182" y="13900"/>
                  <a:pt x="84279" y="13907"/>
                  <a:pt x="84376" y="13907"/>
                </a:cubicBezTo>
                <a:cubicBezTo>
                  <a:pt x="84764" y="13907"/>
                  <a:pt x="85149" y="13794"/>
                  <a:pt x="85520" y="13794"/>
                </a:cubicBezTo>
                <a:cubicBezTo>
                  <a:pt x="86005" y="13794"/>
                  <a:pt x="86491" y="13904"/>
                  <a:pt x="86976" y="13948"/>
                </a:cubicBezTo>
                <a:lnTo>
                  <a:pt x="87043" y="13948"/>
                </a:lnTo>
                <a:cubicBezTo>
                  <a:pt x="87065" y="13926"/>
                  <a:pt x="87109" y="13904"/>
                  <a:pt x="87153" y="13882"/>
                </a:cubicBezTo>
                <a:cubicBezTo>
                  <a:pt x="87153" y="13772"/>
                  <a:pt x="87153" y="13683"/>
                  <a:pt x="87131" y="13551"/>
                </a:cubicBezTo>
                <a:cubicBezTo>
                  <a:pt x="87241" y="13529"/>
                  <a:pt x="87352" y="13485"/>
                  <a:pt x="87440" y="13485"/>
                </a:cubicBezTo>
                <a:cubicBezTo>
                  <a:pt x="87635" y="13526"/>
                  <a:pt x="87830" y="13543"/>
                  <a:pt x="88025" y="13543"/>
                </a:cubicBezTo>
                <a:cubicBezTo>
                  <a:pt x="88249" y="13543"/>
                  <a:pt x="88473" y="13520"/>
                  <a:pt x="88698" y="13485"/>
                </a:cubicBezTo>
                <a:cubicBezTo>
                  <a:pt x="88781" y="13474"/>
                  <a:pt x="88864" y="13469"/>
                  <a:pt x="88948" y="13469"/>
                </a:cubicBezTo>
                <a:cubicBezTo>
                  <a:pt x="89216" y="13469"/>
                  <a:pt x="89482" y="13526"/>
                  <a:pt x="89735" y="13661"/>
                </a:cubicBezTo>
                <a:cubicBezTo>
                  <a:pt x="89779" y="13617"/>
                  <a:pt x="89823" y="13573"/>
                  <a:pt x="89867" y="13529"/>
                </a:cubicBezTo>
                <a:cubicBezTo>
                  <a:pt x="89890" y="13529"/>
                  <a:pt x="89934" y="13573"/>
                  <a:pt x="89956" y="13595"/>
                </a:cubicBezTo>
                <a:cubicBezTo>
                  <a:pt x="89956" y="13595"/>
                  <a:pt x="89934" y="13617"/>
                  <a:pt x="89912" y="13639"/>
                </a:cubicBezTo>
                <a:cubicBezTo>
                  <a:pt x="89845" y="13639"/>
                  <a:pt x="89801" y="13639"/>
                  <a:pt x="89735" y="13661"/>
                </a:cubicBezTo>
                <a:cubicBezTo>
                  <a:pt x="89874" y="13938"/>
                  <a:pt x="89958" y="14054"/>
                  <a:pt x="90117" y="14054"/>
                </a:cubicBezTo>
                <a:cubicBezTo>
                  <a:pt x="90186" y="14054"/>
                  <a:pt x="90268" y="14032"/>
                  <a:pt x="90375" y="13992"/>
                </a:cubicBezTo>
                <a:cubicBezTo>
                  <a:pt x="90794" y="13838"/>
                  <a:pt x="91236" y="13661"/>
                  <a:pt x="91699" y="13485"/>
                </a:cubicBezTo>
                <a:cubicBezTo>
                  <a:pt x="91871" y="13632"/>
                  <a:pt x="92057" y="13691"/>
                  <a:pt x="92253" y="13691"/>
                </a:cubicBezTo>
                <a:cubicBezTo>
                  <a:pt x="92408" y="13691"/>
                  <a:pt x="92570" y="13654"/>
                  <a:pt x="92736" y="13595"/>
                </a:cubicBezTo>
                <a:cubicBezTo>
                  <a:pt x="92891" y="13529"/>
                  <a:pt x="93090" y="13551"/>
                  <a:pt x="93244" y="13485"/>
                </a:cubicBezTo>
                <a:cubicBezTo>
                  <a:pt x="93443" y="13419"/>
                  <a:pt x="93630" y="13374"/>
                  <a:pt x="93818" y="13374"/>
                </a:cubicBezTo>
                <a:cubicBezTo>
                  <a:pt x="94005" y="13374"/>
                  <a:pt x="94193" y="13419"/>
                  <a:pt x="94392" y="13529"/>
                </a:cubicBezTo>
                <a:cubicBezTo>
                  <a:pt x="94524" y="13617"/>
                  <a:pt x="94723" y="13617"/>
                  <a:pt x="94899" y="13639"/>
                </a:cubicBezTo>
                <a:cubicBezTo>
                  <a:pt x="94999" y="13657"/>
                  <a:pt x="95089" y="13668"/>
                  <a:pt x="95169" y="13668"/>
                </a:cubicBezTo>
                <a:cubicBezTo>
                  <a:pt x="95478" y="13668"/>
                  <a:pt x="95627" y="13508"/>
                  <a:pt x="95539" y="12999"/>
                </a:cubicBezTo>
                <a:cubicBezTo>
                  <a:pt x="95539" y="12977"/>
                  <a:pt x="95495" y="12933"/>
                  <a:pt x="95451" y="12911"/>
                </a:cubicBezTo>
                <a:cubicBezTo>
                  <a:pt x="95201" y="13021"/>
                  <a:pt x="95051" y="13081"/>
                  <a:pt x="94914" y="13081"/>
                </a:cubicBezTo>
                <a:cubicBezTo>
                  <a:pt x="94749" y="13081"/>
                  <a:pt x="94603" y="12994"/>
                  <a:pt x="94325" y="12801"/>
                </a:cubicBezTo>
                <a:cubicBezTo>
                  <a:pt x="94193" y="12712"/>
                  <a:pt x="94083" y="12624"/>
                  <a:pt x="93906" y="12624"/>
                </a:cubicBezTo>
                <a:cubicBezTo>
                  <a:pt x="93730" y="12624"/>
                  <a:pt x="93531" y="12602"/>
                  <a:pt x="93332" y="12580"/>
                </a:cubicBezTo>
                <a:cubicBezTo>
                  <a:pt x="93178" y="12712"/>
                  <a:pt x="93023" y="12823"/>
                  <a:pt x="92869" y="12955"/>
                </a:cubicBezTo>
                <a:cubicBezTo>
                  <a:pt x="92803" y="12889"/>
                  <a:pt x="92714" y="12845"/>
                  <a:pt x="92714" y="12801"/>
                </a:cubicBezTo>
                <a:cubicBezTo>
                  <a:pt x="92626" y="12470"/>
                  <a:pt x="92405" y="12403"/>
                  <a:pt x="92096" y="12403"/>
                </a:cubicBezTo>
                <a:cubicBezTo>
                  <a:pt x="92045" y="12410"/>
                  <a:pt x="91991" y="12412"/>
                  <a:pt x="91936" y="12412"/>
                </a:cubicBezTo>
                <a:cubicBezTo>
                  <a:pt x="91804" y="12412"/>
                  <a:pt x="91663" y="12397"/>
                  <a:pt x="91523" y="12381"/>
                </a:cubicBezTo>
                <a:cubicBezTo>
                  <a:pt x="91214" y="12359"/>
                  <a:pt x="90905" y="12293"/>
                  <a:pt x="90596" y="12271"/>
                </a:cubicBezTo>
                <a:cubicBezTo>
                  <a:pt x="89912" y="12205"/>
                  <a:pt x="89205" y="12161"/>
                  <a:pt x="88499" y="12094"/>
                </a:cubicBezTo>
                <a:cubicBezTo>
                  <a:pt x="88367" y="12094"/>
                  <a:pt x="88256" y="12050"/>
                  <a:pt x="88058" y="12028"/>
                </a:cubicBezTo>
                <a:cubicBezTo>
                  <a:pt x="88304" y="11801"/>
                  <a:pt x="88533" y="11736"/>
                  <a:pt x="88775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6" y="11763"/>
                  <a:pt x="89735" y="11807"/>
                  <a:pt x="90154" y="11830"/>
                </a:cubicBezTo>
                <a:cubicBezTo>
                  <a:pt x="90574" y="11874"/>
                  <a:pt x="90993" y="11918"/>
                  <a:pt x="91390" y="12072"/>
                </a:cubicBezTo>
                <a:cubicBezTo>
                  <a:pt x="91487" y="12105"/>
                  <a:pt x="91596" y="12125"/>
                  <a:pt x="91708" y="12125"/>
                </a:cubicBezTo>
                <a:cubicBezTo>
                  <a:pt x="91749" y="12125"/>
                  <a:pt x="91790" y="12122"/>
                  <a:pt x="91832" y="12116"/>
                </a:cubicBezTo>
                <a:cubicBezTo>
                  <a:pt x="92251" y="12094"/>
                  <a:pt x="92670" y="12050"/>
                  <a:pt x="93090" y="12006"/>
                </a:cubicBezTo>
                <a:cubicBezTo>
                  <a:pt x="93180" y="11997"/>
                  <a:pt x="93266" y="11988"/>
                  <a:pt x="93352" y="11988"/>
                </a:cubicBezTo>
                <a:cubicBezTo>
                  <a:pt x="93476" y="11988"/>
                  <a:pt x="93599" y="12007"/>
                  <a:pt x="93730" y="12072"/>
                </a:cubicBezTo>
                <a:cubicBezTo>
                  <a:pt x="93921" y="12190"/>
                  <a:pt x="94122" y="12219"/>
                  <a:pt x="94326" y="12219"/>
                </a:cubicBezTo>
                <a:cubicBezTo>
                  <a:pt x="94428" y="12219"/>
                  <a:pt x="94531" y="12212"/>
                  <a:pt x="94634" y="12205"/>
                </a:cubicBezTo>
                <a:lnTo>
                  <a:pt x="95208" y="12205"/>
                </a:lnTo>
                <a:cubicBezTo>
                  <a:pt x="95782" y="12249"/>
                  <a:pt x="96356" y="12315"/>
                  <a:pt x="96930" y="12359"/>
                </a:cubicBezTo>
                <a:cubicBezTo>
                  <a:pt x="97084" y="12359"/>
                  <a:pt x="97239" y="12359"/>
                  <a:pt x="97393" y="12337"/>
                </a:cubicBezTo>
                <a:cubicBezTo>
                  <a:pt x="97459" y="12337"/>
                  <a:pt x="97570" y="12315"/>
                  <a:pt x="97548" y="12161"/>
                </a:cubicBezTo>
                <a:cubicBezTo>
                  <a:pt x="97415" y="12138"/>
                  <a:pt x="97261" y="12116"/>
                  <a:pt x="97106" y="12072"/>
                </a:cubicBezTo>
                <a:cubicBezTo>
                  <a:pt x="97040" y="12072"/>
                  <a:pt x="96930" y="12050"/>
                  <a:pt x="96974" y="11874"/>
                </a:cubicBezTo>
                <a:cubicBezTo>
                  <a:pt x="97062" y="11874"/>
                  <a:pt x="97160" y="11864"/>
                  <a:pt x="97262" y="11864"/>
                </a:cubicBezTo>
                <a:cubicBezTo>
                  <a:pt x="97312" y="11864"/>
                  <a:pt x="97364" y="11866"/>
                  <a:pt x="97415" y="11874"/>
                </a:cubicBezTo>
                <a:cubicBezTo>
                  <a:pt x="97614" y="11896"/>
                  <a:pt x="97790" y="11962"/>
                  <a:pt x="97989" y="11984"/>
                </a:cubicBezTo>
                <a:cubicBezTo>
                  <a:pt x="98128" y="12014"/>
                  <a:pt x="98266" y="12035"/>
                  <a:pt x="98405" y="12035"/>
                </a:cubicBezTo>
                <a:cubicBezTo>
                  <a:pt x="98575" y="12035"/>
                  <a:pt x="98746" y="12003"/>
                  <a:pt x="98916" y="11918"/>
                </a:cubicBezTo>
                <a:cubicBezTo>
                  <a:pt x="98894" y="11697"/>
                  <a:pt x="98916" y="11521"/>
                  <a:pt x="98739" y="11344"/>
                </a:cubicBezTo>
                <a:cubicBezTo>
                  <a:pt x="98680" y="11339"/>
                  <a:pt x="98621" y="11337"/>
                  <a:pt x="98564" y="11337"/>
                </a:cubicBezTo>
                <a:cubicBezTo>
                  <a:pt x="98343" y="11337"/>
                  <a:pt x="98133" y="11376"/>
                  <a:pt x="97923" y="11498"/>
                </a:cubicBezTo>
                <a:cubicBezTo>
                  <a:pt x="97909" y="11505"/>
                  <a:pt x="97896" y="11509"/>
                  <a:pt x="97883" y="11509"/>
                </a:cubicBezTo>
                <a:cubicBezTo>
                  <a:pt x="97815" y="11509"/>
                  <a:pt x="97765" y="11418"/>
                  <a:pt x="97746" y="11344"/>
                </a:cubicBezTo>
                <a:cubicBezTo>
                  <a:pt x="97437" y="11322"/>
                  <a:pt x="97128" y="11300"/>
                  <a:pt x="96863" y="11123"/>
                </a:cubicBezTo>
                <a:cubicBezTo>
                  <a:pt x="96769" y="11063"/>
                  <a:pt x="96678" y="11033"/>
                  <a:pt x="96592" y="11033"/>
                </a:cubicBezTo>
                <a:cubicBezTo>
                  <a:pt x="96456" y="11033"/>
                  <a:pt x="96331" y="11107"/>
                  <a:pt x="96223" y="11256"/>
                </a:cubicBezTo>
                <a:cubicBezTo>
                  <a:pt x="96179" y="11278"/>
                  <a:pt x="96157" y="11300"/>
                  <a:pt x="96113" y="11344"/>
                </a:cubicBezTo>
                <a:cubicBezTo>
                  <a:pt x="96051" y="11388"/>
                  <a:pt x="95989" y="11411"/>
                  <a:pt x="95932" y="11411"/>
                </a:cubicBezTo>
                <a:cubicBezTo>
                  <a:pt x="95848" y="11411"/>
                  <a:pt x="95777" y="11361"/>
                  <a:pt x="95738" y="11256"/>
                </a:cubicBezTo>
                <a:cubicBezTo>
                  <a:pt x="95672" y="10991"/>
                  <a:pt x="95495" y="10925"/>
                  <a:pt x="95274" y="10858"/>
                </a:cubicBezTo>
                <a:cubicBezTo>
                  <a:pt x="94895" y="10768"/>
                  <a:pt x="94500" y="10692"/>
                  <a:pt x="94102" y="10692"/>
                </a:cubicBezTo>
                <a:cubicBezTo>
                  <a:pt x="94015" y="10692"/>
                  <a:pt x="93927" y="10696"/>
                  <a:pt x="93840" y="10704"/>
                </a:cubicBezTo>
                <a:cubicBezTo>
                  <a:pt x="93753" y="10717"/>
                  <a:pt x="93666" y="10725"/>
                  <a:pt x="93580" y="10725"/>
                </a:cubicBezTo>
                <a:cubicBezTo>
                  <a:pt x="93381" y="10725"/>
                  <a:pt x="93186" y="10686"/>
                  <a:pt x="93001" y="10594"/>
                </a:cubicBezTo>
                <a:cubicBezTo>
                  <a:pt x="92869" y="10535"/>
                  <a:pt x="92727" y="10496"/>
                  <a:pt x="92581" y="10496"/>
                </a:cubicBezTo>
                <a:cubicBezTo>
                  <a:pt x="92508" y="10496"/>
                  <a:pt x="92435" y="10505"/>
                  <a:pt x="92361" y="10527"/>
                </a:cubicBezTo>
                <a:cubicBezTo>
                  <a:pt x="92185" y="10395"/>
                  <a:pt x="91964" y="10373"/>
                  <a:pt x="91743" y="10351"/>
                </a:cubicBezTo>
                <a:cubicBezTo>
                  <a:pt x="91501" y="10329"/>
                  <a:pt x="91236" y="10329"/>
                  <a:pt x="91015" y="10263"/>
                </a:cubicBezTo>
                <a:cubicBezTo>
                  <a:pt x="90485" y="10121"/>
                  <a:pt x="89942" y="10051"/>
                  <a:pt x="89395" y="10051"/>
                </a:cubicBezTo>
                <a:cubicBezTo>
                  <a:pt x="89258" y="10051"/>
                  <a:pt x="89122" y="10055"/>
                  <a:pt x="88985" y="10064"/>
                </a:cubicBezTo>
                <a:cubicBezTo>
                  <a:pt x="88632" y="10064"/>
                  <a:pt x="88389" y="9932"/>
                  <a:pt x="88323" y="9556"/>
                </a:cubicBezTo>
                <a:cubicBezTo>
                  <a:pt x="88017" y="9717"/>
                  <a:pt x="87701" y="9800"/>
                  <a:pt x="87376" y="9800"/>
                </a:cubicBezTo>
                <a:cubicBezTo>
                  <a:pt x="87208" y="9800"/>
                  <a:pt x="87038" y="9778"/>
                  <a:pt x="86866" y="9733"/>
                </a:cubicBezTo>
                <a:cubicBezTo>
                  <a:pt x="86601" y="9645"/>
                  <a:pt x="86292" y="9667"/>
                  <a:pt x="86027" y="9623"/>
                </a:cubicBezTo>
                <a:cubicBezTo>
                  <a:pt x="85895" y="9601"/>
                  <a:pt x="85807" y="9534"/>
                  <a:pt x="85696" y="9468"/>
                </a:cubicBezTo>
                <a:cubicBezTo>
                  <a:pt x="85740" y="9402"/>
                  <a:pt x="85740" y="9336"/>
                  <a:pt x="85785" y="9336"/>
                </a:cubicBezTo>
                <a:cubicBezTo>
                  <a:pt x="86160" y="9181"/>
                  <a:pt x="86535" y="9049"/>
                  <a:pt x="86954" y="8916"/>
                </a:cubicBezTo>
                <a:cubicBezTo>
                  <a:pt x="86976" y="9027"/>
                  <a:pt x="86998" y="9115"/>
                  <a:pt x="87020" y="9181"/>
                </a:cubicBezTo>
                <a:cubicBezTo>
                  <a:pt x="87043" y="9247"/>
                  <a:pt x="87087" y="9292"/>
                  <a:pt x="87131" y="9336"/>
                </a:cubicBezTo>
                <a:cubicBezTo>
                  <a:pt x="87399" y="9285"/>
                  <a:pt x="87565" y="9254"/>
                  <a:pt x="87695" y="9254"/>
                </a:cubicBezTo>
                <a:cubicBezTo>
                  <a:pt x="87907" y="9254"/>
                  <a:pt x="88021" y="9337"/>
                  <a:pt x="88323" y="9556"/>
                </a:cubicBezTo>
                <a:cubicBezTo>
                  <a:pt x="88521" y="9358"/>
                  <a:pt x="88323" y="9093"/>
                  <a:pt x="88411" y="8872"/>
                </a:cubicBezTo>
                <a:cubicBezTo>
                  <a:pt x="88464" y="8854"/>
                  <a:pt x="88518" y="8822"/>
                  <a:pt x="88572" y="8822"/>
                </a:cubicBezTo>
                <a:cubicBezTo>
                  <a:pt x="88584" y="8822"/>
                  <a:pt x="88597" y="8824"/>
                  <a:pt x="88610" y="8828"/>
                </a:cubicBezTo>
                <a:cubicBezTo>
                  <a:pt x="88808" y="8872"/>
                  <a:pt x="89051" y="8872"/>
                  <a:pt x="89227" y="8983"/>
                </a:cubicBezTo>
                <a:cubicBezTo>
                  <a:pt x="89426" y="9115"/>
                  <a:pt x="89272" y="9358"/>
                  <a:pt x="89294" y="9534"/>
                </a:cubicBezTo>
                <a:cubicBezTo>
                  <a:pt x="89294" y="9556"/>
                  <a:pt x="89294" y="9601"/>
                  <a:pt x="89294" y="9601"/>
                </a:cubicBezTo>
                <a:cubicBezTo>
                  <a:pt x="89338" y="9733"/>
                  <a:pt x="89404" y="9799"/>
                  <a:pt x="89536" y="9799"/>
                </a:cubicBezTo>
                <a:cubicBezTo>
                  <a:pt x="89603" y="9777"/>
                  <a:pt x="89669" y="9777"/>
                  <a:pt x="89735" y="9755"/>
                </a:cubicBezTo>
                <a:cubicBezTo>
                  <a:pt x="90007" y="9664"/>
                  <a:pt x="90284" y="9609"/>
                  <a:pt x="90562" y="9609"/>
                </a:cubicBezTo>
                <a:cubicBezTo>
                  <a:pt x="90825" y="9609"/>
                  <a:pt x="91088" y="9659"/>
                  <a:pt x="91346" y="9777"/>
                </a:cubicBezTo>
                <a:cubicBezTo>
                  <a:pt x="91393" y="9801"/>
                  <a:pt x="91439" y="9812"/>
                  <a:pt x="91484" y="9812"/>
                </a:cubicBezTo>
                <a:cubicBezTo>
                  <a:pt x="91607" y="9812"/>
                  <a:pt x="91724" y="9730"/>
                  <a:pt x="91854" y="9601"/>
                </a:cubicBezTo>
                <a:cubicBezTo>
                  <a:pt x="91545" y="9534"/>
                  <a:pt x="91324" y="9490"/>
                  <a:pt x="91081" y="9446"/>
                </a:cubicBezTo>
                <a:cubicBezTo>
                  <a:pt x="91026" y="9435"/>
                  <a:pt x="90971" y="9435"/>
                  <a:pt x="90916" y="9435"/>
                </a:cubicBezTo>
                <a:cubicBezTo>
                  <a:pt x="90861" y="9435"/>
                  <a:pt x="90805" y="9435"/>
                  <a:pt x="90750" y="9424"/>
                </a:cubicBezTo>
                <a:cubicBezTo>
                  <a:pt x="90640" y="9402"/>
                  <a:pt x="90530" y="9314"/>
                  <a:pt x="90574" y="9181"/>
                </a:cubicBezTo>
                <a:cubicBezTo>
                  <a:pt x="90618" y="9093"/>
                  <a:pt x="90728" y="9027"/>
                  <a:pt x="90816" y="8983"/>
                </a:cubicBezTo>
                <a:cubicBezTo>
                  <a:pt x="90835" y="8973"/>
                  <a:pt x="90861" y="8968"/>
                  <a:pt x="90888" y="8968"/>
                </a:cubicBezTo>
                <a:cubicBezTo>
                  <a:pt x="90926" y="8968"/>
                  <a:pt x="90967" y="8979"/>
                  <a:pt x="90993" y="9005"/>
                </a:cubicBezTo>
                <a:cubicBezTo>
                  <a:pt x="91236" y="9203"/>
                  <a:pt x="91523" y="9159"/>
                  <a:pt x="91810" y="9181"/>
                </a:cubicBezTo>
                <a:cubicBezTo>
                  <a:pt x="91945" y="9195"/>
                  <a:pt x="92080" y="9199"/>
                  <a:pt x="92215" y="9199"/>
                </a:cubicBezTo>
                <a:cubicBezTo>
                  <a:pt x="92454" y="9199"/>
                  <a:pt x="92693" y="9186"/>
                  <a:pt x="92932" y="9186"/>
                </a:cubicBezTo>
                <a:cubicBezTo>
                  <a:pt x="93220" y="9186"/>
                  <a:pt x="93508" y="9205"/>
                  <a:pt x="93796" y="9292"/>
                </a:cubicBezTo>
                <a:cubicBezTo>
                  <a:pt x="93835" y="9304"/>
                  <a:pt x="93875" y="9310"/>
                  <a:pt x="93917" y="9310"/>
                </a:cubicBezTo>
                <a:cubicBezTo>
                  <a:pt x="94019" y="9310"/>
                  <a:pt x="94128" y="9279"/>
                  <a:pt x="94237" y="9247"/>
                </a:cubicBezTo>
                <a:cubicBezTo>
                  <a:pt x="94303" y="9247"/>
                  <a:pt x="94370" y="9181"/>
                  <a:pt x="94502" y="9093"/>
                </a:cubicBezTo>
                <a:cubicBezTo>
                  <a:pt x="93840" y="8828"/>
                  <a:pt x="93222" y="8916"/>
                  <a:pt x="92626" y="8784"/>
                </a:cubicBezTo>
                <a:cubicBezTo>
                  <a:pt x="92030" y="8674"/>
                  <a:pt x="91434" y="8607"/>
                  <a:pt x="90839" y="8519"/>
                </a:cubicBezTo>
                <a:cubicBezTo>
                  <a:pt x="90993" y="8453"/>
                  <a:pt x="91125" y="8453"/>
                  <a:pt x="91280" y="8453"/>
                </a:cubicBezTo>
                <a:cubicBezTo>
                  <a:pt x="91788" y="8519"/>
                  <a:pt x="92295" y="8519"/>
                  <a:pt x="92803" y="8607"/>
                </a:cubicBezTo>
                <a:cubicBezTo>
                  <a:pt x="93332" y="8740"/>
                  <a:pt x="93884" y="8784"/>
                  <a:pt x="94436" y="8850"/>
                </a:cubicBezTo>
                <a:cubicBezTo>
                  <a:pt x="94855" y="8894"/>
                  <a:pt x="95252" y="8960"/>
                  <a:pt x="95672" y="9027"/>
                </a:cubicBezTo>
                <a:cubicBezTo>
                  <a:pt x="95689" y="9027"/>
                  <a:pt x="95707" y="9028"/>
                  <a:pt x="95724" y="9028"/>
                </a:cubicBezTo>
                <a:cubicBezTo>
                  <a:pt x="95793" y="9028"/>
                  <a:pt x="95853" y="9013"/>
                  <a:pt x="95870" y="8872"/>
                </a:cubicBezTo>
                <a:cubicBezTo>
                  <a:pt x="95738" y="8850"/>
                  <a:pt x="95606" y="8806"/>
                  <a:pt x="95451" y="8784"/>
                </a:cubicBezTo>
                <a:cubicBezTo>
                  <a:pt x="95164" y="8740"/>
                  <a:pt x="94877" y="8718"/>
                  <a:pt x="94612" y="8674"/>
                </a:cubicBezTo>
                <a:cubicBezTo>
                  <a:pt x="94259" y="8629"/>
                  <a:pt x="93906" y="8563"/>
                  <a:pt x="93553" y="8497"/>
                </a:cubicBezTo>
                <a:cubicBezTo>
                  <a:pt x="92604" y="8365"/>
                  <a:pt x="91633" y="8254"/>
                  <a:pt x="90684" y="8122"/>
                </a:cubicBezTo>
                <a:cubicBezTo>
                  <a:pt x="90618" y="8122"/>
                  <a:pt x="90552" y="8100"/>
                  <a:pt x="90485" y="8078"/>
                </a:cubicBezTo>
                <a:cubicBezTo>
                  <a:pt x="90154" y="8034"/>
                  <a:pt x="89845" y="7967"/>
                  <a:pt x="89514" y="7923"/>
                </a:cubicBezTo>
                <a:cubicBezTo>
                  <a:pt x="89272" y="7901"/>
                  <a:pt x="89029" y="7901"/>
                  <a:pt x="88786" y="7857"/>
                </a:cubicBezTo>
                <a:cubicBezTo>
                  <a:pt x="87815" y="7636"/>
                  <a:pt x="86844" y="7504"/>
                  <a:pt x="85851" y="7394"/>
                </a:cubicBezTo>
                <a:cubicBezTo>
                  <a:pt x="84814" y="7261"/>
                  <a:pt x="83798" y="7217"/>
                  <a:pt x="82761" y="7018"/>
                </a:cubicBezTo>
                <a:cubicBezTo>
                  <a:pt x="82209" y="6908"/>
                  <a:pt x="81636" y="6886"/>
                  <a:pt x="81062" y="6820"/>
                </a:cubicBezTo>
                <a:cubicBezTo>
                  <a:pt x="80333" y="6731"/>
                  <a:pt x="79605" y="6665"/>
                  <a:pt x="78899" y="6555"/>
                </a:cubicBezTo>
                <a:cubicBezTo>
                  <a:pt x="78518" y="6517"/>
                  <a:pt x="78137" y="6462"/>
                  <a:pt x="77756" y="6462"/>
                </a:cubicBezTo>
                <a:cubicBezTo>
                  <a:pt x="77695" y="6462"/>
                  <a:pt x="77635" y="6464"/>
                  <a:pt x="77575" y="6467"/>
                </a:cubicBezTo>
                <a:cubicBezTo>
                  <a:pt x="77420" y="6467"/>
                  <a:pt x="77266" y="6422"/>
                  <a:pt x="77133" y="6378"/>
                </a:cubicBezTo>
                <a:cubicBezTo>
                  <a:pt x="76915" y="6324"/>
                  <a:pt x="76698" y="6284"/>
                  <a:pt x="76480" y="6284"/>
                </a:cubicBezTo>
                <a:cubicBezTo>
                  <a:pt x="76433" y="6284"/>
                  <a:pt x="76386" y="6286"/>
                  <a:pt x="76339" y="6290"/>
                </a:cubicBezTo>
                <a:cubicBezTo>
                  <a:pt x="76300" y="6297"/>
                  <a:pt x="76261" y="6299"/>
                  <a:pt x="76223" y="6299"/>
                </a:cubicBezTo>
                <a:cubicBezTo>
                  <a:pt x="76129" y="6299"/>
                  <a:pt x="76035" y="6284"/>
                  <a:pt x="75942" y="6268"/>
                </a:cubicBezTo>
                <a:cubicBezTo>
                  <a:pt x="75566" y="6224"/>
                  <a:pt x="75213" y="6158"/>
                  <a:pt x="74838" y="6136"/>
                </a:cubicBezTo>
                <a:cubicBezTo>
                  <a:pt x="73867" y="6047"/>
                  <a:pt x="72896" y="5981"/>
                  <a:pt x="71925" y="5893"/>
                </a:cubicBezTo>
                <a:cubicBezTo>
                  <a:pt x="71890" y="5893"/>
                  <a:pt x="71853" y="5894"/>
                  <a:pt x="71814" y="5894"/>
                </a:cubicBezTo>
                <a:cubicBezTo>
                  <a:pt x="71662" y="5894"/>
                  <a:pt x="71492" y="5880"/>
                  <a:pt x="71351" y="5738"/>
                </a:cubicBezTo>
                <a:cubicBezTo>
                  <a:pt x="71925" y="5540"/>
                  <a:pt x="72477" y="5429"/>
                  <a:pt x="72962" y="5142"/>
                </a:cubicBezTo>
                <a:cubicBezTo>
                  <a:pt x="73028" y="5120"/>
                  <a:pt x="73095" y="5098"/>
                  <a:pt x="73161" y="5098"/>
                </a:cubicBezTo>
                <a:cubicBezTo>
                  <a:pt x="73337" y="5098"/>
                  <a:pt x="73514" y="5109"/>
                  <a:pt x="73689" y="5109"/>
                </a:cubicBezTo>
                <a:cubicBezTo>
                  <a:pt x="73952" y="5109"/>
                  <a:pt x="74211" y="5085"/>
                  <a:pt x="74463" y="4966"/>
                </a:cubicBezTo>
                <a:cubicBezTo>
                  <a:pt x="74479" y="4955"/>
                  <a:pt x="74499" y="4951"/>
                  <a:pt x="74521" y="4951"/>
                </a:cubicBezTo>
                <a:cubicBezTo>
                  <a:pt x="74592" y="4951"/>
                  <a:pt x="74688" y="4993"/>
                  <a:pt x="74772" y="5010"/>
                </a:cubicBezTo>
                <a:cubicBezTo>
                  <a:pt x="74837" y="5022"/>
                  <a:pt x="74899" y="5027"/>
                  <a:pt x="74959" y="5027"/>
                </a:cubicBezTo>
                <a:cubicBezTo>
                  <a:pt x="75123" y="5027"/>
                  <a:pt x="75272" y="4986"/>
                  <a:pt x="75434" y="4922"/>
                </a:cubicBezTo>
                <a:cubicBezTo>
                  <a:pt x="75478" y="4900"/>
                  <a:pt x="75522" y="4811"/>
                  <a:pt x="75589" y="4745"/>
                </a:cubicBezTo>
                <a:cubicBezTo>
                  <a:pt x="75434" y="4657"/>
                  <a:pt x="75324" y="4613"/>
                  <a:pt x="75213" y="4569"/>
                </a:cubicBezTo>
                <a:cubicBezTo>
                  <a:pt x="75721" y="4480"/>
                  <a:pt x="76206" y="4458"/>
                  <a:pt x="76714" y="4458"/>
                </a:cubicBezTo>
                <a:cubicBezTo>
                  <a:pt x="76714" y="4569"/>
                  <a:pt x="76736" y="4613"/>
                  <a:pt x="76736" y="4679"/>
                </a:cubicBezTo>
                <a:cubicBezTo>
                  <a:pt x="76736" y="4745"/>
                  <a:pt x="76758" y="4811"/>
                  <a:pt x="76758" y="4878"/>
                </a:cubicBezTo>
                <a:cubicBezTo>
                  <a:pt x="77111" y="4811"/>
                  <a:pt x="77111" y="4789"/>
                  <a:pt x="77133" y="4238"/>
                </a:cubicBezTo>
                <a:cubicBezTo>
                  <a:pt x="76802" y="4105"/>
                  <a:pt x="76449" y="4127"/>
                  <a:pt x="76096" y="4105"/>
                </a:cubicBezTo>
                <a:cubicBezTo>
                  <a:pt x="75147" y="4017"/>
                  <a:pt x="74198" y="3973"/>
                  <a:pt x="73249" y="3862"/>
                </a:cubicBezTo>
                <a:cubicBezTo>
                  <a:pt x="72713" y="3807"/>
                  <a:pt x="72177" y="3643"/>
                  <a:pt x="71616" y="3643"/>
                </a:cubicBezTo>
                <a:cubicBezTo>
                  <a:pt x="71506" y="3643"/>
                  <a:pt x="71396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3" y="3642"/>
                </a:cubicBezTo>
                <a:cubicBezTo>
                  <a:pt x="70336" y="3487"/>
                  <a:pt x="69519" y="3443"/>
                  <a:pt x="68725" y="3156"/>
                </a:cubicBezTo>
                <a:cubicBezTo>
                  <a:pt x="68629" y="3129"/>
                  <a:pt x="68526" y="3110"/>
                  <a:pt x="68429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20" y="3181"/>
                  <a:pt x="67980" y="3196"/>
                  <a:pt x="67840" y="3196"/>
                </a:cubicBezTo>
                <a:cubicBezTo>
                  <a:pt x="67652" y="3196"/>
                  <a:pt x="67468" y="3169"/>
                  <a:pt x="67290" y="3156"/>
                </a:cubicBezTo>
                <a:cubicBezTo>
                  <a:pt x="66474" y="3068"/>
                  <a:pt x="65657" y="2980"/>
                  <a:pt x="64841" y="2913"/>
                </a:cubicBezTo>
                <a:cubicBezTo>
                  <a:pt x="64797" y="2906"/>
                  <a:pt x="64752" y="2904"/>
                  <a:pt x="64708" y="2904"/>
                </a:cubicBezTo>
                <a:cubicBezTo>
                  <a:pt x="64620" y="2904"/>
                  <a:pt x="64532" y="2913"/>
                  <a:pt x="64443" y="2913"/>
                </a:cubicBezTo>
                <a:cubicBezTo>
                  <a:pt x="64362" y="2919"/>
                  <a:pt x="64281" y="2921"/>
                  <a:pt x="64200" y="2921"/>
                </a:cubicBezTo>
                <a:cubicBezTo>
                  <a:pt x="63624" y="2921"/>
                  <a:pt x="63060" y="2798"/>
                  <a:pt x="62479" y="2759"/>
                </a:cubicBezTo>
                <a:cubicBezTo>
                  <a:pt x="62391" y="2759"/>
                  <a:pt x="62303" y="2737"/>
                  <a:pt x="62214" y="2693"/>
                </a:cubicBezTo>
                <a:cubicBezTo>
                  <a:pt x="62104" y="2649"/>
                  <a:pt x="61972" y="2582"/>
                  <a:pt x="61950" y="2428"/>
                </a:cubicBezTo>
                <a:cubicBezTo>
                  <a:pt x="61928" y="2340"/>
                  <a:pt x="62060" y="2273"/>
                  <a:pt x="62303" y="2251"/>
                </a:cubicBezTo>
                <a:cubicBezTo>
                  <a:pt x="62336" y="2240"/>
                  <a:pt x="62369" y="2240"/>
                  <a:pt x="62402" y="2240"/>
                </a:cubicBezTo>
                <a:cubicBezTo>
                  <a:pt x="62435" y="2240"/>
                  <a:pt x="62468" y="2240"/>
                  <a:pt x="62501" y="2229"/>
                </a:cubicBezTo>
                <a:cubicBezTo>
                  <a:pt x="62590" y="2229"/>
                  <a:pt x="62678" y="2207"/>
                  <a:pt x="62656" y="2053"/>
                </a:cubicBezTo>
                <a:cubicBezTo>
                  <a:pt x="62325" y="1898"/>
                  <a:pt x="61928" y="2009"/>
                  <a:pt x="61464" y="1832"/>
                </a:cubicBezTo>
                <a:cubicBezTo>
                  <a:pt x="61709" y="1795"/>
                  <a:pt x="61944" y="1782"/>
                  <a:pt x="62171" y="1782"/>
                </a:cubicBezTo>
                <a:cubicBezTo>
                  <a:pt x="62714" y="1782"/>
                  <a:pt x="63215" y="1856"/>
                  <a:pt x="63712" y="1856"/>
                </a:cubicBezTo>
                <a:cubicBezTo>
                  <a:pt x="63757" y="1856"/>
                  <a:pt x="63802" y="1855"/>
                  <a:pt x="63848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72" y="2187"/>
                  <a:pt x="64178" y="2332"/>
                  <a:pt x="64301" y="2332"/>
                </a:cubicBezTo>
                <a:cubicBezTo>
                  <a:pt x="64322" y="2332"/>
                  <a:pt x="64348" y="2327"/>
                  <a:pt x="64377" y="2318"/>
                </a:cubicBezTo>
                <a:cubicBezTo>
                  <a:pt x="64443" y="2295"/>
                  <a:pt x="64488" y="2163"/>
                  <a:pt x="64554" y="2075"/>
                </a:cubicBezTo>
                <a:cubicBezTo>
                  <a:pt x="64598" y="2031"/>
                  <a:pt x="64642" y="1987"/>
                  <a:pt x="64686" y="1920"/>
                </a:cubicBezTo>
                <a:cubicBezTo>
                  <a:pt x="64863" y="1920"/>
                  <a:pt x="65039" y="1935"/>
                  <a:pt x="65216" y="1935"/>
                </a:cubicBezTo>
                <a:cubicBezTo>
                  <a:pt x="65348" y="1935"/>
                  <a:pt x="65481" y="1927"/>
                  <a:pt x="65613" y="1898"/>
                </a:cubicBezTo>
                <a:cubicBezTo>
                  <a:pt x="65765" y="1858"/>
                  <a:pt x="65913" y="1842"/>
                  <a:pt x="66061" y="1842"/>
                </a:cubicBezTo>
                <a:cubicBezTo>
                  <a:pt x="66323" y="1842"/>
                  <a:pt x="66581" y="1894"/>
                  <a:pt x="66849" y="1964"/>
                </a:cubicBezTo>
                <a:cubicBezTo>
                  <a:pt x="66964" y="1996"/>
                  <a:pt x="67073" y="2017"/>
                  <a:pt x="67180" y="2017"/>
                </a:cubicBezTo>
                <a:cubicBezTo>
                  <a:pt x="67300" y="2017"/>
                  <a:pt x="67417" y="1990"/>
                  <a:pt x="67533" y="1920"/>
                </a:cubicBezTo>
                <a:cubicBezTo>
                  <a:pt x="67633" y="1871"/>
                  <a:pt x="67728" y="1848"/>
                  <a:pt x="67822" y="1848"/>
                </a:cubicBezTo>
                <a:cubicBezTo>
                  <a:pt x="67937" y="1848"/>
                  <a:pt x="68052" y="1882"/>
                  <a:pt x="68173" y="1942"/>
                </a:cubicBezTo>
                <a:cubicBezTo>
                  <a:pt x="68238" y="1975"/>
                  <a:pt x="68326" y="1995"/>
                  <a:pt x="68403" y="1995"/>
                </a:cubicBezTo>
                <a:cubicBezTo>
                  <a:pt x="68432" y="1995"/>
                  <a:pt x="68459" y="1992"/>
                  <a:pt x="68482" y="1987"/>
                </a:cubicBezTo>
                <a:cubicBezTo>
                  <a:pt x="68861" y="1880"/>
                  <a:pt x="69241" y="1795"/>
                  <a:pt x="69634" y="1795"/>
                </a:cubicBezTo>
                <a:cubicBezTo>
                  <a:pt x="69813" y="1795"/>
                  <a:pt x="69995" y="1813"/>
                  <a:pt x="70182" y="1854"/>
                </a:cubicBezTo>
                <a:cubicBezTo>
                  <a:pt x="70204" y="1854"/>
                  <a:pt x="70292" y="1766"/>
                  <a:pt x="70292" y="1722"/>
                </a:cubicBezTo>
                <a:cubicBezTo>
                  <a:pt x="70292" y="1678"/>
                  <a:pt x="70226" y="1589"/>
                  <a:pt x="70182" y="1589"/>
                </a:cubicBezTo>
                <a:cubicBezTo>
                  <a:pt x="69983" y="1567"/>
                  <a:pt x="69740" y="1589"/>
                  <a:pt x="69541" y="1545"/>
                </a:cubicBezTo>
                <a:cubicBezTo>
                  <a:pt x="69255" y="1479"/>
                  <a:pt x="68968" y="1457"/>
                  <a:pt x="68681" y="1457"/>
                </a:cubicBezTo>
                <a:cubicBezTo>
                  <a:pt x="68522" y="1457"/>
                  <a:pt x="68363" y="1460"/>
                  <a:pt x="68205" y="1460"/>
                </a:cubicBezTo>
                <a:cubicBezTo>
                  <a:pt x="67969" y="1460"/>
                  <a:pt x="67736" y="1452"/>
                  <a:pt x="67511" y="1413"/>
                </a:cubicBezTo>
                <a:cubicBezTo>
                  <a:pt x="66739" y="1258"/>
                  <a:pt x="65966" y="1214"/>
                  <a:pt x="65238" y="927"/>
                </a:cubicBezTo>
                <a:cubicBezTo>
                  <a:pt x="65150" y="883"/>
                  <a:pt x="65039" y="861"/>
                  <a:pt x="64929" y="861"/>
                </a:cubicBezTo>
                <a:cubicBezTo>
                  <a:pt x="64179" y="861"/>
                  <a:pt x="63428" y="795"/>
                  <a:pt x="62678" y="684"/>
                </a:cubicBezTo>
                <a:cubicBezTo>
                  <a:pt x="62457" y="662"/>
                  <a:pt x="62214" y="662"/>
                  <a:pt x="61972" y="640"/>
                </a:cubicBezTo>
                <a:cubicBezTo>
                  <a:pt x="61376" y="596"/>
                  <a:pt x="60780" y="640"/>
                  <a:pt x="60206" y="508"/>
                </a:cubicBezTo>
                <a:cubicBezTo>
                  <a:pt x="60184" y="501"/>
                  <a:pt x="60162" y="498"/>
                  <a:pt x="60140" y="498"/>
                </a:cubicBezTo>
                <a:cubicBezTo>
                  <a:pt x="60096" y="498"/>
                  <a:pt x="60052" y="508"/>
                  <a:pt x="60007" y="508"/>
                </a:cubicBezTo>
                <a:cubicBezTo>
                  <a:pt x="59787" y="508"/>
                  <a:pt x="59566" y="518"/>
                  <a:pt x="59345" y="518"/>
                </a:cubicBezTo>
                <a:cubicBezTo>
                  <a:pt x="59235" y="518"/>
                  <a:pt x="59125" y="515"/>
                  <a:pt x="59014" y="508"/>
                </a:cubicBezTo>
                <a:cubicBezTo>
                  <a:pt x="57403" y="398"/>
                  <a:pt x="55792" y="265"/>
                  <a:pt x="54181" y="155"/>
                </a:cubicBezTo>
                <a:cubicBezTo>
                  <a:pt x="53985" y="137"/>
                  <a:pt x="53788" y="105"/>
                  <a:pt x="53592" y="105"/>
                </a:cubicBezTo>
                <a:cubicBezTo>
                  <a:pt x="53546" y="105"/>
                  <a:pt x="53499" y="106"/>
                  <a:pt x="53453" y="111"/>
                </a:cubicBezTo>
                <a:cubicBezTo>
                  <a:pt x="53250" y="135"/>
                  <a:pt x="53050" y="144"/>
                  <a:pt x="52851" y="144"/>
                </a:cubicBezTo>
                <a:cubicBezTo>
                  <a:pt x="52509" y="144"/>
                  <a:pt x="52169" y="116"/>
                  <a:pt x="51820" y="89"/>
                </a:cubicBezTo>
                <a:cubicBezTo>
                  <a:pt x="51702" y="89"/>
                  <a:pt x="51584" y="79"/>
                  <a:pt x="51467" y="79"/>
                </a:cubicBezTo>
                <a:cubicBezTo>
                  <a:pt x="51408" y="79"/>
                  <a:pt x="51349" y="81"/>
                  <a:pt x="51290" y="89"/>
                </a:cubicBezTo>
                <a:cubicBezTo>
                  <a:pt x="51129" y="110"/>
                  <a:pt x="50968" y="117"/>
                  <a:pt x="50807" y="117"/>
                </a:cubicBezTo>
                <a:cubicBezTo>
                  <a:pt x="50461" y="117"/>
                  <a:pt x="50114" y="82"/>
                  <a:pt x="49767" y="66"/>
                </a:cubicBezTo>
                <a:cubicBezTo>
                  <a:pt x="48730" y="44"/>
                  <a:pt x="47693" y="22"/>
                  <a:pt x="46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957063" y="4796856"/>
            <a:ext cx="2254400" cy="454300"/>
          </a:xfrm>
          <a:custGeom>
            <a:avLst/>
            <a:gdLst/>
            <a:ahLst/>
            <a:cxnLst/>
            <a:rect l="l" t="t" r="r" b="b"/>
            <a:pathLst>
              <a:path w="90176" h="18172" extrusionOk="0">
                <a:moveTo>
                  <a:pt x="35731" y="12073"/>
                </a:moveTo>
                <a:cubicBezTo>
                  <a:pt x="35753" y="12073"/>
                  <a:pt x="35753" y="12095"/>
                  <a:pt x="35775" y="12117"/>
                </a:cubicBezTo>
                <a:cubicBezTo>
                  <a:pt x="35775" y="12117"/>
                  <a:pt x="35753" y="12139"/>
                  <a:pt x="35753" y="12161"/>
                </a:cubicBezTo>
                <a:cubicBezTo>
                  <a:pt x="35731" y="12139"/>
                  <a:pt x="35708" y="12117"/>
                  <a:pt x="35664" y="12117"/>
                </a:cubicBezTo>
                <a:cubicBezTo>
                  <a:pt x="35686" y="12095"/>
                  <a:pt x="35708" y="12073"/>
                  <a:pt x="35731" y="12073"/>
                </a:cubicBezTo>
                <a:close/>
                <a:moveTo>
                  <a:pt x="36616" y="12034"/>
                </a:moveTo>
                <a:cubicBezTo>
                  <a:pt x="36630" y="12034"/>
                  <a:pt x="36646" y="12040"/>
                  <a:pt x="36657" y="12051"/>
                </a:cubicBezTo>
                <a:cubicBezTo>
                  <a:pt x="36856" y="12117"/>
                  <a:pt x="36988" y="12316"/>
                  <a:pt x="36966" y="12470"/>
                </a:cubicBezTo>
                <a:cubicBezTo>
                  <a:pt x="36922" y="12492"/>
                  <a:pt x="36878" y="12536"/>
                  <a:pt x="36856" y="12536"/>
                </a:cubicBezTo>
                <a:cubicBezTo>
                  <a:pt x="36657" y="12492"/>
                  <a:pt x="36569" y="12338"/>
                  <a:pt x="36525" y="12161"/>
                </a:cubicBezTo>
                <a:cubicBezTo>
                  <a:pt x="36525" y="12139"/>
                  <a:pt x="36569" y="12095"/>
                  <a:pt x="36591" y="12051"/>
                </a:cubicBezTo>
                <a:cubicBezTo>
                  <a:pt x="36591" y="12040"/>
                  <a:pt x="36602" y="12034"/>
                  <a:pt x="36616" y="12034"/>
                </a:cubicBezTo>
                <a:close/>
                <a:moveTo>
                  <a:pt x="34870" y="12205"/>
                </a:moveTo>
                <a:cubicBezTo>
                  <a:pt x="34936" y="12272"/>
                  <a:pt x="35046" y="12338"/>
                  <a:pt x="35090" y="12426"/>
                </a:cubicBezTo>
                <a:cubicBezTo>
                  <a:pt x="35113" y="12514"/>
                  <a:pt x="35090" y="12647"/>
                  <a:pt x="35024" y="12735"/>
                </a:cubicBezTo>
                <a:cubicBezTo>
                  <a:pt x="35008" y="12767"/>
                  <a:pt x="34933" y="12788"/>
                  <a:pt x="34868" y="12788"/>
                </a:cubicBezTo>
                <a:cubicBezTo>
                  <a:pt x="34844" y="12788"/>
                  <a:pt x="34821" y="12785"/>
                  <a:pt x="34804" y="12779"/>
                </a:cubicBezTo>
                <a:cubicBezTo>
                  <a:pt x="34649" y="12691"/>
                  <a:pt x="34583" y="12492"/>
                  <a:pt x="34693" y="12316"/>
                </a:cubicBezTo>
                <a:cubicBezTo>
                  <a:pt x="34715" y="12272"/>
                  <a:pt x="34782" y="12249"/>
                  <a:pt x="34870" y="12205"/>
                </a:cubicBezTo>
                <a:close/>
                <a:moveTo>
                  <a:pt x="39659" y="13993"/>
                </a:moveTo>
                <a:cubicBezTo>
                  <a:pt x="40012" y="14059"/>
                  <a:pt x="40365" y="14125"/>
                  <a:pt x="40740" y="14192"/>
                </a:cubicBezTo>
                <a:cubicBezTo>
                  <a:pt x="40413" y="14280"/>
                  <a:pt x="40093" y="14332"/>
                  <a:pt x="39760" y="14332"/>
                </a:cubicBezTo>
                <a:cubicBezTo>
                  <a:pt x="39509" y="14332"/>
                  <a:pt x="39250" y="14302"/>
                  <a:pt x="38975" y="14236"/>
                </a:cubicBezTo>
                <a:cubicBezTo>
                  <a:pt x="39085" y="14125"/>
                  <a:pt x="39151" y="14037"/>
                  <a:pt x="39195" y="14037"/>
                </a:cubicBezTo>
                <a:cubicBezTo>
                  <a:pt x="39350" y="13993"/>
                  <a:pt x="39504" y="13993"/>
                  <a:pt x="39659" y="13993"/>
                </a:cubicBezTo>
                <a:close/>
                <a:moveTo>
                  <a:pt x="75787" y="16178"/>
                </a:moveTo>
                <a:cubicBezTo>
                  <a:pt x="75853" y="16178"/>
                  <a:pt x="75941" y="16178"/>
                  <a:pt x="76029" y="16200"/>
                </a:cubicBezTo>
                <a:cubicBezTo>
                  <a:pt x="76051" y="16200"/>
                  <a:pt x="76073" y="16266"/>
                  <a:pt x="76073" y="16288"/>
                </a:cubicBezTo>
                <a:cubicBezTo>
                  <a:pt x="76051" y="16310"/>
                  <a:pt x="76007" y="16332"/>
                  <a:pt x="75963" y="16354"/>
                </a:cubicBezTo>
                <a:cubicBezTo>
                  <a:pt x="75919" y="16332"/>
                  <a:pt x="75853" y="16310"/>
                  <a:pt x="75809" y="16288"/>
                </a:cubicBezTo>
                <a:cubicBezTo>
                  <a:pt x="75787" y="16266"/>
                  <a:pt x="75787" y="16200"/>
                  <a:pt x="75787" y="16178"/>
                </a:cubicBezTo>
                <a:close/>
                <a:moveTo>
                  <a:pt x="47780" y="16399"/>
                </a:moveTo>
                <a:cubicBezTo>
                  <a:pt x="47780" y="16399"/>
                  <a:pt x="47802" y="16421"/>
                  <a:pt x="47825" y="16421"/>
                </a:cubicBezTo>
                <a:cubicBezTo>
                  <a:pt x="47802" y="16443"/>
                  <a:pt x="47780" y="16465"/>
                  <a:pt x="47736" y="16487"/>
                </a:cubicBezTo>
                <a:cubicBezTo>
                  <a:pt x="47736" y="16487"/>
                  <a:pt x="47714" y="16465"/>
                  <a:pt x="47692" y="16465"/>
                </a:cubicBezTo>
                <a:cubicBezTo>
                  <a:pt x="47714" y="16443"/>
                  <a:pt x="47736" y="16421"/>
                  <a:pt x="47780" y="16399"/>
                </a:cubicBezTo>
                <a:close/>
                <a:moveTo>
                  <a:pt x="63639" y="16340"/>
                </a:moveTo>
                <a:cubicBezTo>
                  <a:pt x="63752" y="16340"/>
                  <a:pt x="63859" y="16365"/>
                  <a:pt x="63935" y="16421"/>
                </a:cubicBezTo>
                <a:cubicBezTo>
                  <a:pt x="63957" y="16443"/>
                  <a:pt x="63957" y="16509"/>
                  <a:pt x="63979" y="16553"/>
                </a:cubicBezTo>
                <a:cubicBezTo>
                  <a:pt x="63935" y="16597"/>
                  <a:pt x="63913" y="16663"/>
                  <a:pt x="63869" y="16685"/>
                </a:cubicBezTo>
                <a:cubicBezTo>
                  <a:pt x="63648" y="16774"/>
                  <a:pt x="63428" y="16818"/>
                  <a:pt x="63185" y="16884"/>
                </a:cubicBezTo>
                <a:cubicBezTo>
                  <a:pt x="63179" y="16886"/>
                  <a:pt x="63173" y="16886"/>
                  <a:pt x="63167" y="16886"/>
                </a:cubicBezTo>
                <a:cubicBezTo>
                  <a:pt x="63083" y="16886"/>
                  <a:pt x="62989" y="16744"/>
                  <a:pt x="63030" y="16641"/>
                </a:cubicBezTo>
                <a:cubicBezTo>
                  <a:pt x="63106" y="16460"/>
                  <a:pt x="63390" y="16340"/>
                  <a:pt x="63639" y="16340"/>
                </a:cubicBezTo>
                <a:close/>
                <a:moveTo>
                  <a:pt x="30368" y="16796"/>
                </a:moveTo>
                <a:cubicBezTo>
                  <a:pt x="30412" y="16818"/>
                  <a:pt x="30434" y="16840"/>
                  <a:pt x="30456" y="16862"/>
                </a:cubicBezTo>
                <a:cubicBezTo>
                  <a:pt x="30434" y="16884"/>
                  <a:pt x="30412" y="16884"/>
                  <a:pt x="30390" y="16906"/>
                </a:cubicBezTo>
                <a:cubicBezTo>
                  <a:pt x="30368" y="16884"/>
                  <a:pt x="30346" y="16862"/>
                  <a:pt x="30323" y="16818"/>
                </a:cubicBezTo>
                <a:cubicBezTo>
                  <a:pt x="30323" y="16818"/>
                  <a:pt x="30368" y="16796"/>
                  <a:pt x="30368" y="16796"/>
                </a:cubicBezTo>
                <a:close/>
                <a:moveTo>
                  <a:pt x="60934" y="16487"/>
                </a:moveTo>
                <a:cubicBezTo>
                  <a:pt x="61000" y="16487"/>
                  <a:pt x="61088" y="16531"/>
                  <a:pt x="61155" y="16575"/>
                </a:cubicBezTo>
                <a:cubicBezTo>
                  <a:pt x="61221" y="16641"/>
                  <a:pt x="61132" y="16774"/>
                  <a:pt x="61000" y="16818"/>
                </a:cubicBezTo>
                <a:cubicBezTo>
                  <a:pt x="60846" y="16862"/>
                  <a:pt x="60713" y="16884"/>
                  <a:pt x="60470" y="16906"/>
                </a:cubicBezTo>
                <a:cubicBezTo>
                  <a:pt x="60559" y="16575"/>
                  <a:pt x="60735" y="16509"/>
                  <a:pt x="60934" y="16487"/>
                </a:cubicBezTo>
                <a:close/>
                <a:moveTo>
                  <a:pt x="62226" y="16534"/>
                </a:moveTo>
                <a:cubicBezTo>
                  <a:pt x="62389" y="16534"/>
                  <a:pt x="62441" y="16585"/>
                  <a:pt x="62457" y="16730"/>
                </a:cubicBezTo>
                <a:cubicBezTo>
                  <a:pt x="62457" y="16796"/>
                  <a:pt x="62412" y="16906"/>
                  <a:pt x="62368" y="16928"/>
                </a:cubicBezTo>
                <a:cubicBezTo>
                  <a:pt x="62349" y="16941"/>
                  <a:pt x="62326" y="16946"/>
                  <a:pt x="62302" y="16946"/>
                </a:cubicBezTo>
                <a:cubicBezTo>
                  <a:pt x="62243" y="16946"/>
                  <a:pt x="62179" y="16915"/>
                  <a:pt x="62148" y="16884"/>
                </a:cubicBezTo>
                <a:cubicBezTo>
                  <a:pt x="62081" y="16796"/>
                  <a:pt x="62037" y="16663"/>
                  <a:pt x="61993" y="16553"/>
                </a:cubicBezTo>
                <a:cubicBezTo>
                  <a:pt x="62089" y="16541"/>
                  <a:pt x="62166" y="16534"/>
                  <a:pt x="62226" y="16534"/>
                </a:cubicBezTo>
                <a:close/>
                <a:moveTo>
                  <a:pt x="28536" y="16906"/>
                </a:moveTo>
                <a:lnTo>
                  <a:pt x="28558" y="16928"/>
                </a:lnTo>
                <a:lnTo>
                  <a:pt x="28514" y="16950"/>
                </a:lnTo>
                <a:lnTo>
                  <a:pt x="28514" y="16950"/>
                </a:lnTo>
                <a:lnTo>
                  <a:pt x="28536" y="16906"/>
                </a:lnTo>
                <a:close/>
                <a:moveTo>
                  <a:pt x="17854" y="17171"/>
                </a:moveTo>
                <a:cubicBezTo>
                  <a:pt x="17854" y="17171"/>
                  <a:pt x="17854" y="17215"/>
                  <a:pt x="17854" y="17215"/>
                </a:cubicBezTo>
                <a:cubicBezTo>
                  <a:pt x="17832" y="17237"/>
                  <a:pt x="17810" y="17259"/>
                  <a:pt x="17788" y="17259"/>
                </a:cubicBezTo>
                <a:cubicBezTo>
                  <a:pt x="17766" y="17259"/>
                  <a:pt x="17766" y="17237"/>
                  <a:pt x="17766" y="17215"/>
                </a:cubicBezTo>
                <a:cubicBezTo>
                  <a:pt x="17788" y="17193"/>
                  <a:pt x="17810" y="17193"/>
                  <a:pt x="17854" y="17171"/>
                </a:cubicBezTo>
                <a:close/>
                <a:moveTo>
                  <a:pt x="58593" y="16632"/>
                </a:moveTo>
                <a:cubicBezTo>
                  <a:pt x="58668" y="16632"/>
                  <a:pt x="58753" y="16648"/>
                  <a:pt x="58815" y="16663"/>
                </a:cubicBezTo>
                <a:cubicBezTo>
                  <a:pt x="58859" y="16685"/>
                  <a:pt x="58948" y="16774"/>
                  <a:pt x="58925" y="16796"/>
                </a:cubicBezTo>
                <a:cubicBezTo>
                  <a:pt x="58837" y="17039"/>
                  <a:pt x="58749" y="17281"/>
                  <a:pt x="58617" y="17502"/>
                </a:cubicBezTo>
                <a:cubicBezTo>
                  <a:pt x="58544" y="17611"/>
                  <a:pt x="58441" y="17690"/>
                  <a:pt x="58309" y="17690"/>
                </a:cubicBezTo>
                <a:cubicBezTo>
                  <a:pt x="58280" y="17690"/>
                  <a:pt x="58251" y="17686"/>
                  <a:pt x="58219" y="17679"/>
                </a:cubicBezTo>
                <a:cubicBezTo>
                  <a:pt x="58197" y="17656"/>
                  <a:pt x="58153" y="17634"/>
                  <a:pt x="58131" y="17590"/>
                </a:cubicBezTo>
                <a:cubicBezTo>
                  <a:pt x="58014" y="17278"/>
                  <a:pt x="57950" y="17142"/>
                  <a:pt x="57823" y="17142"/>
                </a:cubicBezTo>
                <a:cubicBezTo>
                  <a:pt x="57734" y="17142"/>
                  <a:pt x="57615" y="17208"/>
                  <a:pt x="57425" y="17325"/>
                </a:cubicBezTo>
                <a:cubicBezTo>
                  <a:pt x="57359" y="17348"/>
                  <a:pt x="57292" y="17370"/>
                  <a:pt x="57226" y="17414"/>
                </a:cubicBezTo>
                <a:cubicBezTo>
                  <a:pt x="57005" y="17303"/>
                  <a:pt x="56785" y="17149"/>
                  <a:pt x="56608" y="16950"/>
                </a:cubicBezTo>
                <a:cubicBezTo>
                  <a:pt x="56746" y="16710"/>
                  <a:pt x="56963" y="16683"/>
                  <a:pt x="57157" y="16683"/>
                </a:cubicBezTo>
                <a:cubicBezTo>
                  <a:pt x="57212" y="16683"/>
                  <a:pt x="57265" y="16685"/>
                  <a:pt x="57314" y="16685"/>
                </a:cubicBezTo>
                <a:cubicBezTo>
                  <a:pt x="57336" y="16683"/>
                  <a:pt x="57357" y="16683"/>
                  <a:pt x="57378" y="16683"/>
                </a:cubicBezTo>
                <a:cubicBezTo>
                  <a:pt x="57597" y="16683"/>
                  <a:pt x="57801" y="16780"/>
                  <a:pt x="58043" y="16840"/>
                </a:cubicBezTo>
                <a:cubicBezTo>
                  <a:pt x="58175" y="16774"/>
                  <a:pt x="58330" y="16685"/>
                  <a:pt x="58506" y="16641"/>
                </a:cubicBezTo>
                <a:cubicBezTo>
                  <a:pt x="58532" y="16635"/>
                  <a:pt x="58562" y="16632"/>
                  <a:pt x="58593" y="16632"/>
                </a:cubicBezTo>
                <a:close/>
                <a:moveTo>
                  <a:pt x="79097" y="1"/>
                </a:moveTo>
                <a:cubicBezTo>
                  <a:pt x="79031" y="23"/>
                  <a:pt x="78942" y="45"/>
                  <a:pt x="78898" y="111"/>
                </a:cubicBezTo>
                <a:cubicBezTo>
                  <a:pt x="78679" y="350"/>
                  <a:pt x="78406" y="446"/>
                  <a:pt x="78095" y="446"/>
                </a:cubicBezTo>
                <a:cubicBezTo>
                  <a:pt x="78062" y="446"/>
                  <a:pt x="78028" y="444"/>
                  <a:pt x="77993" y="442"/>
                </a:cubicBezTo>
                <a:cubicBezTo>
                  <a:pt x="77928" y="435"/>
                  <a:pt x="77863" y="433"/>
                  <a:pt x="77798" y="433"/>
                </a:cubicBezTo>
                <a:cubicBezTo>
                  <a:pt x="77593" y="433"/>
                  <a:pt x="77388" y="459"/>
                  <a:pt x="77182" y="459"/>
                </a:cubicBezTo>
                <a:cubicBezTo>
                  <a:pt x="77033" y="459"/>
                  <a:pt x="76884" y="445"/>
                  <a:pt x="76736" y="398"/>
                </a:cubicBezTo>
                <a:cubicBezTo>
                  <a:pt x="76723" y="392"/>
                  <a:pt x="76706" y="389"/>
                  <a:pt x="76688" y="389"/>
                </a:cubicBezTo>
                <a:cubicBezTo>
                  <a:pt x="76643" y="389"/>
                  <a:pt x="76590" y="405"/>
                  <a:pt x="76559" y="420"/>
                </a:cubicBezTo>
                <a:cubicBezTo>
                  <a:pt x="76261" y="515"/>
                  <a:pt x="75963" y="527"/>
                  <a:pt x="75671" y="527"/>
                </a:cubicBezTo>
                <a:cubicBezTo>
                  <a:pt x="75574" y="527"/>
                  <a:pt x="75479" y="525"/>
                  <a:pt x="75383" y="525"/>
                </a:cubicBezTo>
                <a:cubicBezTo>
                  <a:pt x="75296" y="525"/>
                  <a:pt x="75210" y="526"/>
                  <a:pt x="75124" y="531"/>
                </a:cubicBezTo>
                <a:cubicBezTo>
                  <a:pt x="74639" y="531"/>
                  <a:pt x="74131" y="531"/>
                  <a:pt x="73668" y="619"/>
                </a:cubicBezTo>
                <a:cubicBezTo>
                  <a:pt x="73409" y="657"/>
                  <a:pt x="73155" y="687"/>
                  <a:pt x="72902" y="687"/>
                </a:cubicBezTo>
                <a:cubicBezTo>
                  <a:pt x="72574" y="687"/>
                  <a:pt x="72249" y="636"/>
                  <a:pt x="71924" y="486"/>
                </a:cubicBezTo>
                <a:cubicBezTo>
                  <a:pt x="71461" y="817"/>
                  <a:pt x="70953" y="840"/>
                  <a:pt x="70446" y="840"/>
                </a:cubicBezTo>
                <a:cubicBezTo>
                  <a:pt x="70115" y="840"/>
                  <a:pt x="69784" y="862"/>
                  <a:pt x="69453" y="906"/>
                </a:cubicBezTo>
                <a:cubicBezTo>
                  <a:pt x="69322" y="930"/>
                  <a:pt x="69194" y="949"/>
                  <a:pt x="69071" y="949"/>
                </a:cubicBezTo>
                <a:cubicBezTo>
                  <a:pt x="68863" y="949"/>
                  <a:pt x="68670" y="896"/>
                  <a:pt x="68504" y="729"/>
                </a:cubicBezTo>
                <a:cubicBezTo>
                  <a:pt x="68020" y="872"/>
                  <a:pt x="67565" y="1074"/>
                  <a:pt x="67116" y="1074"/>
                </a:cubicBezTo>
                <a:cubicBezTo>
                  <a:pt x="67012" y="1074"/>
                  <a:pt x="66908" y="1063"/>
                  <a:pt x="66804" y="1038"/>
                </a:cubicBezTo>
                <a:cubicBezTo>
                  <a:pt x="66672" y="906"/>
                  <a:pt x="66804" y="751"/>
                  <a:pt x="66606" y="685"/>
                </a:cubicBezTo>
                <a:cubicBezTo>
                  <a:pt x="66517" y="751"/>
                  <a:pt x="66385" y="862"/>
                  <a:pt x="66275" y="950"/>
                </a:cubicBezTo>
                <a:cubicBezTo>
                  <a:pt x="66119" y="1054"/>
                  <a:pt x="65949" y="1090"/>
                  <a:pt x="65777" y="1090"/>
                </a:cubicBezTo>
                <a:cubicBezTo>
                  <a:pt x="65730" y="1090"/>
                  <a:pt x="65682" y="1087"/>
                  <a:pt x="65635" y="1082"/>
                </a:cubicBezTo>
                <a:cubicBezTo>
                  <a:pt x="65436" y="1060"/>
                  <a:pt x="65326" y="928"/>
                  <a:pt x="65215" y="795"/>
                </a:cubicBezTo>
                <a:cubicBezTo>
                  <a:pt x="65193" y="751"/>
                  <a:pt x="65127" y="729"/>
                  <a:pt x="65061" y="707"/>
                </a:cubicBezTo>
                <a:cubicBezTo>
                  <a:pt x="64843" y="1182"/>
                  <a:pt x="64750" y="1285"/>
                  <a:pt x="64318" y="1285"/>
                </a:cubicBezTo>
                <a:cubicBezTo>
                  <a:pt x="64269" y="1285"/>
                  <a:pt x="64215" y="1283"/>
                  <a:pt x="64156" y="1281"/>
                </a:cubicBezTo>
                <a:cubicBezTo>
                  <a:pt x="64079" y="1270"/>
                  <a:pt x="64001" y="1264"/>
                  <a:pt x="63924" y="1264"/>
                </a:cubicBezTo>
                <a:cubicBezTo>
                  <a:pt x="63847" y="1264"/>
                  <a:pt x="63770" y="1270"/>
                  <a:pt x="63692" y="1281"/>
                </a:cubicBezTo>
                <a:cubicBezTo>
                  <a:pt x="63030" y="1303"/>
                  <a:pt x="62368" y="1325"/>
                  <a:pt x="61706" y="1369"/>
                </a:cubicBezTo>
                <a:cubicBezTo>
                  <a:pt x="61463" y="1369"/>
                  <a:pt x="61199" y="1391"/>
                  <a:pt x="60934" y="1391"/>
                </a:cubicBezTo>
                <a:cubicBezTo>
                  <a:pt x="60868" y="1281"/>
                  <a:pt x="60823" y="1193"/>
                  <a:pt x="60779" y="1104"/>
                </a:cubicBezTo>
                <a:cubicBezTo>
                  <a:pt x="60382" y="1193"/>
                  <a:pt x="59985" y="1237"/>
                  <a:pt x="59610" y="1325"/>
                </a:cubicBezTo>
                <a:cubicBezTo>
                  <a:pt x="59436" y="1375"/>
                  <a:pt x="59268" y="1400"/>
                  <a:pt x="59106" y="1400"/>
                </a:cubicBezTo>
                <a:cubicBezTo>
                  <a:pt x="58835" y="1400"/>
                  <a:pt x="58578" y="1331"/>
                  <a:pt x="58330" y="1193"/>
                </a:cubicBezTo>
                <a:cubicBezTo>
                  <a:pt x="58241" y="1149"/>
                  <a:pt x="58175" y="1126"/>
                  <a:pt x="58065" y="1082"/>
                </a:cubicBezTo>
                <a:cubicBezTo>
                  <a:pt x="57977" y="1149"/>
                  <a:pt x="57888" y="1215"/>
                  <a:pt x="57822" y="1281"/>
                </a:cubicBezTo>
                <a:cubicBezTo>
                  <a:pt x="57688" y="1415"/>
                  <a:pt x="57543" y="1469"/>
                  <a:pt x="57381" y="1469"/>
                </a:cubicBezTo>
                <a:cubicBezTo>
                  <a:pt x="57304" y="1469"/>
                  <a:pt x="57223" y="1457"/>
                  <a:pt x="57138" y="1435"/>
                </a:cubicBezTo>
                <a:cubicBezTo>
                  <a:pt x="57072" y="1391"/>
                  <a:pt x="56983" y="1347"/>
                  <a:pt x="56895" y="1325"/>
                </a:cubicBezTo>
                <a:cubicBezTo>
                  <a:pt x="56670" y="1311"/>
                  <a:pt x="56436" y="1261"/>
                  <a:pt x="56198" y="1261"/>
                </a:cubicBezTo>
                <a:cubicBezTo>
                  <a:pt x="56063" y="1261"/>
                  <a:pt x="55928" y="1277"/>
                  <a:pt x="55792" y="1325"/>
                </a:cubicBezTo>
                <a:cubicBezTo>
                  <a:pt x="55402" y="1465"/>
                  <a:pt x="55016" y="1537"/>
                  <a:pt x="54633" y="1537"/>
                </a:cubicBezTo>
                <a:cubicBezTo>
                  <a:pt x="54171" y="1537"/>
                  <a:pt x="53712" y="1432"/>
                  <a:pt x="53254" y="1215"/>
                </a:cubicBezTo>
                <a:cubicBezTo>
                  <a:pt x="53121" y="1281"/>
                  <a:pt x="53011" y="1347"/>
                  <a:pt x="52901" y="1413"/>
                </a:cubicBezTo>
                <a:cubicBezTo>
                  <a:pt x="52702" y="1259"/>
                  <a:pt x="52790" y="1104"/>
                  <a:pt x="52790" y="950"/>
                </a:cubicBezTo>
                <a:cubicBezTo>
                  <a:pt x="52790" y="884"/>
                  <a:pt x="52746" y="817"/>
                  <a:pt x="52702" y="729"/>
                </a:cubicBezTo>
                <a:cubicBezTo>
                  <a:pt x="52525" y="928"/>
                  <a:pt x="52371" y="1082"/>
                  <a:pt x="52216" y="1215"/>
                </a:cubicBezTo>
                <a:cubicBezTo>
                  <a:pt x="52020" y="1370"/>
                  <a:pt x="51906" y="1447"/>
                  <a:pt x="51797" y="1447"/>
                </a:cubicBezTo>
                <a:cubicBezTo>
                  <a:pt x="51673" y="1447"/>
                  <a:pt x="51556" y="1348"/>
                  <a:pt x="51334" y="1149"/>
                </a:cubicBezTo>
                <a:cubicBezTo>
                  <a:pt x="51323" y="1137"/>
                  <a:pt x="51301" y="1137"/>
                  <a:pt x="51273" y="1137"/>
                </a:cubicBezTo>
                <a:cubicBezTo>
                  <a:pt x="51245" y="1137"/>
                  <a:pt x="51212" y="1137"/>
                  <a:pt x="51179" y="1126"/>
                </a:cubicBezTo>
                <a:cubicBezTo>
                  <a:pt x="51100" y="1332"/>
                  <a:pt x="50976" y="1447"/>
                  <a:pt x="50798" y="1447"/>
                </a:cubicBezTo>
                <a:cubicBezTo>
                  <a:pt x="50728" y="1447"/>
                  <a:pt x="50649" y="1429"/>
                  <a:pt x="50561" y="1391"/>
                </a:cubicBezTo>
                <a:cubicBezTo>
                  <a:pt x="50457" y="1343"/>
                  <a:pt x="50353" y="1327"/>
                  <a:pt x="50249" y="1327"/>
                </a:cubicBezTo>
                <a:cubicBezTo>
                  <a:pt x="50066" y="1327"/>
                  <a:pt x="49883" y="1377"/>
                  <a:pt x="49700" y="1391"/>
                </a:cubicBezTo>
                <a:cubicBezTo>
                  <a:pt x="49688" y="1398"/>
                  <a:pt x="49675" y="1400"/>
                  <a:pt x="49662" y="1400"/>
                </a:cubicBezTo>
                <a:cubicBezTo>
                  <a:pt x="49630" y="1400"/>
                  <a:pt x="49599" y="1385"/>
                  <a:pt x="49568" y="1369"/>
                </a:cubicBezTo>
                <a:cubicBezTo>
                  <a:pt x="49502" y="1259"/>
                  <a:pt x="49458" y="1149"/>
                  <a:pt x="49369" y="1016"/>
                </a:cubicBezTo>
                <a:cubicBezTo>
                  <a:pt x="49259" y="1060"/>
                  <a:pt x="49149" y="1082"/>
                  <a:pt x="49060" y="1171"/>
                </a:cubicBezTo>
                <a:cubicBezTo>
                  <a:pt x="48783" y="1431"/>
                  <a:pt x="48458" y="1500"/>
                  <a:pt x="48120" y="1500"/>
                </a:cubicBezTo>
                <a:cubicBezTo>
                  <a:pt x="48000" y="1500"/>
                  <a:pt x="47879" y="1491"/>
                  <a:pt x="47758" y="1480"/>
                </a:cubicBezTo>
                <a:cubicBezTo>
                  <a:pt x="47273" y="1435"/>
                  <a:pt x="47140" y="1303"/>
                  <a:pt x="47008" y="817"/>
                </a:cubicBezTo>
                <a:cubicBezTo>
                  <a:pt x="46986" y="729"/>
                  <a:pt x="46942" y="663"/>
                  <a:pt x="46898" y="575"/>
                </a:cubicBezTo>
                <a:cubicBezTo>
                  <a:pt x="46611" y="817"/>
                  <a:pt x="46721" y="1215"/>
                  <a:pt x="46412" y="1435"/>
                </a:cubicBezTo>
                <a:cubicBezTo>
                  <a:pt x="46236" y="1391"/>
                  <a:pt x="45993" y="1369"/>
                  <a:pt x="45816" y="1281"/>
                </a:cubicBezTo>
                <a:cubicBezTo>
                  <a:pt x="45623" y="1180"/>
                  <a:pt x="45438" y="1128"/>
                  <a:pt x="45260" y="1128"/>
                </a:cubicBezTo>
                <a:cubicBezTo>
                  <a:pt x="45011" y="1128"/>
                  <a:pt x="44777" y="1229"/>
                  <a:pt x="44558" y="1435"/>
                </a:cubicBezTo>
                <a:cubicBezTo>
                  <a:pt x="44271" y="1369"/>
                  <a:pt x="44117" y="1215"/>
                  <a:pt x="44095" y="928"/>
                </a:cubicBezTo>
                <a:cubicBezTo>
                  <a:pt x="44073" y="817"/>
                  <a:pt x="44051" y="707"/>
                  <a:pt x="43852" y="707"/>
                </a:cubicBezTo>
                <a:cubicBezTo>
                  <a:pt x="43653" y="994"/>
                  <a:pt x="43389" y="1237"/>
                  <a:pt x="43013" y="1369"/>
                </a:cubicBezTo>
                <a:cubicBezTo>
                  <a:pt x="42874" y="1425"/>
                  <a:pt x="42738" y="1461"/>
                  <a:pt x="42609" y="1461"/>
                </a:cubicBezTo>
                <a:cubicBezTo>
                  <a:pt x="42433" y="1461"/>
                  <a:pt x="42271" y="1393"/>
                  <a:pt x="42131" y="1215"/>
                </a:cubicBezTo>
                <a:cubicBezTo>
                  <a:pt x="42064" y="1149"/>
                  <a:pt x="41998" y="1104"/>
                  <a:pt x="41910" y="1060"/>
                </a:cubicBezTo>
                <a:cubicBezTo>
                  <a:pt x="41888" y="1038"/>
                  <a:pt x="41822" y="1038"/>
                  <a:pt x="41755" y="1038"/>
                </a:cubicBezTo>
                <a:cubicBezTo>
                  <a:pt x="41711" y="1193"/>
                  <a:pt x="41645" y="1347"/>
                  <a:pt x="41579" y="1524"/>
                </a:cubicBezTo>
                <a:cubicBezTo>
                  <a:pt x="41361" y="1569"/>
                  <a:pt x="41156" y="1609"/>
                  <a:pt x="40956" y="1609"/>
                </a:cubicBezTo>
                <a:cubicBezTo>
                  <a:pt x="40770" y="1609"/>
                  <a:pt x="40590" y="1575"/>
                  <a:pt x="40409" y="1480"/>
                </a:cubicBezTo>
                <a:cubicBezTo>
                  <a:pt x="40317" y="1424"/>
                  <a:pt x="40228" y="1400"/>
                  <a:pt x="40142" y="1400"/>
                </a:cubicBezTo>
                <a:cubicBezTo>
                  <a:pt x="40022" y="1400"/>
                  <a:pt x="39907" y="1447"/>
                  <a:pt x="39791" y="1524"/>
                </a:cubicBezTo>
                <a:cubicBezTo>
                  <a:pt x="39681" y="1590"/>
                  <a:pt x="39549" y="1634"/>
                  <a:pt x="39416" y="1700"/>
                </a:cubicBezTo>
                <a:cubicBezTo>
                  <a:pt x="39328" y="1612"/>
                  <a:pt x="39240" y="1546"/>
                  <a:pt x="39151" y="1480"/>
                </a:cubicBezTo>
                <a:cubicBezTo>
                  <a:pt x="38990" y="1353"/>
                  <a:pt x="38901" y="1286"/>
                  <a:pt x="38815" y="1286"/>
                </a:cubicBezTo>
                <a:cubicBezTo>
                  <a:pt x="38736" y="1286"/>
                  <a:pt x="38660" y="1342"/>
                  <a:pt x="38533" y="1457"/>
                </a:cubicBezTo>
                <a:cubicBezTo>
                  <a:pt x="38306" y="1670"/>
                  <a:pt x="38047" y="1726"/>
                  <a:pt x="37779" y="1726"/>
                </a:cubicBezTo>
                <a:cubicBezTo>
                  <a:pt x="37657" y="1726"/>
                  <a:pt x="37532" y="1714"/>
                  <a:pt x="37408" y="1700"/>
                </a:cubicBezTo>
                <a:cubicBezTo>
                  <a:pt x="37286" y="1678"/>
                  <a:pt x="37171" y="1662"/>
                  <a:pt x="37055" y="1662"/>
                </a:cubicBezTo>
                <a:cubicBezTo>
                  <a:pt x="36939" y="1662"/>
                  <a:pt x="36823" y="1678"/>
                  <a:pt x="36702" y="1722"/>
                </a:cubicBezTo>
                <a:cubicBezTo>
                  <a:pt x="36541" y="1779"/>
                  <a:pt x="36384" y="1807"/>
                  <a:pt x="36230" y="1807"/>
                </a:cubicBezTo>
                <a:cubicBezTo>
                  <a:pt x="36024" y="1807"/>
                  <a:pt x="35822" y="1757"/>
                  <a:pt x="35620" y="1656"/>
                </a:cubicBezTo>
                <a:cubicBezTo>
                  <a:pt x="35466" y="1590"/>
                  <a:pt x="35289" y="1524"/>
                  <a:pt x="35090" y="1435"/>
                </a:cubicBezTo>
                <a:cubicBezTo>
                  <a:pt x="34936" y="1833"/>
                  <a:pt x="34605" y="1877"/>
                  <a:pt x="34230" y="1899"/>
                </a:cubicBezTo>
                <a:cubicBezTo>
                  <a:pt x="34031" y="1899"/>
                  <a:pt x="33833" y="1943"/>
                  <a:pt x="33634" y="1943"/>
                </a:cubicBezTo>
                <a:cubicBezTo>
                  <a:pt x="33126" y="1965"/>
                  <a:pt x="32619" y="1987"/>
                  <a:pt x="32133" y="1987"/>
                </a:cubicBezTo>
                <a:cubicBezTo>
                  <a:pt x="32067" y="1987"/>
                  <a:pt x="31979" y="1965"/>
                  <a:pt x="31935" y="1921"/>
                </a:cubicBezTo>
                <a:cubicBezTo>
                  <a:pt x="31793" y="1836"/>
                  <a:pt x="31655" y="1799"/>
                  <a:pt x="31521" y="1799"/>
                </a:cubicBezTo>
                <a:cubicBezTo>
                  <a:pt x="31343" y="1799"/>
                  <a:pt x="31172" y="1864"/>
                  <a:pt x="31008" y="1965"/>
                </a:cubicBezTo>
                <a:cubicBezTo>
                  <a:pt x="30566" y="2230"/>
                  <a:pt x="30059" y="2142"/>
                  <a:pt x="29573" y="2230"/>
                </a:cubicBezTo>
                <a:cubicBezTo>
                  <a:pt x="29436" y="2161"/>
                  <a:pt x="29298" y="2136"/>
                  <a:pt x="29159" y="2136"/>
                </a:cubicBezTo>
                <a:cubicBezTo>
                  <a:pt x="28942" y="2136"/>
                  <a:pt x="28721" y="2198"/>
                  <a:pt x="28492" y="2252"/>
                </a:cubicBezTo>
                <a:cubicBezTo>
                  <a:pt x="28414" y="2278"/>
                  <a:pt x="28321" y="2289"/>
                  <a:pt x="28227" y="2289"/>
                </a:cubicBezTo>
                <a:cubicBezTo>
                  <a:pt x="28160" y="2289"/>
                  <a:pt x="28092" y="2283"/>
                  <a:pt x="28028" y="2274"/>
                </a:cubicBezTo>
                <a:cubicBezTo>
                  <a:pt x="27950" y="2271"/>
                  <a:pt x="27871" y="2270"/>
                  <a:pt x="27793" y="2270"/>
                </a:cubicBezTo>
                <a:cubicBezTo>
                  <a:pt x="27254" y="2270"/>
                  <a:pt x="26717" y="2335"/>
                  <a:pt x="26197" y="2451"/>
                </a:cubicBezTo>
                <a:cubicBezTo>
                  <a:pt x="26057" y="2482"/>
                  <a:pt x="25926" y="2499"/>
                  <a:pt x="25799" y="2499"/>
                </a:cubicBezTo>
                <a:cubicBezTo>
                  <a:pt x="25564" y="2499"/>
                  <a:pt x="25344" y="2439"/>
                  <a:pt x="25115" y="2296"/>
                </a:cubicBezTo>
                <a:cubicBezTo>
                  <a:pt x="24916" y="2495"/>
                  <a:pt x="24696" y="2583"/>
                  <a:pt x="24453" y="2605"/>
                </a:cubicBezTo>
                <a:cubicBezTo>
                  <a:pt x="23667" y="2643"/>
                  <a:pt x="22896" y="2823"/>
                  <a:pt x="22115" y="2823"/>
                </a:cubicBezTo>
                <a:cubicBezTo>
                  <a:pt x="21975" y="2823"/>
                  <a:pt x="21835" y="2817"/>
                  <a:pt x="21694" y="2804"/>
                </a:cubicBezTo>
                <a:cubicBezTo>
                  <a:pt x="21668" y="2797"/>
                  <a:pt x="21643" y="2795"/>
                  <a:pt x="21617" y="2795"/>
                </a:cubicBezTo>
                <a:cubicBezTo>
                  <a:pt x="21554" y="2795"/>
                  <a:pt x="21492" y="2810"/>
                  <a:pt x="21430" y="2826"/>
                </a:cubicBezTo>
                <a:cubicBezTo>
                  <a:pt x="21187" y="2926"/>
                  <a:pt x="20935" y="2952"/>
                  <a:pt x="20680" y="2952"/>
                </a:cubicBezTo>
                <a:cubicBezTo>
                  <a:pt x="20541" y="2952"/>
                  <a:pt x="20400" y="2944"/>
                  <a:pt x="20260" y="2936"/>
                </a:cubicBezTo>
                <a:cubicBezTo>
                  <a:pt x="20042" y="2919"/>
                  <a:pt x="19811" y="2877"/>
                  <a:pt x="19597" y="2877"/>
                </a:cubicBezTo>
                <a:cubicBezTo>
                  <a:pt x="19529" y="2877"/>
                  <a:pt x="19463" y="2881"/>
                  <a:pt x="19399" y="2892"/>
                </a:cubicBezTo>
                <a:cubicBezTo>
                  <a:pt x="19293" y="2914"/>
                  <a:pt x="19189" y="2925"/>
                  <a:pt x="19088" y="2925"/>
                </a:cubicBezTo>
                <a:cubicBezTo>
                  <a:pt x="18793" y="2925"/>
                  <a:pt x="18526" y="2830"/>
                  <a:pt x="18296" y="2649"/>
                </a:cubicBezTo>
                <a:cubicBezTo>
                  <a:pt x="17861" y="2804"/>
                  <a:pt x="17426" y="2905"/>
                  <a:pt x="16992" y="2905"/>
                </a:cubicBezTo>
                <a:cubicBezTo>
                  <a:pt x="16809" y="2905"/>
                  <a:pt x="16625" y="2887"/>
                  <a:pt x="16442" y="2848"/>
                </a:cubicBezTo>
                <a:cubicBezTo>
                  <a:pt x="16306" y="2817"/>
                  <a:pt x="16176" y="2795"/>
                  <a:pt x="16046" y="2795"/>
                </a:cubicBezTo>
                <a:cubicBezTo>
                  <a:pt x="15900" y="2795"/>
                  <a:pt x="15755" y="2822"/>
                  <a:pt x="15603" y="2892"/>
                </a:cubicBezTo>
                <a:cubicBezTo>
                  <a:pt x="15548" y="2925"/>
                  <a:pt x="15487" y="2936"/>
                  <a:pt x="15424" y="2936"/>
                </a:cubicBezTo>
                <a:cubicBezTo>
                  <a:pt x="15360" y="2936"/>
                  <a:pt x="15294" y="2925"/>
                  <a:pt x="15228" y="2914"/>
                </a:cubicBezTo>
                <a:cubicBezTo>
                  <a:pt x="15029" y="2914"/>
                  <a:pt x="14897" y="2804"/>
                  <a:pt x="14765" y="2671"/>
                </a:cubicBezTo>
                <a:cubicBezTo>
                  <a:pt x="14676" y="2539"/>
                  <a:pt x="14742" y="2406"/>
                  <a:pt x="14765" y="2296"/>
                </a:cubicBezTo>
                <a:cubicBezTo>
                  <a:pt x="14809" y="2186"/>
                  <a:pt x="14809" y="2053"/>
                  <a:pt x="14654" y="2031"/>
                </a:cubicBezTo>
                <a:cubicBezTo>
                  <a:pt x="14610" y="2031"/>
                  <a:pt x="14522" y="2120"/>
                  <a:pt x="14478" y="2186"/>
                </a:cubicBezTo>
                <a:cubicBezTo>
                  <a:pt x="14411" y="2274"/>
                  <a:pt x="14389" y="2384"/>
                  <a:pt x="14323" y="2473"/>
                </a:cubicBezTo>
                <a:cubicBezTo>
                  <a:pt x="14169" y="2782"/>
                  <a:pt x="13926" y="2914"/>
                  <a:pt x="13573" y="2914"/>
                </a:cubicBezTo>
                <a:cubicBezTo>
                  <a:pt x="13440" y="2910"/>
                  <a:pt x="13308" y="2908"/>
                  <a:pt x="13176" y="2908"/>
                </a:cubicBezTo>
                <a:cubicBezTo>
                  <a:pt x="12646" y="2908"/>
                  <a:pt x="12116" y="2936"/>
                  <a:pt x="11587" y="2936"/>
                </a:cubicBezTo>
                <a:cubicBezTo>
                  <a:pt x="11497" y="2943"/>
                  <a:pt x="11407" y="2947"/>
                  <a:pt x="11318" y="2947"/>
                </a:cubicBezTo>
                <a:cubicBezTo>
                  <a:pt x="11100" y="2947"/>
                  <a:pt x="10885" y="2920"/>
                  <a:pt x="10682" y="2826"/>
                </a:cubicBezTo>
                <a:cubicBezTo>
                  <a:pt x="10619" y="2810"/>
                  <a:pt x="10535" y="2795"/>
                  <a:pt x="10459" y="2795"/>
                </a:cubicBezTo>
                <a:cubicBezTo>
                  <a:pt x="10428" y="2795"/>
                  <a:pt x="10399" y="2797"/>
                  <a:pt x="10373" y="2804"/>
                </a:cubicBezTo>
                <a:cubicBezTo>
                  <a:pt x="10019" y="2926"/>
                  <a:pt x="9666" y="2956"/>
                  <a:pt x="9312" y="2956"/>
                </a:cubicBezTo>
                <a:cubicBezTo>
                  <a:pt x="9092" y="2956"/>
                  <a:pt x="8872" y="2945"/>
                  <a:pt x="8651" y="2936"/>
                </a:cubicBezTo>
                <a:cubicBezTo>
                  <a:pt x="8546" y="2932"/>
                  <a:pt x="8441" y="2930"/>
                  <a:pt x="8337" y="2930"/>
                </a:cubicBezTo>
                <a:cubicBezTo>
                  <a:pt x="7874" y="2930"/>
                  <a:pt x="7420" y="2966"/>
                  <a:pt x="6952" y="3002"/>
                </a:cubicBezTo>
                <a:cubicBezTo>
                  <a:pt x="6705" y="3039"/>
                  <a:pt x="6458" y="3070"/>
                  <a:pt x="6211" y="3070"/>
                </a:cubicBezTo>
                <a:cubicBezTo>
                  <a:pt x="6016" y="3070"/>
                  <a:pt x="5822" y="3051"/>
                  <a:pt x="5628" y="3002"/>
                </a:cubicBezTo>
                <a:cubicBezTo>
                  <a:pt x="5549" y="2985"/>
                  <a:pt x="5471" y="2977"/>
                  <a:pt x="5395" y="2977"/>
                </a:cubicBezTo>
                <a:cubicBezTo>
                  <a:pt x="5174" y="2977"/>
                  <a:pt x="4964" y="3047"/>
                  <a:pt x="4767" y="3179"/>
                </a:cubicBezTo>
                <a:cubicBezTo>
                  <a:pt x="4645" y="3261"/>
                  <a:pt x="4503" y="3380"/>
                  <a:pt x="4378" y="3380"/>
                </a:cubicBezTo>
                <a:cubicBezTo>
                  <a:pt x="4368" y="3380"/>
                  <a:pt x="4358" y="3379"/>
                  <a:pt x="4348" y="3378"/>
                </a:cubicBezTo>
                <a:cubicBezTo>
                  <a:pt x="4083" y="3378"/>
                  <a:pt x="3906" y="3510"/>
                  <a:pt x="3686" y="3620"/>
                </a:cubicBezTo>
                <a:cubicBezTo>
                  <a:pt x="3487" y="3731"/>
                  <a:pt x="3244" y="3797"/>
                  <a:pt x="3024" y="3863"/>
                </a:cubicBezTo>
                <a:cubicBezTo>
                  <a:pt x="2869" y="3731"/>
                  <a:pt x="2715" y="3598"/>
                  <a:pt x="2560" y="3466"/>
                </a:cubicBezTo>
                <a:cubicBezTo>
                  <a:pt x="2384" y="3686"/>
                  <a:pt x="2273" y="3907"/>
                  <a:pt x="2097" y="4062"/>
                </a:cubicBezTo>
                <a:cubicBezTo>
                  <a:pt x="1744" y="4349"/>
                  <a:pt x="1567" y="4702"/>
                  <a:pt x="1589" y="5165"/>
                </a:cubicBezTo>
                <a:cubicBezTo>
                  <a:pt x="1589" y="5474"/>
                  <a:pt x="1479" y="5761"/>
                  <a:pt x="1236" y="5982"/>
                </a:cubicBezTo>
                <a:cubicBezTo>
                  <a:pt x="993" y="6202"/>
                  <a:pt x="773" y="6467"/>
                  <a:pt x="640" y="6776"/>
                </a:cubicBezTo>
                <a:cubicBezTo>
                  <a:pt x="552" y="6953"/>
                  <a:pt x="397" y="7019"/>
                  <a:pt x="221" y="7019"/>
                </a:cubicBezTo>
                <a:cubicBezTo>
                  <a:pt x="155" y="7019"/>
                  <a:pt x="110" y="7063"/>
                  <a:pt x="0" y="7107"/>
                </a:cubicBezTo>
                <a:cubicBezTo>
                  <a:pt x="199" y="7173"/>
                  <a:pt x="353" y="7240"/>
                  <a:pt x="486" y="7284"/>
                </a:cubicBezTo>
                <a:cubicBezTo>
                  <a:pt x="1081" y="7593"/>
                  <a:pt x="1104" y="7615"/>
                  <a:pt x="750" y="8211"/>
                </a:cubicBezTo>
                <a:cubicBezTo>
                  <a:pt x="596" y="8431"/>
                  <a:pt x="530" y="8630"/>
                  <a:pt x="728" y="8873"/>
                </a:cubicBezTo>
                <a:cubicBezTo>
                  <a:pt x="846" y="8873"/>
                  <a:pt x="964" y="8863"/>
                  <a:pt x="1081" y="8863"/>
                </a:cubicBezTo>
                <a:cubicBezTo>
                  <a:pt x="1140" y="8863"/>
                  <a:pt x="1199" y="8865"/>
                  <a:pt x="1258" y="8873"/>
                </a:cubicBezTo>
                <a:cubicBezTo>
                  <a:pt x="1346" y="8873"/>
                  <a:pt x="1479" y="8895"/>
                  <a:pt x="1545" y="8961"/>
                </a:cubicBezTo>
                <a:cubicBezTo>
                  <a:pt x="1810" y="9204"/>
                  <a:pt x="2141" y="9358"/>
                  <a:pt x="2295" y="9711"/>
                </a:cubicBezTo>
                <a:cubicBezTo>
                  <a:pt x="2406" y="9932"/>
                  <a:pt x="2582" y="10131"/>
                  <a:pt x="2693" y="10307"/>
                </a:cubicBezTo>
                <a:cubicBezTo>
                  <a:pt x="3443" y="10616"/>
                  <a:pt x="4171" y="10660"/>
                  <a:pt x="4899" y="10660"/>
                </a:cubicBezTo>
                <a:cubicBezTo>
                  <a:pt x="5054" y="10660"/>
                  <a:pt x="5208" y="10660"/>
                  <a:pt x="5363" y="10683"/>
                </a:cubicBezTo>
                <a:cubicBezTo>
                  <a:pt x="5981" y="10749"/>
                  <a:pt x="6599" y="10815"/>
                  <a:pt x="7195" y="10925"/>
                </a:cubicBezTo>
                <a:cubicBezTo>
                  <a:pt x="7769" y="11014"/>
                  <a:pt x="8386" y="11014"/>
                  <a:pt x="8894" y="11367"/>
                </a:cubicBezTo>
                <a:cubicBezTo>
                  <a:pt x="8938" y="11389"/>
                  <a:pt x="8993" y="11394"/>
                  <a:pt x="9049" y="11394"/>
                </a:cubicBezTo>
                <a:cubicBezTo>
                  <a:pt x="9104" y="11394"/>
                  <a:pt x="9159" y="11389"/>
                  <a:pt x="9203" y="11389"/>
                </a:cubicBezTo>
                <a:cubicBezTo>
                  <a:pt x="9556" y="11411"/>
                  <a:pt x="9909" y="11411"/>
                  <a:pt x="10152" y="11742"/>
                </a:cubicBezTo>
                <a:cubicBezTo>
                  <a:pt x="10284" y="11918"/>
                  <a:pt x="10439" y="12051"/>
                  <a:pt x="10593" y="12227"/>
                </a:cubicBezTo>
                <a:cubicBezTo>
                  <a:pt x="11251" y="12501"/>
                  <a:pt x="11908" y="12669"/>
                  <a:pt x="12602" y="12669"/>
                </a:cubicBezTo>
                <a:cubicBezTo>
                  <a:pt x="12747" y="12669"/>
                  <a:pt x="12894" y="12662"/>
                  <a:pt x="13043" y="12647"/>
                </a:cubicBezTo>
                <a:cubicBezTo>
                  <a:pt x="13317" y="12618"/>
                  <a:pt x="13592" y="12610"/>
                  <a:pt x="13866" y="12610"/>
                </a:cubicBezTo>
                <a:cubicBezTo>
                  <a:pt x="14232" y="12610"/>
                  <a:pt x="14597" y="12625"/>
                  <a:pt x="14963" y="12625"/>
                </a:cubicBezTo>
                <a:cubicBezTo>
                  <a:pt x="15040" y="12625"/>
                  <a:pt x="15118" y="12619"/>
                  <a:pt x="15192" y="12619"/>
                </a:cubicBezTo>
                <a:cubicBezTo>
                  <a:pt x="15267" y="12619"/>
                  <a:pt x="15338" y="12625"/>
                  <a:pt x="15405" y="12647"/>
                </a:cubicBezTo>
                <a:cubicBezTo>
                  <a:pt x="15537" y="12691"/>
                  <a:pt x="15669" y="12779"/>
                  <a:pt x="15714" y="12867"/>
                </a:cubicBezTo>
                <a:cubicBezTo>
                  <a:pt x="15824" y="13221"/>
                  <a:pt x="16067" y="13419"/>
                  <a:pt x="16376" y="13552"/>
                </a:cubicBezTo>
                <a:cubicBezTo>
                  <a:pt x="16442" y="13574"/>
                  <a:pt x="16486" y="13618"/>
                  <a:pt x="16530" y="13684"/>
                </a:cubicBezTo>
                <a:cubicBezTo>
                  <a:pt x="16574" y="13728"/>
                  <a:pt x="16596" y="13794"/>
                  <a:pt x="16574" y="13861"/>
                </a:cubicBezTo>
                <a:cubicBezTo>
                  <a:pt x="16552" y="13905"/>
                  <a:pt x="16486" y="13949"/>
                  <a:pt x="16442" y="13971"/>
                </a:cubicBezTo>
                <a:cubicBezTo>
                  <a:pt x="16422" y="13977"/>
                  <a:pt x="16403" y="13980"/>
                  <a:pt x="16384" y="13980"/>
                </a:cubicBezTo>
                <a:cubicBezTo>
                  <a:pt x="16337" y="13980"/>
                  <a:pt x="16290" y="13964"/>
                  <a:pt x="16243" y="13949"/>
                </a:cubicBezTo>
                <a:cubicBezTo>
                  <a:pt x="16182" y="13928"/>
                  <a:pt x="16125" y="13913"/>
                  <a:pt x="16069" y="13913"/>
                </a:cubicBezTo>
                <a:cubicBezTo>
                  <a:pt x="16004" y="13913"/>
                  <a:pt x="15939" y="13934"/>
                  <a:pt x="15868" y="13993"/>
                </a:cubicBezTo>
                <a:cubicBezTo>
                  <a:pt x="15714" y="14125"/>
                  <a:pt x="15603" y="14280"/>
                  <a:pt x="15603" y="14478"/>
                </a:cubicBezTo>
                <a:cubicBezTo>
                  <a:pt x="15581" y="14545"/>
                  <a:pt x="15625" y="14655"/>
                  <a:pt x="15669" y="14655"/>
                </a:cubicBezTo>
                <a:cubicBezTo>
                  <a:pt x="15934" y="14721"/>
                  <a:pt x="15802" y="15074"/>
                  <a:pt x="16067" y="15163"/>
                </a:cubicBezTo>
                <a:cubicBezTo>
                  <a:pt x="16243" y="15163"/>
                  <a:pt x="16464" y="15141"/>
                  <a:pt x="16685" y="15141"/>
                </a:cubicBezTo>
                <a:cubicBezTo>
                  <a:pt x="16905" y="15141"/>
                  <a:pt x="17126" y="15185"/>
                  <a:pt x="17325" y="15229"/>
                </a:cubicBezTo>
                <a:cubicBezTo>
                  <a:pt x="17369" y="15229"/>
                  <a:pt x="17435" y="15317"/>
                  <a:pt x="17435" y="15383"/>
                </a:cubicBezTo>
                <a:cubicBezTo>
                  <a:pt x="17435" y="15427"/>
                  <a:pt x="17391" y="15516"/>
                  <a:pt x="17347" y="15538"/>
                </a:cubicBezTo>
                <a:cubicBezTo>
                  <a:pt x="17258" y="15582"/>
                  <a:pt x="17126" y="15604"/>
                  <a:pt x="17038" y="15604"/>
                </a:cubicBezTo>
                <a:cubicBezTo>
                  <a:pt x="16839" y="15582"/>
                  <a:pt x="16640" y="15516"/>
                  <a:pt x="16442" y="15516"/>
                </a:cubicBezTo>
                <a:cubicBezTo>
                  <a:pt x="16331" y="15516"/>
                  <a:pt x="16155" y="15538"/>
                  <a:pt x="16089" y="15626"/>
                </a:cubicBezTo>
                <a:cubicBezTo>
                  <a:pt x="15912" y="15803"/>
                  <a:pt x="15691" y="15891"/>
                  <a:pt x="15449" y="15957"/>
                </a:cubicBezTo>
                <a:cubicBezTo>
                  <a:pt x="15360" y="16001"/>
                  <a:pt x="15272" y="16090"/>
                  <a:pt x="15250" y="16178"/>
                </a:cubicBezTo>
                <a:cubicBezTo>
                  <a:pt x="15206" y="16310"/>
                  <a:pt x="15294" y="16376"/>
                  <a:pt x="15405" y="16443"/>
                </a:cubicBezTo>
                <a:cubicBezTo>
                  <a:pt x="15736" y="16619"/>
                  <a:pt x="16089" y="16752"/>
                  <a:pt x="16442" y="16840"/>
                </a:cubicBezTo>
                <a:cubicBezTo>
                  <a:pt x="16640" y="16884"/>
                  <a:pt x="16839" y="16884"/>
                  <a:pt x="16971" y="17105"/>
                </a:cubicBezTo>
                <a:cubicBezTo>
                  <a:pt x="16905" y="17237"/>
                  <a:pt x="16817" y="17348"/>
                  <a:pt x="16751" y="17458"/>
                </a:cubicBezTo>
                <a:cubicBezTo>
                  <a:pt x="16941" y="17585"/>
                  <a:pt x="17109" y="17632"/>
                  <a:pt x="17278" y="17632"/>
                </a:cubicBezTo>
                <a:cubicBezTo>
                  <a:pt x="17344" y="17632"/>
                  <a:pt x="17411" y="17625"/>
                  <a:pt x="17479" y="17612"/>
                </a:cubicBezTo>
                <a:cubicBezTo>
                  <a:pt x="17737" y="17543"/>
                  <a:pt x="17994" y="17521"/>
                  <a:pt x="18251" y="17521"/>
                </a:cubicBezTo>
                <a:cubicBezTo>
                  <a:pt x="18656" y="17521"/>
                  <a:pt x="19059" y="17574"/>
                  <a:pt x="19458" y="17574"/>
                </a:cubicBezTo>
                <a:cubicBezTo>
                  <a:pt x="19608" y="17574"/>
                  <a:pt x="19758" y="17567"/>
                  <a:pt x="19907" y="17546"/>
                </a:cubicBezTo>
                <a:cubicBezTo>
                  <a:pt x="19973" y="17546"/>
                  <a:pt x="20039" y="17568"/>
                  <a:pt x="20105" y="17568"/>
                </a:cubicBezTo>
                <a:cubicBezTo>
                  <a:pt x="20535" y="17628"/>
                  <a:pt x="20965" y="17668"/>
                  <a:pt x="21394" y="17668"/>
                </a:cubicBezTo>
                <a:cubicBezTo>
                  <a:pt x="21759" y="17668"/>
                  <a:pt x="22124" y="17639"/>
                  <a:pt x="22489" y="17568"/>
                </a:cubicBezTo>
                <a:cubicBezTo>
                  <a:pt x="22621" y="17679"/>
                  <a:pt x="22754" y="17789"/>
                  <a:pt x="22886" y="17899"/>
                </a:cubicBezTo>
                <a:cubicBezTo>
                  <a:pt x="23129" y="17590"/>
                  <a:pt x="23129" y="17568"/>
                  <a:pt x="23394" y="17546"/>
                </a:cubicBezTo>
                <a:cubicBezTo>
                  <a:pt x="24034" y="17546"/>
                  <a:pt x="24674" y="17546"/>
                  <a:pt x="25314" y="17568"/>
                </a:cubicBezTo>
                <a:cubicBezTo>
                  <a:pt x="25402" y="17568"/>
                  <a:pt x="25468" y="17612"/>
                  <a:pt x="25556" y="17656"/>
                </a:cubicBezTo>
                <a:cubicBezTo>
                  <a:pt x="25888" y="17458"/>
                  <a:pt x="26241" y="17524"/>
                  <a:pt x="26594" y="17458"/>
                </a:cubicBezTo>
                <a:cubicBezTo>
                  <a:pt x="27068" y="17387"/>
                  <a:pt x="27549" y="17367"/>
                  <a:pt x="28033" y="17367"/>
                </a:cubicBezTo>
                <a:cubicBezTo>
                  <a:pt x="28449" y="17367"/>
                  <a:pt x="28868" y="17381"/>
                  <a:pt x="29286" y="17392"/>
                </a:cubicBezTo>
                <a:cubicBezTo>
                  <a:pt x="29537" y="17399"/>
                  <a:pt x="29789" y="17406"/>
                  <a:pt x="30039" y="17406"/>
                </a:cubicBezTo>
                <a:cubicBezTo>
                  <a:pt x="30579" y="17406"/>
                  <a:pt x="31113" y="17373"/>
                  <a:pt x="31626" y="17237"/>
                </a:cubicBezTo>
                <a:cubicBezTo>
                  <a:pt x="31670" y="17193"/>
                  <a:pt x="31670" y="17171"/>
                  <a:pt x="31692" y="17171"/>
                </a:cubicBezTo>
                <a:cubicBezTo>
                  <a:pt x="31754" y="16896"/>
                  <a:pt x="31788" y="16777"/>
                  <a:pt x="31870" y="16777"/>
                </a:cubicBezTo>
                <a:cubicBezTo>
                  <a:pt x="31933" y="16777"/>
                  <a:pt x="32024" y="16848"/>
                  <a:pt x="32177" y="16972"/>
                </a:cubicBezTo>
                <a:cubicBezTo>
                  <a:pt x="32257" y="17052"/>
                  <a:pt x="32349" y="17097"/>
                  <a:pt x="32428" y="17097"/>
                </a:cubicBezTo>
                <a:cubicBezTo>
                  <a:pt x="32502" y="17097"/>
                  <a:pt x="32565" y="17058"/>
                  <a:pt x="32597" y="16972"/>
                </a:cubicBezTo>
                <a:cubicBezTo>
                  <a:pt x="32729" y="16663"/>
                  <a:pt x="32950" y="16619"/>
                  <a:pt x="33237" y="16597"/>
                </a:cubicBezTo>
                <a:cubicBezTo>
                  <a:pt x="33612" y="16553"/>
                  <a:pt x="33965" y="16487"/>
                  <a:pt x="34340" y="16399"/>
                </a:cubicBezTo>
                <a:cubicBezTo>
                  <a:pt x="34539" y="16354"/>
                  <a:pt x="34715" y="16244"/>
                  <a:pt x="34782" y="16045"/>
                </a:cubicBezTo>
                <a:cubicBezTo>
                  <a:pt x="34826" y="15935"/>
                  <a:pt x="34848" y="15781"/>
                  <a:pt x="34804" y="15670"/>
                </a:cubicBezTo>
                <a:cubicBezTo>
                  <a:pt x="34746" y="15535"/>
                  <a:pt x="34620" y="15467"/>
                  <a:pt x="34471" y="15467"/>
                </a:cubicBezTo>
                <a:cubicBezTo>
                  <a:pt x="34450" y="15467"/>
                  <a:pt x="34428" y="15469"/>
                  <a:pt x="34406" y="15472"/>
                </a:cubicBezTo>
                <a:cubicBezTo>
                  <a:pt x="34274" y="15494"/>
                  <a:pt x="34164" y="15560"/>
                  <a:pt x="34031" y="15582"/>
                </a:cubicBezTo>
                <a:cubicBezTo>
                  <a:pt x="33810" y="15604"/>
                  <a:pt x="33590" y="15604"/>
                  <a:pt x="33391" y="15604"/>
                </a:cubicBezTo>
                <a:cubicBezTo>
                  <a:pt x="33347" y="15604"/>
                  <a:pt x="33259" y="15538"/>
                  <a:pt x="33259" y="15494"/>
                </a:cubicBezTo>
                <a:cubicBezTo>
                  <a:pt x="33259" y="15427"/>
                  <a:pt x="33325" y="15361"/>
                  <a:pt x="33369" y="15339"/>
                </a:cubicBezTo>
                <a:cubicBezTo>
                  <a:pt x="33457" y="15295"/>
                  <a:pt x="33568" y="15273"/>
                  <a:pt x="33678" y="15251"/>
                </a:cubicBezTo>
                <a:cubicBezTo>
                  <a:pt x="34097" y="15163"/>
                  <a:pt x="34517" y="15119"/>
                  <a:pt x="34914" y="15008"/>
                </a:cubicBezTo>
                <a:cubicBezTo>
                  <a:pt x="35282" y="14916"/>
                  <a:pt x="35634" y="14870"/>
                  <a:pt x="35997" y="14870"/>
                </a:cubicBezTo>
                <a:cubicBezTo>
                  <a:pt x="36070" y="14870"/>
                  <a:pt x="36142" y="14872"/>
                  <a:pt x="36216" y="14876"/>
                </a:cubicBezTo>
                <a:lnTo>
                  <a:pt x="36679" y="14876"/>
                </a:lnTo>
                <a:cubicBezTo>
                  <a:pt x="36966" y="14876"/>
                  <a:pt x="37011" y="14854"/>
                  <a:pt x="37342" y="14545"/>
                </a:cubicBezTo>
                <a:lnTo>
                  <a:pt x="36702" y="14545"/>
                </a:lnTo>
                <a:cubicBezTo>
                  <a:pt x="36569" y="14545"/>
                  <a:pt x="36437" y="14567"/>
                  <a:pt x="36326" y="14567"/>
                </a:cubicBezTo>
                <a:cubicBezTo>
                  <a:pt x="36260" y="14545"/>
                  <a:pt x="36172" y="14478"/>
                  <a:pt x="36150" y="14412"/>
                </a:cubicBezTo>
                <a:cubicBezTo>
                  <a:pt x="36128" y="14390"/>
                  <a:pt x="36194" y="14258"/>
                  <a:pt x="36238" y="14258"/>
                </a:cubicBezTo>
                <a:cubicBezTo>
                  <a:pt x="36435" y="14199"/>
                  <a:pt x="36650" y="14122"/>
                  <a:pt x="36851" y="14122"/>
                </a:cubicBezTo>
                <a:cubicBezTo>
                  <a:pt x="36875" y="14122"/>
                  <a:pt x="36899" y="14123"/>
                  <a:pt x="36922" y="14125"/>
                </a:cubicBezTo>
                <a:cubicBezTo>
                  <a:pt x="37052" y="14153"/>
                  <a:pt x="37173" y="14165"/>
                  <a:pt x="37292" y="14165"/>
                </a:cubicBezTo>
                <a:cubicBezTo>
                  <a:pt x="37457" y="14165"/>
                  <a:pt x="37616" y="14142"/>
                  <a:pt x="37783" y="14103"/>
                </a:cubicBezTo>
                <a:cubicBezTo>
                  <a:pt x="37820" y="14093"/>
                  <a:pt x="37859" y="14088"/>
                  <a:pt x="37898" y="14088"/>
                </a:cubicBezTo>
                <a:cubicBezTo>
                  <a:pt x="38022" y="14088"/>
                  <a:pt x="38156" y="14131"/>
                  <a:pt x="38291" y="14147"/>
                </a:cubicBezTo>
                <a:cubicBezTo>
                  <a:pt x="38335" y="14170"/>
                  <a:pt x="38357" y="14258"/>
                  <a:pt x="38379" y="14302"/>
                </a:cubicBezTo>
                <a:cubicBezTo>
                  <a:pt x="38401" y="14324"/>
                  <a:pt x="38357" y="14390"/>
                  <a:pt x="38313" y="14412"/>
                </a:cubicBezTo>
                <a:cubicBezTo>
                  <a:pt x="38180" y="14456"/>
                  <a:pt x="38048" y="14501"/>
                  <a:pt x="37805" y="14611"/>
                </a:cubicBezTo>
                <a:cubicBezTo>
                  <a:pt x="38004" y="14677"/>
                  <a:pt x="38070" y="14721"/>
                  <a:pt x="38136" y="14721"/>
                </a:cubicBezTo>
                <a:cubicBezTo>
                  <a:pt x="38401" y="14721"/>
                  <a:pt x="38666" y="14699"/>
                  <a:pt x="38931" y="14655"/>
                </a:cubicBezTo>
                <a:cubicBezTo>
                  <a:pt x="39202" y="14620"/>
                  <a:pt x="39619" y="14597"/>
                  <a:pt x="40026" y="14597"/>
                </a:cubicBezTo>
                <a:cubicBezTo>
                  <a:pt x="40379" y="14597"/>
                  <a:pt x="40725" y="14614"/>
                  <a:pt x="40961" y="14655"/>
                </a:cubicBezTo>
                <a:cubicBezTo>
                  <a:pt x="41005" y="14677"/>
                  <a:pt x="41027" y="14699"/>
                  <a:pt x="41049" y="14743"/>
                </a:cubicBezTo>
                <a:cubicBezTo>
                  <a:pt x="41253" y="15059"/>
                  <a:pt x="41505" y="15250"/>
                  <a:pt x="41842" y="15250"/>
                </a:cubicBezTo>
                <a:cubicBezTo>
                  <a:pt x="41906" y="15250"/>
                  <a:pt x="41972" y="15243"/>
                  <a:pt x="42042" y="15229"/>
                </a:cubicBezTo>
                <a:cubicBezTo>
                  <a:pt x="42063" y="15227"/>
                  <a:pt x="42083" y="15225"/>
                  <a:pt x="42102" y="15225"/>
                </a:cubicBezTo>
                <a:cubicBezTo>
                  <a:pt x="42273" y="15225"/>
                  <a:pt x="42409" y="15309"/>
                  <a:pt x="42528" y="15427"/>
                </a:cubicBezTo>
                <a:cubicBezTo>
                  <a:pt x="42643" y="15543"/>
                  <a:pt x="42776" y="15608"/>
                  <a:pt x="42925" y="15608"/>
                </a:cubicBezTo>
                <a:cubicBezTo>
                  <a:pt x="42947" y="15608"/>
                  <a:pt x="42969" y="15607"/>
                  <a:pt x="42991" y="15604"/>
                </a:cubicBezTo>
                <a:cubicBezTo>
                  <a:pt x="43014" y="15602"/>
                  <a:pt x="43035" y="15601"/>
                  <a:pt x="43057" y="15601"/>
                </a:cubicBezTo>
                <a:cubicBezTo>
                  <a:pt x="43247" y="15601"/>
                  <a:pt x="43400" y="15688"/>
                  <a:pt x="43499" y="15847"/>
                </a:cubicBezTo>
                <a:cubicBezTo>
                  <a:pt x="43565" y="15935"/>
                  <a:pt x="43631" y="16023"/>
                  <a:pt x="43720" y="16112"/>
                </a:cubicBezTo>
                <a:cubicBezTo>
                  <a:pt x="44023" y="16014"/>
                  <a:pt x="44322" y="15938"/>
                  <a:pt x="44614" y="15938"/>
                </a:cubicBezTo>
                <a:cubicBezTo>
                  <a:pt x="44918" y="15938"/>
                  <a:pt x="45215" y="16020"/>
                  <a:pt x="45507" y="16244"/>
                </a:cubicBezTo>
                <a:cubicBezTo>
                  <a:pt x="45463" y="16376"/>
                  <a:pt x="45419" y="16509"/>
                  <a:pt x="45375" y="16641"/>
                </a:cubicBezTo>
                <a:cubicBezTo>
                  <a:pt x="45353" y="16796"/>
                  <a:pt x="45397" y="16906"/>
                  <a:pt x="45529" y="16950"/>
                </a:cubicBezTo>
                <a:cubicBezTo>
                  <a:pt x="45554" y="16954"/>
                  <a:pt x="45579" y="16956"/>
                  <a:pt x="45603" y="16956"/>
                </a:cubicBezTo>
                <a:cubicBezTo>
                  <a:pt x="45724" y="16956"/>
                  <a:pt x="45823" y="16907"/>
                  <a:pt x="45860" y="16796"/>
                </a:cubicBezTo>
                <a:cubicBezTo>
                  <a:pt x="45882" y="16708"/>
                  <a:pt x="45882" y="16619"/>
                  <a:pt x="45905" y="16531"/>
                </a:cubicBezTo>
                <a:cubicBezTo>
                  <a:pt x="46105" y="16058"/>
                  <a:pt x="46365" y="15840"/>
                  <a:pt x="46747" y="15840"/>
                </a:cubicBezTo>
                <a:cubicBezTo>
                  <a:pt x="46828" y="15840"/>
                  <a:pt x="46915" y="15850"/>
                  <a:pt x="47008" y="15869"/>
                </a:cubicBezTo>
                <a:cubicBezTo>
                  <a:pt x="47052" y="15869"/>
                  <a:pt x="47074" y="15935"/>
                  <a:pt x="47096" y="15957"/>
                </a:cubicBezTo>
                <a:cubicBezTo>
                  <a:pt x="47008" y="16067"/>
                  <a:pt x="46942" y="16156"/>
                  <a:pt x="46831" y="16310"/>
                </a:cubicBezTo>
                <a:cubicBezTo>
                  <a:pt x="47074" y="16421"/>
                  <a:pt x="47030" y="16619"/>
                  <a:pt x="46986" y="16862"/>
                </a:cubicBezTo>
                <a:cubicBezTo>
                  <a:pt x="47847" y="16818"/>
                  <a:pt x="48707" y="16752"/>
                  <a:pt x="49568" y="16708"/>
                </a:cubicBezTo>
                <a:cubicBezTo>
                  <a:pt x="49634" y="16708"/>
                  <a:pt x="49700" y="16663"/>
                  <a:pt x="49789" y="16619"/>
                </a:cubicBezTo>
                <a:cubicBezTo>
                  <a:pt x="49605" y="16462"/>
                  <a:pt x="49414" y="16419"/>
                  <a:pt x="49223" y="16419"/>
                </a:cubicBezTo>
                <a:cubicBezTo>
                  <a:pt x="48994" y="16419"/>
                  <a:pt x="48765" y="16480"/>
                  <a:pt x="48548" y="16480"/>
                </a:cubicBezTo>
                <a:cubicBezTo>
                  <a:pt x="48490" y="16480"/>
                  <a:pt x="48433" y="16476"/>
                  <a:pt x="48376" y="16465"/>
                </a:cubicBezTo>
                <a:cubicBezTo>
                  <a:pt x="48266" y="16200"/>
                  <a:pt x="48420" y="16045"/>
                  <a:pt x="48553" y="15935"/>
                </a:cubicBezTo>
                <a:cubicBezTo>
                  <a:pt x="48641" y="15847"/>
                  <a:pt x="48796" y="15781"/>
                  <a:pt x="48906" y="15781"/>
                </a:cubicBezTo>
                <a:cubicBezTo>
                  <a:pt x="49369" y="15825"/>
                  <a:pt x="49877" y="15803"/>
                  <a:pt x="50230" y="16222"/>
                </a:cubicBezTo>
                <a:cubicBezTo>
                  <a:pt x="50252" y="16244"/>
                  <a:pt x="50252" y="16244"/>
                  <a:pt x="50274" y="16266"/>
                </a:cubicBezTo>
                <a:cubicBezTo>
                  <a:pt x="50296" y="16399"/>
                  <a:pt x="50274" y="16575"/>
                  <a:pt x="50363" y="16641"/>
                </a:cubicBezTo>
                <a:cubicBezTo>
                  <a:pt x="50473" y="16708"/>
                  <a:pt x="50649" y="16730"/>
                  <a:pt x="50804" y="16730"/>
                </a:cubicBezTo>
                <a:cubicBezTo>
                  <a:pt x="50870" y="16730"/>
                  <a:pt x="50958" y="16685"/>
                  <a:pt x="51047" y="16663"/>
                </a:cubicBezTo>
                <a:cubicBezTo>
                  <a:pt x="51242" y="16615"/>
                  <a:pt x="51432" y="16587"/>
                  <a:pt x="51622" y="16587"/>
                </a:cubicBezTo>
                <a:cubicBezTo>
                  <a:pt x="51863" y="16587"/>
                  <a:pt x="52102" y="16631"/>
                  <a:pt x="52349" y="16730"/>
                </a:cubicBezTo>
                <a:cubicBezTo>
                  <a:pt x="52525" y="16796"/>
                  <a:pt x="52724" y="16840"/>
                  <a:pt x="52923" y="16840"/>
                </a:cubicBezTo>
                <a:cubicBezTo>
                  <a:pt x="53486" y="16825"/>
                  <a:pt x="54039" y="16799"/>
                  <a:pt x="54596" y="16799"/>
                </a:cubicBezTo>
                <a:cubicBezTo>
                  <a:pt x="54846" y="16799"/>
                  <a:pt x="55097" y="16804"/>
                  <a:pt x="55350" y="16818"/>
                </a:cubicBezTo>
                <a:cubicBezTo>
                  <a:pt x="55505" y="16818"/>
                  <a:pt x="55659" y="16774"/>
                  <a:pt x="55814" y="16752"/>
                </a:cubicBezTo>
                <a:cubicBezTo>
                  <a:pt x="55902" y="16752"/>
                  <a:pt x="56012" y="16774"/>
                  <a:pt x="56056" y="16818"/>
                </a:cubicBezTo>
                <a:cubicBezTo>
                  <a:pt x="56123" y="16862"/>
                  <a:pt x="56189" y="16950"/>
                  <a:pt x="56189" y="17039"/>
                </a:cubicBezTo>
                <a:cubicBezTo>
                  <a:pt x="56167" y="17105"/>
                  <a:pt x="56101" y="17171"/>
                  <a:pt x="56034" y="17237"/>
                </a:cubicBezTo>
                <a:cubicBezTo>
                  <a:pt x="56012" y="17259"/>
                  <a:pt x="55968" y="17259"/>
                  <a:pt x="55924" y="17259"/>
                </a:cubicBezTo>
                <a:cubicBezTo>
                  <a:pt x="55107" y="17325"/>
                  <a:pt x="54291" y="17370"/>
                  <a:pt x="53474" y="17436"/>
                </a:cubicBezTo>
                <a:cubicBezTo>
                  <a:pt x="53364" y="17458"/>
                  <a:pt x="53210" y="17414"/>
                  <a:pt x="53143" y="17612"/>
                </a:cubicBezTo>
                <a:cubicBezTo>
                  <a:pt x="53210" y="17634"/>
                  <a:pt x="53254" y="17679"/>
                  <a:pt x="53320" y="17679"/>
                </a:cubicBezTo>
                <a:cubicBezTo>
                  <a:pt x="53371" y="17674"/>
                  <a:pt x="53422" y="17672"/>
                  <a:pt x="53471" y="17672"/>
                </a:cubicBezTo>
                <a:cubicBezTo>
                  <a:pt x="53678" y="17672"/>
                  <a:pt x="53870" y="17717"/>
                  <a:pt x="54048" y="17877"/>
                </a:cubicBezTo>
                <a:cubicBezTo>
                  <a:pt x="54090" y="17919"/>
                  <a:pt x="54150" y="17935"/>
                  <a:pt x="54205" y="17935"/>
                </a:cubicBezTo>
                <a:cubicBezTo>
                  <a:pt x="54237" y="17935"/>
                  <a:pt x="54267" y="17929"/>
                  <a:pt x="54291" y="17921"/>
                </a:cubicBezTo>
                <a:cubicBezTo>
                  <a:pt x="54371" y="17898"/>
                  <a:pt x="54448" y="17888"/>
                  <a:pt x="54524" y="17888"/>
                </a:cubicBezTo>
                <a:cubicBezTo>
                  <a:pt x="54807" y="17888"/>
                  <a:pt x="55067" y="18019"/>
                  <a:pt x="55328" y="18054"/>
                </a:cubicBezTo>
                <a:cubicBezTo>
                  <a:pt x="55461" y="18076"/>
                  <a:pt x="55593" y="18142"/>
                  <a:pt x="55725" y="18142"/>
                </a:cubicBezTo>
                <a:cubicBezTo>
                  <a:pt x="56018" y="18160"/>
                  <a:pt x="56307" y="18171"/>
                  <a:pt x="56595" y="18171"/>
                </a:cubicBezTo>
                <a:cubicBezTo>
                  <a:pt x="57002" y="18171"/>
                  <a:pt x="57408" y="18150"/>
                  <a:pt x="57822" y="18098"/>
                </a:cubicBezTo>
                <a:cubicBezTo>
                  <a:pt x="58440" y="18032"/>
                  <a:pt x="59058" y="18010"/>
                  <a:pt x="59676" y="17988"/>
                </a:cubicBezTo>
                <a:cubicBezTo>
                  <a:pt x="59703" y="17978"/>
                  <a:pt x="59731" y="17973"/>
                  <a:pt x="59758" y="17973"/>
                </a:cubicBezTo>
                <a:cubicBezTo>
                  <a:pt x="59797" y="17973"/>
                  <a:pt x="59836" y="17984"/>
                  <a:pt x="59874" y="18010"/>
                </a:cubicBezTo>
                <a:cubicBezTo>
                  <a:pt x="59950" y="18047"/>
                  <a:pt x="60023" y="18062"/>
                  <a:pt x="60096" y="18062"/>
                </a:cubicBezTo>
                <a:cubicBezTo>
                  <a:pt x="60234" y="18062"/>
                  <a:pt x="60370" y="18009"/>
                  <a:pt x="60514" y="17965"/>
                </a:cubicBezTo>
                <a:cubicBezTo>
                  <a:pt x="60779" y="17921"/>
                  <a:pt x="61066" y="17899"/>
                  <a:pt x="61353" y="17877"/>
                </a:cubicBezTo>
                <a:cubicBezTo>
                  <a:pt x="61552" y="17855"/>
                  <a:pt x="61750" y="17855"/>
                  <a:pt x="61949" y="17855"/>
                </a:cubicBezTo>
                <a:cubicBezTo>
                  <a:pt x="62479" y="17833"/>
                  <a:pt x="63008" y="17789"/>
                  <a:pt x="63538" y="17767"/>
                </a:cubicBezTo>
                <a:cubicBezTo>
                  <a:pt x="63781" y="17745"/>
                  <a:pt x="64024" y="17745"/>
                  <a:pt x="64244" y="17745"/>
                </a:cubicBezTo>
                <a:cubicBezTo>
                  <a:pt x="64995" y="17656"/>
                  <a:pt x="65745" y="17568"/>
                  <a:pt x="66495" y="17524"/>
                </a:cubicBezTo>
                <a:cubicBezTo>
                  <a:pt x="66540" y="17522"/>
                  <a:pt x="66585" y="17521"/>
                  <a:pt x="66630" y="17521"/>
                </a:cubicBezTo>
                <a:cubicBezTo>
                  <a:pt x="66794" y="17521"/>
                  <a:pt x="66961" y="17533"/>
                  <a:pt x="67126" y="17533"/>
                </a:cubicBezTo>
                <a:cubicBezTo>
                  <a:pt x="67363" y="17533"/>
                  <a:pt x="67597" y="17509"/>
                  <a:pt x="67819" y="17392"/>
                </a:cubicBezTo>
                <a:cubicBezTo>
                  <a:pt x="68387" y="17392"/>
                  <a:pt x="68954" y="17294"/>
                  <a:pt x="69522" y="17294"/>
                </a:cubicBezTo>
                <a:cubicBezTo>
                  <a:pt x="69617" y="17294"/>
                  <a:pt x="69711" y="17297"/>
                  <a:pt x="69806" y="17303"/>
                </a:cubicBezTo>
                <a:cubicBezTo>
                  <a:pt x="69844" y="17309"/>
                  <a:pt x="69883" y="17312"/>
                  <a:pt x="69921" y="17312"/>
                </a:cubicBezTo>
                <a:cubicBezTo>
                  <a:pt x="70036" y="17312"/>
                  <a:pt x="70148" y="17287"/>
                  <a:pt x="70247" y="17237"/>
                </a:cubicBezTo>
                <a:cubicBezTo>
                  <a:pt x="70457" y="17132"/>
                  <a:pt x="70654" y="17041"/>
                  <a:pt x="70880" y="17041"/>
                </a:cubicBezTo>
                <a:cubicBezTo>
                  <a:pt x="70939" y="17041"/>
                  <a:pt x="71000" y="17047"/>
                  <a:pt x="71064" y="17061"/>
                </a:cubicBezTo>
                <a:cubicBezTo>
                  <a:pt x="71090" y="17067"/>
                  <a:pt x="71115" y="17070"/>
                  <a:pt x="71141" y="17070"/>
                </a:cubicBezTo>
                <a:cubicBezTo>
                  <a:pt x="71204" y="17070"/>
                  <a:pt x="71266" y="17054"/>
                  <a:pt x="71329" y="17039"/>
                </a:cubicBezTo>
                <a:cubicBezTo>
                  <a:pt x="71567" y="16925"/>
                  <a:pt x="71812" y="16876"/>
                  <a:pt x="72056" y="16876"/>
                </a:cubicBezTo>
                <a:cubicBezTo>
                  <a:pt x="72286" y="16876"/>
                  <a:pt x="72516" y="16919"/>
                  <a:pt x="72741" y="16994"/>
                </a:cubicBezTo>
                <a:cubicBezTo>
                  <a:pt x="72874" y="17039"/>
                  <a:pt x="73008" y="17062"/>
                  <a:pt x="73140" y="17062"/>
                </a:cubicBezTo>
                <a:cubicBezTo>
                  <a:pt x="73335" y="17062"/>
                  <a:pt x="73528" y="17012"/>
                  <a:pt x="73712" y="16906"/>
                </a:cubicBezTo>
                <a:cubicBezTo>
                  <a:pt x="73866" y="16822"/>
                  <a:pt x="74020" y="16791"/>
                  <a:pt x="74179" y="16791"/>
                </a:cubicBezTo>
                <a:cubicBezTo>
                  <a:pt x="74271" y="16791"/>
                  <a:pt x="74365" y="16802"/>
                  <a:pt x="74462" y="16818"/>
                </a:cubicBezTo>
                <a:cubicBezTo>
                  <a:pt x="74562" y="16838"/>
                  <a:pt x="74661" y="16849"/>
                  <a:pt x="74760" y="16849"/>
                </a:cubicBezTo>
                <a:cubicBezTo>
                  <a:pt x="74881" y="16849"/>
                  <a:pt x="75003" y="16832"/>
                  <a:pt x="75124" y="16796"/>
                </a:cubicBezTo>
                <a:cubicBezTo>
                  <a:pt x="75303" y="16758"/>
                  <a:pt x="75474" y="16719"/>
                  <a:pt x="75646" y="16719"/>
                </a:cubicBezTo>
                <a:cubicBezTo>
                  <a:pt x="75772" y="16719"/>
                  <a:pt x="75899" y="16740"/>
                  <a:pt x="76029" y="16796"/>
                </a:cubicBezTo>
                <a:cubicBezTo>
                  <a:pt x="76081" y="16822"/>
                  <a:pt x="76148" y="16832"/>
                  <a:pt x="76212" y="16832"/>
                </a:cubicBezTo>
                <a:cubicBezTo>
                  <a:pt x="76258" y="16832"/>
                  <a:pt x="76302" y="16827"/>
                  <a:pt x="76338" y="16818"/>
                </a:cubicBezTo>
                <a:cubicBezTo>
                  <a:pt x="76736" y="16685"/>
                  <a:pt x="77199" y="16840"/>
                  <a:pt x="77552" y="16553"/>
                </a:cubicBezTo>
                <a:cubicBezTo>
                  <a:pt x="77579" y="16513"/>
                  <a:pt x="77637" y="16505"/>
                  <a:pt x="77694" y="16505"/>
                </a:cubicBezTo>
                <a:cubicBezTo>
                  <a:pt x="77731" y="16505"/>
                  <a:pt x="77768" y="16509"/>
                  <a:pt x="77795" y="16509"/>
                </a:cubicBezTo>
                <a:cubicBezTo>
                  <a:pt x="77833" y="16506"/>
                  <a:pt x="77872" y="16505"/>
                  <a:pt x="77911" y="16505"/>
                </a:cubicBezTo>
                <a:cubicBezTo>
                  <a:pt x="78180" y="16505"/>
                  <a:pt x="78443" y="16572"/>
                  <a:pt x="78656" y="16708"/>
                </a:cubicBezTo>
                <a:cubicBezTo>
                  <a:pt x="79270" y="16363"/>
                  <a:pt x="79600" y="16232"/>
                  <a:pt x="80074" y="16232"/>
                </a:cubicBezTo>
                <a:cubicBezTo>
                  <a:pt x="80297" y="16232"/>
                  <a:pt x="80552" y="16261"/>
                  <a:pt x="80885" y="16310"/>
                </a:cubicBezTo>
                <a:cubicBezTo>
                  <a:pt x="80973" y="16310"/>
                  <a:pt x="81061" y="16288"/>
                  <a:pt x="81149" y="16266"/>
                </a:cubicBezTo>
                <a:cubicBezTo>
                  <a:pt x="81326" y="16222"/>
                  <a:pt x="81503" y="16134"/>
                  <a:pt x="81701" y="16067"/>
                </a:cubicBezTo>
                <a:cubicBezTo>
                  <a:pt x="81723" y="15957"/>
                  <a:pt x="81723" y="15847"/>
                  <a:pt x="81767" y="15736"/>
                </a:cubicBezTo>
                <a:cubicBezTo>
                  <a:pt x="81787" y="15697"/>
                  <a:pt x="81842" y="15623"/>
                  <a:pt x="81885" y="15623"/>
                </a:cubicBezTo>
                <a:cubicBezTo>
                  <a:pt x="81890" y="15623"/>
                  <a:pt x="81895" y="15624"/>
                  <a:pt x="81900" y="15626"/>
                </a:cubicBezTo>
                <a:cubicBezTo>
                  <a:pt x="81966" y="15648"/>
                  <a:pt x="82076" y="15692"/>
                  <a:pt x="82098" y="15759"/>
                </a:cubicBezTo>
                <a:cubicBezTo>
                  <a:pt x="82120" y="15913"/>
                  <a:pt x="82098" y="16090"/>
                  <a:pt x="82120" y="16288"/>
                </a:cubicBezTo>
                <a:cubicBezTo>
                  <a:pt x="82429" y="16244"/>
                  <a:pt x="82716" y="16200"/>
                  <a:pt x="83003" y="16200"/>
                </a:cubicBezTo>
                <a:cubicBezTo>
                  <a:pt x="83467" y="16178"/>
                  <a:pt x="83908" y="16090"/>
                  <a:pt x="84349" y="15935"/>
                </a:cubicBezTo>
                <a:cubicBezTo>
                  <a:pt x="84372" y="15869"/>
                  <a:pt x="84394" y="15803"/>
                  <a:pt x="84416" y="15736"/>
                </a:cubicBezTo>
                <a:cubicBezTo>
                  <a:pt x="84725" y="15759"/>
                  <a:pt x="85034" y="15781"/>
                  <a:pt x="85343" y="15803"/>
                </a:cubicBezTo>
                <a:cubicBezTo>
                  <a:pt x="85475" y="15825"/>
                  <a:pt x="85652" y="15847"/>
                  <a:pt x="85784" y="15913"/>
                </a:cubicBezTo>
                <a:cubicBezTo>
                  <a:pt x="85895" y="15973"/>
                  <a:pt x="86000" y="16000"/>
                  <a:pt x="86102" y="16000"/>
                </a:cubicBezTo>
                <a:cubicBezTo>
                  <a:pt x="86262" y="16000"/>
                  <a:pt x="86416" y="15933"/>
                  <a:pt x="86579" y="15825"/>
                </a:cubicBezTo>
                <a:cubicBezTo>
                  <a:pt x="86799" y="15648"/>
                  <a:pt x="87064" y="15516"/>
                  <a:pt x="87196" y="15251"/>
                </a:cubicBezTo>
                <a:cubicBezTo>
                  <a:pt x="87285" y="15074"/>
                  <a:pt x="87461" y="15030"/>
                  <a:pt x="87638" y="15030"/>
                </a:cubicBezTo>
                <a:cubicBezTo>
                  <a:pt x="87748" y="15030"/>
                  <a:pt x="87881" y="15030"/>
                  <a:pt x="87969" y="15052"/>
                </a:cubicBezTo>
                <a:cubicBezTo>
                  <a:pt x="88064" y="15082"/>
                  <a:pt x="88155" y="15096"/>
                  <a:pt x="88243" y="15096"/>
                </a:cubicBezTo>
                <a:cubicBezTo>
                  <a:pt x="88484" y="15096"/>
                  <a:pt x="88702" y="14993"/>
                  <a:pt x="88896" y="14832"/>
                </a:cubicBezTo>
                <a:cubicBezTo>
                  <a:pt x="89205" y="14589"/>
                  <a:pt x="89514" y="14324"/>
                  <a:pt x="89933" y="14302"/>
                </a:cubicBezTo>
                <a:cubicBezTo>
                  <a:pt x="89999" y="14280"/>
                  <a:pt x="90088" y="14192"/>
                  <a:pt x="90088" y="14103"/>
                </a:cubicBezTo>
                <a:cubicBezTo>
                  <a:pt x="90176" y="13684"/>
                  <a:pt x="89823" y="13221"/>
                  <a:pt x="89403" y="13154"/>
                </a:cubicBezTo>
                <a:cubicBezTo>
                  <a:pt x="89072" y="13110"/>
                  <a:pt x="88741" y="13066"/>
                  <a:pt x="88432" y="13000"/>
                </a:cubicBezTo>
                <a:cubicBezTo>
                  <a:pt x="88168" y="12934"/>
                  <a:pt x="87925" y="12845"/>
                  <a:pt x="87638" y="12845"/>
                </a:cubicBezTo>
                <a:cubicBezTo>
                  <a:pt x="87527" y="12845"/>
                  <a:pt x="87417" y="12757"/>
                  <a:pt x="87307" y="12691"/>
                </a:cubicBezTo>
                <a:cubicBezTo>
                  <a:pt x="87219" y="12647"/>
                  <a:pt x="87152" y="12536"/>
                  <a:pt x="87064" y="12448"/>
                </a:cubicBezTo>
                <a:cubicBezTo>
                  <a:pt x="86786" y="12661"/>
                  <a:pt x="86484" y="12740"/>
                  <a:pt x="86176" y="12740"/>
                </a:cubicBezTo>
                <a:cubicBezTo>
                  <a:pt x="86068" y="12740"/>
                  <a:pt x="85959" y="12730"/>
                  <a:pt x="85850" y="12713"/>
                </a:cubicBezTo>
                <a:cubicBezTo>
                  <a:pt x="85718" y="12713"/>
                  <a:pt x="85585" y="12735"/>
                  <a:pt x="85453" y="12735"/>
                </a:cubicBezTo>
                <a:cubicBezTo>
                  <a:pt x="84938" y="12735"/>
                  <a:pt x="84436" y="12828"/>
                  <a:pt x="83917" y="12828"/>
                </a:cubicBezTo>
                <a:cubicBezTo>
                  <a:pt x="83769" y="12828"/>
                  <a:pt x="83619" y="12821"/>
                  <a:pt x="83467" y="12801"/>
                </a:cubicBezTo>
                <a:cubicBezTo>
                  <a:pt x="83449" y="12797"/>
                  <a:pt x="83431" y="12795"/>
                  <a:pt x="83411" y="12795"/>
                </a:cubicBezTo>
                <a:cubicBezTo>
                  <a:pt x="83334" y="12795"/>
                  <a:pt x="83246" y="12823"/>
                  <a:pt x="83158" y="12823"/>
                </a:cubicBezTo>
                <a:cubicBezTo>
                  <a:pt x="82429" y="12845"/>
                  <a:pt x="81701" y="12867"/>
                  <a:pt x="80973" y="12867"/>
                </a:cubicBezTo>
                <a:cubicBezTo>
                  <a:pt x="80752" y="12867"/>
                  <a:pt x="80531" y="12823"/>
                  <a:pt x="80377" y="12647"/>
                </a:cubicBezTo>
                <a:cubicBezTo>
                  <a:pt x="80237" y="12494"/>
                  <a:pt x="80098" y="12422"/>
                  <a:pt x="79949" y="12422"/>
                </a:cubicBezTo>
                <a:cubicBezTo>
                  <a:pt x="79840" y="12422"/>
                  <a:pt x="79726" y="12461"/>
                  <a:pt x="79605" y="12536"/>
                </a:cubicBezTo>
                <a:cubicBezTo>
                  <a:pt x="79560" y="12558"/>
                  <a:pt x="79494" y="12581"/>
                  <a:pt x="79428" y="12581"/>
                </a:cubicBezTo>
                <a:cubicBezTo>
                  <a:pt x="79335" y="12599"/>
                  <a:pt x="79251" y="12609"/>
                  <a:pt x="79174" y="12609"/>
                </a:cubicBezTo>
                <a:cubicBezTo>
                  <a:pt x="78885" y="12609"/>
                  <a:pt x="78693" y="12470"/>
                  <a:pt x="78501" y="12139"/>
                </a:cubicBezTo>
                <a:cubicBezTo>
                  <a:pt x="78457" y="12073"/>
                  <a:pt x="78391" y="12007"/>
                  <a:pt x="78347" y="11963"/>
                </a:cubicBezTo>
                <a:cubicBezTo>
                  <a:pt x="78028" y="12037"/>
                  <a:pt x="77863" y="12070"/>
                  <a:pt x="77704" y="12070"/>
                </a:cubicBezTo>
                <a:cubicBezTo>
                  <a:pt x="77531" y="12070"/>
                  <a:pt x="77366" y="12031"/>
                  <a:pt x="77022" y="11963"/>
                </a:cubicBezTo>
                <a:cubicBezTo>
                  <a:pt x="76915" y="11945"/>
                  <a:pt x="76808" y="11912"/>
                  <a:pt x="76701" y="11912"/>
                </a:cubicBezTo>
                <a:cubicBezTo>
                  <a:pt x="76676" y="11912"/>
                  <a:pt x="76650" y="11914"/>
                  <a:pt x="76625" y="11918"/>
                </a:cubicBezTo>
                <a:cubicBezTo>
                  <a:pt x="76601" y="11920"/>
                  <a:pt x="76577" y="11921"/>
                  <a:pt x="76554" y="11921"/>
                </a:cubicBezTo>
                <a:cubicBezTo>
                  <a:pt x="76256" y="11921"/>
                  <a:pt x="76017" y="11792"/>
                  <a:pt x="75853" y="11587"/>
                </a:cubicBezTo>
                <a:cubicBezTo>
                  <a:pt x="75389" y="11676"/>
                  <a:pt x="74948" y="11742"/>
                  <a:pt x="74529" y="11808"/>
                </a:cubicBezTo>
                <a:cubicBezTo>
                  <a:pt x="74509" y="11809"/>
                  <a:pt x="74490" y="11810"/>
                  <a:pt x="74472" y="11810"/>
                </a:cubicBezTo>
                <a:cubicBezTo>
                  <a:pt x="74198" y="11810"/>
                  <a:pt x="74038" y="11656"/>
                  <a:pt x="73955" y="11367"/>
                </a:cubicBezTo>
                <a:cubicBezTo>
                  <a:pt x="73911" y="11168"/>
                  <a:pt x="73933" y="10992"/>
                  <a:pt x="74065" y="10815"/>
                </a:cubicBezTo>
                <a:cubicBezTo>
                  <a:pt x="74308" y="10506"/>
                  <a:pt x="74617" y="10329"/>
                  <a:pt x="75014" y="10285"/>
                </a:cubicBezTo>
                <a:cubicBezTo>
                  <a:pt x="75478" y="10241"/>
                  <a:pt x="75919" y="10153"/>
                  <a:pt x="76382" y="10065"/>
                </a:cubicBezTo>
                <a:cubicBezTo>
                  <a:pt x="76647" y="10020"/>
                  <a:pt x="76956" y="9954"/>
                  <a:pt x="77199" y="9822"/>
                </a:cubicBezTo>
                <a:cubicBezTo>
                  <a:pt x="77773" y="9535"/>
                  <a:pt x="78413" y="9645"/>
                  <a:pt x="78987" y="9425"/>
                </a:cubicBezTo>
                <a:cubicBezTo>
                  <a:pt x="79009" y="9403"/>
                  <a:pt x="79031" y="9403"/>
                  <a:pt x="79053" y="9403"/>
                </a:cubicBezTo>
                <a:cubicBezTo>
                  <a:pt x="79159" y="9448"/>
                  <a:pt x="79265" y="9462"/>
                  <a:pt x="79370" y="9462"/>
                </a:cubicBezTo>
                <a:cubicBezTo>
                  <a:pt x="79547" y="9462"/>
                  <a:pt x="79721" y="9422"/>
                  <a:pt x="79888" y="9422"/>
                </a:cubicBezTo>
                <a:cubicBezTo>
                  <a:pt x="79912" y="9422"/>
                  <a:pt x="79935" y="9423"/>
                  <a:pt x="79958" y="9425"/>
                </a:cubicBezTo>
                <a:cubicBezTo>
                  <a:pt x="79984" y="9427"/>
                  <a:pt x="80010" y="9428"/>
                  <a:pt x="80036" y="9428"/>
                </a:cubicBezTo>
                <a:cubicBezTo>
                  <a:pt x="80266" y="9428"/>
                  <a:pt x="80459" y="9339"/>
                  <a:pt x="80598" y="9160"/>
                </a:cubicBezTo>
                <a:cubicBezTo>
                  <a:pt x="80664" y="9071"/>
                  <a:pt x="80774" y="9027"/>
                  <a:pt x="80885" y="9005"/>
                </a:cubicBezTo>
                <a:cubicBezTo>
                  <a:pt x="81061" y="8939"/>
                  <a:pt x="81260" y="8873"/>
                  <a:pt x="81436" y="8851"/>
                </a:cubicBezTo>
                <a:cubicBezTo>
                  <a:pt x="81462" y="8847"/>
                  <a:pt x="81487" y="8845"/>
                  <a:pt x="81512" y="8845"/>
                </a:cubicBezTo>
                <a:cubicBezTo>
                  <a:pt x="81619" y="8845"/>
                  <a:pt x="81726" y="8877"/>
                  <a:pt x="81834" y="8895"/>
                </a:cubicBezTo>
                <a:cubicBezTo>
                  <a:pt x="81922" y="8939"/>
                  <a:pt x="82010" y="9005"/>
                  <a:pt x="82076" y="9027"/>
                </a:cubicBezTo>
                <a:cubicBezTo>
                  <a:pt x="82231" y="8895"/>
                  <a:pt x="82363" y="8785"/>
                  <a:pt x="82496" y="8696"/>
                </a:cubicBezTo>
                <a:cubicBezTo>
                  <a:pt x="82672" y="8586"/>
                  <a:pt x="82849" y="8498"/>
                  <a:pt x="83025" y="8431"/>
                </a:cubicBezTo>
                <a:cubicBezTo>
                  <a:pt x="83202" y="8365"/>
                  <a:pt x="83356" y="8277"/>
                  <a:pt x="83533" y="8277"/>
                </a:cubicBezTo>
                <a:cubicBezTo>
                  <a:pt x="83732" y="8277"/>
                  <a:pt x="83930" y="8321"/>
                  <a:pt x="84107" y="8365"/>
                </a:cubicBezTo>
                <a:cubicBezTo>
                  <a:pt x="84202" y="8384"/>
                  <a:pt x="84297" y="8436"/>
                  <a:pt x="84392" y="8436"/>
                </a:cubicBezTo>
                <a:cubicBezTo>
                  <a:pt x="84407" y="8436"/>
                  <a:pt x="84422" y="8435"/>
                  <a:pt x="84438" y="8431"/>
                </a:cubicBezTo>
                <a:cubicBezTo>
                  <a:pt x="84857" y="8321"/>
                  <a:pt x="85276" y="8211"/>
                  <a:pt x="85696" y="8056"/>
                </a:cubicBezTo>
                <a:cubicBezTo>
                  <a:pt x="85923" y="7994"/>
                  <a:pt x="86130" y="7855"/>
                  <a:pt x="86390" y="7855"/>
                </a:cubicBezTo>
                <a:cubicBezTo>
                  <a:pt x="86409" y="7855"/>
                  <a:pt x="86427" y="7856"/>
                  <a:pt x="86446" y="7858"/>
                </a:cubicBezTo>
                <a:cubicBezTo>
                  <a:pt x="86463" y="7860"/>
                  <a:pt x="86480" y="7860"/>
                  <a:pt x="86497" y="7860"/>
                </a:cubicBezTo>
                <a:cubicBezTo>
                  <a:pt x="86682" y="7860"/>
                  <a:pt x="86878" y="7753"/>
                  <a:pt x="87020" y="7571"/>
                </a:cubicBezTo>
                <a:cubicBezTo>
                  <a:pt x="86976" y="7505"/>
                  <a:pt x="86954" y="7416"/>
                  <a:pt x="86910" y="7416"/>
                </a:cubicBezTo>
                <a:cubicBezTo>
                  <a:pt x="86777" y="7350"/>
                  <a:pt x="86623" y="7328"/>
                  <a:pt x="86468" y="7284"/>
                </a:cubicBezTo>
                <a:cubicBezTo>
                  <a:pt x="86446" y="7284"/>
                  <a:pt x="86424" y="7218"/>
                  <a:pt x="86402" y="7196"/>
                </a:cubicBezTo>
                <a:cubicBezTo>
                  <a:pt x="86380" y="7063"/>
                  <a:pt x="86623" y="7019"/>
                  <a:pt x="86512" y="6842"/>
                </a:cubicBezTo>
                <a:cubicBezTo>
                  <a:pt x="86314" y="6732"/>
                  <a:pt x="86027" y="6865"/>
                  <a:pt x="85828" y="6666"/>
                </a:cubicBezTo>
                <a:cubicBezTo>
                  <a:pt x="86292" y="6291"/>
                  <a:pt x="86733" y="5938"/>
                  <a:pt x="87152" y="5607"/>
                </a:cubicBezTo>
                <a:cubicBezTo>
                  <a:pt x="86910" y="5099"/>
                  <a:pt x="86910" y="5099"/>
                  <a:pt x="87020" y="4569"/>
                </a:cubicBezTo>
                <a:cubicBezTo>
                  <a:pt x="87042" y="4503"/>
                  <a:pt x="87042" y="4437"/>
                  <a:pt x="87064" y="4393"/>
                </a:cubicBezTo>
                <a:cubicBezTo>
                  <a:pt x="87130" y="4172"/>
                  <a:pt x="87108" y="3995"/>
                  <a:pt x="86976" y="3819"/>
                </a:cubicBezTo>
                <a:cubicBezTo>
                  <a:pt x="86932" y="3753"/>
                  <a:pt x="86887" y="3664"/>
                  <a:pt x="86865" y="3598"/>
                </a:cubicBezTo>
                <a:cubicBezTo>
                  <a:pt x="87307" y="3223"/>
                  <a:pt x="87307" y="3223"/>
                  <a:pt x="87991" y="3091"/>
                </a:cubicBezTo>
                <a:cubicBezTo>
                  <a:pt x="87903" y="2693"/>
                  <a:pt x="88079" y="2252"/>
                  <a:pt x="87792" y="1855"/>
                </a:cubicBezTo>
                <a:cubicBezTo>
                  <a:pt x="87086" y="1811"/>
                  <a:pt x="87086" y="1811"/>
                  <a:pt x="86887" y="1303"/>
                </a:cubicBezTo>
                <a:cubicBezTo>
                  <a:pt x="87285" y="685"/>
                  <a:pt x="87285" y="641"/>
                  <a:pt x="86821" y="67"/>
                </a:cubicBezTo>
                <a:cubicBezTo>
                  <a:pt x="86490" y="315"/>
                  <a:pt x="86407" y="365"/>
                  <a:pt x="86145" y="365"/>
                </a:cubicBezTo>
                <a:cubicBezTo>
                  <a:pt x="86057" y="365"/>
                  <a:pt x="85950" y="360"/>
                  <a:pt x="85806" y="354"/>
                </a:cubicBezTo>
                <a:cubicBezTo>
                  <a:pt x="85556" y="354"/>
                  <a:pt x="85306" y="344"/>
                  <a:pt x="85056" y="344"/>
                </a:cubicBezTo>
                <a:cubicBezTo>
                  <a:pt x="84931" y="344"/>
                  <a:pt x="84806" y="347"/>
                  <a:pt x="84681" y="354"/>
                </a:cubicBezTo>
                <a:cubicBezTo>
                  <a:pt x="84587" y="364"/>
                  <a:pt x="84494" y="370"/>
                  <a:pt x="84403" y="370"/>
                </a:cubicBezTo>
                <a:cubicBezTo>
                  <a:pt x="84106" y="370"/>
                  <a:pt x="83820" y="312"/>
                  <a:pt x="83533" y="177"/>
                </a:cubicBezTo>
                <a:cubicBezTo>
                  <a:pt x="83372" y="312"/>
                  <a:pt x="83202" y="389"/>
                  <a:pt x="83025" y="389"/>
                </a:cubicBezTo>
                <a:cubicBezTo>
                  <a:pt x="82911" y="389"/>
                  <a:pt x="82793" y="357"/>
                  <a:pt x="82672" y="288"/>
                </a:cubicBezTo>
                <a:cubicBezTo>
                  <a:pt x="82619" y="270"/>
                  <a:pt x="82536" y="238"/>
                  <a:pt x="82472" y="238"/>
                </a:cubicBezTo>
                <a:cubicBezTo>
                  <a:pt x="82456" y="238"/>
                  <a:pt x="82442" y="239"/>
                  <a:pt x="82429" y="244"/>
                </a:cubicBezTo>
                <a:cubicBezTo>
                  <a:pt x="82098" y="420"/>
                  <a:pt x="81745" y="354"/>
                  <a:pt x="81392" y="398"/>
                </a:cubicBezTo>
                <a:cubicBezTo>
                  <a:pt x="81232" y="419"/>
                  <a:pt x="81073" y="433"/>
                  <a:pt x="80918" y="433"/>
                </a:cubicBezTo>
                <a:cubicBezTo>
                  <a:pt x="80584" y="433"/>
                  <a:pt x="80266" y="367"/>
                  <a:pt x="79980" y="155"/>
                </a:cubicBezTo>
                <a:cubicBezTo>
                  <a:pt x="79750" y="285"/>
                  <a:pt x="79624" y="356"/>
                  <a:pt x="79529" y="356"/>
                </a:cubicBezTo>
                <a:cubicBezTo>
                  <a:pt x="79413" y="356"/>
                  <a:pt x="79342" y="252"/>
                  <a:pt x="79185" y="23"/>
                </a:cubicBezTo>
                <a:cubicBezTo>
                  <a:pt x="79185" y="23"/>
                  <a:pt x="79141" y="23"/>
                  <a:pt x="790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39650" y="384550"/>
            <a:ext cx="1559225" cy="391750"/>
          </a:xfrm>
          <a:custGeom>
            <a:avLst/>
            <a:gdLst/>
            <a:ahLst/>
            <a:cxnLst/>
            <a:rect l="l" t="t" r="r" b="b"/>
            <a:pathLst>
              <a:path w="62369" h="15670" extrusionOk="0">
                <a:moveTo>
                  <a:pt x="21849" y="3377"/>
                </a:moveTo>
                <a:lnTo>
                  <a:pt x="21893" y="3399"/>
                </a:lnTo>
                <a:lnTo>
                  <a:pt x="21849" y="3421"/>
                </a:lnTo>
                <a:lnTo>
                  <a:pt x="21849" y="3377"/>
                </a:lnTo>
                <a:close/>
                <a:moveTo>
                  <a:pt x="29794" y="13750"/>
                </a:moveTo>
                <a:cubicBezTo>
                  <a:pt x="29794" y="13904"/>
                  <a:pt x="29794" y="14015"/>
                  <a:pt x="29772" y="14125"/>
                </a:cubicBezTo>
                <a:cubicBezTo>
                  <a:pt x="29772" y="14226"/>
                  <a:pt x="29754" y="14327"/>
                  <a:pt x="29650" y="14327"/>
                </a:cubicBezTo>
                <a:cubicBezTo>
                  <a:pt x="29640" y="14327"/>
                  <a:pt x="29629" y="14326"/>
                  <a:pt x="29617" y="14324"/>
                </a:cubicBezTo>
                <a:cubicBezTo>
                  <a:pt x="29551" y="14324"/>
                  <a:pt x="29485" y="14213"/>
                  <a:pt x="29463" y="14147"/>
                </a:cubicBezTo>
                <a:cubicBezTo>
                  <a:pt x="29375" y="13927"/>
                  <a:pt x="29419" y="13882"/>
                  <a:pt x="29794" y="13750"/>
                </a:cubicBezTo>
                <a:close/>
                <a:moveTo>
                  <a:pt x="42396" y="1"/>
                </a:moveTo>
                <a:cubicBezTo>
                  <a:pt x="42285" y="177"/>
                  <a:pt x="42197" y="332"/>
                  <a:pt x="42109" y="486"/>
                </a:cubicBezTo>
                <a:cubicBezTo>
                  <a:pt x="41998" y="707"/>
                  <a:pt x="41822" y="795"/>
                  <a:pt x="41579" y="795"/>
                </a:cubicBezTo>
                <a:cubicBezTo>
                  <a:pt x="41469" y="795"/>
                  <a:pt x="41358" y="817"/>
                  <a:pt x="41248" y="817"/>
                </a:cubicBezTo>
                <a:cubicBezTo>
                  <a:pt x="40895" y="817"/>
                  <a:pt x="40586" y="751"/>
                  <a:pt x="40498" y="332"/>
                </a:cubicBezTo>
                <a:cubicBezTo>
                  <a:pt x="40498" y="310"/>
                  <a:pt x="40476" y="288"/>
                  <a:pt x="40476" y="265"/>
                </a:cubicBezTo>
                <a:cubicBezTo>
                  <a:pt x="40416" y="194"/>
                  <a:pt x="40337" y="154"/>
                  <a:pt x="40259" y="154"/>
                </a:cubicBezTo>
                <a:cubicBezTo>
                  <a:pt x="40194" y="154"/>
                  <a:pt x="40129" y="183"/>
                  <a:pt x="40078" y="243"/>
                </a:cubicBezTo>
                <a:cubicBezTo>
                  <a:pt x="39968" y="376"/>
                  <a:pt x="39880" y="530"/>
                  <a:pt x="39792" y="685"/>
                </a:cubicBezTo>
                <a:cubicBezTo>
                  <a:pt x="39725" y="795"/>
                  <a:pt x="39637" y="906"/>
                  <a:pt x="39483" y="906"/>
                </a:cubicBezTo>
                <a:lnTo>
                  <a:pt x="38489" y="906"/>
                </a:lnTo>
                <a:cubicBezTo>
                  <a:pt x="38445" y="729"/>
                  <a:pt x="38423" y="597"/>
                  <a:pt x="38379" y="442"/>
                </a:cubicBezTo>
                <a:cubicBezTo>
                  <a:pt x="38180" y="508"/>
                  <a:pt x="38026" y="552"/>
                  <a:pt x="37871" y="597"/>
                </a:cubicBezTo>
                <a:cubicBezTo>
                  <a:pt x="37739" y="420"/>
                  <a:pt x="37629" y="265"/>
                  <a:pt x="37496" y="89"/>
                </a:cubicBezTo>
                <a:cubicBezTo>
                  <a:pt x="37165" y="310"/>
                  <a:pt x="36900" y="530"/>
                  <a:pt x="36614" y="729"/>
                </a:cubicBezTo>
                <a:cubicBezTo>
                  <a:pt x="36455" y="852"/>
                  <a:pt x="36311" y="975"/>
                  <a:pt x="36113" y="975"/>
                </a:cubicBezTo>
                <a:cubicBezTo>
                  <a:pt x="36063" y="975"/>
                  <a:pt x="36009" y="967"/>
                  <a:pt x="35951" y="950"/>
                </a:cubicBezTo>
                <a:cubicBezTo>
                  <a:pt x="35942" y="947"/>
                  <a:pt x="35932" y="945"/>
                  <a:pt x="35921" y="945"/>
                </a:cubicBezTo>
                <a:cubicBezTo>
                  <a:pt x="35850" y="945"/>
                  <a:pt x="35741" y="1000"/>
                  <a:pt x="35665" y="1038"/>
                </a:cubicBezTo>
                <a:cubicBezTo>
                  <a:pt x="35532" y="1104"/>
                  <a:pt x="35400" y="1214"/>
                  <a:pt x="35289" y="1281"/>
                </a:cubicBezTo>
                <a:cubicBezTo>
                  <a:pt x="35091" y="1214"/>
                  <a:pt x="34958" y="1104"/>
                  <a:pt x="34782" y="1082"/>
                </a:cubicBezTo>
                <a:cubicBezTo>
                  <a:pt x="34746" y="1078"/>
                  <a:pt x="34710" y="1076"/>
                  <a:pt x="34673" y="1076"/>
                </a:cubicBezTo>
                <a:cubicBezTo>
                  <a:pt x="34525" y="1076"/>
                  <a:pt x="34362" y="1104"/>
                  <a:pt x="34186" y="1104"/>
                </a:cubicBezTo>
                <a:cubicBezTo>
                  <a:pt x="34164" y="1303"/>
                  <a:pt x="34142" y="1523"/>
                  <a:pt x="34120" y="1700"/>
                </a:cubicBezTo>
                <a:cubicBezTo>
                  <a:pt x="34053" y="1744"/>
                  <a:pt x="34009" y="1788"/>
                  <a:pt x="33965" y="1788"/>
                </a:cubicBezTo>
                <a:cubicBezTo>
                  <a:pt x="33909" y="1781"/>
                  <a:pt x="33855" y="1777"/>
                  <a:pt x="33801" y="1777"/>
                </a:cubicBezTo>
                <a:cubicBezTo>
                  <a:pt x="33537" y="1777"/>
                  <a:pt x="33295" y="1866"/>
                  <a:pt x="33038" y="2031"/>
                </a:cubicBezTo>
                <a:cubicBezTo>
                  <a:pt x="32729" y="2230"/>
                  <a:pt x="32354" y="2340"/>
                  <a:pt x="32001" y="2450"/>
                </a:cubicBezTo>
                <a:cubicBezTo>
                  <a:pt x="31904" y="2483"/>
                  <a:pt x="31783" y="2503"/>
                  <a:pt x="31674" y="2503"/>
                </a:cubicBezTo>
                <a:cubicBezTo>
                  <a:pt x="31634" y="2503"/>
                  <a:pt x="31595" y="2500"/>
                  <a:pt x="31560" y="2495"/>
                </a:cubicBezTo>
                <a:cubicBezTo>
                  <a:pt x="31273" y="2472"/>
                  <a:pt x="31118" y="2252"/>
                  <a:pt x="31162" y="1987"/>
                </a:cubicBezTo>
                <a:cubicBezTo>
                  <a:pt x="31162" y="1832"/>
                  <a:pt x="31206" y="1678"/>
                  <a:pt x="31229" y="1546"/>
                </a:cubicBezTo>
                <a:cubicBezTo>
                  <a:pt x="31229" y="1477"/>
                  <a:pt x="31134" y="1421"/>
                  <a:pt x="31062" y="1421"/>
                </a:cubicBezTo>
                <a:cubicBezTo>
                  <a:pt x="31041" y="1421"/>
                  <a:pt x="31022" y="1425"/>
                  <a:pt x="31008" y="1435"/>
                </a:cubicBezTo>
                <a:cubicBezTo>
                  <a:pt x="30942" y="1501"/>
                  <a:pt x="30875" y="1546"/>
                  <a:pt x="30831" y="1612"/>
                </a:cubicBezTo>
                <a:cubicBezTo>
                  <a:pt x="30721" y="1854"/>
                  <a:pt x="30721" y="2075"/>
                  <a:pt x="30787" y="2318"/>
                </a:cubicBezTo>
                <a:cubicBezTo>
                  <a:pt x="30853" y="2495"/>
                  <a:pt x="30875" y="2693"/>
                  <a:pt x="30743" y="2826"/>
                </a:cubicBezTo>
                <a:cubicBezTo>
                  <a:pt x="30677" y="2914"/>
                  <a:pt x="30566" y="2980"/>
                  <a:pt x="30478" y="2980"/>
                </a:cubicBezTo>
                <a:cubicBezTo>
                  <a:pt x="30390" y="2980"/>
                  <a:pt x="30280" y="2914"/>
                  <a:pt x="30213" y="2826"/>
                </a:cubicBezTo>
                <a:cubicBezTo>
                  <a:pt x="30147" y="2715"/>
                  <a:pt x="30147" y="2583"/>
                  <a:pt x="30103" y="2450"/>
                </a:cubicBezTo>
                <a:cubicBezTo>
                  <a:pt x="30067" y="2360"/>
                  <a:pt x="30016" y="2284"/>
                  <a:pt x="29926" y="2284"/>
                </a:cubicBezTo>
                <a:cubicBezTo>
                  <a:pt x="29906" y="2284"/>
                  <a:pt x="29884" y="2288"/>
                  <a:pt x="29860" y="2296"/>
                </a:cubicBezTo>
                <a:cubicBezTo>
                  <a:pt x="29838" y="2296"/>
                  <a:pt x="29816" y="2318"/>
                  <a:pt x="29794" y="2340"/>
                </a:cubicBezTo>
                <a:cubicBezTo>
                  <a:pt x="29556" y="2727"/>
                  <a:pt x="29448" y="2873"/>
                  <a:pt x="29214" y="2873"/>
                </a:cubicBezTo>
                <a:cubicBezTo>
                  <a:pt x="29101" y="2873"/>
                  <a:pt x="28958" y="2839"/>
                  <a:pt x="28757" y="2781"/>
                </a:cubicBezTo>
                <a:cubicBezTo>
                  <a:pt x="28665" y="2751"/>
                  <a:pt x="28572" y="2734"/>
                  <a:pt x="28482" y="2734"/>
                </a:cubicBezTo>
                <a:cubicBezTo>
                  <a:pt x="28379" y="2734"/>
                  <a:pt x="28278" y="2756"/>
                  <a:pt x="28183" y="2803"/>
                </a:cubicBezTo>
                <a:cubicBezTo>
                  <a:pt x="28051" y="2848"/>
                  <a:pt x="27940" y="2914"/>
                  <a:pt x="27830" y="2958"/>
                </a:cubicBezTo>
                <a:cubicBezTo>
                  <a:pt x="27675" y="2892"/>
                  <a:pt x="27521" y="2826"/>
                  <a:pt x="27411" y="2759"/>
                </a:cubicBezTo>
                <a:cubicBezTo>
                  <a:pt x="27167" y="2912"/>
                  <a:pt x="27091" y="2959"/>
                  <a:pt x="26937" y="2959"/>
                </a:cubicBezTo>
                <a:cubicBezTo>
                  <a:pt x="26868" y="2959"/>
                  <a:pt x="26783" y="2950"/>
                  <a:pt x="26660" y="2936"/>
                </a:cubicBezTo>
                <a:cubicBezTo>
                  <a:pt x="26625" y="2930"/>
                  <a:pt x="26586" y="2927"/>
                  <a:pt x="26546" y="2927"/>
                </a:cubicBezTo>
                <a:cubicBezTo>
                  <a:pt x="26436" y="2927"/>
                  <a:pt x="26316" y="2948"/>
                  <a:pt x="26219" y="2980"/>
                </a:cubicBezTo>
                <a:cubicBezTo>
                  <a:pt x="25974" y="3041"/>
                  <a:pt x="25728" y="3055"/>
                  <a:pt x="25487" y="3055"/>
                </a:cubicBezTo>
                <a:cubicBezTo>
                  <a:pt x="25294" y="3055"/>
                  <a:pt x="25103" y="3046"/>
                  <a:pt x="24917" y="3046"/>
                </a:cubicBezTo>
                <a:cubicBezTo>
                  <a:pt x="24860" y="3046"/>
                  <a:pt x="24807" y="3044"/>
                  <a:pt x="24756" y="3044"/>
                </a:cubicBezTo>
                <a:cubicBezTo>
                  <a:pt x="24630" y="3044"/>
                  <a:pt x="24519" y="3056"/>
                  <a:pt x="24409" y="3135"/>
                </a:cubicBezTo>
                <a:cubicBezTo>
                  <a:pt x="24190" y="3260"/>
                  <a:pt x="23971" y="3318"/>
                  <a:pt x="23745" y="3318"/>
                </a:cubicBezTo>
                <a:cubicBezTo>
                  <a:pt x="23651" y="3318"/>
                  <a:pt x="23557" y="3308"/>
                  <a:pt x="23460" y="3289"/>
                </a:cubicBezTo>
                <a:cubicBezTo>
                  <a:pt x="23350" y="3267"/>
                  <a:pt x="23239" y="3245"/>
                  <a:pt x="23129" y="3245"/>
                </a:cubicBezTo>
                <a:cubicBezTo>
                  <a:pt x="22621" y="3223"/>
                  <a:pt x="22136" y="3135"/>
                  <a:pt x="21739" y="2759"/>
                </a:cubicBezTo>
                <a:cubicBezTo>
                  <a:pt x="21672" y="2848"/>
                  <a:pt x="21584" y="2892"/>
                  <a:pt x="21562" y="2980"/>
                </a:cubicBezTo>
                <a:cubicBezTo>
                  <a:pt x="21452" y="3267"/>
                  <a:pt x="21253" y="3377"/>
                  <a:pt x="20966" y="3399"/>
                </a:cubicBezTo>
                <a:cubicBezTo>
                  <a:pt x="20746" y="3421"/>
                  <a:pt x="20525" y="3443"/>
                  <a:pt x="20304" y="3488"/>
                </a:cubicBezTo>
                <a:cubicBezTo>
                  <a:pt x="20222" y="3506"/>
                  <a:pt x="20140" y="3517"/>
                  <a:pt x="20059" y="3517"/>
                </a:cubicBezTo>
                <a:cubicBezTo>
                  <a:pt x="19945" y="3517"/>
                  <a:pt x="19834" y="3495"/>
                  <a:pt x="19730" y="3443"/>
                </a:cubicBezTo>
                <a:cubicBezTo>
                  <a:pt x="19598" y="3377"/>
                  <a:pt x="19488" y="3333"/>
                  <a:pt x="19355" y="3289"/>
                </a:cubicBezTo>
                <a:cubicBezTo>
                  <a:pt x="19046" y="3510"/>
                  <a:pt x="18715" y="3532"/>
                  <a:pt x="18362" y="3598"/>
                </a:cubicBezTo>
                <a:cubicBezTo>
                  <a:pt x="18234" y="3632"/>
                  <a:pt x="18116" y="3653"/>
                  <a:pt x="18003" y="3653"/>
                </a:cubicBezTo>
                <a:cubicBezTo>
                  <a:pt x="17826" y="3653"/>
                  <a:pt x="17664" y="3601"/>
                  <a:pt x="17501" y="3466"/>
                </a:cubicBezTo>
                <a:cubicBezTo>
                  <a:pt x="17398" y="3397"/>
                  <a:pt x="17268" y="3341"/>
                  <a:pt x="17131" y="3341"/>
                </a:cubicBezTo>
                <a:cubicBezTo>
                  <a:pt x="17093" y="3341"/>
                  <a:pt x="17055" y="3346"/>
                  <a:pt x="17016" y="3355"/>
                </a:cubicBezTo>
                <a:cubicBezTo>
                  <a:pt x="16663" y="3421"/>
                  <a:pt x="16310" y="3443"/>
                  <a:pt x="15957" y="3510"/>
                </a:cubicBezTo>
                <a:cubicBezTo>
                  <a:pt x="15625" y="3576"/>
                  <a:pt x="15272" y="3642"/>
                  <a:pt x="14941" y="3708"/>
                </a:cubicBezTo>
                <a:cubicBezTo>
                  <a:pt x="14676" y="3598"/>
                  <a:pt x="14654" y="3245"/>
                  <a:pt x="14368" y="3201"/>
                </a:cubicBezTo>
                <a:cubicBezTo>
                  <a:pt x="14345" y="3201"/>
                  <a:pt x="14323" y="3201"/>
                  <a:pt x="14301" y="3223"/>
                </a:cubicBezTo>
                <a:cubicBezTo>
                  <a:pt x="14213" y="3333"/>
                  <a:pt x="14147" y="3421"/>
                  <a:pt x="14059" y="3532"/>
                </a:cubicBezTo>
                <a:cubicBezTo>
                  <a:pt x="13901" y="3718"/>
                  <a:pt x="13809" y="3802"/>
                  <a:pt x="13667" y="3802"/>
                </a:cubicBezTo>
                <a:cubicBezTo>
                  <a:pt x="13590" y="3802"/>
                  <a:pt x="13499" y="3777"/>
                  <a:pt x="13374" y="3730"/>
                </a:cubicBezTo>
                <a:cubicBezTo>
                  <a:pt x="13154" y="3642"/>
                  <a:pt x="12933" y="3532"/>
                  <a:pt x="12712" y="3443"/>
                </a:cubicBezTo>
                <a:cubicBezTo>
                  <a:pt x="12514" y="3598"/>
                  <a:pt x="12315" y="3775"/>
                  <a:pt x="12094" y="3929"/>
                </a:cubicBezTo>
                <a:cubicBezTo>
                  <a:pt x="12006" y="3995"/>
                  <a:pt x="11874" y="4017"/>
                  <a:pt x="11763" y="4061"/>
                </a:cubicBezTo>
                <a:cubicBezTo>
                  <a:pt x="11609" y="3863"/>
                  <a:pt x="11454" y="3708"/>
                  <a:pt x="11344" y="3554"/>
                </a:cubicBezTo>
                <a:cubicBezTo>
                  <a:pt x="11086" y="3659"/>
                  <a:pt x="10965" y="3709"/>
                  <a:pt x="10822" y="3709"/>
                </a:cubicBezTo>
                <a:cubicBezTo>
                  <a:pt x="10696" y="3709"/>
                  <a:pt x="10554" y="3670"/>
                  <a:pt x="10285" y="3598"/>
                </a:cubicBezTo>
                <a:cubicBezTo>
                  <a:pt x="10241" y="3620"/>
                  <a:pt x="10174" y="3642"/>
                  <a:pt x="10130" y="3686"/>
                </a:cubicBezTo>
                <a:cubicBezTo>
                  <a:pt x="10003" y="3856"/>
                  <a:pt x="9857" y="3935"/>
                  <a:pt x="9688" y="3935"/>
                </a:cubicBezTo>
                <a:cubicBezTo>
                  <a:pt x="9593" y="3935"/>
                  <a:pt x="9491" y="3910"/>
                  <a:pt x="9380" y="3863"/>
                </a:cubicBezTo>
                <a:cubicBezTo>
                  <a:pt x="9247" y="3797"/>
                  <a:pt x="9071" y="3819"/>
                  <a:pt x="8916" y="3797"/>
                </a:cubicBezTo>
                <a:cubicBezTo>
                  <a:pt x="8541" y="3775"/>
                  <a:pt x="8144" y="3797"/>
                  <a:pt x="7747" y="3752"/>
                </a:cubicBezTo>
                <a:cubicBezTo>
                  <a:pt x="7493" y="3716"/>
                  <a:pt x="7246" y="3680"/>
                  <a:pt x="6998" y="3680"/>
                </a:cubicBezTo>
                <a:cubicBezTo>
                  <a:pt x="6793" y="3680"/>
                  <a:pt x="6588" y="3705"/>
                  <a:pt x="6378" y="3775"/>
                </a:cubicBezTo>
                <a:cubicBezTo>
                  <a:pt x="6223" y="3829"/>
                  <a:pt x="6068" y="3862"/>
                  <a:pt x="5912" y="3862"/>
                </a:cubicBezTo>
                <a:cubicBezTo>
                  <a:pt x="5692" y="3862"/>
                  <a:pt x="5473" y="3797"/>
                  <a:pt x="5253" y="3642"/>
                </a:cubicBezTo>
                <a:cubicBezTo>
                  <a:pt x="5124" y="3559"/>
                  <a:pt x="4984" y="3519"/>
                  <a:pt x="4843" y="3519"/>
                </a:cubicBezTo>
                <a:cubicBezTo>
                  <a:pt x="4646" y="3519"/>
                  <a:pt x="4449" y="3598"/>
                  <a:pt x="4282" y="3752"/>
                </a:cubicBezTo>
                <a:cubicBezTo>
                  <a:pt x="4193" y="3841"/>
                  <a:pt x="4127" y="3951"/>
                  <a:pt x="4039" y="4061"/>
                </a:cubicBezTo>
                <a:cubicBezTo>
                  <a:pt x="3730" y="4415"/>
                  <a:pt x="3355" y="4591"/>
                  <a:pt x="2869" y="4591"/>
                </a:cubicBezTo>
                <a:cubicBezTo>
                  <a:pt x="2671" y="4569"/>
                  <a:pt x="2494" y="4547"/>
                  <a:pt x="2362" y="4348"/>
                </a:cubicBezTo>
                <a:cubicBezTo>
                  <a:pt x="2318" y="4282"/>
                  <a:pt x="2273" y="4216"/>
                  <a:pt x="2207" y="4150"/>
                </a:cubicBezTo>
                <a:cubicBezTo>
                  <a:pt x="2185" y="4128"/>
                  <a:pt x="2119" y="4128"/>
                  <a:pt x="2053" y="4106"/>
                </a:cubicBezTo>
                <a:cubicBezTo>
                  <a:pt x="2009" y="4260"/>
                  <a:pt x="1964" y="4392"/>
                  <a:pt x="1920" y="4547"/>
                </a:cubicBezTo>
                <a:cubicBezTo>
                  <a:pt x="1832" y="4569"/>
                  <a:pt x="1744" y="4635"/>
                  <a:pt x="1678" y="4635"/>
                </a:cubicBezTo>
                <a:cubicBezTo>
                  <a:pt x="1324" y="4724"/>
                  <a:pt x="1060" y="4900"/>
                  <a:pt x="927" y="5253"/>
                </a:cubicBezTo>
                <a:cubicBezTo>
                  <a:pt x="905" y="5297"/>
                  <a:pt x="861" y="5364"/>
                  <a:pt x="817" y="5408"/>
                </a:cubicBezTo>
                <a:cubicBezTo>
                  <a:pt x="530" y="5695"/>
                  <a:pt x="442" y="6048"/>
                  <a:pt x="464" y="6423"/>
                </a:cubicBezTo>
                <a:cubicBezTo>
                  <a:pt x="508" y="6798"/>
                  <a:pt x="442" y="7129"/>
                  <a:pt x="177" y="7416"/>
                </a:cubicBezTo>
                <a:cubicBezTo>
                  <a:pt x="22" y="7615"/>
                  <a:pt x="0" y="7835"/>
                  <a:pt x="67" y="8100"/>
                </a:cubicBezTo>
                <a:cubicBezTo>
                  <a:pt x="265" y="8828"/>
                  <a:pt x="464" y="9557"/>
                  <a:pt x="596" y="10285"/>
                </a:cubicBezTo>
                <a:cubicBezTo>
                  <a:pt x="707" y="10859"/>
                  <a:pt x="905" y="11344"/>
                  <a:pt x="1369" y="11697"/>
                </a:cubicBezTo>
                <a:cubicBezTo>
                  <a:pt x="1589" y="11852"/>
                  <a:pt x="1678" y="12073"/>
                  <a:pt x="1589" y="12338"/>
                </a:cubicBezTo>
                <a:cubicBezTo>
                  <a:pt x="1545" y="12558"/>
                  <a:pt x="1567" y="12779"/>
                  <a:pt x="1700" y="12955"/>
                </a:cubicBezTo>
                <a:cubicBezTo>
                  <a:pt x="2097" y="13441"/>
                  <a:pt x="2406" y="13993"/>
                  <a:pt x="2671" y="14544"/>
                </a:cubicBezTo>
                <a:cubicBezTo>
                  <a:pt x="2781" y="14743"/>
                  <a:pt x="2913" y="14964"/>
                  <a:pt x="3222" y="15030"/>
                </a:cubicBezTo>
                <a:cubicBezTo>
                  <a:pt x="3377" y="14942"/>
                  <a:pt x="3531" y="14831"/>
                  <a:pt x="3708" y="14721"/>
                </a:cubicBezTo>
                <a:cubicBezTo>
                  <a:pt x="3796" y="14655"/>
                  <a:pt x="3885" y="14567"/>
                  <a:pt x="3973" y="14544"/>
                </a:cubicBezTo>
                <a:cubicBezTo>
                  <a:pt x="4282" y="14544"/>
                  <a:pt x="4436" y="14346"/>
                  <a:pt x="4613" y="14147"/>
                </a:cubicBezTo>
                <a:cubicBezTo>
                  <a:pt x="4793" y="13946"/>
                  <a:pt x="4994" y="13846"/>
                  <a:pt x="5193" y="13846"/>
                </a:cubicBezTo>
                <a:cubicBezTo>
                  <a:pt x="5408" y="13846"/>
                  <a:pt x="5621" y="13962"/>
                  <a:pt x="5805" y="14191"/>
                </a:cubicBezTo>
                <a:cubicBezTo>
                  <a:pt x="6025" y="14478"/>
                  <a:pt x="6268" y="14765"/>
                  <a:pt x="6467" y="15074"/>
                </a:cubicBezTo>
                <a:cubicBezTo>
                  <a:pt x="6690" y="15378"/>
                  <a:pt x="6969" y="15496"/>
                  <a:pt x="7304" y="15496"/>
                </a:cubicBezTo>
                <a:cubicBezTo>
                  <a:pt x="7333" y="15496"/>
                  <a:pt x="7363" y="15495"/>
                  <a:pt x="7394" y="15493"/>
                </a:cubicBezTo>
                <a:cubicBezTo>
                  <a:pt x="7791" y="15449"/>
                  <a:pt x="8166" y="15339"/>
                  <a:pt x="8453" y="15008"/>
                </a:cubicBezTo>
                <a:cubicBezTo>
                  <a:pt x="8718" y="14721"/>
                  <a:pt x="8983" y="14412"/>
                  <a:pt x="9225" y="14125"/>
                </a:cubicBezTo>
                <a:cubicBezTo>
                  <a:pt x="9446" y="13882"/>
                  <a:pt x="9645" y="13662"/>
                  <a:pt x="9932" y="13529"/>
                </a:cubicBezTo>
                <a:cubicBezTo>
                  <a:pt x="9998" y="13507"/>
                  <a:pt x="10064" y="13507"/>
                  <a:pt x="10130" y="13485"/>
                </a:cubicBezTo>
                <a:cubicBezTo>
                  <a:pt x="10285" y="13595"/>
                  <a:pt x="10417" y="13684"/>
                  <a:pt x="10527" y="13772"/>
                </a:cubicBezTo>
                <a:cubicBezTo>
                  <a:pt x="10682" y="13706"/>
                  <a:pt x="10792" y="13640"/>
                  <a:pt x="10925" y="13595"/>
                </a:cubicBezTo>
                <a:cubicBezTo>
                  <a:pt x="11057" y="13860"/>
                  <a:pt x="11167" y="14103"/>
                  <a:pt x="11300" y="14324"/>
                </a:cubicBezTo>
                <a:cubicBezTo>
                  <a:pt x="11344" y="14368"/>
                  <a:pt x="11432" y="14390"/>
                  <a:pt x="11543" y="14478"/>
                </a:cubicBezTo>
                <a:cubicBezTo>
                  <a:pt x="11543" y="14324"/>
                  <a:pt x="11565" y="14235"/>
                  <a:pt x="11565" y="14147"/>
                </a:cubicBezTo>
                <a:cubicBezTo>
                  <a:pt x="11476" y="13640"/>
                  <a:pt x="11785" y="13353"/>
                  <a:pt x="12138" y="13110"/>
                </a:cubicBezTo>
                <a:cubicBezTo>
                  <a:pt x="12193" y="13083"/>
                  <a:pt x="12281" y="13064"/>
                  <a:pt x="12367" y="13064"/>
                </a:cubicBezTo>
                <a:cubicBezTo>
                  <a:pt x="12420" y="13064"/>
                  <a:pt x="12472" y="13071"/>
                  <a:pt x="12514" y="13088"/>
                </a:cubicBezTo>
                <a:cubicBezTo>
                  <a:pt x="12668" y="13154"/>
                  <a:pt x="12801" y="13309"/>
                  <a:pt x="12955" y="13375"/>
                </a:cubicBezTo>
                <a:cubicBezTo>
                  <a:pt x="12997" y="13385"/>
                  <a:pt x="13042" y="13388"/>
                  <a:pt x="13089" y="13388"/>
                </a:cubicBezTo>
                <a:cubicBezTo>
                  <a:pt x="13154" y="13388"/>
                  <a:pt x="13221" y="13382"/>
                  <a:pt x="13285" y="13382"/>
                </a:cubicBezTo>
                <a:cubicBezTo>
                  <a:pt x="13370" y="13382"/>
                  <a:pt x="13449" y="13393"/>
                  <a:pt x="13507" y="13441"/>
                </a:cubicBezTo>
                <a:cubicBezTo>
                  <a:pt x="13664" y="13535"/>
                  <a:pt x="13809" y="13562"/>
                  <a:pt x="13959" y="13562"/>
                </a:cubicBezTo>
                <a:cubicBezTo>
                  <a:pt x="14021" y="13562"/>
                  <a:pt x="14083" y="13558"/>
                  <a:pt x="14147" y="13551"/>
                </a:cubicBezTo>
                <a:cubicBezTo>
                  <a:pt x="14172" y="13549"/>
                  <a:pt x="14196" y="13547"/>
                  <a:pt x="14220" y="13547"/>
                </a:cubicBezTo>
                <a:cubicBezTo>
                  <a:pt x="14389" y="13547"/>
                  <a:pt x="14539" y="13615"/>
                  <a:pt x="14654" y="13750"/>
                </a:cubicBezTo>
                <a:cubicBezTo>
                  <a:pt x="14721" y="13816"/>
                  <a:pt x="14787" y="13860"/>
                  <a:pt x="14853" y="13927"/>
                </a:cubicBezTo>
                <a:cubicBezTo>
                  <a:pt x="15059" y="13573"/>
                  <a:pt x="15128" y="13456"/>
                  <a:pt x="15321" y="13456"/>
                </a:cubicBezTo>
                <a:cubicBezTo>
                  <a:pt x="15417" y="13456"/>
                  <a:pt x="15545" y="13485"/>
                  <a:pt x="15736" y="13529"/>
                </a:cubicBezTo>
                <a:cubicBezTo>
                  <a:pt x="15812" y="13544"/>
                  <a:pt x="15888" y="13570"/>
                  <a:pt x="15964" y="13570"/>
                </a:cubicBezTo>
                <a:cubicBezTo>
                  <a:pt x="15998" y="13570"/>
                  <a:pt x="16033" y="13565"/>
                  <a:pt x="16067" y="13551"/>
                </a:cubicBezTo>
                <a:cubicBezTo>
                  <a:pt x="16597" y="13375"/>
                  <a:pt x="17170" y="13397"/>
                  <a:pt x="17700" y="13353"/>
                </a:cubicBezTo>
                <a:cubicBezTo>
                  <a:pt x="17943" y="13551"/>
                  <a:pt x="18031" y="13794"/>
                  <a:pt x="18097" y="14059"/>
                </a:cubicBezTo>
                <a:cubicBezTo>
                  <a:pt x="18141" y="13993"/>
                  <a:pt x="18230" y="13904"/>
                  <a:pt x="18230" y="13838"/>
                </a:cubicBezTo>
                <a:cubicBezTo>
                  <a:pt x="18208" y="13441"/>
                  <a:pt x="18494" y="13286"/>
                  <a:pt x="18803" y="13154"/>
                </a:cubicBezTo>
                <a:cubicBezTo>
                  <a:pt x="18991" y="13077"/>
                  <a:pt x="19173" y="13033"/>
                  <a:pt x="19350" y="13033"/>
                </a:cubicBezTo>
                <a:cubicBezTo>
                  <a:pt x="19526" y="13033"/>
                  <a:pt x="19697" y="13077"/>
                  <a:pt x="19863" y="13176"/>
                </a:cubicBezTo>
                <a:cubicBezTo>
                  <a:pt x="20069" y="13008"/>
                  <a:pt x="20178" y="12931"/>
                  <a:pt x="20289" y="12931"/>
                </a:cubicBezTo>
                <a:cubicBezTo>
                  <a:pt x="20369" y="12931"/>
                  <a:pt x="20450" y="12970"/>
                  <a:pt x="20569" y="13044"/>
                </a:cubicBezTo>
                <a:cubicBezTo>
                  <a:pt x="20701" y="13110"/>
                  <a:pt x="20812" y="13198"/>
                  <a:pt x="20966" y="13286"/>
                </a:cubicBezTo>
                <a:cubicBezTo>
                  <a:pt x="21143" y="13132"/>
                  <a:pt x="21297" y="13000"/>
                  <a:pt x="21452" y="12845"/>
                </a:cubicBezTo>
                <a:cubicBezTo>
                  <a:pt x="21775" y="13092"/>
                  <a:pt x="21873" y="13166"/>
                  <a:pt x="22097" y="13166"/>
                </a:cubicBezTo>
                <a:cubicBezTo>
                  <a:pt x="22195" y="13166"/>
                  <a:pt x="22316" y="13152"/>
                  <a:pt x="22489" y="13132"/>
                </a:cubicBezTo>
                <a:cubicBezTo>
                  <a:pt x="22555" y="13110"/>
                  <a:pt x="22621" y="13110"/>
                  <a:pt x="22688" y="13088"/>
                </a:cubicBezTo>
                <a:cubicBezTo>
                  <a:pt x="22828" y="13032"/>
                  <a:pt x="22965" y="12999"/>
                  <a:pt x="23099" y="12999"/>
                </a:cubicBezTo>
                <a:cubicBezTo>
                  <a:pt x="23281" y="12999"/>
                  <a:pt x="23459" y="13059"/>
                  <a:pt x="23637" y="13198"/>
                </a:cubicBezTo>
                <a:cubicBezTo>
                  <a:pt x="23725" y="13066"/>
                  <a:pt x="23813" y="12955"/>
                  <a:pt x="23902" y="12867"/>
                </a:cubicBezTo>
                <a:cubicBezTo>
                  <a:pt x="24006" y="12733"/>
                  <a:pt x="24120" y="12660"/>
                  <a:pt x="24258" y="12660"/>
                </a:cubicBezTo>
                <a:cubicBezTo>
                  <a:pt x="24324" y="12660"/>
                  <a:pt x="24396" y="12677"/>
                  <a:pt x="24475" y="12713"/>
                </a:cubicBezTo>
                <a:cubicBezTo>
                  <a:pt x="24828" y="12867"/>
                  <a:pt x="25159" y="13000"/>
                  <a:pt x="25535" y="13154"/>
                </a:cubicBezTo>
                <a:cubicBezTo>
                  <a:pt x="25689" y="13088"/>
                  <a:pt x="25866" y="13000"/>
                  <a:pt x="26064" y="12933"/>
                </a:cubicBezTo>
                <a:cubicBezTo>
                  <a:pt x="26197" y="13044"/>
                  <a:pt x="26329" y="13154"/>
                  <a:pt x="26462" y="13242"/>
                </a:cubicBezTo>
                <a:cubicBezTo>
                  <a:pt x="26616" y="13154"/>
                  <a:pt x="26748" y="13088"/>
                  <a:pt x="26903" y="12978"/>
                </a:cubicBezTo>
                <a:cubicBezTo>
                  <a:pt x="26991" y="13220"/>
                  <a:pt x="27057" y="13397"/>
                  <a:pt x="27102" y="13595"/>
                </a:cubicBezTo>
                <a:cubicBezTo>
                  <a:pt x="27168" y="13750"/>
                  <a:pt x="27190" y="13927"/>
                  <a:pt x="27256" y="14103"/>
                </a:cubicBezTo>
                <a:cubicBezTo>
                  <a:pt x="27278" y="14147"/>
                  <a:pt x="27366" y="14191"/>
                  <a:pt x="27411" y="14191"/>
                </a:cubicBezTo>
                <a:cubicBezTo>
                  <a:pt x="27477" y="14191"/>
                  <a:pt x="27565" y="14169"/>
                  <a:pt x="27587" y="14125"/>
                </a:cubicBezTo>
                <a:cubicBezTo>
                  <a:pt x="27631" y="13993"/>
                  <a:pt x="27675" y="13882"/>
                  <a:pt x="27697" y="13750"/>
                </a:cubicBezTo>
                <a:cubicBezTo>
                  <a:pt x="27720" y="13595"/>
                  <a:pt x="27697" y="13441"/>
                  <a:pt x="27720" y="13286"/>
                </a:cubicBezTo>
                <a:cubicBezTo>
                  <a:pt x="27720" y="13220"/>
                  <a:pt x="27786" y="13110"/>
                  <a:pt x="27852" y="13088"/>
                </a:cubicBezTo>
                <a:cubicBezTo>
                  <a:pt x="27864" y="13084"/>
                  <a:pt x="27878" y="13082"/>
                  <a:pt x="27894" y="13082"/>
                </a:cubicBezTo>
                <a:cubicBezTo>
                  <a:pt x="27964" y="13082"/>
                  <a:pt x="28059" y="13118"/>
                  <a:pt x="28095" y="13154"/>
                </a:cubicBezTo>
                <a:cubicBezTo>
                  <a:pt x="28271" y="13419"/>
                  <a:pt x="28448" y="13662"/>
                  <a:pt x="28735" y="13816"/>
                </a:cubicBezTo>
                <a:cubicBezTo>
                  <a:pt x="28801" y="13860"/>
                  <a:pt x="28823" y="13949"/>
                  <a:pt x="28867" y="14037"/>
                </a:cubicBezTo>
                <a:cubicBezTo>
                  <a:pt x="28889" y="14103"/>
                  <a:pt x="28889" y="14235"/>
                  <a:pt x="28933" y="14280"/>
                </a:cubicBezTo>
                <a:cubicBezTo>
                  <a:pt x="29331" y="14522"/>
                  <a:pt x="29463" y="14876"/>
                  <a:pt x="29463" y="15339"/>
                </a:cubicBezTo>
                <a:cubicBezTo>
                  <a:pt x="29448" y="15457"/>
                  <a:pt x="29541" y="15525"/>
                  <a:pt x="29684" y="15525"/>
                </a:cubicBezTo>
                <a:cubicBezTo>
                  <a:pt x="29755" y="15525"/>
                  <a:pt x="29838" y="15508"/>
                  <a:pt x="29926" y="15471"/>
                </a:cubicBezTo>
                <a:cubicBezTo>
                  <a:pt x="29904" y="15295"/>
                  <a:pt x="29860" y="15140"/>
                  <a:pt x="29860" y="14964"/>
                </a:cubicBezTo>
                <a:cubicBezTo>
                  <a:pt x="29860" y="14809"/>
                  <a:pt x="29882" y="14655"/>
                  <a:pt x="29949" y="14522"/>
                </a:cubicBezTo>
                <a:cubicBezTo>
                  <a:pt x="30078" y="14263"/>
                  <a:pt x="30393" y="14082"/>
                  <a:pt x="30687" y="14082"/>
                </a:cubicBezTo>
                <a:cubicBezTo>
                  <a:pt x="30744" y="14082"/>
                  <a:pt x="30800" y="14089"/>
                  <a:pt x="30853" y="14103"/>
                </a:cubicBezTo>
                <a:cubicBezTo>
                  <a:pt x="31206" y="14169"/>
                  <a:pt x="31317" y="14456"/>
                  <a:pt x="31317" y="14787"/>
                </a:cubicBezTo>
                <a:cubicBezTo>
                  <a:pt x="31317" y="14809"/>
                  <a:pt x="31339" y="14831"/>
                  <a:pt x="31339" y="14853"/>
                </a:cubicBezTo>
                <a:lnTo>
                  <a:pt x="31604" y="14853"/>
                </a:lnTo>
                <a:cubicBezTo>
                  <a:pt x="31802" y="14611"/>
                  <a:pt x="31648" y="14302"/>
                  <a:pt x="31847" y="14059"/>
                </a:cubicBezTo>
                <a:cubicBezTo>
                  <a:pt x="31913" y="14125"/>
                  <a:pt x="31979" y="14147"/>
                  <a:pt x="32001" y="14191"/>
                </a:cubicBezTo>
                <a:cubicBezTo>
                  <a:pt x="32178" y="14500"/>
                  <a:pt x="32398" y="14633"/>
                  <a:pt x="32773" y="14633"/>
                </a:cubicBezTo>
                <a:cubicBezTo>
                  <a:pt x="32785" y="14631"/>
                  <a:pt x="32797" y="14630"/>
                  <a:pt x="32808" y="14630"/>
                </a:cubicBezTo>
                <a:cubicBezTo>
                  <a:pt x="32954" y="14630"/>
                  <a:pt x="33114" y="14751"/>
                  <a:pt x="33237" y="14853"/>
                </a:cubicBezTo>
                <a:cubicBezTo>
                  <a:pt x="33391" y="14964"/>
                  <a:pt x="33546" y="15030"/>
                  <a:pt x="33767" y="15052"/>
                </a:cubicBezTo>
                <a:cubicBezTo>
                  <a:pt x="34098" y="15074"/>
                  <a:pt x="34098" y="15096"/>
                  <a:pt x="34164" y="15449"/>
                </a:cubicBezTo>
                <a:cubicBezTo>
                  <a:pt x="34164" y="15516"/>
                  <a:pt x="34208" y="15560"/>
                  <a:pt x="34230" y="15670"/>
                </a:cubicBezTo>
                <a:cubicBezTo>
                  <a:pt x="34362" y="15604"/>
                  <a:pt x="34495" y="15560"/>
                  <a:pt x="34605" y="15493"/>
                </a:cubicBezTo>
                <a:cubicBezTo>
                  <a:pt x="34738" y="15427"/>
                  <a:pt x="34892" y="15361"/>
                  <a:pt x="35025" y="15317"/>
                </a:cubicBezTo>
                <a:cubicBezTo>
                  <a:pt x="35510" y="15162"/>
                  <a:pt x="35885" y="14876"/>
                  <a:pt x="36084" y="14390"/>
                </a:cubicBezTo>
                <a:cubicBezTo>
                  <a:pt x="36106" y="14346"/>
                  <a:pt x="36128" y="14324"/>
                  <a:pt x="36150" y="14280"/>
                </a:cubicBezTo>
                <a:cubicBezTo>
                  <a:pt x="36260" y="14103"/>
                  <a:pt x="36393" y="13949"/>
                  <a:pt x="36591" y="13927"/>
                </a:cubicBezTo>
                <a:cubicBezTo>
                  <a:pt x="37011" y="13882"/>
                  <a:pt x="36967" y="13309"/>
                  <a:pt x="37386" y="13286"/>
                </a:cubicBezTo>
                <a:cubicBezTo>
                  <a:pt x="37430" y="13286"/>
                  <a:pt x="37452" y="13242"/>
                  <a:pt x="37474" y="13220"/>
                </a:cubicBezTo>
                <a:cubicBezTo>
                  <a:pt x="37496" y="13176"/>
                  <a:pt x="37496" y="13132"/>
                  <a:pt x="37518" y="13088"/>
                </a:cubicBezTo>
                <a:cubicBezTo>
                  <a:pt x="37651" y="12779"/>
                  <a:pt x="37805" y="12448"/>
                  <a:pt x="38004" y="12161"/>
                </a:cubicBezTo>
                <a:cubicBezTo>
                  <a:pt x="38203" y="12249"/>
                  <a:pt x="38357" y="12315"/>
                  <a:pt x="38511" y="12404"/>
                </a:cubicBezTo>
                <a:cubicBezTo>
                  <a:pt x="38688" y="12249"/>
                  <a:pt x="38865" y="12117"/>
                  <a:pt x="39019" y="11984"/>
                </a:cubicBezTo>
                <a:cubicBezTo>
                  <a:pt x="39129" y="12029"/>
                  <a:pt x="39218" y="12051"/>
                  <a:pt x="39306" y="12073"/>
                </a:cubicBezTo>
                <a:cubicBezTo>
                  <a:pt x="39571" y="12139"/>
                  <a:pt x="39858" y="12161"/>
                  <a:pt x="40034" y="12448"/>
                </a:cubicBezTo>
                <a:cubicBezTo>
                  <a:pt x="40100" y="12558"/>
                  <a:pt x="40299" y="12646"/>
                  <a:pt x="40432" y="12646"/>
                </a:cubicBezTo>
                <a:cubicBezTo>
                  <a:pt x="40699" y="12670"/>
                  <a:pt x="40966" y="12699"/>
                  <a:pt x="41231" y="12699"/>
                </a:cubicBezTo>
                <a:cubicBezTo>
                  <a:pt x="41468" y="12699"/>
                  <a:pt x="41703" y="12675"/>
                  <a:pt x="41932" y="12602"/>
                </a:cubicBezTo>
                <a:cubicBezTo>
                  <a:pt x="41954" y="12492"/>
                  <a:pt x="41998" y="12404"/>
                  <a:pt x="41998" y="12338"/>
                </a:cubicBezTo>
                <a:cubicBezTo>
                  <a:pt x="42043" y="11984"/>
                  <a:pt x="42285" y="11852"/>
                  <a:pt x="42572" y="11742"/>
                </a:cubicBezTo>
                <a:cubicBezTo>
                  <a:pt x="42630" y="11713"/>
                  <a:pt x="42694" y="11698"/>
                  <a:pt x="42758" y="11698"/>
                </a:cubicBezTo>
                <a:cubicBezTo>
                  <a:pt x="42890" y="11698"/>
                  <a:pt x="43020" y="11762"/>
                  <a:pt x="43080" y="11896"/>
                </a:cubicBezTo>
                <a:cubicBezTo>
                  <a:pt x="43146" y="12006"/>
                  <a:pt x="43212" y="12117"/>
                  <a:pt x="43301" y="12227"/>
                </a:cubicBezTo>
                <a:cubicBezTo>
                  <a:pt x="43499" y="11984"/>
                  <a:pt x="43499" y="11984"/>
                  <a:pt x="43477" y="11874"/>
                </a:cubicBezTo>
                <a:cubicBezTo>
                  <a:pt x="43367" y="11521"/>
                  <a:pt x="43433" y="11146"/>
                  <a:pt x="43455" y="10771"/>
                </a:cubicBezTo>
                <a:cubicBezTo>
                  <a:pt x="43455" y="10624"/>
                  <a:pt x="43563" y="10538"/>
                  <a:pt x="43690" y="10538"/>
                </a:cubicBezTo>
                <a:cubicBezTo>
                  <a:pt x="43736" y="10538"/>
                  <a:pt x="43784" y="10549"/>
                  <a:pt x="43830" y="10572"/>
                </a:cubicBezTo>
                <a:cubicBezTo>
                  <a:pt x="44007" y="10638"/>
                  <a:pt x="44095" y="10793"/>
                  <a:pt x="44139" y="10969"/>
                </a:cubicBezTo>
                <a:cubicBezTo>
                  <a:pt x="44161" y="11146"/>
                  <a:pt x="44183" y="11322"/>
                  <a:pt x="44227" y="11499"/>
                </a:cubicBezTo>
                <a:cubicBezTo>
                  <a:pt x="44269" y="11644"/>
                  <a:pt x="44330" y="11810"/>
                  <a:pt x="44540" y="11810"/>
                </a:cubicBezTo>
                <a:cubicBezTo>
                  <a:pt x="44553" y="11810"/>
                  <a:pt x="44567" y="11809"/>
                  <a:pt x="44581" y="11808"/>
                </a:cubicBezTo>
                <a:cubicBezTo>
                  <a:pt x="44713" y="11631"/>
                  <a:pt x="44603" y="11455"/>
                  <a:pt x="44581" y="11300"/>
                </a:cubicBezTo>
                <a:cubicBezTo>
                  <a:pt x="44536" y="11013"/>
                  <a:pt x="44448" y="10726"/>
                  <a:pt x="44448" y="10440"/>
                </a:cubicBezTo>
                <a:cubicBezTo>
                  <a:pt x="44448" y="10139"/>
                  <a:pt x="44604" y="9966"/>
                  <a:pt x="44859" y="9966"/>
                </a:cubicBezTo>
                <a:cubicBezTo>
                  <a:pt x="44922" y="9966"/>
                  <a:pt x="44992" y="9976"/>
                  <a:pt x="45066" y="9998"/>
                </a:cubicBezTo>
                <a:cubicBezTo>
                  <a:pt x="45243" y="10064"/>
                  <a:pt x="45419" y="10153"/>
                  <a:pt x="45618" y="10241"/>
                </a:cubicBezTo>
                <a:cubicBezTo>
                  <a:pt x="45905" y="9910"/>
                  <a:pt x="46192" y="9601"/>
                  <a:pt x="46633" y="9513"/>
                </a:cubicBezTo>
                <a:cubicBezTo>
                  <a:pt x="46765" y="9468"/>
                  <a:pt x="46876" y="9314"/>
                  <a:pt x="46964" y="9204"/>
                </a:cubicBezTo>
                <a:cubicBezTo>
                  <a:pt x="47119" y="8954"/>
                  <a:pt x="47197" y="8832"/>
                  <a:pt x="47298" y="8832"/>
                </a:cubicBezTo>
                <a:cubicBezTo>
                  <a:pt x="47384" y="8832"/>
                  <a:pt x="47487" y="8921"/>
                  <a:pt x="47670" y="9093"/>
                </a:cubicBezTo>
                <a:cubicBezTo>
                  <a:pt x="47692" y="9115"/>
                  <a:pt x="47737" y="9115"/>
                  <a:pt x="47803" y="9115"/>
                </a:cubicBezTo>
                <a:cubicBezTo>
                  <a:pt x="47847" y="8983"/>
                  <a:pt x="47891" y="8828"/>
                  <a:pt x="47957" y="8696"/>
                </a:cubicBezTo>
                <a:cubicBezTo>
                  <a:pt x="48023" y="8542"/>
                  <a:pt x="48156" y="8365"/>
                  <a:pt x="48332" y="8365"/>
                </a:cubicBezTo>
                <a:cubicBezTo>
                  <a:pt x="48641" y="8343"/>
                  <a:pt x="48862" y="8188"/>
                  <a:pt x="49061" y="7968"/>
                </a:cubicBezTo>
                <a:cubicBezTo>
                  <a:pt x="49163" y="7866"/>
                  <a:pt x="49293" y="7793"/>
                  <a:pt x="49421" y="7793"/>
                </a:cubicBezTo>
                <a:cubicBezTo>
                  <a:pt x="49487" y="7793"/>
                  <a:pt x="49552" y="7812"/>
                  <a:pt x="49612" y="7857"/>
                </a:cubicBezTo>
                <a:cubicBezTo>
                  <a:pt x="49943" y="8078"/>
                  <a:pt x="50363" y="8100"/>
                  <a:pt x="50694" y="8233"/>
                </a:cubicBezTo>
                <a:cubicBezTo>
                  <a:pt x="50848" y="8542"/>
                  <a:pt x="50760" y="8828"/>
                  <a:pt x="50716" y="9115"/>
                </a:cubicBezTo>
                <a:cubicBezTo>
                  <a:pt x="50694" y="9336"/>
                  <a:pt x="50760" y="9424"/>
                  <a:pt x="51003" y="9468"/>
                </a:cubicBezTo>
                <a:cubicBezTo>
                  <a:pt x="51223" y="9513"/>
                  <a:pt x="51356" y="9623"/>
                  <a:pt x="51422" y="9822"/>
                </a:cubicBezTo>
                <a:cubicBezTo>
                  <a:pt x="51466" y="9932"/>
                  <a:pt x="51532" y="10020"/>
                  <a:pt x="51577" y="10108"/>
                </a:cubicBezTo>
                <a:cubicBezTo>
                  <a:pt x="51797" y="10108"/>
                  <a:pt x="51996" y="10086"/>
                  <a:pt x="52195" y="10086"/>
                </a:cubicBezTo>
                <a:cubicBezTo>
                  <a:pt x="52570" y="10086"/>
                  <a:pt x="52879" y="9976"/>
                  <a:pt x="53099" y="9623"/>
                </a:cubicBezTo>
                <a:cubicBezTo>
                  <a:pt x="53166" y="9535"/>
                  <a:pt x="53276" y="9424"/>
                  <a:pt x="53386" y="9380"/>
                </a:cubicBezTo>
                <a:cubicBezTo>
                  <a:pt x="53673" y="9270"/>
                  <a:pt x="53960" y="9204"/>
                  <a:pt x="54291" y="9115"/>
                </a:cubicBezTo>
                <a:cubicBezTo>
                  <a:pt x="54357" y="9248"/>
                  <a:pt x="54424" y="9358"/>
                  <a:pt x="54468" y="9468"/>
                </a:cubicBezTo>
                <a:cubicBezTo>
                  <a:pt x="54534" y="9579"/>
                  <a:pt x="54578" y="9711"/>
                  <a:pt x="54644" y="9844"/>
                </a:cubicBezTo>
                <a:cubicBezTo>
                  <a:pt x="54755" y="9866"/>
                  <a:pt x="54865" y="9888"/>
                  <a:pt x="54953" y="9910"/>
                </a:cubicBezTo>
                <a:cubicBezTo>
                  <a:pt x="55328" y="9910"/>
                  <a:pt x="55593" y="10086"/>
                  <a:pt x="55792" y="10373"/>
                </a:cubicBezTo>
                <a:cubicBezTo>
                  <a:pt x="55990" y="10660"/>
                  <a:pt x="56167" y="10925"/>
                  <a:pt x="56388" y="11168"/>
                </a:cubicBezTo>
                <a:cubicBezTo>
                  <a:pt x="56751" y="11632"/>
                  <a:pt x="57171" y="11868"/>
                  <a:pt x="57648" y="11868"/>
                </a:cubicBezTo>
                <a:cubicBezTo>
                  <a:pt x="57897" y="11868"/>
                  <a:pt x="58161" y="11804"/>
                  <a:pt x="58440" y="11675"/>
                </a:cubicBezTo>
                <a:cubicBezTo>
                  <a:pt x="58506" y="11653"/>
                  <a:pt x="58573" y="11587"/>
                  <a:pt x="58661" y="11565"/>
                </a:cubicBezTo>
                <a:cubicBezTo>
                  <a:pt x="58815" y="11499"/>
                  <a:pt x="58948" y="11433"/>
                  <a:pt x="59102" y="11433"/>
                </a:cubicBezTo>
                <a:cubicBezTo>
                  <a:pt x="59477" y="11433"/>
                  <a:pt x="59720" y="11234"/>
                  <a:pt x="59919" y="10947"/>
                </a:cubicBezTo>
                <a:cubicBezTo>
                  <a:pt x="60073" y="10704"/>
                  <a:pt x="60184" y="10440"/>
                  <a:pt x="60338" y="10197"/>
                </a:cubicBezTo>
                <a:cubicBezTo>
                  <a:pt x="60449" y="9998"/>
                  <a:pt x="60515" y="9800"/>
                  <a:pt x="60669" y="9623"/>
                </a:cubicBezTo>
                <a:cubicBezTo>
                  <a:pt x="60824" y="9446"/>
                  <a:pt x="60890" y="9248"/>
                  <a:pt x="60956" y="8983"/>
                </a:cubicBezTo>
                <a:cubicBezTo>
                  <a:pt x="61066" y="8431"/>
                  <a:pt x="61111" y="7791"/>
                  <a:pt x="61773" y="7526"/>
                </a:cubicBezTo>
                <a:cubicBezTo>
                  <a:pt x="61883" y="7482"/>
                  <a:pt x="61971" y="7328"/>
                  <a:pt x="62015" y="7217"/>
                </a:cubicBezTo>
                <a:cubicBezTo>
                  <a:pt x="62258" y="6688"/>
                  <a:pt x="62369" y="6136"/>
                  <a:pt x="62302" y="5540"/>
                </a:cubicBezTo>
                <a:cubicBezTo>
                  <a:pt x="62280" y="5231"/>
                  <a:pt x="62302" y="4922"/>
                  <a:pt x="62302" y="4635"/>
                </a:cubicBezTo>
                <a:cubicBezTo>
                  <a:pt x="62302" y="4525"/>
                  <a:pt x="62324" y="4415"/>
                  <a:pt x="62302" y="4304"/>
                </a:cubicBezTo>
                <a:cubicBezTo>
                  <a:pt x="62258" y="3797"/>
                  <a:pt x="62236" y="3289"/>
                  <a:pt x="62170" y="2781"/>
                </a:cubicBezTo>
                <a:cubicBezTo>
                  <a:pt x="62148" y="2649"/>
                  <a:pt x="62082" y="2472"/>
                  <a:pt x="61971" y="2384"/>
                </a:cubicBezTo>
                <a:cubicBezTo>
                  <a:pt x="61552" y="2009"/>
                  <a:pt x="61111" y="1678"/>
                  <a:pt x="60537" y="1612"/>
                </a:cubicBezTo>
                <a:cubicBezTo>
                  <a:pt x="60338" y="1590"/>
                  <a:pt x="60162" y="1523"/>
                  <a:pt x="60007" y="1391"/>
                </a:cubicBezTo>
                <a:cubicBezTo>
                  <a:pt x="59675" y="1103"/>
                  <a:pt x="59306" y="946"/>
                  <a:pt x="58918" y="946"/>
                </a:cubicBezTo>
                <a:cubicBezTo>
                  <a:pt x="58712" y="946"/>
                  <a:pt x="58500" y="990"/>
                  <a:pt x="58286" y="1082"/>
                </a:cubicBezTo>
                <a:cubicBezTo>
                  <a:pt x="58068" y="1162"/>
                  <a:pt x="57856" y="1201"/>
                  <a:pt x="57644" y="1201"/>
                </a:cubicBezTo>
                <a:cubicBezTo>
                  <a:pt x="57448" y="1201"/>
                  <a:pt x="57251" y="1168"/>
                  <a:pt x="57050" y="1104"/>
                </a:cubicBezTo>
                <a:cubicBezTo>
                  <a:pt x="56829" y="1016"/>
                  <a:pt x="56586" y="950"/>
                  <a:pt x="56344" y="950"/>
                </a:cubicBezTo>
                <a:cubicBezTo>
                  <a:pt x="55990" y="950"/>
                  <a:pt x="55659" y="861"/>
                  <a:pt x="55373" y="619"/>
                </a:cubicBezTo>
                <a:cubicBezTo>
                  <a:pt x="55306" y="552"/>
                  <a:pt x="55218" y="530"/>
                  <a:pt x="55152" y="486"/>
                </a:cubicBezTo>
                <a:cubicBezTo>
                  <a:pt x="55006" y="401"/>
                  <a:pt x="54861" y="350"/>
                  <a:pt x="54712" y="350"/>
                </a:cubicBezTo>
                <a:cubicBezTo>
                  <a:pt x="54589" y="350"/>
                  <a:pt x="54465" y="385"/>
                  <a:pt x="54335" y="464"/>
                </a:cubicBezTo>
                <a:cubicBezTo>
                  <a:pt x="54115" y="597"/>
                  <a:pt x="53894" y="751"/>
                  <a:pt x="53651" y="861"/>
                </a:cubicBezTo>
                <a:cubicBezTo>
                  <a:pt x="53555" y="906"/>
                  <a:pt x="53472" y="928"/>
                  <a:pt x="53396" y="928"/>
                </a:cubicBezTo>
                <a:cubicBezTo>
                  <a:pt x="53244" y="928"/>
                  <a:pt x="53121" y="839"/>
                  <a:pt x="52989" y="663"/>
                </a:cubicBezTo>
                <a:cubicBezTo>
                  <a:pt x="52945" y="574"/>
                  <a:pt x="52879" y="508"/>
                  <a:pt x="52835" y="442"/>
                </a:cubicBezTo>
                <a:cubicBezTo>
                  <a:pt x="52504" y="420"/>
                  <a:pt x="52217" y="376"/>
                  <a:pt x="51908" y="354"/>
                </a:cubicBezTo>
                <a:cubicBezTo>
                  <a:pt x="51669" y="519"/>
                  <a:pt x="51461" y="761"/>
                  <a:pt x="51168" y="761"/>
                </a:cubicBezTo>
                <a:cubicBezTo>
                  <a:pt x="51109" y="761"/>
                  <a:pt x="51047" y="751"/>
                  <a:pt x="50981" y="729"/>
                </a:cubicBezTo>
                <a:cubicBezTo>
                  <a:pt x="50915" y="619"/>
                  <a:pt x="50892" y="530"/>
                  <a:pt x="50826" y="420"/>
                </a:cubicBezTo>
                <a:cubicBezTo>
                  <a:pt x="50806" y="389"/>
                  <a:pt x="50761" y="373"/>
                  <a:pt x="50718" y="373"/>
                </a:cubicBezTo>
                <a:cubicBezTo>
                  <a:pt x="50667" y="373"/>
                  <a:pt x="50617" y="395"/>
                  <a:pt x="50606" y="442"/>
                </a:cubicBezTo>
                <a:cubicBezTo>
                  <a:pt x="50561" y="597"/>
                  <a:pt x="50517" y="773"/>
                  <a:pt x="50495" y="928"/>
                </a:cubicBezTo>
                <a:cubicBezTo>
                  <a:pt x="50385" y="950"/>
                  <a:pt x="50341" y="972"/>
                  <a:pt x="50274" y="972"/>
                </a:cubicBezTo>
                <a:cubicBezTo>
                  <a:pt x="49877" y="950"/>
                  <a:pt x="49480" y="928"/>
                  <a:pt x="49083" y="906"/>
                </a:cubicBezTo>
                <a:cubicBezTo>
                  <a:pt x="48950" y="883"/>
                  <a:pt x="48796" y="906"/>
                  <a:pt x="48685" y="839"/>
                </a:cubicBezTo>
                <a:cubicBezTo>
                  <a:pt x="48564" y="768"/>
                  <a:pt x="48442" y="739"/>
                  <a:pt x="48319" y="739"/>
                </a:cubicBezTo>
                <a:cubicBezTo>
                  <a:pt x="48173" y="739"/>
                  <a:pt x="48024" y="780"/>
                  <a:pt x="47869" y="839"/>
                </a:cubicBezTo>
                <a:cubicBezTo>
                  <a:pt x="47696" y="897"/>
                  <a:pt x="47526" y="930"/>
                  <a:pt x="47360" y="930"/>
                </a:cubicBezTo>
                <a:cubicBezTo>
                  <a:pt x="47144" y="930"/>
                  <a:pt x="46933" y="875"/>
                  <a:pt x="46721" y="751"/>
                </a:cubicBezTo>
                <a:cubicBezTo>
                  <a:pt x="46610" y="681"/>
                  <a:pt x="46498" y="638"/>
                  <a:pt x="46375" y="638"/>
                </a:cubicBezTo>
                <a:cubicBezTo>
                  <a:pt x="46304" y="638"/>
                  <a:pt x="46229" y="652"/>
                  <a:pt x="46148" y="685"/>
                </a:cubicBezTo>
                <a:cubicBezTo>
                  <a:pt x="46098" y="706"/>
                  <a:pt x="46051" y="716"/>
                  <a:pt x="46005" y="716"/>
                </a:cubicBezTo>
                <a:cubicBezTo>
                  <a:pt x="45908" y="716"/>
                  <a:pt x="45818" y="672"/>
                  <a:pt x="45728" y="597"/>
                </a:cubicBezTo>
                <a:cubicBezTo>
                  <a:pt x="45655" y="511"/>
                  <a:pt x="45569" y="480"/>
                  <a:pt x="45476" y="480"/>
                </a:cubicBezTo>
                <a:cubicBezTo>
                  <a:pt x="45401" y="480"/>
                  <a:pt x="45322" y="501"/>
                  <a:pt x="45243" y="530"/>
                </a:cubicBezTo>
                <a:cubicBezTo>
                  <a:pt x="45132" y="597"/>
                  <a:pt x="45000" y="663"/>
                  <a:pt x="44890" y="707"/>
                </a:cubicBezTo>
                <a:cubicBezTo>
                  <a:pt x="44763" y="776"/>
                  <a:pt x="44630" y="809"/>
                  <a:pt x="44494" y="809"/>
                </a:cubicBezTo>
                <a:cubicBezTo>
                  <a:pt x="44370" y="809"/>
                  <a:pt x="44244" y="782"/>
                  <a:pt x="44117" y="729"/>
                </a:cubicBezTo>
                <a:cubicBezTo>
                  <a:pt x="43874" y="641"/>
                  <a:pt x="43852" y="420"/>
                  <a:pt x="43808" y="199"/>
                </a:cubicBezTo>
                <a:cubicBezTo>
                  <a:pt x="43808" y="177"/>
                  <a:pt x="43764" y="177"/>
                  <a:pt x="43742" y="155"/>
                </a:cubicBezTo>
                <a:cubicBezTo>
                  <a:pt x="43464" y="262"/>
                  <a:pt x="43311" y="576"/>
                  <a:pt x="43001" y="576"/>
                </a:cubicBezTo>
                <a:cubicBezTo>
                  <a:pt x="42991" y="576"/>
                  <a:pt x="42980" y="575"/>
                  <a:pt x="42970" y="574"/>
                </a:cubicBezTo>
                <a:cubicBezTo>
                  <a:pt x="42705" y="464"/>
                  <a:pt x="42683" y="111"/>
                  <a:pt x="423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695525" y="2936450"/>
            <a:ext cx="1559225" cy="391750"/>
          </a:xfrm>
          <a:custGeom>
            <a:avLst/>
            <a:gdLst/>
            <a:ahLst/>
            <a:cxnLst/>
            <a:rect l="l" t="t" r="r" b="b"/>
            <a:pathLst>
              <a:path w="62369" h="15670" extrusionOk="0">
                <a:moveTo>
                  <a:pt x="21849" y="3377"/>
                </a:moveTo>
                <a:lnTo>
                  <a:pt x="21893" y="3399"/>
                </a:lnTo>
                <a:lnTo>
                  <a:pt x="21849" y="3421"/>
                </a:lnTo>
                <a:lnTo>
                  <a:pt x="21849" y="3377"/>
                </a:lnTo>
                <a:close/>
                <a:moveTo>
                  <a:pt x="29794" y="13750"/>
                </a:moveTo>
                <a:cubicBezTo>
                  <a:pt x="29794" y="13904"/>
                  <a:pt x="29794" y="14015"/>
                  <a:pt x="29772" y="14125"/>
                </a:cubicBezTo>
                <a:cubicBezTo>
                  <a:pt x="29772" y="14226"/>
                  <a:pt x="29754" y="14327"/>
                  <a:pt x="29650" y="14327"/>
                </a:cubicBezTo>
                <a:cubicBezTo>
                  <a:pt x="29640" y="14327"/>
                  <a:pt x="29629" y="14326"/>
                  <a:pt x="29617" y="14324"/>
                </a:cubicBezTo>
                <a:cubicBezTo>
                  <a:pt x="29551" y="14324"/>
                  <a:pt x="29485" y="14213"/>
                  <a:pt x="29463" y="14147"/>
                </a:cubicBezTo>
                <a:cubicBezTo>
                  <a:pt x="29375" y="13927"/>
                  <a:pt x="29419" y="13882"/>
                  <a:pt x="29794" y="13750"/>
                </a:cubicBezTo>
                <a:close/>
                <a:moveTo>
                  <a:pt x="42396" y="1"/>
                </a:moveTo>
                <a:cubicBezTo>
                  <a:pt x="42285" y="177"/>
                  <a:pt x="42197" y="332"/>
                  <a:pt x="42109" y="486"/>
                </a:cubicBezTo>
                <a:cubicBezTo>
                  <a:pt x="41998" y="707"/>
                  <a:pt x="41822" y="795"/>
                  <a:pt x="41579" y="795"/>
                </a:cubicBezTo>
                <a:cubicBezTo>
                  <a:pt x="41469" y="795"/>
                  <a:pt x="41358" y="817"/>
                  <a:pt x="41248" y="817"/>
                </a:cubicBezTo>
                <a:cubicBezTo>
                  <a:pt x="40895" y="817"/>
                  <a:pt x="40586" y="751"/>
                  <a:pt x="40498" y="332"/>
                </a:cubicBezTo>
                <a:cubicBezTo>
                  <a:pt x="40498" y="310"/>
                  <a:pt x="40476" y="288"/>
                  <a:pt x="40476" y="265"/>
                </a:cubicBezTo>
                <a:cubicBezTo>
                  <a:pt x="40416" y="194"/>
                  <a:pt x="40337" y="154"/>
                  <a:pt x="40259" y="154"/>
                </a:cubicBezTo>
                <a:cubicBezTo>
                  <a:pt x="40194" y="154"/>
                  <a:pt x="40129" y="183"/>
                  <a:pt x="40078" y="243"/>
                </a:cubicBezTo>
                <a:cubicBezTo>
                  <a:pt x="39968" y="376"/>
                  <a:pt x="39880" y="530"/>
                  <a:pt x="39792" y="685"/>
                </a:cubicBezTo>
                <a:cubicBezTo>
                  <a:pt x="39725" y="795"/>
                  <a:pt x="39637" y="906"/>
                  <a:pt x="39483" y="906"/>
                </a:cubicBezTo>
                <a:lnTo>
                  <a:pt x="38489" y="906"/>
                </a:lnTo>
                <a:cubicBezTo>
                  <a:pt x="38445" y="729"/>
                  <a:pt x="38423" y="597"/>
                  <a:pt x="38379" y="442"/>
                </a:cubicBezTo>
                <a:cubicBezTo>
                  <a:pt x="38180" y="508"/>
                  <a:pt x="38026" y="552"/>
                  <a:pt x="37871" y="597"/>
                </a:cubicBezTo>
                <a:cubicBezTo>
                  <a:pt x="37739" y="420"/>
                  <a:pt x="37629" y="265"/>
                  <a:pt x="37496" y="89"/>
                </a:cubicBezTo>
                <a:cubicBezTo>
                  <a:pt x="37165" y="310"/>
                  <a:pt x="36900" y="530"/>
                  <a:pt x="36614" y="729"/>
                </a:cubicBezTo>
                <a:cubicBezTo>
                  <a:pt x="36455" y="852"/>
                  <a:pt x="36311" y="975"/>
                  <a:pt x="36113" y="975"/>
                </a:cubicBezTo>
                <a:cubicBezTo>
                  <a:pt x="36063" y="975"/>
                  <a:pt x="36009" y="967"/>
                  <a:pt x="35951" y="950"/>
                </a:cubicBezTo>
                <a:cubicBezTo>
                  <a:pt x="35942" y="947"/>
                  <a:pt x="35932" y="945"/>
                  <a:pt x="35921" y="945"/>
                </a:cubicBezTo>
                <a:cubicBezTo>
                  <a:pt x="35850" y="945"/>
                  <a:pt x="35741" y="1000"/>
                  <a:pt x="35665" y="1038"/>
                </a:cubicBezTo>
                <a:cubicBezTo>
                  <a:pt x="35532" y="1104"/>
                  <a:pt x="35400" y="1214"/>
                  <a:pt x="35289" y="1281"/>
                </a:cubicBezTo>
                <a:cubicBezTo>
                  <a:pt x="35091" y="1214"/>
                  <a:pt x="34958" y="1104"/>
                  <a:pt x="34782" y="1082"/>
                </a:cubicBezTo>
                <a:cubicBezTo>
                  <a:pt x="34746" y="1078"/>
                  <a:pt x="34710" y="1076"/>
                  <a:pt x="34673" y="1076"/>
                </a:cubicBezTo>
                <a:cubicBezTo>
                  <a:pt x="34525" y="1076"/>
                  <a:pt x="34362" y="1104"/>
                  <a:pt x="34186" y="1104"/>
                </a:cubicBezTo>
                <a:cubicBezTo>
                  <a:pt x="34164" y="1303"/>
                  <a:pt x="34142" y="1523"/>
                  <a:pt x="34120" y="1700"/>
                </a:cubicBezTo>
                <a:cubicBezTo>
                  <a:pt x="34053" y="1744"/>
                  <a:pt x="34009" y="1788"/>
                  <a:pt x="33965" y="1788"/>
                </a:cubicBezTo>
                <a:cubicBezTo>
                  <a:pt x="33909" y="1781"/>
                  <a:pt x="33855" y="1777"/>
                  <a:pt x="33801" y="1777"/>
                </a:cubicBezTo>
                <a:cubicBezTo>
                  <a:pt x="33537" y="1777"/>
                  <a:pt x="33295" y="1866"/>
                  <a:pt x="33038" y="2031"/>
                </a:cubicBezTo>
                <a:cubicBezTo>
                  <a:pt x="32729" y="2230"/>
                  <a:pt x="32354" y="2340"/>
                  <a:pt x="32001" y="2450"/>
                </a:cubicBezTo>
                <a:cubicBezTo>
                  <a:pt x="31904" y="2483"/>
                  <a:pt x="31783" y="2503"/>
                  <a:pt x="31674" y="2503"/>
                </a:cubicBezTo>
                <a:cubicBezTo>
                  <a:pt x="31634" y="2503"/>
                  <a:pt x="31595" y="2500"/>
                  <a:pt x="31560" y="2495"/>
                </a:cubicBezTo>
                <a:cubicBezTo>
                  <a:pt x="31273" y="2472"/>
                  <a:pt x="31118" y="2252"/>
                  <a:pt x="31162" y="1987"/>
                </a:cubicBezTo>
                <a:cubicBezTo>
                  <a:pt x="31162" y="1832"/>
                  <a:pt x="31206" y="1678"/>
                  <a:pt x="31229" y="1546"/>
                </a:cubicBezTo>
                <a:cubicBezTo>
                  <a:pt x="31229" y="1477"/>
                  <a:pt x="31134" y="1421"/>
                  <a:pt x="31062" y="1421"/>
                </a:cubicBezTo>
                <a:cubicBezTo>
                  <a:pt x="31041" y="1421"/>
                  <a:pt x="31022" y="1425"/>
                  <a:pt x="31008" y="1435"/>
                </a:cubicBezTo>
                <a:cubicBezTo>
                  <a:pt x="30942" y="1501"/>
                  <a:pt x="30875" y="1546"/>
                  <a:pt x="30831" y="1612"/>
                </a:cubicBezTo>
                <a:cubicBezTo>
                  <a:pt x="30721" y="1854"/>
                  <a:pt x="30721" y="2075"/>
                  <a:pt x="30787" y="2318"/>
                </a:cubicBezTo>
                <a:cubicBezTo>
                  <a:pt x="30853" y="2495"/>
                  <a:pt x="30875" y="2693"/>
                  <a:pt x="30743" y="2826"/>
                </a:cubicBezTo>
                <a:cubicBezTo>
                  <a:pt x="30677" y="2914"/>
                  <a:pt x="30566" y="2980"/>
                  <a:pt x="30478" y="2980"/>
                </a:cubicBezTo>
                <a:cubicBezTo>
                  <a:pt x="30390" y="2980"/>
                  <a:pt x="30280" y="2914"/>
                  <a:pt x="30213" y="2826"/>
                </a:cubicBezTo>
                <a:cubicBezTo>
                  <a:pt x="30147" y="2715"/>
                  <a:pt x="30147" y="2583"/>
                  <a:pt x="30103" y="2450"/>
                </a:cubicBezTo>
                <a:cubicBezTo>
                  <a:pt x="30067" y="2360"/>
                  <a:pt x="30016" y="2284"/>
                  <a:pt x="29926" y="2284"/>
                </a:cubicBezTo>
                <a:cubicBezTo>
                  <a:pt x="29906" y="2284"/>
                  <a:pt x="29884" y="2288"/>
                  <a:pt x="29860" y="2296"/>
                </a:cubicBezTo>
                <a:cubicBezTo>
                  <a:pt x="29838" y="2296"/>
                  <a:pt x="29816" y="2318"/>
                  <a:pt x="29794" y="2340"/>
                </a:cubicBezTo>
                <a:cubicBezTo>
                  <a:pt x="29556" y="2727"/>
                  <a:pt x="29448" y="2873"/>
                  <a:pt x="29214" y="2873"/>
                </a:cubicBezTo>
                <a:cubicBezTo>
                  <a:pt x="29101" y="2873"/>
                  <a:pt x="28958" y="2839"/>
                  <a:pt x="28757" y="2781"/>
                </a:cubicBezTo>
                <a:cubicBezTo>
                  <a:pt x="28665" y="2751"/>
                  <a:pt x="28572" y="2734"/>
                  <a:pt x="28482" y="2734"/>
                </a:cubicBezTo>
                <a:cubicBezTo>
                  <a:pt x="28379" y="2734"/>
                  <a:pt x="28278" y="2756"/>
                  <a:pt x="28183" y="2803"/>
                </a:cubicBezTo>
                <a:cubicBezTo>
                  <a:pt x="28051" y="2848"/>
                  <a:pt x="27940" y="2914"/>
                  <a:pt x="27830" y="2958"/>
                </a:cubicBezTo>
                <a:cubicBezTo>
                  <a:pt x="27675" y="2892"/>
                  <a:pt x="27521" y="2826"/>
                  <a:pt x="27411" y="2759"/>
                </a:cubicBezTo>
                <a:cubicBezTo>
                  <a:pt x="27167" y="2912"/>
                  <a:pt x="27091" y="2959"/>
                  <a:pt x="26937" y="2959"/>
                </a:cubicBezTo>
                <a:cubicBezTo>
                  <a:pt x="26868" y="2959"/>
                  <a:pt x="26783" y="2950"/>
                  <a:pt x="26660" y="2936"/>
                </a:cubicBezTo>
                <a:cubicBezTo>
                  <a:pt x="26625" y="2930"/>
                  <a:pt x="26586" y="2927"/>
                  <a:pt x="26546" y="2927"/>
                </a:cubicBezTo>
                <a:cubicBezTo>
                  <a:pt x="26436" y="2927"/>
                  <a:pt x="26316" y="2948"/>
                  <a:pt x="26219" y="2980"/>
                </a:cubicBezTo>
                <a:cubicBezTo>
                  <a:pt x="25974" y="3041"/>
                  <a:pt x="25728" y="3055"/>
                  <a:pt x="25487" y="3055"/>
                </a:cubicBezTo>
                <a:cubicBezTo>
                  <a:pt x="25294" y="3055"/>
                  <a:pt x="25103" y="3046"/>
                  <a:pt x="24917" y="3046"/>
                </a:cubicBezTo>
                <a:cubicBezTo>
                  <a:pt x="24860" y="3046"/>
                  <a:pt x="24807" y="3044"/>
                  <a:pt x="24756" y="3044"/>
                </a:cubicBezTo>
                <a:cubicBezTo>
                  <a:pt x="24630" y="3044"/>
                  <a:pt x="24519" y="3056"/>
                  <a:pt x="24409" y="3135"/>
                </a:cubicBezTo>
                <a:cubicBezTo>
                  <a:pt x="24190" y="3260"/>
                  <a:pt x="23971" y="3318"/>
                  <a:pt x="23745" y="3318"/>
                </a:cubicBezTo>
                <a:cubicBezTo>
                  <a:pt x="23651" y="3318"/>
                  <a:pt x="23557" y="3308"/>
                  <a:pt x="23460" y="3289"/>
                </a:cubicBezTo>
                <a:cubicBezTo>
                  <a:pt x="23350" y="3267"/>
                  <a:pt x="23239" y="3245"/>
                  <a:pt x="23129" y="3245"/>
                </a:cubicBezTo>
                <a:cubicBezTo>
                  <a:pt x="22621" y="3223"/>
                  <a:pt x="22136" y="3135"/>
                  <a:pt x="21739" y="2759"/>
                </a:cubicBezTo>
                <a:cubicBezTo>
                  <a:pt x="21672" y="2848"/>
                  <a:pt x="21584" y="2892"/>
                  <a:pt x="21562" y="2980"/>
                </a:cubicBezTo>
                <a:cubicBezTo>
                  <a:pt x="21452" y="3267"/>
                  <a:pt x="21253" y="3377"/>
                  <a:pt x="20966" y="3399"/>
                </a:cubicBezTo>
                <a:cubicBezTo>
                  <a:pt x="20746" y="3421"/>
                  <a:pt x="20525" y="3443"/>
                  <a:pt x="20304" y="3488"/>
                </a:cubicBezTo>
                <a:cubicBezTo>
                  <a:pt x="20222" y="3506"/>
                  <a:pt x="20140" y="3517"/>
                  <a:pt x="20059" y="3517"/>
                </a:cubicBezTo>
                <a:cubicBezTo>
                  <a:pt x="19945" y="3517"/>
                  <a:pt x="19834" y="3495"/>
                  <a:pt x="19730" y="3443"/>
                </a:cubicBezTo>
                <a:cubicBezTo>
                  <a:pt x="19598" y="3377"/>
                  <a:pt x="19488" y="3333"/>
                  <a:pt x="19355" y="3289"/>
                </a:cubicBezTo>
                <a:cubicBezTo>
                  <a:pt x="19046" y="3510"/>
                  <a:pt x="18715" y="3532"/>
                  <a:pt x="18362" y="3598"/>
                </a:cubicBezTo>
                <a:cubicBezTo>
                  <a:pt x="18234" y="3632"/>
                  <a:pt x="18116" y="3653"/>
                  <a:pt x="18003" y="3653"/>
                </a:cubicBezTo>
                <a:cubicBezTo>
                  <a:pt x="17826" y="3653"/>
                  <a:pt x="17664" y="3601"/>
                  <a:pt x="17501" y="3466"/>
                </a:cubicBezTo>
                <a:cubicBezTo>
                  <a:pt x="17398" y="3397"/>
                  <a:pt x="17268" y="3341"/>
                  <a:pt x="17131" y="3341"/>
                </a:cubicBezTo>
                <a:cubicBezTo>
                  <a:pt x="17093" y="3341"/>
                  <a:pt x="17055" y="3346"/>
                  <a:pt x="17016" y="3355"/>
                </a:cubicBezTo>
                <a:cubicBezTo>
                  <a:pt x="16663" y="3421"/>
                  <a:pt x="16310" y="3443"/>
                  <a:pt x="15957" y="3510"/>
                </a:cubicBezTo>
                <a:cubicBezTo>
                  <a:pt x="15625" y="3576"/>
                  <a:pt x="15272" y="3642"/>
                  <a:pt x="14941" y="3708"/>
                </a:cubicBezTo>
                <a:cubicBezTo>
                  <a:pt x="14676" y="3598"/>
                  <a:pt x="14654" y="3245"/>
                  <a:pt x="14368" y="3201"/>
                </a:cubicBezTo>
                <a:cubicBezTo>
                  <a:pt x="14345" y="3201"/>
                  <a:pt x="14323" y="3201"/>
                  <a:pt x="14301" y="3223"/>
                </a:cubicBezTo>
                <a:cubicBezTo>
                  <a:pt x="14213" y="3333"/>
                  <a:pt x="14147" y="3421"/>
                  <a:pt x="14059" y="3532"/>
                </a:cubicBezTo>
                <a:cubicBezTo>
                  <a:pt x="13901" y="3718"/>
                  <a:pt x="13809" y="3802"/>
                  <a:pt x="13667" y="3802"/>
                </a:cubicBezTo>
                <a:cubicBezTo>
                  <a:pt x="13590" y="3802"/>
                  <a:pt x="13499" y="3777"/>
                  <a:pt x="13374" y="3730"/>
                </a:cubicBezTo>
                <a:cubicBezTo>
                  <a:pt x="13154" y="3642"/>
                  <a:pt x="12933" y="3532"/>
                  <a:pt x="12712" y="3443"/>
                </a:cubicBezTo>
                <a:cubicBezTo>
                  <a:pt x="12514" y="3598"/>
                  <a:pt x="12315" y="3775"/>
                  <a:pt x="12094" y="3929"/>
                </a:cubicBezTo>
                <a:cubicBezTo>
                  <a:pt x="12006" y="3995"/>
                  <a:pt x="11874" y="4017"/>
                  <a:pt x="11763" y="4061"/>
                </a:cubicBezTo>
                <a:cubicBezTo>
                  <a:pt x="11609" y="3863"/>
                  <a:pt x="11454" y="3708"/>
                  <a:pt x="11344" y="3554"/>
                </a:cubicBezTo>
                <a:cubicBezTo>
                  <a:pt x="11086" y="3659"/>
                  <a:pt x="10965" y="3709"/>
                  <a:pt x="10822" y="3709"/>
                </a:cubicBezTo>
                <a:cubicBezTo>
                  <a:pt x="10696" y="3709"/>
                  <a:pt x="10554" y="3670"/>
                  <a:pt x="10285" y="3598"/>
                </a:cubicBezTo>
                <a:cubicBezTo>
                  <a:pt x="10241" y="3620"/>
                  <a:pt x="10174" y="3642"/>
                  <a:pt x="10130" y="3686"/>
                </a:cubicBezTo>
                <a:cubicBezTo>
                  <a:pt x="10003" y="3856"/>
                  <a:pt x="9857" y="3935"/>
                  <a:pt x="9688" y="3935"/>
                </a:cubicBezTo>
                <a:cubicBezTo>
                  <a:pt x="9593" y="3935"/>
                  <a:pt x="9491" y="3910"/>
                  <a:pt x="9380" y="3863"/>
                </a:cubicBezTo>
                <a:cubicBezTo>
                  <a:pt x="9247" y="3797"/>
                  <a:pt x="9071" y="3819"/>
                  <a:pt x="8916" y="3797"/>
                </a:cubicBezTo>
                <a:cubicBezTo>
                  <a:pt x="8541" y="3775"/>
                  <a:pt x="8144" y="3797"/>
                  <a:pt x="7747" y="3752"/>
                </a:cubicBezTo>
                <a:cubicBezTo>
                  <a:pt x="7493" y="3716"/>
                  <a:pt x="7246" y="3680"/>
                  <a:pt x="6998" y="3680"/>
                </a:cubicBezTo>
                <a:cubicBezTo>
                  <a:pt x="6793" y="3680"/>
                  <a:pt x="6588" y="3705"/>
                  <a:pt x="6378" y="3775"/>
                </a:cubicBezTo>
                <a:cubicBezTo>
                  <a:pt x="6223" y="3829"/>
                  <a:pt x="6068" y="3862"/>
                  <a:pt x="5912" y="3862"/>
                </a:cubicBezTo>
                <a:cubicBezTo>
                  <a:pt x="5692" y="3862"/>
                  <a:pt x="5473" y="3797"/>
                  <a:pt x="5253" y="3642"/>
                </a:cubicBezTo>
                <a:cubicBezTo>
                  <a:pt x="5124" y="3559"/>
                  <a:pt x="4984" y="3519"/>
                  <a:pt x="4843" y="3519"/>
                </a:cubicBezTo>
                <a:cubicBezTo>
                  <a:pt x="4646" y="3519"/>
                  <a:pt x="4449" y="3598"/>
                  <a:pt x="4282" y="3752"/>
                </a:cubicBezTo>
                <a:cubicBezTo>
                  <a:pt x="4193" y="3841"/>
                  <a:pt x="4127" y="3951"/>
                  <a:pt x="4039" y="4061"/>
                </a:cubicBezTo>
                <a:cubicBezTo>
                  <a:pt x="3730" y="4415"/>
                  <a:pt x="3355" y="4591"/>
                  <a:pt x="2869" y="4591"/>
                </a:cubicBezTo>
                <a:cubicBezTo>
                  <a:pt x="2671" y="4569"/>
                  <a:pt x="2494" y="4547"/>
                  <a:pt x="2362" y="4348"/>
                </a:cubicBezTo>
                <a:cubicBezTo>
                  <a:pt x="2318" y="4282"/>
                  <a:pt x="2273" y="4216"/>
                  <a:pt x="2207" y="4150"/>
                </a:cubicBezTo>
                <a:cubicBezTo>
                  <a:pt x="2185" y="4128"/>
                  <a:pt x="2119" y="4128"/>
                  <a:pt x="2053" y="4106"/>
                </a:cubicBezTo>
                <a:cubicBezTo>
                  <a:pt x="2009" y="4260"/>
                  <a:pt x="1964" y="4392"/>
                  <a:pt x="1920" y="4547"/>
                </a:cubicBezTo>
                <a:cubicBezTo>
                  <a:pt x="1832" y="4569"/>
                  <a:pt x="1744" y="4635"/>
                  <a:pt x="1678" y="4635"/>
                </a:cubicBezTo>
                <a:cubicBezTo>
                  <a:pt x="1324" y="4724"/>
                  <a:pt x="1060" y="4900"/>
                  <a:pt x="927" y="5253"/>
                </a:cubicBezTo>
                <a:cubicBezTo>
                  <a:pt x="905" y="5297"/>
                  <a:pt x="861" y="5364"/>
                  <a:pt x="817" y="5408"/>
                </a:cubicBezTo>
                <a:cubicBezTo>
                  <a:pt x="530" y="5695"/>
                  <a:pt x="442" y="6048"/>
                  <a:pt x="464" y="6423"/>
                </a:cubicBezTo>
                <a:cubicBezTo>
                  <a:pt x="508" y="6798"/>
                  <a:pt x="442" y="7129"/>
                  <a:pt x="177" y="7416"/>
                </a:cubicBezTo>
                <a:cubicBezTo>
                  <a:pt x="22" y="7615"/>
                  <a:pt x="0" y="7835"/>
                  <a:pt x="67" y="8100"/>
                </a:cubicBezTo>
                <a:cubicBezTo>
                  <a:pt x="265" y="8828"/>
                  <a:pt x="464" y="9557"/>
                  <a:pt x="596" y="10285"/>
                </a:cubicBezTo>
                <a:cubicBezTo>
                  <a:pt x="707" y="10859"/>
                  <a:pt x="905" y="11344"/>
                  <a:pt x="1369" y="11697"/>
                </a:cubicBezTo>
                <a:cubicBezTo>
                  <a:pt x="1589" y="11852"/>
                  <a:pt x="1678" y="12073"/>
                  <a:pt x="1589" y="12338"/>
                </a:cubicBezTo>
                <a:cubicBezTo>
                  <a:pt x="1545" y="12558"/>
                  <a:pt x="1567" y="12779"/>
                  <a:pt x="1700" y="12955"/>
                </a:cubicBezTo>
                <a:cubicBezTo>
                  <a:pt x="2097" y="13441"/>
                  <a:pt x="2406" y="13993"/>
                  <a:pt x="2671" y="14544"/>
                </a:cubicBezTo>
                <a:cubicBezTo>
                  <a:pt x="2781" y="14743"/>
                  <a:pt x="2913" y="14964"/>
                  <a:pt x="3222" y="15030"/>
                </a:cubicBezTo>
                <a:cubicBezTo>
                  <a:pt x="3377" y="14942"/>
                  <a:pt x="3531" y="14831"/>
                  <a:pt x="3708" y="14721"/>
                </a:cubicBezTo>
                <a:cubicBezTo>
                  <a:pt x="3796" y="14655"/>
                  <a:pt x="3885" y="14567"/>
                  <a:pt x="3973" y="14544"/>
                </a:cubicBezTo>
                <a:cubicBezTo>
                  <a:pt x="4282" y="14544"/>
                  <a:pt x="4436" y="14346"/>
                  <a:pt x="4613" y="14147"/>
                </a:cubicBezTo>
                <a:cubicBezTo>
                  <a:pt x="4793" y="13946"/>
                  <a:pt x="4994" y="13846"/>
                  <a:pt x="5193" y="13846"/>
                </a:cubicBezTo>
                <a:cubicBezTo>
                  <a:pt x="5408" y="13846"/>
                  <a:pt x="5621" y="13962"/>
                  <a:pt x="5805" y="14191"/>
                </a:cubicBezTo>
                <a:cubicBezTo>
                  <a:pt x="6025" y="14478"/>
                  <a:pt x="6268" y="14765"/>
                  <a:pt x="6467" y="15074"/>
                </a:cubicBezTo>
                <a:cubicBezTo>
                  <a:pt x="6690" y="15378"/>
                  <a:pt x="6969" y="15496"/>
                  <a:pt x="7304" y="15496"/>
                </a:cubicBezTo>
                <a:cubicBezTo>
                  <a:pt x="7333" y="15496"/>
                  <a:pt x="7363" y="15495"/>
                  <a:pt x="7394" y="15493"/>
                </a:cubicBezTo>
                <a:cubicBezTo>
                  <a:pt x="7791" y="15449"/>
                  <a:pt x="8166" y="15339"/>
                  <a:pt x="8453" y="15008"/>
                </a:cubicBezTo>
                <a:cubicBezTo>
                  <a:pt x="8718" y="14721"/>
                  <a:pt x="8983" y="14412"/>
                  <a:pt x="9225" y="14125"/>
                </a:cubicBezTo>
                <a:cubicBezTo>
                  <a:pt x="9446" y="13882"/>
                  <a:pt x="9645" y="13662"/>
                  <a:pt x="9932" y="13529"/>
                </a:cubicBezTo>
                <a:cubicBezTo>
                  <a:pt x="9998" y="13507"/>
                  <a:pt x="10064" y="13507"/>
                  <a:pt x="10130" y="13485"/>
                </a:cubicBezTo>
                <a:cubicBezTo>
                  <a:pt x="10285" y="13595"/>
                  <a:pt x="10417" y="13684"/>
                  <a:pt x="10527" y="13772"/>
                </a:cubicBezTo>
                <a:cubicBezTo>
                  <a:pt x="10682" y="13706"/>
                  <a:pt x="10792" y="13640"/>
                  <a:pt x="10925" y="13595"/>
                </a:cubicBezTo>
                <a:cubicBezTo>
                  <a:pt x="11057" y="13860"/>
                  <a:pt x="11167" y="14103"/>
                  <a:pt x="11300" y="14324"/>
                </a:cubicBezTo>
                <a:cubicBezTo>
                  <a:pt x="11344" y="14368"/>
                  <a:pt x="11432" y="14390"/>
                  <a:pt x="11543" y="14478"/>
                </a:cubicBezTo>
                <a:cubicBezTo>
                  <a:pt x="11543" y="14324"/>
                  <a:pt x="11565" y="14235"/>
                  <a:pt x="11565" y="14147"/>
                </a:cubicBezTo>
                <a:cubicBezTo>
                  <a:pt x="11476" y="13640"/>
                  <a:pt x="11785" y="13353"/>
                  <a:pt x="12138" y="13110"/>
                </a:cubicBezTo>
                <a:cubicBezTo>
                  <a:pt x="12193" y="13083"/>
                  <a:pt x="12281" y="13064"/>
                  <a:pt x="12367" y="13064"/>
                </a:cubicBezTo>
                <a:cubicBezTo>
                  <a:pt x="12420" y="13064"/>
                  <a:pt x="12472" y="13071"/>
                  <a:pt x="12514" y="13088"/>
                </a:cubicBezTo>
                <a:cubicBezTo>
                  <a:pt x="12668" y="13154"/>
                  <a:pt x="12801" y="13309"/>
                  <a:pt x="12955" y="13375"/>
                </a:cubicBezTo>
                <a:cubicBezTo>
                  <a:pt x="12997" y="13385"/>
                  <a:pt x="13042" y="13388"/>
                  <a:pt x="13089" y="13388"/>
                </a:cubicBezTo>
                <a:cubicBezTo>
                  <a:pt x="13154" y="13388"/>
                  <a:pt x="13221" y="13382"/>
                  <a:pt x="13285" y="13382"/>
                </a:cubicBezTo>
                <a:cubicBezTo>
                  <a:pt x="13370" y="13382"/>
                  <a:pt x="13449" y="13393"/>
                  <a:pt x="13507" y="13441"/>
                </a:cubicBezTo>
                <a:cubicBezTo>
                  <a:pt x="13664" y="13535"/>
                  <a:pt x="13809" y="13562"/>
                  <a:pt x="13959" y="13562"/>
                </a:cubicBezTo>
                <a:cubicBezTo>
                  <a:pt x="14021" y="13562"/>
                  <a:pt x="14083" y="13558"/>
                  <a:pt x="14147" y="13551"/>
                </a:cubicBezTo>
                <a:cubicBezTo>
                  <a:pt x="14172" y="13549"/>
                  <a:pt x="14196" y="13547"/>
                  <a:pt x="14220" y="13547"/>
                </a:cubicBezTo>
                <a:cubicBezTo>
                  <a:pt x="14389" y="13547"/>
                  <a:pt x="14539" y="13615"/>
                  <a:pt x="14654" y="13750"/>
                </a:cubicBezTo>
                <a:cubicBezTo>
                  <a:pt x="14721" y="13816"/>
                  <a:pt x="14787" y="13860"/>
                  <a:pt x="14853" y="13927"/>
                </a:cubicBezTo>
                <a:cubicBezTo>
                  <a:pt x="15059" y="13573"/>
                  <a:pt x="15128" y="13456"/>
                  <a:pt x="15321" y="13456"/>
                </a:cubicBezTo>
                <a:cubicBezTo>
                  <a:pt x="15417" y="13456"/>
                  <a:pt x="15545" y="13485"/>
                  <a:pt x="15736" y="13529"/>
                </a:cubicBezTo>
                <a:cubicBezTo>
                  <a:pt x="15812" y="13544"/>
                  <a:pt x="15888" y="13570"/>
                  <a:pt x="15964" y="13570"/>
                </a:cubicBezTo>
                <a:cubicBezTo>
                  <a:pt x="15998" y="13570"/>
                  <a:pt x="16033" y="13565"/>
                  <a:pt x="16067" y="13551"/>
                </a:cubicBezTo>
                <a:cubicBezTo>
                  <a:pt x="16597" y="13375"/>
                  <a:pt x="17170" y="13397"/>
                  <a:pt x="17700" y="13353"/>
                </a:cubicBezTo>
                <a:cubicBezTo>
                  <a:pt x="17943" y="13551"/>
                  <a:pt x="18031" y="13794"/>
                  <a:pt x="18097" y="14059"/>
                </a:cubicBezTo>
                <a:cubicBezTo>
                  <a:pt x="18141" y="13993"/>
                  <a:pt x="18230" y="13904"/>
                  <a:pt x="18230" y="13838"/>
                </a:cubicBezTo>
                <a:cubicBezTo>
                  <a:pt x="18208" y="13441"/>
                  <a:pt x="18494" y="13286"/>
                  <a:pt x="18803" y="13154"/>
                </a:cubicBezTo>
                <a:cubicBezTo>
                  <a:pt x="18991" y="13077"/>
                  <a:pt x="19173" y="13033"/>
                  <a:pt x="19350" y="13033"/>
                </a:cubicBezTo>
                <a:cubicBezTo>
                  <a:pt x="19526" y="13033"/>
                  <a:pt x="19697" y="13077"/>
                  <a:pt x="19863" y="13176"/>
                </a:cubicBezTo>
                <a:cubicBezTo>
                  <a:pt x="20069" y="13008"/>
                  <a:pt x="20178" y="12931"/>
                  <a:pt x="20289" y="12931"/>
                </a:cubicBezTo>
                <a:cubicBezTo>
                  <a:pt x="20369" y="12931"/>
                  <a:pt x="20450" y="12970"/>
                  <a:pt x="20569" y="13044"/>
                </a:cubicBezTo>
                <a:cubicBezTo>
                  <a:pt x="20701" y="13110"/>
                  <a:pt x="20812" y="13198"/>
                  <a:pt x="20966" y="13286"/>
                </a:cubicBezTo>
                <a:cubicBezTo>
                  <a:pt x="21143" y="13132"/>
                  <a:pt x="21297" y="13000"/>
                  <a:pt x="21452" y="12845"/>
                </a:cubicBezTo>
                <a:cubicBezTo>
                  <a:pt x="21775" y="13092"/>
                  <a:pt x="21873" y="13166"/>
                  <a:pt x="22097" y="13166"/>
                </a:cubicBezTo>
                <a:cubicBezTo>
                  <a:pt x="22195" y="13166"/>
                  <a:pt x="22316" y="13152"/>
                  <a:pt x="22489" y="13132"/>
                </a:cubicBezTo>
                <a:cubicBezTo>
                  <a:pt x="22555" y="13110"/>
                  <a:pt x="22621" y="13110"/>
                  <a:pt x="22688" y="13088"/>
                </a:cubicBezTo>
                <a:cubicBezTo>
                  <a:pt x="22828" y="13032"/>
                  <a:pt x="22965" y="12999"/>
                  <a:pt x="23099" y="12999"/>
                </a:cubicBezTo>
                <a:cubicBezTo>
                  <a:pt x="23281" y="12999"/>
                  <a:pt x="23459" y="13059"/>
                  <a:pt x="23637" y="13198"/>
                </a:cubicBezTo>
                <a:cubicBezTo>
                  <a:pt x="23725" y="13066"/>
                  <a:pt x="23813" y="12955"/>
                  <a:pt x="23902" y="12867"/>
                </a:cubicBezTo>
                <a:cubicBezTo>
                  <a:pt x="24006" y="12733"/>
                  <a:pt x="24120" y="12660"/>
                  <a:pt x="24258" y="12660"/>
                </a:cubicBezTo>
                <a:cubicBezTo>
                  <a:pt x="24324" y="12660"/>
                  <a:pt x="24396" y="12677"/>
                  <a:pt x="24475" y="12713"/>
                </a:cubicBezTo>
                <a:cubicBezTo>
                  <a:pt x="24828" y="12867"/>
                  <a:pt x="25159" y="13000"/>
                  <a:pt x="25535" y="13154"/>
                </a:cubicBezTo>
                <a:cubicBezTo>
                  <a:pt x="25689" y="13088"/>
                  <a:pt x="25866" y="13000"/>
                  <a:pt x="26064" y="12933"/>
                </a:cubicBezTo>
                <a:cubicBezTo>
                  <a:pt x="26197" y="13044"/>
                  <a:pt x="26329" y="13154"/>
                  <a:pt x="26462" y="13242"/>
                </a:cubicBezTo>
                <a:cubicBezTo>
                  <a:pt x="26616" y="13154"/>
                  <a:pt x="26748" y="13088"/>
                  <a:pt x="26903" y="12978"/>
                </a:cubicBezTo>
                <a:cubicBezTo>
                  <a:pt x="26991" y="13220"/>
                  <a:pt x="27057" y="13397"/>
                  <a:pt x="27102" y="13595"/>
                </a:cubicBezTo>
                <a:cubicBezTo>
                  <a:pt x="27168" y="13750"/>
                  <a:pt x="27190" y="13927"/>
                  <a:pt x="27256" y="14103"/>
                </a:cubicBezTo>
                <a:cubicBezTo>
                  <a:pt x="27278" y="14147"/>
                  <a:pt x="27366" y="14191"/>
                  <a:pt x="27411" y="14191"/>
                </a:cubicBezTo>
                <a:cubicBezTo>
                  <a:pt x="27477" y="14191"/>
                  <a:pt x="27565" y="14169"/>
                  <a:pt x="27587" y="14125"/>
                </a:cubicBezTo>
                <a:cubicBezTo>
                  <a:pt x="27631" y="13993"/>
                  <a:pt x="27675" y="13882"/>
                  <a:pt x="27697" y="13750"/>
                </a:cubicBezTo>
                <a:cubicBezTo>
                  <a:pt x="27720" y="13595"/>
                  <a:pt x="27697" y="13441"/>
                  <a:pt x="27720" y="13286"/>
                </a:cubicBezTo>
                <a:cubicBezTo>
                  <a:pt x="27720" y="13220"/>
                  <a:pt x="27786" y="13110"/>
                  <a:pt x="27852" y="13088"/>
                </a:cubicBezTo>
                <a:cubicBezTo>
                  <a:pt x="27864" y="13084"/>
                  <a:pt x="27878" y="13082"/>
                  <a:pt x="27894" y="13082"/>
                </a:cubicBezTo>
                <a:cubicBezTo>
                  <a:pt x="27964" y="13082"/>
                  <a:pt x="28059" y="13118"/>
                  <a:pt x="28095" y="13154"/>
                </a:cubicBezTo>
                <a:cubicBezTo>
                  <a:pt x="28271" y="13419"/>
                  <a:pt x="28448" y="13662"/>
                  <a:pt x="28735" y="13816"/>
                </a:cubicBezTo>
                <a:cubicBezTo>
                  <a:pt x="28801" y="13860"/>
                  <a:pt x="28823" y="13949"/>
                  <a:pt x="28867" y="14037"/>
                </a:cubicBezTo>
                <a:cubicBezTo>
                  <a:pt x="28889" y="14103"/>
                  <a:pt x="28889" y="14235"/>
                  <a:pt x="28933" y="14280"/>
                </a:cubicBezTo>
                <a:cubicBezTo>
                  <a:pt x="29331" y="14522"/>
                  <a:pt x="29463" y="14876"/>
                  <a:pt x="29463" y="15339"/>
                </a:cubicBezTo>
                <a:cubicBezTo>
                  <a:pt x="29448" y="15457"/>
                  <a:pt x="29541" y="15525"/>
                  <a:pt x="29684" y="15525"/>
                </a:cubicBezTo>
                <a:cubicBezTo>
                  <a:pt x="29755" y="15525"/>
                  <a:pt x="29838" y="15508"/>
                  <a:pt x="29926" y="15471"/>
                </a:cubicBezTo>
                <a:cubicBezTo>
                  <a:pt x="29904" y="15295"/>
                  <a:pt x="29860" y="15140"/>
                  <a:pt x="29860" y="14964"/>
                </a:cubicBezTo>
                <a:cubicBezTo>
                  <a:pt x="29860" y="14809"/>
                  <a:pt x="29882" y="14655"/>
                  <a:pt x="29949" y="14522"/>
                </a:cubicBezTo>
                <a:cubicBezTo>
                  <a:pt x="30078" y="14263"/>
                  <a:pt x="30393" y="14082"/>
                  <a:pt x="30687" y="14082"/>
                </a:cubicBezTo>
                <a:cubicBezTo>
                  <a:pt x="30744" y="14082"/>
                  <a:pt x="30800" y="14089"/>
                  <a:pt x="30853" y="14103"/>
                </a:cubicBezTo>
                <a:cubicBezTo>
                  <a:pt x="31206" y="14169"/>
                  <a:pt x="31317" y="14456"/>
                  <a:pt x="31317" y="14787"/>
                </a:cubicBezTo>
                <a:cubicBezTo>
                  <a:pt x="31317" y="14809"/>
                  <a:pt x="31339" y="14831"/>
                  <a:pt x="31339" y="14853"/>
                </a:cubicBezTo>
                <a:lnTo>
                  <a:pt x="31604" y="14853"/>
                </a:lnTo>
                <a:cubicBezTo>
                  <a:pt x="31802" y="14611"/>
                  <a:pt x="31648" y="14302"/>
                  <a:pt x="31847" y="14059"/>
                </a:cubicBezTo>
                <a:cubicBezTo>
                  <a:pt x="31913" y="14125"/>
                  <a:pt x="31979" y="14147"/>
                  <a:pt x="32001" y="14191"/>
                </a:cubicBezTo>
                <a:cubicBezTo>
                  <a:pt x="32178" y="14500"/>
                  <a:pt x="32398" y="14633"/>
                  <a:pt x="32773" y="14633"/>
                </a:cubicBezTo>
                <a:cubicBezTo>
                  <a:pt x="32785" y="14631"/>
                  <a:pt x="32797" y="14630"/>
                  <a:pt x="32808" y="14630"/>
                </a:cubicBezTo>
                <a:cubicBezTo>
                  <a:pt x="32954" y="14630"/>
                  <a:pt x="33114" y="14751"/>
                  <a:pt x="33237" y="14853"/>
                </a:cubicBezTo>
                <a:cubicBezTo>
                  <a:pt x="33391" y="14964"/>
                  <a:pt x="33546" y="15030"/>
                  <a:pt x="33767" y="15052"/>
                </a:cubicBezTo>
                <a:cubicBezTo>
                  <a:pt x="34098" y="15074"/>
                  <a:pt x="34098" y="15096"/>
                  <a:pt x="34164" y="15449"/>
                </a:cubicBezTo>
                <a:cubicBezTo>
                  <a:pt x="34164" y="15516"/>
                  <a:pt x="34208" y="15560"/>
                  <a:pt x="34230" y="15670"/>
                </a:cubicBezTo>
                <a:cubicBezTo>
                  <a:pt x="34362" y="15604"/>
                  <a:pt x="34495" y="15560"/>
                  <a:pt x="34605" y="15493"/>
                </a:cubicBezTo>
                <a:cubicBezTo>
                  <a:pt x="34738" y="15427"/>
                  <a:pt x="34892" y="15361"/>
                  <a:pt x="35025" y="15317"/>
                </a:cubicBezTo>
                <a:cubicBezTo>
                  <a:pt x="35510" y="15162"/>
                  <a:pt x="35885" y="14876"/>
                  <a:pt x="36084" y="14390"/>
                </a:cubicBezTo>
                <a:cubicBezTo>
                  <a:pt x="36106" y="14346"/>
                  <a:pt x="36128" y="14324"/>
                  <a:pt x="36150" y="14280"/>
                </a:cubicBezTo>
                <a:cubicBezTo>
                  <a:pt x="36260" y="14103"/>
                  <a:pt x="36393" y="13949"/>
                  <a:pt x="36591" y="13927"/>
                </a:cubicBezTo>
                <a:cubicBezTo>
                  <a:pt x="37011" y="13882"/>
                  <a:pt x="36967" y="13309"/>
                  <a:pt x="37386" y="13286"/>
                </a:cubicBezTo>
                <a:cubicBezTo>
                  <a:pt x="37430" y="13286"/>
                  <a:pt x="37452" y="13242"/>
                  <a:pt x="37474" y="13220"/>
                </a:cubicBezTo>
                <a:cubicBezTo>
                  <a:pt x="37496" y="13176"/>
                  <a:pt x="37496" y="13132"/>
                  <a:pt x="37518" y="13088"/>
                </a:cubicBezTo>
                <a:cubicBezTo>
                  <a:pt x="37651" y="12779"/>
                  <a:pt x="37805" y="12448"/>
                  <a:pt x="38004" y="12161"/>
                </a:cubicBezTo>
                <a:cubicBezTo>
                  <a:pt x="38203" y="12249"/>
                  <a:pt x="38357" y="12315"/>
                  <a:pt x="38511" y="12404"/>
                </a:cubicBezTo>
                <a:cubicBezTo>
                  <a:pt x="38688" y="12249"/>
                  <a:pt x="38865" y="12117"/>
                  <a:pt x="39019" y="11984"/>
                </a:cubicBezTo>
                <a:cubicBezTo>
                  <a:pt x="39129" y="12029"/>
                  <a:pt x="39218" y="12051"/>
                  <a:pt x="39306" y="12073"/>
                </a:cubicBezTo>
                <a:cubicBezTo>
                  <a:pt x="39571" y="12139"/>
                  <a:pt x="39858" y="12161"/>
                  <a:pt x="40034" y="12448"/>
                </a:cubicBezTo>
                <a:cubicBezTo>
                  <a:pt x="40100" y="12558"/>
                  <a:pt x="40299" y="12646"/>
                  <a:pt x="40432" y="12646"/>
                </a:cubicBezTo>
                <a:cubicBezTo>
                  <a:pt x="40699" y="12670"/>
                  <a:pt x="40966" y="12699"/>
                  <a:pt x="41231" y="12699"/>
                </a:cubicBezTo>
                <a:cubicBezTo>
                  <a:pt x="41468" y="12699"/>
                  <a:pt x="41703" y="12675"/>
                  <a:pt x="41932" y="12602"/>
                </a:cubicBezTo>
                <a:cubicBezTo>
                  <a:pt x="41954" y="12492"/>
                  <a:pt x="41998" y="12404"/>
                  <a:pt x="41998" y="12338"/>
                </a:cubicBezTo>
                <a:cubicBezTo>
                  <a:pt x="42043" y="11984"/>
                  <a:pt x="42285" y="11852"/>
                  <a:pt x="42572" y="11742"/>
                </a:cubicBezTo>
                <a:cubicBezTo>
                  <a:pt x="42630" y="11713"/>
                  <a:pt x="42694" y="11698"/>
                  <a:pt x="42758" y="11698"/>
                </a:cubicBezTo>
                <a:cubicBezTo>
                  <a:pt x="42890" y="11698"/>
                  <a:pt x="43020" y="11762"/>
                  <a:pt x="43080" y="11896"/>
                </a:cubicBezTo>
                <a:cubicBezTo>
                  <a:pt x="43146" y="12006"/>
                  <a:pt x="43212" y="12117"/>
                  <a:pt x="43301" y="12227"/>
                </a:cubicBezTo>
                <a:cubicBezTo>
                  <a:pt x="43499" y="11984"/>
                  <a:pt x="43499" y="11984"/>
                  <a:pt x="43477" y="11874"/>
                </a:cubicBezTo>
                <a:cubicBezTo>
                  <a:pt x="43367" y="11521"/>
                  <a:pt x="43433" y="11146"/>
                  <a:pt x="43455" y="10771"/>
                </a:cubicBezTo>
                <a:cubicBezTo>
                  <a:pt x="43455" y="10624"/>
                  <a:pt x="43563" y="10538"/>
                  <a:pt x="43690" y="10538"/>
                </a:cubicBezTo>
                <a:cubicBezTo>
                  <a:pt x="43736" y="10538"/>
                  <a:pt x="43784" y="10549"/>
                  <a:pt x="43830" y="10572"/>
                </a:cubicBezTo>
                <a:cubicBezTo>
                  <a:pt x="44007" y="10638"/>
                  <a:pt x="44095" y="10793"/>
                  <a:pt x="44139" y="10969"/>
                </a:cubicBezTo>
                <a:cubicBezTo>
                  <a:pt x="44161" y="11146"/>
                  <a:pt x="44183" y="11322"/>
                  <a:pt x="44227" y="11499"/>
                </a:cubicBezTo>
                <a:cubicBezTo>
                  <a:pt x="44269" y="11644"/>
                  <a:pt x="44330" y="11810"/>
                  <a:pt x="44540" y="11810"/>
                </a:cubicBezTo>
                <a:cubicBezTo>
                  <a:pt x="44553" y="11810"/>
                  <a:pt x="44567" y="11809"/>
                  <a:pt x="44581" y="11808"/>
                </a:cubicBezTo>
                <a:cubicBezTo>
                  <a:pt x="44713" y="11631"/>
                  <a:pt x="44603" y="11455"/>
                  <a:pt x="44581" y="11300"/>
                </a:cubicBezTo>
                <a:cubicBezTo>
                  <a:pt x="44536" y="11013"/>
                  <a:pt x="44448" y="10726"/>
                  <a:pt x="44448" y="10440"/>
                </a:cubicBezTo>
                <a:cubicBezTo>
                  <a:pt x="44448" y="10139"/>
                  <a:pt x="44604" y="9966"/>
                  <a:pt x="44859" y="9966"/>
                </a:cubicBezTo>
                <a:cubicBezTo>
                  <a:pt x="44922" y="9966"/>
                  <a:pt x="44992" y="9976"/>
                  <a:pt x="45066" y="9998"/>
                </a:cubicBezTo>
                <a:cubicBezTo>
                  <a:pt x="45243" y="10064"/>
                  <a:pt x="45419" y="10153"/>
                  <a:pt x="45618" y="10241"/>
                </a:cubicBezTo>
                <a:cubicBezTo>
                  <a:pt x="45905" y="9910"/>
                  <a:pt x="46192" y="9601"/>
                  <a:pt x="46633" y="9513"/>
                </a:cubicBezTo>
                <a:cubicBezTo>
                  <a:pt x="46765" y="9468"/>
                  <a:pt x="46876" y="9314"/>
                  <a:pt x="46964" y="9204"/>
                </a:cubicBezTo>
                <a:cubicBezTo>
                  <a:pt x="47119" y="8954"/>
                  <a:pt x="47197" y="8832"/>
                  <a:pt x="47298" y="8832"/>
                </a:cubicBezTo>
                <a:cubicBezTo>
                  <a:pt x="47384" y="8832"/>
                  <a:pt x="47487" y="8921"/>
                  <a:pt x="47670" y="9093"/>
                </a:cubicBezTo>
                <a:cubicBezTo>
                  <a:pt x="47692" y="9115"/>
                  <a:pt x="47737" y="9115"/>
                  <a:pt x="47803" y="9115"/>
                </a:cubicBezTo>
                <a:cubicBezTo>
                  <a:pt x="47847" y="8983"/>
                  <a:pt x="47891" y="8828"/>
                  <a:pt x="47957" y="8696"/>
                </a:cubicBezTo>
                <a:cubicBezTo>
                  <a:pt x="48023" y="8542"/>
                  <a:pt x="48156" y="8365"/>
                  <a:pt x="48332" y="8365"/>
                </a:cubicBezTo>
                <a:cubicBezTo>
                  <a:pt x="48641" y="8343"/>
                  <a:pt x="48862" y="8188"/>
                  <a:pt x="49061" y="7968"/>
                </a:cubicBezTo>
                <a:cubicBezTo>
                  <a:pt x="49163" y="7866"/>
                  <a:pt x="49293" y="7793"/>
                  <a:pt x="49421" y="7793"/>
                </a:cubicBezTo>
                <a:cubicBezTo>
                  <a:pt x="49487" y="7793"/>
                  <a:pt x="49552" y="7812"/>
                  <a:pt x="49612" y="7857"/>
                </a:cubicBezTo>
                <a:cubicBezTo>
                  <a:pt x="49943" y="8078"/>
                  <a:pt x="50363" y="8100"/>
                  <a:pt x="50694" y="8233"/>
                </a:cubicBezTo>
                <a:cubicBezTo>
                  <a:pt x="50848" y="8542"/>
                  <a:pt x="50760" y="8828"/>
                  <a:pt x="50716" y="9115"/>
                </a:cubicBezTo>
                <a:cubicBezTo>
                  <a:pt x="50694" y="9336"/>
                  <a:pt x="50760" y="9424"/>
                  <a:pt x="51003" y="9468"/>
                </a:cubicBezTo>
                <a:cubicBezTo>
                  <a:pt x="51223" y="9513"/>
                  <a:pt x="51356" y="9623"/>
                  <a:pt x="51422" y="9822"/>
                </a:cubicBezTo>
                <a:cubicBezTo>
                  <a:pt x="51466" y="9932"/>
                  <a:pt x="51532" y="10020"/>
                  <a:pt x="51577" y="10108"/>
                </a:cubicBezTo>
                <a:cubicBezTo>
                  <a:pt x="51797" y="10108"/>
                  <a:pt x="51996" y="10086"/>
                  <a:pt x="52195" y="10086"/>
                </a:cubicBezTo>
                <a:cubicBezTo>
                  <a:pt x="52570" y="10086"/>
                  <a:pt x="52879" y="9976"/>
                  <a:pt x="53099" y="9623"/>
                </a:cubicBezTo>
                <a:cubicBezTo>
                  <a:pt x="53166" y="9535"/>
                  <a:pt x="53276" y="9424"/>
                  <a:pt x="53386" y="9380"/>
                </a:cubicBezTo>
                <a:cubicBezTo>
                  <a:pt x="53673" y="9270"/>
                  <a:pt x="53960" y="9204"/>
                  <a:pt x="54291" y="9115"/>
                </a:cubicBezTo>
                <a:cubicBezTo>
                  <a:pt x="54357" y="9248"/>
                  <a:pt x="54424" y="9358"/>
                  <a:pt x="54468" y="9468"/>
                </a:cubicBezTo>
                <a:cubicBezTo>
                  <a:pt x="54534" y="9579"/>
                  <a:pt x="54578" y="9711"/>
                  <a:pt x="54644" y="9844"/>
                </a:cubicBezTo>
                <a:cubicBezTo>
                  <a:pt x="54755" y="9866"/>
                  <a:pt x="54865" y="9888"/>
                  <a:pt x="54953" y="9910"/>
                </a:cubicBezTo>
                <a:cubicBezTo>
                  <a:pt x="55328" y="9910"/>
                  <a:pt x="55593" y="10086"/>
                  <a:pt x="55792" y="10373"/>
                </a:cubicBezTo>
                <a:cubicBezTo>
                  <a:pt x="55990" y="10660"/>
                  <a:pt x="56167" y="10925"/>
                  <a:pt x="56388" y="11168"/>
                </a:cubicBezTo>
                <a:cubicBezTo>
                  <a:pt x="56751" y="11632"/>
                  <a:pt x="57171" y="11868"/>
                  <a:pt x="57648" y="11868"/>
                </a:cubicBezTo>
                <a:cubicBezTo>
                  <a:pt x="57897" y="11868"/>
                  <a:pt x="58161" y="11804"/>
                  <a:pt x="58440" y="11675"/>
                </a:cubicBezTo>
                <a:cubicBezTo>
                  <a:pt x="58506" y="11653"/>
                  <a:pt x="58573" y="11587"/>
                  <a:pt x="58661" y="11565"/>
                </a:cubicBezTo>
                <a:cubicBezTo>
                  <a:pt x="58815" y="11499"/>
                  <a:pt x="58948" y="11433"/>
                  <a:pt x="59102" y="11433"/>
                </a:cubicBezTo>
                <a:cubicBezTo>
                  <a:pt x="59477" y="11433"/>
                  <a:pt x="59720" y="11234"/>
                  <a:pt x="59919" y="10947"/>
                </a:cubicBezTo>
                <a:cubicBezTo>
                  <a:pt x="60073" y="10704"/>
                  <a:pt x="60184" y="10440"/>
                  <a:pt x="60338" y="10197"/>
                </a:cubicBezTo>
                <a:cubicBezTo>
                  <a:pt x="60449" y="9998"/>
                  <a:pt x="60515" y="9800"/>
                  <a:pt x="60669" y="9623"/>
                </a:cubicBezTo>
                <a:cubicBezTo>
                  <a:pt x="60824" y="9446"/>
                  <a:pt x="60890" y="9248"/>
                  <a:pt x="60956" y="8983"/>
                </a:cubicBezTo>
                <a:cubicBezTo>
                  <a:pt x="61066" y="8431"/>
                  <a:pt x="61111" y="7791"/>
                  <a:pt x="61773" y="7526"/>
                </a:cubicBezTo>
                <a:cubicBezTo>
                  <a:pt x="61883" y="7482"/>
                  <a:pt x="61971" y="7328"/>
                  <a:pt x="62015" y="7217"/>
                </a:cubicBezTo>
                <a:cubicBezTo>
                  <a:pt x="62258" y="6688"/>
                  <a:pt x="62369" y="6136"/>
                  <a:pt x="62302" y="5540"/>
                </a:cubicBezTo>
                <a:cubicBezTo>
                  <a:pt x="62280" y="5231"/>
                  <a:pt x="62302" y="4922"/>
                  <a:pt x="62302" y="4635"/>
                </a:cubicBezTo>
                <a:cubicBezTo>
                  <a:pt x="62302" y="4525"/>
                  <a:pt x="62324" y="4415"/>
                  <a:pt x="62302" y="4304"/>
                </a:cubicBezTo>
                <a:cubicBezTo>
                  <a:pt x="62258" y="3797"/>
                  <a:pt x="62236" y="3289"/>
                  <a:pt x="62170" y="2781"/>
                </a:cubicBezTo>
                <a:cubicBezTo>
                  <a:pt x="62148" y="2649"/>
                  <a:pt x="62082" y="2472"/>
                  <a:pt x="61971" y="2384"/>
                </a:cubicBezTo>
                <a:cubicBezTo>
                  <a:pt x="61552" y="2009"/>
                  <a:pt x="61111" y="1678"/>
                  <a:pt x="60537" y="1612"/>
                </a:cubicBezTo>
                <a:cubicBezTo>
                  <a:pt x="60338" y="1590"/>
                  <a:pt x="60162" y="1523"/>
                  <a:pt x="60007" y="1391"/>
                </a:cubicBezTo>
                <a:cubicBezTo>
                  <a:pt x="59675" y="1103"/>
                  <a:pt x="59306" y="946"/>
                  <a:pt x="58918" y="946"/>
                </a:cubicBezTo>
                <a:cubicBezTo>
                  <a:pt x="58712" y="946"/>
                  <a:pt x="58500" y="990"/>
                  <a:pt x="58286" y="1082"/>
                </a:cubicBezTo>
                <a:cubicBezTo>
                  <a:pt x="58068" y="1162"/>
                  <a:pt x="57856" y="1201"/>
                  <a:pt x="57644" y="1201"/>
                </a:cubicBezTo>
                <a:cubicBezTo>
                  <a:pt x="57448" y="1201"/>
                  <a:pt x="57251" y="1168"/>
                  <a:pt x="57050" y="1104"/>
                </a:cubicBezTo>
                <a:cubicBezTo>
                  <a:pt x="56829" y="1016"/>
                  <a:pt x="56586" y="950"/>
                  <a:pt x="56344" y="950"/>
                </a:cubicBezTo>
                <a:cubicBezTo>
                  <a:pt x="55990" y="950"/>
                  <a:pt x="55659" y="861"/>
                  <a:pt x="55373" y="619"/>
                </a:cubicBezTo>
                <a:cubicBezTo>
                  <a:pt x="55306" y="552"/>
                  <a:pt x="55218" y="530"/>
                  <a:pt x="55152" y="486"/>
                </a:cubicBezTo>
                <a:cubicBezTo>
                  <a:pt x="55006" y="401"/>
                  <a:pt x="54861" y="350"/>
                  <a:pt x="54712" y="350"/>
                </a:cubicBezTo>
                <a:cubicBezTo>
                  <a:pt x="54589" y="350"/>
                  <a:pt x="54465" y="385"/>
                  <a:pt x="54335" y="464"/>
                </a:cubicBezTo>
                <a:cubicBezTo>
                  <a:pt x="54115" y="597"/>
                  <a:pt x="53894" y="751"/>
                  <a:pt x="53651" y="861"/>
                </a:cubicBezTo>
                <a:cubicBezTo>
                  <a:pt x="53555" y="906"/>
                  <a:pt x="53472" y="928"/>
                  <a:pt x="53396" y="928"/>
                </a:cubicBezTo>
                <a:cubicBezTo>
                  <a:pt x="53244" y="928"/>
                  <a:pt x="53121" y="839"/>
                  <a:pt x="52989" y="663"/>
                </a:cubicBezTo>
                <a:cubicBezTo>
                  <a:pt x="52945" y="574"/>
                  <a:pt x="52879" y="508"/>
                  <a:pt x="52835" y="442"/>
                </a:cubicBezTo>
                <a:cubicBezTo>
                  <a:pt x="52504" y="420"/>
                  <a:pt x="52217" y="376"/>
                  <a:pt x="51908" y="354"/>
                </a:cubicBezTo>
                <a:cubicBezTo>
                  <a:pt x="51669" y="519"/>
                  <a:pt x="51461" y="761"/>
                  <a:pt x="51168" y="761"/>
                </a:cubicBezTo>
                <a:cubicBezTo>
                  <a:pt x="51109" y="761"/>
                  <a:pt x="51047" y="751"/>
                  <a:pt x="50981" y="729"/>
                </a:cubicBezTo>
                <a:cubicBezTo>
                  <a:pt x="50915" y="619"/>
                  <a:pt x="50892" y="530"/>
                  <a:pt x="50826" y="420"/>
                </a:cubicBezTo>
                <a:cubicBezTo>
                  <a:pt x="50806" y="389"/>
                  <a:pt x="50761" y="373"/>
                  <a:pt x="50718" y="373"/>
                </a:cubicBezTo>
                <a:cubicBezTo>
                  <a:pt x="50667" y="373"/>
                  <a:pt x="50617" y="395"/>
                  <a:pt x="50606" y="442"/>
                </a:cubicBezTo>
                <a:cubicBezTo>
                  <a:pt x="50561" y="597"/>
                  <a:pt x="50517" y="773"/>
                  <a:pt x="50495" y="928"/>
                </a:cubicBezTo>
                <a:cubicBezTo>
                  <a:pt x="50385" y="950"/>
                  <a:pt x="50341" y="972"/>
                  <a:pt x="50274" y="972"/>
                </a:cubicBezTo>
                <a:cubicBezTo>
                  <a:pt x="49877" y="950"/>
                  <a:pt x="49480" y="928"/>
                  <a:pt x="49083" y="906"/>
                </a:cubicBezTo>
                <a:cubicBezTo>
                  <a:pt x="48950" y="883"/>
                  <a:pt x="48796" y="906"/>
                  <a:pt x="48685" y="839"/>
                </a:cubicBezTo>
                <a:cubicBezTo>
                  <a:pt x="48564" y="768"/>
                  <a:pt x="48442" y="739"/>
                  <a:pt x="48319" y="739"/>
                </a:cubicBezTo>
                <a:cubicBezTo>
                  <a:pt x="48173" y="739"/>
                  <a:pt x="48024" y="780"/>
                  <a:pt x="47869" y="839"/>
                </a:cubicBezTo>
                <a:cubicBezTo>
                  <a:pt x="47696" y="897"/>
                  <a:pt x="47526" y="930"/>
                  <a:pt x="47360" y="930"/>
                </a:cubicBezTo>
                <a:cubicBezTo>
                  <a:pt x="47144" y="930"/>
                  <a:pt x="46933" y="875"/>
                  <a:pt x="46721" y="751"/>
                </a:cubicBezTo>
                <a:cubicBezTo>
                  <a:pt x="46610" y="681"/>
                  <a:pt x="46498" y="638"/>
                  <a:pt x="46375" y="638"/>
                </a:cubicBezTo>
                <a:cubicBezTo>
                  <a:pt x="46304" y="638"/>
                  <a:pt x="46229" y="652"/>
                  <a:pt x="46148" y="685"/>
                </a:cubicBezTo>
                <a:cubicBezTo>
                  <a:pt x="46098" y="706"/>
                  <a:pt x="46051" y="716"/>
                  <a:pt x="46005" y="716"/>
                </a:cubicBezTo>
                <a:cubicBezTo>
                  <a:pt x="45908" y="716"/>
                  <a:pt x="45818" y="672"/>
                  <a:pt x="45728" y="597"/>
                </a:cubicBezTo>
                <a:cubicBezTo>
                  <a:pt x="45655" y="511"/>
                  <a:pt x="45569" y="480"/>
                  <a:pt x="45476" y="480"/>
                </a:cubicBezTo>
                <a:cubicBezTo>
                  <a:pt x="45401" y="480"/>
                  <a:pt x="45322" y="501"/>
                  <a:pt x="45243" y="530"/>
                </a:cubicBezTo>
                <a:cubicBezTo>
                  <a:pt x="45132" y="597"/>
                  <a:pt x="45000" y="663"/>
                  <a:pt x="44890" y="707"/>
                </a:cubicBezTo>
                <a:cubicBezTo>
                  <a:pt x="44763" y="776"/>
                  <a:pt x="44630" y="809"/>
                  <a:pt x="44494" y="809"/>
                </a:cubicBezTo>
                <a:cubicBezTo>
                  <a:pt x="44370" y="809"/>
                  <a:pt x="44244" y="782"/>
                  <a:pt x="44117" y="729"/>
                </a:cubicBezTo>
                <a:cubicBezTo>
                  <a:pt x="43874" y="641"/>
                  <a:pt x="43852" y="420"/>
                  <a:pt x="43808" y="199"/>
                </a:cubicBezTo>
                <a:cubicBezTo>
                  <a:pt x="43808" y="177"/>
                  <a:pt x="43764" y="177"/>
                  <a:pt x="43742" y="155"/>
                </a:cubicBezTo>
                <a:cubicBezTo>
                  <a:pt x="43464" y="262"/>
                  <a:pt x="43311" y="576"/>
                  <a:pt x="43001" y="576"/>
                </a:cubicBezTo>
                <a:cubicBezTo>
                  <a:pt x="42991" y="576"/>
                  <a:pt x="42980" y="575"/>
                  <a:pt x="42970" y="574"/>
                </a:cubicBezTo>
                <a:cubicBezTo>
                  <a:pt x="42705" y="464"/>
                  <a:pt x="42683" y="111"/>
                  <a:pt x="423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913025" y="153650"/>
            <a:ext cx="1559225" cy="391750"/>
          </a:xfrm>
          <a:custGeom>
            <a:avLst/>
            <a:gdLst/>
            <a:ahLst/>
            <a:cxnLst/>
            <a:rect l="l" t="t" r="r" b="b"/>
            <a:pathLst>
              <a:path w="62369" h="15670" extrusionOk="0">
                <a:moveTo>
                  <a:pt x="21849" y="3377"/>
                </a:moveTo>
                <a:lnTo>
                  <a:pt x="21893" y="3399"/>
                </a:lnTo>
                <a:lnTo>
                  <a:pt x="21849" y="3421"/>
                </a:lnTo>
                <a:lnTo>
                  <a:pt x="21849" y="3377"/>
                </a:lnTo>
                <a:close/>
                <a:moveTo>
                  <a:pt x="29794" y="13750"/>
                </a:moveTo>
                <a:cubicBezTo>
                  <a:pt x="29794" y="13904"/>
                  <a:pt x="29794" y="14015"/>
                  <a:pt x="29772" y="14125"/>
                </a:cubicBezTo>
                <a:cubicBezTo>
                  <a:pt x="29772" y="14226"/>
                  <a:pt x="29754" y="14327"/>
                  <a:pt x="29650" y="14327"/>
                </a:cubicBezTo>
                <a:cubicBezTo>
                  <a:pt x="29640" y="14327"/>
                  <a:pt x="29629" y="14326"/>
                  <a:pt x="29617" y="14324"/>
                </a:cubicBezTo>
                <a:cubicBezTo>
                  <a:pt x="29551" y="14324"/>
                  <a:pt x="29485" y="14213"/>
                  <a:pt x="29463" y="14147"/>
                </a:cubicBezTo>
                <a:cubicBezTo>
                  <a:pt x="29375" y="13927"/>
                  <a:pt x="29419" y="13882"/>
                  <a:pt x="29794" y="13750"/>
                </a:cubicBezTo>
                <a:close/>
                <a:moveTo>
                  <a:pt x="42396" y="1"/>
                </a:moveTo>
                <a:cubicBezTo>
                  <a:pt x="42285" y="177"/>
                  <a:pt x="42197" y="332"/>
                  <a:pt x="42109" y="486"/>
                </a:cubicBezTo>
                <a:cubicBezTo>
                  <a:pt x="41998" y="707"/>
                  <a:pt x="41822" y="795"/>
                  <a:pt x="41579" y="795"/>
                </a:cubicBezTo>
                <a:cubicBezTo>
                  <a:pt x="41469" y="795"/>
                  <a:pt x="41358" y="817"/>
                  <a:pt x="41248" y="817"/>
                </a:cubicBezTo>
                <a:cubicBezTo>
                  <a:pt x="40895" y="817"/>
                  <a:pt x="40586" y="751"/>
                  <a:pt x="40498" y="332"/>
                </a:cubicBezTo>
                <a:cubicBezTo>
                  <a:pt x="40498" y="310"/>
                  <a:pt x="40476" y="288"/>
                  <a:pt x="40476" y="265"/>
                </a:cubicBezTo>
                <a:cubicBezTo>
                  <a:pt x="40416" y="194"/>
                  <a:pt x="40337" y="154"/>
                  <a:pt x="40259" y="154"/>
                </a:cubicBezTo>
                <a:cubicBezTo>
                  <a:pt x="40194" y="154"/>
                  <a:pt x="40129" y="183"/>
                  <a:pt x="40078" y="243"/>
                </a:cubicBezTo>
                <a:cubicBezTo>
                  <a:pt x="39968" y="376"/>
                  <a:pt x="39880" y="530"/>
                  <a:pt x="39792" y="685"/>
                </a:cubicBezTo>
                <a:cubicBezTo>
                  <a:pt x="39725" y="795"/>
                  <a:pt x="39637" y="906"/>
                  <a:pt x="39483" y="906"/>
                </a:cubicBezTo>
                <a:lnTo>
                  <a:pt x="38489" y="906"/>
                </a:lnTo>
                <a:cubicBezTo>
                  <a:pt x="38445" y="729"/>
                  <a:pt x="38423" y="597"/>
                  <a:pt x="38379" y="442"/>
                </a:cubicBezTo>
                <a:cubicBezTo>
                  <a:pt x="38180" y="508"/>
                  <a:pt x="38026" y="552"/>
                  <a:pt x="37871" y="597"/>
                </a:cubicBezTo>
                <a:cubicBezTo>
                  <a:pt x="37739" y="420"/>
                  <a:pt x="37629" y="265"/>
                  <a:pt x="37496" y="89"/>
                </a:cubicBezTo>
                <a:cubicBezTo>
                  <a:pt x="37165" y="310"/>
                  <a:pt x="36900" y="530"/>
                  <a:pt x="36614" y="729"/>
                </a:cubicBezTo>
                <a:cubicBezTo>
                  <a:pt x="36455" y="852"/>
                  <a:pt x="36311" y="975"/>
                  <a:pt x="36113" y="975"/>
                </a:cubicBezTo>
                <a:cubicBezTo>
                  <a:pt x="36063" y="975"/>
                  <a:pt x="36009" y="967"/>
                  <a:pt x="35951" y="950"/>
                </a:cubicBezTo>
                <a:cubicBezTo>
                  <a:pt x="35942" y="947"/>
                  <a:pt x="35932" y="945"/>
                  <a:pt x="35921" y="945"/>
                </a:cubicBezTo>
                <a:cubicBezTo>
                  <a:pt x="35850" y="945"/>
                  <a:pt x="35741" y="1000"/>
                  <a:pt x="35665" y="1038"/>
                </a:cubicBezTo>
                <a:cubicBezTo>
                  <a:pt x="35532" y="1104"/>
                  <a:pt x="35400" y="1214"/>
                  <a:pt x="35289" y="1281"/>
                </a:cubicBezTo>
                <a:cubicBezTo>
                  <a:pt x="35091" y="1214"/>
                  <a:pt x="34958" y="1104"/>
                  <a:pt x="34782" y="1082"/>
                </a:cubicBezTo>
                <a:cubicBezTo>
                  <a:pt x="34746" y="1078"/>
                  <a:pt x="34710" y="1076"/>
                  <a:pt x="34673" y="1076"/>
                </a:cubicBezTo>
                <a:cubicBezTo>
                  <a:pt x="34525" y="1076"/>
                  <a:pt x="34362" y="1104"/>
                  <a:pt x="34186" y="1104"/>
                </a:cubicBezTo>
                <a:cubicBezTo>
                  <a:pt x="34164" y="1303"/>
                  <a:pt x="34142" y="1523"/>
                  <a:pt x="34120" y="1700"/>
                </a:cubicBezTo>
                <a:cubicBezTo>
                  <a:pt x="34053" y="1744"/>
                  <a:pt x="34009" y="1788"/>
                  <a:pt x="33965" y="1788"/>
                </a:cubicBezTo>
                <a:cubicBezTo>
                  <a:pt x="33909" y="1781"/>
                  <a:pt x="33855" y="1777"/>
                  <a:pt x="33801" y="1777"/>
                </a:cubicBezTo>
                <a:cubicBezTo>
                  <a:pt x="33537" y="1777"/>
                  <a:pt x="33295" y="1866"/>
                  <a:pt x="33038" y="2031"/>
                </a:cubicBezTo>
                <a:cubicBezTo>
                  <a:pt x="32729" y="2230"/>
                  <a:pt x="32354" y="2340"/>
                  <a:pt x="32001" y="2450"/>
                </a:cubicBezTo>
                <a:cubicBezTo>
                  <a:pt x="31904" y="2483"/>
                  <a:pt x="31783" y="2503"/>
                  <a:pt x="31674" y="2503"/>
                </a:cubicBezTo>
                <a:cubicBezTo>
                  <a:pt x="31634" y="2503"/>
                  <a:pt x="31595" y="2500"/>
                  <a:pt x="31560" y="2495"/>
                </a:cubicBezTo>
                <a:cubicBezTo>
                  <a:pt x="31273" y="2472"/>
                  <a:pt x="31118" y="2252"/>
                  <a:pt x="31162" y="1987"/>
                </a:cubicBezTo>
                <a:cubicBezTo>
                  <a:pt x="31162" y="1832"/>
                  <a:pt x="31206" y="1678"/>
                  <a:pt x="31229" y="1546"/>
                </a:cubicBezTo>
                <a:cubicBezTo>
                  <a:pt x="31229" y="1477"/>
                  <a:pt x="31134" y="1421"/>
                  <a:pt x="31062" y="1421"/>
                </a:cubicBezTo>
                <a:cubicBezTo>
                  <a:pt x="31041" y="1421"/>
                  <a:pt x="31022" y="1425"/>
                  <a:pt x="31008" y="1435"/>
                </a:cubicBezTo>
                <a:cubicBezTo>
                  <a:pt x="30942" y="1501"/>
                  <a:pt x="30875" y="1546"/>
                  <a:pt x="30831" y="1612"/>
                </a:cubicBezTo>
                <a:cubicBezTo>
                  <a:pt x="30721" y="1854"/>
                  <a:pt x="30721" y="2075"/>
                  <a:pt x="30787" y="2318"/>
                </a:cubicBezTo>
                <a:cubicBezTo>
                  <a:pt x="30853" y="2495"/>
                  <a:pt x="30875" y="2693"/>
                  <a:pt x="30743" y="2826"/>
                </a:cubicBezTo>
                <a:cubicBezTo>
                  <a:pt x="30677" y="2914"/>
                  <a:pt x="30566" y="2980"/>
                  <a:pt x="30478" y="2980"/>
                </a:cubicBezTo>
                <a:cubicBezTo>
                  <a:pt x="30390" y="2980"/>
                  <a:pt x="30280" y="2914"/>
                  <a:pt x="30213" y="2826"/>
                </a:cubicBezTo>
                <a:cubicBezTo>
                  <a:pt x="30147" y="2715"/>
                  <a:pt x="30147" y="2583"/>
                  <a:pt x="30103" y="2450"/>
                </a:cubicBezTo>
                <a:cubicBezTo>
                  <a:pt x="30067" y="2360"/>
                  <a:pt x="30016" y="2284"/>
                  <a:pt x="29926" y="2284"/>
                </a:cubicBezTo>
                <a:cubicBezTo>
                  <a:pt x="29906" y="2284"/>
                  <a:pt x="29884" y="2288"/>
                  <a:pt x="29860" y="2296"/>
                </a:cubicBezTo>
                <a:cubicBezTo>
                  <a:pt x="29838" y="2296"/>
                  <a:pt x="29816" y="2318"/>
                  <a:pt x="29794" y="2340"/>
                </a:cubicBezTo>
                <a:cubicBezTo>
                  <a:pt x="29556" y="2727"/>
                  <a:pt x="29448" y="2873"/>
                  <a:pt x="29214" y="2873"/>
                </a:cubicBezTo>
                <a:cubicBezTo>
                  <a:pt x="29101" y="2873"/>
                  <a:pt x="28958" y="2839"/>
                  <a:pt x="28757" y="2781"/>
                </a:cubicBezTo>
                <a:cubicBezTo>
                  <a:pt x="28665" y="2751"/>
                  <a:pt x="28572" y="2734"/>
                  <a:pt x="28482" y="2734"/>
                </a:cubicBezTo>
                <a:cubicBezTo>
                  <a:pt x="28379" y="2734"/>
                  <a:pt x="28278" y="2756"/>
                  <a:pt x="28183" y="2803"/>
                </a:cubicBezTo>
                <a:cubicBezTo>
                  <a:pt x="28051" y="2848"/>
                  <a:pt x="27940" y="2914"/>
                  <a:pt x="27830" y="2958"/>
                </a:cubicBezTo>
                <a:cubicBezTo>
                  <a:pt x="27675" y="2892"/>
                  <a:pt x="27521" y="2826"/>
                  <a:pt x="27411" y="2759"/>
                </a:cubicBezTo>
                <a:cubicBezTo>
                  <a:pt x="27167" y="2912"/>
                  <a:pt x="27091" y="2959"/>
                  <a:pt x="26937" y="2959"/>
                </a:cubicBezTo>
                <a:cubicBezTo>
                  <a:pt x="26868" y="2959"/>
                  <a:pt x="26783" y="2950"/>
                  <a:pt x="26660" y="2936"/>
                </a:cubicBezTo>
                <a:cubicBezTo>
                  <a:pt x="26625" y="2930"/>
                  <a:pt x="26586" y="2927"/>
                  <a:pt x="26546" y="2927"/>
                </a:cubicBezTo>
                <a:cubicBezTo>
                  <a:pt x="26436" y="2927"/>
                  <a:pt x="26316" y="2948"/>
                  <a:pt x="26219" y="2980"/>
                </a:cubicBezTo>
                <a:cubicBezTo>
                  <a:pt x="25974" y="3041"/>
                  <a:pt x="25728" y="3055"/>
                  <a:pt x="25487" y="3055"/>
                </a:cubicBezTo>
                <a:cubicBezTo>
                  <a:pt x="25294" y="3055"/>
                  <a:pt x="25103" y="3046"/>
                  <a:pt x="24917" y="3046"/>
                </a:cubicBezTo>
                <a:cubicBezTo>
                  <a:pt x="24860" y="3046"/>
                  <a:pt x="24807" y="3044"/>
                  <a:pt x="24756" y="3044"/>
                </a:cubicBezTo>
                <a:cubicBezTo>
                  <a:pt x="24630" y="3044"/>
                  <a:pt x="24519" y="3056"/>
                  <a:pt x="24409" y="3135"/>
                </a:cubicBezTo>
                <a:cubicBezTo>
                  <a:pt x="24190" y="3260"/>
                  <a:pt x="23971" y="3318"/>
                  <a:pt x="23745" y="3318"/>
                </a:cubicBezTo>
                <a:cubicBezTo>
                  <a:pt x="23651" y="3318"/>
                  <a:pt x="23557" y="3308"/>
                  <a:pt x="23460" y="3289"/>
                </a:cubicBezTo>
                <a:cubicBezTo>
                  <a:pt x="23350" y="3267"/>
                  <a:pt x="23239" y="3245"/>
                  <a:pt x="23129" y="3245"/>
                </a:cubicBezTo>
                <a:cubicBezTo>
                  <a:pt x="22621" y="3223"/>
                  <a:pt x="22136" y="3135"/>
                  <a:pt x="21739" y="2759"/>
                </a:cubicBezTo>
                <a:cubicBezTo>
                  <a:pt x="21672" y="2848"/>
                  <a:pt x="21584" y="2892"/>
                  <a:pt x="21562" y="2980"/>
                </a:cubicBezTo>
                <a:cubicBezTo>
                  <a:pt x="21452" y="3267"/>
                  <a:pt x="21253" y="3377"/>
                  <a:pt x="20966" y="3399"/>
                </a:cubicBezTo>
                <a:cubicBezTo>
                  <a:pt x="20746" y="3421"/>
                  <a:pt x="20525" y="3443"/>
                  <a:pt x="20304" y="3488"/>
                </a:cubicBezTo>
                <a:cubicBezTo>
                  <a:pt x="20222" y="3506"/>
                  <a:pt x="20140" y="3517"/>
                  <a:pt x="20059" y="3517"/>
                </a:cubicBezTo>
                <a:cubicBezTo>
                  <a:pt x="19945" y="3517"/>
                  <a:pt x="19834" y="3495"/>
                  <a:pt x="19730" y="3443"/>
                </a:cubicBezTo>
                <a:cubicBezTo>
                  <a:pt x="19598" y="3377"/>
                  <a:pt x="19488" y="3333"/>
                  <a:pt x="19355" y="3289"/>
                </a:cubicBezTo>
                <a:cubicBezTo>
                  <a:pt x="19046" y="3510"/>
                  <a:pt x="18715" y="3532"/>
                  <a:pt x="18362" y="3598"/>
                </a:cubicBezTo>
                <a:cubicBezTo>
                  <a:pt x="18234" y="3632"/>
                  <a:pt x="18116" y="3653"/>
                  <a:pt x="18003" y="3653"/>
                </a:cubicBezTo>
                <a:cubicBezTo>
                  <a:pt x="17826" y="3653"/>
                  <a:pt x="17664" y="3601"/>
                  <a:pt x="17501" y="3466"/>
                </a:cubicBezTo>
                <a:cubicBezTo>
                  <a:pt x="17398" y="3397"/>
                  <a:pt x="17268" y="3341"/>
                  <a:pt x="17131" y="3341"/>
                </a:cubicBezTo>
                <a:cubicBezTo>
                  <a:pt x="17093" y="3341"/>
                  <a:pt x="17055" y="3346"/>
                  <a:pt x="17016" y="3355"/>
                </a:cubicBezTo>
                <a:cubicBezTo>
                  <a:pt x="16663" y="3421"/>
                  <a:pt x="16310" y="3443"/>
                  <a:pt x="15957" y="3510"/>
                </a:cubicBezTo>
                <a:cubicBezTo>
                  <a:pt x="15625" y="3576"/>
                  <a:pt x="15272" y="3642"/>
                  <a:pt x="14941" y="3708"/>
                </a:cubicBezTo>
                <a:cubicBezTo>
                  <a:pt x="14676" y="3598"/>
                  <a:pt x="14654" y="3245"/>
                  <a:pt x="14368" y="3201"/>
                </a:cubicBezTo>
                <a:cubicBezTo>
                  <a:pt x="14345" y="3201"/>
                  <a:pt x="14323" y="3201"/>
                  <a:pt x="14301" y="3223"/>
                </a:cubicBezTo>
                <a:cubicBezTo>
                  <a:pt x="14213" y="3333"/>
                  <a:pt x="14147" y="3421"/>
                  <a:pt x="14059" y="3532"/>
                </a:cubicBezTo>
                <a:cubicBezTo>
                  <a:pt x="13901" y="3718"/>
                  <a:pt x="13809" y="3802"/>
                  <a:pt x="13667" y="3802"/>
                </a:cubicBezTo>
                <a:cubicBezTo>
                  <a:pt x="13590" y="3802"/>
                  <a:pt x="13499" y="3777"/>
                  <a:pt x="13374" y="3730"/>
                </a:cubicBezTo>
                <a:cubicBezTo>
                  <a:pt x="13154" y="3642"/>
                  <a:pt x="12933" y="3532"/>
                  <a:pt x="12712" y="3443"/>
                </a:cubicBezTo>
                <a:cubicBezTo>
                  <a:pt x="12514" y="3598"/>
                  <a:pt x="12315" y="3775"/>
                  <a:pt x="12094" y="3929"/>
                </a:cubicBezTo>
                <a:cubicBezTo>
                  <a:pt x="12006" y="3995"/>
                  <a:pt x="11874" y="4017"/>
                  <a:pt x="11763" y="4061"/>
                </a:cubicBezTo>
                <a:cubicBezTo>
                  <a:pt x="11609" y="3863"/>
                  <a:pt x="11454" y="3708"/>
                  <a:pt x="11344" y="3554"/>
                </a:cubicBezTo>
                <a:cubicBezTo>
                  <a:pt x="11086" y="3659"/>
                  <a:pt x="10965" y="3709"/>
                  <a:pt x="10822" y="3709"/>
                </a:cubicBezTo>
                <a:cubicBezTo>
                  <a:pt x="10696" y="3709"/>
                  <a:pt x="10554" y="3670"/>
                  <a:pt x="10285" y="3598"/>
                </a:cubicBezTo>
                <a:cubicBezTo>
                  <a:pt x="10241" y="3620"/>
                  <a:pt x="10174" y="3642"/>
                  <a:pt x="10130" y="3686"/>
                </a:cubicBezTo>
                <a:cubicBezTo>
                  <a:pt x="10003" y="3856"/>
                  <a:pt x="9857" y="3935"/>
                  <a:pt x="9688" y="3935"/>
                </a:cubicBezTo>
                <a:cubicBezTo>
                  <a:pt x="9593" y="3935"/>
                  <a:pt x="9491" y="3910"/>
                  <a:pt x="9380" y="3863"/>
                </a:cubicBezTo>
                <a:cubicBezTo>
                  <a:pt x="9247" y="3797"/>
                  <a:pt x="9071" y="3819"/>
                  <a:pt x="8916" y="3797"/>
                </a:cubicBezTo>
                <a:cubicBezTo>
                  <a:pt x="8541" y="3775"/>
                  <a:pt x="8144" y="3797"/>
                  <a:pt x="7747" y="3752"/>
                </a:cubicBezTo>
                <a:cubicBezTo>
                  <a:pt x="7493" y="3716"/>
                  <a:pt x="7246" y="3680"/>
                  <a:pt x="6998" y="3680"/>
                </a:cubicBezTo>
                <a:cubicBezTo>
                  <a:pt x="6793" y="3680"/>
                  <a:pt x="6588" y="3705"/>
                  <a:pt x="6378" y="3775"/>
                </a:cubicBezTo>
                <a:cubicBezTo>
                  <a:pt x="6223" y="3829"/>
                  <a:pt x="6068" y="3862"/>
                  <a:pt x="5912" y="3862"/>
                </a:cubicBezTo>
                <a:cubicBezTo>
                  <a:pt x="5692" y="3862"/>
                  <a:pt x="5473" y="3797"/>
                  <a:pt x="5253" y="3642"/>
                </a:cubicBezTo>
                <a:cubicBezTo>
                  <a:pt x="5124" y="3559"/>
                  <a:pt x="4984" y="3519"/>
                  <a:pt x="4843" y="3519"/>
                </a:cubicBezTo>
                <a:cubicBezTo>
                  <a:pt x="4646" y="3519"/>
                  <a:pt x="4449" y="3598"/>
                  <a:pt x="4282" y="3752"/>
                </a:cubicBezTo>
                <a:cubicBezTo>
                  <a:pt x="4193" y="3841"/>
                  <a:pt x="4127" y="3951"/>
                  <a:pt x="4039" y="4061"/>
                </a:cubicBezTo>
                <a:cubicBezTo>
                  <a:pt x="3730" y="4415"/>
                  <a:pt x="3355" y="4591"/>
                  <a:pt x="2869" y="4591"/>
                </a:cubicBezTo>
                <a:cubicBezTo>
                  <a:pt x="2671" y="4569"/>
                  <a:pt x="2494" y="4547"/>
                  <a:pt x="2362" y="4348"/>
                </a:cubicBezTo>
                <a:cubicBezTo>
                  <a:pt x="2318" y="4282"/>
                  <a:pt x="2273" y="4216"/>
                  <a:pt x="2207" y="4150"/>
                </a:cubicBezTo>
                <a:cubicBezTo>
                  <a:pt x="2185" y="4128"/>
                  <a:pt x="2119" y="4128"/>
                  <a:pt x="2053" y="4106"/>
                </a:cubicBezTo>
                <a:cubicBezTo>
                  <a:pt x="2009" y="4260"/>
                  <a:pt x="1964" y="4392"/>
                  <a:pt x="1920" y="4547"/>
                </a:cubicBezTo>
                <a:cubicBezTo>
                  <a:pt x="1832" y="4569"/>
                  <a:pt x="1744" y="4635"/>
                  <a:pt x="1678" y="4635"/>
                </a:cubicBezTo>
                <a:cubicBezTo>
                  <a:pt x="1324" y="4724"/>
                  <a:pt x="1060" y="4900"/>
                  <a:pt x="927" y="5253"/>
                </a:cubicBezTo>
                <a:cubicBezTo>
                  <a:pt x="905" y="5297"/>
                  <a:pt x="861" y="5364"/>
                  <a:pt x="817" y="5408"/>
                </a:cubicBezTo>
                <a:cubicBezTo>
                  <a:pt x="530" y="5695"/>
                  <a:pt x="442" y="6048"/>
                  <a:pt x="464" y="6423"/>
                </a:cubicBezTo>
                <a:cubicBezTo>
                  <a:pt x="508" y="6798"/>
                  <a:pt x="442" y="7129"/>
                  <a:pt x="177" y="7416"/>
                </a:cubicBezTo>
                <a:cubicBezTo>
                  <a:pt x="22" y="7615"/>
                  <a:pt x="0" y="7835"/>
                  <a:pt x="67" y="8100"/>
                </a:cubicBezTo>
                <a:cubicBezTo>
                  <a:pt x="265" y="8828"/>
                  <a:pt x="464" y="9557"/>
                  <a:pt x="596" y="10285"/>
                </a:cubicBezTo>
                <a:cubicBezTo>
                  <a:pt x="707" y="10859"/>
                  <a:pt x="905" y="11344"/>
                  <a:pt x="1369" y="11697"/>
                </a:cubicBezTo>
                <a:cubicBezTo>
                  <a:pt x="1589" y="11852"/>
                  <a:pt x="1678" y="12073"/>
                  <a:pt x="1589" y="12338"/>
                </a:cubicBezTo>
                <a:cubicBezTo>
                  <a:pt x="1545" y="12558"/>
                  <a:pt x="1567" y="12779"/>
                  <a:pt x="1700" y="12955"/>
                </a:cubicBezTo>
                <a:cubicBezTo>
                  <a:pt x="2097" y="13441"/>
                  <a:pt x="2406" y="13993"/>
                  <a:pt x="2671" y="14544"/>
                </a:cubicBezTo>
                <a:cubicBezTo>
                  <a:pt x="2781" y="14743"/>
                  <a:pt x="2913" y="14964"/>
                  <a:pt x="3222" y="15030"/>
                </a:cubicBezTo>
                <a:cubicBezTo>
                  <a:pt x="3377" y="14942"/>
                  <a:pt x="3531" y="14831"/>
                  <a:pt x="3708" y="14721"/>
                </a:cubicBezTo>
                <a:cubicBezTo>
                  <a:pt x="3796" y="14655"/>
                  <a:pt x="3885" y="14567"/>
                  <a:pt x="3973" y="14544"/>
                </a:cubicBezTo>
                <a:cubicBezTo>
                  <a:pt x="4282" y="14544"/>
                  <a:pt x="4436" y="14346"/>
                  <a:pt x="4613" y="14147"/>
                </a:cubicBezTo>
                <a:cubicBezTo>
                  <a:pt x="4793" y="13946"/>
                  <a:pt x="4994" y="13846"/>
                  <a:pt x="5193" y="13846"/>
                </a:cubicBezTo>
                <a:cubicBezTo>
                  <a:pt x="5408" y="13846"/>
                  <a:pt x="5621" y="13962"/>
                  <a:pt x="5805" y="14191"/>
                </a:cubicBezTo>
                <a:cubicBezTo>
                  <a:pt x="6025" y="14478"/>
                  <a:pt x="6268" y="14765"/>
                  <a:pt x="6467" y="15074"/>
                </a:cubicBezTo>
                <a:cubicBezTo>
                  <a:pt x="6690" y="15378"/>
                  <a:pt x="6969" y="15496"/>
                  <a:pt x="7304" y="15496"/>
                </a:cubicBezTo>
                <a:cubicBezTo>
                  <a:pt x="7333" y="15496"/>
                  <a:pt x="7363" y="15495"/>
                  <a:pt x="7394" y="15493"/>
                </a:cubicBezTo>
                <a:cubicBezTo>
                  <a:pt x="7791" y="15449"/>
                  <a:pt x="8166" y="15339"/>
                  <a:pt x="8453" y="15008"/>
                </a:cubicBezTo>
                <a:cubicBezTo>
                  <a:pt x="8718" y="14721"/>
                  <a:pt x="8983" y="14412"/>
                  <a:pt x="9225" y="14125"/>
                </a:cubicBezTo>
                <a:cubicBezTo>
                  <a:pt x="9446" y="13882"/>
                  <a:pt x="9645" y="13662"/>
                  <a:pt x="9932" y="13529"/>
                </a:cubicBezTo>
                <a:cubicBezTo>
                  <a:pt x="9998" y="13507"/>
                  <a:pt x="10064" y="13507"/>
                  <a:pt x="10130" y="13485"/>
                </a:cubicBezTo>
                <a:cubicBezTo>
                  <a:pt x="10285" y="13595"/>
                  <a:pt x="10417" y="13684"/>
                  <a:pt x="10527" y="13772"/>
                </a:cubicBezTo>
                <a:cubicBezTo>
                  <a:pt x="10682" y="13706"/>
                  <a:pt x="10792" y="13640"/>
                  <a:pt x="10925" y="13595"/>
                </a:cubicBezTo>
                <a:cubicBezTo>
                  <a:pt x="11057" y="13860"/>
                  <a:pt x="11167" y="14103"/>
                  <a:pt x="11300" y="14324"/>
                </a:cubicBezTo>
                <a:cubicBezTo>
                  <a:pt x="11344" y="14368"/>
                  <a:pt x="11432" y="14390"/>
                  <a:pt x="11543" y="14478"/>
                </a:cubicBezTo>
                <a:cubicBezTo>
                  <a:pt x="11543" y="14324"/>
                  <a:pt x="11565" y="14235"/>
                  <a:pt x="11565" y="14147"/>
                </a:cubicBezTo>
                <a:cubicBezTo>
                  <a:pt x="11476" y="13640"/>
                  <a:pt x="11785" y="13353"/>
                  <a:pt x="12138" y="13110"/>
                </a:cubicBezTo>
                <a:cubicBezTo>
                  <a:pt x="12193" y="13083"/>
                  <a:pt x="12281" y="13064"/>
                  <a:pt x="12367" y="13064"/>
                </a:cubicBezTo>
                <a:cubicBezTo>
                  <a:pt x="12420" y="13064"/>
                  <a:pt x="12472" y="13071"/>
                  <a:pt x="12514" y="13088"/>
                </a:cubicBezTo>
                <a:cubicBezTo>
                  <a:pt x="12668" y="13154"/>
                  <a:pt x="12801" y="13309"/>
                  <a:pt x="12955" y="13375"/>
                </a:cubicBezTo>
                <a:cubicBezTo>
                  <a:pt x="12997" y="13385"/>
                  <a:pt x="13042" y="13388"/>
                  <a:pt x="13089" y="13388"/>
                </a:cubicBezTo>
                <a:cubicBezTo>
                  <a:pt x="13154" y="13388"/>
                  <a:pt x="13221" y="13382"/>
                  <a:pt x="13285" y="13382"/>
                </a:cubicBezTo>
                <a:cubicBezTo>
                  <a:pt x="13370" y="13382"/>
                  <a:pt x="13449" y="13393"/>
                  <a:pt x="13507" y="13441"/>
                </a:cubicBezTo>
                <a:cubicBezTo>
                  <a:pt x="13664" y="13535"/>
                  <a:pt x="13809" y="13562"/>
                  <a:pt x="13959" y="13562"/>
                </a:cubicBezTo>
                <a:cubicBezTo>
                  <a:pt x="14021" y="13562"/>
                  <a:pt x="14083" y="13558"/>
                  <a:pt x="14147" y="13551"/>
                </a:cubicBezTo>
                <a:cubicBezTo>
                  <a:pt x="14172" y="13549"/>
                  <a:pt x="14196" y="13547"/>
                  <a:pt x="14220" y="13547"/>
                </a:cubicBezTo>
                <a:cubicBezTo>
                  <a:pt x="14389" y="13547"/>
                  <a:pt x="14539" y="13615"/>
                  <a:pt x="14654" y="13750"/>
                </a:cubicBezTo>
                <a:cubicBezTo>
                  <a:pt x="14721" y="13816"/>
                  <a:pt x="14787" y="13860"/>
                  <a:pt x="14853" y="13927"/>
                </a:cubicBezTo>
                <a:cubicBezTo>
                  <a:pt x="15059" y="13573"/>
                  <a:pt x="15128" y="13456"/>
                  <a:pt x="15321" y="13456"/>
                </a:cubicBezTo>
                <a:cubicBezTo>
                  <a:pt x="15417" y="13456"/>
                  <a:pt x="15545" y="13485"/>
                  <a:pt x="15736" y="13529"/>
                </a:cubicBezTo>
                <a:cubicBezTo>
                  <a:pt x="15812" y="13544"/>
                  <a:pt x="15888" y="13570"/>
                  <a:pt x="15964" y="13570"/>
                </a:cubicBezTo>
                <a:cubicBezTo>
                  <a:pt x="15998" y="13570"/>
                  <a:pt x="16033" y="13565"/>
                  <a:pt x="16067" y="13551"/>
                </a:cubicBezTo>
                <a:cubicBezTo>
                  <a:pt x="16597" y="13375"/>
                  <a:pt x="17170" y="13397"/>
                  <a:pt x="17700" y="13353"/>
                </a:cubicBezTo>
                <a:cubicBezTo>
                  <a:pt x="17943" y="13551"/>
                  <a:pt x="18031" y="13794"/>
                  <a:pt x="18097" y="14059"/>
                </a:cubicBezTo>
                <a:cubicBezTo>
                  <a:pt x="18141" y="13993"/>
                  <a:pt x="18230" y="13904"/>
                  <a:pt x="18230" y="13838"/>
                </a:cubicBezTo>
                <a:cubicBezTo>
                  <a:pt x="18208" y="13441"/>
                  <a:pt x="18494" y="13286"/>
                  <a:pt x="18803" y="13154"/>
                </a:cubicBezTo>
                <a:cubicBezTo>
                  <a:pt x="18991" y="13077"/>
                  <a:pt x="19173" y="13033"/>
                  <a:pt x="19350" y="13033"/>
                </a:cubicBezTo>
                <a:cubicBezTo>
                  <a:pt x="19526" y="13033"/>
                  <a:pt x="19697" y="13077"/>
                  <a:pt x="19863" y="13176"/>
                </a:cubicBezTo>
                <a:cubicBezTo>
                  <a:pt x="20069" y="13008"/>
                  <a:pt x="20178" y="12931"/>
                  <a:pt x="20289" y="12931"/>
                </a:cubicBezTo>
                <a:cubicBezTo>
                  <a:pt x="20369" y="12931"/>
                  <a:pt x="20450" y="12970"/>
                  <a:pt x="20569" y="13044"/>
                </a:cubicBezTo>
                <a:cubicBezTo>
                  <a:pt x="20701" y="13110"/>
                  <a:pt x="20812" y="13198"/>
                  <a:pt x="20966" y="13286"/>
                </a:cubicBezTo>
                <a:cubicBezTo>
                  <a:pt x="21143" y="13132"/>
                  <a:pt x="21297" y="13000"/>
                  <a:pt x="21452" y="12845"/>
                </a:cubicBezTo>
                <a:cubicBezTo>
                  <a:pt x="21775" y="13092"/>
                  <a:pt x="21873" y="13166"/>
                  <a:pt x="22097" y="13166"/>
                </a:cubicBezTo>
                <a:cubicBezTo>
                  <a:pt x="22195" y="13166"/>
                  <a:pt x="22316" y="13152"/>
                  <a:pt x="22489" y="13132"/>
                </a:cubicBezTo>
                <a:cubicBezTo>
                  <a:pt x="22555" y="13110"/>
                  <a:pt x="22621" y="13110"/>
                  <a:pt x="22688" y="13088"/>
                </a:cubicBezTo>
                <a:cubicBezTo>
                  <a:pt x="22828" y="13032"/>
                  <a:pt x="22965" y="12999"/>
                  <a:pt x="23099" y="12999"/>
                </a:cubicBezTo>
                <a:cubicBezTo>
                  <a:pt x="23281" y="12999"/>
                  <a:pt x="23459" y="13059"/>
                  <a:pt x="23637" y="13198"/>
                </a:cubicBezTo>
                <a:cubicBezTo>
                  <a:pt x="23725" y="13066"/>
                  <a:pt x="23813" y="12955"/>
                  <a:pt x="23902" y="12867"/>
                </a:cubicBezTo>
                <a:cubicBezTo>
                  <a:pt x="24006" y="12733"/>
                  <a:pt x="24120" y="12660"/>
                  <a:pt x="24258" y="12660"/>
                </a:cubicBezTo>
                <a:cubicBezTo>
                  <a:pt x="24324" y="12660"/>
                  <a:pt x="24396" y="12677"/>
                  <a:pt x="24475" y="12713"/>
                </a:cubicBezTo>
                <a:cubicBezTo>
                  <a:pt x="24828" y="12867"/>
                  <a:pt x="25159" y="13000"/>
                  <a:pt x="25535" y="13154"/>
                </a:cubicBezTo>
                <a:cubicBezTo>
                  <a:pt x="25689" y="13088"/>
                  <a:pt x="25866" y="13000"/>
                  <a:pt x="26064" y="12933"/>
                </a:cubicBezTo>
                <a:cubicBezTo>
                  <a:pt x="26197" y="13044"/>
                  <a:pt x="26329" y="13154"/>
                  <a:pt x="26462" y="13242"/>
                </a:cubicBezTo>
                <a:cubicBezTo>
                  <a:pt x="26616" y="13154"/>
                  <a:pt x="26748" y="13088"/>
                  <a:pt x="26903" y="12978"/>
                </a:cubicBezTo>
                <a:cubicBezTo>
                  <a:pt x="26991" y="13220"/>
                  <a:pt x="27057" y="13397"/>
                  <a:pt x="27102" y="13595"/>
                </a:cubicBezTo>
                <a:cubicBezTo>
                  <a:pt x="27168" y="13750"/>
                  <a:pt x="27190" y="13927"/>
                  <a:pt x="27256" y="14103"/>
                </a:cubicBezTo>
                <a:cubicBezTo>
                  <a:pt x="27278" y="14147"/>
                  <a:pt x="27366" y="14191"/>
                  <a:pt x="27411" y="14191"/>
                </a:cubicBezTo>
                <a:cubicBezTo>
                  <a:pt x="27477" y="14191"/>
                  <a:pt x="27565" y="14169"/>
                  <a:pt x="27587" y="14125"/>
                </a:cubicBezTo>
                <a:cubicBezTo>
                  <a:pt x="27631" y="13993"/>
                  <a:pt x="27675" y="13882"/>
                  <a:pt x="27697" y="13750"/>
                </a:cubicBezTo>
                <a:cubicBezTo>
                  <a:pt x="27720" y="13595"/>
                  <a:pt x="27697" y="13441"/>
                  <a:pt x="27720" y="13286"/>
                </a:cubicBezTo>
                <a:cubicBezTo>
                  <a:pt x="27720" y="13220"/>
                  <a:pt x="27786" y="13110"/>
                  <a:pt x="27852" y="13088"/>
                </a:cubicBezTo>
                <a:cubicBezTo>
                  <a:pt x="27864" y="13084"/>
                  <a:pt x="27878" y="13082"/>
                  <a:pt x="27894" y="13082"/>
                </a:cubicBezTo>
                <a:cubicBezTo>
                  <a:pt x="27964" y="13082"/>
                  <a:pt x="28059" y="13118"/>
                  <a:pt x="28095" y="13154"/>
                </a:cubicBezTo>
                <a:cubicBezTo>
                  <a:pt x="28271" y="13419"/>
                  <a:pt x="28448" y="13662"/>
                  <a:pt x="28735" y="13816"/>
                </a:cubicBezTo>
                <a:cubicBezTo>
                  <a:pt x="28801" y="13860"/>
                  <a:pt x="28823" y="13949"/>
                  <a:pt x="28867" y="14037"/>
                </a:cubicBezTo>
                <a:cubicBezTo>
                  <a:pt x="28889" y="14103"/>
                  <a:pt x="28889" y="14235"/>
                  <a:pt x="28933" y="14280"/>
                </a:cubicBezTo>
                <a:cubicBezTo>
                  <a:pt x="29331" y="14522"/>
                  <a:pt x="29463" y="14876"/>
                  <a:pt x="29463" y="15339"/>
                </a:cubicBezTo>
                <a:cubicBezTo>
                  <a:pt x="29448" y="15457"/>
                  <a:pt x="29541" y="15525"/>
                  <a:pt x="29684" y="15525"/>
                </a:cubicBezTo>
                <a:cubicBezTo>
                  <a:pt x="29755" y="15525"/>
                  <a:pt x="29838" y="15508"/>
                  <a:pt x="29926" y="15471"/>
                </a:cubicBezTo>
                <a:cubicBezTo>
                  <a:pt x="29904" y="15295"/>
                  <a:pt x="29860" y="15140"/>
                  <a:pt x="29860" y="14964"/>
                </a:cubicBezTo>
                <a:cubicBezTo>
                  <a:pt x="29860" y="14809"/>
                  <a:pt x="29882" y="14655"/>
                  <a:pt x="29949" y="14522"/>
                </a:cubicBezTo>
                <a:cubicBezTo>
                  <a:pt x="30078" y="14263"/>
                  <a:pt x="30393" y="14082"/>
                  <a:pt x="30687" y="14082"/>
                </a:cubicBezTo>
                <a:cubicBezTo>
                  <a:pt x="30744" y="14082"/>
                  <a:pt x="30800" y="14089"/>
                  <a:pt x="30853" y="14103"/>
                </a:cubicBezTo>
                <a:cubicBezTo>
                  <a:pt x="31206" y="14169"/>
                  <a:pt x="31317" y="14456"/>
                  <a:pt x="31317" y="14787"/>
                </a:cubicBezTo>
                <a:cubicBezTo>
                  <a:pt x="31317" y="14809"/>
                  <a:pt x="31339" y="14831"/>
                  <a:pt x="31339" y="14853"/>
                </a:cubicBezTo>
                <a:lnTo>
                  <a:pt x="31604" y="14853"/>
                </a:lnTo>
                <a:cubicBezTo>
                  <a:pt x="31802" y="14611"/>
                  <a:pt x="31648" y="14302"/>
                  <a:pt x="31847" y="14059"/>
                </a:cubicBezTo>
                <a:cubicBezTo>
                  <a:pt x="31913" y="14125"/>
                  <a:pt x="31979" y="14147"/>
                  <a:pt x="32001" y="14191"/>
                </a:cubicBezTo>
                <a:cubicBezTo>
                  <a:pt x="32178" y="14500"/>
                  <a:pt x="32398" y="14633"/>
                  <a:pt x="32773" y="14633"/>
                </a:cubicBezTo>
                <a:cubicBezTo>
                  <a:pt x="32785" y="14631"/>
                  <a:pt x="32797" y="14630"/>
                  <a:pt x="32808" y="14630"/>
                </a:cubicBezTo>
                <a:cubicBezTo>
                  <a:pt x="32954" y="14630"/>
                  <a:pt x="33114" y="14751"/>
                  <a:pt x="33237" y="14853"/>
                </a:cubicBezTo>
                <a:cubicBezTo>
                  <a:pt x="33391" y="14964"/>
                  <a:pt x="33546" y="15030"/>
                  <a:pt x="33767" y="15052"/>
                </a:cubicBezTo>
                <a:cubicBezTo>
                  <a:pt x="34098" y="15074"/>
                  <a:pt x="34098" y="15096"/>
                  <a:pt x="34164" y="15449"/>
                </a:cubicBezTo>
                <a:cubicBezTo>
                  <a:pt x="34164" y="15516"/>
                  <a:pt x="34208" y="15560"/>
                  <a:pt x="34230" y="15670"/>
                </a:cubicBezTo>
                <a:cubicBezTo>
                  <a:pt x="34362" y="15604"/>
                  <a:pt x="34495" y="15560"/>
                  <a:pt x="34605" y="15493"/>
                </a:cubicBezTo>
                <a:cubicBezTo>
                  <a:pt x="34738" y="15427"/>
                  <a:pt x="34892" y="15361"/>
                  <a:pt x="35025" y="15317"/>
                </a:cubicBezTo>
                <a:cubicBezTo>
                  <a:pt x="35510" y="15162"/>
                  <a:pt x="35885" y="14876"/>
                  <a:pt x="36084" y="14390"/>
                </a:cubicBezTo>
                <a:cubicBezTo>
                  <a:pt x="36106" y="14346"/>
                  <a:pt x="36128" y="14324"/>
                  <a:pt x="36150" y="14280"/>
                </a:cubicBezTo>
                <a:cubicBezTo>
                  <a:pt x="36260" y="14103"/>
                  <a:pt x="36393" y="13949"/>
                  <a:pt x="36591" y="13927"/>
                </a:cubicBezTo>
                <a:cubicBezTo>
                  <a:pt x="37011" y="13882"/>
                  <a:pt x="36967" y="13309"/>
                  <a:pt x="37386" y="13286"/>
                </a:cubicBezTo>
                <a:cubicBezTo>
                  <a:pt x="37430" y="13286"/>
                  <a:pt x="37452" y="13242"/>
                  <a:pt x="37474" y="13220"/>
                </a:cubicBezTo>
                <a:cubicBezTo>
                  <a:pt x="37496" y="13176"/>
                  <a:pt x="37496" y="13132"/>
                  <a:pt x="37518" y="13088"/>
                </a:cubicBezTo>
                <a:cubicBezTo>
                  <a:pt x="37651" y="12779"/>
                  <a:pt x="37805" y="12448"/>
                  <a:pt x="38004" y="12161"/>
                </a:cubicBezTo>
                <a:cubicBezTo>
                  <a:pt x="38203" y="12249"/>
                  <a:pt x="38357" y="12315"/>
                  <a:pt x="38511" y="12404"/>
                </a:cubicBezTo>
                <a:cubicBezTo>
                  <a:pt x="38688" y="12249"/>
                  <a:pt x="38865" y="12117"/>
                  <a:pt x="39019" y="11984"/>
                </a:cubicBezTo>
                <a:cubicBezTo>
                  <a:pt x="39129" y="12029"/>
                  <a:pt x="39218" y="12051"/>
                  <a:pt x="39306" y="12073"/>
                </a:cubicBezTo>
                <a:cubicBezTo>
                  <a:pt x="39571" y="12139"/>
                  <a:pt x="39858" y="12161"/>
                  <a:pt x="40034" y="12448"/>
                </a:cubicBezTo>
                <a:cubicBezTo>
                  <a:pt x="40100" y="12558"/>
                  <a:pt x="40299" y="12646"/>
                  <a:pt x="40432" y="12646"/>
                </a:cubicBezTo>
                <a:cubicBezTo>
                  <a:pt x="40699" y="12670"/>
                  <a:pt x="40966" y="12699"/>
                  <a:pt x="41231" y="12699"/>
                </a:cubicBezTo>
                <a:cubicBezTo>
                  <a:pt x="41468" y="12699"/>
                  <a:pt x="41703" y="12675"/>
                  <a:pt x="41932" y="12602"/>
                </a:cubicBezTo>
                <a:cubicBezTo>
                  <a:pt x="41954" y="12492"/>
                  <a:pt x="41998" y="12404"/>
                  <a:pt x="41998" y="12338"/>
                </a:cubicBezTo>
                <a:cubicBezTo>
                  <a:pt x="42043" y="11984"/>
                  <a:pt x="42285" y="11852"/>
                  <a:pt x="42572" y="11742"/>
                </a:cubicBezTo>
                <a:cubicBezTo>
                  <a:pt x="42630" y="11713"/>
                  <a:pt x="42694" y="11698"/>
                  <a:pt x="42758" y="11698"/>
                </a:cubicBezTo>
                <a:cubicBezTo>
                  <a:pt x="42890" y="11698"/>
                  <a:pt x="43020" y="11762"/>
                  <a:pt x="43080" y="11896"/>
                </a:cubicBezTo>
                <a:cubicBezTo>
                  <a:pt x="43146" y="12006"/>
                  <a:pt x="43212" y="12117"/>
                  <a:pt x="43301" y="12227"/>
                </a:cubicBezTo>
                <a:cubicBezTo>
                  <a:pt x="43499" y="11984"/>
                  <a:pt x="43499" y="11984"/>
                  <a:pt x="43477" y="11874"/>
                </a:cubicBezTo>
                <a:cubicBezTo>
                  <a:pt x="43367" y="11521"/>
                  <a:pt x="43433" y="11146"/>
                  <a:pt x="43455" y="10771"/>
                </a:cubicBezTo>
                <a:cubicBezTo>
                  <a:pt x="43455" y="10624"/>
                  <a:pt x="43563" y="10538"/>
                  <a:pt x="43690" y="10538"/>
                </a:cubicBezTo>
                <a:cubicBezTo>
                  <a:pt x="43736" y="10538"/>
                  <a:pt x="43784" y="10549"/>
                  <a:pt x="43830" y="10572"/>
                </a:cubicBezTo>
                <a:cubicBezTo>
                  <a:pt x="44007" y="10638"/>
                  <a:pt x="44095" y="10793"/>
                  <a:pt x="44139" y="10969"/>
                </a:cubicBezTo>
                <a:cubicBezTo>
                  <a:pt x="44161" y="11146"/>
                  <a:pt x="44183" y="11322"/>
                  <a:pt x="44227" y="11499"/>
                </a:cubicBezTo>
                <a:cubicBezTo>
                  <a:pt x="44269" y="11644"/>
                  <a:pt x="44330" y="11810"/>
                  <a:pt x="44540" y="11810"/>
                </a:cubicBezTo>
                <a:cubicBezTo>
                  <a:pt x="44553" y="11810"/>
                  <a:pt x="44567" y="11809"/>
                  <a:pt x="44581" y="11808"/>
                </a:cubicBezTo>
                <a:cubicBezTo>
                  <a:pt x="44713" y="11631"/>
                  <a:pt x="44603" y="11455"/>
                  <a:pt x="44581" y="11300"/>
                </a:cubicBezTo>
                <a:cubicBezTo>
                  <a:pt x="44536" y="11013"/>
                  <a:pt x="44448" y="10726"/>
                  <a:pt x="44448" y="10440"/>
                </a:cubicBezTo>
                <a:cubicBezTo>
                  <a:pt x="44448" y="10139"/>
                  <a:pt x="44604" y="9966"/>
                  <a:pt x="44859" y="9966"/>
                </a:cubicBezTo>
                <a:cubicBezTo>
                  <a:pt x="44922" y="9966"/>
                  <a:pt x="44992" y="9976"/>
                  <a:pt x="45066" y="9998"/>
                </a:cubicBezTo>
                <a:cubicBezTo>
                  <a:pt x="45243" y="10064"/>
                  <a:pt x="45419" y="10153"/>
                  <a:pt x="45618" y="10241"/>
                </a:cubicBezTo>
                <a:cubicBezTo>
                  <a:pt x="45905" y="9910"/>
                  <a:pt x="46192" y="9601"/>
                  <a:pt x="46633" y="9513"/>
                </a:cubicBezTo>
                <a:cubicBezTo>
                  <a:pt x="46765" y="9468"/>
                  <a:pt x="46876" y="9314"/>
                  <a:pt x="46964" y="9204"/>
                </a:cubicBezTo>
                <a:cubicBezTo>
                  <a:pt x="47119" y="8954"/>
                  <a:pt x="47197" y="8832"/>
                  <a:pt x="47298" y="8832"/>
                </a:cubicBezTo>
                <a:cubicBezTo>
                  <a:pt x="47384" y="8832"/>
                  <a:pt x="47487" y="8921"/>
                  <a:pt x="47670" y="9093"/>
                </a:cubicBezTo>
                <a:cubicBezTo>
                  <a:pt x="47692" y="9115"/>
                  <a:pt x="47737" y="9115"/>
                  <a:pt x="47803" y="9115"/>
                </a:cubicBezTo>
                <a:cubicBezTo>
                  <a:pt x="47847" y="8983"/>
                  <a:pt x="47891" y="8828"/>
                  <a:pt x="47957" y="8696"/>
                </a:cubicBezTo>
                <a:cubicBezTo>
                  <a:pt x="48023" y="8542"/>
                  <a:pt x="48156" y="8365"/>
                  <a:pt x="48332" y="8365"/>
                </a:cubicBezTo>
                <a:cubicBezTo>
                  <a:pt x="48641" y="8343"/>
                  <a:pt x="48862" y="8188"/>
                  <a:pt x="49061" y="7968"/>
                </a:cubicBezTo>
                <a:cubicBezTo>
                  <a:pt x="49163" y="7866"/>
                  <a:pt x="49293" y="7793"/>
                  <a:pt x="49421" y="7793"/>
                </a:cubicBezTo>
                <a:cubicBezTo>
                  <a:pt x="49487" y="7793"/>
                  <a:pt x="49552" y="7812"/>
                  <a:pt x="49612" y="7857"/>
                </a:cubicBezTo>
                <a:cubicBezTo>
                  <a:pt x="49943" y="8078"/>
                  <a:pt x="50363" y="8100"/>
                  <a:pt x="50694" y="8233"/>
                </a:cubicBezTo>
                <a:cubicBezTo>
                  <a:pt x="50848" y="8542"/>
                  <a:pt x="50760" y="8828"/>
                  <a:pt x="50716" y="9115"/>
                </a:cubicBezTo>
                <a:cubicBezTo>
                  <a:pt x="50694" y="9336"/>
                  <a:pt x="50760" y="9424"/>
                  <a:pt x="51003" y="9468"/>
                </a:cubicBezTo>
                <a:cubicBezTo>
                  <a:pt x="51223" y="9513"/>
                  <a:pt x="51356" y="9623"/>
                  <a:pt x="51422" y="9822"/>
                </a:cubicBezTo>
                <a:cubicBezTo>
                  <a:pt x="51466" y="9932"/>
                  <a:pt x="51532" y="10020"/>
                  <a:pt x="51577" y="10108"/>
                </a:cubicBezTo>
                <a:cubicBezTo>
                  <a:pt x="51797" y="10108"/>
                  <a:pt x="51996" y="10086"/>
                  <a:pt x="52195" y="10086"/>
                </a:cubicBezTo>
                <a:cubicBezTo>
                  <a:pt x="52570" y="10086"/>
                  <a:pt x="52879" y="9976"/>
                  <a:pt x="53099" y="9623"/>
                </a:cubicBezTo>
                <a:cubicBezTo>
                  <a:pt x="53166" y="9535"/>
                  <a:pt x="53276" y="9424"/>
                  <a:pt x="53386" y="9380"/>
                </a:cubicBezTo>
                <a:cubicBezTo>
                  <a:pt x="53673" y="9270"/>
                  <a:pt x="53960" y="9204"/>
                  <a:pt x="54291" y="9115"/>
                </a:cubicBezTo>
                <a:cubicBezTo>
                  <a:pt x="54357" y="9248"/>
                  <a:pt x="54424" y="9358"/>
                  <a:pt x="54468" y="9468"/>
                </a:cubicBezTo>
                <a:cubicBezTo>
                  <a:pt x="54534" y="9579"/>
                  <a:pt x="54578" y="9711"/>
                  <a:pt x="54644" y="9844"/>
                </a:cubicBezTo>
                <a:cubicBezTo>
                  <a:pt x="54755" y="9866"/>
                  <a:pt x="54865" y="9888"/>
                  <a:pt x="54953" y="9910"/>
                </a:cubicBezTo>
                <a:cubicBezTo>
                  <a:pt x="55328" y="9910"/>
                  <a:pt x="55593" y="10086"/>
                  <a:pt x="55792" y="10373"/>
                </a:cubicBezTo>
                <a:cubicBezTo>
                  <a:pt x="55990" y="10660"/>
                  <a:pt x="56167" y="10925"/>
                  <a:pt x="56388" y="11168"/>
                </a:cubicBezTo>
                <a:cubicBezTo>
                  <a:pt x="56751" y="11632"/>
                  <a:pt x="57171" y="11868"/>
                  <a:pt x="57648" y="11868"/>
                </a:cubicBezTo>
                <a:cubicBezTo>
                  <a:pt x="57897" y="11868"/>
                  <a:pt x="58161" y="11804"/>
                  <a:pt x="58440" y="11675"/>
                </a:cubicBezTo>
                <a:cubicBezTo>
                  <a:pt x="58506" y="11653"/>
                  <a:pt x="58573" y="11587"/>
                  <a:pt x="58661" y="11565"/>
                </a:cubicBezTo>
                <a:cubicBezTo>
                  <a:pt x="58815" y="11499"/>
                  <a:pt x="58948" y="11433"/>
                  <a:pt x="59102" y="11433"/>
                </a:cubicBezTo>
                <a:cubicBezTo>
                  <a:pt x="59477" y="11433"/>
                  <a:pt x="59720" y="11234"/>
                  <a:pt x="59919" y="10947"/>
                </a:cubicBezTo>
                <a:cubicBezTo>
                  <a:pt x="60073" y="10704"/>
                  <a:pt x="60184" y="10440"/>
                  <a:pt x="60338" y="10197"/>
                </a:cubicBezTo>
                <a:cubicBezTo>
                  <a:pt x="60449" y="9998"/>
                  <a:pt x="60515" y="9800"/>
                  <a:pt x="60669" y="9623"/>
                </a:cubicBezTo>
                <a:cubicBezTo>
                  <a:pt x="60824" y="9446"/>
                  <a:pt x="60890" y="9248"/>
                  <a:pt x="60956" y="8983"/>
                </a:cubicBezTo>
                <a:cubicBezTo>
                  <a:pt x="61066" y="8431"/>
                  <a:pt x="61111" y="7791"/>
                  <a:pt x="61773" y="7526"/>
                </a:cubicBezTo>
                <a:cubicBezTo>
                  <a:pt x="61883" y="7482"/>
                  <a:pt x="61971" y="7328"/>
                  <a:pt x="62015" y="7217"/>
                </a:cubicBezTo>
                <a:cubicBezTo>
                  <a:pt x="62258" y="6688"/>
                  <a:pt x="62369" y="6136"/>
                  <a:pt x="62302" y="5540"/>
                </a:cubicBezTo>
                <a:cubicBezTo>
                  <a:pt x="62280" y="5231"/>
                  <a:pt x="62302" y="4922"/>
                  <a:pt x="62302" y="4635"/>
                </a:cubicBezTo>
                <a:cubicBezTo>
                  <a:pt x="62302" y="4525"/>
                  <a:pt x="62324" y="4415"/>
                  <a:pt x="62302" y="4304"/>
                </a:cubicBezTo>
                <a:cubicBezTo>
                  <a:pt x="62258" y="3797"/>
                  <a:pt x="62236" y="3289"/>
                  <a:pt x="62170" y="2781"/>
                </a:cubicBezTo>
                <a:cubicBezTo>
                  <a:pt x="62148" y="2649"/>
                  <a:pt x="62082" y="2472"/>
                  <a:pt x="61971" y="2384"/>
                </a:cubicBezTo>
                <a:cubicBezTo>
                  <a:pt x="61552" y="2009"/>
                  <a:pt x="61111" y="1678"/>
                  <a:pt x="60537" y="1612"/>
                </a:cubicBezTo>
                <a:cubicBezTo>
                  <a:pt x="60338" y="1590"/>
                  <a:pt x="60162" y="1523"/>
                  <a:pt x="60007" y="1391"/>
                </a:cubicBezTo>
                <a:cubicBezTo>
                  <a:pt x="59675" y="1103"/>
                  <a:pt x="59306" y="946"/>
                  <a:pt x="58918" y="946"/>
                </a:cubicBezTo>
                <a:cubicBezTo>
                  <a:pt x="58712" y="946"/>
                  <a:pt x="58500" y="990"/>
                  <a:pt x="58286" y="1082"/>
                </a:cubicBezTo>
                <a:cubicBezTo>
                  <a:pt x="58068" y="1162"/>
                  <a:pt x="57856" y="1201"/>
                  <a:pt x="57644" y="1201"/>
                </a:cubicBezTo>
                <a:cubicBezTo>
                  <a:pt x="57448" y="1201"/>
                  <a:pt x="57251" y="1168"/>
                  <a:pt x="57050" y="1104"/>
                </a:cubicBezTo>
                <a:cubicBezTo>
                  <a:pt x="56829" y="1016"/>
                  <a:pt x="56586" y="950"/>
                  <a:pt x="56344" y="950"/>
                </a:cubicBezTo>
                <a:cubicBezTo>
                  <a:pt x="55990" y="950"/>
                  <a:pt x="55659" y="861"/>
                  <a:pt x="55373" y="619"/>
                </a:cubicBezTo>
                <a:cubicBezTo>
                  <a:pt x="55306" y="552"/>
                  <a:pt x="55218" y="530"/>
                  <a:pt x="55152" y="486"/>
                </a:cubicBezTo>
                <a:cubicBezTo>
                  <a:pt x="55006" y="401"/>
                  <a:pt x="54861" y="350"/>
                  <a:pt x="54712" y="350"/>
                </a:cubicBezTo>
                <a:cubicBezTo>
                  <a:pt x="54589" y="350"/>
                  <a:pt x="54465" y="385"/>
                  <a:pt x="54335" y="464"/>
                </a:cubicBezTo>
                <a:cubicBezTo>
                  <a:pt x="54115" y="597"/>
                  <a:pt x="53894" y="751"/>
                  <a:pt x="53651" y="861"/>
                </a:cubicBezTo>
                <a:cubicBezTo>
                  <a:pt x="53555" y="906"/>
                  <a:pt x="53472" y="928"/>
                  <a:pt x="53396" y="928"/>
                </a:cubicBezTo>
                <a:cubicBezTo>
                  <a:pt x="53244" y="928"/>
                  <a:pt x="53121" y="839"/>
                  <a:pt x="52989" y="663"/>
                </a:cubicBezTo>
                <a:cubicBezTo>
                  <a:pt x="52945" y="574"/>
                  <a:pt x="52879" y="508"/>
                  <a:pt x="52835" y="442"/>
                </a:cubicBezTo>
                <a:cubicBezTo>
                  <a:pt x="52504" y="420"/>
                  <a:pt x="52217" y="376"/>
                  <a:pt x="51908" y="354"/>
                </a:cubicBezTo>
                <a:cubicBezTo>
                  <a:pt x="51669" y="519"/>
                  <a:pt x="51461" y="761"/>
                  <a:pt x="51168" y="761"/>
                </a:cubicBezTo>
                <a:cubicBezTo>
                  <a:pt x="51109" y="761"/>
                  <a:pt x="51047" y="751"/>
                  <a:pt x="50981" y="729"/>
                </a:cubicBezTo>
                <a:cubicBezTo>
                  <a:pt x="50915" y="619"/>
                  <a:pt x="50892" y="530"/>
                  <a:pt x="50826" y="420"/>
                </a:cubicBezTo>
                <a:cubicBezTo>
                  <a:pt x="50806" y="389"/>
                  <a:pt x="50761" y="373"/>
                  <a:pt x="50718" y="373"/>
                </a:cubicBezTo>
                <a:cubicBezTo>
                  <a:pt x="50667" y="373"/>
                  <a:pt x="50617" y="395"/>
                  <a:pt x="50606" y="442"/>
                </a:cubicBezTo>
                <a:cubicBezTo>
                  <a:pt x="50561" y="597"/>
                  <a:pt x="50517" y="773"/>
                  <a:pt x="50495" y="928"/>
                </a:cubicBezTo>
                <a:cubicBezTo>
                  <a:pt x="50385" y="950"/>
                  <a:pt x="50341" y="972"/>
                  <a:pt x="50274" y="972"/>
                </a:cubicBezTo>
                <a:cubicBezTo>
                  <a:pt x="49877" y="950"/>
                  <a:pt x="49480" y="928"/>
                  <a:pt x="49083" y="906"/>
                </a:cubicBezTo>
                <a:cubicBezTo>
                  <a:pt x="48950" y="883"/>
                  <a:pt x="48796" y="906"/>
                  <a:pt x="48685" y="839"/>
                </a:cubicBezTo>
                <a:cubicBezTo>
                  <a:pt x="48564" y="768"/>
                  <a:pt x="48442" y="739"/>
                  <a:pt x="48319" y="739"/>
                </a:cubicBezTo>
                <a:cubicBezTo>
                  <a:pt x="48173" y="739"/>
                  <a:pt x="48024" y="780"/>
                  <a:pt x="47869" y="839"/>
                </a:cubicBezTo>
                <a:cubicBezTo>
                  <a:pt x="47696" y="897"/>
                  <a:pt x="47526" y="930"/>
                  <a:pt x="47360" y="930"/>
                </a:cubicBezTo>
                <a:cubicBezTo>
                  <a:pt x="47144" y="930"/>
                  <a:pt x="46933" y="875"/>
                  <a:pt x="46721" y="751"/>
                </a:cubicBezTo>
                <a:cubicBezTo>
                  <a:pt x="46610" y="681"/>
                  <a:pt x="46498" y="638"/>
                  <a:pt x="46375" y="638"/>
                </a:cubicBezTo>
                <a:cubicBezTo>
                  <a:pt x="46304" y="638"/>
                  <a:pt x="46229" y="652"/>
                  <a:pt x="46148" y="685"/>
                </a:cubicBezTo>
                <a:cubicBezTo>
                  <a:pt x="46098" y="706"/>
                  <a:pt x="46051" y="716"/>
                  <a:pt x="46005" y="716"/>
                </a:cubicBezTo>
                <a:cubicBezTo>
                  <a:pt x="45908" y="716"/>
                  <a:pt x="45818" y="672"/>
                  <a:pt x="45728" y="597"/>
                </a:cubicBezTo>
                <a:cubicBezTo>
                  <a:pt x="45655" y="511"/>
                  <a:pt x="45569" y="480"/>
                  <a:pt x="45476" y="480"/>
                </a:cubicBezTo>
                <a:cubicBezTo>
                  <a:pt x="45401" y="480"/>
                  <a:pt x="45322" y="501"/>
                  <a:pt x="45243" y="530"/>
                </a:cubicBezTo>
                <a:cubicBezTo>
                  <a:pt x="45132" y="597"/>
                  <a:pt x="45000" y="663"/>
                  <a:pt x="44890" y="707"/>
                </a:cubicBezTo>
                <a:cubicBezTo>
                  <a:pt x="44763" y="776"/>
                  <a:pt x="44630" y="809"/>
                  <a:pt x="44494" y="809"/>
                </a:cubicBezTo>
                <a:cubicBezTo>
                  <a:pt x="44370" y="809"/>
                  <a:pt x="44244" y="782"/>
                  <a:pt x="44117" y="729"/>
                </a:cubicBezTo>
                <a:cubicBezTo>
                  <a:pt x="43874" y="641"/>
                  <a:pt x="43852" y="420"/>
                  <a:pt x="43808" y="199"/>
                </a:cubicBezTo>
                <a:cubicBezTo>
                  <a:pt x="43808" y="177"/>
                  <a:pt x="43764" y="177"/>
                  <a:pt x="43742" y="155"/>
                </a:cubicBezTo>
                <a:cubicBezTo>
                  <a:pt x="43464" y="262"/>
                  <a:pt x="43311" y="576"/>
                  <a:pt x="43001" y="576"/>
                </a:cubicBezTo>
                <a:cubicBezTo>
                  <a:pt x="42991" y="576"/>
                  <a:pt x="42980" y="575"/>
                  <a:pt x="42970" y="574"/>
                </a:cubicBezTo>
                <a:cubicBezTo>
                  <a:pt x="42705" y="464"/>
                  <a:pt x="42683" y="111"/>
                  <a:pt x="4239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flipH="1">
            <a:off x="6346125" y="-48675"/>
            <a:ext cx="1559225" cy="391750"/>
          </a:xfrm>
          <a:custGeom>
            <a:avLst/>
            <a:gdLst/>
            <a:ahLst/>
            <a:cxnLst/>
            <a:rect l="l" t="t" r="r" b="b"/>
            <a:pathLst>
              <a:path w="62369" h="15670" extrusionOk="0">
                <a:moveTo>
                  <a:pt x="21849" y="3377"/>
                </a:moveTo>
                <a:lnTo>
                  <a:pt x="21893" y="3399"/>
                </a:lnTo>
                <a:lnTo>
                  <a:pt x="21849" y="3421"/>
                </a:lnTo>
                <a:lnTo>
                  <a:pt x="21849" y="3377"/>
                </a:lnTo>
                <a:close/>
                <a:moveTo>
                  <a:pt x="29794" y="13750"/>
                </a:moveTo>
                <a:cubicBezTo>
                  <a:pt x="29794" y="13904"/>
                  <a:pt x="29794" y="14015"/>
                  <a:pt x="29772" y="14125"/>
                </a:cubicBezTo>
                <a:cubicBezTo>
                  <a:pt x="29772" y="14226"/>
                  <a:pt x="29754" y="14327"/>
                  <a:pt x="29650" y="14327"/>
                </a:cubicBezTo>
                <a:cubicBezTo>
                  <a:pt x="29640" y="14327"/>
                  <a:pt x="29629" y="14326"/>
                  <a:pt x="29617" y="14324"/>
                </a:cubicBezTo>
                <a:cubicBezTo>
                  <a:pt x="29551" y="14324"/>
                  <a:pt x="29485" y="14213"/>
                  <a:pt x="29463" y="14147"/>
                </a:cubicBezTo>
                <a:cubicBezTo>
                  <a:pt x="29375" y="13927"/>
                  <a:pt x="29419" y="13882"/>
                  <a:pt x="29794" y="13750"/>
                </a:cubicBezTo>
                <a:close/>
                <a:moveTo>
                  <a:pt x="42396" y="1"/>
                </a:moveTo>
                <a:cubicBezTo>
                  <a:pt x="42285" y="177"/>
                  <a:pt x="42197" y="332"/>
                  <a:pt x="42109" y="486"/>
                </a:cubicBezTo>
                <a:cubicBezTo>
                  <a:pt x="41998" y="707"/>
                  <a:pt x="41822" y="795"/>
                  <a:pt x="41579" y="795"/>
                </a:cubicBezTo>
                <a:cubicBezTo>
                  <a:pt x="41469" y="795"/>
                  <a:pt x="41358" y="817"/>
                  <a:pt x="41248" y="817"/>
                </a:cubicBezTo>
                <a:cubicBezTo>
                  <a:pt x="40895" y="817"/>
                  <a:pt x="40586" y="751"/>
                  <a:pt x="40498" y="332"/>
                </a:cubicBezTo>
                <a:cubicBezTo>
                  <a:pt x="40498" y="310"/>
                  <a:pt x="40476" y="288"/>
                  <a:pt x="40476" y="265"/>
                </a:cubicBezTo>
                <a:cubicBezTo>
                  <a:pt x="40416" y="194"/>
                  <a:pt x="40337" y="154"/>
                  <a:pt x="40259" y="154"/>
                </a:cubicBezTo>
                <a:cubicBezTo>
                  <a:pt x="40194" y="154"/>
                  <a:pt x="40129" y="183"/>
                  <a:pt x="40078" y="243"/>
                </a:cubicBezTo>
                <a:cubicBezTo>
                  <a:pt x="39968" y="376"/>
                  <a:pt x="39880" y="530"/>
                  <a:pt x="39792" y="685"/>
                </a:cubicBezTo>
                <a:cubicBezTo>
                  <a:pt x="39725" y="795"/>
                  <a:pt x="39637" y="906"/>
                  <a:pt x="39483" y="906"/>
                </a:cubicBezTo>
                <a:lnTo>
                  <a:pt x="38489" y="906"/>
                </a:lnTo>
                <a:cubicBezTo>
                  <a:pt x="38445" y="729"/>
                  <a:pt x="38423" y="597"/>
                  <a:pt x="38379" y="442"/>
                </a:cubicBezTo>
                <a:cubicBezTo>
                  <a:pt x="38180" y="508"/>
                  <a:pt x="38026" y="552"/>
                  <a:pt x="37871" y="597"/>
                </a:cubicBezTo>
                <a:cubicBezTo>
                  <a:pt x="37739" y="420"/>
                  <a:pt x="37629" y="265"/>
                  <a:pt x="37496" y="89"/>
                </a:cubicBezTo>
                <a:cubicBezTo>
                  <a:pt x="37165" y="310"/>
                  <a:pt x="36900" y="530"/>
                  <a:pt x="36614" y="729"/>
                </a:cubicBezTo>
                <a:cubicBezTo>
                  <a:pt x="36455" y="852"/>
                  <a:pt x="36311" y="975"/>
                  <a:pt x="36113" y="975"/>
                </a:cubicBezTo>
                <a:cubicBezTo>
                  <a:pt x="36063" y="975"/>
                  <a:pt x="36009" y="967"/>
                  <a:pt x="35951" y="950"/>
                </a:cubicBezTo>
                <a:cubicBezTo>
                  <a:pt x="35942" y="947"/>
                  <a:pt x="35932" y="945"/>
                  <a:pt x="35921" y="945"/>
                </a:cubicBezTo>
                <a:cubicBezTo>
                  <a:pt x="35850" y="945"/>
                  <a:pt x="35741" y="1000"/>
                  <a:pt x="35665" y="1038"/>
                </a:cubicBezTo>
                <a:cubicBezTo>
                  <a:pt x="35532" y="1104"/>
                  <a:pt x="35400" y="1214"/>
                  <a:pt x="35289" y="1281"/>
                </a:cubicBezTo>
                <a:cubicBezTo>
                  <a:pt x="35091" y="1214"/>
                  <a:pt x="34958" y="1104"/>
                  <a:pt x="34782" y="1082"/>
                </a:cubicBezTo>
                <a:cubicBezTo>
                  <a:pt x="34746" y="1078"/>
                  <a:pt x="34710" y="1076"/>
                  <a:pt x="34673" y="1076"/>
                </a:cubicBezTo>
                <a:cubicBezTo>
                  <a:pt x="34525" y="1076"/>
                  <a:pt x="34362" y="1104"/>
                  <a:pt x="34186" y="1104"/>
                </a:cubicBezTo>
                <a:cubicBezTo>
                  <a:pt x="34164" y="1303"/>
                  <a:pt x="34142" y="1523"/>
                  <a:pt x="34120" y="1700"/>
                </a:cubicBezTo>
                <a:cubicBezTo>
                  <a:pt x="34053" y="1744"/>
                  <a:pt x="34009" y="1788"/>
                  <a:pt x="33965" y="1788"/>
                </a:cubicBezTo>
                <a:cubicBezTo>
                  <a:pt x="33909" y="1781"/>
                  <a:pt x="33855" y="1777"/>
                  <a:pt x="33801" y="1777"/>
                </a:cubicBezTo>
                <a:cubicBezTo>
                  <a:pt x="33537" y="1777"/>
                  <a:pt x="33295" y="1866"/>
                  <a:pt x="33038" y="2031"/>
                </a:cubicBezTo>
                <a:cubicBezTo>
                  <a:pt x="32729" y="2230"/>
                  <a:pt x="32354" y="2340"/>
                  <a:pt x="32001" y="2450"/>
                </a:cubicBezTo>
                <a:cubicBezTo>
                  <a:pt x="31904" y="2483"/>
                  <a:pt x="31783" y="2503"/>
                  <a:pt x="31674" y="2503"/>
                </a:cubicBezTo>
                <a:cubicBezTo>
                  <a:pt x="31634" y="2503"/>
                  <a:pt x="31595" y="2500"/>
                  <a:pt x="31560" y="2495"/>
                </a:cubicBezTo>
                <a:cubicBezTo>
                  <a:pt x="31273" y="2472"/>
                  <a:pt x="31118" y="2252"/>
                  <a:pt x="31162" y="1987"/>
                </a:cubicBezTo>
                <a:cubicBezTo>
                  <a:pt x="31162" y="1832"/>
                  <a:pt x="31206" y="1678"/>
                  <a:pt x="31229" y="1546"/>
                </a:cubicBezTo>
                <a:cubicBezTo>
                  <a:pt x="31229" y="1477"/>
                  <a:pt x="31134" y="1421"/>
                  <a:pt x="31062" y="1421"/>
                </a:cubicBezTo>
                <a:cubicBezTo>
                  <a:pt x="31041" y="1421"/>
                  <a:pt x="31022" y="1425"/>
                  <a:pt x="31008" y="1435"/>
                </a:cubicBezTo>
                <a:cubicBezTo>
                  <a:pt x="30942" y="1501"/>
                  <a:pt x="30875" y="1546"/>
                  <a:pt x="30831" y="1612"/>
                </a:cubicBezTo>
                <a:cubicBezTo>
                  <a:pt x="30721" y="1854"/>
                  <a:pt x="30721" y="2075"/>
                  <a:pt x="30787" y="2318"/>
                </a:cubicBezTo>
                <a:cubicBezTo>
                  <a:pt x="30853" y="2495"/>
                  <a:pt x="30875" y="2693"/>
                  <a:pt x="30743" y="2826"/>
                </a:cubicBezTo>
                <a:cubicBezTo>
                  <a:pt x="30677" y="2914"/>
                  <a:pt x="30566" y="2980"/>
                  <a:pt x="30478" y="2980"/>
                </a:cubicBezTo>
                <a:cubicBezTo>
                  <a:pt x="30390" y="2980"/>
                  <a:pt x="30280" y="2914"/>
                  <a:pt x="30213" y="2826"/>
                </a:cubicBezTo>
                <a:cubicBezTo>
                  <a:pt x="30147" y="2715"/>
                  <a:pt x="30147" y="2583"/>
                  <a:pt x="30103" y="2450"/>
                </a:cubicBezTo>
                <a:cubicBezTo>
                  <a:pt x="30067" y="2360"/>
                  <a:pt x="30016" y="2284"/>
                  <a:pt x="29926" y="2284"/>
                </a:cubicBezTo>
                <a:cubicBezTo>
                  <a:pt x="29906" y="2284"/>
                  <a:pt x="29884" y="2288"/>
                  <a:pt x="29860" y="2296"/>
                </a:cubicBezTo>
                <a:cubicBezTo>
                  <a:pt x="29838" y="2296"/>
                  <a:pt x="29816" y="2318"/>
                  <a:pt x="29794" y="2340"/>
                </a:cubicBezTo>
                <a:cubicBezTo>
                  <a:pt x="29556" y="2727"/>
                  <a:pt x="29448" y="2873"/>
                  <a:pt x="29214" y="2873"/>
                </a:cubicBezTo>
                <a:cubicBezTo>
                  <a:pt x="29101" y="2873"/>
                  <a:pt x="28958" y="2839"/>
                  <a:pt x="28757" y="2781"/>
                </a:cubicBezTo>
                <a:cubicBezTo>
                  <a:pt x="28665" y="2751"/>
                  <a:pt x="28572" y="2734"/>
                  <a:pt x="28482" y="2734"/>
                </a:cubicBezTo>
                <a:cubicBezTo>
                  <a:pt x="28379" y="2734"/>
                  <a:pt x="28278" y="2756"/>
                  <a:pt x="28183" y="2803"/>
                </a:cubicBezTo>
                <a:cubicBezTo>
                  <a:pt x="28051" y="2848"/>
                  <a:pt x="27940" y="2914"/>
                  <a:pt x="27830" y="2958"/>
                </a:cubicBezTo>
                <a:cubicBezTo>
                  <a:pt x="27675" y="2892"/>
                  <a:pt x="27521" y="2826"/>
                  <a:pt x="27411" y="2759"/>
                </a:cubicBezTo>
                <a:cubicBezTo>
                  <a:pt x="27167" y="2912"/>
                  <a:pt x="27091" y="2959"/>
                  <a:pt x="26937" y="2959"/>
                </a:cubicBezTo>
                <a:cubicBezTo>
                  <a:pt x="26868" y="2959"/>
                  <a:pt x="26783" y="2950"/>
                  <a:pt x="26660" y="2936"/>
                </a:cubicBezTo>
                <a:cubicBezTo>
                  <a:pt x="26625" y="2930"/>
                  <a:pt x="26586" y="2927"/>
                  <a:pt x="26546" y="2927"/>
                </a:cubicBezTo>
                <a:cubicBezTo>
                  <a:pt x="26436" y="2927"/>
                  <a:pt x="26316" y="2948"/>
                  <a:pt x="26219" y="2980"/>
                </a:cubicBezTo>
                <a:cubicBezTo>
                  <a:pt x="25974" y="3041"/>
                  <a:pt x="25728" y="3055"/>
                  <a:pt x="25487" y="3055"/>
                </a:cubicBezTo>
                <a:cubicBezTo>
                  <a:pt x="25294" y="3055"/>
                  <a:pt x="25103" y="3046"/>
                  <a:pt x="24917" y="3046"/>
                </a:cubicBezTo>
                <a:cubicBezTo>
                  <a:pt x="24860" y="3046"/>
                  <a:pt x="24807" y="3044"/>
                  <a:pt x="24756" y="3044"/>
                </a:cubicBezTo>
                <a:cubicBezTo>
                  <a:pt x="24630" y="3044"/>
                  <a:pt x="24519" y="3056"/>
                  <a:pt x="24409" y="3135"/>
                </a:cubicBezTo>
                <a:cubicBezTo>
                  <a:pt x="24190" y="3260"/>
                  <a:pt x="23971" y="3318"/>
                  <a:pt x="23745" y="3318"/>
                </a:cubicBezTo>
                <a:cubicBezTo>
                  <a:pt x="23651" y="3318"/>
                  <a:pt x="23557" y="3308"/>
                  <a:pt x="23460" y="3289"/>
                </a:cubicBezTo>
                <a:cubicBezTo>
                  <a:pt x="23350" y="3267"/>
                  <a:pt x="23239" y="3245"/>
                  <a:pt x="23129" y="3245"/>
                </a:cubicBezTo>
                <a:cubicBezTo>
                  <a:pt x="22621" y="3223"/>
                  <a:pt x="22136" y="3135"/>
                  <a:pt x="21739" y="2759"/>
                </a:cubicBezTo>
                <a:cubicBezTo>
                  <a:pt x="21672" y="2848"/>
                  <a:pt x="21584" y="2892"/>
                  <a:pt x="21562" y="2980"/>
                </a:cubicBezTo>
                <a:cubicBezTo>
                  <a:pt x="21452" y="3267"/>
                  <a:pt x="21253" y="3377"/>
                  <a:pt x="20966" y="3399"/>
                </a:cubicBezTo>
                <a:cubicBezTo>
                  <a:pt x="20746" y="3421"/>
                  <a:pt x="20525" y="3443"/>
                  <a:pt x="20304" y="3488"/>
                </a:cubicBezTo>
                <a:cubicBezTo>
                  <a:pt x="20222" y="3506"/>
                  <a:pt x="20140" y="3517"/>
                  <a:pt x="20059" y="3517"/>
                </a:cubicBezTo>
                <a:cubicBezTo>
                  <a:pt x="19945" y="3517"/>
                  <a:pt x="19834" y="3495"/>
                  <a:pt x="19730" y="3443"/>
                </a:cubicBezTo>
                <a:cubicBezTo>
                  <a:pt x="19598" y="3377"/>
                  <a:pt x="19488" y="3333"/>
                  <a:pt x="19355" y="3289"/>
                </a:cubicBezTo>
                <a:cubicBezTo>
                  <a:pt x="19046" y="3510"/>
                  <a:pt x="18715" y="3532"/>
                  <a:pt x="18362" y="3598"/>
                </a:cubicBezTo>
                <a:cubicBezTo>
                  <a:pt x="18234" y="3632"/>
                  <a:pt x="18116" y="3653"/>
                  <a:pt x="18003" y="3653"/>
                </a:cubicBezTo>
                <a:cubicBezTo>
                  <a:pt x="17826" y="3653"/>
                  <a:pt x="17664" y="3601"/>
                  <a:pt x="17501" y="3466"/>
                </a:cubicBezTo>
                <a:cubicBezTo>
                  <a:pt x="17398" y="3397"/>
                  <a:pt x="17268" y="3341"/>
                  <a:pt x="17131" y="3341"/>
                </a:cubicBezTo>
                <a:cubicBezTo>
                  <a:pt x="17093" y="3341"/>
                  <a:pt x="17055" y="3346"/>
                  <a:pt x="17016" y="3355"/>
                </a:cubicBezTo>
                <a:cubicBezTo>
                  <a:pt x="16663" y="3421"/>
                  <a:pt x="16310" y="3443"/>
                  <a:pt x="15957" y="3510"/>
                </a:cubicBezTo>
                <a:cubicBezTo>
                  <a:pt x="15625" y="3576"/>
                  <a:pt x="15272" y="3642"/>
                  <a:pt x="14941" y="3708"/>
                </a:cubicBezTo>
                <a:cubicBezTo>
                  <a:pt x="14676" y="3598"/>
                  <a:pt x="14654" y="3245"/>
                  <a:pt x="14368" y="3201"/>
                </a:cubicBezTo>
                <a:cubicBezTo>
                  <a:pt x="14345" y="3201"/>
                  <a:pt x="14323" y="3201"/>
                  <a:pt x="14301" y="3223"/>
                </a:cubicBezTo>
                <a:cubicBezTo>
                  <a:pt x="14213" y="3333"/>
                  <a:pt x="14147" y="3421"/>
                  <a:pt x="14059" y="3532"/>
                </a:cubicBezTo>
                <a:cubicBezTo>
                  <a:pt x="13901" y="3718"/>
                  <a:pt x="13809" y="3802"/>
                  <a:pt x="13667" y="3802"/>
                </a:cubicBezTo>
                <a:cubicBezTo>
                  <a:pt x="13590" y="3802"/>
                  <a:pt x="13499" y="3777"/>
                  <a:pt x="13374" y="3730"/>
                </a:cubicBezTo>
                <a:cubicBezTo>
                  <a:pt x="13154" y="3642"/>
                  <a:pt x="12933" y="3532"/>
                  <a:pt x="12712" y="3443"/>
                </a:cubicBezTo>
                <a:cubicBezTo>
                  <a:pt x="12514" y="3598"/>
                  <a:pt x="12315" y="3775"/>
                  <a:pt x="12094" y="3929"/>
                </a:cubicBezTo>
                <a:cubicBezTo>
                  <a:pt x="12006" y="3995"/>
                  <a:pt x="11874" y="4017"/>
                  <a:pt x="11763" y="4061"/>
                </a:cubicBezTo>
                <a:cubicBezTo>
                  <a:pt x="11609" y="3863"/>
                  <a:pt x="11454" y="3708"/>
                  <a:pt x="11344" y="3554"/>
                </a:cubicBezTo>
                <a:cubicBezTo>
                  <a:pt x="11086" y="3659"/>
                  <a:pt x="10965" y="3709"/>
                  <a:pt x="10822" y="3709"/>
                </a:cubicBezTo>
                <a:cubicBezTo>
                  <a:pt x="10696" y="3709"/>
                  <a:pt x="10554" y="3670"/>
                  <a:pt x="10285" y="3598"/>
                </a:cubicBezTo>
                <a:cubicBezTo>
                  <a:pt x="10241" y="3620"/>
                  <a:pt x="10174" y="3642"/>
                  <a:pt x="10130" y="3686"/>
                </a:cubicBezTo>
                <a:cubicBezTo>
                  <a:pt x="10003" y="3856"/>
                  <a:pt x="9857" y="3935"/>
                  <a:pt x="9688" y="3935"/>
                </a:cubicBezTo>
                <a:cubicBezTo>
                  <a:pt x="9593" y="3935"/>
                  <a:pt x="9491" y="3910"/>
                  <a:pt x="9380" y="3863"/>
                </a:cubicBezTo>
                <a:cubicBezTo>
                  <a:pt x="9247" y="3797"/>
                  <a:pt x="9071" y="3819"/>
                  <a:pt x="8916" y="3797"/>
                </a:cubicBezTo>
                <a:cubicBezTo>
                  <a:pt x="8541" y="3775"/>
                  <a:pt x="8144" y="3797"/>
                  <a:pt x="7747" y="3752"/>
                </a:cubicBezTo>
                <a:cubicBezTo>
                  <a:pt x="7493" y="3716"/>
                  <a:pt x="7246" y="3680"/>
                  <a:pt x="6998" y="3680"/>
                </a:cubicBezTo>
                <a:cubicBezTo>
                  <a:pt x="6793" y="3680"/>
                  <a:pt x="6588" y="3705"/>
                  <a:pt x="6378" y="3775"/>
                </a:cubicBezTo>
                <a:cubicBezTo>
                  <a:pt x="6223" y="3829"/>
                  <a:pt x="6068" y="3862"/>
                  <a:pt x="5912" y="3862"/>
                </a:cubicBezTo>
                <a:cubicBezTo>
                  <a:pt x="5692" y="3862"/>
                  <a:pt x="5473" y="3797"/>
                  <a:pt x="5253" y="3642"/>
                </a:cubicBezTo>
                <a:cubicBezTo>
                  <a:pt x="5124" y="3559"/>
                  <a:pt x="4984" y="3519"/>
                  <a:pt x="4843" y="3519"/>
                </a:cubicBezTo>
                <a:cubicBezTo>
                  <a:pt x="4646" y="3519"/>
                  <a:pt x="4449" y="3598"/>
                  <a:pt x="4282" y="3752"/>
                </a:cubicBezTo>
                <a:cubicBezTo>
                  <a:pt x="4193" y="3841"/>
                  <a:pt x="4127" y="3951"/>
                  <a:pt x="4039" y="4061"/>
                </a:cubicBezTo>
                <a:cubicBezTo>
                  <a:pt x="3730" y="4415"/>
                  <a:pt x="3355" y="4591"/>
                  <a:pt x="2869" y="4591"/>
                </a:cubicBezTo>
                <a:cubicBezTo>
                  <a:pt x="2671" y="4569"/>
                  <a:pt x="2494" y="4547"/>
                  <a:pt x="2362" y="4348"/>
                </a:cubicBezTo>
                <a:cubicBezTo>
                  <a:pt x="2318" y="4282"/>
                  <a:pt x="2273" y="4216"/>
                  <a:pt x="2207" y="4150"/>
                </a:cubicBezTo>
                <a:cubicBezTo>
                  <a:pt x="2185" y="4128"/>
                  <a:pt x="2119" y="4128"/>
                  <a:pt x="2053" y="4106"/>
                </a:cubicBezTo>
                <a:cubicBezTo>
                  <a:pt x="2009" y="4260"/>
                  <a:pt x="1964" y="4392"/>
                  <a:pt x="1920" y="4547"/>
                </a:cubicBezTo>
                <a:cubicBezTo>
                  <a:pt x="1832" y="4569"/>
                  <a:pt x="1744" y="4635"/>
                  <a:pt x="1678" y="4635"/>
                </a:cubicBezTo>
                <a:cubicBezTo>
                  <a:pt x="1324" y="4724"/>
                  <a:pt x="1060" y="4900"/>
                  <a:pt x="927" y="5253"/>
                </a:cubicBezTo>
                <a:cubicBezTo>
                  <a:pt x="905" y="5297"/>
                  <a:pt x="861" y="5364"/>
                  <a:pt x="817" y="5408"/>
                </a:cubicBezTo>
                <a:cubicBezTo>
                  <a:pt x="530" y="5695"/>
                  <a:pt x="442" y="6048"/>
                  <a:pt x="464" y="6423"/>
                </a:cubicBezTo>
                <a:cubicBezTo>
                  <a:pt x="508" y="6798"/>
                  <a:pt x="442" y="7129"/>
                  <a:pt x="177" y="7416"/>
                </a:cubicBezTo>
                <a:cubicBezTo>
                  <a:pt x="22" y="7615"/>
                  <a:pt x="0" y="7835"/>
                  <a:pt x="67" y="8100"/>
                </a:cubicBezTo>
                <a:cubicBezTo>
                  <a:pt x="265" y="8828"/>
                  <a:pt x="464" y="9557"/>
                  <a:pt x="596" y="10285"/>
                </a:cubicBezTo>
                <a:cubicBezTo>
                  <a:pt x="707" y="10859"/>
                  <a:pt x="905" y="11344"/>
                  <a:pt x="1369" y="11697"/>
                </a:cubicBezTo>
                <a:cubicBezTo>
                  <a:pt x="1589" y="11852"/>
                  <a:pt x="1678" y="12073"/>
                  <a:pt x="1589" y="12338"/>
                </a:cubicBezTo>
                <a:cubicBezTo>
                  <a:pt x="1545" y="12558"/>
                  <a:pt x="1567" y="12779"/>
                  <a:pt x="1700" y="12955"/>
                </a:cubicBezTo>
                <a:cubicBezTo>
                  <a:pt x="2097" y="13441"/>
                  <a:pt x="2406" y="13993"/>
                  <a:pt x="2671" y="14544"/>
                </a:cubicBezTo>
                <a:cubicBezTo>
                  <a:pt x="2781" y="14743"/>
                  <a:pt x="2913" y="14964"/>
                  <a:pt x="3222" y="15030"/>
                </a:cubicBezTo>
                <a:cubicBezTo>
                  <a:pt x="3377" y="14942"/>
                  <a:pt x="3531" y="14831"/>
                  <a:pt x="3708" y="14721"/>
                </a:cubicBezTo>
                <a:cubicBezTo>
                  <a:pt x="3796" y="14655"/>
                  <a:pt x="3885" y="14567"/>
                  <a:pt x="3973" y="14544"/>
                </a:cubicBezTo>
                <a:cubicBezTo>
                  <a:pt x="4282" y="14544"/>
                  <a:pt x="4436" y="14346"/>
                  <a:pt x="4613" y="14147"/>
                </a:cubicBezTo>
                <a:cubicBezTo>
                  <a:pt x="4793" y="13946"/>
                  <a:pt x="4994" y="13846"/>
                  <a:pt x="5193" y="13846"/>
                </a:cubicBezTo>
                <a:cubicBezTo>
                  <a:pt x="5408" y="13846"/>
                  <a:pt x="5621" y="13962"/>
                  <a:pt x="5805" y="14191"/>
                </a:cubicBezTo>
                <a:cubicBezTo>
                  <a:pt x="6025" y="14478"/>
                  <a:pt x="6268" y="14765"/>
                  <a:pt x="6467" y="15074"/>
                </a:cubicBezTo>
                <a:cubicBezTo>
                  <a:pt x="6690" y="15378"/>
                  <a:pt x="6969" y="15496"/>
                  <a:pt x="7304" y="15496"/>
                </a:cubicBezTo>
                <a:cubicBezTo>
                  <a:pt x="7333" y="15496"/>
                  <a:pt x="7363" y="15495"/>
                  <a:pt x="7394" y="15493"/>
                </a:cubicBezTo>
                <a:cubicBezTo>
                  <a:pt x="7791" y="15449"/>
                  <a:pt x="8166" y="15339"/>
                  <a:pt x="8453" y="15008"/>
                </a:cubicBezTo>
                <a:cubicBezTo>
                  <a:pt x="8718" y="14721"/>
                  <a:pt x="8983" y="14412"/>
                  <a:pt x="9225" y="14125"/>
                </a:cubicBezTo>
                <a:cubicBezTo>
                  <a:pt x="9446" y="13882"/>
                  <a:pt x="9645" y="13662"/>
                  <a:pt x="9932" y="13529"/>
                </a:cubicBezTo>
                <a:cubicBezTo>
                  <a:pt x="9998" y="13507"/>
                  <a:pt x="10064" y="13507"/>
                  <a:pt x="10130" y="13485"/>
                </a:cubicBezTo>
                <a:cubicBezTo>
                  <a:pt x="10285" y="13595"/>
                  <a:pt x="10417" y="13684"/>
                  <a:pt x="10527" y="13772"/>
                </a:cubicBezTo>
                <a:cubicBezTo>
                  <a:pt x="10682" y="13706"/>
                  <a:pt x="10792" y="13640"/>
                  <a:pt x="10925" y="13595"/>
                </a:cubicBezTo>
                <a:cubicBezTo>
                  <a:pt x="11057" y="13860"/>
                  <a:pt x="11167" y="14103"/>
                  <a:pt x="11300" y="14324"/>
                </a:cubicBezTo>
                <a:cubicBezTo>
                  <a:pt x="11344" y="14368"/>
                  <a:pt x="11432" y="14390"/>
                  <a:pt x="11543" y="14478"/>
                </a:cubicBezTo>
                <a:cubicBezTo>
                  <a:pt x="11543" y="14324"/>
                  <a:pt x="11565" y="14235"/>
                  <a:pt x="11565" y="14147"/>
                </a:cubicBezTo>
                <a:cubicBezTo>
                  <a:pt x="11476" y="13640"/>
                  <a:pt x="11785" y="13353"/>
                  <a:pt x="12138" y="13110"/>
                </a:cubicBezTo>
                <a:cubicBezTo>
                  <a:pt x="12193" y="13083"/>
                  <a:pt x="12281" y="13064"/>
                  <a:pt x="12367" y="13064"/>
                </a:cubicBezTo>
                <a:cubicBezTo>
                  <a:pt x="12420" y="13064"/>
                  <a:pt x="12472" y="13071"/>
                  <a:pt x="12514" y="13088"/>
                </a:cubicBezTo>
                <a:cubicBezTo>
                  <a:pt x="12668" y="13154"/>
                  <a:pt x="12801" y="13309"/>
                  <a:pt x="12955" y="13375"/>
                </a:cubicBezTo>
                <a:cubicBezTo>
                  <a:pt x="12997" y="13385"/>
                  <a:pt x="13042" y="13388"/>
                  <a:pt x="13089" y="13388"/>
                </a:cubicBezTo>
                <a:cubicBezTo>
                  <a:pt x="13154" y="13388"/>
                  <a:pt x="13221" y="13382"/>
                  <a:pt x="13285" y="13382"/>
                </a:cubicBezTo>
                <a:cubicBezTo>
                  <a:pt x="13370" y="13382"/>
                  <a:pt x="13449" y="13393"/>
                  <a:pt x="13507" y="13441"/>
                </a:cubicBezTo>
                <a:cubicBezTo>
                  <a:pt x="13664" y="13535"/>
                  <a:pt x="13809" y="13562"/>
                  <a:pt x="13959" y="13562"/>
                </a:cubicBezTo>
                <a:cubicBezTo>
                  <a:pt x="14021" y="13562"/>
                  <a:pt x="14083" y="13558"/>
                  <a:pt x="14147" y="13551"/>
                </a:cubicBezTo>
                <a:cubicBezTo>
                  <a:pt x="14172" y="13549"/>
                  <a:pt x="14196" y="13547"/>
                  <a:pt x="14220" y="13547"/>
                </a:cubicBezTo>
                <a:cubicBezTo>
                  <a:pt x="14389" y="13547"/>
                  <a:pt x="14539" y="13615"/>
                  <a:pt x="14654" y="13750"/>
                </a:cubicBezTo>
                <a:cubicBezTo>
                  <a:pt x="14721" y="13816"/>
                  <a:pt x="14787" y="13860"/>
                  <a:pt x="14853" y="13927"/>
                </a:cubicBezTo>
                <a:cubicBezTo>
                  <a:pt x="15059" y="13573"/>
                  <a:pt x="15128" y="13456"/>
                  <a:pt x="15321" y="13456"/>
                </a:cubicBezTo>
                <a:cubicBezTo>
                  <a:pt x="15417" y="13456"/>
                  <a:pt x="15545" y="13485"/>
                  <a:pt x="15736" y="13529"/>
                </a:cubicBezTo>
                <a:cubicBezTo>
                  <a:pt x="15812" y="13544"/>
                  <a:pt x="15888" y="13570"/>
                  <a:pt x="15964" y="13570"/>
                </a:cubicBezTo>
                <a:cubicBezTo>
                  <a:pt x="15998" y="13570"/>
                  <a:pt x="16033" y="13565"/>
                  <a:pt x="16067" y="13551"/>
                </a:cubicBezTo>
                <a:cubicBezTo>
                  <a:pt x="16597" y="13375"/>
                  <a:pt x="17170" y="13397"/>
                  <a:pt x="17700" y="13353"/>
                </a:cubicBezTo>
                <a:cubicBezTo>
                  <a:pt x="17943" y="13551"/>
                  <a:pt x="18031" y="13794"/>
                  <a:pt x="18097" y="14059"/>
                </a:cubicBezTo>
                <a:cubicBezTo>
                  <a:pt x="18141" y="13993"/>
                  <a:pt x="18230" y="13904"/>
                  <a:pt x="18230" y="13838"/>
                </a:cubicBezTo>
                <a:cubicBezTo>
                  <a:pt x="18208" y="13441"/>
                  <a:pt x="18494" y="13286"/>
                  <a:pt x="18803" y="13154"/>
                </a:cubicBezTo>
                <a:cubicBezTo>
                  <a:pt x="18991" y="13077"/>
                  <a:pt x="19173" y="13033"/>
                  <a:pt x="19350" y="13033"/>
                </a:cubicBezTo>
                <a:cubicBezTo>
                  <a:pt x="19526" y="13033"/>
                  <a:pt x="19697" y="13077"/>
                  <a:pt x="19863" y="13176"/>
                </a:cubicBezTo>
                <a:cubicBezTo>
                  <a:pt x="20069" y="13008"/>
                  <a:pt x="20178" y="12931"/>
                  <a:pt x="20289" y="12931"/>
                </a:cubicBezTo>
                <a:cubicBezTo>
                  <a:pt x="20369" y="12931"/>
                  <a:pt x="20450" y="12970"/>
                  <a:pt x="20569" y="13044"/>
                </a:cubicBezTo>
                <a:cubicBezTo>
                  <a:pt x="20701" y="13110"/>
                  <a:pt x="20812" y="13198"/>
                  <a:pt x="20966" y="13286"/>
                </a:cubicBezTo>
                <a:cubicBezTo>
                  <a:pt x="21143" y="13132"/>
                  <a:pt x="21297" y="13000"/>
                  <a:pt x="21452" y="12845"/>
                </a:cubicBezTo>
                <a:cubicBezTo>
                  <a:pt x="21775" y="13092"/>
                  <a:pt x="21873" y="13166"/>
                  <a:pt x="22097" y="13166"/>
                </a:cubicBezTo>
                <a:cubicBezTo>
                  <a:pt x="22195" y="13166"/>
                  <a:pt x="22316" y="13152"/>
                  <a:pt x="22489" y="13132"/>
                </a:cubicBezTo>
                <a:cubicBezTo>
                  <a:pt x="22555" y="13110"/>
                  <a:pt x="22621" y="13110"/>
                  <a:pt x="22688" y="13088"/>
                </a:cubicBezTo>
                <a:cubicBezTo>
                  <a:pt x="22828" y="13032"/>
                  <a:pt x="22965" y="12999"/>
                  <a:pt x="23099" y="12999"/>
                </a:cubicBezTo>
                <a:cubicBezTo>
                  <a:pt x="23281" y="12999"/>
                  <a:pt x="23459" y="13059"/>
                  <a:pt x="23637" y="13198"/>
                </a:cubicBezTo>
                <a:cubicBezTo>
                  <a:pt x="23725" y="13066"/>
                  <a:pt x="23813" y="12955"/>
                  <a:pt x="23902" y="12867"/>
                </a:cubicBezTo>
                <a:cubicBezTo>
                  <a:pt x="24006" y="12733"/>
                  <a:pt x="24120" y="12660"/>
                  <a:pt x="24258" y="12660"/>
                </a:cubicBezTo>
                <a:cubicBezTo>
                  <a:pt x="24324" y="12660"/>
                  <a:pt x="24396" y="12677"/>
                  <a:pt x="24475" y="12713"/>
                </a:cubicBezTo>
                <a:cubicBezTo>
                  <a:pt x="24828" y="12867"/>
                  <a:pt x="25159" y="13000"/>
                  <a:pt x="25535" y="13154"/>
                </a:cubicBezTo>
                <a:cubicBezTo>
                  <a:pt x="25689" y="13088"/>
                  <a:pt x="25866" y="13000"/>
                  <a:pt x="26064" y="12933"/>
                </a:cubicBezTo>
                <a:cubicBezTo>
                  <a:pt x="26197" y="13044"/>
                  <a:pt x="26329" y="13154"/>
                  <a:pt x="26462" y="13242"/>
                </a:cubicBezTo>
                <a:cubicBezTo>
                  <a:pt x="26616" y="13154"/>
                  <a:pt x="26748" y="13088"/>
                  <a:pt x="26903" y="12978"/>
                </a:cubicBezTo>
                <a:cubicBezTo>
                  <a:pt x="26991" y="13220"/>
                  <a:pt x="27057" y="13397"/>
                  <a:pt x="27102" y="13595"/>
                </a:cubicBezTo>
                <a:cubicBezTo>
                  <a:pt x="27168" y="13750"/>
                  <a:pt x="27190" y="13927"/>
                  <a:pt x="27256" y="14103"/>
                </a:cubicBezTo>
                <a:cubicBezTo>
                  <a:pt x="27278" y="14147"/>
                  <a:pt x="27366" y="14191"/>
                  <a:pt x="27411" y="14191"/>
                </a:cubicBezTo>
                <a:cubicBezTo>
                  <a:pt x="27477" y="14191"/>
                  <a:pt x="27565" y="14169"/>
                  <a:pt x="27587" y="14125"/>
                </a:cubicBezTo>
                <a:cubicBezTo>
                  <a:pt x="27631" y="13993"/>
                  <a:pt x="27675" y="13882"/>
                  <a:pt x="27697" y="13750"/>
                </a:cubicBezTo>
                <a:cubicBezTo>
                  <a:pt x="27720" y="13595"/>
                  <a:pt x="27697" y="13441"/>
                  <a:pt x="27720" y="13286"/>
                </a:cubicBezTo>
                <a:cubicBezTo>
                  <a:pt x="27720" y="13220"/>
                  <a:pt x="27786" y="13110"/>
                  <a:pt x="27852" y="13088"/>
                </a:cubicBezTo>
                <a:cubicBezTo>
                  <a:pt x="27864" y="13084"/>
                  <a:pt x="27878" y="13082"/>
                  <a:pt x="27894" y="13082"/>
                </a:cubicBezTo>
                <a:cubicBezTo>
                  <a:pt x="27964" y="13082"/>
                  <a:pt x="28059" y="13118"/>
                  <a:pt x="28095" y="13154"/>
                </a:cubicBezTo>
                <a:cubicBezTo>
                  <a:pt x="28271" y="13419"/>
                  <a:pt x="28448" y="13662"/>
                  <a:pt x="28735" y="13816"/>
                </a:cubicBezTo>
                <a:cubicBezTo>
                  <a:pt x="28801" y="13860"/>
                  <a:pt x="28823" y="13949"/>
                  <a:pt x="28867" y="14037"/>
                </a:cubicBezTo>
                <a:cubicBezTo>
                  <a:pt x="28889" y="14103"/>
                  <a:pt x="28889" y="14235"/>
                  <a:pt x="28933" y="14280"/>
                </a:cubicBezTo>
                <a:cubicBezTo>
                  <a:pt x="29331" y="14522"/>
                  <a:pt x="29463" y="14876"/>
                  <a:pt x="29463" y="15339"/>
                </a:cubicBezTo>
                <a:cubicBezTo>
                  <a:pt x="29448" y="15457"/>
                  <a:pt x="29541" y="15525"/>
                  <a:pt x="29684" y="15525"/>
                </a:cubicBezTo>
                <a:cubicBezTo>
                  <a:pt x="29755" y="15525"/>
                  <a:pt x="29838" y="15508"/>
                  <a:pt x="29926" y="15471"/>
                </a:cubicBezTo>
                <a:cubicBezTo>
                  <a:pt x="29904" y="15295"/>
                  <a:pt x="29860" y="15140"/>
                  <a:pt x="29860" y="14964"/>
                </a:cubicBezTo>
                <a:cubicBezTo>
                  <a:pt x="29860" y="14809"/>
                  <a:pt x="29882" y="14655"/>
                  <a:pt x="29949" y="14522"/>
                </a:cubicBezTo>
                <a:cubicBezTo>
                  <a:pt x="30078" y="14263"/>
                  <a:pt x="30393" y="14082"/>
                  <a:pt x="30687" y="14082"/>
                </a:cubicBezTo>
                <a:cubicBezTo>
                  <a:pt x="30744" y="14082"/>
                  <a:pt x="30800" y="14089"/>
                  <a:pt x="30853" y="14103"/>
                </a:cubicBezTo>
                <a:cubicBezTo>
                  <a:pt x="31206" y="14169"/>
                  <a:pt x="31317" y="14456"/>
                  <a:pt x="31317" y="14787"/>
                </a:cubicBezTo>
                <a:cubicBezTo>
                  <a:pt x="31317" y="14809"/>
                  <a:pt x="31339" y="14831"/>
                  <a:pt x="31339" y="14853"/>
                </a:cubicBezTo>
                <a:lnTo>
                  <a:pt x="31604" y="14853"/>
                </a:lnTo>
                <a:cubicBezTo>
                  <a:pt x="31802" y="14611"/>
                  <a:pt x="31648" y="14302"/>
                  <a:pt x="31847" y="14059"/>
                </a:cubicBezTo>
                <a:cubicBezTo>
                  <a:pt x="31913" y="14125"/>
                  <a:pt x="31979" y="14147"/>
                  <a:pt x="32001" y="14191"/>
                </a:cubicBezTo>
                <a:cubicBezTo>
                  <a:pt x="32178" y="14500"/>
                  <a:pt x="32398" y="14633"/>
                  <a:pt x="32773" y="14633"/>
                </a:cubicBezTo>
                <a:cubicBezTo>
                  <a:pt x="32785" y="14631"/>
                  <a:pt x="32797" y="14630"/>
                  <a:pt x="32808" y="14630"/>
                </a:cubicBezTo>
                <a:cubicBezTo>
                  <a:pt x="32954" y="14630"/>
                  <a:pt x="33114" y="14751"/>
                  <a:pt x="33237" y="14853"/>
                </a:cubicBezTo>
                <a:cubicBezTo>
                  <a:pt x="33391" y="14964"/>
                  <a:pt x="33546" y="15030"/>
                  <a:pt x="33767" y="15052"/>
                </a:cubicBezTo>
                <a:cubicBezTo>
                  <a:pt x="34098" y="15074"/>
                  <a:pt x="34098" y="15096"/>
                  <a:pt x="34164" y="15449"/>
                </a:cubicBezTo>
                <a:cubicBezTo>
                  <a:pt x="34164" y="15516"/>
                  <a:pt x="34208" y="15560"/>
                  <a:pt x="34230" y="15670"/>
                </a:cubicBezTo>
                <a:cubicBezTo>
                  <a:pt x="34362" y="15604"/>
                  <a:pt x="34495" y="15560"/>
                  <a:pt x="34605" y="15493"/>
                </a:cubicBezTo>
                <a:cubicBezTo>
                  <a:pt x="34738" y="15427"/>
                  <a:pt x="34892" y="15361"/>
                  <a:pt x="35025" y="15317"/>
                </a:cubicBezTo>
                <a:cubicBezTo>
                  <a:pt x="35510" y="15162"/>
                  <a:pt x="35885" y="14876"/>
                  <a:pt x="36084" y="14390"/>
                </a:cubicBezTo>
                <a:cubicBezTo>
                  <a:pt x="36106" y="14346"/>
                  <a:pt x="36128" y="14324"/>
                  <a:pt x="36150" y="14280"/>
                </a:cubicBezTo>
                <a:cubicBezTo>
                  <a:pt x="36260" y="14103"/>
                  <a:pt x="36393" y="13949"/>
                  <a:pt x="36591" y="13927"/>
                </a:cubicBezTo>
                <a:cubicBezTo>
                  <a:pt x="37011" y="13882"/>
                  <a:pt x="36967" y="13309"/>
                  <a:pt x="37386" y="13286"/>
                </a:cubicBezTo>
                <a:cubicBezTo>
                  <a:pt x="37430" y="13286"/>
                  <a:pt x="37452" y="13242"/>
                  <a:pt x="37474" y="13220"/>
                </a:cubicBezTo>
                <a:cubicBezTo>
                  <a:pt x="37496" y="13176"/>
                  <a:pt x="37496" y="13132"/>
                  <a:pt x="37518" y="13088"/>
                </a:cubicBezTo>
                <a:cubicBezTo>
                  <a:pt x="37651" y="12779"/>
                  <a:pt x="37805" y="12448"/>
                  <a:pt x="38004" y="12161"/>
                </a:cubicBezTo>
                <a:cubicBezTo>
                  <a:pt x="38203" y="12249"/>
                  <a:pt x="38357" y="12315"/>
                  <a:pt x="38511" y="12404"/>
                </a:cubicBezTo>
                <a:cubicBezTo>
                  <a:pt x="38688" y="12249"/>
                  <a:pt x="38865" y="12117"/>
                  <a:pt x="39019" y="11984"/>
                </a:cubicBezTo>
                <a:cubicBezTo>
                  <a:pt x="39129" y="12029"/>
                  <a:pt x="39218" y="12051"/>
                  <a:pt x="39306" y="12073"/>
                </a:cubicBezTo>
                <a:cubicBezTo>
                  <a:pt x="39571" y="12139"/>
                  <a:pt x="39858" y="12161"/>
                  <a:pt x="40034" y="12448"/>
                </a:cubicBezTo>
                <a:cubicBezTo>
                  <a:pt x="40100" y="12558"/>
                  <a:pt x="40299" y="12646"/>
                  <a:pt x="40432" y="12646"/>
                </a:cubicBezTo>
                <a:cubicBezTo>
                  <a:pt x="40699" y="12670"/>
                  <a:pt x="40966" y="12699"/>
                  <a:pt x="41231" y="12699"/>
                </a:cubicBezTo>
                <a:cubicBezTo>
                  <a:pt x="41468" y="12699"/>
                  <a:pt x="41703" y="12675"/>
                  <a:pt x="41932" y="12602"/>
                </a:cubicBezTo>
                <a:cubicBezTo>
                  <a:pt x="41954" y="12492"/>
                  <a:pt x="41998" y="12404"/>
                  <a:pt x="41998" y="12338"/>
                </a:cubicBezTo>
                <a:cubicBezTo>
                  <a:pt x="42043" y="11984"/>
                  <a:pt x="42285" y="11852"/>
                  <a:pt x="42572" y="11742"/>
                </a:cubicBezTo>
                <a:cubicBezTo>
                  <a:pt x="42630" y="11713"/>
                  <a:pt x="42694" y="11698"/>
                  <a:pt x="42758" y="11698"/>
                </a:cubicBezTo>
                <a:cubicBezTo>
                  <a:pt x="42890" y="11698"/>
                  <a:pt x="43020" y="11762"/>
                  <a:pt x="43080" y="11896"/>
                </a:cubicBezTo>
                <a:cubicBezTo>
                  <a:pt x="43146" y="12006"/>
                  <a:pt x="43212" y="12117"/>
                  <a:pt x="43301" y="12227"/>
                </a:cubicBezTo>
                <a:cubicBezTo>
                  <a:pt x="43499" y="11984"/>
                  <a:pt x="43499" y="11984"/>
                  <a:pt x="43477" y="11874"/>
                </a:cubicBezTo>
                <a:cubicBezTo>
                  <a:pt x="43367" y="11521"/>
                  <a:pt x="43433" y="11146"/>
                  <a:pt x="43455" y="10771"/>
                </a:cubicBezTo>
                <a:cubicBezTo>
                  <a:pt x="43455" y="10624"/>
                  <a:pt x="43563" y="10538"/>
                  <a:pt x="43690" y="10538"/>
                </a:cubicBezTo>
                <a:cubicBezTo>
                  <a:pt x="43736" y="10538"/>
                  <a:pt x="43784" y="10549"/>
                  <a:pt x="43830" y="10572"/>
                </a:cubicBezTo>
                <a:cubicBezTo>
                  <a:pt x="44007" y="10638"/>
                  <a:pt x="44095" y="10793"/>
                  <a:pt x="44139" y="10969"/>
                </a:cubicBezTo>
                <a:cubicBezTo>
                  <a:pt x="44161" y="11146"/>
                  <a:pt x="44183" y="11322"/>
                  <a:pt x="44227" y="11499"/>
                </a:cubicBezTo>
                <a:cubicBezTo>
                  <a:pt x="44269" y="11644"/>
                  <a:pt x="44330" y="11810"/>
                  <a:pt x="44540" y="11810"/>
                </a:cubicBezTo>
                <a:cubicBezTo>
                  <a:pt x="44553" y="11810"/>
                  <a:pt x="44567" y="11809"/>
                  <a:pt x="44581" y="11808"/>
                </a:cubicBezTo>
                <a:cubicBezTo>
                  <a:pt x="44713" y="11631"/>
                  <a:pt x="44603" y="11455"/>
                  <a:pt x="44581" y="11300"/>
                </a:cubicBezTo>
                <a:cubicBezTo>
                  <a:pt x="44536" y="11013"/>
                  <a:pt x="44448" y="10726"/>
                  <a:pt x="44448" y="10440"/>
                </a:cubicBezTo>
                <a:cubicBezTo>
                  <a:pt x="44448" y="10139"/>
                  <a:pt x="44604" y="9966"/>
                  <a:pt x="44859" y="9966"/>
                </a:cubicBezTo>
                <a:cubicBezTo>
                  <a:pt x="44922" y="9966"/>
                  <a:pt x="44992" y="9976"/>
                  <a:pt x="45066" y="9998"/>
                </a:cubicBezTo>
                <a:cubicBezTo>
                  <a:pt x="45243" y="10064"/>
                  <a:pt x="45419" y="10153"/>
                  <a:pt x="45618" y="10241"/>
                </a:cubicBezTo>
                <a:cubicBezTo>
                  <a:pt x="45905" y="9910"/>
                  <a:pt x="46192" y="9601"/>
                  <a:pt x="46633" y="9513"/>
                </a:cubicBezTo>
                <a:cubicBezTo>
                  <a:pt x="46765" y="9468"/>
                  <a:pt x="46876" y="9314"/>
                  <a:pt x="46964" y="9204"/>
                </a:cubicBezTo>
                <a:cubicBezTo>
                  <a:pt x="47119" y="8954"/>
                  <a:pt x="47197" y="8832"/>
                  <a:pt x="47298" y="8832"/>
                </a:cubicBezTo>
                <a:cubicBezTo>
                  <a:pt x="47384" y="8832"/>
                  <a:pt x="47487" y="8921"/>
                  <a:pt x="47670" y="9093"/>
                </a:cubicBezTo>
                <a:cubicBezTo>
                  <a:pt x="47692" y="9115"/>
                  <a:pt x="47737" y="9115"/>
                  <a:pt x="47803" y="9115"/>
                </a:cubicBezTo>
                <a:cubicBezTo>
                  <a:pt x="47847" y="8983"/>
                  <a:pt x="47891" y="8828"/>
                  <a:pt x="47957" y="8696"/>
                </a:cubicBezTo>
                <a:cubicBezTo>
                  <a:pt x="48023" y="8542"/>
                  <a:pt x="48156" y="8365"/>
                  <a:pt x="48332" y="8365"/>
                </a:cubicBezTo>
                <a:cubicBezTo>
                  <a:pt x="48641" y="8343"/>
                  <a:pt x="48862" y="8188"/>
                  <a:pt x="49061" y="7968"/>
                </a:cubicBezTo>
                <a:cubicBezTo>
                  <a:pt x="49163" y="7866"/>
                  <a:pt x="49293" y="7793"/>
                  <a:pt x="49421" y="7793"/>
                </a:cubicBezTo>
                <a:cubicBezTo>
                  <a:pt x="49487" y="7793"/>
                  <a:pt x="49552" y="7812"/>
                  <a:pt x="49612" y="7857"/>
                </a:cubicBezTo>
                <a:cubicBezTo>
                  <a:pt x="49943" y="8078"/>
                  <a:pt x="50363" y="8100"/>
                  <a:pt x="50694" y="8233"/>
                </a:cubicBezTo>
                <a:cubicBezTo>
                  <a:pt x="50848" y="8542"/>
                  <a:pt x="50760" y="8828"/>
                  <a:pt x="50716" y="9115"/>
                </a:cubicBezTo>
                <a:cubicBezTo>
                  <a:pt x="50694" y="9336"/>
                  <a:pt x="50760" y="9424"/>
                  <a:pt x="51003" y="9468"/>
                </a:cubicBezTo>
                <a:cubicBezTo>
                  <a:pt x="51223" y="9513"/>
                  <a:pt x="51356" y="9623"/>
                  <a:pt x="51422" y="9822"/>
                </a:cubicBezTo>
                <a:cubicBezTo>
                  <a:pt x="51466" y="9932"/>
                  <a:pt x="51532" y="10020"/>
                  <a:pt x="51577" y="10108"/>
                </a:cubicBezTo>
                <a:cubicBezTo>
                  <a:pt x="51797" y="10108"/>
                  <a:pt x="51996" y="10086"/>
                  <a:pt x="52195" y="10086"/>
                </a:cubicBezTo>
                <a:cubicBezTo>
                  <a:pt x="52570" y="10086"/>
                  <a:pt x="52879" y="9976"/>
                  <a:pt x="53099" y="9623"/>
                </a:cubicBezTo>
                <a:cubicBezTo>
                  <a:pt x="53166" y="9535"/>
                  <a:pt x="53276" y="9424"/>
                  <a:pt x="53386" y="9380"/>
                </a:cubicBezTo>
                <a:cubicBezTo>
                  <a:pt x="53673" y="9270"/>
                  <a:pt x="53960" y="9204"/>
                  <a:pt x="54291" y="9115"/>
                </a:cubicBezTo>
                <a:cubicBezTo>
                  <a:pt x="54357" y="9248"/>
                  <a:pt x="54424" y="9358"/>
                  <a:pt x="54468" y="9468"/>
                </a:cubicBezTo>
                <a:cubicBezTo>
                  <a:pt x="54534" y="9579"/>
                  <a:pt x="54578" y="9711"/>
                  <a:pt x="54644" y="9844"/>
                </a:cubicBezTo>
                <a:cubicBezTo>
                  <a:pt x="54755" y="9866"/>
                  <a:pt x="54865" y="9888"/>
                  <a:pt x="54953" y="9910"/>
                </a:cubicBezTo>
                <a:cubicBezTo>
                  <a:pt x="55328" y="9910"/>
                  <a:pt x="55593" y="10086"/>
                  <a:pt x="55792" y="10373"/>
                </a:cubicBezTo>
                <a:cubicBezTo>
                  <a:pt x="55990" y="10660"/>
                  <a:pt x="56167" y="10925"/>
                  <a:pt x="56388" y="11168"/>
                </a:cubicBezTo>
                <a:cubicBezTo>
                  <a:pt x="56751" y="11632"/>
                  <a:pt x="57171" y="11868"/>
                  <a:pt x="57648" y="11868"/>
                </a:cubicBezTo>
                <a:cubicBezTo>
                  <a:pt x="57897" y="11868"/>
                  <a:pt x="58161" y="11804"/>
                  <a:pt x="58440" y="11675"/>
                </a:cubicBezTo>
                <a:cubicBezTo>
                  <a:pt x="58506" y="11653"/>
                  <a:pt x="58573" y="11587"/>
                  <a:pt x="58661" y="11565"/>
                </a:cubicBezTo>
                <a:cubicBezTo>
                  <a:pt x="58815" y="11499"/>
                  <a:pt x="58948" y="11433"/>
                  <a:pt x="59102" y="11433"/>
                </a:cubicBezTo>
                <a:cubicBezTo>
                  <a:pt x="59477" y="11433"/>
                  <a:pt x="59720" y="11234"/>
                  <a:pt x="59919" y="10947"/>
                </a:cubicBezTo>
                <a:cubicBezTo>
                  <a:pt x="60073" y="10704"/>
                  <a:pt x="60184" y="10440"/>
                  <a:pt x="60338" y="10197"/>
                </a:cubicBezTo>
                <a:cubicBezTo>
                  <a:pt x="60449" y="9998"/>
                  <a:pt x="60515" y="9800"/>
                  <a:pt x="60669" y="9623"/>
                </a:cubicBezTo>
                <a:cubicBezTo>
                  <a:pt x="60824" y="9446"/>
                  <a:pt x="60890" y="9248"/>
                  <a:pt x="60956" y="8983"/>
                </a:cubicBezTo>
                <a:cubicBezTo>
                  <a:pt x="61066" y="8431"/>
                  <a:pt x="61111" y="7791"/>
                  <a:pt x="61773" y="7526"/>
                </a:cubicBezTo>
                <a:cubicBezTo>
                  <a:pt x="61883" y="7482"/>
                  <a:pt x="61971" y="7328"/>
                  <a:pt x="62015" y="7217"/>
                </a:cubicBezTo>
                <a:cubicBezTo>
                  <a:pt x="62258" y="6688"/>
                  <a:pt x="62369" y="6136"/>
                  <a:pt x="62302" y="5540"/>
                </a:cubicBezTo>
                <a:cubicBezTo>
                  <a:pt x="62280" y="5231"/>
                  <a:pt x="62302" y="4922"/>
                  <a:pt x="62302" y="4635"/>
                </a:cubicBezTo>
                <a:cubicBezTo>
                  <a:pt x="62302" y="4525"/>
                  <a:pt x="62324" y="4415"/>
                  <a:pt x="62302" y="4304"/>
                </a:cubicBezTo>
                <a:cubicBezTo>
                  <a:pt x="62258" y="3797"/>
                  <a:pt x="62236" y="3289"/>
                  <a:pt x="62170" y="2781"/>
                </a:cubicBezTo>
                <a:cubicBezTo>
                  <a:pt x="62148" y="2649"/>
                  <a:pt x="62082" y="2472"/>
                  <a:pt x="61971" y="2384"/>
                </a:cubicBezTo>
                <a:cubicBezTo>
                  <a:pt x="61552" y="2009"/>
                  <a:pt x="61111" y="1678"/>
                  <a:pt x="60537" y="1612"/>
                </a:cubicBezTo>
                <a:cubicBezTo>
                  <a:pt x="60338" y="1590"/>
                  <a:pt x="60162" y="1523"/>
                  <a:pt x="60007" y="1391"/>
                </a:cubicBezTo>
                <a:cubicBezTo>
                  <a:pt x="59675" y="1103"/>
                  <a:pt x="59306" y="946"/>
                  <a:pt x="58918" y="946"/>
                </a:cubicBezTo>
                <a:cubicBezTo>
                  <a:pt x="58712" y="946"/>
                  <a:pt x="58500" y="990"/>
                  <a:pt x="58286" y="1082"/>
                </a:cubicBezTo>
                <a:cubicBezTo>
                  <a:pt x="58068" y="1162"/>
                  <a:pt x="57856" y="1201"/>
                  <a:pt x="57644" y="1201"/>
                </a:cubicBezTo>
                <a:cubicBezTo>
                  <a:pt x="57448" y="1201"/>
                  <a:pt x="57251" y="1168"/>
                  <a:pt x="57050" y="1104"/>
                </a:cubicBezTo>
                <a:cubicBezTo>
                  <a:pt x="56829" y="1016"/>
                  <a:pt x="56586" y="950"/>
                  <a:pt x="56344" y="950"/>
                </a:cubicBezTo>
                <a:cubicBezTo>
                  <a:pt x="55990" y="950"/>
                  <a:pt x="55659" y="861"/>
                  <a:pt x="55373" y="619"/>
                </a:cubicBezTo>
                <a:cubicBezTo>
                  <a:pt x="55306" y="552"/>
                  <a:pt x="55218" y="530"/>
                  <a:pt x="55152" y="486"/>
                </a:cubicBezTo>
                <a:cubicBezTo>
                  <a:pt x="55006" y="401"/>
                  <a:pt x="54861" y="350"/>
                  <a:pt x="54712" y="350"/>
                </a:cubicBezTo>
                <a:cubicBezTo>
                  <a:pt x="54589" y="350"/>
                  <a:pt x="54465" y="385"/>
                  <a:pt x="54335" y="464"/>
                </a:cubicBezTo>
                <a:cubicBezTo>
                  <a:pt x="54115" y="597"/>
                  <a:pt x="53894" y="751"/>
                  <a:pt x="53651" y="861"/>
                </a:cubicBezTo>
                <a:cubicBezTo>
                  <a:pt x="53555" y="906"/>
                  <a:pt x="53472" y="928"/>
                  <a:pt x="53396" y="928"/>
                </a:cubicBezTo>
                <a:cubicBezTo>
                  <a:pt x="53244" y="928"/>
                  <a:pt x="53121" y="839"/>
                  <a:pt x="52989" y="663"/>
                </a:cubicBezTo>
                <a:cubicBezTo>
                  <a:pt x="52945" y="574"/>
                  <a:pt x="52879" y="508"/>
                  <a:pt x="52835" y="442"/>
                </a:cubicBezTo>
                <a:cubicBezTo>
                  <a:pt x="52504" y="420"/>
                  <a:pt x="52217" y="376"/>
                  <a:pt x="51908" y="354"/>
                </a:cubicBezTo>
                <a:cubicBezTo>
                  <a:pt x="51669" y="519"/>
                  <a:pt x="51461" y="761"/>
                  <a:pt x="51168" y="761"/>
                </a:cubicBezTo>
                <a:cubicBezTo>
                  <a:pt x="51109" y="761"/>
                  <a:pt x="51047" y="751"/>
                  <a:pt x="50981" y="729"/>
                </a:cubicBezTo>
                <a:cubicBezTo>
                  <a:pt x="50915" y="619"/>
                  <a:pt x="50892" y="530"/>
                  <a:pt x="50826" y="420"/>
                </a:cubicBezTo>
                <a:cubicBezTo>
                  <a:pt x="50806" y="389"/>
                  <a:pt x="50761" y="373"/>
                  <a:pt x="50718" y="373"/>
                </a:cubicBezTo>
                <a:cubicBezTo>
                  <a:pt x="50667" y="373"/>
                  <a:pt x="50617" y="395"/>
                  <a:pt x="50606" y="442"/>
                </a:cubicBezTo>
                <a:cubicBezTo>
                  <a:pt x="50561" y="597"/>
                  <a:pt x="50517" y="773"/>
                  <a:pt x="50495" y="928"/>
                </a:cubicBezTo>
                <a:cubicBezTo>
                  <a:pt x="50385" y="950"/>
                  <a:pt x="50341" y="972"/>
                  <a:pt x="50274" y="972"/>
                </a:cubicBezTo>
                <a:cubicBezTo>
                  <a:pt x="49877" y="950"/>
                  <a:pt x="49480" y="928"/>
                  <a:pt x="49083" y="906"/>
                </a:cubicBezTo>
                <a:cubicBezTo>
                  <a:pt x="48950" y="883"/>
                  <a:pt x="48796" y="906"/>
                  <a:pt x="48685" y="839"/>
                </a:cubicBezTo>
                <a:cubicBezTo>
                  <a:pt x="48564" y="768"/>
                  <a:pt x="48442" y="739"/>
                  <a:pt x="48319" y="739"/>
                </a:cubicBezTo>
                <a:cubicBezTo>
                  <a:pt x="48173" y="739"/>
                  <a:pt x="48024" y="780"/>
                  <a:pt x="47869" y="839"/>
                </a:cubicBezTo>
                <a:cubicBezTo>
                  <a:pt x="47696" y="897"/>
                  <a:pt x="47526" y="930"/>
                  <a:pt x="47360" y="930"/>
                </a:cubicBezTo>
                <a:cubicBezTo>
                  <a:pt x="47144" y="930"/>
                  <a:pt x="46933" y="875"/>
                  <a:pt x="46721" y="751"/>
                </a:cubicBezTo>
                <a:cubicBezTo>
                  <a:pt x="46610" y="681"/>
                  <a:pt x="46498" y="638"/>
                  <a:pt x="46375" y="638"/>
                </a:cubicBezTo>
                <a:cubicBezTo>
                  <a:pt x="46304" y="638"/>
                  <a:pt x="46229" y="652"/>
                  <a:pt x="46148" y="685"/>
                </a:cubicBezTo>
                <a:cubicBezTo>
                  <a:pt x="46098" y="706"/>
                  <a:pt x="46051" y="716"/>
                  <a:pt x="46005" y="716"/>
                </a:cubicBezTo>
                <a:cubicBezTo>
                  <a:pt x="45908" y="716"/>
                  <a:pt x="45818" y="672"/>
                  <a:pt x="45728" y="597"/>
                </a:cubicBezTo>
                <a:cubicBezTo>
                  <a:pt x="45655" y="511"/>
                  <a:pt x="45569" y="480"/>
                  <a:pt x="45476" y="480"/>
                </a:cubicBezTo>
                <a:cubicBezTo>
                  <a:pt x="45401" y="480"/>
                  <a:pt x="45322" y="501"/>
                  <a:pt x="45243" y="530"/>
                </a:cubicBezTo>
                <a:cubicBezTo>
                  <a:pt x="45132" y="597"/>
                  <a:pt x="45000" y="663"/>
                  <a:pt x="44890" y="707"/>
                </a:cubicBezTo>
                <a:cubicBezTo>
                  <a:pt x="44763" y="776"/>
                  <a:pt x="44630" y="809"/>
                  <a:pt x="44494" y="809"/>
                </a:cubicBezTo>
                <a:cubicBezTo>
                  <a:pt x="44370" y="809"/>
                  <a:pt x="44244" y="782"/>
                  <a:pt x="44117" y="729"/>
                </a:cubicBezTo>
                <a:cubicBezTo>
                  <a:pt x="43874" y="641"/>
                  <a:pt x="43852" y="420"/>
                  <a:pt x="43808" y="199"/>
                </a:cubicBezTo>
                <a:cubicBezTo>
                  <a:pt x="43808" y="177"/>
                  <a:pt x="43764" y="177"/>
                  <a:pt x="43742" y="155"/>
                </a:cubicBezTo>
                <a:cubicBezTo>
                  <a:pt x="43464" y="262"/>
                  <a:pt x="43311" y="576"/>
                  <a:pt x="43001" y="576"/>
                </a:cubicBezTo>
                <a:cubicBezTo>
                  <a:pt x="42991" y="576"/>
                  <a:pt x="42980" y="575"/>
                  <a:pt x="42970" y="574"/>
                </a:cubicBezTo>
                <a:cubicBezTo>
                  <a:pt x="42705" y="464"/>
                  <a:pt x="42683" y="111"/>
                  <a:pt x="4239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-358674" y="4716167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 rot="3703235">
            <a:off x="-178225" y="3549801"/>
            <a:ext cx="925355" cy="1232123"/>
            <a:chOff x="4833175" y="352875"/>
            <a:chExt cx="925300" cy="1232050"/>
          </a:xfrm>
        </p:grpSpPr>
        <p:sp>
          <p:nvSpPr>
            <p:cNvPr id="23" name="Google Shape;23;p2"/>
            <p:cNvSpPr/>
            <p:nvPr/>
          </p:nvSpPr>
          <p:spPr>
            <a:xfrm>
              <a:off x="4839250" y="510125"/>
              <a:ext cx="348175" cy="592900"/>
            </a:xfrm>
            <a:custGeom>
              <a:avLst/>
              <a:gdLst/>
              <a:ahLst/>
              <a:cxnLst/>
              <a:rect l="l" t="t" r="r" b="b"/>
              <a:pathLst>
                <a:path w="13927" h="23716" extrusionOk="0">
                  <a:moveTo>
                    <a:pt x="4525" y="9115"/>
                  </a:moveTo>
                  <a:cubicBezTo>
                    <a:pt x="4547" y="9115"/>
                    <a:pt x="4569" y="9137"/>
                    <a:pt x="4591" y="9159"/>
                  </a:cubicBezTo>
                  <a:cubicBezTo>
                    <a:pt x="4613" y="9159"/>
                    <a:pt x="4613" y="9181"/>
                    <a:pt x="4613" y="9203"/>
                  </a:cubicBezTo>
                  <a:lnTo>
                    <a:pt x="4525" y="9203"/>
                  </a:lnTo>
                  <a:cubicBezTo>
                    <a:pt x="4525" y="9181"/>
                    <a:pt x="4503" y="9181"/>
                    <a:pt x="4503" y="9159"/>
                  </a:cubicBezTo>
                  <a:cubicBezTo>
                    <a:pt x="4481" y="9159"/>
                    <a:pt x="4503" y="9137"/>
                    <a:pt x="4503" y="9137"/>
                  </a:cubicBezTo>
                  <a:cubicBezTo>
                    <a:pt x="4503" y="9115"/>
                    <a:pt x="4503" y="9115"/>
                    <a:pt x="4525" y="9115"/>
                  </a:cubicBezTo>
                  <a:close/>
                  <a:moveTo>
                    <a:pt x="13606" y="0"/>
                  </a:moveTo>
                  <a:cubicBezTo>
                    <a:pt x="13551" y="0"/>
                    <a:pt x="13496" y="22"/>
                    <a:pt x="13441" y="66"/>
                  </a:cubicBezTo>
                  <a:cubicBezTo>
                    <a:pt x="13375" y="89"/>
                    <a:pt x="13331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4" y="221"/>
                    <a:pt x="13110" y="287"/>
                    <a:pt x="13066" y="353"/>
                  </a:cubicBezTo>
                  <a:cubicBezTo>
                    <a:pt x="13044" y="398"/>
                    <a:pt x="12999" y="442"/>
                    <a:pt x="12977" y="486"/>
                  </a:cubicBezTo>
                  <a:cubicBezTo>
                    <a:pt x="12955" y="596"/>
                    <a:pt x="12889" y="729"/>
                    <a:pt x="12845" y="839"/>
                  </a:cubicBezTo>
                  <a:cubicBezTo>
                    <a:pt x="12779" y="993"/>
                    <a:pt x="12690" y="1148"/>
                    <a:pt x="12602" y="1302"/>
                  </a:cubicBezTo>
                  <a:cubicBezTo>
                    <a:pt x="12580" y="1369"/>
                    <a:pt x="12558" y="1435"/>
                    <a:pt x="12514" y="1501"/>
                  </a:cubicBezTo>
                  <a:cubicBezTo>
                    <a:pt x="12514" y="1567"/>
                    <a:pt x="12492" y="1611"/>
                    <a:pt x="12448" y="1678"/>
                  </a:cubicBezTo>
                  <a:cubicBezTo>
                    <a:pt x="12426" y="1722"/>
                    <a:pt x="12404" y="1766"/>
                    <a:pt x="12382" y="1810"/>
                  </a:cubicBezTo>
                  <a:cubicBezTo>
                    <a:pt x="12293" y="1964"/>
                    <a:pt x="12227" y="2141"/>
                    <a:pt x="12139" y="2273"/>
                  </a:cubicBezTo>
                  <a:cubicBezTo>
                    <a:pt x="12109" y="2332"/>
                    <a:pt x="12031" y="2372"/>
                    <a:pt x="11956" y="2372"/>
                  </a:cubicBezTo>
                  <a:cubicBezTo>
                    <a:pt x="11918" y="2372"/>
                    <a:pt x="11881" y="2362"/>
                    <a:pt x="11852" y="2340"/>
                  </a:cubicBezTo>
                  <a:cubicBezTo>
                    <a:pt x="11808" y="2318"/>
                    <a:pt x="11764" y="2295"/>
                    <a:pt x="11719" y="2273"/>
                  </a:cubicBezTo>
                  <a:cubicBezTo>
                    <a:pt x="11742" y="2229"/>
                    <a:pt x="11764" y="2185"/>
                    <a:pt x="11786" y="2119"/>
                  </a:cubicBezTo>
                  <a:cubicBezTo>
                    <a:pt x="11786" y="2119"/>
                    <a:pt x="11786" y="2097"/>
                    <a:pt x="11764" y="2075"/>
                  </a:cubicBezTo>
                  <a:cubicBezTo>
                    <a:pt x="11697" y="2163"/>
                    <a:pt x="11631" y="2251"/>
                    <a:pt x="11565" y="2340"/>
                  </a:cubicBezTo>
                  <a:cubicBezTo>
                    <a:pt x="11543" y="2384"/>
                    <a:pt x="11521" y="2406"/>
                    <a:pt x="11499" y="2428"/>
                  </a:cubicBezTo>
                  <a:cubicBezTo>
                    <a:pt x="11410" y="2450"/>
                    <a:pt x="11344" y="2494"/>
                    <a:pt x="11278" y="2538"/>
                  </a:cubicBezTo>
                  <a:cubicBezTo>
                    <a:pt x="11146" y="2604"/>
                    <a:pt x="11079" y="2693"/>
                    <a:pt x="11013" y="2803"/>
                  </a:cubicBezTo>
                  <a:cubicBezTo>
                    <a:pt x="11013" y="2847"/>
                    <a:pt x="10991" y="2869"/>
                    <a:pt x="10991" y="2913"/>
                  </a:cubicBezTo>
                  <a:cubicBezTo>
                    <a:pt x="10991" y="2980"/>
                    <a:pt x="10969" y="3046"/>
                    <a:pt x="10947" y="3090"/>
                  </a:cubicBezTo>
                  <a:cubicBezTo>
                    <a:pt x="10925" y="3112"/>
                    <a:pt x="10903" y="3134"/>
                    <a:pt x="10881" y="3178"/>
                  </a:cubicBezTo>
                  <a:cubicBezTo>
                    <a:pt x="10815" y="3289"/>
                    <a:pt x="10726" y="3399"/>
                    <a:pt x="10660" y="3531"/>
                  </a:cubicBezTo>
                  <a:cubicBezTo>
                    <a:pt x="10638" y="3598"/>
                    <a:pt x="10616" y="3642"/>
                    <a:pt x="10572" y="3686"/>
                  </a:cubicBezTo>
                  <a:cubicBezTo>
                    <a:pt x="10550" y="3730"/>
                    <a:pt x="10550" y="3752"/>
                    <a:pt x="10528" y="3774"/>
                  </a:cubicBezTo>
                  <a:cubicBezTo>
                    <a:pt x="10506" y="3818"/>
                    <a:pt x="10484" y="3840"/>
                    <a:pt x="10461" y="3885"/>
                  </a:cubicBezTo>
                  <a:cubicBezTo>
                    <a:pt x="10417" y="3951"/>
                    <a:pt x="10373" y="3973"/>
                    <a:pt x="10263" y="3973"/>
                  </a:cubicBezTo>
                  <a:cubicBezTo>
                    <a:pt x="10175" y="3951"/>
                    <a:pt x="10086" y="3907"/>
                    <a:pt x="9976" y="3885"/>
                  </a:cubicBezTo>
                  <a:cubicBezTo>
                    <a:pt x="9954" y="3885"/>
                    <a:pt x="9910" y="3885"/>
                    <a:pt x="9888" y="3862"/>
                  </a:cubicBezTo>
                  <a:cubicBezTo>
                    <a:pt x="9799" y="3840"/>
                    <a:pt x="9733" y="3840"/>
                    <a:pt x="9645" y="3818"/>
                  </a:cubicBezTo>
                  <a:cubicBezTo>
                    <a:pt x="9614" y="3803"/>
                    <a:pt x="9585" y="3795"/>
                    <a:pt x="9557" y="3795"/>
                  </a:cubicBezTo>
                  <a:cubicBezTo>
                    <a:pt x="9507" y="3795"/>
                    <a:pt x="9459" y="3820"/>
                    <a:pt x="9402" y="3862"/>
                  </a:cubicBezTo>
                  <a:cubicBezTo>
                    <a:pt x="9358" y="3907"/>
                    <a:pt x="9270" y="3951"/>
                    <a:pt x="9226" y="4017"/>
                  </a:cubicBezTo>
                  <a:cubicBezTo>
                    <a:pt x="9093" y="4105"/>
                    <a:pt x="9005" y="4260"/>
                    <a:pt x="8850" y="4326"/>
                  </a:cubicBezTo>
                  <a:cubicBezTo>
                    <a:pt x="8806" y="4348"/>
                    <a:pt x="8784" y="4392"/>
                    <a:pt x="8784" y="4436"/>
                  </a:cubicBezTo>
                  <a:cubicBezTo>
                    <a:pt x="8784" y="4502"/>
                    <a:pt x="8784" y="4547"/>
                    <a:pt x="8828" y="4569"/>
                  </a:cubicBezTo>
                  <a:cubicBezTo>
                    <a:pt x="8828" y="4591"/>
                    <a:pt x="8828" y="4613"/>
                    <a:pt x="8828" y="4613"/>
                  </a:cubicBezTo>
                  <a:cubicBezTo>
                    <a:pt x="8784" y="4613"/>
                    <a:pt x="8740" y="4613"/>
                    <a:pt x="8696" y="4591"/>
                  </a:cubicBezTo>
                  <a:cubicBezTo>
                    <a:pt x="8674" y="4591"/>
                    <a:pt x="8630" y="4635"/>
                    <a:pt x="8630" y="4657"/>
                  </a:cubicBezTo>
                  <a:cubicBezTo>
                    <a:pt x="8630" y="4723"/>
                    <a:pt x="8630" y="4789"/>
                    <a:pt x="8696" y="4833"/>
                  </a:cubicBezTo>
                  <a:cubicBezTo>
                    <a:pt x="8740" y="4856"/>
                    <a:pt x="8806" y="4900"/>
                    <a:pt x="8828" y="4944"/>
                  </a:cubicBezTo>
                  <a:cubicBezTo>
                    <a:pt x="8784" y="5010"/>
                    <a:pt x="8718" y="5032"/>
                    <a:pt x="8674" y="5076"/>
                  </a:cubicBezTo>
                  <a:cubicBezTo>
                    <a:pt x="8630" y="5098"/>
                    <a:pt x="8586" y="5120"/>
                    <a:pt x="8586" y="5165"/>
                  </a:cubicBezTo>
                  <a:cubicBezTo>
                    <a:pt x="8573" y="5190"/>
                    <a:pt x="8552" y="5201"/>
                    <a:pt x="8533" y="5201"/>
                  </a:cubicBezTo>
                  <a:cubicBezTo>
                    <a:pt x="8519" y="5201"/>
                    <a:pt x="8506" y="5196"/>
                    <a:pt x="8497" y="5187"/>
                  </a:cubicBezTo>
                  <a:cubicBezTo>
                    <a:pt x="8453" y="5165"/>
                    <a:pt x="8409" y="5142"/>
                    <a:pt x="8365" y="5098"/>
                  </a:cubicBezTo>
                  <a:cubicBezTo>
                    <a:pt x="8321" y="5076"/>
                    <a:pt x="8299" y="5054"/>
                    <a:pt x="8277" y="5054"/>
                  </a:cubicBezTo>
                  <a:cubicBezTo>
                    <a:pt x="8262" y="5062"/>
                    <a:pt x="8247" y="5064"/>
                    <a:pt x="8232" y="5064"/>
                  </a:cubicBezTo>
                  <a:cubicBezTo>
                    <a:pt x="8203" y="5064"/>
                    <a:pt x="8174" y="5054"/>
                    <a:pt x="8144" y="5054"/>
                  </a:cubicBezTo>
                  <a:cubicBezTo>
                    <a:pt x="8122" y="5054"/>
                    <a:pt x="8122" y="5076"/>
                    <a:pt x="8078" y="5098"/>
                  </a:cubicBezTo>
                  <a:cubicBezTo>
                    <a:pt x="8122" y="5120"/>
                    <a:pt x="8144" y="5120"/>
                    <a:pt x="8166" y="5142"/>
                  </a:cubicBezTo>
                  <a:cubicBezTo>
                    <a:pt x="8188" y="5142"/>
                    <a:pt x="8232" y="5142"/>
                    <a:pt x="8255" y="5165"/>
                  </a:cubicBezTo>
                  <a:cubicBezTo>
                    <a:pt x="8277" y="5187"/>
                    <a:pt x="8277" y="5209"/>
                    <a:pt x="8255" y="5231"/>
                  </a:cubicBezTo>
                  <a:cubicBezTo>
                    <a:pt x="8188" y="5297"/>
                    <a:pt x="8166" y="5385"/>
                    <a:pt x="8166" y="5451"/>
                  </a:cubicBezTo>
                  <a:cubicBezTo>
                    <a:pt x="8100" y="5496"/>
                    <a:pt x="8056" y="5540"/>
                    <a:pt x="8034" y="5562"/>
                  </a:cubicBezTo>
                  <a:cubicBezTo>
                    <a:pt x="7979" y="5616"/>
                    <a:pt x="7940" y="5656"/>
                    <a:pt x="7878" y="5656"/>
                  </a:cubicBezTo>
                  <a:cubicBezTo>
                    <a:pt x="7865" y="5656"/>
                    <a:pt x="7851" y="5654"/>
                    <a:pt x="7835" y="5650"/>
                  </a:cubicBezTo>
                  <a:cubicBezTo>
                    <a:pt x="7813" y="5650"/>
                    <a:pt x="7813" y="5672"/>
                    <a:pt x="7791" y="5672"/>
                  </a:cubicBezTo>
                  <a:cubicBezTo>
                    <a:pt x="7813" y="5694"/>
                    <a:pt x="7813" y="5716"/>
                    <a:pt x="7835" y="5738"/>
                  </a:cubicBezTo>
                  <a:cubicBezTo>
                    <a:pt x="7835" y="5760"/>
                    <a:pt x="7857" y="5782"/>
                    <a:pt x="7857" y="5805"/>
                  </a:cubicBezTo>
                  <a:cubicBezTo>
                    <a:pt x="7901" y="5871"/>
                    <a:pt x="7879" y="5959"/>
                    <a:pt x="7769" y="6003"/>
                  </a:cubicBezTo>
                  <a:cubicBezTo>
                    <a:pt x="7747" y="6003"/>
                    <a:pt x="7725" y="6003"/>
                    <a:pt x="7725" y="6047"/>
                  </a:cubicBezTo>
                  <a:cubicBezTo>
                    <a:pt x="7747" y="6069"/>
                    <a:pt x="7769" y="6069"/>
                    <a:pt x="7791" y="6069"/>
                  </a:cubicBezTo>
                  <a:cubicBezTo>
                    <a:pt x="7835" y="6114"/>
                    <a:pt x="7901" y="6136"/>
                    <a:pt x="7946" y="6158"/>
                  </a:cubicBezTo>
                  <a:cubicBezTo>
                    <a:pt x="8012" y="6202"/>
                    <a:pt x="8034" y="6268"/>
                    <a:pt x="7990" y="6356"/>
                  </a:cubicBezTo>
                  <a:cubicBezTo>
                    <a:pt x="7968" y="6378"/>
                    <a:pt x="7968" y="6400"/>
                    <a:pt x="7946" y="6422"/>
                  </a:cubicBezTo>
                  <a:cubicBezTo>
                    <a:pt x="7946" y="6511"/>
                    <a:pt x="7901" y="6599"/>
                    <a:pt x="7835" y="6665"/>
                  </a:cubicBezTo>
                  <a:cubicBezTo>
                    <a:pt x="7813" y="6709"/>
                    <a:pt x="7769" y="6754"/>
                    <a:pt x="7769" y="6820"/>
                  </a:cubicBezTo>
                  <a:cubicBezTo>
                    <a:pt x="7769" y="6842"/>
                    <a:pt x="7747" y="6886"/>
                    <a:pt x="7725" y="6908"/>
                  </a:cubicBezTo>
                  <a:cubicBezTo>
                    <a:pt x="7659" y="6974"/>
                    <a:pt x="7637" y="7018"/>
                    <a:pt x="7637" y="7107"/>
                  </a:cubicBezTo>
                  <a:cubicBezTo>
                    <a:pt x="7637" y="7129"/>
                    <a:pt x="7637" y="7151"/>
                    <a:pt x="7615" y="7173"/>
                  </a:cubicBezTo>
                  <a:cubicBezTo>
                    <a:pt x="7570" y="7195"/>
                    <a:pt x="7548" y="7239"/>
                    <a:pt x="7482" y="7261"/>
                  </a:cubicBezTo>
                  <a:cubicBezTo>
                    <a:pt x="7460" y="7217"/>
                    <a:pt x="7438" y="7195"/>
                    <a:pt x="7416" y="7173"/>
                  </a:cubicBezTo>
                  <a:cubicBezTo>
                    <a:pt x="7416" y="7166"/>
                    <a:pt x="7411" y="7163"/>
                    <a:pt x="7404" y="7163"/>
                  </a:cubicBezTo>
                  <a:cubicBezTo>
                    <a:pt x="7389" y="7163"/>
                    <a:pt x="7364" y="7173"/>
                    <a:pt x="7350" y="7173"/>
                  </a:cubicBezTo>
                  <a:cubicBezTo>
                    <a:pt x="7328" y="7195"/>
                    <a:pt x="7350" y="7217"/>
                    <a:pt x="7350" y="7239"/>
                  </a:cubicBezTo>
                  <a:cubicBezTo>
                    <a:pt x="7372" y="7239"/>
                    <a:pt x="7372" y="7239"/>
                    <a:pt x="7372" y="7261"/>
                  </a:cubicBezTo>
                  <a:cubicBezTo>
                    <a:pt x="7460" y="7305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48"/>
                  </a:cubicBezTo>
                  <a:cubicBezTo>
                    <a:pt x="7548" y="7614"/>
                    <a:pt x="7548" y="7680"/>
                    <a:pt x="7526" y="7725"/>
                  </a:cubicBezTo>
                  <a:cubicBezTo>
                    <a:pt x="7526" y="7747"/>
                    <a:pt x="7526" y="7791"/>
                    <a:pt x="7548" y="7813"/>
                  </a:cubicBezTo>
                  <a:cubicBezTo>
                    <a:pt x="7592" y="7879"/>
                    <a:pt x="7615" y="7967"/>
                    <a:pt x="7592" y="8056"/>
                  </a:cubicBezTo>
                  <a:cubicBezTo>
                    <a:pt x="7570" y="8144"/>
                    <a:pt x="7592" y="8188"/>
                    <a:pt x="7681" y="8232"/>
                  </a:cubicBezTo>
                  <a:cubicBezTo>
                    <a:pt x="7747" y="8254"/>
                    <a:pt x="7791" y="8298"/>
                    <a:pt x="7857" y="8320"/>
                  </a:cubicBezTo>
                  <a:cubicBezTo>
                    <a:pt x="7901" y="8343"/>
                    <a:pt x="7990" y="8343"/>
                    <a:pt x="8034" y="8387"/>
                  </a:cubicBezTo>
                  <a:cubicBezTo>
                    <a:pt x="8056" y="8387"/>
                    <a:pt x="8100" y="8409"/>
                    <a:pt x="8122" y="8431"/>
                  </a:cubicBezTo>
                  <a:cubicBezTo>
                    <a:pt x="8144" y="8497"/>
                    <a:pt x="8122" y="8563"/>
                    <a:pt x="8188" y="8607"/>
                  </a:cubicBezTo>
                  <a:cubicBezTo>
                    <a:pt x="8255" y="8629"/>
                    <a:pt x="8321" y="8629"/>
                    <a:pt x="8387" y="8652"/>
                  </a:cubicBezTo>
                  <a:cubicBezTo>
                    <a:pt x="8409" y="8696"/>
                    <a:pt x="8431" y="8718"/>
                    <a:pt x="8431" y="8762"/>
                  </a:cubicBezTo>
                  <a:cubicBezTo>
                    <a:pt x="8453" y="8806"/>
                    <a:pt x="8453" y="8828"/>
                    <a:pt x="8409" y="8850"/>
                  </a:cubicBezTo>
                  <a:cubicBezTo>
                    <a:pt x="8365" y="8872"/>
                    <a:pt x="8365" y="8872"/>
                    <a:pt x="8365" y="8894"/>
                  </a:cubicBezTo>
                  <a:cubicBezTo>
                    <a:pt x="8343" y="8938"/>
                    <a:pt x="8321" y="8960"/>
                    <a:pt x="8299" y="8960"/>
                  </a:cubicBezTo>
                  <a:cubicBezTo>
                    <a:pt x="8255" y="8960"/>
                    <a:pt x="8232" y="8960"/>
                    <a:pt x="8210" y="8983"/>
                  </a:cubicBezTo>
                  <a:cubicBezTo>
                    <a:pt x="8188" y="9071"/>
                    <a:pt x="8188" y="9159"/>
                    <a:pt x="8166" y="9269"/>
                  </a:cubicBezTo>
                  <a:cubicBezTo>
                    <a:pt x="8100" y="9314"/>
                    <a:pt x="8056" y="9402"/>
                    <a:pt x="8034" y="9490"/>
                  </a:cubicBezTo>
                  <a:cubicBezTo>
                    <a:pt x="8012" y="9578"/>
                    <a:pt x="7968" y="9645"/>
                    <a:pt x="7901" y="9689"/>
                  </a:cubicBezTo>
                  <a:cubicBezTo>
                    <a:pt x="7901" y="9777"/>
                    <a:pt x="7901" y="9843"/>
                    <a:pt x="7901" y="9932"/>
                  </a:cubicBezTo>
                  <a:cubicBezTo>
                    <a:pt x="7857" y="9954"/>
                    <a:pt x="7835" y="9954"/>
                    <a:pt x="7791" y="9954"/>
                  </a:cubicBezTo>
                  <a:cubicBezTo>
                    <a:pt x="7791" y="9998"/>
                    <a:pt x="7791" y="10020"/>
                    <a:pt x="7769" y="10064"/>
                  </a:cubicBezTo>
                  <a:cubicBezTo>
                    <a:pt x="7769" y="10108"/>
                    <a:pt x="7769" y="10152"/>
                    <a:pt x="7747" y="10196"/>
                  </a:cubicBezTo>
                  <a:cubicBezTo>
                    <a:pt x="7725" y="10263"/>
                    <a:pt x="7703" y="10307"/>
                    <a:pt x="7747" y="10373"/>
                  </a:cubicBezTo>
                  <a:cubicBezTo>
                    <a:pt x="7765" y="10409"/>
                    <a:pt x="7739" y="10445"/>
                    <a:pt x="7705" y="10445"/>
                  </a:cubicBezTo>
                  <a:cubicBezTo>
                    <a:pt x="7697" y="10445"/>
                    <a:pt x="7689" y="10443"/>
                    <a:pt x="7681" y="10439"/>
                  </a:cubicBezTo>
                  <a:cubicBezTo>
                    <a:pt x="7615" y="10417"/>
                    <a:pt x="7526" y="10395"/>
                    <a:pt x="7460" y="10351"/>
                  </a:cubicBezTo>
                  <a:cubicBezTo>
                    <a:pt x="7429" y="10335"/>
                    <a:pt x="7398" y="10320"/>
                    <a:pt x="7366" y="10320"/>
                  </a:cubicBezTo>
                  <a:cubicBezTo>
                    <a:pt x="7353" y="10320"/>
                    <a:pt x="7341" y="10322"/>
                    <a:pt x="7328" y="10329"/>
                  </a:cubicBezTo>
                  <a:cubicBezTo>
                    <a:pt x="7295" y="10340"/>
                    <a:pt x="7261" y="10345"/>
                    <a:pt x="7228" y="10345"/>
                  </a:cubicBezTo>
                  <a:cubicBezTo>
                    <a:pt x="7195" y="10345"/>
                    <a:pt x="7162" y="10340"/>
                    <a:pt x="7129" y="10329"/>
                  </a:cubicBezTo>
                  <a:cubicBezTo>
                    <a:pt x="7107" y="10307"/>
                    <a:pt x="7063" y="10307"/>
                    <a:pt x="7019" y="10307"/>
                  </a:cubicBezTo>
                  <a:cubicBezTo>
                    <a:pt x="6930" y="10307"/>
                    <a:pt x="6848" y="10301"/>
                    <a:pt x="6765" y="10301"/>
                  </a:cubicBezTo>
                  <a:cubicBezTo>
                    <a:pt x="6682" y="10301"/>
                    <a:pt x="6599" y="10307"/>
                    <a:pt x="6511" y="10329"/>
                  </a:cubicBezTo>
                  <a:cubicBezTo>
                    <a:pt x="6357" y="10351"/>
                    <a:pt x="6202" y="10395"/>
                    <a:pt x="6136" y="10572"/>
                  </a:cubicBezTo>
                  <a:cubicBezTo>
                    <a:pt x="6136" y="10572"/>
                    <a:pt x="6136" y="10572"/>
                    <a:pt x="6114" y="10594"/>
                  </a:cubicBezTo>
                  <a:cubicBezTo>
                    <a:pt x="6092" y="10638"/>
                    <a:pt x="6070" y="10682"/>
                    <a:pt x="6070" y="10748"/>
                  </a:cubicBezTo>
                  <a:cubicBezTo>
                    <a:pt x="6092" y="10792"/>
                    <a:pt x="6070" y="10836"/>
                    <a:pt x="6048" y="10881"/>
                  </a:cubicBezTo>
                  <a:cubicBezTo>
                    <a:pt x="6026" y="10947"/>
                    <a:pt x="6003" y="11013"/>
                    <a:pt x="5981" y="11057"/>
                  </a:cubicBezTo>
                  <a:cubicBezTo>
                    <a:pt x="5981" y="11123"/>
                    <a:pt x="6003" y="11167"/>
                    <a:pt x="6003" y="11212"/>
                  </a:cubicBezTo>
                  <a:cubicBezTo>
                    <a:pt x="6026" y="11278"/>
                    <a:pt x="5937" y="11278"/>
                    <a:pt x="5915" y="11322"/>
                  </a:cubicBezTo>
                  <a:cubicBezTo>
                    <a:pt x="5915" y="11476"/>
                    <a:pt x="5915" y="11476"/>
                    <a:pt x="5827" y="11565"/>
                  </a:cubicBezTo>
                  <a:cubicBezTo>
                    <a:pt x="5783" y="11587"/>
                    <a:pt x="5739" y="11609"/>
                    <a:pt x="5694" y="11653"/>
                  </a:cubicBezTo>
                  <a:cubicBezTo>
                    <a:pt x="5672" y="11675"/>
                    <a:pt x="5650" y="11697"/>
                    <a:pt x="5628" y="11741"/>
                  </a:cubicBezTo>
                  <a:cubicBezTo>
                    <a:pt x="5606" y="11785"/>
                    <a:pt x="5562" y="11830"/>
                    <a:pt x="5518" y="11852"/>
                  </a:cubicBezTo>
                  <a:cubicBezTo>
                    <a:pt x="5452" y="11896"/>
                    <a:pt x="5386" y="11962"/>
                    <a:pt x="5363" y="12028"/>
                  </a:cubicBezTo>
                  <a:cubicBezTo>
                    <a:pt x="5319" y="12094"/>
                    <a:pt x="5253" y="12139"/>
                    <a:pt x="5165" y="12161"/>
                  </a:cubicBezTo>
                  <a:cubicBezTo>
                    <a:pt x="5077" y="12161"/>
                    <a:pt x="4988" y="12205"/>
                    <a:pt x="4922" y="12249"/>
                  </a:cubicBezTo>
                  <a:cubicBezTo>
                    <a:pt x="4878" y="12315"/>
                    <a:pt x="4812" y="12337"/>
                    <a:pt x="4723" y="12337"/>
                  </a:cubicBezTo>
                  <a:lnTo>
                    <a:pt x="4635" y="12337"/>
                  </a:lnTo>
                  <a:cubicBezTo>
                    <a:pt x="4591" y="12337"/>
                    <a:pt x="4569" y="12315"/>
                    <a:pt x="4547" y="12293"/>
                  </a:cubicBezTo>
                  <a:cubicBezTo>
                    <a:pt x="4547" y="12359"/>
                    <a:pt x="4547" y="12403"/>
                    <a:pt x="4547" y="12447"/>
                  </a:cubicBezTo>
                  <a:cubicBezTo>
                    <a:pt x="4547" y="12580"/>
                    <a:pt x="4525" y="12580"/>
                    <a:pt x="4392" y="12646"/>
                  </a:cubicBezTo>
                  <a:lnTo>
                    <a:pt x="4370" y="12646"/>
                  </a:lnTo>
                  <a:cubicBezTo>
                    <a:pt x="4370" y="12668"/>
                    <a:pt x="4348" y="12668"/>
                    <a:pt x="4348" y="12690"/>
                  </a:cubicBezTo>
                  <a:cubicBezTo>
                    <a:pt x="4348" y="12690"/>
                    <a:pt x="4348" y="12712"/>
                    <a:pt x="4348" y="12734"/>
                  </a:cubicBezTo>
                  <a:cubicBezTo>
                    <a:pt x="4326" y="12734"/>
                    <a:pt x="4304" y="12756"/>
                    <a:pt x="4282" y="12756"/>
                  </a:cubicBezTo>
                  <a:cubicBezTo>
                    <a:pt x="4260" y="12756"/>
                    <a:pt x="4238" y="12734"/>
                    <a:pt x="4238" y="12734"/>
                  </a:cubicBezTo>
                  <a:cubicBezTo>
                    <a:pt x="4216" y="12646"/>
                    <a:pt x="4194" y="12558"/>
                    <a:pt x="4216" y="12470"/>
                  </a:cubicBezTo>
                  <a:cubicBezTo>
                    <a:pt x="4260" y="12425"/>
                    <a:pt x="4304" y="12403"/>
                    <a:pt x="4326" y="12381"/>
                  </a:cubicBezTo>
                  <a:cubicBezTo>
                    <a:pt x="4392" y="12315"/>
                    <a:pt x="4459" y="12249"/>
                    <a:pt x="4503" y="12183"/>
                  </a:cubicBezTo>
                  <a:cubicBezTo>
                    <a:pt x="4569" y="12116"/>
                    <a:pt x="4591" y="12028"/>
                    <a:pt x="4525" y="11940"/>
                  </a:cubicBezTo>
                  <a:cubicBezTo>
                    <a:pt x="4503" y="11940"/>
                    <a:pt x="4503" y="11896"/>
                    <a:pt x="4547" y="11874"/>
                  </a:cubicBezTo>
                  <a:cubicBezTo>
                    <a:pt x="4569" y="11874"/>
                    <a:pt x="4591" y="11852"/>
                    <a:pt x="4613" y="11852"/>
                  </a:cubicBezTo>
                  <a:cubicBezTo>
                    <a:pt x="4679" y="11807"/>
                    <a:pt x="4768" y="11763"/>
                    <a:pt x="4790" y="11675"/>
                  </a:cubicBezTo>
                  <a:cubicBezTo>
                    <a:pt x="4834" y="11565"/>
                    <a:pt x="4878" y="11476"/>
                    <a:pt x="4944" y="11388"/>
                  </a:cubicBezTo>
                  <a:cubicBezTo>
                    <a:pt x="4988" y="11344"/>
                    <a:pt x="5010" y="11322"/>
                    <a:pt x="5032" y="11278"/>
                  </a:cubicBezTo>
                  <a:cubicBezTo>
                    <a:pt x="5077" y="11145"/>
                    <a:pt x="5077" y="11145"/>
                    <a:pt x="5187" y="11079"/>
                  </a:cubicBezTo>
                  <a:cubicBezTo>
                    <a:pt x="5209" y="11013"/>
                    <a:pt x="5231" y="10947"/>
                    <a:pt x="5253" y="10903"/>
                  </a:cubicBezTo>
                  <a:cubicBezTo>
                    <a:pt x="5297" y="10836"/>
                    <a:pt x="5341" y="10748"/>
                    <a:pt x="5363" y="10660"/>
                  </a:cubicBezTo>
                  <a:cubicBezTo>
                    <a:pt x="5386" y="10616"/>
                    <a:pt x="5408" y="10572"/>
                    <a:pt x="5430" y="10549"/>
                  </a:cubicBezTo>
                  <a:cubicBezTo>
                    <a:pt x="5496" y="10483"/>
                    <a:pt x="5562" y="10395"/>
                    <a:pt x="5606" y="10307"/>
                  </a:cubicBezTo>
                  <a:cubicBezTo>
                    <a:pt x="5661" y="10234"/>
                    <a:pt x="5731" y="10191"/>
                    <a:pt x="5804" y="10191"/>
                  </a:cubicBezTo>
                  <a:cubicBezTo>
                    <a:pt x="5819" y="10191"/>
                    <a:pt x="5834" y="10193"/>
                    <a:pt x="5849" y="10196"/>
                  </a:cubicBezTo>
                  <a:cubicBezTo>
                    <a:pt x="5871" y="10196"/>
                    <a:pt x="5871" y="10174"/>
                    <a:pt x="5893" y="10174"/>
                  </a:cubicBezTo>
                  <a:cubicBezTo>
                    <a:pt x="5893" y="10152"/>
                    <a:pt x="5871" y="10130"/>
                    <a:pt x="5893" y="10108"/>
                  </a:cubicBezTo>
                  <a:cubicBezTo>
                    <a:pt x="5915" y="10064"/>
                    <a:pt x="5937" y="10020"/>
                    <a:pt x="5959" y="9976"/>
                  </a:cubicBezTo>
                  <a:cubicBezTo>
                    <a:pt x="5959" y="9954"/>
                    <a:pt x="5981" y="9954"/>
                    <a:pt x="6003" y="9932"/>
                  </a:cubicBezTo>
                  <a:cubicBezTo>
                    <a:pt x="6003" y="9932"/>
                    <a:pt x="6026" y="9954"/>
                    <a:pt x="6026" y="9954"/>
                  </a:cubicBezTo>
                  <a:cubicBezTo>
                    <a:pt x="6048" y="9976"/>
                    <a:pt x="6048" y="9976"/>
                    <a:pt x="6070" y="9976"/>
                  </a:cubicBezTo>
                  <a:cubicBezTo>
                    <a:pt x="6070" y="9954"/>
                    <a:pt x="6092" y="9932"/>
                    <a:pt x="6070" y="9932"/>
                  </a:cubicBezTo>
                  <a:cubicBezTo>
                    <a:pt x="6070" y="9909"/>
                    <a:pt x="6048" y="9887"/>
                    <a:pt x="6026" y="9843"/>
                  </a:cubicBezTo>
                  <a:cubicBezTo>
                    <a:pt x="6026" y="9821"/>
                    <a:pt x="6048" y="9777"/>
                    <a:pt x="6026" y="9733"/>
                  </a:cubicBezTo>
                  <a:cubicBezTo>
                    <a:pt x="6026" y="9711"/>
                    <a:pt x="6026" y="9689"/>
                    <a:pt x="6003" y="9667"/>
                  </a:cubicBezTo>
                  <a:cubicBezTo>
                    <a:pt x="5981" y="9645"/>
                    <a:pt x="5937" y="9645"/>
                    <a:pt x="5937" y="9601"/>
                  </a:cubicBezTo>
                  <a:cubicBezTo>
                    <a:pt x="5937" y="9578"/>
                    <a:pt x="5915" y="9534"/>
                    <a:pt x="5915" y="9512"/>
                  </a:cubicBezTo>
                  <a:cubicBezTo>
                    <a:pt x="5937" y="9490"/>
                    <a:pt x="5981" y="9446"/>
                    <a:pt x="6003" y="9424"/>
                  </a:cubicBezTo>
                  <a:cubicBezTo>
                    <a:pt x="6048" y="9380"/>
                    <a:pt x="6048" y="9336"/>
                    <a:pt x="6048" y="9292"/>
                  </a:cubicBezTo>
                  <a:cubicBezTo>
                    <a:pt x="6070" y="9225"/>
                    <a:pt x="6114" y="9203"/>
                    <a:pt x="6180" y="9181"/>
                  </a:cubicBezTo>
                  <a:cubicBezTo>
                    <a:pt x="6268" y="9159"/>
                    <a:pt x="6312" y="9093"/>
                    <a:pt x="6290" y="9005"/>
                  </a:cubicBezTo>
                  <a:cubicBezTo>
                    <a:pt x="6290" y="8983"/>
                    <a:pt x="6290" y="8960"/>
                    <a:pt x="6290" y="8960"/>
                  </a:cubicBezTo>
                  <a:cubicBezTo>
                    <a:pt x="6334" y="8850"/>
                    <a:pt x="6401" y="8762"/>
                    <a:pt x="6445" y="8674"/>
                  </a:cubicBezTo>
                  <a:cubicBezTo>
                    <a:pt x="6467" y="8629"/>
                    <a:pt x="6467" y="8585"/>
                    <a:pt x="6445" y="8541"/>
                  </a:cubicBezTo>
                  <a:cubicBezTo>
                    <a:pt x="6423" y="8519"/>
                    <a:pt x="6423" y="8497"/>
                    <a:pt x="6423" y="8475"/>
                  </a:cubicBezTo>
                  <a:cubicBezTo>
                    <a:pt x="6423" y="8431"/>
                    <a:pt x="6445" y="8409"/>
                    <a:pt x="6445" y="8365"/>
                  </a:cubicBezTo>
                  <a:cubicBezTo>
                    <a:pt x="6379" y="8320"/>
                    <a:pt x="6334" y="8276"/>
                    <a:pt x="6312" y="8210"/>
                  </a:cubicBezTo>
                  <a:cubicBezTo>
                    <a:pt x="6312" y="8166"/>
                    <a:pt x="6334" y="8144"/>
                    <a:pt x="6357" y="8144"/>
                  </a:cubicBezTo>
                  <a:cubicBezTo>
                    <a:pt x="6367" y="8139"/>
                    <a:pt x="6377" y="8137"/>
                    <a:pt x="6387" y="8137"/>
                  </a:cubicBezTo>
                  <a:cubicBezTo>
                    <a:pt x="6404" y="8137"/>
                    <a:pt x="6422" y="8142"/>
                    <a:pt x="6440" y="8142"/>
                  </a:cubicBezTo>
                  <a:cubicBezTo>
                    <a:pt x="6456" y="8142"/>
                    <a:pt x="6473" y="8138"/>
                    <a:pt x="6489" y="8122"/>
                  </a:cubicBezTo>
                  <a:lnTo>
                    <a:pt x="6511" y="8122"/>
                  </a:lnTo>
                  <a:cubicBezTo>
                    <a:pt x="6489" y="8034"/>
                    <a:pt x="6533" y="7989"/>
                    <a:pt x="6599" y="7945"/>
                  </a:cubicBezTo>
                  <a:cubicBezTo>
                    <a:pt x="6612" y="7919"/>
                    <a:pt x="6633" y="7909"/>
                    <a:pt x="6661" y="7909"/>
                  </a:cubicBezTo>
                  <a:cubicBezTo>
                    <a:pt x="6681" y="7909"/>
                    <a:pt x="6704" y="7914"/>
                    <a:pt x="6732" y="7923"/>
                  </a:cubicBezTo>
                  <a:cubicBezTo>
                    <a:pt x="6754" y="7923"/>
                    <a:pt x="6776" y="7901"/>
                    <a:pt x="6798" y="7857"/>
                  </a:cubicBezTo>
                  <a:cubicBezTo>
                    <a:pt x="6776" y="7813"/>
                    <a:pt x="6754" y="7769"/>
                    <a:pt x="6754" y="7725"/>
                  </a:cubicBezTo>
                  <a:cubicBezTo>
                    <a:pt x="6732" y="7703"/>
                    <a:pt x="6732" y="7703"/>
                    <a:pt x="6710" y="7703"/>
                  </a:cubicBezTo>
                  <a:cubicBezTo>
                    <a:pt x="6621" y="7680"/>
                    <a:pt x="6555" y="7636"/>
                    <a:pt x="6577" y="7526"/>
                  </a:cubicBezTo>
                  <a:cubicBezTo>
                    <a:pt x="6577" y="7482"/>
                    <a:pt x="6555" y="7438"/>
                    <a:pt x="6511" y="7438"/>
                  </a:cubicBezTo>
                  <a:cubicBezTo>
                    <a:pt x="6489" y="7416"/>
                    <a:pt x="6467" y="7416"/>
                    <a:pt x="6445" y="7394"/>
                  </a:cubicBezTo>
                  <a:cubicBezTo>
                    <a:pt x="6401" y="7371"/>
                    <a:pt x="6357" y="7349"/>
                    <a:pt x="6312" y="7349"/>
                  </a:cubicBezTo>
                  <a:cubicBezTo>
                    <a:pt x="6298" y="7357"/>
                    <a:pt x="6283" y="7359"/>
                    <a:pt x="6269" y="7359"/>
                  </a:cubicBezTo>
                  <a:cubicBezTo>
                    <a:pt x="6241" y="7359"/>
                    <a:pt x="6217" y="7349"/>
                    <a:pt x="6202" y="7349"/>
                  </a:cubicBezTo>
                  <a:cubicBezTo>
                    <a:pt x="6158" y="7327"/>
                    <a:pt x="6092" y="7305"/>
                    <a:pt x="6070" y="7261"/>
                  </a:cubicBezTo>
                  <a:cubicBezTo>
                    <a:pt x="5937" y="7173"/>
                    <a:pt x="5805" y="7107"/>
                    <a:pt x="5672" y="7040"/>
                  </a:cubicBezTo>
                  <a:cubicBezTo>
                    <a:pt x="5584" y="6996"/>
                    <a:pt x="5452" y="6974"/>
                    <a:pt x="5363" y="6930"/>
                  </a:cubicBezTo>
                  <a:lnTo>
                    <a:pt x="5275" y="6930"/>
                  </a:lnTo>
                  <a:cubicBezTo>
                    <a:pt x="5231" y="6930"/>
                    <a:pt x="5187" y="6952"/>
                    <a:pt x="5187" y="7018"/>
                  </a:cubicBezTo>
                  <a:cubicBezTo>
                    <a:pt x="5209" y="7040"/>
                    <a:pt x="5209" y="7063"/>
                    <a:pt x="5209" y="7107"/>
                  </a:cubicBezTo>
                  <a:cubicBezTo>
                    <a:pt x="5231" y="7129"/>
                    <a:pt x="5231" y="7151"/>
                    <a:pt x="5209" y="7173"/>
                  </a:cubicBezTo>
                  <a:cubicBezTo>
                    <a:pt x="5187" y="7195"/>
                    <a:pt x="5209" y="7239"/>
                    <a:pt x="5209" y="7261"/>
                  </a:cubicBezTo>
                  <a:cubicBezTo>
                    <a:pt x="5231" y="7305"/>
                    <a:pt x="5231" y="7371"/>
                    <a:pt x="5231" y="7416"/>
                  </a:cubicBezTo>
                  <a:cubicBezTo>
                    <a:pt x="5209" y="7482"/>
                    <a:pt x="5209" y="7570"/>
                    <a:pt x="5187" y="7636"/>
                  </a:cubicBezTo>
                  <a:cubicBezTo>
                    <a:pt x="5121" y="7703"/>
                    <a:pt x="5054" y="7769"/>
                    <a:pt x="4966" y="7835"/>
                  </a:cubicBezTo>
                  <a:cubicBezTo>
                    <a:pt x="4922" y="7879"/>
                    <a:pt x="4900" y="7923"/>
                    <a:pt x="4922" y="7989"/>
                  </a:cubicBezTo>
                  <a:cubicBezTo>
                    <a:pt x="4922" y="8012"/>
                    <a:pt x="4944" y="8012"/>
                    <a:pt x="4944" y="8034"/>
                  </a:cubicBezTo>
                  <a:cubicBezTo>
                    <a:pt x="4966" y="8100"/>
                    <a:pt x="4944" y="8166"/>
                    <a:pt x="4900" y="8210"/>
                  </a:cubicBezTo>
                  <a:cubicBezTo>
                    <a:pt x="4856" y="8254"/>
                    <a:pt x="4834" y="8298"/>
                    <a:pt x="4790" y="8343"/>
                  </a:cubicBezTo>
                  <a:cubicBezTo>
                    <a:pt x="4768" y="8409"/>
                    <a:pt x="4723" y="8475"/>
                    <a:pt x="4679" y="8519"/>
                  </a:cubicBezTo>
                  <a:cubicBezTo>
                    <a:pt x="4657" y="8541"/>
                    <a:pt x="4635" y="8585"/>
                    <a:pt x="4635" y="8607"/>
                  </a:cubicBezTo>
                  <a:cubicBezTo>
                    <a:pt x="4613" y="8696"/>
                    <a:pt x="4569" y="8784"/>
                    <a:pt x="4613" y="8872"/>
                  </a:cubicBezTo>
                  <a:cubicBezTo>
                    <a:pt x="4613" y="8872"/>
                    <a:pt x="4613" y="8894"/>
                    <a:pt x="4613" y="8916"/>
                  </a:cubicBezTo>
                  <a:cubicBezTo>
                    <a:pt x="4569" y="8938"/>
                    <a:pt x="4525" y="8938"/>
                    <a:pt x="4481" y="8960"/>
                  </a:cubicBezTo>
                  <a:cubicBezTo>
                    <a:pt x="4420" y="8997"/>
                    <a:pt x="4366" y="9013"/>
                    <a:pt x="4311" y="9013"/>
                  </a:cubicBezTo>
                  <a:cubicBezTo>
                    <a:pt x="4266" y="9013"/>
                    <a:pt x="4221" y="9002"/>
                    <a:pt x="4172" y="8983"/>
                  </a:cubicBezTo>
                  <a:cubicBezTo>
                    <a:pt x="4128" y="8983"/>
                    <a:pt x="4105" y="8960"/>
                    <a:pt x="4061" y="8938"/>
                  </a:cubicBezTo>
                  <a:cubicBezTo>
                    <a:pt x="3982" y="8891"/>
                    <a:pt x="3902" y="8854"/>
                    <a:pt x="3814" y="8854"/>
                  </a:cubicBezTo>
                  <a:cubicBezTo>
                    <a:pt x="3780" y="8854"/>
                    <a:pt x="3745" y="8860"/>
                    <a:pt x="3708" y="8872"/>
                  </a:cubicBezTo>
                  <a:cubicBezTo>
                    <a:pt x="3686" y="8872"/>
                    <a:pt x="3642" y="8850"/>
                    <a:pt x="3598" y="8850"/>
                  </a:cubicBezTo>
                  <a:cubicBezTo>
                    <a:pt x="3576" y="8850"/>
                    <a:pt x="3554" y="8828"/>
                    <a:pt x="3532" y="8828"/>
                  </a:cubicBezTo>
                  <a:cubicBezTo>
                    <a:pt x="3519" y="8822"/>
                    <a:pt x="3508" y="8819"/>
                    <a:pt x="3498" y="8819"/>
                  </a:cubicBezTo>
                  <a:cubicBezTo>
                    <a:pt x="3475" y="8819"/>
                    <a:pt x="3459" y="8835"/>
                    <a:pt x="3443" y="8850"/>
                  </a:cubicBezTo>
                  <a:cubicBezTo>
                    <a:pt x="3399" y="8894"/>
                    <a:pt x="3355" y="8960"/>
                    <a:pt x="3355" y="9049"/>
                  </a:cubicBezTo>
                  <a:cubicBezTo>
                    <a:pt x="3355" y="9115"/>
                    <a:pt x="3355" y="9159"/>
                    <a:pt x="3355" y="9225"/>
                  </a:cubicBezTo>
                  <a:cubicBezTo>
                    <a:pt x="3355" y="9336"/>
                    <a:pt x="3399" y="9402"/>
                    <a:pt x="3488" y="9446"/>
                  </a:cubicBezTo>
                  <a:cubicBezTo>
                    <a:pt x="3532" y="9468"/>
                    <a:pt x="3576" y="9490"/>
                    <a:pt x="3598" y="9512"/>
                  </a:cubicBezTo>
                  <a:cubicBezTo>
                    <a:pt x="3642" y="9534"/>
                    <a:pt x="3664" y="9534"/>
                    <a:pt x="3708" y="9556"/>
                  </a:cubicBezTo>
                  <a:cubicBezTo>
                    <a:pt x="3797" y="9623"/>
                    <a:pt x="3797" y="9667"/>
                    <a:pt x="3752" y="9733"/>
                  </a:cubicBezTo>
                  <a:cubicBezTo>
                    <a:pt x="3730" y="9777"/>
                    <a:pt x="3708" y="9799"/>
                    <a:pt x="3686" y="9821"/>
                  </a:cubicBezTo>
                  <a:cubicBezTo>
                    <a:pt x="3642" y="9887"/>
                    <a:pt x="3642" y="9932"/>
                    <a:pt x="3686" y="9998"/>
                  </a:cubicBezTo>
                  <a:cubicBezTo>
                    <a:pt x="3686" y="10020"/>
                    <a:pt x="3708" y="10042"/>
                    <a:pt x="3730" y="10064"/>
                  </a:cubicBezTo>
                  <a:cubicBezTo>
                    <a:pt x="3708" y="10086"/>
                    <a:pt x="3708" y="10086"/>
                    <a:pt x="3708" y="10108"/>
                  </a:cubicBezTo>
                  <a:cubicBezTo>
                    <a:pt x="3664" y="10108"/>
                    <a:pt x="3620" y="10130"/>
                    <a:pt x="3620" y="10196"/>
                  </a:cubicBezTo>
                  <a:cubicBezTo>
                    <a:pt x="3620" y="10218"/>
                    <a:pt x="3576" y="10241"/>
                    <a:pt x="3554" y="10241"/>
                  </a:cubicBezTo>
                  <a:cubicBezTo>
                    <a:pt x="3510" y="10241"/>
                    <a:pt x="3488" y="10218"/>
                    <a:pt x="3443" y="10218"/>
                  </a:cubicBezTo>
                  <a:cubicBezTo>
                    <a:pt x="3443" y="10263"/>
                    <a:pt x="3465" y="10285"/>
                    <a:pt x="3488" y="10307"/>
                  </a:cubicBezTo>
                  <a:cubicBezTo>
                    <a:pt x="3488" y="10373"/>
                    <a:pt x="3488" y="10439"/>
                    <a:pt x="3443" y="10483"/>
                  </a:cubicBezTo>
                  <a:cubicBezTo>
                    <a:pt x="3421" y="10549"/>
                    <a:pt x="3399" y="10594"/>
                    <a:pt x="3421" y="10660"/>
                  </a:cubicBezTo>
                  <a:cubicBezTo>
                    <a:pt x="3421" y="10704"/>
                    <a:pt x="3399" y="10726"/>
                    <a:pt x="3355" y="10748"/>
                  </a:cubicBezTo>
                  <a:cubicBezTo>
                    <a:pt x="3333" y="10770"/>
                    <a:pt x="3311" y="10770"/>
                    <a:pt x="3289" y="10770"/>
                  </a:cubicBezTo>
                  <a:cubicBezTo>
                    <a:pt x="3267" y="10770"/>
                    <a:pt x="3267" y="10792"/>
                    <a:pt x="3267" y="10792"/>
                  </a:cubicBezTo>
                  <a:cubicBezTo>
                    <a:pt x="3289" y="10814"/>
                    <a:pt x="3289" y="10836"/>
                    <a:pt x="3311" y="10858"/>
                  </a:cubicBezTo>
                  <a:cubicBezTo>
                    <a:pt x="3275" y="10913"/>
                    <a:pt x="3238" y="10952"/>
                    <a:pt x="3177" y="10952"/>
                  </a:cubicBezTo>
                  <a:cubicBezTo>
                    <a:pt x="3164" y="10952"/>
                    <a:pt x="3150" y="10951"/>
                    <a:pt x="3134" y="10947"/>
                  </a:cubicBezTo>
                  <a:cubicBezTo>
                    <a:pt x="3090" y="10947"/>
                    <a:pt x="3046" y="10969"/>
                    <a:pt x="3024" y="11013"/>
                  </a:cubicBezTo>
                  <a:cubicBezTo>
                    <a:pt x="3002" y="11035"/>
                    <a:pt x="2980" y="11079"/>
                    <a:pt x="2958" y="11101"/>
                  </a:cubicBezTo>
                  <a:cubicBezTo>
                    <a:pt x="2936" y="11167"/>
                    <a:pt x="2914" y="11234"/>
                    <a:pt x="2892" y="11278"/>
                  </a:cubicBezTo>
                  <a:cubicBezTo>
                    <a:pt x="2825" y="11322"/>
                    <a:pt x="2759" y="11344"/>
                    <a:pt x="2715" y="11432"/>
                  </a:cubicBezTo>
                  <a:cubicBezTo>
                    <a:pt x="2693" y="11454"/>
                    <a:pt x="2671" y="11454"/>
                    <a:pt x="2649" y="11476"/>
                  </a:cubicBezTo>
                  <a:cubicBezTo>
                    <a:pt x="2627" y="11476"/>
                    <a:pt x="2583" y="11476"/>
                    <a:pt x="2583" y="11498"/>
                  </a:cubicBezTo>
                  <a:cubicBezTo>
                    <a:pt x="2649" y="11697"/>
                    <a:pt x="2605" y="11874"/>
                    <a:pt x="2627" y="12072"/>
                  </a:cubicBezTo>
                  <a:cubicBezTo>
                    <a:pt x="2583" y="12094"/>
                    <a:pt x="2561" y="12094"/>
                    <a:pt x="2539" y="12094"/>
                  </a:cubicBezTo>
                  <a:cubicBezTo>
                    <a:pt x="2516" y="12116"/>
                    <a:pt x="2472" y="12116"/>
                    <a:pt x="2472" y="12139"/>
                  </a:cubicBezTo>
                  <a:cubicBezTo>
                    <a:pt x="2428" y="12183"/>
                    <a:pt x="2362" y="12249"/>
                    <a:pt x="2362" y="12337"/>
                  </a:cubicBezTo>
                  <a:cubicBezTo>
                    <a:pt x="2384" y="12425"/>
                    <a:pt x="2340" y="12470"/>
                    <a:pt x="2252" y="12492"/>
                  </a:cubicBezTo>
                  <a:cubicBezTo>
                    <a:pt x="2208" y="12503"/>
                    <a:pt x="2169" y="12508"/>
                    <a:pt x="2130" y="12508"/>
                  </a:cubicBezTo>
                  <a:cubicBezTo>
                    <a:pt x="2092" y="12508"/>
                    <a:pt x="2053" y="12503"/>
                    <a:pt x="2009" y="12492"/>
                  </a:cubicBezTo>
                  <a:cubicBezTo>
                    <a:pt x="1994" y="12492"/>
                    <a:pt x="1970" y="12482"/>
                    <a:pt x="1948" y="12482"/>
                  </a:cubicBezTo>
                  <a:cubicBezTo>
                    <a:pt x="1938" y="12482"/>
                    <a:pt x="1928" y="12484"/>
                    <a:pt x="1921" y="12492"/>
                  </a:cubicBezTo>
                  <a:cubicBezTo>
                    <a:pt x="1899" y="12536"/>
                    <a:pt x="1921" y="12558"/>
                    <a:pt x="1943" y="12580"/>
                  </a:cubicBezTo>
                  <a:cubicBezTo>
                    <a:pt x="1965" y="12580"/>
                    <a:pt x="1965" y="12602"/>
                    <a:pt x="1965" y="12602"/>
                  </a:cubicBezTo>
                  <a:cubicBezTo>
                    <a:pt x="2009" y="12668"/>
                    <a:pt x="2009" y="12690"/>
                    <a:pt x="1943" y="12734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2999"/>
                    <a:pt x="1744" y="13021"/>
                  </a:cubicBezTo>
                  <a:cubicBezTo>
                    <a:pt x="1744" y="13087"/>
                    <a:pt x="1722" y="13132"/>
                    <a:pt x="1722" y="13198"/>
                  </a:cubicBezTo>
                  <a:cubicBezTo>
                    <a:pt x="1700" y="13220"/>
                    <a:pt x="1700" y="13242"/>
                    <a:pt x="1678" y="13264"/>
                  </a:cubicBezTo>
                  <a:cubicBezTo>
                    <a:pt x="1656" y="13308"/>
                    <a:pt x="1634" y="13352"/>
                    <a:pt x="1656" y="13419"/>
                  </a:cubicBezTo>
                  <a:cubicBezTo>
                    <a:pt x="1656" y="13419"/>
                    <a:pt x="1656" y="13441"/>
                    <a:pt x="1634" y="13463"/>
                  </a:cubicBezTo>
                  <a:cubicBezTo>
                    <a:pt x="1612" y="13529"/>
                    <a:pt x="1567" y="13617"/>
                    <a:pt x="1567" y="13705"/>
                  </a:cubicBezTo>
                  <a:cubicBezTo>
                    <a:pt x="1567" y="13705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16"/>
                    <a:pt x="1523" y="13838"/>
                    <a:pt x="1545" y="13860"/>
                  </a:cubicBezTo>
                  <a:cubicBezTo>
                    <a:pt x="1567" y="13904"/>
                    <a:pt x="1545" y="13948"/>
                    <a:pt x="1523" y="13992"/>
                  </a:cubicBezTo>
                  <a:cubicBezTo>
                    <a:pt x="1479" y="14036"/>
                    <a:pt x="1457" y="14103"/>
                    <a:pt x="1479" y="14169"/>
                  </a:cubicBezTo>
                  <a:cubicBezTo>
                    <a:pt x="1501" y="14191"/>
                    <a:pt x="1479" y="14213"/>
                    <a:pt x="1435" y="14235"/>
                  </a:cubicBezTo>
                  <a:cubicBezTo>
                    <a:pt x="1391" y="14257"/>
                    <a:pt x="1325" y="14301"/>
                    <a:pt x="1281" y="14323"/>
                  </a:cubicBezTo>
                  <a:cubicBezTo>
                    <a:pt x="1214" y="14368"/>
                    <a:pt x="1148" y="14434"/>
                    <a:pt x="1060" y="14456"/>
                  </a:cubicBezTo>
                  <a:lnTo>
                    <a:pt x="1038" y="14456"/>
                  </a:lnTo>
                  <a:cubicBezTo>
                    <a:pt x="1060" y="14478"/>
                    <a:pt x="1060" y="14500"/>
                    <a:pt x="1082" y="14500"/>
                  </a:cubicBezTo>
                  <a:cubicBezTo>
                    <a:pt x="1148" y="14544"/>
                    <a:pt x="1170" y="14588"/>
                    <a:pt x="1192" y="14654"/>
                  </a:cubicBezTo>
                  <a:cubicBezTo>
                    <a:pt x="1192" y="14721"/>
                    <a:pt x="1214" y="14809"/>
                    <a:pt x="1236" y="14853"/>
                  </a:cubicBezTo>
                  <a:cubicBezTo>
                    <a:pt x="1281" y="14897"/>
                    <a:pt x="1347" y="14919"/>
                    <a:pt x="1413" y="14963"/>
                  </a:cubicBezTo>
                  <a:cubicBezTo>
                    <a:pt x="1457" y="14985"/>
                    <a:pt x="1479" y="15008"/>
                    <a:pt x="1479" y="15052"/>
                  </a:cubicBezTo>
                  <a:cubicBezTo>
                    <a:pt x="1479" y="15074"/>
                    <a:pt x="1479" y="15096"/>
                    <a:pt x="1523" y="15096"/>
                  </a:cubicBezTo>
                  <a:cubicBezTo>
                    <a:pt x="1545" y="15074"/>
                    <a:pt x="1567" y="15052"/>
                    <a:pt x="1590" y="15030"/>
                  </a:cubicBezTo>
                  <a:cubicBezTo>
                    <a:pt x="1638" y="14993"/>
                    <a:pt x="1680" y="14977"/>
                    <a:pt x="1719" y="14977"/>
                  </a:cubicBezTo>
                  <a:cubicBezTo>
                    <a:pt x="1751" y="14977"/>
                    <a:pt x="1780" y="14988"/>
                    <a:pt x="1810" y="15008"/>
                  </a:cubicBezTo>
                  <a:cubicBezTo>
                    <a:pt x="1876" y="15052"/>
                    <a:pt x="1943" y="15096"/>
                    <a:pt x="2009" y="15140"/>
                  </a:cubicBezTo>
                  <a:cubicBezTo>
                    <a:pt x="2051" y="15112"/>
                    <a:pt x="2084" y="15084"/>
                    <a:pt x="2119" y="15084"/>
                  </a:cubicBezTo>
                  <a:cubicBezTo>
                    <a:pt x="2140" y="15084"/>
                    <a:pt x="2161" y="15094"/>
                    <a:pt x="2185" y="15118"/>
                  </a:cubicBezTo>
                  <a:cubicBezTo>
                    <a:pt x="2235" y="15148"/>
                    <a:pt x="2290" y="15160"/>
                    <a:pt x="2344" y="15160"/>
                  </a:cubicBezTo>
                  <a:cubicBezTo>
                    <a:pt x="2411" y="15160"/>
                    <a:pt x="2478" y="15142"/>
                    <a:pt x="2539" y="15118"/>
                  </a:cubicBezTo>
                  <a:cubicBezTo>
                    <a:pt x="2572" y="15096"/>
                    <a:pt x="2599" y="15085"/>
                    <a:pt x="2627" y="15085"/>
                  </a:cubicBezTo>
                  <a:cubicBezTo>
                    <a:pt x="2654" y="15085"/>
                    <a:pt x="2682" y="15096"/>
                    <a:pt x="2715" y="15118"/>
                  </a:cubicBezTo>
                  <a:cubicBezTo>
                    <a:pt x="2730" y="15133"/>
                    <a:pt x="2745" y="15140"/>
                    <a:pt x="2758" y="15140"/>
                  </a:cubicBezTo>
                  <a:cubicBezTo>
                    <a:pt x="2786" y="15140"/>
                    <a:pt x="2811" y="15111"/>
                    <a:pt x="2825" y="15052"/>
                  </a:cubicBezTo>
                  <a:cubicBezTo>
                    <a:pt x="2825" y="14985"/>
                    <a:pt x="2848" y="14919"/>
                    <a:pt x="2892" y="14875"/>
                  </a:cubicBezTo>
                  <a:cubicBezTo>
                    <a:pt x="2914" y="14809"/>
                    <a:pt x="2980" y="14743"/>
                    <a:pt x="2980" y="14676"/>
                  </a:cubicBezTo>
                  <a:cubicBezTo>
                    <a:pt x="2980" y="14654"/>
                    <a:pt x="3002" y="14654"/>
                    <a:pt x="3002" y="14654"/>
                  </a:cubicBezTo>
                  <a:cubicBezTo>
                    <a:pt x="3046" y="14632"/>
                    <a:pt x="3046" y="14588"/>
                    <a:pt x="3046" y="14566"/>
                  </a:cubicBezTo>
                  <a:cubicBezTo>
                    <a:pt x="3046" y="14544"/>
                    <a:pt x="3046" y="14500"/>
                    <a:pt x="3046" y="14500"/>
                  </a:cubicBezTo>
                  <a:cubicBezTo>
                    <a:pt x="3112" y="14434"/>
                    <a:pt x="3156" y="14390"/>
                    <a:pt x="3201" y="14345"/>
                  </a:cubicBezTo>
                  <a:cubicBezTo>
                    <a:pt x="3245" y="14323"/>
                    <a:pt x="3245" y="14301"/>
                    <a:pt x="3223" y="14279"/>
                  </a:cubicBezTo>
                  <a:cubicBezTo>
                    <a:pt x="3216" y="14273"/>
                    <a:pt x="3210" y="14270"/>
                    <a:pt x="3203" y="14270"/>
                  </a:cubicBezTo>
                  <a:cubicBezTo>
                    <a:pt x="3188" y="14270"/>
                    <a:pt x="3172" y="14286"/>
                    <a:pt x="3156" y="14301"/>
                  </a:cubicBezTo>
                  <a:cubicBezTo>
                    <a:pt x="3134" y="14301"/>
                    <a:pt x="3134" y="14301"/>
                    <a:pt x="3134" y="14323"/>
                  </a:cubicBezTo>
                  <a:cubicBezTo>
                    <a:pt x="3123" y="14334"/>
                    <a:pt x="3112" y="14340"/>
                    <a:pt x="3099" y="14340"/>
                  </a:cubicBezTo>
                  <a:cubicBezTo>
                    <a:pt x="3085" y="14340"/>
                    <a:pt x="3068" y="14334"/>
                    <a:pt x="3046" y="14323"/>
                  </a:cubicBezTo>
                  <a:cubicBezTo>
                    <a:pt x="3024" y="14323"/>
                    <a:pt x="3002" y="14301"/>
                    <a:pt x="2980" y="14279"/>
                  </a:cubicBezTo>
                  <a:cubicBezTo>
                    <a:pt x="3002" y="14213"/>
                    <a:pt x="3024" y="14191"/>
                    <a:pt x="3046" y="14147"/>
                  </a:cubicBezTo>
                  <a:cubicBezTo>
                    <a:pt x="3090" y="14081"/>
                    <a:pt x="3179" y="14103"/>
                    <a:pt x="3223" y="14059"/>
                  </a:cubicBezTo>
                  <a:cubicBezTo>
                    <a:pt x="3223" y="14036"/>
                    <a:pt x="3223" y="14014"/>
                    <a:pt x="3223" y="14014"/>
                  </a:cubicBezTo>
                  <a:cubicBezTo>
                    <a:pt x="3201" y="13948"/>
                    <a:pt x="3201" y="13904"/>
                    <a:pt x="3267" y="13860"/>
                  </a:cubicBezTo>
                  <a:cubicBezTo>
                    <a:pt x="3289" y="13816"/>
                    <a:pt x="3311" y="13772"/>
                    <a:pt x="3333" y="13728"/>
                  </a:cubicBezTo>
                  <a:cubicBezTo>
                    <a:pt x="3355" y="13683"/>
                    <a:pt x="3377" y="13617"/>
                    <a:pt x="3399" y="13551"/>
                  </a:cubicBezTo>
                  <a:cubicBezTo>
                    <a:pt x="3421" y="13529"/>
                    <a:pt x="3443" y="13507"/>
                    <a:pt x="3488" y="13507"/>
                  </a:cubicBezTo>
                  <a:cubicBezTo>
                    <a:pt x="3510" y="13507"/>
                    <a:pt x="3532" y="13485"/>
                    <a:pt x="3554" y="13485"/>
                  </a:cubicBezTo>
                  <a:cubicBezTo>
                    <a:pt x="3554" y="13396"/>
                    <a:pt x="3532" y="13308"/>
                    <a:pt x="3532" y="13220"/>
                  </a:cubicBezTo>
                  <a:cubicBezTo>
                    <a:pt x="3554" y="13220"/>
                    <a:pt x="3554" y="13220"/>
                    <a:pt x="3576" y="13198"/>
                  </a:cubicBezTo>
                  <a:cubicBezTo>
                    <a:pt x="3642" y="13198"/>
                    <a:pt x="3730" y="13198"/>
                    <a:pt x="3797" y="13132"/>
                  </a:cubicBezTo>
                  <a:cubicBezTo>
                    <a:pt x="3797" y="13110"/>
                    <a:pt x="3841" y="13110"/>
                    <a:pt x="3863" y="13087"/>
                  </a:cubicBezTo>
                  <a:lnTo>
                    <a:pt x="3951" y="13087"/>
                  </a:lnTo>
                  <a:cubicBezTo>
                    <a:pt x="3951" y="12911"/>
                    <a:pt x="4017" y="12823"/>
                    <a:pt x="4150" y="12779"/>
                  </a:cubicBezTo>
                  <a:cubicBezTo>
                    <a:pt x="4150" y="12823"/>
                    <a:pt x="4172" y="12867"/>
                    <a:pt x="4172" y="12889"/>
                  </a:cubicBezTo>
                  <a:cubicBezTo>
                    <a:pt x="4194" y="12933"/>
                    <a:pt x="4172" y="12955"/>
                    <a:pt x="4128" y="12977"/>
                  </a:cubicBezTo>
                  <a:cubicBezTo>
                    <a:pt x="4128" y="12977"/>
                    <a:pt x="4128" y="12999"/>
                    <a:pt x="4128" y="12999"/>
                  </a:cubicBezTo>
                  <a:cubicBezTo>
                    <a:pt x="4128" y="13043"/>
                    <a:pt x="4150" y="13065"/>
                    <a:pt x="4150" y="13087"/>
                  </a:cubicBezTo>
                  <a:cubicBezTo>
                    <a:pt x="4128" y="13132"/>
                    <a:pt x="4083" y="13176"/>
                    <a:pt x="4061" y="13220"/>
                  </a:cubicBezTo>
                  <a:cubicBezTo>
                    <a:pt x="4017" y="13286"/>
                    <a:pt x="3951" y="13242"/>
                    <a:pt x="3929" y="13308"/>
                  </a:cubicBezTo>
                  <a:cubicBezTo>
                    <a:pt x="3929" y="13308"/>
                    <a:pt x="3929" y="13330"/>
                    <a:pt x="3929" y="13330"/>
                  </a:cubicBezTo>
                  <a:cubicBezTo>
                    <a:pt x="4017" y="13352"/>
                    <a:pt x="4083" y="13441"/>
                    <a:pt x="4150" y="13529"/>
                  </a:cubicBezTo>
                  <a:cubicBezTo>
                    <a:pt x="4172" y="13551"/>
                    <a:pt x="4194" y="13595"/>
                    <a:pt x="4194" y="13617"/>
                  </a:cubicBezTo>
                  <a:cubicBezTo>
                    <a:pt x="4194" y="13705"/>
                    <a:pt x="4238" y="13750"/>
                    <a:pt x="4282" y="13816"/>
                  </a:cubicBezTo>
                  <a:cubicBezTo>
                    <a:pt x="4304" y="13838"/>
                    <a:pt x="4348" y="13860"/>
                    <a:pt x="4348" y="13904"/>
                  </a:cubicBezTo>
                  <a:cubicBezTo>
                    <a:pt x="4326" y="13948"/>
                    <a:pt x="4304" y="13970"/>
                    <a:pt x="4260" y="14014"/>
                  </a:cubicBezTo>
                  <a:cubicBezTo>
                    <a:pt x="4282" y="14036"/>
                    <a:pt x="4304" y="14036"/>
                    <a:pt x="4326" y="14036"/>
                  </a:cubicBezTo>
                  <a:cubicBezTo>
                    <a:pt x="4392" y="14081"/>
                    <a:pt x="4392" y="14125"/>
                    <a:pt x="4348" y="14169"/>
                  </a:cubicBezTo>
                  <a:cubicBezTo>
                    <a:pt x="4326" y="14213"/>
                    <a:pt x="4282" y="14279"/>
                    <a:pt x="4238" y="14323"/>
                  </a:cubicBezTo>
                  <a:cubicBezTo>
                    <a:pt x="4282" y="14368"/>
                    <a:pt x="4304" y="14434"/>
                    <a:pt x="4282" y="14500"/>
                  </a:cubicBezTo>
                  <a:cubicBezTo>
                    <a:pt x="4282" y="14543"/>
                    <a:pt x="4264" y="14567"/>
                    <a:pt x="4233" y="14567"/>
                  </a:cubicBezTo>
                  <a:cubicBezTo>
                    <a:pt x="4216" y="14567"/>
                    <a:pt x="4195" y="14560"/>
                    <a:pt x="4172" y="14544"/>
                  </a:cubicBezTo>
                  <a:cubicBezTo>
                    <a:pt x="4150" y="14544"/>
                    <a:pt x="4150" y="14522"/>
                    <a:pt x="4128" y="14522"/>
                  </a:cubicBezTo>
                  <a:cubicBezTo>
                    <a:pt x="4105" y="14522"/>
                    <a:pt x="4105" y="14522"/>
                    <a:pt x="4105" y="14544"/>
                  </a:cubicBezTo>
                  <a:cubicBezTo>
                    <a:pt x="4083" y="14566"/>
                    <a:pt x="4083" y="14588"/>
                    <a:pt x="4083" y="14632"/>
                  </a:cubicBezTo>
                  <a:cubicBezTo>
                    <a:pt x="4017" y="14588"/>
                    <a:pt x="4017" y="14588"/>
                    <a:pt x="3885" y="14566"/>
                  </a:cubicBezTo>
                  <a:cubicBezTo>
                    <a:pt x="3863" y="14566"/>
                    <a:pt x="3863" y="14566"/>
                    <a:pt x="3841" y="14544"/>
                  </a:cubicBezTo>
                  <a:cubicBezTo>
                    <a:pt x="3797" y="14544"/>
                    <a:pt x="3730" y="14544"/>
                    <a:pt x="3686" y="14566"/>
                  </a:cubicBezTo>
                  <a:cubicBezTo>
                    <a:pt x="3664" y="14566"/>
                    <a:pt x="3620" y="14588"/>
                    <a:pt x="3598" y="14588"/>
                  </a:cubicBezTo>
                  <a:cubicBezTo>
                    <a:pt x="3549" y="14580"/>
                    <a:pt x="3519" y="14575"/>
                    <a:pt x="3495" y="14575"/>
                  </a:cubicBezTo>
                  <a:cubicBezTo>
                    <a:pt x="3454" y="14575"/>
                    <a:pt x="3433" y="14590"/>
                    <a:pt x="3377" y="14632"/>
                  </a:cubicBezTo>
                  <a:cubicBezTo>
                    <a:pt x="3333" y="14632"/>
                    <a:pt x="3289" y="14610"/>
                    <a:pt x="3267" y="14588"/>
                  </a:cubicBezTo>
                  <a:cubicBezTo>
                    <a:pt x="3245" y="14588"/>
                    <a:pt x="3223" y="14588"/>
                    <a:pt x="3223" y="14632"/>
                  </a:cubicBezTo>
                  <a:cubicBezTo>
                    <a:pt x="3289" y="14676"/>
                    <a:pt x="3355" y="14743"/>
                    <a:pt x="3443" y="14809"/>
                  </a:cubicBezTo>
                  <a:cubicBezTo>
                    <a:pt x="3443" y="14831"/>
                    <a:pt x="3443" y="14831"/>
                    <a:pt x="3443" y="14853"/>
                  </a:cubicBezTo>
                  <a:cubicBezTo>
                    <a:pt x="3443" y="14919"/>
                    <a:pt x="3443" y="14963"/>
                    <a:pt x="3510" y="15008"/>
                  </a:cubicBezTo>
                  <a:cubicBezTo>
                    <a:pt x="3532" y="15030"/>
                    <a:pt x="3554" y="15074"/>
                    <a:pt x="3554" y="15118"/>
                  </a:cubicBezTo>
                  <a:cubicBezTo>
                    <a:pt x="3576" y="15228"/>
                    <a:pt x="3620" y="15317"/>
                    <a:pt x="3686" y="15427"/>
                  </a:cubicBezTo>
                  <a:cubicBezTo>
                    <a:pt x="3730" y="15493"/>
                    <a:pt x="3708" y="15493"/>
                    <a:pt x="3642" y="15537"/>
                  </a:cubicBezTo>
                  <a:cubicBezTo>
                    <a:pt x="3598" y="15537"/>
                    <a:pt x="3576" y="15471"/>
                    <a:pt x="3532" y="15471"/>
                  </a:cubicBezTo>
                  <a:cubicBezTo>
                    <a:pt x="3532" y="15493"/>
                    <a:pt x="3532" y="15493"/>
                    <a:pt x="3532" y="15493"/>
                  </a:cubicBezTo>
                  <a:cubicBezTo>
                    <a:pt x="3532" y="15515"/>
                    <a:pt x="3532" y="15537"/>
                    <a:pt x="3532" y="15537"/>
                  </a:cubicBezTo>
                  <a:cubicBezTo>
                    <a:pt x="3532" y="15559"/>
                    <a:pt x="3532" y="15581"/>
                    <a:pt x="3510" y="15603"/>
                  </a:cubicBezTo>
                  <a:cubicBezTo>
                    <a:pt x="3462" y="15667"/>
                    <a:pt x="3403" y="15719"/>
                    <a:pt x="3325" y="15719"/>
                  </a:cubicBezTo>
                  <a:cubicBezTo>
                    <a:pt x="3294" y="15719"/>
                    <a:pt x="3260" y="15710"/>
                    <a:pt x="3223" y="15692"/>
                  </a:cubicBezTo>
                  <a:cubicBezTo>
                    <a:pt x="3156" y="15670"/>
                    <a:pt x="3090" y="15670"/>
                    <a:pt x="3046" y="15670"/>
                  </a:cubicBezTo>
                  <a:cubicBezTo>
                    <a:pt x="2980" y="15670"/>
                    <a:pt x="2936" y="15714"/>
                    <a:pt x="2958" y="15780"/>
                  </a:cubicBezTo>
                  <a:cubicBezTo>
                    <a:pt x="2958" y="15824"/>
                    <a:pt x="2980" y="15846"/>
                    <a:pt x="2980" y="15890"/>
                  </a:cubicBezTo>
                  <a:cubicBezTo>
                    <a:pt x="3002" y="15934"/>
                    <a:pt x="2980" y="15979"/>
                    <a:pt x="2936" y="16001"/>
                  </a:cubicBezTo>
                  <a:cubicBezTo>
                    <a:pt x="2929" y="16007"/>
                    <a:pt x="2921" y="16010"/>
                    <a:pt x="2912" y="16010"/>
                  </a:cubicBezTo>
                  <a:cubicBezTo>
                    <a:pt x="2890" y="16010"/>
                    <a:pt x="2863" y="15994"/>
                    <a:pt x="2848" y="15979"/>
                  </a:cubicBezTo>
                  <a:cubicBezTo>
                    <a:pt x="2825" y="15979"/>
                    <a:pt x="2803" y="15957"/>
                    <a:pt x="2781" y="15934"/>
                  </a:cubicBezTo>
                  <a:lnTo>
                    <a:pt x="2759" y="15934"/>
                  </a:lnTo>
                  <a:cubicBezTo>
                    <a:pt x="2737" y="15957"/>
                    <a:pt x="2737" y="15957"/>
                    <a:pt x="2737" y="15979"/>
                  </a:cubicBezTo>
                  <a:cubicBezTo>
                    <a:pt x="2737" y="16001"/>
                    <a:pt x="2737" y="16023"/>
                    <a:pt x="2737" y="16045"/>
                  </a:cubicBezTo>
                  <a:cubicBezTo>
                    <a:pt x="2759" y="16089"/>
                    <a:pt x="2781" y="16155"/>
                    <a:pt x="2781" y="16199"/>
                  </a:cubicBezTo>
                  <a:cubicBezTo>
                    <a:pt x="2759" y="16398"/>
                    <a:pt x="2781" y="16420"/>
                    <a:pt x="2561" y="16486"/>
                  </a:cubicBezTo>
                  <a:cubicBezTo>
                    <a:pt x="2561" y="16486"/>
                    <a:pt x="2561" y="16508"/>
                    <a:pt x="2539" y="16508"/>
                  </a:cubicBezTo>
                  <a:cubicBezTo>
                    <a:pt x="2539" y="16530"/>
                    <a:pt x="2539" y="16552"/>
                    <a:pt x="2539" y="16574"/>
                  </a:cubicBezTo>
                  <a:lnTo>
                    <a:pt x="2450" y="16574"/>
                  </a:lnTo>
                  <a:cubicBezTo>
                    <a:pt x="2450" y="16597"/>
                    <a:pt x="2450" y="16619"/>
                    <a:pt x="2428" y="16619"/>
                  </a:cubicBezTo>
                  <a:cubicBezTo>
                    <a:pt x="2428" y="16641"/>
                    <a:pt x="2428" y="16663"/>
                    <a:pt x="2406" y="16663"/>
                  </a:cubicBezTo>
                  <a:cubicBezTo>
                    <a:pt x="2362" y="16663"/>
                    <a:pt x="2340" y="16641"/>
                    <a:pt x="2318" y="16641"/>
                  </a:cubicBezTo>
                  <a:cubicBezTo>
                    <a:pt x="2274" y="16641"/>
                    <a:pt x="2252" y="16663"/>
                    <a:pt x="2230" y="16663"/>
                  </a:cubicBezTo>
                  <a:cubicBezTo>
                    <a:pt x="2185" y="16729"/>
                    <a:pt x="2097" y="16751"/>
                    <a:pt x="2031" y="16773"/>
                  </a:cubicBezTo>
                  <a:cubicBezTo>
                    <a:pt x="1943" y="16817"/>
                    <a:pt x="1899" y="16883"/>
                    <a:pt x="1899" y="16972"/>
                  </a:cubicBezTo>
                  <a:cubicBezTo>
                    <a:pt x="1921" y="17038"/>
                    <a:pt x="1899" y="17104"/>
                    <a:pt x="1832" y="17148"/>
                  </a:cubicBezTo>
                  <a:cubicBezTo>
                    <a:pt x="1766" y="17170"/>
                    <a:pt x="1744" y="17237"/>
                    <a:pt x="1766" y="17303"/>
                  </a:cubicBezTo>
                  <a:cubicBezTo>
                    <a:pt x="1766" y="17347"/>
                    <a:pt x="1766" y="17413"/>
                    <a:pt x="1766" y="17479"/>
                  </a:cubicBezTo>
                  <a:cubicBezTo>
                    <a:pt x="1766" y="17501"/>
                    <a:pt x="1744" y="17523"/>
                    <a:pt x="1722" y="17546"/>
                  </a:cubicBezTo>
                  <a:cubicBezTo>
                    <a:pt x="1678" y="17546"/>
                    <a:pt x="1656" y="17523"/>
                    <a:pt x="1612" y="17523"/>
                  </a:cubicBezTo>
                  <a:cubicBezTo>
                    <a:pt x="1590" y="17523"/>
                    <a:pt x="1567" y="17523"/>
                    <a:pt x="1567" y="17568"/>
                  </a:cubicBezTo>
                  <a:cubicBezTo>
                    <a:pt x="1678" y="17634"/>
                    <a:pt x="1678" y="17634"/>
                    <a:pt x="1722" y="17766"/>
                  </a:cubicBezTo>
                  <a:cubicBezTo>
                    <a:pt x="1722" y="17788"/>
                    <a:pt x="1722" y="17788"/>
                    <a:pt x="1722" y="17810"/>
                  </a:cubicBezTo>
                  <a:cubicBezTo>
                    <a:pt x="1722" y="17877"/>
                    <a:pt x="1766" y="17921"/>
                    <a:pt x="1832" y="17921"/>
                  </a:cubicBezTo>
                  <a:cubicBezTo>
                    <a:pt x="1832" y="17921"/>
                    <a:pt x="1854" y="17943"/>
                    <a:pt x="1854" y="17943"/>
                  </a:cubicBezTo>
                  <a:cubicBezTo>
                    <a:pt x="1965" y="17987"/>
                    <a:pt x="2031" y="18053"/>
                    <a:pt x="2031" y="18186"/>
                  </a:cubicBezTo>
                  <a:cubicBezTo>
                    <a:pt x="2031" y="18208"/>
                    <a:pt x="2053" y="18252"/>
                    <a:pt x="2075" y="18274"/>
                  </a:cubicBezTo>
                  <a:cubicBezTo>
                    <a:pt x="2141" y="18340"/>
                    <a:pt x="2185" y="18428"/>
                    <a:pt x="2252" y="18495"/>
                  </a:cubicBezTo>
                  <a:cubicBezTo>
                    <a:pt x="2185" y="18627"/>
                    <a:pt x="2075" y="18737"/>
                    <a:pt x="1987" y="18803"/>
                  </a:cubicBezTo>
                  <a:cubicBezTo>
                    <a:pt x="1943" y="18826"/>
                    <a:pt x="1876" y="18848"/>
                    <a:pt x="1832" y="18848"/>
                  </a:cubicBezTo>
                  <a:cubicBezTo>
                    <a:pt x="1744" y="18870"/>
                    <a:pt x="1678" y="18870"/>
                    <a:pt x="1612" y="18870"/>
                  </a:cubicBezTo>
                  <a:cubicBezTo>
                    <a:pt x="1567" y="19002"/>
                    <a:pt x="1479" y="19090"/>
                    <a:pt x="1369" y="19157"/>
                  </a:cubicBezTo>
                  <a:cubicBezTo>
                    <a:pt x="1325" y="19135"/>
                    <a:pt x="1259" y="19112"/>
                    <a:pt x="1192" y="19112"/>
                  </a:cubicBezTo>
                  <a:cubicBezTo>
                    <a:pt x="1259" y="19201"/>
                    <a:pt x="1259" y="19201"/>
                    <a:pt x="1325" y="19245"/>
                  </a:cubicBezTo>
                  <a:cubicBezTo>
                    <a:pt x="1347" y="19267"/>
                    <a:pt x="1369" y="19289"/>
                    <a:pt x="1369" y="19311"/>
                  </a:cubicBezTo>
                  <a:cubicBezTo>
                    <a:pt x="1391" y="19399"/>
                    <a:pt x="1413" y="19488"/>
                    <a:pt x="1325" y="19576"/>
                  </a:cubicBezTo>
                  <a:lnTo>
                    <a:pt x="1281" y="19576"/>
                  </a:lnTo>
                  <a:cubicBezTo>
                    <a:pt x="1265" y="19572"/>
                    <a:pt x="1251" y="19570"/>
                    <a:pt x="1238" y="19570"/>
                  </a:cubicBezTo>
                  <a:cubicBezTo>
                    <a:pt x="1177" y="19570"/>
                    <a:pt x="1140" y="19610"/>
                    <a:pt x="1104" y="19664"/>
                  </a:cubicBezTo>
                  <a:cubicBezTo>
                    <a:pt x="1082" y="19708"/>
                    <a:pt x="1038" y="19752"/>
                    <a:pt x="994" y="19797"/>
                  </a:cubicBezTo>
                  <a:lnTo>
                    <a:pt x="972" y="19797"/>
                  </a:lnTo>
                  <a:cubicBezTo>
                    <a:pt x="950" y="19797"/>
                    <a:pt x="927" y="19797"/>
                    <a:pt x="905" y="19775"/>
                  </a:cubicBezTo>
                  <a:cubicBezTo>
                    <a:pt x="905" y="19797"/>
                    <a:pt x="883" y="19797"/>
                    <a:pt x="883" y="19797"/>
                  </a:cubicBezTo>
                  <a:cubicBezTo>
                    <a:pt x="883" y="19797"/>
                    <a:pt x="883" y="19819"/>
                    <a:pt x="861" y="19819"/>
                  </a:cubicBezTo>
                  <a:cubicBezTo>
                    <a:pt x="832" y="19878"/>
                    <a:pt x="802" y="19907"/>
                    <a:pt x="760" y="19907"/>
                  </a:cubicBezTo>
                  <a:cubicBezTo>
                    <a:pt x="739" y="19907"/>
                    <a:pt x="714" y="19900"/>
                    <a:pt x="685" y="19885"/>
                  </a:cubicBezTo>
                  <a:cubicBezTo>
                    <a:pt x="663" y="19863"/>
                    <a:pt x="641" y="19863"/>
                    <a:pt x="619" y="19841"/>
                  </a:cubicBezTo>
                  <a:cubicBezTo>
                    <a:pt x="530" y="19951"/>
                    <a:pt x="442" y="20017"/>
                    <a:pt x="310" y="20039"/>
                  </a:cubicBezTo>
                  <a:cubicBezTo>
                    <a:pt x="310" y="20039"/>
                    <a:pt x="287" y="20061"/>
                    <a:pt x="287" y="20061"/>
                  </a:cubicBezTo>
                  <a:cubicBezTo>
                    <a:pt x="310" y="20084"/>
                    <a:pt x="332" y="20084"/>
                    <a:pt x="354" y="20084"/>
                  </a:cubicBezTo>
                  <a:cubicBezTo>
                    <a:pt x="368" y="20081"/>
                    <a:pt x="382" y="20079"/>
                    <a:pt x="394" y="20079"/>
                  </a:cubicBezTo>
                  <a:cubicBezTo>
                    <a:pt x="476" y="20079"/>
                    <a:pt x="514" y="20139"/>
                    <a:pt x="552" y="20216"/>
                  </a:cubicBezTo>
                  <a:cubicBezTo>
                    <a:pt x="530" y="20216"/>
                    <a:pt x="486" y="20238"/>
                    <a:pt x="464" y="20238"/>
                  </a:cubicBezTo>
                  <a:cubicBezTo>
                    <a:pt x="464" y="20282"/>
                    <a:pt x="464" y="20304"/>
                    <a:pt x="464" y="20326"/>
                  </a:cubicBezTo>
                  <a:cubicBezTo>
                    <a:pt x="287" y="20348"/>
                    <a:pt x="243" y="20370"/>
                    <a:pt x="199" y="20503"/>
                  </a:cubicBezTo>
                  <a:cubicBezTo>
                    <a:pt x="221" y="20547"/>
                    <a:pt x="287" y="20569"/>
                    <a:pt x="310" y="20635"/>
                  </a:cubicBezTo>
                  <a:cubicBezTo>
                    <a:pt x="287" y="20657"/>
                    <a:pt x="265" y="20679"/>
                    <a:pt x="221" y="20701"/>
                  </a:cubicBezTo>
                  <a:cubicBezTo>
                    <a:pt x="243" y="20701"/>
                    <a:pt x="243" y="20724"/>
                    <a:pt x="265" y="20724"/>
                  </a:cubicBezTo>
                  <a:cubicBezTo>
                    <a:pt x="287" y="20746"/>
                    <a:pt x="310" y="20768"/>
                    <a:pt x="332" y="20768"/>
                  </a:cubicBezTo>
                  <a:cubicBezTo>
                    <a:pt x="420" y="20834"/>
                    <a:pt x="420" y="20856"/>
                    <a:pt x="376" y="20944"/>
                  </a:cubicBezTo>
                  <a:cubicBezTo>
                    <a:pt x="354" y="20988"/>
                    <a:pt x="332" y="21033"/>
                    <a:pt x="354" y="21077"/>
                  </a:cubicBezTo>
                  <a:cubicBezTo>
                    <a:pt x="398" y="21121"/>
                    <a:pt x="376" y="21165"/>
                    <a:pt x="354" y="21209"/>
                  </a:cubicBezTo>
                  <a:cubicBezTo>
                    <a:pt x="354" y="21253"/>
                    <a:pt x="376" y="21297"/>
                    <a:pt x="420" y="21341"/>
                  </a:cubicBezTo>
                  <a:cubicBezTo>
                    <a:pt x="442" y="21341"/>
                    <a:pt x="486" y="21364"/>
                    <a:pt x="508" y="21364"/>
                  </a:cubicBezTo>
                  <a:cubicBezTo>
                    <a:pt x="530" y="21386"/>
                    <a:pt x="574" y="21386"/>
                    <a:pt x="596" y="21408"/>
                  </a:cubicBezTo>
                  <a:cubicBezTo>
                    <a:pt x="619" y="21430"/>
                    <a:pt x="641" y="21452"/>
                    <a:pt x="619" y="21474"/>
                  </a:cubicBezTo>
                  <a:cubicBezTo>
                    <a:pt x="619" y="21518"/>
                    <a:pt x="641" y="21562"/>
                    <a:pt x="663" y="21606"/>
                  </a:cubicBezTo>
                  <a:cubicBezTo>
                    <a:pt x="685" y="21650"/>
                    <a:pt x="663" y="21695"/>
                    <a:pt x="619" y="21717"/>
                  </a:cubicBezTo>
                  <a:cubicBezTo>
                    <a:pt x="574" y="21717"/>
                    <a:pt x="552" y="21739"/>
                    <a:pt x="508" y="21761"/>
                  </a:cubicBezTo>
                  <a:cubicBezTo>
                    <a:pt x="530" y="21783"/>
                    <a:pt x="552" y="21827"/>
                    <a:pt x="530" y="21849"/>
                  </a:cubicBezTo>
                  <a:cubicBezTo>
                    <a:pt x="508" y="21915"/>
                    <a:pt x="508" y="21982"/>
                    <a:pt x="552" y="22048"/>
                  </a:cubicBezTo>
                  <a:cubicBezTo>
                    <a:pt x="552" y="22048"/>
                    <a:pt x="552" y="22092"/>
                    <a:pt x="530" y="22092"/>
                  </a:cubicBezTo>
                  <a:cubicBezTo>
                    <a:pt x="521" y="22111"/>
                    <a:pt x="512" y="22117"/>
                    <a:pt x="502" y="22117"/>
                  </a:cubicBezTo>
                  <a:cubicBezTo>
                    <a:pt x="490" y="22117"/>
                    <a:pt x="477" y="22105"/>
                    <a:pt x="464" y="22092"/>
                  </a:cubicBezTo>
                  <a:cubicBezTo>
                    <a:pt x="442" y="22070"/>
                    <a:pt x="420" y="22048"/>
                    <a:pt x="398" y="22004"/>
                  </a:cubicBezTo>
                  <a:cubicBezTo>
                    <a:pt x="383" y="22004"/>
                    <a:pt x="378" y="21994"/>
                    <a:pt x="370" y="21994"/>
                  </a:cubicBezTo>
                  <a:cubicBezTo>
                    <a:pt x="366" y="21994"/>
                    <a:pt x="361" y="21996"/>
                    <a:pt x="354" y="22004"/>
                  </a:cubicBezTo>
                  <a:cubicBezTo>
                    <a:pt x="354" y="22004"/>
                    <a:pt x="354" y="22026"/>
                    <a:pt x="354" y="22026"/>
                  </a:cubicBezTo>
                  <a:cubicBezTo>
                    <a:pt x="376" y="22114"/>
                    <a:pt x="354" y="22158"/>
                    <a:pt x="265" y="22202"/>
                  </a:cubicBezTo>
                  <a:cubicBezTo>
                    <a:pt x="243" y="22202"/>
                    <a:pt x="199" y="22224"/>
                    <a:pt x="155" y="22224"/>
                  </a:cubicBezTo>
                  <a:cubicBezTo>
                    <a:pt x="133" y="22246"/>
                    <a:pt x="111" y="22246"/>
                    <a:pt x="89" y="22268"/>
                  </a:cubicBezTo>
                  <a:cubicBezTo>
                    <a:pt x="1" y="22290"/>
                    <a:pt x="1" y="22379"/>
                    <a:pt x="67" y="22423"/>
                  </a:cubicBezTo>
                  <a:cubicBezTo>
                    <a:pt x="89" y="22445"/>
                    <a:pt x="133" y="22467"/>
                    <a:pt x="177" y="22489"/>
                  </a:cubicBezTo>
                  <a:cubicBezTo>
                    <a:pt x="221" y="22533"/>
                    <a:pt x="287" y="22577"/>
                    <a:pt x="287" y="22644"/>
                  </a:cubicBezTo>
                  <a:cubicBezTo>
                    <a:pt x="287" y="22732"/>
                    <a:pt x="332" y="22776"/>
                    <a:pt x="398" y="22820"/>
                  </a:cubicBezTo>
                  <a:cubicBezTo>
                    <a:pt x="442" y="22864"/>
                    <a:pt x="508" y="22908"/>
                    <a:pt x="552" y="22930"/>
                  </a:cubicBezTo>
                  <a:cubicBezTo>
                    <a:pt x="641" y="22975"/>
                    <a:pt x="707" y="23019"/>
                    <a:pt x="773" y="23085"/>
                  </a:cubicBezTo>
                  <a:cubicBezTo>
                    <a:pt x="794" y="23080"/>
                    <a:pt x="815" y="23077"/>
                    <a:pt x="835" y="23077"/>
                  </a:cubicBezTo>
                  <a:cubicBezTo>
                    <a:pt x="902" y="23077"/>
                    <a:pt x="965" y="23106"/>
                    <a:pt x="1016" y="23173"/>
                  </a:cubicBezTo>
                  <a:cubicBezTo>
                    <a:pt x="1038" y="23195"/>
                    <a:pt x="1082" y="23217"/>
                    <a:pt x="1104" y="23217"/>
                  </a:cubicBezTo>
                  <a:cubicBezTo>
                    <a:pt x="1192" y="23239"/>
                    <a:pt x="1259" y="23284"/>
                    <a:pt x="1325" y="23350"/>
                  </a:cubicBezTo>
                  <a:cubicBezTo>
                    <a:pt x="1347" y="23372"/>
                    <a:pt x="1369" y="23394"/>
                    <a:pt x="1391" y="23394"/>
                  </a:cubicBezTo>
                  <a:cubicBezTo>
                    <a:pt x="1523" y="23394"/>
                    <a:pt x="1612" y="23482"/>
                    <a:pt x="1700" y="23571"/>
                  </a:cubicBezTo>
                  <a:cubicBezTo>
                    <a:pt x="1766" y="23615"/>
                    <a:pt x="1854" y="23659"/>
                    <a:pt x="1921" y="23703"/>
                  </a:cubicBezTo>
                  <a:cubicBezTo>
                    <a:pt x="1950" y="23710"/>
                    <a:pt x="1972" y="23715"/>
                    <a:pt x="1991" y="23715"/>
                  </a:cubicBezTo>
                  <a:cubicBezTo>
                    <a:pt x="2028" y="23715"/>
                    <a:pt x="2053" y="23696"/>
                    <a:pt x="2097" y="23637"/>
                  </a:cubicBezTo>
                  <a:cubicBezTo>
                    <a:pt x="2141" y="23593"/>
                    <a:pt x="2185" y="23548"/>
                    <a:pt x="2252" y="23548"/>
                  </a:cubicBezTo>
                  <a:cubicBezTo>
                    <a:pt x="2296" y="23526"/>
                    <a:pt x="2318" y="23526"/>
                    <a:pt x="2340" y="23526"/>
                  </a:cubicBezTo>
                  <a:cubicBezTo>
                    <a:pt x="2362" y="23438"/>
                    <a:pt x="2362" y="23350"/>
                    <a:pt x="2362" y="23284"/>
                  </a:cubicBezTo>
                  <a:cubicBezTo>
                    <a:pt x="2384" y="23195"/>
                    <a:pt x="2406" y="23129"/>
                    <a:pt x="2494" y="23107"/>
                  </a:cubicBezTo>
                  <a:cubicBezTo>
                    <a:pt x="2494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494" y="22997"/>
                  </a:cubicBezTo>
                  <a:cubicBezTo>
                    <a:pt x="2539" y="22930"/>
                    <a:pt x="2516" y="22864"/>
                    <a:pt x="2494" y="22798"/>
                  </a:cubicBezTo>
                  <a:cubicBezTo>
                    <a:pt x="2539" y="22732"/>
                    <a:pt x="2605" y="22688"/>
                    <a:pt x="2671" y="22688"/>
                  </a:cubicBezTo>
                  <a:cubicBezTo>
                    <a:pt x="2693" y="22688"/>
                    <a:pt x="2693" y="22666"/>
                    <a:pt x="2715" y="22644"/>
                  </a:cubicBezTo>
                  <a:cubicBezTo>
                    <a:pt x="2693" y="22622"/>
                    <a:pt x="2671" y="22599"/>
                    <a:pt x="2671" y="22577"/>
                  </a:cubicBezTo>
                  <a:cubicBezTo>
                    <a:pt x="2649" y="22533"/>
                    <a:pt x="2649" y="22511"/>
                    <a:pt x="2649" y="22467"/>
                  </a:cubicBezTo>
                  <a:cubicBezTo>
                    <a:pt x="2649" y="22423"/>
                    <a:pt x="2671" y="22401"/>
                    <a:pt x="2715" y="22379"/>
                  </a:cubicBezTo>
                  <a:cubicBezTo>
                    <a:pt x="2759" y="22313"/>
                    <a:pt x="2759" y="22313"/>
                    <a:pt x="2737" y="22246"/>
                  </a:cubicBezTo>
                  <a:cubicBezTo>
                    <a:pt x="2737" y="22224"/>
                    <a:pt x="2715" y="22224"/>
                    <a:pt x="2715" y="22202"/>
                  </a:cubicBezTo>
                  <a:cubicBezTo>
                    <a:pt x="2715" y="22180"/>
                    <a:pt x="2715" y="22136"/>
                    <a:pt x="2759" y="22114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781" y="22070"/>
                    <a:pt x="2781" y="22048"/>
                    <a:pt x="2781" y="22004"/>
                  </a:cubicBezTo>
                  <a:cubicBezTo>
                    <a:pt x="2781" y="21982"/>
                    <a:pt x="2781" y="21959"/>
                    <a:pt x="2781" y="21937"/>
                  </a:cubicBezTo>
                  <a:cubicBezTo>
                    <a:pt x="2803" y="21849"/>
                    <a:pt x="2825" y="21783"/>
                    <a:pt x="2914" y="21761"/>
                  </a:cubicBezTo>
                  <a:cubicBezTo>
                    <a:pt x="3002" y="21717"/>
                    <a:pt x="3046" y="21650"/>
                    <a:pt x="3046" y="21562"/>
                  </a:cubicBezTo>
                  <a:cubicBezTo>
                    <a:pt x="3046" y="21540"/>
                    <a:pt x="3046" y="21496"/>
                    <a:pt x="3046" y="21474"/>
                  </a:cubicBezTo>
                  <a:cubicBezTo>
                    <a:pt x="3046" y="21430"/>
                    <a:pt x="3046" y="21408"/>
                    <a:pt x="3046" y="21386"/>
                  </a:cubicBezTo>
                  <a:cubicBezTo>
                    <a:pt x="3090" y="21319"/>
                    <a:pt x="3112" y="21231"/>
                    <a:pt x="3134" y="21165"/>
                  </a:cubicBezTo>
                  <a:cubicBezTo>
                    <a:pt x="3134" y="21121"/>
                    <a:pt x="3179" y="21099"/>
                    <a:pt x="3223" y="21099"/>
                  </a:cubicBezTo>
                  <a:cubicBezTo>
                    <a:pt x="3267" y="21099"/>
                    <a:pt x="3311" y="21121"/>
                    <a:pt x="3377" y="21121"/>
                  </a:cubicBezTo>
                  <a:lnTo>
                    <a:pt x="3443" y="21121"/>
                  </a:lnTo>
                  <a:cubicBezTo>
                    <a:pt x="3399" y="21055"/>
                    <a:pt x="3377" y="21010"/>
                    <a:pt x="3333" y="20966"/>
                  </a:cubicBezTo>
                  <a:cubicBezTo>
                    <a:pt x="3355" y="20944"/>
                    <a:pt x="3355" y="20944"/>
                    <a:pt x="3355" y="20944"/>
                  </a:cubicBezTo>
                  <a:cubicBezTo>
                    <a:pt x="3377" y="20922"/>
                    <a:pt x="3377" y="20900"/>
                    <a:pt x="3399" y="20900"/>
                  </a:cubicBezTo>
                  <a:cubicBezTo>
                    <a:pt x="3488" y="20834"/>
                    <a:pt x="3510" y="20790"/>
                    <a:pt x="3465" y="20679"/>
                  </a:cubicBezTo>
                  <a:cubicBezTo>
                    <a:pt x="3465" y="20657"/>
                    <a:pt x="3465" y="20657"/>
                    <a:pt x="3488" y="20635"/>
                  </a:cubicBezTo>
                  <a:cubicBezTo>
                    <a:pt x="3510" y="20613"/>
                    <a:pt x="3532" y="20569"/>
                    <a:pt x="3576" y="20547"/>
                  </a:cubicBezTo>
                  <a:cubicBezTo>
                    <a:pt x="3620" y="20525"/>
                    <a:pt x="3686" y="20525"/>
                    <a:pt x="3730" y="20525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2"/>
                    <a:pt x="3708" y="20348"/>
                  </a:cubicBezTo>
                  <a:cubicBezTo>
                    <a:pt x="3730" y="20282"/>
                    <a:pt x="3752" y="20238"/>
                    <a:pt x="3797" y="20194"/>
                  </a:cubicBezTo>
                  <a:cubicBezTo>
                    <a:pt x="3841" y="20150"/>
                    <a:pt x="3885" y="20084"/>
                    <a:pt x="3907" y="19995"/>
                  </a:cubicBezTo>
                  <a:cubicBezTo>
                    <a:pt x="3929" y="19951"/>
                    <a:pt x="3951" y="19885"/>
                    <a:pt x="3951" y="19841"/>
                  </a:cubicBezTo>
                  <a:cubicBezTo>
                    <a:pt x="3973" y="19730"/>
                    <a:pt x="4017" y="19620"/>
                    <a:pt x="4128" y="19554"/>
                  </a:cubicBezTo>
                  <a:cubicBezTo>
                    <a:pt x="4105" y="19333"/>
                    <a:pt x="4105" y="19333"/>
                    <a:pt x="4238" y="19223"/>
                  </a:cubicBezTo>
                  <a:cubicBezTo>
                    <a:pt x="4194" y="19002"/>
                    <a:pt x="4194" y="18914"/>
                    <a:pt x="4260" y="18715"/>
                  </a:cubicBezTo>
                  <a:cubicBezTo>
                    <a:pt x="4282" y="18671"/>
                    <a:pt x="4304" y="18649"/>
                    <a:pt x="4348" y="18649"/>
                  </a:cubicBezTo>
                  <a:cubicBezTo>
                    <a:pt x="4414" y="18627"/>
                    <a:pt x="4459" y="18583"/>
                    <a:pt x="4459" y="18517"/>
                  </a:cubicBezTo>
                  <a:cubicBezTo>
                    <a:pt x="4481" y="18450"/>
                    <a:pt x="4481" y="18384"/>
                    <a:pt x="4503" y="18340"/>
                  </a:cubicBezTo>
                  <a:cubicBezTo>
                    <a:pt x="4503" y="18230"/>
                    <a:pt x="4525" y="18163"/>
                    <a:pt x="4591" y="18097"/>
                  </a:cubicBezTo>
                  <a:cubicBezTo>
                    <a:pt x="4613" y="18075"/>
                    <a:pt x="4613" y="18075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9" y="17965"/>
                    <a:pt x="4569" y="17921"/>
                    <a:pt x="4591" y="17899"/>
                  </a:cubicBezTo>
                  <a:cubicBezTo>
                    <a:pt x="4604" y="17873"/>
                    <a:pt x="4624" y="17862"/>
                    <a:pt x="4648" y="17862"/>
                  </a:cubicBezTo>
                  <a:cubicBezTo>
                    <a:pt x="4665" y="17862"/>
                    <a:pt x="4683" y="17867"/>
                    <a:pt x="4701" y="17877"/>
                  </a:cubicBezTo>
                  <a:cubicBezTo>
                    <a:pt x="4723" y="17877"/>
                    <a:pt x="4745" y="17899"/>
                    <a:pt x="4812" y="17921"/>
                  </a:cubicBezTo>
                  <a:cubicBezTo>
                    <a:pt x="4812" y="17877"/>
                    <a:pt x="4812" y="17832"/>
                    <a:pt x="4812" y="17810"/>
                  </a:cubicBezTo>
                  <a:cubicBezTo>
                    <a:pt x="4900" y="17700"/>
                    <a:pt x="4900" y="17700"/>
                    <a:pt x="4922" y="17568"/>
                  </a:cubicBezTo>
                  <a:cubicBezTo>
                    <a:pt x="4922" y="17501"/>
                    <a:pt x="4944" y="17435"/>
                    <a:pt x="5010" y="17391"/>
                  </a:cubicBezTo>
                  <a:cubicBezTo>
                    <a:pt x="5032" y="17413"/>
                    <a:pt x="5054" y="17435"/>
                    <a:pt x="5077" y="17435"/>
                  </a:cubicBezTo>
                  <a:cubicBezTo>
                    <a:pt x="5143" y="17413"/>
                    <a:pt x="5209" y="17413"/>
                    <a:pt x="5253" y="17369"/>
                  </a:cubicBezTo>
                  <a:cubicBezTo>
                    <a:pt x="5231" y="17347"/>
                    <a:pt x="5209" y="17325"/>
                    <a:pt x="5209" y="17325"/>
                  </a:cubicBezTo>
                  <a:cubicBezTo>
                    <a:pt x="5165" y="17281"/>
                    <a:pt x="5165" y="17237"/>
                    <a:pt x="5209" y="17214"/>
                  </a:cubicBezTo>
                  <a:cubicBezTo>
                    <a:pt x="5231" y="17192"/>
                    <a:pt x="5275" y="17192"/>
                    <a:pt x="5297" y="17192"/>
                  </a:cubicBezTo>
                  <a:cubicBezTo>
                    <a:pt x="5386" y="17170"/>
                    <a:pt x="5452" y="17104"/>
                    <a:pt x="5474" y="17016"/>
                  </a:cubicBezTo>
                  <a:cubicBezTo>
                    <a:pt x="5474" y="16994"/>
                    <a:pt x="5474" y="16950"/>
                    <a:pt x="5496" y="16928"/>
                  </a:cubicBezTo>
                  <a:cubicBezTo>
                    <a:pt x="5496" y="16883"/>
                    <a:pt x="5518" y="16883"/>
                    <a:pt x="5562" y="16883"/>
                  </a:cubicBezTo>
                  <a:lnTo>
                    <a:pt x="5606" y="16883"/>
                  </a:lnTo>
                  <a:cubicBezTo>
                    <a:pt x="5628" y="16861"/>
                    <a:pt x="5650" y="16817"/>
                    <a:pt x="5650" y="16795"/>
                  </a:cubicBezTo>
                  <a:cubicBezTo>
                    <a:pt x="5677" y="16809"/>
                    <a:pt x="5696" y="16830"/>
                    <a:pt x="5716" y="16830"/>
                  </a:cubicBezTo>
                  <a:cubicBezTo>
                    <a:pt x="5729" y="16830"/>
                    <a:pt x="5743" y="16821"/>
                    <a:pt x="5761" y="16795"/>
                  </a:cubicBezTo>
                  <a:cubicBezTo>
                    <a:pt x="5761" y="16795"/>
                    <a:pt x="5739" y="16773"/>
                    <a:pt x="5739" y="16751"/>
                  </a:cubicBezTo>
                  <a:cubicBezTo>
                    <a:pt x="5694" y="16685"/>
                    <a:pt x="5717" y="16641"/>
                    <a:pt x="5805" y="16619"/>
                  </a:cubicBezTo>
                  <a:cubicBezTo>
                    <a:pt x="5827" y="16597"/>
                    <a:pt x="5849" y="16597"/>
                    <a:pt x="5893" y="16597"/>
                  </a:cubicBezTo>
                  <a:cubicBezTo>
                    <a:pt x="5893" y="16530"/>
                    <a:pt x="5871" y="16486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288"/>
                    <a:pt x="5959" y="16199"/>
                    <a:pt x="6003" y="16155"/>
                  </a:cubicBezTo>
                  <a:cubicBezTo>
                    <a:pt x="6048" y="16089"/>
                    <a:pt x="6114" y="16045"/>
                    <a:pt x="6180" y="15979"/>
                  </a:cubicBezTo>
                  <a:cubicBezTo>
                    <a:pt x="6180" y="15979"/>
                    <a:pt x="6180" y="15957"/>
                    <a:pt x="6180" y="15934"/>
                  </a:cubicBezTo>
                  <a:cubicBezTo>
                    <a:pt x="6158" y="15912"/>
                    <a:pt x="6136" y="15890"/>
                    <a:pt x="6114" y="15868"/>
                  </a:cubicBezTo>
                  <a:cubicBezTo>
                    <a:pt x="6136" y="15824"/>
                    <a:pt x="6136" y="15802"/>
                    <a:pt x="6158" y="15780"/>
                  </a:cubicBezTo>
                  <a:cubicBezTo>
                    <a:pt x="6136" y="15758"/>
                    <a:pt x="6114" y="15736"/>
                    <a:pt x="6092" y="15736"/>
                  </a:cubicBezTo>
                  <a:cubicBezTo>
                    <a:pt x="6114" y="15670"/>
                    <a:pt x="6158" y="15648"/>
                    <a:pt x="6202" y="15648"/>
                  </a:cubicBezTo>
                  <a:cubicBezTo>
                    <a:pt x="6224" y="15670"/>
                    <a:pt x="6268" y="15670"/>
                    <a:pt x="6290" y="15670"/>
                  </a:cubicBezTo>
                  <a:cubicBezTo>
                    <a:pt x="6298" y="15677"/>
                    <a:pt x="6305" y="15679"/>
                    <a:pt x="6312" y="15679"/>
                  </a:cubicBezTo>
                  <a:cubicBezTo>
                    <a:pt x="6327" y="15679"/>
                    <a:pt x="6342" y="15670"/>
                    <a:pt x="6357" y="15670"/>
                  </a:cubicBezTo>
                  <a:cubicBezTo>
                    <a:pt x="6312" y="15603"/>
                    <a:pt x="6268" y="15559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12" y="15317"/>
                    <a:pt x="6312" y="15317"/>
                  </a:cubicBezTo>
                  <a:cubicBezTo>
                    <a:pt x="6334" y="15272"/>
                    <a:pt x="6379" y="15228"/>
                    <a:pt x="6423" y="15228"/>
                  </a:cubicBezTo>
                  <a:cubicBezTo>
                    <a:pt x="6437" y="15236"/>
                    <a:pt x="6450" y="15238"/>
                    <a:pt x="6460" y="15238"/>
                  </a:cubicBezTo>
                  <a:cubicBezTo>
                    <a:pt x="6482" y="15238"/>
                    <a:pt x="6496" y="15228"/>
                    <a:pt x="6511" y="15228"/>
                  </a:cubicBezTo>
                  <a:cubicBezTo>
                    <a:pt x="6555" y="15228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7" y="15030"/>
                  </a:cubicBezTo>
                  <a:cubicBezTo>
                    <a:pt x="6423" y="14985"/>
                    <a:pt x="6445" y="14941"/>
                    <a:pt x="6511" y="14941"/>
                  </a:cubicBezTo>
                  <a:lnTo>
                    <a:pt x="6643" y="14941"/>
                  </a:lnTo>
                  <a:cubicBezTo>
                    <a:pt x="6666" y="14941"/>
                    <a:pt x="6688" y="14897"/>
                    <a:pt x="6666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21" y="14699"/>
                    <a:pt x="6666" y="14676"/>
                  </a:cubicBezTo>
                  <a:cubicBezTo>
                    <a:pt x="6666" y="14654"/>
                    <a:pt x="6666" y="14632"/>
                    <a:pt x="6666" y="14610"/>
                  </a:cubicBezTo>
                  <a:cubicBezTo>
                    <a:pt x="6621" y="14522"/>
                    <a:pt x="6643" y="14434"/>
                    <a:pt x="6710" y="14368"/>
                  </a:cubicBezTo>
                  <a:cubicBezTo>
                    <a:pt x="6732" y="14345"/>
                    <a:pt x="6754" y="14345"/>
                    <a:pt x="6754" y="14323"/>
                  </a:cubicBezTo>
                  <a:cubicBezTo>
                    <a:pt x="6776" y="14301"/>
                    <a:pt x="6798" y="14279"/>
                    <a:pt x="6798" y="14257"/>
                  </a:cubicBezTo>
                  <a:cubicBezTo>
                    <a:pt x="6842" y="14081"/>
                    <a:pt x="6842" y="14081"/>
                    <a:pt x="6975" y="14014"/>
                  </a:cubicBezTo>
                  <a:cubicBezTo>
                    <a:pt x="6952" y="13904"/>
                    <a:pt x="6997" y="13794"/>
                    <a:pt x="7085" y="13728"/>
                  </a:cubicBezTo>
                  <a:cubicBezTo>
                    <a:pt x="7129" y="13683"/>
                    <a:pt x="7173" y="13683"/>
                    <a:pt x="7217" y="13639"/>
                  </a:cubicBezTo>
                  <a:cubicBezTo>
                    <a:pt x="7239" y="13485"/>
                    <a:pt x="7328" y="13352"/>
                    <a:pt x="7438" y="13242"/>
                  </a:cubicBezTo>
                  <a:cubicBezTo>
                    <a:pt x="7504" y="13176"/>
                    <a:pt x="7548" y="13110"/>
                    <a:pt x="7548" y="13021"/>
                  </a:cubicBezTo>
                  <a:cubicBezTo>
                    <a:pt x="7570" y="12867"/>
                    <a:pt x="7615" y="12756"/>
                    <a:pt x="7703" y="12646"/>
                  </a:cubicBezTo>
                  <a:cubicBezTo>
                    <a:pt x="7747" y="12580"/>
                    <a:pt x="7769" y="12536"/>
                    <a:pt x="7813" y="12470"/>
                  </a:cubicBezTo>
                  <a:cubicBezTo>
                    <a:pt x="7857" y="12381"/>
                    <a:pt x="7879" y="12293"/>
                    <a:pt x="7901" y="12205"/>
                  </a:cubicBezTo>
                  <a:cubicBezTo>
                    <a:pt x="7923" y="12094"/>
                    <a:pt x="7946" y="11984"/>
                    <a:pt x="8078" y="11940"/>
                  </a:cubicBezTo>
                  <a:cubicBezTo>
                    <a:pt x="8034" y="11874"/>
                    <a:pt x="8056" y="11807"/>
                    <a:pt x="8078" y="11741"/>
                  </a:cubicBezTo>
                  <a:cubicBezTo>
                    <a:pt x="8100" y="11675"/>
                    <a:pt x="8122" y="11587"/>
                    <a:pt x="8166" y="11521"/>
                  </a:cubicBezTo>
                  <a:cubicBezTo>
                    <a:pt x="8188" y="11454"/>
                    <a:pt x="8210" y="11388"/>
                    <a:pt x="8210" y="11322"/>
                  </a:cubicBezTo>
                  <a:cubicBezTo>
                    <a:pt x="8210" y="11278"/>
                    <a:pt x="8210" y="11212"/>
                    <a:pt x="8210" y="11167"/>
                  </a:cubicBezTo>
                  <a:cubicBezTo>
                    <a:pt x="8210" y="11145"/>
                    <a:pt x="8232" y="11123"/>
                    <a:pt x="8210" y="11101"/>
                  </a:cubicBezTo>
                  <a:cubicBezTo>
                    <a:pt x="8188" y="10991"/>
                    <a:pt x="8188" y="10903"/>
                    <a:pt x="8210" y="10792"/>
                  </a:cubicBezTo>
                  <a:cubicBezTo>
                    <a:pt x="8210" y="10704"/>
                    <a:pt x="8210" y="10704"/>
                    <a:pt x="8299" y="10682"/>
                  </a:cubicBezTo>
                  <a:cubicBezTo>
                    <a:pt x="8321" y="10660"/>
                    <a:pt x="8321" y="10660"/>
                    <a:pt x="8343" y="10660"/>
                  </a:cubicBezTo>
                  <a:cubicBezTo>
                    <a:pt x="8343" y="10638"/>
                    <a:pt x="8343" y="10616"/>
                    <a:pt x="8343" y="10594"/>
                  </a:cubicBezTo>
                  <a:cubicBezTo>
                    <a:pt x="8365" y="10572"/>
                    <a:pt x="8365" y="10572"/>
                    <a:pt x="8387" y="10549"/>
                  </a:cubicBezTo>
                  <a:cubicBezTo>
                    <a:pt x="8497" y="10527"/>
                    <a:pt x="8586" y="10439"/>
                    <a:pt x="8652" y="10351"/>
                  </a:cubicBezTo>
                  <a:cubicBezTo>
                    <a:pt x="8740" y="10241"/>
                    <a:pt x="8828" y="10130"/>
                    <a:pt x="8895" y="9998"/>
                  </a:cubicBezTo>
                  <a:cubicBezTo>
                    <a:pt x="8895" y="9998"/>
                    <a:pt x="8895" y="9976"/>
                    <a:pt x="8917" y="9976"/>
                  </a:cubicBezTo>
                  <a:cubicBezTo>
                    <a:pt x="9005" y="9865"/>
                    <a:pt x="9071" y="9755"/>
                    <a:pt x="9137" y="9623"/>
                  </a:cubicBezTo>
                  <a:cubicBezTo>
                    <a:pt x="9204" y="9490"/>
                    <a:pt x="9204" y="9490"/>
                    <a:pt x="9336" y="9446"/>
                  </a:cubicBezTo>
                  <a:cubicBezTo>
                    <a:pt x="9336" y="9424"/>
                    <a:pt x="9336" y="9402"/>
                    <a:pt x="9336" y="9380"/>
                  </a:cubicBezTo>
                  <a:cubicBezTo>
                    <a:pt x="9358" y="9225"/>
                    <a:pt x="9402" y="9115"/>
                    <a:pt x="9557" y="9071"/>
                  </a:cubicBezTo>
                  <a:cubicBezTo>
                    <a:pt x="9601" y="9049"/>
                    <a:pt x="9601" y="9027"/>
                    <a:pt x="9601" y="8983"/>
                  </a:cubicBezTo>
                  <a:cubicBezTo>
                    <a:pt x="9579" y="8938"/>
                    <a:pt x="9557" y="8916"/>
                    <a:pt x="9535" y="8872"/>
                  </a:cubicBezTo>
                  <a:cubicBezTo>
                    <a:pt x="9557" y="8828"/>
                    <a:pt x="9579" y="8806"/>
                    <a:pt x="9623" y="8784"/>
                  </a:cubicBezTo>
                  <a:cubicBezTo>
                    <a:pt x="9689" y="8762"/>
                    <a:pt x="9711" y="8718"/>
                    <a:pt x="9711" y="8652"/>
                  </a:cubicBezTo>
                  <a:cubicBezTo>
                    <a:pt x="9711" y="8607"/>
                    <a:pt x="9711" y="8563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cubicBezTo>
                    <a:pt x="9844" y="8453"/>
                    <a:pt x="9866" y="8453"/>
                    <a:pt x="9888" y="8431"/>
                  </a:cubicBezTo>
                  <a:cubicBezTo>
                    <a:pt x="9888" y="8431"/>
                    <a:pt x="9888" y="8431"/>
                    <a:pt x="9888" y="8409"/>
                  </a:cubicBezTo>
                  <a:cubicBezTo>
                    <a:pt x="9866" y="8387"/>
                    <a:pt x="9866" y="8365"/>
                    <a:pt x="9844" y="8320"/>
                  </a:cubicBezTo>
                  <a:cubicBezTo>
                    <a:pt x="9910" y="8276"/>
                    <a:pt x="9932" y="8210"/>
                    <a:pt x="9932" y="8144"/>
                  </a:cubicBezTo>
                  <a:cubicBezTo>
                    <a:pt x="9954" y="8056"/>
                    <a:pt x="9998" y="8056"/>
                    <a:pt x="10086" y="8056"/>
                  </a:cubicBezTo>
                  <a:lnTo>
                    <a:pt x="10108" y="8056"/>
                  </a:lnTo>
                  <a:cubicBezTo>
                    <a:pt x="10108" y="8012"/>
                    <a:pt x="10086" y="7967"/>
                    <a:pt x="10086" y="7923"/>
                  </a:cubicBezTo>
                  <a:cubicBezTo>
                    <a:pt x="10130" y="7879"/>
                    <a:pt x="10153" y="7813"/>
                    <a:pt x="10175" y="7747"/>
                  </a:cubicBezTo>
                  <a:cubicBezTo>
                    <a:pt x="10175" y="7688"/>
                    <a:pt x="10184" y="7668"/>
                    <a:pt x="10217" y="7668"/>
                  </a:cubicBezTo>
                  <a:cubicBezTo>
                    <a:pt x="10233" y="7668"/>
                    <a:pt x="10255" y="7673"/>
                    <a:pt x="10285" y="7680"/>
                  </a:cubicBezTo>
                  <a:lnTo>
                    <a:pt x="10307" y="7680"/>
                  </a:lnTo>
                  <a:cubicBezTo>
                    <a:pt x="10307" y="7658"/>
                    <a:pt x="10307" y="7636"/>
                    <a:pt x="10307" y="7614"/>
                  </a:cubicBezTo>
                  <a:cubicBezTo>
                    <a:pt x="10263" y="7504"/>
                    <a:pt x="10285" y="7482"/>
                    <a:pt x="10395" y="7438"/>
                  </a:cubicBezTo>
                  <a:cubicBezTo>
                    <a:pt x="10395" y="7416"/>
                    <a:pt x="10417" y="7416"/>
                    <a:pt x="10417" y="7416"/>
                  </a:cubicBezTo>
                  <a:cubicBezTo>
                    <a:pt x="10417" y="7416"/>
                    <a:pt x="10417" y="7394"/>
                    <a:pt x="10439" y="7394"/>
                  </a:cubicBezTo>
                  <a:cubicBezTo>
                    <a:pt x="10417" y="7371"/>
                    <a:pt x="10395" y="7349"/>
                    <a:pt x="10373" y="7327"/>
                  </a:cubicBezTo>
                  <a:cubicBezTo>
                    <a:pt x="10395" y="7283"/>
                    <a:pt x="10417" y="7217"/>
                    <a:pt x="10461" y="7217"/>
                  </a:cubicBezTo>
                  <a:cubicBezTo>
                    <a:pt x="10528" y="7173"/>
                    <a:pt x="10550" y="7129"/>
                    <a:pt x="10572" y="7085"/>
                  </a:cubicBezTo>
                  <a:cubicBezTo>
                    <a:pt x="10616" y="7018"/>
                    <a:pt x="10638" y="6974"/>
                    <a:pt x="10638" y="6886"/>
                  </a:cubicBezTo>
                  <a:cubicBezTo>
                    <a:pt x="10660" y="6798"/>
                    <a:pt x="10704" y="6709"/>
                    <a:pt x="10815" y="6687"/>
                  </a:cubicBezTo>
                  <a:cubicBezTo>
                    <a:pt x="10837" y="6687"/>
                    <a:pt x="10837" y="6665"/>
                    <a:pt x="10859" y="6665"/>
                  </a:cubicBezTo>
                  <a:cubicBezTo>
                    <a:pt x="10859" y="6643"/>
                    <a:pt x="10859" y="6643"/>
                    <a:pt x="10859" y="6643"/>
                  </a:cubicBezTo>
                  <a:cubicBezTo>
                    <a:pt x="10859" y="6621"/>
                    <a:pt x="10837" y="6599"/>
                    <a:pt x="10837" y="6599"/>
                  </a:cubicBezTo>
                  <a:cubicBezTo>
                    <a:pt x="10815" y="6489"/>
                    <a:pt x="10815" y="6489"/>
                    <a:pt x="10925" y="6445"/>
                  </a:cubicBezTo>
                  <a:lnTo>
                    <a:pt x="10947" y="6445"/>
                  </a:lnTo>
                  <a:cubicBezTo>
                    <a:pt x="10925" y="6246"/>
                    <a:pt x="10947" y="6268"/>
                    <a:pt x="11013" y="6158"/>
                  </a:cubicBezTo>
                  <a:cubicBezTo>
                    <a:pt x="11057" y="6136"/>
                    <a:pt x="11057" y="6091"/>
                    <a:pt x="11079" y="6047"/>
                  </a:cubicBezTo>
                  <a:cubicBezTo>
                    <a:pt x="11101" y="6003"/>
                    <a:pt x="11124" y="5937"/>
                    <a:pt x="11146" y="5893"/>
                  </a:cubicBezTo>
                  <a:cubicBezTo>
                    <a:pt x="11234" y="5849"/>
                    <a:pt x="11234" y="5782"/>
                    <a:pt x="11278" y="5694"/>
                  </a:cubicBezTo>
                  <a:cubicBezTo>
                    <a:pt x="11300" y="5650"/>
                    <a:pt x="11322" y="5606"/>
                    <a:pt x="11366" y="5562"/>
                  </a:cubicBezTo>
                  <a:cubicBezTo>
                    <a:pt x="11410" y="5518"/>
                    <a:pt x="11433" y="5474"/>
                    <a:pt x="11433" y="5407"/>
                  </a:cubicBezTo>
                  <a:cubicBezTo>
                    <a:pt x="11433" y="5341"/>
                    <a:pt x="11477" y="5297"/>
                    <a:pt x="11521" y="5253"/>
                  </a:cubicBezTo>
                  <a:cubicBezTo>
                    <a:pt x="11565" y="5209"/>
                    <a:pt x="11609" y="5165"/>
                    <a:pt x="11653" y="5120"/>
                  </a:cubicBezTo>
                  <a:cubicBezTo>
                    <a:pt x="11697" y="5120"/>
                    <a:pt x="11719" y="5142"/>
                    <a:pt x="11742" y="5142"/>
                  </a:cubicBezTo>
                  <a:lnTo>
                    <a:pt x="11786" y="5142"/>
                  </a:lnTo>
                  <a:cubicBezTo>
                    <a:pt x="11786" y="5120"/>
                    <a:pt x="11786" y="5098"/>
                    <a:pt x="11786" y="5098"/>
                  </a:cubicBezTo>
                  <a:cubicBezTo>
                    <a:pt x="11764" y="5076"/>
                    <a:pt x="11764" y="5076"/>
                    <a:pt x="11742" y="5054"/>
                  </a:cubicBezTo>
                  <a:cubicBezTo>
                    <a:pt x="11675" y="5010"/>
                    <a:pt x="11675" y="4988"/>
                    <a:pt x="11697" y="4922"/>
                  </a:cubicBezTo>
                  <a:cubicBezTo>
                    <a:pt x="11719" y="4878"/>
                    <a:pt x="11719" y="4856"/>
                    <a:pt x="11742" y="4833"/>
                  </a:cubicBezTo>
                  <a:cubicBezTo>
                    <a:pt x="11786" y="4767"/>
                    <a:pt x="11830" y="4679"/>
                    <a:pt x="11874" y="4591"/>
                  </a:cubicBezTo>
                  <a:cubicBezTo>
                    <a:pt x="11896" y="4525"/>
                    <a:pt x="11940" y="4502"/>
                    <a:pt x="12006" y="4502"/>
                  </a:cubicBezTo>
                  <a:cubicBezTo>
                    <a:pt x="12050" y="4502"/>
                    <a:pt x="12073" y="4480"/>
                    <a:pt x="12095" y="4436"/>
                  </a:cubicBezTo>
                  <a:cubicBezTo>
                    <a:pt x="12028" y="4348"/>
                    <a:pt x="12050" y="4260"/>
                    <a:pt x="12095" y="4149"/>
                  </a:cubicBezTo>
                  <a:cubicBezTo>
                    <a:pt x="12161" y="4061"/>
                    <a:pt x="12227" y="3973"/>
                    <a:pt x="12293" y="3885"/>
                  </a:cubicBezTo>
                  <a:cubicBezTo>
                    <a:pt x="12315" y="3862"/>
                    <a:pt x="12337" y="3818"/>
                    <a:pt x="12337" y="3796"/>
                  </a:cubicBezTo>
                  <a:cubicBezTo>
                    <a:pt x="12337" y="3664"/>
                    <a:pt x="12448" y="3576"/>
                    <a:pt x="12448" y="3465"/>
                  </a:cubicBezTo>
                  <a:cubicBezTo>
                    <a:pt x="12536" y="3399"/>
                    <a:pt x="12536" y="3267"/>
                    <a:pt x="12624" y="3200"/>
                  </a:cubicBezTo>
                  <a:cubicBezTo>
                    <a:pt x="12646" y="3178"/>
                    <a:pt x="12646" y="3156"/>
                    <a:pt x="12646" y="3134"/>
                  </a:cubicBezTo>
                  <a:cubicBezTo>
                    <a:pt x="12668" y="3046"/>
                    <a:pt x="12735" y="2958"/>
                    <a:pt x="12779" y="2891"/>
                  </a:cubicBezTo>
                  <a:cubicBezTo>
                    <a:pt x="12845" y="2803"/>
                    <a:pt x="12867" y="2737"/>
                    <a:pt x="12889" y="2649"/>
                  </a:cubicBezTo>
                  <a:cubicBezTo>
                    <a:pt x="12889" y="2627"/>
                    <a:pt x="12889" y="2582"/>
                    <a:pt x="12911" y="2560"/>
                  </a:cubicBezTo>
                  <a:cubicBezTo>
                    <a:pt x="12977" y="2494"/>
                    <a:pt x="12999" y="2406"/>
                    <a:pt x="13044" y="2318"/>
                  </a:cubicBezTo>
                  <a:cubicBezTo>
                    <a:pt x="13066" y="2229"/>
                    <a:pt x="13110" y="2141"/>
                    <a:pt x="13220" y="2119"/>
                  </a:cubicBezTo>
                  <a:cubicBezTo>
                    <a:pt x="13220" y="2119"/>
                    <a:pt x="13242" y="2097"/>
                    <a:pt x="13242" y="2097"/>
                  </a:cubicBezTo>
                  <a:cubicBezTo>
                    <a:pt x="13242" y="2075"/>
                    <a:pt x="13242" y="2075"/>
                    <a:pt x="13242" y="2075"/>
                  </a:cubicBezTo>
                  <a:cubicBezTo>
                    <a:pt x="13220" y="2009"/>
                    <a:pt x="13220" y="1964"/>
                    <a:pt x="13242" y="1920"/>
                  </a:cubicBezTo>
                  <a:cubicBezTo>
                    <a:pt x="13308" y="1788"/>
                    <a:pt x="13375" y="1655"/>
                    <a:pt x="13419" y="1545"/>
                  </a:cubicBezTo>
                  <a:cubicBezTo>
                    <a:pt x="13441" y="1501"/>
                    <a:pt x="13441" y="1479"/>
                    <a:pt x="13463" y="1457"/>
                  </a:cubicBezTo>
                  <a:cubicBezTo>
                    <a:pt x="13479" y="1441"/>
                    <a:pt x="13505" y="1426"/>
                    <a:pt x="13527" y="1426"/>
                  </a:cubicBezTo>
                  <a:cubicBezTo>
                    <a:pt x="13536" y="1426"/>
                    <a:pt x="13545" y="1428"/>
                    <a:pt x="13551" y="1435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51" y="1347"/>
                    <a:pt x="13551" y="1324"/>
                    <a:pt x="13573" y="1280"/>
                  </a:cubicBezTo>
                  <a:cubicBezTo>
                    <a:pt x="13595" y="1214"/>
                    <a:pt x="13617" y="1148"/>
                    <a:pt x="13662" y="1082"/>
                  </a:cubicBezTo>
                  <a:cubicBezTo>
                    <a:pt x="13706" y="971"/>
                    <a:pt x="13772" y="861"/>
                    <a:pt x="13794" y="751"/>
                  </a:cubicBezTo>
                  <a:cubicBezTo>
                    <a:pt x="13794" y="706"/>
                    <a:pt x="13794" y="640"/>
                    <a:pt x="13816" y="596"/>
                  </a:cubicBezTo>
                  <a:cubicBezTo>
                    <a:pt x="13816" y="552"/>
                    <a:pt x="13838" y="530"/>
                    <a:pt x="13882" y="530"/>
                  </a:cubicBezTo>
                  <a:lnTo>
                    <a:pt x="13926" y="530"/>
                  </a:lnTo>
                  <a:cubicBezTo>
                    <a:pt x="13882" y="464"/>
                    <a:pt x="13882" y="398"/>
                    <a:pt x="13882" y="331"/>
                  </a:cubicBezTo>
                  <a:cubicBezTo>
                    <a:pt x="13882" y="309"/>
                    <a:pt x="13882" y="287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89"/>
                    <a:pt x="13926" y="66"/>
                    <a:pt x="13904" y="22"/>
                  </a:cubicBezTo>
                  <a:cubicBezTo>
                    <a:pt x="13860" y="22"/>
                    <a:pt x="13816" y="44"/>
                    <a:pt x="13772" y="66"/>
                  </a:cubicBezTo>
                  <a:cubicBezTo>
                    <a:pt x="13717" y="22"/>
                    <a:pt x="13662" y="0"/>
                    <a:pt x="13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33175" y="526250"/>
              <a:ext cx="173275" cy="274100"/>
            </a:xfrm>
            <a:custGeom>
              <a:avLst/>
              <a:gdLst/>
              <a:ahLst/>
              <a:cxnLst/>
              <a:rect l="l" t="t" r="r" b="b"/>
              <a:pathLst>
                <a:path w="6931" h="10964" extrusionOk="0">
                  <a:moveTo>
                    <a:pt x="5384" y="4201"/>
                  </a:moveTo>
                  <a:cubicBezTo>
                    <a:pt x="5393" y="4201"/>
                    <a:pt x="5401" y="4204"/>
                    <a:pt x="5408" y="4211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7"/>
                    <a:pt x="5364" y="4287"/>
                  </a:cubicBezTo>
                  <a:cubicBezTo>
                    <a:pt x="5356" y="4287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42" y="4233"/>
                  </a:cubicBezTo>
                  <a:cubicBezTo>
                    <a:pt x="5342" y="4217"/>
                    <a:pt x="5364" y="4201"/>
                    <a:pt x="5384" y="4201"/>
                  </a:cubicBezTo>
                  <a:close/>
                  <a:moveTo>
                    <a:pt x="4801" y="4885"/>
                  </a:moveTo>
                  <a:cubicBezTo>
                    <a:pt x="4814" y="4885"/>
                    <a:pt x="4834" y="4895"/>
                    <a:pt x="4834" y="4895"/>
                  </a:cubicBezTo>
                  <a:cubicBezTo>
                    <a:pt x="4856" y="4917"/>
                    <a:pt x="4856" y="4939"/>
                    <a:pt x="4878" y="4961"/>
                  </a:cubicBezTo>
                  <a:cubicBezTo>
                    <a:pt x="4878" y="4983"/>
                    <a:pt x="4900" y="5005"/>
                    <a:pt x="4856" y="5027"/>
                  </a:cubicBezTo>
                  <a:lnTo>
                    <a:pt x="4790" y="5027"/>
                  </a:lnTo>
                  <a:cubicBezTo>
                    <a:pt x="4768" y="4983"/>
                    <a:pt x="4768" y="4961"/>
                    <a:pt x="4768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5" y="4885"/>
                    <a:pt x="4801" y="4885"/>
                  </a:cubicBezTo>
                  <a:close/>
                  <a:moveTo>
                    <a:pt x="4834" y="5182"/>
                  </a:moveTo>
                  <a:cubicBezTo>
                    <a:pt x="4856" y="5182"/>
                    <a:pt x="4878" y="5226"/>
                    <a:pt x="4878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68" y="5270"/>
                    <a:pt x="4768" y="5270"/>
                    <a:pt x="4768" y="5270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90" y="5204"/>
                    <a:pt x="4812" y="5182"/>
                    <a:pt x="4834" y="5182"/>
                  </a:cubicBezTo>
                  <a:close/>
                  <a:moveTo>
                    <a:pt x="5604" y="1"/>
                  </a:moveTo>
                  <a:cubicBezTo>
                    <a:pt x="5584" y="1"/>
                    <a:pt x="5562" y="6"/>
                    <a:pt x="5540" y="17"/>
                  </a:cubicBezTo>
                  <a:cubicBezTo>
                    <a:pt x="5540" y="39"/>
                    <a:pt x="5518" y="39"/>
                    <a:pt x="5496" y="39"/>
                  </a:cubicBezTo>
                  <a:cubicBezTo>
                    <a:pt x="5408" y="84"/>
                    <a:pt x="5342" y="128"/>
                    <a:pt x="5320" y="216"/>
                  </a:cubicBezTo>
                  <a:cubicBezTo>
                    <a:pt x="5320" y="238"/>
                    <a:pt x="5297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3"/>
                    <a:pt x="5033" y="459"/>
                  </a:cubicBezTo>
                  <a:cubicBezTo>
                    <a:pt x="4988" y="547"/>
                    <a:pt x="4966" y="635"/>
                    <a:pt x="4988" y="746"/>
                  </a:cubicBezTo>
                  <a:cubicBezTo>
                    <a:pt x="5033" y="834"/>
                    <a:pt x="4988" y="900"/>
                    <a:pt x="4878" y="900"/>
                  </a:cubicBezTo>
                  <a:cubicBezTo>
                    <a:pt x="4846" y="908"/>
                    <a:pt x="4814" y="913"/>
                    <a:pt x="4782" y="913"/>
                  </a:cubicBezTo>
                  <a:cubicBezTo>
                    <a:pt x="4728" y="913"/>
                    <a:pt x="4677" y="898"/>
                    <a:pt x="4635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47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8" y="1010"/>
                    <a:pt x="4326" y="1033"/>
                    <a:pt x="4326" y="1077"/>
                  </a:cubicBezTo>
                  <a:cubicBezTo>
                    <a:pt x="4326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304" y="1342"/>
                  </a:cubicBezTo>
                  <a:cubicBezTo>
                    <a:pt x="4282" y="1364"/>
                    <a:pt x="4282" y="1386"/>
                    <a:pt x="4260" y="1386"/>
                  </a:cubicBezTo>
                  <a:cubicBezTo>
                    <a:pt x="4282" y="1408"/>
                    <a:pt x="4304" y="1430"/>
                    <a:pt x="4326" y="1452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82" y="1562"/>
                    <a:pt x="4260" y="1562"/>
                  </a:cubicBezTo>
                  <a:cubicBezTo>
                    <a:pt x="4282" y="1628"/>
                    <a:pt x="4304" y="1717"/>
                    <a:pt x="4304" y="1783"/>
                  </a:cubicBezTo>
                  <a:cubicBezTo>
                    <a:pt x="4304" y="1826"/>
                    <a:pt x="4286" y="1850"/>
                    <a:pt x="4255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2" y="1799"/>
                    <a:pt x="4115" y="1801"/>
                    <a:pt x="4106" y="1805"/>
                  </a:cubicBezTo>
                  <a:cubicBezTo>
                    <a:pt x="4128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94" y="2136"/>
                  </a:cubicBezTo>
                  <a:cubicBezTo>
                    <a:pt x="4216" y="2158"/>
                    <a:pt x="4238" y="2180"/>
                    <a:pt x="4282" y="2202"/>
                  </a:cubicBezTo>
                  <a:cubicBezTo>
                    <a:pt x="4282" y="2224"/>
                    <a:pt x="4304" y="2246"/>
                    <a:pt x="4326" y="2268"/>
                  </a:cubicBezTo>
                  <a:cubicBezTo>
                    <a:pt x="4282" y="2335"/>
                    <a:pt x="4260" y="2379"/>
                    <a:pt x="4238" y="2445"/>
                  </a:cubicBezTo>
                  <a:cubicBezTo>
                    <a:pt x="4128" y="2445"/>
                    <a:pt x="4150" y="2335"/>
                    <a:pt x="4084" y="2313"/>
                  </a:cubicBezTo>
                  <a:lnTo>
                    <a:pt x="4084" y="2313"/>
                  </a:lnTo>
                  <a:cubicBezTo>
                    <a:pt x="4040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94" y="2666"/>
                    <a:pt x="3559" y="2642"/>
                    <a:pt x="3526" y="2642"/>
                  </a:cubicBezTo>
                  <a:cubicBezTo>
                    <a:pt x="3505" y="2642"/>
                    <a:pt x="3483" y="2652"/>
                    <a:pt x="3466" y="2688"/>
                  </a:cubicBezTo>
                  <a:cubicBezTo>
                    <a:pt x="3488" y="2710"/>
                    <a:pt x="3488" y="2732"/>
                    <a:pt x="3510" y="2732"/>
                  </a:cubicBezTo>
                  <a:cubicBezTo>
                    <a:pt x="3554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2"/>
                    <a:pt x="3510" y="3284"/>
                    <a:pt x="3466" y="3284"/>
                  </a:cubicBezTo>
                  <a:cubicBezTo>
                    <a:pt x="3444" y="3306"/>
                    <a:pt x="3399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2"/>
                  </a:cubicBezTo>
                  <a:cubicBezTo>
                    <a:pt x="3135" y="3246"/>
                    <a:pt x="3124" y="3230"/>
                    <a:pt x="3102" y="3230"/>
                  </a:cubicBezTo>
                  <a:cubicBezTo>
                    <a:pt x="3092" y="3230"/>
                    <a:pt x="3081" y="3233"/>
                    <a:pt x="3068" y="3240"/>
                  </a:cubicBezTo>
                  <a:cubicBezTo>
                    <a:pt x="3091" y="3262"/>
                    <a:pt x="3091" y="3262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1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59"/>
                    <a:pt x="2936" y="3659"/>
                    <a:pt x="2936" y="3703"/>
                  </a:cubicBezTo>
                  <a:cubicBezTo>
                    <a:pt x="2892" y="3791"/>
                    <a:pt x="2826" y="3857"/>
                    <a:pt x="2826" y="3968"/>
                  </a:cubicBezTo>
                  <a:cubicBezTo>
                    <a:pt x="2826" y="3990"/>
                    <a:pt x="2804" y="4034"/>
                    <a:pt x="2804" y="4034"/>
                  </a:cubicBezTo>
                  <a:cubicBezTo>
                    <a:pt x="2737" y="4100"/>
                    <a:pt x="2759" y="4166"/>
                    <a:pt x="2782" y="4255"/>
                  </a:cubicBezTo>
                  <a:cubicBezTo>
                    <a:pt x="2804" y="4277"/>
                    <a:pt x="2804" y="4299"/>
                    <a:pt x="2804" y="4321"/>
                  </a:cubicBezTo>
                  <a:cubicBezTo>
                    <a:pt x="2804" y="4387"/>
                    <a:pt x="2826" y="4453"/>
                    <a:pt x="2848" y="4520"/>
                  </a:cubicBezTo>
                  <a:cubicBezTo>
                    <a:pt x="2848" y="4542"/>
                    <a:pt x="2870" y="4564"/>
                    <a:pt x="2870" y="4586"/>
                  </a:cubicBezTo>
                  <a:cubicBezTo>
                    <a:pt x="2892" y="4652"/>
                    <a:pt x="2870" y="4718"/>
                    <a:pt x="2804" y="4762"/>
                  </a:cubicBezTo>
                  <a:cubicBezTo>
                    <a:pt x="2782" y="4762"/>
                    <a:pt x="2759" y="4784"/>
                    <a:pt x="2737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60"/>
                    <a:pt x="2715" y="5314"/>
                    <a:pt x="2826" y="5380"/>
                  </a:cubicBezTo>
                  <a:cubicBezTo>
                    <a:pt x="2870" y="5402"/>
                    <a:pt x="2848" y="5469"/>
                    <a:pt x="2804" y="5469"/>
                  </a:cubicBezTo>
                  <a:cubicBezTo>
                    <a:pt x="2759" y="5491"/>
                    <a:pt x="2715" y="5491"/>
                    <a:pt x="2671" y="5535"/>
                  </a:cubicBezTo>
                  <a:cubicBezTo>
                    <a:pt x="2671" y="5557"/>
                    <a:pt x="2649" y="5557"/>
                    <a:pt x="2649" y="5557"/>
                  </a:cubicBezTo>
                  <a:cubicBezTo>
                    <a:pt x="2561" y="5579"/>
                    <a:pt x="2539" y="5645"/>
                    <a:pt x="2517" y="5733"/>
                  </a:cubicBezTo>
                  <a:cubicBezTo>
                    <a:pt x="2517" y="5755"/>
                    <a:pt x="2495" y="5777"/>
                    <a:pt x="2473" y="5800"/>
                  </a:cubicBezTo>
                  <a:cubicBezTo>
                    <a:pt x="2460" y="5825"/>
                    <a:pt x="2447" y="5836"/>
                    <a:pt x="2429" y="5836"/>
                  </a:cubicBezTo>
                  <a:cubicBezTo>
                    <a:pt x="2417" y="5836"/>
                    <a:pt x="2403" y="5831"/>
                    <a:pt x="2384" y="5822"/>
                  </a:cubicBezTo>
                  <a:cubicBezTo>
                    <a:pt x="2362" y="5822"/>
                    <a:pt x="2340" y="5800"/>
                    <a:pt x="2318" y="5800"/>
                  </a:cubicBezTo>
                  <a:cubicBezTo>
                    <a:pt x="2307" y="5800"/>
                    <a:pt x="2296" y="5794"/>
                    <a:pt x="2285" y="5794"/>
                  </a:cubicBezTo>
                  <a:cubicBezTo>
                    <a:pt x="2274" y="5794"/>
                    <a:pt x="2263" y="5800"/>
                    <a:pt x="2252" y="5822"/>
                  </a:cubicBezTo>
                  <a:cubicBezTo>
                    <a:pt x="2274" y="5844"/>
                    <a:pt x="2296" y="5866"/>
                    <a:pt x="2296" y="5888"/>
                  </a:cubicBezTo>
                  <a:cubicBezTo>
                    <a:pt x="2318" y="5910"/>
                    <a:pt x="2318" y="5954"/>
                    <a:pt x="2340" y="5976"/>
                  </a:cubicBezTo>
                  <a:cubicBezTo>
                    <a:pt x="2357" y="6045"/>
                    <a:pt x="2321" y="6101"/>
                    <a:pt x="2272" y="6101"/>
                  </a:cubicBezTo>
                  <a:cubicBezTo>
                    <a:pt x="2259" y="6101"/>
                    <a:pt x="2244" y="6096"/>
                    <a:pt x="2230" y="6086"/>
                  </a:cubicBezTo>
                  <a:cubicBezTo>
                    <a:pt x="2186" y="6075"/>
                    <a:pt x="2142" y="6075"/>
                    <a:pt x="2097" y="6075"/>
                  </a:cubicBezTo>
                  <a:cubicBezTo>
                    <a:pt x="2053" y="6075"/>
                    <a:pt x="2009" y="6075"/>
                    <a:pt x="1965" y="6064"/>
                  </a:cubicBezTo>
                  <a:cubicBezTo>
                    <a:pt x="1906" y="6123"/>
                    <a:pt x="1847" y="6162"/>
                    <a:pt x="1782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78" y="6219"/>
                  </a:cubicBezTo>
                  <a:cubicBezTo>
                    <a:pt x="1612" y="6307"/>
                    <a:pt x="1546" y="6395"/>
                    <a:pt x="1479" y="6484"/>
                  </a:cubicBezTo>
                  <a:cubicBezTo>
                    <a:pt x="1448" y="6499"/>
                    <a:pt x="1406" y="6515"/>
                    <a:pt x="1368" y="6515"/>
                  </a:cubicBezTo>
                  <a:cubicBezTo>
                    <a:pt x="1353" y="6515"/>
                    <a:pt x="1338" y="6512"/>
                    <a:pt x="1325" y="6506"/>
                  </a:cubicBezTo>
                  <a:cubicBezTo>
                    <a:pt x="1303" y="6506"/>
                    <a:pt x="1303" y="6484"/>
                    <a:pt x="1281" y="6484"/>
                  </a:cubicBezTo>
                  <a:cubicBezTo>
                    <a:pt x="1237" y="6484"/>
                    <a:pt x="1215" y="6484"/>
                    <a:pt x="1193" y="6528"/>
                  </a:cubicBezTo>
                  <a:cubicBezTo>
                    <a:pt x="1170" y="6550"/>
                    <a:pt x="1170" y="6594"/>
                    <a:pt x="1170" y="6638"/>
                  </a:cubicBezTo>
                  <a:cubicBezTo>
                    <a:pt x="1170" y="6660"/>
                    <a:pt x="1193" y="6704"/>
                    <a:pt x="1193" y="6749"/>
                  </a:cubicBezTo>
                  <a:cubicBezTo>
                    <a:pt x="1193" y="6815"/>
                    <a:pt x="1237" y="6837"/>
                    <a:pt x="1281" y="6881"/>
                  </a:cubicBezTo>
                  <a:cubicBezTo>
                    <a:pt x="1303" y="6881"/>
                    <a:pt x="1325" y="6903"/>
                    <a:pt x="1369" y="6925"/>
                  </a:cubicBezTo>
                  <a:cubicBezTo>
                    <a:pt x="1435" y="6991"/>
                    <a:pt x="1413" y="7080"/>
                    <a:pt x="1347" y="7124"/>
                  </a:cubicBezTo>
                  <a:cubicBezTo>
                    <a:pt x="1281" y="7146"/>
                    <a:pt x="1259" y="7190"/>
                    <a:pt x="1281" y="7278"/>
                  </a:cubicBezTo>
                  <a:cubicBezTo>
                    <a:pt x="1281" y="7300"/>
                    <a:pt x="1281" y="7322"/>
                    <a:pt x="1281" y="7367"/>
                  </a:cubicBezTo>
                  <a:cubicBezTo>
                    <a:pt x="1281" y="7389"/>
                    <a:pt x="1281" y="7433"/>
                    <a:pt x="1303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35" y="7786"/>
                    <a:pt x="1391" y="7852"/>
                  </a:cubicBezTo>
                  <a:cubicBezTo>
                    <a:pt x="1369" y="7896"/>
                    <a:pt x="1325" y="7940"/>
                    <a:pt x="1281" y="7984"/>
                  </a:cubicBezTo>
                  <a:cubicBezTo>
                    <a:pt x="1259" y="8007"/>
                    <a:pt x="1237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83"/>
                    <a:pt x="1170" y="8183"/>
                    <a:pt x="1148" y="8205"/>
                  </a:cubicBezTo>
                  <a:cubicBezTo>
                    <a:pt x="1170" y="8227"/>
                    <a:pt x="1193" y="8249"/>
                    <a:pt x="1215" y="8249"/>
                  </a:cubicBezTo>
                  <a:cubicBezTo>
                    <a:pt x="1237" y="8271"/>
                    <a:pt x="1259" y="8293"/>
                    <a:pt x="1281" y="8293"/>
                  </a:cubicBezTo>
                  <a:cubicBezTo>
                    <a:pt x="1325" y="8338"/>
                    <a:pt x="1325" y="8382"/>
                    <a:pt x="1281" y="8382"/>
                  </a:cubicBezTo>
                  <a:cubicBezTo>
                    <a:pt x="1215" y="8426"/>
                    <a:pt x="1148" y="8470"/>
                    <a:pt x="1082" y="8492"/>
                  </a:cubicBezTo>
                  <a:cubicBezTo>
                    <a:pt x="1082" y="8558"/>
                    <a:pt x="1060" y="8580"/>
                    <a:pt x="994" y="8602"/>
                  </a:cubicBezTo>
                  <a:cubicBezTo>
                    <a:pt x="928" y="8602"/>
                    <a:pt x="884" y="8647"/>
                    <a:pt x="839" y="8691"/>
                  </a:cubicBezTo>
                  <a:cubicBezTo>
                    <a:pt x="795" y="8757"/>
                    <a:pt x="729" y="8801"/>
                    <a:pt x="663" y="8845"/>
                  </a:cubicBezTo>
                  <a:cubicBezTo>
                    <a:pt x="619" y="8889"/>
                    <a:pt x="575" y="8911"/>
                    <a:pt x="553" y="8978"/>
                  </a:cubicBezTo>
                  <a:cubicBezTo>
                    <a:pt x="530" y="9022"/>
                    <a:pt x="508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45" y="9287"/>
                  </a:cubicBezTo>
                  <a:cubicBezTo>
                    <a:pt x="1" y="9331"/>
                    <a:pt x="23" y="9397"/>
                    <a:pt x="45" y="9441"/>
                  </a:cubicBezTo>
                  <a:cubicBezTo>
                    <a:pt x="111" y="9551"/>
                    <a:pt x="177" y="9640"/>
                    <a:pt x="244" y="9750"/>
                  </a:cubicBezTo>
                  <a:cubicBezTo>
                    <a:pt x="266" y="9772"/>
                    <a:pt x="288" y="9794"/>
                    <a:pt x="266" y="9838"/>
                  </a:cubicBezTo>
                  <a:cubicBezTo>
                    <a:pt x="244" y="9949"/>
                    <a:pt x="221" y="10037"/>
                    <a:pt x="111" y="10081"/>
                  </a:cubicBezTo>
                  <a:cubicBezTo>
                    <a:pt x="111" y="10081"/>
                    <a:pt x="89" y="10081"/>
                    <a:pt x="89" y="10103"/>
                  </a:cubicBezTo>
                  <a:cubicBezTo>
                    <a:pt x="45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76" y="10478"/>
                    <a:pt x="398" y="10500"/>
                  </a:cubicBezTo>
                  <a:cubicBezTo>
                    <a:pt x="420" y="10522"/>
                    <a:pt x="464" y="10567"/>
                    <a:pt x="486" y="10611"/>
                  </a:cubicBezTo>
                  <a:cubicBezTo>
                    <a:pt x="530" y="10677"/>
                    <a:pt x="597" y="10743"/>
                    <a:pt x="685" y="10787"/>
                  </a:cubicBezTo>
                  <a:cubicBezTo>
                    <a:pt x="773" y="10831"/>
                    <a:pt x="862" y="10853"/>
                    <a:pt x="928" y="10964"/>
                  </a:cubicBezTo>
                  <a:cubicBezTo>
                    <a:pt x="950" y="10942"/>
                    <a:pt x="994" y="10942"/>
                    <a:pt x="1016" y="10942"/>
                  </a:cubicBezTo>
                  <a:cubicBezTo>
                    <a:pt x="1082" y="10942"/>
                    <a:pt x="1104" y="10920"/>
                    <a:pt x="1148" y="10898"/>
                  </a:cubicBezTo>
                  <a:cubicBezTo>
                    <a:pt x="1170" y="10876"/>
                    <a:pt x="1193" y="10853"/>
                    <a:pt x="1215" y="10831"/>
                  </a:cubicBezTo>
                  <a:cubicBezTo>
                    <a:pt x="1303" y="10809"/>
                    <a:pt x="1369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79" y="10545"/>
                    <a:pt x="1502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73" y="10255"/>
                    <a:pt x="1690" y="10199"/>
                    <a:pt x="1739" y="10199"/>
                  </a:cubicBezTo>
                  <a:cubicBezTo>
                    <a:pt x="1753" y="10199"/>
                    <a:pt x="1769" y="10204"/>
                    <a:pt x="1788" y="10213"/>
                  </a:cubicBezTo>
                  <a:lnTo>
                    <a:pt x="1833" y="10213"/>
                  </a:lnTo>
                  <a:cubicBezTo>
                    <a:pt x="1877" y="10213"/>
                    <a:pt x="1899" y="10213"/>
                    <a:pt x="1921" y="10169"/>
                  </a:cubicBezTo>
                  <a:cubicBezTo>
                    <a:pt x="1955" y="10102"/>
                    <a:pt x="1988" y="10073"/>
                    <a:pt x="2042" y="10073"/>
                  </a:cubicBezTo>
                  <a:cubicBezTo>
                    <a:pt x="2058" y="10073"/>
                    <a:pt x="2077" y="10076"/>
                    <a:pt x="2097" y="10081"/>
                  </a:cubicBezTo>
                  <a:lnTo>
                    <a:pt x="2142" y="10081"/>
                  </a:lnTo>
                  <a:cubicBezTo>
                    <a:pt x="2164" y="10037"/>
                    <a:pt x="2208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406" y="9794"/>
                  </a:cubicBezTo>
                  <a:cubicBezTo>
                    <a:pt x="2428" y="9750"/>
                    <a:pt x="2495" y="9728"/>
                    <a:pt x="2539" y="9728"/>
                  </a:cubicBezTo>
                  <a:cubicBezTo>
                    <a:pt x="2605" y="9706"/>
                    <a:pt x="2671" y="9662"/>
                    <a:pt x="2715" y="9596"/>
                  </a:cubicBezTo>
                  <a:cubicBezTo>
                    <a:pt x="2737" y="9551"/>
                    <a:pt x="2782" y="9507"/>
                    <a:pt x="2804" y="9463"/>
                  </a:cubicBezTo>
                  <a:cubicBezTo>
                    <a:pt x="2848" y="9397"/>
                    <a:pt x="2892" y="9331"/>
                    <a:pt x="2958" y="9309"/>
                  </a:cubicBezTo>
                  <a:cubicBezTo>
                    <a:pt x="3002" y="9287"/>
                    <a:pt x="3002" y="9242"/>
                    <a:pt x="3024" y="9198"/>
                  </a:cubicBezTo>
                  <a:cubicBezTo>
                    <a:pt x="3024" y="9088"/>
                    <a:pt x="3046" y="8978"/>
                    <a:pt x="3068" y="8889"/>
                  </a:cubicBezTo>
                  <a:cubicBezTo>
                    <a:pt x="3068" y="8845"/>
                    <a:pt x="3091" y="8801"/>
                    <a:pt x="3135" y="8779"/>
                  </a:cubicBezTo>
                  <a:cubicBezTo>
                    <a:pt x="3143" y="8771"/>
                    <a:pt x="3154" y="8766"/>
                    <a:pt x="3166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39"/>
                    <a:pt x="3223" y="8854"/>
                    <a:pt x="3239" y="8854"/>
                  </a:cubicBezTo>
                  <a:cubicBezTo>
                    <a:pt x="3245" y="8854"/>
                    <a:pt x="3254" y="8852"/>
                    <a:pt x="3267" y="8845"/>
                  </a:cubicBezTo>
                  <a:cubicBezTo>
                    <a:pt x="3267" y="8823"/>
                    <a:pt x="3289" y="8779"/>
                    <a:pt x="3289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89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89" y="8315"/>
                    <a:pt x="3289" y="8293"/>
                  </a:cubicBezTo>
                  <a:cubicBezTo>
                    <a:pt x="3267" y="8249"/>
                    <a:pt x="3289" y="8227"/>
                    <a:pt x="3311" y="8205"/>
                  </a:cubicBezTo>
                  <a:cubicBezTo>
                    <a:pt x="3399" y="8161"/>
                    <a:pt x="3399" y="8095"/>
                    <a:pt x="3399" y="8051"/>
                  </a:cubicBezTo>
                  <a:cubicBezTo>
                    <a:pt x="3466" y="7984"/>
                    <a:pt x="3466" y="7984"/>
                    <a:pt x="3488" y="7918"/>
                  </a:cubicBezTo>
                  <a:cubicBezTo>
                    <a:pt x="3488" y="7896"/>
                    <a:pt x="3488" y="7896"/>
                    <a:pt x="3488" y="7896"/>
                  </a:cubicBezTo>
                  <a:cubicBezTo>
                    <a:pt x="3466" y="7896"/>
                    <a:pt x="3444" y="7896"/>
                    <a:pt x="3399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720"/>
                    <a:pt x="3488" y="7653"/>
                  </a:cubicBezTo>
                  <a:cubicBezTo>
                    <a:pt x="3444" y="7565"/>
                    <a:pt x="3444" y="7455"/>
                    <a:pt x="3422" y="7367"/>
                  </a:cubicBezTo>
                  <a:cubicBezTo>
                    <a:pt x="3422" y="7344"/>
                    <a:pt x="3422" y="7322"/>
                    <a:pt x="3444" y="7278"/>
                  </a:cubicBezTo>
                  <a:cubicBezTo>
                    <a:pt x="3466" y="7300"/>
                    <a:pt x="3510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8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819" y="7146"/>
                  </a:cubicBezTo>
                  <a:cubicBezTo>
                    <a:pt x="3831" y="7150"/>
                    <a:pt x="3842" y="7152"/>
                    <a:pt x="3852" y="7152"/>
                  </a:cubicBezTo>
                  <a:cubicBezTo>
                    <a:pt x="3899" y="7152"/>
                    <a:pt x="3929" y="7112"/>
                    <a:pt x="3929" y="7058"/>
                  </a:cubicBezTo>
                  <a:cubicBezTo>
                    <a:pt x="3929" y="7035"/>
                    <a:pt x="3929" y="7013"/>
                    <a:pt x="3929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60" y="6859"/>
                    <a:pt x="4282" y="6881"/>
                    <a:pt x="4326" y="6881"/>
                  </a:cubicBezTo>
                  <a:cubicBezTo>
                    <a:pt x="4348" y="6881"/>
                    <a:pt x="4371" y="6881"/>
                    <a:pt x="4393" y="6859"/>
                  </a:cubicBezTo>
                  <a:cubicBezTo>
                    <a:pt x="4393" y="6837"/>
                    <a:pt x="4371" y="6815"/>
                    <a:pt x="4371" y="6815"/>
                  </a:cubicBezTo>
                  <a:cubicBezTo>
                    <a:pt x="4348" y="6771"/>
                    <a:pt x="4348" y="6726"/>
                    <a:pt x="4393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503" y="6506"/>
                    <a:pt x="4459" y="6462"/>
                    <a:pt x="4437" y="6418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79" y="6293"/>
                    <a:pt x="4506" y="6314"/>
                    <a:pt x="4530" y="6314"/>
                  </a:cubicBezTo>
                  <a:cubicBezTo>
                    <a:pt x="4548" y="6314"/>
                    <a:pt x="4564" y="6303"/>
                    <a:pt x="4591" y="6285"/>
                  </a:cubicBezTo>
                  <a:cubicBezTo>
                    <a:pt x="4569" y="6241"/>
                    <a:pt x="4547" y="6219"/>
                    <a:pt x="4525" y="6197"/>
                  </a:cubicBezTo>
                  <a:cubicBezTo>
                    <a:pt x="4525" y="6153"/>
                    <a:pt x="4569" y="6109"/>
                    <a:pt x="4591" y="6064"/>
                  </a:cubicBezTo>
                  <a:cubicBezTo>
                    <a:pt x="4657" y="5998"/>
                    <a:pt x="4635" y="5976"/>
                    <a:pt x="4569" y="5932"/>
                  </a:cubicBezTo>
                  <a:cubicBezTo>
                    <a:pt x="4547" y="5932"/>
                    <a:pt x="4547" y="5932"/>
                    <a:pt x="4525" y="5910"/>
                  </a:cubicBezTo>
                  <a:cubicBezTo>
                    <a:pt x="4569" y="5866"/>
                    <a:pt x="4613" y="5844"/>
                    <a:pt x="4635" y="5800"/>
                  </a:cubicBezTo>
                  <a:cubicBezTo>
                    <a:pt x="4680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1" y="5487"/>
                    <a:pt x="4848" y="5486"/>
                    <a:pt x="4855" y="5486"/>
                  </a:cubicBezTo>
                  <a:cubicBezTo>
                    <a:pt x="4876" y="5486"/>
                    <a:pt x="4898" y="5499"/>
                    <a:pt x="4919" y="5499"/>
                  </a:cubicBezTo>
                  <a:cubicBezTo>
                    <a:pt x="4935" y="5499"/>
                    <a:pt x="4951" y="5492"/>
                    <a:pt x="4966" y="5469"/>
                  </a:cubicBezTo>
                  <a:cubicBezTo>
                    <a:pt x="4966" y="5446"/>
                    <a:pt x="4966" y="5446"/>
                    <a:pt x="4944" y="5446"/>
                  </a:cubicBezTo>
                  <a:cubicBezTo>
                    <a:pt x="4900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8" y="5115"/>
                  </a:cubicBezTo>
                  <a:cubicBezTo>
                    <a:pt x="4988" y="5049"/>
                    <a:pt x="4966" y="4983"/>
                    <a:pt x="4966" y="4917"/>
                  </a:cubicBezTo>
                  <a:cubicBezTo>
                    <a:pt x="4988" y="4851"/>
                    <a:pt x="5011" y="4762"/>
                    <a:pt x="5077" y="4718"/>
                  </a:cubicBezTo>
                  <a:cubicBezTo>
                    <a:pt x="5121" y="4674"/>
                    <a:pt x="5121" y="4630"/>
                    <a:pt x="5121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42" y="4409"/>
                  </a:lnTo>
                  <a:cubicBezTo>
                    <a:pt x="5364" y="4409"/>
                    <a:pt x="5386" y="4387"/>
                    <a:pt x="5408" y="4365"/>
                  </a:cubicBezTo>
                  <a:cubicBezTo>
                    <a:pt x="5474" y="4299"/>
                    <a:pt x="5540" y="4233"/>
                    <a:pt x="5474" y="4122"/>
                  </a:cubicBezTo>
                  <a:cubicBezTo>
                    <a:pt x="5474" y="4100"/>
                    <a:pt x="5474" y="4100"/>
                    <a:pt x="5474" y="4078"/>
                  </a:cubicBezTo>
                  <a:cubicBezTo>
                    <a:pt x="5452" y="4056"/>
                    <a:pt x="5474" y="4034"/>
                    <a:pt x="5518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51" y="3880"/>
                    <a:pt x="5695" y="3791"/>
                    <a:pt x="5739" y="3681"/>
                  </a:cubicBezTo>
                  <a:cubicBezTo>
                    <a:pt x="5739" y="3659"/>
                    <a:pt x="5783" y="3659"/>
                    <a:pt x="5805" y="3637"/>
                  </a:cubicBezTo>
                  <a:lnTo>
                    <a:pt x="5893" y="3637"/>
                  </a:lnTo>
                  <a:cubicBezTo>
                    <a:pt x="5915" y="3659"/>
                    <a:pt x="5915" y="3681"/>
                    <a:pt x="5915" y="3703"/>
                  </a:cubicBezTo>
                  <a:cubicBezTo>
                    <a:pt x="5931" y="3719"/>
                    <a:pt x="5947" y="3734"/>
                    <a:pt x="5962" y="3734"/>
                  </a:cubicBezTo>
                  <a:cubicBezTo>
                    <a:pt x="5969" y="3734"/>
                    <a:pt x="5975" y="3731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48" y="3659"/>
                    <a:pt x="6026" y="3615"/>
                    <a:pt x="6048" y="3593"/>
                  </a:cubicBezTo>
                  <a:cubicBezTo>
                    <a:pt x="6048" y="3545"/>
                    <a:pt x="6082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46" y="3548"/>
                    <a:pt x="6269" y="3571"/>
                  </a:cubicBezTo>
                  <a:cubicBezTo>
                    <a:pt x="6313" y="3460"/>
                    <a:pt x="6202" y="3460"/>
                    <a:pt x="6158" y="3438"/>
                  </a:cubicBezTo>
                  <a:cubicBezTo>
                    <a:pt x="6180" y="3350"/>
                    <a:pt x="6180" y="3350"/>
                    <a:pt x="6224" y="3306"/>
                  </a:cubicBezTo>
                  <a:lnTo>
                    <a:pt x="6313" y="3306"/>
                  </a:lnTo>
                  <a:cubicBezTo>
                    <a:pt x="6313" y="3284"/>
                    <a:pt x="6313" y="3262"/>
                    <a:pt x="6291" y="3240"/>
                  </a:cubicBezTo>
                  <a:cubicBezTo>
                    <a:pt x="6291" y="3240"/>
                    <a:pt x="6246" y="3217"/>
                    <a:pt x="6246" y="3217"/>
                  </a:cubicBezTo>
                  <a:cubicBezTo>
                    <a:pt x="6202" y="3151"/>
                    <a:pt x="6202" y="3085"/>
                    <a:pt x="6246" y="3041"/>
                  </a:cubicBezTo>
                  <a:cubicBezTo>
                    <a:pt x="6259" y="3004"/>
                    <a:pt x="6277" y="2988"/>
                    <a:pt x="6303" y="2988"/>
                  </a:cubicBezTo>
                  <a:cubicBezTo>
                    <a:pt x="6324" y="2988"/>
                    <a:pt x="6349" y="2999"/>
                    <a:pt x="6379" y="3019"/>
                  </a:cubicBezTo>
                  <a:lnTo>
                    <a:pt x="6401" y="3019"/>
                  </a:lnTo>
                  <a:cubicBezTo>
                    <a:pt x="6445" y="2997"/>
                    <a:pt x="6445" y="2953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67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22" y="2335"/>
                    <a:pt x="6644" y="2291"/>
                    <a:pt x="6688" y="2268"/>
                  </a:cubicBezTo>
                  <a:cubicBezTo>
                    <a:pt x="6710" y="2246"/>
                    <a:pt x="6710" y="2246"/>
                    <a:pt x="6732" y="2224"/>
                  </a:cubicBezTo>
                  <a:cubicBezTo>
                    <a:pt x="6798" y="2158"/>
                    <a:pt x="6820" y="2136"/>
                    <a:pt x="6754" y="2048"/>
                  </a:cubicBezTo>
                  <a:cubicBezTo>
                    <a:pt x="6710" y="1959"/>
                    <a:pt x="6688" y="1893"/>
                    <a:pt x="6666" y="1805"/>
                  </a:cubicBezTo>
                  <a:cubicBezTo>
                    <a:pt x="6644" y="1739"/>
                    <a:pt x="6622" y="1673"/>
                    <a:pt x="6577" y="1628"/>
                  </a:cubicBezTo>
                  <a:cubicBezTo>
                    <a:pt x="6533" y="1562"/>
                    <a:pt x="6555" y="1518"/>
                    <a:pt x="6577" y="1452"/>
                  </a:cubicBezTo>
                  <a:cubicBezTo>
                    <a:pt x="6622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6" y="966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820" y="856"/>
                    <a:pt x="6820" y="812"/>
                    <a:pt x="6842" y="768"/>
                  </a:cubicBezTo>
                  <a:cubicBezTo>
                    <a:pt x="6842" y="746"/>
                    <a:pt x="6864" y="724"/>
                    <a:pt x="6864" y="702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33" y="393"/>
                    <a:pt x="6445" y="348"/>
                    <a:pt x="6401" y="282"/>
                  </a:cubicBezTo>
                  <a:cubicBezTo>
                    <a:pt x="6357" y="238"/>
                    <a:pt x="6335" y="216"/>
                    <a:pt x="6313" y="216"/>
                  </a:cubicBezTo>
                  <a:cubicBezTo>
                    <a:pt x="6224" y="172"/>
                    <a:pt x="6158" y="150"/>
                    <a:pt x="6070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37" y="106"/>
                    <a:pt x="5915" y="106"/>
                    <a:pt x="5871" y="84"/>
                  </a:cubicBezTo>
                  <a:cubicBezTo>
                    <a:pt x="5805" y="84"/>
                    <a:pt x="5717" y="61"/>
                    <a:pt x="5651" y="17"/>
                  </a:cubicBezTo>
                  <a:cubicBezTo>
                    <a:pt x="5640" y="6"/>
                    <a:pt x="5623" y="1"/>
                    <a:pt x="5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383825" y="878125"/>
              <a:ext cx="348150" cy="593175"/>
            </a:xfrm>
            <a:custGeom>
              <a:avLst/>
              <a:gdLst/>
              <a:ahLst/>
              <a:cxnLst/>
              <a:rect l="l" t="t" r="r" b="b"/>
              <a:pathLst>
                <a:path w="13926" h="23727" extrusionOk="0">
                  <a:moveTo>
                    <a:pt x="4524" y="9115"/>
                  </a:moveTo>
                  <a:cubicBezTo>
                    <a:pt x="4546" y="9137"/>
                    <a:pt x="4591" y="9137"/>
                    <a:pt x="4613" y="9159"/>
                  </a:cubicBezTo>
                  <a:cubicBezTo>
                    <a:pt x="4613" y="9159"/>
                    <a:pt x="4613" y="9182"/>
                    <a:pt x="4613" y="9204"/>
                  </a:cubicBezTo>
                  <a:cubicBezTo>
                    <a:pt x="4613" y="9204"/>
                    <a:pt x="4591" y="9204"/>
                    <a:pt x="4568" y="9226"/>
                  </a:cubicBezTo>
                  <a:cubicBezTo>
                    <a:pt x="4546" y="9226"/>
                    <a:pt x="4546" y="9204"/>
                    <a:pt x="4524" y="9204"/>
                  </a:cubicBezTo>
                  <a:cubicBezTo>
                    <a:pt x="4524" y="9204"/>
                    <a:pt x="4502" y="9182"/>
                    <a:pt x="4502" y="9159"/>
                  </a:cubicBezTo>
                  <a:cubicBezTo>
                    <a:pt x="4502" y="9159"/>
                    <a:pt x="4502" y="9137"/>
                    <a:pt x="4502" y="9137"/>
                  </a:cubicBezTo>
                  <a:cubicBezTo>
                    <a:pt x="4502" y="9115"/>
                    <a:pt x="4524" y="9115"/>
                    <a:pt x="4524" y="9115"/>
                  </a:cubicBezTo>
                  <a:close/>
                  <a:moveTo>
                    <a:pt x="13606" y="1"/>
                  </a:moveTo>
                  <a:cubicBezTo>
                    <a:pt x="13551" y="1"/>
                    <a:pt x="13496" y="23"/>
                    <a:pt x="13440" y="67"/>
                  </a:cubicBezTo>
                  <a:cubicBezTo>
                    <a:pt x="13396" y="89"/>
                    <a:pt x="13352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3" y="221"/>
                    <a:pt x="13131" y="288"/>
                    <a:pt x="13065" y="354"/>
                  </a:cubicBezTo>
                  <a:cubicBezTo>
                    <a:pt x="13043" y="398"/>
                    <a:pt x="13021" y="442"/>
                    <a:pt x="12999" y="486"/>
                  </a:cubicBezTo>
                  <a:cubicBezTo>
                    <a:pt x="12955" y="619"/>
                    <a:pt x="12911" y="729"/>
                    <a:pt x="12845" y="839"/>
                  </a:cubicBezTo>
                  <a:cubicBezTo>
                    <a:pt x="12778" y="994"/>
                    <a:pt x="12690" y="1148"/>
                    <a:pt x="12602" y="1303"/>
                  </a:cubicBezTo>
                  <a:cubicBezTo>
                    <a:pt x="12580" y="1369"/>
                    <a:pt x="12558" y="1435"/>
                    <a:pt x="12536" y="1501"/>
                  </a:cubicBezTo>
                  <a:cubicBezTo>
                    <a:pt x="12513" y="1568"/>
                    <a:pt x="12491" y="1634"/>
                    <a:pt x="12447" y="1678"/>
                  </a:cubicBezTo>
                  <a:cubicBezTo>
                    <a:pt x="12425" y="1722"/>
                    <a:pt x="12403" y="1766"/>
                    <a:pt x="12381" y="1810"/>
                  </a:cubicBezTo>
                  <a:cubicBezTo>
                    <a:pt x="12315" y="1987"/>
                    <a:pt x="12227" y="2141"/>
                    <a:pt x="12138" y="2296"/>
                  </a:cubicBezTo>
                  <a:cubicBezTo>
                    <a:pt x="12109" y="2355"/>
                    <a:pt x="12030" y="2384"/>
                    <a:pt x="11962" y="2384"/>
                  </a:cubicBezTo>
                  <a:cubicBezTo>
                    <a:pt x="11927" y="2384"/>
                    <a:pt x="11896" y="2377"/>
                    <a:pt x="11873" y="2362"/>
                  </a:cubicBezTo>
                  <a:cubicBezTo>
                    <a:pt x="11807" y="2318"/>
                    <a:pt x="11763" y="2296"/>
                    <a:pt x="11719" y="2274"/>
                  </a:cubicBezTo>
                  <a:cubicBezTo>
                    <a:pt x="11741" y="2230"/>
                    <a:pt x="11763" y="2186"/>
                    <a:pt x="11785" y="2141"/>
                  </a:cubicBezTo>
                  <a:cubicBezTo>
                    <a:pt x="11807" y="2119"/>
                    <a:pt x="11807" y="2097"/>
                    <a:pt x="11763" y="2097"/>
                  </a:cubicBezTo>
                  <a:cubicBezTo>
                    <a:pt x="11697" y="2186"/>
                    <a:pt x="11631" y="2252"/>
                    <a:pt x="11564" y="2362"/>
                  </a:cubicBezTo>
                  <a:cubicBezTo>
                    <a:pt x="11542" y="2384"/>
                    <a:pt x="11520" y="2406"/>
                    <a:pt x="11498" y="2428"/>
                  </a:cubicBezTo>
                  <a:cubicBezTo>
                    <a:pt x="11410" y="2450"/>
                    <a:pt x="11344" y="2494"/>
                    <a:pt x="11278" y="2539"/>
                  </a:cubicBezTo>
                  <a:cubicBezTo>
                    <a:pt x="11167" y="2605"/>
                    <a:pt x="11079" y="2693"/>
                    <a:pt x="11035" y="2803"/>
                  </a:cubicBezTo>
                  <a:cubicBezTo>
                    <a:pt x="11013" y="2848"/>
                    <a:pt x="10991" y="2892"/>
                    <a:pt x="10991" y="2936"/>
                  </a:cubicBezTo>
                  <a:cubicBezTo>
                    <a:pt x="11013" y="3002"/>
                    <a:pt x="10991" y="3046"/>
                    <a:pt x="10947" y="3090"/>
                  </a:cubicBezTo>
                  <a:cubicBezTo>
                    <a:pt x="10924" y="3112"/>
                    <a:pt x="10902" y="3157"/>
                    <a:pt x="10880" y="3179"/>
                  </a:cubicBezTo>
                  <a:cubicBezTo>
                    <a:pt x="10814" y="3311"/>
                    <a:pt x="10726" y="3399"/>
                    <a:pt x="10660" y="3532"/>
                  </a:cubicBezTo>
                  <a:cubicBezTo>
                    <a:pt x="10638" y="3598"/>
                    <a:pt x="10616" y="3642"/>
                    <a:pt x="10571" y="3686"/>
                  </a:cubicBezTo>
                  <a:cubicBezTo>
                    <a:pt x="10571" y="3730"/>
                    <a:pt x="10549" y="3752"/>
                    <a:pt x="10527" y="3797"/>
                  </a:cubicBezTo>
                  <a:cubicBezTo>
                    <a:pt x="10505" y="3819"/>
                    <a:pt x="10483" y="3841"/>
                    <a:pt x="10461" y="3885"/>
                  </a:cubicBezTo>
                  <a:cubicBezTo>
                    <a:pt x="10425" y="3939"/>
                    <a:pt x="10388" y="3979"/>
                    <a:pt x="10327" y="3979"/>
                  </a:cubicBezTo>
                  <a:cubicBezTo>
                    <a:pt x="10314" y="3979"/>
                    <a:pt x="10300" y="3977"/>
                    <a:pt x="10284" y="3973"/>
                  </a:cubicBezTo>
                  <a:cubicBezTo>
                    <a:pt x="10174" y="3951"/>
                    <a:pt x="10086" y="3929"/>
                    <a:pt x="9975" y="3907"/>
                  </a:cubicBezTo>
                  <a:cubicBezTo>
                    <a:pt x="9953" y="3885"/>
                    <a:pt x="9909" y="3885"/>
                    <a:pt x="9887" y="3863"/>
                  </a:cubicBezTo>
                  <a:cubicBezTo>
                    <a:pt x="9821" y="3863"/>
                    <a:pt x="9733" y="3841"/>
                    <a:pt x="9667" y="3819"/>
                  </a:cubicBezTo>
                  <a:cubicBezTo>
                    <a:pt x="9626" y="3811"/>
                    <a:pt x="9592" y="3805"/>
                    <a:pt x="9561" y="3805"/>
                  </a:cubicBezTo>
                  <a:cubicBezTo>
                    <a:pt x="9508" y="3805"/>
                    <a:pt x="9466" y="3821"/>
                    <a:pt x="9424" y="3863"/>
                  </a:cubicBezTo>
                  <a:cubicBezTo>
                    <a:pt x="9358" y="3929"/>
                    <a:pt x="9269" y="3951"/>
                    <a:pt x="9225" y="4039"/>
                  </a:cubicBezTo>
                  <a:cubicBezTo>
                    <a:pt x="9093" y="4128"/>
                    <a:pt x="9004" y="4260"/>
                    <a:pt x="8850" y="4326"/>
                  </a:cubicBezTo>
                  <a:cubicBezTo>
                    <a:pt x="8806" y="4370"/>
                    <a:pt x="8784" y="4392"/>
                    <a:pt x="8784" y="4459"/>
                  </a:cubicBezTo>
                  <a:cubicBezTo>
                    <a:pt x="8784" y="4503"/>
                    <a:pt x="8784" y="4547"/>
                    <a:pt x="8828" y="4591"/>
                  </a:cubicBezTo>
                  <a:cubicBezTo>
                    <a:pt x="8828" y="4591"/>
                    <a:pt x="8828" y="4613"/>
                    <a:pt x="8828" y="4635"/>
                  </a:cubicBezTo>
                  <a:cubicBezTo>
                    <a:pt x="8784" y="4613"/>
                    <a:pt x="8740" y="4613"/>
                    <a:pt x="8695" y="4613"/>
                  </a:cubicBezTo>
                  <a:cubicBezTo>
                    <a:pt x="8673" y="4613"/>
                    <a:pt x="8651" y="4635"/>
                    <a:pt x="8629" y="4657"/>
                  </a:cubicBezTo>
                  <a:cubicBezTo>
                    <a:pt x="8629" y="4724"/>
                    <a:pt x="8629" y="4790"/>
                    <a:pt x="8695" y="4834"/>
                  </a:cubicBezTo>
                  <a:cubicBezTo>
                    <a:pt x="8740" y="4878"/>
                    <a:pt x="8806" y="4900"/>
                    <a:pt x="8828" y="4966"/>
                  </a:cubicBezTo>
                  <a:cubicBezTo>
                    <a:pt x="8784" y="5032"/>
                    <a:pt x="8718" y="5055"/>
                    <a:pt x="8673" y="5077"/>
                  </a:cubicBezTo>
                  <a:cubicBezTo>
                    <a:pt x="8629" y="5099"/>
                    <a:pt x="8607" y="5121"/>
                    <a:pt x="8585" y="5187"/>
                  </a:cubicBezTo>
                  <a:cubicBezTo>
                    <a:pt x="8570" y="5203"/>
                    <a:pt x="8543" y="5218"/>
                    <a:pt x="8521" y="5218"/>
                  </a:cubicBezTo>
                  <a:cubicBezTo>
                    <a:pt x="8512" y="5218"/>
                    <a:pt x="8503" y="5216"/>
                    <a:pt x="8497" y="5209"/>
                  </a:cubicBezTo>
                  <a:cubicBezTo>
                    <a:pt x="8453" y="5165"/>
                    <a:pt x="8409" y="5143"/>
                    <a:pt x="8364" y="5099"/>
                  </a:cubicBezTo>
                  <a:cubicBezTo>
                    <a:pt x="8342" y="5077"/>
                    <a:pt x="8298" y="5077"/>
                    <a:pt x="8276" y="5077"/>
                  </a:cubicBezTo>
                  <a:lnTo>
                    <a:pt x="8144" y="5077"/>
                  </a:lnTo>
                  <a:cubicBezTo>
                    <a:pt x="8144" y="5077"/>
                    <a:pt x="8122" y="5077"/>
                    <a:pt x="8100" y="5099"/>
                  </a:cubicBezTo>
                  <a:cubicBezTo>
                    <a:pt x="8122" y="5121"/>
                    <a:pt x="8144" y="5121"/>
                    <a:pt x="8166" y="5143"/>
                  </a:cubicBezTo>
                  <a:cubicBezTo>
                    <a:pt x="8210" y="5143"/>
                    <a:pt x="8232" y="5165"/>
                    <a:pt x="8254" y="5165"/>
                  </a:cubicBezTo>
                  <a:cubicBezTo>
                    <a:pt x="8276" y="5187"/>
                    <a:pt x="8298" y="5231"/>
                    <a:pt x="8276" y="5231"/>
                  </a:cubicBezTo>
                  <a:cubicBezTo>
                    <a:pt x="8210" y="5297"/>
                    <a:pt x="8166" y="5386"/>
                    <a:pt x="8166" y="5452"/>
                  </a:cubicBezTo>
                  <a:cubicBezTo>
                    <a:pt x="8100" y="5496"/>
                    <a:pt x="8078" y="5540"/>
                    <a:pt x="8033" y="5584"/>
                  </a:cubicBezTo>
                  <a:cubicBezTo>
                    <a:pt x="7967" y="5628"/>
                    <a:pt x="7923" y="5672"/>
                    <a:pt x="7835" y="5672"/>
                  </a:cubicBezTo>
                  <a:lnTo>
                    <a:pt x="7791" y="5672"/>
                  </a:lnTo>
                  <a:cubicBezTo>
                    <a:pt x="7813" y="5717"/>
                    <a:pt x="7813" y="5717"/>
                    <a:pt x="7835" y="5739"/>
                  </a:cubicBezTo>
                  <a:cubicBezTo>
                    <a:pt x="7835" y="5761"/>
                    <a:pt x="7857" y="5783"/>
                    <a:pt x="7857" y="5805"/>
                  </a:cubicBezTo>
                  <a:cubicBezTo>
                    <a:pt x="7901" y="5893"/>
                    <a:pt x="7879" y="5981"/>
                    <a:pt x="7791" y="6004"/>
                  </a:cubicBezTo>
                  <a:cubicBezTo>
                    <a:pt x="7769" y="6026"/>
                    <a:pt x="7724" y="6026"/>
                    <a:pt x="7724" y="6048"/>
                  </a:cubicBezTo>
                  <a:cubicBezTo>
                    <a:pt x="7746" y="6070"/>
                    <a:pt x="7769" y="6070"/>
                    <a:pt x="7791" y="6092"/>
                  </a:cubicBezTo>
                  <a:cubicBezTo>
                    <a:pt x="7835" y="6114"/>
                    <a:pt x="7901" y="6136"/>
                    <a:pt x="7945" y="6158"/>
                  </a:cubicBezTo>
                  <a:cubicBezTo>
                    <a:pt x="8011" y="6202"/>
                    <a:pt x="8033" y="6268"/>
                    <a:pt x="7989" y="6357"/>
                  </a:cubicBezTo>
                  <a:cubicBezTo>
                    <a:pt x="7967" y="6379"/>
                    <a:pt x="7967" y="6401"/>
                    <a:pt x="7967" y="6423"/>
                  </a:cubicBezTo>
                  <a:cubicBezTo>
                    <a:pt x="7945" y="6533"/>
                    <a:pt x="7901" y="6599"/>
                    <a:pt x="7857" y="6688"/>
                  </a:cubicBezTo>
                  <a:cubicBezTo>
                    <a:pt x="7813" y="6710"/>
                    <a:pt x="7791" y="6776"/>
                    <a:pt x="7769" y="6820"/>
                  </a:cubicBezTo>
                  <a:cubicBezTo>
                    <a:pt x="7769" y="6864"/>
                    <a:pt x="7746" y="6886"/>
                    <a:pt x="7724" y="6908"/>
                  </a:cubicBezTo>
                  <a:cubicBezTo>
                    <a:pt x="7680" y="6975"/>
                    <a:pt x="7658" y="7041"/>
                    <a:pt x="7636" y="7107"/>
                  </a:cubicBezTo>
                  <a:cubicBezTo>
                    <a:pt x="7636" y="7129"/>
                    <a:pt x="7636" y="7151"/>
                    <a:pt x="7636" y="7195"/>
                  </a:cubicBezTo>
                  <a:cubicBezTo>
                    <a:pt x="7570" y="7195"/>
                    <a:pt x="7548" y="7262"/>
                    <a:pt x="7504" y="7262"/>
                  </a:cubicBezTo>
                  <a:cubicBezTo>
                    <a:pt x="7482" y="7217"/>
                    <a:pt x="7460" y="7195"/>
                    <a:pt x="7415" y="7173"/>
                  </a:cubicBezTo>
                  <a:cubicBezTo>
                    <a:pt x="7415" y="7166"/>
                    <a:pt x="7411" y="7163"/>
                    <a:pt x="7404" y="7163"/>
                  </a:cubicBezTo>
                  <a:cubicBezTo>
                    <a:pt x="7391" y="7163"/>
                    <a:pt x="7371" y="7173"/>
                    <a:pt x="7371" y="7173"/>
                  </a:cubicBezTo>
                  <a:cubicBezTo>
                    <a:pt x="7349" y="7195"/>
                    <a:pt x="7349" y="7217"/>
                    <a:pt x="7371" y="7239"/>
                  </a:cubicBezTo>
                  <a:cubicBezTo>
                    <a:pt x="7371" y="7239"/>
                    <a:pt x="7371" y="7262"/>
                    <a:pt x="7393" y="7262"/>
                  </a:cubicBezTo>
                  <a:cubicBezTo>
                    <a:pt x="7482" y="7328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70"/>
                  </a:cubicBezTo>
                  <a:cubicBezTo>
                    <a:pt x="7548" y="7615"/>
                    <a:pt x="7570" y="7681"/>
                    <a:pt x="7526" y="7747"/>
                  </a:cubicBezTo>
                  <a:cubicBezTo>
                    <a:pt x="7526" y="7769"/>
                    <a:pt x="7548" y="7791"/>
                    <a:pt x="7548" y="7813"/>
                  </a:cubicBezTo>
                  <a:cubicBezTo>
                    <a:pt x="7592" y="7902"/>
                    <a:pt x="7614" y="7968"/>
                    <a:pt x="7592" y="8056"/>
                  </a:cubicBezTo>
                  <a:cubicBezTo>
                    <a:pt x="7570" y="8144"/>
                    <a:pt x="7592" y="8210"/>
                    <a:pt x="7702" y="8233"/>
                  </a:cubicBezTo>
                  <a:cubicBezTo>
                    <a:pt x="7769" y="8255"/>
                    <a:pt x="7813" y="8299"/>
                    <a:pt x="7857" y="8343"/>
                  </a:cubicBezTo>
                  <a:cubicBezTo>
                    <a:pt x="7923" y="8365"/>
                    <a:pt x="7989" y="8343"/>
                    <a:pt x="8033" y="8387"/>
                  </a:cubicBezTo>
                  <a:cubicBezTo>
                    <a:pt x="8078" y="8409"/>
                    <a:pt x="8100" y="8409"/>
                    <a:pt x="8144" y="8431"/>
                  </a:cubicBezTo>
                  <a:cubicBezTo>
                    <a:pt x="8144" y="8497"/>
                    <a:pt x="8144" y="8564"/>
                    <a:pt x="8188" y="8630"/>
                  </a:cubicBezTo>
                  <a:cubicBezTo>
                    <a:pt x="8254" y="8630"/>
                    <a:pt x="8320" y="8630"/>
                    <a:pt x="8386" y="8652"/>
                  </a:cubicBezTo>
                  <a:cubicBezTo>
                    <a:pt x="8409" y="8696"/>
                    <a:pt x="8431" y="8740"/>
                    <a:pt x="8453" y="8784"/>
                  </a:cubicBezTo>
                  <a:cubicBezTo>
                    <a:pt x="8453" y="8806"/>
                    <a:pt x="8453" y="8851"/>
                    <a:pt x="8409" y="8851"/>
                  </a:cubicBezTo>
                  <a:cubicBezTo>
                    <a:pt x="8386" y="8873"/>
                    <a:pt x="8364" y="8873"/>
                    <a:pt x="8364" y="8895"/>
                  </a:cubicBezTo>
                  <a:cubicBezTo>
                    <a:pt x="8364" y="8939"/>
                    <a:pt x="8320" y="8961"/>
                    <a:pt x="8298" y="8961"/>
                  </a:cubicBezTo>
                  <a:cubicBezTo>
                    <a:pt x="8276" y="8961"/>
                    <a:pt x="8232" y="8983"/>
                    <a:pt x="8210" y="8983"/>
                  </a:cubicBezTo>
                  <a:cubicBezTo>
                    <a:pt x="8188" y="9071"/>
                    <a:pt x="8188" y="9182"/>
                    <a:pt x="8188" y="9292"/>
                  </a:cubicBezTo>
                  <a:cubicBezTo>
                    <a:pt x="8100" y="9314"/>
                    <a:pt x="8078" y="9402"/>
                    <a:pt x="8055" y="9491"/>
                  </a:cubicBezTo>
                  <a:cubicBezTo>
                    <a:pt x="8011" y="9579"/>
                    <a:pt x="7989" y="9645"/>
                    <a:pt x="7901" y="9689"/>
                  </a:cubicBezTo>
                  <a:cubicBezTo>
                    <a:pt x="7901" y="9777"/>
                    <a:pt x="7901" y="9844"/>
                    <a:pt x="7901" y="9954"/>
                  </a:cubicBezTo>
                  <a:lnTo>
                    <a:pt x="7791" y="9954"/>
                  </a:lnTo>
                  <a:cubicBezTo>
                    <a:pt x="7791" y="9998"/>
                    <a:pt x="7791" y="10042"/>
                    <a:pt x="7769" y="10064"/>
                  </a:cubicBezTo>
                  <a:cubicBezTo>
                    <a:pt x="7769" y="10108"/>
                    <a:pt x="7769" y="10153"/>
                    <a:pt x="7746" y="10197"/>
                  </a:cubicBezTo>
                  <a:cubicBezTo>
                    <a:pt x="7724" y="10263"/>
                    <a:pt x="7702" y="10307"/>
                    <a:pt x="7746" y="10373"/>
                  </a:cubicBezTo>
                  <a:cubicBezTo>
                    <a:pt x="7764" y="10409"/>
                    <a:pt x="7738" y="10445"/>
                    <a:pt x="7704" y="10445"/>
                  </a:cubicBezTo>
                  <a:cubicBezTo>
                    <a:pt x="7696" y="10445"/>
                    <a:pt x="7688" y="10444"/>
                    <a:pt x="7680" y="10440"/>
                  </a:cubicBezTo>
                  <a:cubicBezTo>
                    <a:pt x="7614" y="10417"/>
                    <a:pt x="7526" y="10395"/>
                    <a:pt x="7460" y="10351"/>
                  </a:cubicBezTo>
                  <a:cubicBezTo>
                    <a:pt x="7415" y="10329"/>
                    <a:pt x="7371" y="10329"/>
                    <a:pt x="7327" y="10329"/>
                  </a:cubicBezTo>
                  <a:cubicBezTo>
                    <a:pt x="7294" y="10340"/>
                    <a:pt x="7261" y="10346"/>
                    <a:pt x="7228" y="10346"/>
                  </a:cubicBezTo>
                  <a:cubicBezTo>
                    <a:pt x="7195" y="10346"/>
                    <a:pt x="7162" y="10340"/>
                    <a:pt x="7129" y="10329"/>
                  </a:cubicBezTo>
                  <a:cubicBezTo>
                    <a:pt x="7106" y="10307"/>
                    <a:pt x="7062" y="10307"/>
                    <a:pt x="7018" y="10307"/>
                  </a:cubicBezTo>
                  <a:cubicBezTo>
                    <a:pt x="6864" y="10307"/>
                    <a:pt x="6687" y="10307"/>
                    <a:pt x="6511" y="10329"/>
                  </a:cubicBezTo>
                  <a:cubicBezTo>
                    <a:pt x="6356" y="10351"/>
                    <a:pt x="6224" y="10417"/>
                    <a:pt x="6135" y="10572"/>
                  </a:cubicBezTo>
                  <a:cubicBezTo>
                    <a:pt x="6135" y="10572"/>
                    <a:pt x="6135" y="10594"/>
                    <a:pt x="6135" y="10594"/>
                  </a:cubicBezTo>
                  <a:cubicBezTo>
                    <a:pt x="6091" y="10638"/>
                    <a:pt x="6069" y="10682"/>
                    <a:pt x="6091" y="10748"/>
                  </a:cubicBezTo>
                  <a:cubicBezTo>
                    <a:pt x="6091" y="10793"/>
                    <a:pt x="6091" y="10837"/>
                    <a:pt x="6069" y="10881"/>
                  </a:cubicBezTo>
                  <a:cubicBezTo>
                    <a:pt x="6025" y="10947"/>
                    <a:pt x="6003" y="11013"/>
                    <a:pt x="5981" y="11080"/>
                  </a:cubicBezTo>
                  <a:cubicBezTo>
                    <a:pt x="6003" y="11124"/>
                    <a:pt x="6025" y="11168"/>
                    <a:pt x="6025" y="11212"/>
                  </a:cubicBezTo>
                  <a:cubicBezTo>
                    <a:pt x="6025" y="11278"/>
                    <a:pt x="5959" y="11300"/>
                    <a:pt x="5937" y="11344"/>
                  </a:cubicBezTo>
                  <a:cubicBezTo>
                    <a:pt x="5937" y="11477"/>
                    <a:pt x="5937" y="11477"/>
                    <a:pt x="5826" y="11565"/>
                  </a:cubicBezTo>
                  <a:cubicBezTo>
                    <a:pt x="5782" y="11587"/>
                    <a:pt x="5738" y="11631"/>
                    <a:pt x="5716" y="11653"/>
                  </a:cubicBezTo>
                  <a:cubicBezTo>
                    <a:pt x="5672" y="11675"/>
                    <a:pt x="5650" y="11697"/>
                    <a:pt x="5628" y="11742"/>
                  </a:cubicBezTo>
                  <a:cubicBezTo>
                    <a:pt x="5606" y="11786"/>
                    <a:pt x="5562" y="11830"/>
                    <a:pt x="5517" y="11874"/>
                  </a:cubicBezTo>
                  <a:cubicBezTo>
                    <a:pt x="5451" y="11918"/>
                    <a:pt x="5407" y="11962"/>
                    <a:pt x="5363" y="12029"/>
                  </a:cubicBezTo>
                  <a:cubicBezTo>
                    <a:pt x="5319" y="12095"/>
                    <a:pt x="5253" y="12161"/>
                    <a:pt x="5164" y="12161"/>
                  </a:cubicBezTo>
                  <a:cubicBezTo>
                    <a:pt x="5076" y="12161"/>
                    <a:pt x="4988" y="12205"/>
                    <a:pt x="4922" y="12271"/>
                  </a:cubicBezTo>
                  <a:cubicBezTo>
                    <a:pt x="4877" y="12315"/>
                    <a:pt x="4811" y="12337"/>
                    <a:pt x="4723" y="12337"/>
                  </a:cubicBezTo>
                  <a:lnTo>
                    <a:pt x="4635" y="12337"/>
                  </a:lnTo>
                  <a:cubicBezTo>
                    <a:pt x="4613" y="12337"/>
                    <a:pt x="4568" y="12315"/>
                    <a:pt x="4546" y="12293"/>
                  </a:cubicBezTo>
                  <a:cubicBezTo>
                    <a:pt x="4546" y="12360"/>
                    <a:pt x="4546" y="12404"/>
                    <a:pt x="4546" y="12448"/>
                  </a:cubicBezTo>
                  <a:cubicBezTo>
                    <a:pt x="4546" y="12580"/>
                    <a:pt x="4524" y="12602"/>
                    <a:pt x="4392" y="12646"/>
                  </a:cubicBezTo>
                  <a:cubicBezTo>
                    <a:pt x="4392" y="12646"/>
                    <a:pt x="4392" y="12646"/>
                    <a:pt x="4370" y="12669"/>
                  </a:cubicBezTo>
                  <a:cubicBezTo>
                    <a:pt x="4370" y="12669"/>
                    <a:pt x="4370" y="12691"/>
                    <a:pt x="4348" y="12691"/>
                  </a:cubicBezTo>
                  <a:cubicBezTo>
                    <a:pt x="4348" y="12713"/>
                    <a:pt x="4348" y="12713"/>
                    <a:pt x="4348" y="12735"/>
                  </a:cubicBezTo>
                  <a:cubicBezTo>
                    <a:pt x="4326" y="12757"/>
                    <a:pt x="4304" y="12757"/>
                    <a:pt x="4282" y="12757"/>
                  </a:cubicBezTo>
                  <a:cubicBezTo>
                    <a:pt x="4282" y="12757"/>
                    <a:pt x="4237" y="12757"/>
                    <a:pt x="4237" y="12735"/>
                  </a:cubicBezTo>
                  <a:cubicBezTo>
                    <a:pt x="4215" y="12646"/>
                    <a:pt x="4193" y="12558"/>
                    <a:pt x="4215" y="12470"/>
                  </a:cubicBezTo>
                  <a:cubicBezTo>
                    <a:pt x="4260" y="12448"/>
                    <a:pt x="4304" y="12426"/>
                    <a:pt x="4326" y="12382"/>
                  </a:cubicBezTo>
                  <a:cubicBezTo>
                    <a:pt x="4392" y="12315"/>
                    <a:pt x="4458" y="12249"/>
                    <a:pt x="4524" y="12183"/>
                  </a:cubicBezTo>
                  <a:cubicBezTo>
                    <a:pt x="4568" y="12117"/>
                    <a:pt x="4613" y="12029"/>
                    <a:pt x="4524" y="11962"/>
                  </a:cubicBezTo>
                  <a:cubicBezTo>
                    <a:pt x="4502" y="11940"/>
                    <a:pt x="4524" y="11896"/>
                    <a:pt x="4546" y="11874"/>
                  </a:cubicBezTo>
                  <a:cubicBezTo>
                    <a:pt x="4568" y="11874"/>
                    <a:pt x="4591" y="11874"/>
                    <a:pt x="4613" y="11852"/>
                  </a:cubicBezTo>
                  <a:cubicBezTo>
                    <a:pt x="4679" y="11808"/>
                    <a:pt x="4767" y="11764"/>
                    <a:pt x="4789" y="11675"/>
                  </a:cubicBezTo>
                  <a:cubicBezTo>
                    <a:pt x="4833" y="11565"/>
                    <a:pt x="4900" y="11477"/>
                    <a:pt x="4966" y="11389"/>
                  </a:cubicBezTo>
                  <a:cubicBezTo>
                    <a:pt x="4988" y="11366"/>
                    <a:pt x="5010" y="11322"/>
                    <a:pt x="5032" y="11278"/>
                  </a:cubicBezTo>
                  <a:cubicBezTo>
                    <a:pt x="5076" y="11146"/>
                    <a:pt x="5076" y="11146"/>
                    <a:pt x="5186" y="11080"/>
                  </a:cubicBezTo>
                  <a:cubicBezTo>
                    <a:pt x="5208" y="11013"/>
                    <a:pt x="5231" y="10947"/>
                    <a:pt x="5253" y="10903"/>
                  </a:cubicBezTo>
                  <a:cubicBezTo>
                    <a:pt x="5319" y="10837"/>
                    <a:pt x="5341" y="10748"/>
                    <a:pt x="5385" y="10660"/>
                  </a:cubicBezTo>
                  <a:cubicBezTo>
                    <a:pt x="5385" y="10616"/>
                    <a:pt x="5407" y="10572"/>
                    <a:pt x="5429" y="10550"/>
                  </a:cubicBezTo>
                  <a:cubicBezTo>
                    <a:pt x="5517" y="10484"/>
                    <a:pt x="5562" y="10395"/>
                    <a:pt x="5628" y="10329"/>
                  </a:cubicBezTo>
                  <a:cubicBezTo>
                    <a:pt x="5672" y="10241"/>
                    <a:pt x="5760" y="10197"/>
                    <a:pt x="5871" y="10197"/>
                  </a:cubicBezTo>
                  <a:cubicBezTo>
                    <a:pt x="5871" y="10197"/>
                    <a:pt x="5871" y="10197"/>
                    <a:pt x="5893" y="10175"/>
                  </a:cubicBezTo>
                  <a:cubicBezTo>
                    <a:pt x="5893" y="10153"/>
                    <a:pt x="5871" y="10131"/>
                    <a:pt x="5893" y="10108"/>
                  </a:cubicBezTo>
                  <a:cubicBezTo>
                    <a:pt x="5937" y="10086"/>
                    <a:pt x="5959" y="10020"/>
                    <a:pt x="5959" y="9976"/>
                  </a:cubicBezTo>
                  <a:cubicBezTo>
                    <a:pt x="5959" y="9954"/>
                    <a:pt x="6003" y="9954"/>
                    <a:pt x="6003" y="9954"/>
                  </a:cubicBezTo>
                  <a:cubicBezTo>
                    <a:pt x="6025" y="9954"/>
                    <a:pt x="6025" y="9954"/>
                    <a:pt x="6047" y="9976"/>
                  </a:cubicBezTo>
                  <a:lnTo>
                    <a:pt x="6069" y="9976"/>
                  </a:lnTo>
                  <a:cubicBezTo>
                    <a:pt x="6069" y="9976"/>
                    <a:pt x="6091" y="9954"/>
                    <a:pt x="6091" y="9932"/>
                  </a:cubicBezTo>
                  <a:cubicBezTo>
                    <a:pt x="6069" y="9910"/>
                    <a:pt x="6047" y="9888"/>
                    <a:pt x="6025" y="9866"/>
                  </a:cubicBezTo>
                  <a:cubicBezTo>
                    <a:pt x="6025" y="9822"/>
                    <a:pt x="6047" y="9777"/>
                    <a:pt x="6047" y="9755"/>
                  </a:cubicBezTo>
                  <a:cubicBezTo>
                    <a:pt x="6047" y="9733"/>
                    <a:pt x="6025" y="9689"/>
                    <a:pt x="6003" y="9667"/>
                  </a:cubicBezTo>
                  <a:cubicBezTo>
                    <a:pt x="6003" y="9645"/>
                    <a:pt x="5959" y="9645"/>
                    <a:pt x="5959" y="9601"/>
                  </a:cubicBezTo>
                  <a:cubicBezTo>
                    <a:pt x="5959" y="9579"/>
                    <a:pt x="5937" y="9557"/>
                    <a:pt x="5915" y="9513"/>
                  </a:cubicBezTo>
                  <a:cubicBezTo>
                    <a:pt x="5959" y="9491"/>
                    <a:pt x="6003" y="9468"/>
                    <a:pt x="6025" y="9424"/>
                  </a:cubicBezTo>
                  <a:cubicBezTo>
                    <a:pt x="6047" y="9380"/>
                    <a:pt x="6047" y="9336"/>
                    <a:pt x="6069" y="9292"/>
                  </a:cubicBezTo>
                  <a:cubicBezTo>
                    <a:pt x="6069" y="9226"/>
                    <a:pt x="6113" y="9204"/>
                    <a:pt x="6180" y="9182"/>
                  </a:cubicBezTo>
                  <a:cubicBezTo>
                    <a:pt x="6268" y="9159"/>
                    <a:pt x="6312" y="9093"/>
                    <a:pt x="6312" y="9005"/>
                  </a:cubicBezTo>
                  <a:cubicBezTo>
                    <a:pt x="6290" y="8983"/>
                    <a:pt x="6290" y="8961"/>
                    <a:pt x="6290" y="8961"/>
                  </a:cubicBezTo>
                  <a:cubicBezTo>
                    <a:pt x="6334" y="8851"/>
                    <a:pt x="6400" y="8784"/>
                    <a:pt x="6444" y="8674"/>
                  </a:cubicBezTo>
                  <a:cubicBezTo>
                    <a:pt x="6466" y="8652"/>
                    <a:pt x="6466" y="8586"/>
                    <a:pt x="6444" y="8564"/>
                  </a:cubicBezTo>
                  <a:cubicBezTo>
                    <a:pt x="6422" y="8519"/>
                    <a:pt x="6422" y="8497"/>
                    <a:pt x="6422" y="8475"/>
                  </a:cubicBezTo>
                  <a:cubicBezTo>
                    <a:pt x="6444" y="8453"/>
                    <a:pt x="6444" y="8409"/>
                    <a:pt x="6444" y="8387"/>
                  </a:cubicBezTo>
                  <a:cubicBezTo>
                    <a:pt x="6378" y="8343"/>
                    <a:pt x="6334" y="8277"/>
                    <a:pt x="6312" y="8210"/>
                  </a:cubicBezTo>
                  <a:cubicBezTo>
                    <a:pt x="6312" y="8166"/>
                    <a:pt x="6334" y="8144"/>
                    <a:pt x="6378" y="8144"/>
                  </a:cubicBezTo>
                  <a:cubicBezTo>
                    <a:pt x="6408" y="8144"/>
                    <a:pt x="6437" y="8154"/>
                    <a:pt x="6466" y="8154"/>
                  </a:cubicBezTo>
                  <a:cubicBezTo>
                    <a:pt x="6481" y="8154"/>
                    <a:pt x="6496" y="8152"/>
                    <a:pt x="6511" y="8144"/>
                  </a:cubicBezTo>
                  <a:cubicBezTo>
                    <a:pt x="6511" y="8144"/>
                    <a:pt x="6511" y="8122"/>
                    <a:pt x="6511" y="8122"/>
                  </a:cubicBezTo>
                  <a:cubicBezTo>
                    <a:pt x="6489" y="8056"/>
                    <a:pt x="6555" y="7990"/>
                    <a:pt x="6599" y="7946"/>
                  </a:cubicBezTo>
                  <a:cubicBezTo>
                    <a:pt x="6621" y="7924"/>
                    <a:pt x="6643" y="7918"/>
                    <a:pt x="6665" y="7918"/>
                  </a:cubicBezTo>
                  <a:cubicBezTo>
                    <a:pt x="6687" y="7918"/>
                    <a:pt x="6709" y="7924"/>
                    <a:pt x="6731" y="7924"/>
                  </a:cubicBezTo>
                  <a:cubicBezTo>
                    <a:pt x="6753" y="7924"/>
                    <a:pt x="6797" y="7924"/>
                    <a:pt x="6797" y="7879"/>
                  </a:cubicBezTo>
                  <a:cubicBezTo>
                    <a:pt x="6775" y="7813"/>
                    <a:pt x="6775" y="7769"/>
                    <a:pt x="6753" y="7725"/>
                  </a:cubicBezTo>
                  <a:cubicBezTo>
                    <a:pt x="6731" y="7725"/>
                    <a:pt x="6731" y="7703"/>
                    <a:pt x="6731" y="7703"/>
                  </a:cubicBezTo>
                  <a:cubicBezTo>
                    <a:pt x="6621" y="7681"/>
                    <a:pt x="6577" y="7637"/>
                    <a:pt x="6577" y="7548"/>
                  </a:cubicBezTo>
                  <a:cubicBezTo>
                    <a:pt x="6577" y="7482"/>
                    <a:pt x="6555" y="7460"/>
                    <a:pt x="6511" y="7438"/>
                  </a:cubicBezTo>
                  <a:cubicBezTo>
                    <a:pt x="6489" y="7438"/>
                    <a:pt x="6466" y="7416"/>
                    <a:pt x="6466" y="7416"/>
                  </a:cubicBezTo>
                  <a:cubicBezTo>
                    <a:pt x="6434" y="7384"/>
                    <a:pt x="6402" y="7363"/>
                    <a:pt x="6361" y="7363"/>
                  </a:cubicBezTo>
                  <a:cubicBezTo>
                    <a:pt x="6346" y="7363"/>
                    <a:pt x="6330" y="7366"/>
                    <a:pt x="6312" y="7372"/>
                  </a:cubicBezTo>
                  <a:cubicBezTo>
                    <a:pt x="6268" y="7372"/>
                    <a:pt x="6224" y="7372"/>
                    <a:pt x="6202" y="7350"/>
                  </a:cubicBezTo>
                  <a:cubicBezTo>
                    <a:pt x="6157" y="7328"/>
                    <a:pt x="6113" y="7306"/>
                    <a:pt x="6069" y="7284"/>
                  </a:cubicBezTo>
                  <a:cubicBezTo>
                    <a:pt x="5959" y="7173"/>
                    <a:pt x="5804" y="7107"/>
                    <a:pt x="5672" y="7063"/>
                  </a:cubicBezTo>
                  <a:cubicBezTo>
                    <a:pt x="5584" y="7019"/>
                    <a:pt x="5473" y="6975"/>
                    <a:pt x="5363" y="6930"/>
                  </a:cubicBezTo>
                  <a:lnTo>
                    <a:pt x="5297" y="6930"/>
                  </a:lnTo>
                  <a:cubicBezTo>
                    <a:pt x="5231" y="6930"/>
                    <a:pt x="5208" y="6975"/>
                    <a:pt x="5208" y="7019"/>
                  </a:cubicBezTo>
                  <a:cubicBezTo>
                    <a:pt x="5208" y="7041"/>
                    <a:pt x="5208" y="7085"/>
                    <a:pt x="5231" y="7107"/>
                  </a:cubicBezTo>
                  <a:cubicBezTo>
                    <a:pt x="5231" y="7129"/>
                    <a:pt x="5231" y="7151"/>
                    <a:pt x="5231" y="7173"/>
                  </a:cubicBezTo>
                  <a:cubicBezTo>
                    <a:pt x="5186" y="7217"/>
                    <a:pt x="5208" y="7239"/>
                    <a:pt x="5208" y="7284"/>
                  </a:cubicBezTo>
                  <a:cubicBezTo>
                    <a:pt x="5231" y="7328"/>
                    <a:pt x="5231" y="7372"/>
                    <a:pt x="5231" y="7416"/>
                  </a:cubicBezTo>
                  <a:cubicBezTo>
                    <a:pt x="5231" y="7482"/>
                    <a:pt x="5208" y="7570"/>
                    <a:pt x="5208" y="7637"/>
                  </a:cubicBezTo>
                  <a:cubicBezTo>
                    <a:pt x="5120" y="7703"/>
                    <a:pt x="5054" y="7791"/>
                    <a:pt x="4966" y="7857"/>
                  </a:cubicBezTo>
                  <a:cubicBezTo>
                    <a:pt x="4922" y="7879"/>
                    <a:pt x="4900" y="7924"/>
                    <a:pt x="4922" y="7990"/>
                  </a:cubicBezTo>
                  <a:cubicBezTo>
                    <a:pt x="4944" y="8012"/>
                    <a:pt x="4944" y="8034"/>
                    <a:pt x="4944" y="8056"/>
                  </a:cubicBezTo>
                  <a:cubicBezTo>
                    <a:pt x="4966" y="8122"/>
                    <a:pt x="4944" y="8166"/>
                    <a:pt x="4900" y="8233"/>
                  </a:cubicBezTo>
                  <a:cubicBezTo>
                    <a:pt x="4855" y="8277"/>
                    <a:pt x="4833" y="8321"/>
                    <a:pt x="4811" y="8365"/>
                  </a:cubicBezTo>
                  <a:cubicBezTo>
                    <a:pt x="4767" y="8409"/>
                    <a:pt x="4723" y="8475"/>
                    <a:pt x="4679" y="8519"/>
                  </a:cubicBezTo>
                  <a:cubicBezTo>
                    <a:pt x="4657" y="8564"/>
                    <a:pt x="4635" y="8586"/>
                    <a:pt x="4635" y="8608"/>
                  </a:cubicBezTo>
                  <a:cubicBezTo>
                    <a:pt x="4635" y="8696"/>
                    <a:pt x="4568" y="8784"/>
                    <a:pt x="4613" y="8873"/>
                  </a:cubicBezTo>
                  <a:cubicBezTo>
                    <a:pt x="4613" y="8895"/>
                    <a:pt x="4613" y="8895"/>
                    <a:pt x="4613" y="8939"/>
                  </a:cubicBezTo>
                  <a:cubicBezTo>
                    <a:pt x="4568" y="8939"/>
                    <a:pt x="4524" y="8961"/>
                    <a:pt x="4480" y="8983"/>
                  </a:cubicBezTo>
                  <a:cubicBezTo>
                    <a:pt x="4430" y="9013"/>
                    <a:pt x="4385" y="9025"/>
                    <a:pt x="4340" y="9025"/>
                  </a:cubicBezTo>
                  <a:cubicBezTo>
                    <a:pt x="4286" y="9025"/>
                    <a:pt x="4232" y="9007"/>
                    <a:pt x="4171" y="8983"/>
                  </a:cubicBezTo>
                  <a:cubicBezTo>
                    <a:pt x="4127" y="8983"/>
                    <a:pt x="4105" y="8961"/>
                    <a:pt x="4061" y="8939"/>
                  </a:cubicBezTo>
                  <a:cubicBezTo>
                    <a:pt x="3976" y="8905"/>
                    <a:pt x="3891" y="8858"/>
                    <a:pt x="3797" y="8858"/>
                  </a:cubicBezTo>
                  <a:cubicBezTo>
                    <a:pt x="3768" y="8858"/>
                    <a:pt x="3739" y="8862"/>
                    <a:pt x="3708" y="8873"/>
                  </a:cubicBezTo>
                  <a:cubicBezTo>
                    <a:pt x="3686" y="8873"/>
                    <a:pt x="3642" y="8873"/>
                    <a:pt x="3619" y="8851"/>
                  </a:cubicBezTo>
                  <a:cubicBezTo>
                    <a:pt x="3575" y="8851"/>
                    <a:pt x="3553" y="8828"/>
                    <a:pt x="3531" y="8828"/>
                  </a:cubicBezTo>
                  <a:cubicBezTo>
                    <a:pt x="3509" y="8828"/>
                    <a:pt x="3465" y="8828"/>
                    <a:pt x="3443" y="8851"/>
                  </a:cubicBezTo>
                  <a:cubicBezTo>
                    <a:pt x="3399" y="8917"/>
                    <a:pt x="3355" y="8983"/>
                    <a:pt x="3355" y="9049"/>
                  </a:cubicBezTo>
                  <a:cubicBezTo>
                    <a:pt x="3355" y="9115"/>
                    <a:pt x="3355" y="9182"/>
                    <a:pt x="3377" y="9226"/>
                  </a:cubicBezTo>
                  <a:cubicBezTo>
                    <a:pt x="3377" y="9336"/>
                    <a:pt x="3399" y="9402"/>
                    <a:pt x="3509" y="9446"/>
                  </a:cubicBezTo>
                  <a:cubicBezTo>
                    <a:pt x="3531" y="9468"/>
                    <a:pt x="3575" y="9491"/>
                    <a:pt x="3619" y="9513"/>
                  </a:cubicBezTo>
                  <a:cubicBezTo>
                    <a:pt x="3642" y="9535"/>
                    <a:pt x="3686" y="9557"/>
                    <a:pt x="3708" y="9557"/>
                  </a:cubicBezTo>
                  <a:cubicBezTo>
                    <a:pt x="3796" y="9623"/>
                    <a:pt x="3796" y="9667"/>
                    <a:pt x="3752" y="9755"/>
                  </a:cubicBezTo>
                  <a:cubicBezTo>
                    <a:pt x="3730" y="9777"/>
                    <a:pt x="3708" y="9799"/>
                    <a:pt x="3686" y="9822"/>
                  </a:cubicBezTo>
                  <a:cubicBezTo>
                    <a:pt x="3642" y="9888"/>
                    <a:pt x="3642" y="9954"/>
                    <a:pt x="3686" y="9998"/>
                  </a:cubicBezTo>
                  <a:cubicBezTo>
                    <a:pt x="3708" y="10020"/>
                    <a:pt x="3708" y="10064"/>
                    <a:pt x="3730" y="10086"/>
                  </a:cubicBezTo>
                  <a:cubicBezTo>
                    <a:pt x="3708" y="10086"/>
                    <a:pt x="3708" y="10108"/>
                    <a:pt x="3708" y="10108"/>
                  </a:cubicBezTo>
                  <a:cubicBezTo>
                    <a:pt x="3664" y="10108"/>
                    <a:pt x="3619" y="10131"/>
                    <a:pt x="3619" y="10197"/>
                  </a:cubicBezTo>
                  <a:cubicBezTo>
                    <a:pt x="3619" y="10219"/>
                    <a:pt x="3575" y="10241"/>
                    <a:pt x="3553" y="10241"/>
                  </a:cubicBezTo>
                  <a:cubicBezTo>
                    <a:pt x="3509" y="10241"/>
                    <a:pt x="3487" y="10241"/>
                    <a:pt x="3443" y="10219"/>
                  </a:cubicBezTo>
                  <a:lnTo>
                    <a:pt x="3443" y="10219"/>
                  </a:lnTo>
                  <a:cubicBezTo>
                    <a:pt x="3465" y="10263"/>
                    <a:pt x="3487" y="10285"/>
                    <a:pt x="3487" y="10329"/>
                  </a:cubicBezTo>
                  <a:cubicBezTo>
                    <a:pt x="3487" y="10373"/>
                    <a:pt x="3487" y="10440"/>
                    <a:pt x="3443" y="10506"/>
                  </a:cubicBezTo>
                  <a:cubicBezTo>
                    <a:pt x="3421" y="10550"/>
                    <a:pt x="3399" y="10594"/>
                    <a:pt x="3421" y="10660"/>
                  </a:cubicBezTo>
                  <a:cubicBezTo>
                    <a:pt x="3421" y="10726"/>
                    <a:pt x="3399" y="10726"/>
                    <a:pt x="3355" y="10748"/>
                  </a:cubicBezTo>
                  <a:cubicBezTo>
                    <a:pt x="3333" y="10771"/>
                    <a:pt x="3311" y="10771"/>
                    <a:pt x="3288" y="10771"/>
                  </a:cubicBezTo>
                  <a:cubicBezTo>
                    <a:pt x="3288" y="10793"/>
                    <a:pt x="3266" y="10793"/>
                    <a:pt x="3266" y="10793"/>
                  </a:cubicBezTo>
                  <a:cubicBezTo>
                    <a:pt x="3288" y="10815"/>
                    <a:pt x="3288" y="10837"/>
                    <a:pt x="3311" y="10859"/>
                  </a:cubicBezTo>
                  <a:cubicBezTo>
                    <a:pt x="3272" y="10916"/>
                    <a:pt x="3234" y="10974"/>
                    <a:pt x="3167" y="10974"/>
                  </a:cubicBezTo>
                  <a:cubicBezTo>
                    <a:pt x="3157" y="10974"/>
                    <a:pt x="3146" y="10972"/>
                    <a:pt x="3134" y="10969"/>
                  </a:cubicBezTo>
                  <a:cubicBezTo>
                    <a:pt x="3122" y="10963"/>
                    <a:pt x="3110" y="10961"/>
                    <a:pt x="3099" y="10961"/>
                  </a:cubicBezTo>
                  <a:cubicBezTo>
                    <a:pt x="3068" y="10961"/>
                    <a:pt x="3040" y="10981"/>
                    <a:pt x="3024" y="11013"/>
                  </a:cubicBezTo>
                  <a:cubicBezTo>
                    <a:pt x="3002" y="11035"/>
                    <a:pt x="2979" y="11080"/>
                    <a:pt x="2957" y="11124"/>
                  </a:cubicBezTo>
                  <a:cubicBezTo>
                    <a:pt x="2935" y="11168"/>
                    <a:pt x="2913" y="11234"/>
                    <a:pt x="2913" y="11300"/>
                  </a:cubicBezTo>
                  <a:cubicBezTo>
                    <a:pt x="2825" y="11322"/>
                    <a:pt x="2759" y="11366"/>
                    <a:pt x="2715" y="11433"/>
                  </a:cubicBezTo>
                  <a:cubicBezTo>
                    <a:pt x="2715" y="11455"/>
                    <a:pt x="2671" y="11455"/>
                    <a:pt x="2648" y="11477"/>
                  </a:cubicBezTo>
                  <a:cubicBezTo>
                    <a:pt x="2626" y="11499"/>
                    <a:pt x="2582" y="11477"/>
                    <a:pt x="2582" y="11521"/>
                  </a:cubicBezTo>
                  <a:cubicBezTo>
                    <a:pt x="2671" y="11697"/>
                    <a:pt x="2626" y="11896"/>
                    <a:pt x="2626" y="12073"/>
                  </a:cubicBezTo>
                  <a:cubicBezTo>
                    <a:pt x="2604" y="12095"/>
                    <a:pt x="2560" y="12095"/>
                    <a:pt x="2538" y="12117"/>
                  </a:cubicBezTo>
                  <a:cubicBezTo>
                    <a:pt x="2516" y="12117"/>
                    <a:pt x="2494" y="12117"/>
                    <a:pt x="2472" y="12139"/>
                  </a:cubicBezTo>
                  <a:cubicBezTo>
                    <a:pt x="2428" y="12205"/>
                    <a:pt x="2362" y="12249"/>
                    <a:pt x="2384" y="12337"/>
                  </a:cubicBezTo>
                  <a:cubicBezTo>
                    <a:pt x="2384" y="12448"/>
                    <a:pt x="2339" y="12470"/>
                    <a:pt x="2251" y="12492"/>
                  </a:cubicBezTo>
                  <a:cubicBezTo>
                    <a:pt x="2218" y="12503"/>
                    <a:pt x="2179" y="12509"/>
                    <a:pt x="2141" y="12509"/>
                  </a:cubicBezTo>
                  <a:cubicBezTo>
                    <a:pt x="2102" y="12509"/>
                    <a:pt x="2064" y="12503"/>
                    <a:pt x="2030" y="12492"/>
                  </a:cubicBezTo>
                  <a:cubicBezTo>
                    <a:pt x="2008" y="12492"/>
                    <a:pt x="1986" y="12486"/>
                    <a:pt x="1967" y="12486"/>
                  </a:cubicBezTo>
                  <a:cubicBezTo>
                    <a:pt x="1948" y="12486"/>
                    <a:pt x="1931" y="12492"/>
                    <a:pt x="1920" y="12514"/>
                  </a:cubicBezTo>
                  <a:cubicBezTo>
                    <a:pt x="1898" y="12536"/>
                    <a:pt x="1942" y="12558"/>
                    <a:pt x="1964" y="12580"/>
                  </a:cubicBezTo>
                  <a:cubicBezTo>
                    <a:pt x="1964" y="12602"/>
                    <a:pt x="1964" y="12602"/>
                    <a:pt x="1964" y="12602"/>
                  </a:cubicBezTo>
                  <a:cubicBezTo>
                    <a:pt x="2008" y="12669"/>
                    <a:pt x="2008" y="12713"/>
                    <a:pt x="1942" y="12735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3000"/>
                    <a:pt x="1744" y="13044"/>
                  </a:cubicBezTo>
                  <a:cubicBezTo>
                    <a:pt x="1744" y="13088"/>
                    <a:pt x="1722" y="13154"/>
                    <a:pt x="1722" y="13198"/>
                  </a:cubicBezTo>
                  <a:cubicBezTo>
                    <a:pt x="1722" y="13220"/>
                    <a:pt x="1699" y="13264"/>
                    <a:pt x="1699" y="13264"/>
                  </a:cubicBezTo>
                  <a:cubicBezTo>
                    <a:pt x="1655" y="13309"/>
                    <a:pt x="1633" y="13353"/>
                    <a:pt x="1655" y="13419"/>
                  </a:cubicBezTo>
                  <a:cubicBezTo>
                    <a:pt x="1655" y="13441"/>
                    <a:pt x="1655" y="13463"/>
                    <a:pt x="1655" y="13463"/>
                  </a:cubicBezTo>
                  <a:cubicBezTo>
                    <a:pt x="1611" y="13551"/>
                    <a:pt x="1567" y="13618"/>
                    <a:pt x="1567" y="13706"/>
                  </a:cubicBezTo>
                  <a:cubicBezTo>
                    <a:pt x="1567" y="13706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38"/>
                    <a:pt x="1523" y="13860"/>
                    <a:pt x="1545" y="13860"/>
                  </a:cubicBezTo>
                  <a:cubicBezTo>
                    <a:pt x="1567" y="13926"/>
                    <a:pt x="1567" y="13971"/>
                    <a:pt x="1523" y="13993"/>
                  </a:cubicBezTo>
                  <a:cubicBezTo>
                    <a:pt x="1501" y="14059"/>
                    <a:pt x="1457" y="14103"/>
                    <a:pt x="1479" y="14169"/>
                  </a:cubicBezTo>
                  <a:cubicBezTo>
                    <a:pt x="1501" y="14191"/>
                    <a:pt x="1479" y="14235"/>
                    <a:pt x="1435" y="14235"/>
                  </a:cubicBezTo>
                  <a:cubicBezTo>
                    <a:pt x="1390" y="14280"/>
                    <a:pt x="1346" y="14302"/>
                    <a:pt x="1280" y="14324"/>
                  </a:cubicBezTo>
                  <a:cubicBezTo>
                    <a:pt x="1214" y="14390"/>
                    <a:pt x="1148" y="14434"/>
                    <a:pt x="1059" y="14456"/>
                  </a:cubicBezTo>
                  <a:cubicBezTo>
                    <a:pt x="1059" y="14456"/>
                    <a:pt x="1059" y="14456"/>
                    <a:pt x="1037" y="14478"/>
                  </a:cubicBezTo>
                  <a:cubicBezTo>
                    <a:pt x="1059" y="14478"/>
                    <a:pt x="1059" y="14500"/>
                    <a:pt x="1082" y="14500"/>
                  </a:cubicBezTo>
                  <a:cubicBezTo>
                    <a:pt x="1148" y="14544"/>
                    <a:pt x="1170" y="14589"/>
                    <a:pt x="1192" y="14677"/>
                  </a:cubicBezTo>
                  <a:cubicBezTo>
                    <a:pt x="1192" y="14743"/>
                    <a:pt x="1214" y="14809"/>
                    <a:pt x="1236" y="14853"/>
                  </a:cubicBezTo>
                  <a:cubicBezTo>
                    <a:pt x="1280" y="14898"/>
                    <a:pt x="1368" y="14942"/>
                    <a:pt x="1413" y="14964"/>
                  </a:cubicBezTo>
                  <a:cubicBezTo>
                    <a:pt x="1457" y="14986"/>
                    <a:pt x="1479" y="15008"/>
                    <a:pt x="1479" y="15052"/>
                  </a:cubicBezTo>
                  <a:cubicBezTo>
                    <a:pt x="1479" y="15074"/>
                    <a:pt x="1501" y="15096"/>
                    <a:pt x="1523" y="15096"/>
                  </a:cubicBezTo>
                  <a:cubicBezTo>
                    <a:pt x="1545" y="15074"/>
                    <a:pt x="1567" y="15052"/>
                    <a:pt x="1611" y="15030"/>
                  </a:cubicBezTo>
                  <a:cubicBezTo>
                    <a:pt x="1648" y="14994"/>
                    <a:pt x="1684" y="14977"/>
                    <a:pt x="1721" y="14977"/>
                  </a:cubicBezTo>
                  <a:cubicBezTo>
                    <a:pt x="1750" y="14977"/>
                    <a:pt x="1780" y="14988"/>
                    <a:pt x="1810" y="15008"/>
                  </a:cubicBezTo>
                  <a:cubicBezTo>
                    <a:pt x="1876" y="15052"/>
                    <a:pt x="1942" y="15096"/>
                    <a:pt x="2008" y="15140"/>
                  </a:cubicBezTo>
                  <a:cubicBezTo>
                    <a:pt x="2049" y="15113"/>
                    <a:pt x="2082" y="15094"/>
                    <a:pt x="2116" y="15094"/>
                  </a:cubicBezTo>
                  <a:cubicBezTo>
                    <a:pt x="2138" y="15094"/>
                    <a:pt x="2160" y="15101"/>
                    <a:pt x="2185" y="15118"/>
                  </a:cubicBezTo>
                  <a:cubicBezTo>
                    <a:pt x="2235" y="15148"/>
                    <a:pt x="2289" y="15160"/>
                    <a:pt x="2344" y="15160"/>
                  </a:cubicBezTo>
                  <a:cubicBezTo>
                    <a:pt x="2410" y="15160"/>
                    <a:pt x="2478" y="15142"/>
                    <a:pt x="2538" y="15118"/>
                  </a:cubicBezTo>
                  <a:cubicBezTo>
                    <a:pt x="2576" y="15106"/>
                    <a:pt x="2607" y="15093"/>
                    <a:pt x="2639" y="15093"/>
                  </a:cubicBezTo>
                  <a:cubicBezTo>
                    <a:pt x="2663" y="15093"/>
                    <a:pt x="2687" y="15100"/>
                    <a:pt x="2715" y="15118"/>
                  </a:cubicBezTo>
                  <a:cubicBezTo>
                    <a:pt x="2730" y="15134"/>
                    <a:pt x="2746" y="15141"/>
                    <a:pt x="2761" y="15141"/>
                  </a:cubicBezTo>
                  <a:cubicBezTo>
                    <a:pt x="2787" y="15141"/>
                    <a:pt x="2811" y="15117"/>
                    <a:pt x="2825" y="15074"/>
                  </a:cubicBezTo>
                  <a:cubicBezTo>
                    <a:pt x="2847" y="15008"/>
                    <a:pt x="2847" y="14942"/>
                    <a:pt x="2891" y="14875"/>
                  </a:cubicBezTo>
                  <a:cubicBezTo>
                    <a:pt x="2913" y="14809"/>
                    <a:pt x="2979" y="14765"/>
                    <a:pt x="2979" y="14677"/>
                  </a:cubicBezTo>
                  <a:cubicBezTo>
                    <a:pt x="2979" y="14677"/>
                    <a:pt x="3002" y="14655"/>
                    <a:pt x="3024" y="14655"/>
                  </a:cubicBezTo>
                  <a:cubicBezTo>
                    <a:pt x="3046" y="14633"/>
                    <a:pt x="3046" y="14611"/>
                    <a:pt x="3046" y="14567"/>
                  </a:cubicBezTo>
                  <a:cubicBezTo>
                    <a:pt x="3046" y="14544"/>
                    <a:pt x="3046" y="14522"/>
                    <a:pt x="3046" y="14500"/>
                  </a:cubicBezTo>
                  <a:cubicBezTo>
                    <a:pt x="3112" y="14434"/>
                    <a:pt x="3156" y="14412"/>
                    <a:pt x="3222" y="14346"/>
                  </a:cubicBezTo>
                  <a:cubicBezTo>
                    <a:pt x="3244" y="14324"/>
                    <a:pt x="3244" y="14302"/>
                    <a:pt x="3222" y="14280"/>
                  </a:cubicBezTo>
                  <a:cubicBezTo>
                    <a:pt x="3216" y="14273"/>
                    <a:pt x="3209" y="14270"/>
                    <a:pt x="3203" y="14270"/>
                  </a:cubicBezTo>
                  <a:cubicBezTo>
                    <a:pt x="3187" y="14270"/>
                    <a:pt x="3172" y="14286"/>
                    <a:pt x="3156" y="14302"/>
                  </a:cubicBezTo>
                  <a:cubicBezTo>
                    <a:pt x="3156" y="14302"/>
                    <a:pt x="3134" y="14324"/>
                    <a:pt x="3134" y="14324"/>
                  </a:cubicBezTo>
                  <a:cubicBezTo>
                    <a:pt x="3112" y="14346"/>
                    <a:pt x="3090" y="14346"/>
                    <a:pt x="3068" y="14346"/>
                  </a:cubicBezTo>
                  <a:cubicBezTo>
                    <a:pt x="3024" y="14324"/>
                    <a:pt x="3002" y="14302"/>
                    <a:pt x="2979" y="14280"/>
                  </a:cubicBezTo>
                  <a:cubicBezTo>
                    <a:pt x="3002" y="14235"/>
                    <a:pt x="3024" y="14191"/>
                    <a:pt x="3046" y="14147"/>
                  </a:cubicBezTo>
                  <a:cubicBezTo>
                    <a:pt x="3090" y="14081"/>
                    <a:pt x="3178" y="14103"/>
                    <a:pt x="3222" y="14059"/>
                  </a:cubicBezTo>
                  <a:cubicBezTo>
                    <a:pt x="3222" y="14037"/>
                    <a:pt x="3222" y="14037"/>
                    <a:pt x="3222" y="14015"/>
                  </a:cubicBezTo>
                  <a:cubicBezTo>
                    <a:pt x="3200" y="13949"/>
                    <a:pt x="3200" y="13904"/>
                    <a:pt x="3266" y="13860"/>
                  </a:cubicBezTo>
                  <a:cubicBezTo>
                    <a:pt x="3288" y="13838"/>
                    <a:pt x="3311" y="13794"/>
                    <a:pt x="3333" y="13750"/>
                  </a:cubicBezTo>
                  <a:cubicBezTo>
                    <a:pt x="3355" y="13684"/>
                    <a:pt x="3377" y="13618"/>
                    <a:pt x="3421" y="13573"/>
                  </a:cubicBezTo>
                  <a:cubicBezTo>
                    <a:pt x="3421" y="13529"/>
                    <a:pt x="3443" y="13507"/>
                    <a:pt x="3487" y="13507"/>
                  </a:cubicBezTo>
                  <a:cubicBezTo>
                    <a:pt x="3509" y="13507"/>
                    <a:pt x="3531" y="13507"/>
                    <a:pt x="3553" y="13485"/>
                  </a:cubicBezTo>
                  <a:cubicBezTo>
                    <a:pt x="3553" y="13397"/>
                    <a:pt x="3553" y="13309"/>
                    <a:pt x="3531" y="13220"/>
                  </a:cubicBezTo>
                  <a:lnTo>
                    <a:pt x="3575" y="13220"/>
                  </a:lnTo>
                  <a:cubicBezTo>
                    <a:pt x="3642" y="13198"/>
                    <a:pt x="3730" y="13220"/>
                    <a:pt x="3796" y="13132"/>
                  </a:cubicBezTo>
                  <a:cubicBezTo>
                    <a:pt x="3796" y="13110"/>
                    <a:pt x="3840" y="13110"/>
                    <a:pt x="3862" y="13110"/>
                  </a:cubicBezTo>
                  <a:cubicBezTo>
                    <a:pt x="3906" y="13088"/>
                    <a:pt x="3928" y="13088"/>
                    <a:pt x="3951" y="13088"/>
                  </a:cubicBezTo>
                  <a:cubicBezTo>
                    <a:pt x="3973" y="12911"/>
                    <a:pt x="4017" y="12845"/>
                    <a:pt x="4149" y="12801"/>
                  </a:cubicBezTo>
                  <a:cubicBezTo>
                    <a:pt x="4149" y="12823"/>
                    <a:pt x="4171" y="12867"/>
                    <a:pt x="4171" y="12889"/>
                  </a:cubicBezTo>
                  <a:cubicBezTo>
                    <a:pt x="4193" y="12933"/>
                    <a:pt x="4171" y="12978"/>
                    <a:pt x="4127" y="12978"/>
                  </a:cubicBezTo>
                  <a:cubicBezTo>
                    <a:pt x="4127" y="13000"/>
                    <a:pt x="4127" y="13000"/>
                    <a:pt x="4127" y="13000"/>
                  </a:cubicBezTo>
                  <a:cubicBezTo>
                    <a:pt x="4127" y="13044"/>
                    <a:pt x="4149" y="13066"/>
                    <a:pt x="4149" y="13088"/>
                  </a:cubicBezTo>
                  <a:cubicBezTo>
                    <a:pt x="4127" y="13154"/>
                    <a:pt x="4083" y="13198"/>
                    <a:pt x="4061" y="13242"/>
                  </a:cubicBezTo>
                  <a:cubicBezTo>
                    <a:pt x="4039" y="13286"/>
                    <a:pt x="3951" y="13264"/>
                    <a:pt x="3928" y="13309"/>
                  </a:cubicBezTo>
                  <a:cubicBezTo>
                    <a:pt x="3928" y="13309"/>
                    <a:pt x="3928" y="13331"/>
                    <a:pt x="3928" y="13331"/>
                  </a:cubicBezTo>
                  <a:cubicBezTo>
                    <a:pt x="4039" y="13375"/>
                    <a:pt x="4083" y="13463"/>
                    <a:pt x="4149" y="13529"/>
                  </a:cubicBezTo>
                  <a:cubicBezTo>
                    <a:pt x="4171" y="13551"/>
                    <a:pt x="4193" y="13595"/>
                    <a:pt x="4193" y="13618"/>
                  </a:cubicBezTo>
                  <a:cubicBezTo>
                    <a:pt x="4193" y="13706"/>
                    <a:pt x="4237" y="13772"/>
                    <a:pt x="4282" y="13816"/>
                  </a:cubicBezTo>
                  <a:cubicBezTo>
                    <a:pt x="4304" y="13860"/>
                    <a:pt x="4348" y="13882"/>
                    <a:pt x="4348" y="13926"/>
                  </a:cubicBezTo>
                  <a:cubicBezTo>
                    <a:pt x="4326" y="13949"/>
                    <a:pt x="4304" y="13993"/>
                    <a:pt x="4282" y="14015"/>
                  </a:cubicBezTo>
                  <a:cubicBezTo>
                    <a:pt x="4304" y="14037"/>
                    <a:pt x="4304" y="14037"/>
                    <a:pt x="4326" y="14059"/>
                  </a:cubicBezTo>
                  <a:cubicBezTo>
                    <a:pt x="4392" y="14081"/>
                    <a:pt x="4392" y="14125"/>
                    <a:pt x="4370" y="14169"/>
                  </a:cubicBezTo>
                  <a:cubicBezTo>
                    <a:pt x="4326" y="14235"/>
                    <a:pt x="4282" y="14280"/>
                    <a:pt x="4237" y="14324"/>
                  </a:cubicBezTo>
                  <a:cubicBezTo>
                    <a:pt x="4282" y="14368"/>
                    <a:pt x="4304" y="14434"/>
                    <a:pt x="4304" y="14500"/>
                  </a:cubicBezTo>
                  <a:cubicBezTo>
                    <a:pt x="4289" y="14543"/>
                    <a:pt x="4266" y="14567"/>
                    <a:pt x="4233" y="14567"/>
                  </a:cubicBezTo>
                  <a:cubicBezTo>
                    <a:pt x="4215" y="14567"/>
                    <a:pt x="4195" y="14560"/>
                    <a:pt x="4171" y="14544"/>
                  </a:cubicBezTo>
                  <a:cubicBezTo>
                    <a:pt x="4149" y="14544"/>
                    <a:pt x="4149" y="14544"/>
                    <a:pt x="4127" y="14522"/>
                  </a:cubicBezTo>
                  <a:cubicBezTo>
                    <a:pt x="4127" y="14522"/>
                    <a:pt x="4105" y="14544"/>
                    <a:pt x="4105" y="14544"/>
                  </a:cubicBezTo>
                  <a:cubicBezTo>
                    <a:pt x="4105" y="14567"/>
                    <a:pt x="4105" y="14611"/>
                    <a:pt x="4083" y="14633"/>
                  </a:cubicBezTo>
                  <a:cubicBezTo>
                    <a:pt x="4017" y="14589"/>
                    <a:pt x="4017" y="14589"/>
                    <a:pt x="3884" y="14567"/>
                  </a:cubicBezTo>
                  <a:lnTo>
                    <a:pt x="3840" y="14567"/>
                  </a:lnTo>
                  <a:cubicBezTo>
                    <a:pt x="3818" y="14555"/>
                    <a:pt x="3796" y="14550"/>
                    <a:pt x="3771" y="14550"/>
                  </a:cubicBezTo>
                  <a:cubicBezTo>
                    <a:pt x="3746" y="14550"/>
                    <a:pt x="3719" y="14555"/>
                    <a:pt x="3686" y="14567"/>
                  </a:cubicBezTo>
                  <a:cubicBezTo>
                    <a:pt x="3664" y="14589"/>
                    <a:pt x="3619" y="14589"/>
                    <a:pt x="3597" y="14589"/>
                  </a:cubicBezTo>
                  <a:cubicBezTo>
                    <a:pt x="3553" y="14581"/>
                    <a:pt x="3524" y="14576"/>
                    <a:pt x="3501" y="14576"/>
                  </a:cubicBezTo>
                  <a:cubicBezTo>
                    <a:pt x="3455" y="14576"/>
                    <a:pt x="3436" y="14596"/>
                    <a:pt x="3377" y="14655"/>
                  </a:cubicBezTo>
                  <a:cubicBezTo>
                    <a:pt x="3333" y="14633"/>
                    <a:pt x="3311" y="14611"/>
                    <a:pt x="3266" y="14589"/>
                  </a:cubicBezTo>
                  <a:cubicBezTo>
                    <a:pt x="3244" y="14589"/>
                    <a:pt x="3222" y="14589"/>
                    <a:pt x="3222" y="14633"/>
                  </a:cubicBezTo>
                  <a:cubicBezTo>
                    <a:pt x="3288" y="14699"/>
                    <a:pt x="3377" y="14765"/>
                    <a:pt x="3443" y="14831"/>
                  </a:cubicBezTo>
                  <a:cubicBezTo>
                    <a:pt x="3443" y="14831"/>
                    <a:pt x="3443" y="14853"/>
                    <a:pt x="3443" y="14853"/>
                  </a:cubicBezTo>
                  <a:cubicBezTo>
                    <a:pt x="3443" y="14920"/>
                    <a:pt x="3465" y="14986"/>
                    <a:pt x="3509" y="15030"/>
                  </a:cubicBezTo>
                  <a:cubicBezTo>
                    <a:pt x="3531" y="15052"/>
                    <a:pt x="3553" y="15074"/>
                    <a:pt x="3575" y="15118"/>
                  </a:cubicBezTo>
                  <a:cubicBezTo>
                    <a:pt x="3597" y="15229"/>
                    <a:pt x="3642" y="15317"/>
                    <a:pt x="3686" y="15427"/>
                  </a:cubicBezTo>
                  <a:cubicBezTo>
                    <a:pt x="3730" y="15493"/>
                    <a:pt x="3730" y="15493"/>
                    <a:pt x="3642" y="15538"/>
                  </a:cubicBezTo>
                  <a:cubicBezTo>
                    <a:pt x="3597" y="15538"/>
                    <a:pt x="3597" y="15471"/>
                    <a:pt x="3531" y="15471"/>
                  </a:cubicBezTo>
                  <a:cubicBezTo>
                    <a:pt x="3531" y="15493"/>
                    <a:pt x="3531" y="15493"/>
                    <a:pt x="3531" y="15515"/>
                  </a:cubicBezTo>
                  <a:cubicBezTo>
                    <a:pt x="3531" y="15515"/>
                    <a:pt x="3531" y="15538"/>
                    <a:pt x="3531" y="15538"/>
                  </a:cubicBezTo>
                  <a:cubicBezTo>
                    <a:pt x="3531" y="15560"/>
                    <a:pt x="3531" y="15604"/>
                    <a:pt x="3531" y="15604"/>
                  </a:cubicBezTo>
                  <a:cubicBezTo>
                    <a:pt x="3462" y="15673"/>
                    <a:pt x="3393" y="15728"/>
                    <a:pt x="3303" y="15728"/>
                  </a:cubicBezTo>
                  <a:cubicBezTo>
                    <a:pt x="3278" y="15728"/>
                    <a:pt x="3251" y="15724"/>
                    <a:pt x="3222" y="15714"/>
                  </a:cubicBezTo>
                  <a:cubicBezTo>
                    <a:pt x="3156" y="15692"/>
                    <a:pt x="3090" y="15692"/>
                    <a:pt x="3046" y="15692"/>
                  </a:cubicBezTo>
                  <a:cubicBezTo>
                    <a:pt x="2979" y="15692"/>
                    <a:pt x="2957" y="15736"/>
                    <a:pt x="2957" y="15780"/>
                  </a:cubicBezTo>
                  <a:cubicBezTo>
                    <a:pt x="2979" y="15824"/>
                    <a:pt x="2979" y="15847"/>
                    <a:pt x="3002" y="15891"/>
                  </a:cubicBezTo>
                  <a:cubicBezTo>
                    <a:pt x="3002" y="15935"/>
                    <a:pt x="2979" y="15979"/>
                    <a:pt x="2957" y="16001"/>
                  </a:cubicBezTo>
                  <a:cubicBezTo>
                    <a:pt x="2944" y="16007"/>
                    <a:pt x="2932" y="16010"/>
                    <a:pt x="2919" y="16010"/>
                  </a:cubicBezTo>
                  <a:cubicBezTo>
                    <a:pt x="2889" y="16010"/>
                    <a:pt x="2863" y="15995"/>
                    <a:pt x="2847" y="15979"/>
                  </a:cubicBezTo>
                  <a:cubicBezTo>
                    <a:pt x="2825" y="15979"/>
                    <a:pt x="2803" y="15957"/>
                    <a:pt x="2803" y="15935"/>
                  </a:cubicBezTo>
                  <a:lnTo>
                    <a:pt x="2759" y="15935"/>
                  </a:lnTo>
                  <a:cubicBezTo>
                    <a:pt x="2737" y="15957"/>
                    <a:pt x="2737" y="15979"/>
                    <a:pt x="2737" y="15979"/>
                  </a:cubicBezTo>
                  <a:cubicBezTo>
                    <a:pt x="2737" y="16001"/>
                    <a:pt x="2737" y="16023"/>
                    <a:pt x="2759" y="16045"/>
                  </a:cubicBezTo>
                  <a:cubicBezTo>
                    <a:pt x="2759" y="16089"/>
                    <a:pt x="2781" y="16156"/>
                    <a:pt x="2781" y="16200"/>
                  </a:cubicBezTo>
                  <a:cubicBezTo>
                    <a:pt x="2759" y="16398"/>
                    <a:pt x="2781" y="16420"/>
                    <a:pt x="2582" y="16487"/>
                  </a:cubicBezTo>
                  <a:cubicBezTo>
                    <a:pt x="2560" y="16509"/>
                    <a:pt x="2560" y="16509"/>
                    <a:pt x="2560" y="16509"/>
                  </a:cubicBezTo>
                  <a:cubicBezTo>
                    <a:pt x="2560" y="16531"/>
                    <a:pt x="2538" y="16553"/>
                    <a:pt x="2538" y="16575"/>
                  </a:cubicBezTo>
                  <a:cubicBezTo>
                    <a:pt x="2516" y="16575"/>
                    <a:pt x="2494" y="16575"/>
                    <a:pt x="2450" y="16597"/>
                  </a:cubicBezTo>
                  <a:cubicBezTo>
                    <a:pt x="2450" y="16597"/>
                    <a:pt x="2450" y="16619"/>
                    <a:pt x="2450" y="16619"/>
                  </a:cubicBezTo>
                  <a:cubicBezTo>
                    <a:pt x="2428" y="16641"/>
                    <a:pt x="2428" y="16663"/>
                    <a:pt x="2406" y="16663"/>
                  </a:cubicBezTo>
                  <a:lnTo>
                    <a:pt x="2317" y="16663"/>
                  </a:lnTo>
                  <a:cubicBezTo>
                    <a:pt x="2295" y="16663"/>
                    <a:pt x="2251" y="16663"/>
                    <a:pt x="2229" y="16685"/>
                  </a:cubicBezTo>
                  <a:cubicBezTo>
                    <a:pt x="2185" y="16729"/>
                    <a:pt x="2119" y="16751"/>
                    <a:pt x="2030" y="16773"/>
                  </a:cubicBezTo>
                  <a:cubicBezTo>
                    <a:pt x="1964" y="16818"/>
                    <a:pt x="1898" y="16884"/>
                    <a:pt x="1920" y="16972"/>
                  </a:cubicBezTo>
                  <a:cubicBezTo>
                    <a:pt x="1920" y="17060"/>
                    <a:pt x="1898" y="17105"/>
                    <a:pt x="1832" y="17149"/>
                  </a:cubicBezTo>
                  <a:cubicBezTo>
                    <a:pt x="1788" y="17171"/>
                    <a:pt x="1744" y="17237"/>
                    <a:pt x="1766" y="17303"/>
                  </a:cubicBezTo>
                  <a:cubicBezTo>
                    <a:pt x="1766" y="17369"/>
                    <a:pt x="1766" y="17413"/>
                    <a:pt x="1766" y="17480"/>
                  </a:cubicBezTo>
                  <a:cubicBezTo>
                    <a:pt x="1766" y="17502"/>
                    <a:pt x="1744" y="17524"/>
                    <a:pt x="1744" y="17546"/>
                  </a:cubicBezTo>
                  <a:cubicBezTo>
                    <a:pt x="1699" y="17546"/>
                    <a:pt x="1655" y="17524"/>
                    <a:pt x="1611" y="17524"/>
                  </a:cubicBezTo>
                  <a:cubicBezTo>
                    <a:pt x="1589" y="17524"/>
                    <a:pt x="1567" y="17546"/>
                    <a:pt x="1589" y="17568"/>
                  </a:cubicBezTo>
                  <a:cubicBezTo>
                    <a:pt x="1677" y="17656"/>
                    <a:pt x="1677" y="17656"/>
                    <a:pt x="1722" y="17789"/>
                  </a:cubicBezTo>
                  <a:cubicBezTo>
                    <a:pt x="1722" y="17789"/>
                    <a:pt x="1722" y="17811"/>
                    <a:pt x="1722" y="17811"/>
                  </a:cubicBezTo>
                  <a:cubicBezTo>
                    <a:pt x="1744" y="17877"/>
                    <a:pt x="1766" y="17921"/>
                    <a:pt x="1832" y="17943"/>
                  </a:cubicBezTo>
                  <a:lnTo>
                    <a:pt x="1876" y="17943"/>
                  </a:lnTo>
                  <a:cubicBezTo>
                    <a:pt x="1964" y="18009"/>
                    <a:pt x="2053" y="18053"/>
                    <a:pt x="2053" y="18186"/>
                  </a:cubicBezTo>
                  <a:cubicBezTo>
                    <a:pt x="2053" y="18208"/>
                    <a:pt x="2053" y="18252"/>
                    <a:pt x="2075" y="18274"/>
                  </a:cubicBezTo>
                  <a:cubicBezTo>
                    <a:pt x="2163" y="18340"/>
                    <a:pt x="2185" y="18429"/>
                    <a:pt x="2251" y="18495"/>
                  </a:cubicBezTo>
                  <a:cubicBezTo>
                    <a:pt x="2185" y="18627"/>
                    <a:pt x="2097" y="18760"/>
                    <a:pt x="1986" y="18804"/>
                  </a:cubicBezTo>
                  <a:cubicBezTo>
                    <a:pt x="1942" y="18826"/>
                    <a:pt x="1876" y="18848"/>
                    <a:pt x="1832" y="18870"/>
                  </a:cubicBezTo>
                  <a:cubicBezTo>
                    <a:pt x="1766" y="18870"/>
                    <a:pt x="1677" y="18870"/>
                    <a:pt x="1611" y="18892"/>
                  </a:cubicBezTo>
                  <a:cubicBezTo>
                    <a:pt x="1567" y="19002"/>
                    <a:pt x="1501" y="19091"/>
                    <a:pt x="1390" y="19157"/>
                  </a:cubicBezTo>
                  <a:cubicBezTo>
                    <a:pt x="1324" y="19135"/>
                    <a:pt x="1280" y="19135"/>
                    <a:pt x="1214" y="19113"/>
                  </a:cubicBezTo>
                  <a:lnTo>
                    <a:pt x="1214" y="19113"/>
                  </a:lnTo>
                  <a:cubicBezTo>
                    <a:pt x="1258" y="19201"/>
                    <a:pt x="1258" y="19201"/>
                    <a:pt x="1324" y="19245"/>
                  </a:cubicBezTo>
                  <a:cubicBezTo>
                    <a:pt x="1346" y="19267"/>
                    <a:pt x="1368" y="19289"/>
                    <a:pt x="1368" y="19311"/>
                  </a:cubicBezTo>
                  <a:cubicBezTo>
                    <a:pt x="1390" y="19400"/>
                    <a:pt x="1413" y="19488"/>
                    <a:pt x="1324" y="19576"/>
                  </a:cubicBezTo>
                  <a:lnTo>
                    <a:pt x="1302" y="19576"/>
                  </a:lnTo>
                  <a:cubicBezTo>
                    <a:pt x="1287" y="19573"/>
                    <a:pt x="1273" y="19571"/>
                    <a:pt x="1259" y="19571"/>
                  </a:cubicBezTo>
                  <a:cubicBezTo>
                    <a:pt x="1192" y="19571"/>
                    <a:pt x="1140" y="19614"/>
                    <a:pt x="1104" y="19687"/>
                  </a:cubicBezTo>
                  <a:cubicBezTo>
                    <a:pt x="1082" y="19731"/>
                    <a:pt x="1037" y="19753"/>
                    <a:pt x="1015" y="19797"/>
                  </a:cubicBezTo>
                  <a:lnTo>
                    <a:pt x="883" y="19797"/>
                  </a:lnTo>
                  <a:cubicBezTo>
                    <a:pt x="883" y="19819"/>
                    <a:pt x="883" y="19819"/>
                    <a:pt x="861" y="19841"/>
                  </a:cubicBezTo>
                  <a:cubicBezTo>
                    <a:pt x="835" y="19893"/>
                    <a:pt x="809" y="19914"/>
                    <a:pt x="774" y="19914"/>
                  </a:cubicBezTo>
                  <a:cubicBezTo>
                    <a:pt x="750" y="19914"/>
                    <a:pt x="721" y="19904"/>
                    <a:pt x="684" y="19885"/>
                  </a:cubicBezTo>
                  <a:cubicBezTo>
                    <a:pt x="662" y="19863"/>
                    <a:pt x="640" y="19863"/>
                    <a:pt x="618" y="19841"/>
                  </a:cubicBezTo>
                  <a:cubicBezTo>
                    <a:pt x="530" y="19951"/>
                    <a:pt x="441" y="20018"/>
                    <a:pt x="309" y="20040"/>
                  </a:cubicBezTo>
                  <a:cubicBezTo>
                    <a:pt x="309" y="20040"/>
                    <a:pt x="309" y="20062"/>
                    <a:pt x="287" y="20084"/>
                  </a:cubicBezTo>
                  <a:lnTo>
                    <a:pt x="375" y="20084"/>
                  </a:lnTo>
                  <a:cubicBezTo>
                    <a:pt x="464" y="20084"/>
                    <a:pt x="508" y="20128"/>
                    <a:pt x="552" y="20216"/>
                  </a:cubicBezTo>
                  <a:cubicBezTo>
                    <a:pt x="530" y="20238"/>
                    <a:pt x="508" y="20238"/>
                    <a:pt x="486" y="20260"/>
                  </a:cubicBezTo>
                  <a:cubicBezTo>
                    <a:pt x="464" y="20283"/>
                    <a:pt x="464" y="20305"/>
                    <a:pt x="464" y="20327"/>
                  </a:cubicBezTo>
                  <a:cubicBezTo>
                    <a:pt x="287" y="20349"/>
                    <a:pt x="243" y="20393"/>
                    <a:pt x="199" y="20503"/>
                  </a:cubicBezTo>
                  <a:cubicBezTo>
                    <a:pt x="243" y="20547"/>
                    <a:pt x="309" y="20569"/>
                    <a:pt x="331" y="20636"/>
                  </a:cubicBezTo>
                  <a:cubicBezTo>
                    <a:pt x="287" y="20658"/>
                    <a:pt x="265" y="20680"/>
                    <a:pt x="243" y="20702"/>
                  </a:cubicBezTo>
                  <a:cubicBezTo>
                    <a:pt x="243" y="20724"/>
                    <a:pt x="243" y="20724"/>
                    <a:pt x="265" y="20746"/>
                  </a:cubicBezTo>
                  <a:cubicBezTo>
                    <a:pt x="287" y="20746"/>
                    <a:pt x="309" y="20768"/>
                    <a:pt x="331" y="20790"/>
                  </a:cubicBezTo>
                  <a:cubicBezTo>
                    <a:pt x="419" y="20834"/>
                    <a:pt x="419" y="20878"/>
                    <a:pt x="375" y="20967"/>
                  </a:cubicBezTo>
                  <a:cubicBezTo>
                    <a:pt x="353" y="21011"/>
                    <a:pt x="331" y="21033"/>
                    <a:pt x="353" y="21099"/>
                  </a:cubicBezTo>
                  <a:cubicBezTo>
                    <a:pt x="397" y="21121"/>
                    <a:pt x="375" y="21165"/>
                    <a:pt x="353" y="21209"/>
                  </a:cubicBezTo>
                  <a:cubicBezTo>
                    <a:pt x="353" y="21276"/>
                    <a:pt x="375" y="21298"/>
                    <a:pt x="419" y="21342"/>
                  </a:cubicBezTo>
                  <a:cubicBezTo>
                    <a:pt x="441" y="21342"/>
                    <a:pt x="486" y="21364"/>
                    <a:pt x="508" y="21364"/>
                  </a:cubicBezTo>
                  <a:cubicBezTo>
                    <a:pt x="552" y="21386"/>
                    <a:pt x="574" y="21386"/>
                    <a:pt x="596" y="21408"/>
                  </a:cubicBezTo>
                  <a:cubicBezTo>
                    <a:pt x="618" y="21430"/>
                    <a:pt x="640" y="21474"/>
                    <a:pt x="640" y="21474"/>
                  </a:cubicBezTo>
                  <a:cubicBezTo>
                    <a:pt x="618" y="21540"/>
                    <a:pt x="640" y="21563"/>
                    <a:pt x="662" y="21607"/>
                  </a:cubicBezTo>
                  <a:cubicBezTo>
                    <a:pt x="684" y="21651"/>
                    <a:pt x="662" y="21695"/>
                    <a:pt x="618" y="21717"/>
                  </a:cubicBezTo>
                  <a:cubicBezTo>
                    <a:pt x="596" y="21739"/>
                    <a:pt x="552" y="21739"/>
                    <a:pt x="530" y="21761"/>
                  </a:cubicBezTo>
                  <a:cubicBezTo>
                    <a:pt x="530" y="21805"/>
                    <a:pt x="552" y="21827"/>
                    <a:pt x="530" y="21849"/>
                  </a:cubicBezTo>
                  <a:cubicBezTo>
                    <a:pt x="508" y="21916"/>
                    <a:pt x="530" y="21982"/>
                    <a:pt x="552" y="22048"/>
                  </a:cubicBezTo>
                  <a:cubicBezTo>
                    <a:pt x="552" y="22070"/>
                    <a:pt x="552" y="22092"/>
                    <a:pt x="530" y="22114"/>
                  </a:cubicBezTo>
                  <a:cubicBezTo>
                    <a:pt x="522" y="22122"/>
                    <a:pt x="515" y="22124"/>
                    <a:pt x="508" y="22124"/>
                  </a:cubicBezTo>
                  <a:cubicBezTo>
                    <a:pt x="493" y="22124"/>
                    <a:pt x="478" y="22114"/>
                    <a:pt x="464" y="22114"/>
                  </a:cubicBezTo>
                  <a:cubicBezTo>
                    <a:pt x="441" y="22070"/>
                    <a:pt x="419" y="22048"/>
                    <a:pt x="397" y="22026"/>
                  </a:cubicBezTo>
                  <a:cubicBezTo>
                    <a:pt x="382" y="22010"/>
                    <a:pt x="377" y="21995"/>
                    <a:pt x="368" y="21995"/>
                  </a:cubicBezTo>
                  <a:cubicBezTo>
                    <a:pt x="364" y="21995"/>
                    <a:pt x="360" y="21997"/>
                    <a:pt x="353" y="22004"/>
                  </a:cubicBezTo>
                  <a:cubicBezTo>
                    <a:pt x="353" y="22004"/>
                    <a:pt x="353" y="22026"/>
                    <a:pt x="353" y="22026"/>
                  </a:cubicBezTo>
                  <a:cubicBezTo>
                    <a:pt x="375" y="22114"/>
                    <a:pt x="353" y="22158"/>
                    <a:pt x="287" y="22203"/>
                  </a:cubicBezTo>
                  <a:cubicBezTo>
                    <a:pt x="243" y="22225"/>
                    <a:pt x="199" y="22225"/>
                    <a:pt x="155" y="22247"/>
                  </a:cubicBezTo>
                  <a:cubicBezTo>
                    <a:pt x="133" y="22247"/>
                    <a:pt x="110" y="22247"/>
                    <a:pt x="88" y="22269"/>
                  </a:cubicBezTo>
                  <a:cubicBezTo>
                    <a:pt x="22" y="22291"/>
                    <a:pt x="0" y="22379"/>
                    <a:pt x="66" y="22445"/>
                  </a:cubicBezTo>
                  <a:cubicBezTo>
                    <a:pt x="110" y="22467"/>
                    <a:pt x="133" y="22467"/>
                    <a:pt x="177" y="22489"/>
                  </a:cubicBezTo>
                  <a:cubicBezTo>
                    <a:pt x="243" y="22534"/>
                    <a:pt x="287" y="22578"/>
                    <a:pt x="287" y="22666"/>
                  </a:cubicBezTo>
                  <a:cubicBezTo>
                    <a:pt x="309" y="22732"/>
                    <a:pt x="331" y="22776"/>
                    <a:pt x="397" y="22821"/>
                  </a:cubicBezTo>
                  <a:cubicBezTo>
                    <a:pt x="441" y="22865"/>
                    <a:pt x="508" y="22909"/>
                    <a:pt x="552" y="22931"/>
                  </a:cubicBezTo>
                  <a:cubicBezTo>
                    <a:pt x="640" y="22975"/>
                    <a:pt x="706" y="23019"/>
                    <a:pt x="773" y="23107"/>
                  </a:cubicBezTo>
                  <a:cubicBezTo>
                    <a:pt x="803" y="23095"/>
                    <a:pt x="831" y="23090"/>
                    <a:pt x="856" y="23090"/>
                  </a:cubicBezTo>
                  <a:cubicBezTo>
                    <a:pt x="920" y="23090"/>
                    <a:pt x="968" y="23126"/>
                    <a:pt x="1015" y="23174"/>
                  </a:cubicBezTo>
                  <a:cubicBezTo>
                    <a:pt x="1037" y="23196"/>
                    <a:pt x="1082" y="23218"/>
                    <a:pt x="1104" y="23218"/>
                  </a:cubicBezTo>
                  <a:cubicBezTo>
                    <a:pt x="1192" y="23240"/>
                    <a:pt x="1280" y="23284"/>
                    <a:pt x="1346" y="23350"/>
                  </a:cubicBezTo>
                  <a:cubicBezTo>
                    <a:pt x="1346" y="23372"/>
                    <a:pt x="1368" y="23394"/>
                    <a:pt x="1390" y="23394"/>
                  </a:cubicBezTo>
                  <a:cubicBezTo>
                    <a:pt x="1523" y="23416"/>
                    <a:pt x="1611" y="23505"/>
                    <a:pt x="1699" y="23571"/>
                  </a:cubicBezTo>
                  <a:cubicBezTo>
                    <a:pt x="1766" y="23615"/>
                    <a:pt x="1854" y="23659"/>
                    <a:pt x="1920" y="23703"/>
                  </a:cubicBezTo>
                  <a:cubicBezTo>
                    <a:pt x="1951" y="23719"/>
                    <a:pt x="1974" y="23726"/>
                    <a:pt x="1994" y="23726"/>
                  </a:cubicBezTo>
                  <a:cubicBezTo>
                    <a:pt x="2030" y="23726"/>
                    <a:pt x="2054" y="23702"/>
                    <a:pt x="2097" y="23659"/>
                  </a:cubicBezTo>
                  <a:cubicBezTo>
                    <a:pt x="2141" y="23593"/>
                    <a:pt x="2185" y="23549"/>
                    <a:pt x="2251" y="23549"/>
                  </a:cubicBezTo>
                  <a:cubicBezTo>
                    <a:pt x="2295" y="23527"/>
                    <a:pt x="2317" y="23527"/>
                    <a:pt x="2362" y="23527"/>
                  </a:cubicBezTo>
                  <a:cubicBezTo>
                    <a:pt x="2362" y="23438"/>
                    <a:pt x="2362" y="23372"/>
                    <a:pt x="2384" y="23284"/>
                  </a:cubicBezTo>
                  <a:cubicBezTo>
                    <a:pt x="2384" y="23196"/>
                    <a:pt x="2406" y="23129"/>
                    <a:pt x="2494" y="23107"/>
                  </a:cubicBezTo>
                  <a:cubicBezTo>
                    <a:pt x="2516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516" y="23019"/>
                  </a:cubicBezTo>
                  <a:cubicBezTo>
                    <a:pt x="2538" y="22931"/>
                    <a:pt x="2516" y="22865"/>
                    <a:pt x="2494" y="22798"/>
                  </a:cubicBezTo>
                  <a:cubicBezTo>
                    <a:pt x="2538" y="22732"/>
                    <a:pt x="2604" y="22710"/>
                    <a:pt x="2671" y="22688"/>
                  </a:cubicBezTo>
                  <a:cubicBezTo>
                    <a:pt x="2693" y="22688"/>
                    <a:pt x="2715" y="22666"/>
                    <a:pt x="2737" y="22644"/>
                  </a:cubicBezTo>
                  <a:cubicBezTo>
                    <a:pt x="2715" y="22622"/>
                    <a:pt x="2693" y="22600"/>
                    <a:pt x="2671" y="22578"/>
                  </a:cubicBezTo>
                  <a:cubicBezTo>
                    <a:pt x="2671" y="22534"/>
                    <a:pt x="2648" y="22512"/>
                    <a:pt x="2648" y="22489"/>
                  </a:cubicBezTo>
                  <a:cubicBezTo>
                    <a:pt x="2648" y="22445"/>
                    <a:pt x="2671" y="22401"/>
                    <a:pt x="2715" y="22379"/>
                  </a:cubicBezTo>
                  <a:cubicBezTo>
                    <a:pt x="2781" y="22335"/>
                    <a:pt x="2759" y="22335"/>
                    <a:pt x="2737" y="22247"/>
                  </a:cubicBezTo>
                  <a:cubicBezTo>
                    <a:pt x="2737" y="22225"/>
                    <a:pt x="2737" y="22225"/>
                    <a:pt x="2715" y="22203"/>
                  </a:cubicBezTo>
                  <a:cubicBezTo>
                    <a:pt x="2715" y="22180"/>
                    <a:pt x="2715" y="22136"/>
                    <a:pt x="2759" y="22136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803" y="22070"/>
                    <a:pt x="2781" y="22048"/>
                    <a:pt x="2781" y="22026"/>
                  </a:cubicBezTo>
                  <a:cubicBezTo>
                    <a:pt x="2781" y="21982"/>
                    <a:pt x="2803" y="21960"/>
                    <a:pt x="2803" y="21938"/>
                  </a:cubicBezTo>
                  <a:cubicBezTo>
                    <a:pt x="2803" y="21849"/>
                    <a:pt x="2825" y="21783"/>
                    <a:pt x="2913" y="21761"/>
                  </a:cubicBezTo>
                  <a:cubicBezTo>
                    <a:pt x="3002" y="21739"/>
                    <a:pt x="3046" y="21651"/>
                    <a:pt x="3046" y="21563"/>
                  </a:cubicBezTo>
                  <a:cubicBezTo>
                    <a:pt x="3068" y="21540"/>
                    <a:pt x="3046" y="21496"/>
                    <a:pt x="3046" y="21474"/>
                  </a:cubicBezTo>
                  <a:cubicBezTo>
                    <a:pt x="3046" y="21452"/>
                    <a:pt x="3046" y="21408"/>
                    <a:pt x="3068" y="21386"/>
                  </a:cubicBezTo>
                  <a:cubicBezTo>
                    <a:pt x="3090" y="21320"/>
                    <a:pt x="3112" y="21254"/>
                    <a:pt x="3134" y="21165"/>
                  </a:cubicBezTo>
                  <a:cubicBezTo>
                    <a:pt x="3134" y="21121"/>
                    <a:pt x="3178" y="21099"/>
                    <a:pt x="3222" y="21099"/>
                  </a:cubicBezTo>
                  <a:cubicBezTo>
                    <a:pt x="3266" y="21121"/>
                    <a:pt x="3333" y="21121"/>
                    <a:pt x="3377" y="21121"/>
                  </a:cubicBezTo>
                  <a:cubicBezTo>
                    <a:pt x="3384" y="21129"/>
                    <a:pt x="3391" y="21131"/>
                    <a:pt x="3399" y="21131"/>
                  </a:cubicBezTo>
                  <a:cubicBezTo>
                    <a:pt x="3414" y="21131"/>
                    <a:pt x="3428" y="21121"/>
                    <a:pt x="3443" y="21121"/>
                  </a:cubicBezTo>
                  <a:cubicBezTo>
                    <a:pt x="3399" y="21055"/>
                    <a:pt x="3377" y="21011"/>
                    <a:pt x="3355" y="20967"/>
                  </a:cubicBezTo>
                  <a:cubicBezTo>
                    <a:pt x="3355" y="20945"/>
                    <a:pt x="3355" y="20945"/>
                    <a:pt x="3355" y="20945"/>
                  </a:cubicBezTo>
                  <a:cubicBezTo>
                    <a:pt x="3377" y="20923"/>
                    <a:pt x="3377" y="20923"/>
                    <a:pt x="3399" y="20900"/>
                  </a:cubicBezTo>
                  <a:cubicBezTo>
                    <a:pt x="3509" y="20834"/>
                    <a:pt x="3531" y="20790"/>
                    <a:pt x="3465" y="20680"/>
                  </a:cubicBezTo>
                  <a:cubicBezTo>
                    <a:pt x="3465" y="20680"/>
                    <a:pt x="3487" y="20658"/>
                    <a:pt x="3487" y="20658"/>
                  </a:cubicBezTo>
                  <a:cubicBezTo>
                    <a:pt x="3509" y="20614"/>
                    <a:pt x="3553" y="20569"/>
                    <a:pt x="3597" y="20547"/>
                  </a:cubicBezTo>
                  <a:cubicBezTo>
                    <a:pt x="3605" y="20540"/>
                    <a:pt x="3617" y="20538"/>
                    <a:pt x="3632" y="20538"/>
                  </a:cubicBezTo>
                  <a:cubicBezTo>
                    <a:pt x="3661" y="20538"/>
                    <a:pt x="3700" y="20547"/>
                    <a:pt x="3730" y="20547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3"/>
                    <a:pt x="3708" y="20349"/>
                  </a:cubicBezTo>
                  <a:cubicBezTo>
                    <a:pt x="3730" y="20305"/>
                    <a:pt x="3774" y="20238"/>
                    <a:pt x="3796" y="20216"/>
                  </a:cubicBezTo>
                  <a:cubicBezTo>
                    <a:pt x="3862" y="20150"/>
                    <a:pt x="3884" y="20084"/>
                    <a:pt x="3906" y="19996"/>
                  </a:cubicBezTo>
                  <a:cubicBezTo>
                    <a:pt x="3928" y="19951"/>
                    <a:pt x="3951" y="19907"/>
                    <a:pt x="3951" y="19841"/>
                  </a:cubicBezTo>
                  <a:cubicBezTo>
                    <a:pt x="3995" y="19731"/>
                    <a:pt x="4017" y="19620"/>
                    <a:pt x="4127" y="19554"/>
                  </a:cubicBezTo>
                  <a:cubicBezTo>
                    <a:pt x="4105" y="19334"/>
                    <a:pt x="4127" y="19334"/>
                    <a:pt x="4237" y="19223"/>
                  </a:cubicBezTo>
                  <a:cubicBezTo>
                    <a:pt x="4193" y="19025"/>
                    <a:pt x="4193" y="18914"/>
                    <a:pt x="4260" y="18738"/>
                  </a:cubicBezTo>
                  <a:cubicBezTo>
                    <a:pt x="4282" y="18694"/>
                    <a:pt x="4304" y="18649"/>
                    <a:pt x="4348" y="18649"/>
                  </a:cubicBezTo>
                  <a:cubicBezTo>
                    <a:pt x="4414" y="18649"/>
                    <a:pt x="4458" y="18583"/>
                    <a:pt x="4458" y="18517"/>
                  </a:cubicBezTo>
                  <a:cubicBezTo>
                    <a:pt x="4480" y="18473"/>
                    <a:pt x="4480" y="18407"/>
                    <a:pt x="4502" y="18340"/>
                  </a:cubicBezTo>
                  <a:cubicBezTo>
                    <a:pt x="4502" y="18252"/>
                    <a:pt x="4524" y="18164"/>
                    <a:pt x="4613" y="18098"/>
                  </a:cubicBezTo>
                  <a:cubicBezTo>
                    <a:pt x="4613" y="18098"/>
                    <a:pt x="4613" y="18076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8" y="17965"/>
                    <a:pt x="4568" y="17921"/>
                    <a:pt x="4591" y="17899"/>
                  </a:cubicBezTo>
                  <a:cubicBezTo>
                    <a:pt x="4606" y="17883"/>
                    <a:pt x="4633" y="17868"/>
                    <a:pt x="4663" y="17868"/>
                  </a:cubicBezTo>
                  <a:cubicBezTo>
                    <a:pt x="4675" y="17868"/>
                    <a:pt x="4688" y="17870"/>
                    <a:pt x="4701" y="17877"/>
                  </a:cubicBezTo>
                  <a:cubicBezTo>
                    <a:pt x="4723" y="17877"/>
                    <a:pt x="4767" y="17899"/>
                    <a:pt x="4811" y="17921"/>
                  </a:cubicBezTo>
                  <a:cubicBezTo>
                    <a:pt x="4811" y="17877"/>
                    <a:pt x="4811" y="17833"/>
                    <a:pt x="4811" y="17811"/>
                  </a:cubicBezTo>
                  <a:cubicBezTo>
                    <a:pt x="4900" y="17700"/>
                    <a:pt x="4922" y="17700"/>
                    <a:pt x="4922" y="17568"/>
                  </a:cubicBezTo>
                  <a:cubicBezTo>
                    <a:pt x="4922" y="17502"/>
                    <a:pt x="4944" y="17436"/>
                    <a:pt x="5010" y="17413"/>
                  </a:cubicBezTo>
                  <a:cubicBezTo>
                    <a:pt x="5032" y="17413"/>
                    <a:pt x="5076" y="17436"/>
                    <a:pt x="5098" y="17436"/>
                  </a:cubicBezTo>
                  <a:cubicBezTo>
                    <a:pt x="5142" y="17413"/>
                    <a:pt x="5208" y="17413"/>
                    <a:pt x="5275" y="17369"/>
                  </a:cubicBezTo>
                  <a:cubicBezTo>
                    <a:pt x="5231" y="17347"/>
                    <a:pt x="5231" y="17347"/>
                    <a:pt x="5208" y="17325"/>
                  </a:cubicBezTo>
                  <a:cubicBezTo>
                    <a:pt x="5164" y="17281"/>
                    <a:pt x="5164" y="17237"/>
                    <a:pt x="5208" y="17215"/>
                  </a:cubicBezTo>
                  <a:cubicBezTo>
                    <a:pt x="5253" y="17215"/>
                    <a:pt x="5275" y="17215"/>
                    <a:pt x="5297" y="17193"/>
                  </a:cubicBezTo>
                  <a:cubicBezTo>
                    <a:pt x="5385" y="17193"/>
                    <a:pt x="5451" y="17127"/>
                    <a:pt x="5473" y="17038"/>
                  </a:cubicBezTo>
                  <a:cubicBezTo>
                    <a:pt x="5473" y="16994"/>
                    <a:pt x="5473" y="16972"/>
                    <a:pt x="5495" y="16928"/>
                  </a:cubicBezTo>
                  <a:cubicBezTo>
                    <a:pt x="5495" y="16906"/>
                    <a:pt x="5517" y="16884"/>
                    <a:pt x="5562" y="16884"/>
                  </a:cubicBezTo>
                  <a:lnTo>
                    <a:pt x="5606" y="16884"/>
                  </a:lnTo>
                  <a:cubicBezTo>
                    <a:pt x="5628" y="16862"/>
                    <a:pt x="5650" y="16818"/>
                    <a:pt x="5672" y="16796"/>
                  </a:cubicBezTo>
                  <a:cubicBezTo>
                    <a:pt x="5687" y="16811"/>
                    <a:pt x="5702" y="16836"/>
                    <a:pt x="5725" y="16836"/>
                  </a:cubicBezTo>
                  <a:cubicBezTo>
                    <a:pt x="5735" y="16836"/>
                    <a:pt x="5747" y="16831"/>
                    <a:pt x="5760" y="16818"/>
                  </a:cubicBezTo>
                  <a:cubicBezTo>
                    <a:pt x="5760" y="16796"/>
                    <a:pt x="5738" y="16773"/>
                    <a:pt x="5738" y="16751"/>
                  </a:cubicBezTo>
                  <a:cubicBezTo>
                    <a:pt x="5716" y="16685"/>
                    <a:pt x="5738" y="16641"/>
                    <a:pt x="5804" y="16619"/>
                  </a:cubicBezTo>
                  <a:cubicBezTo>
                    <a:pt x="5826" y="16619"/>
                    <a:pt x="5871" y="16597"/>
                    <a:pt x="5893" y="16597"/>
                  </a:cubicBezTo>
                  <a:cubicBezTo>
                    <a:pt x="5893" y="16553"/>
                    <a:pt x="5871" y="16509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310"/>
                    <a:pt x="5981" y="16222"/>
                    <a:pt x="6003" y="16156"/>
                  </a:cubicBezTo>
                  <a:cubicBezTo>
                    <a:pt x="6047" y="16089"/>
                    <a:pt x="6113" y="16045"/>
                    <a:pt x="6180" y="15979"/>
                  </a:cubicBezTo>
                  <a:cubicBezTo>
                    <a:pt x="6180" y="15979"/>
                    <a:pt x="6180" y="15957"/>
                    <a:pt x="6180" y="15957"/>
                  </a:cubicBezTo>
                  <a:cubicBezTo>
                    <a:pt x="6157" y="15913"/>
                    <a:pt x="6135" y="15891"/>
                    <a:pt x="6113" y="15869"/>
                  </a:cubicBezTo>
                  <a:cubicBezTo>
                    <a:pt x="6135" y="15847"/>
                    <a:pt x="6135" y="15824"/>
                    <a:pt x="6157" y="15802"/>
                  </a:cubicBezTo>
                  <a:cubicBezTo>
                    <a:pt x="6135" y="15780"/>
                    <a:pt x="6113" y="15758"/>
                    <a:pt x="6091" y="15736"/>
                  </a:cubicBezTo>
                  <a:cubicBezTo>
                    <a:pt x="6108" y="15687"/>
                    <a:pt x="6137" y="15662"/>
                    <a:pt x="6169" y="15662"/>
                  </a:cubicBezTo>
                  <a:cubicBezTo>
                    <a:pt x="6180" y="15662"/>
                    <a:pt x="6191" y="15664"/>
                    <a:pt x="6202" y="15670"/>
                  </a:cubicBezTo>
                  <a:cubicBezTo>
                    <a:pt x="6246" y="15670"/>
                    <a:pt x="6268" y="15670"/>
                    <a:pt x="6290" y="15692"/>
                  </a:cubicBezTo>
                  <a:cubicBezTo>
                    <a:pt x="6312" y="15692"/>
                    <a:pt x="6334" y="15670"/>
                    <a:pt x="6356" y="15670"/>
                  </a:cubicBezTo>
                  <a:cubicBezTo>
                    <a:pt x="6312" y="15626"/>
                    <a:pt x="6290" y="15582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34" y="15339"/>
                    <a:pt x="6334" y="15317"/>
                  </a:cubicBezTo>
                  <a:cubicBezTo>
                    <a:pt x="6334" y="15273"/>
                    <a:pt x="6378" y="15251"/>
                    <a:pt x="6422" y="15251"/>
                  </a:cubicBezTo>
                  <a:cubicBezTo>
                    <a:pt x="6466" y="15251"/>
                    <a:pt x="6489" y="15251"/>
                    <a:pt x="6533" y="15229"/>
                  </a:cubicBezTo>
                  <a:cubicBezTo>
                    <a:pt x="6577" y="15229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6" y="15030"/>
                  </a:cubicBezTo>
                  <a:cubicBezTo>
                    <a:pt x="6444" y="14986"/>
                    <a:pt x="6444" y="14942"/>
                    <a:pt x="6511" y="14942"/>
                  </a:cubicBezTo>
                  <a:lnTo>
                    <a:pt x="6643" y="14942"/>
                  </a:lnTo>
                  <a:cubicBezTo>
                    <a:pt x="6687" y="14942"/>
                    <a:pt x="6709" y="14898"/>
                    <a:pt x="6687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43" y="14699"/>
                    <a:pt x="6665" y="14677"/>
                  </a:cubicBezTo>
                  <a:cubicBezTo>
                    <a:pt x="6665" y="14655"/>
                    <a:pt x="6665" y="14633"/>
                    <a:pt x="6665" y="14611"/>
                  </a:cubicBezTo>
                  <a:cubicBezTo>
                    <a:pt x="6621" y="14522"/>
                    <a:pt x="6665" y="14456"/>
                    <a:pt x="6709" y="14368"/>
                  </a:cubicBezTo>
                  <a:cubicBezTo>
                    <a:pt x="6731" y="14368"/>
                    <a:pt x="6753" y="14346"/>
                    <a:pt x="6753" y="14346"/>
                  </a:cubicBezTo>
                  <a:cubicBezTo>
                    <a:pt x="6775" y="14302"/>
                    <a:pt x="6797" y="14280"/>
                    <a:pt x="6797" y="14258"/>
                  </a:cubicBezTo>
                  <a:cubicBezTo>
                    <a:pt x="6842" y="14103"/>
                    <a:pt x="6842" y="14081"/>
                    <a:pt x="6996" y="14015"/>
                  </a:cubicBezTo>
                  <a:cubicBezTo>
                    <a:pt x="6974" y="13904"/>
                    <a:pt x="7018" y="13794"/>
                    <a:pt x="7106" y="13728"/>
                  </a:cubicBezTo>
                  <a:cubicBezTo>
                    <a:pt x="7129" y="13706"/>
                    <a:pt x="7173" y="13684"/>
                    <a:pt x="7217" y="13662"/>
                  </a:cubicBezTo>
                  <a:cubicBezTo>
                    <a:pt x="7239" y="13485"/>
                    <a:pt x="7327" y="13353"/>
                    <a:pt x="7460" y="13242"/>
                  </a:cubicBezTo>
                  <a:cubicBezTo>
                    <a:pt x="7526" y="13176"/>
                    <a:pt x="7548" y="13110"/>
                    <a:pt x="7570" y="13022"/>
                  </a:cubicBezTo>
                  <a:cubicBezTo>
                    <a:pt x="7570" y="12889"/>
                    <a:pt x="7614" y="12757"/>
                    <a:pt x="7702" y="12646"/>
                  </a:cubicBezTo>
                  <a:cubicBezTo>
                    <a:pt x="7746" y="12602"/>
                    <a:pt x="7791" y="12536"/>
                    <a:pt x="7813" y="12470"/>
                  </a:cubicBezTo>
                  <a:cubicBezTo>
                    <a:pt x="7879" y="12404"/>
                    <a:pt x="7901" y="12293"/>
                    <a:pt x="7923" y="12205"/>
                  </a:cubicBezTo>
                  <a:cubicBezTo>
                    <a:pt x="7945" y="12117"/>
                    <a:pt x="7945" y="12006"/>
                    <a:pt x="8078" y="11940"/>
                  </a:cubicBezTo>
                  <a:cubicBezTo>
                    <a:pt x="8033" y="11874"/>
                    <a:pt x="8055" y="11808"/>
                    <a:pt x="8078" y="11742"/>
                  </a:cubicBezTo>
                  <a:cubicBezTo>
                    <a:pt x="8100" y="11675"/>
                    <a:pt x="8144" y="11609"/>
                    <a:pt x="8166" y="11521"/>
                  </a:cubicBezTo>
                  <a:cubicBezTo>
                    <a:pt x="8188" y="11455"/>
                    <a:pt x="8210" y="11389"/>
                    <a:pt x="8210" y="11322"/>
                  </a:cubicBezTo>
                  <a:cubicBezTo>
                    <a:pt x="8210" y="11278"/>
                    <a:pt x="8210" y="11234"/>
                    <a:pt x="8210" y="11168"/>
                  </a:cubicBezTo>
                  <a:cubicBezTo>
                    <a:pt x="8210" y="11146"/>
                    <a:pt x="8232" y="11124"/>
                    <a:pt x="8210" y="11102"/>
                  </a:cubicBezTo>
                  <a:cubicBezTo>
                    <a:pt x="8188" y="10991"/>
                    <a:pt x="8210" y="10903"/>
                    <a:pt x="8210" y="10793"/>
                  </a:cubicBezTo>
                  <a:cubicBezTo>
                    <a:pt x="8210" y="10704"/>
                    <a:pt x="8210" y="10704"/>
                    <a:pt x="8298" y="10682"/>
                  </a:cubicBezTo>
                  <a:cubicBezTo>
                    <a:pt x="8320" y="10682"/>
                    <a:pt x="8342" y="10660"/>
                    <a:pt x="8342" y="10660"/>
                  </a:cubicBezTo>
                  <a:cubicBezTo>
                    <a:pt x="8342" y="10638"/>
                    <a:pt x="8364" y="10616"/>
                    <a:pt x="8364" y="10594"/>
                  </a:cubicBezTo>
                  <a:cubicBezTo>
                    <a:pt x="8364" y="10572"/>
                    <a:pt x="8386" y="10572"/>
                    <a:pt x="8386" y="10572"/>
                  </a:cubicBezTo>
                  <a:cubicBezTo>
                    <a:pt x="8497" y="10528"/>
                    <a:pt x="8585" y="10440"/>
                    <a:pt x="8651" y="10351"/>
                  </a:cubicBezTo>
                  <a:cubicBezTo>
                    <a:pt x="8740" y="10241"/>
                    <a:pt x="8828" y="10131"/>
                    <a:pt x="8894" y="10020"/>
                  </a:cubicBezTo>
                  <a:cubicBezTo>
                    <a:pt x="8894" y="9998"/>
                    <a:pt x="8916" y="9998"/>
                    <a:pt x="8916" y="9976"/>
                  </a:cubicBezTo>
                  <a:cubicBezTo>
                    <a:pt x="9004" y="9888"/>
                    <a:pt x="9071" y="9755"/>
                    <a:pt x="9137" y="9623"/>
                  </a:cubicBezTo>
                  <a:cubicBezTo>
                    <a:pt x="9203" y="9491"/>
                    <a:pt x="9203" y="9491"/>
                    <a:pt x="9335" y="9446"/>
                  </a:cubicBezTo>
                  <a:cubicBezTo>
                    <a:pt x="9335" y="9424"/>
                    <a:pt x="9335" y="9402"/>
                    <a:pt x="9335" y="9380"/>
                  </a:cubicBezTo>
                  <a:cubicBezTo>
                    <a:pt x="9358" y="9226"/>
                    <a:pt x="9402" y="9115"/>
                    <a:pt x="9556" y="9071"/>
                  </a:cubicBezTo>
                  <a:cubicBezTo>
                    <a:pt x="9600" y="9049"/>
                    <a:pt x="9622" y="9027"/>
                    <a:pt x="9600" y="8983"/>
                  </a:cubicBezTo>
                  <a:cubicBezTo>
                    <a:pt x="9578" y="8939"/>
                    <a:pt x="9556" y="8917"/>
                    <a:pt x="9556" y="8895"/>
                  </a:cubicBezTo>
                  <a:cubicBezTo>
                    <a:pt x="9556" y="8828"/>
                    <a:pt x="9578" y="8806"/>
                    <a:pt x="9622" y="8806"/>
                  </a:cubicBezTo>
                  <a:cubicBezTo>
                    <a:pt x="9689" y="8762"/>
                    <a:pt x="9711" y="8740"/>
                    <a:pt x="9711" y="8652"/>
                  </a:cubicBezTo>
                  <a:cubicBezTo>
                    <a:pt x="9711" y="8608"/>
                    <a:pt x="9733" y="8564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lnTo>
                    <a:pt x="9887" y="8453"/>
                  </a:lnTo>
                  <a:cubicBezTo>
                    <a:pt x="9887" y="8453"/>
                    <a:pt x="9887" y="8431"/>
                    <a:pt x="9909" y="8431"/>
                  </a:cubicBezTo>
                  <a:cubicBezTo>
                    <a:pt x="9887" y="8387"/>
                    <a:pt x="9865" y="8365"/>
                    <a:pt x="9843" y="8321"/>
                  </a:cubicBezTo>
                  <a:cubicBezTo>
                    <a:pt x="9909" y="8277"/>
                    <a:pt x="9931" y="8210"/>
                    <a:pt x="9931" y="8144"/>
                  </a:cubicBezTo>
                  <a:cubicBezTo>
                    <a:pt x="9948" y="8095"/>
                    <a:pt x="9977" y="8070"/>
                    <a:pt x="10028" y="8070"/>
                  </a:cubicBezTo>
                  <a:cubicBezTo>
                    <a:pt x="10044" y="8070"/>
                    <a:pt x="10064" y="8073"/>
                    <a:pt x="10086" y="8078"/>
                  </a:cubicBezTo>
                  <a:cubicBezTo>
                    <a:pt x="10086" y="8078"/>
                    <a:pt x="10108" y="8056"/>
                    <a:pt x="10130" y="8056"/>
                  </a:cubicBezTo>
                  <a:cubicBezTo>
                    <a:pt x="10108" y="8012"/>
                    <a:pt x="10086" y="7968"/>
                    <a:pt x="10086" y="7924"/>
                  </a:cubicBezTo>
                  <a:cubicBezTo>
                    <a:pt x="10130" y="7879"/>
                    <a:pt x="10174" y="7813"/>
                    <a:pt x="10174" y="7747"/>
                  </a:cubicBezTo>
                  <a:cubicBezTo>
                    <a:pt x="10174" y="7688"/>
                    <a:pt x="10184" y="7669"/>
                    <a:pt x="10217" y="7669"/>
                  </a:cubicBezTo>
                  <a:cubicBezTo>
                    <a:pt x="10233" y="7669"/>
                    <a:pt x="10255" y="7673"/>
                    <a:pt x="10284" y="7681"/>
                  </a:cubicBezTo>
                  <a:lnTo>
                    <a:pt x="10307" y="7681"/>
                  </a:lnTo>
                  <a:cubicBezTo>
                    <a:pt x="10307" y="7659"/>
                    <a:pt x="10307" y="7637"/>
                    <a:pt x="10307" y="7615"/>
                  </a:cubicBezTo>
                  <a:cubicBezTo>
                    <a:pt x="10262" y="7504"/>
                    <a:pt x="10284" y="7482"/>
                    <a:pt x="10395" y="7438"/>
                  </a:cubicBezTo>
                  <a:cubicBezTo>
                    <a:pt x="10395" y="7438"/>
                    <a:pt x="10417" y="7438"/>
                    <a:pt x="10417" y="7416"/>
                  </a:cubicBezTo>
                  <a:cubicBezTo>
                    <a:pt x="10417" y="7416"/>
                    <a:pt x="10439" y="7416"/>
                    <a:pt x="10439" y="7394"/>
                  </a:cubicBezTo>
                  <a:cubicBezTo>
                    <a:pt x="10417" y="7372"/>
                    <a:pt x="10395" y="7350"/>
                    <a:pt x="10395" y="7328"/>
                  </a:cubicBezTo>
                  <a:cubicBezTo>
                    <a:pt x="10395" y="7284"/>
                    <a:pt x="10417" y="7239"/>
                    <a:pt x="10483" y="7217"/>
                  </a:cubicBezTo>
                  <a:cubicBezTo>
                    <a:pt x="10527" y="7195"/>
                    <a:pt x="10549" y="7151"/>
                    <a:pt x="10571" y="7085"/>
                  </a:cubicBezTo>
                  <a:cubicBezTo>
                    <a:pt x="10616" y="7041"/>
                    <a:pt x="10638" y="6975"/>
                    <a:pt x="10638" y="6908"/>
                  </a:cubicBezTo>
                  <a:cubicBezTo>
                    <a:pt x="10660" y="6798"/>
                    <a:pt x="10704" y="6710"/>
                    <a:pt x="10814" y="6688"/>
                  </a:cubicBezTo>
                  <a:cubicBezTo>
                    <a:pt x="10836" y="6688"/>
                    <a:pt x="10836" y="6666"/>
                    <a:pt x="10858" y="6666"/>
                  </a:cubicBezTo>
                  <a:cubicBezTo>
                    <a:pt x="10858" y="6644"/>
                    <a:pt x="10858" y="6644"/>
                    <a:pt x="10858" y="6644"/>
                  </a:cubicBezTo>
                  <a:cubicBezTo>
                    <a:pt x="10858" y="6621"/>
                    <a:pt x="10858" y="6599"/>
                    <a:pt x="10836" y="6599"/>
                  </a:cubicBezTo>
                  <a:cubicBezTo>
                    <a:pt x="10814" y="6489"/>
                    <a:pt x="10836" y="6489"/>
                    <a:pt x="10924" y="6467"/>
                  </a:cubicBezTo>
                  <a:cubicBezTo>
                    <a:pt x="10947" y="6445"/>
                    <a:pt x="10947" y="6445"/>
                    <a:pt x="10947" y="6445"/>
                  </a:cubicBezTo>
                  <a:cubicBezTo>
                    <a:pt x="10947" y="6268"/>
                    <a:pt x="10947" y="6268"/>
                    <a:pt x="11013" y="6180"/>
                  </a:cubicBezTo>
                  <a:cubicBezTo>
                    <a:pt x="11057" y="6136"/>
                    <a:pt x="11079" y="6092"/>
                    <a:pt x="11079" y="6048"/>
                  </a:cubicBezTo>
                  <a:cubicBezTo>
                    <a:pt x="11123" y="6004"/>
                    <a:pt x="11145" y="5959"/>
                    <a:pt x="11167" y="5893"/>
                  </a:cubicBezTo>
                  <a:cubicBezTo>
                    <a:pt x="11233" y="5871"/>
                    <a:pt x="11256" y="5783"/>
                    <a:pt x="11278" y="5717"/>
                  </a:cubicBezTo>
                  <a:cubicBezTo>
                    <a:pt x="11300" y="5650"/>
                    <a:pt x="11344" y="5606"/>
                    <a:pt x="11366" y="5562"/>
                  </a:cubicBezTo>
                  <a:cubicBezTo>
                    <a:pt x="11410" y="5518"/>
                    <a:pt x="11432" y="5474"/>
                    <a:pt x="11432" y="5430"/>
                  </a:cubicBezTo>
                  <a:cubicBezTo>
                    <a:pt x="11454" y="5364"/>
                    <a:pt x="11476" y="5297"/>
                    <a:pt x="11520" y="5253"/>
                  </a:cubicBezTo>
                  <a:cubicBezTo>
                    <a:pt x="11564" y="5209"/>
                    <a:pt x="11609" y="5165"/>
                    <a:pt x="11653" y="5121"/>
                  </a:cubicBezTo>
                  <a:cubicBezTo>
                    <a:pt x="11697" y="5121"/>
                    <a:pt x="11719" y="5143"/>
                    <a:pt x="11763" y="5143"/>
                  </a:cubicBezTo>
                  <a:cubicBezTo>
                    <a:pt x="11763" y="5150"/>
                    <a:pt x="11766" y="5153"/>
                    <a:pt x="11769" y="5153"/>
                  </a:cubicBezTo>
                  <a:cubicBezTo>
                    <a:pt x="11775" y="5153"/>
                    <a:pt x="11785" y="5143"/>
                    <a:pt x="11785" y="5143"/>
                  </a:cubicBezTo>
                  <a:cubicBezTo>
                    <a:pt x="11785" y="5121"/>
                    <a:pt x="11785" y="5121"/>
                    <a:pt x="11785" y="5099"/>
                  </a:cubicBezTo>
                  <a:cubicBezTo>
                    <a:pt x="11785" y="5099"/>
                    <a:pt x="11763" y="5077"/>
                    <a:pt x="11741" y="5055"/>
                  </a:cubicBezTo>
                  <a:cubicBezTo>
                    <a:pt x="11675" y="5010"/>
                    <a:pt x="11675" y="4988"/>
                    <a:pt x="11719" y="4922"/>
                  </a:cubicBezTo>
                  <a:cubicBezTo>
                    <a:pt x="11719" y="4900"/>
                    <a:pt x="11741" y="4856"/>
                    <a:pt x="11741" y="4834"/>
                  </a:cubicBezTo>
                  <a:cubicBezTo>
                    <a:pt x="11785" y="4768"/>
                    <a:pt x="11829" y="4679"/>
                    <a:pt x="11873" y="4591"/>
                  </a:cubicBezTo>
                  <a:cubicBezTo>
                    <a:pt x="11896" y="4547"/>
                    <a:pt x="11940" y="4503"/>
                    <a:pt x="12006" y="4503"/>
                  </a:cubicBezTo>
                  <a:cubicBezTo>
                    <a:pt x="12050" y="4503"/>
                    <a:pt x="12094" y="4503"/>
                    <a:pt x="12116" y="4437"/>
                  </a:cubicBezTo>
                  <a:cubicBezTo>
                    <a:pt x="12028" y="4348"/>
                    <a:pt x="12072" y="4260"/>
                    <a:pt x="12116" y="4172"/>
                  </a:cubicBezTo>
                  <a:cubicBezTo>
                    <a:pt x="12160" y="4061"/>
                    <a:pt x="12227" y="3973"/>
                    <a:pt x="12293" y="3885"/>
                  </a:cubicBezTo>
                  <a:cubicBezTo>
                    <a:pt x="12315" y="3863"/>
                    <a:pt x="12337" y="3841"/>
                    <a:pt x="12337" y="3797"/>
                  </a:cubicBezTo>
                  <a:cubicBezTo>
                    <a:pt x="12359" y="3664"/>
                    <a:pt x="12447" y="3598"/>
                    <a:pt x="12469" y="3466"/>
                  </a:cubicBezTo>
                  <a:cubicBezTo>
                    <a:pt x="12536" y="3399"/>
                    <a:pt x="12536" y="3267"/>
                    <a:pt x="12624" y="3201"/>
                  </a:cubicBezTo>
                  <a:cubicBezTo>
                    <a:pt x="12646" y="3201"/>
                    <a:pt x="12646" y="3157"/>
                    <a:pt x="12646" y="3135"/>
                  </a:cubicBezTo>
                  <a:cubicBezTo>
                    <a:pt x="12668" y="3046"/>
                    <a:pt x="12734" y="2958"/>
                    <a:pt x="12800" y="2892"/>
                  </a:cubicBezTo>
                  <a:cubicBezTo>
                    <a:pt x="12845" y="2826"/>
                    <a:pt x="12867" y="2737"/>
                    <a:pt x="12889" y="2649"/>
                  </a:cubicBezTo>
                  <a:cubicBezTo>
                    <a:pt x="12911" y="2627"/>
                    <a:pt x="12911" y="2583"/>
                    <a:pt x="12911" y="2583"/>
                  </a:cubicBezTo>
                  <a:cubicBezTo>
                    <a:pt x="12977" y="2494"/>
                    <a:pt x="12999" y="2406"/>
                    <a:pt x="13043" y="2318"/>
                  </a:cubicBezTo>
                  <a:cubicBezTo>
                    <a:pt x="13065" y="2230"/>
                    <a:pt x="13131" y="2141"/>
                    <a:pt x="13220" y="2119"/>
                  </a:cubicBezTo>
                  <a:cubicBezTo>
                    <a:pt x="13242" y="2119"/>
                    <a:pt x="13242" y="2097"/>
                    <a:pt x="13242" y="2097"/>
                  </a:cubicBezTo>
                  <a:cubicBezTo>
                    <a:pt x="13242" y="2097"/>
                    <a:pt x="13242" y="2075"/>
                    <a:pt x="13242" y="2075"/>
                  </a:cubicBezTo>
                  <a:cubicBezTo>
                    <a:pt x="13220" y="2009"/>
                    <a:pt x="13220" y="1965"/>
                    <a:pt x="13264" y="1921"/>
                  </a:cubicBezTo>
                  <a:cubicBezTo>
                    <a:pt x="13308" y="1788"/>
                    <a:pt x="13374" y="1656"/>
                    <a:pt x="13418" y="1545"/>
                  </a:cubicBezTo>
                  <a:cubicBezTo>
                    <a:pt x="13440" y="1523"/>
                    <a:pt x="13440" y="1479"/>
                    <a:pt x="13462" y="1457"/>
                  </a:cubicBezTo>
                  <a:cubicBezTo>
                    <a:pt x="13473" y="1446"/>
                    <a:pt x="13490" y="1441"/>
                    <a:pt x="13509" y="1441"/>
                  </a:cubicBezTo>
                  <a:cubicBezTo>
                    <a:pt x="13529" y="1441"/>
                    <a:pt x="13551" y="1446"/>
                    <a:pt x="13573" y="1457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73" y="1369"/>
                    <a:pt x="13551" y="1325"/>
                    <a:pt x="13573" y="1281"/>
                  </a:cubicBezTo>
                  <a:cubicBezTo>
                    <a:pt x="13595" y="1214"/>
                    <a:pt x="13617" y="1148"/>
                    <a:pt x="13661" y="1082"/>
                  </a:cubicBezTo>
                  <a:cubicBezTo>
                    <a:pt x="13727" y="994"/>
                    <a:pt x="13771" y="883"/>
                    <a:pt x="13794" y="751"/>
                  </a:cubicBezTo>
                  <a:cubicBezTo>
                    <a:pt x="13794" y="707"/>
                    <a:pt x="13816" y="641"/>
                    <a:pt x="13816" y="597"/>
                  </a:cubicBezTo>
                  <a:cubicBezTo>
                    <a:pt x="13816" y="564"/>
                    <a:pt x="13827" y="544"/>
                    <a:pt x="13851" y="544"/>
                  </a:cubicBezTo>
                  <a:cubicBezTo>
                    <a:pt x="13860" y="544"/>
                    <a:pt x="13870" y="546"/>
                    <a:pt x="13882" y="552"/>
                  </a:cubicBezTo>
                  <a:cubicBezTo>
                    <a:pt x="13904" y="552"/>
                    <a:pt x="13904" y="552"/>
                    <a:pt x="13926" y="530"/>
                  </a:cubicBezTo>
                  <a:cubicBezTo>
                    <a:pt x="13882" y="464"/>
                    <a:pt x="13882" y="398"/>
                    <a:pt x="13882" y="332"/>
                  </a:cubicBezTo>
                  <a:cubicBezTo>
                    <a:pt x="13882" y="310"/>
                    <a:pt x="13882" y="288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111"/>
                    <a:pt x="13926" y="67"/>
                    <a:pt x="13904" y="23"/>
                  </a:cubicBezTo>
                  <a:lnTo>
                    <a:pt x="13904" y="23"/>
                  </a:lnTo>
                  <a:cubicBezTo>
                    <a:pt x="13860" y="45"/>
                    <a:pt x="13816" y="45"/>
                    <a:pt x="13771" y="67"/>
                  </a:cubicBezTo>
                  <a:cubicBezTo>
                    <a:pt x="13716" y="23"/>
                    <a:pt x="13661" y="1"/>
                    <a:pt x="13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378300" y="894675"/>
              <a:ext cx="172725" cy="273700"/>
            </a:xfrm>
            <a:custGeom>
              <a:avLst/>
              <a:gdLst/>
              <a:ahLst/>
              <a:cxnLst/>
              <a:rect l="l" t="t" r="r" b="b"/>
              <a:pathLst>
                <a:path w="6909" h="10948" extrusionOk="0">
                  <a:moveTo>
                    <a:pt x="5362" y="4185"/>
                  </a:moveTo>
                  <a:cubicBezTo>
                    <a:pt x="5371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2" y="4878"/>
                    <a:pt x="4834" y="4900"/>
                  </a:cubicBezTo>
                  <a:cubicBezTo>
                    <a:pt x="4834" y="4900"/>
                    <a:pt x="4856" y="4922"/>
                    <a:pt x="4856" y="4944"/>
                  </a:cubicBezTo>
                  <a:cubicBezTo>
                    <a:pt x="4856" y="4966"/>
                    <a:pt x="4878" y="4988"/>
                    <a:pt x="4856" y="5010"/>
                  </a:cubicBezTo>
                  <a:lnTo>
                    <a:pt x="4767" y="5010"/>
                  </a:lnTo>
                  <a:cubicBezTo>
                    <a:pt x="4767" y="4966"/>
                    <a:pt x="4745" y="4944"/>
                    <a:pt x="4745" y="4922"/>
                  </a:cubicBezTo>
                  <a:cubicBezTo>
                    <a:pt x="4745" y="4900"/>
                    <a:pt x="4745" y="4878"/>
                    <a:pt x="4767" y="4878"/>
                  </a:cubicBezTo>
                  <a:close/>
                  <a:moveTo>
                    <a:pt x="4812" y="5165"/>
                  </a:moveTo>
                  <a:cubicBezTo>
                    <a:pt x="4856" y="5165"/>
                    <a:pt x="4856" y="5209"/>
                    <a:pt x="4856" y="5231"/>
                  </a:cubicBezTo>
                  <a:cubicBezTo>
                    <a:pt x="4834" y="5253"/>
                    <a:pt x="4812" y="5275"/>
                    <a:pt x="4767" y="5275"/>
                  </a:cubicBezTo>
                  <a:cubicBezTo>
                    <a:pt x="4767" y="5253"/>
                    <a:pt x="4745" y="5253"/>
                    <a:pt x="4745" y="5253"/>
                  </a:cubicBezTo>
                  <a:cubicBezTo>
                    <a:pt x="4745" y="5231"/>
                    <a:pt x="4745" y="5209"/>
                    <a:pt x="4767" y="5209"/>
                  </a:cubicBezTo>
                  <a:cubicBezTo>
                    <a:pt x="4767" y="5187"/>
                    <a:pt x="4789" y="5165"/>
                    <a:pt x="4812" y="5165"/>
                  </a:cubicBezTo>
                  <a:close/>
                  <a:moveTo>
                    <a:pt x="5540" y="1"/>
                  </a:moveTo>
                  <a:cubicBezTo>
                    <a:pt x="5518" y="23"/>
                    <a:pt x="5496" y="23"/>
                    <a:pt x="5474" y="45"/>
                  </a:cubicBezTo>
                  <a:cubicBezTo>
                    <a:pt x="5385" y="67"/>
                    <a:pt x="5319" y="111"/>
                    <a:pt x="5297" y="199"/>
                  </a:cubicBezTo>
                  <a:cubicBezTo>
                    <a:pt x="5297" y="221"/>
                    <a:pt x="5275" y="243"/>
                    <a:pt x="5253" y="288"/>
                  </a:cubicBezTo>
                  <a:cubicBezTo>
                    <a:pt x="5231" y="266"/>
                    <a:pt x="5209" y="266"/>
                    <a:pt x="5187" y="266"/>
                  </a:cubicBezTo>
                  <a:cubicBezTo>
                    <a:pt x="5098" y="310"/>
                    <a:pt x="5054" y="376"/>
                    <a:pt x="5010" y="442"/>
                  </a:cubicBezTo>
                  <a:cubicBezTo>
                    <a:pt x="4966" y="552"/>
                    <a:pt x="4944" y="619"/>
                    <a:pt x="4966" y="729"/>
                  </a:cubicBezTo>
                  <a:cubicBezTo>
                    <a:pt x="5010" y="839"/>
                    <a:pt x="4988" y="883"/>
                    <a:pt x="4856" y="906"/>
                  </a:cubicBezTo>
                  <a:cubicBezTo>
                    <a:pt x="4767" y="906"/>
                    <a:pt x="4679" y="906"/>
                    <a:pt x="4613" y="839"/>
                  </a:cubicBezTo>
                  <a:cubicBezTo>
                    <a:pt x="4591" y="817"/>
                    <a:pt x="4569" y="817"/>
                    <a:pt x="4525" y="817"/>
                  </a:cubicBezTo>
                  <a:cubicBezTo>
                    <a:pt x="4525" y="883"/>
                    <a:pt x="4525" y="928"/>
                    <a:pt x="4503" y="972"/>
                  </a:cubicBezTo>
                  <a:cubicBezTo>
                    <a:pt x="4458" y="972"/>
                    <a:pt x="4414" y="972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48"/>
                    <a:pt x="4304" y="1192"/>
                  </a:cubicBezTo>
                  <a:cubicBezTo>
                    <a:pt x="4326" y="1259"/>
                    <a:pt x="4304" y="1303"/>
                    <a:pt x="4282" y="1325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391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4"/>
                  </a:cubicBezTo>
                  <a:cubicBezTo>
                    <a:pt x="4282" y="1524"/>
                    <a:pt x="4260" y="1546"/>
                    <a:pt x="4238" y="1546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7" y="1841"/>
                  </a:cubicBezTo>
                  <a:cubicBezTo>
                    <a:pt x="4203" y="1841"/>
                    <a:pt x="4188" y="1838"/>
                    <a:pt x="4172" y="1832"/>
                  </a:cubicBezTo>
                  <a:cubicBezTo>
                    <a:pt x="4154" y="1815"/>
                    <a:pt x="4136" y="1782"/>
                    <a:pt x="4118" y="1782"/>
                  </a:cubicBezTo>
                  <a:cubicBezTo>
                    <a:pt x="4114" y="1782"/>
                    <a:pt x="4110" y="1784"/>
                    <a:pt x="4105" y="1788"/>
                  </a:cubicBezTo>
                  <a:cubicBezTo>
                    <a:pt x="4105" y="1855"/>
                    <a:pt x="4127" y="1899"/>
                    <a:pt x="4105" y="1921"/>
                  </a:cubicBezTo>
                  <a:cubicBezTo>
                    <a:pt x="4083" y="2009"/>
                    <a:pt x="4127" y="2075"/>
                    <a:pt x="4172" y="2119"/>
                  </a:cubicBezTo>
                  <a:cubicBezTo>
                    <a:pt x="4194" y="2141"/>
                    <a:pt x="4238" y="2164"/>
                    <a:pt x="4260" y="2186"/>
                  </a:cubicBezTo>
                  <a:cubicBezTo>
                    <a:pt x="4282" y="2208"/>
                    <a:pt x="4282" y="2230"/>
                    <a:pt x="4304" y="2252"/>
                  </a:cubicBezTo>
                  <a:cubicBezTo>
                    <a:pt x="4260" y="2318"/>
                    <a:pt x="4238" y="2362"/>
                    <a:pt x="4216" y="2428"/>
                  </a:cubicBezTo>
                  <a:cubicBezTo>
                    <a:pt x="4127" y="2428"/>
                    <a:pt x="4127" y="2318"/>
                    <a:pt x="4083" y="2296"/>
                  </a:cubicBezTo>
                  <a:cubicBezTo>
                    <a:pt x="4017" y="2362"/>
                    <a:pt x="4083" y="2406"/>
                    <a:pt x="4083" y="2495"/>
                  </a:cubicBezTo>
                  <a:cubicBezTo>
                    <a:pt x="3929" y="2539"/>
                    <a:pt x="3774" y="2539"/>
                    <a:pt x="3620" y="2561"/>
                  </a:cubicBezTo>
                  <a:cubicBezTo>
                    <a:pt x="3620" y="2583"/>
                    <a:pt x="3620" y="2627"/>
                    <a:pt x="3620" y="2649"/>
                  </a:cubicBezTo>
                  <a:cubicBezTo>
                    <a:pt x="3580" y="2649"/>
                    <a:pt x="3540" y="2625"/>
                    <a:pt x="3505" y="2625"/>
                  </a:cubicBezTo>
                  <a:cubicBezTo>
                    <a:pt x="3482" y="2625"/>
                    <a:pt x="3461" y="2636"/>
                    <a:pt x="3443" y="2671"/>
                  </a:cubicBezTo>
                  <a:cubicBezTo>
                    <a:pt x="3465" y="2693"/>
                    <a:pt x="3487" y="2715"/>
                    <a:pt x="3487" y="2715"/>
                  </a:cubicBezTo>
                  <a:cubicBezTo>
                    <a:pt x="3532" y="2759"/>
                    <a:pt x="3532" y="2781"/>
                    <a:pt x="3532" y="2826"/>
                  </a:cubicBezTo>
                  <a:cubicBezTo>
                    <a:pt x="3532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67"/>
                  </a:cubicBezTo>
                  <a:cubicBezTo>
                    <a:pt x="3421" y="3289"/>
                    <a:pt x="3399" y="3289"/>
                    <a:pt x="3355" y="3289"/>
                  </a:cubicBezTo>
                  <a:cubicBezTo>
                    <a:pt x="3324" y="3305"/>
                    <a:pt x="3295" y="3312"/>
                    <a:pt x="3268" y="3312"/>
                  </a:cubicBezTo>
                  <a:cubicBezTo>
                    <a:pt x="3220" y="3312"/>
                    <a:pt x="3177" y="3288"/>
                    <a:pt x="3134" y="3245"/>
                  </a:cubicBezTo>
                  <a:cubicBezTo>
                    <a:pt x="3119" y="3229"/>
                    <a:pt x="3103" y="3214"/>
                    <a:pt x="3087" y="3214"/>
                  </a:cubicBezTo>
                  <a:cubicBezTo>
                    <a:pt x="3081" y="3214"/>
                    <a:pt x="3075" y="3216"/>
                    <a:pt x="3068" y="3223"/>
                  </a:cubicBezTo>
                  <a:cubicBezTo>
                    <a:pt x="3068" y="3245"/>
                    <a:pt x="3090" y="3267"/>
                    <a:pt x="3090" y="3267"/>
                  </a:cubicBezTo>
                  <a:cubicBezTo>
                    <a:pt x="3112" y="3289"/>
                    <a:pt x="3156" y="3311"/>
                    <a:pt x="3178" y="3355"/>
                  </a:cubicBezTo>
                  <a:cubicBezTo>
                    <a:pt x="3223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69" y="3775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17"/>
                  </a:cubicBezTo>
                  <a:cubicBezTo>
                    <a:pt x="2737" y="4084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3" y="4370"/>
                    <a:pt x="2803" y="4437"/>
                    <a:pt x="2825" y="4503"/>
                  </a:cubicBezTo>
                  <a:cubicBezTo>
                    <a:pt x="2825" y="4525"/>
                    <a:pt x="2847" y="4547"/>
                    <a:pt x="2847" y="4591"/>
                  </a:cubicBezTo>
                  <a:cubicBezTo>
                    <a:pt x="2869" y="4657"/>
                    <a:pt x="2847" y="4702"/>
                    <a:pt x="2781" y="4746"/>
                  </a:cubicBezTo>
                  <a:cubicBezTo>
                    <a:pt x="2759" y="4768"/>
                    <a:pt x="2737" y="4768"/>
                    <a:pt x="2715" y="4790"/>
                  </a:cubicBezTo>
                  <a:cubicBezTo>
                    <a:pt x="2671" y="4856"/>
                    <a:pt x="2671" y="4944"/>
                    <a:pt x="2605" y="4988"/>
                  </a:cubicBezTo>
                  <a:lnTo>
                    <a:pt x="2494" y="4988"/>
                  </a:lnTo>
                  <a:cubicBezTo>
                    <a:pt x="2516" y="5033"/>
                    <a:pt x="2516" y="5055"/>
                    <a:pt x="2538" y="5077"/>
                  </a:cubicBezTo>
                  <a:cubicBezTo>
                    <a:pt x="2649" y="5165"/>
                    <a:pt x="2715" y="5297"/>
                    <a:pt x="2825" y="5364"/>
                  </a:cubicBezTo>
                  <a:cubicBezTo>
                    <a:pt x="2847" y="5386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18"/>
                  </a:cubicBezTo>
                  <a:cubicBezTo>
                    <a:pt x="2649" y="5540"/>
                    <a:pt x="2649" y="5540"/>
                    <a:pt x="2627" y="5540"/>
                  </a:cubicBezTo>
                  <a:cubicBezTo>
                    <a:pt x="2538" y="5562"/>
                    <a:pt x="2516" y="5628"/>
                    <a:pt x="2494" y="5717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0" y="5815"/>
                    <a:pt x="2419" y="5836"/>
                    <a:pt x="2393" y="5836"/>
                  </a:cubicBezTo>
                  <a:cubicBezTo>
                    <a:pt x="2384" y="5836"/>
                    <a:pt x="2374" y="5833"/>
                    <a:pt x="2362" y="5827"/>
                  </a:cubicBezTo>
                  <a:cubicBezTo>
                    <a:pt x="2340" y="5805"/>
                    <a:pt x="2318" y="5783"/>
                    <a:pt x="2296" y="5783"/>
                  </a:cubicBezTo>
                  <a:cubicBezTo>
                    <a:pt x="2285" y="5783"/>
                    <a:pt x="2274" y="5777"/>
                    <a:pt x="2265" y="5777"/>
                  </a:cubicBezTo>
                  <a:cubicBezTo>
                    <a:pt x="2257" y="5777"/>
                    <a:pt x="2251" y="5783"/>
                    <a:pt x="2251" y="5805"/>
                  </a:cubicBezTo>
                  <a:cubicBezTo>
                    <a:pt x="2251" y="5827"/>
                    <a:pt x="2274" y="5849"/>
                    <a:pt x="2274" y="5871"/>
                  </a:cubicBezTo>
                  <a:cubicBezTo>
                    <a:pt x="2296" y="5893"/>
                    <a:pt x="2318" y="5937"/>
                    <a:pt x="2318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48"/>
                    <a:pt x="2031" y="6070"/>
                    <a:pt x="1943" y="6048"/>
                  </a:cubicBezTo>
                  <a:cubicBezTo>
                    <a:pt x="1894" y="6112"/>
                    <a:pt x="1834" y="6153"/>
                    <a:pt x="1753" y="6153"/>
                  </a:cubicBezTo>
                  <a:cubicBezTo>
                    <a:pt x="1723" y="6153"/>
                    <a:pt x="1691" y="6148"/>
                    <a:pt x="1656" y="6136"/>
                  </a:cubicBezTo>
                  <a:lnTo>
                    <a:pt x="1656" y="6136"/>
                  </a:lnTo>
                  <a:cubicBezTo>
                    <a:pt x="1656" y="6158"/>
                    <a:pt x="1678" y="6202"/>
                    <a:pt x="1656" y="6202"/>
                  </a:cubicBezTo>
                  <a:cubicBezTo>
                    <a:pt x="1589" y="6291"/>
                    <a:pt x="1523" y="6379"/>
                    <a:pt x="1457" y="6467"/>
                  </a:cubicBezTo>
                  <a:cubicBezTo>
                    <a:pt x="1431" y="6493"/>
                    <a:pt x="1405" y="6504"/>
                    <a:pt x="1375" y="6504"/>
                  </a:cubicBezTo>
                  <a:cubicBezTo>
                    <a:pt x="1354" y="6504"/>
                    <a:pt x="1330" y="6498"/>
                    <a:pt x="1303" y="6489"/>
                  </a:cubicBezTo>
                  <a:cubicBezTo>
                    <a:pt x="1280" y="6489"/>
                    <a:pt x="1280" y="6489"/>
                    <a:pt x="1258" y="6467"/>
                  </a:cubicBezTo>
                  <a:cubicBezTo>
                    <a:pt x="1214" y="6467"/>
                    <a:pt x="1192" y="6489"/>
                    <a:pt x="1170" y="6511"/>
                  </a:cubicBezTo>
                  <a:cubicBezTo>
                    <a:pt x="1148" y="6555"/>
                    <a:pt x="1148" y="6577"/>
                    <a:pt x="1148" y="6622"/>
                  </a:cubicBezTo>
                  <a:cubicBezTo>
                    <a:pt x="1170" y="6644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64"/>
                    <a:pt x="1325" y="6886"/>
                    <a:pt x="1347" y="6908"/>
                  </a:cubicBezTo>
                  <a:cubicBezTo>
                    <a:pt x="1413" y="6975"/>
                    <a:pt x="1413" y="7063"/>
                    <a:pt x="1325" y="7107"/>
                  </a:cubicBezTo>
                  <a:cubicBezTo>
                    <a:pt x="1258" y="7151"/>
                    <a:pt x="1236" y="7195"/>
                    <a:pt x="1258" y="7262"/>
                  </a:cubicBezTo>
                  <a:cubicBezTo>
                    <a:pt x="1258" y="7284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38"/>
                  </a:cubicBezTo>
                  <a:cubicBezTo>
                    <a:pt x="1303" y="7504"/>
                    <a:pt x="1347" y="7593"/>
                    <a:pt x="1369" y="7637"/>
                  </a:cubicBezTo>
                  <a:cubicBezTo>
                    <a:pt x="1413" y="7703"/>
                    <a:pt x="1413" y="7769"/>
                    <a:pt x="1369" y="7835"/>
                  </a:cubicBezTo>
                  <a:cubicBezTo>
                    <a:pt x="1347" y="7880"/>
                    <a:pt x="1303" y="7924"/>
                    <a:pt x="1258" y="7968"/>
                  </a:cubicBezTo>
                  <a:cubicBezTo>
                    <a:pt x="1236" y="8012"/>
                    <a:pt x="1214" y="8034"/>
                    <a:pt x="1214" y="8078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66"/>
                    <a:pt x="1126" y="8211"/>
                  </a:cubicBezTo>
                  <a:cubicBezTo>
                    <a:pt x="1170" y="8211"/>
                    <a:pt x="1170" y="8233"/>
                    <a:pt x="1192" y="8233"/>
                  </a:cubicBezTo>
                  <a:cubicBezTo>
                    <a:pt x="1214" y="8255"/>
                    <a:pt x="1236" y="8277"/>
                    <a:pt x="1258" y="8277"/>
                  </a:cubicBezTo>
                  <a:cubicBezTo>
                    <a:pt x="1303" y="8321"/>
                    <a:pt x="1303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2"/>
                    <a:pt x="1038" y="8564"/>
                    <a:pt x="971" y="8586"/>
                  </a:cubicBezTo>
                  <a:cubicBezTo>
                    <a:pt x="905" y="8586"/>
                    <a:pt x="861" y="8630"/>
                    <a:pt x="817" y="8674"/>
                  </a:cubicBezTo>
                  <a:cubicBezTo>
                    <a:pt x="773" y="8740"/>
                    <a:pt x="707" y="8784"/>
                    <a:pt x="640" y="8829"/>
                  </a:cubicBezTo>
                  <a:cubicBezTo>
                    <a:pt x="596" y="8873"/>
                    <a:pt x="552" y="8895"/>
                    <a:pt x="530" y="8961"/>
                  </a:cubicBezTo>
                  <a:cubicBezTo>
                    <a:pt x="530" y="9005"/>
                    <a:pt x="486" y="9027"/>
                    <a:pt x="442" y="9027"/>
                  </a:cubicBezTo>
                  <a:cubicBezTo>
                    <a:pt x="398" y="9027"/>
                    <a:pt x="354" y="9005"/>
                    <a:pt x="331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55" y="9093"/>
                    <a:pt x="67" y="9182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111" y="9535"/>
                    <a:pt x="155" y="9623"/>
                    <a:pt x="221" y="9733"/>
                  </a:cubicBezTo>
                  <a:cubicBezTo>
                    <a:pt x="243" y="9755"/>
                    <a:pt x="265" y="9800"/>
                    <a:pt x="243" y="9822"/>
                  </a:cubicBezTo>
                  <a:cubicBezTo>
                    <a:pt x="221" y="9932"/>
                    <a:pt x="199" y="10020"/>
                    <a:pt x="89" y="10064"/>
                  </a:cubicBezTo>
                  <a:cubicBezTo>
                    <a:pt x="89" y="10064"/>
                    <a:pt x="89" y="10064"/>
                    <a:pt x="67" y="10086"/>
                  </a:cubicBezTo>
                  <a:cubicBezTo>
                    <a:pt x="22" y="10131"/>
                    <a:pt x="0" y="10175"/>
                    <a:pt x="67" y="10241"/>
                  </a:cubicBezTo>
                  <a:cubicBezTo>
                    <a:pt x="111" y="10307"/>
                    <a:pt x="177" y="10373"/>
                    <a:pt x="265" y="10418"/>
                  </a:cubicBezTo>
                  <a:cubicBezTo>
                    <a:pt x="309" y="10418"/>
                    <a:pt x="354" y="10462"/>
                    <a:pt x="376" y="10484"/>
                  </a:cubicBezTo>
                  <a:cubicBezTo>
                    <a:pt x="420" y="10528"/>
                    <a:pt x="442" y="10550"/>
                    <a:pt x="464" y="10594"/>
                  </a:cubicBezTo>
                  <a:cubicBezTo>
                    <a:pt x="508" y="10660"/>
                    <a:pt x="574" y="10727"/>
                    <a:pt x="662" y="10771"/>
                  </a:cubicBezTo>
                  <a:cubicBezTo>
                    <a:pt x="751" y="10815"/>
                    <a:pt x="839" y="10859"/>
                    <a:pt x="905" y="10947"/>
                  </a:cubicBezTo>
                  <a:cubicBezTo>
                    <a:pt x="949" y="10925"/>
                    <a:pt x="971" y="10925"/>
                    <a:pt x="994" y="10925"/>
                  </a:cubicBezTo>
                  <a:cubicBezTo>
                    <a:pt x="1060" y="10925"/>
                    <a:pt x="1104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3"/>
                    <a:pt x="1347" y="10727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28"/>
                  </a:cubicBezTo>
                  <a:lnTo>
                    <a:pt x="1479" y="10528"/>
                  </a:lnTo>
                  <a:cubicBezTo>
                    <a:pt x="1634" y="10484"/>
                    <a:pt x="1634" y="10462"/>
                    <a:pt x="1656" y="10307"/>
                  </a:cubicBezTo>
                  <a:cubicBezTo>
                    <a:pt x="1656" y="10234"/>
                    <a:pt x="1671" y="10191"/>
                    <a:pt x="1726" y="10191"/>
                  </a:cubicBezTo>
                  <a:cubicBezTo>
                    <a:pt x="1738" y="10191"/>
                    <a:pt x="1751" y="10193"/>
                    <a:pt x="1766" y="10197"/>
                  </a:cubicBezTo>
                  <a:lnTo>
                    <a:pt x="1810" y="10197"/>
                  </a:lnTo>
                  <a:cubicBezTo>
                    <a:pt x="1822" y="10203"/>
                    <a:pt x="1834" y="10205"/>
                    <a:pt x="1845" y="10205"/>
                  </a:cubicBezTo>
                  <a:cubicBezTo>
                    <a:pt x="1875" y="10205"/>
                    <a:pt x="1898" y="10185"/>
                    <a:pt x="1898" y="10153"/>
                  </a:cubicBezTo>
                  <a:cubicBezTo>
                    <a:pt x="1932" y="10085"/>
                    <a:pt x="1966" y="10056"/>
                    <a:pt x="2019" y="10056"/>
                  </a:cubicBezTo>
                  <a:cubicBezTo>
                    <a:pt x="2036" y="10056"/>
                    <a:pt x="2054" y="10059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29" y="9866"/>
                    <a:pt x="2251" y="9844"/>
                    <a:pt x="2318" y="9822"/>
                  </a:cubicBezTo>
                  <a:cubicBezTo>
                    <a:pt x="2340" y="9822"/>
                    <a:pt x="2362" y="9800"/>
                    <a:pt x="2384" y="9778"/>
                  </a:cubicBezTo>
                  <a:cubicBezTo>
                    <a:pt x="2428" y="9733"/>
                    <a:pt x="2472" y="9711"/>
                    <a:pt x="2516" y="9711"/>
                  </a:cubicBezTo>
                  <a:cubicBezTo>
                    <a:pt x="2583" y="9689"/>
                    <a:pt x="2649" y="9645"/>
                    <a:pt x="2693" y="9579"/>
                  </a:cubicBezTo>
                  <a:cubicBezTo>
                    <a:pt x="2715" y="9535"/>
                    <a:pt x="2759" y="9491"/>
                    <a:pt x="2781" y="9446"/>
                  </a:cubicBezTo>
                  <a:cubicBezTo>
                    <a:pt x="2825" y="9380"/>
                    <a:pt x="2869" y="9314"/>
                    <a:pt x="2936" y="9292"/>
                  </a:cubicBezTo>
                  <a:cubicBezTo>
                    <a:pt x="2980" y="9270"/>
                    <a:pt x="2980" y="9226"/>
                    <a:pt x="3002" y="9182"/>
                  </a:cubicBezTo>
                  <a:cubicBezTo>
                    <a:pt x="3024" y="9071"/>
                    <a:pt x="3024" y="8983"/>
                    <a:pt x="3046" y="8873"/>
                  </a:cubicBezTo>
                  <a:cubicBezTo>
                    <a:pt x="3046" y="8829"/>
                    <a:pt x="3068" y="8806"/>
                    <a:pt x="3112" y="8784"/>
                  </a:cubicBezTo>
                  <a:cubicBezTo>
                    <a:pt x="3123" y="8773"/>
                    <a:pt x="3145" y="8762"/>
                    <a:pt x="3165" y="8762"/>
                  </a:cubicBezTo>
                  <a:cubicBezTo>
                    <a:pt x="3184" y="8762"/>
                    <a:pt x="3200" y="8773"/>
                    <a:pt x="3200" y="8806"/>
                  </a:cubicBezTo>
                  <a:cubicBezTo>
                    <a:pt x="3223" y="8829"/>
                    <a:pt x="3200" y="8851"/>
                    <a:pt x="3267" y="8851"/>
                  </a:cubicBezTo>
                  <a:cubicBezTo>
                    <a:pt x="3267" y="8806"/>
                    <a:pt x="3267" y="8762"/>
                    <a:pt x="3267" y="8740"/>
                  </a:cubicBezTo>
                  <a:cubicBezTo>
                    <a:pt x="3245" y="8696"/>
                    <a:pt x="3245" y="8652"/>
                    <a:pt x="3223" y="8608"/>
                  </a:cubicBezTo>
                  <a:cubicBezTo>
                    <a:pt x="3200" y="8542"/>
                    <a:pt x="3200" y="8475"/>
                    <a:pt x="3267" y="8431"/>
                  </a:cubicBezTo>
                  <a:cubicBezTo>
                    <a:pt x="3267" y="8409"/>
                    <a:pt x="3267" y="8387"/>
                    <a:pt x="3267" y="8365"/>
                  </a:cubicBezTo>
                  <a:cubicBezTo>
                    <a:pt x="3267" y="8343"/>
                    <a:pt x="3267" y="8321"/>
                    <a:pt x="3267" y="8277"/>
                  </a:cubicBezTo>
                  <a:cubicBezTo>
                    <a:pt x="3267" y="8255"/>
                    <a:pt x="3267" y="8211"/>
                    <a:pt x="3311" y="8189"/>
                  </a:cubicBezTo>
                  <a:cubicBezTo>
                    <a:pt x="3377" y="8144"/>
                    <a:pt x="3377" y="8078"/>
                    <a:pt x="3377" y="8034"/>
                  </a:cubicBezTo>
                  <a:cubicBezTo>
                    <a:pt x="3443" y="7968"/>
                    <a:pt x="3443" y="7968"/>
                    <a:pt x="3465" y="7902"/>
                  </a:cubicBezTo>
                  <a:cubicBezTo>
                    <a:pt x="3465" y="7880"/>
                    <a:pt x="3465" y="7880"/>
                    <a:pt x="3465" y="7880"/>
                  </a:cubicBezTo>
                  <a:cubicBezTo>
                    <a:pt x="3443" y="7880"/>
                    <a:pt x="3421" y="7880"/>
                    <a:pt x="3399" y="7902"/>
                  </a:cubicBezTo>
                  <a:cubicBezTo>
                    <a:pt x="3399" y="7835"/>
                    <a:pt x="3399" y="7835"/>
                    <a:pt x="3443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6"/>
                    <a:pt x="3421" y="7262"/>
                  </a:cubicBezTo>
                  <a:cubicBezTo>
                    <a:pt x="3465" y="7306"/>
                    <a:pt x="3487" y="7306"/>
                    <a:pt x="3509" y="7328"/>
                  </a:cubicBezTo>
                  <a:cubicBezTo>
                    <a:pt x="3576" y="7306"/>
                    <a:pt x="3620" y="7262"/>
                    <a:pt x="3642" y="7240"/>
                  </a:cubicBezTo>
                  <a:cubicBezTo>
                    <a:pt x="3642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74" y="7129"/>
                    <a:pt x="3796" y="7129"/>
                  </a:cubicBezTo>
                  <a:cubicBezTo>
                    <a:pt x="3808" y="7133"/>
                    <a:pt x="3819" y="7135"/>
                    <a:pt x="3829" y="7135"/>
                  </a:cubicBezTo>
                  <a:cubicBezTo>
                    <a:pt x="3877" y="7135"/>
                    <a:pt x="3907" y="7095"/>
                    <a:pt x="3907" y="7041"/>
                  </a:cubicBezTo>
                  <a:cubicBezTo>
                    <a:pt x="3907" y="7019"/>
                    <a:pt x="3907" y="6997"/>
                    <a:pt x="3907" y="6975"/>
                  </a:cubicBezTo>
                  <a:cubicBezTo>
                    <a:pt x="3995" y="6975"/>
                    <a:pt x="4039" y="6953"/>
                    <a:pt x="4105" y="6886"/>
                  </a:cubicBezTo>
                  <a:cubicBezTo>
                    <a:pt x="4105" y="6864"/>
                    <a:pt x="4172" y="6864"/>
                    <a:pt x="4194" y="6864"/>
                  </a:cubicBezTo>
                  <a:cubicBezTo>
                    <a:pt x="4208" y="6857"/>
                    <a:pt x="4221" y="6855"/>
                    <a:pt x="4232" y="6855"/>
                  </a:cubicBezTo>
                  <a:cubicBezTo>
                    <a:pt x="4255" y="6855"/>
                    <a:pt x="4275" y="6864"/>
                    <a:pt x="4304" y="6864"/>
                  </a:cubicBezTo>
                  <a:cubicBezTo>
                    <a:pt x="4326" y="6864"/>
                    <a:pt x="4348" y="6864"/>
                    <a:pt x="4370" y="6842"/>
                  </a:cubicBezTo>
                  <a:cubicBezTo>
                    <a:pt x="4370" y="6820"/>
                    <a:pt x="4370" y="6798"/>
                    <a:pt x="4348" y="6798"/>
                  </a:cubicBezTo>
                  <a:cubicBezTo>
                    <a:pt x="4326" y="6754"/>
                    <a:pt x="4326" y="6710"/>
                    <a:pt x="4370" y="6666"/>
                  </a:cubicBezTo>
                  <a:cubicBezTo>
                    <a:pt x="4392" y="6622"/>
                    <a:pt x="4436" y="6577"/>
                    <a:pt x="4481" y="6555"/>
                  </a:cubicBezTo>
                  <a:cubicBezTo>
                    <a:pt x="4481" y="6489"/>
                    <a:pt x="4458" y="6445"/>
                    <a:pt x="4414" y="6401"/>
                  </a:cubicBezTo>
                  <a:cubicBezTo>
                    <a:pt x="4370" y="6357"/>
                    <a:pt x="4370" y="6291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02"/>
                    <a:pt x="4503" y="6180"/>
                  </a:cubicBezTo>
                  <a:cubicBezTo>
                    <a:pt x="4525" y="6136"/>
                    <a:pt x="4547" y="6092"/>
                    <a:pt x="4569" y="6048"/>
                  </a:cubicBezTo>
                  <a:cubicBezTo>
                    <a:pt x="4635" y="6004"/>
                    <a:pt x="4635" y="5959"/>
                    <a:pt x="4547" y="5937"/>
                  </a:cubicBezTo>
                  <a:cubicBezTo>
                    <a:pt x="4525" y="5915"/>
                    <a:pt x="4525" y="5915"/>
                    <a:pt x="4503" y="5893"/>
                  </a:cubicBezTo>
                  <a:cubicBezTo>
                    <a:pt x="4547" y="5871"/>
                    <a:pt x="4591" y="5827"/>
                    <a:pt x="4613" y="5783"/>
                  </a:cubicBezTo>
                  <a:cubicBezTo>
                    <a:pt x="4657" y="5739"/>
                    <a:pt x="4657" y="5673"/>
                    <a:pt x="4679" y="5628"/>
                  </a:cubicBezTo>
                  <a:cubicBezTo>
                    <a:pt x="4767" y="5606"/>
                    <a:pt x="4789" y="5540"/>
                    <a:pt x="4812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8" y="5490"/>
                    <a:pt x="4907" y="5490"/>
                  </a:cubicBezTo>
                  <a:cubicBezTo>
                    <a:pt x="4920" y="5490"/>
                    <a:pt x="4932" y="5486"/>
                    <a:pt x="4944" y="5474"/>
                  </a:cubicBezTo>
                  <a:cubicBezTo>
                    <a:pt x="4944" y="5452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44" y="5430"/>
                  </a:cubicBezTo>
                  <a:cubicBezTo>
                    <a:pt x="4878" y="5364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099"/>
                  </a:cubicBezTo>
                  <a:cubicBezTo>
                    <a:pt x="4966" y="5033"/>
                    <a:pt x="4944" y="4966"/>
                    <a:pt x="4966" y="4900"/>
                  </a:cubicBezTo>
                  <a:cubicBezTo>
                    <a:pt x="4966" y="4834"/>
                    <a:pt x="5010" y="4746"/>
                    <a:pt x="5054" y="4702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3" y="4393"/>
                    <a:pt x="5253" y="4393"/>
                  </a:cubicBezTo>
                  <a:lnTo>
                    <a:pt x="5319" y="4393"/>
                  </a:lnTo>
                  <a:cubicBezTo>
                    <a:pt x="5341" y="4393"/>
                    <a:pt x="5363" y="4370"/>
                    <a:pt x="5385" y="4370"/>
                  </a:cubicBezTo>
                  <a:cubicBezTo>
                    <a:pt x="5452" y="4282"/>
                    <a:pt x="5518" y="4216"/>
                    <a:pt x="5452" y="4106"/>
                  </a:cubicBezTo>
                  <a:cubicBezTo>
                    <a:pt x="5452" y="4084"/>
                    <a:pt x="5452" y="4084"/>
                    <a:pt x="5452" y="4062"/>
                  </a:cubicBezTo>
                  <a:cubicBezTo>
                    <a:pt x="5452" y="4039"/>
                    <a:pt x="5452" y="4017"/>
                    <a:pt x="5496" y="3995"/>
                  </a:cubicBezTo>
                  <a:lnTo>
                    <a:pt x="5584" y="3995"/>
                  </a:lnTo>
                  <a:cubicBezTo>
                    <a:pt x="5628" y="3885"/>
                    <a:pt x="5672" y="3775"/>
                    <a:pt x="5716" y="3686"/>
                  </a:cubicBezTo>
                  <a:cubicBezTo>
                    <a:pt x="5738" y="3664"/>
                    <a:pt x="5761" y="3642"/>
                    <a:pt x="5783" y="3620"/>
                  </a:cubicBezTo>
                  <a:lnTo>
                    <a:pt x="5871" y="3620"/>
                  </a:ln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8"/>
                    <a:pt x="5940" y="3718"/>
                  </a:cubicBezTo>
                  <a:cubicBezTo>
                    <a:pt x="5946" y="3718"/>
                    <a:pt x="5953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25" y="3598"/>
                    <a:pt x="6025" y="3576"/>
                  </a:cubicBezTo>
                  <a:cubicBezTo>
                    <a:pt x="6042" y="3526"/>
                    <a:pt x="6071" y="3501"/>
                    <a:pt x="6112" y="3501"/>
                  </a:cubicBezTo>
                  <a:cubicBezTo>
                    <a:pt x="6126" y="3501"/>
                    <a:pt x="6141" y="3504"/>
                    <a:pt x="6158" y="3510"/>
                  </a:cubicBezTo>
                  <a:cubicBezTo>
                    <a:pt x="6202" y="3532"/>
                    <a:pt x="6224" y="3554"/>
                    <a:pt x="6246" y="3576"/>
                  </a:cubicBezTo>
                  <a:cubicBezTo>
                    <a:pt x="6290" y="3444"/>
                    <a:pt x="6180" y="3466"/>
                    <a:pt x="6136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01"/>
                    <a:pt x="6224" y="3201"/>
                  </a:cubicBezTo>
                  <a:cubicBezTo>
                    <a:pt x="6180" y="3135"/>
                    <a:pt x="6180" y="3090"/>
                    <a:pt x="6224" y="3024"/>
                  </a:cubicBezTo>
                  <a:cubicBezTo>
                    <a:pt x="6248" y="2988"/>
                    <a:pt x="6266" y="2971"/>
                    <a:pt x="6292" y="2971"/>
                  </a:cubicBezTo>
                  <a:cubicBezTo>
                    <a:pt x="6312" y="2971"/>
                    <a:pt x="6339" y="2982"/>
                    <a:pt x="6378" y="3002"/>
                  </a:cubicBezTo>
                  <a:cubicBezTo>
                    <a:pt x="6378" y="3002"/>
                    <a:pt x="6378" y="3002"/>
                    <a:pt x="6401" y="3024"/>
                  </a:cubicBezTo>
                  <a:cubicBezTo>
                    <a:pt x="6423" y="2980"/>
                    <a:pt x="6423" y="2936"/>
                    <a:pt x="6423" y="2892"/>
                  </a:cubicBezTo>
                  <a:cubicBezTo>
                    <a:pt x="6401" y="2848"/>
                    <a:pt x="6378" y="2826"/>
                    <a:pt x="6401" y="2781"/>
                  </a:cubicBezTo>
                  <a:cubicBezTo>
                    <a:pt x="6445" y="2759"/>
                    <a:pt x="6378" y="2715"/>
                    <a:pt x="6401" y="2693"/>
                  </a:cubicBezTo>
                  <a:cubicBezTo>
                    <a:pt x="6445" y="2627"/>
                    <a:pt x="6423" y="2583"/>
                    <a:pt x="6445" y="2517"/>
                  </a:cubicBezTo>
                  <a:cubicBezTo>
                    <a:pt x="6533" y="2473"/>
                    <a:pt x="6533" y="2450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30"/>
                    <a:pt x="6710" y="2208"/>
                  </a:cubicBezTo>
                  <a:cubicBezTo>
                    <a:pt x="6776" y="2141"/>
                    <a:pt x="6798" y="2119"/>
                    <a:pt x="6732" y="2031"/>
                  </a:cubicBezTo>
                  <a:cubicBezTo>
                    <a:pt x="6687" y="1943"/>
                    <a:pt x="6665" y="1877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8"/>
                    <a:pt x="6533" y="1501"/>
                    <a:pt x="6577" y="1435"/>
                  </a:cubicBezTo>
                  <a:cubicBezTo>
                    <a:pt x="6599" y="1413"/>
                    <a:pt x="6776" y="1215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04"/>
                    <a:pt x="6908" y="1038"/>
                    <a:pt x="6886" y="950"/>
                  </a:cubicBezTo>
                  <a:cubicBezTo>
                    <a:pt x="6864" y="928"/>
                    <a:pt x="6842" y="906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1"/>
                    <a:pt x="6842" y="641"/>
                  </a:cubicBezTo>
                  <a:cubicBezTo>
                    <a:pt x="6798" y="530"/>
                    <a:pt x="6732" y="420"/>
                    <a:pt x="6599" y="398"/>
                  </a:cubicBezTo>
                  <a:cubicBezTo>
                    <a:pt x="6511" y="398"/>
                    <a:pt x="6445" y="332"/>
                    <a:pt x="6378" y="266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55"/>
                    <a:pt x="6136" y="133"/>
                    <a:pt x="6047" y="133"/>
                  </a:cubicBezTo>
                  <a:cubicBezTo>
                    <a:pt x="6003" y="133"/>
                    <a:pt x="5981" y="111"/>
                    <a:pt x="5937" y="111"/>
                  </a:cubicBezTo>
                  <a:cubicBezTo>
                    <a:pt x="5915" y="111"/>
                    <a:pt x="5893" y="89"/>
                    <a:pt x="5871" y="89"/>
                  </a:cubicBezTo>
                  <a:cubicBezTo>
                    <a:pt x="5783" y="67"/>
                    <a:pt x="5716" y="67"/>
                    <a:pt x="5628" y="23"/>
                  </a:cubicBezTo>
                  <a:cubicBezTo>
                    <a:pt x="5606" y="1"/>
                    <a:pt x="5562" y="1"/>
                    <a:pt x="5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162575" y="447525"/>
              <a:ext cx="173275" cy="273925"/>
            </a:xfrm>
            <a:custGeom>
              <a:avLst/>
              <a:gdLst/>
              <a:ahLst/>
              <a:cxnLst/>
              <a:rect l="l" t="t" r="r" b="b"/>
              <a:pathLst>
                <a:path w="6931" h="10957" extrusionOk="0">
                  <a:moveTo>
                    <a:pt x="5366" y="4194"/>
                  </a:moveTo>
                  <a:cubicBezTo>
                    <a:pt x="5372" y="4194"/>
                    <a:pt x="5379" y="4197"/>
                    <a:pt x="5385" y="4204"/>
                  </a:cubicBezTo>
                  <a:cubicBezTo>
                    <a:pt x="5385" y="4226"/>
                    <a:pt x="5385" y="4248"/>
                    <a:pt x="5407" y="4270"/>
                  </a:cubicBezTo>
                  <a:cubicBezTo>
                    <a:pt x="5363" y="4292"/>
                    <a:pt x="5341" y="4292"/>
                    <a:pt x="5319" y="4292"/>
                  </a:cubicBezTo>
                  <a:cubicBezTo>
                    <a:pt x="5297" y="4270"/>
                    <a:pt x="5297" y="4248"/>
                    <a:pt x="5319" y="4226"/>
                  </a:cubicBezTo>
                  <a:cubicBezTo>
                    <a:pt x="5335" y="4210"/>
                    <a:pt x="5350" y="4194"/>
                    <a:pt x="5366" y="4194"/>
                  </a:cubicBezTo>
                  <a:close/>
                  <a:moveTo>
                    <a:pt x="4787" y="4879"/>
                  </a:moveTo>
                  <a:cubicBezTo>
                    <a:pt x="4802" y="4879"/>
                    <a:pt x="4818" y="4894"/>
                    <a:pt x="4833" y="4910"/>
                  </a:cubicBezTo>
                  <a:cubicBezTo>
                    <a:pt x="4833" y="4910"/>
                    <a:pt x="4856" y="4932"/>
                    <a:pt x="4856" y="4954"/>
                  </a:cubicBezTo>
                  <a:cubicBezTo>
                    <a:pt x="4878" y="4976"/>
                    <a:pt x="4878" y="4998"/>
                    <a:pt x="4856" y="5020"/>
                  </a:cubicBezTo>
                  <a:lnTo>
                    <a:pt x="4767" y="5020"/>
                  </a:lnTo>
                  <a:cubicBezTo>
                    <a:pt x="4767" y="4976"/>
                    <a:pt x="4745" y="4954"/>
                    <a:pt x="4745" y="4932"/>
                  </a:cubicBezTo>
                  <a:cubicBezTo>
                    <a:pt x="4745" y="4910"/>
                    <a:pt x="4767" y="4888"/>
                    <a:pt x="4767" y="4888"/>
                  </a:cubicBezTo>
                  <a:cubicBezTo>
                    <a:pt x="4774" y="4881"/>
                    <a:pt x="4780" y="4879"/>
                    <a:pt x="4787" y="4879"/>
                  </a:cubicBezTo>
                  <a:close/>
                  <a:moveTo>
                    <a:pt x="4833" y="5175"/>
                  </a:moveTo>
                  <a:cubicBezTo>
                    <a:pt x="4856" y="5175"/>
                    <a:pt x="4856" y="5219"/>
                    <a:pt x="4856" y="5241"/>
                  </a:cubicBezTo>
                  <a:cubicBezTo>
                    <a:pt x="4833" y="5263"/>
                    <a:pt x="4811" y="5285"/>
                    <a:pt x="4767" y="5285"/>
                  </a:cubicBezTo>
                  <a:cubicBezTo>
                    <a:pt x="4767" y="5263"/>
                    <a:pt x="4745" y="5263"/>
                    <a:pt x="4745" y="5263"/>
                  </a:cubicBezTo>
                  <a:cubicBezTo>
                    <a:pt x="4745" y="5241"/>
                    <a:pt x="4745" y="5219"/>
                    <a:pt x="4767" y="5219"/>
                  </a:cubicBezTo>
                  <a:cubicBezTo>
                    <a:pt x="4767" y="5197"/>
                    <a:pt x="4789" y="5175"/>
                    <a:pt x="4833" y="5175"/>
                  </a:cubicBezTo>
                  <a:close/>
                  <a:moveTo>
                    <a:pt x="5612" y="1"/>
                  </a:moveTo>
                  <a:cubicBezTo>
                    <a:pt x="5589" y="1"/>
                    <a:pt x="5569" y="10"/>
                    <a:pt x="5540" y="10"/>
                  </a:cubicBezTo>
                  <a:cubicBezTo>
                    <a:pt x="5518" y="32"/>
                    <a:pt x="5496" y="32"/>
                    <a:pt x="5473" y="32"/>
                  </a:cubicBezTo>
                  <a:cubicBezTo>
                    <a:pt x="5385" y="77"/>
                    <a:pt x="5341" y="121"/>
                    <a:pt x="5297" y="209"/>
                  </a:cubicBezTo>
                  <a:cubicBezTo>
                    <a:pt x="5297" y="231"/>
                    <a:pt x="5275" y="253"/>
                    <a:pt x="5275" y="297"/>
                  </a:cubicBezTo>
                  <a:cubicBezTo>
                    <a:pt x="5231" y="275"/>
                    <a:pt x="5209" y="275"/>
                    <a:pt x="5187" y="275"/>
                  </a:cubicBezTo>
                  <a:cubicBezTo>
                    <a:pt x="5120" y="319"/>
                    <a:pt x="5076" y="386"/>
                    <a:pt x="5032" y="452"/>
                  </a:cubicBezTo>
                  <a:cubicBezTo>
                    <a:pt x="4966" y="540"/>
                    <a:pt x="4944" y="628"/>
                    <a:pt x="4988" y="739"/>
                  </a:cubicBezTo>
                  <a:cubicBezTo>
                    <a:pt x="5010" y="849"/>
                    <a:pt x="4988" y="893"/>
                    <a:pt x="4878" y="893"/>
                  </a:cubicBezTo>
                  <a:cubicBezTo>
                    <a:pt x="4837" y="901"/>
                    <a:pt x="4800" y="906"/>
                    <a:pt x="4765" y="906"/>
                  </a:cubicBezTo>
                  <a:cubicBezTo>
                    <a:pt x="4706" y="906"/>
                    <a:pt x="4655" y="891"/>
                    <a:pt x="4613" y="849"/>
                  </a:cubicBezTo>
                  <a:cubicBezTo>
                    <a:pt x="4591" y="827"/>
                    <a:pt x="4569" y="827"/>
                    <a:pt x="4547" y="827"/>
                  </a:cubicBezTo>
                  <a:cubicBezTo>
                    <a:pt x="4524" y="893"/>
                    <a:pt x="4524" y="937"/>
                    <a:pt x="4524" y="981"/>
                  </a:cubicBezTo>
                  <a:cubicBezTo>
                    <a:pt x="4458" y="981"/>
                    <a:pt x="4414" y="981"/>
                    <a:pt x="4370" y="1004"/>
                  </a:cubicBezTo>
                  <a:cubicBezTo>
                    <a:pt x="4326" y="1004"/>
                    <a:pt x="4304" y="1026"/>
                    <a:pt x="4304" y="1070"/>
                  </a:cubicBezTo>
                  <a:cubicBezTo>
                    <a:pt x="4304" y="1114"/>
                    <a:pt x="4304" y="1158"/>
                    <a:pt x="4326" y="1202"/>
                  </a:cubicBezTo>
                  <a:cubicBezTo>
                    <a:pt x="4326" y="1268"/>
                    <a:pt x="4304" y="1313"/>
                    <a:pt x="4282" y="1335"/>
                  </a:cubicBezTo>
                  <a:cubicBezTo>
                    <a:pt x="4260" y="1357"/>
                    <a:pt x="4260" y="1379"/>
                    <a:pt x="4260" y="1401"/>
                  </a:cubicBezTo>
                  <a:cubicBezTo>
                    <a:pt x="4282" y="1401"/>
                    <a:pt x="4282" y="1423"/>
                    <a:pt x="4304" y="1445"/>
                  </a:cubicBezTo>
                  <a:cubicBezTo>
                    <a:pt x="4348" y="1467"/>
                    <a:pt x="4348" y="1489"/>
                    <a:pt x="4304" y="1533"/>
                  </a:cubicBezTo>
                  <a:cubicBezTo>
                    <a:pt x="4282" y="1533"/>
                    <a:pt x="4260" y="1555"/>
                    <a:pt x="4260" y="1555"/>
                  </a:cubicBezTo>
                  <a:cubicBezTo>
                    <a:pt x="4260" y="1644"/>
                    <a:pt x="4282" y="1710"/>
                    <a:pt x="4282" y="1776"/>
                  </a:cubicBezTo>
                  <a:cubicBezTo>
                    <a:pt x="4282" y="1819"/>
                    <a:pt x="4263" y="1843"/>
                    <a:pt x="4238" y="1843"/>
                  </a:cubicBezTo>
                  <a:cubicBezTo>
                    <a:pt x="4225" y="1843"/>
                    <a:pt x="4209" y="1836"/>
                    <a:pt x="4193" y="1820"/>
                  </a:cubicBezTo>
                  <a:cubicBezTo>
                    <a:pt x="4176" y="1820"/>
                    <a:pt x="4158" y="1792"/>
                    <a:pt x="4129" y="1792"/>
                  </a:cubicBezTo>
                  <a:cubicBezTo>
                    <a:pt x="4122" y="1792"/>
                    <a:pt x="4114" y="1794"/>
                    <a:pt x="4105" y="1798"/>
                  </a:cubicBezTo>
                  <a:cubicBezTo>
                    <a:pt x="4105" y="1842"/>
                    <a:pt x="4127" y="1908"/>
                    <a:pt x="4105" y="1930"/>
                  </a:cubicBezTo>
                  <a:cubicBezTo>
                    <a:pt x="4083" y="2019"/>
                    <a:pt x="4127" y="2063"/>
                    <a:pt x="4171" y="2129"/>
                  </a:cubicBezTo>
                  <a:cubicBezTo>
                    <a:pt x="4193" y="2151"/>
                    <a:pt x="4238" y="2173"/>
                    <a:pt x="4260" y="2195"/>
                  </a:cubicBezTo>
                  <a:cubicBezTo>
                    <a:pt x="4282" y="2217"/>
                    <a:pt x="4282" y="2239"/>
                    <a:pt x="4304" y="2262"/>
                  </a:cubicBezTo>
                  <a:cubicBezTo>
                    <a:pt x="4282" y="2328"/>
                    <a:pt x="4238" y="2372"/>
                    <a:pt x="4216" y="2438"/>
                  </a:cubicBezTo>
                  <a:cubicBezTo>
                    <a:pt x="4127" y="2438"/>
                    <a:pt x="4149" y="2328"/>
                    <a:pt x="4083" y="2306"/>
                  </a:cubicBezTo>
                  <a:cubicBezTo>
                    <a:pt x="4017" y="2372"/>
                    <a:pt x="4083" y="2416"/>
                    <a:pt x="4083" y="2504"/>
                  </a:cubicBezTo>
                  <a:cubicBezTo>
                    <a:pt x="3929" y="2548"/>
                    <a:pt x="3774" y="2526"/>
                    <a:pt x="3620" y="2570"/>
                  </a:cubicBezTo>
                  <a:cubicBezTo>
                    <a:pt x="3620" y="2593"/>
                    <a:pt x="3620" y="2637"/>
                    <a:pt x="3620" y="2659"/>
                  </a:cubicBezTo>
                  <a:cubicBezTo>
                    <a:pt x="3580" y="2659"/>
                    <a:pt x="3548" y="2635"/>
                    <a:pt x="3520" y="2635"/>
                  </a:cubicBezTo>
                  <a:cubicBezTo>
                    <a:pt x="3500" y="2635"/>
                    <a:pt x="3483" y="2646"/>
                    <a:pt x="3465" y="2681"/>
                  </a:cubicBezTo>
                  <a:cubicBezTo>
                    <a:pt x="3465" y="2703"/>
                    <a:pt x="3487" y="2725"/>
                    <a:pt x="3509" y="2725"/>
                  </a:cubicBezTo>
                  <a:cubicBezTo>
                    <a:pt x="3531" y="2769"/>
                    <a:pt x="3553" y="2791"/>
                    <a:pt x="3531" y="2835"/>
                  </a:cubicBezTo>
                  <a:cubicBezTo>
                    <a:pt x="3531" y="2968"/>
                    <a:pt x="3509" y="3100"/>
                    <a:pt x="3509" y="3210"/>
                  </a:cubicBezTo>
                  <a:cubicBezTo>
                    <a:pt x="3509" y="3255"/>
                    <a:pt x="3487" y="3277"/>
                    <a:pt x="3443" y="3277"/>
                  </a:cubicBezTo>
                  <a:cubicBezTo>
                    <a:pt x="3421" y="3299"/>
                    <a:pt x="3399" y="3299"/>
                    <a:pt x="3377" y="3299"/>
                  </a:cubicBezTo>
                  <a:cubicBezTo>
                    <a:pt x="3338" y="3314"/>
                    <a:pt x="3304" y="3322"/>
                    <a:pt x="3274" y="3322"/>
                  </a:cubicBezTo>
                  <a:cubicBezTo>
                    <a:pt x="3220" y="3322"/>
                    <a:pt x="3177" y="3297"/>
                    <a:pt x="3134" y="3255"/>
                  </a:cubicBezTo>
                  <a:cubicBezTo>
                    <a:pt x="3119" y="3239"/>
                    <a:pt x="3103" y="3223"/>
                    <a:pt x="3087" y="3223"/>
                  </a:cubicBezTo>
                  <a:cubicBezTo>
                    <a:pt x="3081" y="3223"/>
                    <a:pt x="3074" y="3226"/>
                    <a:pt x="3068" y="3233"/>
                  </a:cubicBezTo>
                  <a:cubicBezTo>
                    <a:pt x="3068" y="3255"/>
                    <a:pt x="3090" y="3277"/>
                    <a:pt x="3090" y="3277"/>
                  </a:cubicBezTo>
                  <a:cubicBezTo>
                    <a:pt x="3112" y="3299"/>
                    <a:pt x="3156" y="3321"/>
                    <a:pt x="3178" y="3365"/>
                  </a:cubicBezTo>
                  <a:cubicBezTo>
                    <a:pt x="3244" y="3431"/>
                    <a:pt x="3222" y="3519"/>
                    <a:pt x="3134" y="3564"/>
                  </a:cubicBezTo>
                  <a:cubicBezTo>
                    <a:pt x="3090" y="3586"/>
                    <a:pt x="3024" y="3608"/>
                    <a:pt x="2980" y="3630"/>
                  </a:cubicBezTo>
                  <a:cubicBezTo>
                    <a:pt x="2958" y="3652"/>
                    <a:pt x="2935" y="3674"/>
                    <a:pt x="2913" y="3696"/>
                  </a:cubicBezTo>
                  <a:cubicBezTo>
                    <a:pt x="2869" y="3784"/>
                    <a:pt x="2803" y="3873"/>
                    <a:pt x="2803" y="3983"/>
                  </a:cubicBezTo>
                  <a:cubicBezTo>
                    <a:pt x="2803" y="3983"/>
                    <a:pt x="2803" y="4027"/>
                    <a:pt x="2781" y="4027"/>
                  </a:cubicBezTo>
                  <a:cubicBezTo>
                    <a:pt x="2737" y="4093"/>
                    <a:pt x="2737" y="4159"/>
                    <a:pt x="2759" y="4248"/>
                  </a:cubicBezTo>
                  <a:cubicBezTo>
                    <a:pt x="2781" y="4270"/>
                    <a:pt x="2781" y="4292"/>
                    <a:pt x="2781" y="4314"/>
                  </a:cubicBezTo>
                  <a:cubicBezTo>
                    <a:pt x="2803" y="4380"/>
                    <a:pt x="2803" y="4446"/>
                    <a:pt x="2825" y="4513"/>
                  </a:cubicBezTo>
                  <a:cubicBezTo>
                    <a:pt x="2825" y="4535"/>
                    <a:pt x="2847" y="4557"/>
                    <a:pt x="2847" y="4601"/>
                  </a:cubicBezTo>
                  <a:cubicBezTo>
                    <a:pt x="2869" y="4667"/>
                    <a:pt x="2847" y="4711"/>
                    <a:pt x="2803" y="4755"/>
                  </a:cubicBezTo>
                  <a:cubicBezTo>
                    <a:pt x="2759" y="4777"/>
                    <a:pt x="2737" y="4777"/>
                    <a:pt x="2715" y="4799"/>
                  </a:cubicBezTo>
                  <a:cubicBezTo>
                    <a:pt x="2693" y="4866"/>
                    <a:pt x="2671" y="4954"/>
                    <a:pt x="2627" y="4998"/>
                  </a:cubicBezTo>
                  <a:lnTo>
                    <a:pt x="2494" y="4998"/>
                  </a:lnTo>
                  <a:cubicBezTo>
                    <a:pt x="2516" y="5042"/>
                    <a:pt x="2538" y="5064"/>
                    <a:pt x="2560" y="5086"/>
                  </a:cubicBezTo>
                  <a:cubicBezTo>
                    <a:pt x="2671" y="5175"/>
                    <a:pt x="2715" y="5307"/>
                    <a:pt x="2825" y="5373"/>
                  </a:cubicBezTo>
                  <a:cubicBezTo>
                    <a:pt x="2847" y="5395"/>
                    <a:pt x="2825" y="5462"/>
                    <a:pt x="2803" y="5462"/>
                  </a:cubicBezTo>
                  <a:cubicBezTo>
                    <a:pt x="2737" y="5484"/>
                    <a:pt x="2693" y="5484"/>
                    <a:pt x="2671" y="5528"/>
                  </a:cubicBezTo>
                  <a:cubicBezTo>
                    <a:pt x="2649" y="5550"/>
                    <a:pt x="2649" y="5550"/>
                    <a:pt x="2627" y="5550"/>
                  </a:cubicBezTo>
                  <a:cubicBezTo>
                    <a:pt x="2538" y="5572"/>
                    <a:pt x="2516" y="5638"/>
                    <a:pt x="2494" y="5726"/>
                  </a:cubicBezTo>
                  <a:cubicBezTo>
                    <a:pt x="2494" y="5748"/>
                    <a:pt x="2472" y="5771"/>
                    <a:pt x="2472" y="5793"/>
                  </a:cubicBezTo>
                  <a:cubicBezTo>
                    <a:pt x="2458" y="5820"/>
                    <a:pt x="2436" y="5839"/>
                    <a:pt x="2411" y="5839"/>
                  </a:cubicBezTo>
                  <a:cubicBezTo>
                    <a:pt x="2395" y="5839"/>
                    <a:pt x="2379" y="5832"/>
                    <a:pt x="2362" y="5815"/>
                  </a:cubicBezTo>
                  <a:cubicBezTo>
                    <a:pt x="2340" y="5815"/>
                    <a:pt x="2318" y="5793"/>
                    <a:pt x="2295" y="5793"/>
                  </a:cubicBezTo>
                  <a:cubicBezTo>
                    <a:pt x="2295" y="5793"/>
                    <a:pt x="2284" y="5787"/>
                    <a:pt x="2273" y="5787"/>
                  </a:cubicBezTo>
                  <a:cubicBezTo>
                    <a:pt x="2262" y="5787"/>
                    <a:pt x="2251" y="5793"/>
                    <a:pt x="2251" y="5815"/>
                  </a:cubicBezTo>
                  <a:cubicBezTo>
                    <a:pt x="2251" y="5837"/>
                    <a:pt x="2273" y="5859"/>
                    <a:pt x="2295" y="5881"/>
                  </a:cubicBezTo>
                  <a:cubicBezTo>
                    <a:pt x="2295" y="5903"/>
                    <a:pt x="2318" y="5947"/>
                    <a:pt x="2318" y="5969"/>
                  </a:cubicBezTo>
                  <a:cubicBezTo>
                    <a:pt x="2337" y="6046"/>
                    <a:pt x="2306" y="6106"/>
                    <a:pt x="2240" y="6106"/>
                  </a:cubicBezTo>
                  <a:cubicBezTo>
                    <a:pt x="2230" y="6106"/>
                    <a:pt x="2219" y="6105"/>
                    <a:pt x="2207" y="6102"/>
                  </a:cubicBezTo>
                  <a:cubicBezTo>
                    <a:pt x="2119" y="6057"/>
                    <a:pt x="2031" y="6080"/>
                    <a:pt x="1942" y="6057"/>
                  </a:cubicBezTo>
                  <a:cubicBezTo>
                    <a:pt x="1894" y="6122"/>
                    <a:pt x="1834" y="6163"/>
                    <a:pt x="1761" y="6163"/>
                  </a:cubicBezTo>
                  <a:cubicBezTo>
                    <a:pt x="1735" y="6163"/>
                    <a:pt x="1707" y="6158"/>
                    <a:pt x="1678" y="6146"/>
                  </a:cubicBezTo>
                  <a:cubicBezTo>
                    <a:pt x="1655" y="6168"/>
                    <a:pt x="1678" y="6212"/>
                    <a:pt x="1655" y="6212"/>
                  </a:cubicBezTo>
                  <a:cubicBezTo>
                    <a:pt x="1589" y="6300"/>
                    <a:pt x="1523" y="6389"/>
                    <a:pt x="1457" y="6477"/>
                  </a:cubicBezTo>
                  <a:cubicBezTo>
                    <a:pt x="1431" y="6503"/>
                    <a:pt x="1405" y="6513"/>
                    <a:pt x="1375" y="6513"/>
                  </a:cubicBezTo>
                  <a:cubicBezTo>
                    <a:pt x="1353" y="6513"/>
                    <a:pt x="1330" y="6508"/>
                    <a:pt x="1302" y="6499"/>
                  </a:cubicBezTo>
                  <a:cubicBezTo>
                    <a:pt x="1302" y="6499"/>
                    <a:pt x="1280" y="6499"/>
                    <a:pt x="1258" y="6477"/>
                  </a:cubicBezTo>
                  <a:cubicBezTo>
                    <a:pt x="1236" y="6477"/>
                    <a:pt x="1192" y="6477"/>
                    <a:pt x="1170" y="6521"/>
                  </a:cubicBezTo>
                  <a:cubicBezTo>
                    <a:pt x="1148" y="6565"/>
                    <a:pt x="1148" y="6587"/>
                    <a:pt x="1148" y="6631"/>
                  </a:cubicBezTo>
                  <a:cubicBezTo>
                    <a:pt x="1170" y="6653"/>
                    <a:pt x="1192" y="6697"/>
                    <a:pt x="1192" y="6742"/>
                  </a:cubicBezTo>
                  <a:cubicBezTo>
                    <a:pt x="1170" y="6808"/>
                    <a:pt x="1214" y="6830"/>
                    <a:pt x="1258" y="6874"/>
                  </a:cubicBezTo>
                  <a:cubicBezTo>
                    <a:pt x="1280" y="6874"/>
                    <a:pt x="1324" y="6896"/>
                    <a:pt x="1346" y="6918"/>
                  </a:cubicBezTo>
                  <a:cubicBezTo>
                    <a:pt x="1413" y="6984"/>
                    <a:pt x="1413" y="7073"/>
                    <a:pt x="1324" y="7117"/>
                  </a:cubicBezTo>
                  <a:cubicBezTo>
                    <a:pt x="1280" y="7161"/>
                    <a:pt x="1258" y="7205"/>
                    <a:pt x="1258" y="7271"/>
                  </a:cubicBezTo>
                  <a:cubicBezTo>
                    <a:pt x="1280" y="7293"/>
                    <a:pt x="1258" y="7337"/>
                    <a:pt x="1258" y="7360"/>
                  </a:cubicBezTo>
                  <a:cubicBezTo>
                    <a:pt x="1280" y="7382"/>
                    <a:pt x="1280" y="7426"/>
                    <a:pt x="1280" y="7448"/>
                  </a:cubicBezTo>
                  <a:cubicBezTo>
                    <a:pt x="1302" y="7514"/>
                    <a:pt x="1346" y="7580"/>
                    <a:pt x="1391" y="7646"/>
                  </a:cubicBezTo>
                  <a:cubicBezTo>
                    <a:pt x="1435" y="7713"/>
                    <a:pt x="1413" y="7779"/>
                    <a:pt x="1369" y="7845"/>
                  </a:cubicBezTo>
                  <a:cubicBezTo>
                    <a:pt x="1346" y="7889"/>
                    <a:pt x="1302" y="7933"/>
                    <a:pt x="1280" y="7978"/>
                  </a:cubicBezTo>
                  <a:cubicBezTo>
                    <a:pt x="1236" y="8000"/>
                    <a:pt x="1214" y="8044"/>
                    <a:pt x="1214" y="8088"/>
                  </a:cubicBezTo>
                  <a:cubicBezTo>
                    <a:pt x="1214" y="8110"/>
                    <a:pt x="1192" y="8132"/>
                    <a:pt x="1192" y="8154"/>
                  </a:cubicBezTo>
                  <a:cubicBezTo>
                    <a:pt x="1170" y="8176"/>
                    <a:pt x="1170" y="8176"/>
                    <a:pt x="1148" y="8220"/>
                  </a:cubicBezTo>
                  <a:cubicBezTo>
                    <a:pt x="1170" y="8220"/>
                    <a:pt x="1192" y="8242"/>
                    <a:pt x="1192" y="8242"/>
                  </a:cubicBezTo>
                  <a:cubicBezTo>
                    <a:pt x="1214" y="8264"/>
                    <a:pt x="1258" y="8286"/>
                    <a:pt x="1280" y="8286"/>
                  </a:cubicBezTo>
                  <a:cubicBezTo>
                    <a:pt x="1302" y="8331"/>
                    <a:pt x="1302" y="8375"/>
                    <a:pt x="1258" y="8397"/>
                  </a:cubicBezTo>
                  <a:cubicBezTo>
                    <a:pt x="1192" y="8419"/>
                    <a:pt x="1126" y="8463"/>
                    <a:pt x="1060" y="8485"/>
                  </a:cubicBezTo>
                  <a:cubicBezTo>
                    <a:pt x="1060" y="8551"/>
                    <a:pt x="1038" y="8573"/>
                    <a:pt x="971" y="8595"/>
                  </a:cubicBezTo>
                  <a:cubicBezTo>
                    <a:pt x="905" y="8595"/>
                    <a:pt x="861" y="8640"/>
                    <a:pt x="817" y="8684"/>
                  </a:cubicBezTo>
                  <a:cubicBezTo>
                    <a:pt x="773" y="8750"/>
                    <a:pt x="706" y="8794"/>
                    <a:pt x="662" y="8838"/>
                  </a:cubicBezTo>
                  <a:cubicBezTo>
                    <a:pt x="596" y="8882"/>
                    <a:pt x="552" y="8904"/>
                    <a:pt x="530" y="8971"/>
                  </a:cubicBezTo>
                  <a:cubicBezTo>
                    <a:pt x="530" y="9015"/>
                    <a:pt x="486" y="9037"/>
                    <a:pt x="442" y="9037"/>
                  </a:cubicBezTo>
                  <a:cubicBezTo>
                    <a:pt x="398" y="9037"/>
                    <a:pt x="375" y="9015"/>
                    <a:pt x="331" y="9015"/>
                  </a:cubicBezTo>
                  <a:cubicBezTo>
                    <a:pt x="287" y="9015"/>
                    <a:pt x="265" y="9015"/>
                    <a:pt x="243" y="9037"/>
                  </a:cubicBezTo>
                  <a:cubicBezTo>
                    <a:pt x="155" y="9103"/>
                    <a:pt x="66" y="9191"/>
                    <a:pt x="22" y="9280"/>
                  </a:cubicBezTo>
                  <a:cubicBezTo>
                    <a:pt x="0" y="9324"/>
                    <a:pt x="0" y="9390"/>
                    <a:pt x="44" y="9434"/>
                  </a:cubicBezTo>
                  <a:cubicBezTo>
                    <a:pt x="111" y="9544"/>
                    <a:pt x="177" y="9633"/>
                    <a:pt x="243" y="9743"/>
                  </a:cubicBezTo>
                  <a:cubicBezTo>
                    <a:pt x="265" y="9765"/>
                    <a:pt x="265" y="9809"/>
                    <a:pt x="265" y="9831"/>
                  </a:cubicBezTo>
                  <a:cubicBezTo>
                    <a:pt x="221" y="9942"/>
                    <a:pt x="199" y="10030"/>
                    <a:pt x="111" y="10074"/>
                  </a:cubicBezTo>
                  <a:cubicBezTo>
                    <a:pt x="89" y="10074"/>
                    <a:pt x="89" y="10074"/>
                    <a:pt x="89" y="10096"/>
                  </a:cubicBezTo>
                  <a:cubicBezTo>
                    <a:pt x="22" y="10140"/>
                    <a:pt x="22" y="10184"/>
                    <a:pt x="66" y="10251"/>
                  </a:cubicBezTo>
                  <a:cubicBezTo>
                    <a:pt x="133" y="10317"/>
                    <a:pt x="199" y="10383"/>
                    <a:pt x="287" y="10427"/>
                  </a:cubicBezTo>
                  <a:cubicBezTo>
                    <a:pt x="309" y="10427"/>
                    <a:pt x="353" y="10471"/>
                    <a:pt x="398" y="10493"/>
                  </a:cubicBezTo>
                  <a:cubicBezTo>
                    <a:pt x="420" y="10538"/>
                    <a:pt x="442" y="10560"/>
                    <a:pt x="464" y="10604"/>
                  </a:cubicBezTo>
                  <a:cubicBezTo>
                    <a:pt x="508" y="10670"/>
                    <a:pt x="574" y="10736"/>
                    <a:pt x="662" y="10780"/>
                  </a:cubicBezTo>
                  <a:cubicBezTo>
                    <a:pt x="751" y="10824"/>
                    <a:pt x="861" y="10869"/>
                    <a:pt x="905" y="10957"/>
                  </a:cubicBezTo>
                  <a:cubicBezTo>
                    <a:pt x="949" y="10935"/>
                    <a:pt x="971" y="10935"/>
                    <a:pt x="1015" y="10935"/>
                  </a:cubicBezTo>
                  <a:cubicBezTo>
                    <a:pt x="1060" y="10935"/>
                    <a:pt x="1104" y="10935"/>
                    <a:pt x="1126" y="10891"/>
                  </a:cubicBezTo>
                  <a:cubicBezTo>
                    <a:pt x="1148" y="10869"/>
                    <a:pt x="1170" y="10847"/>
                    <a:pt x="1214" y="10824"/>
                  </a:cubicBezTo>
                  <a:cubicBezTo>
                    <a:pt x="1280" y="10802"/>
                    <a:pt x="1346" y="10736"/>
                    <a:pt x="1435" y="10692"/>
                  </a:cubicBezTo>
                  <a:cubicBezTo>
                    <a:pt x="1435" y="10648"/>
                    <a:pt x="1435" y="10626"/>
                    <a:pt x="1413" y="10604"/>
                  </a:cubicBezTo>
                  <a:cubicBezTo>
                    <a:pt x="1413" y="10582"/>
                    <a:pt x="1413" y="10560"/>
                    <a:pt x="1413" y="10538"/>
                  </a:cubicBezTo>
                  <a:lnTo>
                    <a:pt x="1479" y="10538"/>
                  </a:lnTo>
                  <a:cubicBezTo>
                    <a:pt x="1633" y="10493"/>
                    <a:pt x="1655" y="10471"/>
                    <a:pt x="1655" y="10317"/>
                  </a:cubicBezTo>
                  <a:cubicBezTo>
                    <a:pt x="1655" y="10244"/>
                    <a:pt x="1671" y="10201"/>
                    <a:pt x="1739" y="10201"/>
                  </a:cubicBezTo>
                  <a:cubicBezTo>
                    <a:pt x="1753" y="10201"/>
                    <a:pt x="1769" y="10203"/>
                    <a:pt x="1788" y="10207"/>
                  </a:cubicBezTo>
                  <a:lnTo>
                    <a:pt x="1810" y="10207"/>
                  </a:lnTo>
                  <a:cubicBezTo>
                    <a:pt x="1822" y="10212"/>
                    <a:pt x="1834" y="10215"/>
                    <a:pt x="1845" y="10215"/>
                  </a:cubicBezTo>
                  <a:cubicBezTo>
                    <a:pt x="1876" y="10215"/>
                    <a:pt x="1904" y="10195"/>
                    <a:pt x="1920" y="10162"/>
                  </a:cubicBezTo>
                  <a:cubicBezTo>
                    <a:pt x="1937" y="10095"/>
                    <a:pt x="1980" y="10066"/>
                    <a:pt x="2028" y="10066"/>
                  </a:cubicBezTo>
                  <a:cubicBezTo>
                    <a:pt x="2044" y="10066"/>
                    <a:pt x="2059" y="10069"/>
                    <a:pt x="2075" y="10074"/>
                  </a:cubicBezTo>
                  <a:lnTo>
                    <a:pt x="2119" y="10074"/>
                  </a:lnTo>
                  <a:cubicBezTo>
                    <a:pt x="2163" y="10030"/>
                    <a:pt x="2185" y="9986"/>
                    <a:pt x="2207" y="9942"/>
                  </a:cubicBezTo>
                  <a:cubicBezTo>
                    <a:pt x="2229" y="9875"/>
                    <a:pt x="2251" y="9831"/>
                    <a:pt x="2318" y="9831"/>
                  </a:cubicBezTo>
                  <a:cubicBezTo>
                    <a:pt x="2340" y="9831"/>
                    <a:pt x="2362" y="9809"/>
                    <a:pt x="2384" y="9787"/>
                  </a:cubicBezTo>
                  <a:cubicBezTo>
                    <a:pt x="2428" y="9743"/>
                    <a:pt x="2472" y="9721"/>
                    <a:pt x="2516" y="9721"/>
                  </a:cubicBezTo>
                  <a:cubicBezTo>
                    <a:pt x="2604" y="9699"/>
                    <a:pt x="2649" y="9655"/>
                    <a:pt x="2693" y="9589"/>
                  </a:cubicBezTo>
                  <a:cubicBezTo>
                    <a:pt x="2715" y="9544"/>
                    <a:pt x="2759" y="9500"/>
                    <a:pt x="2803" y="9456"/>
                  </a:cubicBezTo>
                  <a:cubicBezTo>
                    <a:pt x="2825" y="9390"/>
                    <a:pt x="2869" y="9324"/>
                    <a:pt x="2935" y="9302"/>
                  </a:cubicBezTo>
                  <a:cubicBezTo>
                    <a:pt x="2980" y="9280"/>
                    <a:pt x="3002" y="9235"/>
                    <a:pt x="3002" y="9191"/>
                  </a:cubicBezTo>
                  <a:cubicBezTo>
                    <a:pt x="3024" y="9081"/>
                    <a:pt x="3046" y="8993"/>
                    <a:pt x="3046" y="8882"/>
                  </a:cubicBezTo>
                  <a:cubicBezTo>
                    <a:pt x="3046" y="8838"/>
                    <a:pt x="3068" y="8816"/>
                    <a:pt x="3112" y="8772"/>
                  </a:cubicBezTo>
                  <a:cubicBezTo>
                    <a:pt x="3128" y="8764"/>
                    <a:pt x="3144" y="8759"/>
                    <a:pt x="3159" y="8759"/>
                  </a:cubicBezTo>
                  <a:cubicBezTo>
                    <a:pt x="3186" y="8759"/>
                    <a:pt x="3208" y="8774"/>
                    <a:pt x="3222" y="8816"/>
                  </a:cubicBezTo>
                  <a:cubicBezTo>
                    <a:pt x="3222" y="8832"/>
                    <a:pt x="3222" y="8847"/>
                    <a:pt x="3238" y="8847"/>
                  </a:cubicBezTo>
                  <a:cubicBezTo>
                    <a:pt x="3244" y="8847"/>
                    <a:pt x="3254" y="8845"/>
                    <a:pt x="3267" y="8838"/>
                  </a:cubicBezTo>
                  <a:cubicBezTo>
                    <a:pt x="3267" y="8816"/>
                    <a:pt x="3267" y="8772"/>
                    <a:pt x="3267" y="8750"/>
                  </a:cubicBezTo>
                  <a:cubicBezTo>
                    <a:pt x="3267" y="8706"/>
                    <a:pt x="3244" y="8662"/>
                    <a:pt x="3222" y="8618"/>
                  </a:cubicBezTo>
                  <a:cubicBezTo>
                    <a:pt x="3200" y="8551"/>
                    <a:pt x="3200" y="8485"/>
                    <a:pt x="3267" y="8441"/>
                  </a:cubicBezTo>
                  <a:cubicBezTo>
                    <a:pt x="3289" y="8419"/>
                    <a:pt x="3289" y="8397"/>
                    <a:pt x="3289" y="8375"/>
                  </a:cubicBezTo>
                  <a:cubicBezTo>
                    <a:pt x="3289" y="8353"/>
                    <a:pt x="3267" y="8331"/>
                    <a:pt x="3267" y="8286"/>
                  </a:cubicBezTo>
                  <a:cubicBezTo>
                    <a:pt x="3267" y="8264"/>
                    <a:pt x="3267" y="8220"/>
                    <a:pt x="3311" y="8198"/>
                  </a:cubicBezTo>
                  <a:cubicBezTo>
                    <a:pt x="3377" y="8154"/>
                    <a:pt x="3377" y="8088"/>
                    <a:pt x="3377" y="8044"/>
                  </a:cubicBezTo>
                  <a:cubicBezTo>
                    <a:pt x="3465" y="7978"/>
                    <a:pt x="3465" y="7978"/>
                    <a:pt x="3487" y="7911"/>
                  </a:cubicBezTo>
                  <a:cubicBezTo>
                    <a:pt x="3487" y="7889"/>
                    <a:pt x="3465" y="7889"/>
                    <a:pt x="3465" y="7889"/>
                  </a:cubicBezTo>
                  <a:cubicBezTo>
                    <a:pt x="3443" y="7889"/>
                    <a:pt x="3421" y="7889"/>
                    <a:pt x="3399" y="7911"/>
                  </a:cubicBezTo>
                  <a:cubicBezTo>
                    <a:pt x="3399" y="7845"/>
                    <a:pt x="3399" y="7845"/>
                    <a:pt x="3443" y="7801"/>
                  </a:cubicBezTo>
                  <a:cubicBezTo>
                    <a:pt x="3465" y="7757"/>
                    <a:pt x="3487" y="7713"/>
                    <a:pt x="3465" y="7646"/>
                  </a:cubicBezTo>
                  <a:cubicBezTo>
                    <a:pt x="3421" y="7558"/>
                    <a:pt x="3421" y="7448"/>
                    <a:pt x="3399" y="7360"/>
                  </a:cubicBezTo>
                  <a:cubicBezTo>
                    <a:pt x="3399" y="7337"/>
                    <a:pt x="3421" y="7315"/>
                    <a:pt x="3421" y="7271"/>
                  </a:cubicBezTo>
                  <a:cubicBezTo>
                    <a:pt x="3465" y="7293"/>
                    <a:pt x="3487" y="7315"/>
                    <a:pt x="3531" y="7337"/>
                  </a:cubicBezTo>
                  <a:cubicBezTo>
                    <a:pt x="3576" y="7293"/>
                    <a:pt x="3620" y="7271"/>
                    <a:pt x="3642" y="7249"/>
                  </a:cubicBezTo>
                  <a:cubicBezTo>
                    <a:pt x="3664" y="7205"/>
                    <a:pt x="3664" y="7161"/>
                    <a:pt x="3664" y="7117"/>
                  </a:cubicBezTo>
                  <a:lnTo>
                    <a:pt x="3708" y="7117"/>
                  </a:lnTo>
                  <a:cubicBezTo>
                    <a:pt x="3752" y="7117"/>
                    <a:pt x="3774" y="7117"/>
                    <a:pt x="3796" y="7139"/>
                  </a:cubicBezTo>
                  <a:cubicBezTo>
                    <a:pt x="3808" y="7143"/>
                    <a:pt x="3819" y="7145"/>
                    <a:pt x="3829" y="7145"/>
                  </a:cubicBezTo>
                  <a:cubicBezTo>
                    <a:pt x="3877" y="7145"/>
                    <a:pt x="3907" y="7105"/>
                    <a:pt x="3907" y="7051"/>
                  </a:cubicBezTo>
                  <a:cubicBezTo>
                    <a:pt x="3907" y="7029"/>
                    <a:pt x="3907" y="7006"/>
                    <a:pt x="3907" y="6984"/>
                  </a:cubicBezTo>
                  <a:cubicBezTo>
                    <a:pt x="3995" y="6984"/>
                    <a:pt x="4039" y="6962"/>
                    <a:pt x="4105" y="6896"/>
                  </a:cubicBezTo>
                  <a:cubicBezTo>
                    <a:pt x="4127" y="6874"/>
                    <a:pt x="4171" y="6874"/>
                    <a:pt x="4193" y="6852"/>
                  </a:cubicBezTo>
                  <a:cubicBezTo>
                    <a:pt x="4238" y="6852"/>
                    <a:pt x="4282" y="6874"/>
                    <a:pt x="4304" y="6874"/>
                  </a:cubicBezTo>
                  <a:cubicBezTo>
                    <a:pt x="4326" y="6874"/>
                    <a:pt x="4348" y="6874"/>
                    <a:pt x="4370" y="6852"/>
                  </a:cubicBezTo>
                  <a:cubicBezTo>
                    <a:pt x="4370" y="6830"/>
                    <a:pt x="4370" y="6808"/>
                    <a:pt x="4348" y="6808"/>
                  </a:cubicBezTo>
                  <a:cubicBezTo>
                    <a:pt x="4326" y="6764"/>
                    <a:pt x="4326" y="6720"/>
                    <a:pt x="4370" y="6675"/>
                  </a:cubicBezTo>
                  <a:cubicBezTo>
                    <a:pt x="4414" y="6631"/>
                    <a:pt x="4436" y="6587"/>
                    <a:pt x="4480" y="6565"/>
                  </a:cubicBezTo>
                  <a:cubicBezTo>
                    <a:pt x="4480" y="6499"/>
                    <a:pt x="4458" y="6455"/>
                    <a:pt x="4414" y="6411"/>
                  </a:cubicBezTo>
                  <a:cubicBezTo>
                    <a:pt x="4392" y="6366"/>
                    <a:pt x="4392" y="6300"/>
                    <a:pt x="4392" y="6256"/>
                  </a:cubicBezTo>
                  <a:lnTo>
                    <a:pt x="4392" y="6256"/>
                  </a:lnTo>
                  <a:cubicBezTo>
                    <a:pt x="4453" y="6293"/>
                    <a:pt x="4480" y="6309"/>
                    <a:pt x="4503" y="6309"/>
                  </a:cubicBezTo>
                  <a:cubicBezTo>
                    <a:pt x="4522" y="6309"/>
                    <a:pt x="4539" y="6298"/>
                    <a:pt x="4569" y="6278"/>
                  </a:cubicBezTo>
                  <a:cubicBezTo>
                    <a:pt x="4547" y="6256"/>
                    <a:pt x="4524" y="6212"/>
                    <a:pt x="4502" y="6190"/>
                  </a:cubicBezTo>
                  <a:cubicBezTo>
                    <a:pt x="4524" y="6146"/>
                    <a:pt x="4547" y="6102"/>
                    <a:pt x="4591" y="6057"/>
                  </a:cubicBezTo>
                  <a:cubicBezTo>
                    <a:pt x="4635" y="5991"/>
                    <a:pt x="4635" y="5969"/>
                    <a:pt x="4547" y="5925"/>
                  </a:cubicBezTo>
                  <a:cubicBezTo>
                    <a:pt x="4524" y="5925"/>
                    <a:pt x="4524" y="5925"/>
                    <a:pt x="4502" y="5903"/>
                  </a:cubicBezTo>
                  <a:cubicBezTo>
                    <a:pt x="4547" y="5859"/>
                    <a:pt x="4591" y="5837"/>
                    <a:pt x="4635" y="5793"/>
                  </a:cubicBezTo>
                  <a:cubicBezTo>
                    <a:pt x="4657" y="5748"/>
                    <a:pt x="4679" y="5682"/>
                    <a:pt x="4701" y="5638"/>
                  </a:cubicBezTo>
                  <a:cubicBezTo>
                    <a:pt x="4767" y="5616"/>
                    <a:pt x="4789" y="5550"/>
                    <a:pt x="4811" y="5484"/>
                  </a:cubicBezTo>
                  <a:cubicBezTo>
                    <a:pt x="4821" y="5480"/>
                    <a:pt x="4831" y="5479"/>
                    <a:pt x="4840" y="5479"/>
                  </a:cubicBezTo>
                  <a:cubicBezTo>
                    <a:pt x="4875" y="5479"/>
                    <a:pt x="4902" y="5499"/>
                    <a:pt x="4922" y="5499"/>
                  </a:cubicBezTo>
                  <a:cubicBezTo>
                    <a:pt x="4931" y="5499"/>
                    <a:pt x="4938" y="5495"/>
                    <a:pt x="4944" y="5484"/>
                  </a:cubicBezTo>
                  <a:cubicBezTo>
                    <a:pt x="4944" y="5462"/>
                    <a:pt x="4944" y="5462"/>
                    <a:pt x="4944" y="5462"/>
                  </a:cubicBezTo>
                  <a:cubicBezTo>
                    <a:pt x="4944" y="5440"/>
                    <a:pt x="4944" y="5440"/>
                    <a:pt x="4944" y="5440"/>
                  </a:cubicBezTo>
                  <a:cubicBezTo>
                    <a:pt x="4878" y="5373"/>
                    <a:pt x="4878" y="5307"/>
                    <a:pt x="4944" y="5241"/>
                  </a:cubicBezTo>
                  <a:cubicBezTo>
                    <a:pt x="4988" y="5197"/>
                    <a:pt x="4988" y="5175"/>
                    <a:pt x="4988" y="5108"/>
                  </a:cubicBezTo>
                  <a:cubicBezTo>
                    <a:pt x="4966" y="5042"/>
                    <a:pt x="4944" y="4976"/>
                    <a:pt x="4966" y="4910"/>
                  </a:cubicBezTo>
                  <a:cubicBezTo>
                    <a:pt x="4966" y="4844"/>
                    <a:pt x="5010" y="4755"/>
                    <a:pt x="5054" y="4711"/>
                  </a:cubicBezTo>
                  <a:cubicBezTo>
                    <a:pt x="5098" y="4667"/>
                    <a:pt x="5098" y="4623"/>
                    <a:pt x="5098" y="4579"/>
                  </a:cubicBezTo>
                  <a:cubicBezTo>
                    <a:pt x="5076" y="4468"/>
                    <a:pt x="5142" y="4402"/>
                    <a:pt x="5253" y="4402"/>
                  </a:cubicBezTo>
                  <a:lnTo>
                    <a:pt x="5319" y="4402"/>
                  </a:lnTo>
                  <a:cubicBezTo>
                    <a:pt x="5341" y="4402"/>
                    <a:pt x="5363" y="4380"/>
                    <a:pt x="5385" y="4380"/>
                  </a:cubicBezTo>
                  <a:cubicBezTo>
                    <a:pt x="5473" y="4292"/>
                    <a:pt x="5518" y="4226"/>
                    <a:pt x="5473" y="4115"/>
                  </a:cubicBezTo>
                  <a:cubicBezTo>
                    <a:pt x="5451" y="4093"/>
                    <a:pt x="5451" y="4093"/>
                    <a:pt x="5451" y="4071"/>
                  </a:cubicBezTo>
                  <a:cubicBezTo>
                    <a:pt x="5451" y="4049"/>
                    <a:pt x="5451" y="4027"/>
                    <a:pt x="5496" y="4005"/>
                  </a:cubicBezTo>
                  <a:cubicBezTo>
                    <a:pt x="5518" y="4005"/>
                    <a:pt x="5562" y="4005"/>
                    <a:pt x="5584" y="3983"/>
                  </a:cubicBezTo>
                  <a:cubicBezTo>
                    <a:pt x="5628" y="3895"/>
                    <a:pt x="5672" y="3784"/>
                    <a:pt x="5716" y="3696"/>
                  </a:cubicBezTo>
                  <a:cubicBezTo>
                    <a:pt x="5738" y="3674"/>
                    <a:pt x="5760" y="3652"/>
                    <a:pt x="5782" y="3630"/>
                  </a:cubicBezTo>
                  <a:lnTo>
                    <a:pt x="5871" y="3630"/>
                  </a:lnTo>
                  <a:cubicBezTo>
                    <a:pt x="5893" y="3652"/>
                    <a:pt x="5893" y="3674"/>
                    <a:pt x="5915" y="3696"/>
                  </a:cubicBezTo>
                  <a:cubicBezTo>
                    <a:pt x="5915" y="3712"/>
                    <a:pt x="5926" y="3727"/>
                    <a:pt x="5940" y="3727"/>
                  </a:cubicBezTo>
                  <a:cubicBezTo>
                    <a:pt x="5946" y="3727"/>
                    <a:pt x="5953" y="3725"/>
                    <a:pt x="5959" y="3718"/>
                  </a:cubicBezTo>
                  <a:cubicBezTo>
                    <a:pt x="5981" y="3718"/>
                    <a:pt x="6003" y="3696"/>
                    <a:pt x="6025" y="3674"/>
                  </a:cubicBezTo>
                  <a:cubicBezTo>
                    <a:pt x="6025" y="3652"/>
                    <a:pt x="6025" y="3608"/>
                    <a:pt x="6025" y="3586"/>
                  </a:cubicBezTo>
                  <a:cubicBezTo>
                    <a:pt x="6042" y="3536"/>
                    <a:pt x="6071" y="3511"/>
                    <a:pt x="6112" y="3511"/>
                  </a:cubicBezTo>
                  <a:cubicBezTo>
                    <a:pt x="6126" y="3511"/>
                    <a:pt x="6141" y="3514"/>
                    <a:pt x="6158" y="3519"/>
                  </a:cubicBezTo>
                  <a:cubicBezTo>
                    <a:pt x="6202" y="3542"/>
                    <a:pt x="6224" y="3542"/>
                    <a:pt x="6268" y="3564"/>
                  </a:cubicBezTo>
                  <a:cubicBezTo>
                    <a:pt x="6290" y="3453"/>
                    <a:pt x="6180" y="3475"/>
                    <a:pt x="6158" y="3431"/>
                  </a:cubicBezTo>
                  <a:cubicBezTo>
                    <a:pt x="6158" y="3343"/>
                    <a:pt x="6158" y="3343"/>
                    <a:pt x="6202" y="3299"/>
                  </a:cubicBezTo>
                  <a:lnTo>
                    <a:pt x="6290" y="3299"/>
                  </a:lnTo>
                  <a:cubicBezTo>
                    <a:pt x="6290" y="3277"/>
                    <a:pt x="6290" y="3255"/>
                    <a:pt x="6290" y="3255"/>
                  </a:cubicBezTo>
                  <a:cubicBezTo>
                    <a:pt x="6268" y="3233"/>
                    <a:pt x="6246" y="3210"/>
                    <a:pt x="6224" y="3210"/>
                  </a:cubicBezTo>
                  <a:cubicBezTo>
                    <a:pt x="6180" y="3144"/>
                    <a:pt x="6180" y="3100"/>
                    <a:pt x="6224" y="3034"/>
                  </a:cubicBezTo>
                  <a:cubicBezTo>
                    <a:pt x="6248" y="2997"/>
                    <a:pt x="6266" y="2981"/>
                    <a:pt x="6291" y="2981"/>
                  </a:cubicBezTo>
                  <a:cubicBezTo>
                    <a:pt x="6312" y="2981"/>
                    <a:pt x="6339" y="2992"/>
                    <a:pt x="6378" y="3012"/>
                  </a:cubicBezTo>
                  <a:cubicBezTo>
                    <a:pt x="6378" y="3012"/>
                    <a:pt x="6378" y="3012"/>
                    <a:pt x="6400" y="3034"/>
                  </a:cubicBezTo>
                  <a:cubicBezTo>
                    <a:pt x="6422" y="2990"/>
                    <a:pt x="6422" y="2946"/>
                    <a:pt x="6422" y="2902"/>
                  </a:cubicBezTo>
                  <a:cubicBezTo>
                    <a:pt x="6400" y="2857"/>
                    <a:pt x="6378" y="2835"/>
                    <a:pt x="6422" y="2791"/>
                  </a:cubicBezTo>
                  <a:cubicBezTo>
                    <a:pt x="6467" y="2769"/>
                    <a:pt x="6400" y="2725"/>
                    <a:pt x="6422" y="2703"/>
                  </a:cubicBezTo>
                  <a:cubicBezTo>
                    <a:pt x="6445" y="2637"/>
                    <a:pt x="6422" y="2593"/>
                    <a:pt x="6445" y="2526"/>
                  </a:cubicBezTo>
                  <a:cubicBezTo>
                    <a:pt x="6533" y="2460"/>
                    <a:pt x="6555" y="2460"/>
                    <a:pt x="6577" y="2372"/>
                  </a:cubicBezTo>
                  <a:cubicBezTo>
                    <a:pt x="6599" y="2328"/>
                    <a:pt x="6621" y="2284"/>
                    <a:pt x="6665" y="2262"/>
                  </a:cubicBezTo>
                  <a:cubicBezTo>
                    <a:pt x="6687" y="2239"/>
                    <a:pt x="6709" y="2239"/>
                    <a:pt x="6709" y="2217"/>
                  </a:cubicBezTo>
                  <a:cubicBezTo>
                    <a:pt x="6798" y="2151"/>
                    <a:pt x="6798" y="2129"/>
                    <a:pt x="6754" y="2041"/>
                  </a:cubicBezTo>
                  <a:cubicBezTo>
                    <a:pt x="6709" y="1953"/>
                    <a:pt x="6665" y="1886"/>
                    <a:pt x="6643" y="1798"/>
                  </a:cubicBezTo>
                  <a:cubicBezTo>
                    <a:pt x="6643" y="1732"/>
                    <a:pt x="6621" y="1666"/>
                    <a:pt x="6577" y="1621"/>
                  </a:cubicBezTo>
                  <a:cubicBezTo>
                    <a:pt x="6533" y="1555"/>
                    <a:pt x="6533" y="1511"/>
                    <a:pt x="6577" y="1445"/>
                  </a:cubicBezTo>
                  <a:cubicBezTo>
                    <a:pt x="6599" y="1423"/>
                    <a:pt x="6776" y="1224"/>
                    <a:pt x="6820" y="1180"/>
                  </a:cubicBezTo>
                  <a:lnTo>
                    <a:pt x="6842" y="1180"/>
                  </a:lnTo>
                  <a:cubicBezTo>
                    <a:pt x="6908" y="1114"/>
                    <a:pt x="6930" y="1048"/>
                    <a:pt x="6886" y="959"/>
                  </a:cubicBezTo>
                  <a:cubicBezTo>
                    <a:pt x="6864" y="937"/>
                    <a:pt x="6842" y="915"/>
                    <a:pt x="6842" y="893"/>
                  </a:cubicBezTo>
                  <a:cubicBezTo>
                    <a:pt x="6798" y="849"/>
                    <a:pt x="6798" y="805"/>
                    <a:pt x="6820" y="761"/>
                  </a:cubicBezTo>
                  <a:cubicBezTo>
                    <a:pt x="6842" y="739"/>
                    <a:pt x="6842" y="717"/>
                    <a:pt x="6842" y="695"/>
                  </a:cubicBezTo>
                  <a:cubicBezTo>
                    <a:pt x="6864" y="673"/>
                    <a:pt x="6864" y="650"/>
                    <a:pt x="6842" y="628"/>
                  </a:cubicBezTo>
                  <a:cubicBezTo>
                    <a:pt x="6798" y="540"/>
                    <a:pt x="6754" y="430"/>
                    <a:pt x="6599" y="408"/>
                  </a:cubicBezTo>
                  <a:cubicBezTo>
                    <a:pt x="6511" y="386"/>
                    <a:pt x="6445" y="341"/>
                    <a:pt x="6378" y="275"/>
                  </a:cubicBezTo>
                  <a:cubicBezTo>
                    <a:pt x="6356" y="253"/>
                    <a:pt x="6312" y="231"/>
                    <a:pt x="6290" y="209"/>
                  </a:cubicBezTo>
                  <a:cubicBezTo>
                    <a:pt x="6224" y="165"/>
                    <a:pt x="6136" y="143"/>
                    <a:pt x="6047" y="143"/>
                  </a:cubicBezTo>
                  <a:cubicBezTo>
                    <a:pt x="6025" y="143"/>
                    <a:pt x="5981" y="121"/>
                    <a:pt x="5937" y="121"/>
                  </a:cubicBezTo>
                  <a:cubicBezTo>
                    <a:pt x="5915" y="121"/>
                    <a:pt x="5893" y="99"/>
                    <a:pt x="5871" y="99"/>
                  </a:cubicBezTo>
                  <a:cubicBezTo>
                    <a:pt x="5782" y="77"/>
                    <a:pt x="5716" y="55"/>
                    <a:pt x="5650" y="10"/>
                  </a:cubicBezTo>
                  <a:cubicBezTo>
                    <a:pt x="5635" y="3"/>
                    <a:pt x="5623" y="1"/>
                    <a:pt x="5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970575" y="822550"/>
              <a:ext cx="172700" cy="273550"/>
            </a:xfrm>
            <a:custGeom>
              <a:avLst/>
              <a:gdLst/>
              <a:ahLst/>
              <a:cxnLst/>
              <a:rect l="l" t="t" r="r" b="b"/>
              <a:pathLst>
                <a:path w="6908" h="10942" extrusionOk="0">
                  <a:moveTo>
                    <a:pt x="5344" y="4193"/>
                  </a:moveTo>
                  <a:cubicBezTo>
                    <a:pt x="5357" y="4193"/>
                    <a:pt x="5374" y="4199"/>
                    <a:pt x="5385" y="4210"/>
                  </a:cubicBezTo>
                  <a:cubicBezTo>
                    <a:pt x="5385" y="4232"/>
                    <a:pt x="5385" y="4254"/>
                    <a:pt x="5385" y="4276"/>
                  </a:cubicBezTo>
                  <a:lnTo>
                    <a:pt x="5319" y="4276"/>
                  </a:lnTo>
                  <a:cubicBezTo>
                    <a:pt x="5297" y="4276"/>
                    <a:pt x="5297" y="4232"/>
                    <a:pt x="5319" y="4210"/>
                  </a:cubicBezTo>
                  <a:cubicBezTo>
                    <a:pt x="5319" y="4199"/>
                    <a:pt x="5330" y="4193"/>
                    <a:pt x="5344" y="4193"/>
                  </a:cubicBezTo>
                  <a:close/>
                  <a:moveTo>
                    <a:pt x="4767" y="4872"/>
                  </a:moveTo>
                  <a:cubicBezTo>
                    <a:pt x="4789" y="4872"/>
                    <a:pt x="4811" y="4894"/>
                    <a:pt x="4833" y="4894"/>
                  </a:cubicBezTo>
                  <a:cubicBezTo>
                    <a:pt x="4833" y="4916"/>
                    <a:pt x="4833" y="4916"/>
                    <a:pt x="4855" y="4938"/>
                  </a:cubicBezTo>
                  <a:cubicBezTo>
                    <a:pt x="4855" y="4960"/>
                    <a:pt x="4877" y="5004"/>
                    <a:pt x="4855" y="5026"/>
                  </a:cubicBezTo>
                  <a:cubicBezTo>
                    <a:pt x="4833" y="5026"/>
                    <a:pt x="4789" y="5004"/>
                    <a:pt x="4767" y="5004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23" y="4916"/>
                    <a:pt x="4745" y="4894"/>
                    <a:pt x="4767" y="4872"/>
                  </a:cubicBezTo>
                  <a:close/>
                  <a:moveTo>
                    <a:pt x="4792" y="5172"/>
                  </a:moveTo>
                  <a:cubicBezTo>
                    <a:pt x="4798" y="5172"/>
                    <a:pt x="4805" y="5174"/>
                    <a:pt x="4811" y="5181"/>
                  </a:cubicBezTo>
                  <a:cubicBezTo>
                    <a:pt x="4833" y="5181"/>
                    <a:pt x="4855" y="5203"/>
                    <a:pt x="4855" y="5247"/>
                  </a:cubicBezTo>
                  <a:cubicBezTo>
                    <a:pt x="4833" y="5269"/>
                    <a:pt x="4811" y="5291"/>
                    <a:pt x="4767" y="5291"/>
                  </a:cubicBezTo>
                  <a:cubicBezTo>
                    <a:pt x="4767" y="5269"/>
                    <a:pt x="4767" y="5269"/>
                    <a:pt x="4767" y="5269"/>
                  </a:cubicBezTo>
                  <a:cubicBezTo>
                    <a:pt x="4745" y="5269"/>
                    <a:pt x="4745" y="5269"/>
                    <a:pt x="4745" y="5247"/>
                  </a:cubicBezTo>
                  <a:cubicBezTo>
                    <a:pt x="4745" y="5247"/>
                    <a:pt x="4745" y="5225"/>
                    <a:pt x="4745" y="5203"/>
                  </a:cubicBezTo>
                  <a:cubicBezTo>
                    <a:pt x="4761" y="5187"/>
                    <a:pt x="4776" y="5172"/>
                    <a:pt x="4792" y="5172"/>
                  </a:cubicBezTo>
                  <a:close/>
                  <a:moveTo>
                    <a:pt x="5584" y="0"/>
                  </a:moveTo>
                  <a:cubicBezTo>
                    <a:pt x="5567" y="0"/>
                    <a:pt x="5551" y="6"/>
                    <a:pt x="5540" y="17"/>
                  </a:cubicBezTo>
                  <a:cubicBezTo>
                    <a:pt x="5517" y="17"/>
                    <a:pt x="5495" y="39"/>
                    <a:pt x="5473" y="39"/>
                  </a:cubicBezTo>
                  <a:cubicBezTo>
                    <a:pt x="5385" y="61"/>
                    <a:pt x="5319" y="127"/>
                    <a:pt x="5297" y="215"/>
                  </a:cubicBezTo>
                  <a:cubicBezTo>
                    <a:pt x="5297" y="237"/>
                    <a:pt x="5275" y="259"/>
                    <a:pt x="5253" y="282"/>
                  </a:cubicBezTo>
                  <a:lnTo>
                    <a:pt x="5164" y="282"/>
                  </a:lnTo>
                  <a:cubicBezTo>
                    <a:pt x="5098" y="326"/>
                    <a:pt x="5054" y="392"/>
                    <a:pt x="5010" y="458"/>
                  </a:cubicBezTo>
                  <a:cubicBezTo>
                    <a:pt x="4966" y="546"/>
                    <a:pt x="4944" y="635"/>
                    <a:pt x="4966" y="723"/>
                  </a:cubicBezTo>
                  <a:cubicBezTo>
                    <a:pt x="5010" y="833"/>
                    <a:pt x="4966" y="877"/>
                    <a:pt x="4855" y="899"/>
                  </a:cubicBezTo>
                  <a:cubicBezTo>
                    <a:pt x="4826" y="907"/>
                    <a:pt x="4797" y="912"/>
                    <a:pt x="4768" y="912"/>
                  </a:cubicBezTo>
                  <a:cubicBezTo>
                    <a:pt x="4711" y="912"/>
                    <a:pt x="4657" y="892"/>
                    <a:pt x="4613" y="833"/>
                  </a:cubicBezTo>
                  <a:lnTo>
                    <a:pt x="4524" y="833"/>
                  </a:lnTo>
                  <a:cubicBezTo>
                    <a:pt x="4524" y="877"/>
                    <a:pt x="4524" y="922"/>
                    <a:pt x="4502" y="966"/>
                  </a:cubicBezTo>
                  <a:cubicBezTo>
                    <a:pt x="4458" y="988"/>
                    <a:pt x="4414" y="988"/>
                    <a:pt x="4370" y="988"/>
                  </a:cubicBezTo>
                  <a:cubicBezTo>
                    <a:pt x="4326" y="1010"/>
                    <a:pt x="4304" y="1032"/>
                    <a:pt x="4304" y="1076"/>
                  </a:cubicBezTo>
                  <a:cubicBezTo>
                    <a:pt x="4304" y="1120"/>
                    <a:pt x="4304" y="1164"/>
                    <a:pt x="4304" y="1208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59" y="1341"/>
                    <a:pt x="4259" y="1363"/>
                    <a:pt x="4237" y="1385"/>
                  </a:cubicBezTo>
                  <a:cubicBezTo>
                    <a:pt x="4259" y="1407"/>
                    <a:pt x="4282" y="1429"/>
                    <a:pt x="4304" y="1429"/>
                  </a:cubicBezTo>
                  <a:cubicBezTo>
                    <a:pt x="4326" y="1473"/>
                    <a:pt x="4326" y="1495"/>
                    <a:pt x="4282" y="1517"/>
                  </a:cubicBezTo>
                  <a:cubicBezTo>
                    <a:pt x="4282" y="1539"/>
                    <a:pt x="4259" y="1539"/>
                    <a:pt x="4237" y="1562"/>
                  </a:cubicBezTo>
                  <a:cubicBezTo>
                    <a:pt x="4259" y="1628"/>
                    <a:pt x="4282" y="1694"/>
                    <a:pt x="4282" y="1760"/>
                  </a:cubicBezTo>
                  <a:cubicBezTo>
                    <a:pt x="4282" y="1810"/>
                    <a:pt x="4257" y="1835"/>
                    <a:pt x="4216" y="1835"/>
                  </a:cubicBezTo>
                  <a:cubicBezTo>
                    <a:pt x="4203" y="1835"/>
                    <a:pt x="4188" y="1832"/>
                    <a:pt x="4171" y="1826"/>
                  </a:cubicBezTo>
                  <a:cubicBezTo>
                    <a:pt x="4156" y="1811"/>
                    <a:pt x="4140" y="1795"/>
                    <a:pt x="4124" y="1795"/>
                  </a:cubicBezTo>
                  <a:cubicBezTo>
                    <a:pt x="4118" y="1795"/>
                    <a:pt x="4111" y="1798"/>
                    <a:pt x="4105" y="1804"/>
                  </a:cubicBezTo>
                  <a:cubicBezTo>
                    <a:pt x="4105" y="1848"/>
                    <a:pt x="4105" y="1893"/>
                    <a:pt x="4105" y="1937"/>
                  </a:cubicBezTo>
                  <a:cubicBezTo>
                    <a:pt x="4083" y="2025"/>
                    <a:pt x="4105" y="2069"/>
                    <a:pt x="4171" y="2113"/>
                  </a:cubicBezTo>
                  <a:cubicBezTo>
                    <a:pt x="4193" y="2157"/>
                    <a:pt x="4215" y="2179"/>
                    <a:pt x="4259" y="2202"/>
                  </a:cubicBezTo>
                  <a:cubicBezTo>
                    <a:pt x="4259" y="2224"/>
                    <a:pt x="4282" y="2246"/>
                    <a:pt x="4304" y="2246"/>
                  </a:cubicBezTo>
                  <a:cubicBezTo>
                    <a:pt x="4259" y="2312"/>
                    <a:pt x="4237" y="2378"/>
                    <a:pt x="4215" y="2444"/>
                  </a:cubicBezTo>
                  <a:cubicBezTo>
                    <a:pt x="4105" y="2444"/>
                    <a:pt x="4127" y="2334"/>
                    <a:pt x="4061" y="2290"/>
                  </a:cubicBezTo>
                  <a:lnTo>
                    <a:pt x="4061" y="2290"/>
                  </a:lnTo>
                  <a:cubicBezTo>
                    <a:pt x="4017" y="2356"/>
                    <a:pt x="4083" y="2422"/>
                    <a:pt x="4083" y="2488"/>
                  </a:cubicBezTo>
                  <a:cubicBezTo>
                    <a:pt x="3928" y="2555"/>
                    <a:pt x="3774" y="2533"/>
                    <a:pt x="3597" y="2577"/>
                  </a:cubicBezTo>
                  <a:cubicBezTo>
                    <a:pt x="3597" y="2599"/>
                    <a:pt x="3597" y="2621"/>
                    <a:pt x="3597" y="2665"/>
                  </a:cubicBezTo>
                  <a:cubicBezTo>
                    <a:pt x="3572" y="2652"/>
                    <a:pt x="3539" y="2625"/>
                    <a:pt x="3508" y="2625"/>
                  </a:cubicBezTo>
                  <a:cubicBezTo>
                    <a:pt x="3485" y="2625"/>
                    <a:pt x="3462" y="2640"/>
                    <a:pt x="3443" y="2687"/>
                  </a:cubicBezTo>
                  <a:cubicBezTo>
                    <a:pt x="3465" y="2687"/>
                    <a:pt x="3465" y="2709"/>
                    <a:pt x="3487" y="2731"/>
                  </a:cubicBezTo>
                  <a:cubicBezTo>
                    <a:pt x="3531" y="2753"/>
                    <a:pt x="3531" y="2797"/>
                    <a:pt x="3531" y="2842"/>
                  </a:cubicBezTo>
                  <a:cubicBezTo>
                    <a:pt x="3509" y="2974"/>
                    <a:pt x="3509" y="3084"/>
                    <a:pt x="3487" y="3217"/>
                  </a:cubicBezTo>
                  <a:cubicBezTo>
                    <a:pt x="3487" y="3239"/>
                    <a:pt x="3487" y="3283"/>
                    <a:pt x="3443" y="3283"/>
                  </a:cubicBezTo>
                  <a:cubicBezTo>
                    <a:pt x="3421" y="3283"/>
                    <a:pt x="3377" y="3283"/>
                    <a:pt x="3355" y="3305"/>
                  </a:cubicBezTo>
                  <a:cubicBezTo>
                    <a:pt x="3325" y="3312"/>
                    <a:pt x="3296" y="3317"/>
                    <a:pt x="3267" y="3317"/>
                  </a:cubicBezTo>
                  <a:cubicBezTo>
                    <a:pt x="3210" y="3317"/>
                    <a:pt x="3156" y="3298"/>
                    <a:pt x="3112" y="3239"/>
                  </a:cubicBezTo>
                  <a:cubicBezTo>
                    <a:pt x="3112" y="3239"/>
                    <a:pt x="3102" y="3229"/>
                    <a:pt x="3089" y="3229"/>
                  </a:cubicBezTo>
                  <a:cubicBezTo>
                    <a:pt x="3082" y="3229"/>
                    <a:pt x="3075" y="3231"/>
                    <a:pt x="3068" y="3239"/>
                  </a:cubicBezTo>
                  <a:cubicBezTo>
                    <a:pt x="3068" y="3239"/>
                    <a:pt x="3068" y="3261"/>
                    <a:pt x="3090" y="3283"/>
                  </a:cubicBezTo>
                  <a:cubicBezTo>
                    <a:pt x="3112" y="3305"/>
                    <a:pt x="3134" y="3327"/>
                    <a:pt x="3156" y="3349"/>
                  </a:cubicBezTo>
                  <a:cubicBezTo>
                    <a:pt x="3222" y="3437"/>
                    <a:pt x="3200" y="3504"/>
                    <a:pt x="3112" y="3548"/>
                  </a:cubicBezTo>
                  <a:cubicBezTo>
                    <a:pt x="3068" y="3570"/>
                    <a:pt x="3024" y="3592"/>
                    <a:pt x="2979" y="3636"/>
                  </a:cubicBezTo>
                  <a:cubicBezTo>
                    <a:pt x="2957" y="3636"/>
                    <a:pt x="2913" y="3658"/>
                    <a:pt x="2913" y="3680"/>
                  </a:cubicBezTo>
                  <a:cubicBezTo>
                    <a:pt x="2869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15" y="4100"/>
                    <a:pt x="2737" y="4166"/>
                    <a:pt x="2759" y="4232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781" y="4386"/>
                    <a:pt x="2803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7"/>
                    <a:pt x="2781" y="4740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0" y="4872"/>
                    <a:pt x="2670" y="4938"/>
                    <a:pt x="2604" y="4982"/>
                  </a:cubicBezTo>
                  <a:cubicBezTo>
                    <a:pt x="2582" y="5004"/>
                    <a:pt x="2538" y="5004"/>
                    <a:pt x="2494" y="5004"/>
                  </a:cubicBezTo>
                  <a:cubicBezTo>
                    <a:pt x="2516" y="5049"/>
                    <a:pt x="2516" y="5071"/>
                    <a:pt x="2538" y="5093"/>
                  </a:cubicBezTo>
                  <a:cubicBezTo>
                    <a:pt x="2648" y="5159"/>
                    <a:pt x="2693" y="5291"/>
                    <a:pt x="2803" y="5380"/>
                  </a:cubicBezTo>
                  <a:cubicBezTo>
                    <a:pt x="2847" y="5402"/>
                    <a:pt x="2825" y="5468"/>
                    <a:pt x="2781" y="5468"/>
                  </a:cubicBezTo>
                  <a:cubicBezTo>
                    <a:pt x="2737" y="5468"/>
                    <a:pt x="2693" y="5490"/>
                    <a:pt x="2648" y="5534"/>
                  </a:cubicBezTo>
                  <a:cubicBezTo>
                    <a:pt x="2648" y="5534"/>
                    <a:pt x="2626" y="5556"/>
                    <a:pt x="2626" y="5556"/>
                  </a:cubicBezTo>
                  <a:cubicBezTo>
                    <a:pt x="2538" y="5578"/>
                    <a:pt x="2516" y="5644"/>
                    <a:pt x="2494" y="5711"/>
                  </a:cubicBezTo>
                  <a:cubicBezTo>
                    <a:pt x="2494" y="5755"/>
                    <a:pt x="2472" y="5777"/>
                    <a:pt x="2450" y="5799"/>
                  </a:cubicBezTo>
                  <a:cubicBezTo>
                    <a:pt x="2437" y="5825"/>
                    <a:pt x="2424" y="5835"/>
                    <a:pt x="2407" y="5835"/>
                  </a:cubicBezTo>
                  <a:cubicBezTo>
                    <a:pt x="2394" y="5835"/>
                    <a:pt x="2380" y="5830"/>
                    <a:pt x="2362" y="5821"/>
                  </a:cubicBezTo>
                  <a:cubicBezTo>
                    <a:pt x="2339" y="5821"/>
                    <a:pt x="2317" y="5799"/>
                    <a:pt x="2295" y="5799"/>
                  </a:cubicBezTo>
                  <a:cubicBezTo>
                    <a:pt x="2284" y="5788"/>
                    <a:pt x="2273" y="5782"/>
                    <a:pt x="2262" y="5782"/>
                  </a:cubicBezTo>
                  <a:cubicBezTo>
                    <a:pt x="2251" y="5782"/>
                    <a:pt x="2240" y="5788"/>
                    <a:pt x="2229" y="5799"/>
                  </a:cubicBezTo>
                  <a:cubicBezTo>
                    <a:pt x="2251" y="5821"/>
                    <a:pt x="2273" y="5843"/>
                    <a:pt x="2273" y="5887"/>
                  </a:cubicBezTo>
                  <a:cubicBezTo>
                    <a:pt x="2295" y="5909"/>
                    <a:pt x="2295" y="5931"/>
                    <a:pt x="2317" y="5975"/>
                  </a:cubicBezTo>
                  <a:cubicBezTo>
                    <a:pt x="2336" y="6033"/>
                    <a:pt x="2289" y="6090"/>
                    <a:pt x="2233" y="6090"/>
                  </a:cubicBezTo>
                  <a:cubicBezTo>
                    <a:pt x="2225" y="6090"/>
                    <a:pt x="2216" y="6089"/>
                    <a:pt x="2207" y="6086"/>
                  </a:cubicBezTo>
                  <a:cubicBezTo>
                    <a:pt x="2119" y="6064"/>
                    <a:pt x="2030" y="6064"/>
                    <a:pt x="1942" y="6064"/>
                  </a:cubicBezTo>
                  <a:cubicBezTo>
                    <a:pt x="1883" y="6123"/>
                    <a:pt x="1824" y="6162"/>
                    <a:pt x="1759" y="6162"/>
                  </a:cubicBezTo>
                  <a:cubicBezTo>
                    <a:pt x="1726" y="6162"/>
                    <a:pt x="1692" y="6152"/>
                    <a:pt x="1655" y="6130"/>
                  </a:cubicBezTo>
                  <a:cubicBezTo>
                    <a:pt x="1655" y="6174"/>
                    <a:pt x="1655" y="6196"/>
                    <a:pt x="1655" y="6218"/>
                  </a:cubicBezTo>
                  <a:cubicBezTo>
                    <a:pt x="1589" y="6306"/>
                    <a:pt x="1523" y="6395"/>
                    <a:pt x="1457" y="6461"/>
                  </a:cubicBezTo>
                  <a:cubicBezTo>
                    <a:pt x="1424" y="6493"/>
                    <a:pt x="1380" y="6514"/>
                    <a:pt x="1342" y="6514"/>
                  </a:cubicBezTo>
                  <a:cubicBezTo>
                    <a:pt x="1327" y="6514"/>
                    <a:pt x="1314" y="6511"/>
                    <a:pt x="1302" y="6505"/>
                  </a:cubicBezTo>
                  <a:cubicBezTo>
                    <a:pt x="1280" y="6483"/>
                    <a:pt x="1280" y="6483"/>
                    <a:pt x="1258" y="6483"/>
                  </a:cubicBezTo>
                  <a:cubicBezTo>
                    <a:pt x="1246" y="6477"/>
                    <a:pt x="1236" y="6474"/>
                    <a:pt x="1227" y="6474"/>
                  </a:cubicBezTo>
                  <a:cubicBezTo>
                    <a:pt x="1202" y="6474"/>
                    <a:pt x="1186" y="6495"/>
                    <a:pt x="1170" y="6527"/>
                  </a:cubicBezTo>
                  <a:cubicBezTo>
                    <a:pt x="1148" y="6549"/>
                    <a:pt x="1148" y="6593"/>
                    <a:pt x="1148" y="6615"/>
                  </a:cubicBezTo>
                  <a:cubicBezTo>
                    <a:pt x="1148" y="6660"/>
                    <a:pt x="1170" y="6704"/>
                    <a:pt x="1170" y="6726"/>
                  </a:cubicBezTo>
                  <a:cubicBezTo>
                    <a:pt x="1170" y="6792"/>
                    <a:pt x="1214" y="6836"/>
                    <a:pt x="1258" y="6858"/>
                  </a:cubicBezTo>
                  <a:cubicBezTo>
                    <a:pt x="1280" y="6880"/>
                    <a:pt x="1302" y="6902"/>
                    <a:pt x="1346" y="6924"/>
                  </a:cubicBezTo>
                  <a:cubicBezTo>
                    <a:pt x="1413" y="6991"/>
                    <a:pt x="1413" y="7057"/>
                    <a:pt x="1324" y="7101"/>
                  </a:cubicBezTo>
                  <a:cubicBezTo>
                    <a:pt x="1258" y="7145"/>
                    <a:pt x="1236" y="7189"/>
                    <a:pt x="1258" y="7255"/>
                  </a:cubicBezTo>
                  <a:cubicBezTo>
                    <a:pt x="1258" y="7300"/>
                    <a:pt x="1258" y="7322"/>
                    <a:pt x="1258" y="7366"/>
                  </a:cubicBezTo>
                  <a:cubicBezTo>
                    <a:pt x="1258" y="7388"/>
                    <a:pt x="1258" y="7432"/>
                    <a:pt x="1280" y="7454"/>
                  </a:cubicBezTo>
                  <a:cubicBezTo>
                    <a:pt x="1302" y="7520"/>
                    <a:pt x="1324" y="7587"/>
                    <a:pt x="1368" y="7653"/>
                  </a:cubicBezTo>
                  <a:cubicBezTo>
                    <a:pt x="1413" y="7719"/>
                    <a:pt x="1413" y="7785"/>
                    <a:pt x="1368" y="7851"/>
                  </a:cubicBezTo>
                  <a:cubicBezTo>
                    <a:pt x="1346" y="7895"/>
                    <a:pt x="1302" y="7940"/>
                    <a:pt x="1258" y="7962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14" y="8116"/>
                    <a:pt x="1192" y="8138"/>
                    <a:pt x="1170" y="8138"/>
                  </a:cubicBezTo>
                  <a:cubicBezTo>
                    <a:pt x="1170" y="8160"/>
                    <a:pt x="1148" y="8182"/>
                    <a:pt x="1126" y="8204"/>
                  </a:cubicBezTo>
                  <a:cubicBezTo>
                    <a:pt x="1148" y="8227"/>
                    <a:pt x="1170" y="8227"/>
                    <a:pt x="1192" y="8249"/>
                  </a:cubicBezTo>
                  <a:cubicBezTo>
                    <a:pt x="1214" y="8271"/>
                    <a:pt x="1236" y="8271"/>
                    <a:pt x="1258" y="8293"/>
                  </a:cubicBezTo>
                  <a:cubicBezTo>
                    <a:pt x="1302" y="8315"/>
                    <a:pt x="1302" y="8359"/>
                    <a:pt x="1258" y="8381"/>
                  </a:cubicBezTo>
                  <a:cubicBezTo>
                    <a:pt x="1192" y="8425"/>
                    <a:pt x="1126" y="8447"/>
                    <a:pt x="1059" y="8491"/>
                  </a:cubicBezTo>
                  <a:cubicBezTo>
                    <a:pt x="1059" y="8536"/>
                    <a:pt x="1037" y="8580"/>
                    <a:pt x="971" y="8580"/>
                  </a:cubicBezTo>
                  <a:cubicBezTo>
                    <a:pt x="905" y="8602"/>
                    <a:pt x="861" y="8624"/>
                    <a:pt x="817" y="8690"/>
                  </a:cubicBezTo>
                  <a:cubicBezTo>
                    <a:pt x="773" y="8734"/>
                    <a:pt x="706" y="8778"/>
                    <a:pt x="640" y="8822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21"/>
                    <a:pt x="486" y="9021"/>
                    <a:pt x="441" y="9021"/>
                  </a:cubicBezTo>
                  <a:cubicBezTo>
                    <a:pt x="397" y="9021"/>
                    <a:pt x="353" y="8999"/>
                    <a:pt x="309" y="8999"/>
                  </a:cubicBezTo>
                  <a:cubicBezTo>
                    <a:pt x="287" y="8999"/>
                    <a:pt x="243" y="8999"/>
                    <a:pt x="221" y="9021"/>
                  </a:cubicBezTo>
                  <a:cubicBezTo>
                    <a:pt x="133" y="9087"/>
                    <a:pt x="66" y="9176"/>
                    <a:pt x="22" y="9286"/>
                  </a:cubicBezTo>
                  <a:cubicBezTo>
                    <a:pt x="0" y="9330"/>
                    <a:pt x="0" y="9374"/>
                    <a:pt x="22" y="9440"/>
                  </a:cubicBezTo>
                  <a:cubicBezTo>
                    <a:pt x="88" y="9529"/>
                    <a:pt x="155" y="9639"/>
                    <a:pt x="221" y="9727"/>
                  </a:cubicBezTo>
                  <a:cubicBezTo>
                    <a:pt x="243" y="9771"/>
                    <a:pt x="265" y="9793"/>
                    <a:pt x="243" y="9838"/>
                  </a:cubicBezTo>
                  <a:cubicBezTo>
                    <a:pt x="221" y="9926"/>
                    <a:pt x="199" y="10014"/>
                    <a:pt x="88" y="10080"/>
                  </a:cubicBezTo>
                  <a:lnTo>
                    <a:pt x="66" y="10080"/>
                  </a:lnTo>
                  <a:cubicBezTo>
                    <a:pt x="22" y="10125"/>
                    <a:pt x="0" y="10191"/>
                    <a:pt x="66" y="10235"/>
                  </a:cubicBezTo>
                  <a:cubicBezTo>
                    <a:pt x="110" y="10301"/>
                    <a:pt x="177" y="10367"/>
                    <a:pt x="265" y="10411"/>
                  </a:cubicBezTo>
                  <a:cubicBezTo>
                    <a:pt x="309" y="10433"/>
                    <a:pt x="353" y="10456"/>
                    <a:pt x="375" y="10500"/>
                  </a:cubicBezTo>
                  <a:cubicBezTo>
                    <a:pt x="397" y="10522"/>
                    <a:pt x="441" y="10566"/>
                    <a:pt x="464" y="10588"/>
                  </a:cubicBezTo>
                  <a:cubicBezTo>
                    <a:pt x="508" y="10676"/>
                    <a:pt x="574" y="10720"/>
                    <a:pt x="662" y="10787"/>
                  </a:cubicBezTo>
                  <a:cubicBezTo>
                    <a:pt x="750" y="10831"/>
                    <a:pt x="839" y="10853"/>
                    <a:pt x="905" y="10941"/>
                  </a:cubicBezTo>
                  <a:cubicBezTo>
                    <a:pt x="927" y="10941"/>
                    <a:pt x="971" y="10919"/>
                    <a:pt x="993" y="10919"/>
                  </a:cubicBezTo>
                  <a:cubicBezTo>
                    <a:pt x="1011" y="10925"/>
                    <a:pt x="1026" y="10928"/>
                    <a:pt x="1038" y="10928"/>
                  </a:cubicBezTo>
                  <a:cubicBezTo>
                    <a:pt x="1073" y="10928"/>
                    <a:pt x="1093" y="10907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0" y="10787"/>
                    <a:pt x="1346" y="10720"/>
                    <a:pt x="1413" y="10676"/>
                  </a:cubicBezTo>
                  <a:cubicBezTo>
                    <a:pt x="1413" y="10654"/>
                    <a:pt x="1413" y="10632"/>
                    <a:pt x="1413" y="10610"/>
                  </a:cubicBezTo>
                  <a:cubicBezTo>
                    <a:pt x="1413" y="10588"/>
                    <a:pt x="1413" y="10566"/>
                    <a:pt x="1413" y="10544"/>
                  </a:cubicBezTo>
                  <a:cubicBezTo>
                    <a:pt x="1435" y="10544"/>
                    <a:pt x="1457" y="10522"/>
                    <a:pt x="1479" y="10522"/>
                  </a:cubicBezTo>
                  <a:cubicBezTo>
                    <a:pt x="1611" y="10500"/>
                    <a:pt x="1633" y="10478"/>
                    <a:pt x="1633" y="10301"/>
                  </a:cubicBezTo>
                  <a:cubicBezTo>
                    <a:pt x="1650" y="10250"/>
                    <a:pt x="1667" y="10199"/>
                    <a:pt x="1715" y="10199"/>
                  </a:cubicBezTo>
                  <a:cubicBezTo>
                    <a:pt x="1729" y="10199"/>
                    <a:pt x="1746" y="10203"/>
                    <a:pt x="1766" y="10213"/>
                  </a:cubicBezTo>
                  <a:lnTo>
                    <a:pt x="1810" y="10213"/>
                  </a:lnTo>
                  <a:cubicBezTo>
                    <a:pt x="1854" y="10213"/>
                    <a:pt x="1876" y="10213"/>
                    <a:pt x="1898" y="10147"/>
                  </a:cubicBezTo>
                  <a:cubicBezTo>
                    <a:pt x="1931" y="10097"/>
                    <a:pt x="1964" y="10072"/>
                    <a:pt x="2016" y="10072"/>
                  </a:cubicBezTo>
                  <a:cubicBezTo>
                    <a:pt x="2033" y="10072"/>
                    <a:pt x="2053" y="10075"/>
                    <a:pt x="2075" y="10080"/>
                  </a:cubicBezTo>
                  <a:cubicBezTo>
                    <a:pt x="2097" y="10080"/>
                    <a:pt x="2097" y="10058"/>
                    <a:pt x="2119" y="10058"/>
                  </a:cubicBezTo>
                  <a:cubicBezTo>
                    <a:pt x="2141" y="10014"/>
                    <a:pt x="2185" y="9992"/>
                    <a:pt x="2185" y="9948"/>
                  </a:cubicBezTo>
                  <a:cubicBezTo>
                    <a:pt x="2207" y="9882"/>
                    <a:pt x="2251" y="9838"/>
                    <a:pt x="2317" y="9838"/>
                  </a:cubicBezTo>
                  <a:cubicBezTo>
                    <a:pt x="2339" y="9816"/>
                    <a:pt x="2362" y="9816"/>
                    <a:pt x="2384" y="9793"/>
                  </a:cubicBezTo>
                  <a:cubicBezTo>
                    <a:pt x="2406" y="9749"/>
                    <a:pt x="2472" y="9727"/>
                    <a:pt x="2516" y="9705"/>
                  </a:cubicBezTo>
                  <a:cubicBezTo>
                    <a:pt x="2582" y="9705"/>
                    <a:pt x="2648" y="9661"/>
                    <a:pt x="2693" y="9595"/>
                  </a:cubicBezTo>
                  <a:cubicBezTo>
                    <a:pt x="2715" y="9551"/>
                    <a:pt x="2759" y="9485"/>
                    <a:pt x="2781" y="9440"/>
                  </a:cubicBezTo>
                  <a:cubicBezTo>
                    <a:pt x="2825" y="9396"/>
                    <a:pt x="2869" y="9330"/>
                    <a:pt x="2935" y="9286"/>
                  </a:cubicBezTo>
                  <a:cubicBezTo>
                    <a:pt x="2979" y="9264"/>
                    <a:pt x="2979" y="9220"/>
                    <a:pt x="3002" y="9176"/>
                  </a:cubicBezTo>
                  <a:cubicBezTo>
                    <a:pt x="3002" y="9087"/>
                    <a:pt x="3024" y="8977"/>
                    <a:pt x="3046" y="8889"/>
                  </a:cubicBezTo>
                  <a:cubicBezTo>
                    <a:pt x="3046" y="8844"/>
                    <a:pt x="3068" y="8800"/>
                    <a:pt x="3112" y="8778"/>
                  </a:cubicBezTo>
                  <a:cubicBezTo>
                    <a:pt x="3121" y="8769"/>
                    <a:pt x="3134" y="8764"/>
                    <a:pt x="3148" y="8764"/>
                  </a:cubicBezTo>
                  <a:cubicBezTo>
                    <a:pt x="3167" y="8764"/>
                    <a:pt x="3187" y="8774"/>
                    <a:pt x="3200" y="8800"/>
                  </a:cubicBezTo>
                  <a:cubicBezTo>
                    <a:pt x="3200" y="8818"/>
                    <a:pt x="3200" y="8851"/>
                    <a:pt x="3224" y="8851"/>
                  </a:cubicBezTo>
                  <a:cubicBezTo>
                    <a:pt x="3229" y="8851"/>
                    <a:pt x="3236" y="8849"/>
                    <a:pt x="3244" y="8844"/>
                  </a:cubicBezTo>
                  <a:cubicBezTo>
                    <a:pt x="3244" y="8822"/>
                    <a:pt x="3266" y="8778"/>
                    <a:pt x="3266" y="8734"/>
                  </a:cubicBezTo>
                  <a:cubicBezTo>
                    <a:pt x="3244" y="8690"/>
                    <a:pt x="3244" y="8668"/>
                    <a:pt x="3222" y="8624"/>
                  </a:cubicBezTo>
                  <a:cubicBezTo>
                    <a:pt x="3200" y="8558"/>
                    <a:pt x="3178" y="8491"/>
                    <a:pt x="3266" y="8425"/>
                  </a:cubicBezTo>
                  <a:cubicBezTo>
                    <a:pt x="3266" y="8425"/>
                    <a:pt x="3266" y="8403"/>
                    <a:pt x="3266" y="8381"/>
                  </a:cubicBezTo>
                  <a:cubicBezTo>
                    <a:pt x="3266" y="8337"/>
                    <a:pt x="3266" y="8315"/>
                    <a:pt x="3266" y="8293"/>
                  </a:cubicBezTo>
                  <a:cubicBezTo>
                    <a:pt x="3244" y="8249"/>
                    <a:pt x="3266" y="8204"/>
                    <a:pt x="3288" y="8182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43" y="7962"/>
                    <a:pt x="3443" y="7962"/>
                    <a:pt x="3465" y="7895"/>
                  </a:cubicBezTo>
                  <a:cubicBezTo>
                    <a:pt x="3465" y="7895"/>
                    <a:pt x="3465" y="7895"/>
                    <a:pt x="3465" y="7873"/>
                  </a:cubicBezTo>
                  <a:cubicBezTo>
                    <a:pt x="3443" y="7895"/>
                    <a:pt x="3421" y="7895"/>
                    <a:pt x="3377" y="7895"/>
                  </a:cubicBezTo>
                  <a:cubicBezTo>
                    <a:pt x="3399" y="7851"/>
                    <a:pt x="3399" y="7851"/>
                    <a:pt x="3421" y="7807"/>
                  </a:cubicBezTo>
                  <a:cubicBezTo>
                    <a:pt x="3465" y="7763"/>
                    <a:pt x="3487" y="7697"/>
                    <a:pt x="3465" y="7653"/>
                  </a:cubicBezTo>
                  <a:cubicBezTo>
                    <a:pt x="3421" y="7542"/>
                    <a:pt x="3421" y="7454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43" y="7300"/>
                    <a:pt x="3487" y="7322"/>
                    <a:pt x="3509" y="7344"/>
                  </a:cubicBezTo>
                  <a:cubicBezTo>
                    <a:pt x="3553" y="7300"/>
                    <a:pt x="3597" y="7278"/>
                    <a:pt x="3642" y="7233"/>
                  </a:cubicBezTo>
                  <a:cubicBezTo>
                    <a:pt x="3642" y="7189"/>
                    <a:pt x="3642" y="7167"/>
                    <a:pt x="3642" y="7123"/>
                  </a:cubicBezTo>
                  <a:cubicBezTo>
                    <a:pt x="3664" y="7123"/>
                    <a:pt x="3686" y="7101"/>
                    <a:pt x="3708" y="7101"/>
                  </a:cubicBezTo>
                  <a:cubicBezTo>
                    <a:pt x="3730" y="7101"/>
                    <a:pt x="3752" y="7123"/>
                    <a:pt x="3796" y="7123"/>
                  </a:cubicBezTo>
                  <a:cubicBezTo>
                    <a:pt x="3813" y="7129"/>
                    <a:pt x="3828" y="7131"/>
                    <a:pt x="3841" y="7131"/>
                  </a:cubicBezTo>
                  <a:cubicBezTo>
                    <a:pt x="3882" y="7131"/>
                    <a:pt x="3906" y="7107"/>
                    <a:pt x="3906" y="7057"/>
                  </a:cubicBezTo>
                  <a:cubicBezTo>
                    <a:pt x="3906" y="7035"/>
                    <a:pt x="3906" y="7013"/>
                    <a:pt x="3906" y="6991"/>
                  </a:cubicBezTo>
                  <a:cubicBezTo>
                    <a:pt x="3973" y="6991"/>
                    <a:pt x="4039" y="6947"/>
                    <a:pt x="4083" y="6880"/>
                  </a:cubicBezTo>
                  <a:cubicBezTo>
                    <a:pt x="4105" y="6858"/>
                    <a:pt x="4149" y="6858"/>
                    <a:pt x="4193" y="6858"/>
                  </a:cubicBezTo>
                  <a:cubicBezTo>
                    <a:pt x="4237" y="6858"/>
                    <a:pt x="4259" y="6880"/>
                    <a:pt x="4304" y="6880"/>
                  </a:cubicBezTo>
                  <a:cubicBezTo>
                    <a:pt x="4326" y="6880"/>
                    <a:pt x="4348" y="6858"/>
                    <a:pt x="4370" y="6858"/>
                  </a:cubicBezTo>
                  <a:cubicBezTo>
                    <a:pt x="4370" y="6836"/>
                    <a:pt x="4348" y="6814"/>
                    <a:pt x="4348" y="6792"/>
                  </a:cubicBezTo>
                  <a:cubicBezTo>
                    <a:pt x="4326" y="6748"/>
                    <a:pt x="4326" y="6704"/>
                    <a:pt x="4370" y="6682"/>
                  </a:cubicBezTo>
                  <a:cubicBezTo>
                    <a:pt x="4392" y="6638"/>
                    <a:pt x="4436" y="6593"/>
                    <a:pt x="4480" y="6549"/>
                  </a:cubicBezTo>
                  <a:cubicBezTo>
                    <a:pt x="4480" y="6505"/>
                    <a:pt x="4436" y="6461"/>
                    <a:pt x="4414" y="6417"/>
                  </a:cubicBezTo>
                  <a:cubicBezTo>
                    <a:pt x="4370" y="6351"/>
                    <a:pt x="4370" y="6306"/>
                    <a:pt x="4392" y="6240"/>
                  </a:cubicBezTo>
                  <a:lnTo>
                    <a:pt x="4392" y="6240"/>
                  </a:lnTo>
                  <a:cubicBezTo>
                    <a:pt x="4453" y="6277"/>
                    <a:pt x="4480" y="6293"/>
                    <a:pt x="4503" y="6293"/>
                  </a:cubicBezTo>
                  <a:cubicBezTo>
                    <a:pt x="4522" y="6293"/>
                    <a:pt x="4539" y="6282"/>
                    <a:pt x="4568" y="6262"/>
                  </a:cubicBezTo>
                  <a:cubicBezTo>
                    <a:pt x="4546" y="6240"/>
                    <a:pt x="4524" y="6218"/>
                    <a:pt x="4502" y="6196"/>
                  </a:cubicBezTo>
                  <a:cubicBezTo>
                    <a:pt x="4502" y="6130"/>
                    <a:pt x="4546" y="6086"/>
                    <a:pt x="4568" y="6064"/>
                  </a:cubicBezTo>
                  <a:cubicBezTo>
                    <a:pt x="4635" y="5998"/>
                    <a:pt x="4613" y="5975"/>
                    <a:pt x="4546" y="5931"/>
                  </a:cubicBezTo>
                  <a:cubicBezTo>
                    <a:pt x="4524" y="5931"/>
                    <a:pt x="4524" y="5909"/>
                    <a:pt x="4502" y="5909"/>
                  </a:cubicBezTo>
                  <a:cubicBezTo>
                    <a:pt x="4546" y="5865"/>
                    <a:pt x="4591" y="5821"/>
                    <a:pt x="4613" y="5777"/>
                  </a:cubicBezTo>
                  <a:cubicBezTo>
                    <a:pt x="4657" y="5733"/>
                    <a:pt x="4657" y="5689"/>
                    <a:pt x="4679" y="5622"/>
                  </a:cubicBezTo>
                  <a:cubicBezTo>
                    <a:pt x="4767" y="5622"/>
                    <a:pt x="4789" y="5534"/>
                    <a:pt x="4811" y="5490"/>
                  </a:cubicBezTo>
                  <a:cubicBezTo>
                    <a:pt x="4821" y="5485"/>
                    <a:pt x="4831" y="5483"/>
                    <a:pt x="4841" y="5483"/>
                  </a:cubicBezTo>
                  <a:cubicBezTo>
                    <a:pt x="4859" y="5483"/>
                    <a:pt x="4877" y="5488"/>
                    <a:pt x="4895" y="5488"/>
                  </a:cubicBezTo>
                  <a:cubicBezTo>
                    <a:pt x="4911" y="5488"/>
                    <a:pt x="4927" y="5484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46"/>
                    <a:pt x="4922" y="5424"/>
                  </a:cubicBezTo>
                  <a:cubicBezTo>
                    <a:pt x="4877" y="5358"/>
                    <a:pt x="4877" y="5291"/>
                    <a:pt x="4944" y="5247"/>
                  </a:cubicBezTo>
                  <a:cubicBezTo>
                    <a:pt x="4988" y="5203"/>
                    <a:pt x="4988" y="5159"/>
                    <a:pt x="4966" y="5115"/>
                  </a:cubicBezTo>
                  <a:cubicBezTo>
                    <a:pt x="4966" y="5049"/>
                    <a:pt x="4944" y="4982"/>
                    <a:pt x="4966" y="4916"/>
                  </a:cubicBezTo>
                  <a:cubicBezTo>
                    <a:pt x="4966" y="4828"/>
                    <a:pt x="5010" y="4762"/>
                    <a:pt x="5054" y="4695"/>
                  </a:cubicBezTo>
                  <a:cubicBezTo>
                    <a:pt x="5098" y="4673"/>
                    <a:pt x="5098" y="4629"/>
                    <a:pt x="5098" y="4585"/>
                  </a:cubicBezTo>
                  <a:cubicBezTo>
                    <a:pt x="5076" y="4453"/>
                    <a:pt x="5142" y="4386"/>
                    <a:pt x="5253" y="4386"/>
                  </a:cubicBezTo>
                  <a:cubicBezTo>
                    <a:pt x="5275" y="4409"/>
                    <a:pt x="5297" y="4409"/>
                    <a:pt x="5319" y="4409"/>
                  </a:cubicBezTo>
                  <a:cubicBezTo>
                    <a:pt x="5341" y="4386"/>
                    <a:pt x="5363" y="4386"/>
                    <a:pt x="5385" y="4364"/>
                  </a:cubicBezTo>
                  <a:cubicBezTo>
                    <a:pt x="5451" y="4298"/>
                    <a:pt x="5517" y="4210"/>
                    <a:pt x="5451" y="4100"/>
                  </a:cubicBezTo>
                  <a:cubicBezTo>
                    <a:pt x="5451" y="4100"/>
                    <a:pt x="5451" y="4077"/>
                    <a:pt x="5451" y="4077"/>
                  </a:cubicBezTo>
                  <a:cubicBezTo>
                    <a:pt x="5429" y="4033"/>
                    <a:pt x="5451" y="4011"/>
                    <a:pt x="5495" y="4011"/>
                  </a:cubicBezTo>
                  <a:cubicBezTo>
                    <a:pt x="5517" y="4011"/>
                    <a:pt x="5540" y="3989"/>
                    <a:pt x="5562" y="3989"/>
                  </a:cubicBezTo>
                  <a:cubicBezTo>
                    <a:pt x="5628" y="3879"/>
                    <a:pt x="5672" y="3791"/>
                    <a:pt x="5716" y="3680"/>
                  </a:cubicBezTo>
                  <a:cubicBezTo>
                    <a:pt x="5716" y="3658"/>
                    <a:pt x="5760" y="3636"/>
                    <a:pt x="5782" y="3636"/>
                  </a:cubicBezTo>
                  <a:cubicBezTo>
                    <a:pt x="5790" y="3629"/>
                    <a:pt x="5799" y="3626"/>
                    <a:pt x="5810" y="3626"/>
                  </a:cubicBezTo>
                  <a:cubicBezTo>
                    <a:pt x="5831" y="3626"/>
                    <a:pt x="5856" y="3636"/>
                    <a:pt x="5871" y="3636"/>
                  </a:cubicBezTo>
                  <a:cubicBezTo>
                    <a:pt x="5893" y="3658"/>
                    <a:pt x="5893" y="3680"/>
                    <a:pt x="5893" y="3702"/>
                  </a:cubicBezTo>
                  <a:cubicBezTo>
                    <a:pt x="5915" y="3724"/>
                    <a:pt x="5937" y="3724"/>
                    <a:pt x="5959" y="3724"/>
                  </a:cubicBezTo>
                  <a:cubicBezTo>
                    <a:pt x="5981" y="3702"/>
                    <a:pt x="6003" y="3702"/>
                    <a:pt x="6003" y="3680"/>
                  </a:cubicBezTo>
                  <a:cubicBezTo>
                    <a:pt x="6025" y="3636"/>
                    <a:pt x="6003" y="3614"/>
                    <a:pt x="6025" y="3592"/>
                  </a:cubicBezTo>
                  <a:cubicBezTo>
                    <a:pt x="6025" y="3525"/>
                    <a:pt x="6064" y="3496"/>
                    <a:pt x="6111" y="3496"/>
                  </a:cubicBezTo>
                  <a:cubicBezTo>
                    <a:pt x="6126" y="3496"/>
                    <a:pt x="6142" y="3498"/>
                    <a:pt x="6157" y="3504"/>
                  </a:cubicBezTo>
                  <a:cubicBezTo>
                    <a:pt x="6180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5" y="3415"/>
                  </a:cubicBezTo>
                  <a:cubicBezTo>
                    <a:pt x="6157" y="3349"/>
                    <a:pt x="6157" y="3349"/>
                    <a:pt x="6202" y="3283"/>
                  </a:cubicBezTo>
                  <a:cubicBezTo>
                    <a:pt x="6224" y="3283"/>
                    <a:pt x="6224" y="3305"/>
                    <a:pt x="6246" y="3305"/>
                  </a:cubicBezTo>
                  <a:cubicBezTo>
                    <a:pt x="6268" y="3305"/>
                    <a:pt x="6268" y="3283"/>
                    <a:pt x="6290" y="3283"/>
                  </a:cubicBezTo>
                  <a:cubicBezTo>
                    <a:pt x="6290" y="3283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37" y="2992"/>
                    <a:pt x="6257" y="2982"/>
                    <a:pt x="6285" y="2982"/>
                  </a:cubicBezTo>
                  <a:cubicBezTo>
                    <a:pt x="6305" y="2982"/>
                    <a:pt x="6329" y="2987"/>
                    <a:pt x="6356" y="2996"/>
                  </a:cubicBezTo>
                  <a:cubicBezTo>
                    <a:pt x="6378" y="3018"/>
                    <a:pt x="6378" y="3018"/>
                    <a:pt x="6378" y="3018"/>
                  </a:cubicBezTo>
                  <a:cubicBezTo>
                    <a:pt x="6422" y="2974"/>
                    <a:pt x="6422" y="2930"/>
                    <a:pt x="6400" y="2886"/>
                  </a:cubicBezTo>
                  <a:cubicBezTo>
                    <a:pt x="6400" y="2864"/>
                    <a:pt x="6378" y="2820"/>
                    <a:pt x="6400" y="2797"/>
                  </a:cubicBezTo>
                  <a:cubicBezTo>
                    <a:pt x="6444" y="2753"/>
                    <a:pt x="6378" y="2731"/>
                    <a:pt x="6400" y="2687"/>
                  </a:cubicBezTo>
                  <a:cubicBezTo>
                    <a:pt x="6444" y="2643"/>
                    <a:pt x="6422" y="2577"/>
                    <a:pt x="6422" y="2533"/>
                  </a:cubicBezTo>
                  <a:cubicBezTo>
                    <a:pt x="6533" y="2466"/>
                    <a:pt x="6533" y="2466"/>
                    <a:pt x="6577" y="2356"/>
                  </a:cubicBezTo>
                  <a:cubicBezTo>
                    <a:pt x="6599" y="2312"/>
                    <a:pt x="6621" y="2290"/>
                    <a:pt x="6665" y="2268"/>
                  </a:cubicBezTo>
                  <a:cubicBezTo>
                    <a:pt x="6687" y="2246"/>
                    <a:pt x="6687" y="2224"/>
                    <a:pt x="6709" y="2224"/>
                  </a:cubicBezTo>
                  <a:cubicBezTo>
                    <a:pt x="6775" y="2157"/>
                    <a:pt x="6797" y="2113"/>
                    <a:pt x="6731" y="2025"/>
                  </a:cubicBezTo>
                  <a:cubicBezTo>
                    <a:pt x="6687" y="1959"/>
                    <a:pt x="6665" y="1871"/>
                    <a:pt x="6643" y="1782"/>
                  </a:cubicBezTo>
                  <a:cubicBezTo>
                    <a:pt x="6621" y="1738"/>
                    <a:pt x="6599" y="1672"/>
                    <a:pt x="6555" y="1606"/>
                  </a:cubicBezTo>
                  <a:cubicBezTo>
                    <a:pt x="6511" y="1562"/>
                    <a:pt x="6533" y="1517"/>
                    <a:pt x="6555" y="1451"/>
                  </a:cubicBezTo>
                  <a:cubicBezTo>
                    <a:pt x="6599" y="1407"/>
                    <a:pt x="6753" y="1208"/>
                    <a:pt x="6797" y="1186"/>
                  </a:cubicBezTo>
                  <a:cubicBezTo>
                    <a:pt x="6820" y="1186"/>
                    <a:pt x="6820" y="1186"/>
                    <a:pt x="6820" y="1164"/>
                  </a:cubicBezTo>
                  <a:cubicBezTo>
                    <a:pt x="6886" y="1120"/>
                    <a:pt x="6908" y="1032"/>
                    <a:pt x="6864" y="966"/>
                  </a:cubicBezTo>
                  <a:cubicBezTo>
                    <a:pt x="6864" y="944"/>
                    <a:pt x="6842" y="922"/>
                    <a:pt x="6820" y="899"/>
                  </a:cubicBezTo>
                  <a:cubicBezTo>
                    <a:pt x="6797" y="855"/>
                    <a:pt x="6797" y="811"/>
                    <a:pt x="6820" y="745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42" y="657"/>
                    <a:pt x="6842" y="635"/>
                  </a:cubicBezTo>
                  <a:cubicBezTo>
                    <a:pt x="6775" y="546"/>
                    <a:pt x="6731" y="436"/>
                    <a:pt x="6599" y="414"/>
                  </a:cubicBezTo>
                  <a:cubicBezTo>
                    <a:pt x="6511" y="392"/>
                    <a:pt x="6422" y="348"/>
                    <a:pt x="6378" y="259"/>
                  </a:cubicBezTo>
                  <a:cubicBezTo>
                    <a:pt x="6334" y="237"/>
                    <a:pt x="6312" y="215"/>
                    <a:pt x="6290" y="193"/>
                  </a:cubicBezTo>
                  <a:cubicBezTo>
                    <a:pt x="6202" y="171"/>
                    <a:pt x="6135" y="149"/>
                    <a:pt x="6047" y="149"/>
                  </a:cubicBezTo>
                  <a:cubicBezTo>
                    <a:pt x="6003" y="149"/>
                    <a:pt x="5959" y="127"/>
                    <a:pt x="5937" y="105"/>
                  </a:cubicBezTo>
                  <a:cubicBezTo>
                    <a:pt x="5915" y="105"/>
                    <a:pt x="5893" y="83"/>
                    <a:pt x="5848" y="83"/>
                  </a:cubicBezTo>
                  <a:cubicBezTo>
                    <a:pt x="5782" y="83"/>
                    <a:pt x="5694" y="61"/>
                    <a:pt x="5628" y="17"/>
                  </a:cubicBezTo>
                  <a:cubicBezTo>
                    <a:pt x="5617" y="6"/>
                    <a:pt x="5600" y="0"/>
                    <a:pt x="5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150425" y="731375"/>
              <a:ext cx="172725" cy="273675"/>
            </a:xfrm>
            <a:custGeom>
              <a:avLst/>
              <a:gdLst/>
              <a:ahLst/>
              <a:cxnLst/>
              <a:rect l="l" t="t" r="r" b="b"/>
              <a:pathLst>
                <a:path w="6909" h="10947" extrusionOk="0">
                  <a:moveTo>
                    <a:pt x="5366" y="4184"/>
                  </a:moveTo>
                  <a:cubicBezTo>
                    <a:pt x="5373" y="4184"/>
                    <a:pt x="5379" y="4187"/>
                    <a:pt x="5386" y="4193"/>
                  </a:cubicBezTo>
                  <a:cubicBezTo>
                    <a:pt x="5408" y="4215"/>
                    <a:pt x="5386" y="4237"/>
                    <a:pt x="5408" y="4282"/>
                  </a:cubicBezTo>
                  <a:lnTo>
                    <a:pt x="5342" y="4282"/>
                  </a:lnTo>
                  <a:cubicBezTo>
                    <a:pt x="5297" y="4260"/>
                    <a:pt x="5297" y="4237"/>
                    <a:pt x="5319" y="4215"/>
                  </a:cubicBezTo>
                  <a:cubicBezTo>
                    <a:pt x="5335" y="4200"/>
                    <a:pt x="5351" y="4184"/>
                    <a:pt x="5366" y="4184"/>
                  </a:cubicBezTo>
                  <a:close/>
                  <a:moveTo>
                    <a:pt x="4768" y="4878"/>
                  </a:moveTo>
                  <a:cubicBezTo>
                    <a:pt x="4790" y="4878"/>
                    <a:pt x="4812" y="4878"/>
                    <a:pt x="4834" y="4900"/>
                  </a:cubicBezTo>
                  <a:cubicBezTo>
                    <a:pt x="4856" y="4900"/>
                    <a:pt x="4856" y="4922"/>
                    <a:pt x="4856" y="4944"/>
                  </a:cubicBezTo>
                  <a:cubicBezTo>
                    <a:pt x="4878" y="4966"/>
                    <a:pt x="4878" y="4988"/>
                    <a:pt x="4856" y="5010"/>
                  </a:cubicBezTo>
                  <a:cubicBezTo>
                    <a:pt x="4849" y="5017"/>
                    <a:pt x="4841" y="5020"/>
                    <a:pt x="4834" y="5020"/>
                  </a:cubicBezTo>
                  <a:cubicBezTo>
                    <a:pt x="4819" y="5020"/>
                    <a:pt x="4805" y="5010"/>
                    <a:pt x="4790" y="5010"/>
                  </a:cubicBezTo>
                  <a:cubicBezTo>
                    <a:pt x="4768" y="4988"/>
                    <a:pt x="4746" y="4966"/>
                    <a:pt x="4746" y="4922"/>
                  </a:cubicBezTo>
                  <a:cubicBezTo>
                    <a:pt x="4746" y="4922"/>
                    <a:pt x="4768" y="4878"/>
                    <a:pt x="4768" y="4878"/>
                  </a:cubicBezTo>
                  <a:close/>
                  <a:moveTo>
                    <a:pt x="4834" y="5164"/>
                  </a:moveTo>
                  <a:cubicBezTo>
                    <a:pt x="4856" y="5164"/>
                    <a:pt x="4856" y="5209"/>
                    <a:pt x="4856" y="5231"/>
                  </a:cubicBezTo>
                  <a:cubicBezTo>
                    <a:pt x="4834" y="5275"/>
                    <a:pt x="4812" y="5275"/>
                    <a:pt x="4790" y="5275"/>
                  </a:cubicBezTo>
                  <a:lnTo>
                    <a:pt x="4768" y="5275"/>
                  </a:lnTo>
                  <a:cubicBezTo>
                    <a:pt x="4768" y="5275"/>
                    <a:pt x="4746" y="5253"/>
                    <a:pt x="4746" y="5253"/>
                  </a:cubicBezTo>
                  <a:cubicBezTo>
                    <a:pt x="4746" y="5231"/>
                    <a:pt x="4768" y="5231"/>
                    <a:pt x="4768" y="5209"/>
                  </a:cubicBezTo>
                  <a:cubicBezTo>
                    <a:pt x="4768" y="5186"/>
                    <a:pt x="4790" y="5164"/>
                    <a:pt x="4834" y="5164"/>
                  </a:cubicBezTo>
                  <a:close/>
                  <a:moveTo>
                    <a:pt x="5540" y="0"/>
                  </a:moveTo>
                  <a:cubicBezTo>
                    <a:pt x="5518" y="22"/>
                    <a:pt x="5496" y="22"/>
                    <a:pt x="5474" y="44"/>
                  </a:cubicBezTo>
                  <a:cubicBezTo>
                    <a:pt x="5386" y="66"/>
                    <a:pt x="5342" y="133"/>
                    <a:pt x="5297" y="199"/>
                  </a:cubicBezTo>
                  <a:cubicBezTo>
                    <a:pt x="5297" y="243"/>
                    <a:pt x="5275" y="265"/>
                    <a:pt x="5275" y="287"/>
                  </a:cubicBezTo>
                  <a:cubicBezTo>
                    <a:pt x="5231" y="287"/>
                    <a:pt x="5209" y="265"/>
                    <a:pt x="5187" y="265"/>
                  </a:cubicBezTo>
                  <a:cubicBezTo>
                    <a:pt x="5121" y="309"/>
                    <a:pt x="5077" y="375"/>
                    <a:pt x="5033" y="464"/>
                  </a:cubicBezTo>
                  <a:cubicBezTo>
                    <a:pt x="4966" y="552"/>
                    <a:pt x="4944" y="640"/>
                    <a:pt x="4988" y="728"/>
                  </a:cubicBezTo>
                  <a:cubicBezTo>
                    <a:pt x="5010" y="839"/>
                    <a:pt x="4988" y="883"/>
                    <a:pt x="4878" y="905"/>
                  </a:cubicBezTo>
                  <a:cubicBezTo>
                    <a:pt x="4841" y="905"/>
                    <a:pt x="4807" y="907"/>
                    <a:pt x="4775" y="907"/>
                  </a:cubicBezTo>
                  <a:cubicBezTo>
                    <a:pt x="4711" y="907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80" y="828"/>
                  </a:cubicBezTo>
                  <a:cubicBezTo>
                    <a:pt x="4569" y="828"/>
                    <a:pt x="4558" y="828"/>
                    <a:pt x="4547" y="817"/>
                  </a:cubicBezTo>
                  <a:cubicBezTo>
                    <a:pt x="4525" y="883"/>
                    <a:pt x="4525" y="927"/>
                    <a:pt x="4525" y="971"/>
                  </a:cubicBezTo>
                  <a:cubicBezTo>
                    <a:pt x="4459" y="971"/>
                    <a:pt x="4415" y="993"/>
                    <a:pt x="4370" y="993"/>
                  </a:cubicBezTo>
                  <a:cubicBezTo>
                    <a:pt x="4326" y="993"/>
                    <a:pt x="4304" y="1015"/>
                    <a:pt x="4304" y="1059"/>
                  </a:cubicBezTo>
                  <a:cubicBezTo>
                    <a:pt x="4304" y="1104"/>
                    <a:pt x="4304" y="1170"/>
                    <a:pt x="4326" y="1214"/>
                  </a:cubicBezTo>
                  <a:cubicBezTo>
                    <a:pt x="4326" y="1258"/>
                    <a:pt x="4304" y="1302"/>
                    <a:pt x="4282" y="1346"/>
                  </a:cubicBezTo>
                  <a:cubicBezTo>
                    <a:pt x="4260" y="1346"/>
                    <a:pt x="4260" y="1368"/>
                    <a:pt x="4260" y="1391"/>
                  </a:cubicBezTo>
                  <a:cubicBezTo>
                    <a:pt x="4282" y="1413"/>
                    <a:pt x="4282" y="1413"/>
                    <a:pt x="4304" y="1435"/>
                  </a:cubicBezTo>
                  <a:cubicBezTo>
                    <a:pt x="4348" y="1479"/>
                    <a:pt x="4348" y="1479"/>
                    <a:pt x="4304" y="1523"/>
                  </a:cubicBezTo>
                  <a:cubicBezTo>
                    <a:pt x="4282" y="1523"/>
                    <a:pt x="4260" y="1545"/>
                    <a:pt x="4260" y="1545"/>
                  </a:cubicBezTo>
                  <a:cubicBezTo>
                    <a:pt x="4260" y="1633"/>
                    <a:pt x="4282" y="1699"/>
                    <a:pt x="4282" y="1766"/>
                  </a:cubicBezTo>
                  <a:cubicBezTo>
                    <a:pt x="4282" y="1815"/>
                    <a:pt x="4257" y="1840"/>
                    <a:pt x="4226" y="1840"/>
                  </a:cubicBezTo>
                  <a:cubicBezTo>
                    <a:pt x="4216" y="1840"/>
                    <a:pt x="4205" y="1837"/>
                    <a:pt x="4194" y="1832"/>
                  </a:cubicBezTo>
                  <a:cubicBezTo>
                    <a:pt x="4179" y="1817"/>
                    <a:pt x="4163" y="1791"/>
                    <a:pt x="4141" y="1791"/>
                  </a:cubicBezTo>
                  <a:cubicBezTo>
                    <a:pt x="4131" y="1791"/>
                    <a:pt x="4119" y="1796"/>
                    <a:pt x="4106" y="1810"/>
                  </a:cubicBezTo>
                  <a:cubicBezTo>
                    <a:pt x="4106" y="1854"/>
                    <a:pt x="4128" y="1898"/>
                    <a:pt x="4106" y="1942"/>
                  </a:cubicBezTo>
                  <a:cubicBezTo>
                    <a:pt x="4084" y="2008"/>
                    <a:pt x="4128" y="2075"/>
                    <a:pt x="4172" y="2119"/>
                  </a:cubicBezTo>
                  <a:cubicBezTo>
                    <a:pt x="4194" y="2141"/>
                    <a:pt x="4238" y="2163"/>
                    <a:pt x="4260" y="2185"/>
                  </a:cubicBezTo>
                  <a:cubicBezTo>
                    <a:pt x="4282" y="2207"/>
                    <a:pt x="4282" y="2229"/>
                    <a:pt x="4304" y="2251"/>
                  </a:cubicBezTo>
                  <a:cubicBezTo>
                    <a:pt x="4282" y="2317"/>
                    <a:pt x="4238" y="2384"/>
                    <a:pt x="4216" y="2428"/>
                  </a:cubicBezTo>
                  <a:cubicBezTo>
                    <a:pt x="4128" y="2428"/>
                    <a:pt x="4150" y="2317"/>
                    <a:pt x="4084" y="2295"/>
                  </a:cubicBezTo>
                  <a:cubicBezTo>
                    <a:pt x="4017" y="2362"/>
                    <a:pt x="4084" y="2428"/>
                    <a:pt x="4084" y="2494"/>
                  </a:cubicBezTo>
                  <a:cubicBezTo>
                    <a:pt x="3929" y="2538"/>
                    <a:pt x="3775" y="2538"/>
                    <a:pt x="3620" y="2560"/>
                  </a:cubicBezTo>
                  <a:cubicBezTo>
                    <a:pt x="3620" y="2604"/>
                    <a:pt x="3620" y="2626"/>
                    <a:pt x="3620" y="2671"/>
                  </a:cubicBezTo>
                  <a:cubicBezTo>
                    <a:pt x="3579" y="2657"/>
                    <a:pt x="3546" y="2626"/>
                    <a:pt x="3517" y="2626"/>
                  </a:cubicBezTo>
                  <a:cubicBezTo>
                    <a:pt x="3499" y="2626"/>
                    <a:pt x="3482" y="2637"/>
                    <a:pt x="3466" y="2671"/>
                  </a:cubicBezTo>
                  <a:cubicBezTo>
                    <a:pt x="3466" y="2693"/>
                    <a:pt x="3488" y="2715"/>
                    <a:pt x="3510" y="2737"/>
                  </a:cubicBezTo>
                  <a:cubicBezTo>
                    <a:pt x="3532" y="2759"/>
                    <a:pt x="3554" y="2803"/>
                    <a:pt x="3532" y="2847"/>
                  </a:cubicBezTo>
                  <a:cubicBezTo>
                    <a:pt x="3532" y="2957"/>
                    <a:pt x="3510" y="3090"/>
                    <a:pt x="3510" y="3200"/>
                  </a:cubicBezTo>
                  <a:cubicBezTo>
                    <a:pt x="3510" y="3244"/>
                    <a:pt x="3488" y="3266"/>
                    <a:pt x="3444" y="3289"/>
                  </a:cubicBezTo>
                  <a:lnTo>
                    <a:pt x="3377" y="3289"/>
                  </a:lnTo>
                  <a:cubicBezTo>
                    <a:pt x="3338" y="3304"/>
                    <a:pt x="3305" y="3311"/>
                    <a:pt x="3275" y="3311"/>
                  </a:cubicBezTo>
                  <a:cubicBezTo>
                    <a:pt x="3220" y="3311"/>
                    <a:pt x="3177" y="3287"/>
                    <a:pt x="3135" y="3244"/>
                  </a:cubicBezTo>
                  <a:cubicBezTo>
                    <a:pt x="3119" y="3229"/>
                    <a:pt x="3103" y="3213"/>
                    <a:pt x="3088" y="3213"/>
                  </a:cubicBezTo>
                  <a:cubicBezTo>
                    <a:pt x="3081" y="3213"/>
                    <a:pt x="3075" y="3216"/>
                    <a:pt x="3068" y="3222"/>
                  </a:cubicBezTo>
                  <a:cubicBezTo>
                    <a:pt x="3068" y="3244"/>
                    <a:pt x="3090" y="3266"/>
                    <a:pt x="3090" y="3266"/>
                  </a:cubicBezTo>
                  <a:cubicBezTo>
                    <a:pt x="3113" y="3289"/>
                    <a:pt x="3157" y="3311"/>
                    <a:pt x="3179" y="3355"/>
                  </a:cubicBezTo>
                  <a:cubicBezTo>
                    <a:pt x="3245" y="3421"/>
                    <a:pt x="3223" y="3509"/>
                    <a:pt x="3135" y="3553"/>
                  </a:cubicBezTo>
                  <a:cubicBezTo>
                    <a:pt x="3090" y="3575"/>
                    <a:pt x="3024" y="3597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92" y="3774"/>
                    <a:pt x="2804" y="3862"/>
                    <a:pt x="2804" y="3973"/>
                  </a:cubicBezTo>
                  <a:cubicBezTo>
                    <a:pt x="2804" y="3995"/>
                    <a:pt x="2804" y="4017"/>
                    <a:pt x="2781" y="4039"/>
                  </a:cubicBezTo>
                  <a:cubicBezTo>
                    <a:pt x="2737" y="4105"/>
                    <a:pt x="2737" y="4171"/>
                    <a:pt x="2759" y="4237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4" y="4392"/>
                    <a:pt x="2804" y="4436"/>
                    <a:pt x="2826" y="4502"/>
                  </a:cubicBezTo>
                  <a:cubicBezTo>
                    <a:pt x="2826" y="4524"/>
                    <a:pt x="2848" y="4569"/>
                    <a:pt x="2848" y="4591"/>
                  </a:cubicBezTo>
                  <a:cubicBezTo>
                    <a:pt x="2870" y="4657"/>
                    <a:pt x="2848" y="4701"/>
                    <a:pt x="2804" y="4745"/>
                  </a:cubicBezTo>
                  <a:cubicBezTo>
                    <a:pt x="2759" y="4767"/>
                    <a:pt x="2737" y="4789"/>
                    <a:pt x="2715" y="4789"/>
                  </a:cubicBezTo>
                  <a:cubicBezTo>
                    <a:pt x="2693" y="4855"/>
                    <a:pt x="2671" y="4944"/>
                    <a:pt x="2627" y="4988"/>
                  </a:cubicBezTo>
                  <a:cubicBezTo>
                    <a:pt x="2583" y="4988"/>
                    <a:pt x="2539" y="4988"/>
                    <a:pt x="2495" y="5010"/>
                  </a:cubicBezTo>
                  <a:cubicBezTo>
                    <a:pt x="2517" y="5032"/>
                    <a:pt x="2539" y="5076"/>
                    <a:pt x="2561" y="5076"/>
                  </a:cubicBezTo>
                  <a:cubicBezTo>
                    <a:pt x="2671" y="5164"/>
                    <a:pt x="2715" y="5297"/>
                    <a:pt x="2826" y="5385"/>
                  </a:cubicBezTo>
                  <a:cubicBezTo>
                    <a:pt x="2848" y="5407"/>
                    <a:pt x="2826" y="5451"/>
                    <a:pt x="2804" y="5451"/>
                  </a:cubicBezTo>
                  <a:cubicBezTo>
                    <a:pt x="2737" y="5473"/>
                    <a:pt x="2693" y="5473"/>
                    <a:pt x="2671" y="5540"/>
                  </a:cubicBezTo>
                  <a:cubicBezTo>
                    <a:pt x="2649" y="5540"/>
                    <a:pt x="2649" y="5540"/>
                    <a:pt x="2627" y="5562"/>
                  </a:cubicBezTo>
                  <a:cubicBezTo>
                    <a:pt x="2539" y="5584"/>
                    <a:pt x="2517" y="5628"/>
                    <a:pt x="2495" y="5716"/>
                  </a:cubicBezTo>
                  <a:cubicBezTo>
                    <a:pt x="2495" y="5738"/>
                    <a:pt x="2473" y="5760"/>
                    <a:pt x="2473" y="5782"/>
                  </a:cubicBezTo>
                  <a:cubicBezTo>
                    <a:pt x="2459" y="5824"/>
                    <a:pt x="2436" y="5840"/>
                    <a:pt x="2410" y="5840"/>
                  </a:cubicBezTo>
                  <a:cubicBezTo>
                    <a:pt x="2394" y="5840"/>
                    <a:pt x="2378" y="5835"/>
                    <a:pt x="2362" y="5826"/>
                  </a:cubicBezTo>
                  <a:cubicBezTo>
                    <a:pt x="2340" y="5804"/>
                    <a:pt x="2318" y="5804"/>
                    <a:pt x="2296" y="5782"/>
                  </a:cubicBezTo>
                  <a:cubicBezTo>
                    <a:pt x="2296" y="5782"/>
                    <a:pt x="2252" y="5782"/>
                    <a:pt x="2252" y="5804"/>
                  </a:cubicBezTo>
                  <a:cubicBezTo>
                    <a:pt x="2252" y="5826"/>
                    <a:pt x="2274" y="5849"/>
                    <a:pt x="2296" y="5871"/>
                  </a:cubicBezTo>
                  <a:cubicBezTo>
                    <a:pt x="2296" y="5915"/>
                    <a:pt x="2318" y="5937"/>
                    <a:pt x="2318" y="5959"/>
                  </a:cubicBezTo>
                  <a:cubicBezTo>
                    <a:pt x="2337" y="6036"/>
                    <a:pt x="2306" y="6096"/>
                    <a:pt x="2240" y="6096"/>
                  </a:cubicBezTo>
                  <a:cubicBezTo>
                    <a:pt x="2230" y="6096"/>
                    <a:pt x="2219" y="6094"/>
                    <a:pt x="2208" y="6091"/>
                  </a:cubicBezTo>
                  <a:cubicBezTo>
                    <a:pt x="2119" y="6069"/>
                    <a:pt x="2031" y="6069"/>
                    <a:pt x="1943" y="6047"/>
                  </a:cubicBezTo>
                  <a:cubicBezTo>
                    <a:pt x="1894" y="6112"/>
                    <a:pt x="1834" y="6153"/>
                    <a:pt x="1762" y="6153"/>
                  </a:cubicBezTo>
                  <a:cubicBezTo>
                    <a:pt x="1736" y="6153"/>
                    <a:pt x="1708" y="6147"/>
                    <a:pt x="1678" y="6135"/>
                  </a:cubicBezTo>
                  <a:cubicBezTo>
                    <a:pt x="1656" y="6158"/>
                    <a:pt x="1678" y="6202"/>
                    <a:pt x="1656" y="6224"/>
                  </a:cubicBezTo>
                  <a:cubicBezTo>
                    <a:pt x="1590" y="6312"/>
                    <a:pt x="1524" y="6378"/>
                    <a:pt x="1457" y="6467"/>
                  </a:cubicBezTo>
                  <a:cubicBezTo>
                    <a:pt x="1431" y="6492"/>
                    <a:pt x="1406" y="6503"/>
                    <a:pt x="1375" y="6503"/>
                  </a:cubicBezTo>
                  <a:cubicBezTo>
                    <a:pt x="1354" y="6503"/>
                    <a:pt x="1330" y="6498"/>
                    <a:pt x="1303" y="6489"/>
                  </a:cubicBezTo>
                  <a:lnTo>
                    <a:pt x="1259" y="6489"/>
                  </a:lnTo>
                  <a:cubicBezTo>
                    <a:pt x="1252" y="6482"/>
                    <a:pt x="1244" y="6479"/>
                    <a:pt x="1235" y="6479"/>
                  </a:cubicBezTo>
                  <a:cubicBezTo>
                    <a:pt x="1213" y="6479"/>
                    <a:pt x="1186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92" y="6687"/>
                    <a:pt x="1192" y="6731"/>
                  </a:cubicBezTo>
                  <a:cubicBezTo>
                    <a:pt x="1170" y="6798"/>
                    <a:pt x="1215" y="6842"/>
                    <a:pt x="1259" y="6864"/>
                  </a:cubicBezTo>
                  <a:cubicBezTo>
                    <a:pt x="1303" y="6886"/>
                    <a:pt x="1325" y="6886"/>
                    <a:pt x="1347" y="6908"/>
                  </a:cubicBezTo>
                  <a:cubicBezTo>
                    <a:pt x="1413" y="6974"/>
                    <a:pt x="1413" y="7062"/>
                    <a:pt x="1325" y="7107"/>
                  </a:cubicBezTo>
                  <a:cubicBezTo>
                    <a:pt x="1281" y="7151"/>
                    <a:pt x="1259" y="7195"/>
                    <a:pt x="1259" y="7261"/>
                  </a:cubicBezTo>
                  <a:cubicBezTo>
                    <a:pt x="1281" y="7283"/>
                    <a:pt x="1259" y="7327"/>
                    <a:pt x="1281" y="7349"/>
                  </a:cubicBezTo>
                  <a:cubicBezTo>
                    <a:pt x="1281" y="7393"/>
                    <a:pt x="1281" y="7415"/>
                    <a:pt x="1281" y="7460"/>
                  </a:cubicBezTo>
                  <a:cubicBezTo>
                    <a:pt x="1303" y="7526"/>
                    <a:pt x="1347" y="7592"/>
                    <a:pt x="1391" y="7636"/>
                  </a:cubicBezTo>
                  <a:cubicBezTo>
                    <a:pt x="1435" y="7724"/>
                    <a:pt x="1413" y="7769"/>
                    <a:pt x="1369" y="7835"/>
                  </a:cubicBezTo>
                  <a:cubicBezTo>
                    <a:pt x="1347" y="7879"/>
                    <a:pt x="1303" y="7923"/>
                    <a:pt x="1281" y="7967"/>
                  </a:cubicBezTo>
                  <a:cubicBezTo>
                    <a:pt x="1237" y="8011"/>
                    <a:pt x="1215" y="8033"/>
                    <a:pt x="1215" y="8100"/>
                  </a:cubicBezTo>
                  <a:cubicBezTo>
                    <a:pt x="1215" y="8100"/>
                    <a:pt x="1192" y="8122"/>
                    <a:pt x="1192" y="8144"/>
                  </a:cubicBezTo>
                  <a:cubicBezTo>
                    <a:pt x="1170" y="8166"/>
                    <a:pt x="1170" y="8188"/>
                    <a:pt x="1148" y="8210"/>
                  </a:cubicBezTo>
                  <a:cubicBezTo>
                    <a:pt x="1170" y="8232"/>
                    <a:pt x="1192" y="8232"/>
                    <a:pt x="1192" y="8254"/>
                  </a:cubicBezTo>
                  <a:cubicBezTo>
                    <a:pt x="1215" y="8254"/>
                    <a:pt x="1259" y="8276"/>
                    <a:pt x="1281" y="8298"/>
                  </a:cubicBezTo>
                  <a:cubicBezTo>
                    <a:pt x="1303" y="8320"/>
                    <a:pt x="1303" y="8364"/>
                    <a:pt x="1259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8" y="8585"/>
                    <a:pt x="972" y="8585"/>
                  </a:cubicBezTo>
                  <a:cubicBezTo>
                    <a:pt x="906" y="8585"/>
                    <a:pt x="861" y="8629"/>
                    <a:pt x="817" y="8673"/>
                  </a:cubicBezTo>
                  <a:cubicBezTo>
                    <a:pt x="773" y="8740"/>
                    <a:pt x="707" y="8784"/>
                    <a:pt x="663" y="8828"/>
                  </a:cubicBezTo>
                  <a:cubicBezTo>
                    <a:pt x="597" y="8872"/>
                    <a:pt x="552" y="8894"/>
                    <a:pt x="530" y="8982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420" y="9027"/>
                    <a:pt x="376" y="9005"/>
                    <a:pt x="332" y="9005"/>
                  </a:cubicBezTo>
                  <a:cubicBezTo>
                    <a:pt x="288" y="9005"/>
                    <a:pt x="266" y="9005"/>
                    <a:pt x="243" y="9027"/>
                  </a:cubicBezTo>
                  <a:cubicBezTo>
                    <a:pt x="155" y="9093"/>
                    <a:pt x="67" y="9181"/>
                    <a:pt x="23" y="9269"/>
                  </a:cubicBezTo>
                  <a:cubicBezTo>
                    <a:pt x="1" y="9336"/>
                    <a:pt x="1" y="9380"/>
                    <a:pt x="45" y="9424"/>
                  </a:cubicBezTo>
                  <a:cubicBezTo>
                    <a:pt x="111" y="9534"/>
                    <a:pt x="177" y="9645"/>
                    <a:pt x="243" y="9733"/>
                  </a:cubicBezTo>
                  <a:cubicBezTo>
                    <a:pt x="266" y="9755"/>
                    <a:pt x="266" y="9799"/>
                    <a:pt x="266" y="9843"/>
                  </a:cubicBezTo>
                  <a:cubicBezTo>
                    <a:pt x="243" y="9931"/>
                    <a:pt x="199" y="10020"/>
                    <a:pt x="111" y="10064"/>
                  </a:cubicBezTo>
                  <a:cubicBezTo>
                    <a:pt x="89" y="10064"/>
                    <a:pt x="89" y="10086"/>
                    <a:pt x="89" y="10086"/>
                  </a:cubicBezTo>
                  <a:cubicBezTo>
                    <a:pt x="23" y="10130"/>
                    <a:pt x="23" y="10196"/>
                    <a:pt x="67" y="10240"/>
                  </a:cubicBezTo>
                  <a:cubicBezTo>
                    <a:pt x="133" y="10307"/>
                    <a:pt x="199" y="10373"/>
                    <a:pt x="288" y="10417"/>
                  </a:cubicBezTo>
                  <a:cubicBezTo>
                    <a:pt x="310" y="10439"/>
                    <a:pt x="354" y="10461"/>
                    <a:pt x="398" y="10483"/>
                  </a:cubicBezTo>
                  <a:cubicBezTo>
                    <a:pt x="420" y="10527"/>
                    <a:pt x="442" y="10549"/>
                    <a:pt x="464" y="10594"/>
                  </a:cubicBezTo>
                  <a:cubicBezTo>
                    <a:pt x="530" y="10660"/>
                    <a:pt x="575" y="10726"/>
                    <a:pt x="663" y="10770"/>
                  </a:cubicBezTo>
                  <a:cubicBezTo>
                    <a:pt x="751" y="10836"/>
                    <a:pt x="861" y="10858"/>
                    <a:pt x="906" y="10947"/>
                  </a:cubicBezTo>
                  <a:cubicBezTo>
                    <a:pt x="950" y="10947"/>
                    <a:pt x="972" y="10925"/>
                    <a:pt x="1016" y="10925"/>
                  </a:cubicBezTo>
                  <a:cubicBezTo>
                    <a:pt x="1060" y="10925"/>
                    <a:pt x="1104" y="10925"/>
                    <a:pt x="1126" y="10880"/>
                  </a:cubicBezTo>
                  <a:cubicBezTo>
                    <a:pt x="1148" y="10858"/>
                    <a:pt x="1170" y="10836"/>
                    <a:pt x="1215" y="10814"/>
                  </a:cubicBezTo>
                  <a:cubicBezTo>
                    <a:pt x="1303" y="10792"/>
                    <a:pt x="1347" y="10726"/>
                    <a:pt x="1435" y="10682"/>
                  </a:cubicBezTo>
                  <a:cubicBezTo>
                    <a:pt x="1435" y="10660"/>
                    <a:pt x="1435" y="10638"/>
                    <a:pt x="1435" y="10616"/>
                  </a:cubicBezTo>
                  <a:cubicBezTo>
                    <a:pt x="1413" y="10594"/>
                    <a:pt x="1413" y="10571"/>
                    <a:pt x="1413" y="10549"/>
                  </a:cubicBezTo>
                  <a:cubicBezTo>
                    <a:pt x="1435" y="10527"/>
                    <a:pt x="1457" y="10527"/>
                    <a:pt x="1479" y="10527"/>
                  </a:cubicBezTo>
                  <a:cubicBezTo>
                    <a:pt x="1634" y="10483"/>
                    <a:pt x="1656" y="10461"/>
                    <a:pt x="1656" y="10307"/>
                  </a:cubicBezTo>
                  <a:cubicBezTo>
                    <a:pt x="1656" y="10249"/>
                    <a:pt x="1672" y="10192"/>
                    <a:pt x="1749" y="10192"/>
                  </a:cubicBezTo>
                  <a:cubicBezTo>
                    <a:pt x="1760" y="10192"/>
                    <a:pt x="1774" y="10193"/>
                    <a:pt x="1788" y="10196"/>
                  </a:cubicBezTo>
                  <a:lnTo>
                    <a:pt x="1810" y="10196"/>
                  </a:lnTo>
                  <a:cubicBezTo>
                    <a:pt x="1822" y="10202"/>
                    <a:pt x="1834" y="10205"/>
                    <a:pt x="1845" y="10205"/>
                  </a:cubicBezTo>
                  <a:cubicBezTo>
                    <a:pt x="1877" y="10205"/>
                    <a:pt x="1905" y="10184"/>
                    <a:pt x="1921" y="10152"/>
                  </a:cubicBezTo>
                  <a:cubicBezTo>
                    <a:pt x="1943" y="10086"/>
                    <a:pt x="2009" y="10064"/>
                    <a:pt x="2075" y="10064"/>
                  </a:cubicBezTo>
                  <a:lnTo>
                    <a:pt x="2119" y="10064"/>
                  </a:lnTo>
                  <a:cubicBezTo>
                    <a:pt x="2164" y="10020"/>
                    <a:pt x="2186" y="9976"/>
                    <a:pt x="2208" y="9931"/>
                  </a:cubicBezTo>
                  <a:cubicBezTo>
                    <a:pt x="2230" y="9887"/>
                    <a:pt x="2252" y="9843"/>
                    <a:pt x="2318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28" y="9755"/>
                    <a:pt x="2473" y="9733"/>
                    <a:pt x="2539" y="9711"/>
                  </a:cubicBezTo>
                  <a:cubicBezTo>
                    <a:pt x="2605" y="9689"/>
                    <a:pt x="2649" y="9645"/>
                    <a:pt x="2693" y="9600"/>
                  </a:cubicBezTo>
                  <a:cubicBezTo>
                    <a:pt x="2715" y="9534"/>
                    <a:pt x="2759" y="9490"/>
                    <a:pt x="2804" y="9446"/>
                  </a:cubicBezTo>
                  <a:cubicBezTo>
                    <a:pt x="2826" y="9380"/>
                    <a:pt x="2870" y="9336"/>
                    <a:pt x="2936" y="9291"/>
                  </a:cubicBezTo>
                  <a:cubicBezTo>
                    <a:pt x="2980" y="9269"/>
                    <a:pt x="3002" y="9225"/>
                    <a:pt x="3002" y="9181"/>
                  </a:cubicBezTo>
                  <a:cubicBezTo>
                    <a:pt x="3024" y="9071"/>
                    <a:pt x="3046" y="8982"/>
                    <a:pt x="3046" y="8872"/>
                  </a:cubicBezTo>
                  <a:cubicBezTo>
                    <a:pt x="3046" y="8828"/>
                    <a:pt x="3068" y="8806"/>
                    <a:pt x="3113" y="8784"/>
                  </a:cubicBezTo>
                  <a:cubicBezTo>
                    <a:pt x="3131" y="8775"/>
                    <a:pt x="3149" y="8769"/>
                    <a:pt x="3166" y="8769"/>
                  </a:cubicBezTo>
                  <a:cubicBezTo>
                    <a:pt x="3189" y="8769"/>
                    <a:pt x="3210" y="8780"/>
                    <a:pt x="3223" y="8806"/>
                  </a:cubicBezTo>
                  <a:cubicBezTo>
                    <a:pt x="3223" y="8828"/>
                    <a:pt x="3223" y="8850"/>
                    <a:pt x="3267" y="8850"/>
                  </a:cubicBezTo>
                  <a:cubicBezTo>
                    <a:pt x="3267" y="8806"/>
                    <a:pt x="3267" y="8784"/>
                    <a:pt x="3267" y="8740"/>
                  </a:cubicBezTo>
                  <a:cubicBezTo>
                    <a:pt x="3267" y="8696"/>
                    <a:pt x="3245" y="8651"/>
                    <a:pt x="3223" y="8629"/>
                  </a:cubicBezTo>
                  <a:cubicBezTo>
                    <a:pt x="3201" y="8541"/>
                    <a:pt x="3201" y="8475"/>
                    <a:pt x="3267" y="8431"/>
                  </a:cubicBezTo>
                  <a:cubicBezTo>
                    <a:pt x="3289" y="8431"/>
                    <a:pt x="3289" y="8387"/>
                    <a:pt x="3289" y="8364"/>
                  </a:cubicBezTo>
                  <a:cubicBezTo>
                    <a:pt x="3289" y="8342"/>
                    <a:pt x="3267" y="8320"/>
                    <a:pt x="3267" y="8298"/>
                  </a:cubicBezTo>
                  <a:cubicBezTo>
                    <a:pt x="3267" y="8254"/>
                    <a:pt x="3267" y="8210"/>
                    <a:pt x="3311" y="8188"/>
                  </a:cubicBezTo>
                  <a:cubicBezTo>
                    <a:pt x="3377" y="8166"/>
                    <a:pt x="3377" y="8100"/>
                    <a:pt x="3377" y="8033"/>
                  </a:cubicBezTo>
                  <a:cubicBezTo>
                    <a:pt x="3466" y="7967"/>
                    <a:pt x="3466" y="7967"/>
                    <a:pt x="3488" y="7901"/>
                  </a:cubicBezTo>
                  <a:cubicBezTo>
                    <a:pt x="3488" y="7901"/>
                    <a:pt x="3466" y="7879"/>
                    <a:pt x="3466" y="7879"/>
                  </a:cubicBezTo>
                  <a:cubicBezTo>
                    <a:pt x="3444" y="7879"/>
                    <a:pt x="3421" y="7901"/>
                    <a:pt x="3399" y="7901"/>
                  </a:cubicBezTo>
                  <a:cubicBezTo>
                    <a:pt x="3399" y="7835"/>
                    <a:pt x="3399" y="7835"/>
                    <a:pt x="3444" y="7791"/>
                  </a:cubicBezTo>
                  <a:cubicBezTo>
                    <a:pt x="3466" y="7747"/>
                    <a:pt x="3488" y="7702"/>
                    <a:pt x="3466" y="7636"/>
                  </a:cubicBezTo>
                  <a:cubicBezTo>
                    <a:pt x="3421" y="7548"/>
                    <a:pt x="3421" y="7438"/>
                    <a:pt x="3399" y="7349"/>
                  </a:cubicBezTo>
                  <a:cubicBezTo>
                    <a:pt x="3399" y="7327"/>
                    <a:pt x="3421" y="7305"/>
                    <a:pt x="3421" y="7283"/>
                  </a:cubicBezTo>
                  <a:cubicBezTo>
                    <a:pt x="3466" y="7305"/>
                    <a:pt x="3488" y="7305"/>
                    <a:pt x="3532" y="7327"/>
                  </a:cubicBezTo>
                  <a:cubicBezTo>
                    <a:pt x="3576" y="7305"/>
                    <a:pt x="3620" y="7261"/>
                    <a:pt x="3642" y="7239"/>
                  </a:cubicBezTo>
                  <a:cubicBezTo>
                    <a:pt x="3664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53" y="7107"/>
                    <a:pt x="3775" y="7129"/>
                    <a:pt x="3797" y="7129"/>
                  </a:cubicBezTo>
                  <a:cubicBezTo>
                    <a:pt x="3812" y="7134"/>
                    <a:pt x="3827" y="7137"/>
                    <a:pt x="3840" y="7137"/>
                  </a:cubicBezTo>
                  <a:cubicBezTo>
                    <a:pt x="3881" y="7137"/>
                    <a:pt x="3907" y="7108"/>
                    <a:pt x="3907" y="7040"/>
                  </a:cubicBezTo>
                  <a:cubicBezTo>
                    <a:pt x="3907" y="7018"/>
                    <a:pt x="3907" y="7018"/>
                    <a:pt x="3907" y="6974"/>
                  </a:cubicBezTo>
                  <a:cubicBezTo>
                    <a:pt x="3995" y="6974"/>
                    <a:pt x="4062" y="6952"/>
                    <a:pt x="4106" y="6886"/>
                  </a:cubicBezTo>
                  <a:cubicBezTo>
                    <a:pt x="4128" y="6864"/>
                    <a:pt x="4172" y="6864"/>
                    <a:pt x="4194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3"/>
                    <a:pt x="4326" y="6709"/>
                    <a:pt x="4370" y="6665"/>
                  </a:cubicBezTo>
                  <a:cubicBezTo>
                    <a:pt x="4415" y="6621"/>
                    <a:pt x="4437" y="6599"/>
                    <a:pt x="4481" y="6555"/>
                  </a:cubicBezTo>
                  <a:cubicBezTo>
                    <a:pt x="4481" y="6489"/>
                    <a:pt x="4459" y="6444"/>
                    <a:pt x="4415" y="6422"/>
                  </a:cubicBezTo>
                  <a:cubicBezTo>
                    <a:pt x="4393" y="6356"/>
                    <a:pt x="4393" y="6312"/>
                    <a:pt x="4393" y="6246"/>
                  </a:cubicBezTo>
                  <a:lnTo>
                    <a:pt x="4393" y="6246"/>
                  </a:lnTo>
                  <a:cubicBezTo>
                    <a:pt x="4453" y="6282"/>
                    <a:pt x="4481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24"/>
                    <a:pt x="4503" y="6202"/>
                  </a:cubicBezTo>
                  <a:cubicBezTo>
                    <a:pt x="4525" y="6135"/>
                    <a:pt x="4547" y="6091"/>
                    <a:pt x="4591" y="6047"/>
                  </a:cubicBezTo>
                  <a:cubicBezTo>
                    <a:pt x="4635" y="6003"/>
                    <a:pt x="4635" y="5959"/>
                    <a:pt x="4547" y="5937"/>
                  </a:cubicBezTo>
                  <a:cubicBezTo>
                    <a:pt x="4547" y="5915"/>
                    <a:pt x="4525" y="5915"/>
                    <a:pt x="4503" y="5915"/>
                  </a:cubicBezTo>
                  <a:cubicBezTo>
                    <a:pt x="4547" y="5871"/>
                    <a:pt x="4591" y="5826"/>
                    <a:pt x="4635" y="5782"/>
                  </a:cubicBezTo>
                  <a:cubicBezTo>
                    <a:pt x="4657" y="5738"/>
                    <a:pt x="4679" y="5694"/>
                    <a:pt x="4702" y="5628"/>
                  </a:cubicBezTo>
                  <a:cubicBezTo>
                    <a:pt x="4790" y="5628"/>
                    <a:pt x="4790" y="5540"/>
                    <a:pt x="4812" y="5495"/>
                  </a:cubicBezTo>
                  <a:cubicBezTo>
                    <a:pt x="4830" y="5483"/>
                    <a:pt x="4847" y="5479"/>
                    <a:pt x="4862" y="5479"/>
                  </a:cubicBezTo>
                  <a:cubicBezTo>
                    <a:pt x="4886" y="5479"/>
                    <a:pt x="4906" y="5489"/>
                    <a:pt x="4921" y="5489"/>
                  </a:cubicBezTo>
                  <a:cubicBezTo>
                    <a:pt x="4930" y="5489"/>
                    <a:pt x="4938" y="5486"/>
                    <a:pt x="4944" y="5473"/>
                  </a:cubicBezTo>
                  <a:cubicBezTo>
                    <a:pt x="4944" y="5473"/>
                    <a:pt x="4944" y="5451"/>
                    <a:pt x="4944" y="5451"/>
                  </a:cubicBezTo>
                  <a:cubicBezTo>
                    <a:pt x="4944" y="5451"/>
                    <a:pt x="4944" y="5429"/>
                    <a:pt x="4944" y="5429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4"/>
                    <a:pt x="4988" y="5120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88" y="4833"/>
                    <a:pt x="5010" y="4767"/>
                    <a:pt x="5055" y="4701"/>
                  </a:cubicBezTo>
                  <a:cubicBezTo>
                    <a:pt x="5099" y="4657"/>
                    <a:pt x="5099" y="4635"/>
                    <a:pt x="5099" y="4569"/>
                  </a:cubicBezTo>
                  <a:cubicBezTo>
                    <a:pt x="5077" y="4458"/>
                    <a:pt x="5143" y="4392"/>
                    <a:pt x="5253" y="4392"/>
                  </a:cubicBezTo>
                  <a:lnTo>
                    <a:pt x="5319" y="4392"/>
                  </a:lnTo>
                  <a:cubicBezTo>
                    <a:pt x="5342" y="4392"/>
                    <a:pt x="5386" y="4392"/>
                    <a:pt x="5386" y="4370"/>
                  </a:cubicBezTo>
                  <a:cubicBezTo>
                    <a:pt x="5474" y="4304"/>
                    <a:pt x="5518" y="4215"/>
                    <a:pt x="5474" y="4105"/>
                  </a:cubicBezTo>
                  <a:cubicBezTo>
                    <a:pt x="5452" y="4105"/>
                    <a:pt x="5452" y="4083"/>
                    <a:pt x="5452" y="4061"/>
                  </a:cubicBezTo>
                  <a:cubicBezTo>
                    <a:pt x="5452" y="4039"/>
                    <a:pt x="5474" y="4017"/>
                    <a:pt x="5496" y="4017"/>
                  </a:cubicBezTo>
                  <a:cubicBezTo>
                    <a:pt x="5518" y="3995"/>
                    <a:pt x="5562" y="3995"/>
                    <a:pt x="5584" y="3995"/>
                  </a:cubicBezTo>
                  <a:cubicBezTo>
                    <a:pt x="5628" y="3884"/>
                    <a:pt x="5673" y="3774"/>
                    <a:pt x="5717" y="3686"/>
                  </a:cubicBezTo>
                  <a:cubicBezTo>
                    <a:pt x="5739" y="3664"/>
                    <a:pt x="5761" y="3642"/>
                    <a:pt x="5783" y="3642"/>
                  </a:cubicBezTo>
                  <a:cubicBezTo>
                    <a:pt x="5805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1"/>
                    <a:pt x="5926" y="3717"/>
                    <a:pt x="5941" y="3717"/>
                  </a:cubicBezTo>
                  <a:cubicBezTo>
                    <a:pt x="5947" y="3717"/>
                    <a:pt x="5953" y="3714"/>
                    <a:pt x="5959" y="3708"/>
                  </a:cubicBezTo>
                  <a:cubicBezTo>
                    <a:pt x="5982" y="3708"/>
                    <a:pt x="6004" y="3686"/>
                    <a:pt x="6026" y="3686"/>
                  </a:cubicBezTo>
                  <a:cubicBezTo>
                    <a:pt x="6026" y="3642"/>
                    <a:pt x="6026" y="3620"/>
                    <a:pt x="6026" y="3575"/>
                  </a:cubicBezTo>
                  <a:cubicBezTo>
                    <a:pt x="6042" y="3526"/>
                    <a:pt x="6084" y="3501"/>
                    <a:pt x="6122" y="3501"/>
                  </a:cubicBezTo>
                  <a:cubicBezTo>
                    <a:pt x="6135" y="3501"/>
                    <a:pt x="6147" y="3504"/>
                    <a:pt x="6158" y="3509"/>
                  </a:cubicBezTo>
                  <a:cubicBezTo>
                    <a:pt x="6202" y="3531"/>
                    <a:pt x="6224" y="3553"/>
                    <a:pt x="6268" y="3575"/>
                  </a:cubicBezTo>
                  <a:cubicBezTo>
                    <a:pt x="6291" y="3465"/>
                    <a:pt x="6180" y="3465"/>
                    <a:pt x="6158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1" y="3289"/>
                  </a:lnTo>
                  <a:cubicBezTo>
                    <a:pt x="6291" y="3266"/>
                    <a:pt x="6291" y="3244"/>
                    <a:pt x="6291" y="3244"/>
                  </a:cubicBezTo>
                  <a:cubicBezTo>
                    <a:pt x="6268" y="3222"/>
                    <a:pt x="6246" y="3222"/>
                    <a:pt x="6224" y="3200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2" y="2996"/>
                    <a:pt x="6270" y="2978"/>
                    <a:pt x="6302" y="2978"/>
                  </a:cubicBezTo>
                  <a:cubicBezTo>
                    <a:pt x="6321" y="2978"/>
                    <a:pt x="6345" y="2985"/>
                    <a:pt x="6379" y="3002"/>
                  </a:cubicBezTo>
                  <a:cubicBezTo>
                    <a:pt x="6379" y="3002"/>
                    <a:pt x="6379" y="3024"/>
                    <a:pt x="6401" y="3024"/>
                  </a:cubicBezTo>
                  <a:cubicBezTo>
                    <a:pt x="6423" y="2980"/>
                    <a:pt x="6423" y="2935"/>
                    <a:pt x="6423" y="2891"/>
                  </a:cubicBezTo>
                  <a:cubicBezTo>
                    <a:pt x="6401" y="2847"/>
                    <a:pt x="6379" y="2825"/>
                    <a:pt x="6423" y="2803"/>
                  </a:cubicBezTo>
                  <a:cubicBezTo>
                    <a:pt x="6467" y="2759"/>
                    <a:pt x="6401" y="2737"/>
                    <a:pt x="6423" y="2693"/>
                  </a:cubicBezTo>
                  <a:cubicBezTo>
                    <a:pt x="6445" y="2648"/>
                    <a:pt x="6423" y="2582"/>
                    <a:pt x="6445" y="2516"/>
                  </a:cubicBezTo>
                  <a:cubicBezTo>
                    <a:pt x="6533" y="2472"/>
                    <a:pt x="6555" y="2472"/>
                    <a:pt x="6577" y="2362"/>
                  </a:cubicBezTo>
                  <a:cubicBezTo>
                    <a:pt x="6599" y="2317"/>
                    <a:pt x="6622" y="2273"/>
                    <a:pt x="6666" y="2251"/>
                  </a:cubicBezTo>
                  <a:cubicBezTo>
                    <a:pt x="6688" y="2251"/>
                    <a:pt x="6710" y="2229"/>
                    <a:pt x="6710" y="2207"/>
                  </a:cubicBezTo>
                  <a:cubicBezTo>
                    <a:pt x="6798" y="2141"/>
                    <a:pt x="6798" y="2119"/>
                    <a:pt x="6754" y="2031"/>
                  </a:cubicBezTo>
                  <a:cubicBezTo>
                    <a:pt x="6710" y="1964"/>
                    <a:pt x="6666" y="1876"/>
                    <a:pt x="6644" y="1788"/>
                  </a:cubicBezTo>
                  <a:cubicBezTo>
                    <a:pt x="6644" y="1722"/>
                    <a:pt x="6622" y="1655"/>
                    <a:pt x="6577" y="1611"/>
                  </a:cubicBezTo>
                  <a:cubicBezTo>
                    <a:pt x="6533" y="1567"/>
                    <a:pt x="6533" y="1501"/>
                    <a:pt x="6577" y="1457"/>
                  </a:cubicBezTo>
                  <a:cubicBezTo>
                    <a:pt x="6599" y="1413"/>
                    <a:pt x="6776" y="1214"/>
                    <a:pt x="6820" y="1192"/>
                  </a:cubicBezTo>
                  <a:cubicBezTo>
                    <a:pt x="6820" y="1170"/>
                    <a:pt x="6820" y="1170"/>
                    <a:pt x="6842" y="1170"/>
                  </a:cubicBezTo>
                  <a:cubicBezTo>
                    <a:pt x="6908" y="1126"/>
                    <a:pt x="6908" y="1037"/>
                    <a:pt x="6886" y="971"/>
                  </a:cubicBezTo>
                  <a:cubicBezTo>
                    <a:pt x="6864" y="927"/>
                    <a:pt x="6842" y="905"/>
                    <a:pt x="6842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42" y="728"/>
                    <a:pt x="6842" y="706"/>
                    <a:pt x="6842" y="706"/>
                  </a:cubicBezTo>
                  <a:cubicBezTo>
                    <a:pt x="6864" y="684"/>
                    <a:pt x="6864" y="640"/>
                    <a:pt x="6842" y="640"/>
                  </a:cubicBezTo>
                  <a:cubicBezTo>
                    <a:pt x="6798" y="530"/>
                    <a:pt x="6754" y="419"/>
                    <a:pt x="6599" y="397"/>
                  </a:cubicBezTo>
                  <a:cubicBezTo>
                    <a:pt x="6511" y="397"/>
                    <a:pt x="6445" y="331"/>
                    <a:pt x="6379" y="265"/>
                  </a:cubicBezTo>
                  <a:cubicBezTo>
                    <a:pt x="6357" y="243"/>
                    <a:pt x="6313" y="221"/>
                    <a:pt x="6291" y="199"/>
                  </a:cubicBezTo>
                  <a:cubicBezTo>
                    <a:pt x="6202" y="177"/>
                    <a:pt x="6136" y="133"/>
                    <a:pt x="6048" y="133"/>
                  </a:cubicBezTo>
                  <a:cubicBezTo>
                    <a:pt x="6004" y="133"/>
                    <a:pt x="5982" y="133"/>
                    <a:pt x="5937" y="110"/>
                  </a:cubicBezTo>
                  <a:cubicBezTo>
                    <a:pt x="5915" y="110"/>
                    <a:pt x="5893" y="88"/>
                    <a:pt x="5871" y="88"/>
                  </a:cubicBezTo>
                  <a:cubicBezTo>
                    <a:pt x="5783" y="88"/>
                    <a:pt x="5717" y="66"/>
                    <a:pt x="5651" y="22"/>
                  </a:cubicBezTo>
                  <a:cubicBezTo>
                    <a:pt x="5606" y="0"/>
                    <a:pt x="5584" y="0"/>
                    <a:pt x="5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58425" y="1106125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51" y="4196"/>
                  </a:moveTo>
                  <a:cubicBezTo>
                    <a:pt x="5363" y="4196"/>
                    <a:pt x="5376" y="4201"/>
                    <a:pt x="5386" y="4211"/>
                  </a:cubicBezTo>
                  <a:cubicBezTo>
                    <a:pt x="5386" y="4233"/>
                    <a:pt x="5386" y="4255"/>
                    <a:pt x="5386" y="4277"/>
                  </a:cubicBezTo>
                  <a:cubicBezTo>
                    <a:pt x="5371" y="4277"/>
                    <a:pt x="5356" y="4287"/>
                    <a:pt x="5341" y="4287"/>
                  </a:cubicBezTo>
                  <a:cubicBezTo>
                    <a:pt x="5334" y="4287"/>
                    <a:pt x="5327" y="4284"/>
                    <a:pt x="5319" y="4277"/>
                  </a:cubicBezTo>
                  <a:cubicBezTo>
                    <a:pt x="5297" y="4277"/>
                    <a:pt x="5297" y="4255"/>
                    <a:pt x="5319" y="4233"/>
                  </a:cubicBezTo>
                  <a:cubicBezTo>
                    <a:pt x="5319" y="4207"/>
                    <a:pt x="5334" y="4196"/>
                    <a:pt x="5351" y="4196"/>
                  </a:cubicBezTo>
                  <a:close/>
                  <a:moveTo>
                    <a:pt x="4790" y="4885"/>
                  </a:moveTo>
                  <a:cubicBezTo>
                    <a:pt x="4804" y="4885"/>
                    <a:pt x="4819" y="4895"/>
                    <a:pt x="4834" y="4895"/>
                  </a:cubicBezTo>
                  <a:cubicBezTo>
                    <a:pt x="4834" y="4917"/>
                    <a:pt x="4856" y="4939"/>
                    <a:pt x="4856" y="4939"/>
                  </a:cubicBezTo>
                  <a:cubicBezTo>
                    <a:pt x="4856" y="4983"/>
                    <a:pt x="4878" y="5005"/>
                    <a:pt x="4856" y="5027"/>
                  </a:cubicBezTo>
                  <a:cubicBezTo>
                    <a:pt x="4834" y="5027"/>
                    <a:pt x="4790" y="5027"/>
                    <a:pt x="4768" y="5005"/>
                  </a:cubicBezTo>
                  <a:cubicBezTo>
                    <a:pt x="4768" y="4983"/>
                    <a:pt x="4745" y="4961"/>
                    <a:pt x="4745" y="4939"/>
                  </a:cubicBezTo>
                  <a:cubicBezTo>
                    <a:pt x="4745" y="4917"/>
                    <a:pt x="4745" y="4895"/>
                    <a:pt x="4768" y="4895"/>
                  </a:cubicBezTo>
                  <a:cubicBezTo>
                    <a:pt x="4775" y="4887"/>
                    <a:pt x="4782" y="4885"/>
                    <a:pt x="4790" y="4885"/>
                  </a:cubicBezTo>
                  <a:close/>
                  <a:moveTo>
                    <a:pt x="4799" y="5176"/>
                  </a:moveTo>
                  <a:cubicBezTo>
                    <a:pt x="4803" y="5176"/>
                    <a:pt x="4807" y="5177"/>
                    <a:pt x="4812" y="5182"/>
                  </a:cubicBezTo>
                  <a:cubicBezTo>
                    <a:pt x="4834" y="5182"/>
                    <a:pt x="4856" y="5226"/>
                    <a:pt x="4856" y="5248"/>
                  </a:cubicBezTo>
                  <a:cubicBezTo>
                    <a:pt x="4834" y="5270"/>
                    <a:pt x="4812" y="5292"/>
                    <a:pt x="4768" y="5292"/>
                  </a:cubicBezTo>
                  <a:cubicBezTo>
                    <a:pt x="4768" y="5292"/>
                    <a:pt x="4768" y="5292"/>
                    <a:pt x="4768" y="5270"/>
                  </a:cubicBezTo>
                  <a:cubicBezTo>
                    <a:pt x="4745" y="5270"/>
                    <a:pt x="4745" y="5270"/>
                    <a:pt x="4745" y="5248"/>
                  </a:cubicBezTo>
                  <a:cubicBezTo>
                    <a:pt x="4745" y="5248"/>
                    <a:pt x="4745" y="5226"/>
                    <a:pt x="4745" y="5226"/>
                  </a:cubicBezTo>
                  <a:cubicBezTo>
                    <a:pt x="4763" y="5208"/>
                    <a:pt x="4781" y="5176"/>
                    <a:pt x="4799" y="5176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4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lnTo>
                    <a:pt x="5187" y="282"/>
                  </a:lnTo>
                  <a:cubicBezTo>
                    <a:pt x="5099" y="326"/>
                    <a:pt x="5054" y="393"/>
                    <a:pt x="5010" y="459"/>
                  </a:cubicBezTo>
                  <a:cubicBezTo>
                    <a:pt x="4966" y="547"/>
                    <a:pt x="4944" y="635"/>
                    <a:pt x="4966" y="746"/>
                  </a:cubicBezTo>
                  <a:cubicBezTo>
                    <a:pt x="5010" y="834"/>
                    <a:pt x="4966" y="900"/>
                    <a:pt x="4856" y="900"/>
                  </a:cubicBezTo>
                  <a:cubicBezTo>
                    <a:pt x="4824" y="908"/>
                    <a:pt x="4791" y="913"/>
                    <a:pt x="4760" y="913"/>
                  </a:cubicBezTo>
                  <a:cubicBezTo>
                    <a:pt x="4706" y="913"/>
                    <a:pt x="4655" y="898"/>
                    <a:pt x="4613" y="856"/>
                  </a:cubicBezTo>
                  <a:cubicBezTo>
                    <a:pt x="4591" y="834"/>
                    <a:pt x="4569" y="834"/>
                    <a:pt x="4525" y="834"/>
                  </a:cubicBezTo>
                  <a:cubicBezTo>
                    <a:pt x="4525" y="878"/>
                    <a:pt x="4525" y="922"/>
                    <a:pt x="4503" y="988"/>
                  </a:cubicBezTo>
                  <a:lnTo>
                    <a:pt x="4370" y="988"/>
                  </a:lnTo>
                  <a:cubicBezTo>
                    <a:pt x="4326" y="1011"/>
                    <a:pt x="4304" y="1033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2"/>
                  </a:cubicBezTo>
                  <a:cubicBezTo>
                    <a:pt x="4260" y="1364"/>
                    <a:pt x="4260" y="1364"/>
                    <a:pt x="4238" y="1386"/>
                  </a:cubicBezTo>
                  <a:cubicBezTo>
                    <a:pt x="4260" y="1408"/>
                    <a:pt x="4282" y="1430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62"/>
                  </a:cubicBezTo>
                  <a:cubicBezTo>
                    <a:pt x="4260" y="1628"/>
                    <a:pt x="4282" y="1695"/>
                    <a:pt x="4282" y="1783"/>
                  </a:cubicBezTo>
                  <a:cubicBezTo>
                    <a:pt x="4282" y="1814"/>
                    <a:pt x="4260" y="1845"/>
                    <a:pt x="4224" y="1845"/>
                  </a:cubicBezTo>
                  <a:cubicBezTo>
                    <a:pt x="4209" y="1845"/>
                    <a:pt x="4191" y="1840"/>
                    <a:pt x="4172" y="1827"/>
                  </a:cubicBezTo>
                  <a:cubicBezTo>
                    <a:pt x="4154" y="1827"/>
                    <a:pt x="4136" y="1799"/>
                    <a:pt x="4119" y="1799"/>
                  </a:cubicBezTo>
                  <a:cubicBezTo>
                    <a:pt x="4114" y="1799"/>
                    <a:pt x="4110" y="1801"/>
                    <a:pt x="4105" y="1805"/>
                  </a:cubicBezTo>
                  <a:cubicBezTo>
                    <a:pt x="4105" y="1849"/>
                    <a:pt x="4105" y="1893"/>
                    <a:pt x="4105" y="1937"/>
                  </a:cubicBezTo>
                  <a:cubicBezTo>
                    <a:pt x="4083" y="2026"/>
                    <a:pt x="4128" y="2070"/>
                    <a:pt x="4172" y="2136"/>
                  </a:cubicBezTo>
                  <a:cubicBezTo>
                    <a:pt x="4194" y="2158"/>
                    <a:pt x="4216" y="2180"/>
                    <a:pt x="4260" y="2202"/>
                  </a:cubicBezTo>
                  <a:cubicBezTo>
                    <a:pt x="4260" y="2224"/>
                    <a:pt x="4282" y="2246"/>
                    <a:pt x="4304" y="2269"/>
                  </a:cubicBezTo>
                  <a:cubicBezTo>
                    <a:pt x="4260" y="2335"/>
                    <a:pt x="4238" y="2379"/>
                    <a:pt x="4216" y="2445"/>
                  </a:cubicBezTo>
                  <a:cubicBezTo>
                    <a:pt x="4128" y="2445"/>
                    <a:pt x="4128" y="2335"/>
                    <a:pt x="4061" y="2313"/>
                  </a:cubicBezTo>
                  <a:lnTo>
                    <a:pt x="4061" y="2313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4" y="2533"/>
                    <a:pt x="3598" y="2577"/>
                  </a:cubicBezTo>
                  <a:cubicBezTo>
                    <a:pt x="3598" y="2600"/>
                    <a:pt x="3598" y="2622"/>
                    <a:pt x="3598" y="2666"/>
                  </a:cubicBezTo>
                  <a:cubicBezTo>
                    <a:pt x="3571" y="2666"/>
                    <a:pt x="3535" y="2632"/>
                    <a:pt x="3502" y="2632"/>
                  </a:cubicBezTo>
                  <a:cubicBezTo>
                    <a:pt x="3481" y="2632"/>
                    <a:pt x="3460" y="2645"/>
                    <a:pt x="3443" y="2688"/>
                  </a:cubicBezTo>
                  <a:cubicBezTo>
                    <a:pt x="3465" y="2710"/>
                    <a:pt x="3465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10" y="2975"/>
                    <a:pt x="3510" y="3085"/>
                    <a:pt x="3510" y="3217"/>
                  </a:cubicBezTo>
                  <a:cubicBezTo>
                    <a:pt x="3488" y="3262"/>
                    <a:pt x="3488" y="3284"/>
                    <a:pt x="3443" y="3284"/>
                  </a:cubicBezTo>
                  <a:cubicBezTo>
                    <a:pt x="3421" y="3284"/>
                    <a:pt x="3377" y="3306"/>
                    <a:pt x="3355" y="3306"/>
                  </a:cubicBezTo>
                  <a:cubicBezTo>
                    <a:pt x="3323" y="3314"/>
                    <a:pt x="3293" y="3319"/>
                    <a:pt x="3265" y="3319"/>
                  </a:cubicBezTo>
                  <a:cubicBezTo>
                    <a:pt x="3215" y="3319"/>
                    <a:pt x="3168" y="3304"/>
                    <a:pt x="3112" y="3262"/>
                  </a:cubicBezTo>
                  <a:cubicBezTo>
                    <a:pt x="3112" y="3246"/>
                    <a:pt x="3101" y="3230"/>
                    <a:pt x="3087" y="3230"/>
                  </a:cubicBezTo>
                  <a:cubicBezTo>
                    <a:pt x="3081" y="3230"/>
                    <a:pt x="3075" y="3233"/>
                    <a:pt x="3068" y="3240"/>
                  </a:cubicBezTo>
                  <a:cubicBezTo>
                    <a:pt x="3068" y="3262"/>
                    <a:pt x="3068" y="3262"/>
                    <a:pt x="3090" y="3284"/>
                  </a:cubicBezTo>
                  <a:cubicBezTo>
                    <a:pt x="3112" y="3306"/>
                    <a:pt x="3134" y="3328"/>
                    <a:pt x="3179" y="3350"/>
                  </a:cubicBezTo>
                  <a:cubicBezTo>
                    <a:pt x="3223" y="3438"/>
                    <a:pt x="3201" y="3526"/>
                    <a:pt x="3112" y="3571"/>
                  </a:cubicBezTo>
                  <a:cubicBezTo>
                    <a:pt x="3068" y="3593"/>
                    <a:pt x="3024" y="3615"/>
                    <a:pt x="2980" y="3637"/>
                  </a:cubicBezTo>
                  <a:cubicBezTo>
                    <a:pt x="2958" y="3637"/>
                    <a:pt x="2914" y="3659"/>
                    <a:pt x="2914" y="3703"/>
                  </a:cubicBezTo>
                  <a:cubicBezTo>
                    <a:pt x="2870" y="3791"/>
                    <a:pt x="2803" y="3858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55"/>
                  </a:cubicBezTo>
                  <a:cubicBezTo>
                    <a:pt x="2781" y="4277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5" y="4520"/>
                  </a:cubicBezTo>
                  <a:cubicBezTo>
                    <a:pt x="2825" y="4542"/>
                    <a:pt x="2848" y="4564"/>
                    <a:pt x="2848" y="4586"/>
                  </a:cubicBezTo>
                  <a:cubicBezTo>
                    <a:pt x="2870" y="4652"/>
                    <a:pt x="2848" y="4718"/>
                    <a:pt x="2781" y="4762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1" y="4873"/>
                    <a:pt x="2671" y="4961"/>
                    <a:pt x="2605" y="5005"/>
                  </a:cubicBezTo>
                  <a:lnTo>
                    <a:pt x="2494" y="5005"/>
                  </a:lnTo>
                  <a:cubicBezTo>
                    <a:pt x="2516" y="5049"/>
                    <a:pt x="2516" y="5071"/>
                    <a:pt x="2539" y="5093"/>
                  </a:cubicBezTo>
                  <a:cubicBezTo>
                    <a:pt x="2649" y="5160"/>
                    <a:pt x="2693" y="5292"/>
                    <a:pt x="2803" y="5380"/>
                  </a:cubicBezTo>
                  <a:cubicBezTo>
                    <a:pt x="2848" y="5402"/>
                    <a:pt x="2825" y="5469"/>
                    <a:pt x="2781" y="5469"/>
                  </a:cubicBezTo>
                  <a:cubicBezTo>
                    <a:pt x="2737" y="5469"/>
                    <a:pt x="2693" y="5491"/>
                    <a:pt x="2649" y="5535"/>
                  </a:cubicBezTo>
                  <a:cubicBezTo>
                    <a:pt x="2649" y="5557"/>
                    <a:pt x="2627" y="5557"/>
                    <a:pt x="2627" y="5557"/>
                  </a:cubicBezTo>
                  <a:cubicBezTo>
                    <a:pt x="2539" y="5579"/>
                    <a:pt x="2516" y="5645"/>
                    <a:pt x="2494" y="5733"/>
                  </a:cubicBezTo>
                  <a:cubicBezTo>
                    <a:pt x="2494" y="5755"/>
                    <a:pt x="2472" y="5778"/>
                    <a:pt x="2472" y="5800"/>
                  </a:cubicBezTo>
                  <a:cubicBezTo>
                    <a:pt x="2446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822"/>
                    <a:pt x="2318" y="5800"/>
                    <a:pt x="2296" y="5800"/>
                  </a:cubicBezTo>
                  <a:cubicBezTo>
                    <a:pt x="2287" y="5790"/>
                    <a:pt x="2277" y="5785"/>
                    <a:pt x="2268" y="5785"/>
                  </a:cubicBezTo>
                  <a:cubicBezTo>
                    <a:pt x="2255" y="5785"/>
                    <a:pt x="2243" y="5796"/>
                    <a:pt x="2230" y="5822"/>
                  </a:cubicBezTo>
                  <a:cubicBezTo>
                    <a:pt x="2252" y="5844"/>
                    <a:pt x="2274" y="5866"/>
                    <a:pt x="2274" y="5888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5" y="6045"/>
                    <a:pt x="2298" y="6101"/>
                    <a:pt x="2250" y="6101"/>
                  </a:cubicBezTo>
                  <a:cubicBezTo>
                    <a:pt x="2237" y="6101"/>
                    <a:pt x="2222" y="6096"/>
                    <a:pt x="2208" y="6087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63"/>
                    <a:pt x="1764" y="6163"/>
                  </a:cubicBezTo>
                  <a:cubicBezTo>
                    <a:pt x="1729" y="6163"/>
                    <a:pt x="1693" y="6153"/>
                    <a:pt x="1656" y="6131"/>
                  </a:cubicBezTo>
                  <a:cubicBezTo>
                    <a:pt x="1656" y="6175"/>
                    <a:pt x="1656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5"/>
                    <a:pt x="1352" y="6515"/>
                  </a:cubicBezTo>
                  <a:cubicBezTo>
                    <a:pt x="1337" y="6515"/>
                    <a:pt x="1320" y="6512"/>
                    <a:pt x="1303" y="6506"/>
                  </a:cubicBezTo>
                  <a:cubicBezTo>
                    <a:pt x="1281" y="6506"/>
                    <a:pt x="1281" y="6484"/>
                    <a:pt x="1259" y="6484"/>
                  </a:cubicBezTo>
                  <a:cubicBezTo>
                    <a:pt x="1214" y="6484"/>
                    <a:pt x="1192" y="6484"/>
                    <a:pt x="1170" y="6528"/>
                  </a:cubicBezTo>
                  <a:cubicBezTo>
                    <a:pt x="1148" y="6550"/>
                    <a:pt x="1148" y="6594"/>
                    <a:pt x="1148" y="6638"/>
                  </a:cubicBezTo>
                  <a:cubicBezTo>
                    <a:pt x="1170" y="6660"/>
                    <a:pt x="1170" y="6704"/>
                    <a:pt x="1170" y="6727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91"/>
                    <a:pt x="1413" y="7058"/>
                    <a:pt x="1325" y="7124"/>
                  </a:cubicBezTo>
                  <a:cubicBezTo>
                    <a:pt x="1259" y="7146"/>
                    <a:pt x="1236" y="7190"/>
                    <a:pt x="1259" y="7256"/>
                  </a:cubicBezTo>
                  <a:cubicBezTo>
                    <a:pt x="1259" y="7300"/>
                    <a:pt x="1259" y="7322"/>
                    <a:pt x="1259" y="7367"/>
                  </a:cubicBezTo>
                  <a:cubicBezTo>
                    <a:pt x="1259" y="7389"/>
                    <a:pt x="1259" y="7433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52"/>
                  </a:cubicBezTo>
                  <a:cubicBezTo>
                    <a:pt x="1347" y="7896"/>
                    <a:pt x="1303" y="7940"/>
                    <a:pt x="1259" y="7985"/>
                  </a:cubicBezTo>
                  <a:cubicBezTo>
                    <a:pt x="1236" y="8007"/>
                    <a:pt x="1214" y="8051"/>
                    <a:pt x="1214" y="8095"/>
                  </a:cubicBezTo>
                  <a:cubicBezTo>
                    <a:pt x="1214" y="8117"/>
                    <a:pt x="1192" y="8139"/>
                    <a:pt x="1192" y="8161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48" y="8227"/>
                    <a:pt x="1170" y="8249"/>
                    <a:pt x="1192" y="8249"/>
                  </a:cubicBezTo>
                  <a:cubicBezTo>
                    <a:pt x="1214" y="8271"/>
                    <a:pt x="1236" y="8271"/>
                    <a:pt x="1259" y="8293"/>
                  </a:cubicBezTo>
                  <a:cubicBezTo>
                    <a:pt x="1303" y="8316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58"/>
                    <a:pt x="1038" y="8580"/>
                    <a:pt x="972" y="8580"/>
                  </a:cubicBezTo>
                  <a:cubicBezTo>
                    <a:pt x="905" y="8602"/>
                    <a:pt x="861" y="8647"/>
                    <a:pt x="817" y="8691"/>
                  </a:cubicBezTo>
                  <a:cubicBezTo>
                    <a:pt x="773" y="8735"/>
                    <a:pt x="707" y="8801"/>
                    <a:pt x="641" y="8845"/>
                  </a:cubicBezTo>
                  <a:cubicBezTo>
                    <a:pt x="596" y="8867"/>
                    <a:pt x="552" y="8911"/>
                    <a:pt x="530" y="8978"/>
                  </a:cubicBezTo>
                  <a:cubicBezTo>
                    <a:pt x="530" y="9022"/>
                    <a:pt x="486" y="9044"/>
                    <a:pt x="442" y="9044"/>
                  </a:cubicBezTo>
                  <a:cubicBezTo>
                    <a:pt x="398" y="9022"/>
                    <a:pt x="354" y="9022"/>
                    <a:pt x="310" y="9022"/>
                  </a:cubicBezTo>
                  <a:cubicBezTo>
                    <a:pt x="302" y="9014"/>
                    <a:pt x="292" y="9012"/>
                    <a:pt x="282" y="9012"/>
                  </a:cubicBezTo>
                  <a:cubicBezTo>
                    <a:pt x="260" y="9012"/>
                    <a:pt x="236" y="9022"/>
                    <a:pt x="221" y="9022"/>
                  </a:cubicBezTo>
                  <a:cubicBezTo>
                    <a:pt x="133" y="9110"/>
                    <a:pt x="67" y="9176"/>
                    <a:pt x="23" y="9287"/>
                  </a:cubicBezTo>
                  <a:cubicBezTo>
                    <a:pt x="1" y="9331"/>
                    <a:pt x="1" y="9397"/>
                    <a:pt x="23" y="9441"/>
                  </a:cubicBezTo>
                  <a:cubicBezTo>
                    <a:pt x="89" y="9529"/>
                    <a:pt x="155" y="9640"/>
                    <a:pt x="221" y="9750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49"/>
                    <a:pt x="199" y="10037"/>
                    <a:pt x="89" y="10081"/>
                  </a:cubicBezTo>
                  <a:lnTo>
                    <a:pt x="67" y="10081"/>
                  </a:lnTo>
                  <a:cubicBezTo>
                    <a:pt x="23" y="10147"/>
                    <a:pt x="1" y="10191"/>
                    <a:pt x="67" y="10258"/>
                  </a:cubicBezTo>
                  <a:cubicBezTo>
                    <a:pt x="111" y="10324"/>
                    <a:pt x="177" y="10390"/>
                    <a:pt x="265" y="10412"/>
                  </a:cubicBezTo>
                  <a:cubicBezTo>
                    <a:pt x="310" y="10434"/>
                    <a:pt x="354" y="10478"/>
                    <a:pt x="376" y="10500"/>
                  </a:cubicBezTo>
                  <a:cubicBezTo>
                    <a:pt x="420" y="10522"/>
                    <a:pt x="442" y="10567"/>
                    <a:pt x="464" y="10589"/>
                  </a:cubicBezTo>
                  <a:cubicBezTo>
                    <a:pt x="508" y="10677"/>
                    <a:pt x="574" y="10743"/>
                    <a:pt x="663" y="10787"/>
                  </a:cubicBezTo>
                  <a:cubicBezTo>
                    <a:pt x="751" y="10831"/>
                    <a:pt x="839" y="10854"/>
                    <a:pt x="905" y="10942"/>
                  </a:cubicBezTo>
                  <a:lnTo>
                    <a:pt x="994" y="10942"/>
                  </a:lnTo>
                  <a:cubicBezTo>
                    <a:pt x="1060" y="10942"/>
                    <a:pt x="1082" y="10920"/>
                    <a:pt x="1126" y="10898"/>
                  </a:cubicBezTo>
                  <a:cubicBezTo>
                    <a:pt x="1148" y="10876"/>
                    <a:pt x="1170" y="10831"/>
                    <a:pt x="1192" y="10831"/>
                  </a:cubicBezTo>
                  <a:cubicBezTo>
                    <a:pt x="1281" y="10809"/>
                    <a:pt x="1347" y="10743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7"/>
                    <a:pt x="1413" y="10545"/>
                  </a:cubicBezTo>
                  <a:cubicBezTo>
                    <a:pt x="1435" y="10545"/>
                    <a:pt x="1457" y="10545"/>
                    <a:pt x="1479" y="10522"/>
                  </a:cubicBezTo>
                  <a:cubicBezTo>
                    <a:pt x="1612" y="10500"/>
                    <a:pt x="1634" y="10478"/>
                    <a:pt x="1656" y="10324"/>
                  </a:cubicBezTo>
                  <a:cubicBezTo>
                    <a:pt x="1656" y="10255"/>
                    <a:pt x="1669" y="10199"/>
                    <a:pt x="1717" y="10199"/>
                  </a:cubicBezTo>
                  <a:cubicBezTo>
                    <a:pt x="1731" y="10199"/>
                    <a:pt x="1747" y="10204"/>
                    <a:pt x="1766" y="10214"/>
                  </a:cubicBezTo>
                  <a:lnTo>
                    <a:pt x="1810" y="10214"/>
                  </a:lnTo>
                  <a:cubicBezTo>
                    <a:pt x="1854" y="10214"/>
                    <a:pt x="1876" y="10214"/>
                    <a:pt x="1899" y="10169"/>
                  </a:cubicBezTo>
                  <a:cubicBezTo>
                    <a:pt x="1932" y="10102"/>
                    <a:pt x="1966" y="10073"/>
                    <a:pt x="2019" y="10073"/>
                  </a:cubicBezTo>
                  <a:cubicBezTo>
                    <a:pt x="2036" y="10073"/>
                    <a:pt x="2054" y="10076"/>
                    <a:pt x="2075" y="10081"/>
                  </a:cubicBezTo>
                  <a:lnTo>
                    <a:pt x="2119" y="10081"/>
                  </a:lnTo>
                  <a:cubicBezTo>
                    <a:pt x="2141" y="10037"/>
                    <a:pt x="2185" y="9993"/>
                    <a:pt x="2185" y="9949"/>
                  </a:cubicBezTo>
                  <a:cubicBezTo>
                    <a:pt x="2230" y="9882"/>
                    <a:pt x="2252" y="9838"/>
                    <a:pt x="2318" y="9838"/>
                  </a:cubicBezTo>
                  <a:cubicBezTo>
                    <a:pt x="2340" y="9838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6" y="9728"/>
                  </a:cubicBezTo>
                  <a:cubicBezTo>
                    <a:pt x="2583" y="9706"/>
                    <a:pt x="2649" y="9662"/>
                    <a:pt x="2693" y="9596"/>
                  </a:cubicBezTo>
                  <a:cubicBezTo>
                    <a:pt x="2715" y="9551"/>
                    <a:pt x="2759" y="9507"/>
                    <a:pt x="2781" y="9441"/>
                  </a:cubicBezTo>
                  <a:cubicBezTo>
                    <a:pt x="2825" y="9397"/>
                    <a:pt x="2870" y="9331"/>
                    <a:pt x="2936" y="9309"/>
                  </a:cubicBezTo>
                  <a:cubicBezTo>
                    <a:pt x="2980" y="9287"/>
                    <a:pt x="2980" y="9242"/>
                    <a:pt x="3002" y="9176"/>
                  </a:cubicBezTo>
                  <a:cubicBezTo>
                    <a:pt x="3024" y="9088"/>
                    <a:pt x="3024" y="8978"/>
                    <a:pt x="3046" y="8889"/>
                  </a:cubicBezTo>
                  <a:cubicBezTo>
                    <a:pt x="3046" y="8845"/>
                    <a:pt x="3068" y="8801"/>
                    <a:pt x="3112" y="8779"/>
                  </a:cubicBezTo>
                  <a:cubicBezTo>
                    <a:pt x="3120" y="8771"/>
                    <a:pt x="3134" y="8766"/>
                    <a:pt x="3149" y="8766"/>
                  </a:cubicBezTo>
                  <a:cubicBezTo>
                    <a:pt x="3174" y="8766"/>
                    <a:pt x="3201" y="8781"/>
                    <a:pt x="3201" y="8823"/>
                  </a:cubicBezTo>
                  <a:cubicBezTo>
                    <a:pt x="3218" y="8823"/>
                    <a:pt x="3208" y="8851"/>
                    <a:pt x="3225" y="8851"/>
                  </a:cubicBezTo>
                  <a:cubicBezTo>
                    <a:pt x="3230" y="8851"/>
                    <a:pt x="3236" y="8850"/>
                    <a:pt x="3245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45" y="8713"/>
                    <a:pt x="3245" y="8669"/>
                    <a:pt x="3223" y="8625"/>
                  </a:cubicBezTo>
                  <a:cubicBezTo>
                    <a:pt x="3201" y="8558"/>
                    <a:pt x="3179" y="8492"/>
                    <a:pt x="3267" y="8448"/>
                  </a:cubicBezTo>
                  <a:cubicBezTo>
                    <a:pt x="3267" y="8426"/>
                    <a:pt x="3267" y="8404"/>
                    <a:pt x="3267" y="8382"/>
                  </a:cubicBezTo>
                  <a:cubicBezTo>
                    <a:pt x="3267" y="8360"/>
                    <a:pt x="3267" y="8316"/>
                    <a:pt x="3267" y="8293"/>
                  </a:cubicBezTo>
                  <a:cubicBezTo>
                    <a:pt x="3267" y="8249"/>
                    <a:pt x="3267" y="8205"/>
                    <a:pt x="3289" y="8205"/>
                  </a:cubicBezTo>
                  <a:cubicBezTo>
                    <a:pt x="3377" y="8161"/>
                    <a:pt x="3377" y="8095"/>
                    <a:pt x="3377" y="8051"/>
                  </a:cubicBezTo>
                  <a:cubicBezTo>
                    <a:pt x="3443" y="7985"/>
                    <a:pt x="3443" y="7985"/>
                    <a:pt x="3465" y="7896"/>
                  </a:cubicBezTo>
                  <a:cubicBezTo>
                    <a:pt x="3465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21" y="7808"/>
                  </a:cubicBezTo>
                  <a:cubicBezTo>
                    <a:pt x="3465" y="7764"/>
                    <a:pt x="3488" y="7698"/>
                    <a:pt x="3465" y="7653"/>
                  </a:cubicBezTo>
                  <a:cubicBezTo>
                    <a:pt x="3421" y="7565"/>
                    <a:pt x="3421" y="7455"/>
                    <a:pt x="3399" y="7344"/>
                  </a:cubicBezTo>
                  <a:cubicBezTo>
                    <a:pt x="3399" y="7344"/>
                    <a:pt x="3399" y="7322"/>
                    <a:pt x="3421" y="7278"/>
                  </a:cubicBezTo>
                  <a:cubicBezTo>
                    <a:pt x="3443" y="7300"/>
                    <a:pt x="3488" y="7322"/>
                    <a:pt x="3510" y="7344"/>
                  </a:cubicBezTo>
                  <a:cubicBezTo>
                    <a:pt x="3554" y="7300"/>
                    <a:pt x="3598" y="7278"/>
                    <a:pt x="3642" y="7234"/>
                  </a:cubicBezTo>
                  <a:cubicBezTo>
                    <a:pt x="3642" y="7190"/>
                    <a:pt x="3642" y="7168"/>
                    <a:pt x="3664" y="7124"/>
                  </a:cubicBezTo>
                  <a:cubicBezTo>
                    <a:pt x="3679" y="7124"/>
                    <a:pt x="3684" y="7114"/>
                    <a:pt x="3692" y="7114"/>
                  </a:cubicBezTo>
                  <a:cubicBezTo>
                    <a:pt x="3696" y="7114"/>
                    <a:pt x="3701" y="7116"/>
                    <a:pt x="3708" y="7124"/>
                  </a:cubicBezTo>
                  <a:cubicBezTo>
                    <a:pt x="3730" y="7124"/>
                    <a:pt x="3752" y="7124"/>
                    <a:pt x="3797" y="7146"/>
                  </a:cubicBezTo>
                  <a:cubicBezTo>
                    <a:pt x="3808" y="7150"/>
                    <a:pt x="3819" y="7152"/>
                    <a:pt x="3829" y="7152"/>
                  </a:cubicBezTo>
                  <a:cubicBezTo>
                    <a:pt x="3877" y="7152"/>
                    <a:pt x="3907" y="7112"/>
                    <a:pt x="3907" y="7058"/>
                  </a:cubicBezTo>
                  <a:cubicBezTo>
                    <a:pt x="3907" y="7036"/>
                    <a:pt x="3907" y="7013"/>
                    <a:pt x="3907" y="6991"/>
                  </a:cubicBezTo>
                  <a:cubicBezTo>
                    <a:pt x="3973" y="6991"/>
                    <a:pt x="4039" y="6969"/>
                    <a:pt x="4083" y="6903"/>
                  </a:cubicBezTo>
                  <a:cubicBezTo>
                    <a:pt x="4105" y="6881"/>
                    <a:pt x="4150" y="6859"/>
                    <a:pt x="4194" y="6859"/>
                  </a:cubicBezTo>
                  <a:cubicBezTo>
                    <a:pt x="4238" y="6859"/>
                    <a:pt x="4260" y="6881"/>
                    <a:pt x="4304" y="6881"/>
                  </a:cubicBezTo>
                  <a:cubicBezTo>
                    <a:pt x="4326" y="6881"/>
                    <a:pt x="4348" y="6881"/>
                    <a:pt x="4370" y="6859"/>
                  </a:cubicBezTo>
                  <a:cubicBezTo>
                    <a:pt x="4370" y="6837"/>
                    <a:pt x="4370" y="6815"/>
                    <a:pt x="4348" y="6815"/>
                  </a:cubicBezTo>
                  <a:cubicBezTo>
                    <a:pt x="4326" y="6749"/>
                    <a:pt x="4326" y="6727"/>
                    <a:pt x="4370" y="6682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506"/>
                    <a:pt x="4437" y="6462"/>
                    <a:pt x="4414" y="6418"/>
                  </a:cubicBezTo>
                  <a:cubicBezTo>
                    <a:pt x="4370" y="6373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7" y="6293"/>
                    <a:pt x="4484" y="6314"/>
                    <a:pt x="4508" y="6314"/>
                  </a:cubicBezTo>
                  <a:cubicBezTo>
                    <a:pt x="4525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109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32"/>
                    <a:pt x="4503" y="5910"/>
                  </a:cubicBezTo>
                  <a:cubicBezTo>
                    <a:pt x="4547" y="5866"/>
                    <a:pt x="4591" y="5844"/>
                    <a:pt x="4613" y="5800"/>
                  </a:cubicBezTo>
                  <a:cubicBezTo>
                    <a:pt x="4657" y="5755"/>
                    <a:pt x="4657" y="5689"/>
                    <a:pt x="4679" y="5645"/>
                  </a:cubicBezTo>
                  <a:cubicBezTo>
                    <a:pt x="4768" y="5623"/>
                    <a:pt x="4790" y="5557"/>
                    <a:pt x="4812" y="5491"/>
                  </a:cubicBezTo>
                  <a:cubicBezTo>
                    <a:pt x="4822" y="5486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9"/>
                  </a:cubicBezTo>
                  <a:cubicBezTo>
                    <a:pt x="4944" y="5447"/>
                    <a:pt x="4944" y="5447"/>
                    <a:pt x="4922" y="5447"/>
                  </a:cubicBezTo>
                  <a:cubicBezTo>
                    <a:pt x="4878" y="5358"/>
                    <a:pt x="4878" y="5314"/>
                    <a:pt x="4944" y="5248"/>
                  </a:cubicBezTo>
                  <a:cubicBezTo>
                    <a:pt x="4988" y="5204"/>
                    <a:pt x="4988" y="5182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51"/>
                    <a:pt x="5010" y="4762"/>
                    <a:pt x="5054" y="4718"/>
                  </a:cubicBezTo>
                  <a:cubicBezTo>
                    <a:pt x="5099" y="4674"/>
                    <a:pt x="5099" y="4630"/>
                    <a:pt x="5099" y="4586"/>
                  </a:cubicBezTo>
                  <a:cubicBezTo>
                    <a:pt x="5077" y="4475"/>
                    <a:pt x="5143" y="4409"/>
                    <a:pt x="5253" y="4409"/>
                  </a:cubicBezTo>
                  <a:lnTo>
                    <a:pt x="5319" y="4409"/>
                  </a:lnTo>
                  <a:cubicBezTo>
                    <a:pt x="5341" y="4409"/>
                    <a:pt x="5363" y="4387"/>
                    <a:pt x="5386" y="4365"/>
                  </a:cubicBezTo>
                  <a:cubicBezTo>
                    <a:pt x="5452" y="4299"/>
                    <a:pt x="5518" y="4233"/>
                    <a:pt x="5452" y="4122"/>
                  </a:cubicBezTo>
                  <a:cubicBezTo>
                    <a:pt x="5452" y="4100"/>
                    <a:pt x="5452" y="4078"/>
                    <a:pt x="5452" y="4078"/>
                  </a:cubicBezTo>
                  <a:cubicBezTo>
                    <a:pt x="5430" y="4056"/>
                    <a:pt x="5452" y="4012"/>
                    <a:pt x="5496" y="4012"/>
                  </a:cubicBezTo>
                  <a:cubicBezTo>
                    <a:pt x="5518" y="4012"/>
                    <a:pt x="5540" y="4012"/>
                    <a:pt x="5584" y="3990"/>
                  </a:cubicBezTo>
                  <a:cubicBezTo>
                    <a:pt x="5628" y="3880"/>
                    <a:pt x="5672" y="3791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71" y="3637"/>
                  </a:ln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25"/>
                    <a:pt x="6003" y="3703"/>
                    <a:pt x="6003" y="3681"/>
                  </a:cubicBezTo>
                  <a:cubicBezTo>
                    <a:pt x="6026" y="3659"/>
                    <a:pt x="6003" y="3615"/>
                    <a:pt x="6026" y="3593"/>
                  </a:cubicBezTo>
                  <a:cubicBezTo>
                    <a:pt x="6041" y="3545"/>
                    <a:pt x="6069" y="3509"/>
                    <a:pt x="6108" y="3509"/>
                  </a:cubicBezTo>
                  <a:cubicBezTo>
                    <a:pt x="6123" y="3509"/>
                    <a:pt x="6139" y="3514"/>
                    <a:pt x="6158" y="3526"/>
                  </a:cubicBezTo>
                  <a:cubicBezTo>
                    <a:pt x="6202" y="3526"/>
                    <a:pt x="6224" y="3549"/>
                    <a:pt x="6246" y="3571"/>
                  </a:cubicBezTo>
                  <a:cubicBezTo>
                    <a:pt x="6290" y="3460"/>
                    <a:pt x="6180" y="3460"/>
                    <a:pt x="6136" y="3438"/>
                  </a:cubicBezTo>
                  <a:cubicBezTo>
                    <a:pt x="6158" y="3350"/>
                    <a:pt x="6158" y="3350"/>
                    <a:pt x="6202" y="3284"/>
                  </a:cubicBezTo>
                  <a:cubicBezTo>
                    <a:pt x="6224" y="3306"/>
                    <a:pt x="6224" y="3306"/>
                    <a:pt x="6246" y="3306"/>
                  </a:cubicBezTo>
                  <a:lnTo>
                    <a:pt x="6290" y="3306"/>
                  </a:lnTo>
                  <a:cubicBezTo>
                    <a:pt x="6290" y="3284"/>
                    <a:pt x="6290" y="3262"/>
                    <a:pt x="6268" y="3240"/>
                  </a:cubicBezTo>
                  <a:cubicBezTo>
                    <a:pt x="6268" y="3240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46" y="2997"/>
                    <a:pt x="6263" y="2986"/>
                    <a:pt x="6282" y="2986"/>
                  </a:cubicBezTo>
                  <a:cubicBezTo>
                    <a:pt x="6301" y="2986"/>
                    <a:pt x="6323" y="2997"/>
                    <a:pt x="6357" y="3019"/>
                  </a:cubicBezTo>
                  <a:lnTo>
                    <a:pt x="6379" y="3019"/>
                  </a:lnTo>
                  <a:cubicBezTo>
                    <a:pt x="6423" y="2975"/>
                    <a:pt x="6423" y="2931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710"/>
                  </a:cubicBezTo>
                  <a:cubicBezTo>
                    <a:pt x="6445" y="2644"/>
                    <a:pt x="6423" y="2577"/>
                    <a:pt x="6423" y="2533"/>
                  </a:cubicBezTo>
                  <a:cubicBezTo>
                    <a:pt x="6533" y="2467"/>
                    <a:pt x="6533" y="2467"/>
                    <a:pt x="6577" y="2379"/>
                  </a:cubicBezTo>
                  <a:cubicBezTo>
                    <a:pt x="6599" y="2335"/>
                    <a:pt x="6621" y="2291"/>
                    <a:pt x="6666" y="2269"/>
                  </a:cubicBezTo>
                  <a:cubicBezTo>
                    <a:pt x="6688" y="2246"/>
                    <a:pt x="6688" y="2224"/>
                    <a:pt x="6710" y="2224"/>
                  </a:cubicBezTo>
                  <a:cubicBezTo>
                    <a:pt x="6776" y="2158"/>
                    <a:pt x="6798" y="2114"/>
                    <a:pt x="6732" y="2048"/>
                  </a:cubicBezTo>
                  <a:cubicBezTo>
                    <a:pt x="6688" y="1960"/>
                    <a:pt x="6666" y="1893"/>
                    <a:pt x="6643" y="1805"/>
                  </a:cubicBezTo>
                  <a:cubicBezTo>
                    <a:pt x="6621" y="1739"/>
                    <a:pt x="6599" y="1673"/>
                    <a:pt x="6555" y="1628"/>
                  </a:cubicBezTo>
                  <a:cubicBezTo>
                    <a:pt x="6511" y="1562"/>
                    <a:pt x="6533" y="1518"/>
                    <a:pt x="6555" y="1452"/>
                  </a:cubicBezTo>
                  <a:cubicBezTo>
                    <a:pt x="6599" y="1408"/>
                    <a:pt x="6754" y="1231"/>
                    <a:pt x="6798" y="1187"/>
                  </a:cubicBezTo>
                  <a:lnTo>
                    <a:pt x="6820" y="1187"/>
                  </a:lnTo>
                  <a:cubicBezTo>
                    <a:pt x="6886" y="1121"/>
                    <a:pt x="6908" y="1055"/>
                    <a:pt x="6864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20" y="746"/>
                    <a:pt x="6842" y="724"/>
                    <a:pt x="6842" y="702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47"/>
                    <a:pt x="6732" y="437"/>
                    <a:pt x="6599" y="415"/>
                  </a:cubicBezTo>
                  <a:cubicBezTo>
                    <a:pt x="6511" y="393"/>
                    <a:pt x="6423" y="348"/>
                    <a:pt x="6379" y="282"/>
                  </a:cubicBezTo>
                  <a:cubicBezTo>
                    <a:pt x="6357" y="238"/>
                    <a:pt x="6312" y="216"/>
                    <a:pt x="6290" y="216"/>
                  </a:cubicBezTo>
                  <a:cubicBezTo>
                    <a:pt x="6202" y="172"/>
                    <a:pt x="6136" y="150"/>
                    <a:pt x="6048" y="150"/>
                  </a:cubicBezTo>
                  <a:cubicBezTo>
                    <a:pt x="6003" y="150"/>
                    <a:pt x="5981" y="128"/>
                    <a:pt x="5937" y="128"/>
                  </a:cubicBezTo>
                  <a:cubicBezTo>
                    <a:pt x="5915" y="106"/>
                    <a:pt x="5893" y="84"/>
                    <a:pt x="5849" y="84"/>
                  </a:cubicBezTo>
                  <a:cubicBezTo>
                    <a:pt x="5783" y="84"/>
                    <a:pt x="5694" y="62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31675" y="10277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0" y="4194"/>
                  </a:moveTo>
                  <a:cubicBezTo>
                    <a:pt x="5374" y="4194"/>
                    <a:pt x="5385" y="4200"/>
                    <a:pt x="5385" y="4211"/>
                  </a:cubicBezTo>
                  <a:cubicBezTo>
                    <a:pt x="5407" y="4233"/>
                    <a:pt x="5407" y="4255"/>
                    <a:pt x="5407" y="4277"/>
                  </a:cubicBezTo>
                  <a:lnTo>
                    <a:pt x="5341" y="4277"/>
                  </a:lnTo>
                  <a:cubicBezTo>
                    <a:pt x="5319" y="4277"/>
                    <a:pt x="5319" y="4233"/>
                    <a:pt x="5319" y="4211"/>
                  </a:cubicBezTo>
                  <a:cubicBezTo>
                    <a:pt x="5330" y="4200"/>
                    <a:pt x="5347" y="4194"/>
                    <a:pt x="5360" y="4194"/>
                  </a:cubicBezTo>
                  <a:close/>
                  <a:moveTo>
                    <a:pt x="4767" y="4873"/>
                  </a:moveTo>
                  <a:cubicBezTo>
                    <a:pt x="4789" y="4873"/>
                    <a:pt x="4812" y="4895"/>
                    <a:pt x="4834" y="4895"/>
                  </a:cubicBezTo>
                  <a:cubicBezTo>
                    <a:pt x="4856" y="4917"/>
                    <a:pt x="4856" y="4917"/>
                    <a:pt x="4856" y="4939"/>
                  </a:cubicBezTo>
                  <a:cubicBezTo>
                    <a:pt x="4878" y="4961"/>
                    <a:pt x="4878" y="5005"/>
                    <a:pt x="4856" y="5027"/>
                  </a:cubicBezTo>
                  <a:cubicBezTo>
                    <a:pt x="4834" y="5027"/>
                    <a:pt x="4812" y="5005"/>
                    <a:pt x="4789" y="5005"/>
                  </a:cubicBezTo>
                  <a:cubicBezTo>
                    <a:pt x="4767" y="4983"/>
                    <a:pt x="4745" y="4961"/>
                    <a:pt x="4745" y="4939"/>
                  </a:cubicBezTo>
                  <a:cubicBezTo>
                    <a:pt x="4745" y="4917"/>
                    <a:pt x="4767" y="4895"/>
                    <a:pt x="4767" y="4873"/>
                  </a:cubicBezTo>
                  <a:close/>
                  <a:moveTo>
                    <a:pt x="4804" y="5173"/>
                  </a:moveTo>
                  <a:cubicBezTo>
                    <a:pt x="4812" y="5173"/>
                    <a:pt x="4821" y="5175"/>
                    <a:pt x="4834" y="5182"/>
                  </a:cubicBezTo>
                  <a:cubicBezTo>
                    <a:pt x="4856" y="5182"/>
                    <a:pt x="4878" y="5204"/>
                    <a:pt x="4856" y="5248"/>
                  </a:cubicBezTo>
                  <a:cubicBezTo>
                    <a:pt x="4856" y="5270"/>
                    <a:pt x="4812" y="5292"/>
                    <a:pt x="4789" y="5292"/>
                  </a:cubicBezTo>
                  <a:cubicBezTo>
                    <a:pt x="4789" y="5270"/>
                    <a:pt x="4767" y="5270"/>
                    <a:pt x="4767" y="5270"/>
                  </a:cubicBezTo>
                  <a:cubicBezTo>
                    <a:pt x="4767" y="5270"/>
                    <a:pt x="4767" y="5270"/>
                    <a:pt x="4767" y="5248"/>
                  </a:cubicBezTo>
                  <a:cubicBezTo>
                    <a:pt x="4767" y="5248"/>
                    <a:pt x="4767" y="5226"/>
                    <a:pt x="4767" y="5204"/>
                  </a:cubicBezTo>
                  <a:cubicBezTo>
                    <a:pt x="4783" y="5188"/>
                    <a:pt x="4788" y="5173"/>
                    <a:pt x="4804" y="5173"/>
                  </a:cubicBezTo>
                  <a:close/>
                  <a:moveTo>
                    <a:pt x="5595" y="1"/>
                  </a:moveTo>
                  <a:cubicBezTo>
                    <a:pt x="5578" y="1"/>
                    <a:pt x="5562" y="7"/>
                    <a:pt x="5540" y="18"/>
                  </a:cubicBezTo>
                  <a:cubicBezTo>
                    <a:pt x="5518" y="18"/>
                    <a:pt x="5496" y="40"/>
                    <a:pt x="5474" y="40"/>
                  </a:cubicBezTo>
                  <a:cubicBezTo>
                    <a:pt x="5385" y="62"/>
                    <a:pt x="5341" y="128"/>
                    <a:pt x="5319" y="216"/>
                  </a:cubicBezTo>
                  <a:cubicBezTo>
                    <a:pt x="5297" y="238"/>
                    <a:pt x="5275" y="260"/>
                    <a:pt x="5275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120" y="327"/>
                    <a:pt x="5076" y="393"/>
                    <a:pt x="5032" y="459"/>
                  </a:cubicBezTo>
                  <a:cubicBezTo>
                    <a:pt x="4966" y="547"/>
                    <a:pt x="4966" y="635"/>
                    <a:pt x="4988" y="724"/>
                  </a:cubicBezTo>
                  <a:cubicBezTo>
                    <a:pt x="5010" y="834"/>
                    <a:pt x="4988" y="878"/>
                    <a:pt x="4878" y="900"/>
                  </a:cubicBezTo>
                  <a:cubicBezTo>
                    <a:pt x="4841" y="908"/>
                    <a:pt x="4809" y="913"/>
                    <a:pt x="4780" y="913"/>
                  </a:cubicBezTo>
                  <a:cubicBezTo>
                    <a:pt x="4721" y="913"/>
                    <a:pt x="4672" y="893"/>
                    <a:pt x="4613" y="834"/>
                  </a:cubicBezTo>
                  <a:lnTo>
                    <a:pt x="4547" y="834"/>
                  </a:lnTo>
                  <a:cubicBezTo>
                    <a:pt x="4547" y="878"/>
                    <a:pt x="4525" y="922"/>
                    <a:pt x="4525" y="967"/>
                  </a:cubicBezTo>
                  <a:cubicBezTo>
                    <a:pt x="4480" y="989"/>
                    <a:pt x="4436" y="989"/>
                    <a:pt x="4392" y="989"/>
                  </a:cubicBezTo>
                  <a:cubicBezTo>
                    <a:pt x="4348" y="1011"/>
                    <a:pt x="4326" y="1033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8"/>
                    <a:pt x="4282" y="1342"/>
                  </a:cubicBezTo>
                  <a:cubicBezTo>
                    <a:pt x="4282" y="1342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60" y="1540"/>
                    <a:pt x="4260" y="1540"/>
                  </a:cubicBezTo>
                  <a:cubicBezTo>
                    <a:pt x="4282" y="1629"/>
                    <a:pt x="4282" y="1695"/>
                    <a:pt x="4282" y="1761"/>
                  </a:cubicBezTo>
                  <a:cubicBezTo>
                    <a:pt x="4298" y="1811"/>
                    <a:pt x="4278" y="1836"/>
                    <a:pt x="4238" y="1836"/>
                  </a:cubicBezTo>
                  <a:cubicBezTo>
                    <a:pt x="4225" y="1836"/>
                    <a:pt x="4210" y="1833"/>
                    <a:pt x="4194" y="1827"/>
                  </a:cubicBezTo>
                  <a:cubicBezTo>
                    <a:pt x="4178" y="1812"/>
                    <a:pt x="4162" y="1796"/>
                    <a:pt x="4139" y="1796"/>
                  </a:cubicBezTo>
                  <a:cubicBezTo>
                    <a:pt x="4129" y="1796"/>
                    <a:pt x="4118" y="1799"/>
                    <a:pt x="4105" y="1805"/>
                  </a:cubicBezTo>
                  <a:cubicBezTo>
                    <a:pt x="4105" y="1849"/>
                    <a:pt x="4127" y="1893"/>
                    <a:pt x="4127" y="1938"/>
                  </a:cubicBezTo>
                  <a:cubicBezTo>
                    <a:pt x="4105" y="2026"/>
                    <a:pt x="4127" y="2070"/>
                    <a:pt x="4171" y="2114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7"/>
                    <a:pt x="4304" y="2247"/>
                  </a:cubicBezTo>
                  <a:cubicBezTo>
                    <a:pt x="4282" y="2313"/>
                    <a:pt x="4260" y="2379"/>
                    <a:pt x="4216" y="2445"/>
                  </a:cubicBezTo>
                  <a:cubicBezTo>
                    <a:pt x="4127" y="2445"/>
                    <a:pt x="4149" y="2335"/>
                    <a:pt x="4083" y="2291"/>
                  </a:cubicBezTo>
                  <a:lnTo>
                    <a:pt x="4083" y="2291"/>
                  </a:lnTo>
                  <a:cubicBezTo>
                    <a:pt x="4017" y="2357"/>
                    <a:pt x="4105" y="2423"/>
                    <a:pt x="4083" y="2489"/>
                  </a:cubicBezTo>
                  <a:cubicBezTo>
                    <a:pt x="3951" y="2556"/>
                    <a:pt x="3774" y="2533"/>
                    <a:pt x="3620" y="2578"/>
                  </a:cubicBezTo>
                  <a:cubicBezTo>
                    <a:pt x="3620" y="2600"/>
                    <a:pt x="3620" y="2622"/>
                    <a:pt x="3620" y="2666"/>
                  </a:cubicBezTo>
                  <a:cubicBezTo>
                    <a:pt x="3582" y="2653"/>
                    <a:pt x="3551" y="2626"/>
                    <a:pt x="3523" y="2626"/>
                  </a:cubicBezTo>
                  <a:cubicBezTo>
                    <a:pt x="3503" y="2626"/>
                    <a:pt x="3484" y="2641"/>
                    <a:pt x="3465" y="2688"/>
                  </a:cubicBezTo>
                  <a:cubicBezTo>
                    <a:pt x="3465" y="2688"/>
                    <a:pt x="3487" y="2710"/>
                    <a:pt x="3509" y="2732"/>
                  </a:cubicBezTo>
                  <a:cubicBezTo>
                    <a:pt x="3531" y="2754"/>
                    <a:pt x="3554" y="2798"/>
                    <a:pt x="3554" y="2842"/>
                  </a:cubicBezTo>
                  <a:cubicBezTo>
                    <a:pt x="3531" y="2975"/>
                    <a:pt x="3531" y="3085"/>
                    <a:pt x="3509" y="3218"/>
                  </a:cubicBezTo>
                  <a:cubicBezTo>
                    <a:pt x="3509" y="3240"/>
                    <a:pt x="3487" y="3284"/>
                    <a:pt x="3465" y="3284"/>
                  </a:cubicBezTo>
                  <a:cubicBezTo>
                    <a:pt x="3421" y="3284"/>
                    <a:pt x="3399" y="3284"/>
                    <a:pt x="3377" y="3306"/>
                  </a:cubicBezTo>
                  <a:cubicBezTo>
                    <a:pt x="3348" y="3313"/>
                    <a:pt x="3318" y="3318"/>
                    <a:pt x="3290" y="3318"/>
                  </a:cubicBezTo>
                  <a:cubicBezTo>
                    <a:pt x="3232" y="3318"/>
                    <a:pt x="3178" y="3299"/>
                    <a:pt x="3134" y="3240"/>
                  </a:cubicBezTo>
                  <a:cubicBezTo>
                    <a:pt x="3120" y="3240"/>
                    <a:pt x="3115" y="3230"/>
                    <a:pt x="3100" y="3230"/>
                  </a:cubicBezTo>
                  <a:cubicBezTo>
                    <a:pt x="3093" y="3230"/>
                    <a:pt x="3083" y="3232"/>
                    <a:pt x="3068" y="3240"/>
                  </a:cubicBezTo>
                  <a:cubicBezTo>
                    <a:pt x="3090" y="3240"/>
                    <a:pt x="3090" y="3262"/>
                    <a:pt x="3112" y="3284"/>
                  </a:cubicBezTo>
                  <a:cubicBezTo>
                    <a:pt x="3134" y="3306"/>
                    <a:pt x="3156" y="3328"/>
                    <a:pt x="3178" y="3350"/>
                  </a:cubicBezTo>
                  <a:cubicBezTo>
                    <a:pt x="3245" y="3438"/>
                    <a:pt x="3223" y="3505"/>
                    <a:pt x="3134" y="3549"/>
                  </a:cubicBezTo>
                  <a:cubicBezTo>
                    <a:pt x="3090" y="3571"/>
                    <a:pt x="3046" y="3593"/>
                    <a:pt x="3002" y="3637"/>
                  </a:cubicBezTo>
                  <a:cubicBezTo>
                    <a:pt x="2958" y="3637"/>
                    <a:pt x="2936" y="3659"/>
                    <a:pt x="2914" y="3681"/>
                  </a:cubicBezTo>
                  <a:cubicBezTo>
                    <a:pt x="2891" y="3791"/>
                    <a:pt x="2803" y="3858"/>
                    <a:pt x="2825" y="3968"/>
                  </a:cubicBezTo>
                  <a:cubicBezTo>
                    <a:pt x="2825" y="3990"/>
                    <a:pt x="2803" y="4012"/>
                    <a:pt x="2803" y="4034"/>
                  </a:cubicBezTo>
                  <a:cubicBezTo>
                    <a:pt x="2737" y="4100"/>
                    <a:pt x="2737" y="4167"/>
                    <a:pt x="2781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25" y="4454"/>
                    <a:pt x="2825" y="4520"/>
                  </a:cubicBezTo>
                  <a:cubicBezTo>
                    <a:pt x="2847" y="4542"/>
                    <a:pt x="2847" y="4564"/>
                    <a:pt x="2847" y="4586"/>
                  </a:cubicBezTo>
                  <a:cubicBezTo>
                    <a:pt x="2869" y="4652"/>
                    <a:pt x="2847" y="4718"/>
                    <a:pt x="2803" y="4740"/>
                  </a:cubicBezTo>
                  <a:cubicBezTo>
                    <a:pt x="2781" y="4762"/>
                    <a:pt x="2737" y="4785"/>
                    <a:pt x="2715" y="4807"/>
                  </a:cubicBezTo>
                  <a:cubicBezTo>
                    <a:pt x="2693" y="4873"/>
                    <a:pt x="2693" y="4939"/>
                    <a:pt x="2627" y="4983"/>
                  </a:cubicBezTo>
                  <a:cubicBezTo>
                    <a:pt x="2582" y="5005"/>
                    <a:pt x="2560" y="5005"/>
                    <a:pt x="2494" y="5005"/>
                  </a:cubicBezTo>
                  <a:cubicBezTo>
                    <a:pt x="2516" y="5049"/>
                    <a:pt x="2538" y="5071"/>
                    <a:pt x="2560" y="5094"/>
                  </a:cubicBezTo>
                  <a:cubicBezTo>
                    <a:pt x="2671" y="5160"/>
                    <a:pt x="2715" y="5292"/>
                    <a:pt x="2825" y="5380"/>
                  </a:cubicBezTo>
                  <a:cubicBezTo>
                    <a:pt x="2847" y="5403"/>
                    <a:pt x="2847" y="5469"/>
                    <a:pt x="2803" y="5469"/>
                  </a:cubicBezTo>
                  <a:cubicBezTo>
                    <a:pt x="2737" y="5469"/>
                    <a:pt x="2693" y="5491"/>
                    <a:pt x="2671" y="5535"/>
                  </a:cubicBezTo>
                  <a:cubicBezTo>
                    <a:pt x="2671" y="5535"/>
                    <a:pt x="2649" y="5557"/>
                    <a:pt x="2627" y="5557"/>
                  </a:cubicBezTo>
                  <a:cubicBezTo>
                    <a:pt x="2560" y="5579"/>
                    <a:pt x="2516" y="5645"/>
                    <a:pt x="2516" y="5711"/>
                  </a:cubicBezTo>
                  <a:cubicBezTo>
                    <a:pt x="2494" y="5734"/>
                    <a:pt x="2494" y="5778"/>
                    <a:pt x="2472" y="5800"/>
                  </a:cubicBezTo>
                  <a:cubicBezTo>
                    <a:pt x="2459" y="5826"/>
                    <a:pt x="2446" y="5836"/>
                    <a:pt x="2424" y="5836"/>
                  </a:cubicBezTo>
                  <a:cubicBezTo>
                    <a:pt x="2409" y="5836"/>
                    <a:pt x="2389" y="5831"/>
                    <a:pt x="2362" y="5822"/>
                  </a:cubicBezTo>
                  <a:cubicBezTo>
                    <a:pt x="2340" y="5822"/>
                    <a:pt x="2340" y="5800"/>
                    <a:pt x="2318" y="5800"/>
                  </a:cubicBezTo>
                  <a:cubicBezTo>
                    <a:pt x="2307" y="5789"/>
                    <a:pt x="2296" y="5783"/>
                    <a:pt x="2285" y="5783"/>
                  </a:cubicBezTo>
                  <a:cubicBezTo>
                    <a:pt x="2274" y="5783"/>
                    <a:pt x="2262" y="5789"/>
                    <a:pt x="2251" y="5800"/>
                  </a:cubicBezTo>
                  <a:cubicBezTo>
                    <a:pt x="2274" y="5822"/>
                    <a:pt x="2274" y="5844"/>
                    <a:pt x="2296" y="5888"/>
                  </a:cubicBezTo>
                  <a:cubicBezTo>
                    <a:pt x="2296" y="5910"/>
                    <a:pt x="2318" y="5932"/>
                    <a:pt x="2318" y="5976"/>
                  </a:cubicBezTo>
                  <a:cubicBezTo>
                    <a:pt x="2337" y="6034"/>
                    <a:pt x="2306" y="6091"/>
                    <a:pt x="2240" y="6091"/>
                  </a:cubicBezTo>
                  <a:cubicBezTo>
                    <a:pt x="2230" y="6091"/>
                    <a:pt x="2219" y="6090"/>
                    <a:pt x="2207" y="6087"/>
                  </a:cubicBezTo>
                  <a:cubicBezTo>
                    <a:pt x="2119" y="6065"/>
                    <a:pt x="2053" y="6065"/>
                    <a:pt x="1942" y="6065"/>
                  </a:cubicBezTo>
                  <a:cubicBezTo>
                    <a:pt x="1898" y="6123"/>
                    <a:pt x="1844" y="6163"/>
                    <a:pt x="1781" y="6163"/>
                  </a:cubicBezTo>
                  <a:cubicBezTo>
                    <a:pt x="1749" y="6163"/>
                    <a:pt x="1714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1" y="6307"/>
                    <a:pt x="1545" y="6396"/>
                    <a:pt x="1457" y="6462"/>
                  </a:cubicBezTo>
                  <a:cubicBezTo>
                    <a:pt x="1441" y="6494"/>
                    <a:pt x="1401" y="6515"/>
                    <a:pt x="1355" y="6515"/>
                  </a:cubicBezTo>
                  <a:cubicBezTo>
                    <a:pt x="1338" y="6515"/>
                    <a:pt x="1320" y="6512"/>
                    <a:pt x="1302" y="6506"/>
                  </a:cubicBezTo>
                  <a:cubicBezTo>
                    <a:pt x="1302" y="6484"/>
                    <a:pt x="1280" y="6484"/>
                    <a:pt x="1280" y="6484"/>
                  </a:cubicBezTo>
                  <a:cubicBezTo>
                    <a:pt x="1269" y="6478"/>
                    <a:pt x="1257" y="6475"/>
                    <a:pt x="1245" y="6475"/>
                  </a:cubicBezTo>
                  <a:cubicBezTo>
                    <a:pt x="1214" y="6475"/>
                    <a:pt x="1186" y="6496"/>
                    <a:pt x="1170" y="6528"/>
                  </a:cubicBezTo>
                  <a:cubicBezTo>
                    <a:pt x="1148" y="6550"/>
                    <a:pt x="1148" y="6594"/>
                    <a:pt x="1170" y="6616"/>
                  </a:cubicBezTo>
                  <a:cubicBezTo>
                    <a:pt x="1170" y="6660"/>
                    <a:pt x="1192" y="6705"/>
                    <a:pt x="1192" y="6727"/>
                  </a:cubicBezTo>
                  <a:cubicBezTo>
                    <a:pt x="1192" y="6793"/>
                    <a:pt x="1214" y="6837"/>
                    <a:pt x="1280" y="6859"/>
                  </a:cubicBezTo>
                  <a:cubicBezTo>
                    <a:pt x="1302" y="6881"/>
                    <a:pt x="1325" y="6903"/>
                    <a:pt x="1347" y="6925"/>
                  </a:cubicBezTo>
                  <a:cubicBezTo>
                    <a:pt x="1413" y="6969"/>
                    <a:pt x="1413" y="7058"/>
                    <a:pt x="1347" y="7102"/>
                  </a:cubicBezTo>
                  <a:cubicBezTo>
                    <a:pt x="1280" y="7146"/>
                    <a:pt x="1258" y="7190"/>
                    <a:pt x="1280" y="7256"/>
                  </a:cubicBezTo>
                  <a:cubicBezTo>
                    <a:pt x="1280" y="7300"/>
                    <a:pt x="1280" y="7323"/>
                    <a:pt x="1280" y="7367"/>
                  </a:cubicBezTo>
                  <a:cubicBezTo>
                    <a:pt x="1280" y="7389"/>
                    <a:pt x="1280" y="7433"/>
                    <a:pt x="1280" y="7455"/>
                  </a:cubicBezTo>
                  <a:cubicBezTo>
                    <a:pt x="1325" y="7521"/>
                    <a:pt x="1347" y="7587"/>
                    <a:pt x="1391" y="7654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0" y="7963"/>
                  </a:cubicBezTo>
                  <a:cubicBezTo>
                    <a:pt x="1236" y="8007"/>
                    <a:pt x="1214" y="8029"/>
                    <a:pt x="1236" y="8095"/>
                  </a:cubicBezTo>
                  <a:cubicBezTo>
                    <a:pt x="1236" y="8117"/>
                    <a:pt x="1214" y="8139"/>
                    <a:pt x="1192" y="8139"/>
                  </a:cubicBezTo>
                  <a:cubicBezTo>
                    <a:pt x="1192" y="8161"/>
                    <a:pt x="1170" y="8183"/>
                    <a:pt x="1148" y="8205"/>
                  </a:cubicBezTo>
                  <a:cubicBezTo>
                    <a:pt x="1170" y="8227"/>
                    <a:pt x="1192" y="8227"/>
                    <a:pt x="1214" y="8249"/>
                  </a:cubicBezTo>
                  <a:cubicBezTo>
                    <a:pt x="1236" y="8272"/>
                    <a:pt x="1258" y="8272"/>
                    <a:pt x="1280" y="8294"/>
                  </a:cubicBezTo>
                  <a:cubicBezTo>
                    <a:pt x="1302" y="8316"/>
                    <a:pt x="1302" y="8360"/>
                    <a:pt x="1280" y="8382"/>
                  </a:cubicBezTo>
                  <a:cubicBezTo>
                    <a:pt x="1214" y="8426"/>
                    <a:pt x="1148" y="8448"/>
                    <a:pt x="1082" y="8492"/>
                  </a:cubicBezTo>
                  <a:cubicBezTo>
                    <a:pt x="1082" y="8536"/>
                    <a:pt x="1038" y="8581"/>
                    <a:pt x="993" y="8581"/>
                  </a:cubicBezTo>
                  <a:cubicBezTo>
                    <a:pt x="927" y="8603"/>
                    <a:pt x="861" y="8625"/>
                    <a:pt x="817" y="8691"/>
                  </a:cubicBezTo>
                  <a:cubicBezTo>
                    <a:pt x="773" y="8735"/>
                    <a:pt x="729" y="8779"/>
                    <a:pt x="662" y="8823"/>
                  </a:cubicBezTo>
                  <a:cubicBezTo>
                    <a:pt x="618" y="8867"/>
                    <a:pt x="552" y="8912"/>
                    <a:pt x="552" y="8978"/>
                  </a:cubicBezTo>
                  <a:cubicBezTo>
                    <a:pt x="530" y="9022"/>
                    <a:pt x="486" y="9022"/>
                    <a:pt x="464" y="9022"/>
                  </a:cubicBezTo>
                  <a:cubicBezTo>
                    <a:pt x="420" y="9022"/>
                    <a:pt x="376" y="9000"/>
                    <a:pt x="331" y="9000"/>
                  </a:cubicBezTo>
                  <a:cubicBezTo>
                    <a:pt x="309" y="9000"/>
                    <a:pt x="265" y="9000"/>
                    <a:pt x="243" y="9022"/>
                  </a:cubicBezTo>
                  <a:cubicBezTo>
                    <a:pt x="155" y="9088"/>
                    <a:pt x="89" y="9176"/>
                    <a:pt x="22" y="9287"/>
                  </a:cubicBezTo>
                  <a:cubicBezTo>
                    <a:pt x="0" y="9331"/>
                    <a:pt x="0" y="9375"/>
                    <a:pt x="45" y="9441"/>
                  </a:cubicBezTo>
                  <a:cubicBezTo>
                    <a:pt x="111" y="9529"/>
                    <a:pt x="177" y="9640"/>
                    <a:pt x="243" y="9728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27"/>
                    <a:pt x="199" y="10015"/>
                    <a:pt x="111" y="10081"/>
                  </a:cubicBezTo>
                  <a:lnTo>
                    <a:pt x="89" y="10081"/>
                  </a:lnTo>
                  <a:cubicBezTo>
                    <a:pt x="22" y="10125"/>
                    <a:pt x="22" y="10192"/>
                    <a:pt x="67" y="10236"/>
                  </a:cubicBezTo>
                  <a:cubicBezTo>
                    <a:pt x="133" y="10302"/>
                    <a:pt x="199" y="10368"/>
                    <a:pt x="287" y="10412"/>
                  </a:cubicBezTo>
                  <a:cubicBezTo>
                    <a:pt x="331" y="10434"/>
                    <a:pt x="353" y="10456"/>
                    <a:pt x="398" y="10501"/>
                  </a:cubicBezTo>
                  <a:cubicBezTo>
                    <a:pt x="420" y="10523"/>
                    <a:pt x="442" y="10567"/>
                    <a:pt x="464" y="10589"/>
                  </a:cubicBezTo>
                  <a:cubicBezTo>
                    <a:pt x="530" y="10677"/>
                    <a:pt x="596" y="10721"/>
                    <a:pt x="662" y="10787"/>
                  </a:cubicBezTo>
                  <a:cubicBezTo>
                    <a:pt x="751" y="10832"/>
                    <a:pt x="861" y="10854"/>
                    <a:pt x="905" y="10942"/>
                  </a:cubicBezTo>
                  <a:cubicBezTo>
                    <a:pt x="949" y="10942"/>
                    <a:pt x="993" y="10920"/>
                    <a:pt x="1016" y="10920"/>
                  </a:cubicBezTo>
                  <a:cubicBezTo>
                    <a:pt x="1027" y="10926"/>
                    <a:pt x="1039" y="10929"/>
                    <a:pt x="1051" y="10929"/>
                  </a:cubicBezTo>
                  <a:cubicBezTo>
                    <a:pt x="1083" y="10929"/>
                    <a:pt x="1116" y="10908"/>
                    <a:pt x="1148" y="10876"/>
                  </a:cubicBezTo>
                  <a:cubicBezTo>
                    <a:pt x="1148" y="10854"/>
                    <a:pt x="1192" y="10832"/>
                    <a:pt x="1214" y="10832"/>
                  </a:cubicBezTo>
                  <a:cubicBezTo>
                    <a:pt x="1302" y="10787"/>
                    <a:pt x="1347" y="10721"/>
                    <a:pt x="1435" y="10677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57" y="10523"/>
                    <a:pt x="1479" y="10523"/>
                  </a:cubicBezTo>
                  <a:cubicBezTo>
                    <a:pt x="1634" y="10501"/>
                    <a:pt x="1656" y="10478"/>
                    <a:pt x="1656" y="10302"/>
                  </a:cubicBezTo>
                  <a:cubicBezTo>
                    <a:pt x="1656" y="10251"/>
                    <a:pt x="1682" y="10199"/>
                    <a:pt x="1735" y="10199"/>
                  </a:cubicBezTo>
                  <a:cubicBezTo>
                    <a:pt x="1750" y="10199"/>
                    <a:pt x="1768" y="10204"/>
                    <a:pt x="1788" y="10214"/>
                  </a:cubicBezTo>
                  <a:lnTo>
                    <a:pt x="1810" y="10214"/>
                  </a:lnTo>
                  <a:cubicBezTo>
                    <a:pt x="1854" y="10214"/>
                    <a:pt x="1898" y="10214"/>
                    <a:pt x="1920" y="10147"/>
                  </a:cubicBezTo>
                  <a:cubicBezTo>
                    <a:pt x="1937" y="10098"/>
                    <a:pt x="1978" y="10073"/>
                    <a:pt x="2026" y="10073"/>
                  </a:cubicBezTo>
                  <a:cubicBezTo>
                    <a:pt x="2042" y="10073"/>
                    <a:pt x="2058" y="10076"/>
                    <a:pt x="2075" y="10081"/>
                  </a:cubicBezTo>
                  <a:cubicBezTo>
                    <a:pt x="2097" y="10081"/>
                    <a:pt x="2119" y="10059"/>
                    <a:pt x="2141" y="10059"/>
                  </a:cubicBezTo>
                  <a:cubicBezTo>
                    <a:pt x="2163" y="10015"/>
                    <a:pt x="2185" y="9993"/>
                    <a:pt x="2207" y="9949"/>
                  </a:cubicBezTo>
                  <a:cubicBezTo>
                    <a:pt x="2229" y="9883"/>
                    <a:pt x="2274" y="9838"/>
                    <a:pt x="2340" y="9838"/>
                  </a:cubicBezTo>
                  <a:cubicBezTo>
                    <a:pt x="2362" y="9816"/>
                    <a:pt x="2384" y="9816"/>
                    <a:pt x="2384" y="9794"/>
                  </a:cubicBezTo>
                  <a:cubicBezTo>
                    <a:pt x="2428" y="9750"/>
                    <a:pt x="2472" y="9728"/>
                    <a:pt x="2538" y="9706"/>
                  </a:cubicBezTo>
                  <a:cubicBezTo>
                    <a:pt x="2605" y="9706"/>
                    <a:pt x="2649" y="9662"/>
                    <a:pt x="2693" y="9596"/>
                  </a:cubicBezTo>
                  <a:cubicBezTo>
                    <a:pt x="2737" y="9552"/>
                    <a:pt x="2759" y="9485"/>
                    <a:pt x="2803" y="9441"/>
                  </a:cubicBezTo>
                  <a:cubicBezTo>
                    <a:pt x="2847" y="9397"/>
                    <a:pt x="2869" y="9331"/>
                    <a:pt x="2936" y="9287"/>
                  </a:cubicBezTo>
                  <a:cubicBezTo>
                    <a:pt x="2980" y="9265"/>
                    <a:pt x="3002" y="9221"/>
                    <a:pt x="3002" y="9176"/>
                  </a:cubicBezTo>
                  <a:cubicBezTo>
                    <a:pt x="3024" y="9088"/>
                    <a:pt x="3046" y="8978"/>
                    <a:pt x="3046" y="8889"/>
                  </a:cubicBezTo>
                  <a:cubicBezTo>
                    <a:pt x="3068" y="8845"/>
                    <a:pt x="3090" y="8801"/>
                    <a:pt x="3112" y="8779"/>
                  </a:cubicBezTo>
                  <a:cubicBezTo>
                    <a:pt x="3130" y="8770"/>
                    <a:pt x="3149" y="8765"/>
                    <a:pt x="3165" y="8765"/>
                  </a:cubicBezTo>
                  <a:cubicBezTo>
                    <a:pt x="3189" y="8765"/>
                    <a:pt x="3210" y="8775"/>
                    <a:pt x="3223" y="8801"/>
                  </a:cubicBezTo>
                  <a:cubicBezTo>
                    <a:pt x="3223" y="8819"/>
                    <a:pt x="3223" y="8851"/>
                    <a:pt x="3246" y="8851"/>
                  </a:cubicBezTo>
                  <a:cubicBezTo>
                    <a:pt x="3251" y="8851"/>
                    <a:pt x="3258" y="8850"/>
                    <a:pt x="3267" y="8845"/>
                  </a:cubicBezTo>
                  <a:cubicBezTo>
                    <a:pt x="3267" y="8823"/>
                    <a:pt x="3267" y="8779"/>
                    <a:pt x="3267" y="8735"/>
                  </a:cubicBezTo>
                  <a:cubicBezTo>
                    <a:pt x="3267" y="8691"/>
                    <a:pt x="3245" y="8669"/>
                    <a:pt x="3245" y="8625"/>
                  </a:cubicBezTo>
                  <a:cubicBezTo>
                    <a:pt x="3223" y="8558"/>
                    <a:pt x="3200" y="8492"/>
                    <a:pt x="3267" y="8426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38"/>
                    <a:pt x="3267" y="8316"/>
                    <a:pt x="3267" y="8294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9"/>
                  </a:cubicBezTo>
                  <a:cubicBezTo>
                    <a:pt x="3465" y="7963"/>
                    <a:pt x="3465" y="7963"/>
                    <a:pt x="3487" y="7896"/>
                  </a:cubicBezTo>
                  <a:cubicBezTo>
                    <a:pt x="3487" y="7896"/>
                    <a:pt x="3487" y="7896"/>
                    <a:pt x="3465" y="7874"/>
                  </a:cubicBezTo>
                  <a:cubicBezTo>
                    <a:pt x="3443" y="7896"/>
                    <a:pt x="3421" y="7896"/>
                    <a:pt x="3399" y="7896"/>
                  </a:cubicBezTo>
                  <a:cubicBezTo>
                    <a:pt x="3421" y="7852"/>
                    <a:pt x="3421" y="7852"/>
                    <a:pt x="3443" y="7808"/>
                  </a:cubicBezTo>
                  <a:cubicBezTo>
                    <a:pt x="3487" y="7764"/>
                    <a:pt x="3509" y="7698"/>
                    <a:pt x="3487" y="7654"/>
                  </a:cubicBezTo>
                  <a:cubicBezTo>
                    <a:pt x="3421" y="7543"/>
                    <a:pt x="3421" y="7455"/>
                    <a:pt x="3421" y="7345"/>
                  </a:cubicBezTo>
                  <a:cubicBezTo>
                    <a:pt x="3421" y="7323"/>
                    <a:pt x="3421" y="7300"/>
                    <a:pt x="3421" y="7278"/>
                  </a:cubicBezTo>
                  <a:cubicBezTo>
                    <a:pt x="3465" y="7300"/>
                    <a:pt x="3487" y="7323"/>
                    <a:pt x="3531" y="7345"/>
                  </a:cubicBezTo>
                  <a:cubicBezTo>
                    <a:pt x="3576" y="7300"/>
                    <a:pt x="3620" y="7256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86" y="7124"/>
                    <a:pt x="3708" y="7102"/>
                    <a:pt x="3730" y="7102"/>
                  </a:cubicBezTo>
                  <a:cubicBezTo>
                    <a:pt x="3752" y="7102"/>
                    <a:pt x="3774" y="7124"/>
                    <a:pt x="3796" y="7124"/>
                  </a:cubicBezTo>
                  <a:cubicBezTo>
                    <a:pt x="3813" y="7129"/>
                    <a:pt x="3828" y="7132"/>
                    <a:pt x="3842" y="7132"/>
                  </a:cubicBezTo>
                  <a:cubicBezTo>
                    <a:pt x="3883" y="7132"/>
                    <a:pt x="3912" y="7107"/>
                    <a:pt x="3929" y="7058"/>
                  </a:cubicBezTo>
                  <a:cubicBezTo>
                    <a:pt x="3929" y="7036"/>
                    <a:pt x="3907" y="7014"/>
                    <a:pt x="3907" y="6992"/>
                  </a:cubicBezTo>
                  <a:cubicBezTo>
                    <a:pt x="3995" y="6992"/>
                    <a:pt x="4061" y="6947"/>
                    <a:pt x="4105" y="6881"/>
                  </a:cubicBezTo>
                  <a:cubicBezTo>
                    <a:pt x="4127" y="6859"/>
                    <a:pt x="4171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26" y="6881"/>
                    <a:pt x="4348" y="6859"/>
                    <a:pt x="4392" y="6859"/>
                  </a:cubicBezTo>
                  <a:cubicBezTo>
                    <a:pt x="4370" y="6837"/>
                    <a:pt x="4370" y="6815"/>
                    <a:pt x="4370" y="6793"/>
                  </a:cubicBezTo>
                  <a:cubicBezTo>
                    <a:pt x="4326" y="6749"/>
                    <a:pt x="4348" y="6705"/>
                    <a:pt x="4370" y="6683"/>
                  </a:cubicBezTo>
                  <a:cubicBezTo>
                    <a:pt x="4414" y="6638"/>
                    <a:pt x="4458" y="6594"/>
                    <a:pt x="4480" y="6550"/>
                  </a:cubicBezTo>
                  <a:cubicBezTo>
                    <a:pt x="4480" y="6506"/>
                    <a:pt x="4458" y="6462"/>
                    <a:pt x="4436" y="6418"/>
                  </a:cubicBezTo>
                  <a:cubicBezTo>
                    <a:pt x="4392" y="6351"/>
                    <a:pt x="4392" y="6307"/>
                    <a:pt x="4414" y="6241"/>
                  </a:cubicBezTo>
                  <a:lnTo>
                    <a:pt x="4414" y="6241"/>
                  </a:lnTo>
                  <a:cubicBezTo>
                    <a:pt x="4463" y="6278"/>
                    <a:pt x="4485" y="6294"/>
                    <a:pt x="4506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087"/>
                    <a:pt x="4591" y="6065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10"/>
                    <a:pt x="4525" y="5910"/>
                  </a:cubicBezTo>
                  <a:cubicBezTo>
                    <a:pt x="4569" y="5866"/>
                    <a:pt x="4613" y="5822"/>
                    <a:pt x="4635" y="5778"/>
                  </a:cubicBezTo>
                  <a:cubicBezTo>
                    <a:pt x="4657" y="5734"/>
                    <a:pt x="4679" y="5689"/>
                    <a:pt x="4701" y="5623"/>
                  </a:cubicBezTo>
                  <a:cubicBezTo>
                    <a:pt x="4789" y="5623"/>
                    <a:pt x="4812" y="5535"/>
                    <a:pt x="4834" y="5491"/>
                  </a:cubicBezTo>
                  <a:cubicBezTo>
                    <a:pt x="4844" y="5486"/>
                    <a:pt x="4854" y="5484"/>
                    <a:pt x="4863" y="5484"/>
                  </a:cubicBezTo>
                  <a:cubicBezTo>
                    <a:pt x="4881" y="5484"/>
                    <a:pt x="4897" y="5489"/>
                    <a:pt x="4912" y="5489"/>
                  </a:cubicBezTo>
                  <a:cubicBezTo>
                    <a:pt x="4925" y="5489"/>
                    <a:pt x="4936" y="5485"/>
                    <a:pt x="4944" y="5469"/>
                  </a:cubicBezTo>
                  <a:cubicBezTo>
                    <a:pt x="4944" y="5469"/>
                    <a:pt x="4944" y="5469"/>
                    <a:pt x="4944" y="5447"/>
                  </a:cubicBezTo>
                  <a:cubicBezTo>
                    <a:pt x="4944" y="5447"/>
                    <a:pt x="4944" y="5447"/>
                    <a:pt x="4944" y="5425"/>
                  </a:cubicBezTo>
                  <a:cubicBezTo>
                    <a:pt x="4878" y="5358"/>
                    <a:pt x="4900" y="5292"/>
                    <a:pt x="4966" y="5248"/>
                  </a:cubicBezTo>
                  <a:cubicBezTo>
                    <a:pt x="4988" y="5204"/>
                    <a:pt x="5010" y="5160"/>
                    <a:pt x="4988" y="5116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8" y="4829"/>
                    <a:pt x="5010" y="4762"/>
                    <a:pt x="5076" y="4696"/>
                  </a:cubicBezTo>
                  <a:cubicBezTo>
                    <a:pt x="5098" y="4674"/>
                    <a:pt x="5120" y="4630"/>
                    <a:pt x="5098" y="4586"/>
                  </a:cubicBezTo>
                  <a:cubicBezTo>
                    <a:pt x="5098" y="4454"/>
                    <a:pt x="5165" y="4387"/>
                    <a:pt x="5275" y="4387"/>
                  </a:cubicBezTo>
                  <a:cubicBezTo>
                    <a:pt x="5297" y="4409"/>
                    <a:pt x="5297" y="4409"/>
                    <a:pt x="5319" y="4409"/>
                  </a:cubicBezTo>
                  <a:cubicBezTo>
                    <a:pt x="5341" y="4387"/>
                    <a:pt x="5385" y="4387"/>
                    <a:pt x="5407" y="4365"/>
                  </a:cubicBezTo>
                  <a:cubicBezTo>
                    <a:pt x="5474" y="4299"/>
                    <a:pt x="5518" y="4211"/>
                    <a:pt x="5474" y="4100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34"/>
                    <a:pt x="5474" y="4012"/>
                    <a:pt x="5496" y="4012"/>
                  </a:cubicBezTo>
                  <a:cubicBezTo>
                    <a:pt x="5540" y="4012"/>
                    <a:pt x="5562" y="3990"/>
                    <a:pt x="5584" y="3990"/>
                  </a:cubicBezTo>
                  <a:cubicBezTo>
                    <a:pt x="5628" y="3880"/>
                    <a:pt x="5672" y="3791"/>
                    <a:pt x="5738" y="3681"/>
                  </a:cubicBezTo>
                  <a:cubicBezTo>
                    <a:pt x="5738" y="3659"/>
                    <a:pt x="5760" y="3637"/>
                    <a:pt x="5783" y="3637"/>
                  </a:cubicBezTo>
                  <a:cubicBezTo>
                    <a:pt x="5797" y="3630"/>
                    <a:pt x="5810" y="3627"/>
                    <a:pt x="5821" y="3627"/>
                  </a:cubicBezTo>
                  <a:cubicBezTo>
                    <a:pt x="5844" y="3627"/>
                    <a:pt x="5863" y="3637"/>
                    <a:pt x="5893" y="3637"/>
                  </a:cubicBezTo>
                  <a:cubicBezTo>
                    <a:pt x="5893" y="3659"/>
                    <a:pt x="5915" y="3681"/>
                    <a:pt x="5915" y="3703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6003" y="3703"/>
                    <a:pt x="6025" y="3703"/>
                    <a:pt x="6025" y="3681"/>
                  </a:cubicBezTo>
                  <a:cubicBezTo>
                    <a:pt x="6025" y="3637"/>
                    <a:pt x="6025" y="3615"/>
                    <a:pt x="6025" y="3593"/>
                  </a:cubicBezTo>
                  <a:cubicBezTo>
                    <a:pt x="6042" y="3525"/>
                    <a:pt x="6085" y="3497"/>
                    <a:pt x="6134" y="3497"/>
                  </a:cubicBezTo>
                  <a:cubicBezTo>
                    <a:pt x="6149" y="3497"/>
                    <a:pt x="6164" y="3499"/>
                    <a:pt x="6180" y="3505"/>
                  </a:cubicBezTo>
                  <a:cubicBezTo>
                    <a:pt x="6202" y="3527"/>
                    <a:pt x="6224" y="3549"/>
                    <a:pt x="6268" y="3571"/>
                  </a:cubicBezTo>
                  <a:cubicBezTo>
                    <a:pt x="6290" y="3460"/>
                    <a:pt x="6202" y="3460"/>
                    <a:pt x="6158" y="3416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284"/>
                    <a:pt x="6246" y="3306"/>
                    <a:pt x="6246" y="3306"/>
                  </a:cubicBezTo>
                  <a:cubicBezTo>
                    <a:pt x="6268" y="3306"/>
                    <a:pt x="6290" y="3284"/>
                    <a:pt x="6312" y="3284"/>
                  </a:cubicBezTo>
                  <a:cubicBezTo>
                    <a:pt x="6290" y="3284"/>
                    <a:pt x="6290" y="3262"/>
                    <a:pt x="6290" y="3240"/>
                  </a:cubicBezTo>
                  <a:cubicBezTo>
                    <a:pt x="6268" y="3218"/>
                    <a:pt x="6246" y="3218"/>
                    <a:pt x="6224" y="3196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7" y="2982"/>
                  </a:cubicBezTo>
                  <a:cubicBezTo>
                    <a:pt x="6317" y="2982"/>
                    <a:pt x="6342" y="2988"/>
                    <a:pt x="6378" y="2997"/>
                  </a:cubicBezTo>
                  <a:cubicBezTo>
                    <a:pt x="6378" y="3019"/>
                    <a:pt x="6401" y="3019"/>
                    <a:pt x="6401" y="3019"/>
                  </a:cubicBezTo>
                  <a:cubicBezTo>
                    <a:pt x="6423" y="2975"/>
                    <a:pt x="6445" y="2931"/>
                    <a:pt x="6423" y="2887"/>
                  </a:cubicBezTo>
                  <a:cubicBezTo>
                    <a:pt x="6423" y="2865"/>
                    <a:pt x="6401" y="2820"/>
                    <a:pt x="6423" y="2798"/>
                  </a:cubicBezTo>
                  <a:cubicBezTo>
                    <a:pt x="6467" y="2754"/>
                    <a:pt x="6401" y="2732"/>
                    <a:pt x="6423" y="2688"/>
                  </a:cubicBezTo>
                  <a:cubicBezTo>
                    <a:pt x="6445" y="2644"/>
                    <a:pt x="6445" y="2578"/>
                    <a:pt x="6445" y="2533"/>
                  </a:cubicBezTo>
                  <a:cubicBezTo>
                    <a:pt x="6555" y="2467"/>
                    <a:pt x="6555" y="2467"/>
                    <a:pt x="6599" y="2357"/>
                  </a:cubicBezTo>
                  <a:cubicBezTo>
                    <a:pt x="6599" y="2313"/>
                    <a:pt x="6621" y="2291"/>
                    <a:pt x="6665" y="2269"/>
                  </a:cubicBezTo>
                  <a:cubicBezTo>
                    <a:pt x="6687" y="2247"/>
                    <a:pt x="6709" y="2224"/>
                    <a:pt x="6732" y="2224"/>
                  </a:cubicBezTo>
                  <a:cubicBezTo>
                    <a:pt x="6798" y="2158"/>
                    <a:pt x="6798" y="2114"/>
                    <a:pt x="6754" y="2026"/>
                  </a:cubicBezTo>
                  <a:cubicBezTo>
                    <a:pt x="6709" y="1960"/>
                    <a:pt x="6665" y="1871"/>
                    <a:pt x="6643" y="1783"/>
                  </a:cubicBezTo>
                  <a:cubicBezTo>
                    <a:pt x="6643" y="1739"/>
                    <a:pt x="6621" y="1673"/>
                    <a:pt x="6577" y="1607"/>
                  </a:cubicBezTo>
                  <a:cubicBezTo>
                    <a:pt x="6533" y="1562"/>
                    <a:pt x="6533" y="1496"/>
                    <a:pt x="6577" y="1452"/>
                  </a:cubicBezTo>
                  <a:cubicBezTo>
                    <a:pt x="6599" y="1408"/>
                    <a:pt x="6776" y="1209"/>
                    <a:pt x="6820" y="1187"/>
                  </a:cubicBezTo>
                  <a:cubicBezTo>
                    <a:pt x="6820" y="1187"/>
                    <a:pt x="6842" y="1187"/>
                    <a:pt x="6842" y="1165"/>
                  </a:cubicBezTo>
                  <a:cubicBezTo>
                    <a:pt x="6908" y="1121"/>
                    <a:pt x="6930" y="1033"/>
                    <a:pt x="6886" y="967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24"/>
                    <a:pt x="6842" y="724"/>
                    <a:pt x="6864" y="702"/>
                  </a:cubicBezTo>
                  <a:cubicBezTo>
                    <a:pt x="6864" y="680"/>
                    <a:pt x="6864" y="658"/>
                    <a:pt x="6864" y="635"/>
                  </a:cubicBezTo>
                  <a:cubicBezTo>
                    <a:pt x="6798" y="547"/>
                    <a:pt x="6754" y="437"/>
                    <a:pt x="6621" y="415"/>
                  </a:cubicBezTo>
                  <a:cubicBezTo>
                    <a:pt x="6511" y="393"/>
                    <a:pt x="6445" y="349"/>
                    <a:pt x="6378" y="260"/>
                  </a:cubicBezTo>
                  <a:cubicBezTo>
                    <a:pt x="6356" y="238"/>
                    <a:pt x="6334" y="216"/>
                    <a:pt x="6290" y="194"/>
                  </a:cubicBezTo>
                  <a:cubicBezTo>
                    <a:pt x="6224" y="172"/>
                    <a:pt x="6136" y="150"/>
                    <a:pt x="6047" y="150"/>
                  </a:cubicBezTo>
                  <a:cubicBezTo>
                    <a:pt x="6025" y="150"/>
                    <a:pt x="5981" y="128"/>
                    <a:pt x="5959" y="106"/>
                  </a:cubicBezTo>
                  <a:cubicBezTo>
                    <a:pt x="5915" y="106"/>
                    <a:pt x="5893" y="84"/>
                    <a:pt x="5871" y="84"/>
                  </a:cubicBezTo>
                  <a:cubicBezTo>
                    <a:pt x="5783" y="84"/>
                    <a:pt x="5716" y="62"/>
                    <a:pt x="5650" y="18"/>
                  </a:cubicBezTo>
                  <a:cubicBezTo>
                    <a:pt x="5628" y="7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44650" y="352875"/>
              <a:ext cx="172700" cy="273675"/>
            </a:xfrm>
            <a:custGeom>
              <a:avLst/>
              <a:gdLst/>
              <a:ahLst/>
              <a:cxnLst/>
              <a:rect l="l" t="t" r="r" b="b"/>
              <a:pathLst>
                <a:path w="6908" h="10947" extrusionOk="0">
                  <a:moveTo>
                    <a:pt x="5362" y="4185"/>
                  </a:moveTo>
                  <a:cubicBezTo>
                    <a:pt x="5370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1" y="4878"/>
                    <a:pt x="4833" y="4900"/>
                  </a:cubicBezTo>
                  <a:cubicBezTo>
                    <a:pt x="4833" y="4900"/>
                    <a:pt x="4855" y="4922"/>
                    <a:pt x="4855" y="4944"/>
                  </a:cubicBezTo>
                  <a:cubicBezTo>
                    <a:pt x="4855" y="4966"/>
                    <a:pt x="4878" y="4988"/>
                    <a:pt x="4855" y="5010"/>
                  </a:cubicBezTo>
                  <a:cubicBezTo>
                    <a:pt x="4848" y="5018"/>
                    <a:pt x="4838" y="5020"/>
                    <a:pt x="4828" y="5020"/>
                  </a:cubicBezTo>
                  <a:cubicBezTo>
                    <a:pt x="4806" y="5020"/>
                    <a:pt x="4782" y="5010"/>
                    <a:pt x="4767" y="5010"/>
                  </a:cubicBezTo>
                  <a:cubicBezTo>
                    <a:pt x="4767" y="4988"/>
                    <a:pt x="4745" y="4966"/>
                    <a:pt x="4745" y="4922"/>
                  </a:cubicBezTo>
                  <a:cubicBezTo>
                    <a:pt x="4745" y="4922"/>
                    <a:pt x="4745" y="4878"/>
                    <a:pt x="4767" y="4878"/>
                  </a:cubicBezTo>
                  <a:close/>
                  <a:moveTo>
                    <a:pt x="4811" y="5165"/>
                  </a:moveTo>
                  <a:cubicBezTo>
                    <a:pt x="4833" y="5165"/>
                    <a:pt x="4855" y="5209"/>
                    <a:pt x="4855" y="5231"/>
                  </a:cubicBezTo>
                  <a:cubicBezTo>
                    <a:pt x="4833" y="5275"/>
                    <a:pt x="4811" y="5275"/>
                    <a:pt x="4767" y="5275"/>
                  </a:cubicBezTo>
                  <a:cubicBezTo>
                    <a:pt x="4745" y="5275"/>
                    <a:pt x="4745" y="5253"/>
                    <a:pt x="4745" y="5253"/>
                  </a:cubicBezTo>
                  <a:cubicBezTo>
                    <a:pt x="4745" y="5231"/>
                    <a:pt x="4745" y="5231"/>
                    <a:pt x="4745" y="5209"/>
                  </a:cubicBezTo>
                  <a:cubicBezTo>
                    <a:pt x="4767" y="5187"/>
                    <a:pt x="4789" y="5165"/>
                    <a:pt x="4811" y="5165"/>
                  </a:cubicBezTo>
                  <a:close/>
                  <a:moveTo>
                    <a:pt x="5540" y="0"/>
                  </a:moveTo>
                  <a:cubicBezTo>
                    <a:pt x="5518" y="23"/>
                    <a:pt x="5495" y="23"/>
                    <a:pt x="5473" y="45"/>
                  </a:cubicBezTo>
                  <a:cubicBezTo>
                    <a:pt x="5385" y="67"/>
                    <a:pt x="5319" y="133"/>
                    <a:pt x="5297" y="199"/>
                  </a:cubicBezTo>
                  <a:cubicBezTo>
                    <a:pt x="5297" y="243"/>
                    <a:pt x="5275" y="265"/>
                    <a:pt x="5253" y="287"/>
                  </a:cubicBezTo>
                  <a:cubicBezTo>
                    <a:pt x="5231" y="287"/>
                    <a:pt x="5209" y="265"/>
                    <a:pt x="5186" y="265"/>
                  </a:cubicBezTo>
                  <a:cubicBezTo>
                    <a:pt x="5098" y="309"/>
                    <a:pt x="5054" y="376"/>
                    <a:pt x="5010" y="464"/>
                  </a:cubicBezTo>
                  <a:cubicBezTo>
                    <a:pt x="4966" y="552"/>
                    <a:pt x="4944" y="640"/>
                    <a:pt x="4966" y="729"/>
                  </a:cubicBezTo>
                  <a:cubicBezTo>
                    <a:pt x="5010" y="839"/>
                    <a:pt x="4966" y="883"/>
                    <a:pt x="4855" y="905"/>
                  </a:cubicBezTo>
                  <a:cubicBezTo>
                    <a:pt x="4826" y="905"/>
                    <a:pt x="4797" y="908"/>
                    <a:pt x="4768" y="908"/>
                  </a:cubicBezTo>
                  <a:cubicBezTo>
                    <a:pt x="4711" y="908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77" y="828"/>
                  </a:cubicBezTo>
                  <a:cubicBezTo>
                    <a:pt x="4563" y="828"/>
                    <a:pt x="4546" y="828"/>
                    <a:pt x="4524" y="817"/>
                  </a:cubicBezTo>
                  <a:cubicBezTo>
                    <a:pt x="4524" y="883"/>
                    <a:pt x="4524" y="927"/>
                    <a:pt x="4502" y="972"/>
                  </a:cubicBezTo>
                  <a:cubicBezTo>
                    <a:pt x="4458" y="972"/>
                    <a:pt x="4414" y="994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70"/>
                    <a:pt x="4304" y="1214"/>
                  </a:cubicBezTo>
                  <a:cubicBezTo>
                    <a:pt x="4304" y="1258"/>
                    <a:pt x="4304" y="1303"/>
                    <a:pt x="4282" y="1347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413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3"/>
                  </a:cubicBezTo>
                  <a:cubicBezTo>
                    <a:pt x="4282" y="1523"/>
                    <a:pt x="4260" y="1545"/>
                    <a:pt x="4238" y="1545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6" y="1841"/>
                  </a:cubicBezTo>
                  <a:cubicBezTo>
                    <a:pt x="4203" y="1841"/>
                    <a:pt x="4188" y="1838"/>
                    <a:pt x="4171" y="1832"/>
                  </a:cubicBezTo>
                  <a:cubicBezTo>
                    <a:pt x="4156" y="1817"/>
                    <a:pt x="4141" y="1791"/>
                    <a:pt x="4126" y="1791"/>
                  </a:cubicBezTo>
                  <a:cubicBezTo>
                    <a:pt x="4119" y="1791"/>
                    <a:pt x="4112" y="1796"/>
                    <a:pt x="4105" y="1810"/>
                  </a:cubicBezTo>
                  <a:cubicBezTo>
                    <a:pt x="4105" y="1854"/>
                    <a:pt x="4105" y="1898"/>
                    <a:pt x="4105" y="1943"/>
                  </a:cubicBezTo>
                  <a:cubicBezTo>
                    <a:pt x="4083" y="2009"/>
                    <a:pt x="4127" y="2075"/>
                    <a:pt x="4171" y="2119"/>
                  </a:cubicBezTo>
                  <a:cubicBezTo>
                    <a:pt x="4193" y="2141"/>
                    <a:pt x="4215" y="2163"/>
                    <a:pt x="4260" y="2185"/>
                  </a:cubicBezTo>
                  <a:cubicBezTo>
                    <a:pt x="4260" y="2207"/>
                    <a:pt x="4282" y="2229"/>
                    <a:pt x="4304" y="2252"/>
                  </a:cubicBezTo>
                  <a:cubicBezTo>
                    <a:pt x="4260" y="2318"/>
                    <a:pt x="4238" y="2384"/>
                    <a:pt x="4215" y="2428"/>
                  </a:cubicBezTo>
                  <a:cubicBezTo>
                    <a:pt x="4127" y="2428"/>
                    <a:pt x="4127" y="2318"/>
                    <a:pt x="4061" y="2296"/>
                  </a:cubicBezTo>
                  <a:lnTo>
                    <a:pt x="4061" y="2296"/>
                  </a:lnTo>
                  <a:cubicBezTo>
                    <a:pt x="4017" y="2362"/>
                    <a:pt x="4083" y="2428"/>
                    <a:pt x="4083" y="2494"/>
                  </a:cubicBezTo>
                  <a:cubicBezTo>
                    <a:pt x="3929" y="2538"/>
                    <a:pt x="3774" y="2538"/>
                    <a:pt x="3597" y="2561"/>
                  </a:cubicBezTo>
                  <a:cubicBezTo>
                    <a:pt x="3597" y="2605"/>
                    <a:pt x="3597" y="2627"/>
                    <a:pt x="3597" y="2671"/>
                  </a:cubicBezTo>
                  <a:cubicBezTo>
                    <a:pt x="3570" y="2657"/>
                    <a:pt x="3534" y="2626"/>
                    <a:pt x="3500" y="2626"/>
                  </a:cubicBezTo>
                  <a:cubicBezTo>
                    <a:pt x="3479" y="2626"/>
                    <a:pt x="3460" y="2638"/>
                    <a:pt x="3443" y="2671"/>
                  </a:cubicBezTo>
                  <a:cubicBezTo>
                    <a:pt x="3465" y="2693"/>
                    <a:pt x="3465" y="2715"/>
                    <a:pt x="3487" y="2737"/>
                  </a:cubicBezTo>
                  <a:cubicBezTo>
                    <a:pt x="3531" y="2759"/>
                    <a:pt x="3531" y="2803"/>
                    <a:pt x="3531" y="2847"/>
                  </a:cubicBezTo>
                  <a:cubicBezTo>
                    <a:pt x="3509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89"/>
                  </a:cubicBezTo>
                  <a:lnTo>
                    <a:pt x="3355" y="3289"/>
                  </a:lnTo>
                  <a:cubicBezTo>
                    <a:pt x="3323" y="3304"/>
                    <a:pt x="3295" y="3312"/>
                    <a:pt x="3267" y="3312"/>
                  </a:cubicBezTo>
                  <a:cubicBezTo>
                    <a:pt x="3217" y="3312"/>
                    <a:pt x="3169" y="3287"/>
                    <a:pt x="3112" y="3245"/>
                  </a:cubicBezTo>
                  <a:cubicBezTo>
                    <a:pt x="3112" y="3229"/>
                    <a:pt x="3101" y="3213"/>
                    <a:pt x="3087" y="3213"/>
                  </a:cubicBezTo>
                  <a:cubicBezTo>
                    <a:pt x="3081" y="3213"/>
                    <a:pt x="3074" y="3216"/>
                    <a:pt x="3068" y="3223"/>
                  </a:cubicBezTo>
                  <a:cubicBezTo>
                    <a:pt x="3068" y="3245"/>
                    <a:pt x="3068" y="3267"/>
                    <a:pt x="3090" y="3267"/>
                  </a:cubicBezTo>
                  <a:cubicBezTo>
                    <a:pt x="3112" y="3289"/>
                    <a:pt x="3134" y="3311"/>
                    <a:pt x="3178" y="3355"/>
                  </a:cubicBezTo>
                  <a:cubicBezTo>
                    <a:pt x="3222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7" y="3642"/>
                    <a:pt x="2913" y="3664"/>
                    <a:pt x="2913" y="3686"/>
                  </a:cubicBezTo>
                  <a:cubicBezTo>
                    <a:pt x="2869" y="3774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39"/>
                  </a:cubicBezTo>
                  <a:cubicBezTo>
                    <a:pt x="2715" y="4105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781" y="4392"/>
                    <a:pt x="2803" y="4436"/>
                    <a:pt x="2825" y="4503"/>
                  </a:cubicBezTo>
                  <a:cubicBezTo>
                    <a:pt x="2825" y="4525"/>
                    <a:pt x="2847" y="4569"/>
                    <a:pt x="2847" y="4591"/>
                  </a:cubicBezTo>
                  <a:cubicBezTo>
                    <a:pt x="2869" y="4657"/>
                    <a:pt x="2847" y="4701"/>
                    <a:pt x="2781" y="4745"/>
                  </a:cubicBezTo>
                  <a:cubicBezTo>
                    <a:pt x="2759" y="4767"/>
                    <a:pt x="2737" y="4790"/>
                    <a:pt x="2715" y="4790"/>
                  </a:cubicBezTo>
                  <a:cubicBezTo>
                    <a:pt x="2671" y="4856"/>
                    <a:pt x="2671" y="4944"/>
                    <a:pt x="2604" y="4988"/>
                  </a:cubicBezTo>
                  <a:cubicBezTo>
                    <a:pt x="2582" y="4988"/>
                    <a:pt x="2538" y="4988"/>
                    <a:pt x="2494" y="5010"/>
                  </a:cubicBezTo>
                  <a:cubicBezTo>
                    <a:pt x="2516" y="5032"/>
                    <a:pt x="2516" y="5076"/>
                    <a:pt x="2538" y="5076"/>
                  </a:cubicBezTo>
                  <a:cubicBezTo>
                    <a:pt x="2649" y="5165"/>
                    <a:pt x="2693" y="5297"/>
                    <a:pt x="2803" y="5385"/>
                  </a:cubicBezTo>
                  <a:cubicBezTo>
                    <a:pt x="2847" y="5407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40"/>
                  </a:cubicBezTo>
                  <a:cubicBezTo>
                    <a:pt x="2649" y="5540"/>
                    <a:pt x="2626" y="5540"/>
                    <a:pt x="2626" y="5562"/>
                  </a:cubicBezTo>
                  <a:cubicBezTo>
                    <a:pt x="2538" y="5584"/>
                    <a:pt x="2516" y="5628"/>
                    <a:pt x="2494" y="5716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4" y="5825"/>
                    <a:pt x="2425" y="5840"/>
                    <a:pt x="2403" y="5840"/>
                  </a:cubicBezTo>
                  <a:cubicBezTo>
                    <a:pt x="2391" y="5840"/>
                    <a:pt x="2378" y="5835"/>
                    <a:pt x="2362" y="5827"/>
                  </a:cubicBezTo>
                  <a:cubicBezTo>
                    <a:pt x="2340" y="5805"/>
                    <a:pt x="2317" y="5805"/>
                    <a:pt x="2295" y="5783"/>
                  </a:cubicBezTo>
                  <a:cubicBezTo>
                    <a:pt x="2273" y="5783"/>
                    <a:pt x="2251" y="5783"/>
                    <a:pt x="2229" y="5805"/>
                  </a:cubicBezTo>
                  <a:cubicBezTo>
                    <a:pt x="2251" y="5827"/>
                    <a:pt x="2273" y="5849"/>
                    <a:pt x="2273" y="5871"/>
                  </a:cubicBezTo>
                  <a:cubicBezTo>
                    <a:pt x="2295" y="5915"/>
                    <a:pt x="2295" y="5937"/>
                    <a:pt x="2317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70"/>
                    <a:pt x="2031" y="6070"/>
                    <a:pt x="1942" y="6048"/>
                  </a:cubicBezTo>
                  <a:cubicBezTo>
                    <a:pt x="1878" y="6112"/>
                    <a:pt x="1813" y="6153"/>
                    <a:pt x="1740" y="6153"/>
                  </a:cubicBezTo>
                  <a:cubicBezTo>
                    <a:pt x="1713" y="6153"/>
                    <a:pt x="1685" y="6148"/>
                    <a:pt x="1655" y="6136"/>
                  </a:cubicBezTo>
                  <a:cubicBezTo>
                    <a:pt x="1655" y="6158"/>
                    <a:pt x="1655" y="6202"/>
                    <a:pt x="1655" y="6224"/>
                  </a:cubicBezTo>
                  <a:cubicBezTo>
                    <a:pt x="1589" y="6312"/>
                    <a:pt x="1523" y="6379"/>
                    <a:pt x="1457" y="6467"/>
                  </a:cubicBezTo>
                  <a:cubicBezTo>
                    <a:pt x="1431" y="6493"/>
                    <a:pt x="1397" y="6503"/>
                    <a:pt x="1365" y="6503"/>
                  </a:cubicBezTo>
                  <a:cubicBezTo>
                    <a:pt x="1343" y="6503"/>
                    <a:pt x="1321" y="6498"/>
                    <a:pt x="1302" y="6489"/>
                  </a:cubicBezTo>
                  <a:lnTo>
                    <a:pt x="1258" y="6489"/>
                  </a:lnTo>
                  <a:cubicBezTo>
                    <a:pt x="1245" y="6482"/>
                    <a:pt x="1234" y="6480"/>
                    <a:pt x="1224" y="6480"/>
                  </a:cubicBezTo>
                  <a:cubicBezTo>
                    <a:pt x="1201" y="6480"/>
                    <a:pt x="1185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86"/>
                    <a:pt x="1324" y="6886"/>
                    <a:pt x="1346" y="6908"/>
                  </a:cubicBezTo>
                  <a:cubicBezTo>
                    <a:pt x="1413" y="6974"/>
                    <a:pt x="1413" y="7063"/>
                    <a:pt x="1324" y="7107"/>
                  </a:cubicBezTo>
                  <a:cubicBezTo>
                    <a:pt x="1258" y="7151"/>
                    <a:pt x="1236" y="7195"/>
                    <a:pt x="1258" y="7261"/>
                  </a:cubicBezTo>
                  <a:cubicBezTo>
                    <a:pt x="1258" y="7283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60"/>
                  </a:cubicBezTo>
                  <a:cubicBezTo>
                    <a:pt x="1302" y="7526"/>
                    <a:pt x="1324" y="7592"/>
                    <a:pt x="1368" y="7637"/>
                  </a:cubicBezTo>
                  <a:cubicBezTo>
                    <a:pt x="1413" y="7725"/>
                    <a:pt x="1413" y="7769"/>
                    <a:pt x="1368" y="7835"/>
                  </a:cubicBezTo>
                  <a:cubicBezTo>
                    <a:pt x="1346" y="7879"/>
                    <a:pt x="1302" y="7923"/>
                    <a:pt x="1258" y="7968"/>
                  </a:cubicBezTo>
                  <a:cubicBezTo>
                    <a:pt x="1236" y="8012"/>
                    <a:pt x="1214" y="8034"/>
                    <a:pt x="1214" y="8100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88"/>
                    <a:pt x="1126" y="8210"/>
                  </a:cubicBezTo>
                  <a:cubicBezTo>
                    <a:pt x="1148" y="8232"/>
                    <a:pt x="1170" y="8232"/>
                    <a:pt x="1192" y="8254"/>
                  </a:cubicBezTo>
                  <a:cubicBezTo>
                    <a:pt x="1214" y="8254"/>
                    <a:pt x="1236" y="8277"/>
                    <a:pt x="1258" y="8299"/>
                  </a:cubicBezTo>
                  <a:cubicBezTo>
                    <a:pt x="1302" y="8321"/>
                    <a:pt x="1302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7" y="8585"/>
                    <a:pt x="971" y="8585"/>
                  </a:cubicBezTo>
                  <a:cubicBezTo>
                    <a:pt x="905" y="8585"/>
                    <a:pt x="861" y="8630"/>
                    <a:pt x="817" y="8674"/>
                  </a:cubicBezTo>
                  <a:cubicBezTo>
                    <a:pt x="773" y="8740"/>
                    <a:pt x="706" y="8784"/>
                    <a:pt x="640" y="8828"/>
                  </a:cubicBezTo>
                  <a:cubicBezTo>
                    <a:pt x="596" y="8872"/>
                    <a:pt x="552" y="8894"/>
                    <a:pt x="530" y="8983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397" y="9027"/>
                    <a:pt x="353" y="9005"/>
                    <a:pt x="309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33" y="9093"/>
                    <a:pt x="66" y="9181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88" y="9534"/>
                    <a:pt x="155" y="9623"/>
                    <a:pt x="221" y="9733"/>
                  </a:cubicBezTo>
                  <a:cubicBezTo>
                    <a:pt x="243" y="9755"/>
                    <a:pt x="265" y="9799"/>
                    <a:pt x="243" y="9843"/>
                  </a:cubicBezTo>
                  <a:cubicBezTo>
                    <a:pt x="221" y="9932"/>
                    <a:pt x="199" y="10020"/>
                    <a:pt x="88" y="10064"/>
                  </a:cubicBezTo>
                  <a:cubicBezTo>
                    <a:pt x="88" y="10064"/>
                    <a:pt x="88" y="10086"/>
                    <a:pt x="66" y="10086"/>
                  </a:cubicBezTo>
                  <a:cubicBezTo>
                    <a:pt x="22" y="10130"/>
                    <a:pt x="0" y="10175"/>
                    <a:pt x="66" y="10241"/>
                  </a:cubicBezTo>
                  <a:cubicBezTo>
                    <a:pt x="111" y="10307"/>
                    <a:pt x="177" y="10373"/>
                    <a:pt x="265" y="10417"/>
                  </a:cubicBezTo>
                  <a:cubicBezTo>
                    <a:pt x="309" y="10439"/>
                    <a:pt x="353" y="10461"/>
                    <a:pt x="375" y="10483"/>
                  </a:cubicBezTo>
                  <a:cubicBezTo>
                    <a:pt x="419" y="10528"/>
                    <a:pt x="442" y="10550"/>
                    <a:pt x="464" y="10594"/>
                  </a:cubicBezTo>
                  <a:cubicBezTo>
                    <a:pt x="508" y="10660"/>
                    <a:pt x="574" y="10726"/>
                    <a:pt x="662" y="10770"/>
                  </a:cubicBezTo>
                  <a:cubicBezTo>
                    <a:pt x="751" y="10837"/>
                    <a:pt x="839" y="10859"/>
                    <a:pt x="905" y="10947"/>
                  </a:cubicBezTo>
                  <a:cubicBezTo>
                    <a:pt x="949" y="10947"/>
                    <a:pt x="971" y="10925"/>
                    <a:pt x="993" y="10925"/>
                  </a:cubicBezTo>
                  <a:cubicBezTo>
                    <a:pt x="1060" y="10925"/>
                    <a:pt x="1082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2"/>
                    <a:pt x="1346" y="10726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50"/>
                  </a:cubicBezTo>
                  <a:cubicBezTo>
                    <a:pt x="1435" y="10528"/>
                    <a:pt x="1457" y="10528"/>
                    <a:pt x="1479" y="10528"/>
                  </a:cubicBezTo>
                  <a:cubicBezTo>
                    <a:pt x="1611" y="10483"/>
                    <a:pt x="1633" y="10461"/>
                    <a:pt x="1655" y="10307"/>
                  </a:cubicBezTo>
                  <a:cubicBezTo>
                    <a:pt x="1655" y="10250"/>
                    <a:pt x="1672" y="10192"/>
                    <a:pt x="1734" y="10192"/>
                  </a:cubicBezTo>
                  <a:cubicBezTo>
                    <a:pt x="1743" y="10192"/>
                    <a:pt x="1754" y="10194"/>
                    <a:pt x="1766" y="10197"/>
                  </a:cubicBezTo>
                  <a:lnTo>
                    <a:pt x="1810" y="10197"/>
                  </a:lnTo>
                  <a:cubicBezTo>
                    <a:pt x="1822" y="10202"/>
                    <a:pt x="1832" y="10205"/>
                    <a:pt x="1841" y="10205"/>
                  </a:cubicBezTo>
                  <a:cubicBezTo>
                    <a:pt x="1866" y="10205"/>
                    <a:pt x="1882" y="10185"/>
                    <a:pt x="1898" y="10152"/>
                  </a:cubicBezTo>
                  <a:cubicBezTo>
                    <a:pt x="1942" y="10086"/>
                    <a:pt x="1986" y="10064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07" y="9888"/>
                    <a:pt x="2251" y="9843"/>
                    <a:pt x="2317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06" y="9755"/>
                    <a:pt x="2472" y="9733"/>
                    <a:pt x="2516" y="9711"/>
                  </a:cubicBezTo>
                  <a:cubicBezTo>
                    <a:pt x="2582" y="9689"/>
                    <a:pt x="2649" y="9645"/>
                    <a:pt x="2693" y="9601"/>
                  </a:cubicBezTo>
                  <a:cubicBezTo>
                    <a:pt x="2715" y="9534"/>
                    <a:pt x="2759" y="9490"/>
                    <a:pt x="2781" y="9446"/>
                  </a:cubicBezTo>
                  <a:cubicBezTo>
                    <a:pt x="2825" y="9380"/>
                    <a:pt x="2869" y="9336"/>
                    <a:pt x="2935" y="9292"/>
                  </a:cubicBezTo>
                  <a:cubicBezTo>
                    <a:pt x="2980" y="9270"/>
                    <a:pt x="2980" y="9226"/>
                    <a:pt x="3002" y="9181"/>
                  </a:cubicBezTo>
                  <a:cubicBezTo>
                    <a:pt x="3024" y="9071"/>
                    <a:pt x="3024" y="8983"/>
                    <a:pt x="3046" y="8872"/>
                  </a:cubicBezTo>
                  <a:cubicBezTo>
                    <a:pt x="3046" y="8828"/>
                    <a:pt x="3068" y="8806"/>
                    <a:pt x="3112" y="8784"/>
                  </a:cubicBezTo>
                  <a:cubicBezTo>
                    <a:pt x="3121" y="8775"/>
                    <a:pt x="3134" y="8770"/>
                    <a:pt x="3148" y="8770"/>
                  </a:cubicBezTo>
                  <a:cubicBezTo>
                    <a:pt x="3167" y="8770"/>
                    <a:pt x="3187" y="8780"/>
                    <a:pt x="3200" y="8806"/>
                  </a:cubicBezTo>
                  <a:cubicBezTo>
                    <a:pt x="3200" y="8828"/>
                    <a:pt x="3200" y="8850"/>
                    <a:pt x="3244" y="8850"/>
                  </a:cubicBezTo>
                  <a:cubicBezTo>
                    <a:pt x="3244" y="8806"/>
                    <a:pt x="3266" y="8784"/>
                    <a:pt x="3266" y="8740"/>
                  </a:cubicBezTo>
                  <a:cubicBezTo>
                    <a:pt x="3244" y="8696"/>
                    <a:pt x="3244" y="8652"/>
                    <a:pt x="3222" y="8630"/>
                  </a:cubicBezTo>
                  <a:cubicBezTo>
                    <a:pt x="3200" y="8541"/>
                    <a:pt x="3178" y="8475"/>
                    <a:pt x="3266" y="8431"/>
                  </a:cubicBezTo>
                  <a:cubicBezTo>
                    <a:pt x="3266" y="8431"/>
                    <a:pt x="3266" y="8387"/>
                    <a:pt x="3266" y="8365"/>
                  </a:cubicBezTo>
                  <a:cubicBezTo>
                    <a:pt x="3266" y="8343"/>
                    <a:pt x="3266" y="8321"/>
                    <a:pt x="3266" y="8299"/>
                  </a:cubicBezTo>
                  <a:cubicBezTo>
                    <a:pt x="3266" y="8254"/>
                    <a:pt x="3266" y="8210"/>
                    <a:pt x="3289" y="8188"/>
                  </a:cubicBezTo>
                  <a:cubicBezTo>
                    <a:pt x="3377" y="8166"/>
                    <a:pt x="3377" y="8100"/>
                    <a:pt x="3377" y="8034"/>
                  </a:cubicBezTo>
                  <a:cubicBezTo>
                    <a:pt x="3443" y="7968"/>
                    <a:pt x="3443" y="7968"/>
                    <a:pt x="3465" y="7901"/>
                  </a:cubicBezTo>
                  <a:cubicBezTo>
                    <a:pt x="3465" y="7901"/>
                    <a:pt x="3465" y="7879"/>
                    <a:pt x="3465" y="7879"/>
                  </a:cubicBezTo>
                  <a:cubicBezTo>
                    <a:pt x="3443" y="7879"/>
                    <a:pt x="3421" y="7901"/>
                    <a:pt x="3377" y="7901"/>
                  </a:cubicBezTo>
                  <a:cubicBezTo>
                    <a:pt x="3399" y="7835"/>
                    <a:pt x="3399" y="7835"/>
                    <a:pt x="3421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5"/>
                    <a:pt x="3421" y="7283"/>
                  </a:cubicBezTo>
                  <a:cubicBezTo>
                    <a:pt x="3443" y="7305"/>
                    <a:pt x="3487" y="7305"/>
                    <a:pt x="3509" y="7328"/>
                  </a:cubicBezTo>
                  <a:cubicBezTo>
                    <a:pt x="3553" y="7305"/>
                    <a:pt x="3597" y="7261"/>
                    <a:pt x="3642" y="7239"/>
                  </a:cubicBezTo>
                  <a:cubicBezTo>
                    <a:pt x="3642" y="7195"/>
                    <a:pt x="3642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52" y="7129"/>
                    <a:pt x="3796" y="7129"/>
                  </a:cubicBezTo>
                  <a:cubicBezTo>
                    <a:pt x="3812" y="7134"/>
                    <a:pt x="3826" y="7137"/>
                    <a:pt x="3839" y="7137"/>
                  </a:cubicBezTo>
                  <a:cubicBezTo>
                    <a:pt x="3881" y="7137"/>
                    <a:pt x="3906" y="7108"/>
                    <a:pt x="3906" y="7041"/>
                  </a:cubicBezTo>
                  <a:cubicBezTo>
                    <a:pt x="3906" y="7019"/>
                    <a:pt x="3906" y="7019"/>
                    <a:pt x="3906" y="6974"/>
                  </a:cubicBezTo>
                  <a:cubicBezTo>
                    <a:pt x="3973" y="6974"/>
                    <a:pt x="4039" y="6952"/>
                    <a:pt x="4083" y="6886"/>
                  </a:cubicBezTo>
                  <a:cubicBezTo>
                    <a:pt x="4105" y="6864"/>
                    <a:pt x="4149" y="6864"/>
                    <a:pt x="4193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4"/>
                    <a:pt x="4326" y="6710"/>
                    <a:pt x="4370" y="6665"/>
                  </a:cubicBezTo>
                  <a:cubicBezTo>
                    <a:pt x="4392" y="6621"/>
                    <a:pt x="4436" y="6599"/>
                    <a:pt x="4480" y="6555"/>
                  </a:cubicBezTo>
                  <a:cubicBezTo>
                    <a:pt x="4480" y="6489"/>
                    <a:pt x="4436" y="6445"/>
                    <a:pt x="4414" y="6401"/>
                  </a:cubicBezTo>
                  <a:cubicBezTo>
                    <a:pt x="4370" y="6356"/>
                    <a:pt x="4370" y="6312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3" y="6299"/>
                  </a:cubicBezTo>
                  <a:cubicBezTo>
                    <a:pt x="4522" y="6299"/>
                    <a:pt x="4539" y="6288"/>
                    <a:pt x="4569" y="6268"/>
                  </a:cubicBezTo>
                  <a:cubicBezTo>
                    <a:pt x="4546" y="6246"/>
                    <a:pt x="4524" y="6224"/>
                    <a:pt x="4502" y="6202"/>
                  </a:cubicBezTo>
                  <a:cubicBezTo>
                    <a:pt x="4502" y="6136"/>
                    <a:pt x="4546" y="6092"/>
                    <a:pt x="4569" y="6048"/>
                  </a:cubicBezTo>
                  <a:cubicBezTo>
                    <a:pt x="4635" y="6003"/>
                    <a:pt x="4613" y="5959"/>
                    <a:pt x="4546" y="5937"/>
                  </a:cubicBezTo>
                  <a:cubicBezTo>
                    <a:pt x="4524" y="5915"/>
                    <a:pt x="4524" y="5915"/>
                    <a:pt x="4502" y="5915"/>
                  </a:cubicBezTo>
                  <a:cubicBezTo>
                    <a:pt x="4546" y="5871"/>
                    <a:pt x="4591" y="5827"/>
                    <a:pt x="4613" y="5783"/>
                  </a:cubicBezTo>
                  <a:cubicBezTo>
                    <a:pt x="4657" y="5739"/>
                    <a:pt x="4657" y="5694"/>
                    <a:pt x="4679" y="5628"/>
                  </a:cubicBezTo>
                  <a:cubicBezTo>
                    <a:pt x="4767" y="5628"/>
                    <a:pt x="4789" y="5540"/>
                    <a:pt x="4811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7" y="5490"/>
                    <a:pt x="4907" y="5490"/>
                  </a:cubicBezTo>
                  <a:cubicBezTo>
                    <a:pt x="4919" y="5490"/>
                    <a:pt x="4932" y="5486"/>
                    <a:pt x="4944" y="5474"/>
                  </a:cubicBezTo>
                  <a:cubicBezTo>
                    <a:pt x="4944" y="5474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22" y="5430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121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66" y="4834"/>
                    <a:pt x="5010" y="4767"/>
                    <a:pt x="5054" y="4701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2" y="4392"/>
                    <a:pt x="5253" y="4392"/>
                  </a:cubicBezTo>
                  <a:lnTo>
                    <a:pt x="5319" y="4392"/>
                  </a:lnTo>
                  <a:cubicBezTo>
                    <a:pt x="5341" y="4392"/>
                    <a:pt x="5363" y="4392"/>
                    <a:pt x="5385" y="4370"/>
                  </a:cubicBezTo>
                  <a:cubicBezTo>
                    <a:pt x="5451" y="4304"/>
                    <a:pt x="5518" y="4216"/>
                    <a:pt x="5451" y="4105"/>
                  </a:cubicBezTo>
                  <a:cubicBezTo>
                    <a:pt x="5451" y="4083"/>
                    <a:pt x="5451" y="4083"/>
                    <a:pt x="5451" y="4061"/>
                  </a:cubicBezTo>
                  <a:cubicBezTo>
                    <a:pt x="5429" y="4039"/>
                    <a:pt x="5451" y="4017"/>
                    <a:pt x="5495" y="3995"/>
                  </a:cubicBezTo>
                  <a:lnTo>
                    <a:pt x="5584" y="3995"/>
                  </a:lnTo>
                  <a:cubicBezTo>
                    <a:pt x="5628" y="3885"/>
                    <a:pt x="5672" y="3774"/>
                    <a:pt x="5716" y="3686"/>
                  </a:cubicBezTo>
                  <a:cubicBezTo>
                    <a:pt x="5738" y="3664"/>
                    <a:pt x="5760" y="3642"/>
                    <a:pt x="5782" y="3642"/>
                  </a:cubicBezTo>
                  <a:cubicBezTo>
                    <a:pt x="5804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7"/>
                    <a:pt x="5940" y="3717"/>
                  </a:cubicBezTo>
                  <a:cubicBezTo>
                    <a:pt x="5946" y="3717"/>
                    <a:pt x="5952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03" y="3620"/>
                    <a:pt x="6025" y="3576"/>
                  </a:cubicBezTo>
                  <a:cubicBezTo>
                    <a:pt x="6025" y="3526"/>
                    <a:pt x="6062" y="3501"/>
                    <a:pt x="6109" y="3501"/>
                  </a:cubicBezTo>
                  <a:cubicBezTo>
                    <a:pt x="6124" y="3501"/>
                    <a:pt x="6141" y="3504"/>
                    <a:pt x="6158" y="3510"/>
                  </a:cubicBezTo>
                  <a:cubicBezTo>
                    <a:pt x="6180" y="3532"/>
                    <a:pt x="6224" y="3554"/>
                    <a:pt x="6246" y="3576"/>
                  </a:cubicBezTo>
                  <a:cubicBezTo>
                    <a:pt x="6290" y="3465"/>
                    <a:pt x="6180" y="3465"/>
                    <a:pt x="6135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23"/>
                    <a:pt x="6224" y="3201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1" y="2997"/>
                    <a:pt x="6270" y="2978"/>
                    <a:pt x="6296" y="2978"/>
                  </a:cubicBezTo>
                  <a:cubicBezTo>
                    <a:pt x="6312" y="2978"/>
                    <a:pt x="6331" y="2985"/>
                    <a:pt x="6356" y="3002"/>
                  </a:cubicBezTo>
                  <a:cubicBezTo>
                    <a:pt x="6378" y="3002"/>
                    <a:pt x="6378" y="3024"/>
                    <a:pt x="6378" y="3024"/>
                  </a:cubicBezTo>
                  <a:cubicBezTo>
                    <a:pt x="6422" y="2980"/>
                    <a:pt x="6422" y="2936"/>
                    <a:pt x="6400" y="2892"/>
                  </a:cubicBezTo>
                  <a:cubicBezTo>
                    <a:pt x="6400" y="2847"/>
                    <a:pt x="6378" y="2825"/>
                    <a:pt x="6400" y="2803"/>
                  </a:cubicBezTo>
                  <a:cubicBezTo>
                    <a:pt x="6444" y="2759"/>
                    <a:pt x="6378" y="2737"/>
                    <a:pt x="6400" y="2693"/>
                  </a:cubicBezTo>
                  <a:cubicBezTo>
                    <a:pt x="6444" y="2649"/>
                    <a:pt x="6422" y="2583"/>
                    <a:pt x="6422" y="2516"/>
                  </a:cubicBezTo>
                  <a:cubicBezTo>
                    <a:pt x="6533" y="2472"/>
                    <a:pt x="6533" y="2472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29"/>
                    <a:pt x="6709" y="2207"/>
                  </a:cubicBezTo>
                  <a:cubicBezTo>
                    <a:pt x="6775" y="2141"/>
                    <a:pt x="6798" y="2119"/>
                    <a:pt x="6731" y="2031"/>
                  </a:cubicBezTo>
                  <a:cubicBezTo>
                    <a:pt x="6687" y="1965"/>
                    <a:pt x="6665" y="1876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7"/>
                    <a:pt x="6533" y="1501"/>
                    <a:pt x="6555" y="1457"/>
                  </a:cubicBezTo>
                  <a:cubicBezTo>
                    <a:pt x="6599" y="1413"/>
                    <a:pt x="6753" y="1214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26"/>
                    <a:pt x="6908" y="1038"/>
                    <a:pt x="6864" y="972"/>
                  </a:cubicBezTo>
                  <a:cubicBezTo>
                    <a:pt x="6864" y="927"/>
                    <a:pt x="6842" y="905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0"/>
                    <a:pt x="6842" y="640"/>
                  </a:cubicBezTo>
                  <a:cubicBezTo>
                    <a:pt x="6775" y="530"/>
                    <a:pt x="6731" y="420"/>
                    <a:pt x="6599" y="398"/>
                  </a:cubicBezTo>
                  <a:cubicBezTo>
                    <a:pt x="6511" y="398"/>
                    <a:pt x="6422" y="332"/>
                    <a:pt x="6378" y="265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77"/>
                    <a:pt x="6135" y="133"/>
                    <a:pt x="6047" y="133"/>
                  </a:cubicBezTo>
                  <a:cubicBezTo>
                    <a:pt x="6003" y="133"/>
                    <a:pt x="5981" y="133"/>
                    <a:pt x="5937" y="111"/>
                  </a:cubicBezTo>
                  <a:cubicBezTo>
                    <a:pt x="5915" y="111"/>
                    <a:pt x="5893" y="89"/>
                    <a:pt x="5849" y="89"/>
                  </a:cubicBezTo>
                  <a:cubicBezTo>
                    <a:pt x="5782" y="89"/>
                    <a:pt x="5694" y="67"/>
                    <a:pt x="5628" y="23"/>
                  </a:cubicBezTo>
                  <a:cubicBezTo>
                    <a:pt x="5606" y="0"/>
                    <a:pt x="5562" y="0"/>
                    <a:pt x="5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85200" y="490400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7" y="4196"/>
                  </a:moveTo>
                  <a:cubicBezTo>
                    <a:pt x="5378" y="4196"/>
                    <a:pt x="5385" y="4201"/>
                    <a:pt x="5385" y="4210"/>
                  </a:cubicBezTo>
                  <a:cubicBezTo>
                    <a:pt x="5407" y="4232"/>
                    <a:pt x="5407" y="4254"/>
                    <a:pt x="5407" y="4276"/>
                  </a:cubicBezTo>
                  <a:cubicBezTo>
                    <a:pt x="5378" y="4276"/>
                    <a:pt x="5358" y="4286"/>
                    <a:pt x="5349" y="4286"/>
                  </a:cubicBezTo>
                  <a:cubicBezTo>
                    <a:pt x="5344" y="4286"/>
                    <a:pt x="5341" y="4284"/>
                    <a:pt x="5341" y="4276"/>
                  </a:cubicBezTo>
                  <a:cubicBezTo>
                    <a:pt x="5319" y="4276"/>
                    <a:pt x="5319" y="4254"/>
                    <a:pt x="5319" y="4232"/>
                  </a:cubicBezTo>
                  <a:cubicBezTo>
                    <a:pt x="5332" y="4206"/>
                    <a:pt x="5353" y="4196"/>
                    <a:pt x="5367" y="4196"/>
                  </a:cubicBezTo>
                  <a:close/>
                  <a:moveTo>
                    <a:pt x="4790" y="4884"/>
                  </a:moveTo>
                  <a:cubicBezTo>
                    <a:pt x="4804" y="4884"/>
                    <a:pt x="4819" y="4894"/>
                    <a:pt x="4834" y="4894"/>
                  </a:cubicBezTo>
                  <a:cubicBezTo>
                    <a:pt x="4856" y="4916"/>
                    <a:pt x="4856" y="4938"/>
                    <a:pt x="4856" y="4938"/>
                  </a:cubicBezTo>
                  <a:cubicBezTo>
                    <a:pt x="4878" y="4982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45" y="4916"/>
                    <a:pt x="4767" y="4894"/>
                    <a:pt x="4767" y="4894"/>
                  </a:cubicBezTo>
                  <a:cubicBezTo>
                    <a:pt x="4775" y="4887"/>
                    <a:pt x="4782" y="4884"/>
                    <a:pt x="4790" y="4884"/>
                  </a:cubicBezTo>
                  <a:close/>
                  <a:moveTo>
                    <a:pt x="4813" y="5175"/>
                  </a:moveTo>
                  <a:cubicBezTo>
                    <a:pt x="4818" y="5175"/>
                    <a:pt x="4825" y="5177"/>
                    <a:pt x="4834" y="5181"/>
                  </a:cubicBezTo>
                  <a:cubicBezTo>
                    <a:pt x="4856" y="5181"/>
                    <a:pt x="4878" y="5225"/>
                    <a:pt x="4856" y="5247"/>
                  </a:cubicBezTo>
                  <a:cubicBezTo>
                    <a:pt x="4856" y="5269"/>
                    <a:pt x="4812" y="5291"/>
                    <a:pt x="4790" y="5291"/>
                  </a:cubicBezTo>
                  <a:cubicBezTo>
                    <a:pt x="4767" y="5291"/>
                    <a:pt x="4767" y="5269"/>
                    <a:pt x="4767" y="5269"/>
                  </a:cubicBezTo>
                  <a:cubicBezTo>
                    <a:pt x="4767" y="5269"/>
                    <a:pt x="4767" y="5269"/>
                    <a:pt x="4767" y="5247"/>
                  </a:cubicBezTo>
                  <a:cubicBezTo>
                    <a:pt x="4767" y="5247"/>
                    <a:pt x="4767" y="5225"/>
                    <a:pt x="4767" y="5225"/>
                  </a:cubicBezTo>
                  <a:cubicBezTo>
                    <a:pt x="4785" y="5207"/>
                    <a:pt x="4789" y="5175"/>
                    <a:pt x="4813" y="5175"/>
                  </a:cubicBezTo>
                  <a:close/>
                  <a:moveTo>
                    <a:pt x="5595" y="0"/>
                  </a:moveTo>
                  <a:cubicBezTo>
                    <a:pt x="5579" y="0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5" y="83"/>
                    <a:pt x="5341" y="127"/>
                    <a:pt x="5297" y="215"/>
                  </a:cubicBezTo>
                  <a:cubicBezTo>
                    <a:pt x="5297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6" y="392"/>
                    <a:pt x="5032" y="458"/>
                  </a:cubicBezTo>
                  <a:cubicBezTo>
                    <a:pt x="4966" y="547"/>
                    <a:pt x="4944" y="635"/>
                    <a:pt x="4988" y="745"/>
                  </a:cubicBezTo>
                  <a:cubicBezTo>
                    <a:pt x="5010" y="833"/>
                    <a:pt x="4988" y="900"/>
                    <a:pt x="4878" y="900"/>
                  </a:cubicBezTo>
                  <a:cubicBezTo>
                    <a:pt x="4837" y="908"/>
                    <a:pt x="4800" y="913"/>
                    <a:pt x="4765" y="913"/>
                  </a:cubicBezTo>
                  <a:cubicBezTo>
                    <a:pt x="4706" y="913"/>
                    <a:pt x="4655" y="897"/>
                    <a:pt x="4613" y="855"/>
                  </a:cubicBezTo>
                  <a:cubicBezTo>
                    <a:pt x="4613" y="833"/>
                    <a:pt x="4569" y="833"/>
                    <a:pt x="4547" y="833"/>
                  </a:cubicBezTo>
                  <a:cubicBezTo>
                    <a:pt x="4525" y="878"/>
                    <a:pt x="4525" y="922"/>
                    <a:pt x="4525" y="966"/>
                  </a:cubicBezTo>
                  <a:cubicBezTo>
                    <a:pt x="4481" y="988"/>
                    <a:pt x="4414" y="988"/>
                    <a:pt x="4370" y="988"/>
                  </a:cubicBezTo>
                  <a:cubicBezTo>
                    <a:pt x="4326" y="1010"/>
                    <a:pt x="4326" y="1032"/>
                    <a:pt x="4304" y="1076"/>
                  </a:cubicBezTo>
                  <a:cubicBezTo>
                    <a:pt x="4304" y="1120"/>
                    <a:pt x="4304" y="1164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3"/>
                    <a:pt x="4260" y="1363"/>
                    <a:pt x="4260" y="1385"/>
                  </a:cubicBezTo>
                  <a:cubicBezTo>
                    <a:pt x="4282" y="1407"/>
                    <a:pt x="4282" y="1429"/>
                    <a:pt x="4304" y="1429"/>
                  </a:cubicBezTo>
                  <a:cubicBezTo>
                    <a:pt x="4348" y="1473"/>
                    <a:pt x="4348" y="1495"/>
                    <a:pt x="4304" y="1518"/>
                  </a:cubicBezTo>
                  <a:cubicBezTo>
                    <a:pt x="4282" y="1540"/>
                    <a:pt x="4260" y="1540"/>
                    <a:pt x="4260" y="1562"/>
                  </a:cubicBezTo>
                  <a:cubicBezTo>
                    <a:pt x="4260" y="1628"/>
                    <a:pt x="4282" y="1694"/>
                    <a:pt x="4282" y="1760"/>
                  </a:cubicBezTo>
                  <a:cubicBezTo>
                    <a:pt x="4298" y="1808"/>
                    <a:pt x="4268" y="1844"/>
                    <a:pt x="4233" y="1844"/>
                  </a:cubicBezTo>
                  <a:cubicBezTo>
                    <a:pt x="4220" y="1844"/>
                    <a:pt x="4206" y="1839"/>
                    <a:pt x="4194" y="1827"/>
                  </a:cubicBezTo>
                  <a:cubicBezTo>
                    <a:pt x="4176" y="1827"/>
                    <a:pt x="4158" y="1798"/>
                    <a:pt x="4129" y="1798"/>
                  </a:cubicBezTo>
                  <a:cubicBezTo>
                    <a:pt x="4122" y="1798"/>
                    <a:pt x="4114" y="1800"/>
                    <a:pt x="4105" y="1804"/>
                  </a:cubicBezTo>
                  <a:cubicBezTo>
                    <a:pt x="4105" y="1849"/>
                    <a:pt x="4127" y="1893"/>
                    <a:pt x="4105" y="1937"/>
                  </a:cubicBezTo>
                  <a:cubicBezTo>
                    <a:pt x="4083" y="2025"/>
                    <a:pt x="4127" y="2069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12"/>
                    <a:pt x="4260" y="2378"/>
                    <a:pt x="4216" y="2444"/>
                  </a:cubicBezTo>
                  <a:cubicBezTo>
                    <a:pt x="4127" y="2444"/>
                    <a:pt x="4150" y="2334"/>
                    <a:pt x="4083" y="2290"/>
                  </a:cubicBezTo>
                  <a:lnTo>
                    <a:pt x="4083" y="2290"/>
                  </a:lnTo>
                  <a:cubicBezTo>
                    <a:pt x="4017" y="2356"/>
                    <a:pt x="4105" y="2422"/>
                    <a:pt x="4083" y="2489"/>
                  </a:cubicBezTo>
                  <a:cubicBezTo>
                    <a:pt x="3929" y="2555"/>
                    <a:pt x="3774" y="2533"/>
                    <a:pt x="3620" y="2577"/>
                  </a:cubicBezTo>
                  <a:cubicBezTo>
                    <a:pt x="3620" y="2599"/>
                    <a:pt x="3620" y="2621"/>
                    <a:pt x="3620" y="2665"/>
                  </a:cubicBezTo>
                  <a:cubicBezTo>
                    <a:pt x="3579" y="2665"/>
                    <a:pt x="3547" y="2632"/>
                    <a:pt x="3518" y="2632"/>
                  </a:cubicBezTo>
                  <a:cubicBezTo>
                    <a:pt x="3499" y="2632"/>
                    <a:pt x="3482" y="2645"/>
                    <a:pt x="3465" y="2687"/>
                  </a:cubicBezTo>
                  <a:cubicBezTo>
                    <a:pt x="3465" y="2709"/>
                    <a:pt x="3487" y="2709"/>
                    <a:pt x="3509" y="2731"/>
                  </a:cubicBezTo>
                  <a:cubicBezTo>
                    <a:pt x="3532" y="2753"/>
                    <a:pt x="3554" y="2798"/>
                    <a:pt x="3532" y="2842"/>
                  </a:cubicBezTo>
                  <a:cubicBezTo>
                    <a:pt x="3532" y="2974"/>
                    <a:pt x="3509" y="3084"/>
                    <a:pt x="3509" y="3217"/>
                  </a:cubicBezTo>
                  <a:cubicBezTo>
                    <a:pt x="3509" y="3261"/>
                    <a:pt x="3487" y="3283"/>
                    <a:pt x="3443" y="3283"/>
                  </a:cubicBezTo>
                  <a:cubicBezTo>
                    <a:pt x="3421" y="3283"/>
                    <a:pt x="3399" y="3283"/>
                    <a:pt x="3377" y="3305"/>
                  </a:cubicBezTo>
                  <a:cubicBezTo>
                    <a:pt x="3348" y="3313"/>
                    <a:pt x="3318" y="3317"/>
                    <a:pt x="3290" y="3317"/>
                  </a:cubicBezTo>
                  <a:cubicBezTo>
                    <a:pt x="3232" y="3317"/>
                    <a:pt x="3178" y="3298"/>
                    <a:pt x="3134" y="3239"/>
                  </a:cubicBezTo>
                  <a:cubicBezTo>
                    <a:pt x="3120" y="3239"/>
                    <a:pt x="3105" y="3229"/>
                    <a:pt x="3090" y="3229"/>
                  </a:cubicBezTo>
                  <a:cubicBezTo>
                    <a:pt x="3083" y="3229"/>
                    <a:pt x="3075" y="3232"/>
                    <a:pt x="3068" y="3239"/>
                  </a:cubicBezTo>
                  <a:cubicBezTo>
                    <a:pt x="3068" y="3261"/>
                    <a:pt x="3090" y="3261"/>
                    <a:pt x="3090" y="3283"/>
                  </a:cubicBezTo>
                  <a:cubicBezTo>
                    <a:pt x="3134" y="3305"/>
                    <a:pt x="3156" y="3327"/>
                    <a:pt x="3178" y="3349"/>
                  </a:cubicBezTo>
                  <a:cubicBezTo>
                    <a:pt x="3245" y="3438"/>
                    <a:pt x="3223" y="3526"/>
                    <a:pt x="3134" y="3570"/>
                  </a:cubicBezTo>
                  <a:cubicBezTo>
                    <a:pt x="3090" y="3592"/>
                    <a:pt x="3046" y="3614"/>
                    <a:pt x="3002" y="3636"/>
                  </a:cubicBezTo>
                  <a:cubicBezTo>
                    <a:pt x="2958" y="3636"/>
                    <a:pt x="2936" y="3658"/>
                    <a:pt x="2914" y="3702"/>
                  </a:cubicBezTo>
                  <a:cubicBezTo>
                    <a:pt x="2892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37" y="4100"/>
                    <a:pt x="2737" y="4166"/>
                    <a:pt x="2781" y="4254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803" y="4387"/>
                    <a:pt x="2825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8"/>
                    <a:pt x="2803" y="4740"/>
                  </a:cubicBezTo>
                  <a:cubicBezTo>
                    <a:pt x="2781" y="4762"/>
                    <a:pt x="2737" y="4784"/>
                    <a:pt x="2715" y="4806"/>
                  </a:cubicBezTo>
                  <a:cubicBezTo>
                    <a:pt x="2693" y="4872"/>
                    <a:pt x="2693" y="4938"/>
                    <a:pt x="2627" y="5005"/>
                  </a:cubicBezTo>
                  <a:lnTo>
                    <a:pt x="2494" y="5005"/>
                  </a:lnTo>
                  <a:cubicBezTo>
                    <a:pt x="2516" y="5049"/>
                    <a:pt x="2538" y="5071"/>
                    <a:pt x="2561" y="5093"/>
                  </a:cubicBezTo>
                  <a:cubicBezTo>
                    <a:pt x="2671" y="5159"/>
                    <a:pt x="2715" y="5291"/>
                    <a:pt x="2825" y="5380"/>
                  </a:cubicBezTo>
                  <a:cubicBezTo>
                    <a:pt x="2847" y="5402"/>
                    <a:pt x="2847" y="5468"/>
                    <a:pt x="2803" y="5468"/>
                  </a:cubicBezTo>
                  <a:cubicBezTo>
                    <a:pt x="2737" y="5468"/>
                    <a:pt x="2693" y="5490"/>
                    <a:pt x="2671" y="5534"/>
                  </a:cubicBezTo>
                  <a:cubicBezTo>
                    <a:pt x="2671" y="5556"/>
                    <a:pt x="2649" y="5556"/>
                    <a:pt x="2627" y="5556"/>
                  </a:cubicBezTo>
                  <a:cubicBezTo>
                    <a:pt x="2561" y="5578"/>
                    <a:pt x="2516" y="5645"/>
                    <a:pt x="2494" y="5711"/>
                  </a:cubicBezTo>
                  <a:cubicBezTo>
                    <a:pt x="2494" y="5755"/>
                    <a:pt x="2494" y="5777"/>
                    <a:pt x="2472" y="5799"/>
                  </a:cubicBezTo>
                  <a:cubicBezTo>
                    <a:pt x="2459" y="5825"/>
                    <a:pt x="2439" y="5836"/>
                    <a:pt x="2415" y="5836"/>
                  </a:cubicBezTo>
                  <a:cubicBezTo>
                    <a:pt x="2398" y="5836"/>
                    <a:pt x="2380" y="5830"/>
                    <a:pt x="2362" y="5821"/>
                  </a:cubicBezTo>
                  <a:cubicBezTo>
                    <a:pt x="2340" y="5821"/>
                    <a:pt x="2340" y="5799"/>
                    <a:pt x="2318" y="5799"/>
                  </a:cubicBezTo>
                  <a:cubicBezTo>
                    <a:pt x="2309" y="5790"/>
                    <a:pt x="2299" y="5785"/>
                    <a:pt x="2290" y="5785"/>
                  </a:cubicBezTo>
                  <a:cubicBezTo>
                    <a:pt x="2277" y="5785"/>
                    <a:pt x="2264" y="5795"/>
                    <a:pt x="2252" y="5821"/>
                  </a:cubicBezTo>
                  <a:cubicBezTo>
                    <a:pt x="2252" y="5843"/>
                    <a:pt x="2274" y="5865"/>
                    <a:pt x="2296" y="5887"/>
                  </a:cubicBezTo>
                  <a:cubicBezTo>
                    <a:pt x="2296" y="5909"/>
                    <a:pt x="2318" y="5931"/>
                    <a:pt x="2318" y="5976"/>
                  </a:cubicBezTo>
                  <a:cubicBezTo>
                    <a:pt x="2336" y="6049"/>
                    <a:pt x="2309" y="6092"/>
                    <a:pt x="2249" y="6092"/>
                  </a:cubicBezTo>
                  <a:cubicBezTo>
                    <a:pt x="2236" y="6092"/>
                    <a:pt x="2223" y="6090"/>
                    <a:pt x="2207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8" y="6123"/>
                    <a:pt x="1844" y="6162"/>
                    <a:pt x="1781" y="6162"/>
                  </a:cubicBezTo>
                  <a:cubicBezTo>
                    <a:pt x="1749" y="6162"/>
                    <a:pt x="1715" y="6152"/>
                    <a:pt x="1678" y="6130"/>
                  </a:cubicBezTo>
                  <a:cubicBezTo>
                    <a:pt x="1678" y="6174"/>
                    <a:pt x="1678" y="6196"/>
                    <a:pt x="1656" y="6218"/>
                  </a:cubicBezTo>
                  <a:cubicBezTo>
                    <a:pt x="1589" y="6307"/>
                    <a:pt x="1523" y="6395"/>
                    <a:pt x="1457" y="6461"/>
                  </a:cubicBezTo>
                  <a:cubicBezTo>
                    <a:pt x="1425" y="6493"/>
                    <a:pt x="1392" y="6514"/>
                    <a:pt x="1351" y="6514"/>
                  </a:cubicBezTo>
                  <a:cubicBezTo>
                    <a:pt x="1336" y="6514"/>
                    <a:pt x="1320" y="6511"/>
                    <a:pt x="1303" y="6505"/>
                  </a:cubicBezTo>
                  <a:cubicBezTo>
                    <a:pt x="1303" y="6505"/>
                    <a:pt x="1280" y="6483"/>
                    <a:pt x="1280" y="6483"/>
                  </a:cubicBezTo>
                  <a:cubicBezTo>
                    <a:pt x="1236" y="6483"/>
                    <a:pt x="1192" y="6483"/>
                    <a:pt x="1170" y="6527"/>
                  </a:cubicBezTo>
                  <a:cubicBezTo>
                    <a:pt x="1148" y="6549"/>
                    <a:pt x="1148" y="6594"/>
                    <a:pt x="1170" y="6638"/>
                  </a:cubicBezTo>
                  <a:cubicBezTo>
                    <a:pt x="1170" y="6660"/>
                    <a:pt x="1192" y="6704"/>
                    <a:pt x="1192" y="6726"/>
                  </a:cubicBezTo>
                  <a:cubicBezTo>
                    <a:pt x="1192" y="6792"/>
                    <a:pt x="1214" y="6836"/>
                    <a:pt x="1258" y="6858"/>
                  </a:cubicBezTo>
                  <a:cubicBezTo>
                    <a:pt x="1303" y="6880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25" y="7123"/>
                  </a:cubicBezTo>
                  <a:cubicBezTo>
                    <a:pt x="1280" y="7145"/>
                    <a:pt x="1258" y="7189"/>
                    <a:pt x="1258" y="7256"/>
                  </a:cubicBezTo>
                  <a:cubicBezTo>
                    <a:pt x="1280" y="7300"/>
                    <a:pt x="1280" y="7322"/>
                    <a:pt x="1280" y="7366"/>
                  </a:cubicBezTo>
                  <a:cubicBezTo>
                    <a:pt x="1280" y="7388"/>
                    <a:pt x="1280" y="7432"/>
                    <a:pt x="1280" y="7454"/>
                  </a:cubicBezTo>
                  <a:cubicBezTo>
                    <a:pt x="1325" y="7520"/>
                    <a:pt x="1347" y="7587"/>
                    <a:pt x="1391" y="7653"/>
                  </a:cubicBezTo>
                  <a:cubicBezTo>
                    <a:pt x="1435" y="7719"/>
                    <a:pt x="1413" y="7785"/>
                    <a:pt x="1369" y="7852"/>
                  </a:cubicBezTo>
                  <a:cubicBezTo>
                    <a:pt x="1347" y="7896"/>
                    <a:pt x="1303" y="7940"/>
                    <a:pt x="1280" y="7984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36" y="8116"/>
                    <a:pt x="1214" y="8138"/>
                    <a:pt x="1192" y="8160"/>
                  </a:cubicBezTo>
                  <a:cubicBezTo>
                    <a:pt x="1170" y="8160"/>
                    <a:pt x="1170" y="8183"/>
                    <a:pt x="1148" y="8205"/>
                  </a:cubicBezTo>
                  <a:cubicBezTo>
                    <a:pt x="1170" y="8227"/>
                    <a:pt x="1192" y="8249"/>
                    <a:pt x="1214" y="8249"/>
                  </a:cubicBezTo>
                  <a:cubicBezTo>
                    <a:pt x="1236" y="8271"/>
                    <a:pt x="1258" y="8271"/>
                    <a:pt x="1280" y="8293"/>
                  </a:cubicBezTo>
                  <a:cubicBezTo>
                    <a:pt x="1303" y="8315"/>
                    <a:pt x="1303" y="8359"/>
                    <a:pt x="1280" y="8381"/>
                  </a:cubicBezTo>
                  <a:cubicBezTo>
                    <a:pt x="1214" y="8425"/>
                    <a:pt x="1148" y="8447"/>
                    <a:pt x="1060" y="8492"/>
                  </a:cubicBezTo>
                  <a:cubicBezTo>
                    <a:pt x="1082" y="8558"/>
                    <a:pt x="1038" y="8580"/>
                    <a:pt x="994" y="8580"/>
                  </a:cubicBezTo>
                  <a:cubicBezTo>
                    <a:pt x="905" y="8602"/>
                    <a:pt x="861" y="8646"/>
                    <a:pt x="817" y="8690"/>
                  </a:cubicBezTo>
                  <a:cubicBezTo>
                    <a:pt x="773" y="8734"/>
                    <a:pt x="729" y="8801"/>
                    <a:pt x="663" y="8845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09"/>
                    <a:pt x="506" y="9030"/>
                    <a:pt x="485" y="9030"/>
                  </a:cubicBezTo>
                  <a:cubicBezTo>
                    <a:pt x="477" y="9030"/>
                    <a:pt x="470" y="9027"/>
                    <a:pt x="464" y="9021"/>
                  </a:cubicBezTo>
                  <a:lnTo>
                    <a:pt x="331" y="9021"/>
                  </a:lnTo>
                  <a:cubicBezTo>
                    <a:pt x="324" y="9014"/>
                    <a:pt x="314" y="9011"/>
                    <a:pt x="304" y="9011"/>
                  </a:cubicBezTo>
                  <a:cubicBezTo>
                    <a:pt x="282" y="9011"/>
                    <a:pt x="258" y="9021"/>
                    <a:pt x="243" y="9021"/>
                  </a:cubicBezTo>
                  <a:cubicBezTo>
                    <a:pt x="155" y="9109"/>
                    <a:pt x="89" y="9176"/>
                    <a:pt x="23" y="9286"/>
                  </a:cubicBezTo>
                  <a:cubicBezTo>
                    <a:pt x="0" y="9330"/>
                    <a:pt x="0" y="9396"/>
                    <a:pt x="45" y="9441"/>
                  </a:cubicBezTo>
                  <a:cubicBezTo>
                    <a:pt x="111" y="9529"/>
                    <a:pt x="177" y="9639"/>
                    <a:pt x="243" y="9727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48"/>
                    <a:pt x="199" y="10036"/>
                    <a:pt x="111" y="10081"/>
                  </a:cubicBezTo>
                  <a:lnTo>
                    <a:pt x="89" y="10081"/>
                  </a:lnTo>
                  <a:cubicBezTo>
                    <a:pt x="23" y="10147"/>
                    <a:pt x="23" y="10191"/>
                    <a:pt x="67" y="10257"/>
                  </a:cubicBezTo>
                  <a:cubicBezTo>
                    <a:pt x="133" y="10323"/>
                    <a:pt x="199" y="10390"/>
                    <a:pt x="287" y="10412"/>
                  </a:cubicBezTo>
                  <a:cubicBezTo>
                    <a:pt x="331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8"/>
                  </a:cubicBezTo>
                  <a:cubicBezTo>
                    <a:pt x="530" y="10676"/>
                    <a:pt x="596" y="10743"/>
                    <a:pt x="663" y="10787"/>
                  </a:cubicBezTo>
                  <a:cubicBezTo>
                    <a:pt x="751" y="10831"/>
                    <a:pt x="861" y="10853"/>
                    <a:pt x="905" y="10941"/>
                  </a:cubicBezTo>
                  <a:cubicBezTo>
                    <a:pt x="935" y="10941"/>
                    <a:pt x="964" y="10931"/>
                    <a:pt x="987" y="10931"/>
                  </a:cubicBezTo>
                  <a:cubicBezTo>
                    <a:pt x="998" y="10931"/>
                    <a:pt x="1008" y="10934"/>
                    <a:pt x="1016" y="10941"/>
                  </a:cubicBezTo>
                  <a:cubicBezTo>
                    <a:pt x="1060" y="10941"/>
                    <a:pt x="1104" y="10919"/>
                    <a:pt x="1126" y="10897"/>
                  </a:cubicBezTo>
                  <a:cubicBezTo>
                    <a:pt x="1148" y="10875"/>
                    <a:pt x="1192" y="10831"/>
                    <a:pt x="1214" y="10831"/>
                  </a:cubicBezTo>
                  <a:cubicBezTo>
                    <a:pt x="1303" y="10787"/>
                    <a:pt x="1347" y="10721"/>
                    <a:pt x="1435" y="10676"/>
                  </a:cubicBezTo>
                  <a:cubicBezTo>
                    <a:pt x="1435" y="10654"/>
                    <a:pt x="1435" y="10632"/>
                    <a:pt x="1435" y="10610"/>
                  </a:cubicBezTo>
                  <a:cubicBezTo>
                    <a:pt x="1435" y="10588"/>
                    <a:pt x="1435" y="10566"/>
                    <a:pt x="1435" y="10544"/>
                  </a:cubicBezTo>
                  <a:cubicBezTo>
                    <a:pt x="1457" y="10544"/>
                    <a:pt x="1457" y="10522"/>
                    <a:pt x="1479" y="10522"/>
                  </a:cubicBezTo>
                  <a:cubicBezTo>
                    <a:pt x="1634" y="10500"/>
                    <a:pt x="1656" y="10478"/>
                    <a:pt x="1656" y="10323"/>
                  </a:cubicBezTo>
                  <a:cubicBezTo>
                    <a:pt x="1656" y="10254"/>
                    <a:pt x="1669" y="10199"/>
                    <a:pt x="1728" y="10199"/>
                  </a:cubicBezTo>
                  <a:cubicBezTo>
                    <a:pt x="1744" y="10199"/>
                    <a:pt x="1764" y="10203"/>
                    <a:pt x="1788" y="10213"/>
                  </a:cubicBezTo>
                  <a:lnTo>
                    <a:pt x="1810" y="10213"/>
                  </a:lnTo>
                  <a:cubicBezTo>
                    <a:pt x="1854" y="10213"/>
                    <a:pt x="1898" y="10213"/>
                    <a:pt x="1920" y="10169"/>
                  </a:cubicBezTo>
                  <a:cubicBezTo>
                    <a:pt x="1937" y="10101"/>
                    <a:pt x="1980" y="10073"/>
                    <a:pt x="2029" y="10073"/>
                  </a:cubicBezTo>
                  <a:cubicBezTo>
                    <a:pt x="2044" y="10073"/>
                    <a:pt x="2059" y="10075"/>
                    <a:pt x="2075" y="10081"/>
                  </a:cubicBezTo>
                  <a:cubicBezTo>
                    <a:pt x="2097" y="10081"/>
                    <a:pt x="2119" y="10081"/>
                    <a:pt x="2141" y="10058"/>
                  </a:cubicBezTo>
                  <a:cubicBezTo>
                    <a:pt x="2163" y="10014"/>
                    <a:pt x="2185" y="9992"/>
                    <a:pt x="2207" y="9948"/>
                  </a:cubicBezTo>
                  <a:cubicBezTo>
                    <a:pt x="2229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49"/>
                    <a:pt x="2472" y="9727"/>
                    <a:pt x="2538" y="9727"/>
                  </a:cubicBezTo>
                  <a:cubicBezTo>
                    <a:pt x="2605" y="9705"/>
                    <a:pt x="2649" y="9661"/>
                    <a:pt x="2693" y="9595"/>
                  </a:cubicBezTo>
                  <a:cubicBezTo>
                    <a:pt x="2737" y="9551"/>
                    <a:pt x="2759" y="9507"/>
                    <a:pt x="2803" y="9441"/>
                  </a:cubicBezTo>
                  <a:cubicBezTo>
                    <a:pt x="2825" y="9396"/>
                    <a:pt x="2869" y="9330"/>
                    <a:pt x="2936" y="9308"/>
                  </a:cubicBezTo>
                  <a:cubicBezTo>
                    <a:pt x="2980" y="9264"/>
                    <a:pt x="3002" y="9242"/>
                    <a:pt x="3002" y="9176"/>
                  </a:cubicBezTo>
                  <a:cubicBezTo>
                    <a:pt x="3024" y="9087"/>
                    <a:pt x="3046" y="8977"/>
                    <a:pt x="3046" y="8889"/>
                  </a:cubicBezTo>
                  <a:cubicBezTo>
                    <a:pt x="3068" y="8845"/>
                    <a:pt x="3068" y="8801"/>
                    <a:pt x="3112" y="8778"/>
                  </a:cubicBezTo>
                  <a:cubicBezTo>
                    <a:pt x="3128" y="8770"/>
                    <a:pt x="3145" y="8765"/>
                    <a:pt x="3160" y="8765"/>
                  </a:cubicBezTo>
                  <a:cubicBezTo>
                    <a:pt x="3186" y="8765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5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8"/>
                    <a:pt x="3267" y="8756"/>
                  </a:cubicBezTo>
                  <a:cubicBezTo>
                    <a:pt x="3267" y="8712"/>
                    <a:pt x="3245" y="8668"/>
                    <a:pt x="3245" y="8624"/>
                  </a:cubicBezTo>
                  <a:cubicBezTo>
                    <a:pt x="3223" y="8558"/>
                    <a:pt x="3201" y="8492"/>
                    <a:pt x="3267" y="8447"/>
                  </a:cubicBezTo>
                  <a:cubicBezTo>
                    <a:pt x="3289" y="8425"/>
                    <a:pt x="3289" y="8403"/>
                    <a:pt x="3289" y="8381"/>
                  </a:cubicBezTo>
                  <a:cubicBezTo>
                    <a:pt x="3289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65" y="7962"/>
                    <a:pt x="3465" y="7962"/>
                    <a:pt x="3487" y="7896"/>
                  </a:cubicBezTo>
                  <a:cubicBezTo>
                    <a:pt x="3487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43" y="7807"/>
                  </a:cubicBezTo>
                  <a:cubicBezTo>
                    <a:pt x="3487" y="7763"/>
                    <a:pt x="3509" y="7697"/>
                    <a:pt x="3465" y="7653"/>
                  </a:cubicBezTo>
                  <a:cubicBezTo>
                    <a:pt x="3421" y="7565"/>
                    <a:pt x="3421" y="7454"/>
                    <a:pt x="3421" y="7344"/>
                  </a:cubicBezTo>
                  <a:cubicBezTo>
                    <a:pt x="3399" y="7322"/>
                    <a:pt x="3421" y="7322"/>
                    <a:pt x="3421" y="7278"/>
                  </a:cubicBezTo>
                  <a:cubicBezTo>
                    <a:pt x="3465" y="7300"/>
                    <a:pt x="3487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89"/>
                    <a:pt x="3664" y="7167"/>
                    <a:pt x="3664" y="7123"/>
                  </a:cubicBezTo>
                  <a:cubicBezTo>
                    <a:pt x="3686" y="7123"/>
                    <a:pt x="3708" y="7101"/>
                    <a:pt x="3730" y="7101"/>
                  </a:cubicBezTo>
                  <a:cubicBezTo>
                    <a:pt x="3752" y="7123"/>
                    <a:pt x="3774" y="7123"/>
                    <a:pt x="3796" y="7145"/>
                  </a:cubicBezTo>
                  <a:cubicBezTo>
                    <a:pt x="3808" y="7149"/>
                    <a:pt x="3819" y="7151"/>
                    <a:pt x="3829" y="7151"/>
                  </a:cubicBezTo>
                  <a:cubicBezTo>
                    <a:pt x="3877" y="7151"/>
                    <a:pt x="3907" y="7111"/>
                    <a:pt x="3907" y="7057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61" y="6947"/>
                    <a:pt x="4105" y="6903"/>
                  </a:cubicBezTo>
                  <a:cubicBezTo>
                    <a:pt x="4127" y="6880"/>
                    <a:pt x="4172" y="6858"/>
                    <a:pt x="4216" y="6858"/>
                  </a:cubicBezTo>
                  <a:cubicBezTo>
                    <a:pt x="4238" y="6858"/>
                    <a:pt x="4282" y="6880"/>
                    <a:pt x="4304" y="6880"/>
                  </a:cubicBezTo>
                  <a:cubicBezTo>
                    <a:pt x="4326" y="6880"/>
                    <a:pt x="4348" y="6858"/>
                    <a:pt x="4392" y="6858"/>
                  </a:cubicBezTo>
                  <a:cubicBezTo>
                    <a:pt x="4370" y="6836"/>
                    <a:pt x="4370" y="6814"/>
                    <a:pt x="4370" y="6814"/>
                  </a:cubicBezTo>
                  <a:cubicBezTo>
                    <a:pt x="4326" y="6748"/>
                    <a:pt x="4348" y="6726"/>
                    <a:pt x="4370" y="6682"/>
                  </a:cubicBezTo>
                  <a:cubicBezTo>
                    <a:pt x="4414" y="6638"/>
                    <a:pt x="4436" y="6594"/>
                    <a:pt x="4481" y="6549"/>
                  </a:cubicBezTo>
                  <a:cubicBezTo>
                    <a:pt x="4481" y="6505"/>
                    <a:pt x="4458" y="6461"/>
                    <a:pt x="4436" y="6417"/>
                  </a:cubicBezTo>
                  <a:cubicBezTo>
                    <a:pt x="4392" y="6373"/>
                    <a:pt x="4392" y="6307"/>
                    <a:pt x="4414" y="6240"/>
                  </a:cubicBezTo>
                  <a:lnTo>
                    <a:pt x="4414" y="6240"/>
                  </a:lnTo>
                  <a:cubicBezTo>
                    <a:pt x="4466" y="6292"/>
                    <a:pt x="4487" y="6314"/>
                    <a:pt x="4510" y="6314"/>
                  </a:cubicBezTo>
                  <a:cubicBezTo>
                    <a:pt x="4525" y="6314"/>
                    <a:pt x="4541" y="6303"/>
                    <a:pt x="4569" y="6285"/>
                  </a:cubicBezTo>
                  <a:cubicBezTo>
                    <a:pt x="4547" y="6240"/>
                    <a:pt x="4525" y="6218"/>
                    <a:pt x="4503" y="6196"/>
                  </a:cubicBezTo>
                  <a:cubicBezTo>
                    <a:pt x="4525" y="6130"/>
                    <a:pt x="4547" y="6108"/>
                    <a:pt x="4591" y="6064"/>
                  </a:cubicBezTo>
                  <a:cubicBezTo>
                    <a:pt x="4635" y="5998"/>
                    <a:pt x="4635" y="5976"/>
                    <a:pt x="4547" y="5931"/>
                  </a:cubicBezTo>
                  <a:cubicBezTo>
                    <a:pt x="4547" y="5931"/>
                    <a:pt x="4525" y="5931"/>
                    <a:pt x="4525" y="5909"/>
                  </a:cubicBezTo>
                  <a:cubicBezTo>
                    <a:pt x="4547" y="5865"/>
                    <a:pt x="4591" y="5843"/>
                    <a:pt x="4635" y="5799"/>
                  </a:cubicBezTo>
                  <a:cubicBezTo>
                    <a:pt x="4657" y="5755"/>
                    <a:pt x="4679" y="5689"/>
                    <a:pt x="4701" y="5645"/>
                  </a:cubicBezTo>
                  <a:cubicBezTo>
                    <a:pt x="4790" y="5622"/>
                    <a:pt x="4790" y="5556"/>
                    <a:pt x="4834" y="5490"/>
                  </a:cubicBezTo>
                  <a:cubicBezTo>
                    <a:pt x="4844" y="5485"/>
                    <a:pt x="4854" y="5483"/>
                    <a:pt x="4863" y="5483"/>
                  </a:cubicBezTo>
                  <a:cubicBezTo>
                    <a:pt x="4881" y="5483"/>
                    <a:pt x="4897" y="5489"/>
                    <a:pt x="4912" y="5489"/>
                  </a:cubicBezTo>
                  <a:cubicBezTo>
                    <a:pt x="4925" y="5489"/>
                    <a:pt x="4936" y="5484"/>
                    <a:pt x="4944" y="5468"/>
                  </a:cubicBezTo>
                  <a:cubicBezTo>
                    <a:pt x="4944" y="5446"/>
                    <a:pt x="4944" y="5446"/>
                    <a:pt x="4944" y="5424"/>
                  </a:cubicBezTo>
                  <a:cubicBezTo>
                    <a:pt x="4878" y="5358"/>
                    <a:pt x="4900" y="5291"/>
                    <a:pt x="4966" y="5247"/>
                  </a:cubicBezTo>
                  <a:cubicBezTo>
                    <a:pt x="4988" y="5203"/>
                    <a:pt x="5010" y="5159"/>
                    <a:pt x="4988" y="5115"/>
                  </a:cubicBezTo>
                  <a:cubicBezTo>
                    <a:pt x="4966" y="5049"/>
                    <a:pt x="4966" y="4982"/>
                    <a:pt x="4966" y="4916"/>
                  </a:cubicBezTo>
                  <a:cubicBezTo>
                    <a:pt x="4988" y="4850"/>
                    <a:pt x="5010" y="4762"/>
                    <a:pt x="5076" y="4696"/>
                  </a:cubicBezTo>
                  <a:cubicBezTo>
                    <a:pt x="5098" y="4674"/>
                    <a:pt x="5098" y="4629"/>
                    <a:pt x="5098" y="4585"/>
                  </a:cubicBezTo>
                  <a:cubicBezTo>
                    <a:pt x="5079" y="4486"/>
                    <a:pt x="5147" y="4405"/>
                    <a:pt x="5241" y="4405"/>
                  </a:cubicBezTo>
                  <a:cubicBezTo>
                    <a:pt x="5252" y="4405"/>
                    <a:pt x="5264" y="4406"/>
                    <a:pt x="5275" y="4409"/>
                  </a:cubicBezTo>
                  <a:lnTo>
                    <a:pt x="5319" y="4409"/>
                  </a:lnTo>
                  <a:cubicBezTo>
                    <a:pt x="5341" y="4387"/>
                    <a:pt x="5385" y="4387"/>
                    <a:pt x="5385" y="4365"/>
                  </a:cubicBezTo>
                  <a:cubicBezTo>
                    <a:pt x="5474" y="4298"/>
                    <a:pt x="5518" y="4210"/>
                    <a:pt x="5474" y="4122"/>
                  </a:cubicBezTo>
                  <a:cubicBezTo>
                    <a:pt x="5474" y="4100"/>
                    <a:pt x="5452" y="4078"/>
                    <a:pt x="5452" y="4078"/>
                  </a:cubicBezTo>
                  <a:cubicBezTo>
                    <a:pt x="5452" y="4033"/>
                    <a:pt x="5474" y="4011"/>
                    <a:pt x="5496" y="4011"/>
                  </a:cubicBezTo>
                  <a:cubicBezTo>
                    <a:pt x="5518" y="4011"/>
                    <a:pt x="5562" y="3989"/>
                    <a:pt x="5584" y="3989"/>
                  </a:cubicBezTo>
                  <a:cubicBezTo>
                    <a:pt x="5628" y="3879"/>
                    <a:pt x="5672" y="3791"/>
                    <a:pt x="5739" y="3680"/>
                  </a:cubicBezTo>
                  <a:cubicBezTo>
                    <a:pt x="5739" y="3658"/>
                    <a:pt x="5761" y="3636"/>
                    <a:pt x="5783" y="3636"/>
                  </a:cubicBezTo>
                  <a:lnTo>
                    <a:pt x="5893" y="3636"/>
                  </a:lnTo>
                  <a:cubicBezTo>
                    <a:pt x="5893" y="3658"/>
                    <a:pt x="5915" y="3680"/>
                    <a:pt x="5915" y="3702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5981" y="3725"/>
                    <a:pt x="6003" y="3702"/>
                    <a:pt x="6025" y="3680"/>
                  </a:cubicBezTo>
                  <a:cubicBezTo>
                    <a:pt x="6025" y="3658"/>
                    <a:pt x="6025" y="3614"/>
                    <a:pt x="6025" y="3592"/>
                  </a:cubicBezTo>
                  <a:cubicBezTo>
                    <a:pt x="6041" y="3544"/>
                    <a:pt x="6080" y="3508"/>
                    <a:pt x="6125" y="3508"/>
                  </a:cubicBezTo>
                  <a:cubicBezTo>
                    <a:pt x="6143" y="3508"/>
                    <a:pt x="6161" y="3514"/>
                    <a:pt x="6180" y="3526"/>
                  </a:cubicBezTo>
                  <a:cubicBezTo>
                    <a:pt x="6202" y="3526"/>
                    <a:pt x="6224" y="3548"/>
                    <a:pt x="6268" y="3570"/>
                  </a:cubicBezTo>
                  <a:cubicBezTo>
                    <a:pt x="6290" y="3460"/>
                    <a:pt x="6202" y="3460"/>
                    <a:pt x="6158" y="3438"/>
                  </a:cubicBezTo>
                  <a:cubicBezTo>
                    <a:pt x="6158" y="3349"/>
                    <a:pt x="6158" y="3349"/>
                    <a:pt x="6224" y="3283"/>
                  </a:cubicBezTo>
                  <a:cubicBezTo>
                    <a:pt x="6224" y="3305"/>
                    <a:pt x="6246" y="3305"/>
                    <a:pt x="6246" y="3305"/>
                  </a:cubicBezTo>
                  <a:cubicBezTo>
                    <a:pt x="6268" y="3305"/>
                    <a:pt x="6290" y="3305"/>
                    <a:pt x="6312" y="3283"/>
                  </a:cubicBezTo>
                  <a:cubicBezTo>
                    <a:pt x="6290" y="3283"/>
                    <a:pt x="6290" y="3261"/>
                    <a:pt x="6290" y="3239"/>
                  </a:cubicBezTo>
                  <a:cubicBezTo>
                    <a:pt x="6268" y="3239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46" y="2996"/>
                    <a:pt x="6263" y="2985"/>
                    <a:pt x="6285" y="2985"/>
                  </a:cubicBezTo>
                  <a:cubicBezTo>
                    <a:pt x="6307" y="2985"/>
                    <a:pt x="6334" y="2996"/>
                    <a:pt x="6379" y="3018"/>
                  </a:cubicBezTo>
                  <a:lnTo>
                    <a:pt x="6401" y="3018"/>
                  </a:lnTo>
                  <a:cubicBezTo>
                    <a:pt x="6423" y="2974"/>
                    <a:pt x="6445" y="2930"/>
                    <a:pt x="6423" y="2886"/>
                  </a:cubicBezTo>
                  <a:cubicBezTo>
                    <a:pt x="6401" y="2864"/>
                    <a:pt x="6379" y="2820"/>
                    <a:pt x="6423" y="2798"/>
                  </a:cubicBezTo>
                  <a:cubicBezTo>
                    <a:pt x="6467" y="2753"/>
                    <a:pt x="6401" y="2731"/>
                    <a:pt x="6423" y="2709"/>
                  </a:cubicBezTo>
                  <a:cubicBezTo>
                    <a:pt x="6445" y="2643"/>
                    <a:pt x="6445" y="2577"/>
                    <a:pt x="6445" y="2533"/>
                  </a:cubicBezTo>
                  <a:cubicBezTo>
                    <a:pt x="6533" y="2467"/>
                    <a:pt x="6555" y="2467"/>
                    <a:pt x="6577" y="2378"/>
                  </a:cubicBezTo>
                  <a:cubicBezTo>
                    <a:pt x="6599" y="2334"/>
                    <a:pt x="6621" y="2290"/>
                    <a:pt x="6665" y="2268"/>
                  </a:cubicBezTo>
                  <a:cubicBezTo>
                    <a:pt x="6687" y="2246"/>
                    <a:pt x="6710" y="2224"/>
                    <a:pt x="6732" y="2224"/>
                  </a:cubicBezTo>
                  <a:cubicBezTo>
                    <a:pt x="6798" y="2158"/>
                    <a:pt x="6798" y="2113"/>
                    <a:pt x="6754" y="2047"/>
                  </a:cubicBezTo>
                  <a:cubicBezTo>
                    <a:pt x="6710" y="1959"/>
                    <a:pt x="6665" y="1893"/>
                    <a:pt x="6643" y="1804"/>
                  </a:cubicBezTo>
                  <a:cubicBezTo>
                    <a:pt x="6643" y="1738"/>
                    <a:pt x="6621" y="1672"/>
                    <a:pt x="6577" y="1628"/>
                  </a:cubicBezTo>
                  <a:cubicBezTo>
                    <a:pt x="6533" y="1562"/>
                    <a:pt x="6533" y="1518"/>
                    <a:pt x="6577" y="1451"/>
                  </a:cubicBezTo>
                  <a:cubicBezTo>
                    <a:pt x="6599" y="1407"/>
                    <a:pt x="6776" y="1231"/>
                    <a:pt x="6820" y="1187"/>
                  </a:cubicBezTo>
                  <a:cubicBezTo>
                    <a:pt x="6820" y="1187"/>
                    <a:pt x="6820" y="1187"/>
                    <a:pt x="6842" y="1164"/>
                  </a:cubicBezTo>
                  <a:cubicBezTo>
                    <a:pt x="6908" y="1120"/>
                    <a:pt x="6930" y="1054"/>
                    <a:pt x="6886" y="966"/>
                  </a:cubicBezTo>
                  <a:cubicBezTo>
                    <a:pt x="6864" y="944"/>
                    <a:pt x="6864" y="922"/>
                    <a:pt x="6842" y="900"/>
                  </a:cubicBezTo>
                  <a:cubicBezTo>
                    <a:pt x="6798" y="855"/>
                    <a:pt x="6798" y="811"/>
                    <a:pt x="6820" y="745"/>
                  </a:cubicBezTo>
                  <a:cubicBezTo>
                    <a:pt x="6842" y="745"/>
                    <a:pt x="6842" y="723"/>
                    <a:pt x="6842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6"/>
                    <a:pt x="6621" y="414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6" y="238"/>
                    <a:pt x="6334" y="215"/>
                    <a:pt x="6290" y="215"/>
                  </a:cubicBezTo>
                  <a:cubicBezTo>
                    <a:pt x="6224" y="171"/>
                    <a:pt x="6136" y="149"/>
                    <a:pt x="6047" y="149"/>
                  </a:cubicBezTo>
                  <a:cubicBezTo>
                    <a:pt x="6025" y="149"/>
                    <a:pt x="5981" y="127"/>
                    <a:pt x="5937" y="127"/>
                  </a:cubicBezTo>
                  <a:cubicBezTo>
                    <a:pt x="5915" y="105"/>
                    <a:pt x="5893" y="83"/>
                    <a:pt x="5871" y="83"/>
                  </a:cubicBezTo>
                  <a:cubicBezTo>
                    <a:pt x="5783" y="83"/>
                    <a:pt x="5716" y="61"/>
                    <a:pt x="5650" y="17"/>
                  </a:cubicBezTo>
                  <a:cubicBezTo>
                    <a:pt x="5628" y="6"/>
                    <a:pt x="5612" y="0"/>
                    <a:pt x="5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19525" y="13113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8" y="4196"/>
                  </a:moveTo>
                  <a:cubicBezTo>
                    <a:pt x="5378" y="4196"/>
                    <a:pt x="5386" y="4201"/>
                    <a:pt x="5386" y="4210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6"/>
                    <a:pt x="5364" y="4286"/>
                  </a:cubicBezTo>
                  <a:cubicBezTo>
                    <a:pt x="5356" y="4286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20" y="4233"/>
                  </a:cubicBezTo>
                  <a:cubicBezTo>
                    <a:pt x="5333" y="4207"/>
                    <a:pt x="5353" y="4196"/>
                    <a:pt x="5368" y="4196"/>
                  </a:cubicBezTo>
                  <a:close/>
                  <a:moveTo>
                    <a:pt x="4796" y="4885"/>
                  </a:moveTo>
                  <a:cubicBezTo>
                    <a:pt x="4805" y="4885"/>
                    <a:pt x="4819" y="4895"/>
                    <a:pt x="4834" y="4895"/>
                  </a:cubicBezTo>
                  <a:cubicBezTo>
                    <a:pt x="4856" y="4917"/>
                    <a:pt x="4856" y="4939"/>
                    <a:pt x="4856" y="4939"/>
                  </a:cubicBezTo>
                  <a:cubicBezTo>
                    <a:pt x="4878" y="4983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2" y="4885"/>
                    <a:pt x="4796" y="4885"/>
                  </a:cubicBezTo>
                  <a:close/>
                  <a:moveTo>
                    <a:pt x="4813" y="5176"/>
                  </a:moveTo>
                  <a:cubicBezTo>
                    <a:pt x="4819" y="5176"/>
                    <a:pt x="4826" y="5177"/>
                    <a:pt x="4834" y="5182"/>
                  </a:cubicBezTo>
                  <a:cubicBezTo>
                    <a:pt x="4856" y="5182"/>
                    <a:pt x="4878" y="5226"/>
                    <a:pt x="4856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90" y="5292"/>
                    <a:pt x="4768" y="5292"/>
                    <a:pt x="4768" y="5270"/>
                  </a:cubicBezTo>
                  <a:cubicBezTo>
                    <a:pt x="4768" y="5270"/>
                    <a:pt x="4768" y="5270"/>
                    <a:pt x="4768" y="5248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86" y="5208"/>
                    <a:pt x="4789" y="5176"/>
                    <a:pt x="4813" y="5176"/>
                  </a:cubicBezTo>
                  <a:close/>
                  <a:moveTo>
                    <a:pt x="5595" y="1"/>
                  </a:moveTo>
                  <a:cubicBezTo>
                    <a:pt x="5579" y="1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3"/>
                    <a:pt x="5342" y="128"/>
                    <a:pt x="5320" y="216"/>
                  </a:cubicBezTo>
                  <a:cubicBezTo>
                    <a:pt x="5298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2"/>
                    <a:pt x="5033" y="459"/>
                  </a:cubicBezTo>
                  <a:cubicBezTo>
                    <a:pt x="4966" y="547"/>
                    <a:pt x="4966" y="635"/>
                    <a:pt x="4989" y="746"/>
                  </a:cubicBezTo>
                  <a:cubicBezTo>
                    <a:pt x="5011" y="834"/>
                    <a:pt x="4989" y="900"/>
                    <a:pt x="4878" y="900"/>
                  </a:cubicBezTo>
                  <a:cubicBezTo>
                    <a:pt x="4838" y="908"/>
                    <a:pt x="4803" y="913"/>
                    <a:pt x="4772" y="913"/>
                  </a:cubicBezTo>
                  <a:cubicBezTo>
                    <a:pt x="4716" y="913"/>
                    <a:pt x="4669" y="898"/>
                    <a:pt x="4613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25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9" y="1010"/>
                    <a:pt x="4326" y="1032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4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9" y="1474"/>
                    <a:pt x="4349" y="1496"/>
                    <a:pt x="4304" y="1518"/>
                  </a:cubicBezTo>
                  <a:cubicBezTo>
                    <a:pt x="4282" y="1540"/>
                    <a:pt x="4260" y="1562"/>
                    <a:pt x="4260" y="1562"/>
                  </a:cubicBezTo>
                  <a:cubicBezTo>
                    <a:pt x="4282" y="1628"/>
                    <a:pt x="4282" y="1695"/>
                    <a:pt x="4282" y="1783"/>
                  </a:cubicBezTo>
                  <a:cubicBezTo>
                    <a:pt x="4297" y="1826"/>
                    <a:pt x="4283" y="1850"/>
                    <a:pt x="4254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3" y="1799"/>
                    <a:pt x="4115" y="1800"/>
                    <a:pt x="4106" y="1805"/>
                  </a:cubicBezTo>
                  <a:cubicBezTo>
                    <a:pt x="4106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35"/>
                    <a:pt x="4260" y="2379"/>
                    <a:pt x="4216" y="2445"/>
                  </a:cubicBezTo>
                  <a:cubicBezTo>
                    <a:pt x="4128" y="2445"/>
                    <a:pt x="4150" y="2335"/>
                    <a:pt x="4084" y="2312"/>
                  </a:cubicBezTo>
                  <a:lnTo>
                    <a:pt x="4084" y="2312"/>
                  </a:lnTo>
                  <a:cubicBezTo>
                    <a:pt x="4017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79" y="2666"/>
                    <a:pt x="3547" y="2632"/>
                    <a:pt x="3518" y="2632"/>
                  </a:cubicBezTo>
                  <a:cubicBezTo>
                    <a:pt x="3500" y="2632"/>
                    <a:pt x="3483" y="2645"/>
                    <a:pt x="3466" y="2688"/>
                  </a:cubicBezTo>
                  <a:cubicBezTo>
                    <a:pt x="3466" y="2710"/>
                    <a:pt x="3488" y="2710"/>
                    <a:pt x="3510" y="2732"/>
                  </a:cubicBezTo>
                  <a:cubicBezTo>
                    <a:pt x="3532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1"/>
                    <a:pt x="3488" y="3284"/>
                    <a:pt x="3466" y="3284"/>
                  </a:cubicBezTo>
                  <a:cubicBezTo>
                    <a:pt x="3422" y="3284"/>
                    <a:pt x="3400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1"/>
                  </a:cubicBezTo>
                  <a:cubicBezTo>
                    <a:pt x="3119" y="3246"/>
                    <a:pt x="3115" y="3230"/>
                    <a:pt x="3098" y="3230"/>
                  </a:cubicBezTo>
                  <a:cubicBezTo>
                    <a:pt x="3091" y="3230"/>
                    <a:pt x="3081" y="3233"/>
                    <a:pt x="3068" y="3239"/>
                  </a:cubicBezTo>
                  <a:cubicBezTo>
                    <a:pt x="3091" y="3261"/>
                    <a:pt x="3091" y="3261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0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37"/>
                    <a:pt x="2936" y="3659"/>
                    <a:pt x="2936" y="3703"/>
                  </a:cubicBezTo>
                  <a:cubicBezTo>
                    <a:pt x="2892" y="3791"/>
                    <a:pt x="2804" y="3857"/>
                    <a:pt x="2826" y="3968"/>
                  </a:cubicBezTo>
                  <a:cubicBezTo>
                    <a:pt x="2826" y="3990"/>
                    <a:pt x="2804" y="4012"/>
                    <a:pt x="2804" y="4034"/>
                  </a:cubicBezTo>
                  <a:cubicBezTo>
                    <a:pt x="2737" y="4100"/>
                    <a:pt x="2737" y="4166"/>
                    <a:pt x="2782" y="4255"/>
                  </a:cubicBezTo>
                  <a:cubicBezTo>
                    <a:pt x="2782" y="4277"/>
                    <a:pt x="2782" y="4299"/>
                    <a:pt x="2804" y="4321"/>
                  </a:cubicBezTo>
                  <a:cubicBezTo>
                    <a:pt x="2804" y="4387"/>
                    <a:pt x="2826" y="4453"/>
                    <a:pt x="2826" y="4519"/>
                  </a:cubicBezTo>
                  <a:cubicBezTo>
                    <a:pt x="2848" y="4542"/>
                    <a:pt x="2848" y="4564"/>
                    <a:pt x="2870" y="4586"/>
                  </a:cubicBezTo>
                  <a:cubicBezTo>
                    <a:pt x="2870" y="4652"/>
                    <a:pt x="2848" y="4718"/>
                    <a:pt x="2804" y="4762"/>
                  </a:cubicBezTo>
                  <a:cubicBezTo>
                    <a:pt x="2782" y="4762"/>
                    <a:pt x="2737" y="4784"/>
                    <a:pt x="2715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59"/>
                    <a:pt x="2715" y="5292"/>
                    <a:pt x="2826" y="5380"/>
                  </a:cubicBezTo>
                  <a:cubicBezTo>
                    <a:pt x="2848" y="5402"/>
                    <a:pt x="2848" y="5468"/>
                    <a:pt x="2804" y="5468"/>
                  </a:cubicBezTo>
                  <a:cubicBezTo>
                    <a:pt x="2760" y="5468"/>
                    <a:pt x="2693" y="5491"/>
                    <a:pt x="2671" y="5535"/>
                  </a:cubicBezTo>
                  <a:cubicBezTo>
                    <a:pt x="2671" y="5557"/>
                    <a:pt x="2649" y="5557"/>
                    <a:pt x="2627" y="5557"/>
                  </a:cubicBezTo>
                  <a:cubicBezTo>
                    <a:pt x="2561" y="5579"/>
                    <a:pt x="2517" y="5645"/>
                    <a:pt x="2517" y="5733"/>
                  </a:cubicBezTo>
                  <a:cubicBezTo>
                    <a:pt x="2495" y="5755"/>
                    <a:pt x="2495" y="5777"/>
                    <a:pt x="2473" y="5799"/>
                  </a:cubicBezTo>
                  <a:cubicBezTo>
                    <a:pt x="2460" y="5825"/>
                    <a:pt x="2447" y="5836"/>
                    <a:pt x="2425" y="5836"/>
                  </a:cubicBezTo>
                  <a:cubicBezTo>
                    <a:pt x="2410" y="5836"/>
                    <a:pt x="2390" y="5831"/>
                    <a:pt x="2362" y="5822"/>
                  </a:cubicBezTo>
                  <a:cubicBezTo>
                    <a:pt x="2362" y="5822"/>
                    <a:pt x="2340" y="5799"/>
                    <a:pt x="2318" y="5799"/>
                  </a:cubicBezTo>
                  <a:cubicBezTo>
                    <a:pt x="2309" y="5790"/>
                    <a:pt x="2300" y="5785"/>
                    <a:pt x="2291" y="5785"/>
                  </a:cubicBezTo>
                  <a:cubicBezTo>
                    <a:pt x="2278" y="5785"/>
                    <a:pt x="2265" y="5796"/>
                    <a:pt x="2252" y="5822"/>
                  </a:cubicBezTo>
                  <a:cubicBezTo>
                    <a:pt x="2274" y="5844"/>
                    <a:pt x="2274" y="5866"/>
                    <a:pt x="2296" y="5888"/>
                  </a:cubicBezTo>
                  <a:cubicBezTo>
                    <a:pt x="2296" y="5910"/>
                    <a:pt x="2318" y="5954"/>
                    <a:pt x="2318" y="5976"/>
                  </a:cubicBezTo>
                  <a:cubicBezTo>
                    <a:pt x="2335" y="6045"/>
                    <a:pt x="2312" y="6100"/>
                    <a:pt x="2259" y="6100"/>
                  </a:cubicBezTo>
                  <a:cubicBezTo>
                    <a:pt x="2244" y="6100"/>
                    <a:pt x="2227" y="6096"/>
                    <a:pt x="2208" y="6086"/>
                  </a:cubicBezTo>
                  <a:cubicBezTo>
                    <a:pt x="2142" y="6064"/>
                    <a:pt x="2053" y="6064"/>
                    <a:pt x="1943" y="6064"/>
                  </a:cubicBezTo>
                  <a:cubicBezTo>
                    <a:pt x="1899" y="6123"/>
                    <a:pt x="1845" y="6162"/>
                    <a:pt x="1781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2" y="6307"/>
                    <a:pt x="1546" y="6395"/>
                    <a:pt x="1457" y="6462"/>
                  </a:cubicBezTo>
                  <a:cubicBezTo>
                    <a:pt x="1441" y="6494"/>
                    <a:pt x="1401" y="6514"/>
                    <a:pt x="1355" y="6514"/>
                  </a:cubicBezTo>
                  <a:cubicBezTo>
                    <a:pt x="1338" y="6514"/>
                    <a:pt x="1321" y="6512"/>
                    <a:pt x="1303" y="6506"/>
                  </a:cubicBezTo>
                  <a:cubicBezTo>
                    <a:pt x="1303" y="6506"/>
                    <a:pt x="1281" y="6484"/>
                    <a:pt x="1281" y="6484"/>
                  </a:cubicBezTo>
                  <a:cubicBezTo>
                    <a:pt x="1237" y="6484"/>
                    <a:pt x="1193" y="6484"/>
                    <a:pt x="1171" y="6528"/>
                  </a:cubicBezTo>
                  <a:cubicBezTo>
                    <a:pt x="1148" y="6550"/>
                    <a:pt x="1148" y="6594"/>
                    <a:pt x="1171" y="6638"/>
                  </a:cubicBezTo>
                  <a:cubicBezTo>
                    <a:pt x="1171" y="6660"/>
                    <a:pt x="1193" y="6704"/>
                    <a:pt x="1193" y="6726"/>
                  </a:cubicBezTo>
                  <a:cubicBezTo>
                    <a:pt x="1193" y="6793"/>
                    <a:pt x="1215" y="6837"/>
                    <a:pt x="1281" y="6859"/>
                  </a:cubicBezTo>
                  <a:cubicBezTo>
                    <a:pt x="1303" y="6881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47" y="7124"/>
                  </a:cubicBezTo>
                  <a:cubicBezTo>
                    <a:pt x="1281" y="7146"/>
                    <a:pt x="1259" y="7190"/>
                    <a:pt x="1281" y="7256"/>
                  </a:cubicBezTo>
                  <a:cubicBezTo>
                    <a:pt x="1281" y="7300"/>
                    <a:pt x="1281" y="7322"/>
                    <a:pt x="1281" y="7366"/>
                  </a:cubicBezTo>
                  <a:cubicBezTo>
                    <a:pt x="1281" y="7388"/>
                    <a:pt x="1281" y="7433"/>
                    <a:pt x="1281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1" y="7984"/>
                  </a:cubicBezTo>
                  <a:cubicBezTo>
                    <a:pt x="1237" y="8006"/>
                    <a:pt x="1215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61"/>
                    <a:pt x="1171" y="8183"/>
                    <a:pt x="1148" y="8205"/>
                  </a:cubicBezTo>
                  <a:cubicBezTo>
                    <a:pt x="1171" y="8227"/>
                    <a:pt x="1193" y="8249"/>
                    <a:pt x="1215" y="8249"/>
                  </a:cubicBezTo>
                  <a:cubicBezTo>
                    <a:pt x="1237" y="8271"/>
                    <a:pt x="1259" y="8271"/>
                    <a:pt x="1281" y="8293"/>
                  </a:cubicBezTo>
                  <a:cubicBezTo>
                    <a:pt x="1303" y="8315"/>
                    <a:pt x="1303" y="8360"/>
                    <a:pt x="1281" y="8382"/>
                  </a:cubicBezTo>
                  <a:cubicBezTo>
                    <a:pt x="1215" y="8426"/>
                    <a:pt x="1148" y="8448"/>
                    <a:pt x="1082" y="8492"/>
                  </a:cubicBezTo>
                  <a:cubicBezTo>
                    <a:pt x="1082" y="8558"/>
                    <a:pt x="1060" y="8580"/>
                    <a:pt x="994" y="8580"/>
                  </a:cubicBezTo>
                  <a:cubicBezTo>
                    <a:pt x="928" y="8602"/>
                    <a:pt x="862" y="8646"/>
                    <a:pt x="817" y="8691"/>
                  </a:cubicBezTo>
                  <a:cubicBezTo>
                    <a:pt x="773" y="8735"/>
                    <a:pt x="729" y="8801"/>
                    <a:pt x="663" y="8845"/>
                  </a:cubicBezTo>
                  <a:cubicBezTo>
                    <a:pt x="619" y="8867"/>
                    <a:pt x="553" y="8911"/>
                    <a:pt x="553" y="8977"/>
                  </a:cubicBezTo>
                  <a:cubicBezTo>
                    <a:pt x="531" y="9022"/>
                    <a:pt x="486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23" y="9286"/>
                  </a:cubicBezTo>
                  <a:cubicBezTo>
                    <a:pt x="1" y="9331"/>
                    <a:pt x="1" y="9397"/>
                    <a:pt x="45" y="9441"/>
                  </a:cubicBezTo>
                  <a:cubicBezTo>
                    <a:pt x="111" y="9529"/>
                    <a:pt x="177" y="9640"/>
                    <a:pt x="244" y="9750"/>
                  </a:cubicBezTo>
                  <a:cubicBezTo>
                    <a:pt x="266" y="9772"/>
                    <a:pt x="266" y="9794"/>
                    <a:pt x="266" y="9838"/>
                  </a:cubicBezTo>
                  <a:cubicBezTo>
                    <a:pt x="244" y="9949"/>
                    <a:pt x="199" y="10037"/>
                    <a:pt x="111" y="10081"/>
                  </a:cubicBezTo>
                  <a:cubicBezTo>
                    <a:pt x="89" y="10081"/>
                    <a:pt x="89" y="10081"/>
                    <a:pt x="89" y="10103"/>
                  </a:cubicBezTo>
                  <a:cubicBezTo>
                    <a:pt x="23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31" y="10677"/>
                    <a:pt x="597" y="10743"/>
                    <a:pt x="663" y="10787"/>
                  </a:cubicBezTo>
                  <a:cubicBezTo>
                    <a:pt x="751" y="10831"/>
                    <a:pt x="862" y="10853"/>
                    <a:pt x="906" y="10942"/>
                  </a:cubicBezTo>
                  <a:lnTo>
                    <a:pt x="1016" y="10942"/>
                  </a:lnTo>
                  <a:cubicBezTo>
                    <a:pt x="1060" y="10942"/>
                    <a:pt x="1104" y="10920"/>
                    <a:pt x="1148" y="10898"/>
                  </a:cubicBezTo>
                  <a:cubicBezTo>
                    <a:pt x="1171" y="10875"/>
                    <a:pt x="1193" y="10831"/>
                    <a:pt x="1215" y="10831"/>
                  </a:cubicBezTo>
                  <a:cubicBezTo>
                    <a:pt x="1303" y="10809"/>
                    <a:pt x="1347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6"/>
                    <a:pt x="1435" y="10544"/>
                  </a:cubicBezTo>
                  <a:cubicBezTo>
                    <a:pt x="1457" y="10544"/>
                    <a:pt x="1457" y="10544"/>
                    <a:pt x="1479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56" y="10255"/>
                    <a:pt x="1683" y="10199"/>
                    <a:pt x="1737" y="10199"/>
                  </a:cubicBezTo>
                  <a:cubicBezTo>
                    <a:pt x="1752" y="10199"/>
                    <a:pt x="1769" y="10204"/>
                    <a:pt x="1788" y="10213"/>
                  </a:cubicBezTo>
                  <a:lnTo>
                    <a:pt x="1811" y="10213"/>
                  </a:lnTo>
                  <a:cubicBezTo>
                    <a:pt x="1855" y="10213"/>
                    <a:pt x="1899" y="10213"/>
                    <a:pt x="1921" y="10169"/>
                  </a:cubicBezTo>
                  <a:cubicBezTo>
                    <a:pt x="1938" y="10102"/>
                    <a:pt x="1980" y="10073"/>
                    <a:pt x="2029" y="10073"/>
                  </a:cubicBezTo>
                  <a:cubicBezTo>
                    <a:pt x="2044" y="10073"/>
                    <a:pt x="2060" y="10076"/>
                    <a:pt x="2075" y="10081"/>
                  </a:cubicBezTo>
                  <a:lnTo>
                    <a:pt x="2142" y="10081"/>
                  </a:lnTo>
                  <a:cubicBezTo>
                    <a:pt x="2164" y="10037"/>
                    <a:pt x="2186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50"/>
                    <a:pt x="2473" y="9728"/>
                    <a:pt x="2539" y="9728"/>
                  </a:cubicBezTo>
                  <a:cubicBezTo>
                    <a:pt x="2605" y="9706"/>
                    <a:pt x="2649" y="9662"/>
                    <a:pt x="2693" y="9595"/>
                  </a:cubicBezTo>
                  <a:cubicBezTo>
                    <a:pt x="2737" y="9551"/>
                    <a:pt x="2760" y="9507"/>
                    <a:pt x="2804" y="9441"/>
                  </a:cubicBezTo>
                  <a:cubicBezTo>
                    <a:pt x="2848" y="9397"/>
                    <a:pt x="2870" y="9331"/>
                    <a:pt x="2936" y="9309"/>
                  </a:cubicBezTo>
                  <a:cubicBezTo>
                    <a:pt x="2980" y="9286"/>
                    <a:pt x="3002" y="9242"/>
                    <a:pt x="3002" y="9176"/>
                  </a:cubicBezTo>
                  <a:cubicBezTo>
                    <a:pt x="3024" y="9088"/>
                    <a:pt x="3046" y="8977"/>
                    <a:pt x="3046" y="8889"/>
                  </a:cubicBezTo>
                  <a:cubicBezTo>
                    <a:pt x="3068" y="8845"/>
                    <a:pt x="3091" y="8801"/>
                    <a:pt x="3113" y="8779"/>
                  </a:cubicBezTo>
                  <a:cubicBezTo>
                    <a:pt x="3129" y="8771"/>
                    <a:pt x="3145" y="8766"/>
                    <a:pt x="3160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6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67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400" y="8161"/>
                    <a:pt x="3377" y="8095"/>
                    <a:pt x="3400" y="8051"/>
                  </a:cubicBezTo>
                  <a:cubicBezTo>
                    <a:pt x="3466" y="7984"/>
                    <a:pt x="3466" y="7984"/>
                    <a:pt x="3488" y="7896"/>
                  </a:cubicBezTo>
                  <a:cubicBezTo>
                    <a:pt x="3488" y="7896"/>
                    <a:pt x="3488" y="7896"/>
                    <a:pt x="3466" y="7874"/>
                  </a:cubicBezTo>
                  <a:cubicBezTo>
                    <a:pt x="3444" y="7896"/>
                    <a:pt x="3422" y="7896"/>
                    <a:pt x="3400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697"/>
                    <a:pt x="3488" y="7653"/>
                  </a:cubicBezTo>
                  <a:cubicBezTo>
                    <a:pt x="3444" y="7565"/>
                    <a:pt x="3422" y="7455"/>
                    <a:pt x="3422" y="7344"/>
                  </a:cubicBezTo>
                  <a:cubicBezTo>
                    <a:pt x="3422" y="7344"/>
                    <a:pt x="3422" y="7322"/>
                    <a:pt x="3422" y="7278"/>
                  </a:cubicBezTo>
                  <a:cubicBezTo>
                    <a:pt x="3466" y="7300"/>
                    <a:pt x="3488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9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797" y="7146"/>
                  </a:cubicBezTo>
                  <a:cubicBezTo>
                    <a:pt x="3809" y="7150"/>
                    <a:pt x="3820" y="7151"/>
                    <a:pt x="3832" y="7151"/>
                  </a:cubicBezTo>
                  <a:cubicBezTo>
                    <a:pt x="3884" y="7151"/>
                    <a:pt x="3929" y="7112"/>
                    <a:pt x="3929" y="7057"/>
                  </a:cubicBezTo>
                  <a:cubicBezTo>
                    <a:pt x="3929" y="7035"/>
                    <a:pt x="3907" y="7013"/>
                    <a:pt x="3907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49" y="6881"/>
                    <a:pt x="4349" y="6881"/>
                    <a:pt x="4393" y="6859"/>
                  </a:cubicBezTo>
                  <a:cubicBezTo>
                    <a:pt x="4371" y="6837"/>
                    <a:pt x="4371" y="6815"/>
                    <a:pt x="4371" y="6815"/>
                  </a:cubicBezTo>
                  <a:cubicBezTo>
                    <a:pt x="4326" y="6748"/>
                    <a:pt x="4349" y="6726"/>
                    <a:pt x="4371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481" y="6506"/>
                    <a:pt x="4459" y="6462"/>
                    <a:pt x="4437" y="6417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66" y="6293"/>
                    <a:pt x="4488" y="6314"/>
                    <a:pt x="4510" y="6314"/>
                  </a:cubicBezTo>
                  <a:cubicBezTo>
                    <a:pt x="4526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108"/>
                    <a:pt x="4591" y="6064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32"/>
                    <a:pt x="4525" y="5910"/>
                  </a:cubicBezTo>
                  <a:cubicBezTo>
                    <a:pt x="4569" y="5866"/>
                    <a:pt x="4613" y="5844"/>
                    <a:pt x="4635" y="5799"/>
                  </a:cubicBezTo>
                  <a:cubicBezTo>
                    <a:pt x="4657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4" y="5486"/>
                    <a:pt x="4854" y="5484"/>
                    <a:pt x="4864" y="5484"/>
                  </a:cubicBezTo>
                  <a:cubicBezTo>
                    <a:pt x="4881" y="5484"/>
                    <a:pt x="4898" y="5489"/>
                    <a:pt x="4912" y="5489"/>
                  </a:cubicBezTo>
                  <a:cubicBezTo>
                    <a:pt x="4925" y="5489"/>
                    <a:pt x="4936" y="5485"/>
                    <a:pt x="4944" y="5468"/>
                  </a:cubicBezTo>
                  <a:cubicBezTo>
                    <a:pt x="4944" y="5446"/>
                    <a:pt x="4944" y="5446"/>
                    <a:pt x="4944" y="5446"/>
                  </a:cubicBezTo>
                  <a:cubicBezTo>
                    <a:pt x="4878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9" y="5115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9" y="4850"/>
                    <a:pt x="5011" y="4762"/>
                    <a:pt x="5077" y="4718"/>
                  </a:cubicBezTo>
                  <a:cubicBezTo>
                    <a:pt x="5099" y="4674"/>
                    <a:pt x="5121" y="4630"/>
                    <a:pt x="5099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20" y="4409"/>
                  </a:lnTo>
                  <a:cubicBezTo>
                    <a:pt x="5342" y="4409"/>
                    <a:pt x="5386" y="4387"/>
                    <a:pt x="5408" y="4365"/>
                  </a:cubicBezTo>
                  <a:cubicBezTo>
                    <a:pt x="5474" y="4299"/>
                    <a:pt x="5518" y="4233"/>
                    <a:pt x="5474" y="4122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56"/>
                    <a:pt x="5474" y="4012"/>
                    <a:pt x="5496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29" y="3879"/>
                    <a:pt x="5673" y="3791"/>
                    <a:pt x="5739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93" y="3637"/>
                  </a:lnTo>
                  <a:cubicBezTo>
                    <a:pt x="5893" y="3659"/>
                    <a:pt x="5915" y="3681"/>
                    <a:pt x="5915" y="3703"/>
                  </a:cubicBezTo>
                  <a:cubicBezTo>
                    <a:pt x="5938" y="3725"/>
                    <a:pt x="5960" y="3725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26" y="3659"/>
                    <a:pt x="6026" y="3615"/>
                    <a:pt x="6026" y="3593"/>
                  </a:cubicBezTo>
                  <a:cubicBezTo>
                    <a:pt x="6042" y="3545"/>
                    <a:pt x="6081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24" y="3548"/>
                    <a:pt x="6269" y="3570"/>
                  </a:cubicBezTo>
                  <a:cubicBezTo>
                    <a:pt x="6291" y="3460"/>
                    <a:pt x="6202" y="3460"/>
                    <a:pt x="6158" y="3438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306"/>
                    <a:pt x="6246" y="3306"/>
                    <a:pt x="6246" y="3306"/>
                  </a:cubicBezTo>
                  <a:lnTo>
                    <a:pt x="6313" y="3306"/>
                  </a:lnTo>
                  <a:cubicBezTo>
                    <a:pt x="6291" y="3284"/>
                    <a:pt x="6291" y="3261"/>
                    <a:pt x="6291" y="3239"/>
                  </a:cubicBezTo>
                  <a:cubicBezTo>
                    <a:pt x="6269" y="3239"/>
                    <a:pt x="6246" y="3217"/>
                    <a:pt x="6246" y="3195"/>
                  </a:cubicBezTo>
                  <a:cubicBezTo>
                    <a:pt x="6180" y="3151"/>
                    <a:pt x="6180" y="3085"/>
                    <a:pt x="6246" y="3019"/>
                  </a:cubicBezTo>
                  <a:cubicBezTo>
                    <a:pt x="6258" y="2997"/>
                    <a:pt x="6274" y="2986"/>
                    <a:pt x="6296" y="2986"/>
                  </a:cubicBezTo>
                  <a:cubicBezTo>
                    <a:pt x="6318" y="2986"/>
                    <a:pt x="6346" y="2997"/>
                    <a:pt x="6379" y="3019"/>
                  </a:cubicBezTo>
                  <a:lnTo>
                    <a:pt x="6401" y="3019"/>
                  </a:lnTo>
                  <a:cubicBezTo>
                    <a:pt x="6423" y="2975"/>
                    <a:pt x="6445" y="2930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45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00" y="2335"/>
                    <a:pt x="6622" y="2290"/>
                    <a:pt x="6666" y="2268"/>
                  </a:cubicBezTo>
                  <a:cubicBezTo>
                    <a:pt x="6688" y="2246"/>
                    <a:pt x="6710" y="2246"/>
                    <a:pt x="6732" y="2224"/>
                  </a:cubicBezTo>
                  <a:cubicBezTo>
                    <a:pt x="6798" y="2158"/>
                    <a:pt x="6798" y="2114"/>
                    <a:pt x="6754" y="2048"/>
                  </a:cubicBezTo>
                  <a:cubicBezTo>
                    <a:pt x="6710" y="1959"/>
                    <a:pt x="6666" y="1893"/>
                    <a:pt x="6644" y="1805"/>
                  </a:cubicBezTo>
                  <a:cubicBezTo>
                    <a:pt x="6644" y="1739"/>
                    <a:pt x="6622" y="1672"/>
                    <a:pt x="6578" y="1628"/>
                  </a:cubicBezTo>
                  <a:cubicBezTo>
                    <a:pt x="6533" y="1562"/>
                    <a:pt x="6533" y="1518"/>
                    <a:pt x="6578" y="1452"/>
                  </a:cubicBezTo>
                  <a:cubicBezTo>
                    <a:pt x="6600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7" y="966"/>
                  </a:cubicBezTo>
                  <a:cubicBezTo>
                    <a:pt x="6887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46"/>
                    <a:pt x="6842" y="723"/>
                    <a:pt x="6864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7" y="238"/>
                    <a:pt x="6335" y="216"/>
                    <a:pt x="6291" y="216"/>
                  </a:cubicBezTo>
                  <a:cubicBezTo>
                    <a:pt x="6224" y="172"/>
                    <a:pt x="6136" y="150"/>
                    <a:pt x="6048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15" y="106"/>
                    <a:pt x="5893" y="106"/>
                    <a:pt x="5871" y="83"/>
                  </a:cubicBezTo>
                  <a:cubicBezTo>
                    <a:pt x="5783" y="83"/>
                    <a:pt x="5717" y="61"/>
                    <a:pt x="5651" y="17"/>
                  </a:cubicBezTo>
                  <a:cubicBezTo>
                    <a:pt x="5629" y="6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32500" y="636600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44" y="4194"/>
                  </a:moveTo>
                  <a:cubicBezTo>
                    <a:pt x="5358" y="4194"/>
                    <a:pt x="5375" y="4199"/>
                    <a:pt x="5386" y="4210"/>
                  </a:cubicBezTo>
                  <a:cubicBezTo>
                    <a:pt x="5386" y="4210"/>
                    <a:pt x="5386" y="4233"/>
                    <a:pt x="5386" y="4277"/>
                  </a:cubicBezTo>
                  <a:lnTo>
                    <a:pt x="5319" y="4277"/>
                  </a:lnTo>
                  <a:cubicBezTo>
                    <a:pt x="5297" y="4277"/>
                    <a:pt x="5297" y="4233"/>
                    <a:pt x="5319" y="4210"/>
                  </a:cubicBezTo>
                  <a:cubicBezTo>
                    <a:pt x="5319" y="4199"/>
                    <a:pt x="5330" y="4194"/>
                    <a:pt x="5344" y="4194"/>
                  </a:cubicBezTo>
                  <a:close/>
                  <a:moveTo>
                    <a:pt x="4768" y="4873"/>
                  </a:moveTo>
                  <a:cubicBezTo>
                    <a:pt x="4790" y="4873"/>
                    <a:pt x="4812" y="4873"/>
                    <a:pt x="4834" y="4895"/>
                  </a:cubicBezTo>
                  <a:cubicBezTo>
                    <a:pt x="4834" y="4895"/>
                    <a:pt x="4856" y="4917"/>
                    <a:pt x="4856" y="4939"/>
                  </a:cubicBezTo>
                  <a:cubicBezTo>
                    <a:pt x="4856" y="4961"/>
                    <a:pt x="4878" y="5005"/>
                    <a:pt x="4856" y="5005"/>
                  </a:cubicBezTo>
                  <a:cubicBezTo>
                    <a:pt x="4849" y="5012"/>
                    <a:pt x="4839" y="5015"/>
                    <a:pt x="4828" y="5015"/>
                  </a:cubicBezTo>
                  <a:cubicBezTo>
                    <a:pt x="4807" y="5015"/>
                    <a:pt x="4782" y="5005"/>
                    <a:pt x="4768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46" y="4895"/>
                    <a:pt x="4768" y="4873"/>
                  </a:cubicBezTo>
                  <a:close/>
                  <a:moveTo>
                    <a:pt x="4812" y="5159"/>
                  </a:moveTo>
                  <a:cubicBezTo>
                    <a:pt x="4834" y="5182"/>
                    <a:pt x="4856" y="5204"/>
                    <a:pt x="4856" y="5226"/>
                  </a:cubicBezTo>
                  <a:cubicBezTo>
                    <a:pt x="4840" y="5258"/>
                    <a:pt x="4824" y="5278"/>
                    <a:pt x="4799" y="5278"/>
                  </a:cubicBezTo>
                  <a:cubicBezTo>
                    <a:pt x="4790" y="5278"/>
                    <a:pt x="4779" y="5276"/>
                    <a:pt x="4768" y="5270"/>
                  </a:cubicBezTo>
                  <a:cubicBezTo>
                    <a:pt x="4768" y="5270"/>
                    <a:pt x="4746" y="5248"/>
                    <a:pt x="4746" y="5248"/>
                  </a:cubicBezTo>
                  <a:cubicBezTo>
                    <a:pt x="4746" y="5226"/>
                    <a:pt x="4746" y="5226"/>
                    <a:pt x="4768" y="5204"/>
                  </a:cubicBezTo>
                  <a:cubicBezTo>
                    <a:pt x="4768" y="5182"/>
                    <a:pt x="4790" y="5159"/>
                    <a:pt x="4812" y="5159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61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099" y="304"/>
                    <a:pt x="5055" y="392"/>
                    <a:pt x="5010" y="459"/>
                  </a:cubicBezTo>
                  <a:cubicBezTo>
                    <a:pt x="4966" y="547"/>
                    <a:pt x="4944" y="635"/>
                    <a:pt x="4966" y="723"/>
                  </a:cubicBezTo>
                  <a:cubicBezTo>
                    <a:pt x="5010" y="834"/>
                    <a:pt x="4966" y="878"/>
                    <a:pt x="4856" y="900"/>
                  </a:cubicBezTo>
                  <a:cubicBezTo>
                    <a:pt x="4826" y="900"/>
                    <a:pt x="4797" y="902"/>
                    <a:pt x="4768" y="902"/>
                  </a:cubicBezTo>
                  <a:cubicBezTo>
                    <a:pt x="4711" y="902"/>
                    <a:pt x="4657" y="893"/>
                    <a:pt x="4613" y="834"/>
                  </a:cubicBezTo>
                  <a:lnTo>
                    <a:pt x="4525" y="834"/>
                  </a:lnTo>
                  <a:cubicBezTo>
                    <a:pt x="4525" y="878"/>
                    <a:pt x="4525" y="922"/>
                    <a:pt x="4503" y="966"/>
                  </a:cubicBezTo>
                  <a:cubicBezTo>
                    <a:pt x="4459" y="988"/>
                    <a:pt x="4415" y="988"/>
                    <a:pt x="4370" y="988"/>
                  </a:cubicBezTo>
                  <a:cubicBezTo>
                    <a:pt x="4326" y="1010"/>
                    <a:pt x="4304" y="1032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60" y="1341"/>
                    <a:pt x="4260" y="1363"/>
                    <a:pt x="4238" y="1386"/>
                  </a:cubicBezTo>
                  <a:cubicBezTo>
                    <a:pt x="4260" y="1408"/>
                    <a:pt x="4282" y="1408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40"/>
                  </a:cubicBezTo>
                  <a:cubicBezTo>
                    <a:pt x="4260" y="1628"/>
                    <a:pt x="4282" y="1695"/>
                    <a:pt x="4282" y="1761"/>
                  </a:cubicBezTo>
                  <a:cubicBezTo>
                    <a:pt x="4282" y="1810"/>
                    <a:pt x="4257" y="1835"/>
                    <a:pt x="4217" y="1835"/>
                  </a:cubicBezTo>
                  <a:cubicBezTo>
                    <a:pt x="4203" y="1835"/>
                    <a:pt x="4188" y="1832"/>
                    <a:pt x="4172" y="1827"/>
                  </a:cubicBezTo>
                  <a:cubicBezTo>
                    <a:pt x="4156" y="1811"/>
                    <a:pt x="4141" y="1796"/>
                    <a:pt x="4125" y="1796"/>
                  </a:cubicBezTo>
                  <a:cubicBezTo>
                    <a:pt x="4118" y="1796"/>
                    <a:pt x="4112" y="1798"/>
                    <a:pt x="4106" y="1805"/>
                  </a:cubicBezTo>
                  <a:cubicBezTo>
                    <a:pt x="4106" y="1849"/>
                    <a:pt x="4106" y="1893"/>
                    <a:pt x="4106" y="1937"/>
                  </a:cubicBezTo>
                  <a:cubicBezTo>
                    <a:pt x="4083" y="2026"/>
                    <a:pt x="4128" y="2070"/>
                    <a:pt x="4172" y="2114"/>
                  </a:cubicBezTo>
                  <a:cubicBezTo>
                    <a:pt x="4194" y="2136"/>
                    <a:pt x="4238" y="2158"/>
                    <a:pt x="4260" y="2202"/>
                  </a:cubicBezTo>
                  <a:cubicBezTo>
                    <a:pt x="4282" y="2202"/>
                    <a:pt x="4282" y="2224"/>
                    <a:pt x="4304" y="2246"/>
                  </a:cubicBezTo>
                  <a:cubicBezTo>
                    <a:pt x="4260" y="2312"/>
                    <a:pt x="4238" y="2379"/>
                    <a:pt x="4216" y="2423"/>
                  </a:cubicBezTo>
                  <a:cubicBezTo>
                    <a:pt x="4128" y="2423"/>
                    <a:pt x="4128" y="2335"/>
                    <a:pt x="4061" y="2290"/>
                  </a:cubicBezTo>
                  <a:lnTo>
                    <a:pt x="4061" y="2290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5" y="2533"/>
                    <a:pt x="3598" y="2555"/>
                  </a:cubicBezTo>
                  <a:cubicBezTo>
                    <a:pt x="3598" y="2599"/>
                    <a:pt x="3598" y="2621"/>
                    <a:pt x="3598" y="2666"/>
                  </a:cubicBezTo>
                  <a:cubicBezTo>
                    <a:pt x="3573" y="2653"/>
                    <a:pt x="3540" y="2626"/>
                    <a:pt x="3508" y="2626"/>
                  </a:cubicBezTo>
                  <a:cubicBezTo>
                    <a:pt x="3485" y="2626"/>
                    <a:pt x="3462" y="2641"/>
                    <a:pt x="3443" y="2688"/>
                  </a:cubicBezTo>
                  <a:cubicBezTo>
                    <a:pt x="3466" y="2688"/>
                    <a:pt x="3466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32" y="2953"/>
                    <a:pt x="3510" y="3085"/>
                    <a:pt x="3510" y="3217"/>
                  </a:cubicBezTo>
                  <a:cubicBezTo>
                    <a:pt x="3488" y="3239"/>
                    <a:pt x="3488" y="3261"/>
                    <a:pt x="3443" y="3284"/>
                  </a:cubicBezTo>
                  <a:cubicBezTo>
                    <a:pt x="3421" y="3284"/>
                    <a:pt x="3399" y="3284"/>
                    <a:pt x="3355" y="3306"/>
                  </a:cubicBezTo>
                  <a:cubicBezTo>
                    <a:pt x="3333" y="3311"/>
                    <a:pt x="3312" y="3314"/>
                    <a:pt x="3292" y="3314"/>
                  </a:cubicBezTo>
                  <a:cubicBezTo>
                    <a:pt x="3232" y="3314"/>
                    <a:pt x="3179" y="3289"/>
                    <a:pt x="3112" y="3239"/>
                  </a:cubicBezTo>
                  <a:cubicBezTo>
                    <a:pt x="3112" y="3239"/>
                    <a:pt x="3103" y="3230"/>
                    <a:pt x="3090" y="3230"/>
                  </a:cubicBezTo>
                  <a:cubicBezTo>
                    <a:pt x="3083" y="3230"/>
                    <a:pt x="3076" y="3232"/>
                    <a:pt x="3068" y="3239"/>
                  </a:cubicBezTo>
                  <a:cubicBezTo>
                    <a:pt x="3068" y="3239"/>
                    <a:pt x="3068" y="3261"/>
                    <a:pt x="3090" y="3284"/>
                  </a:cubicBezTo>
                  <a:cubicBezTo>
                    <a:pt x="3112" y="3306"/>
                    <a:pt x="3157" y="3328"/>
                    <a:pt x="3179" y="3350"/>
                  </a:cubicBezTo>
                  <a:cubicBezTo>
                    <a:pt x="3223" y="3416"/>
                    <a:pt x="3201" y="3504"/>
                    <a:pt x="3112" y="3548"/>
                  </a:cubicBezTo>
                  <a:cubicBezTo>
                    <a:pt x="3068" y="3570"/>
                    <a:pt x="3024" y="3593"/>
                    <a:pt x="2980" y="3615"/>
                  </a:cubicBezTo>
                  <a:cubicBezTo>
                    <a:pt x="2958" y="3637"/>
                    <a:pt x="2914" y="3659"/>
                    <a:pt x="2914" y="3681"/>
                  </a:cubicBezTo>
                  <a:cubicBezTo>
                    <a:pt x="2870" y="3769"/>
                    <a:pt x="2803" y="3857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6" y="4497"/>
                  </a:cubicBezTo>
                  <a:cubicBezTo>
                    <a:pt x="2826" y="4542"/>
                    <a:pt x="2848" y="4564"/>
                    <a:pt x="2848" y="4586"/>
                  </a:cubicBezTo>
                  <a:cubicBezTo>
                    <a:pt x="2870" y="4652"/>
                    <a:pt x="2848" y="4696"/>
                    <a:pt x="2781" y="4740"/>
                  </a:cubicBezTo>
                  <a:cubicBezTo>
                    <a:pt x="2759" y="4762"/>
                    <a:pt x="2737" y="4784"/>
                    <a:pt x="2715" y="4784"/>
                  </a:cubicBezTo>
                  <a:cubicBezTo>
                    <a:pt x="2671" y="4873"/>
                    <a:pt x="2671" y="4939"/>
                    <a:pt x="2605" y="4983"/>
                  </a:cubicBezTo>
                  <a:cubicBezTo>
                    <a:pt x="2583" y="4983"/>
                    <a:pt x="2539" y="5005"/>
                    <a:pt x="2494" y="5005"/>
                  </a:cubicBezTo>
                  <a:cubicBezTo>
                    <a:pt x="2517" y="5027"/>
                    <a:pt x="2517" y="5071"/>
                    <a:pt x="2539" y="5071"/>
                  </a:cubicBezTo>
                  <a:cubicBezTo>
                    <a:pt x="2649" y="5159"/>
                    <a:pt x="2715" y="5292"/>
                    <a:pt x="2826" y="5380"/>
                  </a:cubicBezTo>
                  <a:cubicBezTo>
                    <a:pt x="2848" y="5402"/>
                    <a:pt x="2826" y="5446"/>
                    <a:pt x="2781" y="5468"/>
                  </a:cubicBezTo>
                  <a:cubicBezTo>
                    <a:pt x="2737" y="5468"/>
                    <a:pt x="2693" y="5490"/>
                    <a:pt x="2649" y="5535"/>
                  </a:cubicBezTo>
                  <a:cubicBezTo>
                    <a:pt x="2649" y="5535"/>
                    <a:pt x="2627" y="5557"/>
                    <a:pt x="2627" y="5557"/>
                  </a:cubicBezTo>
                  <a:cubicBezTo>
                    <a:pt x="2539" y="5579"/>
                    <a:pt x="2517" y="5645"/>
                    <a:pt x="2494" y="5711"/>
                  </a:cubicBezTo>
                  <a:cubicBezTo>
                    <a:pt x="2494" y="5733"/>
                    <a:pt x="2472" y="5777"/>
                    <a:pt x="2472" y="5799"/>
                  </a:cubicBezTo>
                  <a:cubicBezTo>
                    <a:pt x="2447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799"/>
                    <a:pt x="2318" y="5799"/>
                    <a:pt x="2296" y="5777"/>
                  </a:cubicBezTo>
                  <a:cubicBezTo>
                    <a:pt x="2274" y="5777"/>
                    <a:pt x="2252" y="5777"/>
                    <a:pt x="2230" y="5799"/>
                  </a:cubicBezTo>
                  <a:cubicBezTo>
                    <a:pt x="2252" y="5822"/>
                    <a:pt x="2274" y="5844"/>
                    <a:pt x="2274" y="5866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7" y="6033"/>
                    <a:pt x="2290" y="6091"/>
                    <a:pt x="2234" y="6091"/>
                  </a:cubicBezTo>
                  <a:cubicBezTo>
                    <a:pt x="2225" y="6091"/>
                    <a:pt x="2216" y="6089"/>
                    <a:pt x="2208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53"/>
                    <a:pt x="1765" y="6153"/>
                  </a:cubicBezTo>
                  <a:cubicBezTo>
                    <a:pt x="1729" y="6153"/>
                    <a:pt x="1693" y="6145"/>
                    <a:pt x="1656" y="6131"/>
                  </a:cubicBezTo>
                  <a:lnTo>
                    <a:pt x="1656" y="6131"/>
                  </a:lnTo>
                  <a:cubicBezTo>
                    <a:pt x="1656" y="6153"/>
                    <a:pt x="1678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4"/>
                    <a:pt x="1352" y="6514"/>
                  </a:cubicBezTo>
                  <a:cubicBezTo>
                    <a:pt x="1337" y="6514"/>
                    <a:pt x="1320" y="6512"/>
                    <a:pt x="1303" y="6506"/>
                  </a:cubicBezTo>
                  <a:cubicBezTo>
                    <a:pt x="1281" y="6484"/>
                    <a:pt x="1281" y="6484"/>
                    <a:pt x="1259" y="6484"/>
                  </a:cubicBezTo>
                  <a:cubicBezTo>
                    <a:pt x="1246" y="6477"/>
                    <a:pt x="1235" y="6474"/>
                    <a:pt x="1225" y="6474"/>
                  </a:cubicBezTo>
                  <a:cubicBezTo>
                    <a:pt x="1202" y="6474"/>
                    <a:pt x="1186" y="6490"/>
                    <a:pt x="1170" y="6506"/>
                  </a:cubicBezTo>
                  <a:cubicBezTo>
                    <a:pt x="1148" y="6550"/>
                    <a:pt x="1148" y="6594"/>
                    <a:pt x="1148" y="6616"/>
                  </a:cubicBezTo>
                  <a:cubicBezTo>
                    <a:pt x="1170" y="6660"/>
                    <a:pt x="1170" y="6682"/>
                    <a:pt x="1170" y="6726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69"/>
                    <a:pt x="1413" y="7057"/>
                    <a:pt x="1325" y="7102"/>
                  </a:cubicBezTo>
                  <a:cubicBezTo>
                    <a:pt x="1259" y="7146"/>
                    <a:pt x="1237" y="7190"/>
                    <a:pt x="1259" y="7256"/>
                  </a:cubicBezTo>
                  <a:cubicBezTo>
                    <a:pt x="1259" y="7278"/>
                    <a:pt x="1259" y="7322"/>
                    <a:pt x="1259" y="7344"/>
                  </a:cubicBezTo>
                  <a:cubicBezTo>
                    <a:pt x="1259" y="7388"/>
                    <a:pt x="1259" y="7411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30"/>
                  </a:cubicBezTo>
                  <a:cubicBezTo>
                    <a:pt x="1347" y="7874"/>
                    <a:pt x="1303" y="7918"/>
                    <a:pt x="1259" y="7962"/>
                  </a:cubicBezTo>
                  <a:cubicBezTo>
                    <a:pt x="1237" y="8006"/>
                    <a:pt x="1214" y="8028"/>
                    <a:pt x="1214" y="8095"/>
                  </a:cubicBezTo>
                  <a:cubicBezTo>
                    <a:pt x="1214" y="8117"/>
                    <a:pt x="1192" y="8139"/>
                    <a:pt x="1192" y="8139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70" y="8227"/>
                    <a:pt x="1170" y="8227"/>
                    <a:pt x="1192" y="8249"/>
                  </a:cubicBezTo>
                  <a:cubicBezTo>
                    <a:pt x="1214" y="8271"/>
                    <a:pt x="1237" y="8271"/>
                    <a:pt x="1259" y="8293"/>
                  </a:cubicBezTo>
                  <a:cubicBezTo>
                    <a:pt x="1303" y="8315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36"/>
                    <a:pt x="1038" y="8580"/>
                    <a:pt x="972" y="8580"/>
                  </a:cubicBezTo>
                  <a:cubicBezTo>
                    <a:pt x="905" y="8580"/>
                    <a:pt x="861" y="8624"/>
                    <a:pt x="817" y="8691"/>
                  </a:cubicBezTo>
                  <a:cubicBezTo>
                    <a:pt x="773" y="8735"/>
                    <a:pt x="707" y="8779"/>
                    <a:pt x="641" y="8823"/>
                  </a:cubicBezTo>
                  <a:cubicBezTo>
                    <a:pt x="597" y="8867"/>
                    <a:pt x="552" y="8911"/>
                    <a:pt x="530" y="8977"/>
                  </a:cubicBezTo>
                  <a:cubicBezTo>
                    <a:pt x="530" y="9022"/>
                    <a:pt x="486" y="9022"/>
                    <a:pt x="442" y="9022"/>
                  </a:cubicBezTo>
                  <a:cubicBezTo>
                    <a:pt x="398" y="9022"/>
                    <a:pt x="354" y="9000"/>
                    <a:pt x="332" y="9000"/>
                  </a:cubicBezTo>
                  <a:cubicBezTo>
                    <a:pt x="288" y="9000"/>
                    <a:pt x="243" y="9000"/>
                    <a:pt x="221" y="9022"/>
                  </a:cubicBezTo>
                  <a:cubicBezTo>
                    <a:pt x="133" y="9088"/>
                    <a:pt x="67" y="9176"/>
                    <a:pt x="23" y="9286"/>
                  </a:cubicBezTo>
                  <a:cubicBezTo>
                    <a:pt x="1" y="9331"/>
                    <a:pt x="1" y="9375"/>
                    <a:pt x="23" y="9441"/>
                  </a:cubicBezTo>
                  <a:cubicBezTo>
                    <a:pt x="89" y="9529"/>
                    <a:pt x="155" y="9640"/>
                    <a:pt x="221" y="9728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26"/>
                    <a:pt x="199" y="10015"/>
                    <a:pt x="89" y="10059"/>
                  </a:cubicBezTo>
                  <a:cubicBezTo>
                    <a:pt x="89" y="10081"/>
                    <a:pt x="89" y="10081"/>
                    <a:pt x="67" y="10081"/>
                  </a:cubicBezTo>
                  <a:cubicBezTo>
                    <a:pt x="23" y="10125"/>
                    <a:pt x="1" y="10191"/>
                    <a:pt x="67" y="10235"/>
                  </a:cubicBezTo>
                  <a:cubicBezTo>
                    <a:pt x="111" y="10302"/>
                    <a:pt x="177" y="10368"/>
                    <a:pt x="265" y="10412"/>
                  </a:cubicBezTo>
                  <a:cubicBezTo>
                    <a:pt x="310" y="10434"/>
                    <a:pt x="354" y="10456"/>
                    <a:pt x="376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08" y="10677"/>
                    <a:pt x="574" y="10721"/>
                    <a:pt x="663" y="10787"/>
                  </a:cubicBezTo>
                  <a:cubicBezTo>
                    <a:pt x="751" y="10831"/>
                    <a:pt x="839" y="10853"/>
                    <a:pt x="905" y="10942"/>
                  </a:cubicBezTo>
                  <a:cubicBezTo>
                    <a:pt x="950" y="10942"/>
                    <a:pt x="972" y="10920"/>
                    <a:pt x="994" y="10920"/>
                  </a:cubicBezTo>
                  <a:cubicBezTo>
                    <a:pt x="1012" y="10926"/>
                    <a:pt x="1026" y="10928"/>
                    <a:pt x="1039" y="10928"/>
                  </a:cubicBezTo>
                  <a:cubicBezTo>
                    <a:pt x="1073" y="10928"/>
                    <a:pt x="1094" y="10908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1" y="10787"/>
                    <a:pt x="1347" y="10721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6"/>
                    <a:pt x="1413" y="10544"/>
                  </a:cubicBezTo>
                  <a:cubicBezTo>
                    <a:pt x="1435" y="10522"/>
                    <a:pt x="1457" y="10522"/>
                    <a:pt x="1479" y="10522"/>
                  </a:cubicBezTo>
                  <a:cubicBezTo>
                    <a:pt x="1612" y="10478"/>
                    <a:pt x="1634" y="10456"/>
                    <a:pt x="1656" y="10302"/>
                  </a:cubicBezTo>
                  <a:cubicBezTo>
                    <a:pt x="1656" y="10244"/>
                    <a:pt x="1672" y="10187"/>
                    <a:pt x="1734" y="10187"/>
                  </a:cubicBezTo>
                  <a:cubicBezTo>
                    <a:pt x="1744" y="10187"/>
                    <a:pt x="1754" y="10188"/>
                    <a:pt x="1766" y="10191"/>
                  </a:cubicBezTo>
                  <a:cubicBezTo>
                    <a:pt x="1788" y="10213"/>
                    <a:pt x="1788" y="10213"/>
                    <a:pt x="1810" y="10213"/>
                  </a:cubicBezTo>
                  <a:cubicBezTo>
                    <a:pt x="1854" y="10213"/>
                    <a:pt x="1877" y="10191"/>
                    <a:pt x="1899" y="10147"/>
                  </a:cubicBezTo>
                  <a:cubicBezTo>
                    <a:pt x="1943" y="10081"/>
                    <a:pt x="1987" y="10059"/>
                    <a:pt x="2075" y="10059"/>
                  </a:cubicBezTo>
                  <a:cubicBezTo>
                    <a:pt x="2083" y="10066"/>
                    <a:pt x="2087" y="10069"/>
                    <a:pt x="2092" y="10069"/>
                  </a:cubicBezTo>
                  <a:cubicBezTo>
                    <a:pt x="2100" y="10069"/>
                    <a:pt x="2105" y="10059"/>
                    <a:pt x="2119" y="10059"/>
                  </a:cubicBezTo>
                  <a:cubicBezTo>
                    <a:pt x="2141" y="10015"/>
                    <a:pt x="2186" y="9971"/>
                    <a:pt x="2186" y="9949"/>
                  </a:cubicBezTo>
                  <a:cubicBezTo>
                    <a:pt x="2230" y="9882"/>
                    <a:pt x="2252" y="9838"/>
                    <a:pt x="2318" y="9816"/>
                  </a:cubicBezTo>
                  <a:cubicBezTo>
                    <a:pt x="2340" y="9816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7" y="9706"/>
                  </a:cubicBezTo>
                  <a:cubicBezTo>
                    <a:pt x="2583" y="9684"/>
                    <a:pt x="2649" y="9662"/>
                    <a:pt x="2693" y="9595"/>
                  </a:cubicBezTo>
                  <a:cubicBezTo>
                    <a:pt x="2715" y="9551"/>
                    <a:pt x="2759" y="9485"/>
                    <a:pt x="2781" y="9441"/>
                  </a:cubicBezTo>
                  <a:cubicBezTo>
                    <a:pt x="2826" y="9375"/>
                    <a:pt x="2870" y="9331"/>
                    <a:pt x="2936" y="9286"/>
                  </a:cubicBezTo>
                  <a:cubicBezTo>
                    <a:pt x="2980" y="9264"/>
                    <a:pt x="2980" y="9220"/>
                    <a:pt x="3002" y="9176"/>
                  </a:cubicBezTo>
                  <a:cubicBezTo>
                    <a:pt x="3024" y="9088"/>
                    <a:pt x="3024" y="8977"/>
                    <a:pt x="3046" y="8867"/>
                  </a:cubicBezTo>
                  <a:cubicBezTo>
                    <a:pt x="3046" y="8823"/>
                    <a:pt x="3068" y="8801"/>
                    <a:pt x="3112" y="8779"/>
                  </a:cubicBezTo>
                  <a:cubicBezTo>
                    <a:pt x="3122" y="8770"/>
                    <a:pt x="3138" y="8764"/>
                    <a:pt x="3155" y="8764"/>
                  </a:cubicBezTo>
                  <a:cubicBezTo>
                    <a:pt x="3178" y="8764"/>
                    <a:pt x="3201" y="8775"/>
                    <a:pt x="3201" y="8801"/>
                  </a:cubicBezTo>
                  <a:cubicBezTo>
                    <a:pt x="3223" y="8823"/>
                    <a:pt x="3201" y="8845"/>
                    <a:pt x="3245" y="8845"/>
                  </a:cubicBezTo>
                  <a:cubicBezTo>
                    <a:pt x="3267" y="8801"/>
                    <a:pt x="3267" y="8779"/>
                    <a:pt x="3267" y="8735"/>
                  </a:cubicBezTo>
                  <a:cubicBezTo>
                    <a:pt x="3245" y="8691"/>
                    <a:pt x="3245" y="8669"/>
                    <a:pt x="3223" y="8624"/>
                  </a:cubicBezTo>
                  <a:cubicBezTo>
                    <a:pt x="3201" y="8558"/>
                    <a:pt x="3179" y="8492"/>
                    <a:pt x="3267" y="8426"/>
                  </a:cubicBezTo>
                  <a:cubicBezTo>
                    <a:pt x="3267" y="8426"/>
                    <a:pt x="3267" y="8382"/>
                    <a:pt x="3267" y="8360"/>
                  </a:cubicBezTo>
                  <a:cubicBezTo>
                    <a:pt x="3267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8"/>
                  </a:cubicBezTo>
                  <a:cubicBezTo>
                    <a:pt x="3443" y="7962"/>
                    <a:pt x="3443" y="7962"/>
                    <a:pt x="3466" y="7896"/>
                  </a:cubicBezTo>
                  <a:cubicBezTo>
                    <a:pt x="3466" y="7896"/>
                    <a:pt x="3466" y="7874"/>
                    <a:pt x="3466" y="7874"/>
                  </a:cubicBezTo>
                  <a:cubicBezTo>
                    <a:pt x="3443" y="7874"/>
                    <a:pt x="3421" y="7896"/>
                    <a:pt x="3399" y="7896"/>
                  </a:cubicBezTo>
                  <a:cubicBezTo>
                    <a:pt x="3399" y="7852"/>
                    <a:pt x="3399" y="7830"/>
                    <a:pt x="3421" y="7808"/>
                  </a:cubicBezTo>
                  <a:cubicBezTo>
                    <a:pt x="3466" y="7742"/>
                    <a:pt x="3488" y="7697"/>
                    <a:pt x="3466" y="7653"/>
                  </a:cubicBezTo>
                  <a:cubicBezTo>
                    <a:pt x="3421" y="7543"/>
                    <a:pt x="3421" y="7455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66" y="7300"/>
                    <a:pt x="3488" y="7322"/>
                    <a:pt x="3510" y="7344"/>
                  </a:cubicBezTo>
                  <a:cubicBezTo>
                    <a:pt x="3554" y="7300"/>
                    <a:pt x="3598" y="7256"/>
                    <a:pt x="3642" y="7234"/>
                  </a:cubicBezTo>
                  <a:cubicBezTo>
                    <a:pt x="3642" y="7190"/>
                    <a:pt x="3642" y="7146"/>
                    <a:pt x="3664" y="7124"/>
                  </a:cubicBezTo>
                  <a:cubicBezTo>
                    <a:pt x="3686" y="7102"/>
                    <a:pt x="3686" y="7102"/>
                    <a:pt x="3708" y="7102"/>
                  </a:cubicBezTo>
                  <a:cubicBezTo>
                    <a:pt x="3730" y="7102"/>
                    <a:pt x="3752" y="7124"/>
                    <a:pt x="3797" y="7124"/>
                  </a:cubicBezTo>
                  <a:cubicBezTo>
                    <a:pt x="3812" y="7129"/>
                    <a:pt x="3827" y="7132"/>
                    <a:pt x="3839" y="7132"/>
                  </a:cubicBezTo>
                  <a:cubicBezTo>
                    <a:pt x="3881" y="7132"/>
                    <a:pt x="3907" y="7103"/>
                    <a:pt x="3907" y="7035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39" y="6947"/>
                    <a:pt x="4083" y="6881"/>
                  </a:cubicBezTo>
                  <a:cubicBezTo>
                    <a:pt x="4106" y="6859"/>
                    <a:pt x="4150" y="6859"/>
                    <a:pt x="4194" y="6859"/>
                  </a:cubicBezTo>
                  <a:cubicBezTo>
                    <a:pt x="4238" y="6859"/>
                    <a:pt x="4260" y="6859"/>
                    <a:pt x="4304" y="6881"/>
                  </a:cubicBezTo>
                  <a:cubicBezTo>
                    <a:pt x="4326" y="6881"/>
                    <a:pt x="4348" y="6859"/>
                    <a:pt x="4370" y="6859"/>
                  </a:cubicBezTo>
                  <a:cubicBezTo>
                    <a:pt x="4370" y="6837"/>
                    <a:pt x="4370" y="6815"/>
                    <a:pt x="4348" y="6793"/>
                  </a:cubicBezTo>
                  <a:cubicBezTo>
                    <a:pt x="4326" y="6748"/>
                    <a:pt x="4326" y="6704"/>
                    <a:pt x="4370" y="6660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484"/>
                    <a:pt x="4459" y="6462"/>
                    <a:pt x="4415" y="6417"/>
                  </a:cubicBezTo>
                  <a:cubicBezTo>
                    <a:pt x="4370" y="6351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3" y="6277"/>
                    <a:pt x="4481" y="6294"/>
                    <a:pt x="4504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086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10"/>
                    <a:pt x="4503" y="5910"/>
                  </a:cubicBezTo>
                  <a:cubicBezTo>
                    <a:pt x="4547" y="5866"/>
                    <a:pt x="4591" y="5822"/>
                    <a:pt x="4613" y="5777"/>
                  </a:cubicBezTo>
                  <a:cubicBezTo>
                    <a:pt x="4657" y="5733"/>
                    <a:pt x="4657" y="5689"/>
                    <a:pt x="4679" y="5623"/>
                  </a:cubicBezTo>
                  <a:cubicBezTo>
                    <a:pt x="4768" y="5623"/>
                    <a:pt x="4790" y="5535"/>
                    <a:pt x="4812" y="5490"/>
                  </a:cubicBezTo>
                  <a:cubicBezTo>
                    <a:pt x="4822" y="5485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24"/>
                    <a:pt x="4944" y="5424"/>
                  </a:cubicBezTo>
                  <a:cubicBezTo>
                    <a:pt x="4878" y="5358"/>
                    <a:pt x="4878" y="5292"/>
                    <a:pt x="4944" y="5226"/>
                  </a:cubicBezTo>
                  <a:cubicBezTo>
                    <a:pt x="4988" y="5204"/>
                    <a:pt x="4988" y="5159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28"/>
                    <a:pt x="5010" y="4762"/>
                    <a:pt x="5055" y="4696"/>
                  </a:cubicBezTo>
                  <a:cubicBezTo>
                    <a:pt x="5099" y="4652"/>
                    <a:pt x="5099" y="4630"/>
                    <a:pt x="5099" y="4564"/>
                  </a:cubicBezTo>
                  <a:cubicBezTo>
                    <a:pt x="5077" y="4453"/>
                    <a:pt x="5143" y="4387"/>
                    <a:pt x="5253" y="4387"/>
                  </a:cubicBezTo>
                  <a:cubicBezTo>
                    <a:pt x="5268" y="4387"/>
                    <a:pt x="5283" y="4397"/>
                    <a:pt x="5297" y="4397"/>
                  </a:cubicBezTo>
                  <a:cubicBezTo>
                    <a:pt x="5305" y="4397"/>
                    <a:pt x="5312" y="4394"/>
                    <a:pt x="5319" y="4387"/>
                  </a:cubicBezTo>
                  <a:cubicBezTo>
                    <a:pt x="5341" y="4387"/>
                    <a:pt x="5364" y="4387"/>
                    <a:pt x="5386" y="4365"/>
                  </a:cubicBezTo>
                  <a:cubicBezTo>
                    <a:pt x="5452" y="4299"/>
                    <a:pt x="5518" y="4210"/>
                    <a:pt x="5452" y="4100"/>
                  </a:cubicBezTo>
                  <a:cubicBezTo>
                    <a:pt x="5452" y="4100"/>
                    <a:pt x="5452" y="4078"/>
                    <a:pt x="5452" y="4056"/>
                  </a:cubicBezTo>
                  <a:cubicBezTo>
                    <a:pt x="5452" y="4034"/>
                    <a:pt x="5452" y="4012"/>
                    <a:pt x="5496" y="4012"/>
                  </a:cubicBezTo>
                  <a:cubicBezTo>
                    <a:pt x="5518" y="3990"/>
                    <a:pt x="5540" y="3990"/>
                    <a:pt x="5584" y="3990"/>
                  </a:cubicBezTo>
                  <a:cubicBezTo>
                    <a:pt x="5628" y="3879"/>
                    <a:pt x="5672" y="3769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cubicBezTo>
                    <a:pt x="5790" y="3629"/>
                    <a:pt x="5800" y="3627"/>
                    <a:pt x="5811" y="3627"/>
                  </a:cubicBezTo>
                  <a:cubicBezTo>
                    <a:pt x="5832" y="3627"/>
                    <a:pt x="5856" y="3637"/>
                    <a:pt x="5871" y="3637"/>
                  </a:cubicBez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03"/>
                    <a:pt x="6004" y="3703"/>
                    <a:pt x="6004" y="3681"/>
                  </a:cubicBezTo>
                  <a:cubicBezTo>
                    <a:pt x="6026" y="3637"/>
                    <a:pt x="6026" y="3615"/>
                    <a:pt x="6026" y="3570"/>
                  </a:cubicBezTo>
                  <a:cubicBezTo>
                    <a:pt x="6042" y="3521"/>
                    <a:pt x="6071" y="3496"/>
                    <a:pt x="6113" y="3496"/>
                  </a:cubicBezTo>
                  <a:cubicBezTo>
                    <a:pt x="6126" y="3496"/>
                    <a:pt x="6141" y="3499"/>
                    <a:pt x="6158" y="3504"/>
                  </a:cubicBezTo>
                  <a:cubicBezTo>
                    <a:pt x="6202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6" y="3416"/>
                  </a:cubicBezTo>
                  <a:cubicBezTo>
                    <a:pt x="6158" y="3328"/>
                    <a:pt x="6158" y="3328"/>
                    <a:pt x="6202" y="3284"/>
                  </a:cubicBezTo>
                  <a:lnTo>
                    <a:pt x="6290" y="3284"/>
                  </a:lnTo>
                  <a:cubicBezTo>
                    <a:pt x="6290" y="3261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2" y="2982"/>
                  </a:cubicBezTo>
                  <a:cubicBezTo>
                    <a:pt x="6309" y="2982"/>
                    <a:pt x="6329" y="2987"/>
                    <a:pt x="6357" y="2997"/>
                  </a:cubicBezTo>
                  <a:cubicBezTo>
                    <a:pt x="6379" y="2997"/>
                    <a:pt x="6379" y="3019"/>
                    <a:pt x="6401" y="3019"/>
                  </a:cubicBezTo>
                  <a:cubicBezTo>
                    <a:pt x="6423" y="2975"/>
                    <a:pt x="6423" y="2930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688"/>
                  </a:cubicBezTo>
                  <a:cubicBezTo>
                    <a:pt x="6445" y="2644"/>
                    <a:pt x="6423" y="2577"/>
                    <a:pt x="6445" y="2511"/>
                  </a:cubicBezTo>
                  <a:cubicBezTo>
                    <a:pt x="6533" y="2467"/>
                    <a:pt x="6533" y="2467"/>
                    <a:pt x="6577" y="2357"/>
                  </a:cubicBezTo>
                  <a:cubicBezTo>
                    <a:pt x="6599" y="2312"/>
                    <a:pt x="6621" y="2290"/>
                    <a:pt x="6666" y="2246"/>
                  </a:cubicBezTo>
                  <a:cubicBezTo>
                    <a:pt x="6688" y="2246"/>
                    <a:pt x="6688" y="2224"/>
                    <a:pt x="6710" y="2202"/>
                  </a:cubicBezTo>
                  <a:cubicBezTo>
                    <a:pt x="6776" y="2136"/>
                    <a:pt x="6798" y="2114"/>
                    <a:pt x="6732" y="2026"/>
                  </a:cubicBezTo>
                  <a:cubicBezTo>
                    <a:pt x="6688" y="1959"/>
                    <a:pt x="6666" y="1871"/>
                    <a:pt x="6644" y="1783"/>
                  </a:cubicBezTo>
                  <a:cubicBezTo>
                    <a:pt x="6621" y="1717"/>
                    <a:pt x="6599" y="1672"/>
                    <a:pt x="6555" y="1606"/>
                  </a:cubicBezTo>
                  <a:cubicBezTo>
                    <a:pt x="6511" y="1562"/>
                    <a:pt x="6533" y="1496"/>
                    <a:pt x="6555" y="1452"/>
                  </a:cubicBezTo>
                  <a:cubicBezTo>
                    <a:pt x="6599" y="1408"/>
                    <a:pt x="6754" y="1209"/>
                    <a:pt x="6798" y="1187"/>
                  </a:cubicBezTo>
                  <a:cubicBezTo>
                    <a:pt x="6820" y="1187"/>
                    <a:pt x="6820" y="1165"/>
                    <a:pt x="6820" y="1165"/>
                  </a:cubicBezTo>
                  <a:cubicBezTo>
                    <a:pt x="6886" y="1121"/>
                    <a:pt x="6908" y="1032"/>
                    <a:pt x="6886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790"/>
                    <a:pt x="6820" y="746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25"/>
                    <a:pt x="6732" y="437"/>
                    <a:pt x="6599" y="415"/>
                  </a:cubicBezTo>
                  <a:cubicBezTo>
                    <a:pt x="6511" y="392"/>
                    <a:pt x="6423" y="348"/>
                    <a:pt x="6379" y="260"/>
                  </a:cubicBezTo>
                  <a:cubicBezTo>
                    <a:pt x="6357" y="238"/>
                    <a:pt x="6313" y="216"/>
                    <a:pt x="6290" y="194"/>
                  </a:cubicBezTo>
                  <a:cubicBezTo>
                    <a:pt x="6202" y="172"/>
                    <a:pt x="6136" y="128"/>
                    <a:pt x="6048" y="128"/>
                  </a:cubicBezTo>
                  <a:cubicBezTo>
                    <a:pt x="6004" y="128"/>
                    <a:pt x="5981" y="128"/>
                    <a:pt x="5937" y="106"/>
                  </a:cubicBezTo>
                  <a:cubicBezTo>
                    <a:pt x="5915" y="106"/>
                    <a:pt x="5893" y="83"/>
                    <a:pt x="5849" y="83"/>
                  </a:cubicBezTo>
                  <a:cubicBezTo>
                    <a:pt x="5783" y="83"/>
                    <a:pt x="5695" y="61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1"/>
          </p:nvPr>
        </p:nvSpPr>
        <p:spPr>
          <a:xfrm>
            <a:off x="1295188" y="1665499"/>
            <a:ext cx="42315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2"/>
          </p:nvPr>
        </p:nvSpPr>
        <p:spPr>
          <a:xfrm>
            <a:off x="4199268" y="3991925"/>
            <a:ext cx="42315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3"/>
          </p:nvPr>
        </p:nvSpPr>
        <p:spPr>
          <a:xfrm>
            <a:off x="2743393" y="2828725"/>
            <a:ext cx="42387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4"/>
          </p:nvPr>
        </p:nvSpPr>
        <p:spPr>
          <a:xfrm>
            <a:off x="1295188" y="1223650"/>
            <a:ext cx="4231500" cy="5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5"/>
          </p:nvPr>
        </p:nvSpPr>
        <p:spPr>
          <a:xfrm>
            <a:off x="4199268" y="3549950"/>
            <a:ext cx="4231500" cy="5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0" name="Google Shape;350;p25"/>
          <p:cNvSpPr txBox="1">
            <a:spLocks noGrp="1"/>
          </p:cNvSpPr>
          <p:nvPr>
            <p:ph type="subTitle" idx="6"/>
          </p:nvPr>
        </p:nvSpPr>
        <p:spPr>
          <a:xfrm>
            <a:off x="2743393" y="2386812"/>
            <a:ext cx="4238700" cy="5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7625450" y="-85925"/>
            <a:ext cx="2472350" cy="351375"/>
          </a:xfrm>
          <a:custGeom>
            <a:avLst/>
            <a:gdLst/>
            <a:ahLst/>
            <a:cxnLst/>
            <a:rect l="l" t="t" r="r" b="b"/>
            <a:pathLst>
              <a:path w="98894" h="14055" extrusionOk="0">
                <a:moveTo>
                  <a:pt x="17877" y="2185"/>
                </a:moveTo>
                <a:cubicBezTo>
                  <a:pt x="17899" y="2251"/>
                  <a:pt x="17921" y="2273"/>
                  <a:pt x="17943" y="2295"/>
                </a:cubicBezTo>
                <a:cubicBezTo>
                  <a:pt x="17899" y="2317"/>
                  <a:pt x="17877" y="2339"/>
                  <a:pt x="17833" y="2339"/>
                </a:cubicBezTo>
                <a:cubicBezTo>
                  <a:pt x="17810" y="2339"/>
                  <a:pt x="17788" y="2295"/>
                  <a:pt x="17744" y="2295"/>
                </a:cubicBezTo>
                <a:cubicBezTo>
                  <a:pt x="17788" y="2251"/>
                  <a:pt x="17833" y="2229"/>
                  <a:pt x="17877" y="2185"/>
                </a:cubicBezTo>
                <a:close/>
                <a:moveTo>
                  <a:pt x="60669" y="2384"/>
                </a:moveTo>
                <a:lnTo>
                  <a:pt x="60713" y="2406"/>
                </a:lnTo>
                <a:lnTo>
                  <a:pt x="60669" y="2428"/>
                </a:lnTo>
                <a:lnTo>
                  <a:pt x="60669" y="2384"/>
                </a:lnTo>
                <a:close/>
                <a:moveTo>
                  <a:pt x="72719" y="4414"/>
                </a:moveTo>
                <a:cubicBezTo>
                  <a:pt x="72852" y="4414"/>
                  <a:pt x="72940" y="4414"/>
                  <a:pt x="73072" y="4436"/>
                </a:cubicBezTo>
                <a:cubicBezTo>
                  <a:pt x="73013" y="4486"/>
                  <a:pt x="72958" y="4509"/>
                  <a:pt x="72905" y="4509"/>
                </a:cubicBezTo>
                <a:cubicBezTo>
                  <a:pt x="72841" y="4509"/>
                  <a:pt x="72780" y="4475"/>
                  <a:pt x="72719" y="4414"/>
                </a:cubicBezTo>
                <a:close/>
                <a:moveTo>
                  <a:pt x="69938" y="5628"/>
                </a:moveTo>
                <a:lnTo>
                  <a:pt x="69916" y="5650"/>
                </a:lnTo>
                <a:lnTo>
                  <a:pt x="69872" y="5628"/>
                </a:lnTo>
                <a:close/>
                <a:moveTo>
                  <a:pt x="67842" y="5628"/>
                </a:moveTo>
                <a:lnTo>
                  <a:pt x="67820" y="5672"/>
                </a:lnTo>
                <a:lnTo>
                  <a:pt x="67798" y="5650"/>
                </a:lnTo>
                <a:lnTo>
                  <a:pt x="67842" y="5628"/>
                </a:lnTo>
                <a:close/>
                <a:moveTo>
                  <a:pt x="70689" y="5628"/>
                </a:moveTo>
                <a:cubicBezTo>
                  <a:pt x="70755" y="5650"/>
                  <a:pt x="70777" y="5672"/>
                  <a:pt x="70821" y="5672"/>
                </a:cubicBezTo>
                <a:cubicBezTo>
                  <a:pt x="70799" y="5738"/>
                  <a:pt x="70777" y="5782"/>
                  <a:pt x="70733" y="5826"/>
                </a:cubicBezTo>
                <a:cubicBezTo>
                  <a:pt x="70711" y="5826"/>
                  <a:pt x="70623" y="5782"/>
                  <a:pt x="70623" y="5782"/>
                </a:cubicBezTo>
                <a:cubicBezTo>
                  <a:pt x="70645" y="5716"/>
                  <a:pt x="70667" y="5672"/>
                  <a:pt x="70689" y="5628"/>
                </a:cubicBezTo>
                <a:close/>
                <a:moveTo>
                  <a:pt x="23370" y="6131"/>
                </a:moveTo>
                <a:cubicBezTo>
                  <a:pt x="23413" y="6131"/>
                  <a:pt x="23469" y="6183"/>
                  <a:pt x="23526" y="6202"/>
                </a:cubicBezTo>
                <a:cubicBezTo>
                  <a:pt x="23482" y="6268"/>
                  <a:pt x="23438" y="6334"/>
                  <a:pt x="23394" y="6334"/>
                </a:cubicBezTo>
                <a:cubicBezTo>
                  <a:pt x="23375" y="6344"/>
                  <a:pt x="23354" y="6348"/>
                  <a:pt x="23334" y="6348"/>
                </a:cubicBezTo>
                <a:cubicBezTo>
                  <a:pt x="23264" y="6348"/>
                  <a:pt x="23200" y="6293"/>
                  <a:pt x="23217" y="6224"/>
                </a:cubicBezTo>
                <a:cubicBezTo>
                  <a:pt x="23240" y="6179"/>
                  <a:pt x="23306" y="6135"/>
                  <a:pt x="23350" y="6135"/>
                </a:cubicBezTo>
                <a:cubicBezTo>
                  <a:pt x="23356" y="6132"/>
                  <a:pt x="23363" y="6131"/>
                  <a:pt x="23370" y="6131"/>
                </a:cubicBezTo>
                <a:close/>
                <a:moveTo>
                  <a:pt x="24711" y="5982"/>
                </a:moveTo>
                <a:cubicBezTo>
                  <a:pt x="24888" y="5982"/>
                  <a:pt x="25073" y="6043"/>
                  <a:pt x="25292" y="6179"/>
                </a:cubicBezTo>
                <a:cubicBezTo>
                  <a:pt x="25160" y="6356"/>
                  <a:pt x="24961" y="6356"/>
                  <a:pt x="24784" y="6356"/>
                </a:cubicBezTo>
                <a:cubicBezTo>
                  <a:pt x="24630" y="6334"/>
                  <a:pt x="24498" y="6290"/>
                  <a:pt x="24343" y="6246"/>
                </a:cubicBezTo>
                <a:cubicBezTo>
                  <a:pt x="24321" y="6246"/>
                  <a:pt x="24299" y="6179"/>
                  <a:pt x="24321" y="6135"/>
                </a:cubicBezTo>
                <a:cubicBezTo>
                  <a:pt x="24321" y="6113"/>
                  <a:pt x="24343" y="6069"/>
                  <a:pt x="24387" y="6047"/>
                </a:cubicBezTo>
                <a:cubicBezTo>
                  <a:pt x="24496" y="6005"/>
                  <a:pt x="24602" y="5982"/>
                  <a:pt x="24711" y="5982"/>
                </a:cubicBezTo>
                <a:close/>
                <a:moveTo>
                  <a:pt x="83268" y="7482"/>
                </a:moveTo>
                <a:lnTo>
                  <a:pt x="83268" y="7482"/>
                </a:lnTo>
                <a:cubicBezTo>
                  <a:pt x="83533" y="7504"/>
                  <a:pt x="83688" y="7526"/>
                  <a:pt x="83886" y="7548"/>
                </a:cubicBezTo>
                <a:cubicBezTo>
                  <a:pt x="83842" y="7614"/>
                  <a:pt x="83820" y="7680"/>
                  <a:pt x="83776" y="7702"/>
                </a:cubicBezTo>
                <a:cubicBezTo>
                  <a:pt x="83731" y="7715"/>
                  <a:pt x="83686" y="7724"/>
                  <a:pt x="83641" y="7724"/>
                </a:cubicBezTo>
                <a:cubicBezTo>
                  <a:pt x="83528" y="7724"/>
                  <a:pt x="83409" y="7670"/>
                  <a:pt x="83268" y="7482"/>
                </a:cubicBezTo>
                <a:close/>
                <a:moveTo>
                  <a:pt x="85613" y="7791"/>
                </a:moveTo>
                <a:cubicBezTo>
                  <a:pt x="85691" y="7791"/>
                  <a:pt x="85795" y="7813"/>
                  <a:pt x="86005" y="7857"/>
                </a:cubicBezTo>
                <a:cubicBezTo>
                  <a:pt x="85873" y="7923"/>
                  <a:pt x="85762" y="7956"/>
                  <a:pt x="85663" y="7956"/>
                </a:cubicBezTo>
                <a:cubicBezTo>
                  <a:pt x="85564" y="7956"/>
                  <a:pt x="85475" y="7923"/>
                  <a:pt x="85387" y="7857"/>
                </a:cubicBezTo>
                <a:cubicBezTo>
                  <a:pt x="85486" y="7813"/>
                  <a:pt x="85536" y="7791"/>
                  <a:pt x="85613" y="7791"/>
                </a:cubicBezTo>
                <a:close/>
                <a:moveTo>
                  <a:pt x="88340" y="8120"/>
                </a:moveTo>
                <a:cubicBezTo>
                  <a:pt x="88748" y="8120"/>
                  <a:pt x="89265" y="8198"/>
                  <a:pt x="89669" y="8342"/>
                </a:cubicBezTo>
                <a:cubicBezTo>
                  <a:pt x="89574" y="8359"/>
                  <a:pt x="89480" y="8366"/>
                  <a:pt x="89386" y="8366"/>
                </a:cubicBezTo>
                <a:cubicBezTo>
                  <a:pt x="88908" y="8366"/>
                  <a:pt x="88438" y="8183"/>
                  <a:pt x="87944" y="8183"/>
                </a:cubicBezTo>
                <a:cubicBezTo>
                  <a:pt x="87901" y="8183"/>
                  <a:pt x="87858" y="8185"/>
                  <a:pt x="87815" y="8188"/>
                </a:cubicBezTo>
                <a:cubicBezTo>
                  <a:pt x="87937" y="8142"/>
                  <a:pt x="88123" y="8120"/>
                  <a:pt x="88340" y="8120"/>
                </a:cubicBezTo>
                <a:close/>
                <a:moveTo>
                  <a:pt x="83313" y="8055"/>
                </a:moveTo>
                <a:cubicBezTo>
                  <a:pt x="83467" y="8100"/>
                  <a:pt x="83644" y="8144"/>
                  <a:pt x="83798" y="8210"/>
                </a:cubicBezTo>
                <a:cubicBezTo>
                  <a:pt x="83842" y="8232"/>
                  <a:pt x="83864" y="8320"/>
                  <a:pt x="83864" y="8386"/>
                </a:cubicBezTo>
                <a:cubicBezTo>
                  <a:pt x="83864" y="8409"/>
                  <a:pt x="83798" y="8453"/>
                  <a:pt x="83754" y="8453"/>
                </a:cubicBezTo>
                <a:cubicBezTo>
                  <a:pt x="83730" y="8455"/>
                  <a:pt x="83706" y="8456"/>
                  <a:pt x="83683" y="8456"/>
                </a:cubicBezTo>
                <a:cubicBezTo>
                  <a:pt x="83468" y="8456"/>
                  <a:pt x="83273" y="8365"/>
                  <a:pt x="83114" y="8166"/>
                </a:cubicBezTo>
                <a:cubicBezTo>
                  <a:pt x="83202" y="8122"/>
                  <a:pt x="83268" y="8055"/>
                  <a:pt x="83313" y="8055"/>
                </a:cubicBezTo>
                <a:close/>
                <a:moveTo>
                  <a:pt x="83335" y="9071"/>
                </a:moveTo>
                <a:cubicBezTo>
                  <a:pt x="83423" y="9071"/>
                  <a:pt x="83511" y="9093"/>
                  <a:pt x="83577" y="9137"/>
                </a:cubicBezTo>
                <a:cubicBezTo>
                  <a:pt x="83622" y="9137"/>
                  <a:pt x="83622" y="9203"/>
                  <a:pt x="83644" y="9247"/>
                </a:cubicBezTo>
                <a:cubicBezTo>
                  <a:pt x="83622" y="9269"/>
                  <a:pt x="83599" y="9313"/>
                  <a:pt x="83555" y="9335"/>
                </a:cubicBezTo>
                <a:cubicBezTo>
                  <a:pt x="83512" y="9362"/>
                  <a:pt x="83472" y="9374"/>
                  <a:pt x="83434" y="9374"/>
                </a:cubicBezTo>
                <a:cubicBezTo>
                  <a:pt x="83375" y="9374"/>
                  <a:pt x="83322" y="9345"/>
                  <a:pt x="83268" y="9291"/>
                </a:cubicBezTo>
                <a:cubicBezTo>
                  <a:pt x="83224" y="9269"/>
                  <a:pt x="83202" y="9203"/>
                  <a:pt x="83202" y="9181"/>
                </a:cubicBezTo>
                <a:cubicBezTo>
                  <a:pt x="83224" y="9137"/>
                  <a:pt x="83291" y="9071"/>
                  <a:pt x="83335" y="9071"/>
                </a:cubicBezTo>
                <a:close/>
                <a:moveTo>
                  <a:pt x="84998" y="8821"/>
                </a:moveTo>
                <a:cubicBezTo>
                  <a:pt x="85055" y="8821"/>
                  <a:pt x="85117" y="8836"/>
                  <a:pt x="85188" y="8872"/>
                </a:cubicBezTo>
                <a:cubicBezTo>
                  <a:pt x="85166" y="9026"/>
                  <a:pt x="85144" y="9181"/>
                  <a:pt x="85122" y="9335"/>
                </a:cubicBezTo>
                <a:cubicBezTo>
                  <a:pt x="85009" y="9388"/>
                  <a:pt x="84899" y="9412"/>
                  <a:pt x="84789" y="9412"/>
                </a:cubicBezTo>
                <a:cubicBezTo>
                  <a:pt x="84620" y="9412"/>
                  <a:pt x="84449" y="9354"/>
                  <a:pt x="84262" y="9247"/>
                </a:cubicBezTo>
                <a:cubicBezTo>
                  <a:pt x="84438" y="9159"/>
                  <a:pt x="84571" y="9071"/>
                  <a:pt x="84681" y="8960"/>
                </a:cubicBezTo>
                <a:cubicBezTo>
                  <a:pt x="84785" y="8886"/>
                  <a:pt x="84879" y="8821"/>
                  <a:pt x="84998" y="8821"/>
                </a:cubicBezTo>
                <a:close/>
                <a:moveTo>
                  <a:pt x="92025" y="10506"/>
                </a:moveTo>
                <a:cubicBezTo>
                  <a:pt x="92109" y="10506"/>
                  <a:pt x="92195" y="10536"/>
                  <a:pt x="92274" y="10536"/>
                </a:cubicBezTo>
                <a:cubicBezTo>
                  <a:pt x="92296" y="10536"/>
                  <a:pt x="92318" y="10533"/>
                  <a:pt x="92339" y="10527"/>
                </a:cubicBezTo>
                <a:lnTo>
                  <a:pt x="92339" y="10527"/>
                </a:lnTo>
                <a:cubicBezTo>
                  <a:pt x="92236" y="10586"/>
                  <a:pt x="92133" y="10625"/>
                  <a:pt x="92017" y="10625"/>
                </a:cubicBezTo>
                <a:cubicBezTo>
                  <a:pt x="91959" y="10625"/>
                  <a:pt x="91898" y="10615"/>
                  <a:pt x="91831" y="10593"/>
                </a:cubicBezTo>
                <a:cubicBezTo>
                  <a:pt x="91891" y="10525"/>
                  <a:pt x="91957" y="10506"/>
                  <a:pt x="92025" y="10506"/>
                </a:cubicBezTo>
                <a:close/>
                <a:moveTo>
                  <a:pt x="83114" y="10660"/>
                </a:moveTo>
                <a:lnTo>
                  <a:pt x="83114" y="10704"/>
                </a:lnTo>
                <a:lnTo>
                  <a:pt x="83070" y="10682"/>
                </a:lnTo>
                <a:lnTo>
                  <a:pt x="83114" y="10660"/>
                </a:lnTo>
                <a:close/>
                <a:moveTo>
                  <a:pt x="84785" y="10774"/>
                </a:moveTo>
                <a:cubicBezTo>
                  <a:pt x="84818" y="10774"/>
                  <a:pt x="84852" y="10783"/>
                  <a:pt x="84880" y="10792"/>
                </a:cubicBezTo>
                <a:cubicBezTo>
                  <a:pt x="84924" y="10814"/>
                  <a:pt x="84946" y="10880"/>
                  <a:pt x="84990" y="10924"/>
                </a:cubicBezTo>
                <a:cubicBezTo>
                  <a:pt x="84924" y="10947"/>
                  <a:pt x="84880" y="10969"/>
                  <a:pt x="84813" y="10991"/>
                </a:cubicBezTo>
                <a:cubicBezTo>
                  <a:pt x="84769" y="10947"/>
                  <a:pt x="84681" y="10902"/>
                  <a:pt x="84681" y="10858"/>
                </a:cubicBezTo>
                <a:cubicBezTo>
                  <a:pt x="84694" y="10793"/>
                  <a:pt x="84738" y="10774"/>
                  <a:pt x="84785" y="10774"/>
                </a:cubicBezTo>
                <a:close/>
                <a:moveTo>
                  <a:pt x="85895" y="10991"/>
                </a:moveTo>
                <a:cubicBezTo>
                  <a:pt x="86027" y="11013"/>
                  <a:pt x="86115" y="11013"/>
                  <a:pt x="86248" y="11035"/>
                </a:cubicBezTo>
                <a:cubicBezTo>
                  <a:pt x="86191" y="11082"/>
                  <a:pt x="86137" y="11105"/>
                  <a:pt x="86087" y="11105"/>
                </a:cubicBezTo>
                <a:cubicBezTo>
                  <a:pt x="86020" y="11105"/>
                  <a:pt x="85957" y="11066"/>
                  <a:pt x="85895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3"/>
                  <a:pt x="87903" y="11145"/>
                </a:cubicBezTo>
                <a:cubicBezTo>
                  <a:pt x="87768" y="11187"/>
                  <a:pt x="87696" y="11209"/>
                  <a:pt x="87596" y="11209"/>
                </a:cubicBezTo>
                <a:cubicBezTo>
                  <a:pt x="87483" y="11209"/>
                  <a:pt x="87335" y="11181"/>
                  <a:pt x="87020" y="11123"/>
                </a:cubicBezTo>
                <a:cubicBezTo>
                  <a:pt x="87158" y="11058"/>
                  <a:pt x="87278" y="11035"/>
                  <a:pt x="87388" y="11035"/>
                </a:cubicBezTo>
                <a:close/>
                <a:moveTo>
                  <a:pt x="89411" y="11251"/>
                </a:moveTo>
                <a:cubicBezTo>
                  <a:pt x="89506" y="11251"/>
                  <a:pt x="89606" y="11291"/>
                  <a:pt x="89757" y="11366"/>
                </a:cubicBezTo>
                <a:cubicBezTo>
                  <a:pt x="89492" y="11344"/>
                  <a:pt x="89360" y="11322"/>
                  <a:pt x="89183" y="11322"/>
                </a:cubicBezTo>
                <a:cubicBezTo>
                  <a:pt x="89269" y="11274"/>
                  <a:pt x="89338" y="11251"/>
                  <a:pt x="89411" y="11251"/>
                </a:cubicBezTo>
                <a:close/>
                <a:moveTo>
                  <a:pt x="81185" y="11215"/>
                </a:moveTo>
                <a:cubicBezTo>
                  <a:pt x="81225" y="11215"/>
                  <a:pt x="81265" y="11222"/>
                  <a:pt x="81304" y="11233"/>
                </a:cubicBezTo>
                <a:cubicBezTo>
                  <a:pt x="81370" y="11233"/>
                  <a:pt x="81437" y="11300"/>
                  <a:pt x="81481" y="11366"/>
                </a:cubicBezTo>
                <a:cubicBezTo>
                  <a:pt x="81541" y="11426"/>
                  <a:pt x="81437" y="11523"/>
                  <a:pt x="81301" y="11523"/>
                </a:cubicBezTo>
                <a:cubicBezTo>
                  <a:pt x="81287" y="11523"/>
                  <a:pt x="81274" y="11522"/>
                  <a:pt x="81260" y="11520"/>
                </a:cubicBezTo>
                <a:cubicBezTo>
                  <a:pt x="81150" y="11520"/>
                  <a:pt x="81017" y="11476"/>
                  <a:pt x="80841" y="11454"/>
                </a:cubicBezTo>
                <a:cubicBezTo>
                  <a:pt x="80956" y="11274"/>
                  <a:pt x="81071" y="11215"/>
                  <a:pt x="81185" y="11215"/>
                </a:cubicBezTo>
                <a:close/>
                <a:moveTo>
                  <a:pt x="91138" y="11288"/>
                </a:moveTo>
                <a:cubicBezTo>
                  <a:pt x="91190" y="11288"/>
                  <a:pt x="91237" y="11292"/>
                  <a:pt x="91280" y="11300"/>
                </a:cubicBezTo>
                <a:cubicBezTo>
                  <a:pt x="91456" y="11322"/>
                  <a:pt x="91633" y="11344"/>
                  <a:pt x="91721" y="11542"/>
                </a:cubicBezTo>
                <a:cubicBezTo>
                  <a:pt x="91655" y="11564"/>
                  <a:pt x="91633" y="11609"/>
                  <a:pt x="91589" y="11609"/>
                </a:cubicBezTo>
                <a:cubicBezTo>
                  <a:pt x="91191" y="11564"/>
                  <a:pt x="90794" y="11542"/>
                  <a:pt x="90331" y="11498"/>
                </a:cubicBezTo>
                <a:cubicBezTo>
                  <a:pt x="90568" y="11371"/>
                  <a:pt x="90895" y="11288"/>
                  <a:pt x="91138" y="11288"/>
                </a:cubicBezTo>
                <a:close/>
                <a:moveTo>
                  <a:pt x="93110" y="11437"/>
                </a:moveTo>
                <a:cubicBezTo>
                  <a:pt x="93214" y="11437"/>
                  <a:pt x="93306" y="11471"/>
                  <a:pt x="93398" y="11542"/>
                </a:cubicBezTo>
                <a:cubicBezTo>
                  <a:pt x="93303" y="11616"/>
                  <a:pt x="93209" y="11645"/>
                  <a:pt x="93102" y="11645"/>
                </a:cubicBezTo>
                <a:cubicBezTo>
                  <a:pt x="92985" y="11645"/>
                  <a:pt x="92854" y="11611"/>
                  <a:pt x="92692" y="11564"/>
                </a:cubicBezTo>
                <a:cubicBezTo>
                  <a:pt x="92858" y="11482"/>
                  <a:pt x="92991" y="11437"/>
                  <a:pt x="93110" y="11437"/>
                </a:cubicBezTo>
                <a:close/>
                <a:moveTo>
                  <a:pt x="82424" y="11241"/>
                </a:moveTo>
                <a:cubicBezTo>
                  <a:pt x="82563" y="11241"/>
                  <a:pt x="82700" y="11281"/>
                  <a:pt x="82827" y="11366"/>
                </a:cubicBezTo>
                <a:cubicBezTo>
                  <a:pt x="82937" y="11410"/>
                  <a:pt x="83026" y="11498"/>
                  <a:pt x="83246" y="11653"/>
                </a:cubicBezTo>
                <a:cubicBezTo>
                  <a:pt x="83004" y="11631"/>
                  <a:pt x="82893" y="11653"/>
                  <a:pt x="82805" y="11609"/>
                </a:cubicBezTo>
                <a:cubicBezTo>
                  <a:pt x="82633" y="11540"/>
                  <a:pt x="82474" y="11484"/>
                  <a:pt x="82307" y="11484"/>
                </a:cubicBezTo>
                <a:cubicBezTo>
                  <a:pt x="82261" y="11484"/>
                  <a:pt x="82213" y="11489"/>
                  <a:pt x="82165" y="11498"/>
                </a:cubicBezTo>
                <a:cubicBezTo>
                  <a:pt x="82143" y="11498"/>
                  <a:pt x="82077" y="11432"/>
                  <a:pt x="82077" y="11432"/>
                </a:cubicBezTo>
                <a:cubicBezTo>
                  <a:pt x="82099" y="11366"/>
                  <a:pt x="82143" y="11300"/>
                  <a:pt x="82187" y="11278"/>
                </a:cubicBezTo>
                <a:cubicBezTo>
                  <a:pt x="82266" y="11254"/>
                  <a:pt x="82345" y="11241"/>
                  <a:pt x="82424" y="11241"/>
                </a:cubicBezTo>
                <a:close/>
                <a:moveTo>
                  <a:pt x="94899" y="11719"/>
                </a:moveTo>
                <a:cubicBezTo>
                  <a:pt x="94943" y="11741"/>
                  <a:pt x="94965" y="11785"/>
                  <a:pt x="94987" y="11807"/>
                </a:cubicBezTo>
                <a:cubicBezTo>
                  <a:pt x="94943" y="11829"/>
                  <a:pt x="94899" y="11873"/>
                  <a:pt x="94855" y="11873"/>
                </a:cubicBezTo>
                <a:cubicBezTo>
                  <a:pt x="94855" y="11877"/>
                  <a:pt x="94854" y="11878"/>
                  <a:pt x="94853" y="11878"/>
                </a:cubicBezTo>
                <a:cubicBezTo>
                  <a:pt x="94843" y="11878"/>
                  <a:pt x="94808" y="11826"/>
                  <a:pt x="94789" y="11807"/>
                </a:cubicBezTo>
                <a:cubicBezTo>
                  <a:pt x="94811" y="11785"/>
                  <a:pt x="94855" y="11741"/>
                  <a:pt x="94899" y="11719"/>
                </a:cubicBezTo>
                <a:close/>
                <a:moveTo>
                  <a:pt x="87572" y="11763"/>
                </a:moveTo>
                <a:lnTo>
                  <a:pt x="87572" y="11763"/>
                </a:lnTo>
                <a:cubicBezTo>
                  <a:pt x="87550" y="11807"/>
                  <a:pt x="87550" y="11829"/>
                  <a:pt x="87528" y="11873"/>
                </a:cubicBezTo>
                <a:cubicBezTo>
                  <a:pt x="87511" y="11873"/>
                  <a:pt x="87494" y="11873"/>
                  <a:pt x="87466" y="11884"/>
                </a:cubicBezTo>
                <a:lnTo>
                  <a:pt x="87466" y="11884"/>
                </a:lnTo>
                <a:cubicBezTo>
                  <a:pt x="87489" y="11827"/>
                  <a:pt x="87531" y="11805"/>
                  <a:pt x="87572" y="11763"/>
                </a:cubicBezTo>
                <a:close/>
                <a:moveTo>
                  <a:pt x="84637" y="12227"/>
                </a:moveTo>
                <a:cubicBezTo>
                  <a:pt x="84659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681" y="12293"/>
                </a:cubicBezTo>
                <a:lnTo>
                  <a:pt x="84615" y="12293"/>
                </a:lnTo>
                <a:cubicBezTo>
                  <a:pt x="84637" y="12271"/>
                  <a:pt x="84637" y="12249"/>
                  <a:pt x="84637" y="12227"/>
                </a:cubicBezTo>
                <a:close/>
                <a:moveTo>
                  <a:pt x="87947" y="12447"/>
                </a:moveTo>
                <a:cubicBezTo>
                  <a:pt x="87969" y="12447"/>
                  <a:pt x="87991" y="12491"/>
                  <a:pt x="88035" y="12558"/>
                </a:cubicBezTo>
                <a:cubicBezTo>
                  <a:pt x="87969" y="12558"/>
                  <a:pt x="87903" y="12580"/>
                  <a:pt x="87837" y="12580"/>
                </a:cubicBezTo>
                <a:cubicBezTo>
                  <a:pt x="87815" y="12580"/>
                  <a:pt x="87815" y="12536"/>
                  <a:pt x="87793" y="12491"/>
                </a:cubicBezTo>
                <a:cubicBezTo>
                  <a:pt x="87837" y="12469"/>
                  <a:pt x="87903" y="12447"/>
                  <a:pt x="87947" y="12447"/>
                </a:cubicBezTo>
                <a:close/>
                <a:moveTo>
                  <a:pt x="84568" y="11287"/>
                </a:moveTo>
                <a:cubicBezTo>
                  <a:pt x="84787" y="11287"/>
                  <a:pt x="85001" y="11336"/>
                  <a:pt x="85211" y="11476"/>
                </a:cubicBezTo>
                <a:cubicBezTo>
                  <a:pt x="85402" y="11594"/>
                  <a:pt x="85603" y="11682"/>
                  <a:pt x="85820" y="11682"/>
                </a:cubicBezTo>
                <a:cubicBezTo>
                  <a:pt x="85929" y="11682"/>
                  <a:pt x="86042" y="11660"/>
                  <a:pt x="86160" y="11609"/>
                </a:cubicBezTo>
                <a:cubicBezTo>
                  <a:pt x="86258" y="11564"/>
                  <a:pt x="86359" y="11545"/>
                  <a:pt x="86461" y="11545"/>
                </a:cubicBezTo>
                <a:cubicBezTo>
                  <a:pt x="86613" y="11545"/>
                  <a:pt x="86765" y="11587"/>
                  <a:pt x="86910" y="11653"/>
                </a:cubicBezTo>
                <a:cubicBezTo>
                  <a:pt x="87104" y="11718"/>
                  <a:pt x="87278" y="11804"/>
                  <a:pt x="87451" y="11890"/>
                </a:cubicBezTo>
                <a:lnTo>
                  <a:pt x="87451" y="11890"/>
                </a:lnTo>
                <a:cubicBezTo>
                  <a:pt x="87447" y="11892"/>
                  <a:pt x="87444" y="11894"/>
                  <a:pt x="87440" y="11896"/>
                </a:cubicBezTo>
                <a:cubicBezTo>
                  <a:pt x="87263" y="11940"/>
                  <a:pt x="87042" y="12006"/>
                  <a:pt x="86800" y="12050"/>
                </a:cubicBezTo>
                <a:cubicBezTo>
                  <a:pt x="86844" y="12315"/>
                  <a:pt x="87219" y="12249"/>
                  <a:pt x="87241" y="12513"/>
                </a:cubicBezTo>
                <a:cubicBezTo>
                  <a:pt x="87241" y="12630"/>
                  <a:pt x="87165" y="12684"/>
                  <a:pt x="87071" y="12684"/>
                </a:cubicBezTo>
                <a:cubicBezTo>
                  <a:pt x="87040" y="12684"/>
                  <a:pt x="87008" y="12679"/>
                  <a:pt x="86976" y="12668"/>
                </a:cubicBezTo>
                <a:cubicBezTo>
                  <a:pt x="86645" y="12580"/>
                  <a:pt x="86314" y="12469"/>
                  <a:pt x="85983" y="12359"/>
                </a:cubicBezTo>
                <a:cubicBezTo>
                  <a:pt x="86093" y="12337"/>
                  <a:pt x="86204" y="12293"/>
                  <a:pt x="86314" y="12249"/>
                </a:cubicBezTo>
                <a:cubicBezTo>
                  <a:pt x="86380" y="12138"/>
                  <a:pt x="86314" y="12072"/>
                  <a:pt x="86226" y="12050"/>
                </a:cubicBezTo>
                <a:cubicBezTo>
                  <a:pt x="85961" y="11909"/>
                  <a:pt x="85696" y="11866"/>
                  <a:pt x="85420" y="11866"/>
                </a:cubicBezTo>
                <a:cubicBezTo>
                  <a:pt x="85351" y="11866"/>
                  <a:pt x="85281" y="11869"/>
                  <a:pt x="85211" y="11873"/>
                </a:cubicBezTo>
                <a:cubicBezTo>
                  <a:pt x="85140" y="11883"/>
                  <a:pt x="85070" y="11887"/>
                  <a:pt x="85002" y="11887"/>
                </a:cubicBezTo>
                <a:cubicBezTo>
                  <a:pt x="84579" y="11887"/>
                  <a:pt x="84194" y="11732"/>
                  <a:pt x="83776" y="11675"/>
                </a:cubicBezTo>
                <a:cubicBezTo>
                  <a:pt x="83732" y="11675"/>
                  <a:pt x="83710" y="11587"/>
                  <a:pt x="83688" y="11542"/>
                </a:cubicBezTo>
                <a:cubicBezTo>
                  <a:pt x="83688" y="11498"/>
                  <a:pt x="83732" y="11454"/>
                  <a:pt x="83754" y="11432"/>
                </a:cubicBezTo>
                <a:cubicBezTo>
                  <a:pt x="84032" y="11360"/>
                  <a:pt x="84303" y="11287"/>
                  <a:pt x="84568" y="11287"/>
                </a:cubicBezTo>
                <a:close/>
                <a:moveTo>
                  <a:pt x="89692" y="12643"/>
                </a:moveTo>
                <a:cubicBezTo>
                  <a:pt x="90448" y="12643"/>
                  <a:pt x="91215" y="12736"/>
                  <a:pt x="91995" y="12736"/>
                </a:cubicBezTo>
                <a:cubicBezTo>
                  <a:pt x="92058" y="12736"/>
                  <a:pt x="92121" y="12735"/>
                  <a:pt x="92184" y="12734"/>
                </a:cubicBezTo>
                <a:lnTo>
                  <a:pt x="92184" y="12734"/>
                </a:lnTo>
                <a:cubicBezTo>
                  <a:pt x="92184" y="12867"/>
                  <a:pt x="92074" y="12867"/>
                  <a:pt x="92008" y="12867"/>
                </a:cubicBezTo>
                <a:cubicBezTo>
                  <a:pt x="91964" y="12874"/>
                  <a:pt x="91920" y="12876"/>
                  <a:pt x="91876" y="12876"/>
                </a:cubicBezTo>
                <a:cubicBezTo>
                  <a:pt x="91787" y="12876"/>
                  <a:pt x="91699" y="12867"/>
                  <a:pt x="91611" y="12867"/>
                </a:cubicBezTo>
                <a:cubicBezTo>
                  <a:pt x="90772" y="12800"/>
                  <a:pt x="89911" y="12734"/>
                  <a:pt x="89073" y="12668"/>
                </a:cubicBezTo>
                <a:cubicBezTo>
                  <a:pt x="89278" y="12650"/>
                  <a:pt x="89485" y="12643"/>
                  <a:pt x="89692" y="12643"/>
                </a:cubicBezTo>
                <a:close/>
                <a:moveTo>
                  <a:pt x="45662" y="0"/>
                </a:moveTo>
                <a:cubicBezTo>
                  <a:pt x="44903" y="19"/>
                  <a:pt x="44143" y="71"/>
                  <a:pt x="43384" y="71"/>
                </a:cubicBezTo>
                <a:cubicBezTo>
                  <a:pt x="43260" y="71"/>
                  <a:pt x="43137" y="69"/>
                  <a:pt x="43014" y="66"/>
                </a:cubicBezTo>
                <a:cubicBezTo>
                  <a:pt x="42303" y="53"/>
                  <a:pt x="41592" y="31"/>
                  <a:pt x="40882" y="31"/>
                </a:cubicBezTo>
                <a:cubicBezTo>
                  <a:pt x="40423" y="31"/>
                  <a:pt x="39964" y="40"/>
                  <a:pt x="39505" y="66"/>
                </a:cubicBezTo>
                <a:cubicBezTo>
                  <a:pt x="39208" y="82"/>
                  <a:pt x="38901" y="97"/>
                  <a:pt x="38590" y="97"/>
                </a:cubicBezTo>
                <a:cubicBezTo>
                  <a:pt x="38461" y="97"/>
                  <a:pt x="38332" y="95"/>
                  <a:pt x="38203" y="88"/>
                </a:cubicBezTo>
                <a:cubicBezTo>
                  <a:pt x="38041" y="84"/>
                  <a:pt x="37879" y="82"/>
                  <a:pt x="37717" y="82"/>
                </a:cubicBezTo>
                <a:cubicBezTo>
                  <a:pt x="36996" y="82"/>
                  <a:pt x="36275" y="118"/>
                  <a:pt x="35554" y="155"/>
                </a:cubicBezTo>
                <a:cubicBezTo>
                  <a:pt x="34208" y="243"/>
                  <a:pt x="32862" y="243"/>
                  <a:pt x="31538" y="375"/>
                </a:cubicBezTo>
                <a:cubicBezTo>
                  <a:pt x="31482" y="386"/>
                  <a:pt x="31422" y="392"/>
                  <a:pt x="31364" y="392"/>
                </a:cubicBezTo>
                <a:cubicBezTo>
                  <a:pt x="31306" y="392"/>
                  <a:pt x="31251" y="386"/>
                  <a:pt x="31207" y="375"/>
                </a:cubicBezTo>
                <a:cubicBezTo>
                  <a:pt x="31026" y="358"/>
                  <a:pt x="30845" y="344"/>
                  <a:pt x="30665" y="344"/>
                </a:cubicBezTo>
                <a:cubicBezTo>
                  <a:pt x="30385" y="344"/>
                  <a:pt x="30107" y="378"/>
                  <a:pt x="29838" y="486"/>
                </a:cubicBezTo>
                <a:cubicBezTo>
                  <a:pt x="29783" y="497"/>
                  <a:pt x="29728" y="502"/>
                  <a:pt x="29673" y="502"/>
                </a:cubicBezTo>
                <a:cubicBezTo>
                  <a:pt x="29618" y="502"/>
                  <a:pt x="29562" y="497"/>
                  <a:pt x="29507" y="486"/>
                </a:cubicBezTo>
                <a:cubicBezTo>
                  <a:pt x="29344" y="460"/>
                  <a:pt x="29180" y="450"/>
                  <a:pt x="29017" y="450"/>
                </a:cubicBezTo>
                <a:cubicBezTo>
                  <a:pt x="28475" y="450"/>
                  <a:pt x="27936" y="562"/>
                  <a:pt x="27411" y="596"/>
                </a:cubicBezTo>
                <a:cubicBezTo>
                  <a:pt x="26915" y="647"/>
                  <a:pt x="26419" y="698"/>
                  <a:pt x="25923" y="698"/>
                </a:cubicBezTo>
                <a:cubicBezTo>
                  <a:pt x="25779" y="698"/>
                  <a:pt x="25635" y="694"/>
                  <a:pt x="25491" y="684"/>
                </a:cubicBezTo>
                <a:cubicBezTo>
                  <a:pt x="25303" y="673"/>
                  <a:pt x="25115" y="668"/>
                  <a:pt x="24928" y="668"/>
                </a:cubicBezTo>
                <a:cubicBezTo>
                  <a:pt x="24740" y="668"/>
                  <a:pt x="24553" y="673"/>
                  <a:pt x="24365" y="684"/>
                </a:cubicBezTo>
                <a:cubicBezTo>
                  <a:pt x="24255" y="684"/>
                  <a:pt x="24166" y="706"/>
                  <a:pt x="24056" y="728"/>
                </a:cubicBezTo>
                <a:cubicBezTo>
                  <a:pt x="23924" y="772"/>
                  <a:pt x="23791" y="817"/>
                  <a:pt x="23659" y="817"/>
                </a:cubicBezTo>
                <a:cubicBezTo>
                  <a:pt x="22997" y="861"/>
                  <a:pt x="22335" y="883"/>
                  <a:pt x="21695" y="949"/>
                </a:cubicBezTo>
                <a:cubicBezTo>
                  <a:pt x="20260" y="1059"/>
                  <a:pt x="18826" y="1104"/>
                  <a:pt x="17391" y="1280"/>
                </a:cubicBezTo>
                <a:cubicBezTo>
                  <a:pt x="16442" y="1412"/>
                  <a:pt x="15471" y="1479"/>
                  <a:pt x="14500" y="1567"/>
                </a:cubicBezTo>
                <a:cubicBezTo>
                  <a:pt x="14078" y="1607"/>
                  <a:pt x="13657" y="1793"/>
                  <a:pt x="13218" y="1793"/>
                </a:cubicBezTo>
                <a:cubicBezTo>
                  <a:pt x="13175" y="1793"/>
                  <a:pt x="13131" y="1792"/>
                  <a:pt x="13088" y="1788"/>
                </a:cubicBezTo>
                <a:cubicBezTo>
                  <a:pt x="13066" y="1788"/>
                  <a:pt x="13021" y="1854"/>
                  <a:pt x="12955" y="1942"/>
                </a:cubicBezTo>
                <a:cubicBezTo>
                  <a:pt x="13242" y="2075"/>
                  <a:pt x="13529" y="2030"/>
                  <a:pt x="13794" y="2075"/>
                </a:cubicBezTo>
                <a:cubicBezTo>
                  <a:pt x="14103" y="2119"/>
                  <a:pt x="14390" y="2207"/>
                  <a:pt x="14699" y="2229"/>
                </a:cubicBezTo>
                <a:cubicBezTo>
                  <a:pt x="14842" y="2251"/>
                  <a:pt x="14986" y="2257"/>
                  <a:pt x="15129" y="2257"/>
                </a:cubicBezTo>
                <a:cubicBezTo>
                  <a:pt x="15272" y="2257"/>
                  <a:pt x="15416" y="2251"/>
                  <a:pt x="15559" y="2251"/>
                </a:cubicBezTo>
                <a:cubicBezTo>
                  <a:pt x="15594" y="2254"/>
                  <a:pt x="15629" y="2255"/>
                  <a:pt x="15664" y="2255"/>
                </a:cubicBezTo>
                <a:cubicBezTo>
                  <a:pt x="15802" y="2255"/>
                  <a:pt x="15944" y="2238"/>
                  <a:pt x="16085" y="2238"/>
                </a:cubicBezTo>
                <a:cubicBezTo>
                  <a:pt x="16206" y="2238"/>
                  <a:pt x="16326" y="2250"/>
                  <a:pt x="16442" y="2295"/>
                </a:cubicBezTo>
                <a:cubicBezTo>
                  <a:pt x="16442" y="2472"/>
                  <a:pt x="16310" y="2494"/>
                  <a:pt x="16221" y="2494"/>
                </a:cubicBezTo>
                <a:cubicBezTo>
                  <a:pt x="15780" y="2494"/>
                  <a:pt x="15383" y="2582"/>
                  <a:pt x="14964" y="2670"/>
                </a:cubicBezTo>
                <a:cubicBezTo>
                  <a:pt x="14743" y="2715"/>
                  <a:pt x="14500" y="2737"/>
                  <a:pt x="14257" y="2759"/>
                </a:cubicBezTo>
                <a:cubicBezTo>
                  <a:pt x="13330" y="2847"/>
                  <a:pt x="12403" y="2913"/>
                  <a:pt x="11477" y="3001"/>
                </a:cubicBezTo>
                <a:cubicBezTo>
                  <a:pt x="11388" y="3001"/>
                  <a:pt x="11256" y="3001"/>
                  <a:pt x="11256" y="3156"/>
                </a:cubicBezTo>
                <a:cubicBezTo>
                  <a:pt x="11962" y="3355"/>
                  <a:pt x="12690" y="3333"/>
                  <a:pt x="13419" y="3399"/>
                </a:cubicBezTo>
                <a:cubicBezTo>
                  <a:pt x="13130" y="3495"/>
                  <a:pt x="12859" y="3557"/>
                  <a:pt x="12589" y="3557"/>
                </a:cubicBezTo>
                <a:cubicBezTo>
                  <a:pt x="12549" y="3557"/>
                  <a:pt x="12510" y="3556"/>
                  <a:pt x="12470" y="3553"/>
                </a:cubicBezTo>
                <a:cubicBezTo>
                  <a:pt x="12381" y="3548"/>
                  <a:pt x="12295" y="3545"/>
                  <a:pt x="12210" y="3545"/>
                </a:cubicBezTo>
                <a:cubicBezTo>
                  <a:pt x="11937" y="3545"/>
                  <a:pt x="11680" y="3574"/>
                  <a:pt x="11410" y="3642"/>
                </a:cubicBezTo>
                <a:cubicBezTo>
                  <a:pt x="11046" y="3741"/>
                  <a:pt x="10670" y="3790"/>
                  <a:pt x="10290" y="3790"/>
                </a:cubicBezTo>
                <a:cubicBezTo>
                  <a:pt x="10163" y="3790"/>
                  <a:pt x="10036" y="3785"/>
                  <a:pt x="9910" y="3774"/>
                </a:cubicBezTo>
                <a:cubicBezTo>
                  <a:pt x="9818" y="3765"/>
                  <a:pt x="9727" y="3759"/>
                  <a:pt x="9635" y="3759"/>
                </a:cubicBezTo>
                <a:cubicBezTo>
                  <a:pt x="9506" y="3759"/>
                  <a:pt x="9377" y="3770"/>
                  <a:pt x="9248" y="3796"/>
                </a:cubicBezTo>
                <a:cubicBezTo>
                  <a:pt x="8983" y="3840"/>
                  <a:pt x="8828" y="3995"/>
                  <a:pt x="8850" y="4171"/>
                </a:cubicBezTo>
                <a:cubicBezTo>
                  <a:pt x="8872" y="4370"/>
                  <a:pt x="9049" y="4436"/>
                  <a:pt x="9225" y="4480"/>
                </a:cubicBezTo>
                <a:cubicBezTo>
                  <a:pt x="9954" y="4701"/>
                  <a:pt x="10660" y="4899"/>
                  <a:pt x="11388" y="5120"/>
                </a:cubicBezTo>
                <a:cubicBezTo>
                  <a:pt x="11786" y="5231"/>
                  <a:pt x="12205" y="5253"/>
                  <a:pt x="12580" y="5517"/>
                </a:cubicBezTo>
                <a:cubicBezTo>
                  <a:pt x="12646" y="5562"/>
                  <a:pt x="12734" y="5584"/>
                  <a:pt x="12823" y="5584"/>
                </a:cubicBezTo>
                <a:cubicBezTo>
                  <a:pt x="13277" y="5584"/>
                  <a:pt x="13717" y="5688"/>
                  <a:pt x="14178" y="5688"/>
                </a:cubicBezTo>
                <a:cubicBezTo>
                  <a:pt x="14277" y="5688"/>
                  <a:pt x="14377" y="5684"/>
                  <a:pt x="14478" y="5672"/>
                </a:cubicBezTo>
                <a:cubicBezTo>
                  <a:pt x="14666" y="5650"/>
                  <a:pt x="14864" y="5633"/>
                  <a:pt x="15063" y="5633"/>
                </a:cubicBezTo>
                <a:cubicBezTo>
                  <a:pt x="15261" y="5633"/>
                  <a:pt x="15460" y="5650"/>
                  <a:pt x="15648" y="5694"/>
                </a:cubicBezTo>
                <a:cubicBezTo>
                  <a:pt x="15924" y="5760"/>
                  <a:pt x="16199" y="5777"/>
                  <a:pt x="16473" y="5777"/>
                </a:cubicBezTo>
                <a:cubicBezTo>
                  <a:pt x="16746" y="5777"/>
                  <a:pt x="17016" y="5760"/>
                  <a:pt x="17281" y="5760"/>
                </a:cubicBezTo>
                <a:cubicBezTo>
                  <a:pt x="17479" y="5760"/>
                  <a:pt x="17678" y="5716"/>
                  <a:pt x="17877" y="5716"/>
                </a:cubicBezTo>
                <a:cubicBezTo>
                  <a:pt x="18782" y="5738"/>
                  <a:pt x="19686" y="5760"/>
                  <a:pt x="20591" y="5804"/>
                </a:cubicBezTo>
                <a:cubicBezTo>
                  <a:pt x="21165" y="5826"/>
                  <a:pt x="21739" y="5871"/>
                  <a:pt x="22291" y="5915"/>
                </a:cubicBezTo>
                <a:cubicBezTo>
                  <a:pt x="22445" y="5937"/>
                  <a:pt x="22600" y="5981"/>
                  <a:pt x="22732" y="6047"/>
                </a:cubicBezTo>
                <a:cubicBezTo>
                  <a:pt x="22798" y="6069"/>
                  <a:pt x="22864" y="6202"/>
                  <a:pt x="22842" y="6268"/>
                </a:cubicBezTo>
                <a:cubicBezTo>
                  <a:pt x="22842" y="6334"/>
                  <a:pt x="22776" y="6444"/>
                  <a:pt x="22710" y="6466"/>
                </a:cubicBezTo>
                <a:cubicBezTo>
                  <a:pt x="22555" y="6511"/>
                  <a:pt x="22379" y="6555"/>
                  <a:pt x="22202" y="6555"/>
                </a:cubicBezTo>
                <a:cubicBezTo>
                  <a:pt x="22159" y="6558"/>
                  <a:pt x="22116" y="6559"/>
                  <a:pt x="22073" y="6559"/>
                </a:cubicBezTo>
                <a:cubicBezTo>
                  <a:pt x="21904" y="6559"/>
                  <a:pt x="21735" y="6539"/>
                  <a:pt x="21567" y="6539"/>
                </a:cubicBezTo>
                <a:cubicBezTo>
                  <a:pt x="21492" y="6539"/>
                  <a:pt x="21417" y="6543"/>
                  <a:pt x="21342" y="6555"/>
                </a:cubicBezTo>
                <a:cubicBezTo>
                  <a:pt x="20569" y="6687"/>
                  <a:pt x="19753" y="6599"/>
                  <a:pt x="18980" y="6709"/>
                </a:cubicBezTo>
                <a:cubicBezTo>
                  <a:pt x="18627" y="6753"/>
                  <a:pt x="18274" y="6797"/>
                  <a:pt x="17921" y="6820"/>
                </a:cubicBezTo>
                <a:cubicBezTo>
                  <a:pt x="16861" y="6886"/>
                  <a:pt x="15780" y="6886"/>
                  <a:pt x="14699" y="7018"/>
                </a:cubicBezTo>
                <a:cubicBezTo>
                  <a:pt x="14566" y="7040"/>
                  <a:pt x="14434" y="7040"/>
                  <a:pt x="14301" y="7040"/>
                </a:cubicBezTo>
                <a:cubicBezTo>
                  <a:pt x="14169" y="7040"/>
                  <a:pt x="14037" y="7040"/>
                  <a:pt x="13904" y="7062"/>
                </a:cubicBezTo>
                <a:cubicBezTo>
                  <a:pt x="12911" y="7261"/>
                  <a:pt x="11918" y="7415"/>
                  <a:pt x="10903" y="7482"/>
                </a:cubicBezTo>
                <a:cubicBezTo>
                  <a:pt x="10461" y="7526"/>
                  <a:pt x="10020" y="7504"/>
                  <a:pt x="9579" y="7548"/>
                </a:cubicBezTo>
                <a:cubicBezTo>
                  <a:pt x="8585" y="7614"/>
                  <a:pt x="7592" y="7702"/>
                  <a:pt x="6621" y="7791"/>
                </a:cubicBezTo>
                <a:cubicBezTo>
                  <a:pt x="6136" y="7835"/>
                  <a:pt x="5650" y="7857"/>
                  <a:pt x="5187" y="8077"/>
                </a:cubicBezTo>
                <a:cubicBezTo>
                  <a:pt x="5098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24" y="8298"/>
                </a:cubicBezTo>
                <a:cubicBezTo>
                  <a:pt x="2958" y="8298"/>
                  <a:pt x="2869" y="8342"/>
                  <a:pt x="2693" y="8409"/>
                </a:cubicBezTo>
                <a:cubicBezTo>
                  <a:pt x="3046" y="8541"/>
                  <a:pt x="3311" y="8585"/>
                  <a:pt x="3509" y="8695"/>
                </a:cubicBezTo>
                <a:cubicBezTo>
                  <a:pt x="3730" y="8828"/>
                  <a:pt x="4017" y="8828"/>
                  <a:pt x="4282" y="9049"/>
                </a:cubicBezTo>
                <a:cubicBezTo>
                  <a:pt x="3995" y="9115"/>
                  <a:pt x="3774" y="9159"/>
                  <a:pt x="3576" y="9203"/>
                </a:cubicBezTo>
                <a:cubicBezTo>
                  <a:pt x="3509" y="9380"/>
                  <a:pt x="3443" y="9556"/>
                  <a:pt x="3377" y="9733"/>
                </a:cubicBezTo>
                <a:cubicBezTo>
                  <a:pt x="3200" y="9777"/>
                  <a:pt x="3024" y="9821"/>
                  <a:pt x="2869" y="9843"/>
                </a:cubicBezTo>
                <a:cubicBezTo>
                  <a:pt x="2274" y="9931"/>
                  <a:pt x="1678" y="10020"/>
                  <a:pt x="1104" y="10108"/>
                </a:cubicBezTo>
                <a:cubicBezTo>
                  <a:pt x="971" y="10108"/>
                  <a:pt x="839" y="10152"/>
                  <a:pt x="707" y="10196"/>
                </a:cubicBezTo>
                <a:cubicBezTo>
                  <a:pt x="508" y="10284"/>
                  <a:pt x="442" y="10549"/>
                  <a:pt x="640" y="10682"/>
                </a:cubicBezTo>
                <a:cubicBezTo>
                  <a:pt x="817" y="10792"/>
                  <a:pt x="1038" y="10858"/>
                  <a:pt x="1236" y="10947"/>
                </a:cubicBezTo>
                <a:cubicBezTo>
                  <a:pt x="1303" y="10991"/>
                  <a:pt x="1413" y="11013"/>
                  <a:pt x="1347" y="11167"/>
                </a:cubicBezTo>
                <a:cubicBezTo>
                  <a:pt x="1331" y="11168"/>
                  <a:pt x="1316" y="11168"/>
                  <a:pt x="1301" y="11168"/>
                </a:cubicBezTo>
                <a:cubicBezTo>
                  <a:pt x="920" y="11168"/>
                  <a:pt x="569" y="10937"/>
                  <a:pt x="145" y="10937"/>
                </a:cubicBezTo>
                <a:cubicBezTo>
                  <a:pt x="98" y="10937"/>
                  <a:pt x="50" y="10940"/>
                  <a:pt x="0" y="10947"/>
                </a:cubicBezTo>
                <a:cubicBezTo>
                  <a:pt x="45" y="11035"/>
                  <a:pt x="67" y="11123"/>
                  <a:pt x="111" y="11123"/>
                </a:cubicBezTo>
                <a:cubicBezTo>
                  <a:pt x="331" y="11233"/>
                  <a:pt x="552" y="11366"/>
                  <a:pt x="795" y="11388"/>
                </a:cubicBezTo>
                <a:cubicBezTo>
                  <a:pt x="1236" y="11454"/>
                  <a:pt x="1634" y="11653"/>
                  <a:pt x="2009" y="11851"/>
                </a:cubicBezTo>
                <a:cubicBezTo>
                  <a:pt x="2163" y="11940"/>
                  <a:pt x="2340" y="12050"/>
                  <a:pt x="2494" y="12072"/>
                </a:cubicBezTo>
                <a:cubicBezTo>
                  <a:pt x="3156" y="12182"/>
                  <a:pt x="3796" y="12359"/>
                  <a:pt x="4458" y="12381"/>
                </a:cubicBezTo>
                <a:cubicBezTo>
                  <a:pt x="4789" y="12403"/>
                  <a:pt x="5121" y="12447"/>
                  <a:pt x="5430" y="12558"/>
                </a:cubicBezTo>
                <a:cubicBezTo>
                  <a:pt x="6158" y="12800"/>
                  <a:pt x="6886" y="12844"/>
                  <a:pt x="7636" y="12867"/>
                </a:cubicBezTo>
                <a:cubicBezTo>
                  <a:pt x="7990" y="12867"/>
                  <a:pt x="8299" y="12889"/>
                  <a:pt x="8630" y="12955"/>
                </a:cubicBezTo>
                <a:cubicBezTo>
                  <a:pt x="9079" y="13071"/>
                  <a:pt x="9529" y="13163"/>
                  <a:pt x="9997" y="13163"/>
                </a:cubicBezTo>
                <a:cubicBezTo>
                  <a:pt x="10150" y="13163"/>
                  <a:pt x="10304" y="13153"/>
                  <a:pt x="10461" y="13131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7" y="13113"/>
                  <a:pt x="10869" y="13138"/>
                  <a:pt x="10991" y="13153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088" y="13286"/>
                  <a:pt x="13375" y="13286"/>
                  <a:pt x="13617" y="13220"/>
                </a:cubicBezTo>
                <a:cubicBezTo>
                  <a:pt x="13763" y="13178"/>
                  <a:pt x="13904" y="13156"/>
                  <a:pt x="14045" y="13156"/>
                </a:cubicBezTo>
                <a:cubicBezTo>
                  <a:pt x="14202" y="13156"/>
                  <a:pt x="14359" y="13183"/>
                  <a:pt x="14522" y="13242"/>
                </a:cubicBezTo>
                <a:cubicBezTo>
                  <a:pt x="15140" y="13462"/>
                  <a:pt x="15802" y="13374"/>
                  <a:pt x="16420" y="13529"/>
                </a:cubicBezTo>
                <a:cubicBezTo>
                  <a:pt x="16427" y="13536"/>
                  <a:pt x="16440" y="13538"/>
                  <a:pt x="16454" y="13538"/>
                </a:cubicBezTo>
                <a:cubicBezTo>
                  <a:pt x="16484" y="13538"/>
                  <a:pt x="16523" y="13529"/>
                  <a:pt x="16553" y="13529"/>
                </a:cubicBezTo>
                <a:cubicBezTo>
                  <a:pt x="17171" y="13514"/>
                  <a:pt x="17778" y="13478"/>
                  <a:pt x="18390" y="13478"/>
                </a:cubicBezTo>
                <a:cubicBezTo>
                  <a:pt x="18674" y="13478"/>
                  <a:pt x="18958" y="13486"/>
                  <a:pt x="19245" y="13507"/>
                </a:cubicBezTo>
                <a:cubicBezTo>
                  <a:pt x="19282" y="13514"/>
                  <a:pt x="19319" y="13516"/>
                  <a:pt x="19355" y="13516"/>
                </a:cubicBezTo>
                <a:cubicBezTo>
                  <a:pt x="19429" y="13516"/>
                  <a:pt x="19502" y="13507"/>
                  <a:pt x="19576" y="13507"/>
                </a:cubicBezTo>
                <a:cubicBezTo>
                  <a:pt x="20260" y="13485"/>
                  <a:pt x="20944" y="13462"/>
                  <a:pt x="21628" y="13440"/>
                </a:cubicBezTo>
                <a:cubicBezTo>
                  <a:pt x="22379" y="13440"/>
                  <a:pt x="23129" y="13462"/>
                  <a:pt x="23880" y="13462"/>
                </a:cubicBezTo>
                <a:cubicBezTo>
                  <a:pt x="24012" y="13462"/>
                  <a:pt x="24144" y="13440"/>
                  <a:pt x="24277" y="13440"/>
                </a:cubicBezTo>
                <a:cubicBezTo>
                  <a:pt x="25292" y="13418"/>
                  <a:pt x="26307" y="13374"/>
                  <a:pt x="27300" y="13352"/>
                </a:cubicBezTo>
                <a:cubicBezTo>
                  <a:pt x="27624" y="13352"/>
                  <a:pt x="27948" y="13382"/>
                  <a:pt x="28271" y="13382"/>
                </a:cubicBezTo>
                <a:cubicBezTo>
                  <a:pt x="28433" y="13382"/>
                  <a:pt x="28595" y="13374"/>
                  <a:pt x="28757" y="13352"/>
                </a:cubicBezTo>
                <a:cubicBezTo>
                  <a:pt x="28853" y="13345"/>
                  <a:pt x="28948" y="13342"/>
                  <a:pt x="29044" y="13342"/>
                </a:cubicBezTo>
                <a:cubicBezTo>
                  <a:pt x="29235" y="13342"/>
                  <a:pt x="29426" y="13352"/>
                  <a:pt x="29618" y="13352"/>
                </a:cubicBezTo>
                <a:cubicBezTo>
                  <a:pt x="30094" y="13383"/>
                  <a:pt x="30570" y="13424"/>
                  <a:pt x="31046" y="13424"/>
                </a:cubicBezTo>
                <a:cubicBezTo>
                  <a:pt x="31254" y="13424"/>
                  <a:pt x="31462" y="13416"/>
                  <a:pt x="31670" y="13396"/>
                </a:cubicBezTo>
                <a:cubicBezTo>
                  <a:pt x="31747" y="13390"/>
                  <a:pt x="31822" y="13388"/>
                  <a:pt x="31897" y="13388"/>
                </a:cubicBezTo>
                <a:cubicBezTo>
                  <a:pt x="32100" y="13388"/>
                  <a:pt x="32299" y="13408"/>
                  <a:pt x="32509" y="13440"/>
                </a:cubicBezTo>
                <a:cubicBezTo>
                  <a:pt x="32972" y="13485"/>
                  <a:pt x="33436" y="13485"/>
                  <a:pt x="33899" y="13485"/>
                </a:cubicBezTo>
                <a:cubicBezTo>
                  <a:pt x="34204" y="13485"/>
                  <a:pt x="34509" y="13438"/>
                  <a:pt x="34814" y="13438"/>
                </a:cubicBezTo>
                <a:cubicBezTo>
                  <a:pt x="34928" y="13438"/>
                  <a:pt x="35043" y="13444"/>
                  <a:pt x="35157" y="13462"/>
                </a:cubicBezTo>
                <a:cubicBezTo>
                  <a:pt x="35367" y="13502"/>
                  <a:pt x="35572" y="13515"/>
                  <a:pt x="35778" y="13515"/>
                </a:cubicBezTo>
                <a:cubicBezTo>
                  <a:pt x="36025" y="13515"/>
                  <a:pt x="36272" y="13497"/>
                  <a:pt x="36525" y="13485"/>
                </a:cubicBezTo>
                <a:cubicBezTo>
                  <a:pt x="36678" y="13469"/>
                  <a:pt x="36830" y="13444"/>
                  <a:pt x="36982" y="13444"/>
                </a:cubicBezTo>
                <a:cubicBezTo>
                  <a:pt x="37051" y="13444"/>
                  <a:pt x="37119" y="13449"/>
                  <a:pt x="37187" y="13462"/>
                </a:cubicBezTo>
                <a:cubicBezTo>
                  <a:pt x="37468" y="13529"/>
                  <a:pt x="37756" y="13604"/>
                  <a:pt x="38042" y="13604"/>
                </a:cubicBezTo>
                <a:cubicBezTo>
                  <a:pt x="38230" y="13604"/>
                  <a:pt x="38417" y="13572"/>
                  <a:pt x="38600" y="13485"/>
                </a:cubicBezTo>
                <a:cubicBezTo>
                  <a:pt x="38615" y="13477"/>
                  <a:pt x="38629" y="13475"/>
                  <a:pt x="38644" y="13475"/>
                </a:cubicBezTo>
                <a:cubicBezTo>
                  <a:pt x="38673" y="13475"/>
                  <a:pt x="38703" y="13485"/>
                  <a:pt x="38732" y="13485"/>
                </a:cubicBezTo>
                <a:cubicBezTo>
                  <a:pt x="39196" y="13507"/>
                  <a:pt x="39659" y="13529"/>
                  <a:pt x="40123" y="13529"/>
                </a:cubicBezTo>
                <a:cubicBezTo>
                  <a:pt x="40321" y="13540"/>
                  <a:pt x="40520" y="13545"/>
                  <a:pt x="40719" y="13545"/>
                </a:cubicBezTo>
                <a:cubicBezTo>
                  <a:pt x="40917" y="13545"/>
                  <a:pt x="41116" y="13540"/>
                  <a:pt x="41314" y="13529"/>
                </a:cubicBezTo>
                <a:cubicBezTo>
                  <a:pt x="41604" y="13517"/>
                  <a:pt x="41893" y="13478"/>
                  <a:pt x="42179" y="13478"/>
                </a:cubicBezTo>
                <a:cubicBezTo>
                  <a:pt x="42416" y="13478"/>
                  <a:pt x="42651" y="13505"/>
                  <a:pt x="42881" y="13595"/>
                </a:cubicBezTo>
                <a:cubicBezTo>
                  <a:pt x="42970" y="13639"/>
                  <a:pt x="43102" y="13639"/>
                  <a:pt x="43212" y="13639"/>
                </a:cubicBezTo>
                <a:cubicBezTo>
                  <a:pt x="43346" y="13631"/>
                  <a:pt x="43480" y="13628"/>
                  <a:pt x="43614" y="13628"/>
                </a:cubicBezTo>
                <a:cubicBezTo>
                  <a:pt x="43946" y="13628"/>
                  <a:pt x="44276" y="13646"/>
                  <a:pt x="44604" y="13646"/>
                </a:cubicBezTo>
                <a:cubicBezTo>
                  <a:pt x="44863" y="13646"/>
                  <a:pt x="45121" y="13635"/>
                  <a:pt x="45375" y="13595"/>
                </a:cubicBezTo>
                <a:cubicBezTo>
                  <a:pt x="45452" y="13584"/>
                  <a:pt x="45530" y="13584"/>
                  <a:pt x="45607" y="13584"/>
                </a:cubicBezTo>
                <a:cubicBezTo>
                  <a:pt x="45684" y="13584"/>
                  <a:pt x="45761" y="13584"/>
                  <a:pt x="45839" y="13573"/>
                </a:cubicBezTo>
                <a:cubicBezTo>
                  <a:pt x="46148" y="13573"/>
                  <a:pt x="46457" y="13573"/>
                  <a:pt x="46766" y="13507"/>
                </a:cubicBezTo>
                <a:cubicBezTo>
                  <a:pt x="46866" y="13497"/>
                  <a:pt x="46963" y="13492"/>
                  <a:pt x="47059" y="13492"/>
                </a:cubicBezTo>
                <a:cubicBezTo>
                  <a:pt x="47195" y="13492"/>
                  <a:pt x="47330" y="13503"/>
                  <a:pt x="47472" y="13529"/>
                </a:cubicBezTo>
                <a:cubicBezTo>
                  <a:pt x="47781" y="13573"/>
                  <a:pt x="48090" y="13573"/>
                  <a:pt x="48399" y="13573"/>
                </a:cubicBezTo>
                <a:cubicBezTo>
                  <a:pt x="49127" y="13573"/>
                  <a:pt x="49855" y="13551"/>
                  <a:pt x="50584" y="13551"/>
                </a:cubicBezTo>
                <a:cubicBezTo>
                  <a:pt x="51099" y="13551"/>
                  <a:pt x="51613" y="13570"/>
                  <a:pt x="52128" y="13570"/>
                </a:cubicBezTo>
                <a:cubicBezTo>
                  <a:pt x="52386" y="13570"/>
                  <a:pt x="52643" y="13565"/>
                  <a:pt x="52901" y="13551"/>
                </a:cubicBezTo>
                <a:cubicBezTo>
                  <a:pt x="53037" y="13544"/>
                  <a:pt x="53170" y="13542"/>
                  <a:pt x="53304" y="13542"/>
                </a:cubicBezTo>
                <a:cubicBezTo>
                  <a:pt x="53625" y="13542"/>
                  <a:pt x="53941" y="13557"/>
                  <a:pt x="54269" y="13573"/>
                </a:cubicBezTo>
                <a:cubicBezTo>
                  <a:pt x="54711" y="13595"/>
                  <a:pt x="55152" y="13617"/>
                  <a:pt x="55593" y="13639"/>
                </a:cubicBezTo>
                <a:cubicBezTo>
                  <a:pt x="55843" y="13639"/>
                  <a:pt x="56094" y="13629"/>
                  <a:pt x="56344" y="13629"/>
                </a:cubicBezTo>
                <a:cubicBezTo>
                  <a:pt x="56469" y="13629"/>
                  <a:pt x="56594" y="13632"/>
                  <a:pt x="56719" y="13639"/>
                </a:cubicBezTo>
                <a:cubicBezTo>
                  <a:pt x="56847" y="13645"/>
                  <a:pt x="56975" y="13650"/>
                  <a:pt x="57103" y="13650"/>
                </a:cubicBezTo>
                <a:cubicBezTo>
                  <a:pt x="57416" y="13650"/>
                  <a:pt x="57730" y="13623"/>
                  <a:pt x="58043" y="13529"/>
                </a:cubicBezTo>
                <a:cubicBezTo>
                  <a:pt x="58142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89" y="13705"/>
                  <a:pt x="59787" y="13705"/>
                </a:cubicBezTo>
                <a:cubicBezTo>
                  <a:pt x="60515" y="13661"/>
                  <a:pt x="61243" y="13639"/>
                  <a:pt x="61971" y="13595"/>
                </a:cubicBezTo>
                <a:cubicBezTo>
                  <a:pt x="62082" y="13595"/>
                  <a:pt x="62236" y="13595"/>
                  <a:pt x="62347" y="13617"/>
                </a:cubicBezTo>
                <a:cubicBezTo>
                  <a:pt x="62484" y="13649"/>
                  <a:pt x="62616" y="13664"/>
                  <a:pt x="62744" y="13664"/>
                </a:cubicBezTo>
                <a:cubicBezTo>
                  <a:pt x="62965" y="13664"/>
                  <a:pt x="63174" y="13621"/>
                  <a:pt x="63384" y="13551"/>
                </a:cubicBezTo>
                <a:cubicBezTo>
                  <a:pt x="63486" y="13512"/>
                  <a:pt x="63589" y="13489"/>
                  <a:pt x="63692" y="13489"/>
                </a:cubicBezTo>
                <a:cubicBezTo>
                  <a:pt x="63766" y="13489"/>
                  <a:pt x="63840" y="13501"/>
                  <a:pt x="63914" y="13529"/>
                </a:cubicBezTo>
                <a:cubicBezTo>
                  <a:pt x="64344" y="13695"/>
                  <a:pt x="64774" y="13748"/>
                  <a:pt x="65210" y="13748"/>
                </a:cubicBezTo>
                <a:cubicBezTo>
                  <a:pt x="65467" y="13748"/>
                  <a:pt x="65726" y="13730"/>
                  <a:pt x="65988" y="13705"/>
                </a:cubicBezTo>
                <a:cubicBezTo>
                  <a:pt x="66584" y="13661"/>
                  <a:pt x="67180" y="13639"/>
                  <a:pt x="67776" y="13617"/>
                </a:cubicBezTo>
                <a:cubicBezTo>
                  <a:pt x="67864" y="13617"/>
                  <a:pt x="67952" y="13617"/>
                  <a:pt x="68041" y="13639"/>
                </a:cubicBezTo>
                <a:cubicBezTo>
                  <a:pt x="68341" y="13720"/>
                  <a:pt x="68647" y="13752"/>
                  <a:pt x="68956" y="13752"/>
                </a:cubicBezTo>
                <a:cubicBezTo>
                  <a:pt x="69238" y="13752"/>
                  <a:pt x="69522" y="13725"/>
                  <a:pt x="69806" y="13683"/>
                </a:cubicBezTo>
                <a:cubicBezTo>
                  <a:pt x="69963" y="13659"/>
                  <a:pt x="70121" y="13641"/>
                  <a:pt x="70278" y="13641"/>
                </a:cubicBezTo>
                <a:cubicBezTo>
                  <a:pt x="70408" y="13641"/>
                  <a:pt x="70537" y="13653"/>
                  <a:pt x="70667" y="13683"/>
                </a:cubicBezTo>
                <a:cubicBezTo>
                  <a:pt x="70833" y="13742"/>
                  <a:pt x="71005" y="13763"/>
                  <a:pt x="71180" y="13763"/>
                </a:cubicBezTo>
                <a:cubicBezTo>
                  <a:pt x="71331" y="13763"/>
                  <a:pt x="71484" y="13748"/>
                  <a:pt x="71638" y="13727"/>
                </a:cubicBezTo>
                <a:cubicBezTo>
                  <a:pt x="71893" y="13714"/>
                  <a:pt x="72147" y="13692"/>
                  <a:pt x="72402" y="13692"/>
                </a:cubicBezTo>
                <a:cubicBezTo>
                  <a:pt x="72567" y="13692"/>
                  <a:pt x="72731" y="13701"/>
                  <a:pt x="72896" y="13727"/>
                </a:cubicBezTo>
                <a:cubicBezTo>
                  <a:pt x="73090" y="13751"/>
                  <a:pt x="73277" y="13769"/>
                  <a:pt x="73464" y="13769"/>
                </a:cubicBezTo>
                <a:cubicBezTo>
                  <a:pt x="73619" y="13769"/>
                  <a:pt x="73774" y="13757"/>
                  <a:pt x="73933" y="13727"/>
                </a:cubicBezTo>
                <a:cubicBezTo>
                  <a:pt x="74110" y="13694"/>
                  <a:pt x="74286" y="13672"/>
                  <a:pt x="74463" y="13672"/>
                </a:cubicBezTo>
                <a:cubicBezTo>
                  <a:pt x="74639" y="13672"/>
                  <a:pt x="74816" y="13694"/>
                  <a:pt x="74992" y="13749"/>
                </a:cubicBezTo>
                <a:cubicBezTo>
                  <a:pt x="75136" y="13803"/>
                  <a:pt x="75276" y="13824"/>
                  <a:pt x="75415" y="13824"/>
                </a:cubicBezTo>
                <a:cubicBezTo>
                  <a:pt x="75619" y="13824"/>
                  <a:pt x="75820" y="13780"/>
                  <a:pt x="76030" y="13727"/>
                </a:cubicBezTo>
                <a:cubicBezTo>
                  <a:pt x="76206" y="13661"/>
                  <a:pt x="76405" y="13595"/>
                  <a:pt x="76603" y="13595"/>
                </a:cubicBezTo>
                <a:cubicBezTo>
                  <a:pt x="77054" y="13581"/>
                  <a:pt x="77495" y="13531"/>
                  <a:pt x="77939" y="13531"/>
                </a:cubicBezTo>
                <a:cubicBezTo>
                  <a:pt x="78191" y="13531"/>
                  <a:pt x="78444" y="13547"/>
                  <a:pt x="78700" y="13595"/>
                </a:cubicBezTo>
                <a:cubicBezTo>
                  <a:pt x="79075" y="13661"/>
                  <a:pt x="79450" y="13683"/>
                  <a:pt x="79826" y="13683"/>
                </a:cubicBezTo>
                <a:cubicBezTo>
                  <a:pt x="79914" y="13683"/>
                  <a:pt x="80002" y="13684"/>
                  <a:pt x="80090" y="13684"/>
                </a:cubicBezTo>
                <a:cubicBezTo>
                  <a:pt x="80575" y="13684"/>
                  <a:pt x="81055" y="13668"/>
                  <a:pt x="81503" y="13462"/>
                </a:cubicBezTo>
                <a:cubicBezTo>
                  <a:pt x="81856" y="13793"/>
                  <a:pt x="81856" y="13793"/>
                  <a:pt x="82364" y="13816"/>
                </a:cubicBezTo>
                <a:cubicBezTo>
                  <a:pt x="82474" y="13816"/>
                  <a:pt x="82584" y="13816"/>
                  <a:pt x="82695" y="13860"/>
                </a:cubicBezTo>
                <a:cubicBezTo>
                  <a:pt x="82853" y="13908"/>
                  <a:pt x="83005" y="13924"/>
                  <a:pt x="83158" y="13924"/>
                </a:cubicBezTo>
                <a:cubicBezTo>
                  <a:pt x="83281" y="13924"/>
                  <a:pt x="83405" y="13914"/>
                  <a:pt x="83533" y="13904"/>
                </a:cubicBezTo>
                <a:cubicBezTo>
                  <a:pt x="83658" y="13888"/>
                  <a:pt x="83794" y="13873"/>
                  <a:pt x="83918" y="13873"/>
                </a:cubicBezTo>
                <a:cubicBezTo>
                  <a:pt x="83969" y="13873"/>
                  <a:pt x="84018" y="13875"/>
                  <a:pt x="84063" y="13882"/>
                </a:cubicBezTo>
                <a:cubicBezTo>
                  <a:pt x="84164" y="13899"/>
                  <a:pt x="84264" y="13906"/>
                  <a:pt x="84363" y="13906"/>
                </a:cubicBezTo>
                <a:cubicBezTo>
                  <a:pt x="84757" y="13906"/>
                  <a:pt x="85131" y="13793"/>
                  <a:pt x="85520" y="13793"/>
                </a:cubicBezTo>
                <a:cubicBezTo>
                  <a:pt x="86005" y="13793"/>
                  <a:pt x="86469" y="13904"/>
                  <a:pt x="86954" y="13948"/>
                </a:cubicBezTo>
                <a:cubicBezTo>
                  <a:pt x="86961" y="13955"/>
                  <a:pt x="86969" y="13958"/>
                  <a:pt x="86976" y="13958"/>
                </a:cubicBezTo>
                <a:cubicBezTo>
                  <a:pt x="86991" y="13958"/>
                  <a:pt x="87006" y="13948"/>
                  <a:pt x="87020" y="13948"/>
                </a:cubicBezTo>
                <a:cubicBezTo>
                  <a:pt x="87064" y="13926"/>
                  <a:pt x="87109" y="13904"/>
                  <a:pt x="87153" y="13882"/>
                </a:cubicBezTo>
                <a:cubicBezTo>
                  <a:pt x="87131" y="13771"/>
                  <a:pt x="87131" y="13683"/>
                  <a:pt x="87131" y="13551"/>
                </a:cubicBezTo>
                <a:cubicBezTo>
                  <a:pt x="87241" y="13529"/>
                  <a:pt x="87329" y="13485"/>
                  <a:pt x="87440" y="13485"/>
                </a:cubicBezTo>
                <a:cubicBezTo>
                  <a:pt x="87634" y="13526"/>
                  <a:pt x="87825" y="13543"/>
                  <a:pt x="88014" y="13543"/>
                </a:cubicBezTo>
                <a:cubicBezTo>
                  <a:pt x="88233" y="13543"/>
                  <a:pt x="88451" y="13520"/>
                  <a:pt x="88675" y="13485"/>
                </a:cubicBezTo>
                <a:cubicBezTo>
                  <a:pt x="88759" y="13474"/>
                  <a:pt x="88842" y="13469"/>
                  <a:pt x="88925" y="13469"/>
                </a:cubicBezTo>
                <a:cubicBezTo>
                  <a:pt x="89194" y="13469"/>
                  <a:pt x="89460" y="13526"/>
                  <a:pt x="89713" y="13661"/>
                </a:cubicBezTo>
                <a:cubicBezTo>
                  <a:pt x="89757" y="13617"/>
                  <a:pt x="89801" y="13573"/>
                  <a:pt x="89867" y="13529"/>
                </a:cubicBezTo>
                <a:cubicBezTo>
                  <a:pt x="89889" y="13529"/>
                  <a:pt x="89911" y="13573"/>
                  <a:pt x="89955" y="13595"/>
                </a:cubicBezTo>
                <a:cubicBezTo>
                  <a:pt x="89933" y="13595"/>
                  <a:pt x="89933" y="13617"/>
                  <a:pt x="89911" y="13639"/>
                </a:cubicBezTo>
                <a:cubicBezTo>
                  <a:pt x="89845" y="13639"/>
                  <a:pt x="89779" y="13639"/>
                  <a:pt x="89713" y="13661"/>
                </a:cubicBezTo>
                <a:cubicBezTo>
                  <a:pt x="89851" y="13938"/>
                  <a:pt x="89936" y="14054"/>
                  <a:pt x="90094" y="14054"/>
                </a:cubicBezTo>
                <a:cubicBezTo>
                  <a:pt x="90163" y="14054"/>
                  <a:pt x="90246" y="14032"/>
                  <a:pt x="90353" y="13992"/>
                </a:cubicBezTo>
                <a:cubicBezTo>
                  <a:pt x="90794" y="13838"/>
                  <a:pt x="91213" y="13661"/>
                  <a:pt x="91677" y="13485"/>
                </a:cubicBezTo>
                <a:cubicBezTo>
                  <a:pt x="91849" y="13632"/>
                  <a:pt x="92035" y="13691"/>
                  <a:pt x="92230" y="13691"/>
                </a:cubicBezTo>
                <a:cubicBezTo>
                  <a:pt x="92386" y="13691"/>
                  <a:pt x="92548" y="13654"/>
                  <a:pt x="92714" y="13595"/>
                </a:cubicBezTo>
                <a:cubicBezTo>
                  <a:pt x="92891" y="13529"/>
                  <a:pt x="93067" y="13551"/>
                  <a:pt x="93244" y="13507"/>
                </a:cubicBezTo>
                <a:cubicBezTo>
                  <a:pt x="93437" y="13427"/>
                  <a:pt x="93630" y="13377"/>
                  <a:pt x="93823" y="13377"/>
                </a:cubicBezTo>
                <a:cubicBezTo>
                  <a:pt x="94005" y="13377"/>
                  <a:pt x="94187" y="13422"/>
                  <a:pt x="94369" y="13529"/>
                </a:cubicBezTo>
                <a:cubicBezTo>
                  <a:pt x="94502" y="13617"/>
                  <a:pt x="94722" y="13617"/>
                  <a:pt x="94877" y="13639"/>
                </a:cubicBezTo>
                <a:cubicBezTo>
                  <a:pt x="94981" y="13657"/>
                  <a:pt x="95075" y="13668"/>
                  <a:pt x="95158" y="13668"/>
                </a:cubicBezTo>
                <a:cubicBezTo>
                  <a:pt x="95477" y="13668"/>
                  <a:pt x="95627" y="13508"/>
                  <a:pt x="95539" y="12999"/>
                </a:cubicBezTo>
                <a:cubicBezTo>
                  <a:pt x="95517" y="12977"/>
                  <a:pt x="95473" y="12933"/>
                  <a:pt x="95451" y="12911"/>
                </a:cubicBezTo>
                <a:cubicBezTo>
                  <a:pt x="95191" y="13021"/>
                  <a:pt x="95035" y="13081"/>
                  <a:pt x="94897" y="13081"/>
                </a:cubicBezTo>
                <a:cubicBezTo>
                  <a:pt x="94731" y="13081"/>
                  <a:pt x="94591" y="12993"/>
                  <a:pt x="94325" y="12800"/>
                </a:cubicBezTo>
                <a:cubicBezTo>
                  <a:pt x="94193" y="12712"/>
                  <a:pt x="94060" y="12624"/>
                  <a:pt x="93906" y="12624"/>
                </a:cubicBezTo>
                <a:cubicBezTo>
                  <a:pt x="93707" y="12624"/>
                  <a:pt x="93509" y="12602"/>
                  <a:pt x="93310" y="12580"/>
                </a:cubicBezTo>
                <a:cubicBezTo>
                  <a:pt x="93156" y="12712"/>
                  <a:pt x="93023" y="12822"/>
                  <a:pt x="92869" y="12955"/>
                </a:cubicBezTo>
                <a:cubicBezTo>
                  <a:pt x="92780" y="12889"/>
                  <a:pt x="92714" y="12844"/>
                  <a:pt x="92692" y="12800"/>
                </a:cubicBezTo>
                <a:cubicBezTo>
                  <a:pt x="92604" y="12469"/>
                  <a:pt x="92383" y="12403"/>
                  <a:pt x="92096" y="12403"/>
                </a:cubicBezTo>
                <a:cubicBezTo>
                  <a:pt x="92038" y="12410"/>
                  <a:pt x="91980" y="12412"/>
                  <a:pt x="91922" y="12412"/>
                </a:cubicBezTo>
                <a:cubicBezTo>
                  <a:pt x="91781" y="12412"/>
                  <a:pt x="91641" y="12397"/>
                  <a:pt x="91500" y="12381"/>
                </a:cubicBezTo>
                <a:cubicBezTo>
                  <a:pt x="91191" y="12359"/>
                  <a:pt x="90904" y="12293"/>
                  <a:pt x="90595" y="12271"/>
                </a:cubicBezTo>
                <a:cubicBezTo>
                  <a:pt x="89889" y="12204"/>
                  <a:pt x="89183" y="12160"/>
                  <a:pt x="88477" y="12094"/>
                </a:cubicBezTo>
                <a:cubicBezTo>
                  <a:pt x="88366" y="12094"/>
                  <a:pt x="88234" y="12050"/>
                  <a:pt x="88035" y="12028"/>
                </a:cubicBezTo>
                <a:cubicBezTo>
                  <a:pt x="88300" y="11801"/>
                  <a:pt x="88533" y="11736"/>
                  <a:pt x="88774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5" y="11763"/>
                  <a:pt x="89735" y="11807"/>
                  <a:pt x="90132" y="11829"/>
                </a:cubicBezTo>
                <a:cubicBezTo>
                  <a:pt x="90551" y="11873"/>
                  <a:pt x="90971" y="11918"/>
                  <a:pt x="91368" y="12072"/>
                </a:cubicBezTo>
                <a:cubicBezTo>
                  <a:pt x="91465" y="12104"/>
                  <a:pt x="91585" y="12125"/>
                  <a:pt x="91704" y="12125"/>
                </a:cubicBezTo>
                <a:cubicBezTo>
                  <a:pt x="91747" y="12125"/>
                  <a:pt x="91790" y="12122"/>
                  <a:pt x="91831" y="12116"/>
                </a:cubicBezTo>
                <a:cubicBezTo>
                  <a:pt x="92229" y="12094"/>
                  <a:pt x="92648" y="12050"/>
                  <a:pt x="93067" y="12006"/>
                </a:cubicBezTo>
                <a:cubicBezTo>
                  <a:pt x="93157" y="11997"/>
                  <a:pt x="93247" y="11988"/>
                  <a:pt x="93336" y="11988"/>
                </a:cubicBezTo>
                <a:cubicBezTo>
                  <a:pt x="93464" y="11988"/>
                  <a:pt x="93590" y="12007"/>
                  <a:pt x="93707" y="12072"/>
                </a:cubicBezTo>
                <a:cubicBezTo>
                  <a:pt x="93899" y="12190"/>
                  <a:pt x="94100" y="12219"/>
                  <a:pt x="94304" y="12219"/>
                </a:cubicBezTo>
                <a:cubicBezTo>
                  <a:pt x="94406" y="12219"/>
                  <a:pt x="94509" y="12212"/>
                  <a:pt x="94612" y="12204"/>
                </a:cubicBezTo>
                <a:cubicBezTo>
                  <a:pt x="94811" y="12204"/>
                  <a:pt x="95009" y="12204"/>
                  <a:pt x="95208" y="12227"/>
                </a:cubicBezTo>
                <a:cubicBezTo>
                  <a:pt x="95782" y="12249"/>
                  <a:pt x="96334" y="12315"/>
                  <a:pt x="96907" y="12359"/>
                </a:cubicBezTo>
                <a:cubicBezTo>
                  <a:pt x="97062" y="12359"/>
                  <a:pt x="97216" y="12359"/>
                  <a:pt x="97371" y="12337"/>
                </a:cubicBezTo>
                <a:cubicBezTo>
                  <a:pt x="97459" y="12337"/>
                  <a:pt x="97547" y="12315"/>
                  <a:pt x="97525" y="12160"/>
                </a:cubicBezTo>
                <a:cubicBezTo>
                  <a:pt x="97393" y="12138"/>
                  <a:pt x="97238" y="12116"/>
                  <a:pt x="97106" y="12072"/>
                </a:cubicBezTo>
                <a:cubicBezTo>
                  <a:pt x="97018" y="12072"/>
                  <a:pt x="96929" y="12050"/>
                  <a:pt x="96974" y="11873"/>
                </a:cubicBezTo>
                <a:cubicBezTo>
                  <a:pt x="97062" y="11873"/>
                  <a:pt x="97160" y="11864"/>
                  <a:pt x="97255" y="11864"/>
                </a:cubicBezTo>
                <a:cubicBezTo>
                  <a:pt x="97302" y="11864"/>
                  <a:pt x="97349" y="11866"/>
                  <a:pt x="97393" y="11873"/>
                </a:cubicBezTo>
                <a:cubicBezTo>
                  <a:pt x="97592" y="11896"/>
                  <a:pt x="97790" y="11962"/>
                  <a:pt x="97989" y="12006"/>
                </a:cubicBezTo>
                <a:cubicBezTo>
                  <a:pt x="98107" y="12024"/>
                  <a:pt x="98228" y="12038"/>
                  <a:pt x="98352" y="12038"/>
                </a:cubicBezTo>
                <a:cubicBezTo>
                  <a:pt x="98529" y="12038"/>
                  <a:pt x="98711" y="12009"/>
                  <a:pt x="98894" y="11918"/>
                </a:cubicBezTo>
                <a:cubicBezTo>
                  <a:pt x="98894" y="11697"/>
                  <a:pt x="98894" y="11520"/>
                  <a:pt x="98739" y="11344"/>
                </a:cubicBezTo>
                <a:cubicBezTo>
                  <a:pt x="98680" y="11339"/>
                  <a:pt x="98620" y="11337"/>
                  <a:pt x="98561" y="11337"/>
                </a:cubicBezTo>
                <a:cubicBezTo>
                  <a:pt x="98334" y="11337"/>
                  <a:pt x="98110" y="11376"/>
                  <a:pt x="97900" y="11498"/>
                </a:cubicBezTo>
                <a:cubicBezTo>
                  <a:pt x="97887" y="11505"/>
                  <a:pt x="97874" y="11508"/>
                  <a:pt x="97862" y="11508"/>
                </a:cubicBezTo>
                <a:cubicBezTo>
                  <a:pt x="97798" y="11508"/>
                  <a:pt x="97761" y="11418"/>
                  <a:pt x="97724" y="11344"/>
                </a:cubicBezTo>
                <a:cubicBezTo>
                  <a:pt x="97415" y="11322"/>
                  <a:pt x="97106" y="11300"/>
                  <a:pt x="96841" y="11123"/>
                </a:cubicBezTo>
                <a:cubicBezTo>
                  <a:pt x="96747" y="11063"/>
                  <a:pt x="96656" y="11033"/>
                  <a:pt x="96569" y="11033"/>
                </a:cubicBezTo>
                <a:cubicBezTo>
                  <a:pt x="96433" y="11033"/>
                  <a:pt x="96309" y="11107"/>
                  <a:pt x="96201" y="11255"/>
                </a:cubicBezTo>
                <a:cubicBezTo>
                  <a:pt x="96179" y="11278"/>
                  <a:pt x="96135" y="11322"/>
                  <a:pt x="96113" y="11344"/>
                </a:cubicBezTo>
                <a:cubicBezTo>
                  <a:pt x="96051" y="11388"/>
                  <a:pt x="95985" y="11411"/>
                  <a:pt x="95925" y="11411"/>
                </a:cubicBezTo>
                <a:cubicBezTo>
                  <a:pt x="95838" y="11411"/>
                  <a:pt x="95764" y="11361"/>
                  <a:pt x="95738" y="11255"/>
                </a:cubicBezTo>
                <a:cubicBezTo>
                  <a:pt x="95671" y="10991"/>
                  <a:pt x="95495" y="10924"/>
                  <a:pt x="95274" y="10858"/>
                </a:cubicBezTo>
                <a:cubicBezTo>
                  <a:pt x="94876" y="10768"/>
                  <a:pt x="94493" y="10692"/>
                  <a:pt x="94088" y="10692"/>
                </a:cubicBezTo>
                <a:cubicBezTo>
                  <a:pt x="93999" y="10692"/>
                  <a:pt x="93909" y="10696"/>
                  <a:pt x="93818" y="10704"/>
                </a:cubicBezTo>
                <a:cubicBezTo>
                  <a:pt x="93731" y="10717"/>
                  <a:pt x="93646" y="10724"/>
                  <a:pt x="93562" y="10724"/>
                </a:cubicBezTo>
                <a:cubicBezTo>
                  <a:pt x="93368" y="10724"/>
                  <a:pt x="93179" y="10686"/>
                  <a:pt x="92979" y="10593"/>
                </a:cubicBezTo>
                <a:cubicBezTo>
                  <a:pt x="92847" y="10535"/>
                  <a:pt x="92714" y="10495"/>
                  <a:pt x="92569" y="10495"/>
                </a:cubicBezTo>
                <a:cubicBezTo>
                  <a:pt x="92496" y="10495"/>
                  <a:pt x="92420" y="10505"/>
                  <a:pt x="92339" y="10527"/>
                </a:cubicBezTo>
                <a:cubicBezTo>
                  <a:pt x="92162" y="10395"/>
                  <a:pt x="91942" y="10373"/>
                  <a:pt x="91721" y="10351"/>
                </a:cubicBezTo>
                <a:cubicBezTo>
                  <a:pt x="91478" y="10329"/>
                  <a:pt x="91236" y="10329"/>
                  <a:pt x="90993" y="10262"/>
                </a:cubicBezTo>
                <a:cubicBezTo>
                  <a:pt x="90433" y="10113"/>
                  <a:pt x="89873" y="10058"/>
                  <a:pt x="89300" y="10058"/>
                </a:cubicBezTo>
                <a:cubicBezTo>
                  <a:pt x="89196" y="10058"/>
                  <a:pt x="89090" y="10060"/>
                  <a:pt x="88984" y="10064"/>
                </a:cubicBezTo>
                <a:cubicBezTo>
                  <a:pt x="88609" y="10064"/>
                  <a:pt x="88389" y="9931"/>
                  <a:pt x="88300" y="9556"/>
                </a:cubicBezTo>
                <a:cubicBezTo>
                  <a:pt x="87994" y="9716"/>
                  <a:pt x="87688" y="9800"/>
                  <a:pt x="87363" y="9800"/>
                </a:cubicBezTo>
                <a:cubicBezTo>
                  <a:pt x="87196" y="9800"/>
                  <a:pt x="87024" y="9778"/>
                  <a:pt x="86844" y="9733"/>
                </a:cubicBezTo>
                <a:cubicBezTo>
                  <a:pt x="86579" y="9644"/>
                  <a:pt x="86292" y="9666"/>
                  <a:pt x="86005" y="9622"/>
                </a:cubicBezTo>
                <a:cubicBezTo>
                  <a:pt x="85895" y="9622"/>
                  <a:pt x="85784" y="9534"/>
                  <a:pt x="85674" y="9468"/>
                </a:cubicBezTo>
                <a:cubicBezTo>
                  <a:pt x="85718" y="9402"/>
                  <a:pt x="85740" y="9335"/>
                  <a:pt x="85762" y="9335"/>
                </a:cubicBezTo>
                <a:cubicBezTo>
                  <a:pt x="86137" y="9181"/>
                  <a:pt x="86513" y="9049"/>
                  <a:pt x="86932" y="8916"/>
                </a:cubicBezTo>
                <a:cubicBezTo>
                  <a:pt x="86954" y="9026"/>
                  <a:pt x="86976" y="9115"/>
                  <a:pt x="86998" y="9181"/>
                </a:cubicBezTo>
                <a:cubicBezTo>
                  <a:pt x="87042" y="9247"/>
                  <a:pt x="87086" y="9291"/>
                  <a:pt x="87109" y="9335"/>
                </a:cubicBezTo>
                <a:cubicBezTo>
                  <a:pt x="87377" y="9285"/>
                  <a:pt x="87543" y="9254"/>
                  <a:pt x="87673" y="9254"/>
                </a:cubicBezTo>
                <a:cubicBezTo>
                  <a:pt x="87885" y="9254"/>
                  <a:pt x="87999" y="9337"/>
                  <a:pt x="88300" y="9556"/>
                </a:cubicBezTo>
                <a:cubicBezTo>
                  <a:pt x="88521" y="9358"/>
                  <a:pt x="88322" y="9093"/>
                  <a:pt x="88389" y="8872"/>
                </a:cubicBezTo>
                <a:cubicBezTo>
                  <a:pt x="88442" y="8854"/>
                  <a:pt x="88496" y="8822"/>
                  <a:pt x="88549" y="8822"/>
                </a:cubicBezTo>
                <a:cubicBezTo>
                  <a:pt x="88562" y="8822"/>
                  <a:pt x="88575" y="8824"/>
                  <a:pt x="88587" y="8828"/>
                </a:cubicBezTo>
                <a:cubicBezTo>
                  <a:pt x="88808" y="8872"/>
                  <a:pt x="89029" y="8872"/>
                  <a:pt x="89205" y="8982"/>
                </a:cubicBezTo>
                <a:cubicBezTo>
                  <a:pt x="89426" y="9115"/>
                  <a:pt x="89249" y="9358"/>
                  <a:pt x="89271" y="9556"/>
                </a:cubicBezTo>
                <a:cubicBezTo>
                  <a:pt x="89271" y="9578"/>
                  <a:pt x="89271" y="9600"/>
                  <a:pt x="89293" y="9622"/>
                </a:cubicBezTo>
                <a:cubicBezTo>
                  <a:pt x="89315" y="9733"/>
                  <a:pt x="89404" y="9799"/>
                  <a:pt x="89536" y="9799"/>
                </a:cubicBezTo>
                <a:cubicBezTo>
                  <a:pt x="89602" y="9799"/>
                  <a:pt x="89669" y="9777"/>
                  <a:pt x="89713" y="9755"/>
                </a:cubicBezTo>
                <a:cubicBezTo>
                  <a:pt x="89996" y="9664"/>
                  <a:pt x="90273" y="9608"/>
                  <a:pt x="90548" y="9608"/>
                </a:cubicBezTo>
                <a:cubicBezTo>
                  <a:pt x="90808" y="9608"/>
                  <a:pt x="91066" y="9659"/>
                  <a:pt x="91324" y="9777"/>
                </a:cubicBezTo>
                <a:cubicBezTo>
                  <a:pt x="91371" y="9800"/>
                  <a:pt x="91417" y="9811"/>
                  <a:pt x="91462" y="9811"/>
                </a:cubicBezTo>
                <a:cubicBezTo>
                  <a:pt x="91585" y="9811"/>
                  <a:pt x="91702" y="9730"/>
                  <a:pt x="91831" y="9600"/>
                </a:cubicBezTo>
                <a:cubicBezTo>
                  <a:pt x="91544" y="9534"/>
                  <a:pt x="91302" y="9490"/>
                  <a:pt x="91081" y="9446"/>
                </a:cubicBezTo>
                <a:cubicBezTo>
                  <a:pt x="91026" y="9435"/>
                  <a:pt x="90965" y="9435"/>
                  <a:pt x="90907" y="9435"/>
                </a:cubicBezTo>
                <a:cubicBezTo>
                  <a:pt x="90849" y="9435"/>
                  <a:pt x="90794" y="9435"/>
                  <a:pt x="90750" y="9424"/>
                </a:cubicBezTo>
                <a:cubicBezTo>
                  <a:pt x="90618" y="9402"/>
                  <a:pt x="90529" y="9313"/>
                  <a:pt x="90573" y="9181"/>
                </a:cubicBezTo>
                <a:cubicBezTo>
                  <a:pt x="90595" y="9093"/>
                  <a:pt x="90706" y="9026"/>
                  <a:pt x="90794" y="8982"/>
                </a:cubicBezTo>
                <a:cubicBezTo>
                  <a:pt x="90812" y="8973"/>
                  <a:pt x="90838" y="8968"/>
                  <a:pt x="90865" y="8968"/>
                </a:cubicBezTo>
                <a:cubicBezTo>
                  <a:pt x="90904" y="8968"/>
                  <a:pt x="90945" y="8979"/>
                  <a:pt x="90971" y="9004"/>
                </a:cubicBezTo>
                <a:cubicBezTo>
                  <a:pt x="91236" y="9203"/>
                  <a:pt x="91522" y="9159"/>
                  <a:pt x="91809" y="9181"/>
                </a:cubicBezTo>
                <a:cubicBezTo>
                  <a:pt x="91940" y="9194"/>
                  <a:pt x="92072" y="9199"/>
                  <a:pt x="92204" y="9199"/>
                </a:cubicBezTo>
                <a:cubicBezTo>
                  <a:pt x="92438" y="9199"/>
                  <a:pt x="92674" y="9185"/>
                  <a:pt x="92911" y="9185"/>
                </a:cubicBezTo>
                <a:cubicBezTo>
                  <a:pt x="93198" y="9185"/>
                  <a:pt x="93486" y="9205"/>
                  <a:pt x="93774" y="9291"/>
                </a:cubicBezTo>
                <a:cubicBezTo>
                  <a:pt x="93812" y="9304"/>
                  <a:pt x="93855" y="9310"/>
                  <a:pt x="93900" y="9310"/>
                </a:cubicBezTo>
                <a:cubicBezTo>
                  <a:pt x="94007" y="9310"/>
                  <a:pt x="94128" y="9278"/>
                  <a:pt x="94237" y="9247"/>
                </a:cubicBezTo>
                <a:cubicBezTo>
                  <a:pt x="94303" y="9247"/>
                  <a:pt x="94347" y="9181"/>
                  <a:pt x="94480" y="9093"/>
                </a:cubicBezTo>
                <a:cubicBezTo>
                  <a:pt x="93818" y="8828"/>
                  <a:pt x="93200" y="8916"/>
                  <a:pt x="92604" y="8784"/>
                </a:cubicBezTo>
                <a:cubicBezTo>
                  <a:pt x="92008" y="8673"/>
                  <a:pt x="91412" y="8607"/>
                  <a:pt x="90816" y="8519"/>
                </a:cubicBezTo>
                <a:cubicBezTo>
                  <a:pt x="90914" y="8477"/>
                  <a:pt x="91012" y="8462"/>
                  <a:pt x="91110" y="8462"/>
                </a:cubicBezTo>
                <a:cubicBezTo>
                  <a:pt x="91167" y="8462"/>
                  <a:pt x="91223" y="8467"/>
                  <a:pt x="91280" y="8475"/>
                </a:cubicBezTo>
                <a:cubicBezTo>
                  <a:pt x="91787" y="8519"/>
                  <a:pt x="92295" y="8519"/>
                  <a:pt x="92780" y="8607"/>
                </a:cubicBezTo>
                <a:cubicBezTo>
                  <a:pt x="93332" y="8740"/>
                  <a:pt x="93862" y="8784"/>
                  <a:pt x="94414" y="8850"/>
                </a:cubicBezTo>
                <a:cubicBezTo>
                  <a:pt x="94833" y="8894"/>
                  <a:pt x="95252" y="8960"/>
                  <a:pt x="95671" y="9026"/>
                </a:cubicBezTo>
                <a:cubicBezTo>
                  <a:pt x="95686" y="9026"/>
                  <a:pt x="95703" y="9028"/>
                  <a:pt x="95721" y="9028"/>
                </a:cubicBezTo>
                <a:cubicBezTo>
                  <a:pt x="95782" y="9028"/>
                  <a:pt x="95853" y="9014"/>
                  <a:pt x="95870" y="8894"/>
                </a:cubicBezTo>
                <a:cubicBezTo>
                  <a:pt x="95716" y="8850"/>
                  <a:pt x="95583" y="8806"/>
                  <a:pt x="95451" y="8784"/>
                </a:cubicBezTo>
                <a:cubicBezTo>
                  <a:pt x="95164" y="8740"/>
                  <a:pt x="94877" y="8717"/>
                  <a:pt x="94590" y="8673"/>
                </a:cubicBezTo>
                <a:cubicBezTo>
                  <a:pt x="94237" y="8629"/>
                  <a:pt x="93906" y="8563"/>
                  <a:pt x="93553" y="8497"/>
                </a:cubicBezTo>
                <a:cubicBezTo>
                  <a:pt x="92582" y="8386"/>
                  <a:pt x="91633" y="8254"/>
                  <a:pt x="90662" y="8122"/>
                </a:cubicBezTo>
                <a:cubicBezTo>
                  <a:pt x="90595" y="8122"/>
                  <a:pt x="90529" y="8100"/>
                  <a:pt x="90463" y="8077"/>
                </a:cubicBezTo>
                <a:cubicBezTo>
                  <a:pt x="90154" y="8033"/>
                  <a:pt x="89823" y="7967"/>
                  <a:pt x="89492" y="7923"/>
                </a:cubicBezTo>
                <a:cubicBezTo>
                  <a:pt x="89249" y="7901"/>
                  <a:pt x="89006" y="7901"/>
                  <a:pt x="88764" y="7857"/>
                </a:cubicBezTo>
                <a:cubicBezTo>
                  <a:pt x="87793" y="7636"/>
                  <a:pt x="86822" y="7504"/>
                  <a:pt x="85828" y="7393"/>
                </a:cubicBezTo>
                <a:cubicBezTo>
                  <a:pt x="84813" y="7261"/>
                  <a:pt x="83776" y="7217"/>
                  <a:pt x="82761" y="7018"/>
                </a:cubicBezTo>
                <a:cubicBezTo>
                  <a:pt x="82187" y="6908"/>
                  <a:pt x="81613" y="6886"/>
                  <a:pt x="81039" y="6820"/>
                </a:cubicBezTo>
                <a:cubicBezTo>
                  <a:pt x="80333" y="6731"/>
                  <a:pt x="79605" y="6665"/>
                  <a:pt x="78877" y="6555"/>
                </a:cubicBezTo>
                <a:cubicBezTo>
                  <a:pt x="78496" y="6517"/>
                  <a:pt x="78131" y="6462"/>
                  <a:pt x="77754" y="6462"/>
                </a:cubicBezTo>
                <a:cubicBezTo>
                  <a:pt x="77695" y="6462"/>
                  <a:pt x="77635" y="6463"/>
                  <a:pt x="77575" y="6466"/>
                </a:cubicBezTo>
                <a:cubicBezTo>
                  <a:pt x="77420" y="6466"/>
                  <a:pt x="77266" y="6422"/>
                  <a:pt x="77111" y="6378"/>
                </a:cubicBezTo>
                <a:cubicBezTo>
                  <a:pt x="76920" y="6330"/>
                  <a:pt x="76741" y="6294"/>
                  <a:pt x="76556" y="6294"/>
                </a:cubicBezTo>
                <a:cubicBezTo>
                  <a:pt x="76485" y="6294"/>
                  <a:pt x="76413" y="6300"/>
                  <a:pt x="76339" y="6312"/>
                </a:cubicBezTo>
                <a:cubicBezTo>
                  <a:pt x="76206" y="6312"/>
                  <a:pt x="76074" y="6290"/>
                  <a:pt x="75941" y="6268"/>
                </a:cubicBezTo>
                <a:cubicBezTo>
                  <a:pt x="75566" y="6224"/>
                  <a:pt x="75191" y="6157"/>
                  <a:pt x="74816" y="6135"/>
                </a:cubicBezTo>
                <a:cubicBezTo>
                  <a:pt x="73845" y="6047"/>
                  <a:pt x="72896" y="5981"/>
                  <a:pt x="71925" y="5893"/>
                </a:cubicBezTo>
                <a:cubicBezTo>
                  <a:pt x="71885" y="5893"/>
                  <a:pt x="71845" y="5893"/>
                  <a:pt x="71806" y="5893"/>
                </a:cubicBezTo>
                <a:cubicBezTo>
                  <a:pt x="71648" y="5893"/>
                  <a:pt x="71492" y="5879"/>
                  <a:pt x="71351" y="5738"/>
                </a:cubicBezTo>
                <a:cubicBezTo>
                  <a:pt x="71903" y="5539"/>
                  <a:pt x="72454" y="5429"/>
                  <a:pt x="72962" y="5142"/>
                </a:cubicBezTo>
                <a:cubicBezTo>
                  <a:pt x="73006" y="5120"/>
                  <a:pt x="73094" y="5098"/>
                  <a:pt x="73161" y="5098"/>
                </a:cubicBezTo>
                <a:cubicBezTo>
                  <a:pt x="73328" y="5098"/>
                  <a:pt x="73500" y="5109"/>
                  <a:pt x="73672" y="5109"/>
                </a:cubicBezTo>
                <a:cubicBezTo>
                  <a:pt x="73930" y="5109"/>
                  <a:pt x="74189" y="5085"/>
                  <a:pt x="74441" y="4966"/>
                </a:cubicBezTo>
                <a:cubicBezTo>
                  <a:pt x="74462" y="4955"/>
                  <a:pt x="74486" y="4951"/>
                  <a:pt x="74511" y="4951"/>
                </a:cubicBezTo>
                <a:cubicBezTo>
                  <a:pt x="74591" y="4951"/>
                  <a:pt x="74688" y="4993"/>
                  <a:pt x="74772" y="5010"/>
                </a:cubicBezTo>
                <a:cubicBezTo>
                  <a:pt x="74831" y="5022"/>
                  <a:pt x="74890" y="5027"/>
                  <a:pt x="74949" y="5027"/>
                </a:cubicBezTo>
                <a:cubicBezTo>
                  <a:pt x="75109" y="5027"/>
                  <a:pt x="75266" y="4986"/>
                  <a:pt x="75412" y="4922"/>
                </a:cubicBezTo>
                <a:cubicBezTo>
                  <a:pt x="75478" y="4899"/>
                  <a:pt x="75522" y="4811"/>
                  <a:pt x="75566" y="4745"/>
                </a:cubicBezTo>
                <a:cubicBezTo>
                  <a:pt x="75412" y="4679"/>
                  <a:pt x="75301" y="4613"/>
                  <a:pt x="75191" y="4568"/>
                </a:cubicBezTo>
                <a:cubicBezTo>
                  <a:pt x="75699" y="4480"/>
                  <a:pt x="76206" y="4458"/>
                  <a:pt x="76692" y="4458"/>
                </a:cubicBezTo>
                <a:cubicBezTo>
                  <a:pt x="76714" y="4568"/>
                  <a:pt x="76714" y="4635"/>
                  <a:pt x="76736" y="4679"/>
                </a:cubicBezTo>
                <a:cubicBezTo>
                  <a:pt x="76736" y="4745"/>
                  <a:pt x="76736" y="4811"/>
                  <a:pt x="76758" y="4877"/>
                </a:cubicBezTo>
                <a:cubicBezTo>
                  <a:pt x="77089" y="4811"/>
                  <a:pt x="77089" y="4789"/>
                  <a:pt x="77111" y="4237"/>
                </a:cubicBezTo>
                <a:cubicBezTo>
                  <a:pt x="76780" y="4105"/>
                  <a:pt x="76427" y="4127"/>
                  <a:pt x="76074" y="4105"/>
                </a:cubicBezTo>
                <a:cubicBezTo>
                  <a:pt x="75125" y="4017"/>
                  <a:pt x="74176" y="3973"/>
                  <a:pt x="73249" y="3862"/>
                </a:cubicBezTo>
                <a:cubicBezTo>
                  <a:pt x="72695" y="3807"/>
                  <a:pt x="72156" y="3643"/>
                  <a:pt x="71606" y="3643"/>
                </a:cubicBezTo>
                <a:cubicBezTo>
                  <a:pt x="71500" y="3643"/>
                  <a:pt x="71392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2" y="3642"/>
                </a:cubicBezTo>
                <a:cubicBezTo>
                  <a:pt x="70336" y="3487"/>
                  <a:pt x="69497" y="3443"/>
                  <a:pt x="68703" y="3156"/>
                </a:cubicBezTo>
                <a:cubicBezTo>
                  <a:pt x="68621" y="3129"/>
                  <a:pt x="68522" y="3110"/>
                  <a:pt x="68427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11" y="3181"/>
                  <a:pt x="67968" y="3196"/>
                  <a:pt x="67829" y="3196"/>
                </a:cubicBezTo>
                <a:cubicBezTo>
                  <a:pt x="67641" y="3196"/>
                  <a:pt x="67458" y="3169"/>
                  <a:pt x="67268" y="3156"/>
                </a:cubicBezTo>
                <a:cubicBezTo>
                  <a:pt x="66452" y="3068"/>
                  <a:pt x="65635" y="2979"/>
                  <a:pt x="64840" y="2913"/>
                </a:cubicBezTo>
                <a:cubicBezTo>
                  <a:pt x="64796" y="2906"/>
                  <a:pt x="64752" y="2903"/>
                  <a:pt x="64708" y="2903"/>
                </a:cubicBezTo>
                <a:cubicBezTo>
                  <a:pt x="64620" y="2903"/>
                  <a:pt x="64531" y="2913"/>
                  <a:pt x="64443" y="2913"/>
                </a:cubicBezTo>
                <a:cubicBezTo>
                  <a:pt x="64362" y="2919"/>
                  <a:pt x="64281" y="2921"/>
                  <a:pt x="64199" y="2921"/>
                </a:cubicBezTo>
                <a:cubicBezTo>
                  <a:pt x="63618" y="2921"/>
                  <a:pt x="63038" y="2797"/>
                  <a:pt x="62457" y="2759"/>
                </a:cubicBezTo>
                <a:cubicBezTo>
                  <a:pt x="62369" y="2759"/>
                  <a:pt x="62280" y="2737"/>
                  <a:pt x="62214" y="2693"/>
                </a:cubicBezTo>
                <a:cubicBezTo>
                  <a:pt x="62082" y="2648"/>
                  <a:pt x="61949" y="2582"/>
                  <a:pt x="61927" y="2428"/>
                </a:cubicBezTo>
                <a:cubicBezTo>
                  <a:pt x="61905" y="2339"/>
                  <a:pt x="62038" y="2273"/>
                  <a:pt x="62302" y="2251"/>
                </a:cubicBezTo>
                <a:cubicBezTo>
                  <a:pt x="62325" y="2240"/>
                  <a:pt x="62358" y="2240"/>
                  <a:pt x="62391" y="2240"/>
                </a:cubicBezTo>
                <a:cubicBezTo>
                  <a:pt x="62424" y="2240"/>
                  <a:pt x="62457" y="2240"/>
                  <a:pt x="62479" y="2229"/>
                </a:cubicBezTo>
                <a:cubicBezTo>
                  <a:pt x="62567" y="2229"/>
                  <a:pt x="62678" y="2207"/>
                  <a:pt x="62634" y="2053"/>
                </a:cubicBezTo>
                <a:cubicBezTo>
                  <a:pt x="62302" y="1898"/>
                  <a:pt x="61905" y="2008"/>
                  <a:pt x="61464" y="1832"/>
                </a:cubicBezTo>
                <a:cubicBezTo>
                  <a:pt x="61703" y="1795"/>
                  <a:pt x="61933" y="1782"/>
                  <a:pt x="62158" y="1782"/>
                </a:cubicBezTo>
                <a:cubicBezTo>
                  <a:pt x="62694" y="1782"/>
                  <a:pt x="63198" y="1856"/>
                  <a:pt x="63708" y="1856"/>
                </a:cubicBezTo>
                <a:cubicBezTo>
                  <a:pt x="63754" y="1856"/>
                  <a:pt x="63801" y="1855"/>
                  <a:pt x="63847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53" y="2187"/>
                  <a:pt x="64172" y="2332"/>
                  <a:pt x="64286" y="2332"/>
                </a:cubicBezTo>
                <a:cubicBezTo>
                  <a:pt x="64306" y="2332"/>
                  <a:pt x="64329" y="2327"/>
                  <a:pt x="64355" y="2317"/>
                </a:cubicBezTo>
                <a:cubicBezTo>
                  <a:pt x="64443" y="2317"/>
                  <a:pt x="64465" y="2163"/>
                  <a:pt x="64531" y="2075"/>
                </a:cubicBezTo>
                <a:cubicBezTo>
                  <a:pt x="64576" y="2030"/>
                  <a:pt x="64620" y="1986"/>
                  <a:pt x="64686" y="1920"/>
                </a:cubicBezTo>
                <a:cubicBezTo>
                  <a:pt x="64850" y="1920"/>
                  <a:pt x="65028" y="1934"/>
                  <a:pt x="65205" y="1934"/>
                </a:cubicBezTo>
                <a:cubicBezTo>
                  <a:pt x="65337" y="1934"/>
                  <a:pt x="65468" y="1926"/>
                  <a:pt x="65591" y="1898"/>
                </a:cubicBezTo>
                <a:cubicBezTo>
                  <a:pt x="65750" y="1858"/>
                  <a:pt x="65904" y="1841"/>
                  <a:pt x="66054" y="1841"/>
                </a:cubicBezTo>
                <a:cubicBezTo>
                  <a:pt x="66319" y="1841"/>
                  <a:pt x="66573" y="1894"/>
                  <a:pt x="66827" y="1964"/>
                </a:cubicBezTo>
                <a:cubicBezTo>
                  <a:pt x="66941" y="1995"/>
                  <a:pt x="67051" y="2017"/>
                  <a:pt x="67160" y="2017"/>
                </a:cubicBezTo>
                <a:cubicBezTo>
                  <a:pt x="67283" y="2017"/>
                  <a:pt x="67405" y="1990"/>
                  <a:pt x="67533" y="1920"/>
                </a:cubicBezTo>
                <a:cubicBezTo>
                  <a:pt x="67622" y="1870"/>
                  <a:pt x="67716" y="1848"/>
                  <a:pt x="67811" y="1848"/>
                </a:cubicBezTo>
                <a:cubicBezTo>
                  <a:pt x="67926" y="1848"/>
                  <a:pt x="68042" y="1882"/>
                  <a:pt x="68151" y="1942"/>
                </a:cubicBezTo>
                <a:cubicBezTo>
                  <a:pt x="68215" y="1974"/>
                  <a:pt x="68304" y="1995"/>
                  <a:pt x="68390" y="1995"/>
                </a:cubicBezTo>
                <a:cubicBezTo>
                  <a:pt x="68421" y="1995"/>
                  <a:pt x="68452" y="1992"/>
                  <a:pt x="68482" y="1986"/>
                </a:cubicBezTo>
                <a:cubicBezTo>
                  <a:pt x="68861" y="1880"/>
                  <a:pt x="69240" y="1795"/>
                  <a:pt x="69627" y="1795"/>
                </a:cubicBezTo>
                <a:cubicBezTo>
                  <a:pt x="69802" y="1795"/>
                  <a:pt x="69980" y="1812"/>
                  <a:pt x="70159" y="1854"/>
                </a:cubicBezTo>
                <a:cubicBezTo>
                  <a:pt x="70203" y="1854"/>
                  <a:pt x="70292" y="1766"/>
                  <a:pt x="70292" y="1721"/>
                </a:cubicBezTo>
                <a:cubicBezTo>
                  <a:pt x="70292" y="1677"/>
                  <a:pt x="70225" y="1589"/>
                  <a:pt x="70181" y="1589"/>
                </a:cubicBezTo>
                <a:cubicBezTo>
                  <a:pt x="69961" y="1567"/>
                  <a:pt x="69740" y="1589"/>
                  <a:pt x="69519" y="1545"/>
                </a:cubicBezTo>
                <a:cubicBezTo>
                  <a:pt x="69232" y="1479"/>
                  <a:pt x="68967" y="1457"/>
                  <a:pt x="68681" y="1457"/>
                </a:cubicBezTo>
                <a:cubicBezTo>
                  <a:pt x="68522" y="1457"/>
                  <a:pt x="68363" y="1460"/>
                  <a:pt x="68204" y="1460"/>
                </a:cubicBezTo>
                <a:cubicBezTo>
                  <a:pt x="67965" y="1460"/>
                  <a:pt x="67727" y="1452"/>
                  <a:pt x="67489" y="1412"/>
                </a:cubicBezTo>
                <a:cubicBezTo>
                  <a:pt x="66738" y="1258"/>
                  <a:pt x="65966" y="1214"/>
                  <a:pt x="65238" y="927"/>
                </a:cubicBezTo>
                <a:cubicBezTo>
                  <a:pt x="65127" y="883"/>
                  <a:pt x="65017" y="861"/>
                  <a:pt x="64907" y="861"/>
                </a:cubicBezTo>
                <a:cubicBezTo>
                  <a:pt x="64156" y="861"/>
                  <a:pt x="63406" y="795"/>
                  <a:pt x="62678" y="684"/>
                </a:cubicBezTo>
                <a:cubicBezTo>
                  <a:pt x="62435" y="662"/>
                  <a:pt x="62192" y="662"/>
                  <a:pt x="61949" y="640"/>
                </a:cubicBezTo>
                <a:cubicBezTo>
                  <a:pt x="61353" y="596"/>
                  <a:pt x="60758" y="640"/>
                  <a:pt x="60184" y="508"/>
                </a:cubicBezTo>
                <a:cubicBezTo>
                  <a:pt x="60162" y="500"/>
                  <a:pt x="60140" y="498"/>
                  <a:pt x="60118" y="498"/>
                </a:cubicBezTo>
                <a:cubicBezTo>
                  <a:pt x="60073" y="498"/>
                  <a:pt x="60029" y="508"/>
                  <a:pt x="59985" y="508"/>
                </a:cubicBezTo>
                <a:cubicBezTo>
                  <a:pt x="59764" y="508"/>
                  <a:pt x="59544" y="517"/>
                  <a:pt x="59323" y="517"/>
                </a:cubicBezTo>
                <a:cubicBezTo>
                  <a:pt x="59213" y="517"/>
                  <a:pt x="59102" y="515"/>
                  <a:pt x="58992" y="508"/>
                </a:cubicBezTo>
                <a:cubicBezTo>
                  <a:pt x="57381" y="397"/>
                  <a:pt x="55792" y="265"/>
                  <a:pt x="54181" y="155"/>
                </a:cubicBezTo>
                <a:cubicBezTo>
                  <a:pt x="53985" y="137"/>
                  <a:pt x="53788" y="104"/>
                  <a:pt x="53592" y="104"/>
                </a:cubicBezTo>
                <a:cubicBezTo>
                  <a:pt x="53545" y="104"/>
                  <a:pt x="53499" y="106"/>
                  <a:pt x="53453" y="110"/>
                </a:cubicBezTo>
                <a:cubicBezTo>
                  <a:pt x="53250" y="135"/>
                  <a:pt x="53047" y="144"/>
                  <a:pt x="52844" y="144"/>
                </a:cubicBezTo>
                <a:cubicBezTo>
                  <a:pt x="52495" y="144"/>
                  <a:pt x="52146" y="116"/>
                  <a:pt x="51797" y="88"/>
                </a:cubicBezTo>
                <a:cubicBezTo>
                  <a:pt x="51680" y="88"/>
                  <a:pt x="51562" y="79"/>
                  <a:pt x="51444" y="79"/>
                </a:cubicBezTo>
                <a:cubicBezTo>
                  <a:pt x="51385" y="79"/>
                  <a:pt x="51327" y="81"/>
                  <a:pt x="51268" y="88"/>
                </a:cubicBezTo>
                <a:cubicBezTo>
                  <a:pt x="51107" y="109"/>
                  <a:pt x="50946" y="117"/>
                  <a:pt x="50785" y="117"/>
                </a:cubicBezTo>
                <a:cubicBezTo>
                  <a:pt x="50438" y="117"/>
                  <a:pt x="50092" y="81"/>
                  <a:pt x="49745" y="66"/>
                </a:cubicBezTo>
                <a:cubicBezTo>
                  <a:pt x="48708" y="44"/>
                  <a:pt x="47692" y="22"/>
                  <a:pt x="46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309900" y="4714675"/>
            <a:ext cx="1072600" cy="245600"/>
          </a:xfrm>
          <a:custGeom>
            <a:avLst/>
            <a:gdLst/>
            <a:ahLst/>
            <a:cxnLst/>
            <a:rect l="l" t="t" r="r" b="b"/>
            <a:pathLst>
              <a:path w="42904" h="9824" extrusionOk="0">
                <a:moveTo>
                  <a:pt x="28785" y="804"/>
                </a:moveTo>
                <a:cubicBezTo>
                  <a:pt x="29018" y="804"/>
                  <a:pt x="29185" y="878"/>
                  <a:pt x="29309" y="1037"/>
                </a:cubicBezTo>
                <a:cubicBezTo>
                  <a:pt x="29331" y="1082"/>
                  <a:pt x="29353" y="1148"/>
                  <a:pt x="29331" y="1170"/>
                </a:cubicBezTo>
                <a:cubicBezTo>
                  <a:pt x="29287" y="1214"/>
                  <a:pt x="29243" y="1258"/>
                  <a:pt x="29199" y="1258"/>
                </a:cubicBezTo>
                <a:cubicBezTo>
                  <a:pt x="29179" y="1265"/>
                  <a:pt x="29158" y="1267"/>
                  <a:pt x="29136" y="1267"/>
                </a:cubicBezTo>
                <a:cubicBezTo>
                  <a:pt x="29084" y="1267"/>
                  <a:pt x="29031" y="1252"/>
                  <a:pt x="29000" y="1236"/>
                </a:cubicBezTo>
                <a:cubicBezTo>
                  <a:pt x="28890" y="1126"/>
                  <a:pt x="28779" y="993"/>
                  <a:pt x="28603" y="817"/>
                </a:cubicBezTo>
                <a:cubicBezTo>
                  <a:pt x="28668" y="808"/>
                  <a:pt x="28728" y="804"/>
                  <a:pt x="28785" y="804"/>
                </a:cubicBezTo>
                <a:close/>
                <a:moveTo>
                  <a:pt x="31232" y="850"/>
                </a:moveTo>
                <a:cubicBezTo>
                  <a:pt x="31278" y="850"/>
                  <a:pt x="31328" y="854"/>
                  <a:pt x="31383" y="861"/>
                </a:cubicBezTo>
                <a:cubicBezTo>
                  <a:pt x="31229" y="1037"/>
                  <a:pt x="31119" y="1170"/>
                  <a:pt x="30986" y="1258"/>
                </a:cubicBezTo>
                <a:cubicBezTo>
                  <a:pt x="30979" y="1272"/>
                  <a:pt x="30966" y="1277"/>
                  <a:pt x="30949" y="1277"/>
                </a:cubicBezTo>
                <a:cubicBezTo>
                  <a:pt x="30912" y="1277"/>
                  <a:pt x="30855" y="1251"/>
                  <a:pt x="30810" y="1236"/>
                </a:cubicBezTo>
                <a:cubicBezTo>
                  <a:pt x="30788" y="1236"/>
                  <a:pt x="30788" y="1148"/>
                  <a:pt x="30788" y="1126"/>
                </a:cubicBezTo>
                <a:cubicBezTo>
                  <a:pt x="30880" y="942"/>
                  <a:pt x="31002" y="850"/>
                  <a:pt x="31232" y="850"/>
                </a:cubicBezTo>
                <a:close/>
                <a:moveTo>
                  <a:pt x="28316" y="1148"/>
                </a:moveTo>
                <a:cubicBezTo>
                  <a:pt x="28360" y="1148"/>
                  <a:pt x="28404" y="1148"/>
                  <a:pt x="28426" y="1170"/>
                </a:cubicBezTo>
                <a:cubicBezTo>
                  <a:pt x="28448" y="1192"/>
                  <a:pt x="28426" y="1236"/>
                  <a:pt x="28426" y="1280"/>
                </a:cubicBezTo>
                <a:cubicBezTo>
                  <a:pt x="28382" y="1280"/>
                  <a:pt x="28360" y="1280"/>
                  <a:pt x="28316" y="1302"/>
                </a:cubicBezTo>
                <a:lnTo>
                  <a:pt x="28316" y="1148"/>
                </a:lnTo>
                <a:close/>
                <a:moveTo>
                  <a:pt x="21540" y="1126"/>
                </a:moveTo>
                <a:cubicBezTo>
                  <a:pt x="21585" y="1126"/>
                  <a:pt x="21651" y="1192"/>
                  <a:pt x="21695" y="1236"/>
                </a:cubicBezTo>
                <a:cubicBezTo>
                  <a:pt x="21739" y="1280"/>
                  <a:pt x="21629" y="1369"/>
                  <a:pt x="21540" y="1391"/>
                </a:cubicBezTo>
                <a:cubicBezTo>
                  <a:pt x="21320" y="1391"/>
                  <a:pt x="21099" y="1413"/>
                  <a:pt x="20900" y="1413"/>
                </a:cubicBezTo>
                <a:cubicBezTo>
                  <a:pt x="20812" y="1413"/>
                  <a:pt x="20746" y="1369"/>
                  <a:pt x="20569" y="1302"/>
                </a:cubicBezTo>
                <a:cubicBezTo>
                  <a:pt x="20945" y="1126"/>
                  <a:pt x="21254" y="1148"/>
                  <a:pt x="21540" y="1126"/>
                </a:cubicBezTo>
                <a:close/>
                <a:moveTo>
                  <a:pt x="27523" y="793"/>
                </a:moveTo>
                <a:cubicBezTo>
                  <a:pt x="27537" y="793"/>
                  <a:pt x="27551" y="794"/>
                  <a:pt x="27565" y="795"/>
                </a:cubicBezTo>
                <a:cubicBezTo>
                  <a:pt x="27742" y="795"/>
                  <a:pt x="27830" y="927"/>
                  <a:pt x="27830" y="1170"/>
                </a:cubicBezTo>
                <a:cubicBezTo>
                  <a:pt x="27852" y="1413"/>
                  <a:pt x="27698" y="1545"/>
                  <a:pt x="27411" y="1545"/>
                </a:cubicBezTo>
                <a:cubicBezTo>
                  <a:pt x="27190" y="1545"/>
                  <a:pt x="27058" y="1435"/>
                  <a:pt x="27058" y="1280"/>
                </a:cubicBezTo>
                <a:cubicBezTo>
                  <a:pt x="27079" y="987"/>
                  <a:pt x="27259" y="793"/>
                  <a:pt x="27523" y="793"/>
                </a:cubicBezTo>
                <a:close/>
                <a:moveTo>
                  <a:pt x="29674" y="1448"/>
                </a:moveTo>
                <a:cubicBezTo>
                  <a:pt x="29738" y="1448"/>
                  <a:pt x="29802" y="1475"/>
                  <a:pt x="29861" y="1545"/>
                </a:cubicBezTo>
                <a:cubicBezTo>
                  <a:pt x="29861" y="1545"/>
                  <a:pt x="29861" y="1589"/>
                  <a:pt x="29861" y="1589"/>
                </a:cubicBezTo>
                <a:cubicBezTo>
                  <a:pt x="29798" y="1664"/>
                  <a:pt x="29729" y="1690"/>
                  <a:pt x="29656" y="1690"/>
                </a:cubicBezTo>
                <a:cubicBezTo>
                  <a:pt x="29600" y="1690"/>
                  <a:pt x="29543" y="1675"/>
                  <a:pt x="29485" y="1655"/>
                </a:cubicBezTo>
                <a:cubicBezTo>
                  <a:pt x="29485" y="1655"/>
                  <a:pt x="29463" y="1633"/>
                  <a:pt x="29441" y="1611"/>
                </a:cubicBezTo>
                <a:cubicBezTo>
                  <a:pt x="29463" y="1567"/>
                  <a:pt x="29463" y="1523"/>
                  <a:pt x="29508" y="1501"/>
                </a:cubicBezTo>
                <a:cubicBezTo>
                  <a:pt x="29560" y="1470"/>
                  <a:pt x="29617" y="1448"/>
                  <a:pt x="29674" y="1448"/>
                </a:cubicBezTo>
                <a:close/>
                <a:moveTo>
                  <a:pt x="8365" y="1766"/>
                </a:moveTo>
                <a:cubicBezTo>
                  <a:pt x="8409" y="1788"/>
                  <a:pt x="8431" y="1810"/>
                  <a:pt x="8453" y="1832"/>
                </a:cubicBezTo>
                <a:cubicBezTo>
                  <a:pt x="8431" y="1854"/>
                  <a:pt x="8387" y="1876"/>
                  <a:pt x="8365" y="1898"/>
                </a:cubicBezTo>
                <a:cubicBezTo>
                  <a:pt x="8343" y="1854"/>
                  <a:pt x="8343" y="1832"/>
                  <a:pt x="8321" y="1810"/>
                </a:cubicBezTo>
                <a:cubicBezTo>
                  <a:pt x="8321" y="1788"/>
                  <a:pt x="8365" y="1766"/>
                  <a:pt x="8365" y="1766"/>
                </a:cubicBezTo>
                <a:close/>
                <a:moveTo>
                  <a:pt x="4844" y="1364"/>
                </a:moveTo>
                <a:cubicBezTo>
                  <a:pt x="4849" y="1364"/>
                  <a:pt x="4853" y="1365"/>
                  <a:pt x="4856" y="1369"/>
                </a:cubicBezTo>
                <a:cubicBezTo>
                  <a:pt x="5253" y="1413"/>
                  <a:pt x="5673" y="1391"/>
                  <a:pt x="6114" y="1655"/>
                </a:cubicBezTo>
                <a:cubicBezTo>
                  <a:pt x="5936" y="1834"/>
                  <a:pt x="5758" y="1911"/>
                  <a:pt x="5579" y="1911"/>
                </a:cubicBezTo>
                <a:cubicBezTo>
                  <a:pt x="5537" y="1911"/>
                  <a:pt x="5494" y="1907"/>
                  <a:pt x="5452" y="1898"/>
                </a:cubicBezTo>
                <a:cubicBezTo>
                  <a:pt x="5231" y="1854"/>
                  <a:pt x="4988" y="1810"/>
                  <a:pt x="4812" y="1611"/>
                </a:cubicBezTo>
                <a:cubicBezTo>
                  <a:pt x="4790" y="1567"/>
                  <a:pt x="4768" y="1501"/>
                  <a:pt x="4768" y="1435"/>
                </a:cubicBezTo>
                <a:cubicBezTo>
                  <a:pt x="4768" y="1416"/>
                  <a:pt x="4817" y="1364"/>
                  <a:pt x="4844" y="1364"/>
                </a:cubicBezTo>
                <a:close/>
                <a:moveTo>
                  <a:pt x="33083" y="1744"/>
                </a:moveTo>
                <a:cubicBezTo>
                  <a:pt x="33149" y="1788"/>
                  <a:pt x="33215" y="1810"/>
                  <a:pt x="33215" y="1854"/>
                </a:cubicBezTo>
                <a:cubicBezTo>
                  <a:pt x="33234" y="1950"/>
                  <a:pt x="33187" y="2013"/>
                  <a:pt x="33101" y="2013"/>
                </a:cubicBezTo>
                <a:cubicBezTo>
                  <a:pt x="33089" y="2013"/>
                  <a:pt x="33075" y="2011"/>
                  <a:pt x="33061" y="2009"/>
                </a:cubicBezTo>
                <a:cubicBezTo>
                  <a:pt x="33017" y="2009"/>
                  <a:pt x="32972" y="1920"/>
                  <a:pt x="32972" y="1876"/>
                </a:cubicBezTo>
                <a:cubicBezTo>
                  <a:pt x="32972" y="1832"/>
                  <a:pt x="33039" y="1788"/>
                  <a:pt x="33083" y="1744"/>
                </a:cubicBezTo>
                <a:close/>
                <a:moveTo>
                  <a:pt x="16288" y="1854"/>
                </a:moveTo>
                <a:cubicBezTo>
                  <a:pt x="16354" y="1876"/>
                  <a:pt x="16376" y="1898"/>
                  <a:pt x="16420" y="1942"/>
                </a:cubicBezTo>
                <a:cubicBezTo>
                  <a:pt x="16398" y="1964"/>
                  <a:pt x="16376" y="1986"/>
                  <a:pt x="16332" y="2053"/>
                </a:cubicBezTo>
                <a:cubicBezTo>
                  <a:pt x="16310" y="2009"/>
                  <a:pt x="16266" y="1964"/>
                  <a:pt x="16244" y="1920"/>
                </a:cubicBezTo>
                <a:cubicBezTo>
                  <a:pt x="16222" y="1920"/>
                  <a:pt x="16288" y="1854"/>
                  <a:pt x="16288" y="1854"/>
                </a:cubicBezTo>
                <a:close/>
                <a:moveTo>
                  <a:pt x="24930" y="893"/>
                </a:moveTo>
                <a:cubicBezTo>
                  <a:pt x="25000" y="893"/>
                  <a:pt x="25069" y="897"/>
                  <a:pt x="25138" y="905"/>
                </a:cubicBezTo>
                <a:cubicBezTo>
                  <a:pt x="25270" y="927"/>
                  <a:pt x="25403" y="927"/>
                  <a:pt x="25535" y="949"/>
                </a:cubicBezTo>
                <a:cubicBezTo>
                  <a:pt x="25623" y="971"/>
                  <a:pt x="25690" y="1037"/>
                  <a:pt x="25756" y="1082"/>
                </a:cubicBezTo>
                <a:cubicBezTo>
                  <a:pt x="25574" y="1506"/>
                  <a:pt x="25281" y="1727"/>
                  <a:pt x="24910" y="1727"/>
                </a:cubicBezTo>
                <a:cubicBezTo>
                  <a:pt x="24876" y="1727"/>
                  <a:pt x="24842" y="1725"/>
                  <a:pt x="24807" y="1722"/>
                </a:cubicBezTo>
                <a:cubicBezTo>
                  <a:pt x="24713" y="1711"/>
                  <a:pt x="24620" y="1706"/>
                  <a:pt x="24529" y="1706"/>
                </a:cubicBezTo>
                <a:cubicBezTo>
                  <a:pt x="24232" y="1706"/>
                  <a:pt x="23946" y="1763"/>
                  <a:pt x="23659" y="1898"/>
                </a:cubicBezTo>
                <a:cubicBezTo>
                  <a:pt x="23461" y="1986"/>
                  <a:pt x="23240" y="2031"/>
                  <a:pt x="23019" y="2075"/>
                </a:cubicBezTo>
                <a:cubicBezTo>
                  <a:pt x="22953" y="2075"/>
                  <a:pt x="22865" y="2031"/>
                  <a:pt x="22732" y="2009"/>
                </a:cubicBezTo>
                <a:cubicBezTo>
                  <a:pt x="22865" y="1854"/>
                  <a:pt x="22953" y="1744"/>
                  <a:pt x="23063" y="1589"/>
                </a:cubicBezTo>
                <a:cubicBezTo>
                  <a:pt x="22909" y="1479"/>
                  <a:pt x="22754" y="1369"/>
                  <a:pt x="22600" y="1258"/>
                </a:cubicBezTo>
                <a:cubicBezTo>
                  <a:pt x="22843" y="1148"/>
                  <a:pt x="23085" y="1060"/>
                  <a:pt x="23306" y="971"/>
                </a:cubicBezTo>
                <a:cubicBezTo>
                  <a:pt x="23350" y="949"/>
                  <a:pt x="23394" y="927"/>
                  <a:pt x="23438" y="927"/>
                </a:cubicBezTo>
                <a:cubicBezTo>
                  <a:pt x="23582" y="966"/>
                  <a:pt x="23725" y="980"/>
                  <a:pt x="23868" y="980"/>
                </a:cubicBezTo>
                <a:cubicBezTo>
                  <a:pt x="24226" y="980"/>
                  <a:pt x="24582" y="893"/>
                  <a:pt x="24930" y="893"/>
                </a:cubicBezTo>
                <a:close/>
                <a:moveTo>
                  <a:pt x="13161" y="1783"/>
                </a:moveTo>
                <a:cubicBezTo>
                  <a:pt x="13174" y="1783"/>
                  <a:pt x="13186" y="1785"/>
                  <a:pt x="13198" y="1788"/>
                </a:cubicBezTo>
                <a:cubicBezTo>
                  <a:pt x="13364" y="1857"/>
                  <a:pt x="13521" y="1891"/>
                  <a:pt x="13685" y="1891"/>
                </a:cubicBezTo>
                <a:cubicBezTo>
                  <a:pt x="13784" y="1891"/>
                  <a:pt x="13885" y="1879"/>
                  <a:pt x="13993" y="1854"/>
                </a:cubicBezTo>
                <a:lnTo>
                  <a:pt x="13993" y="1854"/>
                </a:lnTo>
                <a:cubicBezTo>
                  <a:pt x="13882" y="2141"/>
                  <a:pt x="13640" y="2163"/>
                  <a:pt x="13441" y="2185"/>
                </a:cubicBezTo>
                <a:cubicBezTo>
                  <a:pt x="13394" y="2191"/>
                  <a:pt x="13346" y="2194"/>
                  <a:pt x="13300" y="2194"/>
                </a:cubicBezTo>
                <a:cubicBezTo>
                  <a:pt x="13171" y="2194"/>
                  <a:pt x="13046" y="2173"/>
                  <a:pt x="12933" y="2141"/>
                </a:cubicBezTo>
                <a:cubicBezTo>
                  <a:pt x="12823" y="2119"/>
                  <a:pt x="12801" y="1920"/>
                  <a:pt x="12889" y="1876"/>
                </a:cubicBezTo>
                <a:cubicBezTo>
                  <a:pt x="12985" y="1838"/>
                  <a:pt x="13080" y="1783"/>
                  <a:pt x="13161" y="1783"/>
                </a:cubicBezTo>
                <a:close/>
                <a:moveTo>
                  <a:pt x="15140" y="1630"/>
                </a:moveTo>
                <a:cubicBezTo>
                  <a:pt x="15309" y="1630"/>
                  <a:pt x="15463" y="1703"/>
                  <a:pt x="15604" y="1832"/>
                </a:cubicBezTo>
                <a:cubicBezTo>
                  <a:pt x="15670" y="1876"/>
                  <a:pt x="15714" y="1986"/>
                  <a:pt x="15692" y="2053"/>
                </a:cubicBezTo>
                <a:cubicBezTo>
                  <a:pt x="15670" y="2119"/>
                  <a:pt x="15582" y="2163"/>
                  <a:pt x="15516" y="2185"/>
                </a:cubicBezTo>
                <a:cubicBezTo>
                  <a:pt x="15468" y="2201"/>
                  <a:pt x="15421" y="2208"/>
                  <a:pt x="15374" y="2208"/>
                </a:cubicBezTo>
                <a:cubicBezTo>
                  <a:pt x="15225" y="2208"/>
                  <a:pt x="15081" y="2137"/>
                  <a:pt x="14964" y="2053"/>
                </a:cubicBezTo>
                <a:cubicBezTo>
                  <a:pt x="14876" y="2009"/>
                  <a:pt x="14787" y="1920"/>
                  <a:pt x="14655" y="1810"/>
                </a:cubicBezTo>
                <a:cubicBezTo>
                  <a:pt x="14830" y="1686"/>
                  <a:pt x="14991" y="1630"/>
                  <a:pt x="15140" y="1630"/>
                </a:cubicBezTo>
                <a:close/>
                <a:moveTo>
                  <a:pt x="18534" y="1336"/>
                </a:moveTo>
                <a:cubicBezTo>
                  <a:pt x="18609" y="1336"/>
                  <a:pt x="18685" y="1339"/>
                  <a:pt x="18760" y="1346"/>
                </a:cubicBezTo>
                <a:cubicBezTo>
                  <a:pt x="19510" y="1413"/>
                  <a:pt x="20260" y="1457"/>
                  <a:pt x="20945" y="1788"/>
                </a:cubicBezTo>
                <a:cubicBezTo>
                  <a:pt x="20989" y="1810"/>
                  <a:pt x="21033" y="1898"/>
                  <a:pt x="21033" y="1942"/>
                </a:cubicBezTo>
                <a:cubicBezTo>
                  <a:pt x="21033" y="1986"/>
                  <a:pt x="20967" y="2031"/>
                  <a:pt x="20923" y="2075"/>
                </a:cubicBezTo>
                <a:cubicBezTo>
                  <a:pt x="20907" y="2090"/>
                  <a:pt x="20891" y="2106"/>
                  <a:pt x="20876" y="2106"/>
                </a:cubicBezTo>
                <a:cubicBezTo>
                  <a:pt x="20869" y="2106"/>
                  <a:pt x="20863" y="2103"/>
                  <a:pt x="20856" y="2097"/>
                </a:cubicBezTo>
                <a:cubicBezTo>
                  <a:pt x="20799" y="2089"/>
                  <a:pt x="20741" y="2085"/>
                  <a:pt x="20684" y="2085"/>
                </a:cubicBezTo>
                <a:cubicBezTo>
                  <a:pt x="20261" y="2085"/>
                  <a:pt x="19852" y="2279"/>
                  <a:pt x="19444" y="2318"/>
                </a:cubicBezTo>
                <a:cubicBezTo>
                  <a:pt x="19400" y="2318"/>
                  <a:pt x="19356" y="2295"/>
                  <a:pt x="19267" y="2295"/>
                </a:cubicBezTo>
                <a:cubicBezTo>
                  <a:pt x="19038" y="2001"/>
                  <a:pt x="18737" y="1876"/>
                  <a:pt x="18389" y="1876"/>
                </a:cubicBezTo>
                <a:cubicBezTo>
                  <a:pt x="18268" y="1876"/>
                  <a:pt x="18141" y="1892"/>
                  <a:pt x="18009" y="1920"/>
                </a:cubicBezTo>
                <a:cubicBezTo>
                  <a:pt x="17907" y="1940"/>
                  <a:pt x="17834" y="1951"/>
                  <a:pt x="17764" y="1951"/>
                </a:cubicBezTo>
                <a:cubicBezTo>
                  <a:pt x="17595" y="1951"/>
                  <a:pt x="17445" y="1881"/>
                  <a:pt x="16928" y="1678"/>
                </a:cubicBezTo>
                <a:cubicBezTo>
                  <a:pt x="16950" y="1633"/>
                  <a:pt x="16950" y="1567"/>
                  <a:pt x="16950" y="1567"/>
                </a:cubicBezTo>
                <a:cubicBezTo>
                  <a:pt x="17082" y="1523"/>
                  <a:pt x="17215" y="1479"/>
                  <a:pt x="17325" y="1457"/>
                </a:cubicBezTo>
                <a:cubicBezTo>
                  <a:pt x="17732" y="1420"/>
                  <a:pt x="18139" y="1336"/>
                  <a:pt x="18534" y="1336"/>
                </a:cubicBezTo>
                <a:close/>
                <a:moveTo>
                  <a:pt x="41557" y="4723"/>
                </a:moveTo>
                <a:lnTo>
                  <a:pt x="41580" y="4767"/>
                </a:lnTo>
                <a:lnTo>
                  <a:pt x="41513" y="4745"/>
                </a:lnTo>
                <a:lnTo>
                  <a:pt x="41557" y="4723"/>
                </a:lnTo>
                <a:close/>
                <a:moveTo>
                  <a:pt x="7980" y="7867"/>
                </a:moveTo>
                <a:cubicBezTo>
                  <a:pt x="8051" y="7867"/>
                  <a:pt x="8125" y="7884"/>
                  <a:pt x="8211" y="7923"/>
                </a:cubicBezTo>
                <a:cubicBezTo>
                  <a:pt x="8080" y="8014"/>
                  <a:pt x="7973" y="8044"/>
                  <a:pt x="7853" y="8044"/>
                </a:cubicBezTo>
                <a:cubicBezTo>
                  <a:pt x="7769" y="8044"/>
                  <a:pt x="7679" y="8030"/>
                  <a:pt x="7571" y="8011"/>
                </a:cubicBezTo>
                <a:cubicBezTo>
                  <a:pt x="7728" y="7926"/>
                  <a:pt x="7848" y="7867"/>
                  <a:pt x="7980" y="7867"/>
                </a:cubicBezTo>
                <a:close/>
                <a:moveTo>
                  <a:pt x="30280" y="8188"/>
                </a:moveTo>
                <a:lnTo>
                  <a:pt x="30302" y="8210"/>
                </a:lnTo>
                <a:lnTo>
                  <a:pt x="30258" y="8232"/>
                </a:lnTo>
                <a:lnTo>
                  <a:pt x="30280" y="8188"/>
                </a:lnTo>
                <a:close/>
                <a:moveTo>
                  <a:pt x="36504" y="8154"/>
                </a:moveTo>
                <a:cubicBezTo>
                  <a:pt x="36639" y="8154"/>
                  <a:pt x="36723" y="8238"/>
                  <a:pt x="36857" y="8431"/>
                </a:cubicBezTo>
                <a:cubicBezTo>
                  <a:pt x="36923" y="8541"/>
                  <a:pt x="37011" y="8629"/>
                  <a:pt x="37077" y="8740"/>
                </a:cubicBezTo>
                <a:cubicBezTo>
                  <a:pt x="37166" y="8894"/>
                  <a:pt x="37144" y="9049"/>
                  <a:pt x="37055" y="9181"/>
                </a:cubicBezTo>
                <a:cubicBezTo>
                  <a:pt x="36993" y="9275"/>
                  <a:pt x="36919" y="9302"/>
                  <a:pt x="36826" y="9302"/>
                </a:cubicBezTo>
                <a:cubicBezTo>
                  <a:pt x="36788" y="9302"/>
                  <a:pt x="36747" y="9298"/>
                  <a:pt x="36702" y="9291"/>
                </a:cubicBezTo>
                <a:cubicBezTo>
                  <a:pt x="36526" y="9247"/>
                  <a:pt x="36327" y="9247"/>
                  <a:pt x="36062" y="9225"/>
                </a:cubicBezTo>
                <a:cubicBezTo>
                  <a:pt x="35908" y="8983"/>
                  <a:pt x="35819" y="8740"/>
                  <a:pt x="35864" y="8409"/>
                </a:cubicBezTo>
                <a:cubicBezTo>
                  <a:pt x="35996" y="8343"/>
                  <a:pt x="36128" y="8254"/>
                  <a:pt x="36261" y="8210"/>
                </a:cubicBezTo>
                <a:cubicBezTo>
                  <a:pt x="36362" y="8174"/>
                  <a:pt x="36439" y="8154"/>
                  <a:pt x="36504" y="8154"/>
                </a:cubicBezTo>
                <a:close/>
                <a:moveTo>
                  <a:pt x="39637" y="0"/>
                </a:moveTo>
                <a:cubicBezTo>
                  <a:pt x="39461" y="89"/>
                  <a:pt x="39306" y="177"/>
                  <a:pt x="39152" y="243"/>
                </a:cubicBezTo>
                <a:cubicBezTo>
                  <a:pt x="39053" y="293"/>
                  <a:pt x="38954" y="321"/>
                  <a:pt x="38858" y="321"/>
                </a:cubicBezTo>
                <a:cubicBezTo>
                  <a:pt x="38784" y="321"/>
                  <a:pt x="38712" y="304"/>
                  <a:pt x="38644" y="265"/>
                </a:cubicBezTo>
                <a:cubicBezTo>
                  <a:pt x="38504" y="185"/>
                  <a:pt x="38369" y="159"/>
                  <a:pt x="38234" y="159"/>
                </a:cubicBezTo>
                <a:cubicBezTo>
                  <a:pt x="38071" y="159"/>
                  <a:pt x="37908" y="197"/>
                  <a:pt x="37739" y="221"/>
                </a:cubicBezTo>
                <a:cubicBezTo>
                  <a:pt x="37519" y="265"/>
                  <a:pt x="37298" y="243"/>
                  <a:pt x="37077" y="265"/>
                </a:cubicBezTo>
                <a:cubicBezTo>
                  <a:pt x="36459" y="265"/>
                  <a:pt x="35841" y="287"/>
                  <a:pt x="35224" y="287"/>
                </a:cubicBezTo>
                <a:cubicBezTo>
                  <a:pt x="35160" y="296"/>
                  <a:pt x="35096" y="302"/>
                  <a:pt x="35033" y="302"/>
                </a:cubicBezTo>
                <a:cubicBezTo>
                  <a:pt x="34945" y="302"/>
                  <a:pt x="34860" y="291"/>
                  <a:pt x="34782" y="265"/>
                </a:cubicBezTo>
                <a:cubicBezTo>
                  <a:pt x="34396" y="133"/>
                  <a:pt x="34015" y="94"/>
                  <a:pt x="33635" y="94"/>
                </a:cubicBezTo>
                <a:cubicBezTo>
                  <a:pt x="33254" y="94"/>
                  <a:pt x="32873" y="133"/>
                  <a:pt x="32487" y="155"/>
                </a:cubicBezTo>
                <a:cubicBezTo>
                  <a:pt x="31715" y="221"/>
                  <a:pt x="30942" y="265"/>
                  <a:pt x="30170" y="309"/>
                </a:cubicBezTo>
                <a:cubicBezTo>
                  <a:pt x="30152" y="314"/>
                  <a:pt x="30134" y="315"/>
                  <a:pt x="30117" y="315"/>
                </a:cubicBezTo>
                <a:cubicBezTo>
                  <a:pt x="30046" y="315"/>
                  <a:pt x="29975" y="287"/>
                  <a:pt x="29905" y="287"/>
                </a:cubicBezTo>
                <a:cubicBezTo>
                  <a:pt x="29684" y="265"/>
                  <a:pt x="29463" y="265"/>
                  <a:pt x="29243" y="243"/>
                </a:cubicBezTo>
                <a:cubicBezTo>
                  <a:pt x="28912" y="221"/>
                  <a:pt x="28559" y="177"/>
                  <a:pt x="28205" y="155"/>
                </a:cubicBezTo>
                <a:cubicBezTo>
                  <a:pt x="28110" y="147"/>
                  <a:pt x="28014" y="145"/>
                  <a:pt x="27919" y="145"/>
                </a:cubicBezTo>
                <a:cubicBezTo>
                  <a:pt x="27727" y="145"/>
                  <a:pt x="27536" y="155"/>
                  <a:pt x="27345" y="155"/>
                </a:cubicBezTo>
                <a:cubicBezTo>
                  <a:pt x="26992" y="177"/>
                  <a:pt x="26639" y="221"/>
                  <a:pt x="26285" y="243"/>
                </a:cubicBezTo>
                <a:cubicBezTo>
                  <a:pt x="25844" y="265"/>
                  <a:pt x="25425" y="309"/>
                  <a:pt x="24983" y="331"/>
                </a:cubicBezTo>
                <a:cubicBezTo>
                  <a:pt x="24843" y="347"/>
                  <a:pt x="24702" y="362"/>
                  <a:pt x="24562" y="362"/>
                </a:cubicBezTo>
                <a:cubicBezTo>
                  <a:pt x="24504" y="362"/>
                  <a:pt x="24446" y="360"/>
                  <a:pt x="24387" y="353"/>
                </a:cubicBezTo>
                <a:cubicBezTo>
                  <a:pt x="24278" y="340"/>
                  <a:pt x="24168" y="334"/>
                  <a:pt x="24059" y="334"/>
                </a:cubicBezTo>
                <a:cubicBezTo>
                  <a:pt x="23815" y="334"/>
                  <a:pt x="23572" y="360"/>
                  <a:pt x="23328" y="375"/>
                </a:cubicBezTo>
                <a:cubicBezTo>
                  <a:pt x="22754" y="460"/>
                  <a:pt x="22167" y="596"/>
                  <a:pt x="21577" y="596"/>
                </a:cubicBezTo>
                <a:cubicBezTo>
                  <a:pt x="21396" y="596"/>
                  <a:pt x="21214" y="583"/>
                  <a:pt x="21033" y="552"/>
                </a:cubicBezTo>
                <a:cubicBezTo>
                  <a:pt x="21017" y="549"/>
                  <a:pt x="21000" y="547"/>
                  <a:pt x="20983" y="547"/>
                </a:cubicBezTo>
                <a:cubicBezTo>
                  <a:pt x="20879" y="547"/>
                  <a:pt x="20749" y="596"/>
                  <a:pt x="20636" y="596"/>
                </a:cubicBezTo>
                <a:cubicBezTo>
                  <a:pt x="20437" y="640"/>
                  <a:pt x="20260" y="640"/>
                  <a:pt x="20062" y="684"/>
                </a:cubicBezTo>
                <a:cubicBezTo>
                  <a:pt x="19479" y="763"/>
                  <a:pt x="18895" y="774"/>
                  <a:pt x="18312" y="774"/>
                </a:cubicBezTo>
                <a:cubicBezTo>
                  <a:pt x="18079" y="774"/>
                  <a:pt x="17845" y="773"/>
                  <a:pt x="17612" y="773"/>
                </a:cubicBezTo>
                <a:cubicBezTo>
                  <a:pt x="17259" y="773"/>
                  <a:pt x="16906" y="773"/>
                  <a:pt x="16597" y="971"/>
                </a:cubicBezTo>
                <a:cubicBezTo>
                  <a:pt x="16531" y="905"/>
                  <a:pt x="16487" y="861"/>
                  <a:pt x="16420" y="817"/>
                </a:cubicBezTo>
                <a:cubicBezTo>
                  <a:pt x="16302" y="720"/>
                  <a:pt x="16236" y="670"/>
                  <a:pt x="16177" y="670"/>
                </a:cubicBezTo>
                <a:cubicBezTo>
                  <a:pt x="16114" y="670"/>
                  <a:pt x="16059" y="726"/>
                  <a:pt x="15957" y="839"/>
                </a:cubicBezTo>
                <a:cubicBezTo>
                  <a:pt x="15802" y="993"/>
                  <a:pt x="15670" y="1037"/>
                  <a:pt x="15471" y="1037"/>
                </a:cubicBezTo>
                <a:cubicBezTo>
                  <a:pt x="15251" y="1015"/>
                  <a:pt x="15008" y="971"/>
                  <a:pt x="14765" y="971"/>
                </a:cubicBezTo>
                <a:cubicBezTo>
                  <a:pt x="14625" y="976"/>
                  <a:pt x="14513" y="979"/>
                  <a:pt x="14420" y="979"/>
                </a:cubicBezTo>
                <a:cubicBezTo>
                  <a:pt x="14060" y="979"/>
                  <a:pt x="13977" y="925"/>
                  <a:pt x="13573" y="662"/>
                </a:cubicBezTo>
                <a:cubicBezTo>
                  <a:pt x="13485" y="773"/>
                  <a:pt x="13419" y="883"/>
                  <a:pt x="13331" y="971"/>
                </a:cubicBezTo>
                <a:cubicBezTo>
                  <a:pt x="13293" y="1009"/>
                  <a:pt x="13222" y="1064"/>
                  <a:pt x="13189" y="1064"/>
                </a:cubicBezTo>
                <a:cubicBezTo>
                  <a:pt x="13183" y="1064"/>
                  <a:pt x="13179" y="1063"/>
                  <a:pt x="13176" y="1060"/>
                </a:cubicBezTo>
                <a:cubicBezTo>
                  <a:pt x="13131" y="1037"/>
                  <a:pt x="13085" y="1028"/>
                  <a:pt x="13040" y="1028"/>
                </a:cubicBezTo>
                <a:cubicBezTo>
                  <a:pt x="12895" y="1028"/>
                  <a:pt x="12752" y="1116"/>
                  <a:pt x="12618" y="1116"/>
                </a:cubicBezTo>
                <a:cubicBezTo>
                  <a:pt x="12590" y="1116"/>
                  <a:pt x="12563" y="1113"/>
                  <a:pt x="12536" y="1104"/>
                </a:cubicBezTo>
                <a:cubicBezTo>
                  <a:pt x="12355" y="1026"/>
                  <a:pt x="12171" y="1006"/>
                  <a:pt x="11985" y="1006"/>
                </a:cubicBezTo>
                <a:cubicBezTo>
                  <a:pt x="11778" y="1006"/>
                  <a:pt x="11568" y="1031"/>
                  <a:pt x="11357" y="1031"/>
                </a:cubicBezTo>
                <a:cubicBezTo>
                  <a:pt x="11272" y="1031"/>
                  <a:pt x="11187" y="1027"/>
                  <a:pt x="11102" y="1015"/>
                </a:cubicBezTo>
                <a:cubicBezTo>
                  <a:pt x="11080" y="1015"/>
                  <a:pt x="11057" y="1082"/>
                  <a:pt x="11035" y="1126"/>
                </a:cubicBezTo>
                <a:cubicBezTo>
                  <a:pt x="11146" y="1214"/>
                  <a:pt x="11256" y="1302"/>
                  <a:pt x="11366" y="1413"/>
                </a:cubicBezTo>
                <a:cubicBezTo>
                  <a:pt x="11262" y="1622"/>
                  <a:pt x="11129" y="1749"/>
                  <a:pt x="10936" y="1749"/>
                </a:cubicBezTo>
                <a:cubicBezTo>
                  <a:pt x="10886" y="1749"/>
                  <a:pt x="10830" y="1740"/>
                  <a:pt x="10771" y="1722"/>
                </a:cubicBezTo>
                <a:cubicBezTo>
                  <a:pt x="10506" y="1655"/>
                  <a:pt x="10241" y="1611"/>
                  <a:pt x="9998" y="1545"/>
                </a:cubicBezTo>
                <a:cubicBezTo>
                  <a:pt x="9844" y="1523"/>
                  <a:pt x="9733" y="1479"/>
                  <a:pt x="9689" y="1324"/>
                </a:cubicBezTo>
                <a:cubicBezTo>
                  <a:pt x="9623" y="1082"/>
                  <a:pt x="9446" y="1037"/>
                  <a:pt x="9226" y="1037"/>
                </a:cubicBezTo>
                <a:cubicBezTo>
                  <a:pt x="8740" y="1037"/>
                  <a:pt x="8255" y="1015"/>
                  <a:pt x="7769" y="1015"/>
                </a:cubicBezTo>
                <a:cubicBezTo>
                  <a:pt x="7747" y="1015"/>
                  <a:pt x="7703" y="1060"/>
                  <a:pt x="7681" y="1082"/>
                </a:cubicBezTo>
                <a:cubicBezTo>
                  <a:pt x="7659" y="1236"/>
                  <a:pt x="7637" y="1369"/>
                  <a:pt x="7615" y="1523"/>
                </a:cubicBezTo>
                <a:cubicBezTo>
                  <a:pt x="7582" y="1527"/>
                  <a:pt x="7553" y="1528"/>
                  <a:pt x="7525" y="1528"/>
                </a:cubicBezTo>
                <a:cubicBezTo>
                  <a:pt x="7381" y="1528"/>
                  <a:pt x="7295" y="1479"/>
                  <a:pt x="7239" y="1369"/>
                </a:cubicBezTo>
                <a:cubicBezTo>
                  <a:pt x="7173" y="1258"/>
                  <a:pt x="7107" y="1170"/>
                  <a:pt x="6997" y="1015"/>
                </a:cubicBezTo>
                <a:cubicBezTo>
                  <a:pt x="6831" y="1159"/>
                  <a:pt x="6666" y="1225"/>
                  <a:pt x="6503" y="1225"/>
                </a:cubicBezTo>
                <a:cubicBezTo>
                  <a:pt x="6340" y="1225"/>
                  <a:pt x="6180" y="1159"/>
                  <a:pt x="6026" y="1037"/>
                </a:cubicBezTo>
                <a:cubicBezTo>
                  <a:pt x="5959" y="993"/>
                  <a:pt x="5893" y="993"/>
                  <a:pt x="5827" y="993"/>
                </a:cubicBezTo>
                <a:cubicBezTo>
                  <a:pt x="5665" y="985"/>
                  <a:pt x="5502" y="970"/>
                  <a:pt x="5343" y="970"/>
                </a:cubicBezTo>
                <a:cubicBezTo>
                  <a:pt x="5090" y="970"/>
                  <a:pt x="4843" y="1008"/>
                  <a:pt x="4613" y="1170"/>
                </a:cubicBezTo>
                <a:cubicBezTo>
                  <a:pt x="4490" y="1242"/>
                  <a:pt x="4362" y="1275"/>
                  <a:pt x="4234" y="1275"/>
                </a:cubicBezTo>
                <a:cubicBezTo>
                  <a:pt x="4087" y="1275"/>
                  <a:pt x="3938" y="1231"/>
                  <a:pt x="3797" y="1148"/>
                </a:cubicBezTo>
                <a:cubicBezTo>
                  <a:pt x="3708" y="1104"/>
                  <a:pt x="3620" y="1082"/>
                  <a:pt x="3554" y="1037"/>
                </a:cubicBezTo>
                <a:cubicBezTo>
                  <a:pt x="3365" y="1472"/>
                  <a:pt x="3306" y="1551"/>
                  <a:pt x="3016" y="1551"/>
                </a:cubicBezTo>
                <a:cubicBezTo>
                  <a:pt x="2967" y="1551"/>
                  <a:pt x="2912" y="1548"/>
                  <a:pt x="2848" y="1545"/>
                </a:cubicBezTo>
                <a:cubicBezTo>
                  <a:pt x="2517" y="1523"/>
                  <a:pt x="2186" y="1523"/>
                  <a:pt x="1855" y="1501"/>
                </a:cubicBezTo>
                <a:cubicBezTo>
                  <a:pt x="1788" y="1413"/>
                  <a:pt x="1766" y="1302"/>
                  <a:pt x="1899" y="1236"/>
                </a:cubicBezTo>
                <a:cubicBezTo>
                  <a:pt x="2031" y="1170"/>
                  <a:pt x="2208" y="1170"/>
                  <a:pt x="2428" y="1104"/>
                </a:cubicBezTo>
                <a:cubicBezTo>
                  <a:pt x="2282" y="973"/>
                  <a:pt x="2135" y="939"/>
                  <a:pt x="1988" y="939"/>
                </a:cubicBezTo>
                <a:cubicBezTo>
                  <a:pt x="1936" y="939"/>
                  <a:pt x="1884" y="943"/>
                  <a:pt x="1832" y="949"/>
                </a:cubicBezTo>
                <a:cubicBezTo>
                  <a:pt x="1656" y="971"/>
                  <a:pt x="1479" y="1015"/>
                  <a:pt x="1303" y="1060"/>
                </a:cubicBezTo>
                <a:cubicBezTo>
                  <a:pt x="1207" y="1074"/>
                  <a:pt x="1114" y="1084"/>
                  <a:pt x="1022" y="1084"/>
                </a:cubicBezTo>
                <a:cubicBezTo>
                  <a:pt x="839" y="1084"/>
                  <a:pt x="663" y="1045"/>
                  <a:pt x="486" y="927"/>
                </a:cubicBezTo>
                <a:cubicBezTo>
                  <a:pt x="480" y="921"/>
                  <a:pt x="471" y="918"/>
                  <a:pt x="461" y="918"/>
                </a:cubicBezTo>
                <a:cubicBezTo>
                  <a:pt x="436" y="918"/>
                  <a:pt x="401" y="934"/>
                  <a:pt x="354" y="949"/>
                </a:cubicBezTo>
                <a:cubicBezTo>
                  <a:pt x="266" y="1302"/>
                  <a:pt x="707" y="1302"/>
                  <a:pt x="773" y="1567"/>
                </a:cubicBezTo>
                <a:cubicBezTo>
                  <a:pt x="751" y="1722"/>
                  <a:pt x="663" y="1898"/>
                  <a:pt x="685" y="2053"/>
                </a:cubicBezTo>
                <a:cubicBezTo>
                  <a:pt x="729" y="2229"/>
                  <a:pt x="839" y="2406"/>
                  <a:pt x="928" y="2560"/>
                </a:cubicBezTo>
                <a:cubicBezTo>
                  <a:pt x="133" y="3377"/>
                  <a:pt x="133" y="3377"/>
                  <a:pt x="45" y="4304"/>
                </a:cubicBezTo>
                <a:cubicBezTo>
                  <a:pt x="354" y="4657"/>
                  <a:pt x="641" y="5010"/>
                  <a:pt x="928" y="5385"/>
                </a:cubicBezTo>
                <a:cubicBezTo>
                  <a:pt x="950" y="5429"/>
                  <a:pt x="972" y="5496"/>
                  <a:pt x="994" y="5562"/>
                </a:cubicBezTo>
                <a:cubicBezTo>
                  <a:pt x="994" y="5672"/>
                  <a:pt x="994" y="5782"/>
                  <a:pt x="883" y="5849"/>
                </a:cubicBezTo>
                <a:cubicBezTo>
                  <a:pt x="848" y="5870"/>
                  <a:pt x="815" y="5880"/>
                  <a:pt x="783" y="5880"/>
                </a:cubicBezTo>
                <a:cubicBezTo>
                  <a:pt x="717" y="5880"/>
                  <a:pt x="657" y="5835"/>
                  <a:pt x="597" y="5760"/>
                </a:cubicBezTo>
                <a:cubicBezTo>
                  <a:pt x="552" y="5694"/>
                  <a:pt x="486" y="5650"/>
                  <a:pt x="442" y="5606"/>
                </a:cubicBezTo>
                <a:cubicBezTo>
                  <a:pt x="221" y="5694"/>
                  <a:pt x="155" y="5871"/>
                  <a:pt x="111" y="6025"/>
                </a:cubicBezTo>
                <a:cubicBezTo>
                  <a:pt x="23" y="6246"/>
                  <a:pt x="1" y="6445"/>
                  <a:pt x="199" y="6643"/>
                </a:cubicBezTo>
                <a:cubicBezTo>
                  <a:pt x="376" y="6798"/>
                  <a:pt x="398" y="7018"/>
                  <a:pt x="464" y="7239"/>
                </a:cubicBezTo>
                <a:cubicBezTo>
                  <a:pt x="486" y="7371"/>
                  <a:pt x="508" y="7548"/>
                  <a:pt x="552" y="7680"/>
                </a:cubicBezTo>
                <a:cubicBezTo>
                  <a:pt x="622" y="7904"/>
                  <a:pt x="807" y="8021"/>
                  <a:pt x="1018" y="8021"/>
                </a:cubicBezTo>
                <a:cubicBezTo>
                  <a:pt x="1139" y="8021"/>
                  <a:pt x="1270" y="7982"/>
                  <a:pt x="1391" y="7901"/>
                </a:cubicBezTo>
                <a:cubicBezTo>
                  <a:pt x="1325" y="7702"/>
                  <a:pt x="1104" y="7702"/>
                  <a:pt x="972" y="7614"/>
                </a:cubicBezTo>
                <a:cubicBezTo>
                  <a:pt x="839" y="7526"/>
                  <a:pt x="795" y="7394"/>
                  <a:pt x="883" y="7261"/>
                </a:cubicBezTo>
                <a:cubicBezTo>
                  <a:pt x="928" y="7173"/>
                  <a:pt x="1016" y="7107"/>
                  <a:pt x="1082" y="7040"/>
                </a:cubicBezTo>
                <a:cubicBezTo>
                  <a:pt x="1523" y="7327"/>
                  <a:pt x="1921" y="7614"/>
                  <a:pt x="2340" y="7857"/>
                </a:cubicBezTo>
                <a:cubicBezTo>
                  <a:pt x="2584" y="8007"/>
                  <a:pt x="2876" y="8109"/>
                  <a:pt x="3175" y="8109"/>
                </a:cubicBezTo>
                <a:cubicBezTo>
                  <a:pt x="3228" y="8109"/>
                  <a:pt x="3280" y="8106"/>
                  <a:pt x="3333" y="8100"/>
                </a:cubicBezTo>
                <a:cubicBezTo>
                  <a:pt x="3380" y="8095"/>
                  <a:pt x="3426" y="8093"/>
                  <a:pt x="3473" y="8093"/>
                </a:cubicBezTo>
                <a:cubicBezTo>
                  <a:pt x="3601" y="8093"/>
                  <a:pt x="3728" y="8106"/>
                  <a:pt x="3855" y="8106"/>
                </a:cubicBezTo>
                <a:cubicBezTo>
                  <a:pt x="3902" y="8106"/>
                  <a:pt x="3949" y="8104"/>
                  <a:pt x="3995" y="8100"/>
                </a:cubicBezTo>
                <a:cubicBezTo>
                  <a:pt x="4061" y="8100"/>
                  <a:pt x="4106" y="8078"/>
                  <a:pt x="4172" y="8034"/>
                </a:cubicBezTo>
                <a:cubicBezTo>
                  <a:pt x="3973" y="7857"/>
                  <a:pt x="3973" y="7857"/>
                  <a:pt x="2980" y="7747"/>
                </a:cubicBezTo>
                <a:cubicBezTo>
                  <a:pt x="3002" y="7636"/>
                  <a:pt x="3046" y="7548"/>
                  <a:pt x="3046" y="7438"/>
                </a:cubicBezTo>
                <a:cubicBezTo>
                  <a:pt x="3068" y="7349"/>
                  <a:pt x="3024" y="7261"/>
                  <a:pt x="3002" y="7151"/>
                </a:cubicBezTo>
                <a:lnTo>
                  <a:pt x="3002" y="7151"/>
                </a:lnTo>
                <a:cubicBezTo>
                  <a:pt x="3466" y="7173"/>
                  <a:pt x="3466" y="7173"/>
                  <a:pt x="3797" y="7438"/>
                </a:cubicBezTo>
                <a:cubicBezTo>
                  <a:pt x="3995" y="7357"/>
                  <a:pt x="4138" y="7312"/>
                  <a:pt x="4262" y="7312"/>
                </a:cubicBezTo>
                <a:cubicBezTo>
                  <a:pt x="4441" y="7312"/>
                  <a:pt x="4581" y="7405"/>
                  <a:pt x="4790" y="7614"/>
                </a:cubicBezTo>
                <a:cubicBezTo>
                  <a:pt x="4878" y="7702"/>
                  <a:pt x="4944" y="7813"/>
                  <a:pt x="5010" y="7923"/>
                </a:cubicBezTo>
                <a:cubicBezTo>
                  <a:pt x="5121" y="8100"/>
                  <a:pt x="5275" y="8166"/>
                  <a:pt x="5452" y="8188"/>
                </a:cubicBezTo>
                <a:cubicBezTo>
                  <a:pt x="5673" y="8210"/>
                  <a:pt x="5893" y="8232"/>
                  <a:pt x="6114" y="8254"/>
                </a:cubicBezTo>
                <a:cubicBezTo>
                  <a:pt x="6313" y="8276"/>
                  <a:pt x="6533" y="8320"/>
                  <a:pt x="6732" y="8365"/>
                </a:cubicBezTo>
                <a:cubicBezTo>
                  <a:pt x="6776" y="8585"/>
                  <a:pt x="6820" y="8806"/>
                  <a:pt x="6886" y="9027"/>
                </a:cubicBezTo>
                <a:cubicBezTo>
                  <a:pt x="7013" y="9462"/>
                  <a:pt x="7275" y="9674"/>
                  <a:pt x="7671" y="9674"/>
                </a:cubicBezTo>
                <a:cubicBezTo>
                  <a:pt x="7756" y="9674"/>
                  <a:pt x="7848" y="9664"/>
                  <a:pt x="7946" y="9645"/>
                </a:cubicBezTo>
                <a:cubicBezTo>
                  <a:pt x="8012" y="9623"/>
                  <a:pt x="8100" y="9600"/>
                  <a:pt x="8188" y="9556"/>
                </a:cubicBezTo>
                <a:cubicBezTo>
                  <a:pt x="8233" y="9468"/>
                  <a:pt x="8255" y="9358"/>
                  <a:pt x="8321" y="9247"/>
                </a:cubicBezTo>
                <a:cubicBezTo>
                  <a:pt x="8387" y="9093"/>
                  <a:pt x="8520" y="8960"/>
                  <a:pt x="8718" y="8960"/>
                </a:cubicBezTo>
                <a:cubicBezTo>
                  <a:pt x="9137" y="8960"/>
                  <a:pt x="9468" y="8740"/>
                  <a:pt x="9822" y="8563"/>
                </a:cubicBezTo>
                <a:cubicBezTo>
                  <a:pt x="9866" y="8541"/>
                  <a:pt x="9866" y="8497"/>
                  <a:pt x="9910" y="8453"/>
                </a:cubicBezTo>
                <a:cubicBezTo>
                  <a:pt x="9866" y="8343"/>
                  <a:pt x="9822" y="8232"/>
                  <a:pt x="9777" y="8122"/>
                </a:cubicBezTo>
                <a:cubicBezTo>
                  <a:pt x="9994" y="8021"/>
                  <a:pt x="10069" y="7976"/>
                  <a:pt x="10169" y="7976"/>
                </a:cubicBezTo>
                <a:cubicBezTo>
                  <a:pt x="10222" y="7976"/>
                  <a:pt x="10282" y="7989"/>
                  <a:pt x="10373" y="8011"/>
                </a:cubicBezTo>
                <a:cubicBezTo>
                  <a:pt x="10452" y="8031"/>
                  <a:pt x="10527" y="8041"/>
                  <a:pt x="10599" y="8041"/>
                </a:cubicBezTo>
                <a:cubicBezTo>
                  <a:pt x="10851" y="8041"/>
                  <a:pt x="11062" y="7921"/>
                  <a:pt x="11234" y="7680"/>
                </a:cubicBezTo>
                <a:cubicBezTo>
                  <a:pt x="11278" y="7592"/>
                  <a:pt x="11389" y="7548"/>
                  <a:pt x="11499" y="7482"/>
                </a:cubicBezTo>
                <a:cubicBezTo>
                  <a:pt x="11631" y="7614"/>
                  <a:pt x="11720" y="7725"/>
                  <a:pt x="11830" y="7835"/>
                </a:cubicBezTo>
                <a:cubicBezTo>
                  <a:pt x="11874" y="7879"/>
                  <a:pt x="11940" y="7901"/>
                  <a:pt x="11984" y="7923"/>
                </a:cubicBezTo>
                <a:cubicBezTo>
                  <a:pt x="12161" y="7857"/>
                  <a:pt x="12315" y="7769"/>
                  <a:pt x="12470" y="7702"/>
                </a:cubicBezTo>
                <a:cubicBezTo>
                  <a:pt x="12558" y="7769"/>
                  <a:pt x="12647" y="7791"/>
                  <a:pt x="12713" y="7857"/>
                </a:cubicBezTo>
                <a:cubicBezTo>
                  <a:pt x="12911" y="8100"/>
                  <a:pt x="13154" y="8122"/>
                  <a:pt x="13463" y="8122"/>
                </a:cubicBezTo>
                <a:cubicBezTo>
                  <a:pt x="14081" y="8100"/>
                  <a:pt x="14699" y="7945"/>
                  <a:pt x="15295" y="7857"/>
                </a:cubicBezTo>
                <a:cubicBezTo>
                  <a:pt x="15493" y="7835"/>
                  <a:pt x="15692" y="7813"/>
                  <a:pt x="15891" y="7791"/>
                </a:cubicBezTo>
                <a:cubicBezTo>
                  <a:pt x="15939" y="7780"/>
                  <a:pt x="15986" y="7775"/>
                  <a:pt x="16032" y="7775"/>
                </a:cubicBezTo>
                <a:cubicBezTo>
                  <a:pt x="16175" y="7775"/>
                  <a:pt x="16309" y="7828"/>
                  <a:pt x="16442" y="7945"/>
                </a:cubicBezTo>
                <a:cubicBezTo>
                  <a:pt x="16619" y="8144"/>
                  <a:pt x="16884" y="8210"/>
                  <a:pt x="17149" y="8254"/>
                </a:cubicBezTo>
                <a:cubicBezTo>
                  <a:pt x="17201" y="8266"/>
                  <a:pt x="17253" y="8273"/>
                  <a:pt x="17305" y="8273"/>
                </a:cubicBezTo>
                <a:cubicBezTo>
                  <a:pt x="17449" y="8273"/>
                  <a:pt x="17587" y="8218"/>
                  <a:pt x="17700" y="8056"/>
                </a:cubicBezTo>
                <a:cubicBezTo>
                  <a:pt x="17590" y="7989"/>
                  <a:pt x="17502" y="7923"/>
                  <a:pt x="17414" y="7901"/>
                </a:cubicBezTo>
                <a:cubicBezTo>
                  <a:pt x="17237" y="7835"/>
                  <a:pt x="17060" y="7791"/>
                  <a:pt x="16906" y="7747"/>
                </a:cubicBezTo>
                <a:cubicBezTo>
                  <a:pt x="16531" y="7592"/>
                  <a:pt x="16332" y="7305"/>
                  <a:pt x="16332" y="6908"/>
                </a:cubicBezTo>
                <a:cubicBezTo>
                  <a:pt x="16407" y="6833"/>
                  <a:pt x="16482" y="6793"/>
                  <a:pt x="16554" y="6793"/>
                </a:cubicBezTo>
                <a:cubicBezTo>
                  <a:pt x="16608" y="6793"/>
                  <a:pt x="16660" y="6816"/>
                  <a:pt x="16707" y="6864"/>
                </a:cubicBezTo>
                <a:cubicBezTo>
                  <a:pt x="16773" y="6908"/>
                  <a:pt x="16818" y="6996"/>
                  <a:pt x="16862" y="7062"/>
                </a:cubicBezTo>
                <a:cubicBezTo>
                  <a:pt x="16964" y="7199"/>
                  <a:pt x="17093" y="7283"/>
                  <a:pt x="17249" y="7283"/>
                </a:cubicBezTo>
                <a:cubicBezTo>
                  <a:pt x="17294" y="7283"/>
                  <a:pt x="17342" y="7276"/>
                  <a:pt x="17391" y="7261"/>
                </a:cubicBezTo>
                <a:cubicBezTo>
                  <a:pt x="17480" y="7239"/>
                  <a:pt x="17590" y="7239"/>
                  <a:pt x="17700" y="7217"/>
                </a:cubicBezTo>
                <a:cubicBezTo>
                  <a:pt x="17833" y="7394"/>
                  <a:pt x="17921" y="7548"/>
                  <a:pt x="18009" y="7680"/>
                </a:cubicBezTo>
                <a:cubicBezTo>
                  <a:pt x="18120" y="7835"/>
                  <a:pt x="18274" y="7923"/>
                  <a:pt x="18451" y="7945"/>
                </a:cubicBezTo>
                <a:cubicBezTo>
                  <a:pt x="18517" y="7945"/>
                  <a:pt x="18583" y="7923"/>
                  <a:pt x="18627" y="7901"/>
                </a:cubicBezTo>
                <a:cubicBezTo>
                  <a:pt x="18649" y="7769"/>
                  <a:pt x="18694" y="7636"/>
                  <a:pt x="18716" y="7526"/>
                </a:cubicBezTo>
                <a:cubicBezTo>
                  <a:pt x="18970" y="7422"/>
                  <a:pt x="19224" y="7391"/>
                  <a:pt x="19478" y="7391"/>
                </a:cubicBezTo>
                <a:cubicBezTo>
                  <a:pt x="19709" y="7391"/>
                  <a:pt x="19941" y="7417"/>
                  <a:pt x="20172" y="7438"/>
                </a:cubicBezTo>
                <a:cubicBezTo>
                  <a:pt x="20371" y="7460"/>
                  <a:pt x="20614" y="7482"/>
                  <a:pt x="20768" y="7725"/>
                </a:cubicBezTo>
                <a:cubicBezTo>
                  <a:pt x="20658" y="7857"/>
                  <a:pt x="20569" y="7967"/>
                  <a:pt x="20459" y="8100"/>
                </a:cubicBezTo>
                <a:cubicBezTo>
                  <a:pt x="20543" y="8302"/>
                  <a:pt x="20666" y="8388"/>
                  <a:pt x="20808" y="8388"/>
                </a:cubicBezTo>
                <a:cubicBezTo>
                  <a:pt x="20852" y="8388"/>
                  <a:pt x="20898" y="8380"/>
                  <a:pt x="20945" y="8365"/>
                </a:cubicBezTo>
                <a:cubicBezTo>
                  <a:pt x="21254" y="8254"/>
                  <a:pt x="21563" y="8122"/>
                  <a:pt x="21849" y="8011"/>
                </a:cubicBezTo>
                <a:cubicBezTo>
                  <a:pt x="21872" y="7879"/>
                  <a:pt x="21872" y="7769"/>
                  <a:pt x="21872" y="7636"/>
                </a:cubicBezTo>
                <a:cubicBezTo>
                  <a:pt x="22039" y="7623"/>
                  <a:pt x="22215" y="7573"/>
                  <a:pt x="22367" y="7573"/>
                </a:cubicBezTo>
                <a:cubicBezTo>
                  <a:pt x="22475" y="7573"/>
                  <a:pt x="22571" y="7598"/>
                  <a:pt x="22644" y="7680"/>
                </a:cubicBezTo>
                <a:cubicBezTo>
                  <a:pt x="22839" y="7886"/>
                  <a:pt x="23029" y="7965"/>
                  <a:pt x="23221" y="7965"/>
                </a:cubicBezTo>
                <a:cubicBezTo>
                  <a:pt x="23421" y="7965"/>
                  <a:pt x="23622" y="7881"/>
                  <a:pt x="23836" y="7769"/>
                </a:cubicBezTo>
                <a:lnTo>
                  <a:pt x="23968" y="7769"/>
                </a:lnTo>
                <a:cubicBezTo>
                  <a:pt x="24132" y="8145"/>
                  <a:pt x="24441" y="8194"/>
                  <a:pt x="24780" y="8194"/>
                </a:cubicBezTo>
                <a:cubicBezTo>
                  <a:pt x="24897" y="8194"/>
                  <a:pt x="25018" y="8188"/>
                  <a:pt x="25138" y="8188"/>
                </a:cubicBezTo>
                <a:cubicBezTo>
                  <a:pt x="25270" y="8188"/>
                  <a:pt x="25403" y="8166"/>
                  <a:pt x="25535" y="8166"/>
                </a:cubicBezTo>
                <a:cubicBezTo>
                  <a:pt x="25634" y="8166"/>
                  <a:pt x="25734" y="8160"/>
                  <a:pt x="25833" y="8160"/>
                </a:cubicBezTo>
                <a:cubicBezTo>
                  <a:pt x="25932" y="8160"/>
                  <a:pt x="26032" y="8166"/>
                  <a:pt x="26131" y="8188"/>
                </a:cubicBezTo>
                <a:cubicBezTo>
                  <a:pt x="26307" y="8232"/>
                  <a:pt x="26479" y="8254"/>
                  <a:pt x="26650" y="8254"/>
                </a:cubicBezTo>
                <a:cubicBezTo>
                  <a:pt x="26821" y="8254"/>
                  <a:pt x="26992" y="8232"/>
                  <a:pt x="27168" y="8188"/>
                </a:cubicBezTo>
                <a:cubicBezTo>
                  <a:pt x="27313" y="8152"/>
                  <a:pt x="27472" y="8115"/>
                  <a:pt x="27629" y="8115"/>
                </a:cubicBezTo>
                <a:cubicBezTo>
                  <a:pt x="27758" y="8115"/>
                  <a:pt x="27887" y="8140"/>
                  <a:pt x="28007" y="8210"/>
                </a:cubicBezTo>
                <a:cubicBezTo>
                  <a:pt x="28425" y="8449"/>
                  <a:pt x="28862" y="8544"/>
                  <a:pt x="29332" y="8544"/>
                </a:cubicBezTo>
                <a:cubicBezTo>
                  <a:pt x="29383" y="8544"/>
                  <a:pt x="29434" y="8543"/>
                  <a:pt x="29485" y="8541"/>
                </a:cubicBezTo>
                <a:cubicBezTo>
                  <a:pt x="29706" y="8541"/>
                  <a:pt x="29905" y="8629"/>
                  <a:pt x="30081" y="8784"/>
                </a:cubicBezTo>
                <a:cubicBezTo>
                  <a:pt x="30302" y="9005"/>
                  <a:pt x="30611" y="9071"/>
                  <a:pt x="30920" y="9159"/>
                </a:cubicBezTo>
                <a:cubicBezTo>
                  <a:pt x="30973" y="9171"/>
                  <a:pt x="31026" y="9176"/>
                  <a:pt x="31079" y="9176"/>
                </a:cubicBezTo>
                <a:cubicBezTo>
                  <a:pt x="31223" y="9176"/>
                  <a:pt x="31365" y="9135"/>
                  <a:pt x="31494" y="9071"/>
                </a:cubicBezTo>
                <a:cubicBezTo>
                  <a:pt x="31648" y="8983"/>
                  <a:pt x="31648" y="8828"/>
                  <a:pt x="31670" y="8674"/>
                </a:cubicBezTo>
                <a:cubicBezTo>
                  <a:pt x="31692" y="8453"/>
                  <a:pt x="31869" y="8343"/>
                  <a:pt x="32068" y="8276"/>
                </a:cubicBezTo>
                <a:cubicBezTo>
                  <a:pt x="32130" y="8245"/>
                  <a:pt x="32190" y="8230"/>
                  <a:pt x="32248" y="8230"/>
                </a:cubicBezTo>
                <a:cubicBezTo>
                  <a:pt x="32354" y="8230"/>
                  <a:pt x="32453" y="8279"/>
                  <a:pt x="32553" y="8365"/>
                </a:cubicBezTo>
                <a:cubicBezTo>
                  <a:pt x="32597" y="8409"/>
                  <a:pt x="32663" y="8431"/>
                  <a:pt x="32708" y="8453"/>
                </a:cubicBezTo>
                <a:cubicBezTo>
                  <a:pt x="32818" y="8409"/>
                  <a:pt x="32906" y="8343"/>
                  <a:pt x="33017" y="8298"/>
                </a:cubicBezTo>
                <a:cubicBezTo>
                  <a:pt x="33050" y="8279"/>
                  <a:pt x="33085" y="8270"/>
                  <a:pt x="33119" y="8270"/>
                </a:cubicBezTo>
                <a:cubicBezTo>
                  <a:pt x="33238" y="8270"/>
                  <a:pt x="33338" y="8381"/>
                  <a:pt x="33304" y="8519"/>
                </a:cubicBezTo>
                <a:cubicBezTo>
                  <a:pt x="33259" y="8651"/>
                  <a:pt x="33193" y="8784"/>
                  <a:pt x="33149" y="8938"/>
                </a:cubicBezTo>
                <a:cubicBezTo>
                  <a:pt x="33286" y="9035"/>
                  <a:pt x="33415" y="9088"/>
                  <a:pt x="33546" y="9088"/>
                </a:cubicBezTo>
                <a:cubicBezTo>
                  <a:pt x="33626" y="9088"/>
                  <a:pt x="33706" y="9068"/>
                  <a:pt x="33789" y="9027"/>
                </a:cubicBezTo>
                <a:cubicBezTo>
                  <a:pt x="33966" y="8960"/>
                  <a:pt x="33921" y="8762"/>
                  <a:pt x="33988" y="8629"/>
                </a:cubicBezTo>
                <a:cubicBezTo>
                  <a:pt x="33988" y="8585"/>
                  <a:pt x="34032" y="8563"/>
                  <a:pt x="34076" y="8519"/>
                </a:cubicBezTo>
                <a:cubicBezTo>
                  <a:pt x="34120" y="8519"/>
                  <a:pt x="34184" y="8509"/>
                  <a:pt x="34241" y="8509"/>
                </a:cubicBezTo>
                <a:cubicBezTo>
                  <a:pt x="34270" y="8509"/>
                  <a:pt x="34297" y="8512"/>
                  <a:pt x="34319" y="8519"/>
                </a:cubicBezTo>
                <a:cubicBezTo>
                  <a:pt x="34782" y="8696"/>
                  <a:pt x="35268" y="8850"/>
                  <a:pt x="35577" y="9314"/>
                </a:cubicBezTo>
                <a:cubicBezTo>
                  <a:pt x="35841" y="9689"/>
                  <a:pt x="36261" y="9821"/>
                  <a:pt x="36680" y="9821"/>
                </a:cubicBezTo>
                <a:cubicBezTo>
                  <a:pt x="36715" y="9823"/>
                  <a:pt x="36750" y="9824"/>
                  <a:pt x="36785" y="9824"/>
                </a:cubicBezTo>
                <a:cubicBezTo>
                  <a:pt x="37188" y="9824"/>
                  <a:pt x="37565" y="9701"/>
                  <a:pt x="37850" y="9336"/>
                </a:cubicBezTo>
                <a:cubicBezTo>
                  <a:pt x="38071" y="9005"/>
                  <a:pt x="38093" y="9027"/>
                  <a:pt x="37894" y="8651"/>
                </a:cubicBezTo>
                <a:cubicBezTo>
                  <a:pt x="37872" y="8629"/>
                  <a:pt x="37916" y="8585"/>
                  <a:pt x="37916" y="8519"/>
                </a:cubicBezTo>
                <a:cubicBezTo>
                  <a:pt x="38137" y="8431"/>
                  <a:pt x="38357" y="8409"/>
                  <a:pt x="38556" y="8210"/>
                </a:cubicBezTo>
                <a:cubicBezTo>
                  <a:pt x="38692" y="8062"/>
                  <a:pt x="38814" y="7990"/>
                  <a:pt x="38949" y="7990"/>
                </a:cubicBezTo>
                <a:cubicBezTo>
                  <a:pt x="39056" y="7990"/>
                  <a:pt x="39170" y="8034"/>
                  <a:pt x="39306" y="8122"/>
                </a:cubicBezTo>
                <a:cubicBezTo>
                  <a:pt x="39571" y="8276"/>
                  <a:pt x="39814" y="8475"/>
                  <a:pt x="40057" y="8651"/>
                </a:cubicBezTo>
                <a:cubicBezTo>
                  <a:pt x="40145" y="8710"/>
                  <a:pt x="40233" y="8779"/>
                  <a:pt x="40341" y="8779"/>
                </a:cubicBezTo>
                <a:cubicBezTo>
                  <a:pt x="40395" y="8779"/>
                  <a:pt x="40454" y="8762"/>
                  <a:pt x="40520" y="8718"/>
                </a:cubicBezTo>
                <a:lnTo>
                  <a:pt x="40520" y="8188"/>
                </a:lnTo>
                <a:cubicBezTo>
                  <a:pt x="40642" y="8111"/>
                  <a:pt x="40757" y="8072"/>
                  <a:pt x="40873" y="8072"/>
                </a:cubicBezTo>
                <a:cubicBezTo>
                  <a:pt x="40989" y="8072"/>
                  <a:pt x="41105" y="8111"/>
                  <a:pt x="41226" y="8188"/>
                </a:cubicBezTo>
                <a:cubicBezTo>
                  <a:pt x="41315" y="8254"/>
                  <a:pt x="41403" y="8298"/>
                  <a:pt x="41469" y="8320"/>
                </a:cubicBezTo>
                <a:cubicBezTo>
                  <a:pt x="41712" y="8188"/>
                  <a:pt x="41800" y="8056"/>
                  <a:pt x="41712" y="7813"/>
                </a:cubicBezTo>
                <a:cubicBezTo>
                  <a:pt x="41668" y="7725"/>
                  <a:pt x="41668" y="7614"/>
                  <a:pt x="41646" y="7504"/>
                </a:cubicBezTo>
                <a:cubicBezTo>
                  <a:pt x="41756" y="7438"/>
                  <a:pt x="41866" y="7394"/>
                  <a:pt x="41955" y="7349"/>
                </a:cubicBezTo>
                <a:cubicBezTo>
                  <a:pt x="42087" y="7283"/>
                  <a:pt x="42153" y="7173"/>
                  <a:pt x="42131" y="7018"/>
                </a:cubicBezTo>
                <a:cubicBezTo>
                  <a:pt x="42109" y="6864"/>
                  <a:pt x="41999" y="6798"/>
                  <a:pt x="41866" y="6798"/>
                </a:cubicBezTo>
                <a:cubicBezTo>
                  <a:pt x="41624" y="6798"/>
                  <a:pt x="41447" y="6665"/>
                  <a:pt x="41271" y="6511"/>
                </a:cubicBezTo>
                <a:cubicBezTo>
                  <a:pt x="41072" y="6312"/>
                  <a:pt x="41050" y="6025"/>
                  <a:pt x="41226" y="5805"/>
                </a:cubicBezTo>
                <a:cubicBezTo>
                  <a:pt x="41343" y="5644"/>
                  <a:pt x="41498" y="5561"/>
                  <a:pt x="41666" y="5561"/>
                </a:cubicBezTo>
                <a:cubicBezTo>
                  <a:pt x="41753" y="5561"/>
                  <a:pt x="41843" y="5583"/>
                  <a:pt x="41933" y="5628"/>
                </a:cubicBezTo>
                <a:cubicBezTo>
                  <a:pt x="42021" y="5672"/>
                  <a:pt x="42087" y="5760"/>
                  <a:pt x="42153" y="5827"/>
                </a:cubicBezTo>
                <a:cubicBezTo>
                  <a:pt x="42418" y="5650"/>
                  <a:pt x="42661" y="5518"/>
                  <a:pt x="42904" y="5363"/>
                </a:cubicBezTo>
                <a:cubicBezTo>
                  <a:pt x="42639" y="5253"/>
                  <a:pt x="42396" y="5164"/>
                  <a:pt x="42175" y="5054"/>
                </a:cubicBezTo>
                <a:cubicBezTo>
                  <a:pt x="42021" y="4966"/>
                  <a:pt x="42021" y="4767"/>
                  <a:pt x="42109" y="4635"/>
                </a:cubicBezTo>
                <a:cubicBezTo>
                  <a:pt x="42153" y="4569"/>
                  <a:pt x="42220" y="4502"/>
                  <a:pt x="42286" y="4458"/>
                </a:cubicBezTo>
                <a:cubicBezTo>
                  <a:pt x="42595" y="4216"/>
                  <a:pt x="42573" y="3862"/>
                  <a:pt x="42551" y="3531"/>
                </a:cubicBezTo>
                <a:cubicBezTo>
                  <a:pt x="42551" y="3465"/>
                  <a:pt x="42440" y="3355"/>
                  <a:pt x="42352" y="3289"/>
                </a:cubicBezTo>
                <a:cubicBezTo>
                  <a:pt x="42247" y="3223"/>
                  <a:pt x="42135" y="3204"/>
                  <a:pt x="42020" y="3204"/>
                </a:cubicBezTo>
                <a:cubicBezTo>
                  <a:pt x="41940" y="3204"/>
                  <a:pt x="41859" y="3213"/>
                  <a:pt x="41778" y="3222"/>
                </a:cubicBezTo>
                <a:cubicBezTo>
                  <a:pt x="41651" y="3248"/>
                  <a:pt x="41523" y="3273"/>
                  <a:pt x="41400" y="3273"/>
                </a:cubicBezTo>
                <a:cubicBezTo>
                  <a:pt x="41310" y="3273"/>
                  <a:pt x="41222" y="3260"/>
                  <a:pt x="41138" y="3222"/>
                </a:cubicBezTo>
                <a:cubicBezTo>
                  <a:pt x="41028" y="3178"/>
                  <a:pt x="40984" y="3024"/>
                  <a:pt x="41050" y="2935"/>
                </a:cubicBezTo>
                <a:cubicBezTo>
                  <a:pt x="41182" y="2759"/>
                  <a:pt x="41337" y="2604"/>
                  <a:pt x="41580" y="2604"/>
                </a:cubicBezTo>
                <a:cubicBezTo>
                  <a:pt x="41822" y="2604"/>
                  <a:pt x="42021" y="2560"/>
                  <a:pt x="42175" y="2362"/>
                </a:cubicBezTo>
                <a:cubicBezTo>
                  <a:pt x="42220" y="2295"/>
                  <a:pt x="42175" y="2141"/>
                  <a:pt x="42087" y="2141"/>
                </a:cubicBezTo>
                <a:cubicBezTo>
                  <a:pt x="42028" y="2141"/>
                  <a:pt x="41969" y="2131"/>
                  <a:pt x="41917" y="2131"/>
                </a:cubicBezTo>
                <a:cubicBezTo>
                  <a:pt x="41891" y="2131"/>
                  <a:pt x="41866" y="2134"/>
                  <a:pt x="41844" y="2141"/>
                </a:cubicBezTo>
                <a:cubicBezTo>
                  <a:pt x="41690" y="2163"/>
                  <a:pt x="41535" y="2229"/>
                  <a:pt x="41381" y="2229"/>
                </a:cubicBezTo>
                <a:cubicBezTo>
                  <a:pt x="41374" y="2232"/>
                  <a:pt x="41366" y="2233"/>
                  <a:pt x="41358" y="2233"/>
                </a:cubicBezTo>
                <a:cubicBezTo>
                  <a:pt x="41292" y="2233"/>
                  <a:pt x="41202" y="2156"/>
                  <a:pt x="41182" y="2097"/>
                </a:cubicBezTo>
                <a:cubicBezTo>
                  <a:pt x="41160" y="2053"/>
                  <a:pt x="41226" y="1920"/>
                  <a:pt x="41293" y="1898"/>
                </a:cubicBezTo>
                <a:cubicBezTo>
                  <a:pt x="41425" y="1810"/>
                  <a:pt x="41602" y="1766"/>
                  <a:pt x="41756" y="1678"/>
                </a:cubicBezTo>
                <a:cubicBezTo>
                  <a:pt x="41778" y="1678"/>
                  <a:pt x="41800" y="1589"/>
                  <a:pt x="41778" y="1567"/>
                </a:cubicBezTo>
                <a:cubicBezTo>
                  <a:pt x="41778" y="1523"/>
                  <a:pt x="41712" y="1479"/>
                  <a:pt x="41690" y="1479"/>
                </a:cubicBezTo>
                <a:cubicBezTo>
                  <a:pt x="41381" y="1567"/>
                  <a:pt x="41050" y="1633"/>
                  <a:pt x="40741" y="1722"/>
                </a:cubicBezTo>
                <a:cubicBezTo>
                  <a:pt x="40675" y="1744"/>
                  <a:pt x="40608" y="1832"/>
                  <a:pt x="40564" y="1920"/>
                </a:cubicBezTo>
                <a:cubicBezTo>
                  <a:pt x="40520" y="2009"/>
                  <a:pt x="40476" y="2097"/>
                  <a:pt x="40432" y="2185"/>
                </a:cubicBezTo>
                <a:cubicBezTo>
                  <a:pt x="40035" y="2273"/>
                  <a:pt x="39682" y="2340"/>
                  <a:pt x="39306" y="2428"/>
                </a:cubicBezTo>
                <a:cubicBezTo>
                  <a:pt x="39261" y="2439"/>
                  <a:pt x="39215" y="2445"/>
                  <a:pt x="39170" y="2445"/>
                </a:cubicBezTo>
                <a:cubicBezTo>
                  <a:pt x="39040" y="2445"/>
                  <a:pt x="38913" y="2399"/>
                  <a:pt x="38799" y="2318"/>
                </a:cubicBezTo>
                <a:cubicBezTo>
                  <a:pt x="38711" y="2251"/>
                  <a:pt x="38622" y="2185"/>
                  <a:pt x="38534" y="2141"/>
                </a:cubicBezTo>
                <a:cubicBezTo>
                  <a:pt x="38322" y="2000"/>
                  <a:pt x="38110" y="1901"/>
                  <a:pt x="37853" y="1901"/>
                </a:cubicBezTo>
                <a:cubicBezTo>
                  <a:pt x="37789" y="1901"/>
                  <a:pt x="37722" y="1907"/>
                  <a:pt x="37651" y="1920"/>
                </a:cubicBezTo>
                <a:cubicBezTo>
                  <a:pt x="37609" y="1931"/>
                  <a:pt x="37565" y="1935"/>
                  <a:pt x="37520" y="1935"/>
                </a:cubicBezTo>
                <a:cubicBezTo>
                  <a:pt x="37379" y="1935"/>
                  <a:pt x="37228" y="1893"/>
                  <a:pt x="37077" y="1876"/>
                </a:cubicBezTo>
                <a:cubicBezTo>
                  <a:pt x="36846" y="1855"/>
                  <a:pt x="36615" y="1829"/>
                  <a:pt x="36386" y="1829"/>
                </a:cubicBezTo>
                <a:cubicBezTo>
                  <a:pt x="36134" y="1829"/>
                  <a:pt x="35885" y="1860"/>
                  <a:pt x="35643" y="1964"/>
                </a:cubicBezTo>
                <a:cubicBezTo>
                  <a:pt x="35466" y="2031"/>
                  <a:pt x="35295" y="2058"/>
                  <a:pt x="35124" y="2058"/>
                </a:cubicBezTo>
                <a:cubicBezTo>
                  <a:pt x="34953" y="2058"/>
                  <a:pt x="34782" y="2031"/>
                  <a:pt x="34606" y="1986"/>
                </a:cubicBezTo>
                <a:cubicBezTo>
                  <a:pt x="34319" y="1942"/>
                  <a:pt x="34098" y="1854"/>
                  <a:pt x="33966" y="1567"/>
                </a:cubicBezTo>
                <a:cubicBezTo>
                  <a:pt x="33877" y="1369"/>
                  <a:pt x="33723" y="1214"/>
                  <a:pt x="33436" y="1148"/>
                </a:cubicBezTo>
                <a:cubicBezTo>
                  <a:pt x="33181" y="1275"/>
                  <a:pt x="32946" y="1546"/>
                  <a:pt x="32614" y="1546"/>
                </a:cubicBezTo>
                <a:cubicBezTo>
                  <a:pt x="32601" y="1546"/>
                  <a:pt x="32588" y="1546"/>
                  <a:pt x="32575" y="1545"/>
                </a:cubicBezTo>
                <a:cubicBezTo>
                  <a:pt x="32318" y="1545"/>
                  <a:pt x="32091" y="1775"/>
                  <a:pt x="31818" y="1775"/>
                </a:cubicBezTo>
                <a:cubicBezTo>
                  <a:pt x="31764" y="1775"/>
                  <a:pt x="31707" y="1766"/>
                  <a:pt x="31648" y="1744"/>
                </a:cubicBezTo>
                <a:cubicBezTo>
                  <a:pt x="32023" y="971"/>
                  <a:pt x="32730" y="773"/>
                  <a:pt x="33436" y="596"/>
                </a:cubicBezTo>
                <a:cubicBezTo>
                  <a:pt x="33449" y="592"/>
                  <a:pt x="33461" y="590"/>
                  <a:pt x="33474" y="590"/>
                </a:cubicBezTo>
                <a:cubicBezTo>
                  <a:pt x="33527" y="590"/>
                  <a:pt x="33577" y="622"/>
                  <a:pt x="33612" y="640"/>
                </a:cubicBezTo>
                <a:cubicBezTo>
                  <a:pt x="33745" y="684"/>
                  <a:pt x="33855" y="751"/>
                  <a:pt x="33988" y="817"/>
                </a:cubicBezTo>
                <a:cubicBezTo>
                  <a:pt x="34169" y="713"/>
                  <a:pt x="34350" y="671"/>
                  <a:pt x="34540" y="671"/>
                </a:cubicBezTo>
                <a:cubicBezTo>
                  <a:pt x="34674" y="671"/>
                  <a:pt x="34812" y="692"/>
                  <a:pt x="34959" y="729"/>
                </a:cubicBezTo>
                <a:cubicBezTo>
                  <a:pt x="35069" y="773"/>
                  <a:pt x="35201" y="773"/>
                  <a:pt x="35334" y="773"/>
                </a:cubicBezTo>
                <a:cubicBezTo>
                  <a:pt x="35466" y="795"/>
                  <a:pt x="35621" y="773"/>
                  <a:pt x="35731" y="817"/>
                </a:cubicBezTo>
                <a:cubicBezTo>
                  <a:pt x="35864" y="861"/>
                  <a:pt x="35974" y="971"/>
                  <a:pt x="36106" y="1082"/>
                </a:cubicBezTo>
                <a:cubicBezTo>
                  <a:pt x="36306" y="851"/>
                  <a:pt x="36527" y="792"/>
                  <a:pt x="36769" y="792"/>
                </a:cubicBezTo>
                <a:cubicBezTo>
                  <a:pt x="36875" y="792"/>
                  <a:pt x="36985" y="803"/>
                  <a:pt x="37099" y="817"/>
                </a:cubicBezTo>
                <a:cubicBezTo>
                  <a:pt x="37458" y="848"/>
                  <a:pt x="37817" y="879"/>
                  <a:pt x="38168" y="879"/>
                </a:cubicBezTo>
                <a:cubicBezTo>
                  <a:pt x="38314" y="879"/>
                  <a:pt x="38458" y="874"/>
                  <a:pt x="38600" y="861"/>
                </a:cubicBezTo>
                <a:cubicBezTo>
                  <a:pt x="38950" y="813"/>
                  <a:pt x="39300" y="777"/>
                  <a:pt x="39650" y="777"/>
                </a:cubicBezTo>
                <a:cubicBezTo>
                  <a:pt x="39786" y="777"/>
                  <a:pt x="39921" y="782"/>
                  <a:pt x="40057" y="795"/>
                </a:cubicBezTo>
                <a:cubicBezTo>
                  <a:pt x="40564" y="839"/>
                  <a:pt x="41072" y="817"/>
                  <a:pt x="41580" y="839"/>
                </a:cubicBezTo>
                <a:cubicBezTo>
                  <a:pt x="41933" y="839"/>
                  <a:pt x="42264" y="773"/>
                  <a:pt x="42661" y="618"/>
                </a:cubicBezTo>
                <a:cubicBezTo>
                  <a:pt x="42308" y="552"/>
                  <a:pt x="42043" y="486"/>
                  <a:pt x="41778" y="420"/>
                </a:cubicBezTo>
                <a:cubicBezTo>
                  <a:pt x="41621" y="507"/>
                  <a:pt x="41467" y="539"/>
                  <a:pt x="41316" y="539"/>
                </a:cubicBezTo>
                <a:cubicBezTo>
                  <a:pt x="41084" y="539"/>
                  <a:pt x="40857" y="464"/>
                  <a:pt x="40631" y="397"/>
                </a:cubicBezTo>
                <a:cubicBezTo>
                  <a:pt x="40564" y="375"/>
                  <a:pt x="40487" y="370"/>
                  <a:pt x="40407" y="370"/>
                </a:cubicBezTo>
                <a:cubicBezTo>
                  <a:pt x="40327" y="370"/>
                  <a:pt x="40244" y="375"/>
                  <a:pt x="40167" y="375"/>
                </a:cubicBezTo>
                <a:cubicBezTo>
                  <a:pt x="40035" y="375"/>
                  <a:pt x="39924" y="353"/>
                  <a:pt x="39814" y="331"/>
                </a:cubicBezTo>
                <a:cubicBezTo>
                  <a:pt x="39748" y="221"/>
                  <a:pt x="39704" y="111"/>
                  <a:pt x="396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-309950" y="4461050"/>
            <a:ext cx="1925025" cy="382025"/>
          </a:xfrm>
          <a:custGeom>
            <a:avLst/>
            <a:gdLst/>
            <a:ahLst/>
            <a:cxnLst/>
            <a:rect l="l" t="t" r="r" b="b"/>
            <a:pathLst>
              <a:path w="77001" h="15281" extrusionOk="0">
                <a:moveTo>
                  <a:pt x="21650" y="825"/>
                </a:moveTo>
                <a:cubicBezTo>
                  <a:pt x="21673" y="869"/>
                  <a:pt x="21673" y="913"/>
                  <a:pt x="21717" y="979"/>
                </a:cubicBezTo>
                <a:cubicBezTo>
                  <a:pt x="21650" y="1001"/>
                  <a:pt x="21584" y="1023"/>
                  <a:pt x="21518" y="1045"/>
                </a:cubicBezTo>
                <a:cubicBezTo>
                  <a:pt x="21496" y="1045"/>
                  <a:pt x="21452" y="913"/>
                  <a:pt x="21474" y="913"/>
                </a:cubicBezTo>
                <a:cubicBezTo>
                  <a:pt x="21518" y="869"/>
                  <a:pt x="21584" y="847"/>
                  <a:pt x="21650" y="825"/>
                </a:cubicBezTo>
                <a:close/>
                <a:moveTo>
                  <a:pt x="18524" y="953"/>
                </a:moveTo>
                <a:cubicBezTo>
                  <a:pt x="18543" y="953"/>
                  <a:pt x="18563" y="1030"/>
                  <a:pt x="18583" y="1089"/>
                </a:cubicBezTo>
                <a:cubicBezTo>
                  <a:pt x="18517" y="1089"/>
                  <a:pt x="18450" y="1111"/>
                  <a:pt x="18384" y="1111"/>
                </a:cubicBezTo>
                <a:cubicBezTo>
                  <a:pt x="18362" y="1111"/>
                  <a:pt x="18340" y="1045"/>
                  <a:pt x="18318" y="1001"/>
                </a:cubicBezTo>
                <a:cubicBezTo>
                  <a:pt x="18384" y="979"/>
                  <a:pt x="18450" y="957"/>
                  <a:pt x="18517" y="957"/>
                </a:cubicBezTo>
                <a:cubicBezTo>
                  <a:pt x="18519" y="955"/>
                  <a:pt x="18521" y="953"/>
                  <a:pt x="18524" y="953"/>
                </a:cubicBezTo>
                <a:close/>
                <a:moveTo>
                  <a:pt x="11565" y="1111"/>
                </a:moveTo>
                <a:cubicBezTo>
                  <a:pt x="11609" y="1133"/>
                  <a:pt x="11653" y="1156"/>
                  <a:pt x="11675" y="1178"/>
                </a:cubicBezTo>
                <a:cubicBezTo>
                  <a:pt x="11675" y="1200"/>
                  <a:pt x="11653" y="1222"/>
                  <a:pt x="11653" y="1244"/>
                </a:cubicBezTo>
                <a:cubicBezTo>
                  <a:pt x="11609" y="1222"/>
                  <a:pt x="11565" y="1200"/>
                  <a:pt x="11543" y="1178"/>
                </a:cubicBezTo>
                <a:cubicBezTo>
                  <a:pt x="11543" y="1178"/>
                  <a:pt x="11565" y="1133"/>
                  <a:pt x="11565" y="1111"/>
                </a:cubicBezTo>
                <a:close/>
                <a:moveTo>
                  <a:pt x="14524" y="881"/>
                </a:moveTo>
                <a:cubicBezTo>
                  <a:pt x="14560" y="881"/>
                  <a:pt x="14598" y="885"/>
                  <a:pt x="14632" y="891"/>
                </a:cubicBezTo>
                <a:cubicBezTo>
                  <a:pt x="14743" y="913"/>
                  <a:pt x="14831" y="1001"/>
                  <a:pt x="14941" y="1045"/>
                </a:cubicBezTo>
                <a:cubicBezTo>
                  <a:pt x="14897" y="1133"/>
                  <a:pt x="14897" y="1222"/>
                  <a:pt x="14875" y="1222"/>
                </a:cubicBezTo>
                <a:cubicBezTo>
                  <a:pt x="14803" y="1258"/>
                  <a:pt x="14702" y="1294"/>
                  <a:pt x="14631" y="1294"/>
                </a:cubicBezTo>
                <a:cubicBezTo>
                  <a:pt x="14615" y="1294"/>
                  <a:pt x="14600" y="1292"/>
                  <a:pt x="14588" y="1288"/>
                </a:cubicBezTo>
                <a:cubicBezTo>
                  <a:pt x="14478" y="1244"/>
                  <a:pt x="14345" y="1133"/>
                  <a:pt x="14323" y="1045"/>
                </a:cubicBezTo>
                <a:cubicBezTo>
                  <a:pt x="14323" y="915"/>
                  <a:pt x="14420" y="881"/>
                  <a:pt x="14524" y="881"/>
                </a:cubicBezTo>
                <a:close/>
                <a:moveTo>
                  <a:pt x="8276" y="1200"/>
                </a:moveTo>
                <a:lnTo>
                  <a:pt x="8276" y="1200"/>
                </a:lnTo>
                <a:cubicBezTo>
                  <a:pt x="8166" y="1266"/>
                  <a:pt x="8078" y="1354"/>
                  <a:pt x="7967" y="1420"/>
                </a:cubicBezTo>
                <a:cubicBezTo>
                  <a:pt x="7963" y="1425"/>
                  <a:pt x="7957" y="1426"/>
                  <a:pt x="7950" y="1426"/>
                </a:cubicBezTo>
                <a:cubicBezTo>
                  <a:pt x="7921" y="1426"/>
                  <a:pt x="7871" y="1394"/>
                  <a:pt x="7835" y="1376"/>
                </a:cubicBezTo>
                <a:cubicBezTo>
                  <a:pt x="7857" y="1332"/>
                  <a:pt x="7857" y="1266"/>
                  <a:pt x="7879" y="1266"/>
                </a:cubicBezTo>
                <a:cubicBezTo>
                  <a:pt x="8012" y="1222"/>
                  <a:pt x="8144" y="1222"/>
                  <a:pt x="8276" y="1200"/>
                </a:cubicBezTo>
                <a:close/>
                <a:moveTo>
                  <a:pt x="3065" y="2403"/>
                </a:moveTo>
                <a:cubicBezTo>
                  <a:pt x="3108" y="2403"/>
                  <a:pt x="3154" y="2421"/>
                  <a:pt x="3200" y="2458"/>
                </a:cubicBezTo>
                <a:cubicBezTo>
                  <a:pt x="3245" y="2502"/>
                  <a:pt x="3245" y="2590"/>
                  <a:pt x="3311" y="2700"/>
                </a:cubicBezTo>
                <a:cubicBezTo>
                  <a:pt x="3208" y="2700"/>
                  <a:pt x="3124" y="2710"/>
                  <a:pt x="3061" y="2710"/>
                </a:cubicBezTo>
                <a:cubicBezTo>
                  <a:pt x="3029" y="2710"/>
                  <a:pt x="3002" y="2708"/>
                  <a:pt x="2980" y="2700"/>
                </a:cubicBezTo>
                <a:cubicBezTo>
                  <a:pt x="2936" y="2678"/>
                  <a:pt x="2891" y="2546"/>
                  <a:pt x="2914" y="2502"/>
                </a:cubicBezTo>
                <a:cubicBezTo>
                  <a:pt x="2952" y="2438"/>
                  <a:pt x="3006" y="2403"/>
                  <a:pt x="3065" y="2403"/>
                </a:cubicBezTo>
                <a:close/>
                <a:moveTo>
                  <a:pt x="62454" y="3688"/>
                </a:moveTo>
                <a:cubicBezTo>
                  <a:pt x="62561" y="3688"/>
                  <a:pt x="62680" y="3720"/>
                  <a:pt x="62788" y="3936"/>
                </a:cubicBezTo>
                <a:cubicBezTo>
                  <a:pt x="62589" y="3980"/>
                  <a:pt x="62457" y="4047"/>
                  <a:pt x="62302" y="4069"/>
                </a:cubicBezTo>
                <a:cubicBezTo>
                  <a:pt x="62236" y="4069"/>
                  <a:pt x="62126" y="3980"/>
                  <a:pt x="62060" y="3914"/>
                </a:cubicBezTo>
                <a:cubicBezTo>
                  <a:pt x="62015" y="3826"/>
                  <a:pt x="62148" y="3694"/>
                  <a:pt x="62324" y="3694"/>
                </a:cubicBezTo>
                <a:cubicBezTo>
                  <a:pt x="62364" y="3694"/>
                  <a:pt x="62408" y="3688"/>
                  <a:pt x="62454" y="3688"/>
                </a:cubicBezTo>
                <a:close/>
                <a:moveTo>
                  <a:pt x="61436" y="10560"/>
                </a:moveTo>
                <a:cubicBezTo>
                  <a:pt x="61480" y="10560"/>
                  <a:pt x="61521" y="10582"/>
                  <a:pt x="61552" y="10623"/>
                </a:cubicBezTo>
                <a:cubicBezTo>
                  <a:pt x="61574" y="10668"/>
                  <a:pt x="61574" y="10734"/>
                  <a:pt x="61574" y="10822"/>
                </a:cubicBezTo>
                <a:cubicBezTo>
                  <a:pt x="61464" y="10800"/>
                  <a:pt x="61375" y="10800"/>
                  <a:pt x="61309" y="10778"/>
                </a:cubicBezTo>
                <a:cubicBezTo>
                  <a:pt x="61287" y="10778"/>
                  <a:pt x="61265" y="10668"/>
                  <a:pt x="61287" y="10645"/>
                </a:cubicBezTo>
                <a:cubicBezTo>
                  <a:pt x="61334" y="10587"/>
                  <a:pt x="61387" y="10560"/>
                  <a:pt x="61436" y="10560"/>
                </a:cubicBezTo>
                <a:close/>
                <a:moveTo>
                  <a:pt x="28642" y="1"/>
                </a:moveTo>
                <a:cubicBezTo>
                  <a:pt x="28607" y="1"/>
                  <a:pt x="28566" y="15"/>
                  <a:pt x="28514" y="52"/>
                </a:cubicBezTo>
                <a:cubicBezTo>
                  <a:pt x="28514" y="184"/>
                  <a:pt x="28558" y="339"/>
                  <a:pt x="28558" y="493"/>
                </a:cubicBezTo>
                <a:cubicBezTo>
                  <a:pt x="28580" y="847"/>
                  <a:pt x="28470" y="979"/>
                  <a:pt x="28117" y="1001"/>
                </a:cubicBezTo>
                <a:cubicBezTo>
                  <a:pt x="27786" y="1023"/>
                  <a:pt x="27455" y="1023"/>
                  <a:pt x="27146" y="1023"/>
                </a:cubicBezTo>
                <a:cubicBezTo>
                  <a:pt x="27115" y="1025"/>
                  <a:pt x="27085" y="1025"/>
                  <a:pt x="27056" y="1025"/>
                </a:cubicBezTo>
                <a:cubicBezTo>
                  <a:pt x="26663" y="1025"/>
                  <a:pt x="26388" y="882"/>
                  <a:pt x="26285" y="471"/>
                </a:cubicBezTo>
                <a:cubicBezTo>
                  <a:pt x="26263" y="383"/>
                  <a:pt x="26175" y="317"/>
                  <a:pt x="26064" y="207"/>
                </a:cubicBezTo>
                <a:cubicBezTo>
                  <a:pt x="26042" y="361"/>
                  <a:pt x="26020" y="427"/>
                  <a:pt x="25998" y="516"/>
                </a:cubicBezTo>
                <a:cubicBezTo>
                  <a:pt x="25976" y="604"/>
                  <a:pt x="25976" y="714"/>
                  <a:pt x="25954" y="825"/>
                </a:cubicBezTo>
                <a:cubicBezTo>
                  <a:pt x="25888" y="979"/>
                  <a:pt x="25777" y="1089"/>
                  <a:pt x="25579" y="1089"/>
                </a:cubicBezTo>
                <a:cubicBezTo>
                  <a:pt x="25380" y="1067"/>
                  <a:pt x="25248" y="957"/>
                  <a:pt x="25226" y="736"/>
                </a:cubicBezTo>
                <a:cubicBezTo>
                  <a:pt x="25204" y="582"/>
                  <a:pt x="25182" y="427"/>
                  <a:pt x="25182" y="273"/>
                </a:cubicBezTo>
                <a:cubicBezTo>
                  <a:pt x="25168" y="272"/>
                  <a:pt x="25154" y="272"/>
                  <a:pt x="25140" y="272"/>
                </a:cubicBezTo>
                <a:cubicBezTo>
                  <a:pt x="24615" y="272"/>
                  <a:pt x="24331" y="674"/>
                  <a:pt x="23879" y="825"/>
                </a:cubicBezTo>
                <a:cubicBezTo>
                  <a:pt x="23813" y="560"/>
                  <a:pt x="23747" y="339"/>
                  <a:pt x="23659" y="30"/>
                </a:cubicBezTo>
                <a:cubicBezTo>
                  <a:pt x="23372" y="383"/>
                  <a:pt x="23151" y="670"/>
                  <a:pt x="22864" y="1023"/>
                </a:cubicBezTo>
                <a:cubicBezTo>
                  <a:pt x="22559" y="589"/>
                  <a:pt x="22183" y="483"/>
                  <a:pt x="21779" y="483"/>
                </a:cubicBezTo>
                <a:cubicBezTo>
                  <a:pt x="21629" y="483"/>
                  <a:pt x="21475" y="498"/>
                  <a:pt x="21319" y="516"/>
                </a:cubicBezTo>
                <a:cubicBezTo>
                  <a:pt x="21113" y="542"/>
                  <a:pt x="20908" y="563"/>
                  <a:pt x="20708" y="563"/>
                </a:cubicBezTo>
                <a:cubicBezTo>
                  <a:pt x="20246" y="563"/>
                  <a:pt x="19807" y="453"/>
                  <a:pt x="19421" y="52"/>
                </a:cubicBezTo>
                <a:cubicBezTo>
                  <a:pt x="19188" y="266"/>
                  <a:pt x="19006" y="531"/>
                  <a:pt x="18710" y="531"/>
                </a:cubicBezTo>
                <a:cubicBezTo>
                  <a:pt x="18670" y="531"/>
                  <a:pt x="18628" y="526"/>
                  <a:pt x="18583" y="516"/>
                </a:cubicBezTo>
                <a:cubicBezTo>
                  <a:pt x="18431" y="490"/>
                  <a:pt x="18280" y="481"/>
                  <a:pt x="18129" y="481"/>
                </a:cubicBezTo>
                <a:cubicBezTo>
                  <a:pt x="17750" y="481"/>
                  <a:pt x="17372" y="538"/>
                  <a:pt x="16994" y="538"/>
                </a:cubicBezTo>
                <a:cubicBezTo>
                  <a:pt x="15272" y="538"/>
                  <a:pt x="13551" y="538"/>
                  <a:pt x="11830" y="516"/>
                </a:cubicBezTo>
                <a:cubicBezTo>
                  <a:pt x="11543" y="516"/>
                  <a:pt x="11366" y="604"/>
                  <a:pt x="11212" y="825"/>
                </a:cubicBezTo>
                <a:cubicBezTo>
                  <a:pt x="11101" y="979"/>
                  <a:pt x="10991" y="1133"/>
                  <a:pt x="10859" y="1266"/>
                </a:cubicBezTo>
                <a:cubicBezTo>
                  <a:pt x="10770" y="1332"/>
                  <a:pt x="10660" y="1376"/>
                  <a:pt x="10572" y="1398"/>
                </a:cubicBezTo>
                <a:cubicBezTo>
                  <a:pt x="10546" y="1408"/>
                  <a:pt x="10520" y="1412"/>
                  <a:pt x="10496" y="1412"/>
                </a:cubicBezTo>
                <a:cubicBezTo>
                  <a:pt x="10349" y="1412"/>
                  <a:pt x="10228" y="1256"/>
                  <a:pt x="10285" y="1067"/>
                </a:cubicBezTo>
                <a:cubicBezTo>
                  <a:pt x="10307" y="979"/>
                  <a:pt x="10395" y="891"/>
                  <a:pt x="10241" y="736"/>
                </a:cubicBezTo>
                <a:cubicBezTo>
                  <a:pt x="10132" y="720"/>
                  <a:pt x="10022" y="710"/>
                  <a:pt x="9913" y="710"/>
                </a:cubicBezTo>
                <a:cubicBezTo>
                  <a:pt x="9575" y="710"/>
                  <a:pt x="9238" y="801"/>
                  <a:pt x="8938" y="1067"/>
                </a:cubicBezTo>
                <a:cubicBezTo>
                  <a:pt x="8791" y="1185"/>
                  <a:pt x="8654" y="1254"/>
                  <a:pt x="8507" y="1254"/>
                </a:cubicBezTo>
                <a:cubicBezTo>
                  <a:pt x="8433" y="1254"/>
                  <a:pt x="8357" y="1236"/>
                  <a:pt x="8276" y="1200"/>
                </a:cubicBezTo>
                <a:cubicBezTo>
                  <a:pt x="8119" y="886"/>
                  <a:pt x="7840" y="799"/>
                  <a:pt x="7563" y="799"/>
                </a:cubicBezTo>
                <a:cubicBezTo>
                  <a:pt x="7529" y="799"/>
                  <a:pt x="7494" y="800"/>
                  <a:pt x="7460" y="802"/>
                </a:cubicBezTo>
                <a:cubicBezTo>
                  <a:pt x="7018" y="825"/>
                  <a:pt x="6599" y="913"/>
                  <a:pt x="6180" y="957"/>
                </a:cubicBezTo>
                <a:cubicBezTo>
                  <a:pt x="6114" y="1089"/>
                  <a:pt x="6069" y="1288"/>
                  <a:pt x="6003" y="1310"/>
                </a:cubicBezTo>
                <a:cubicBezTo>
                  <a:pt x="5596" y="1331"/>
                  <a:pt x="5334" y="1686"/>
                  <a:pt x="4915" y="1686"/>
                </a:cubicBezTo>
                <a:cubicBezTo>
                  <a:pt x="4903" y="1686"/>
                  <a:pt x="4890" y="1686"/>
                  <a:pt x="4878" y="1685"/>
                </a:cubicBezTo>
                <a:cubicBezTo>
                  <a:pt x="4848" y="1683"/>
                  <a:pt x="4818" y="1682"/>
                  <a:pt x="4788" y="1682"/>
                </a:cubicBezTo>
                <a:cubicBezTo>
                  <a:pt x="4468" y="1682"/>
                  <a:pt x="4167" y="1789"/>
                  <a:pt x="3885" y="1950"/>
                </a:cubicBezTo>
                <a:cubicBezTo>
                  <a:pt x="3697" y="2075"/>
                  <a:pt x="3498" y="2134"/>
                  <a:pt x="3296" y="2134"/>
                </a:cubicBezTo>
                <a:cubicBezTo>
                  <a:pt x="3213" y="2134"/>
                  <a:pt x="3130" y="2124"/>
                  <a:pt x="3046" y="2105"/>
                </a:cubicBezTo>
                <a:cubicBezTo>
                  <a:pt x="2914" y="2082"/>
                  <a:pt x="2781" y="2060"/>
                  <a:pt x="2649" y="2038"/>
                </a:cubicBezTo>
                <a:cubicBezTo>
                  <a:pt x="2384" y="2038"/>
                  <a:pt x="2274" y="2149"/>
                  <a:pt x="2251" y="2436"/>
                </a:cubicBezTo>
                <a:cubicBezTo>
                  <a:pt x="2229" y="2546"/>
                  <a:pt x="2251" y="2634"/>
                  <a:pt x="2251" y="2678"/>
                </a:cubicBezTo>
                <a:cubicBezTo>
                  <a:pt x="1832" y="3230"/>
                  <a:pt x="1280" y="3340"/>
                  <a:pt x="707" y="3429"/>
                </a:cubicBezTo>
                <a:cubicBezTo>
                  <a:pt x="530" y="3473"/>
                  <a:pt x="287" y="3385"/>
                  <a:pt x="89" y="3649"/>
                </a:cubicBezTo>
                <a:cubicBezTo>
                  <a:pt x="243" y="3694"/>
                  <a:pt x="353" y="3738"/>
                  <a:pt x="464" y="3760"/>
                </a:cubicBezTo>
                <a:cubicBezTo>
                  <a:pt x="618" y="3804"/>
                  <a:pt x="751" y="3826"/>
                  <a:pt x="905" y="3848"/>
                </a:cubicBezTo>
                <a:cubicBezTo>
                  <a:pt x="883" y="3936"/>
                  <a:pt x="883" y="4003"/>
                  <a:pt x="861" y="4047"/>
                </a:cubicBezTo>
                <a:cubicBezTo>
                  <a:pt x="786" y="4137"/>
                  <a:pt x="693" y="4158"/>
                  <a:pt x="594" y="4158"/>
                </a:cubicBezTo>
                <a:cubicBezTo>
                  <a:pt x="505" y="4158"/>
                  <a:pt x="412" y="4141"/>
                  <a:pt x="321" y="4141"/>
                </a:cubicBezTo>
                <a:cubicBezTo>
                  <a:pt x="213" y="4141"/>
                  <a:pt x="109" y="4165"/>
                  <a:pt x="22" y="4267"/>
                </a:cubicBezTo>
                <a:cubicBezTo>
                  <a:pt x="0" y="4841"/>
                  <a:pt x="552" y="4665"/>
                  <a:pt x="773" y="4819"/>
                </a:cubicBezTo>
                <a:cubicBezTo>
                  <a:pt x="1126" y="5459"/>
                  <a:pt x="1545" y="5878"/>
                  <a:pt x="2274" y="5878"/>
                </a:cubicBezTo>
                <a:cubicBezTo>
                  <a:pt x="2384" y="5878"/>
                  <a:pt x="2494" y="5878"/>
                  <a:pt x="2605" y="5900"/>
                </a:cubicBezTo>
                <a:cubicBezTo>
                  <a:pt x="3024" y="5967"/>
                  <a:pt x="3399" y="6077"/>
                  <a:pt x="3620" y="6474"/>
                </a:cubicBezTo>
                <a:cubicBezTo>
                  <a:pt x="3796" y="6739"/>
                  <a:pt x="4083" y="6827"/>
                  <a:pt x="4392" y="6827"/>
                </a:cubicBezTo>
                <a:cubicBezTo>
                  <a:pt x="4591" y="6849"/>
                  <a:pt x="4789" y="6849"/>
                  <a:pt x="5076" y="6849"/>
                </a:cubicBezTo>
                <a:cubicBezTo>
                  <a:pt x="4966" y="6982"/>
                  <a:pt x="4922" y="7070"/>
                  <a:pt x="4878" y="7092"/>
                </a:cubicBezTo>
                <a:cubicBezTo>
                  <a:pt x="4701" y="7136"/>
                  <a:pt x="4503" y="7158"/>
                  <a:pt x="4326" y="7181"/>
                </a:cubicBezTo>
                <a:cubicBezTo>
                  <a:pt x="4105" y="7181"/>
                  <a:pt x="3907" y="7225"/>
                  <a:pt x="3796" y="7467"/>
                </a:cubicBezTo>
                <a:cubicBezTo>
                  <a:pt x="3710" y="7657"/>
                  <a:pt x="3570" y="7725"/>
                  <a:pt x="3408" y="7725"/>
                </a:cubicBezTo>
                <a:cubicBezTo>
                  <a:pt x="3363" y="7725"/>
                  <a:pt x="3315" y="7720"/>
                  <a:pt x="3267" y="7710"/>
                </a:cubicBezTo>
                <a:cubicBezTo>
                  <a:pt x="3097" y="7690"/>
                  <a:pt x="2931" y="7682"/>
                  <a:pt x="2765" y="7682"/>
                </a:cubicBezTo>
                <a:cubicBezTo>
                  <a:pt x="2198" y="7682"/>
                  <a:pt x="1651" y="7784"/>
                  <a:pt x="1104" y="7887"/>
                </a:cubicBezTo>
                <a:cubicBezTo>
                  <a:pt x="949" y="7909"/>
                  <a:pt x="773" y="7887"/>
                  <a:pt x="685" y="8130"/>
                </a:cubicBezTo>
                <a:cubicBezTo>
                  <a:pt x="949" y="8130"/>
                  <a:pt x="1192" y="8130"/>
                  <a:pt x="1413" y="8152"/>
                </a:cubicBezTo>
                <a:cubicBezTo>
                  <a:pt x="1611" y="8152"/>
                  <a:pt x="1810" y="8152"/>
                  <a:pt x="1987" y="8174"/>
                </a:cubicBezTo>
                <a:cubicBezTo>
                  <a:pt x="2251" y="8218"/>
                  <a:pt x="2494" y="8328"/>
                  <a:pt x="2605" y="8593"/>
                </a:cubicBezTo>
                <a:cubicBezTo>
                  <a:pt x="2428" y="8858"/>
                  <a:pt x="2163" y="8858"/>
                  <a:pt x="1942" y="8902"/>
                </a:cubicBezTo>
                <a:cubicBezTo>
                  <a:pt x="1700" y="8946"/>
                  <a:pt x="1457" y="8924"/>
                  <a:pt x="1214" y="8946"/>
                </a:cubicBezTo>
                <a:cubicBezTo>
                  <a:pt x="1185" y="8949"/>
                  <a:pt x="1155" y="8950"/>
                  <a:pt x="1124" y="8950"/>
                </a:cubicBezTo>
                <a:cubicBezTo>
                  <a:pt x="1066" y="8950"/>
                  <a:pt x="1007" y="8946"/>
                  <a:pt x="948" y="8946"/>
                </a:cubicBezTo>
                <a:cubicBezTo>
                  <a:pt x="810" y="8946"/>
                  <a:pt x="673" y="8966"/>
                  <a:pt x="552" y="9101"/>
                </a:cubicBezTo>
                <a:cubicBezTo>
                  <a:pt x="647" y="9212"/>
                  <a:pt x="754" y="9240"/>
                  <a:pt x="864" y="9240"/>
                </a:cubicBezTo>
                <a:cubicBezTo>
                  <a:pt x="978" y="9240"/>
                  <a:pt x="1097" y="9209"/>
                  <a:pt x="1209" y="9209"/>
                </a:cubicBezTo>
                <a:cubicBezTo>
                  <a:pt x="1288" y="9209"/>
                  <a:pt x="1365" y="9224"/>
                  <a:pt x="1435" y="9277"/>
                </a:cubicBezTo>
                <a:cubicBezTo>
                  <a:pt x="1457" y="9476"/>
                  <a:pt x="1479" y="9719"/>
                  <a:pt x="1501" y="9895"/>
                </a:cubicBezTo>
                <a:cubicBezTo>
                  <a:pt x="1718" y="10058"/>
                  <a:pt x="1949" y="10072"/>
                  <a:pt x="2171" y="10072"/>
                </a:cubicBezTo>
                <a:cubicBezTo>
                  <a:pt x="2221" y="10072"/>
                  <a:pt x="2269" y="10072"/>
                  <a:pt x="2318" y="10072"/>
                </a:cubicBezTo>
                <a:cubicBezTo>
                  <a:pt x="2869" y="10116"/>
                  <a:pt x="3443" y="10182"/>
                  <a:pt x="3995" y="10204"/>
                </a:cubicBezTo>
                <a:cubicBezTo>
                  <a:pt x="4834" y="10248"/>
                  <a:pt x="5672" y="10248"/>
                  <a:pt x="6489" y="10270"/>
                </a:cubicBezTo>
                <a:cubicBezTo>
                  <a:pt x="7173" y="10270"/>
                  <a:pt x="7835" y="10248"/>
                  <a:pt x="8519" y="10248"/>
                </a:cubicBezTo>
                <a:cubicBezTo>
                  <a:pt x="8806" y="10248"/>
                  <a:pt x="9027" y="10403"/>
                  <a:pt x="9137" y="10690"/>
                </a:cubicBezTo>
                <a:cubicBezTo>
                  <a:pt x="9203" y="10844"/>
                  <a:pt x="9270" y="11021"/>
                  <a:pt x="9336" y="11219"/>
                </a:cubicBezTo>
                <a:cubicBezTo>
                  <a:pt x="9402" y="11153"/>
                  <a:pt x="9468" y="11131"/>
                  <a:pt x="9490" y="11087"/>
                </a:cubicBezTo>
                <a:cubicBezTo>
                  <a:pt x="9578" y="10712"/>
                  <a:pt x="9843" y="10513"/>
                  <a:pt x="10130" y="10292"/>
                </a:cubicBezTo>
                <a:cubicBezTo>
                  <a:pt x="10247" y="10195"/>
                  <a:pt x="10368" y="10140"/>
                  <a:pt x="10483" y="10140"/>
                </a:cubicBezTo>
                <a:cubicBezTo>
                  <a:pt x="10627" y="10140"/>
                  <a:pt x="10760" y="10228"/>
                  <a:pt x="10859" y="10425"/>
                </a:cubicBezTo>
                <a:cubicBezTo>
                  <a:pt x="10947" y="10601"/>
                  <a:pt x="11079" y="10778"/>
                  <a:pt x="11212" y="10954"/>
                </a:cubicBezTo>
                <a:cubicBezTo>
                  <a:pt x="11035" y="11043"/>
                  <a:pt x="10859" y="11131"/>
                  <a:pt x="10660" y="11219"/>
                </a:cubicBezTo>
                <a:cubicBezTo>
                  <a:pt x="10947" y="11572"/>
                  <a:pt x="10947" y="11572"/>
                  <a:pt x="11653" y="11793"/>
                </a:cubicBezTo>
                <a:cubicBezTo>
                  <a:pt x="11785" y="12389"/>
                  <a:pt x="12293" y="12588"/>
                  <a:pt x="12801" y="12764"/>
                </a:cubicBezTo>
                <a:cubicBezTo>
                  <a:pt x="12999" y="12830"/>
                  <a:pt x="13242" y="12830"/>
                  <a:pt x="13441" y="12830"/>
                </a:cubicBezTo>
                <a:cubicBezTo>
                  <a:pt x="13475" y="12829"/>
                  <a:pt x="13510" y="12828"/>
                  <a:pt x="13543" y="12828"/>
                </a:cubicBezTo>
                <a:cubicBezTo>
                  <a:pt x="13937" y="12828"/>
                  <a:pt x="14251" y="12953"/>
                  <a:pt x="14434" y="13360"/>
                </a:cubicBezTo>
                <a:cubicBezTo>
                  <a:pt x="14456" y="13404"/>
                  <a:pt x="14522" y="13404"/>
                  <a:pt x="14632" y="13470"/>
                </a:cubicBezTo>
                <a:cubicBezTo>
                  <a:pt x="14699" y="13360"/>
                  <a:pt x="14809" y="13228"/>
                  <a:pt x="14875" y="13117"/>
                </a:cubicBezTo>
                <a:cubicBezTo>
                  <a:pt x="15294" y="13139"/>
                  <a:pt x="15648" y="13250"/>
                  <a:pt x="15912" y="13559"/>
                </a:cubicBezTo>
                <a:cubicBezTo>
                  <a:pt x="15979" y="13625"/>
                  <a:pt x="16089" y="13647"/>
                  <a:pt x="16177" y="13669"/>
                </a:cubicBezTo>
                <a:cubicBezTo>
                  <a:pt x="16581" y="13324"/>
                  <a:pt x="16787" y="13159"/>
                  <a:pt x="17049" y="13159"/>
                </a:cubicBezTo>
                <a:cubicBezTo>
                  <a:pt x="17274" y="13159"/>
                  <a:pt x="17541" y="13280"/>
                  <a:pt x="18009" y="13514"/>
                </a:cubicBezTo>
                <a:cubicBezTo>
                  <a:pt x="18255" y="13315"/>
                  <a:pt x="18532" y="13212"/>
                  <a:pt x="18834" y="13212"/>
                </a:cubicBezTo>
                <a:cubicBezTo>
                  <a:pt x="18967" y="13212"/>
                  <a:pt x="19104" y="13231"/>
                  <a:pt x="19245" y="13272"/>
                </a:cubicBezTo>
                <a:cubicBezTo>
                  <a:pt x="19349" y="13299"/>
                  <a:pt x="19451" y="13312"/>
                  <a:pt x="19551" y="13312"/>
                </a:cubicBezTo>
                <a:cubicBezTo>
                  <a:pt x="19770" y="13312"/>
                  <a:pt x="19982" y="13252"/>
                  <a:pt x="20194" y="13161"/>
                </a:cubicBezTo>
                <a:cubicBezTo>
                  <a:pt x="20456" y="13056"/>
                  <a:pt x="20714" y="12981"/>
                  <a:pt x="20966" y="12981"/>
                </a:cubicBezTo>
                <a:cubicBezTo>
                  <a:pt x="21244" y="12981"/>
                  <a:pt x="21517" y="13073"/>
                  <a:pt x="21783" y="13316"/>
                </a:cubicBezTo>
                <a:cubicBezTo>
                  <a:pt x="21875" y="13396"/>
                  <a:pt x="21978" y="13435"/>
                  <a:pt x="22084" y="13435"/>
                </a:cubicBezTo>
                <a:cubicBezTo>
                  <a:pt x="22183" y="13435"/>
                  <a:pt x="22283" y="13402"/>
                  <a:pt x="22379" y="13338"/>
                </a:cubicBezTo>
                <a:cubicBezTo>
                  <a:pt x="22467" y="13294"/>
                  <a:pt x="22555" y="13206"/>
                  <a:pt x="22644" y="13161"/>
                </a:cubicBezTo>
                <a:cubicBezTo>
                  <a:pt x="22867" y="13040"/>
                  <a:pt x="23114" y="12978"/>
                  <a:pt x="23357" y="12978"/>
                </a:cubicBezTo>
                <a:cubicBezTo>
                  <a:pt x="23692" y="12978"/>
                  <a:pt x="24021" y="13095"/>
                  <a:pt x="24277" y="13338"/>
                </a:cubicBezTo>
                <a:cubicBezTo>
                  <a:pt x="24520" y="13560"/>
                  <a:pt x="24762" y="13672"/>
                  <a:pt x="25056" y="13672"/>
                </a:cubicBezTo>
                <a:cubicBezTo>
                  <a:pt x="25083" y="13672"/>
                  <a:pt x="25110" y="13671"/>
                  <a:pt x="25137" y="13669"/>
                </a:cubicBezTo>
                <a:lnTo>
                  <a:pt x="25645" y="13669"/>
                </a:lnTo>
                <a:cubicBezTo>
                  <a:pt x="25733" y="14044"/>
                  <a:pt x="25800" y="14419"/>
                  <a:pt x="26153" y="14662"/>
                </a:cubicBezTo>
                <a:cubicBezTo>
                  <a:pt x="26241" y="14508"/>
                  <a:pt x="26307" y="14397"/>
                  <a:pt x="26395" y="14265"/>
                </a:cubicBezTo>
                <a:cubicBezTo>
                  <a:pt x="26550" y="14353"/>
                  <a:pt x="26704" y="14486"/>
                  <a:pt x="26837" y="14486"/>
                </a:cubicBezTo>
                <a:cubicBezTo>
                  <a:pt x="27477" y="14552"/>
                  <a:pt x="28117" y="14574"/>
                  <a:pt x="28779" y="14596"/>
                </a:cubicBezTo>
                <a:cubicBezTo>
                  <a:pt x="29640" y="14618"/>
                  <a:pt x="29640" y="14618"/>
                  <a:pt x="30081" y="15236"/>
                </a:cubicBezTo>
                <a:cubicBezTo>
                  <a:pt x="30213" y="15059"/>
                  <a:pt x="30302" y="14883"/>
                  <a:pt x="30434" y="14728"/>
                </a:cubicBezTo>
                <a:cubicBezTo>
                  <a:pt x="30451" y="14711"/>
                  <a:pt x="30487" y="14704"/>
                  <a:pt x="30529" y="14704"/>
                </a:cubicBezTo>
                <a:cubicBezTo>
                  <a:pt x="30597" y="14704"/>
                  <a:pt x="30680" y="14723"/>
                  <a:pt x="30721" y="14750"/>
                </a:cubicBezTo>
                <a:cubicBezTo>
                  <a:pt x="30787" y="14817"/>
                  <a:pt x="30787" y="14949"/>
                  <a:pt x="30831" y="15037"/>
                </a:cubicBezTo>
                <a:cubicBezTo>
                  <a:pt x="30876" y="15170"/>
                  <a:pt x="30964" y="15280"/>
                  <a:pt x="31118" y="15280"/>
                </a:cubicBezTo>
                <a:cubicBezTo>
                  <a:pt x="31295" y="15280"/>
                  <a:pt x="31295" y="15126"/>
                  <a:pt x="31317" y="14993"/>
                </a:cubicBezTo>
                <a:cubicBezTo>
                  <a:pt x="31339" y="14839"/>
                  <a:pt x="31383" y="14706"/>
                  <a:pt x="31427" y="14530"/>
                </a:cubicBezTo>
                <a:cubicBezTo>
                  <a:pt x="31847" y="14574"/>
                  <a:pt x="32200" y="14662"/>
                  <a:pt x="32575" y="14662"/>
                </a:cubicBezTo>
                <a:cubicBezTo>
                  <a:pt x="32906" y="14662"/>
                  <a:pt x="33149" y="14750"/>
                  <a:pt x="33413" y="14927"/>
                </a:cubicBezTo>
                <a:cubicBezTo>
                  <a:pt x="33590" y="15037"/>
                  <a:pt x="33767" y="15148"/>
                  <a:pt x="33921" y="15258"/>
                </a:cubicBezTo>
                <a:cubicBezTo>
                  <a:pt x="34296" y="15192"/>
                  <a:pt x="34627" y="15126"/>
                  <a:pt x="34870" y="14817"/>
                </a:cubicBezTo>
                <a:cubicBezTo>
                  <a:pt x="35025" y="14640"/>
                  <a:pt x="35245" y="14640"/>
                  <a:pt x="35466" y="14618"/>
                </a:cubicBezTo>
                <a:cubicBezTo>
                  <a:pt x="36283" y="14533"/>
                  <a:pt x="37113" y="14435"/>
                  <a:pt x="37946" y="14435"/>
                </a:cubicBezTo>
                <a:cubicBezTo>
                  <a:pt x="38193" y="14435"/>
                  <a:pt x="38441" y="14443"/>
                  <a:pt x="38688" y="14463"/>
                </a:cubicBezTo>
                <a:cubicBezTo>
                  <a:pt x="38721" y="14475"/>
                  <a:pt x="38760" y="14480"/>
                  <a:pt x="38801" y="14480"/>
                </a:cubicBezTo>
                <a:cubicBezTo>
                  <a:pt x="38843" y="14480"/>
                  <a:pt x="38887" y="14475"/>
                  <a:pt x="38931" y="14463"/>
                </a:cubicBezTo>
                <a:cubicBezTo>
                  <a:pt x="39593" y="14221"/>
                  <a:pt x="40299" y="14331"/>
                  <a:pt x="40983" y="14177"/>
                </a:cubicBezTo>
                <a:cubicBezTo>
                  <a:pt x="41116" y="14151"/>
                  <a:pt x="41210" y="14135"/>
                  <a:pt x="41285" y="14135"/>
                </a:cubicBezTo>
                <a:cubicBezTo>
                  <a:pt x="41470" y="14135"/>
                  <a:pt x="41529" y="14236"/>
                  <a:pt x="41734" y="14552"/>
                </a:cubicBezTo>
                <a:cubicBezTo>
                  <a:pt x="42343" y="14178"/>
                  <a:pt x="42865" y="14015"/>
                  <a:pt x="43580" y="14015"/>
                </a:cubicBezTo>
                <a:cubicBezTo>
                  <a:pt x="43668" y="14015"/>
                  <a:pt x="43758" y="14017"/>
                  <a:pt x="43852" y="14022"/>
                </a:cubicBezTo>
                <a:cubicBezTo>
                  <a:pt x="43960" y="14027"/>
                  <a:pt x="44067" y="14031"/>
                  <a:pt x="44174" y="14031"/>
                </a:cubicBezTo>
                <a:cubicBezTo>
                  <a:pt x="44528" y="14031"/>
                  <a:pt x="44876" y="13988"/>
                  <a:pt x="45199" y="13801"/>
                </a:cubicBezTo>
                <a:cubicBezTo>
                  <a:pt x="45324" y="13717"/>
                  <a:pt x="45468" y="13687"/>
                  <a:pt x="45618" y="13687"/>
                </a:cubicBezTo>
                <a:cubicBezTo>
                  <a:pt x="45705" y="13687"/>
                  <a:pt x="45794" y="13697"/>
                  <a:pt x="45883" y="13713"/>
                </a:cubicBezTo>
                <a:cubicBezTo>
                  <a:pt x="46390" y="13757"/>
                  <a:pt x="46898" y="13801"/>
                  <a:pt x="47428" y="13823"/>
                </a:cubicBezTo>
                <a:cubicBezTo>
                  <a:pt x="47456" y="13828"/>
                  <a:pt x="47484" y="13829"/>
                  <a:pt x="47513" y="13829"/>
                </a:cubicBezTo>
                <a:cubicBezTo>
                  <a:pt x="47639" y="13829"/>
                  <a:pt x="47765" y="13793"/>
                  <a:pt x="47891" y="13757"/>
                </a:cubicBezTo>
                <a:cubicBezTo>
                  <a:pt x="48214" y="13622"/>
                  <a:pt x="48532" y="13555"/>
                  <a:pt x="48846" y="13555"/>
                </a:cubicBezTo>
                <a:cubicBezTo>
                  <a:pt x="49196" y="13555"/>
                  <a:pt x="49540" y="13638"/>
                  <a:pt x="49877" y="13801"/>
                </a:cubicBezTo>
                <a:cubicBezTo>
                  <a:pt x="49966" y="13779"/>
                  <a:pt x="50010" y="13779"/>
                  <a:pt x="50054" y="13757"/>
                </a:cubicBezTo>
                <a:cubicBezTo>
                  <a:pt x="50380" y="13640"/>
                  <a:pt x="50605" y="13574"/>
                  <a:pt x="50790" y="13574"/>
                </a:cubicBezTo>
                <a:cubicBezTo>
                  <a:pt x="51092" y="13574"/>
                  <a:pt x="51287" y="13752"/>
                  <a:pt x="51643" y="14177"/>
                </a:cubicBezTo>
                <a:cubicBezTo>
                  <a:pt x="51687" y="14221"/>
                  <a:pt x="51709" y="14287"/>
                  <a:pt x="51753" y="14309"/>
                </a:cubicBezTo>
                <a:cubicBezTo>
                  <a:pt x="51775" y="14331"/>
                  <a:pt x="51841" y="14353"/>
                  <a:pt x="51930" y="14375"/>
                </a:cubicBezTo>
                <a:cubicBezTo>
                  <a:pt x="52018" y="14154"/>
                  <a:pt x="52106" y="13956"/>
                  <a:pt x="52217" y="13691"/>
                </a:cubicBezTo>
                <a:cubicBezTo>
                  <a:pt x="52497" y="13635"/>
                  <a:pt x="52793" y="13500"/>
                  <a:pt x="53078" y="13500"/>
                </a:cubicBezTo>
                <a:cubicBezTo>
                  <a:pt x="53130" y="13500"/>
                  <a:pt x="53181" y="13504"/>
                  <a:pt x="53232" y="13514"/>
                </a:cubicBezTo>
                <a:cubicBezTo>
                  <a:pt x="53755" y="13585"/>
                  <a:pt x="54277" y="13623"/>
                  <a:pt x="54800" y="13623"/>
                </a:cubicBezTo>
                <a:cubicBezTo>
                  <a:pt x="55425" y="13623"/>
                  <a:pt x="56050" y="13568"/>
                  <a:pt x="56675" y="13448"/>
                </a:cubicBezTo>
                <a:cubicBezTo>
                  <a:pt x="56736" y="13433"/>
                  <a:pt x="56818" y="13407"/>
                  <a:pt x="56891" y="13407"/>
                </a:cubicBezTo>
                <a:cubicBezTo>
                  <a:pt x="56925" y="13407"/>
                  <a:pt x="56956" y="13413"/>
                  <a:pt x="56984" y="13426"/>
                </a:cubicBezTo>
                <a:cubicBezTo>
                  <a:pt x="57211" y="13499"/>
                  <a:pt x="57434" y="13537"/>
                  <a:pt x="57654" y="13537"/>
                </a:cubicBezTo>
                <a:cubicBezTo>
                  <a:pt x="57904" y="13537"/>
                  <a:pt x="58150" y="13488"/>
                  <a:pt x="58396" y="13382"/>
                </a:cubicBezTo>
                <a:cubicBezTo>
                  <a:pt x="58419" y="13371"/>
                  <a:pt x="58445" y="13367"/>
                  <a:pt x="58473" y="13367"/>
                </a:cubicBezTo>
                <a:cubicBezTo>
                  <a:pt x="58535" y="13367"/>
                  <a:pt x="58604" y="13387"/>
                  <a:pt x="58663" y="13387"/>
                </a:cubicBezTo>
                <a:cubicBezTo>
                  <a:pt x="58678" y="13387"/>
                  <a:pt x="58692" y="13385"/>
                  <a:pt x="58705" y="13382"/>
                </a:cubicBezTo>
                <a:cubicBezTo>
                  <a:pt x="58817" y="13364"/>
                  <a:pt x="58928" y="13357"/>
                  <a:pt x="59038" y="13357"/>
                </a:cubicBezTo>
                <a:cubicBezTo>
                  <a:pt x="59439" y="13357"/>
                  <a:pt x="59830" y="13450"/>
                  <a:pt x="60221" y="13450"/>
                </a:cubicBezTo>
                <a:cubicBezTo>
                  <a:pt x="60253" y="13450"/>
                  <a:pt x="60285" y="13450"/>
                  <a:pt x="60316" y="13448"/>
                </a:cubicBezTo>
                <a:cubicBezTo>
                  <a:pt x="60714" y="13436"/>
                  <a:pt x="61105" y="13398"/>
                  <a:pt x="61497" y="13398"/>
                </a:cubicBezTo>
                <a:cubicBezTo>
                  <a:pt x="61822" y="13398"/>
                  <a:pt x="62148" y="13424"/>
                  <a:pt x="62479" y="13514"/>
                </a:cubicBezTo>
                <a:cubicBezTo>
                  <a:pt x="62498" y="13521"/>
                  <a:pt x="62520" y="13524"/>
                  <a:pt x="62542" y="13524"/>
                </a:cubicBezTo>
                <a:cubicBezTo>
                  <a:pt x="62597" y="13524"/>
                  <a:pt x="62659" y="13508"/>
                  <a:pt x="62722" y="13492"/>
                </a:cubicBezTo>
                <a:cubicBezTo>
                  <a:pt x="63109" y="13342"/>
                  <a:pt x="63506" y="13291"/>
                  <a:pt x="63906" y="13291"/>
                </a:cubicBezTo>
                <a:cubicBezTo>
                  <a:pt x="64328" y="13291"/>
                  <a:pt x="64753" y="13348"/>
                  <a:pt x="65171" y="13404"/>
                </a:cubicBezTo>
                <a:cubicBezTo>
                  <a:pt x="65436" y="13426"/>
                  <a:pt x="65723" y="13470"/>
                  <a:pt x="65988" y="13470"/>
                </a:cubicBezTo>
                <a:cubicBezTo>
                  <a:pt x="66738" y="13470"/>
                  <a:pt x="67489" y="13448"/>
                  <a:pt x="68239" y="13426"/>
                </a:cubicBezTo>
                <a:cubicBezTo>
                  <a:pt x="68394" y="13426"/>
                  <a:pt x="68548" y="13360"/>
                  <a:pt x="68703" y="13294"/>
                </a:cubicBezTo>
                <a:cubicBezTo>
                  <a:pt x="69188" y="13051"/>
                  <a:pt x="69718" y="12985"/>
                  <a:pt x="70269" y="12985"/>
                </a:cubicBezTo>
                <a:lnTo>
                  <a:pt x="71726" y="12985"/>
                </a:lnTo>
                <a:cubicBezTo>
                  <a:pt x="72035" y="12985"/>
                  <a:pt x="72366" y="12941"/>
                  <a:pt x="72653" y="12764"/>
                </a:cubicBezTo>
                <a:cubicBezTo>
                  <a:pt x="72971" y="12585"/>
                  <a:pt x="73324" y="12496"/>
                  <a:pt x="73681" y="12496"/>
                </a:cubicBezTo>
                <a:cubicBezTo>
                  <a:pt x="73721" y="12496"/>
                  <a:pt x="73761" y="12497"/>
                  <a:pt x="73801" y="12499"/>
                </a:cubicBezTo>
                <a:cubicBezTo>
                  <a:pt x="73924" y="12508"/>
                  <a:pt x="74046" y="12512"/>
                  <a:pt x="74169" y="12512"/>
                </a:cubicBezTo>
                <a:cubicBezTo>
                  <a:pt x="74990" y="12512"/>
                  <a:pt x="75799" y="12342"/>
                  <a:pt x="76625" y="12323"/>
                </a:cubicBezTo>
                <a:cubicBezTo>
                  <a:pt x="76714" y="12323"/>
                  <a:pt x="76802" y="12257"/>
                  <a:pt x="77001" y="12146"/>
                </a:cubicBezTo>
                <a:cubicBezTo>
                  <a:pt x="76515" y="11992"/>
                  <a:pt x="76162" y="11903"/>
                  <a:pt x="75743" y="11771"/>
                </a:cubicBezTo>
                <a:cubicBezTo>
                  <a:pt x="76118" y="11617"/>
                  <a:pt x="76537" y="11815"/>
                  <a:pt x="76868" y="11506"/>
                </a:cubicBezTo>
                <a:cubicBezTo>
                  <a:pt x="76758" y="11440"/>
                  <a:pt x="76692" y="11396"/>
                  <a:pt x="76625" y="11396"/>
                </a:cubicBezTo>
                <a:cubicBezTo>
                  <a:pt x="75853" y="11396"/>
                  <a:pt x="75125" y="11308"/>
                  <a:pt x="74374" y="11219"/>
                </a:cubicBezTo>
                <a:cubicBezTo>
                  <a:pt x="73889" y="11131"/>
                  <a:pt x="73403" y="11065"/>
                  <a:pt x="72918" y="11065"/>
                </a:cubicBezTo>
                <a:cubicBezTo>
                  <a:pt x="71748" y="11021"/>
                  <a:pt x="70556" y="10976"/>
                  <a:pt x="69387" y="10976"/>
                </a:cubicBezTo>
                <a:cubicBezTo>
                  <a:pt x="68703" y="10976"/>
                  <a:pt x="68040" y="10976"/>
                  <a:pt x="67378" y="10866"/>
                </a:cubicBezTo>
                <a:cubicBezTo>
                  <a:pt x="67301" y="10860"/>
                  <a:pt x="67221" y="10857"/>
                  <a:pt x="67141" y="10857"/>
                </a:cubicBezTo>
                <a:cubicBezTo>
                  <a:pt x="66947" y="10857"/>
                  <a:pt x="66749" y="10873"/>
                  <a:pt x="66562" y="10888"/>
                </a:cubicBezTo>
                <a:cubicBezTo>
                  <a:pt x="66363" y="10888"/>
                  <a:pt x="66142" y="10932"/>
                  <a:pt x="65922" y="10932"/>
                </a:cubicBezTo>
                <a:cubicBezTo>
                  <a:pt x="65127" y="10910"/>
                  <a:pt x="64311" y="10888"/>
                  <a:pt x="63494" y="10888"/>
                </a:cubicBezTo>
                <a:cubicBezTo>
                  <a:pt x="63318" y="10888"/>
                  <a:pt x="63119" y="10866"/>
                  <a:pt x="62942" y="10844"/>
                </a:cubicBezTo>
                <a:cubicBezTo>
                  <a:pt x="62700" y="10822"/>
                  <a:pt x="62611" y="10557"/>
                  <a:pt x="62788" y="10359"/>
                </a:cubicBezTo>
                <a:cubicBezTo>
                  <a:pt x="62920" y="10160"/>
                  <a:pt x="63119" y="10116"/>
                  <a:pt x="63340" y="10094"/>
                </a:cubicBezTo>
                <a:cubicBezTo>
                  <a:pt x="63671" y="10094"/>
                  <a:pt x="63980" y="10072"/>
                  <a:pt x="64311" y="10072"/>
                </a:cubicBezTo>
                <a:cubicBezTo>
                  <a:pt x="64730" y="10072"/>
                  <a:pt x="65105" y="9961"/>
                  <a:pt x="65458" y="9608"/>
                </a:cubicBezTo>
                <a:cubicBezTo>
                  <a:pt x="65304" y="9586"/>
                  <a:pt x="65193" y="9564"/>
                  <a:pt x="65105" y="9564"/>
                </a:cubicBezTo>
                <a:cubicBezTo>
                  <a:pt x="64730" y="9542"/>
                  <a:pt x="64355" y="9564"/>
                  <a:pt x="63980" y="9520"/>
                </a:cubicBezTo>
                <a:cubicBezTo>
                  <a:pt x="63913" y="9520"/>
                  <a:pt x="63803" y="9387"/>
                  <a:pt x="63803" y="9321"/>
                </a:cubicBezTo>
                <a:cubicBezTo>
                  <a:pt x="63781" y="9233"/>
                  <a:pt x="63891" y="9101"/>
                  <a:pt x="63958" y="9079"/>
                </a:cubicBezTo>
                <a:cubicBezTo>
                  <a:pt x="64046" y="9067"/>
                  <a:pt x="64140" y="9067"/>
                  <a:pt x="64233" y="9067"/>
                </a:cubicBezTo>
                <a:cubicBezTo>
                  <a:pt x="64327" y="9067"/>
                  <a:pt x="64421" y="9067"/>
                  <a:pt x="64509" y="9056"/>
                </a:cubicBezTo>
                <a:cubicBezTo>
                  <a:pt x="64598" y="9056"/>
                  <a:pt x="64686" y="8990"/>
                  <a:pt x="64818" y="8924"/>
                </a:cubicBezTo>
                <a:cubicBezTo>
                  <a:pt x="64686" y="8770"/>
                  <a:pt x="64576" y="8659"/>
                  <a:pt x="64443" y="8505"/>
                </a:cubicBezTo>
                <a:cubicBezTo>
                  <a:pt x="64774" y="8461"/>
                  <a:pt x="65039" y="8438"/>
                  <a:pt x="65282" y="8416"/>
                </a:cubicBezTo>
                <a:cubicBezTo>
                  <a:pt x="65127" y="8284"/>
                  <a:pt x="64951" y="8196"/>
                  <a:pt x="64774" y="8196"/>
                </a:cubicBezTo>
                <a:cubicBezTo>
                  <a:pt x="63869" y="8107"/>
                  <a:pt x="62942" y="8041"/>
                  <a:pt x="62038" y="7975"/>
                </a:cubicBezTo>
                <a:cubicBezTo>
                  <a:pt x="61751" y="7953"/>
                  <a:pt x="61442" y="7953"/>
                  <a:pt x="61155" y="7931"/>
                </a:cubicBezTo>
                <a:cubicBezTo>
                  <a:pt x="61022" y="7931"/>
                  <a:pt x="60890" y="7843"/>
                  <a:pt x="60890" y="7688"/>
                </a:cubicBezTo>
                <a:cubicBezTo>
                  <a:pt x="60868" y="7512"/>
                  <a:pt x="60978" y="7357"/>
                  <a:pt x="61133" y="7313"/>
                </a:cubicBezTo>
                <a:cubicBezTo>
                  <a:pt x="61202" y="7293"/>
                  <a:pt x="61276" y="7282"/>
                  <a:pt x="61348" y="7282"/>
                </a:cubicBezTo>
                <a:cubicBezTo>
                  <a:pt x="61437" y="7282"/>
                  <a:pt x="61523" y="7299"/>
                  <a:pt x="61596" y="7335"/>
                </a:cubicBezTo>
                <a:cubicBezTo>
                  <a:pt x="61784" y="7390"/>
                  <a:pt x="61971" y="7418"/>
                  <a:pt x="62159" y="7418"/>
                </a:cubicBezTo>
                <a:cubicBezTo>
                  <a:pt x="62347" y="7418"/>
                  <a:pt x="62534" y="7390"/>
                  <a:pt x="62722" y="7335"/>
                </a:cubicBezTo>
                <a:lnTo>
                  <a:pt x="62722" y="7247"/>
                </a:lnTo>
                <a:lnTo>
                  <a:pt x="62766" y="7269"/>
                </a:lnTo>
                <a:lnTo>
                  <a:pt x="62722" y="7335"/>
                </a:lnTo>
                <a:cubicBezTo>
                  <a:pt x="62777" y="7335"/>
                  <a:pt x="62843" y="7341"/>
                  <a:pt x="62909" y="7341"/>
                </a:cubicBezTo>
                <a:cubicBezTo>
                  <a:pt x="62976" y="7341"/>
                  <a:pt x="63042" y="7335"/>
                  <a:pt x="63097" y="7313"/>
                </a:cubicBezTo>
                <a:cubicBezTo>
                  <a:pt x="63229" y="7247"/>
                  <a:pt x="63340" y="7114"/>
                  <a:pt x="63450" y="7004"/>
                </a:cubicBezTo>
                <a:cubicBezTo>
                  <a:pt x="63679" y="6788"/>
                  <a:pt x="63934" y="6688"/>
                  <a:pt x="64202" y="6688"/>
                </a:cubicBezTo>
                <a:cubicBezTo>
                  <a:pt x="64373" y="6688"/>
                  <a:pt x="64550" y="6728"/>
                  <a:pt x="64730" y="6805"/>
                </a:cubicBezTo>
                <a:cubicBezTo>
                  <a:pt x="64862" y="6872"/>
                  <a:pt x="65017" y="6938"/>
                  <a:pt x="65171" y="7026"/>
                </a:cubicBezTo>
                <a:cubicBezTo>
                  <a:pt x="65382" y="6640"/>
                  <a:pt x="65690" y="6519"/>
                  <a:pt x="66041" y="6519"/>
                </a:cubicBezTo>
                <a:cubicBezTo>
                  <a:pt x="66131" y="6519"/>
                  <a:pt x="66224" y="6527"/>
                  <a:pt x="66319" y="6541"/>
                </a:cubicBezTo>
                <a:cubicBezTo>
                  <a:pt x="66436" y="6559"/>
                  <a:pt x="66550" y="6568"/>
                  <a:pt x="66663" y="6568"/>
                </a:cubicBezTo>
                <a:cubicBezTo>
                  <a:pt x="67084" y="6568"/>
                  <a:pt x="67481" y="6445"/>
                  <a:pt x="67864" y="6254"/>
                </a:cubicBezTo>
                <a:cubicBezTo>
                  <a:pt x="68173" y="6099"/>
                  <a:pt x="68482" y="6033"/>
                  <a:pt x="68813" y="6033"/>
                </a:cubicBezTo>
                <a:cubicBezTo>
                  <a:pt x="68989" y="6033"/>
                  <a:pt x="69166" y="6011"/>
                  <a:pt x="69343" y="6011"/>
                </a:cubicBezTo>
                <a:cubicBezTo>
                  <a:pt x="69516" y="5708"/>
                  <a:pt x="69623" y="5584"/>
                  <a:pt x="69781" y="5584"/>
                </a:cubicBezTo>
                <a:cubicBezTo>
                  <a:pt x="69865" y="5584"/>
                  <a:pt x="69963" y="5619"/>
                  <a:pt x="70093" y="5680"/>
                </a:cubicBezTo>
                <a:cubicBezTo>
                  <a:pt x="70203" y="5724"/>
                  <a:pt x="70314" y="5812"/>
                  <a:pt x="70468" y="5900"/>
                </a:cubicBezTo>
                <a:cubicBezTo>
                  <a:pt x="70755" y="5569"/>
                  <a:pt x="71152" y="5547"/>
                  <a:pt x="71572" y="5547"/>
                </a:cubicBezTo>
                <a:cubicBezTo>
                  <a:pt x="71651" y="5553"/>
                  <a:pt x="71731" y="5557"/>
                  <a:pt x="71809" y="5557"/>
                </a:cubicBezTo>
                <a:cubicBezTo>
                  <a:pt x="72058" y="5557"/>
                  <a:pt x="72297" y="5516"/>
                  <a:pt x="72498" y="5349"/>
                </a:cubicBezTo>
                <a:cubicBezTo>
                  <a:pt x="72830" y="5106"/>
                  <a:pt x="73183" y="5062"/>
                  <a:pt x="73558" y="5062"/>
                </a:cubicBezTo>
                <a:cubicBezTo>
                  <a:pt x="73664" y="5062"/>
                  <a:pt x="73766" y="5069"/>
                  <a:pt x="73873" y="5069"/>
                </a:cubicBezTo>
                <a:cubicBezTo>
                  <a:pt x="74035" y="5069"/>
                  <a:pt x="74207" y="5053"/>
                  <a:pt x="74419" y="4974"/>
                </a:cubicBezTo>
                <a:cubicBezTo>
                  <a:pt x="73845" y="4863"/>
                  <a:pt x="73381" y="4775"/>
                  <a:pt x="72896" y="4687"/>
                </a:cubicBezTo>
                <a:cubicBezTo>
                  <a:pt x="73094" y="4488"/>
                  <a:pt x="73403" y="4709"/>
                  <a:pt x="73580" y="4444"/>
                </a:cubicBezTo>
                <a:cubicBezTo>
                  <a:pt x="73417" y="4281"/>
                  <a:pt x="73225" y="4267"/>
                  <a:pt x="73028" y="4267"/>
                </a:cubicBezTo>
                <a:cubicBezTo>
                  <a:pt x="72984" y="4267"/>
                  <a:pt x="72940" y="4267"/>
                  <a:pt x="72896" y="4267"/>
                </a:cubicBezTo>
                <a:cubicBezTo>
                  <a:pt x="72796" y="4262"/>
                  <a:pt x="72696" y="4260"/>
                  <a:pt x="72595" y="4260"/>
                </a:cubicBezTo>
                <a:cubicBezTo>
                  <a:pt x="72494" y="4260"/>
                  <a:pt x="72392" y="4262"/>
                  <a:pt x="72292" y="4262"/>
                </a:cubicBezTo>
                <a:cubicBezTo>
                  <a:pt x="72090" y="4262"/>
                  <a:pt x="71892" y="4256"/>
                  <a:pt x="71704" y="4223"/>
                </a:cubicBezTo>
                <a:cubicBezTo>
                  <a:pt x="70733" y="4025"/>
                  <a:pt x="69762" y="4091"/>
                  <a:pt x="68791" y="4069"/>
                </a:cubicBezTo>
                <a:cubicBezTo>
                  <a:pt x="68495" y="4064"/>
                  <a:pt x="68199" y="4063"/>
                  <a:pt x="67904" y="4063"/>
                </a:cubicBezTo>
                <a:cubicBezTo>
                  <a:pt x="66721" y="4063"/>
                  <a:pt x="65538" y="4091"/>
                  <a:pt x="64355" y="4091"/>
                </a:cubicBezTo>
                <a:cubicBezTo>
                  <a:pt x="64156" y="4091"/>
                  <a:pt x="63936" y="4069"/>
                  <a:pt x="63715" y="4025"/>
                </a:cubicBezTo>
                <a:cubicBezTo>
                  <a:pt x="63649" y="4003"/>
                  <a:pt x="63538" y="3870"/>
                  <a:pt x="63538" y="3804"/>
                </a:cubicBezTo>
                <a:cubicBezTo>
                  <a:pt x="63538" y="3716"/>
                  <a:pt x="63649" y="3583"/>
                  <a:pt x="63715" y="3583"/>
                </a:cubicBezTo>
                <a:cubicBezTo>
                  <a:pt x="63980" y="3517"/>
                  <a:pt x="64245" y="3473"/>
                  <a:pt x="64509" y="3473"/>
                </a:cubicBezTo>
                <a:cubicBezTo>
                  <a:pt x="65216" y="3429"/>
                  <a:pt x="65900" y="3429"/>
                  <a:pt x="66606" y="3407"/>
                </a:cubicBezTo>
                <a:cubicBezTo>
                  <a:pt x="67025" y="3385"/>
                  <a:pt x="67467" y="3318"/>
                  <a:pt x="67886" y="3318"/>
                </a:cubicBezTo>
                <a:cubicBezTo>
                  <a:pt x="68371" y="3318"/>
                  <a:pt x="68835" y="3296"/>
                  <a:pt x="69320" y="3230"/>
                </a:cubicBezTo>
                <a:cubicBezTo>
                  <a:pt x="69056" y="3142"/>
                  <a:pt x="68791" y="3120"/>
                  <a:pt x="68548" y="3009"/>
                </a:cubicBezTo>
                <a:cubicBezTo>
                  <a:pt x="68228" y="2850"/>
                  <a:pt x="67899" y="2785"/>
                  <a:pt x="67567" y="2785"/>
                </a:cubicBezTo>
                <a:cubicBezTo>
                  <a:pt x="67394" y="2785"/>
                  <a:pt x="67221" y="2803"/>
                  <a:pt x="67047" y="2833"/>
                </a:cubicBezTo>
                <a:cubicBezTo>
                  <a:pt x="66801" y="2874"/>
                  <a:pt x="66560" y="2891"/>
                  <a:pt x="66319" y="2891"/>
                </a:cubicBezTo>
                <a:cubicBezTo>
                  <a:pt x="66041" y="2891"/>
                  <a:pt x="65764" y="2868"/>
                  <a:pt x="65480" y="2833"/>
                </a:cubicBezTo>
                <a:cubicBezTo>
                  <a:pt x="65333" y="2811"/>
                  <a:pt x="65184" y="2799"/>
                  <a:pt x="65033" y="2799"/>
                </a:cubicBezTo>
                <a:cubicBezTo>
                  <a:pt x="64732" y="2799"/>
                  <a:pt x="64428" y="2848"/>
                  <a:pt x="64134" y="2965"/>
                </a:cubicBezTo>
                <a:cubicBezTo>
                  <a:pt x="63993" y="3024"/>
                  <a:pt x="63870" y="3053"/>
                  <a:pt x="63765" y="3053"/>
                </a:cubicBezTo>
                <a:cubicBezTo>
                  <a:pt x="63476" y="3053"/>
                  <a:pt x="63316" y="2834"/>
                  <a:pt x="63251" y="2414"/>
                </a:cubicBezTo>
                <a:cubicBezTo>
                  <a:pt x="63229" y="2325"/>
                  <a:pt x="63273" y="2193"/>
                  <a:pt x="63075" y="2193"/>
                </a:cubicBezTo>
                <a:cubicBezTo>
                  <a:pt x="62854" y="2590"/>
                  <a:pt x="62435" y="2656"/>
                  <a:pt x="61993" y="2656"/>
                </a:cubicBezTo>
                <a:cubicBezTo>
                  <a:pt x="61552" y="2656"/>
                  <a:pt x="61133" y="2656"/>
                  <a:pt x="60802" y="2369"/>
                </a:cubicBezTo>
                <a:cubicBezTo>
                  <a:pt x="60669" y="2391"/>
                  <a:pt x="60603" y="2414"/>
                  <a:pt x="60515" y="2436"/>
                </a:cubicBezTo>
                <a:cubicBezTo>
                  <a:pt x="60149" y="2577"/>
                  <a:pt x="59777" y="2694"/>
                  <a:pt x="59408" y="2694"/>
                </a:cubicBezTo>
                <a:cubicBezTo>
                  <a:pt x="59088" y="2694"/>
                  <a:pt x="58770" y="2606"/>
                  <a:pt x="58462" y="2369"/>
                </a:cubicBezTo>
                <a:cubicBezTo>
                  <a:pt x="58374" y="2281"/>
                  <a:pt x="58220" y="2281"/>
                  <a:pt x="58087" y="2259"/>
                </a:cubicBezTo>
                <a:cubicBezTo>
                  <a:pt x="57999" y="2259"/>
                  <a:pt x="57889" y="2259"/>
                  <a:pt x="57866" y="2303"/>
                </a:cubicBezTo>
                <a:cubicBezTo>
                  <a:pt x="57697" y="2595"/>
                  <a:pt x="57454" y="2652"/>
                  <a:pt x="57194" y="2652"/>
                </a:cubicBezTo>
                <a:cubicBezTo>
                  <a:pt x="57081" y="2652"/>
                  <a:pt x="56965" y="2641"/>
                  <a:pt x="56851" y="2634"/>
                </a:cubicBezTo>
                <a:cubicBezTo>
                  <a:pt x="56807" y="2634"/>
                  <a:pt x="56763" y="2590"/>
                  <a:pt x="56697" y="2568"/>
                </a:cubicBezTo>
                <a:lnTo>
                  <a:pt x="56697" y="2237"/>
                </a:lnTo>
                <a:cubicBezTo>
                  <a:pt x="56586" y="2215"/>
                  <a:pt x="56498" y="2171"/>
                  <a:pt x="56388" y="2171"/>
                </a:cubicBezTo>
                <a:cubicBezTo>
                  <a:pt x="56241" y="2193"/>
                  <a:pt x="56091" y="2200"/>
                  <a:pt x="55940" y="2200"/>
                </a:cubicBezTo>
                <a:cubicBezTo>
                  <a:pt x="55637" y="2200"/>
                  <a:pt x="55328" y="2171"/>
                  <a:pt x="55019" y="2171"/>
                </a:cubicBezTo>
                <a:cubicBezTo>
                  <a:pt x="54490" y="2171"/>
                  <a:pt x="54004" y="2105"/>
                  <a:pt x="53673" y="1685"/>
                </a:cubicBezTo>
                <a:cubicBezTo>
                  <a:pt x="53320" y="1818"/>
                  <a:pt x="53033" y="1928"/>
                  <a:pt x="52724" y="2016"/>
                </a:cubicBezTo>
                <a:cubicBezTo>
                  <a:pt x="52664" y="2040"/>
                  <a:pt x="52577" y="2058"/>
                  <a:pt x="52499" y="2058"/>
                </a:cubicBezTo>
                <a:cubicBezTo>
                  <a:pt x="52436" y="2058"/>
                  <a:pt x="52379" y="2046"/>
                  <a:pt x="52349" y="2016"/>
                </a:cubicBezTo>
                <a:cubicBezTo>
                  <a:pt x="52139" y="1872"/>
                  <a:pt x="51936" y="1837"/>
                  <a:pt x="51723" y="1837"/>
                </a:cubicBezTo>
                <a:cubicBezTo>
                  <a:pt x="51578" y="1837"/>
                  <a:pt x="51428" y="1853"/>
                  <a:pt x="51268" y="1862"/>
                </a:cubicBezTo>
                <a:cubicBezTo>
                  <a:pt x="51226" y="1865"/>
                  <a:pt x="51183" y="1866"/>
                  <a:pt x="51140" y="1866"/>
                </a:cubicBezTo>
                <a:cubicBezTo>
                  <a:pt x="50842" y="1866"/>
                  <a:pt x="50522" y="1801"/>
                  <a:pt x="50252" y="1685"/>
                </a:cubicBezTo>
                <a:cubicBezTo>
                  <a:pt x="50084" y="1610"/>
                  <a:pt x="49915" y="1599"/>
                  <a:pt x="49746" y="1599"/>
                </a:cubicBezTo>
                <a:cubicBezTo>
                  <a:pt x="49674" y="1599"/>
                  <a:pt x="49601" y="1601"/>
                  <a:pt x="49529" y="1601"/>
                </a:cubicBezTo>
                <a:cubicBezTo>
                  <a:pt x="49373" y="1601"/>
                  <a:pt x="49217" y="1591"/>
                  <a:pt x="49061" y="1531"/>
                </a:cubicBezTo>
                <a:cubicBezTo>
                  <a:pt x="49051" y="1527"/>
                  <a:pt x="49040" y="1525"/>
                  <a:pt x="49029" y="1525"/>
                </a:cubicBezTo>
                <a:cubicBezTo>
                  <a:pt x="48915" y="1525"/>
                  <a:pt x="48736" y="1711"/>
                  <a:pt x="48575" y="1751"/>
                </a:cubicBezTo>
                <a:cubicBezTo>
                  <a:pt x="48566" y="1754"/>
                  <a:pt x="48556" y="1756"/>
                  <a:pt x="48545" y="1756"/>
                </a:cubicBezTo>
                <a:cubicBezTo>
                  <a:pt x="48474" y="1756"/>
                  <a:pt x="48368" y="1701"/>
                  <a:pt x="48310" y="1663"/>
                </a:cubicBezTo>
                <a:cubicBezTo>
                  <a:pt x="48288" y="1619"/>
                  <a:pt x="48288" y="1487"/>
                  <a:pt x="48332" y="1442"/>
                </a:cubicBezTo>
                <a:cubicBezTo>
                  <a:pt x="48465" y="1266"/>
                  <a:pt x="48641" y="1089"/>
                  <a:pt x="48818" y="891"/>
                </a:cubicBezTo>
                <a:cubicBezTo>
                  <a:pt x="48626" y="771"/>
                  <a:pt x="48453" y="716"/>
                  <a:pt x="48282" y="716"/>
                </a:cubicBezTo>
                <a:cubicBezTo>
                  <a:pt x="48139" y="716"/>
                  <a:pt x="47998" y="754"/>
                  <a:pt x="47847" y="825"/>
                </a:cubicBezTo>
                <a:cubicBezTo>
                  <a:pt x="47825" y="1045"/>
                  <a:pt x="47847" y="1266"/>
                  <a:pt x="47781" y="1465"/>
                </a:cubicBezTo>
                <a:cubicBezTo>
                  <a:pt x="47759" y="1575"/>
                  <a:pt x="47648" y="1751"/>
                  <a:pt x="47560" y="1751"/>
                </a:cubicBezTo>
                <a:cubicBezTo>
                  <a:pt x="47174" y="1818"/>
                  <a:pt x="46788" y="1856"/>
                  <a:pt x="46401" y="1856"/>
                </a:cubicBezTo>
                <a:cubicBezTo>
                  <a:pt x="46015" y="1856"/>
                  <a:pt x="45629" y="1818"/>
                  <a:pt x="45243" y="1729"/>
                </a:cubicBezTo>
                <a:cubicBezTo>
                  <a:pt x="45088" y="1707"/>
                  <a:pt x="45044" y="1465"/>
                  <a:pt x="45177" y="1332"/>
                </a:cubicBezTo>
                <a:cubicBezTo>
                  <a:pt x="45276" y="1204"/>
                  <a:pt x="45366" y="1141"/>
                  <a:pt x="45488" y="1141"/>
                </a:cubicBezTo>
                <a:cubicBezTo>
                  <a:pt x="45556" y="1141"/>
                  <a:pt x="45634" y="1160"/>
                  <a:pt x="45728" y="1200"/>
                </a:cubicBezTo>
                <a:cubicBezTo>
                  <a:pt x="46010" y="1312"/>
                  <a:pt x="46282" y="1380"/>
                  <a:pt x="46574" y="1380"/>
                </a:cubicBezTo>
                <a:cubicBezTo>
                  <a:pt x="46740" y="1380"/>
                  <a:pt x="46913" y="1358"/>
                  <a:pt x="47097" y="1310"/>
                </a:cubicBezTo>
                <a:cubicBezTo>
                  <a:pt x="47052" y="1089"/>
                  <a:pt x="47008" y="913"/>
                  <a:pt x="46964" y="736"/>
                </a:cubicBezTo>
                <a:cubicBezTo>
                  <a:pt x="46125" y="736"/>
                  <a:pt x="45331" y="780"/>
                  <a:pt x="44536" y="780"/>
                </a:cubicBezTo>
                <a:cubicBezTo>
                  <a:pt x="44161" y="780"/>
                  <a:pt x="43786" y="714"/>
                  <a:pt x="43411" y="692"/>
                </a:cubicBezTo>
                <a:cubicBezTo>
                  <a:pt x="42992" y="670"/>
                  <a:pt x="42639" y="471"/>
                  <a:pt x="42307" y="184"/>
                </a:cubicBezTo>
                <a:cubicBezTo>
                  <a:pt x="42065" y="516"/>
                  <a:pt x="41734" y="538"/>
                  <a:pt x="41403" y="538"/>
                </a:cubicBezTo>
                <a:cubicBezTo>
                  <a:pt x="41116" y="560"/>
                  <a:pt x="40807" y="538"/>
                  <a:pt x="40520" y="582"/>
                </a:cubicBezTo>
                <a:cubicBezTo>
                  <a:pt x="40053" y="683"/>
                  <a:pt x="39579" y="704"/>
                  <a:pt x="39103" y="704"/>
                </a:cubicBezTo>
                <a:cubicBezTo>
                  <a:pt x="38745" y="704"/>
                  <a:pt x="38385" y="692"/>
                  <a:pt x="38026" y="692"/>
                </a:cubicBezTo>
                <a:cubicBezTo>
                  <a:pt x="37849" y="692"/>
                  <a:pt x="37629" y="692"/>
                  <a:pt x="37474" y="626"/>
                </a:cubicBezTo>
                <a:cubicBezTo>
                  <a:pt x="37336" y="557"/>
                  <a:pt x="37205" y="528"/>
                  <a:pt x="37077" y="528"/>
                </a:cubicBezTo>
                <a:cubicBezTo>
                  <a:pt x="36876" y="528"/>
                  <a:pt x="36683" y="598"/>
                  <a:pt x="36481" y="692"/>
                </a:cubicBezTo>
                <a:cubicBezTo>
                  <a:pt x="36283" y="779"/>
                  <a:pt x="36085" y="838"/>
                  <a:pt x="35883" y="838"/>
                </a:cubicBezTo>
                <a:cubicBezTo>
                  <a:pt x="35725" y="838"/>
                  <a:pt x="35565" y="801"/>
                  <a:pt x="35400" y="714"/>
                </a:cubicBezTo>
                <a:cubicBezTo>
                  <a:pt x="35314" y="663"/>
                  <a:pt x="35189" y="612"/>
                  <a:pt x="35096" y="612"/>
                </a:cubicBezTo>
                <a:cubicBezTo>
                  <a:pt x="35069" y="612"/>
                  <a:pt x="35044" y="616"/>
                  <a:pt x="35025" y="626"/>
                </a:cubicBezTo>
                <a:cubicBezTo>
                  <a:pt x="34757" y="781"/>
                  <a:pt x="34480" y="801"/>
                  <a:pt x="34206" y="801"/>
                </a:cubicBezTo>
                <a:cubicBezTo>
                  <a:pt x="34110" y="801"/>
                  <a:pt x="34014" y="798"/>
                  <a:pt x="33920" y="798"/>
                </a:cubicBezTo>
                <a:cubicBezTo>
                  <a:pt x="33861" y="798"/>
                  <a:pt x="33802" y="799"/>
                  <a:pt x="33745" y="802"/>
                </a:cubicBezTo>
                <a:cubicBezTo>
                  <a:pt x="32950" y="825"/>
                  <a:pt x="32133" y="847"/>
                  <a:pt x="31339" y="847"/>
                </a:cubicBezTo>
                <a:cubicBezTo>
                  <a:pt x="31206" y="836"/>
                  <a:pt x="31069" y="821"/>
                  <a:pt x="30931" y="821"/>
                </a:cubicBezTo>
                <a:cubicBezTo>
                  <a:pt x="30771" y="821"/>
                  <a:pt x="30610" y="842"/>
                  <a:pt x="30456" y="913"/>
                </a:cubicBezTo>
                <a:cubicBezTo>
                  <a:pt x="30363" y="948"/>
                  <a:pt x="30264" y="976"/>
                  <a:pt x="30168" y="976"/>
                </a:cubicBezTo>
                <a:cubicBezTo>
                  <a:pt x="30082" y="976"/>
                  <a:pt x="30000" y="953"/>
                  <a:pt x="29927" y="891"/>
                </a:cubicBezTo>
                <a:cubicBezTo>
                  <a:pt x="29684" y="670"/>
                  <a:pt x="29353" y="780"/>
                  <a:pt x="29088" y="714"/>
                </a:cubicBezTo>
                <a:cubicBezTo>
                  <a:pt x="29022" y="604"/>
                  <a:pt x="28978" y="493"/>
                  <a:pt x="28933" y="405"/>
                </a:cubicBezTo>
                <a:cubicBezTo>
                  <a:pt x="28889" y="317"/>
                  <a:pt x="28845" y="207"/>
                  <a:pt x="28801" y="118"/>
                </a:cubicBezTo>
                <a:cubicBezTo>
                  <a:pt x="28757" y="59"/>
                  <a:pt x="28713" y="1"/>
                  <a:pt x="286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-913275" y="4046650"/>
            <a:ext cx="1722000" cy="305475"/>
          </a:xfrm>
          <a:custGeom>
            <a:avLst/>
            <a:gdLst/>
            <a:ahLst/>
            <a:cxnLst/>
            <a:rect l="l" t="t" r="r" b="b"/>
            <a:pathLst>
              <a:path w="68880" h="12219" extrusionOk="0">
                <a:moveTo>
                  <a:pt x="52879" y="927"/>
                </a:moveTo>
                <a:cubicBezTo>
                  <a:pt x="52901" y="927"/>
                  <a:pt x="52923" y="949"/>
                  <a:pt x="52945" y="949"/>
                </a:cubicBezTo>
                <a:cubicBezTo>
                  <a:pt x="52923" y="971"/>
                  <a:pt x="52901" y="993"/>
                  <a:pt x="52879" y="1015"/>
                </a:cubicBezTo>
                <a:cubicBezTo>
                  <a:pt x="52879" y="1015"/>
                  <a:pt x="52857" y="971"/>
                  <a:pt x="52835" y="971"/>
                </a:cubicBezTo>
                <a:cubicBezTo>
                  <a:pt x="52857" y="949"/>
                  <a:pt x="52879" y="949"/>
                  <a:pt x="52879" y="927"/>
                </a:cubicBezTo>
                <a:close/>
                <a:moveTo>
                  <a:pt x="55968" y="964"/>
                </a:moveTo>
                <a:cubicBezTo>
                  <a:pt x="56056" y="964"/>
                  <a:pt x="56144" y="966"/>
                  <a:pt x="56233" y="971"/>
                </a:cubicBezTo>
                <a:cubicBezTo>
                  <a:pt x="57227" y="1015"/>
                  <a:pt x="58198" y="1059"/>
                  <a:pt x="59191" y="1126"/>
                </a:cubicBezTo>
                <a:cubicBezTo>
                  <a:pt x="59544" y="1148"/>
                  <a:pt x="59875" y="1170"/>
                  <a:pt x="60228" y="1192"/>
                </a:cubicBezTo>
                <a:cubicBezTo>
                  <a:pt x="60175" y="1271"/>
                  <a:pt x="60098" y="1287"/>
                  <a:pt x="60021" y="1287"/>
                </a:cubicBezTo>
                <a:cubicBezTo>
                  <a:pt x="59970" y="1287"/>
                  <a:pt x="59919" y="1280"/>
                  <a:pt x="59875" y="1280"/>
                </a:cubicBezTo>
                <a:cubicBezTo>
                  <a:pt x="59213" y="1258"/>
                  <a:pt x="58551" y="1236"/>
                  <a:pt x="57889" y="1192"/>
                </a:cubicBezTo>
                <a:cubicBezTo>
                  <a:pt x="57830" y="1192"/>
                  <a:pt x="57771" y="1182"/>
                  <a:pt x="57712" y="1182"/>
                </a:cubicBezTo>
                <a:cubicBezTo>
                  <a:pt x="57683" y="1182"/>
                  <a:pt x="57653" y="1185"/>
                  <a:pt x="57624" y="1192"/>
                </a:cubicBezTo>
                <a:cubicBezTo>
                  <a:pt x="57375" y="1239"/>
                  <a:pt x="57125" y="1255"/>
                  <a:pt x="56873" y="1255"/>
                </a:cubicBezTo>
                <a:cubicBezTo>
                  <a:pt x="56297" y="1255"/>
                  <a:pt x="55713" y="1170"/>
                  <a:pt x="55130" y="1170"/>
                </a:cubicBezTo>
                <a:cubicBezTo>
                  <a:pt x="55108" y="1170"/>
                  <a:pt x="55108" y="1148"/>
                  <a:pt x="55042" y="1082"/>
                </a:cubicBezTo>
                <a:cubicBezTo>
                  <a:pt x="55367" y="996"/>
                  <a:pt x="55665" y="964"/>
                  <a:pt x="55968" y="964"/>
                </a:cubicBezTo>
                <a:close/>
                <a:moveTo>
                  <a:pt x="51533" y="1920"/>
                </a:moveTo>
                <a:cubicBezTo>
                  <a:pt x="51555" y="1920"/>
                  <a:pt x="51577" y="1942"/>
                  <a:pt x="51577" y="1964"/>
                </a:cubicBezTo>
                <a:cubicBezTo>
                  <a:pt x="51555" y="1964"/>
                  <a:pt x="51533" y="1986"/>
                  <a:pt x="51533" y="1986"/>
                </a:cubicBezTo>
                <a:cubicBezTo>
                  <a:pt x="51511" y="1964"/>
                  <a:pt x="51489" y="1942"/>
                  <a:pt x="51489" y="1920"/>
                </a:cubicBezTo>
                <a:close/>
                <a:moveTo>
                  <a:pt x="46876" y="2273"/>
                </a:moveTo>
                <a:lnTo>
                  <a:pt x="46854" y="2317"/>
                </a:lnTo>
                <a:lnTo>
                  <a:pt x="46832" y="2273"/>
                </a:lnTo>
                <a:close/>
                <a:moveTo>
                  <a:pt x="49900" y="2362"/>
                </a:moveTo>
                <a:cubicBezTo>
                  <a:pt x="49944" y="2362"/>
                  <a:pt x="49966" y="2406"/>
                  <a:pt x="49988" y="2428"/>
                </a:cubicBezTo>
                <a:cubicBezTo>
                  <a:pt x="49966" y="2450"/>
                  <a:pt x="49944" y="2494"/>
                  <a:pt x="49922" y="2516"/>
                </a:cubicBezTo>
                <a:cubicBezTo>
                  <a:pt x="49877" y="2472"/>
                  <a:pt x="49833" y="2450"/>
                  <a:pt x="49811" y="2406"/>
                </a:cubicBezTo>
                <a:cubicBezTo>
                  <a:pt x="49833" y="2384"/>
                  <a:pt x="49877" y="2362"/>
                  <a:pt x="49900" y="2362"/>
                </a:cubicBezTo>
                <a:close/>
                <a:moveTo>
                  <a:pt x="57580" y="3597"/>
                </a:moveTo>
                <a:lnTo>
                  <a:pt x="57624" y="3620"/>
                </a:lnTo>
                <a:lnTo>
                  <a:pt x="57580" y="3642"/>
                </a:lnTo>
                <a:lnTo>
                  <a:pt x="57580" y="3597"/>
                </a:lnTo>
                <a:close/>
                <a:moveTo>
                  <a:pt x="59058" y="3575"/>
                </a:moveTo>
                <a:cubicBezTo>
                  <a:pt x="59058" y="3620"/>
                  <a:pt x="59058" y="3664"/>
                  <a:pt x="59080" y="3708"/>
                </a:cubicBezTo>
                <a:cubicBezTo>
                  <a:pt x="58882" y="3752"/>
                  <a:pt x="58683" y="3818"/>
                  <a:pt x="58485" y="3862"/>
                </a:cubicBezTo>
                <a:cubicBezTo>
                  <a:pt x="58396" y="3752"/>
                  <a:pt x="58485" y="3686"/>
                  <a:pt x="58573" y="3664"/>
                </a:cubicBezTo>
                <a:cubicBezTo>
                  <a:pt x="58727" y="3620"/>
                  <a:pt x="58882" y="3620"/>
                  <a:pt x="59058" y="3575"/>
                </a:cubicBezTo>
                <a:close/>
                <a:moveTo>
                  <a:pt x="59548" y="4341"/>
                </a:moveTo>
                <a:cubicBezTo>
                  <a:pt x="59712" y="4341"/>
                  <a:pt x="59889" y="4362"/>
                  <a:pt x="60096" y="4414"/>
                </a:cubicBezTo>
                <a:cubicBezTo>
                  <a:pt x="59948" y="4466"/>
                  <a:pt x="59821" y="4488"/>
                  <a:pt x="59705" y="4488"/>
                </a:cubicBezTo>
                <a:cubicBezTo>
                  <a:pt x="59526" y="4488"/>
                  <a:pt x="59373" y="4437"/>
                  <a:pt x="59213" y="4370"/>
                </a:cubicBezTo>
                <a:cubicBezTo>
                  <a:pt x="59323" y="4352"/>
                  <a:pt x="59432" y="4341"/>
                  <a:pt x="59548" y="4341"/>
                </a:cubicBezTo>
                <a:close/>
                <a:moveTo>
                  <a:pt x="57506" y="4357"/>
                </a:moveTo>
                <a:cubicBezTo>
                  <a:pt x="57834" y="4357"/>
                  <a:pt x="58164" y="4441"/>
                  <a:pt x="58485" y="4524"/>
                </a:cubicBezTo>
                <a:cubicBezTo>
                  <a:pt x="58220" y="4524"/>
                  <a:pt x="57955" y="4502"/>
                  <a:pt x="57712" y="4480"/>
                </a:cubicBezTo>
                <a:cubicBezTo>
                  <a:pt x="57580" y="4480"/>
                  <a:pt x="57447" y="4486"/>
                  <a:pt x="57318" y="4486"/>
                </a:cubicBezTo>
                <a:cubicBezTo>
                  <a:pt x="57188" y="4486"/>
                  <a:pt x="57061" y="4480"/>
                  <a:pt x="56940" y="4458"/>
                </a:cubicBezTo>
                <a:cubicBezTo>
                  <a:pt x="57126" y="4385"/>
                  <a:pt x="57316" y="4357"/>
                  <a:pt x="57506" y="4357"/>
                </a:cubicBezTo>
                <a:close/>
                <a:moveTo>
                  <a:pt x="50871" y="4723"/>
                </a:moveTo>
                <a:cubicBezTo>
                  <a:pt x="50893" y="4745"/>
                  <a:pt x="50915" y="4767"/>
                  <a:pt x="50937" y="4789"/>
                </a:cubicBezTo>
                <a:cubicBezTo>
                  <a:pt x="50937" y="4789"/>
                  <a:pt x="50915" y="4811"/>
                  <a:pt x="50893" y="4811"/>
                </a:cubicBezTo>
                <a:cubicBezTo>
                  <a:pt x="50871" y="4811"/>
                  <a:pt x="50849" y="4789"/>
                  <a:pt x="50849" y="4789"/>
                </a:cubicBezTo>
                <a:cubicBezTo>
                  <a:pt x="50849" y="4767"/>
                  <a:pt x="50849" y="4745"/>
                  <a:pt x="50871" y="4723"/>
                </a:cubicBezTo>
                <a:close/>
                <a:moveTo>
                  <a:pt x="47276" y="5352"/>
                </a:moveTo>
                <a:cubicBezTo>
                  <a:pt x="47298" y="5352"/>
                  <a:pt x="47320" y="5355"/>
                  <a:pt x="47339" y="5363"/>
                </a:cubicBezTo>
                <a:cubicBezTo>
                  <a:pt x="47406" y="5407"/>
                  <a:pt x="47450" y="5495"/>
                  <a:pt x="47472" y="5540"/>
                </a:cubicBezTo>
                <a:cubicBezTo>
                  <a:pt x="47439" y="5654"/>
                  <a:pt x="47346" y="5720"/>
                  <a:pt x="47247" y="5720"/>
                </a:cubicBezTo>
                <a:cubicBezTo>
                  <a:pt x="47212" y="5720"/>
                  <a:pt x="47175" y="5711"/>
                  <a:pt x="47141" y="5694"/>
                </a:cubicBezTo>
                <a:cubicBezTo>
                  <a:pt x="47097" y="5672"/>
                  <a:pt x="47053" y="5584"/>
                  <a:pt x="47053" y="5540"/>
                </a:cubicBezTo>
                <a:cubicBezTo>
                  <a:pt x="47053" y="5431"/>
                  <a:pt x="47172" y="5352"/>
                  <a:pt x="47276" y="5352"/>
                </a:cubicBezTo>
                <a:close/>
                <a:moveTo>
                  <a:pt x="48854" y="5170"/>
                </a:moveTo>
                <a:cubicBezTo>
                  <a:pt x="48890" y="5170"/>
                  <a:pt x="48928" y="5175"/>
                  <a:pt x="48951" y="5186"/>
                </a:cubicBezTo>
                <a:cubicBezTo>
                  <a:pt x="49083" y="5275"/>
                  <a:pt x="49193" y="5363"/>
                  <a:pt x="49282" y="5495"/>
                </a:cubicBezTo>
                <a:cubicBezTo>
                  <a:pt x="49348" y="5584"/>
                  <a:pt x="49348" y="5716"/>
                  <a:pt x="49392" y="5871"/>
                </a:cubicBezTo>
                <a:cubicBezTo>
                  <a:pt x="49324" y="5874"/>
                  <a:pt x="49257" y="5875"/>
                  <a:pt x="49191" y="5875"/>
                </a:cubicBezTo>
                <a:cubicBezTo>
                  <a:pt x="48766" y="5875"/>
                  <a:pt x="48381" y="5818"/>
                  <a:pt x="47979" y="5760"/>
                </a:cubicBezTo>
                <a:cubicBezTo>
                  <a:pt x="47957" y="5760"/>
                  <a:pt x="47913" y="5694"/>
                  <a:pt x="47913" y="5672"/>
                </a:cubicBezTo>
                <a:cubicBezTo>
                  <a:pt x="47913" y="5606"/>
                  <a:pt x="47957" y="5540"/>
                  <a:pt x="48002" y="5518"/>
                </a:cubicBezTo>
                <a:cubicBezTo>
                  <a:pt x="48244" y="5407"/>
                  <a:pt x="48553" y="5407"/>
                  <a:pt x="48774" y="5186"/>
                </a:cubicBezTo>
                <a:cubicBezTo>
                  <a:pt x="48785" y="5175"/>
                  <a:pt x="48818" y="5170"/>
                  <a:pt x="48854" y="5170"/>
                </a:cubicBezTo>
                <a:close/>
                <a:moveTo>
                  <a:pt x="58178" y="7454"/>
                </a:moveTo>
                <a:cubicBezTo>
                  <a:pt x="58216" y="7454"/>
                  <a:pt x="58262" y="7490"/>
                  <a:pt x="58352" y="7526"/>
                </a:cubicBezTo>
                <a:cubicBezTo>
                  <a:pt x="58242" y="7570"/>
                  <a:pt x="58198" y="7592"/>
                  <a:pt x="58154" y="7592"/>
                </a:cubicBezTo>
                <a:cubicBezTo>
                  <a:pt x="58109" y="7592"/>
                  <a:pt x="58087" y="7548"/>
                  <a:pt x="58043" y="7548"/>
                </a:cubicBezTo>
                <a:cubicBezTo>
                  <a:pt x="58087" y="7504"/>
                  <a:pt x="58109" y="7460"/>
                  <a:pt x="58154" y="7460"/>
                </a:cubicBezTo>
                <a:cubicBezTo>
                  <a:pt x="58162" y="7456"/>
                  <a:pt x="58170" y="7454"/>
                  <a:pt x="58178" y="7454"/>
                </a:cubicBezTo>
                <a:close/>
                <a:moveTo>
                  <a:pt x="53298" y="7680"/>
                </a:moveTo>
                <a:cubicBezTo>
                  <a:pt x="53387" y="7769"/>
                  <a:pt x="53431" y="7835"/>
                  <a:pt x="53475" y="7901"/>
                </a:cubicBezTo>
                <a:cubicBezTo>
                  <a:pt x="53475" y="7923"/>
                  <a:pt x="53387" y="8011"/>
                  <a:pt x="53342" y="8011"/>
                </a:cubicBezTo>
                <a:cubicBezTo>
                  <a:pt x="53331" y="8014"/>
                  <a:pt x="53320" y="8016"/>
                  <a:pt x="53308" y="8016"/>
                </a:cubicBezTo>
                <a:cubicBezTo>
                  <a:pt x="53233" y="8016"/>
                  <a:pt x="53166" y="7953"/>
                  <a:pt x="53166" y="7857"/>
                </a:cubicBezTo>
                <a:cubicBezTo>
                  <a:pt x="53166" y="7813"/>
                  <a:pt x="53232" y="7769"/>
                  <a:pt x="53298" y="7680"/>
                </a:cubicBezTo>
                <a:close/>
                <a:moveTo>
                  <a:pt x="59329" y="7520"/>
                </a:moveTo>
                <a:cubicBezTo>
                  <a:pt x="59450" y="7520"/>
                  <a:pt x="59571" y="7564"/>
                  <a:pt x="59831" y="7658"/>
                </a:cubicBezTo>
                <a:cubicBezTo>
                  <a:pt x="60493" y="7724"/>
                  <a:pt x="61177" y="7680"/>
                  <a:pt x="61817" y="7813"/>
                </a:cubicBezTo>
                <a:cubicBezTo>
                  <a:pt x="61905" y="8011"/>
                  <a:pt x="61795" y="8056"/>
                  <a:pt x="61685" y="8100"/>
                </a:cubicBezTo>
                <a:lnTo>
                  <a:pt x="61486" y="8100"/>
                </a:lnTo>
                <a:cubicBezTo>
                  <a:pt x="61111" y="8033"/>
                  <a:pt x="60758" y="7989"/>
                  <a:pt x="60383" y="7945"/>
                </a:cubicBezTo>
                <a:cubicBezTo>
                  <a:pt x="60162" y="7923"/>
                  <a:pt x="59963" y="7857"/>
                  <a:pt x="59809" y="7658"/>
                </a:cubicBezTo>
                <a:cubicBezTo>
                  <a:pt x="59655" y="7705"/>
                  <a:pt x="59502" y="7753"/>
                  <a:pt x="59345" y="7753"/>
                </a:cubicBezTo>
                <a:cubicBezTo>
                  <a:pt x="59209" y="7753"/>
                  <a:pt x="59070" y="7717"/>
                  <a:pt x="58926" y="7614"/>
                </a:cubicBezTo>
                <a:cubicBezTo>
                  <a:pt x="59121" y="7553"/>
                  <a:pt x="59225" y="7520"/>
                  <a:pt x="59329" y="7520"/>
                </a:cubicBezTo>
                <a:close/>
                <a:moveTo>
                  <a:pt x="10042" y="9336"/>
                </a:moveTo>
                <a:cubicBezTo>
                  <a:pt x="10086" y="9358"/>
                  <a:pt x="10130" y="9380"/>
                  <a:pt x="10197" y="9402"/>
                </a:cubicBezTo>
                <a:cubicBezTo>
                  <a:pt x="10152" y="9424"/>
                  <a:pt x="10130" y="9468"/>
                  <a:pt x="10108" y="9468"/>
                </a:cubicBezTo>
                <a:cubicBezTo>
                  <a:pt x="10064" y="9468"/>
                  <a:pt x="10020" y="9446"/>
                  <a:pt x="9998" y="9424"/>
                </a:cubicBezTo>
                <a:cubicBezTo>
                  <a:pt x="9998" y="9402"/>
                  <a:pt x="10020" y="9358"/>
                  <a:pt x="10042" y="9336"/>
                </a:cubicBezTo>
                <a:close/>
                <a:moveTo>
                  <a:pt x="57375" y="9641"/>
                </a:moveTo>
                <a:cubicBezTo>
                  <a:pt x="57423" y="9641"/>
                  <a:pt x="57506" y="9718"/>
                  <a:pt x="57624" y="9777"/>
                </a:cubicBezTo>
                <a:cubicBezTo>
                  <a:pt x="57403" y="9953"/>
                  <a:pt x="57205" y="10020"/>
                  <a:pt x="56873" y="10086"/>
                </a:cubicBezTo>
                <a:cubicBezTo>
                  <a:pt x="57006" y="9777"/>
                  <a:pt x="57160" y="9689"/>
                  <a:pt x="57359" y="9645"/>
                </a:cubicBezTo>
                <a:cubicBezTo>
                  <a:pt x="57364" y="9642"/>
                  <a:pt x="57369" y="9641"/>
                  <a:pt x="57375" y="9641"/>
                </a:cubicBezTo>
                <a:close/>
                <a:moveTo>
                  <a:pt x="60184" y="11035"/>
                </a:moveTo>
                <a:cubicBezTo>
                  <a:pt x="60383" y="11035"/>
                  <a:pt x="60581" y="11057"/>
                  <a:pt x="60780" y="11057"/>
                </a:cubicBezTo>
                <a:cubicBezTo>
                  <a:pt x="60690" y="11107"/>
                  <a:pt x="60601" y="11130"/>
                  <a:pt x="60511" y="11130"/>
                </a:cubicBezTo>
                <a:cubicBezTo>
                  <a:pt x="60402" y="11130"/>
                  <a:pt x="60293" y="11096"/>
                  <a:pt x="60184" y="11035"/>
                </a:cubicBezTo>
                <a:close/>
                <a:moveTo>
                  <a:pt x="54865" y="11167"/>
                </a:moveTo>
                <a:lnTo>
                  <a:pt x="54887" y="11211"/>
                </a:lnTo>
                <a:lnTo>
                  <a:pt x="54843" y="11211"/>
                </a:lnTo>
                <a:lnTo>
                  <a:pt x="54865" y="11167"/>
                </a:lnTo>
                <a:close/>
                <a:moveTo>
                  <a:pt x="36239" y="0"/>
                </a:moveTo>
                <a:cubicBezTo>
                  <a:pt x="35989" y="16"/>
                  <a:pt x="35739" y="31"/>
                  <a:pt x="35489" y="31"/>
                </a:cubicBezTo>
                <a:cubicBezTo>
                  <a:pt x="35386" y="31"/>
                  <a:pt x="35283" y="29"/>
                  <a:pt x="35179" y="22"/>
                </a:cubicBezTo>
                <a:cubicBezTo>
                  <a:pt x="34458" y="22"/>
                  <a:pt x="33747" y="3"/>
                  <a:pt x="33033" y="3"/>
                </a:cubicBezTo>
                <a:cubicBezTo>
                  <a:pt x="32676" y="3"/>
                  <a:pt x="32318" y="7"/>
                  <a:pt x="31957" y="22"/>
                </a:cubicBezTo>
                <a:cubicBezTo>
                  <a:pt x="31516" y="22"/>
                  <a:pt x="31074" y="50"/>
                  <a:pt x="30633" y="50"/>
                </a:cubicBezTo>
                <a:cubicBezTo>
                  <a:pt x="30523" y="50"/>
                  <a:pt x="30412" y="49"/>
                  <a:pt x="30302" y="44"/>
                </a:cubicBezTo>
                <a:cubicBezTo>
                  <a:pt x="30169" y="44"/>
                  <a:pt x="30037" y="66"/>
                  <a:pt x="29905" y="66"/>
                </a:cubicBezTo>
                <a:cubicBezTo>
                  <a:pt x="29640" y="88"/>
                  <a:pt x="29375" y="88"/>
                  <a:pt x="29110" y="88"/>
                </a:cubicBezTo>
                <a:cubicBezTo>
                  <a:pt x="28382" y="110"/>
                  <a:pt x="27654" y="133"/>
                  <a:pt x="26925" y="155"/>
                </a:cubicBezTo>
                <a:cubicBezTo>
                  <a:pt x="26185" y="174"/>
                  <a:pt x="25444" y="225"/>
                  <a:pt x="24718" y="225"/>
                </a:cubicBezTo>
                <a:cubicBezTo>
                  <a:pt x="24600" y="225"/>
                  <a:pt x="24482" y="224"/>
                  <a:pt x="24365" y="221"/>
                </a:cubicBezTo>
                <a:cubicBezTo>
                  <a:pt x="24174" y="210"/>
                  <a:pt x="23983" y="206"/>
                  <a:pt x="23792" y="206"/>
                </a:cubicBezTo>
                <a:cubicBezTo>
                  <a:pt x="23189" y="206"/>
                  <a:pt x="22585" y="248"/>
                  <a:pt x="21982" y="265"/>
                </a:cubicBezTo>
                <a:cubicBezTo>
                  <a:pt x="20724" y="287"/>
                  <a:pt x="19466" y="353"/>
                  <a:pt x="18208" y="419"/>
                </a:cubicBezTo>
                <a:cubicBezTo>
                  <a:pt x="17877" y="442"/>
                  <a:pt x="17546" y="486"/>
                  <a:pt x="17237" y="486"/>
                </a:cubicBezTo>
                <a:cubicBezTo>
                  <a:pt x="17032" y="482"/>
                  <a:pt x="16828" y="480"/>
                  <a:pt x="16623" y="480"/>
                </a:cubicBezTo>
                <a:cubicBezTo>
                  <a:pt x="15636" y="480"/>
                  <a:pt x="14649" y="523"/>
                  <a:pt x="13661" y="596"/>
                </a:cubicBezTo>
                <a:cubicBezTo>
                  <a:pt x="12867" y="640"/>
                  <a:pt x="12072" y="728"/>
                  <a:pt x="11300" y="817"/>
                </a:cubicBezTo>
                <a:cubicBezTo>
                  <a:pt x="10285" y="905"/>
                  <a:pt x="9270" y="927"/>
                  <a:pt x="8277" y="1148"/>
                </a:cubicBezTo>
                <a:cubicBezTo>
                  <a:pt x="8210" y="1159"/>
                  <a:pt x="8144" y="1159"/>
                  <a:pt x="8078" y="1159"/>
                </a:cubicBezTo>
                <a:cubicBezTo>
                  <a:pt x="8012" y="1159"/>
                  <a:pt x="7946" y="1159"/>
                  <a:pt x="7879" y="1170"/>
                </a:cubicBezTo>
                <a:cubicBezTo>
                  <a:pt x="7041" y="1236"/>
                  <a:pt x="6202" y="1280"/>
                  <a:pt x="5385" y="1391"/>
                </a:cubicBezTo>
                <a:cubicBezTo>
                  <a:pt x="4238" y="1545"/>
                  <a:pt x="3112" y="1744"/>
                  <a:pt x="1987" y="1898"/>
                </a:cubicBezTo>
                <a:cubicBezTo>
                  <a:pt x="1567" y="1964"/>
                  <a:pt x="1281" y="2075"/>
                  <a:pt x="883" y="2406"/>
                </a:cubicBezTo>
                <a:cubicBezTo>
                  <a:pt x="1126" y="2671"/>
                  <a:pt x="1126" y="2671"/>
                  <a:pt x="1391" y="2759"/>
                </a:cubicBezTo>
                <a:cubicBezTo>
                  <a:pt x="1545" y="2825"/>
                  <a:pt x="1700" y="2847"/>
                  <a:pt x="1810" y="2913"/>
                </a:cubicBezTo>
                <a:cubicBezTo>
                  <a:pt x="1898" y="2980"/>
                  <a:pt x="1987" y="3090"/>
                  <a:pt x="1987" y="3178"/>
                </a:cubicBezTo>
                <a:cubicBezTo>
                  <a:pt x="1987" y="3266"/>
                  <a:pt x="1876" y="3399"/>
                  <a:pt x="1810" y="3421"/>
                </a:cubicBezTo>
                <a:cubicBezTo>
                  <a:pt x="1435" y="3509"/>
                  <a:pt x="1126" y="3708"/>
                  <a:pt x="795" y="3906"/>
                </a:cubicBezTo>
                <a:cubicBezTo>
                  <a:pt x="663" y="3973"/>
                  <a:pt x="464" y="3995"/>
                  <a:pt x="287" y="4039"/>
                </a:cubicBezTo>
                <a:cubicBezTo>
                  <a:pt x="199" y="4061"/>
                  <a:pt x="111" y="4083"/>
                  <a:pt x="1" y="4105"/>
                </a:cubicBezTo>
                <a:cubicBezTo>
                  <a:pt x="23" y="4326"/>
                  <a:pt x="177" y="4326"/>
                  <a:pt x="287" y="4370"/>
                </a:cubicBezTo>
                <a:cubicBezTo>
                  <a:pt x="1082" y="4657"/>
                  <a:pt x="1832" y="5054"/>
                  <a:pt x="2561" y="5473"/>
                </a:cubicBezTo>
                <a:cubicBezTo>
                  <a:pt x="2671" y="5562"/>
                  <a:pt x="2825" y="5628"/>
                  <a:pt x="2980" y="5650"/>
                </a:cubicBezTo>
                <a:cubicBezTo>
                  <a:pt x="3702" y="5794"/>
                  <a:pt x="4404" y="6074"/>
                  <a:pt x="5141" y="6074"/>
                </a:cubicBezTo>
                <a:cubicBezTo>
                  <a:pt x="5193" y="6074"/>
                  <a:pt x="5245" y="6072"/>
                  <a:pt x="5297" y="6069"/>
                </a:cubicBezTo>
                <a:cubicBezTo>
                  <a:pt x="5341" y="6069"/>
                  <a:pt x="5408" y="6091"/>
                  <a:pt x="5430" y="6091"/>
                </a:cubicBezTo>
                <a:cubicBezTo>
                  <a:pt x="5959" y="6246"/>
                  <a:pt x="6489" y="6268"/>
                  <a:pt x="7019" y="6290"/>
                </a:cubicBezTo>
                <a:cubicBezTo>
                  <a:pt x="7526" y="6312"/>
                  <a:pt x="8034" y="6334"/>
                  <a:pt x="8541" y="6378"/>
                </a:cubicBezTo>
                <a:cubicBezTo>
                  <a:pt x="8696" y="6400"/>
                  <a:pt x="8872" y="6422"/>
                  <a:pt x="9115" y="6467"/>
                </a:cubicBezTo>
                <a:cubicBezTo>
                  <a:pt x="9093" y="6775"/>
                  <a:pt x="9292" y="6930"/>
                  <a:pt x="9535" y="7062"/>
                </a:cubicBezTo>
                <a:cubicBezTo>
                  <a:pt x="9645" y="7129"/>
                  <a:pt x="9755" y="7217"/>
                  <a:pt x="9843" y="7305"/>
                </a:cubicBezTo>
                <a:cubicBezTo>
                  <a:pt x="9888" y="7371"/>
                  <a:pt x="9910" y="7460"/>
                  <a:pt x="9932" y="7548"/>
                </a:cubicBezTo>
                <a:cubicBezTo>
                  <a:pt x="9810" y="7603"/>
                  <a:pt x="9695" y="7614"/>
                  <a:pt x="9581" y="7614"/>
                </a:cubicBezTo>
                <a:cubicBezTo>
                  <a:pt x="9506" y="7614"/>
                  <a:pt x="9432" y="7609"/>
                  <a:pt x="9358" y="7609"/>
                </a:cubicBezTo>
                <a:cubicBezTo>
                  <a:pt x="9321" y="7609"/>
                  <a:pt x="9284" y="7610"/>
                  <a:pt x="9248" y="7614"/>
                </a:cubicBezTo>
                <a:cubicBezTo>
                  <a:pt x="9093" y="7636"/>
                  <a:pt x="8894" y="7636"/>
                  <a:pt x="8740" y="7724"/>
                </a:cubicBezTo>
                <a:cubicBezTo>
                  <a:pt x="8409" y="7901"/>
                  <a:pt x="8078" y="8100"/>
                  <a:pt x="7703" y="8320"/>
                </a:cubicBezTo>
                <a:cubicBezTo>
                  <a:pt x="7791" y="8364"/>
                  <a:pt x="7857" y="8431"/>
                  <a:pt x="7946" y="8453"/>
                </a:cubicBezTo>
                <a:cubicBezTo>
                  <a:pt x="8232" y="8519"/>
                  <a:pt x="8541" y="8585"/>
                  <a:pt x="8828" y="8673"/>
                </a:cubicBezTo>
                <a:cubicBezTo>
                  <a:pt x="9137" y="8740"/>
                  <a:pt x="9336" y="8916"/>
                  <a:pt x="9446" y="9225"/>
                </a:cubicBezTo>
                <a:cubicBezTo>
                  <a:pt x="9361" y="9296"/>
                  <a:pt x="9274" y="9317"/>
                  <a:pt x="9187" y="9317"/>
                </a:cubicBezTo>
                <a:cubicBezTo>
                  <a:pt x="9062" y="9317"/>
                  <a:pt x="8937" y="9274"/>
                  <a:pt x="8818" y="9274"/>
                </a:cubicBezTo>
                <a:cubicBezTo>
                  <a:pt x="8761" y="9274"/>
                  <a:pt x="8705" y="9284"/>
                  <a:pt x="8652" y="9313"/>
                </a:cubicBezTo>
                <a:cubicBezTo>
                  <a:pt x="8674" y="9446"/>
                  <a:pt x="8762" y="9512"/>
                  <a:pt x="8850" y="9556"/>
                </a:cubicBezTo>
                <a:cubicBezTo>
                  <a:pt x="9270" y="9711"/>
                  <a:pt x="9689" y="9865"/>
                  <a:pt x="10108" y="10020"/>
                </a:cubicBezTo>
                <a:cubicBezTo>
                  <a:pt x="10373" y="10108"/>
                  <a:pt x="10660" y="10174"/>
                  <a:pt x="10925" y="10218"/>
                </a:cubicBezTo>
                <a:cubicBezTo>
                  <a:pt x="11521" y="10307"/>
                  <a:pt x="12117" y="10395"/>
                  <a:pt x="12690" y="10483"/>
                </a:cubicBezTo>
                <a:cubicBezTo>
                  <a:pt x="13154" y="10549"/>
                  <a:pt x="13617" y="10594"/>
                  <a:pt x="14059" y="10726"/>
                </a:cubicBezTo>
                <a:cubicBezTo>
                  <a:pt x="14809" y="10925"/>
                  <a:pt x="15559" y="11035"/>
                  <a:pt x="16354" y="11057"/>
                </a:cubicBezTo>
                <a:cubicBezTo>
                  <a:pt x="16663" y="11057"/>
                  <a:pt x="16950" y="11123"/>
                  <a:pt x="17215" y="11300"/>
                </a:cubicBezTo>
                <a:cubicBezTo>
                  <a:pt x="17297" y="11369"/>
                  <a:pt x="17397" y="11403"/>
                  <a:pt x="17493" y="11403"/>
                </a:cubicBezTo>
                <a:cubicBezTo>
                  <a:pt x="17551" y="11403"/>
                  <a:pt x="17606" y="11391"/>
                  <a:pt x="17656" y="11366"/>
                </a:cubicBezTo>
                <a:cubicBezTo>
                  <a:pt x="17833" y="11256"/>
                  <a:pt x="18015" y="11217"/>
                  <a:pt x="18200" y="11217"/>
                </a:cubicBezTo>
                <a:cubicBezTo>
                  <a:pt x="18384" y="11217"/>
                  <a:pt x="18572" y="11256"/>
                  <a:pt x="18760" y="11300"/>
                </a:cubicBezTo>
                <a:cubicBezTo>
                  <a:pt x="19002" y="11366"/>
                  <a:pt x="19267" y="11410"/>
                  <a:pt x="19510" y="11520"/>
                </a:cubicBezTo>
                <a:cubicBezTo>
                  <a:pt x="19642" y="11609"/>
                  <a:pt x="19797" y="11631"/>
                  <a:pt x="19951" y="11653"/>
                </a:cubicBezTo>
                <a:cubicBezTo>
                  <a:pt x="20481" y="11697"/>
                  <a:pt x="21011" y="11697"/>
                  <a:pt x="21540" y="11741"/>
                </a:cubicBezTo>
                <a:cubicBezTo>
                  <a:pt x="21565" y="11743"/>
                  <a:pt x="21590" y="11744"/>
                  <a:pt x="21614" y="11744"/>
                </a:cubicBezTo>
                <a:cubicBezTo>
                  <a:pt x="21828" y="11744"/>
                  <a:pt x="22024" y="11659"/>
                  <a:pt x="22202" y="11520"/>
                </a:cubicBezTo>
                <a:cubicBezTo>
                  <a:pt x="22224" y="11498"/>
                  <a:pt x="22269" y="11476"/>
                  <a:pt x="22291" y="11454"/>
                </a:cubicBezTo>
                <a:cubicBezTo>
                  <a:pt x="22313" y="11454"/>
                  <a:pt x="22357" y="11476"/>
                  <a:pt x="22379" y="11498"/>
                </a:cubicBezTo>
                <a:cubicBezTo>
                  <a:pt x="22357" y="11498"/>
                  <a:pt x="22335" y="11498"/>
                  <a:pt x="22313" y="11520"/>
                </a:cubicBezTo>
                <a:lnTo>
                  <a:pt x="22202" y="11520"/>
                </a:lnTo>
                <a:cubicBezTo>
                  <a:pt x="22269" y="11675"/>
                  <a:pt x="22379" y="11763"/>
                  <a:pt x="22555" y="11785"/>
                </a:cubicBezTo>
                <a:cubicBezTo>
                  <a:pt x="23173" y="11829"/>
                  <a:pt x="23791" y="11851"/>
                  <a:pt x="24409" y="11874"/>
                </a:cubicBezTo>
                <a:cubicBezTo>
                  <a:pt x="24453" y="11874"/>
                  <a:pt x="24498" y="11807"/>
                  <a:pt x="24564" y="11741"/>
                </a:cubicBezTo>
                <a:cubicBezTo>
                  <a:pt x="24409" y="11675"/>
                  <a:pt x="24299" y="11609"/>
                  <a:pt x="24122" y="11542"/>
                </a:cubicBezTo>
                <a:cubicBezTo>
                  <a:pt x="24235" y="11491"/>
                  <a:pt x="24337" y="11473"/>
                  <a:pt x="24432" y="11473"/>
                </a:cubicBezTo>
                <a:cubicBezTo>
                  <a:pt x="24579" y="11473"/>
                  <a:pt x="24708" y="11516"/>
                  <a:pt x="24829" y="11542"/>
                </a:cubicBezTo>
                <a:cubicBezTo>
                  <a:pt x="25264" y="11593"/>
                  <a:pt x="25688" y="11719"/>
                  <a:pt x="26117" y="11719"/>
                </a:cubicBezTo>
                <a:cubicBezTo>
                  <a:pt x="26253" y="11719"/>
                  <a:pt x="26390" y="11707"/>
                  <a:pt x="26528" y="11675"/>
                </a:cubicBezTo>
                <a:cubicBezTo>
                  <a:pt x="26549" y="11671"/>
                  <a:pt x="26570" y="11669"/>
                  <a:pt x="26591" y="11669"/>
                </a:cubicBezTo>
                <a:cubicBezTo>
                  <a:pt x="26680" y="11669"/>
                  <a:pt x="26770" y="11701"/>
                  <a:pt x="26859" y="11719"/>
                </a:cubicBezTo>
                <a:cubicBezTo>
                  <a:pt x="26950" y="11746"/>
                  <a:pt x="27038" y="11763"/>
                  <a:pt x="27125" y="11763"/>
                </a:cubicBezTo>
                <a:cubicBezTo>
                  <a:pt x="27248" y="11763"/>
                  <a:pt x="27370" y="11730"/>
                  <a:pt x="27499" y="11653"/>
                </a:cubicBezTo>
                <a:cubicBezTo>
                  <a:pt x="27569" y="11611"/>
                  <a:pt x="27666" y="11596"/>
                  <a:pt x="27766" y="11596"/>
                </a:cubicBezTo>
                <a:cubicBezTo>
                  <a:pt x="27824" y="11596"/>
                  <a:pt x="27884" y="11601"/>
                  <a:pt x="27940" y="11609"/>
                </a:cubicBezTo>
                <a:cubicBezTo>
                  <a:pt x="28095" y="11609"/>
                  <a:pt x="28249" y="11653"/>
                  <a:pt x="28382" y="11653"/>
                </a:cubicBezTo>
                <a:cubicBezTo>
                  <a:pt x="28513" y="11642"/>
                  <a:pt x="28643" y="11636"/>
                  <a:pt x="28769" y="11636"/>
                </a:cubicBezTo>
                <a:cubicBezTo>
                  <a:pt x="29174" y="11636"/>
                  <a:pt x="29557" y="11704"/>
                  <a:pt x="29927" y="11940"/>
                </a:cubicBezTo>
                <a:cubicBezTo>
                  <a:pt x="30125" y="11713"/>
                  <a:pt x="30332" y="11632"/>
                  <a:pt x="30560" y="11632"/>
                </a:cubicBezTo>
                <a:cubicBezTo>
                  <a:pt x="30688" y="11632"/>
                  <a:pt x="30822" y="11657"/>
                  <a:pt x="30964" y="11697"/>
                </a:cubicBezTo>
                <a:cubicBezTo>
                  <a:pt x="31223" y="11788"/>
                  <a:pt x="31493" y="11838"/>
                  <a:pt x="31765" y="11838"/>
                </a:cubicBezTo>
                <a:cubicBezTo>
                  <a:pt x="31888" y="11838"/>
                  <a:pt x="32011" y="11828"/>
                  <a:pt x="32134" y="11807"/>
                </a:cubicBezTo>
                <a:cubicBezTo>
                  <a:pt x="32228" y="11787"/>
                  <a:pt x="32319" y="11779"/>
                  <a:pt x="32410" y="11779"/>
                </a:cubicBezTo>
                <a:cubicBezTo>
                  <a:pt x="32619" y="11779"/>
                  <a:pt x="32823" y="11821"/>
                  <a:pt x="33038" y="11851"/>
                </a:cubicBezTo>
                <a:cubicBezTo>
                  <a:pt x="33065" y="11856"/>
                  <a:pt x="33091" y="11857"/>
                  <a:pt x="33118" y="11857"/>
                </a:cubicBezTo>
                <a:cubicBezTo>
                  <a:pt x="33341" y="11857"/>
                  <a:pt x="33566" y="11729"/>
                  <a:pt x="33814" y="11729"/>
                </a:cubicBezTo>
                <a:cubicBezTo>
                  <a:pt x="33857" y="11729"/>
                  <a:pt x="33900" y="11732"/>
                  <a:pt x="33943" y="11741"/>
                </a:cubicBezTo>
                <a:cubicBezTo>
                  <a:pt x="33996" y="11751"/>
                  <a:pt x="34050" y="11754"/>
                  <a:pt x="34105" y="11754"/>
                </a:cubicBezTo>
                <a:cubicBezTo>
                  <a:pt x="34226" y="11754"/>
                  <a:pt x="34349" y="11738"/>
                  <a:pt x="34466" y="11738"/>
                </a:cubicBezTo>
                <a:cubicBezTo>
                  <a:pt x="34537" y="11738"/>
                  <a:pt x="34606" y="11744"/>
                  <a:pt x="34672" y="11763"/>
                </a:cubicBezTo>
                <a:cubicBezTo>
                  <a:pt x="34859" y="11829"/>
                  <a:pt x="35041" y="11851"/>
                  <a:pt x="35223" y="11851"/>
                </a:cubicBezTo>
                <a:cubicBezTo>
                  <a:pt x="35405" y="11851"/>
                  <a:pt x="35587" y="11829"/>
                  <a:pt x="35775" y="11807"/>
                </a:cubicBezTo>
                <a:cubicBezTo>
                  <a:pt x="35919" y="11796"/>
                  <a:pt x="36062" y="11791"/>
                  <a:pt x="36205" y="11791"/>
                </a:cubicBezTo>
                <a:cubicBezTo>
                  <a:pt x="36349" y="11791"/>
                  <a:pt x="36492" y="11796"/>
                  <a:pt x="36636" y="11807"/>
                </a:cubicBezTo>
                <a:cubicBezTo>
                  <a:pt x="37441" y="11827"/>
                  <a:pt x="38247" y="11899"/>
                  <a:pt x="39053" y="11899"/>
                </a:cubicBezTo>
                <a:cubicBezTo>
                  <a:pt x="39152" y="11899"/>
                  <a:pt x="39251" y="11898"/>
                  <a:pt x="39350" y="11896"/>
                </a:cubicBezTo>
                <a:cubicBezTo>
                  <a:pt x="39429" y="11894"/>
                  <a:pt x="39507" y="11893"/>
                  <a:pt x="39585" y="11893"/>
                </a:cubicBezTo>
                <a:cubicBezTo>
                  <a:pt x="40430" y="11893"/>
                  <a:pt x="41259" y="12001"/>
                  <a:pt x="42087" y="12183"/>
                </a:cubicBezTo>
                <a:cubicBezTo>
                  <a:pt x="42210" y="12203"/>
                  <a:pt x="42328" y="12219"/>
                  <a:pt x="42445" y="12219"/>
                </a:cubicBezTo>
                <a:cubicBezTo>
                  <a:pt x="42581" y="12219"/>
                  <a:pt x="42717" y="12198"/>
                  <a:pt x="42859" y="12138"/>
                </a:cubicBezTo>
                <a:cubicBezTo>
                  <a:pt x="42992" y="12094"/>
                  <a:pt x="43168" y="12050"/>
                  <a:pt x="43301" y="12050"/>
                </a:cubicBezTo>
                <a:cubicBezTo>
                  <a:pt x="43608" y="12070"/>
                  <a:pt x="43916" y="12081"/>
                  <a:pt x="44223" y="12081"/>
                </a:cubicBezTo>
                <a:cubicBezTo>
                  <a:pt x="44600" y="12081"/>
                  <a:pt x="44977" y="12064"/>
                  <a:pt x="45353" y="12028"/>
                </a:cubicBezTo>
                <a:cubicBezTo>
                  <a:pt x="45464" y="12028"/>
                  <a:pt x="45574" y="12050"/>
                  <a:pt x="45684" y="12050"/>
                </a:cubicBezTo>
                <a:cubicBezTo>
                  <a:pt x="46234" y="12077"/>
                  <a:pt x="46784" y="12120"/>
                  <a:pt x="47334" y="12120"/>
                </a:cubicBezTo>
                <a:cubicBezTo>
                  <a:pt x="47689" y="12120"/>
                  <a:pt x="48044" y="12102"/>
                  <a:pt x="48399" y="12050"/>
                </a:cubicBezTo>
                <a:cubicBezTo>
                  <a:pt x="48576" y="12015"/>
                  <a:pt x="48766" y="11992"/>
                  <a:pt x="48955" y="11992"/>
                </a:cubicBezTo>
                <a:cubicBezTo>
                  <a:pt x="49119" y="11992"/>
                  <a:pt x="49282" y="12009"/>
                  <a:pt x="49436" y="12050"/>
                </a:cubicBezTo>
                <a:cubicBezTo>
                  <a:pt x="49584" y="12099"/>
                  <a:pt x="49722" y="12121"/>
                  <a:pt x="49856" y="12121"/>
                </a:cubicBezTo>
                <a:cubicBezTo>
                  <a:pt x="50082" y="12121"/>
                  <a:pt x="50296" y="12059"/>
                  <a:pt x="50517" y="11962"/>
                </a:cubicBezTo>
                <a:cubicBezTo>
                  <a:pt x="50612" y="11926"/>
                  <a:pt x="50700" y="11904"/>
                  <a:pt x="50789" y="11904"/>
                </a:cubicBezTo>
                <a:cubicBezTo>
                  <a:pt x="50866" y="11904"/>
                  <a:pt x="50943" y="11921"/>
                  <a:pt x="51025" y="11962"/>
                </a:cubicBezTo>
                <a:cubicBezTo>
                  <a:pt x="51083" y="12001"/>
                  <a:pt x="51141" y="12018"/>
                  <a:pt x="51197" y="12018"/>
                </a:cubicBezTo>
                <a:cubicBezTo>
                  <a:pt x="51269" y="12018"/>
                  <a:pt x="51338" y="11989"/>
                  <a:pt x="51400" y="11940"/>
                </a:cubicBezTo>
                <a:cubicBezTo>
                  <a:pt x="51516" y="11838"/>
                  <a:pt x="51642" y="11784"/>
                  <a:pt x="51777" y="11784"/>
                </a:cubicBezTo>
                <a:cubicBezTo>
                  <a:pt x="51847" y="11784"/>
                  <a:pt x="51920" y="11799"/>
                  <a:pt x="51996" y="11829"/>
                </a:cubicBezTo>
                <a:cubicBezTo>
                  <a:pt x="52173" y="11896"/>
                  <a:pt x="52349" y="11896"/>
                  <a:pt x="52526" y="11896"/>
                </a:cubicBezTo>
                <a:cubicBezTo>
                  <a:pt x="52607" y="11896"/>
                  <a:pt x="52688" y="11893"/>
                  <a:pt x="52768" y="11893"/>
                </a:cubicBezTo>
                <a:cubicBezTo>
                  <a:pt x="52928" y="11893"/>
                  <a:pt x="53085" y="11903"/>
                  <a:pt x="53232" y="11962"/>
                </a:cubicBezTo>
                <a:cubicBezTo>
                  <a:pt x="53262" y="11968"/>
                  <a:pt x="53293" y="11970"/>
                  <a:pt x="53324" y="11970"/>
                </a:cubicBezTo>
                <a:cubicBezTo>
                  <a:pt x="53410" y="11970"/>
                  <a:pt x="53498" y="11950"/>
                  <a:pt x="53563" y="11918"/>
                </a:cubicBezTo>
                <a:cubicBezTo>
                  <a:pt x="53762" y="11829"/>
                  <a:pt x="53938" y="11719"/>
                  <a:pt x="54115" y="11609"/>
                </a:cubicBezTo>
                <a:cubicBezTo>
                  <a:pt x="54225" y="11675"/>
                  <a:pt x="54313" y="11785"/>
                  <a:pt x="54424" y="11807"/>
                </a:cubicBezTo>
                <a:cubicBezTo>
                  <a:pt x="54508" y="11812"/>
                  <a:pt x="54592" y="11814"/>
                  <a:pt x="54676" y="11814"/>
                </a:cubicBezTo>
                <a:cubicBezTo>
                  <a:pt x="54905" y="11814"/>
                  <a:pt x="55134" y="11801"/>
                  <a:pt x="55364" y="11801"/>
                </a:cubicBezTo>
                <a:cubicBezTo>
                  <a:pt x="55448" y="11801"/>
                  <a:pt x="55532" y="11803"/>
                  <a:pt x="55616" y="11807"/>
                </a:cubicBezTo>
                <a:cubicBezTo>
                  <a:pt x="55872" y="11832"/>
                  <a:pt x="56129" y="11835"/>
                  <a:pt x="56384" y="11835"/>
                </a:cubicBezTo>
                <a:cubicBezTo>
                  <a:pt x="56469" y="11835"/>
                  <a:pt x="56554" y="11835"/>
                  <a:pt x="56639" y="11835"/>
                </a:cubicBezTo>
                <a:cubicBezTo>
                  <a:pt x="56978" y="11835"/>
                  <a:pt x="57315" y="11840"/>
                  <a:pt x="57646" y="11896"/>
                </a:cubicBezTo>
                <a:cubicBezTo>
                  <a:pt x="57703" y="11904"/>
                  <a:pt x="57759" y="11909"/>
                  <a:pt x="57813" y="11909"/>
                </a:cubicBezTo>
                <a:cubicBezTo>
                  <a:pt x="58029" y="11909"/>
                  <a:pt x="58220" y="11838"/>
                  <a:pt x="58396" y="11697"/>
                </a:cubicBezTo>
                <a:cubicBezTo>
                  <a:pt x="58551" y="11542"/>
                  <a:pt x="58727" y="11410"/>
                  <a:pt x="58970" y="11388"/>
                </a:cubicBezTo>
                <a:cubicBezTo>
                  <a:pt x="59193" y="11754"/>
                  <a:pt x="59289" y="11879"/>
                  <a:pt x="59541" y="11879"/>
                </a:cubicBezTo>
                <a:cubicBezTo>
                  <a:pt x="59638" y="11879"/>
                  <a:pt x="59759" y="11860"/>
                  <a:pt x="59919" y="11829"/>
                </a:cubicBezTo>
                <a:cubicBezTo>
                  <a:pt x="59985" y="11807"/>
                  <a:pt x="60096" y="11807"/>
                  <a:pt x="60162" y="11763"/>
                </a:cubicBezTo>
                <a:cubicBezTo>
                  <a:pt x="60385" y="11643"/>
                  <a:pt x="60621" y="11630"/>
                  <a:pt x="60861" y="11630"/>
                </a:cubicBezTo>
                <a:cubicBezTo>
                  <a:pt x="60929" y="11630"/>
                  <a:pt x="60998" y="11631"/>
                  <a:pt x="61067" y="11631"/>
                </a:cubicBezTo>
                <a:cubicBezTo>
                  <a:pt x="61773" y="11653"/>
                  <a:pt x="62479" y="11675"/>
                  <a:pt x="63185" y="11697"/>
                </a:cubicBezTo>
                <a:lnTo>
                  <a:pt x="65679" y="11697"/>
                </a:lnTo>
                <a:cubicBezTo>
                  <a:pt x="65701" y="11697"/>
                  <a:pt x="65724" y="11698"/>
                  <a:pt x="65747" y="11698"/>
                </a:cubicBezTo>
                <a:cubicBezTo>
                  <a:pt x="65860" y="11698"/>
                  <a:pt x="65973" y="11682"/>
                  <a:pt x="66010" y="11498"/>
                </a:cubicBezTo>
                <a:cubicBezTo>
                  <a:pt x="65922" y="11476"/>
                  <a:pt x="65812" y="11432"/>
                  <a:pt x="65701" y="11432"/>
                </a:cubicBezTo>
                <a:cubicBezTo>
                  <a:pt x="65260" y="11410"/>
                  <a:pt x="64796" y="11366"/>
                  <a:pt x="64333" y="11366"/>
                </a:cubicBezTo>
                <a:cubicBezTo>
                  <a:pt x="64271" y="11362"/>
                  <a:pt x="64209" y="11360"/>
                  <a:pt x="64148" y="11360"/>
                </a:cubicBezTo>
                <a:cubicBezTo>
                  <a:pt x="63900" y="11360"/>
                  <a:pt x="63653" y="11388"/>
                  <a:pt x="63406" y="11388"/>
                </a:cubicBezTo>
                <a:cubicBezTo>
                  <a:pt x="62810" y="11366"/>
                  <a:pt x="62214" y="11344"/>
                  <a:pt x="61618" y="11300"/>
                </a:cubicBezTo>
                <a:cubicBezTo>
                  <a:pt x="61552" y="11300"/>
                  <a:pt x="61486" y="11234"/>
                  <a:pt x="61376" y="11189"/>
                </a:cubicBezTo>
                <a:cubicBezTo>
                  <a:pt x="61640" y="10991"/>
                  <a:pt x="61972" y="11211"/>
                  <a:pt x="62170" y="10925"/>
                </a:cubicBezTo>
                <a:cubicBezTo>
                  <a:pt x="62038" y="10616"/>
                  <a:pt x="61795" y="10439"/>
                  <a:pt x="61486" y="10417"/>
                </a:cubicBezTo>
                <a:cubicBezTo>
                  <a:pt x="61111" y="10373"/>
                  <a:pt x="60736" y="10373"/>
                  <a:pt x="60360" y="10373"/>
                </a:cubicBezTo>
                <a:cubicBezTo>
                  <a:pt x="60250" y="10373"/>
                  <a:pt x="60140" y="10395"/>
                  <a:pt x="60029" y="10395"/>
                </a:cubicBezTo>
                <a:cubicBezTo>
                  <a:pt x="59963" y="10395"/>
                  <a:pt x="59897" y="10373"/>
                  <a:pt x="59853" y="10329"/>
                </a:cubicBezTo>
                <a:cubicBezTo>
                  <a:pt x="59787" y="10285"/>
                  <a:pt x="59720" y="10196"/>
                  <a:pt x="59698" y="10130"/>
                </a:cubicBezTo>
                <a:cubicBezTo>
                  <a:pt x="59679" y="10051"/>
                  <a:pt x="59782" y="9972"/>
                  <a:pt x="59899" y="9972"/>
                </a:cubicBezTo>
                <a:cubicBezTo>
                  <a:pt x="59913" y="9972"/>
                  <a:pt x="59927" y="9973"/>
                  <a:pt x="59941" y="9976"/>
                </a:cubicBezTo>
                <a:cubicBezTo>
                  <a:pt x="60228" y="10042"/>
                  <a:pt x="60509" y="10091"/>
                  <a:pt x="60788" y="10091"/>
                </a:cubicBezTo>
                <a:cubicBezTo>
                  <a:pt x="61067" y="10091"/>
                  <a:pt x="61343" y="10042"/>
                  <a:pt x="61618" y="9909"/>
                </a:cubicBezTo>
                <a:cubicBezTo>
                  <a:pt x="61806" y="10207"/>
                  <a:pt x="62039" y="10304"/>
                  <a:pt x="62292" y="10304"/>
                </a:cubicBezTo>
                <a:cubicBezTo>
                  <a:pt x="62395" y="10304"/>
                  <a:pt x="62503" y="10288"/>
                  <a:pt x="62612" y="10262"/>
                </a:cubicBezTo>
                <a:cubicBezTo>
                  <a:pt x="62766" y="10240"/>
                  <a:pt x="62921" y="10152"/>
                  <a:pt x="63075" y="10152"/>
                </a:cubicBezTo>
                <a:cubicBezTo>
                  <a:pt x="63583" y="10130"/>
                  <a:pt x="64068" y="10130"/>
                  <a:pt x="64576" y="10130"/>
                </a:cubicBezTo>
                <a:cubicBezTo>
                  <a:pt x="64620" y="10130"/>
                  <a:pt x="64642" y="10174"/>
                  <a:pt x="64686" y="10196"/>
                </a:cubicBezTo>
                <a:cubicBezTo>
                  <a:pt x="64686" y="10373"/>
                  <a:pt x="64377" y="10417"/>
                  <a:pt x="64510" y="10660"/>
                </a:cubicBezTo>
                <a:lnTo>
                  <a:pt x="64818" y="10660"/>
                </a:lnTo>
                <a:cubicBezTo>
                  <a:pt x="64951" y="10638"/>
                  <a:pt x="65061" y="10594"/>
                  <a:pt x="65172" y="10549"/>
                </a:cubicBezTo>
                <a:cubicBezTo>
                  <a:pt x="65194" y="10505"/>
                  <a:pt x="65194" y="10461"/>
                  <a:pt x="65194" y="10461"/>
                </a:cubicBezTo>
                <a:cubicBezTo>
                  <a:pt x="65172" y="10351"/>
                  <a:pt x="65083" y="10218"/>
                  <a:pt x="65216" y="10152"/>
                </a:cubicBezTo>
                <a:cubicBezTo>
                  <a:pt x="65288" y="10116"/>
                  <a:pt x="65375" y="10080"/>
                  <a:pt x="65452" y="10080"/>
                </a:cubicBezTo>
                <a:cubicBezTo>
                  <a:pt x="65469" y="10080"/>
                  <a:pt x="65486" y="10082"/>
                  <a:pt x="65503" y="10086"/>
                </a:cubicBezTo>
                <a:cubicBezTo>
                  <a:pt x="65657" y="10108"/>
                  <a:pt x="65812" y="10196"/>
                  <a:pt x="65944" y="10196"/>
                </a:cubicBezTo>
                <a:lnTo>
                  <a:pt x="67864" y="10196"/>
                </a:lnTo>
                <a:cubicBezTo>
                  <a:pt x="67908" y="10196"/>
                  <a:pt x="67952" y="10130"/>
                  <a:pt x="68063" y="10042"/>
                </a:cubicBezTo>
                <a:cubicBezTo>
                  <a:pt x="67864" y="9998"/>
                  <a:pt x="67732" y="9976"/>
                  <a:pt x="67621" y="9953"/>
                </a:cubicBezTo>
                <a:cubicBezTo>
                  <a:pt x="67423" y="9931"/>
                  <a:pt x="67224" y="9931"/>
                  <a:pt x="67025" y="9865"/>
                </a:cubicBezTo>
                <a:cubicBezTo>
                  <a:pt x="66701" y="9763"/>
                  <a:pt x="66376" y="9660"/>
                  <a:pt x="66041" y="9660"/>
                </a:cubicBezTo>
                <a:cubicBezTo>
                  <a:pt x="65943" y="9660"/>
                  <a:pt x="65845" y="9669"/>
                  <a:pt x="65745" y="9689"/>
                </a:cubicBezTo>
                <a:cubicBezTo>
                  <a:pt x="65726" y="9695"/>
                  <a:pt x="65705" y="9698"/>
                  <a:pt x="65683" y="9698"/>
                </a:cubicBezTo>
                <a:cubicBezTo>
                  <a:pt x="65631" y="9698"/>
                  <a:pt x="65578" y="9682"/>
                  <a:pt x="65547" y="9667"/>
                </a:cubicBezTo>
                <a:cubicBezTo>
                  <a:pt x="65260" y="9512"/>
                  <a:pt x="64951" y="9512"/>
                  <a:pt x="64642" y="9490"/>
                </a:cubicBezTo>
                <a:cubicBezTo>
                  <a:pt x="64333" y="9468"/>
                  <a:pt x="64002" y="9402"/>
                  <a:pt x="63693" y="9358"/>
                </a:cubicBezTo>
                <a:cubicBezTo>
                  <a:pt x="63163" y="9313"/>
                  <a:pt x="62634" y="9313"/>
                  <a:pt x="62104" y="9269"/>
                </a:cubicBezTo>
                <a:cubicBezTo>
                  <a:pt x="61707" y="9247"/>
                  <a:pt x="61309" y="9247"/>
                  <a:pt x="60934" y="9137"/>
                </a:cubicBezTo>
                <a:cubicBezTo>
                  <a:pt x="60647" y="9071"/>
                  <a:pt x="60338" y="9027"/>
                  <a:pt x="60029" y="8982"/>
                </a:cubicBezTo>
                <a:cubicBezTo>
                  <a:pt x="59897" y="8960"/>
                  <a:pt x="59765" y="8953"/>
                  <a:pt x="59632" y="8953"/>
                </a:cubicBezTo>
                <a:cubicBezTo>
                  <a:pt x="59412" y="8953"/>
                  <a:pt x="59193" y="8973"/>
                  <a:pt x="58977" y="8973"/>
                </a:cubicBezTo>
                <a:cubicBezTo>
                  <a:pt x="58803" y="8973"/>
                  <a:pt x="58632" y="8960"/>
                  <a:pt x="58462" y="8916"/>
                </a:cubicBezTo>
                <a:cubicBezTo>
                  <a:pt x="58322" y="8970"/>
                  <a:pt x="58187" y="8993"/>
                  <a:pt x="58058" y="8993"/>
                </a:cubicBezTo>
                <a:cubicBezTo>
                  <a:pt x="57760" y="8993"/>
                  <a:pt x="57488" y="8871"/>
                  <a:pt x="57227" y="8718"/>
                </a:cubicBezTo>
                <a:cubicBezTo>
                  <a:pt x="56335" y="8539"/>
                  <a:pt x="55479" y="8219"/>
                  <a:pt x="54564" y="8219"/>
                </a:cubicBezTo>
                <a:cubicBezTo>
                  <a:pt x="54459" y="8219"/>
                  <a:pt x="54354" y="8223"/>
                  <a:pt x="54247" y="8232"/>
                </a:cubicBezTo>
                <a:lnTo>
                  <a:pt x="54181" y="8232"/>
                </a:lnTo>
                <a:cubicBezTo>
                  <a:pt x="54115" y="8166"/>
                  <a:pt x="54049" y="8122"/>
                  <a:pt x="53982" y="8056"/>
                </a:cubicBezTo>
                <a:cubicBezTo>
                  <a:pt x="54049" y="8011"/>
                  <a:pt x="54093" y="7901"/>
                  <a:pt x="54159" y="7901"/>
                </a:cubicBezTo>
                <a:cubicBezTo>
                  <a:pt x="54288" y="7869"/>
                  <a:pt x="54417" y="7848"/>
                  <a:pt x="54547" y="7848"/>
                </a:cubicBezTo>
                <a:cubicBezTo>
                  <a:pt x="54594" y="7848"/>
                  <a:pt x="54641" y="7851"/>
                  <a:pt x="54689" y="7857"/>
                </a:cubicBezTo>
                <a:cubicBezTo>
                  <a:pt x="54931" y="7901"/>
                  <a:pt x="55196" y="7967"/>
                  <a:pt x="55461" y="8033"/>
                </a:cubicBezTo>
                <a:cubicBezTo>
                  <a:pt x="55552" y="8059"/>
                  <a:pt x="55634" y="8070"/>
                  <a:pt x="55719" y="8070"/>
                </a:cubicBezTo>
                <a:cubicBezTo>
                  <a:pt x="55778" y="8070"/>
                  <a:pt x="55838" y="8065"/>
                  <a:pt x="55902" y="8056"/>
                </a:cubicBezTo>
                <a:cubicBezTo>
                  <a:pt x="56189" y="8011"/>
                  <a:pt x="56476" y="8011"/>
                  <a:pt x="56763" y="8011"/>
                </a:cubicBezTo>
                <a:cubicBezTo>
                  <a:pt x="57646" y="8056"/>
                  <a:pt x="58529" y="8078"/>
                  <a:pt x="59389" y="8144"/>
                </a:cubicBezTo>
                <a:cubicBezTo>
                  <a:pt x="60250" y="8210"/>
                  <a:pt x="61111" y="8298"/>
                  <a:pt x="61972" y="8364"/>
                </a:cubicBezTo>
                <a:cubicBezTo>
                  <a:pt x="62369" y="8409"/>
                  <a:pt x="62744" y="8453"/>
                  <a:pt x="63141" y="8497"/>
                </a:cubicBezTo>
                <a:cubicBezTo>
                  <a:pt x="63169" y="8497"/>
                  <a:pt x="63198" y="8498"/>
                  <a:pt x="63226" y="8498"/>
                </a:cubicBezTo>
                <a:cubicBezTo>
                  <a:pt x="63312" y="8498"/>
                  <a:pt x="63395" y="8486"/>
                  <a:pt x="63428" y="8387"/>
                </a:cubicBezTo>
                <a:cubicBezTo>
                  <a:pt x="63362" y="8144"/>
                  <a:pt x="62987" y="8342"/>
                  <a:pt x="62921" y="8056"/>
                </a:cubicBezTo>
                <a:cubicBezTo>
                  <a:pt x="62987" y="8033"/>
                  <a:pt x="63053" y="7989"/>
                  <a:pt x="63119" y="7989"/>
                </a:cubicBezTo>
                <a:cubicBezTo>
                  <a:pt x="63538" y="8033"/>
                  <a:pt x="63980" y="8078"/>
                  <a:pt x="64421" y="8122"/>
                </a:cubicBezTo>
                <a:cubicBezTo>
                  <a:pt x="64951" y="8166"/>
                  <a:pt x="65481" y="8210"/>
                  <a:pt x="66010" y="8254"/>
                </a:cubicBezTo>
                <a:cubicBezTo>
                  <a:pt x="66076" y="8254"/>
                  <a:pt x="66143" y="8210"/>
                  <a:pt x="66275" y="8166"/>
                </a:cubicBezTo>
                <a:cubicBezTo>
                  <a:pt x="66165" y="8100"/>
                  <a:pt x="66121" y="8033"/>
                  <a:pt x="66076" y="8033"/>
                </a:cubicBezTo>
                <a:cubicBezTo>
                  <a:pt x="65370" y="7967"/>
                  <a:pt x="64686" y="7857"/>
                  <a:pt x="63980" y="7769"/>
                </a:cubicBezTo>
                <a:cubicBezTo>
                  <a:pt x="63274" y="7680"/>
                  <a:pt x="62545" y="7658"/>
                  <a:pt x="61817" y="7526"/>
                </a:cubicBezTo>
                <a:cubicBezTo>
                  <a:pt x="61376" y="7438"/>
                  <a:pt x="60956" y="7371"/>
                  <a:pt x="60625" y="7107"/>
                </a:cubicBezTo>
                <a:cubicBezTo>
                  <a:pt x="60294" y="7195"/>
                  <a:pt x="59985" y="7261"/>
                  <a:pt x="59698" y="7349"/>
                </a:cubicBezTo>
                <a:cubicBezTo>
                  <a:pt x="59588" y="7239"/>
                  <a:pt x="59544" y="7129"/>
                  <a:pt x="59456" y="7062"/>
                </a:cubicBezTo>
                <a:cubicBezTo>
                  <a:pt x="59287" y="6918"/>
                  <a:pt x="59132" y="6846"/>
                  <a:pt x="58964" y="6846"/>
                </a:cubicBezTo>
                <a:cubicBezTo>
                  <a:pt x="58825" y="6846"/>
                  <a:pt x="58677" y="6896"/>
                  <a:pt x="58507" y="6996"/>
                </a:cubicBezTo>
                <a:cubicBezTo>
                  <a:pt x="58424" y="7051"/>
                  <a:pt x="58376" y="7080"/>
                  <a:pt x="58328" y="7080"/>
                </a:cubicBezTo>
                <a:cubicBezTo>
                  <a:pt x="58262" y="7080"/>
                  <a:pt x="58198" y="7024"/>
                  <a:pt x="58043" y="6908"/>
                </a:cubicBezTo>
                <a:cubicBezTo>
                  <a:pt x="57977" y="6842"/>
                  <a:pt x="57867" y="6775"/>
                  <a:pt x="57756" y="6775"/>
                </a:cubicBezTo>
                <a:cubicBezTo>
                  <a:pt x="57249" y="6731"/>
                  <a:pt x="56741" y="6709"/>
                  <a:pt x="56233" y="6665"/>
                </a:cubicBezTo>
                <a:cubicBezTo>
                  <a:pt x="55924" y="6621"/>
                  <a:pt x="55638" y="6577"/>
                  <a:pt x="55329" y="6533"/>
                </a:cubicBezTo>
                <a:cubicBezTo>
                  <a:pt x="55152" y="6511"/>
                  <a:pt x="54976" y="6444"/>
                  <a:pt x="54799" y="6444"/>
                </a:cubicBezTo>
                <a:cubicBezTo>
                  <a:pt x="53541" y="6422"/>
                  <a:pt x="52305" y="6180"/>
                  <a:pt x="51047" y="6091"/>
                </a:cubicBezTo>
                <a:cubicBezTo>
                  <a:pt x="50650" y="6047"/>
                  <a:pt x="50231" y="5915"/>
                  <a:pt x="49833" y="5826"/>
                </a:cubicBezTo>
                <a:cubicBezTo>
                  <a:pt x="49767" y="5804"/>
                  <a:pt x="49723" y="5694"/>
                  <a:pt x="49723" y="5606"/>
                </a:cubicBezTo>
                <a:cubicBezTo>
                  <a:pt x="49701" y="5562"/>
                  <a:pt x="49767" y="5473"/>
                  <a:pt x="49811" y="5451"/>
                </a:cubicBezTo>
                <a:cubicBezTo>
                  <a:pt x="50054" y="5341"/>
                  <a:pt x="50297" y="5231"/>
                  <a:pt x="50562" y="5120"/>
                </a:cubicBezTo>
                <a:cubicBezTo>
                  <a:pt x="50836" y="5238"/>
                  <a:pt x="51119" y="5301"/>
                  <a:pt x="51409" y="5301"/>
                </a:cubicBezTo>
                <a:cubicBezTo>
                  <a:pt x="51608" y="5301"/>
                  <a:pt x="51811" y="5271"/>
                  <a:pt x="52018" y="5209"/>
                </a:cubicBezTo>
                <a:cubicBezTo>
                  <a:pt x="52106" y="5186"/>
                  <a:pt x="52195" y="5186"/>
                  <a:pt x="52283" y="5186"/>
                </a:cubicBezTo>
                <a:cubicBezTo>
                  <a:pt x="52542" y="5202"/>
                  <a:pt x="52801" y="5227"/>
                  <a:pt x="53060" y="5227"/>
                </a:cubicBezTo>
                <a:cubicBezTo>
                  <a:pt x="53176" y="5227"/>
                  <a:pt x="53292" y="5222"/>
                  <a:pt x="53409" y="5209"/>
                </a:cubicBezTo>
                <a:cubicBezTo>
                  <a:pt x="53660" y="5193"/>
                  <a:pt x="53901" y="5065"/>
                  <a:pt x="54163" y="5065"/>
                </a:cubicBezTo>
                <a:cubicBezTo>
                  <a:pt x="54268" y="5065"/>
                  <a:pt x="54376" y="5085"/>
                  <a:pt x="54490" y="5142"/>
                </a:cubicBezTo>
                <a:cubicBezTo>
                  <a:pt x="54490" y="5142"/>
                  <a:pt x="54512" y="5120"/>
                  <a:pt x="54534" y="5120"/>
                </a:cubicBezTo>
                <a:cubicBezTo>
                  <a:pt x="54697" y="5059"/>
                  <a:pt x="54766" y="4828"/>
                  <a:pt x="54967" y="4828"/>
                </a:cubicBezTo>
                <a:cubicBezTo>
                  <a:pt x="54984" y="4828"/>
                  <a:pt x="55001" y="4830"/>
                  <a:pt x="55020" y="4833"/>
                </a:cubicBezTo>
                <a:cubicBezTo>
                  <a:pt x="55020" y="4922"/>
                  <a:pt x="55020" y="5010"/>
                  <a:pt x="55020" y="5120"/>
                </a:cubicBezTo>
                <a:cubicBezTo>
                  <a:pt x="55108" y="5120"/>
                  <a:pt x="55196" y="5142"/>
                  <a:pt x="55284" y="5142"/>
                </a:cubicBezTo>
                <a:cubicBezTo>
                  <a:pt x="55726" y="5098"/>
                  <a:pt x="56167" y="5054"/>
                  <a:pt x="56609" y="5010"/>
                </a:cubicBezTo>
                <a:cubicBezTo>
                  <a:pt x="56653" y="4988"/>
                  <a:pt x="56697" y="4988"/>
                  <a:pt x="56719" y="4966"/>
                </a:cubicBezTo>
                <a:cubicBezTo>
                  <a:pt x="56807" y="4922"/>
                  <a:pt x="56873" y="4855"/>
                  <a:pt x="56918" y="4833"/>
                </a:cubicBezTo>
                <a:cubicBezTo>
                  <a:pt x="57094" y="4878"/>
                  <a:pt x="57249" y="4900"/>
                  <a:pt x="57381" y="4966"/>
                </a:cubicBezTo>
                <a:cubicBezTo>
                  <a:pt x="57531" y="5041"/>
                  <a:pt x="57674" y="5066"/>
                  <a:pt x="57817" y="5066"/>
                </a:cubicBezTo>
                <a:cubicBezTo>
                  <a:pt x="57928" y="5066"/>
                  <a:pt x="58038" y="5051"/>
                  <a:pt x="58154" y="5032"/>
                </a:cubicBezTo>
                <a:cubicBezTo>
                  <a:pt x="58574" y="4959"/>
                  <a:pt x="58979" y="4916"/>
                  <a:pt x="59395" y="4916"/>
                </a:cubicBezTo>
                <a:cubicBezTo>
                  <a:pt x="59481" y="4916"/>
                  <a:pt x="59567" y="4918"/>
                  <a:pt x="59654" y="4922"/>
                </a:cubicBezTo>
                <a:cubicBezTo>
                  <a:pt x="59930" y="4944"/>
                  <a:pt x="60206" y="4949"/>
                  <a:pt x="60482" y="4949"/>
                </a:cubicBezTo>
                <a:cubicBezTo>
                  <a:pt x="60758" y="4949"/>
                  <a:pt x="61034" y="4944"/>
                  <a:pt x="61309" y="4944"/>
                </a:cubicBezTo>
                <a:cubicBezTo>
                  <a:pt x="61596" y="4944"/>
                  <a:pt x="61883" y="4878"/>
                  <a:pt x="62148" y="4833"/>
                </a:cubicBezTo>
                <a:cubicBezTo>
                  <a:pt x="62214" y="4833"/>
                  <a:pt x="62280" y="4789"/>
                  <a:pt x="62325" y="4745"/>
                </a:cubicBezTo>
                <a:cubicBezTo>
                  <a:pt x="62347" y="4701"/>
                  <a:pt x="62347" y="4591"/>
                  <a:pt x="62325" y="4569"/>
                </a:cubicBezTo>
                <a:cubicBezTo>
                  <a:pt x="62258" y="4524"/>
                  <a:pt x="62170" y="4480"/>
                  <a:pt x="62082" y="4480"/>
                </a:cubicBezTo>
                <a:lnTo>
                  <a:pt x="60890" y="4480"/>
                </a:lnTo>
                <a:cubicBezTo>
                  <a:pt x="60878" y="4480"/>
                  <a:pt x="60865" y="4481"/>
                  <a:pt x="60851" y="4481"/>
                </a:cubicBezTo>
                <a:cubicBezTo>
                  <a:pt x="60788" y="4481"/>
                  <a:pt x="60718" y="4466"/>
                  <a:pt x="60736" y="4304"/>
                </a:cubicBezTo>
                <a:cubicBezTo>
                  <a:pt x="61023" y="4304"/>
                  <a:pt x="61287" y="4282"/>
                  <a:pt x="61574" y="4260"/>
                </a:cubicBezTo>
                <a:cubicBezTo>
                  <a:pt x="62104" y="4237"/>
                  <a:pt x="62104" y="4260"/>
                  <a:pt x="62325" y="4039"/>
                </a:cubicBezTo>
                <a:cubicBezTo>
                  <a:pt x="62280" y="4017"/>
                  <a:pt x="62258" y="3973"/>
                  <a:pt x="62214" y="3973"/>
                </a:cubicBezTo>
                <a:cubicBezTo>
                  <a:pt x="61795" y="3862"/>
                  <a:pt x="61332" y="3973"/>
                  <a:pt x="60912" y="3818"/>
                </a:cubicBezTo>
                <a:cubicBezTo>
                  <a:pt x="60903" y="3815"/>
                  <a:pt x="60893" y="3814"/>
                  <a:pt x="60883" y="3814"/>
                </a:cubicBezTo>
                <a:cubicBezTo>
                  <a:pt x="60821" y="3814"/>
                  <a:pt x="60745" y="3862"/>
                  <a:pt x="60669" y="3862"/>
                </a:cubicBezTo>
                <a:cubicBezTo>
                  <a:pt x="60598" y="3880"/>
                  <a:pt x="60527" y="3912"/>
                  <a:pt x="60455" y="3912"/>
                </a:cubicBezTo>
                <a:cubicBezTo>
                  <a:pt x="60438" y="3912"/>
                  <a:pt x="60421" y="3911"/>
                  <a:pt x="60405" y="3906"/>
                </a:cubicBezTo>
                <a:cubicBezTo>
                  <a:pt x="60360" y="3906"/>
                  <a:pt x="60294" y="3840"/>
                  <a:pt x="60272" y="3796"/>
                </a:cubicBezTo>
                <a:cubicBezTo>
                  <a:pt x="60250" y="3774"/>
                  <a:pt x="60272" y="3708"/>
                  <a:pt x="60294" y="3664"/>
                </a:cubicBezTo>
                <a:cubicBezTo>
                  <a:pt x="60391" y="3509"/>
                  <a:pt x="60539" y="3439"/>
                  <a:pt x="60722" y="3439"/>
                </a:cubicBezTo>
                <a:cubicBezTo>
                  <a:pt x="60748" y="3439"/>
                  <a:pt x="60775" y="3440"/>
                  <a:pt x="60802" y="3443"/>
                </a:cubicBezTo>
                <a:cubicBezTo>
                  <a:pt x="60945" y="3461"/>
                  <a:pt x="61088" y="3493"/>
                  <a:pt x="61219" y="3493"/>
                </a:cubicBezTo>
                <a:cubicBezTo>
                  <a:pt x="61250" y="3493"/>
                  <a:pt x="61280" y="3491"/>
                  <a:pt x="61309" y="3487"/>
                </a:cubicBezTo>
                <a:cubicBezTo>
                  <a:pt x="61393" y="3466"/>
                  <a:pt x="61473" y="3458"/>
                  <a:pt x="61550" y="3458"/>
                </a:cubicBezTo>
                <a:cubicBezTo>
                  <a:pt x="61716" y="3458"/>
                  <a:pt x="61872" y="3494"/>
                  <a:pt x="62038" y="3509"/>
                </a:cubicBezTo>
                <a:cubicBezTo>
                  <a:pt x="62295" y="3550"/>
                  <a:pt x="62551" y="3590"/>
                  <a:pt x="62803" y="3590"/>
                </a:cubicBezTo>
                <a:cubicBezTo>
                  <a:pt x="62962" y="3590"/>
                  <a:pt x="63120" y="3574"/>
                  <a:pt x="63274" y="3531"/>
                </a:cubicBezTo>
                <a:cubicBezTo>
                  <a:pt x="63430" y="3489"/>
                  <a:pt x="63587" y="3464"/>
                  <a:pt x="63744" y="3464"/>
                </a:cubicBezTo>
                <a:cubicBezTo>
                  <a:pt x="63830" y="3464"/>
                  <a:pt x="63916" y="3471"/>
                  <a:pt x="64002" y="3487"/>
                </a:cubicBezTo>
                <a:cubicBezTo>
                  <a:pt x="64021" y="3490"/>
                  <a:pt x="64040" y="3492"/>
                  <a:pt x="64060" y="3492"/>
                </a:cubicBezTo>
                <a:cubicBezTo>
                  <a:pt x="64178" y="3492"/>
                  <a:pt x="64311" y="3443"/>
                  <a:pt x="64443" y="3443"/>
                </a:cubicBezTo>
                <a:cubicBezTo>
                  <a:pt x="64517" y="3443"/>
                  <a:pt x="64590" y="3433"/>
                  <a:pt x="64664" y="3433"/>
                </a:cubicBezTo>
                <a:cubicBezTo>
                  <a:pt x="64701" y="3433"/>
                  <a:pt x="64738" y="3436"/>
                  <a:pt x="64774" y="3443"/>
                </a:cubicBezTo>
                <a:cubicBezTo>
                  <a:pt x="65127" y="3553"/>
                  <a:pt x="65486" y="3603"/>
                  <a:pt x="65845" y="3603"/>
                </a:cubicBezTo>
                <a:cubicBezTo>
                  <a:pt x="66203" y="3603"/>
                  <a:pt x="66562" y="3553"/>
                  <a:pt x="66915" y="3465"/>
                </a:cubicBezTo>
                <a:cubicBezTo>
                  <a:pt x="67098" y="3431"/>
                  <a:pt x="67287" y="3390"/>
                  <a:pt x="67479" y="3390"/>
                </a:cubicBezTo>
                <a:cubicBezTo>
                  <a:pt x="67657" y="3390"/>
                  <a:pt x="67838" y="3425"/>
                  <a:pt x="68019" y="3531"/>
                </a:cubicBezTo>
                <a:cubicBezTo>
                  <a:pt x="68077" y="3565"/>
                  <a:pt x="68151" y="3576"/>
                  <a:pt x="68232" y="3576"/>
                </a:cubicBezTo>
                <a:cubicBezTo>
                  <a:pt x="68367" y="3576"/>
                  <a:pt x="68521" y="3545"/>
                  <a:pt x="68659" y="3531"/>
                </a:cubicBezTo>
                <a:cubicBezTo>
                  <a:pt x="68769" y="3531"/>
                  <a:pt x="68879" y="3465"/>
                  <a:pt x="68857" y="3333"/>
                </a:cubicBezTo>
                <a:cubicBezTo>
                  <a:pt x="68835" y="3266"/>
                  <a:pt x="68747" y="3178"/>
                  <a:pt x="68681" y="3156"/>
                </a:cubicBezTo>
                <a:cubicBezTo>
                  <a:pt x="68570" y="3112"/>
                  <a:pt x="68438" y="3112"/>
                  <a:pt x="68305" y="3112"/>
                </a:cubicBezTo>
                <a:cubicBezTo>
                  <a:pt x="68129" y="3112"/>
                  <a:pt x="67952" y="3134"/>
                  <a:pt x="67776" y="3134"/>
                </a:cubicBezTo>
                <a:cubicBezTo>
                  <a:pt x="67658" y="3149"/>
                  <a:pt x="67540" y="3161"/>
                  <a:pt x="67425" y="3161"/>
                </a:cubicBezTo>
                <a:cubicBezTo>
                  <a:pt x="67195" y="3161"/>
                  <a:pt x="66974" y="3112"/>
                  <a:pt x="66783" y="2935"/>
                </a:cubicBezTo>
                <a:cubicBezTo>
                  <a:pt x="66739" y="2891"/>
                  <a:pt x="66650" y="2869"/>
                  <a:pt x="66584" y="2869"/>
                </a:cubicBezTo>
                <a:cubicBezTo>
                  <a:pt x="66253" y="2869"/>
                  <a:pt x="65900" y="2869"/>
                  <a:pt x="65547" y="2891"/>
                </a:cubicBezTo>
                <a:cubicBezTo>
                  <a:pt x="65483" y="2900"/>
                  <a:pt x="65419" y="2906"/>
                  <a:pt x="65355" y="2906"/>
                </a:cubicBezTo>
                <a:cubicBezTo>
                  <a:pt x="65264" y="2906"/>
                  <a:pt x="65174" y="2895"/>
                  <a:pt x="65083" y="2869"/>
                </a:cubicBezTo>
                <a:cubicBezTo>
                  <a:pt x="64995" y="2825"/>
                  <a:pt x="64885" y="2781"/>
                  <a:pt x="64774" y="2781"/>
                </a:cubicBezTo>
                <a:cubicBezTo>
                  <a:pt x="64046" y="2742"/>
                  <a:pt x="63318" y="2667"/>
                  <a:pt x="62605" y="2667"/>
                </a:cubicBezTo>
                <a:cubicBezTo>
                  <a:pt x="62519" y="2667"/>
                  <a:pt x="62433" y="2668"/>
                  <a:pt x="62347" y="2671"/>
                </a:cubicBezTo>
                <a:cubicBezTo>
                  <a:pt x="62113" y="2679"/>
                  <a:pt x="61880" y="2687"/>
                  <a:pt x="61646" y="2687"/>
                </a:cubicBezTo>
                <a:cubicBezTo>
                  <a:pt x="61262" y="2687"/>
                  <a:pt x="60877" y="2665"/>
                  <a:pt x="60493" y="2582"/>
                </a:cubicBezTo>
                <a:cubicBezTo>
                  <a:pt x="60338" y="2560"/>
                  <a:pt x="60184" y="2560"/>
                  <a:pt x="60029" y="2560"/>
                </a:cubicBezTo>
                <a:cubicBezTo>
                  <a:pt x="59809" y="2549"/>
                  <a:pt x="59588" y="2549"/>
                  <a:pt x="59370" y="2549"/>
                </a:cubicBezTo>
                <a:cubicBezTo>
                  <a:pt x="59152" y="2549"/>
                  <a:pt x="58937" y="2549"/>
                  <a:pt x="58727" y="2538"/>
                </a:cubicBezTo>
                <a:cubicBezTo>
                  <a:pt x="58663" y="2538"/>
                  <a:pt x="58599" y="2538"/>
                  <a:pt x="58537" y="2538"/>
                </a:cubicBezTo>
                <a:cubicBezTo>
                  <a:pt x="58193" y="2538"/>
                  <a:pt x="57878" y="2553"/>
                  <a:pt x="57580" y="2759"/>
                </a:cubicBezTo>
                <a:cubicBezTo>
                  <a:pt x="57198" y="2606"/>
                  <a:pt x="56817" y="2559"/>
                  <a:pt x="56436" y="2559"/>
                </a:cubicBezTo>
                <a:cubicBezTo>
                  <a:pt x="56265" y="2559"/>
                  <a:pt x="56095" y="2569"/>
                  <a:pt x="55924" y="2582"/>
                </a:cubicBezTo>
                <a:lnTo>
                  <a:pt x="55329" y="2582"/>
                </a:lnTo>
                <a:cubicBezTo>
                  <a:pt x="54892" y="2535"/>
                  <a:pt x="54444" y="2489"/>
                  <a:pt x="53992" y="2489"/>
                </a:cubicBezTo>
                <a:cubicBezTo>
                  <a:pt x="53806" y="2489"/>
                  <a:pt x="53618" y="2497"/>
                  <a:pt x="53431" y="2516"/>
                </a:cubicBezTo>
                <a:cubicBezTo>
                  <a:pt x="53320" y="2528"/>
                  <a:pt x="53210" y="2533"/>
                  <a:pt x="53101" y="2533"/>
                </a:cubicBezTo>
                <a:cubicBezTo>
                  <a:pt x="52640" y="2533"/>
                  <a:pt x="52188" y="2448"/>
                  <a:pt x="51724" y="2448"/>
                </a:cubicBezTo>
                <a:cubicBezTo>
                  <a:pt x="51682" y="2448"/>
                  <a:pt x="51641" y="2448"/>
                  <a:pt x="51599" y="2450"/>
                </a:cubicBezTo>
                <a:cubicBezTo>
                  <a:pt x="51511" y="2450"/>
                  <a:pt x="51444" y="2406"/>
                  <a:pt x="51268" y="2362"/>
                </a:cubicBezTo>
                <a:cubicBezTo>
                  <a:pt x="51422" y="2317"/>
                  <a:pt x="51466" y="2295"/>
                  <a:pt x="51533" y="2295"/>
                </a:cubicBezTo>
                <a:cubicBezTo>
                  <a:pt x="51842" y="2273"/>
                  <a:pt x="52129" y="2251"/>
                  <a:pt x="52371" y="1986"/>
                </a:cubicBezTo>
                <a:cubicBezTo>
                  <a:pt x="52453" y="1893"/>
                  <a:pt x="52571" y="1837"/>
                  <a:pt x="52697" y="1837"/>
                </a:cubicBezTo>
                <a:cubicBezTo>
                  <a:pt x="52810" y="1837"/>
                  <a:pt x="52929" y="1882"/>
                  <a:pt x="53033" y="1986"/>
                </a:cubicBezTo>
                <a:cubicBezTo>
                  <a:pt x="53270" y="2199"/>
                  <a:pt x="53513" y="2286"/>
                  <a:pt x="53766" y="2286"/>
                </a:cubicBezTo>
                <a:cubicBezTo>
                  <a:pt x="53985" y="2286"/>
                  <a:pt x="54210" y="2221"/>
                  <a:pt x="54446" y="2119"/>
                </a:cubicBezTo>
                <a:cubicBezTo>
                  <a:pt x="54556" y="2075"/>
                  <a:pt x="54689" y="1986"/>
                  <a:pt x="54821" y="1986"/>
                </a:cubicBezTo>
                <a:cubicBezTo>
                  <a:pt x="54850" y="1988"/>
                  <a:pt x="54878" y="1988"/>
                  <a:pt x="54907" y="1988"/>
                </a:cubicBezTo>
                <a:cubicBezTo>
                  <a:pt x="55426" y="1988"/>
                  <a:pt x="55909" y="1806"/>
                  <a:pt x="56432" y="1744"/>
                </a:cubicBezTo>
                <a:cubicBezTo>
                  <a:pt x="56479" y="1728"/>
                  <a:pt x="56526" y="1712"/>
                  <a:pt x="56573" y="1712"/>
                </a:cubicBezTo>
                <a:cubicBezTo>
                  <a:pt x="56592" y="1712"/>
                  <a:pt x="56611" y="1715"/>
                  <a:pt x="56631" y="1722"/>
                </a:cubicBezTo>
                <a:cubicBezTo>
                  <a:pt x="56787" y="1769"/>
                  <a:pt x="56943" y="1787"/>
                  <a:pt x="57098" y="1787"/>
                </a:cubicBezTo>
                <a:cubicBezTo>
                  <a:pt x="57448" y="1787"/>
                  <a:pt x="57795" y="1694"/>
                  <a:pt x="58131" y="1633"/>
                </a:cubicBezTo>
                <a:cubicBezTo>
                  <a:pt x="58268" y="1618"/>
                  <a:pt x="58416" y="1592"/>
                  <a:pt x="58552" y="1592"/>
                </a:cubicBezTo>
                <a:cubicBezTo>
                  <a:pt x="58614" y="1592"/>
                  <a:pt x="58673" y="1598"/>
                  <a:pt x="58727" y="1611"/>
                </a:cubicBezTo>
                <a:cubicBezTo>
                  <a:pt x="58918" y="1675"/>
                  <a:pt x="59105" y="1694"/>
                  <a:pt x="59292" y="1694"/>
                </a:cubicBezTo>
                <a:cubicBezTo>
                  <a:pt x="59558" y="1694"/>
                  <a:pt x="59823" y="1655"/>
                  <a:pt x="60096" y="1655"/>
                </a:cubicBezTo>
                <a:cubicBezTo>
                  <a:pt x="60257" y="1655"/>
                  <a:pt x="60429" y="1636"/>
                  <a:pt x="60591" y="1636"/>
                </a:cubicBezTo>
                <a:cubicBezTo>
                  <a:pt x="60672" y="1636"/>
                  <a:pt x="60750" y="1641"/>
                  <a:pt x="60824" y="1655"/>
                </a:cubicBezTo>
                <a:cubicBezTo>
                  <a:pt x="61010" y="1711"/>
                  <a:pt x="61193" y="1732"/>
                  <a:pt x="61375" y="1732"/>
                </a:cubicBezTo>
                <a:cubicBezTo>
                  <a:pt x="61624" y="1732"/>
                  <a:pt x="61871" y="1694"/>
                  <a:pt x="62126" y="1655"/>
                </a:cubicBezTo>
                <a:cubicBezTo>
                  <a:pt x="62170" y="1633"/>
                  <a:pt x="62192" y="1567"/>
                  <a:pt x="62214" y="1523"/>
                </a:cubicBezTo>
                <a:cubicBezTo>
                  <a:pt x="62192" y="1479"/>
                  <a:pt x="62170" y="1457"/>
                  <a:pt x="62148" y="1457"/>
                </a:cubicBezTo>
                <a:cubicBezTo>
                  <a:pt x="61839" y="1435"/>
                  <a:pt x="61552" y="1391"/>
                  <a:pt x="61243" y="1368"/>
                </a:cubicBezTo>
                <a:cubicBezTo>
                  <a:pt x="61133" y="1346"/>
                  <a:pt x="60978" y="1391"/>
                  <a:pt x="60912" y="1170"/>
                </a:cubicBezTo>
                <a:cubicBezTo>
                  <a:pt x="61177" y="1170"/>
                  <a:pt x="61432" y="1160"/>
                  <a:pt x="61677" y="1160"/>
                </a:cubicBezTo>
                <a:cubicBezTo>
                  <a:pt x="61800" y="1160"/>
                  <a:pt x="61920" y="1162"/>
                  <a:pt x="62038" y="1170"/>
                </a:cubicBezTo>
                <a:cubicBezTo>
                  <a:pt x="62788" y="1192"/>
                  <a:pt x="63538" y="1236"/>
                  <a:pt x="64289" y="1280"/>
                </a:cubicBezTo>
                <a:cubicBezTo>
                  <a:pt x="64323" y="1280"/>
                  <a:pt x="64363" y="1284"/>
                  <a:pt x="64404" y="1284"/>
                </a:cubicBezTo>
                <a:cubicBezTo>
                  <a:pt x="64495" y="1284"/>
                  <a:pt x="64589" y="1263"/>
                  <a:pt x="64620" y="1126"/>
                </a:cubicBezTo>
                <a:cubicBezTo>
                  <a:pt x="64465" y="1006"/>
                  <a:pt x="64284" y="992"/>
                  <a:pt x="64097" y="992"/>
                </a:cubicBezTo>
                <a:cubicBezTo>
                  <a:pt x="64044" y="992"/>
                  <a:pt x="63990" y="993"/>
                  <a:pt x="63936" y="993"/>
                </a:cubicBezTo>
                <a:cubicBezTo>
                  <a:pt x="62545" y="949"/>
                  <a:pt x="61177" y="795"/>
                  <a:pt x="59787" y="751"/>
                </a:cubicBezTo>
                <a:cubicBezTo>
                  <a:pt x="58396" y="706"/>
                  <a:pt x="57006" y="596"/>
                  <a:pt x="55616" y="530"/>
                </a:cubicBezTo>
                <a:cubicBezTo>
                  <a:pt x="55531" y="523"/>
                  <a:pt x="55447" y="521"/>
                  <a:pt x="55363" y="521"/>
                </a:cubicBezTo>
                <a:cubicBezTo>
                  <a:pt x="55161" y="521"/>
                  <a:pt x="54958" y="536"/>
                  <a:pt x="54755" y="552"/>
                </a:cubicBezTo>
                <a:cubicBezTo>
                  <a:pt x="54637" y="559"/>
                  <a:pt x="54519" y="564"/>
                  <a:pt x="54403" y="564"/>
                </a:cubicBezTo>
                <a:cubicBezTo>
                  <a:pt x="54169" y="564"/>
                  <a:pt x="53938" y="545"/>
                  <a:pt x="53718" y="486"/>
                </a:cubicBezTo>
                <a:cubicBezTo>
                  <a:pt x="53585" y="442"/>
                  <a:pt x="53453" y="419"/>
                  <a:pt x="53320" y="419"/>
                </a:cubicBezTo>
                <a:cubicBezTo>
                  <a:pt x="52438" y="331"/>
                  <a:pt x="51555" y="353"/>
                  <a:pt x="50694" y="265"/>
                </a:cubicBezTo>
                <a:cubicBezTo>
                  <a:pt x="50649" y="259"/>
                  <a:pt x="50604" y="257"/>
                  <a:pt x="50559" y="257"/>
                </a:cubicBezTo>
                <a:cubicBezTo>
                  <a:pt x="50296" y="257"/>
                  <a:pt x="50033" y="339"/>
                  <a:pt x="49770" y="339"/>
                </a:cubicBezTo>
                <a:cubicBezTo>
                  <a:pt x="49725" y="339"/>
                  <a:pt x="49680" y="337"/>
                  <a:pt x="49635" y="331"/>
                </a:cubicBezTo>
                <a:cubicBezTo>
                  <a:pt x="49260" y="287"/>
                  <a:pt x="48906" y="221"/>
                  <a:pt x="48531" y="221"/>
                </a:cubicBezTo>
                <a:cubicBezTo>
                  <a:pt x="47935" y="221"/>
                  <a:pt x="47339" y="199"/>
                  <a:pt x="46744" y="177"/>
                </a:cubicBezTo>
                <a:cubicBezTo>
                  <a:pt x="46037" y="155"/>
                  <a:pt x="45331" y="133"/>
                  <a:pt x="44647" y="110"/>
                </a:cubicBezTo>
                <a:cubicBezTo>
                  <a:pt x="44426" y="99"/>
                  <a:pt x="44206" y="99"/>
                  <a:pt x="43985" y="99"/>
                </a:cubicBezTo>
                <a:cubicBezTo>
                  <a:pt x="43764" y="99"/>
                  <a:pt x="43544" y="99"/>
                  <a:pt x="43323" y="88"/>
                </a:cubicBezTo>
                <a:cubicBezTo>
                  <a:pt x="42595" y="88"/>
                  <a:pt x="41866" y="66"/>
                  <a:pt x="41138" y="44"/>
                </a:cubicBezTo>
                <a:cubicBezTo>
                  <a:pt x="40608" y="22"/>
                  <a:pt x="40079" y="22"/>
                  <a:pt x="39549" y="22"/>
                </a:cubicBezTo>
                <a:cubicBezTo>
                  <a:pt x="38512" y="0"/>
                  <a:pt x="37474" y="0"/>
                  <a:pt x="364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8628375" y="180800"/>
            <a:ext cx="2226825" cy="420550"/>
          </a:xfrm>
          <a:custGeom>
            <a:avLst/>
            <a:gdLst/>
            <a:ahLst/>
            <a:cxnLst/>
            <a:rect l="l" t="t" r="r" b="b"/>
            <a:pathLst>
              <a:path w="89073" h="16822" extrusionOk="0">
                <a:moveTo>
                  <a:pt x="41955" y="928"/>
                </a:moveTo>
                <a:lnTo>
                  <a:pt x="41977" y="994"/>
                </a:lnTo>
                <a:lnTo>
                  <a:pt x="41977" y="994"/>
                </a:lnTo>
                <a:lnTo>
                  <a:pt x="41910" y="972"/>
                </a:lnTo>
                <a:lnTo>
                  <a:pt x="41955" y="928"/>
                </a:lnTo>
                <a:close/>
                <a:moveTo>
                  <a:pt x="46068" y="719"/>
                </a:moveTo>
                <a:cubicBezTo>
                  <a:pt x="46156" y="719"/>
                  <a:pt x="46241" y="736"/>
                  <a:pt x="46324" y="751"/>
                </a:cubicBezTo>
                <a:cubicBezTo>
                  <a:pt x="46368" y="751"/>
                  <a:pt x="46413" y="818"/>
                  <a:pt x="46413" y="840"/>
                </a:cubicBezTo>
                <a:cubicBezTo>
                  <a:pt x="46391" y="906"/>
                  <a:pt x="46368" y="994"/>
                  <a:pt x="46324" y="994"/>
                </a:cubicBezTo>
                <a:cubicBezTo>
                  <a:pt x="46104" y="1016"/>
                  <a:pt x="45905" y="1016"/>
                  <a:pt x="45530" y="1060"/>
                </a:cubicBezTo>
                <a:cubicBezTo>
                  <a:pt x="45719" y="784"/>
                  <a:pt x="45898" y="719"/>
                  <a:pt x="46068" y="719"/>
                </a:cubicBezTo>
                <a:close/>
                <a:moveTo>
                  <a:pt x="43974" y="693"/>
                </a:moveTo>
                <a:cubicBezTo>
                  <a:pt x="44252" y="693"/>
                  <a:pt x="44545" y="727"/>
                  <a:pt x="44868" y="773"/>
                </a:cubicBezTo>
                <a:cubicBezTo>
                  <a:pt x="44713" y="906"/>
                  <a:pt x="44647" y="1016"/>
                  <a:pt x="44559" y="1038"/>
                </a:cubicBezTo>
                <a:cubicBezTo>
                  <a:pt x="44379" y="1081"/>
                  <a:pt x="44196" y="1097"/>
                  <a:pt x="44010" y="1097"/>
                </a:cubicBezTo>
                <a:cubicBezTo>
                  <a:pt x="43716" y="1097"/>
                  <a:pt x="43413" y="1057"/>
                  <a:pt x="43102" y="1016"/>
                </a:cubicBezTo>
                <a:cubicBezTo>
                  <a:pt x="43168" y="906"/>
                  <a:pt x="43190" y="818"/>
                  <a:pt x="43235" y="795"/>
                </a:cubicBezTo>
                <a:cubicBezTo>
                  <a:pt x="43477" y="722"/>
                  <a:pt x="43719" y="693"/>
                  <a:pt x="43974" y="693"/>
                </a:cubicBezTo>
                <a:close/>
                <a:moveTo>
                  <a:pt x="47693" y="663"/>
                </a:moveTo>
                <a:cubicBezTo>
                  <a:pt x="47869" y="707"/>
                  <a:pt x="48068" y="641"/>
                  <a:pt x="48156" y="862"/>
                </a:cubicBezTo>
                <a:cubicBezTo>
                  <a:pt x="48178" y="884"/>
                  <a:pt x="48156" y="950"/>
                  <a:pt x="48134" y="972"/>
                </a:cubicBezTo>
                <a:cubicBezTo>
                  <a:pt x="48017" y="1089"/>
                  <a:pt x="47887" y="1143"/>
                  <a:pt x="47735" y="1143"/>
                </a:cubicBezTo>
                <a:cubicBezTo>
                  <a:pt x="47687" y="1143"/>
                  <a:pt x="47636" y="1137"/>
                  <a:pt x="47582" y="1127"/>
                </a:cubicBezTo>
                <a:cubicBezTo>
                  <a:pt x="47472" y="1104"/>
                  <a:pt x="47340" y="928"/>
                  <a:pt x="47384" y="840"/>
                </a:cubicBezTo>
                <a:cubicBezTo>
                  <a:pt x="47428" y="751"/>
                  <a:pt x="47538" y="707"/>
                  <a:pt x="47582" y="663"/>
                </a:cubicBezTo>
                <a:close/>
                <a:moveTo>
                  <a:pt x="35113" y="1149"/>
                </a:moveTo>
                <a:lnTo>
                  <a:pt x="35157" y="1171"/>
                </a:lnTo>
                <a:lnTo>
                  <a:pt x="35113" y="1193"/>
                </a:lnTo>
                <a:lnTo>
                  <a:pt x="35113" y="1149"/>
                </a:lnTo>
                <a:close/>
                <a:moveTo>
                  <a:pt x="7151" y="3466"/>
                </a:moveTo>
                <a:lnTo>
                  <a:pt x="7107" y="3510"/>
                </a:lnTo>
                <a:lnTo>
                  <a:pt x="7107" y="3466"/>
                </a:lnTo>
                <a:close/>
                <a:moveTo>
                  <a:pt x="8895" y="3091"/>
                </a:moveTo>
                <a:cubicBezTo>
                  <a:pt x="9005" y="3113"/>
                  <a:pt x="9071" y="3113"/>
                  <a:pt x="9137" y="3135"/>
                </a:cubicBezTo>
                <a:cubicBezTo>
                  <a:pt x="9159" y="3157"/>
                  <a:pt x="9204" y="3201"/>
                  <a:pt x="9204" y="3223"/>
                </a:cubicBezTo>
                <a:cubicBezTo>
                  <a:pt x="9204" y="3289"/>
                  <a:pt x="9181" y="3356"/>
                  <a:pt x="9137" y="3400"/>
                </a:cubicBezTo>
                <a:cubicBezTo>
                  <a:pt x="9115" y="3422"/>
                  <a:pt x="9049" y="3444"/>
                  <a:pt x="9027" y="3444"/>
                </a:cubicBezTo>
                <a:cubicBezTo>
                  <a:pt x="8740" y="3488"/>
                  <a:pt x="8453" y="3510"/>
                  <a:pt x="8188" y="3532"/>
                </a:cubicBezTo>
                <a:cubicBezTo>
                  <a:pt x="8179" y="3535"/>
                  <a:pt x="8170" y="3536"/>
                  <a:pt x="8161" y="3536"/>
                </a:cubicBezTo>
                <a:cubicBezTo>
                  <a:pt x="8105" y="3536"/>
                  <a:pt x="8053" y="3482"/>
                  <a:pt x="8034" y="3444"/>
                </a:cubicBezTo>
                <a:cubicBezTo>
                  <a:pt x="8034" y="3400"/>
                  <a:pt x="8078" y="3289"/>
                  <a:pt x="8122" y="3289"/>
                </a:cubicBezTo>
                <a:cubicBezTo>
                  <a:pt x="8387" y="3201"/>
                  <a:pt x="8674" y="3135"/>
                  <a:pt x="8895" y="3091"/>
                </a:cubicBezTo>
                <a:close/>
                <a:moveTo>
                  <a:pt x="6003" y="3488"/>
                </a:moveTo>
                <a:cubicBezTo>
                  <a:pt x="6070" y="3488"/>
                  <a:pt x="6158" y="3488"/>
                  <a:pt x="6202" y="3532"/>
                </a:cubicBezTo>
                <a:cubicBezTo>
                  <a:pt x="6268" y="3576"/>
                  <a:pt x="6290" y="3642"/>
                  <a:pt x="6357" y="3709"/>
                </a:cubicBezTo>
                <a:cubicBezTo>
                  <a:pt x="6296" y="3749"/>
                  <a:pt x="6218" y="3844"/>
                  <a:pt x="6171" y="3844"/>
                </a:cubicBezTo>
                <a:cubicBezTo>
                  <a:pt x="6166" y="3844"/>
                  <a:pt x="6162" y="3843"/>
                  <a:pt x="6158" y="3841"/>
                </a:cubicBezTo>
                <a:cubicBezTo>
                  <a:pt x="6024" y="3796"/>
                  <a:pt x="5894" y="3781"/>
                  <a:pt x="5764" y="3781"/>
                </a:cubicBezTo>
                <a:cubicBezTo>
                  <a:pt x="5573" y="3781"/>
                  <a:pt x="5384" y="3815"/>
                  <a:pt x="5187" y="3841"/>
                </a:cubicBezTo>
                <a:cubicBezTo>
                  <a:pt x="4944" y="3885"/>
                  <a:pt x="4679" y="3885"/>
                  <a:pt x="4414" y="3907"/>
                </a:cubicBezTo>
                <a:cubicBezTo>
                  <a:pt x="4392" y="3863"/>
                  <a:pt x="4370" y="3819"/>
                  <a:pt x="4370" y="3797"/>
                </a:cubicBezTo>
                <a:cubicBezTo>
                  <a:pt x="4437" y="3753"/>
                  <a:pt x="4503" y="3687"/>
                  <a:pt x="4569" y="3665"/>
                </a:cubicBezTo>
                <a:cubicBezTo>
                  <a:pt x="5054" y="3598"/>
                  <a:pt x="5540" y="3554"/>
                  <a:pt x="6003" y="3488"/>
                </a:cubicBezTo>
                <a:close/>
                <a:moveTo>
                  <a:pt x="87307" y="5739"/>
                </a:moveTo>
                <a:cubicBezTo>
                  <a:pt x="87351" y="5761"/>
                  <a:pt x="87440" y="5761"/>
                  <a:pt x="87506" y="5805"/>
                </a:cubicBezTo>
                <a:cubicBezTo>
                  <a:pt x="87550" y="5827"/>
                  <a:pt x="87572" y="5916"/>
                  <a:pt x="87594" y="5960"/>
                </a:cubicBezTo>
                <a:cubicBezTo>
                  <a:pt x="87594" y="6004"/>
                  <a:pt x="87550" y="6048"/>
                  <a:pt x="87506" y="6048"/>
                </a:cubicBezTo>
                <a:cubicBezTo>
                  <a:pt x="87448" y="6087"/>
                  <a:pt x="87386" y="6104"/>
                  <a:pt x="87323" y="6104"/>
                </a:cubicBezTo>
                <a:cubicBezTo>
                  <a:pt x="87242" y="6104"/>
                  <a:pt x="87161" y="6076"/>
                  <a:pt x="87087" y="6026"/>
                </a:cubicBezTo>
                <a:cubicBezTo>
                  <a:pt x="87042" y="6004"/>
                  <a:pt x="86998" y="5916"/>
                  <a:pt x="86998" y="5871"/>
                </a:cubicBezTo>
                <a:cubicBezTo>
                  <a:pt x="87020" y="5827"/>
                  <a:pt x="87087" y="5783"/>
                  <a:pt x="87131" y="5761"/>
                </a:cubicBezTo>
                <a:cubicBezTo>
                  <a:pt x="87153" y="5750"/>
                  <a:pt x="87175" y="5750"/>
                  <a:pt x="87202" y="5750"/>
                </a:cubicBezTo>
                <a:cubicBezTo>
                  <a:pt x="87230" y="5750"/>
                  <a:pt x="87263" y="5750"/>
                  <a:pt x="87307" y="5739"/>
                </a:cubicBezTo>
                <a:close/>
                <a:moveTo>
                  <a:pt x="41138" y="8785"/>
                </a:moveTo>
                <a:cubicBezTo>
                  <a:pt x="41160" y="8807"/>
                  <a:pt x="41182" y="8807"/>
                  <a:pt x="41204" y="8829"/>
                </a:cubicBezTo>
                <a:cubicBezTo>
                  <a:pt x="41182" y="8851"/>
                  <a:pt x="41160" y="8895"/>
                  <a:pt x="41138" y="8917"/>
                </a:cubicBezTo>
                <a:cubicBezTo>
                  <a:pt x="41138" y="8917"/>
                  <a:pt x="41094" y="8895"/>
                  <a:pt x="41094" y="8873"/>
                </a:cubicBezTo>
                <a:cubicBezTo>
                  <a:pt x="41116" y="8851"/>
                  <a:pt x="41116" y="8807"/>
                  <a:pt x="41138" y="8785"/>
                </a:cubicBezTo>
                <a:close/>
                <a:moveTo>
                  <a:pt x="39439" y="8895"/>
                </a:moveTo>
                <a:cubicBezTo>
                  <a:pt x="39461" y="8917"/>
                  <a:pt x="39461" y="8939"/>
                  <a:pt x="39461" y="8961"/>
                </a:cubicBezTo>
                <a:cubicBezTo>
                  <a:pt x="39439" y="8983"/>
                  <a:pt x="39417" y="8983"/>
                  <a:pt x="39372" y="9005"/>
                </a:cubicBezTo>
                <a:cubicBezTo>
                  <a:pt x="39372" y="8983"/>
                  <a:pt x="39350" y="8961"/>
                  <a:pt x="39350" y="8961"/>
                </a:cubicBezTo>
                <a:cubicBezTo>
                  <a:pt x="39395" y="8939"/>
                  <a:pt x="39417" y="8917"/>
                  <a:pt x="39439" y="8895"/>
                </a:cubicBezTo>
                <a:close/>
                <a:moveTo>
                  <a:pt x="9888" y="8740"/>
                </a:moveTo>
                <a:cubicBezTo>
                  <a:pt x="9954" y="8829"/>
                  <a:pt x="9998" y="8917"/>
                  <a:pt x="10064" y="9005"/>
                </a:cubicBezTo>
                <a:cubicBezTo>
                  <a:pt x="10011" y="9023"/>
                  <a:pt x="9972" y="9055"/>
                  <a:pt x="9935" y="9055"/>
                </a:cubicBezTo>
                <a:cubicBezTo>
                  <a:pt x="9927" y="9055"/>
                  <a:pt x="9918" y="9054"/>
                  <a:pt x="9910" y="9049"/>
                </a:cubicBezTo>
                <a:cubicBezTo>
                  <a:pt x="9799" y="9005"/>
                  <a:pt x="9733" y="8939"/>
                  <a:pt x="9755" y="8807"/>
                </a:cubicBezTo>
                <a:cubicBezTo>
                  <a:pt x="9755" y="8785"/>
                  <a:pt x="9888" y="8740"/>
                  <a:pt x="9888" y="8740"/>
                </a:cubicBezTo>
                <a:close/>
                <a:moveTo>
                  <a:pt x="36901" y="8917"/>
                </a:moveTo>
                <a:cubicBezTo>
                  <a:pt x="36945" y="8983"/>
                  <a:pt x="37011" y="9049"/>
                  <a:pt x="37011" y="9072"/>
                </a:cubicBezTo>
                <a:cubicBezTo>
                  <a:pt x="36989" y="9116"/>
                  <a:pt x="36923" y="9160"/>
                  <a:pt x="36879" y="9182"/>
                </a:cubicBezTo>
                <a:cubicBezTo>
                  <a:pt x="36834" y="9182"/>
                  <a:pt x="36790" y="9094"/>
                  <a:pt x="36746" y="9049"/>
                </a:cubicBezTo>
                <a:cubicBezTo>
                  <a:pt x="36790" y="9027"/>
                  <a:pt x="36834" y="8983"/>
                  <a:pt x="36901" y="8917"/>
                </a:cubicBezTo>
                <a:close/>
                <a:moveTo>
                  <a:pt x="41712" y="9138"/>
                </a:moveTo>
                <a:lnTo>
                  <a:pt x="41712" y="9182"/>
                </a:lnTo>
                <a:lnTo>
                  <a:pt x="41668" y="9138"/>
                </a:lnTo>
                <a:close/>
                <a:moveTo>
                  <a:pt x="50804" y="9072"/>
                </a:moveTo>
                <a:cubicBezTo>
                  <a:pt x="50849" y="9116"/>
                  <a:pt x="50893" y="9138"/>
                  <a:pt x="50937" y="9160"/>
                </a:cubicBezTo>
                <a:cubicBezTo>
                  <a:pt x="50893" y="9182"/>
                  <a:pt x="50849" y="9226"/>
                  <a:pt x="50804" y="9248"/>
                </a:cubicBezTo>
                <a:cubicBezTo>
                  <a:pt x="50800" y="9252"/>
                  <a:pt x="50795" y="9254"/>
                  <a:pt x="50790" y="9254"/>
                </a:cubicBezTo>
                <a:cubicBezTo>
                  <a:pt x="50766" y="9254"/>
                  <a:pt x="50734" y="9222"/>
                  <a:pt x="50716" y="9204"/>
                </a:cubicBezTo>
                <a:cubicBezTo>
                  <a:pt x="50738" y="9160"/>
                  <a:pt x="50760" y="9116"/>
                  <a:pt x="50804" y="9072"/>
                </a:cubicBezTo>
                <a:close/>
                <a:moveTo>
                  <a:pt x="47516" y="8873"/>
                </a:moveTo>
                <a:cubicBezTo>
                  <a:pt x="47538" y="8961"/>
                  <a:pt x="47538" y="8983"/>
                  <a:pt x="47538" y="9005"/>
                </a:cubicBezTo>
                <a:cubicBezTo>
                  <a:pt x="47497" y="9129"/>
                  <a:pt x="47456" y="9272"/>
                  <a:pt x="47288" y="9272"/>
                </a:cubicBezTo>
                <a:cubicBezTo>
                  <a:pt x="47276" y="9272"/>
                  <a:pt x="47264" y="9272"/>
                  <a:pt x="47251" y="9270"/>
                </a:cubicBezTo>
                <a:cubicBezTo>
                  <a:pt x="47229" y="9270"/>
                  <a:pt x="47207" y="9248"/>
                  <a:pt x="47207" y="9226"/>
                </a:cubicBezTo>
                <a:cubicBezTo>
                  <a:pt x="47185" y="9027"/>
                  <a:pt x="47273" y="8917"/>
                  <a:pt x="47516" y="8873"/>
                </a:cubicBezTo>
                <a:close/>
                <a:moveTo>
                  <a:pt x="44915" y="8858"/>
                </a:moveTo>
                <a:cubicBezTo>
                  <a:pt x="44977" y="8858"/>
                  <a:pt x="45037" y="8869"/>
                  <a:pt x="45088" y="8895"/>
                </a:cubicBezTo>
                <a:cubicBezTo>
                  <a:pt x="45155" y="8939"/>
                  <a:pt x="45199" y="9049"/>
                  <a:pt x="45243" y="9116"/>
                </a:cubicBezTo>
                <a:cubicBezTo>
                  <a:pt x="45199" y="9182"/>
                  <a:pt x="45199" y="9226"/>
                  <a:pt x="45155" y="9248"/>
                </a:cubicBezTo>
                <a:cubicBezTo>
                  <a:pt x="45113" y="9269"/>
                  <a:pt x="45068" y="9279"/>
                  <a:pt x="45024" y="9279"/>
                </a:cubicBezTo>
                <a:cubicBezTo>
                  <a:pt x="44883" y="9279"/>
                  <a:pt x="44747" y="9179"/>
                  <a:pt x="44713" y="9027"/>
                </a:cubicBezTo>
                <a:cubicBezTo>
                  <a:pt x="44713" y="8961"/>
                  <a:pt x="44757" y="8873"/>
                  <a:pt x="44779" y="8873"/>
                </a:cubicBezTo>
                <a:cubicBezTo>
                  <a:pt x="44825" y="8864"/>
                  <a:pt x="44871" y="8858"/>
                  <a:pt x="44915" y="8858"/>
                </a:cubicBezTo>
                <a:close/>
                <a:moveTo>
                  <a:pt x="10484" y="9116"/>
                </a:moveTo>
                <a:cubicBezTo>
                  <a:pt x="10528" y="9138"/>
                  <a:pt x="10550" y="9138"/>
                  <a:pt x="10594" y="9160"/>
                </a:cubicBezTo>
                <a:cubicBezTo>
                  <a:pt x="10572" y="9204"/>
                  <a:pt x="10550" y="9248"/>
                  <a:pt x="10506" y="9292"/>
                </a:cubicBezTo>
                <a:cubicBezTo>
                  <a:pt x="10484" y="9270"/>
                  <a:pt x="10439" y="9248"/>
                  <a:pt x="10439" y="9204"/>
                </a:cubicBezTo>
                <a:cubicBezTo>
                  <a:pt x="10439" y="9182"/>
                  <a:pt x="10461" y="9138"/>
                  <a:pt x="10484" y="9116"/>
                </a:cubicBezTo>
                <a:close/>
                <a:moveTo>
                  <a:pt x="8516" y="8825"/>
                </a:moveTo>
                <a:cubicBezTo>
                  <a:pt x="8695" y="8825"/>
                  <a:pt x="8789" y="8915"/>
                  <a:pt x="8828" y="9094"/>
                </a:cubicBezTo>
                <a:cubicBezTo>
                  <a:pt x="8895" y="9336"/>
                  <a:pt x="8828" y="9513"/>
                  <a:pt x="8630" y="9579"/>
                </a:cubicBezTo>
                <a:cubicBezTo>
                  <a:pt x="8475" y="9645"/>
                  <a:pt x="8343" y="9667"/>
                  <a:pt x="8188" y="9689"/>
                </a:cubicBezTo>
                <a:cubicBezTo>
                  <a:pt x="8137" y="9697"/>
                  <a:pt x="8085" y="9699"/>
                  <a:pt x="8037" y="9699"/>
                </a:cubicBezTo>
                <a:cubicBezTo>
                  <a:pt x="7941" y="9699"/>
                  <a:pt x="7857" y="9689"/>
                  <a:pt x="7813" y="9689"/>
                </a:cubicBezTo>
                <a:cubicBezTo>
                  <a:pt x="7526" y="9734"/>
                  <a:pt x="7328" y="9756"/>
                  <a:pt x="7129" y="9756"/>
                </a:cubicBezTo>
                <a:cubicBezTo>
                  <a:pt x="7119" y="9757"/>
                  <a:pt x="7109" y="9758"/>
                  <a:pt x="7100" y="9758"/>
                </a:cubicBezTo>
                <a:cubicBezTo>
                  <a:pt x="6981" y="9758"/>
                  <a:pt x="6886" y="9636"/>
                  <a:pt x="6886" y="9513"/>
                </a:cubicBezTo>
                <a:cubicBezTo>
                  <a:pt x="6886" y="9270"/>
                  <a:pt x="6997" y="9072"/>
                  <a:pt x="7217" y="8983"/>
                </a:cubicBezTo>
                <a:cubicBezTo>
                  <a:pt x="7328" y="8961"/>
                  <a:pt x="7438" y="8939"/>
                  <a:pt x="7526" y="8917"/>
                </a:cubicBezTo>
                <a:cubicBezTo>
                  <a:pt x="7835" y="8895"/>
                  <a:pt x="8144" y="8851"/>
                  <a:pt x="8453" y="8829"/>
                </a:cubicBezTo>
                <a:cubicBezTo>
                  <a:pt x="8475" y="8827"/>
                  <a:pt x="8496" y="8825"/>
                  <a:pt x="8516" y="8825"/>
                </a:cubicBezTo>
                <a:close/>
                <a:moveTo>
                  <a:pt x="14412" y="10550"/>
                </a:moveTo>
                <a:cubicBezTo>
                  <a:pt x="14478" y="10550"/>
                  <a:pt x="14500" y="10616"/>
                  <a:pt x="14611" y="10683"/>
                </a:cubicBezTo>
                <a:cubicBezTo>
                  <a:pt x="14478" y="10727"/>
                  <a:pt x="14412" y="10771"/>
                  <a:pt x="14324" y="10771"/>
                </a:cubicBezTo>
                <a:cubicBezTo>
                  <a:pt x="14302" y="10749"/>
                  <a:pt x="14257" y="10638"/>
                  <a:pt x="14279" y="10616"/>
                </a:cubicBezTo>
                <a:cubicBezTo>
                  <a:pt x="14302" y="10572"/>
                  <a:pt x="14368" y="10550"/>
                  <a:pt x="14412" y="10550"/>
                </a:cubicBezTo>
                <a:close/>
                <a:moveTo>
                  <a:pt x="18318" y="12691"/>
                </a:moveTo>
                <a:cubicBezTo>
                  <a:pt x="18340" y="12713"/>
                  <a:pt x="18362" y="12757"/>
                  <a:pt x="18362" y="12779"/>
                </a:cubicBezTo>
                <a:cubicBezTo>
                  <a:pt x="18362" y="12779"/>
                  <a:pt x="18348" y="12807"/>
                  <a:pt x="18331" y="12807"/>
                </a:cubicBezTo>
                <a:cubicBezTo>
                  <a:pt x="18327" y="12807"/>
                  <a:pt x="18323" y="12806"/>
                  <a:pt x="18318" y="12801"/>
                </a:cubicBezTo>
                <a:cubicBezTo>
                  <a:pt x="18296" y="12801"/>
                  <a:pt x="18274" y="12779"/>
                  <a:pt x="18252" y="12757"/>
                </a:cubicBezTo>
                <a:cubicBezTo>
                  <a:pt x="18274" y="12735"/>
                  <a:pt x="18296" y="12713"/>
                  <a:pt x="18318" y="12691"/>
                </a:cubicBezTo>
                <a:close/>
                <a:moveTo>
                  <a:pt x="35611" y="14535"/>
                </a:moveTo>
                <a:cubicBezTo>
                  <a:pt x="35635" y="14535"/>
                  <a:pt x="35660" y="14538"/>
                  <a:pt x="35687" y="14545"/>
                </a:cubicBezTo>
                <a:cubicBezTo>
                  <a:pt x="35753" y="14545"/>
                  <a:pt x="35819" y="14633"/>
                  <a:pt x="35863" y="14699"/>
                </a:cubicBezTo>
                <a:cubicBezTo>
                  <a:pt x="35863" y="14721"/>
                  <a:pt x="35819" y="14810"/>
                  <a:pt x="35775" y="14854"/>
                </a:cubicBezTo>
                <a:cubicBezTo>
                  <a:pt x="35687" y="14898"/>
                  <a:pt x="35577" y="14920"/>
                  <a:pt x="35422" y="14986"/>
                </a:cubicBezTo>
                <a:cubicBezTo>
                  <a:pt x="35400" y="14898"/>
                  <a:pt x="35334" y="14832"/>
                  <a:pt x="35356" y="14765"/>
                </a:cubicBezTo>
                <a:cubicBezTo>
                  <a:pt x="35393" y="14634"/>
                  <a:pt x="35478" y="14535"/>
                  <a:pt x="35611" y="14535"/>
                </a:cubicBezTo>
                <a:close/>
                <a:moveTo>
                  <a:pt x="42793" y="1"/>
                </a:moveTo>
                <a:cubicBezTo>
                  <a:pt x="42627" y="84"/>
                  <a:pt x="42461" y="246"/>
                  <a:pt x="42313" y="246"/>
                </a:cubicBezTo>
                <a:cubicBezTo>
                  <a:pt x="42304" y="246"/>
                  <a:pt x="42295" y="245"/>
                  <a:pt x="42286" y="244"/>
                </a:cubicBezTo>
                <a:cubicBezTo>
                  <a:pt x="42206" y="239"/>
                  <a:pt x="42126" y="237"/>
                  <a:pt x="42047" y="237"/>
                </a:cubicBezTo>
                <a:cubicBezTo>
                  <a:pt x="41500" y="237"/>
                  <a:pt x="40953" y="339"/>
                  <a:pt x="40406" y="339"/>
                </a:cubicBezTo>
                <a:cubicBezTo>
                  <a:pt x="40326" y="339"/>
                  <a:pt x="40247" y="337"/>
                  <a:pt x="40167" y="332"/>
                </a:cubicBezTo>
                <a:cubicBezTo>
                  <a:pt x="39905" y="308"/>
                  <a:pt x="39642" y="299"/>
                  <a:pt x="39378" y="299"/>
                </a:cubicBezTo>
                <a:cubicBezTo>
                  <a:pt x="38815" y="299"/>
                  <a:pt x="38247" y="337"/>
                  <a:pt x="37678" y="337"/>
                </a:cubicBezTo>
                <a:cubicBezTo>
                  <a:pt x="37302" y="337"/>
                  <a:pt x="36925" y="321"/>
                  <a:pt x="36548" y="266"/>
                </a:cubicBezTo>
                <a:lnTo>
                  <a:pt x="36415" y="266"/>
                </a:lnTo>
                <a:cubicBezTo>
                  <a:pt x="35862" y="318"/>
                  <a:pt x="35296" y="397"/>
                  <a:pt x="34726" y="397"/>
                </a:cubicBezTo>
                <a:cubicBezTo>
                  <a:pt x="34568" y="397"/>
                  <a:pt x="34410" y="391"/>
                  <a:pt x="34252" y="376"/>
                </a:cubicBezTo>
                <a:cubicBezTo>
                  <a:pt x="34189" y="370"/>
                  <a:pt x="34125" y="368"/>
                  <a:pt x="34061" y="368"/>
                </a:cubicBezTo>
                <a:cubicBezTo>
                  <a:pt x="33773" y="368"/>
                  <a:pt x="33485" y="417"/>
                  <a:pt x="33203" y="417"/>
                </a:cubicBezTo>
                <a:cubicBezTo>
                  <a:pt x="33073" y="417"/>
                  <a:pt x="32945" y="406"/>
                  <a:pt x="32818" y="376"/>
                </a:cubicBezTo>
                <a:cubicBezTo>
                  <a:pt x="32732" y="358"/>
                  <a:pt x="32650" y="351"/>
                  <a:pt x="32569" y="351"/>
                </a:cubicBezTo>
                <a:cubicBezTo>
                  <a:pt x="32151" y="351"/>
                  <a:pt x="31791" y="553"/>
                  <a:pt x="31383" y="553"/>
                </a:cubicBezTo>
                <a:lnTo>
                  <a:pt x="31317" y="553"/>
                </a:lnTo>
                <a:cubicBezTo>
                  <a:pt x="30258" y="597"/>
                  <a:pt x="29176" y="641"/>
                  <a:pt x="28095" y="685"/>
                </a:cubicBezTo>
                <a:cubicBezTo>
                  <a:pt x="26969" y="751"/>
                  <a:pt x="25844" y="795"/>
                  <a:pt x="24718" y="840"/>
                </a:cubicBezTo>
                <a:cubicBezTo>
                  <a:pt x="23373" y="903"/>
                  <a:pt x="22007" y="1106"/>
                  <a:pt x="20640" y="1106"/>
                </a:cubicBezTo>
                <a:cubicBezTo>
                  <a:pt x="20573" y="1106"/>
                  <a:pt x="20505" y="1105"/>
                  <a:pt x="20437" y="1104"/>
                </a:cubicBezTo>
                <a:cubicBezTo>
                  <a:pt x="20304" y="1104"/>
                  <a:pt x="20172" y="1127"/>
                  <a:pt x="20040" y="1149"/>
                </a:cubicBezTo>
                <a:cubicBezTo>
                  <a:pt x="19529" y="1200"/>
                  <a:pt x="19018" y="1316"/>
                  <a:pt x="18487" y="1316"/>
                </a:cubicBezTo>
                <a:cubicBezTo>
                  <a:pt x="18330" y="1316"/>
                  <a:pt x="18171" y="1306"/>
                  <a:pt x="18009" y="1281"/>
                </a:cubicBezTo>
                <a:cubicBezTo>
                  <a:pt x="17983" y="1275"/>
                  <a:pt x="17954" y="1272"/>
                  <a:pt x="17922" y="1272"/>
                </a:cubicBezTo>
                <a:cubicBezTo>
                  <a:pt x="17845" y="1272"/>
                  <a:pt x="17756" y="1287"/>
                  <a:pt x="17678" y="1303"/>
                </a:cubicBezTo>
                <a:cubicBezTo>
                  <a:pt x="16729" y="1413"/>
                  <a:pt x="15758" y="1524"/>
                  <a:pt x="14809" y="1634"/>
                </a:cubicBezTo>
                <a:cubicBezTo>
                  <a:pt x="14644" y="1656"/>
                  <a:pt x="14478" y="1656"/>
                  <a:pt x="14313" y="1656"/>
                </a:cubicBezTo>
                <a:cubicBezTo>
                  <a:pt x="14147" y="1656"/>
                  <a:pt x="13982" y="1656"/>
                  <a:pt x="13816" y="1678"/>
                </a:cubicBezTo>
                <a:cubicBezTo>
                  <a:pt x="12801" y="1877"/>
                  <a:pt x="11764" y="1877"/>
                  <a:pt x="10726" y="2009"/>
                </a:cubicBezTo>
                <a:cubicBezTo>
                  <a:pt x="9446" y="2142"/>
                  <a:pt x="8144" y="2274"/>
                  <a:pt x="6864" y="2517"/>
                </a:cubicBezTo>
                <a:cubicBezTo>
                  <a:pt x="6533" y="2561"/>
                  <a:pt x="6224" y="2627"/>
                  <a:pt x="5893" y="2671"/>
                </a:cubicBezTo>
                <a:cubicBezTo>
                  <a:pt x="5496" y="2716"/>
                  <a:pt x="5099" y="2782"/>
                  <a:pt x="4701" y="2826"/>
                </a:cubicBezTo>
                <a:cubicBezTo>
                  <a:pt x="4216" y="2870"/>
                  <a:pt x="3686" y="2848"/>
                  <a:pt x="3201" y="3002"/>
                </a:cubicBezTo>
                <a:cubicBezTo>
                  <a:pt x="2693" y="3157"/>
                  <a:pt x="2185" y="3201"/>
                  <a:pt x="1656" y="3267"/>
                </a:cubicBezTo>
                <a:cubicBezTo>
                  <a:pt x="1413" y="3311"/>
                  <a:pt x="1192" y="3378"/>
                  <a:pt x="950" y="3466"/>
                </a:cubicBezTo>
                <a:cubicBezTo>
                  <a:pt x="905" y="3488"/>
                  <a:pt x="861" y="3620"/>
                  <a:pt x="861" y="3687"/>
                </a:cubicBezTo>
                <a:cubicBezTo>
                  <a:pt x="883" y="3731"/>
                  <a:pt x="972" y="3819"/>
                  <a:pt x="1038" y="3819"/>
                </a:cubicBezTo>
                <a:cubicBezTo>
                  <a:pt x="1064" y="3821"/>
                  <a:pt x="1090" y="3822"/>
                  <a:pt x="1115" y="3822"/>
                </a:cubicBezTo>
                <a:cubicBezTo>
                  <a:pt x="1240" y="3822"/>
                  <a:pt x="1365" y="3801"/>
                  <a:pt x="1490" y="3801"/>
                </a:cubicBezTo>
                <a:cubicBezTo>
                  <a:pt x="1604" y="3801"/>
                  <a:pt x="1718" y="3819"/>
                  <a:pt x="1832" y="3885"/>
                </a:cubicBezTo>
                <a:cubicBezTo>
                  <a:pt x="1935" y="3808"/>
                  <a:pt x="2045" y="3761"/>
                  <a:pt x="2158" y="3761"/>
                </a:cubicBezTo>
                <a:cubicBezTo>
                  <a:pt x="2240" y="3761"/>
                  <a:pt x="2323" y="3786"/>
                  <a:pt x="2406" y="3841"/>
                </a:cubicBezTo>
                <a:cubicBezTo>
                  <a:pt x="2428" y="3996"/>
                  <a:pt x="2318" y="3996"/>
                  <a:pt x="2252" y="3996"/>
                </a:cubicBezTo>
                <a:cubicBezTo>
                  <a:pt x="2097" y="3973"/>
                  <a:pt x="1965" y="3907"/>
                  <a:pt x="1832" y="3885"/>
                </a:cubicBezTo>
                <a:cubicBezTo>
                  <a:pt x="1678" y="3973"/>
                  <a:pt x="1523" y="4062"/>
                  <a:pt x="1369" y="4150"/>
                </a:cubicBezTo>
                <a:cubicBezTo>
                  <a:pt x="1545" y="4481"/>
                  <a:pt x="1634" y="4834"/>
                  <a:pt x="1567" y="5187"/>
                </a:cubicBezTo>
                <a:cubicBezTo>
                  <a:pt x="1501" y="5585"/>
                  <a:pt x="1170" y="5805"/>
                  <a:pt x="817" y="5894"/>
                </a:cubicBezTo>
                <a:cubicBezTo>
                  <a:pt x="685" y="6511"/>
                  <a:pt x="685" y="6534"/>
                  <a:pt x="972" y="6997"/>
                </a:cubicBezTo>
                <a:cubicBezTo>
                  <a:pt x="1148" y="7262"/>
                  <a:pt x="1214" y="7483"/>
                  <a:pt x="1236" y="7968"/>
                </a:cubicBezTo>
                <a:cubicBezTo>
                  <a:pt x="685" y="8123"/>
                  <a:pt x="685" y="8123"/>
                  <a:pt x="486" y="8299"/>
                </a:cubicBezTo>
                <a:cubicBezTo>
                  <a:pt x="1" y="8718"/>
                  <a:pt x="23" y="8961"/>
                  <a:pt x="574" y="9226"/>
                </a:cubicBezTo>
                <a:cubicBezTo>
                  <a:pt x="1259" y="9601"/>
                  <a:pt x="1987" y="9932"/>
                  <a:pt x="2649" y="10263"/>
                </a:cubicBezTo>
                <a:cubicBezTo>
                  <a:pt x="2892" y="10197"/>
                  <a:pt x="3068" y="10153"/>
                  <a:pt x="3267" y="10109"/>
                </a:cubicBezTo>
                <a:cubicBezTo>
                  <a:pt x="3488" y="10065"/>
                  <a:pt x="3686" y="9976"/>
                  <a:pt x="3907" y="9954"/>
                </a:cubicBezTo>
                <a:cubicBezTo>
                  <a:pt x="4083" y="9954"/>
                  <a:pt x="4238" y="10021"/>
                  <a:pt x="4414" y="10065"/>
                </a:cubicBezTo>
                <a:cubicBezTo>
                  <a:pt x="4657" y="10153"/>
                  <a:pt x="4900" y="10241"/>
                  <a:pt x="5165" y="10307"/>
                </a:cubicBezTo>
                <a:cubicBezTo>
                  <a:pt x="5179" y="10312"/>
                  <a:pt x="5194" y="10315"/>
                  <a:pt x="5210" y="10315"/>
                </a:cubicBezTo>
                <a:cubicBezTo>
                  <a:pt x="5272" y="10315"/>
                  <a:pt x="5341" y="10275"/>
                  <a:pt x="5341" y="10153"/>
                </a:cubicBezTo>
                <a:cubicBezTo>
                  <a:pt x="5187" y="10065"/>
                  <a:pt x="5032" y="9976"/>
                  <a:pt x="4834" y="9866"/>
                </a:cubicBezTo>
                <a:cubicBezTo>
                  <a:pt x="4966" y="9667"/>
                  <a:pt x="5077" y="9513"/>
                  <a:pt x="5187" y="9336"/>
                </a:cubicBezTo>
                <a:cubicBezTo>
                  <a:pt x="5474" y="9292"/>
                  <a:pt x="5761" y="9248"/>
                  <a:pt x="6048" y="9226"/>
                </a:cubicBezTo>
                <a:cubicBezTo>
                  <a:pt x="6062" y="9224"/>
                  <a:pt x="6076" y="9224"/>
                  <a:pt x="6090" y="9224"/>
                </a:cubicBezTo>
                <a:cubicBezTo>
                  <a:pt x="6268" y="9224"/>
                  <a:pt x="6405" y="9354"/>
                  <a:pt x="6467" y="9579"/>
                </a:cubicBezTo>
                <a:cubicBezTo>
                  <a:pt x="6511" y="9756"/>
                  <a:pt x="6445" y="9844"/>
                  <a:pt x="6202" y="9954"/>
                </a:cubicBezTo>
                <a:cubicBezTo>
                  <a:pt x="6114" y="9998"/>
                  <a:pt x="5959" y="9976"/>
                  <a:pt x="5981" y="10175"/>
                </a:cubicBezTo>
                <a:cubicBezTo>
                  <a:pt x="6423" y="10175"/>
                  <a:pt x="6864" y="10131"/>
                  <a:pt x="7283" y="10043"/>
                </a:cubicBezTo>
                <a:cubicBezTo>
                  <a:pt x="7519" y="10002"/>
                  <a:pt x="7755" y="9988"/>
                  <a:pt x="7989" y="9988"/>
                </a:cubicBezTo>
                <a:cubicBezTo>
                  <a:pt x="8392" y="9988"/>
                  <a:pt x="8791" y="10029"/>
                  <a:pt x="9181" y="10043"/>
                </a:cubicBezTo>
                <a:cubicBezTo>
                  <a:pt x="9314" y="10043"/>
                  <a:pt x="9446" y="10048"/>
                  <a:pt x="9579" y="10048"/>
                </a:cubicBezTo>
                <a:cubicBezTo>
                  <a:pt x="9711" y="10048"/>
                  <a:pt x="9844" y="10043"/>
                  <a:pt x="9976" y="10021"/>
                </a:cubicBezTo>
                <a:cubicBezTo>
                  <a:pt x="10204" y="9978"/>
                  <a:pt x="10441" y="9953"/>
                  <a:pt x="10688" y="9953"/>
                </a:cubicBezTo>
                <a:cubicBezTo>
                  <a:pt x="10823" y="9953"/>
                  <a:pt x="10961" y="9961"/>
                  <a:pt x="11101" y="9976"/>
                </a:cubicBezTo>
                <a:cubicBezTo>
                  <a:pt x="11146" y="10153"/>
                  <a:pt x="11146" y="10307"/>
                  <a:pt x="11212" y="10440"/>
                </a:cubicBezTo>
                <a:cubicBezTo>
                  <a:pt x="11234" y="10506"/>
                  <a:pt x="11344" y="10550"/>
                  <a:pt x="11410" y="10572"/>
                </a:cubicBezTo>
                <a:cubicBezTo>
                  <a:pt x="11499" y="10572"/>
                  <a:pt x="11587" y="10506"/>
                  <a:pt x="11631" y="10440"/>
                </a:cubicBezTo>
                <a:cubicBezTo>
                  <a:pt x="11675" y="10374"/>
                  <a:pt x="11653" y="10285"/>
                  <a:pt x="11675" y="10197"/>
                </a:cubicBezTo>
                <a:cubicBezTo>
                  <a:pt x="11718" y="9970"/>
                  <a:pt x="11761" y="9880"/>
                  <a:pt x="11903" y="9880"/>
                </a:cubicBezTo>
                <a:cubicBezTo>
                  <a:pt x="11982" y="9880"/>
                  <a:pt x="12092" y="9907"/>
                  <a:pt x="12249" y="9954"/>
                </a:cubicBezTo>
                <a:cubicBezTo>
                  <a:pt x="12227" y="10021"/>
                  <a:pt x="12227" y="10087"/>
                  <a:pt x="12227" y="10153"/>
                </a:cubicBezTo>
                <a:cubicBezTo>
                  <a:pt x="12205" y="10241"/>
                  <a:pt x="12183" y="10307"/>
                  <a:pt x="12183" y="10396"/>
                </a:cubicBezTo>
                <a:cubicBezTo>
                  <a:pt x="12161" y="10594"/>
                  <a:pt x="12271" y="10705"/>
                  <a:pt x="12448" y="10705"/>
                </a:cubicBezTo>
                <a:cubicBezTo>
                  <a:pt x="12713" y="10705"/>
                  <a:pt x="12977" y="10661"/>
                  <a:pt x="13220" y="10572"/>
                </a:cubicBezTo>
                <a:cubicBezTo>
                  <a:pt x="13286" y="10552"/>
                  <a:pt x="13349" y="10542"/>
                  <a:pt x="13410" y="10542"/>
                </a:cubicBezTo>
                <a:cubicBezTo>
                  <a:pt x="13674" y="10542"/>
                  <a:pt x="13881" y="10730"/>
                  <a:pt x="13971" y="11036"/>
                </a:cubicBezTo>
                <a:cubicBezTo>
                  <a:pt x="13993" y="11124"/>
                  <a:pt x="14015" y="11234"/>
                  <a:pt x="14037" y="11345"/>
                </a:cubicBezTo>
                <a:cubicBezTo>
                  <a:pt x="14191" y="11367"/>
                  <a:pt x="14279" y="11389"/>
                  <a:pt x="14390" y="11389"/>
                </a:cubicBezTo>
                <a:cubicBezTo>
                  <a:pt x="14942" y="11301"/>
                  <a:pt x="15493" y="11234"/>
                  <a:pt x="16023" y="11146"/>
                </a:cubicBezTo>
                <a:cubicBezTo>
                  <a:pt x="16155" y="11124"/>
                  <a:pt x="16288" y="11058"/>
                  <a:pt x="16376" y="10992"/>
                </a:cubicBezTo>
                <a:cubicBezTo>
                  <a:pt x="16579" y="10832"/>
                  <a:pt x="16801" y="10777"/>
                  <a:pt x="17030" y="10777"/>
                </a:cubicBezTo>
                <a:cubicBezTo>
                  <a:pt x="17149" y="10777"/>
                  <a:pt x="17270" y="10792"/>
                  <a:pt x="17391" y="10815"/>
                </a:cubicBezTo>
                <a:cubicBezTo>
                  <a:pt x="17590" y="10881"/>
                  <a:pt x="17766" y="10903"/>
                  <a:pt x="17965" y="10947"/>
                </a:cubicBezTo>
                <a:cubicBezTo>
                  <a:pt x="18031" y="10970"/>
                  <a:pt x="18142" y="11036"/>
                  <a:pt x="18164" y="11102"/>
                </a:cubicBezTo>
                <a:cubicBezTo>
                  <a:pt x="18164" y="11190"/>
                  <a:pt x="18142" y="11323"/>
                  <a:pt x="18075" y="11389"/>
                </a:cubicBezTo>
                <a:cubicBezTo>
                  <a:pt x="17987" y="11499"/>
                  <a:pt x="17833" y="11565"/>
                  <a:pt x="17700" y="11654"/>
                </a:cubicBezTo>
                <a:cubicBezTo>
                  <a:pt x="17369" y="11918"/>
                  <a:pt x="17171" y="12205"/>
                  <a:pt x="17215" y="12669"/>
                </a:cubicBezTo>
                <a:cubicBezTo>
                  <a:pt x="17254" y="13098"/>
                  <a:pt x="17017" y="13320"/>
                  <a:pt x="16626" y="13320"/>
                </a:cubicBezTo>
                <a:cubicBezTo>
                  <a:pt x="16575" y="13320"/>
                  <a:pt x="16521" y="13317"/>
                  <a:pt x="16464" y="13309"/>
                </a:cubicBezTo>
                <a:cubicBezTo>
                  <a:pt x="16442" y="13302"/>
                  <a:pt x="16418" y="13299"/>
                  <a:pt x="16392" y="13299"/>
                </a:cubicBezTo>
                <a:cubicBezTo>
                  <a:pt x="16342" y="13299"/>
                  <a:pt x="16288" y="13309"/>
                  <a:pt x="16244" y="13309"/>
                </a:cubicBezTo>
                <a:cubicBezTo>
                  <a:pt x="16177" y="13485"/>
                  <a:pt x="16222" y="13574"/>
                  <a:pt x="16332" y="13618"/>
                </a:cubicBezTo>
                <a:cubicBezTo>
                  <a:pt x="16509" y="13662"/>
                  <a:pt x="16685" y="13662"/>
                  <a:pt x="16840" y="13706"/>
                </a:cubicBezTo>
                <a:cubicBezTo>
                  <a:pt x="17060" y="13750"/>
                  <a:pt x="17281" y="13772"/>
                  <a:pt x="17413" y="13971"/>
                </a:cubicBezTo>
                <a:cubicBezTo>
                  <a:pt x="17063" y="14288"/>
                  <a:pt x="16965" y="14365"/>
                  <a:pt x="16634" y="14365"/>
                </a:cubicBezTo>
                <a:cubicBezTo>
                  <a:pt x="16527" y="14365"/>
                  <a:pt x="16395" y="14357"/>
                  <a:pt x="16222" y="14346"/>
                </a:cubicBezTo>
                <a:lnTo>
                  <a:pt x="16222" y="14346"/>
                </a:lnTo>
                <a:cubicBezTo>
                  <a:pt x="16133" y="14788"/>
                  <a:pt x="16133" y="14876"/>
                  <a:pt x="16486" y="14920"/>
                </a:cubicBezTo>
                <a:cubicBezTo>
                  <a:pt x="16862" y="15008"/>
                  <a:pt x="17082" y="15163"/>
                  <a:pt x="17082" y="15582"/>
                </a:cubicBezTo>
                <a:cubicBezTo>
                  <a:pt x="17104" y="15692"/>
                  <a:pt x="17215" y="15803"/>
                  <a:pt x="17281" y="15891"/>
                </a:cubicBezTo>
                <a:cubicBezTo>
                  <a:pt x="17457" y="16090"/>
                  <a:pt x="17612" y="16266"/>
                  <a:pt x="17789" y="16421"/>
                </a:cubicBezTo>
                <a:cubicBezTo>
                  <a:pt x="17943" y="16553"/>
                  <a:pt x="18098" y="16686"/>
                  <a:pt x="18252" y="16796"/>
                </a:cubicBezTo>
                <a:cubicBezTo>
                  <a:pt x="18275" y="16811"/>
                  <a:pt x="18303" y="16821"/>
                  <a:pt x="18332" y="16821"/>
                </a:cubicBezTo>
                <a:cubicBezTo>
                  <a:pt x="18384" y="16821"/>
                  <a:pt x="18436" y="16786"/>
                  <a:pt x="18451" y="16686"/>
                </a:cubicBezTo>
                <a:cubicBezTo>
                  <a:pt x="18340" y="16575"/>
                  <a:pt x="18186" y="16465"/>
                  <a:pt x="18075" y="16354"/>
                </a:cubicBezTo>
                <a:cubicBezTo>
                  <a:pt x="17987" y="16288"/>
                  <a:pt x="17899" y="16178"/>
                  <a:pt x="17965" y="16090"/>
                </a:cubicBezTo>
                <a:cubicBezTo>
                  <a:pt x="18031" y="16001"/>
                  <a:pt x="18142" y="15957"/>
                  <a:pt x="18252" y="15957"/>
                </a:cubicBezTo>
                <a:cubicBezTo>
                  <a:pt x="18277" y="15953"/>
                  <a:pt x="18303" y="15951"/>
                  <a:pt x="18328" y="15951"/>
                </a:cubicBezTo>
                <a:cubicBezTo>
                  <a:pt x="18434" y="15951"/>
                  <a:pt x="18538" y="15984"/>
                  <a:pt x="18627" y="16001"/>
                </a:cubicBezTo>
                <a:cubicBezTo>
                  <a:pt x="18826" y="16068"/>
                  <a:pt x="19002" y="16134"/>
                  <a:pt x="19223" y="16200"/>
                </a:cubicBezTo>
                <a:cubicBezTo>
                  <a:pt x="19444" y="16001"/>
                  <a:pt x="19709" y="15913"/>
                  <a:pt x="20018" y="15913"/>
                </a:cubicBezTo>
                <a:cubicBezTo>
                  <a:pt x="20150" y="15913"/>
                  <a:pt x="20282" y="15869"/>
                  <a:pt x="20415" y="15847"/>
                </a:cubicBezTo>
                <a:cubicBezTo>
                  <a:pt x="20956" y="15810"/>
                  <a:pt x="21512" y="15678"/>
                  <a:pt x="22071" y="15678"/>
                </a:cubicBezTo>
                <a:cubicBezTo>
                  <a:pt x="22174" y="15678"/>
                  <a:pt x="22276" y="15682"/>
                  <a:pt x="22379" y="15692"/>
                </a:cubicBezTo>
                <a:cubicBezTo>
                  <a:pt x="22533" y="15692"/>
                  <a:pt x="22688" y="15670"/>
                  <a:pt x="22820" y="15604"/>
                </a:cubicBezTo>
                <a:cubicBezTo>
                  <a:pt x="22952" y="15538"/>
                  <a:pt x="23076" y="15496"/>
                  <a:pt x="23201" y="15496"/>
                </a:cubicBezTo>
                <a:cubicBezTo>
                  <a:pt x="23286" y="15496"/>
                  <a:pt x="23371" y="15515"/>
                  <a:pt x="23460" y="15560"/>
                </a:cubicBezTo>
                <a:cubicBezTo>
                  <a:pt x="23550" y="15600"/>
                  <a:pt x="23643" y="15621"/>
                  <a:pt x="23738" y="15621"/>
                </a:cubicBezTo>
                <a:cubicBezTo>
                  <a:pt x="23853" y="15621"/>
                  <a:pt x="23969" y="15589"/>
                  <a:pt x="24078" y="15516"/>
                </a:cubicBezTo>
                <a:cubicBezTo>
                  <a:pt x="24246" y="15432"/>
                  <a:pt x="24423" y="15401"/>
                  <a:pt x="24603" y="15401"/>
                </a:cubicBezTo>
                <a:cubicBezTo>
                  <a:pt x="24707" y="15401"/>
                  <a:pt x="24812" y="15411"/>
                  <a:pt x="24917" y="15428"/>
                </a:cubicBezTo>
                <a:cubicBezTo>
                  <a:pt x="25292" y="15472"/>
                  <a:pt x="25667" y="15538"/>
                  <a:pt x="26043" y="15604"/>
                </a:cubicBezTo>
                <a:cubicBezTo>
                  <a:pt x="26236" y="15351"/>
                  <a:pt x="26480" y="15279"/>
                  <a:pt x="26740" y="15279"/>
                </a:cubicBezTo>
                <a:cubicBezTo>
                  <a:pt x="26865" y="15279"/>
                  <a:pt x="26995" y="15296"/>
                  <a:pt x="27124" y="15317"/>
                </a:cubicBezTo>
                <a:cubicBezTo>
                  <a:pt x="27300" y="15339"/>
                  <a:pt x="27477" y="15361"/>
                  <a:pt x="27654" y="15405"/>
                </a:cubicBezTo>
                <a:cubicBezTo>
                  <a:pt x="27737" y="15428"/>
                  <a:pt x="27819" y="15441"/>
                  <a:pt x="27898" y="15441"/>
                </a:cubicBezTo>
                <a:cubicBezTo>
                  <a:pt x="28049" y="15441"/>
                  <a:pt x="28193" y="15396"/>
                  <a:pt x="28338" y="15295"/>
                </a:cubicBezTo>
                <a:cubicBezTo>
                  <a:pt x="28448" y="15207"/>
                  <a:pt x="28625" y="15163"/>
                  <a:pt x="28779" y="15141"/>
                </a:cubicBezTo>
                <a:cubicBezTo>
                  <a:pt x="29044" y="15119"/>
                  <a:pt x="29309" y="15119"/>
                  <a:pt x="29574" y="15119"/>
                </a:cubicBezTo>
                <a:cubicBezTo>
                  <a:pt x="29684" y="15119"/>
                  <a:pt x="29816" y="15163"/>
                  <a:pt x="29949" y="15207"/>
                </a:cubicBezTo>
                <a:cubicBezTo>
                  <a:pt x="30059" y="15251"/>
                  <a:pt x="30169" y="15295"/>
                  <a:pt x="30302" y="15361"/>
                </a:cubicBezTo>
                <a:cubicBezTo>
                  <a:pt x="30478" y="15185"/>
                  <a:pt x="30633" y="15030"/>
                  <a:pt x="30810" y="14898"/>
                </a:cubicBezTo>
                <a:cubicBezTo>
                  <a:pt x="30903" y="14830"/>
                  <a:pt x="30993" y="14798"/>
                  <a:pt x="31075" y="14798"/>
                </a:cubicBezTo>
                <a:cubicBezTo>
                  <a:pt x="31209" y="14798"/>
                  <a:pt x="31324" y="14881"/>
                  <a:pt x="31405" y="15030"/>
                </a:cubicBezTo>
                <a:cubicBezTo>
                  <a:pt x="31516" y="15207"/>
                  <a:pt x="31516" y="15428"/>
                  <a:pt x="31758" y="15538"/>
                </a:cubicBezTo>
                <a:cubicBezTo>
                  <a:pt x="31781" y="15383"/>
                  <a:pt x="31781" y="15273"/>
                  <a:pt x="31803" y="15141"/>
                </a:cubicBezTo>
                <a:cubicBezTo>
                  <a:pt x="31847" y="14898"/>
                  <a:pt x="31957" y="14832"/>
                  <a:pt x="32200" y="14788"/>
                </a:cubicBezTo>
                <a:cubicBezTo>
                  <a:pt x="32354" y="14788"/>
                  <a:pt x="32531" y="14788"/>
                  <a:pt x="32663" y="14743"/>
                </a:cubicBezTo>
                <a:cubicBezTo>
                  <a:pt x="32928" y="14611"/>
                  <a:pt x="33215" y="14611"/>
                  <a:pt x="33502" y="14611"/>
                </a:cubicBezTo>
                <a:cubicBezTo>
                  <a:pt x="33811" y="14589"/>
                  <a:pt x="34120" y="14567"/>
                  <a:pt x="34429" y="14545"/>
                </a:cubicBezTo>
                <a:cubicBezTo>
                  <a:pt x="34495" y="14545"/>
                  <a:pt x="34583" y="14567"/>
                  <a:pt x="34716" y="14589"/>
                </a:cubicBezTo>
                <a:cubicBezTo>
                  <a:pt x="34517" y="14876"/>
                  <a:pt x="34363" y="15097"/>
                  <a:pt x="34186" y="15339"/>
                </a:cubicBezTo>
                <a:cubicBezTo>
                  <a:pt x="34451" y="15472"/>
                  <a:pt x="34694" y="15560"/>
                  <a:pt x="34936" y="15692"/>
                </a:cubicBezTo>
                <a:cubicBezTo>
                  <a:pt x="35141" y="15321"/>
                  <a:pt x="35407" y="15169"/>
                  <a:pt x="35749" y="15169"/>
                </a:cubicBezTo>
                <a:cubicBezTo>
                  <a:pt x="35814" y="15169"/>
                  <a:pt x="35881" y="15174"/>
                  <a:pt x="35952" y="15185"/>
                </a:cubicBezTo>
                <a:cubicBezTo>
                  <a:pt x="35982" y="15189"/>
                  <a:pt x="36011" y="15191"/>
                  <a:pt x="36040" y="15191"/>
                </a:cubicBezTo>
                <a:cubicBezTo>
                  <a:pt x="36304" y="15191"/>
                  <a:pt x="36509" y="15022"/>
                  <a:pt x="36768" y="14942"/>
                </a:cubicBezTo>
                <a:cubicBezTo>
                  <a:pt x="36768" y="14765"/>
                  <a:pt x="36746" y="14611"/>
                  <a:pt x="36746" y="14434"/>
                </a:cubicBezTo>
                <a:cubicBezTo>
                  <a:pt x="36841" y="14415"/>
                  <a:pt x="36936" y="14364"/>
                  <a:pt x="37017" y="14364"/>
                </a:cubicBezTo>
                <a:cubicBezTo>
                  <a:pt x="37030" y="14364"/>
                  <a:pt x="37043" y="14365"/>
                  <a:pt x="37055" y="14368"/>
                </a:cubicBezTo>
                <a:cubicBezTo>
                  <a:pt x="37243" y="14423"/>
                  <a:pt x="37430" y="14434"/>
                  <a:pt x="37618" y="14434"/>
                </a:cubicBezTo>
                <a:cubicBezTo>
                  <a:pt x="37743" y="14434"/>
                  <a:pt x="37868" y="14430"/>
                  <a:pt x="37993" y="14430"/>
                </a:cubicBezTo>
                <a:cubicBezTo>
                  <a:pt x="38056" y="14430"/>
                  <a:pt x="38118" y="14431"/>
                  <a:pt x="38181" y="14434"/>
                </a:cubicBezTo>
                <a:cubicBezTo>
                  <a:pt x="38236" y="14434"/>
                  <a:pt x="38291" y="14429"/>
                  <a:pt x="38343" y="14429"/>
                </a:cubicBezTo>
                <a:cubicBezTo>
                  <a:pt x="38396" y="14429"/>
                  <a:pt x="38446" y="14434"/>
                  <a:pt x="38490" y="14456"/>
                </a:cubicBezTo>
                <a:cubicBezTo>
                  <a:pt x="38600" y="14501"/>
                  <a:pt x="38688" y="14611"/>
                  <a:pt x="38821" y="14721"/>
                </a:cubicBezTo>
                <a:cubicBezTo>
                  <a:pt x="38940" y="14442"/>
                  <a:pt x="39151" y="14343"/>
                  <a:pt x="39402" y="14343"/>
                </a:cubicBezTo>
                <a:cubicBezTo>
                  <a:pt x="39428" y="14343"/>
                  <a:pt x="39455" y="14344"/>
                  <a:pt x="39483" y="14346"/>
                </a:cubicBezTo>
                <a:cubicBezTo>
                  <a:pt x="39568" y="14352"/>
                  <a:pt x="39653" y="14354"/>
                  <a:pt x="39737" y="14354"/>
                </a:cubicBezTo>
                <a:cubicBezTo>
                  <a:pt x="40091" y="14354"/>
                  <a:pt x="40444" y="14313"/>
                  <a:pt x="40792" y="14313"/>
                </a:cubicBezTo>
                <a:cubicBezTo>
                  <a:pt x="40990" y="14313"/>
                  <a:pt x="41186" y="14327"/>
                  <a:pt x="41381" y="14368"/>
                </a:cubicBezTo>
                <a:cubicBezTo>
                  <a:pt x="41411" y="14377"/>
                  <a:pt x="41441" y="14380"/>
                  <a:pt x="41471" y="14380"/>
                </a:cubicBezTo>
                <a:cubicBezTo>
                  <a:pt x="41596" y="14380"/>
                  <a:pt x="41720" y="14320"/>
                  <a:pt x="41844" y="14302"/>
                </a:cubicBezTo>
                <a:cubicBezTo>
                  <a:pt x="41986" y="14284"/>
                  <a:pt x="42157" y="14224"/>
                  <a:pt x="42310" y="14224"/>
                </a:cubicBezTo>
                <a:cubicBezTo>
                  <a:pt x="42347" y="14224"/>
                  <a:pt x="42384" y="14227"/>
                  <a:pt x="42418" y="14236"/>
                </a:cubicBezTo>
                <a:cubicBezTo>
                  <a:pt x="42574" y="14267"/>
                  <a:pt x="42725" y="14288"/>
                  <a:pt x="42876" y="14288"/>
                </a:cubicBezTo>
                <a:cubicBezTo>
                  <a:pt x="43046" y="14288"/>
                  <a:pt x="43214" y="14262"/>
                  <a:pt x="43389" y="14192"/>
                </a:cubicBezTo>
                <a:cubicBezTo>
                  <a:pt x="43455" y="14170"/>
                  <a:pt x="43566" y="14170"/>
                  <a:pt x="43654" y="14170"/>
                </a:cubicBezTo>
                <a:cubicBezTo>
                  <a:pt x="44294" y="14170"/>
                  <a:pt x="44912" y="14148"/>
                  <a:pt x="45552" y="14148"/>
                </a:cubicBezTo>
                <a:cubicBezTo>
                  <a:pt x="45927" y="14125"/>
                  <a:pt x="46302" y="14103"/>
                  <a:pt x="46677" y="14059"/>
                </a:cubicBezTo>
                <a:cubicBezTo>
                  <a:pt x="47097" y="14015"/>
                  <a:pt x="47516" y="13905"/>
                  <a:pt x="47869" y="13684"/>
                </a:cubicBezTo>
                <a:cubicBezTo>
                  <a:pt x="48112" y="13530"/>
                  <a:pt x="48377" y="13419"/>
                  <a:pt x="48664" y="13375"/>
                </a:cubicBezTo>
                <a:cubicBezTo>
                  <a:pt x="48708" y="13375"/>
                  <a:pt x="48752" y="13309"/>
                  <a:pt x="48796" y="13243"/>
                </a:cubicBezTo>
                <a:cubicBezTo>
                  <a:pt x="48645" y="13160"/>
                  <a:pt x="48503" y="13138"/>
                  <a:pt x="48369" y="13138"/>
                </a:cubicBezTo>
                <a:cubicBezTo>
                  <a:pt x="48287" y="13138"/>
                  <a:pt x="48209" y="13146"/>
                  <a:pt x="48134" y="13154"/>
                </a:cubicBezTo>
                <a:cubicBezTo>
                  <a:pt x="47962" y="13157"/>
                  <a:pt x="47791" y="13158"/>
                  <a:pt x="47619" y="13158"/>
                </a:cubicBezTo>
                <a:cubicBezTo>
                  <a:pt x="46598" y="13158"/>
                  <a:pt x="45577" y="13120"/>
                  <a:pt x="44556" y="13120"/>
                </a:cubicBezTo>
                <a:cubicBezTo>
                  <a:pt x="44248" y="13120"/>
                  <a:pt x="43940" y="13123"/>
                  <a:pt x="43632" y="13132"/>
                </a:cubicBezTo>
                <a:cubicBezTo>
                  <a:pt x="43570" y="13135"/>
                  <a:pt x="43509" y="13136"/>
                  <a:pt x="43447" y="13136"/>
                </a:cubicBezTo>
                <a:cubicBezTo>
                  <a:pt x="43129" y="13136"/>
                  <a:pt x="42811" y="13107"/>
                  <a:pt x="42492" y="13107"/>
                </a:cubicBezTo>
                <a:cubicBezTo>
                  <a:pt x="42343" y="13107"/>
                  <a:pt x="42193" y="13114"/>
                  <a:pt x="42043" y="13132"/>
                </a:cubicBezTo>
                <a:cubicBezTo>
                  <a:pt x="41997" y="13141"/>
                  <a:pt x="41951" y="13147"/>
                  <a:pt x="41906" y="13147"/>
                </a:cubicBezTo>
                <a:cubicBezTo>
                  <a:pt x="41841" y="13147"/>
                  <a:pt x="41776" y="13136"/>
                  <a:pt x="41712" y="13110"/>
                </a:cubicBezTo>
                <a:cubicBezTo>
                  <a:pt x="41624" y="13066"/>
                  <a:pt x="41535" y="13000"/>
                  <a:pt x="41469" y="12912"/>
                </a:cubicBezTo>
                <a:cubicBezTo>
                  <a:pt x="41425" y="12845"/>
                  <a:pt x="41447" y="12735"/>
                  <a:pt x="41425" y="12669"/>
                </a:cubicBezTo>
                <a:cubicBezTo>
                  <a:pt x="41383" y="12558"/>
                  <a:pt x="41342" y="12508"/>
                  <a:pt x="41246" y="12508"/>
                </a:cubicBezTo>
                <a:cubicBezTo>
                  <a:pt x="41189" y="12508"/>
                  <a:pt x="41112" y="12526"/>
                  <a:pt x="41006" y="12559"/>
                </a:cubicBezTo>
                <a:cubicBezTo>
                  <a:pt x="41050" y="12669"/>
                  <a:pt x="41116" y="12779"/>
                  <a:pt x="41160" y="12890"/>
                </a:cubicBezTo>
                <a:cubicBezTo>
                  <a:pt x="40851" y="12978"/>
                  <a:pt x="40586" y="13044"/>
                  <a:pt x="40321" y="13110"/>
                </a:cubicBezTo>
                <a:cubicBezTo>
                  <a:pt x="40275" y="13116"/>
                  <a:pt x="40231" y="13120"/>
                  <a:pt x="40189" y="13120"/>
                </a:cubicBezTo>
                <a:cubicBezTo>
                  <a:pt x="40070" y="13120"/>
                  <a:pt x="39973" y="13086"/>
                  <a:pt x="39924" y="12956"/>
                </a:cubicBezTo>
                <a:cubicBezTo>
                  <a:pt x="39946" y="12801"/>
                  <a:pt x="39968" y="12625"/>
                  <a:pt x="40012" y="12448"/>
                </a:cubicBezTo>
                <a:cubicBezTo>
                  <a:pt x="39792" y="12426"/>
                  <a:pt x="39615" y="12426"/>
                  <a:pt x="39439" y="12382"/>
                </a:cubicBezTo>
                <a:cubicBezTo>
                  <a:pt x="39372" y="12360"/>
                  <a:pt x="39284" y="12272"/>
                  <a:pt x="39262" y="12205"/>
                </a:cubicBezTo>
                <a:cubicBezTo>
                  <a:pt x="39262" y="12139"/>
                  <a:pt x="39306" y="12029"/>
                  <a:pt x="39372" y="11985"/>
                </a:cubicBezTo>
                <a:cubicBezTo>
                  <a:pt x="39610" y="11846"/>
                  <a:pt x="39884" y="11761"/>
                  <a:pt x="40161" y="11761"/>
                </a:cubicBezTo>
                <a:cubicBezTo>
                  <a:pt x="40192" y="11761"/>
                  <a:pt x="40224" y="11762"/>
                  <a:pt x="40255" y="11764"/>
                </a:cubicBezTo>
                <a:cubicBezTo>
                  <a:pt x="40326" y="11770"/>
                  <a:pt x="40397" y="11773"/>
                  <a:pt x="40469" y="11773"/>
                </a:cubicBezTo>
                <a:cubicBezTo>
                  <a:pt x="40640" y="11773"/>
                  <a:pt x="40812" y="11758"/>
                  <a:pt x="40984" y="11742"/>
                </a:cubicBezTo>
                <a:cubicBezTo>
                  <a:pt x="41160" y="11720"/>
                  <a:pt x="41337" y="11698"/>
                  <a:pt x="41513" y="11698"/>
                </a:cubicBezTo>
                <a:cubicBezTo>
                  <a:pt x="42058" y="11698"/>
                  <a:pt x="42602" y="11688"/>
                  <a:pt x="43146" y="11688"/>
                </a:cubicBezTo>
                <a:cubicBezTo>
                  <a:pt x="43419" y="11688"/>
                  <a:pt x="43691" y="11690"/>
                  <a:pt x="43963" y="11698"/>
                </a:cubicBezTo>
                <a:cubicBezTo>
                  <a:pt x="44470" y="11698"/>
                  <a:pt x="44956" y="11654"/>
                  <a:pt x="45464" y="11543"/>
                </a:cubicBezTo>
                <a:cubicBezTo>
                  <a:pt x="45508" y="11521"/>
                  <a:pt x="45552" y="11477"/>
                  <a:pt x="45662" y="11389"/>
                </a:cubicBezTo>
                <a:cubicBezTo>
                  <a:pt x="45508" y="11345"/>
                  <a:pt x="45397" y="11323"/>
                  <a:pt x="45309" y="11301"/>
                </a:cubicBezTo>
                <a:cubicBezTo>
                  <a:pt x="45177" y="11278"/>
                  <a:pt x="45044" y="11256"/>
                  <a:pt x="44934" y="11212"/>
                </a:cubicBezTo>
                <a:cubicBezTo>
                  <a:pt x="44890" y="11212"/>
                  <a:pt x="44846" y="11146"/>
                  <a:pt x="44846" y="11124"/>
                </a:cubicBezTo>
                <a:cubicBezTo>
                  <a:pt x="44868" y="11058"/>
                  <a:pt x="44890" y="10992"/>
                  <a:pt x="44934" y="10970"/>
                </a:cubicBezTo>
                <a:cubicBezTo>
                  <a:pt x="44999" y="10937"/>
                  <a:pt x="45063" y="10917"/>
                  <a:pt x="45128" y="10917"/>
                </a:cubicBezTo>
                <a:cubicBezTo>
                  <a:pt x="45151" y="10917"/>
                  <a:pt x="45175" y="10919"/>
                  <a:pt x="45199" y="10925"/>
                </a:cubicBezTo>
                <a:cubicBezTo>
                  <a:pt x="45375" y="10981"/>
                  <a:pt x="45557" y="11003"/>
                  <a:pt x="45742" y="11003"/>
                </a:cubicBezTo>
                <a:cubicBezTo>
                  <a:pt x="45927" y="11003"/>
                  <a:pt x="46115" y="10981"/>
                  <a:pt x="46302" y="10947"/>
                </a:cubicBezTo>
                <a:cubicBezTo>
                  <a:pt x="46348" y="10941"/>
                  <a:pt x="46397" y="10938"/>
                  <a:pt x="46447" y="10938"/>
                </a:cubicBezTo>
                <a:cubicBezTo>
                  <a:pt x="46569" y="10938"/>
                  <a:pt x="46701" y="10954"/>
                  <a:pt x="46810" y="10970"/>
                </a:cubicBezTo>
                <a:cubicBezTo>
                  <a:pt x="46942" y="10992"/>
                  <a:pt x="47053" y="11080"/>
                  <a:pt x="47163" y="11146"/>
                </a:cubicBezTo>
                <a:cubicBezTo>
                  <a:pt x="47229" y="11212"/>
                  <a:pt x="47273" y="11323"/>
                  <a:pt x="47362" y="11455"/>
                </a:cubicBezTo>
                <a:cubicBezTo>
                  <a:pt x="47560" y="11212"/>
                  <a:pt x="47715" y="11014"/>
                  <a:pt x="47980" y="10947"/>
                </a:cubicBezTo>
                <a:cubicBezTo>
                  <a:pt x="48028" y="10935"/>
                  <a:pt x="48073" y="10930"/>
                  <a:pt x="48115" y="10930"/>
                </a:cubicBezTo>
                <a:cubicBezTo>
                  <a:pt x="48382" y="10930"/>
                  <a:pt x="48542" y="11148"/>
                  <a:pt x="48752" y="11301"/>
                </a:cubicBezTo>
                <a:cubicBezTo>
                  <a:pt x="48957" y="11109"/>
                  <a:pt x="49189" y="11045"/>
                  <a:pt x="49429" y="11045"/>
                </a:cubicBezTo>
                <a:cubicBezTo>
                  <a:pt x="49576" y="11045"/>
                  <a:pt x="49727" y="11068"/>
                  <a:pt x="49878" y="11102"/>
                </a:cubicBezTo>
                <a:cubicBezTo>
                  <a:pt x="50070" y="11140"/>
                  <a:pt x="50262" y="11164"/>
                  <a:pt x="50455" y="11164"/>
                </a:cubicBezTo>
                <a:cubicBezTo>
                  <a:pt x="50593" y="11164"/>
                  <a:pt x="50732" y="11152"/>
                  <a:pt x="50871" y="11124"/>
                </a:cubicBezTo>
                <a:cubicBezTo>
                  <a:pt x="50937" y="11104"/>
                  <a:pt x="51000" y="11094"/>
                  <a:pt x="51059" y="11094"/>
                </a:cubicBezTo>
                <a:cubicBezTo>
                  <a:pt x="51257" y="11094"/>
                  <a:pt x="51419" y="11202"/>
                  <a:pt x="51555" y="11389"/>
                </a:cubicBezTo>
                <a:cubicBezTo>
                  <a:pt x="51687" y="11565"/>
                  <a:pt x="51820" y="11786"/>
                  <a:pt x="52107" y="11852"/>
                </a:cubicBezTo>
                <a:cubicBezTo>
                  <a:pt x="52129" y="11764"/>
                  <a:pt x="52129" y="11698"/>
                  <a:pt x="52129" y="11632"/>
                </a:cubicBezTo>
                <a:cubicBezTo>
                  <a:pt x="52129" y="11301"/>
                  <a:pt x="52173" y="11212"/>
                  <a:pt x="52438" y="11190"/>
                </a:cubicBezTo>
                <a:cubicBezTo>
                  <a:pt x="52618" y="11174"/>
                  <a:pt x="52799" y="11153"/>
                  <a:pt x="52975" y="11153"/>
                </a:cubicBezTo>
                <a:cubicBezTo>
                  <a:pt x="53293" y="11153"/>
                  <a:pt x="53594" y="11223"/>
                  <a:pt x="53850" y="11521"/>
                </a:cubicBezTo>
                <a:cubicBezTo>
                  <a:pt x="54085" y="11247"/>
                  <a:pt x="54354" y="11164"/>
                  <a:pt x="54658" y="11164"/>
                </a:cubicBezTo>
                <a:cubicBezTo>
                  <a:pt x="54697" y="11164"/>
                  <a:pt x="54737" y="11166"/>
                  <a:pt x="54777" y="11168"/>
                </a:cubicBezTo>
                <a:cubicBezTo>
                  <a:pt x="55020" y="11190"/>
                  <a:pt x="55262" y="11190"/>
                  <a:pt x="55483" y="11234"/>
                </a:cubicBezTo>
                <a:cubicBezTo>
                  <a:pt x="55770" y="11301"/>
                  <a:pt x="56035" y="11389"/>
                  <a:pt x="56366" y="11455"/>
                </a:cubicBezTo>
                <a:cubicBezTo>
                  <a:pt x="56636" y="11185"/>
                  <a:pt x="56991" y="11168"/>
                  <a:pt x="57357" y="11168"/>
                </a:cubicBezTo>
                <a:cubicBezTo>
                  <a:pt x="57409" y="11168"/>
                  <a:pt x="57461" y="11168"/>
                  <a:pt x="57514" y="11168"/>
                </a:cubicBezTo>
                <a:lnTo>
                  <a:pt x="58838" y="11168"/>
                </a:lnTo>
                <a:cubicBezTo>
                  <a:pt x="59412" y="11168"/>
                  <a:pt x="59412" y="11168"/>
                  <a:pt x="59875" y="11543"/>
                </a:cubicBezTo>
                <a:cubicBezTo>
                  <a:pt x="60007" y="11278"/>
                  <a:pt x="60162" y="11058"/>
                  <a:pt x="60493" y="11036"/>
                </a:cubicBezTo>
                <a:cubicBezTo>
                  <a:pt x="61287" y="10992"/>
                  <a:pt x="62082" y="10925"/>
                  <a:pt x="62876" y="10903"/>
                </a:cubicBezTo>
                <a:cubicBezTo>
                  <a:pt x="63318" y="10903"/>
                  <a:pt x="63649" y="10793"/>
                  <a:pt x="63781" y="10329"/>
                </a:cubicBezTo>
                <a:cubicBezTo>
                  <a:pt x="63781" y="10263"/>
                  <a:pt x="63847" y="10219"/>
                  <a:pt x="63914" y="10153"/>
                </a:cubicBezTo>
                <a:cubicBezTo>
                  <a:pt x="64024" y="10153"/>
                  <a:pt x="64156" y="10109"/>
                  <a:pt x="64289" y="10109"/>
                </a:cubicBezTo>
                <a:cubicBezTo>
                  <a:pt x="64357" y="10111"/>
                  <a:pt x="64425" y="10112"/>
                  <a:pt x="64493" y="10112"/>
                </a:cubicBezTo>
                <a:cubicBezTo>
                  <a:pt x="64981" y="10112"/>
                  <a:pt x="65469" y="10065"/>
                  <a:pt x="65957" y="10065"/>
                </a:cubicBezTo>
                <a:cubicBezTo>
                  <a:pt x="66129" y="10065"/>
                  <a:pt x="66302" y="10071"/>
                  <a:pt x="66474" y="10087"/>
                </a:cubicBezTo>
                <a:cubicBezTo>
                  <a:pt x="66729" y="10115"/>
                  <a:pt x="66984" y="10123"/>
                  <a:pt x="67240" y="10123"/>
                </a:cubicBezTo>
                <a:cubicBezTo>
                  <a:pt x="67580" y="10123"/>
                  <a:pt x="67921" y="10109"/>
                  <a:pt x="68261" y="10109"/>
                </a:cubicBezTo>
                <a:cubicBezTo>
                  <a:pt x="68289" y="10108"/>
                  <a:pt x="68316" y="10107"/>
                  <a:pt x="68343" y="10107"/>
                </a:cubicBezTo>
                <a:cubicBezTo>
                  <a:pt x="68784" y="10107"/>
                  <a:pt x="69236" y="10227"/>
                  <a:pt x="69691" y="10227"/>
                </a:cubicBezTo>
                <a:cubicBezTo>
                  <a:pt x="69847" y="10227"/>
                  <a:pt x="70003" y="10213"/>
                  <a:pt x="70159" y="10175"/>
                </a:cubicBezTo>
                <a:cubicBezTo>
                  <a:pt x="71263" y="10241"/>
                  <a:pt x="72388" y="10352"/>
                  <a:pt x="73514" y="10352"/>
                </a:cubicBezTo>
                <a:cubicBezTo>
                  <a:pt x="74397" y="10374"/>
                  <a:pt x="75279" y="10484"/>
                  <a:pt x="76140" y="10550"/>
                </a:cubicBezTo>
                <a:cubicBezTo>
                  <a:pt x="76736" y="10594"/>
                  <a:pt x="77332" y="10638"/>
                  <a:pt x="77928" y="10638"/>
                </a:cubicBezTo>
                <a:cubicBezTo>
                  <a:pt x="78266" y="10638"/>
                  <a:pt x="78605" y="10619"/>
                  <a:pt x="78943" y="10619"/>
                </a:cubicBezTo>
                <a:cubicBezTo>
                  <a:pt x="79112" y="10619"/>
                  <a:pt x="79281" y="10624"/>
                  <a:pt x="79451" y="10638"/>
                </a:cubicBezTo>
                <a:cubicBezTo>
                  <a:pt x="80574" y="10763"/>
                  <a:pt x="81716" y="10927"/>
                  <a:pt x="82860" y="10927"/>
                </a:cubicBezTo>
                <a:cubicBezTo>
                  <a:pt x="82930" y="10927"/>
                  <a:pt x="83000" y="10927"/>
                  <a:pt x="83070" y="10925"/>
                </a:cubicBezTo>
                <a:cubicBezTo>
                  <a:pt x="83088" y="10921"/>
                  <a:pt x="83105" y="10919"/>
                  <a:pt x="83123" y="10919"/>
                </a:cubicBezTo>
                <a:cubicBezTo>
                  <a:pt x="83194" y="10919"/>
                  <a:pt x="83264" y="10947"/>
                  <a:pt x="83335" y="10947"/>
                </a:cubicBezTo>
                <a:cubicBezTo>
                  <a:pt x="83622" y="10992"/>
                  <a:pt x="83909" y="11014"/>
                  <a:pt x="84195" y="11036"/>
                </a:cubicBezTo>
                <a:cubicBezTo>
                  <a:pt x="84469" y="11071"/>
                  <a:pt x="84746" y="11075"/>
                  <a:pt x="85026" y="11075"/>
                </a:cubicBezTo>
                <a:cubicBezTo>
                  <a:pt x="85095" y="11075"/>
                  <a:pt x="85165" y="11074"/>
                  <a:pt x="85236" y="11074"/>
                </a:cubicBezTo>
                <a:cubicBezTo>
                  <a:pt x="85586" y="11074"/>
                  <a:pt x="85939" y="11080"/>
                  <a:pt x="86292" y="11146"/>
                </a:cubicBezTo>
                <a:cubicBezTo>
                  <a:pt x="86380" y="11161"/>
                  <a:pt x="86474" y="11166"/>
                  <a:pt x="86569" y="11166"/>
                </a:cubicBezTo>
                <a:cubicBezTo>
                  <a:pt x="86760" y="11166"/>
                  <a:pt x="86962" y="11146"/>
                  <a:pt x="87153" y="11146"/>
                </a:cubicBezTo>
                <a:cubicBezTo>
                  <a:pt x="87175" y="11146"/>
                  <a:pt x="87219" y="11102"/>
                  <a:pt x="87285" y="11036"/>
                </a:cubicBezTo>
                <a:cubicBezTo>
                  <a:pt x="87197" y="10992"/>
                  <a:pt x="87131" y="10947"/>
                  <a:pt x="87042" y="10925"/>
                </a:cubicBezTo>
                <a:cubicBezTo>
                  <a:pt x="86579" y="10859"/>
                  <a:pt x="86138" y="10815"/>
                  <a:pt x="85674" y="10771"/>
                </a:cubicBezTo>
                <a:cubicBezTo>
                  <a:pt x="85343" y="10749"/>
                  <a:pt x="85012" y="10749"/>
                  <a:pt x="84681" y="10749"/>
                </a:cubicBezTo>
                <a:cubicBezTo>
                  <a:pt x="84372" y="10749"/>
                  <a:pt x="84063" y="10749"/>
                  <a:pt x="83754" y="10705"/>
                </a:cubicBezTo>
                <a:cubicBezTo>
                  <a:pt x="82893" y="10638"/>
                  <a:pt x="82055" y="10572"/>
                  <a:pt x="81194" y="10506"/>
                </a:cubicBezTo>
                <a:cubicBezTo>
                  <a:pt x="80907" y="10484"/>
                  <a:pt x="80620" y="10462"/>
                  <a:pt x="80355" y="10352"/>
                </a:cubicBezTo>
                <a:cubicBezTo>
                  <a:pt x="80157" y="10263"/>
                  <a:pt x="79914" y="10263"/>
                  <a:pt x="79715" y="10241"/>
                </a:cubicBezTo>
                <a:cubicBezTo>
                  <a:pt x="79660" y="10236"/>
                  <a:pt x="79604" y="10235"/>
                  <a:pt x="79548" y="10235"/>
                </a:cubicBezTo>
                <a:cubicBezTo>
                  <a:pt x="79447" y="10235"/>
                  <a:pt x="79345" y="10240"/>
                  <a:pt x="79246" y="10240"/>
                </a:cubicBezTo>
                <a:cubicBezTo>
                  <a:pt x="79156" y="10240"/>
                  <a:pt x="79069" y="10235"/>
                  <a:pt x="78987" y="10219"/>
                </a:cubicBezTo>
                <a:cubicBezTo>
                  <a:pt x="78511" y="10124"/>
                  <a:pt x="78035" y="10106"/>
                  <a:pt x="77558" y="10106"/>
                </a:cubicBezTo>
                <a:cubicBezTo>
                  <a:pt x="77265" y="10106"/>
                  <a:pt x="76971" y="10113"/>
                  <a:pt x="76677" y="10113"/>
                </a:cubicBezTo>
                <a:cubicBezTo>
                  <a:pt x="76564" y="10113"/>
                  <a:pt x="76452" y="10112"/>
                  <a:pt x="76339" y="10109"/>
                </a:cubicBezTo>
                <a:cubicBezTo>
                  <a:pt x="76008" y="10087"/>
                  <a:pt x="75677" y="10109"/>
                  <a:pt x="75346" y="10065"/>
                </a:cubicBezTo>
                <a:cubicBezTo>
                  <a:pt x="74799" y="9965"/>
                  <a:pt x="74253" y="9953"/>
                  <a:pt x="73707" y="9953"/>
                </a:cubicBezTo>
                <a:cubicBezTo>
                  <a:pt x="73525" y="9953"/>
                  <a:pt x="73343" y="9954"/>
                  <a:pt x="73161" y="9954"/>
                </a:cubicBezTo>
                <a:cubicBezTo>
                  <a:pt x="72940" y="9954"/>
                  <a:pt x="72697" y="9932"/>
                  <a:pt x="72455" y="9910"/>
                </a:cubicBezTo>
                <a:cubicBezTo>
                  <a:pt x="72168" y="9888"/>
                  <a:pt x="71881" y="9866"/>
                  <a:pt x="71594" y="9844"/>
                </a:cubicBezTo>
                <a:cubicBezTo>
                  <a:pt x="70645" y="9778"/>
                  <a:pt x="69696" y="9734"/>
                  <a:pt x="68747" y="9689"/>
                </a:cubicBezTo>
                <a:cubicBezTo>
                  <a:pt x="68659" y="9689"/>
                  <a:pt x="68570" y="9667"/>
                  <a:pt x="68482" y="9645"/>
                </a:cubicBezTo>
                <a:cubicBezTo>
                  <a:pt x="68372" y="9623"/>
                  <a:pt x="68217" y="9601"/>
                  <a:pt x="68129" y="9535"/>
                </a:cubicBezTo>
                <a:cubicBezTo>
                  <a:pt x="68019" y="9447"/>
                  <a:pt x="67952" y="9292"/>
                  <a:pt x="67864" y="9182"/>
                </a:cubicBezTo>
                <a:cubicBezTo>
                  <a:pt x="67474" y="9517"/>
                  <a:pt x="67396" y="9585"/>
                  <a:pt x="67025" y="9585"/>
                </a:cubicBezTo>
                <a:cubicBezTo>
                  <a:pt x="66956" y="9585"/>
                  <a:pt x="66876" y="9583"/>
                  <a:pt x="66783" y="9579"/>
                </a:cubicBezTo>
                <a:cubicBezTo>
                  <a:pt x="66739" y="9557"/>
                  <a:pt x="66694" y="9557"/>
                  <a:pt x="66650" y="9557"/>
                </a:cubicBezTo>
                <a:cubicBezTo>
                  <a:pt x="65879" y="9503"/>
                  <a:pt x="65093" y="9435"/>
                  <a:pt x="64304" y="9435"/>
                </a:cubicBezTo>
                <a:cubicBezTo>
                  <a:pt x="64123" y="9435"/>
                  <a:pt x="63941" y="9438"/>
                  <a:pt x="63759" y="9447"/>
                </a:cubicBezTo>
                <a:cubicBezTo>
                  <a:pt x="63649" y="9447"/>
                  <a:pt x="63538" y="9447"/>
                  <a:pt x="63428" y="9425"/>
                </a:cubicBezTo>
                <a:cubicBezTo>
                  <a:pt x="63318" y="9425"/>
                  <a:pt x="63207" y="9425"/>
                  <a:pt x="63185" y="9270"/>
                </a:cubicBezTo>
                <a:cubicBezTo>
                  <a:pt x="63459" y="8841"/>
                  <a:pt x="63835" y="8619"/>
                  <a:pt x="64300" y="8619"/>
                </a:cubicBezTo>
                <a:cubicBezTo>
                  <a:pt x="64361" y="8619"/>
                  <a:pt x="64424" y="8622"/>
                  <a:pt x="64487" y="8630"/>
                </a:cubicBezTo>
                <a:cubicBezTo>
                  <a:pt x="64576" y="8476"/>
                  <a:pt x="64642" y="8387"/>
                  <a:pt x="64686" y="8277"/>
                </a:cubicBezTo>
                <a:cubicBezTo>
                  <a:pt x="64798" y="8267"/>
                  <a:pt x="64906" y="8252"/>
                  <a:pt x="65011" y="8252"/>
                </a:cubicBezTo>
                <a:cubicBezTo>
                  <a:pt x="65133" y="8252"/>
                  <a:pt x="65252" y="8272"/>
                  <a:pt x="65370" y="8343"/>
                </a:cubicBezTo>
                <a:cubicBezTo>
                  <a:pt x="65348" y="8432"/>
                  <a:pt x="65326" y="8476"/>
                  <a:pt x="65304" y="8542"/>
                </a:cubicBezTo>
                <a:cubicBezTo>
                  <a:pt x="65260" y="8674"/>
                  <a:pt x="65304" y="8763"/>
                  <a:pt x="65414" y="8807"/>
                </a:cubicBezTo>
                <a:cubicBezTo>
                  <a:pt x="65459" y="8818"/>
                  <a:pt x="65514" y="8823"/>
                  <a:pt x="65569" y="8823"/>
                </a:cubicBezTo>
                <a:cubicBezTo>
                  <a:pt x="65624" y="8823"/>
                  <a:pt x="65679" y="8818"/>
                  <a:pt x="65723" y="8807"/>
                </a:cubicBezTo>
                <a:cubicBezTo>
                  <a:pt x="65790" y="8763"/>
                  <a:pt x="65856" y="8674"/>
                  <a:pt x="65878" y="8608"/>
                </a:cubicBezTo>
                <a:cubicBezTo>
                  <a:pt x="66003" y="8270"/>
                  <a:pt x="66228" y="8147"/>
                  <a:pt x="66519" y="8147"/>
                </a:cubicBezTo>
                <a:cubicBezTo>
                  <a:pt x="66589" y="8147"/>
                  <a:pt x="66662" y="8154"/>
                  <a:pt x="66739" y="8167"/>
                </a:cubicBezTo>
                <a:cubicBezTo>
                  <a:pt x="66814" y="8167"/>
                  <a:pt x="66904" y="8181"/>
                  <a:pt x="66992" y="8181"/>
                </a:cubicBezTo>
                <a:cubicBezTo>
                  <a:pt x="67058" y="8181"/>
                  <a:pt x="67123" y="8173"/>
                  <a:pt x="67180" y="8145"/>
                </a:cubicBezTo>
                <a:cubicBezTo>
                  <a:pt x="67395" y="8049"/>
                  <a:pt x="67605" y="8011"/>
                  <a:pt x="67814" y="8011"/>
                </a:cubicBezTo>
                <a:cubicBezTo>
                  <a:pt x="67991" y="8011"/>
                  <a:pt x="68168" y="8038"/>
                  <a:pt x="68350" y="8078"/>
                </a:cubicBezTo>
                <a:cubicBezTo>
                  <a:pt x="68504" y="8123"/>
                  <a:pt x="68703" y="8123"/>
                  <a:pt x="68879" y="8123"/>
                </a:cubicBezTo>
                <a:cubicBezTo>
                  <a:pt x="69005" y="8113"/>
                  <a:pt x="69131" y="8109"/>
                  <a:pt x="69257" y="8109"/>
                </a:cubicBezTo>
                <a:cubicBezTo>
                  <a:pt x="69746" y="8109"/>
                  <a:pt x="70231" y="8169"/>
                  <a:pt x="70719" y="8169"/>
                </a:cubicBezTo>
                <a:cubicBezTo>
                  <a:pt x="70936" y="8169"/>
                  <a:pt x="71154" y="8157"/>
                  <a:pt x="71373" y="8123"/>
                </a:cubicBezTo>
                <a:cubicBezTo>
                  <a:pt x="71404" y="8118"/>
                  <a:pt x="71435" y="8116"/>
                  <a:pt x="71466" y="8116"/>
                </a:cubicBezTo>
                <a:cubicBezTo>
                  <a:pt x="71589" y="8116"/>
                  <a:pt x="71713" y="8145"/>
                  <a:pt x="71837" y="8145"/>
                </a:cubicBezTo>
                <a:cubicBezTo>
                  <a:pt x="72499" y="8211"/>
                  <a:pt x="73161" y="8255"/>
                  <a:pt x="73823" y="8299"/>
                </a:cubicBezTo>
                <a:cubicBezTo>
                  <a:pt x="73849" y="8306"/>
                  <a:pt x="73875" y="8308"/>
                  <a:pt x="73900" y="8308"/>
                </a:cubicBezTo>
                <a:cubicBezTo>
                  <a:pt x="73961" y="8308"/>
                  <a:pt x="74019" y="8293"/>
                  <a:pt x="74066" y="8277"/>
                </a:cubicBezTo>
                <a:cubicBezTo>
                  <a:pt x="74228" y="8234"/>
                  <a:pt x="74391" y="8218"/>
                  <a:pt x="74553" y="8218"/>
                </a:cubicBezTo>
                <a:cubicBezTo>
                  <a:pt x="74810" y="8218"/>
                  <a:pt x="75067" y="8259"/>
                  <a:pt x="75324" y="8299"/>
                </a:cubicBezTo>
                <a:cubicBezTo>
                  <a:pt x="75464" y="8312"/>
                  <a:pt x="75597" y="8325"/>
                  <a:pt x="75730" y="8325"/>
                </a:cubicBezTo>
                <a:cubicBezTo>
                  <a:pt x="75829" y="8325"/>
                  <a:pt x="75927" y="8318"/>
                  <a:pt x="76030" y="8299"/>
                </a:cubicBezTo>
                <a:cubicBezTo>
                  <a:pt x="76173" y="8269"/>
                  <a:pt x="76312" y="8254"/>
                  <a:pt x="76448" y="8254"/>
                </a:cubicBezTo>
                <a:cubicBezTo>
                  <a:pt x="76817" y="8254"/>
                  <a:pt x="77158" y="8366"/>
                  <a:pt x="77464" y="8608"/>
                </a:cubicBezTo>
                <a:cubicBezTo>
                  <a:pt x="77553" y="8674"/>
                  <a:pt x="77641" y="8718"/>
                  <a:pt x="77773" y="8785"/>
                </a:cubicBezTo>
                <a:cubicBezTo>
                  <a:pt x="77965" y="8459"/>
                  <a:pt x="78240" y="8383"/>
                  <a:pt x="78554" y="8383"/>
                </a:cubicBezTo>
                <a:cubicBezTo>
                  <a:pt x="78602" y="8383"/>
                  <a:pt x="78651" y="8384"/>
                  <a:pt x="78700" y="8387"/>
                </a:cubicBezTo>
                <a:cubicBezTo>
                  <a:pt x="79406" y="8409"/>
                  <a:pt x="80113" y="8365"/>
                  <a:pt x="80819" y="8454"/>
                </a:cubicBezTo>
                <a:cubicBezTo>
                  <a:pt x="81790" y="8564"/>
                  <a:pt x="82783" y="8630"/>
                  <a:pt x="83754" y="8851"/>
                </a:cubicBezTo>
                <a:cubicBezTo>
                  <a:pt x="83798" y="8851"/>
                  <a:pt x="83842" y="8829"/>
                  <a:pt x="83887" y="8829"/>
                </a:cubicBezTo>
                <a:cubicBezTo>
                  <a:pt x="83931" y="8740"/>
                  <a:pt x="83997" y="8652"/>
                  <a:pt x="84063" y="8542"/>
                </a:cubicBezTo>
                <a:cubicBezTo>
                  <a:pt x="84328" y="8564"/>
                  <a:pt x="84615" y="8630"/>
                  <a:pt x="84902" y="8630"/>
                </a:cubicBezTo>
                <a:cubicBezTo>
                  <a:pt x="85211" y="8652"/>
                  <a:pt x="85498" y="8740"/>
                  <a:pt x="85784" y="8895"/>
                </a:cubicBezTo>
                <a:cubicBezTo>
                  <a:pt x="86077" y="9057"/>
                  <a:pt x="86405" y="9112"/>
                  <a:pt x="86743" y="9112"/>
                </a:cubicBezTo>
                <a:cubicBezTo>
                  <a:pt x="86864" y="9112"/>
                  <a:pt x="86986" y="9105"/>
                  <a:pt x="87109" y="9094"/>
                </a:cubicBezTo>
                <a:cubicBezTo>
                  <a:pt x="87175" y="8895"/>
                  <a:pt x="87219" y="8740"/>
                  <a:pt x="87263" y="8586"/>
                </a:cubicBezTo>
                <a:cubicBezTo>
                  <a:pt x="87506" y="8520"/>
                  <a:pt x="87727" y="8476"/>
                  <a:pt x="87925" y="8409"/>
                </a:cubicBezTo>
                <a:cubicBezTo>
                  <a:pt x="87991" y="8233"/>
                  <a:pt x="88036" y="8034"/>
                  <a:pt x="88124" y="7902"/>
                </a:cubicBezTo>
                <a:cubicBezTo>
                  <a:pt x="88212" y="7747"/>
                  <a:pt x="88389" y="7659"/>
                  <a:pt x="88499" y="7527"/>
                </a:cubicBezTo>
                <a:cubicBezTo>
                  <a:pt x="88565" y="7416"/>
                  <a:pt x="88587" y="7284"/>
                  <a:pt x="88654" y="7174"/>
                </a:cubicBezTo>
                <a:cubicBezTo>
                  <a:pt x="88698" y="7085"/>
                  <a:pt x="88764" y="6997"/>
                  <a:pt x="88852" y="6953"/>
                </a:cubicBezTo>
                <a:cubicBezTo>
                  <a:pt x="88940" y="6887"/>
                  <a:pt x="89073" y="6909"/>
                  <a:pt x="89029" y="6710"/>
                </a:cubicBezTo>
                <a:cubicBezTo>
                  <a:pt x="88720" y="6578"/>
                  <a:pt x="88389" y="6445"/>
                  <a:pt x="88234" y="6092"/>
                </a:cubicBezTo>
                <a:cubicBezTo>
                  <a:pt x="88300" y="5916"/>
                  <a:pt x="88367" y="5761"/>
                  <a:pt x="88433" y="5585"/>
                </a:cubicBezTo>
                <a:cubicBezTo>
                  <a:pt x="88146" y="5386"/>
                  <a:pt x="87837" y="5364"/>
                  <a:pt x="87550" y="5276"/>
                </a:cubicBezTo>
                <a:cubicBezTo>
                  <a:pt x="87285" y="5209"/>
                  <a:pt x="87020" y="5143"/>
                  <a:pt x="86866" y="4922"/>
                </a:cubicBezTo>
                <a:cubicBezTo>
                  <a:pt x="86689" y="4680"/>
                  <a:pt x="86447" y="4613"/>
                  <a:pt x="86160" y="4591"/>
                </a:cubicBezTo>
                <a:cubicBezTo>
                  <a:pt x="85961" y="4591"/>
                  <a:pt x="85696" y="4547"/>
                  <a:pt x="85542" y="4415"/>
                </a:cubicBezTo>
                <a:cubicBezTo>
                  <a:pt x="85359" y="4262"/>
                  <a:pt x="85165" y="4215"/>
                  <a:pt x="84968" y="4215"/>
                </a:cubicBezTo>
                <a:cubicBezTo>
                  <a:pt x="84880" y="4215"/>
                  <a:pt x="84792" y="4225"/>
                  <a:pt x="84703" y="4238"/>
                </a:cubicBezTo>
                <a:cubicBezTo>
                  <a:pt x="84451" y="4000"/>
                  <a:pt x="84351" y="3905"/>
                  <a:pt x="84201" y="3905"/>
                </a:cubicBezTo>
                <a:cubicBezTo>
                  <a:pt x="84101" y="3905"/>
                  <a:pt x="83979" y="3947"/>
                  <a:pt x="83776" y="4018"/>
                </a:cubicBezTo>
                <a:cubicBezTo>
                  <a:pt x="83732" y="4040"/>
                  <a:pt x="83688" y="4062"/>
                  <a:pt x="83644" y="4062"/>
                </a:cubicBezTo>
                <a:cubicBezTo>
                  <a:pt x="83578" y="4062"/>
                  <a:pt x="83511" y="4062"/>
                  <a:pt x="83445" y="4040"/>
                </a:cubicBezTo>
                <a:cubicBezTo>
                  <a:pt x="83379" y="3885"/>
                  <a:pt x="83313" y="3731"/>
                  <a:pt x="83247" y="3532"/>
                </a:cubicBezTo>
                <a:cubicBezTo>
                  <a:pt x="83026" y="3510"/>
                  <a:pt x="82805" y="3488"/>
                  <a:pt x="82584" y="3488"/>
                </a:cubicBezTo>
                <a:cubicBezTo>
                  <a:pt x="82441" y="3477"/>
                  <a:pt x="82298" y="3477"/>
                  <a:pt x="82154" y="3477"/>
                </a:cubicBezTo>
                <a:cubicBezTo>
                  <a:pt x="82011" y="3477"/>
                  <a:pt x="81867" y="3477"/>
                  <a:pt x="81724" y="3466"/>
                </a:cubicBezTo>
                <a:cubicBezTo>
                  <a:pt x="80951" y="3400"/>
                  <a:pt x="80201" y="3311"/>
                  <a:pt x="79428" y="3223"/>
                </a:cubicBezTo>
                <a:cubicBezTo>
                  <a:pt x="79075" y="3179"/>
                  <a:pt x="78722" y="3135"/>
                  <a:pt x="78369" y="3091"/>
                </a:cubicBezTo>
                <a:cubicBezTo>
                  <a:pt x="77839" y="3047"/>
                  <a:pt x="77310" y="3002"/>
                  <a:pt x="76802" y="2936"/>
                </a:cubicBezTo>
                <a:cubicBezTo>
                  <a:pt x="76668" y="2915"/>
                  <a:pt x="76534" y="2909"/>
                  <a:pt x="76401" y="2909"/>
                </a:cubicBezTo>
                <a:cubicBezTo>
                  <a:pt x="76242" y="2909"/>
                  <a:pt x="76083" y="2917"/>
                  <a:pt x="75926" y="2917"/>
                </a:cubicBezTo>
                <a:cubicBezTo>
                  <a:pt x="75670" y="2917"/>
                  <a:pt x="75417" y="2895"/>
                  <a:pt x="75169" y="2782"/>
                </a:cubicBezTo>
                <a:cubicBezTo>
                  <a:pt x="75147" y="2771"/>
                  <a:pt x="75122" y="2767"/>
                  <a:pt x="75096" y="2767"/>
                </a:cubicBezTo>
                <a:cubicBezTo>
                  <a:pt x="75016" y="2767"/>
                  <a:pt x="74921" y="2804"/>
                  <a:pt x="74838" y="2804"/>
                </a:cubicBezTo>
                <a:cubicBezTo>
                  <a:pt x="74551" y="2804"/>
                  <a:pt x="74264" y="2809"/>
                  <a:pt x="73977" y="2809"/>
                </a:cubicBezTo>
                <a:cubicBezTo>
                  <a:pt x="73690" y="2809"/>
                  <a:pt x="73404" y="2804"/>
                  <a:pt x="73117" y="2782"/>
                </a:cubicBezTo>
                <a:cubicBezTo>
                  <a:pt x="72465" y="2705"/>
                  <a:pt x="71830" y="2645"/>
                  <a:pt x="71183" y="2645"/>
                </a:cubicBezTo>
                <a:cubicBezTo>
                  <a:pt x="71085" y="2645"/>
                  <a:pt x="70986" y="2646"/>
                  <a:pt x="70888" y="2649"/>
                </a:cubicBezTo>
                <a:cubicBezTo>
                  <a:pt x="70667" y="2649"/>
                  <a:pt x="70446" y="2627"/>
                  <a:pt x="70226" y="2605"/>
                </a:cubicBezTo>
                <a:cubicBezTo>
                  <a:pt x="69674" y="2583"/>
                  <a:pt x="69122" y="2539"/>
                  <a:pt x="68570" y="2539"/>
                </a:cubicBezTo>
                <a:cubicBezTo>
                  <a:pt x="68195" y="2539"/>
                  <a:pt x="67842" y="2517"/>
                  <a:pt x="67467" y="2451"/>
                </a:cubicBezTo>
                <a:cubicBezTo>
                  <a:pt x="67393" y="2438"/>
                  <a:pt x="67318" y="2432"/>
                  <a:pt x="67243" y="2432"/>
                </a:cubicBezTo>
                <a:cubicBezTo>
                  <a:pt x="66935" y="2432"/>
                  <a:pt x="66616" y="2521"/>
                  <a:pt x="66297" y="2539"/>
                </a:cubicBezTo>
                <a:cubicBezTo>
                  <a:pt x="66268" y="2546"/>
                  <a:pt x="66238" y="2549"/>
                  <a:pt x="66209" y="2549"/>
                </a:cubicBezTo>
                <a:cubicBezTo>
                  <a:pt x="66150" y="2549"/>
                  <a:pt x="66091" y="2539"/>
                  <a:pt x="66032" y="2539"/>
                </a:cubicBezTo>
                <a:cubicBezTo>
                  <a:pt x="65481" y="2495"/>
                  <a:pt x="64929" y="2473"/>
                  <a:pt x="64377" y="2429"/>
                </a:cubicBezTo>
                <a:cubicBezTo>
                  <a:pt x="64156" y="2407"/>
                  <a:pt x="63914" y="2362"/>
                  <a:pt x="63671" y="2296"/>
                </a:cubicBezTo>
                <a:cubicBezTo>
                  <a:pt x="63583" y="2263"/>
                  <a:pt x="63500" y="2247"/>
                  <a:pt x="63417" y="2247"/>
                </a:cubicBezTo>
                <a:cubicBezTo>
                  <a:pt x="63334" y="2247"/>
                  <a:pt x="63252" y="2263"/>
                  <a:pt x="63163" y="2296"/>
                </a:cubicBezTo>
                <a:cubicBezTo>
                  <a:pt x="63029" y="2367"/>
                  <a:pt x="62897" y="2399"/>
                  <a:pt x="62770" y="2399"/>
                </a:cubicBezTo>
                <a:cubicBezTo>
                  <a:pt x="62541" y="2399"/>
                  <a:pt x="62324" y="2298"/>
                  <a:pt x="62126" y="2142"/>
                </a:cubicBezTo>
                <a:cubicBezTo>
                  <a:pt x="62016" y="2053"/>
                  <a:pt x="61905" y="1965"/>
                  <a:pt x="61817" y="1899"/>
                </a:cubicBezTo>
                <a:cubicBezTo>
                  <a:pt x="61705" y="2156"/>
                  <a:pt x="61662" y="2237"/>
                  <a:pt x="61537" y="2237"/>
                </a:cubicBezTo>
                <a:cubicBezTo>
                  <a:pt x="61490" y="2237"/>
                  <a:pt x="61432" y="2226"/>
                  <a:pt x="61354" y="2208"/>
                </a:cubicBezTo>
                <a:cubicBezTo>
                  <a:pt x="61221" y="2164"/>
                  <a:pt x="61067" y="2120"/>
                  <a:pt x="60912" y="2098"/>
                </a:cubicBezTo>
                <a:cubicBezTo>
                  <a:pt x="60316" y="2031"/>
                  <a:pt x="59698" y="1987"/>
                  <a:pt x="59080" y="1877"/>
                </a:cubicBezTo>
                <a:cubicBezTo>
                  <a:pt x="58800" y="1839"/>
                  <a:pt x="58520" y="1800"/>
                  <a:pt x="58235" y="1800"/>
                </a:cubicBezTo>
                <a:cubicBezTo>
                  <a:pt x="58027" y="1800"/>
                  <a:pt x="57816" y="1821"/>
                  <a:pt x="57602" y="1877"/>
                </a:cubicBezTo>
                <a:cubicBezTo>
                  <a:pt x="57403" y="1943"/>
                  <a:pt x="57160" y="1943"/>
                  <a:pt x="56940" y="1965"/>
                </a:cubicBezTo>
                <a:cubicBezTo>
                  <a:pt x="56890" y="1971"/>
                  <a:pt x="56839" y="1975"/>
                  <a:pt x="56789" y="1975"/>
                </a:cubicBezTo>
                <a:cubicBezTo>
                  <a:pt x="56638" y="1975"/>
                  <a:pt x="56493" y="1938"/>
                  <a:pt x="56410" y="1789"/>
                </a:cubicBezTo>
                <a:cubicBezTo>
                  <a:pt x="56271" y="1545"/>
                  <a:pt x="56063" y="1493"/>
                  <a:pt x="55840" y="1493"/>
                </a:cubicBezTo>
                <a:cubicBezTo>
                  <a:pt x="55781" y="1493"/>
                  <a:pt x="55720" y="1497"/>
                  <a:pt x="55660" y="1502"/>
                </a:cubicBezTo>
                <a:cubicBezTo>
                  <a:pt x="55545" y="1502"/>
                  <a:pt x="55430" y="1498"/>
                  <a:pt x="55315" y="1498"/>
                </a:cubicBezTo>
                <a:cubicBezTo>
                  <a:pt x="55143" y="1498"/>
                  <a:pt x="54971" y="1506"/>
                  <a:pt x="54799" y="1546"/>
                </a:cubicBezTo>
                <a:cubicBezTo>
                  <a:pt x="54696" y="1561"/>
                  <a:pt x="54593" y="1568"/>
                  <a:pt x="54491" y="1568"/>
                </a:cubicBezTo>
                <a:cubicBezTo>
                  <a:pt x="54286" y="1568"/>
                  <a:pt x="54085" y="1538"/>
                  <a:pt x="53894" y="1480"/>
                </a:cubicBezTo>
                <a:cubicBezTo>
                  <a:pt x="53850" y="1480"/>
                  <a:pt x="53828" y="1435"/>
                  <a:pt x="53784" y="1413"/>
                </a:cubicBezTo>
                <a:cubicBezTo>
                  <a:pt x="53673" y="1237"/>
                  <a:pt x="53850" y="1016"/>
                  <a:pt x="53718" y="840"/>
                </a:cubicBezTo>
                <a:lnTo>
                  <a:pt x="53718" y="840"/>
                </a:lnTo>
                <a:cubicBezTo>
                  <a:pt x="53585" y="950"/>
                  <a:pt x="53475" y="1127"/>
                  <a:pt x="53342" y="1127"/>
                </a:cubicBezTo>
                <a:cubicBezTo>
                  <a:pt x="53137" y="1127"/>
                  <a:pt x="52921" y="1174"/>
                  <a:pt x="52710" y="1174"/>
                </a:cubicBezTo>
                <a:cubicBezTo>
                  <a:pt x="52513" y="1174"/>
                  <a:pt x="52322" y="1132"/>
                  <a:pt x="52151" y="972"/>
                </a:cubicBezTo>
                <a:cubicBezTo>
                  <a:pt x="52140" y="950"/>
                  <a:pt x="52118" y="944"/>
                  <a:pt x="52093" y="944"/>
                </a:cubicBezTo>
                <a:cubicBezTo>
                  <a:pt x="52068" y="944"/>
                  <a:pt x="52040" y="950"/>
                  <a:pt x="52018" y="950"/>
                </a:cubicBezTo>
                <a:cubicBezTo>
                  <a:pt x="51886" y="994"/>
                  <a:pt x="51753" y="1060"/>
                  <a:pt x="51687" y="1104"/>
                </a:cubicBezTo>
                <a:cubicBezTo>
                  <a:pt x="51422" y="1038"/>
                  <a:pt x="51246" y="928"/>
                  <a:pt x="51069" y="928"/>
                </a:cubicBezTo>
                <a:cubicBezTo>
                  <a:pt x="50716" y="950"/>
                  <a:pt x="50363" y="1016"/>
                  <a:pt x="50032" y="1082"/>
                </a:cubicBezTo>
                <a:cubicBezTo>
                  <a:pt x="49978" y="1091"/>
                  <a:pt x="49931" y="1100"/>
                  <a:pt x="49889" y="1100"/>
                </a:cubicBezTo>
                <a:cubicBezTo>
                  <a:pt x="49827" y="1100"/>
                  <a:pt x="49775" y="1081"/>
                  <a:pt x="49723" y="1016"/>
                </a:cubicBezTo>
                <a:cubicBezTo>
                  <a:pt x="49657" y="928"/>
                  <a:pt x="49723" y="773"/>
                  <a:pt x="49878" y="707"/>
                </a:cubicBezTo>
                <a:cubicBezTo>
                  <a:pt x="49966" y="663"/>
                  <a:pt x="50076" y="619"/>
                  <a:pt x="50186" y="597"/>
                </a:cubicBezTo>
                <a:cubicBezTo>
                  <a:pt x="50495" y="575"/>
                  <a:pt x="50804" y="575"/>
                  <a:pt x="51113" y="553"/>
                </a:cubicBezTo>
                <a:cubicBezTo>
                  <a:pt x="51555" y="509"/>
                  <a:pt x="51974" y="442"/>
                  <a:pt x="52415" y="376"/>
                </a:cubicBezTo>
                <a:cubicBezTo>
                  <a:pt x="52482" y="376"/>
                  <a:pt x="52548" y="332"/>
                  <a:pt x="52592" y="288"/>
                </a:cubicBezTo>
                <a:cubicBezTo>
                  <a:pt x="52614" y="266"/>
                  <a:pt x="52636" y="222"/>
                  <a:pt x="52636" y="178"/>
                </a:cubicBezTo>
                <a:cubicBezTo>
                  <a:pt x="52614" y="155"/>
                  <a:pt x="52570" y="89"/>
                  <a:pt x="52548" y="89"/>
                </a:cubicBezTo>
                <a:cubicBezTo>
                  <a:pt x="52084" y="111"/>
                  <a:pt x="51643" y="111"/>
                  <a:pt x="51180" y="133"/>
                </a:cubicBezTo>
                <a:cubicBezTo>
                  <a:pt x="50275" y="133"/>
                  <a:pt x="49370" y="155"/>
                  <a:pt x="48465" y="155"/>
                </a:cubicBezTo>
                <a:cubicBezTo>
                  <a:pt x="48255" y="155"/>
                  <a:pt x="48046" y="154"/>
                  <a:pt x="47836" y="154"/>
                </a:cubicBezTo>
                <a:cubicBezTo>
                  <a:pt x="47207" y="154"/>
                  <a:pt x="46578" y="166"/>
                  <a:pt x="45949" y="266"/>
                </a:cubicBezTo>
                <a:cubicBezTo>
                  <a:pt x="45861" y="288"/>
                  <a:pt x="45762" y="293"/>
                  <a:pt x="45659" y="293"/>
                </a:cubicBezTo>
                <a:cubicBezTo>
                  <a:pt x="45557" y="293"/>
                  <a:pt x="45453" y="288"/>
                  <a:pt x="45353" y="288"/>
                </a:cubicBezTo>
                <a:cubicBezTo>
                  <a:pt x="44890" y="310"/>
                  <a:pt x="44426" y="310"/>
                  <a:pt x="43963" y="310"/>
                </a:cubicBezTo>
                <a:cubicBezTo>
                  <a:pt x="43323" y="310"/>
                  <a:pt x="43323" y="310"/>
                  <a:pt x="4279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5"/>
          <p:cNvGrpSpPr/>
          <p:nvPr/>
        </p:nvGrpSpPr>
        <p:grpSpPr>
          <a:xfrm rot="3708311">
            <a:off x="8833079" y="295478"/>
            <a:ext cx="925357" cy="1232125"/>
            <a:chOff x="4833175" y="352875"/>
            <a:chExt cx="925300" cy="1232050"/>
          </a:xfrm>
        </p:grpSpPr>
        <p:sp>
          <p:nvSpPr>
            <p:cNvPr id="357" name="Google Shape;357;p25"/>
            <p:cNvSpPr/>
            <p:nvPr/>
          </p:nvSpPr>
          <p:spPr>
            <a:xfrm>
              <a:off x="4839250" y="510125"/>
              <a:ext cx="348175" cy="592900"/>
            </a:xfrm>
            <a:custGeom>
              <a:avLst/>
              <a:gdLst/>
              <a:ahLst/>
              <a:cxnLst/>
              <a:rect l="l" t="t" r="r" b="b"/>
              <a:pathLst>
                <a:path w="13927" h="23716" extrusionOk="0">
                  <a:moveTo>
                    <a:pt x="4525" y="9115"/>
                  </a:moveTo>
                  <a:cubicBezTo>
                    <a:pt x="4547" y="9115"/>
                    <a:pt x="4569" y="9137"/>
                    <a:pt x="4591" y="9159"/>
                  </a:cubicBezTo>
                  <a:cubicBezTo>
                    <a:pt x="4613" y="9159"/>
                    <a:pt x="4613" y="9181"/>
                    <a:pt x="4613" y="9203"/>
                  </a:cubicBezTo>
                  <a:lnTo>
                    <a:pt x="4525" y="9203"/>
                  </a:lnTo>
                  <a:cubicBezTo>
                    <a:pt x="4525" y="9181"/>
                    <a:pt x="4503" y="9181"/>
                    <a:pt x="4503" y="9159"/>
                  </a:cubicBezTo>
                  <a:cubicBezTo>
                    <a:pt x="4481" y="9159"/>
                    <a:pt x="4503" y="9137"/>
                    <a:pt x="4503" y="9137"/>
                  </a:cubicBezTo>
                  <a:cubicBezTo>
                    <a:pt x="4503" y="9115"/>
                    <a:pt x="4503" y="9115"/>
                    <a:pt x="4525" y="9115"/>
                  </a:cubicBezTo>
                  <a:close/>
                  <a:moveTo>
                    <a:pt x="13606" y="0"/>
                  </a:moveTo>
                  <a:cubicBezTo>
                    <a:pt x="13551" y="0"/>
                    <a:pt x="13496" y="22"/>
                    <a:pt x="13441" y="66"/>
                  </a:cubicBezTo>
                  <a:cubicBezTo>
                    <a:pt x="13375" y="89"/>
                    <a:pt x="13331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4" y="221"/>
                    <a:pt x="13110" y="287"/>
                    <a:pt x="13066" y="353"/>
                  </a:cubicBezTo>
                  <a:cubicBezTo>
                    <a:pt x="13044" y="398"/>
                    <a:pt x="12999" y="442"/>
                    <a:pt x="12977" y="486"/>
                  </a:cubicBezTo>
                  <a:cubicBezTo>
                    <a:pt x="12955" y="596"/>
                    <a:pt x="12889" y="729"/>
                    <a:pt x="12845" y="839"/>
                  </a:cubicBezTo>
                  <a:cubicBezTo>
                    <a:pt x="12779" y="993"/>
                    <a:pt x="12690" y="1148"/>
                    <a:pt x="12602" y="1302"/>
                  </a:cubicBezTo>
                  <a:cubicBezTo>
                    <a:pt x="12580" y="1369"/>
                    <a:pt x="12558" y="1435"/>
                    <a:pt x="12514" y="1501"/>
                  </a:cubicBezTo>
                  <a:cubicBezTo>
                    <a:pt x="12514" y="1567"/>
                    <a:pt x="12492" y="1611"/>
                    <a:pt x="12448" y="1678"/>
                  </a:cubicBezTo>
                  <a:cubicBezTo>
                    <a:pt x="12426" y="1722"/>
                    <a:pt x="12404" y="1766"/>
                    <a:pt x="12382" y="1810"/>
                  </a:cubicBezTo>
                  <a:cubicBezTo>
                    <a:pt x="12293" y="1964"/>
                    <a:pt x="12227" y="2141"/>
                    <a:pt x="12139" y="2273"/>
                  </a:cubicBezTo>
                  <a:cubicBezTo>
                    <a:pt x="12109" y="2332"/>
                    <a:pt x="12031" y="2372"/>
                    <a:pt x="11956" y="2372"/>
                  </a:cubicBezTo>
                  <a:cubicBezTo>
                    <a:pt x="11918" y="2372"/>
                    <a:pt x="11881" y="2362"/>
                    <a:pt x="11852" y="2340"/>
                  </a:cubicBezTo>
                  <a:cubicBezTo>
                    <a:pt x="11808" y="2318"/>
                    <a:pt x="11764" y="2295"/>
                    <a:pt x="11719" y="2273"/>
                  </a:cubicBezTo>
                  <a:cubicBezTo>
                    <a:pt x="11742" y="2229"/>
                    <a:pt x="11764" y="2185"/>
                    <a:pt x="11786" y="2119"/>
                  </a:cubicBezTo>
                  <a:cubicBezTo>
                    <a:pt x="11786" y="2119"/>
                    <a:pt x="11786" y="2097"/>
                    <a:pt x="11764" y="2075"/>
                  </a:cubicBezTo>
                  <a:cubicBezTo>
                    <a:pt x="11697" y="2163"/>
                    <a:pt x="11631" y="2251"/>
                    <a:pt x="11565" y="2340"/>
                  </a:cubicBezTo>
                  <a:cubicBezTo>
                    <a:pt x="11543" y="2384"/>
                    <a:pt x="11521" y="2406"/>
                    <a:pt x="11499" y="2428"/>
                  </a:cubicBezTo>
                  <a:cubicBezTo>
                    <a:pt x="11410" y="2450"/>
                    <a:pt x="11344" y="2494"/>
                    <a:pt x="11278" y="2538"/>
                  </a:cubicBezTo>
                  <a:cubicBezTo>
                    <a:pt x="11146" y="2604"/>
                    <a:pt x="11079" y="2693"/>
                    <a:pt x="11013" y="2803"/>
                  </a:cubicBezTo>
                  <a:cubicBezTo>
                    <a:pt x="11013" y="2847"/>
                    <a:pt x="10991" y="2869"/>
                    <a:pt x="10991" y="2913"/>
                  </a:cubicBezTo>
                  <a:cubicBezTo>
                    <a:pt x="10991" y="2980"/>
                    <a:pt x="10969" y="3046"/>
                    <a:pt x="10947" y="3090"/>
                  </a:cubicBezTo>
                  <a:cubicBezTo>
                    <a:pt x="10925" y="3112"/>
                    <a:pt x="10903" y="3134"/>
                    <a:pt x="10881" y="3178"/>
                  </a:cubicBezTo>
                  <a:cubicBezTo>
                    <a:pt x="10815" y="3289"/>
                    <a:pt x="10726" y="3399"/>
                    <a:pt x="10660" y="3531"/>
                  </a:cubicBezTo>
                  <a:cubicBezTo>
                    <a:pt x="10638" y="3598"/>
                    <a:pt x="10616" y="3642"/>
                    <a:pt x="10572" y="3686"/>
                  </a:cubicBezTo>
                  <a:cubicBezTo>
                    <a:pt x="10550" y="3730"/>
                    <a:pt x="10550" y="3752"/>
                    <a:pt x="10528" y="3774"/>
                  </a:cubicBezTo>
                  <a:cubicBezTo>
                    <a:pt x="10506" y="3818"/>
                    <a:pt x="10484" y="3840"/>
                    <a:pt x="10461" y="3885"/>
                  </a:cubicBezTo>
                  <a:cubicBezTo>
                    <a:pt x="10417" y="3951"/>
                    <a:pt x="10373" y="3973"/>
                    <a:pt x="10263" y="3973"/>
                  </a:cubicBezTo>
                  <a:cubicBezTo>
                    <a:pt x="10175" y="3951"/>
                    <a:pt x="10086" y="3907"/>
                    <a:pt x="9976" y="3885"/>
                  </a:cubicBezTo>
                  <a:cubicBezTo>
                    <a:pt x="9954" y="3885"/>
                    <a:pt x="9910" y="3885"/>
                    <a:pt x="9888" y="3862"/>
                  </a:cubicBezTo>
                  <a:cubicBezTo>
                    <a:pt x="9799" y="3840"/>
                    <a:pt x="9733" y="3840"/>
                    <a:pt x="9645" y="3818"/>
                  </a:cubicBezTo>
                  <a:cubicBezTo>
                    <a:pt x="9614" y="3803"/>
                    <a:pt x="9585" y="3795"/>
                    <a:pt x="9557" y="3795"/>
                  </a:cubicBezTo>
                  <a:cubicBezTo>
                    <a:pt x="9507" y="3795"/>
                    <a:pt x="9459" y="3820"/>
                    <a:pt x="9402" y="3862"/>
                  </a:cubicBezTo>
                  <a:cubicBezTo>
                    <a:pt x="9358" y="3907"/>
                    <a:pt x="9270" y="3951"/>
                    <a:pt x="9226" y="4017"/>
                  </a:cubicBezTo>
                  <a:cubicBezTo>
                    <a:pt x="9093" y="4105"/>
                    <a:pt x="9005" y="4260"/>
                    <a:pt x="8850" y="4326"/>
                  </a:cubicBezTo>
                  <a:cubicBezTo>
                    <a:pt x="8806" y="4348"/>
                    <a:pt x="8784" y="4392"/>
                    <a:pt x="8784" y="4436"/>
                  </a:cubicBezTo>
                  <a:cubicBezTo>
                    <a:pt x="8784" y="4502"/>
                    <a:pt x="8784" y="4547"/>
                    <a:pt x="8828" y="4569"/>
                  </a:cubicBezTo>
                  <a:cubicBezTo>
                    <a:pt x="8828" y="4591"/>
                    <a:pt x="8828" y="4613"/>
                    <a:pt x="8828" y="4613"/>
                  </a:cubicBezTo>
                  <a:cubicBezTo>
                    <a:pt x="8784" y="4613"/>
                    <a:pt x="8740" y="4613"/>
                    <a:pt x="8696" y="4591"/>
                  </a:cubicBezTo>
                  <a:cubicBezTo>
                    <a:pt x="8674" y="4591"/>
                    <a:pt x="8630" y="4635"/>
                    <a:pt x="8630" y="4657"/>
                  </a:cubicBezTo>
                  <a:cubicBezTo>
                    <a:pt x="8630" y="4723"/>
                    <a:pt x="8630" y="4789"/>
                    <a:pt x="8696" y="4833"/>
                  </a:cubicBezTo>
                  <a:cubicBezTo>
                    <a:pt x="8740" y="4856"/>
                    <a:pt x="8806" y="4900"/>
                    <a:pt x="8828" y="4944"/>
                  </a:cubicBezTo>
                  <a:cubicBezTo>
                    <a:pt x="8784" y="5010"/>
                    <a:pt x="8718" y="5032"/>
                    <a:pt x="8674" y="5076"/>
                  </a:cubicBezTo>
                  <a:cubicBezTo>
                    <a:pt x="8630" y="5098"/>
                    <a:pt x="8586" y="5120"/>
                    <a:pt x="8586" y="5165"/>
                  </a:cubicBezTo>
                  <a:cubicBezTo>
                    <a:pt x="8573" y="5190"/>
                    <a:pt x="8552" y="5201"/>
                    <a:pt x="8533" y="5201"/>
                  </a:cubicBezTo>
                  <a:cubicBezTo>
                    <a:pt x="8519" y="5201"/>
                    <a:pt x="8506" y="5196"/>
                    <a:pt x="8497" y="5187"/>
                  </a:cubicBezTo>
                  <a:cubicBezTo>
                    <a:pt x="8453" y="5165"/>
                    <a:pt x="8409" y="5142"/>
                    <a:pt x="8365" y="5098"/>
                  </a:cubicBezTo>
                  <a:cubicBezTo>
                    <a:pt x="8321" y="5076"/>
                    <a:pt x="8299" y="5054"/>
                    <a:pt x="8277" y="5054"/>
                  </a:cubicBezTo>
                  <a:cubicBezTo>
                    <a:pt x="8262" y="5062"/>
                    <a:pt x="8247" y="5064"/>
                    <a:pt x="8232" y="5064"/>
                  </a:cubicBezTo>
                  <a:cubicBezTo>
                    <a:pt x="8203" y="5064"/>
                    <a:pt x="8174" y="5054"/>
                    <a:pt x="8144" y="5054"/>
                  </a:cubicBezTo>
                  <a:cubicBezTo>
                    <a:pt x="8122" y="5054"/>
                    <a:pt x="8122" y="5076"/>
                    <a:pt x="8078" y="5098"/>
                  </a:cubicBezTo>
                  <a:cubicBezTo>
                    <a:pt x="8122" y="5120"/>
                    <a:pt x="8144" y="5120"/>
                    <a:pt x="8166" y="5142"/>
                  </a:cubicBezTo>
                  <a:cubicBezTo>
                    <a:pt x="8188" y="5142"/>
                    <a:pt x="8232" y="5142"/>
                    <a:pt x="8255" y="5165"/>
                  </a:cubicBezTo>
                  <a:cubicBezTo>
                    <a:pt x="8277" y="5187"/>
                    <a:pt x="8277" y="5209"/>
                    <a:pt x="8255" y="5231"/>
                  </a:cubicBezTo>
                  <a:cubicBezTo>
                    <a:pt x="8188" y="5297"/>
                    <a:pt x="8166" y="5385"/>
                    <a:pt x="8166" y="5451"/>
                  </a:cubicBezTo>
                  <a:cubicBezTo>
                    <a:pt x="8100" y="5496"/>
                    <a:pt x="8056" y="5540"/>
                    <a:pt x="8034" y="5562"/>
                  </a:cubicBezTo>
                  <a:cubicBezTo>
                    <a:pt x="7979" y="5616"/>
                    <a:pt x="7940" y="5656"/>
                    <a:pt x="7878" y="5656"/>
                  </a:cubicBezTo>
                  <a:cubicBezTo>
                    <a:pt x="7865" y="5656"/>
                    <a:pt x="7851" y="5654"/>
                    <a:pt x="7835" y="5650"/>
                  </a:cubicBezTo>
                  <a:cubicBezTo>
                    <a:pt x="7813" y="5650"/>
                    <a:pt x="7813" y="5672"/>
                    <a:pt x="7791" y="5672"/>
                  </a:cubicBezTo>
                  <a:cubicBezTo>
                    <a:pt x="7813" y="5694"/>
                    <a:pt x="7813" y="5716"/>
                    <a:pt x="7835" y="5738"/>
                  </a:cubicBezTo>
                  <a:cubicBezTo>
                    <a:pt x="7835" y="5760"/>
                    <a:pt x="7857" y="5782"/>
                    <a:pt x="7857" y="5805"/>
                  </a:cubicBezTo>
                  <a:cubicBezTo>
                    <a:pt x="7901" y="5871"/>
                    <a:pt x="7879" y="5959"/>
                    <a:pt x="7769" y="6003"/>
                  </a:cubicBezTo>
                  <a:cubicBezTo>
                    <a:pt x="7747" y="6003"/>
                    <a:pt x="7725" y="6003"/>
                    <a:pt x="7725" y="6047"/>
                  </a:cubicBezTo>
                  <a:cubicBezTo>
                    <a:pt x="7747" y="6069"/>
                    <a:pt x="7769" y="6069"/>
                    <a:pt x="7791" y="6069"/>
                  </a:cubicBezTo>
                  <a:cubicBezTo>
                    <a:pt x="7835" y="6114"/>
                    <a:pt x="7901" y="6136"/>
                    <a:pt x="7946" y="6158"/>
                  </a:cubicBezTo>
                  <a:cubicBezTo>
                    <a:pt x="8012" y="6202"/>
                    <a:pt x="8034" y="6268"/>
                    <a:pt x="7990" y="6356"/>
                  </a:cubicBezTo>
                  <a:cubicBezTo>
                    <a:pt x="7968" y="6378"/>
                    <a:pt x="7968" y="6400"/>
                    <a:pt x="7946" y="6422"/>
                  </a:cubicBezTo>
                  <a:cubicBezTo>
                    <a:pt x="7946" y="6511"/>
                    <a:pt x="7901" y="6599"/>
                    <a:pt x="7835" y="6665"/>
                  </a:cubicBezTo>
                  <a:cubicBezTo>
                    <a:pt x="7813" y="6709"/>
                    <a:pt x="7769" y="6754"/>
                    <a:pt x="7769" y="6820"/>
                  </a:cubicBezTo>
                  <a:cubicBezTo>
                    <a:pt x="7769" y="6842"/>
                    <a:pt x="7747" y="6886"/>
                    <a:pt x="7725" y="6908"/>
                  </a:cubicBezTo>
                  <a:cubicBezTo>
                    <a:pt x="7659" y="6974"/>
                    <a:pt x="7637" y="7018"/>
                    <a:pt x="7637" y="7107"/>
                  </a:cubicBezTo>
                  <a:cubicBezTo>
                    <a:pt x="7637" y="7129"/>
                    <a:pt x="7637" y="7151"/>
                    <a:pt x="7615" y="7173"/>
                  </a:cubicBezTo>
                  <a:cubicBezTo>
                    <a:pt x="7570" y="7195"/>
                    <a:pt x="7548" y="7239"/>
                    <a:pt x="7482" y="7261"/>
                  </a:cubicBezTo>
                  <a:cubicBezTo>
                    <a:pt x="7460" y="7217"/>
                    <a:pt x="7438" y="7195"/>
                    <a:pt x="7416" y="7173"/>
                  </a:cubicBezTo>
                  <a:cubicBezTo>
                    <a:pt x="7416" y="7166"/>
                    <a:pt x="7411" y="7163"/>
                    <a:pt x="7404" y="7163"/>
                  </a:cubicBezTo>
                  <a:cubicBezTo>
                    <a:pt x="7389" y="7163"/>
                    <a:pt x="7364" y="7173"/>
                    <a:pt x="7350" y="7173"/>
                  </a:cubicBezTo>
                  <a:cubicBezTo>
                    <a:pt x="7328" y="7195"/>
                    <a:pt x="7350" y="7217"/>
                    <a:pt x="7350" y="7239"/>
                  </a:cubicBezTo>
                  <a:cubicBezTo>
                    <a:pt x="7372" y="7239"/>
                    <a:pt x="7372" y="7239"/>
                    <a:pt x="7372" y="7261"/>
                  </a:cubicBezTo>
                  <a:cubicBezTo>
                    <a:pt x="7460" y="7305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48"/>
                  </a:cubicBezTo>
                  <a:cubicBezTo>
                    <a:pt x="7548" y="7614"/>
                    <a:pt x="7548" y="7680"/>
                    <a:pt x="7526" y="7725"/>
                  </a:cubicBezTo>
                  <a:cubicBezTo>
                    <a:pt x="7526" y="7747"/>
                    <a:pt x="7526" y="7791"/>
                    <a:pt x="7548" y="7813"/>
                  </a:cubicBezTo>
                  <a:cubicBezTo>
                    <a:pt x="7592" y="7879"/>
                    <a:pt x="7615" y="7967"/>
                    <a:pt x="7592" y="8056"/>
                  </a:cubicBezTo>
                  <a:cubicBezTo>
                    <a:pt x="7570" y="8144"/>
                    <a:pt x="7592" y="8188"/>
                    <a:pt x="7681" y="8232"/>
                  </a:cubicBezTo>
                  <a:cubicBezTo>
                    <a:pt x="7747" y="8254"/>
                    <a:pt x="7791" y="8298"/>
                    <a:pt x="7857" y="8320"/>
                  </a:cubicBezTo>
                  <a:cubicBezTo>
                    <a:pt x="7901" y="8343"/>
                    <a:pt x="7990" y="8343"/>
                    <a:pt x="8034" y="8387"/>
                  </a:cubicBezTo>
                  <a:cubicBezTo>
                    <a:pt x="8056" y="8387"/>
                    <a:pt x="8100" y="8409"/>
                    <a:pt x="8122" y="8431"/>
                  </a:cubicBezTo>
                  <a:cubicBezTo>
                    <a:pt x="8144" y="8497"/>
                    <a:pt x="8122" y="8563"/>
                    <a:pt x="8188" y="8607"/>
                  </a:cubicBezTo>
                  <a:cubicBezTo>
                    <a:pt x="8255" y="8629"/>
                    <a:pt x="8321" y="8629"/>
                    <a:pt x="8387" y="8652"/>
                  </a:cubicBezTo>
                  <a:cubicBezTo>
                    <a:pt x="8409" y="8696"/>
                    <a:pt x="8431" y="8718"/>
                    <a:pt x="8431" y="8762"/>
                  </a:cubicBezTo>
                  <a:cubicBezTo>
                    <a:pt x="8453" y="8806"/>
                    <a:pt x="8453" y="8828"/>
                    <a:pt x="8409" y="8850"/>
                  </a:cubicBezTo>
                  <a:cubicBezTo>
                    <a:pt x="8365" y="8872"/>
                    <a:pt x="8365" y="8872"/>
                    <a:pt x="8365" y="8894"/>
                  </a:cubicBezTo>
                  <a:cubicBezTo>
                    <a:pt x="8343" y="8938"/>
                    <a:pt x="8321" y="8960"/>
                    <a:pt x="8299" y="8960"/>
                  </a:cubicBezTo>
                  <a:cubicBezTo>
                    <a:pt x="8255" y="8960"/>
                    <a:pt x="8232" y="8960"/>
                    <a:pt x="8210" y="8983"/>
                  </a:cubicBezTo>
                  <a:cubicBezTo>
                    <a:pt x="8188" y="9071"/>
                    <a:pt x="8188" y="9159"/>
                    <a:pt x="8166" y="9269"/>
                  </a:cubicBezTo>
                  <a:cubicBezTo>
                    <a:pt x="8100" y="9314"/>
                    <a:pt x="8056" y="9402"/>
                    <a:pt x="8034" y="9490"/>
                  </a:cubicBezTo>
                  <a:cubicBezTo>
                    <a:pt x="8012" y="9578"/>
                    <a:pt x="7968" y="9645"/>
                    <a:pt x="7901" y="9689"/>
                  </a:cubicBezTo>
                  <a:cubicBezTo>
                    <a:pt x="7901" y="9777"/>
                    <a:pt x="7901" y="9843"/>
                    <a:pt x="7901" y="9932"/>
                  </a:cubicBezTo>
                  <a:cubicBezTo>
                    <a:pt x="7857" y="9954"/>
                    <a:pt x="7835" y="9954"/>
                    <a:pt x="7791" y="9954"/>
                  </a:cubicBezTo>
                  <a:cubicBezTo>
                    <a:pt x="7791" y="9998"/>
                    <a:pt x="7791" y="10020"/>
                    <a:pt x="7769" y="10064"/>
                  </a:cubicBezTo>
                  <a:cubicBezTo>
                    <a:pt x="7769" y="10108"/>
                    <a:pt x="7769" y="10152"/>
                    <a:pt x="7747" y="10196"/>
                  </a:cubicBezTo>
                  <a:cubicBezTo>
                    <a:pt x="7725" y="10263"/>
                    <a:pt x="7703" y="10307"/>
                    <a:pt x="7747" y="10373"/>
                  </a:cubicBezTo>
                  <a:cubicBezTo>
                    <a:pt x="7765" y="10409"/>
                    <a:pt x="7739" y="10445"/>
                    <a:pt x="7705" y="10445"/>
                  </a:cubicBezTo>
                  <a:cubicBezTo>
                    <a:pt x="7697" y="10445"/>
                    <a:pt x="7689" y="10443"/>
                    <a:pt x="7681" y="10439"/>
                  </a:cubicBezTo>
                  <a:cubicBezTo>
                    <a:pt x="7615" y="10417"/>
                    <a:pt x="7526" y="10395"/>
                    <a:pt x="7460" y="10351"/>
                  </a:cubicBezTo>
                  <a:cubicBezTo>
                    <a:pt x="7429" y="10335"/>
                    <a:pt x="7398" y="10320"/>
                    <a:pt x="7366" y="10320"/>
                  </a:cubicBezTo>
                  <a:cubicBezTo>
                    <a:pt x="7353" y="10320"/>
                    <a:pt x="7341" y="10322"/>
                    <a:pt x="7328" y="10329"/>
                  </a:cubicBezTo>
                  <a:cubicBezTo>
                    <a:pt x="7295" y="10340"/>
                    <a:pt x="7261" y="10345"/>
                    <a:pt x="7228" y="10345"/>
                  </a:cubicBezTo>
                  <a:cubicBezTo>
                    <a:pt x="7195" y="10345"/>
                    <a:pt x="7162" y="10340"/>
                    <a:pt x="7129" y="10329"/>
                  </a:cubicBezTo>
                  <a:cubicBezTo>
                    <a:pt x="7107" y="10307"/>
                    <a:pt x="7063" y="10307"/>
                    <a:pt x="7019" y="10307"/>
                  </a:cubicBezTo>
                  <a:cubicBezTo>
                    <a:pt x="6930" y="10307"/>
                    <a:pt x="6848" y="10301"/>
                    <a:pt x="6765" y="10301"/>
                  </a:cubicBezTo>
                  <a:cubicBezTo>
                    <a:pt x="6682" y="10301"/>
                    <a:pt x="6599" y="10307"/>
                    <a:pt x="6511" y="10329"/>
                  </a:cubicBezTo>
                  <a:cubicBezTo>
                    <a:pt x="6357" y="10351"/>
                    <a:pt x="6202" y="10395"/>
                    <a:pt x="6136" y="10572"/>
                  </a:cubicBezTo>
                  <a:cubicBezTo>
                    <a:pt x="6136" y="10572"/>
                    <a:pt x="6136" y="10572"/>
                    <a:pt x="6114" y="10594"/>
                  </a:cubicBezTo>
                  <a:cubicBezTo>
                    <a:pt x="6092" y="10638"/>
                    <a:pt x="6070" y="10682"/>
                    <a:pt x="6070" y="10748"/>
                  </a:cubicBezTo>
                  <a:cubicBezTo>
                    <a:pt x="6092" y="10792"/>
                    <a:pt x="6070" y="10836"/>
                    <a:pt x="6048" y="10881"/>
                  </a:cubicBezTo>
                  <a:cubicBezTo>
                    <a:pt x="6026" y="10947"/>
                    <a:pt x="6003" y="11013"/>
                    <a:pt x="5981" y="11057"/>
                  </a:cubicBezTo>
                  <a:cubicBezTo>
                    <a:pt x="5981" y="11123"/>
                    <a:pt x="6003" y="11167"/>
                    <a:pt x="6003" y="11212"/>
                  </a:cubicBezTo>
                  <a:cubicBezTo>
                    <a:pt x="6026" y="11278"/>
                    <a:pt x="5937" y="11278"/>
                    <a:pt x="5915" y="11322"/>
                  </a:cubicBezTo>
                  <a:cubicBezTo>
                    <a:pt x="5915" y="11476"/>
                    <a:pt x="5915" y="11476"/>
                    <a:pt x="5827" y="11565"/>
                  </a:cubicBezTo>
                  <a:cubicBezTo>
                    <a:pt x="5783" y="11587"/>
                    <a:pt x="5739" y="11609"/>
                    <a:pt x="5694" y="11653"/>
                  </a:cubicBezTo>
                  <a:cubicBezTo>
                    <a:pt x="5672" y="11675"/>
                    <a:pt x="5650" y="11697"/>
                    <a:pt x="5628" y="11741"/>
                  </a:cubicBezTo>
                  <a:cubicBezTo>
                    <a:pt x="5606" y="11785"/>
                    <a:pt x="5562" y="11830"/>
                    <a:pt x="5518" y="11852"/>
                  </a:cubicBezTo>
                  <a:cubicBezTo>
                    <a:pt x="5452" y="11896"/>
                    <a:pt x="5386" y="11962"/>
                    <a:pt x="5363" y="12028"/>
                  </a:cubicBezTo>
                  <a:cubicBezTo>
                    <a:pt x="5319" y="12094"/>
                    <a:pt x="5253" y="12139"/>
                    <a:pt x="5165" y="12161"/>
                  </a:cubicBezTo>
                  <a:cubicBezTo>
                    <a:pt x="5077" y="12161"/>
                    <a:pt x="4988" y="12205"/>
                    <a:pt x="4922" y="12249"/>
                  </a:cubicBezTo>
                  <a:cubicBezTo>
                    <a:pt x="4878" y="12315"/>
                    <a:pt x="4812" y="12337"/>
                    <a:pt x="4723" y="12337"/>
                  </a:cubicBezTo>
                  <a:lnTo>
                    <a:pt x="4635" y="12337"/>
                  </a:lnTo>
                  <a:cubicBezTo>
                    <a:pt x="4591" y="12337"/>
                    <a:pt x="4569" y="12315"/>
                    <a:pt x="4547" y="12293"/>
                  </a:cubicBezTo>
                  <a:cubicBezTo>
                    <a:pt x="4547" y="12359"/>
                    <a:pt x="4547" y="12403"/>
                    <a:pt x="4547" y="12447"/>
                  </a:cubicBezTo>
                  <a:cubicBezTo>
                    <a:pt x="4547" y="12580"/>
                    <a:pt x="4525" y="12580"/>
                    <a:pt x="4392" y="12646"/>
                  </a:cubicBezTo>
                  <a:lnTo>
                    <a:pt x="4370" y="12646"/>
                  </a:lnTo>
                  <a:cubicBezTo>
                    <a:pt x="4370" y="12668"/>
                    <a:pt x="4348" y="12668"/>
                    <a:pt x="4348" y="12690"/>
                  </a:cubicBezTo>
                  <a:cubicBezTo>
                    <a:pt x="4348" y="12690"/>
                    <a:pt x="4348" y="12712"/>
                    <a:pt x="4348" y="12734"/>
                  </a:cubicBezTo>
                  <a:cubicBezTo>
                    <a:pt x="4326" y="12734"/>
                    <a:pt x="4304" y="12756"/>
                    <a:pt x="4282" y="12756"/>
                  </a:cubicBezTo>
                  <a:cubicBezTo>
                    <a:pt x="4260" y="12756"/>
                    <a:pt x="4238" y="12734"/>
                    <a:pt x="4238" y="12734"/>
                  </a:cubicBezTo>
                  <a:cubicBezTo>
                    <a:pt x="4216" y="12646"/>
                    <a:pt x="4194" y="12558"/>
                    <a:pt x="4216" y="12470"/>
                  </a:cubicBezTo>
                  <a:cubicBezTo>
                    <a:pt x="4260" y="12425"/>
                    <a:pt x="4304" y="12403"/>
                    <a:pt x="4326" y="12381"/>
                  </a:cubicBezTo>
                  <a:cubicBezTo>
                    <a:pt x="4392" y="12315"/>
                    <a:pt x="4459" y="12249"/>
                    <a:pt x="4503" y="12183"/>
                  </a:cubicBezTo>
                  <a:cubicBezTo>
                    <a:pt x="4569" y="12116"/>
                    <a:pt x="4591" y="12028"/>
                    <a:pt x="4525" y="11940"/>
                  </a:cubicBezTo>
                  <a:cubicBezTo>
                    <a:pt x="4503" y="11940"/>
                    <a:pt x="4503" y="11896"/>
                    <a:pt x="4547" y="11874"/>
                  </a:cubicBezTo>
                  <a:cubicBezTo>
                    <a:pt x="4569" y="11874"/>
                    <a:pt x="4591" y="11852"/>
                    <a:pt x="4613" y="11852"/>
                  </a:cubicBezTo>
                  <a:cubicBezTo>
                    <a:pt x="4679" y="11807"/>
                    <a:pt x="4768" y="11763"/>
                    <a:pt x="4790" y="11675"/>
                  </a:cubicBezTo>
                  <a:cubicBezTo>
                    <a:pt x="4834" y="11565"/>
                    <a:pt x="4878" y="11476"/>
                    <a:pt x="4944" y="11388"/>
                  </a:cubicBezTo>
                  <a:cubicBezTo>
                    <a:pt x="4988" y="11344"/>
                    <a:pt x="5010" y="11322"/>
                    <a:pt x="5032" y="11278"/>
                  </a:cubicBezTo>
                  <a:cubicBezTo>
                    <a:pt x="5077" y="11145"/>
                    <a:pt x="5077" y="11145"/>
                    <a:pt x="5187" y="11079"/>
                  </a:cubicBezTo>
                  <a:cubicBezTo>
                    <a:pt x="5209" y="11013"/>
                    <a:pt x="5231" y="10947"/>
                    <a:pt x="5253" y="10903"/>
                  </a:cubicBezTo>
                  <a:cubicBezTo>
                    <a:pt x="5297" y="10836"/>
                    <a:pt x="5341" y="10748"/>
                    <a:pt x="5363" y="10660"/>
                  </a:cubicBezTo>
                  <a:cubicBezTo>
                    <a:pt x="5386" y="10616"/>
                    <a:pt x="5408" y="10572"/>
                    <a:pt x="5430" y="10549"/>
                  </a:cubicBezTo>
                  <a:cubicBezTo>
                    <a:pt x="5496" y="10483"/>
                    <a:pt x="5562" y="10395"/>
                    <a:pt x="5606" y="10307"/>
                  </a:cubicBezTo>
                  <a:cubicBezTo>
                    <a:pt x="5661" y="10234"/>
                    <a:pt x="5731" y="10191"/>
                    <a:pt x="5804" y="10191"/>
                  </a:cubicBezTo>
                  <a:cubicBezTo>
                    <a:pt x="5819" y="10191"/>
                    <a:pt x="5834" y="10193"/>
                    <a:pt x="5849" y="10196"/>
                  </a:cubicBezTo>
                  <a:cubicBezTo>
                    <a:pt x="5871" y="10196"/>
                    <a:pt x="5871" y="10174"/>
                    <a:pt x="5893" y="10174"/>
                  </a:cubicBezTo>
                  <a:cubicBezTo>
                    <a:pt x="5893" y="10152"/>
                    <a:pt x="5871" y="10130"/>
                    <a:pt x="5893" y="10108"/>
                  </a:cubicBezTo>
                  <a:cubicBezTo>
                    <a:pt x="5915" y="10064"/>
                    <a:pt x="5937" y="10020"/>
                    <a:pt x="5959" y="9976"/>
                  </a:cubicBezTo>
                  <a:cubicBezTo>
                    <a:pt x="5959" y="9954"/>
                    <a:pt x="5981" y="9954"/>
                    <a:pt x="6003" y="9932"/>
                  </a:cubicBezTo>
                  <a:cubicBezTo>
                    <a:pt x="6003" y="9932"/>
                    <a:pt x="6026" y="9954"/>
                    <a:pt x="6026" y="9954"/>
                  </a:cubicBezTo>
                  <a:cubicBezTo>
                    <a:pt x="6048" y="9976"/>
                    <a:pt x="6048" y="9976"/>
                    <a:pt x="6070" y="9976"/>
                  </a:cubicBezTo>
                  <a:cubicBezTo>
                    <a:pt x="6070" y="9954"/>
                    <a:pt x="6092" y="9932"/>
                    <a:pt x="6070" y="9932"/>
                  </a:cubicBezTo>
                  <a:cubicBezTo>
                    <a:pt x="6070" y="9909"/>
                    <a:pt x="6048" y="9887"/>
                    <a:pt x="6026" y="9843"/>
                  </a:cubicBezTo>
                  <a:cubicBezTo>
                    <a:pt x="6026" y="9821"/>
                    <a:pt x="6048" y="9777"/>
                    <a:pt x="6026" y="9733"/>
                  </a:cubicBezTo>
                  <a:cubicBezTo>
                    <a:pt x="6026" y="9711"/>
                    <a:pt x="6026" y="9689"/>
                    <a:pt x="6003" y="9667"/>
                  </a:cubicBezTo>
                  <a:cubicBezTo>
                    <a:pt x="5981" y="9645"/>
                    <a:pt x="5937" y="9645"/>
                    <a:pt x="5937" y="9601"/>
                  </a:cubicBezTo>
                  <a:cubicBezTo>
                    <a:pt x="5937" y="9578"/>
                    <a:pt x="5915" y="9534"/>
                    <a:pt x="5915" y="9512"/>
                  </a:cubicBezTo>
                  <a:cubicBezTo>
                    <a:pt x="5937" y="9490"/>
                    <a:pt x="5981" y="9446"/>
                    <a:pt x="6003" y="9424"/>
                  </a:cubicBezTo>
                  <a:cubicBezTo>
                    <a:pt x="6048" y="9380"/>
                    <a:pt x="6048" y="9336"/>
                    <a:pt x="6048" y="9292"/>
                  </a:cubicBezTo>
                  <a:cubicBezTo>
                    <a:pt x="6070" y="9225"/>
                    <a:pt x="6114" y="9203"/>
                    <a:pt x="6180" y="9181"/>
                  </a:cubicBezTo>
                  <a:cubicBezTo>
                    <a:pt x="6268" y="9159"/>
                    <a:pt x="6312" y="9093"/>
                    <a:pt x="6290" y="9005"/>
                  </a:cubicBezTo>
                  <a:cubicBezTo>
                    <a:pt x="6290" y="8983"/>
                    <a:pt x="6290" y="8960"/>
                    <a:pt x="6290" y="8960"/>
                  </a:cubicBezTo>
                  <a:cubicBezTo>
                    <a:pt x="6334" y="8850"/>
                    <a:pt x="6401" y="8762"/>
                    <a:pt x="6445" y="8674"/>
                  </a:cubicBezTo>
                  <a:cubicBezTo>
                    <a:pt x="6467" y="8629"/>
                    <a:pt x="6467" y="8585"/>
                    <a:pt x="6445" y="8541"/>
                  </a:cubicBezTo>
                  <a:cubicBezTo>
                    <a:pt x="6423" y="8519"/>
                    <a:pt x="6423" y="8497"/>
                    <a:pt x="6423" y="8475"/>
                  </a:cubicBezTo>
                  <a:cubicBezTo>
                    <a:pt x="6423" y="8431"/>
                    <a:pt x="6445" y="8409"/>
                    <a:pt x="6445" y="8365"/>
                  </a:cubicBezTo>
                  <a:cubicBezTo>
                    <a:pt x="6379" y="8320"/>
                    <a:pt x="6334" y="8276"/>
                    <a:pt x="6312" y="8210"/>
                  </a:cubicBezTo>
                  <a:cubicBezTo>
                    <a:pt x="6312" y="8166"/>
                    <a:pt x="6334" y="8144"/>
                    <a:pt x="6357" y="8144"/>
                  </a:cubicBezTo>
                  <a:cubicBezTo>
                    <a:pt x="6367" y="8139"/>
                    <a:pt x="6377" y="8137"/>
                    <a:pt x="6387" y="8137"/>
                  </a:cubicBezTo>
                  <a:cubicBezTo>
                    <a:pt x="6404" y="8137"/>
                    <a:pt x="6422" y="8142"/>
                    <a:pt x="6440" y="8142"/>
                  </a:cubicBezTo>
                  <a:cubicBezTo>
                    <a:pt x="6456" y="8142"/>
                    <a:pt x="6473" y="8138"/>
                    <a:pt x="6489" y="8122"/>
                  </a:cubicBezTo>
                  <a:lnTo>
                    <a:pt x="6511" y="8122"/>
                  </a:lnTo>
                  <a:cubicBezTo>
                    <a:pt x="6489" y="8034"/>
                    <a:pt x="6533" y="7989"/>
                    <a:pt x="6599" y="7945"/>
                  </a:cubicBezTo>
                  <a:cubicBezTo>
                    <a:pt x="6612" y="7919"/>
                    <a:pt x="6633" y="7909"/>
                    <a:pt x="6661" y="7909"/>
                  </a:cubicBezTo>
                  <a:cubicBezTo>
                    <a:pt x="6681" y="7909"/>
                    <a:pt x="6704" y="7914"/>
                    <a:pt x="6732" y="7923"/>
                  </a:cubicBezTo>
                  <a:cubicBezTo>
                    <a:pt x="6754" y="7923"/>
                    <a:pt x="6776" y="7901"/>
                    <a:pt x="6798" y="7857"/>
                  </a:cubicBezTo>
                  <a:cubicBezTo>
                    <a:pt x="6776" y="7813"/>
                    <a:pt x="6754" y="7769"/>
                    <a:pt x="6754" y="7725"/>
                  </a:cubicBezTo>
                  <a:cubicBezTo>
                    <a:pt x="6732" y="7703"/>
                    <a:pt x="6732" y="7703"/>
                    <a:pt x="6710" y="7703"/>
                  </a:cubicBezTo>
                  <a:cubicBezTo>
                    <a:pt x="6621" y="7680"/>
                    <a:pt x="6555" y="7636"/>
                    <a:pt x="6577" y="7526"/>
                  </a:cubicBezTo>
                  <a:cubicBezTo>
                    <a:pt x="6577" y="7482"/>
                    <a:pt x="6555" y="7438"/>
                    <a:pt x="6511" y="7438"/>
                  </a:cubicBezTo>
                  <a:cubicBezTo>
                    <a:pt x="6489" y="7416"/>
                    <a:pt x="6467" y="7416"/>
                    <a:pt x="6445" y="7394"/>
                  </a:cubicBezTo>
                  <a:cubicBezTo>
                    <a:pt x="6401" y="7371"/>
                    <a:pt x="6357" y="7349"/>
                    <a:pt x="6312" y="7349"/>
                  </a:cubicBezTo>
                  <a:cubicBezTo>
                    <a:pt x="6298" y="7357"/>
                    <a:pt x="6283" y="7359"/>
                    <a:pt x="6269" y="7359"/>
                  </a:cubicBezTo>
                  <a:cubicBezTo>
                    <a:pt x="6241" y="7359"/>
                    <a:pt x="6217" y="7349"/>
                    <a:pt x="6202" y="7349"/>
                  </a:cubicBezTo>
                  <a:cubicBezTo>
                    <a:pt x="6158" y="7327"/>
                    <a:pt x="6092" y="7305"/>
                    <a:pt x="6070" y="7261"/>
                  </a:cubicBezTo>
                  <a:cubicBezTo>
                    <a:pt x="5937" y="7173"/>
                    <a:pt x="5805" y="7107"/>
                    <a:pt x="5672" y="7040"/>
                  </a:cubicBezTo>
                  <a:cubicBezTo>
                    <a:pt x="5584" y="6996"/>
                    <a:pt x="5452" y="6974"/>
                    <a:pt x="5363" y="6930"/>
                  </a:cubicBezTo>
                  <a:lnTo>
                    <a:pt x="5275" y="6930"/>
                  </a:lnTo>
                  <a:cubicBezTo>
                    <a:pt x="5231" y="6930"/>
                    <a:pt x="5187" y="6952"/>
                    <a:pt x="5187" y="7018"/>
                  </a:cubicBezTo>
                  <a:cubicBezTo>
                    <a:pt x="5209" y="7040"/>
                    <a:pt x="5209" y="7063"/>
                    <a:pt x="5209" y="7107"/>
                  </a:cubicBezTo>
                  <a:cubicBezTo>
                    <a:pt x="5231" y="7129"/>
                    <a:pt x="5231" y="7151"/>
                    <a:pt x="5209" y="7173"/>
                  </a:cubicBezTo>
                  <a:cubicBezTo>
                    <a:pt x="5187" y="7195"/>
                    <a:pt x="5209" y="7239"/>
                    <a:pt x="5209" y="7261"/>
                  </a:cubicBezTo>
                  <a:cubicBezTo>
                    <a:pt x="5231" y="7305"/>
                    <a:pt x="5231" y="7371"/>
                    <a:pt x="5231" y="7416"/>
                  </a:cubicBezTo>
                  <a:cubicBezTo>
                    <a:pt x="5209" y="7482"/>
                    <a:pt x="5209" y="7570"/>
                    <a:pt x="5187" y="7636"/>
                  </a:cubicBezTo>
                  <a:cubicBezTo>
                    <a:pt x="5121" y="7703"/>
                    <a:pt x="5054" y="7769"/>
                    <a:pt x="4966" y="7835"/>
                  </a:cubicBezTo>
                  <a:cubicBezTo>
                    <a:pt x="4922" y="7879"/>
                    <a:pt x="4900" y="7923"/>
                    <a:pt x="4922" y="7989"/>
                  </a:cubicBezTo>
                  <a:cubicBezTo>
                    <a:pt x="4922" y="8012"/>
                    <a:pt x="4944" y="8012"/>
                    <a:pt x="4944" y="8034"/>
                  </a:cubicBezTo>
                  <a:cubicBezTo>
                    <a:pt x="4966" y="8100"/>
                    <a:pt x="4944" y="8166"/>
                    <a:pt x="4900" y="8210"/>
                  </a:cubicBezTo>
                  <a:cubicBezTo>
                    <a:pt x="4856" y="8254"/>
                    <a:pt x="4834" y="8298"/>
                    <a:pt x="4790" y="8343"/>
                  </a:cubicBezTo>
                  <a:cubicBezTo>
                    <a:pt x="4768" y="8409"/>
                    <a:pt x="4723" y="8475"/>
                    <a:pt x="4679" y="8519"/>
                  </a:cubicBezTo>
                  <a:cubicBezTo>
                    <a:pt x="4657" y="8541"/>
                    <a:pt x="4635" y="8585"/>
                    <a:pt x="4635" y="8607"/>
                  </a:cubicBezTo>
                  <a:cubicBezTo>
                    <a:pt x="4613" y="8696"/>
                    <a:pt x="4569" y="8784"/>
                    <a:pt x="4613" y="8872"/>
                  </a:cubicBezTo>
                  <a:cubicBezTo>
                    <a:pt x="4613" y="8872"/>
                    <a:pt x="4613" y="8894"/>
                    <a:pt x="4613" y="8916"/>
                  </a:cubicBezTo>
                  <a:cubicBezTo>
                    <a:pt x="4569" y="8938"/>
                    <a:pt x="4525" y="8938"/>
                    <a:pt x="4481" y="8960"/>
                  </a:cubicBezTo>
                  <a:cubicBezTo>
                    <a:pt x="4420" y="8997"/>
                    <a:pt x="4366" y="9013"/>
                    <a:pt x="4311" y="9013"/>
                  </a:cubicBezTo>
                  <a:cubicBezTo>
                    <a:pt x="4266" y="9013"/>
                    <a:pt x="4221" y="9002"/>
                    <a:pt x="4172" y="8983"/>
                  </a:cubicBezTo>
                  <a:cubicBezTo>
                    <a:pt x="4128" y="8983"/>
                    <a:pt x="4105" y="8960"/>
                    <a:pt x="4061" y="8938"/>
                  </a:cubicBezTo>
                  <a:cubicBezTo>
                    <a:pt x="3982" y="8891"/>
                    <a:pt x="3902" y="8854"/>
                    <a:pt x="3814" y="8854"/>
                  </a:cubicBezTo>
                  <a:cubicBezTo>
                    <a:pt x="3780" y="8854"/>
                    <a:pt x="3745" y="8860"/>
                    <a:pt x="3708" y="8872"/>
                  </a:cubicBezTo>
                  <a:cubicBezTo>
                    <a:pt x="3686" y="8872"/>
                    <a:pt x="3642" y="8850"/>
                    <a:pt x="3598" y="8850"/>
                  </a:cubicBezTo>
                  <a:cubicBezTo>
                    <a:pt x="3576" y="8850"/>
                    <a:pt x="3554" y="8828"/>
                    <a:pt x="3532" y="8828"/>
                  </a:cubicBezTo>
                  <a:cubicBezTo>
                    <a:pt x="3519" y="8822"/>
                    <a:pt x="3508" y="8819"/>
                    <a:pt x="3498" y="8819"/>
                  </a:cubicBezTo>
                  <a:cubicBezTo>
                    <a:pt x="3475" y="8819"/>
                    <a:pt x="3459" y="8835"/>
                    <a:pt x="3443" y="8850"/>
                  </a:cubicBezTo>
                  <a:cubicBezTo>
                    <a:pt x="3399" y="8894"/>
                    <a:pt x="3355" y="8960"/>
                    <a:pt x="3355" y="9049"/>
                  </a:cubicBezTo>
                  <a:cubicBezTo>
                    <a:pt x="3355" y="9115"/>
                    <a:pt x="3355" y="9159"/>
                    <a:pt x="3355" y="9225"/>
                  </a:cubicBezTo>
                  <a:cubicBezTo>
                    <a:pt x="3355" y="9336"/>
                    <a:pt x="3399" y="9402"/>
                    <a:pt x="3488" y="9446"/>
                  </a:cubicBezTo>
                  <a:cubicBezTo>
                    <a:pt x="3532" y="9468"/>
                    <a:pt x="3576" y="9490"/>
                    <a:pt x="3598" y="9512"/>
                  </a:cubicBezTo>
                  <a:cubicBezTo>
                    <a:pt x="3642" y="9534"/>
                    <a:pt x="3664" y="9534"/>
                    <a:pt x="3708" y="9556"/>
                  </a:cubicBezTo>
                  <a:cubicBezTo>
                    <a:pt x="3797" y="9623"/>
                    <a:pt x="3797" y="9667"/>
                    <a:pt x="3752" y="9733"/>
                  </a:cubicBezTo>
                  <a:cubicBezTo>
                    <a:pt x="3730" y="9777"/>
                    <a:pt x="3708" y="9799"/>
                    <a:pt x="3686" y="9821"/>
                  </a:cubicBezTo>
                  <a:cubicBezTo>
                    <a:pt x="3642" y="9887"/>
                    <a:pt x="3642" y="9932"/>
                    <a:pt x="3686" y="9998"/>
                  </a:cubicBezTo>
                  <a:cubicBezTo>
                    <a:pt x="3686" y="10020"/>
                    <a:pt x="3708" y="10042"/>
                    <a:pt x="3730" y="10064"/>
                  </a:cubicBezTo>
                  <a:cubicBezTo>
                    <a:pt x="3708" y="10086"/>
                    <a:pt x="3708" y="10086"/>
                    <a:pt x="3708" y="10108"/>
                  </a:cubicBezTo>
                  <a:cubicBezTo>
                    <a:pt x="3664" y="10108"/>
                    <a:pt x="3620" y="10130"/>
                    <a:pt x="3620" y="10196"/>
                  </a:cubicBezTo>
                  <a:cubicBezTo>
                    <a:pt x="3620" y="10218"/>
                    <a:pt x="3576" y="10241"/>
                    <a:pt x="3554" y="10241"/>
                  </a:cubicBezTo>
                  <a:cubicBezTo>
                    <a:pt x="3510" y="10241"/>
                    <a:pt x="3488" y="10218"/>
                    <a:pt x="3443" y="10218"/>
                  </a:cubicBezTo>
                  <a:cubicBezTo>
                    <a:pt x="3443" y="10263"/>
                    <a:pt x="3465" y="10285"/>
                    <a:pt x="3488" y="10307"/>
                  </a:cubicBezTo>
                  <a:cubicBezTo>
                    <a:pt x="3488" y="10373"/>
                    <a:pt x="3488" y="10439"/>
                    <a:pt x="3443" y="10483"/>
                  </a:cubicBezTo>
                  <a:cubicBezTo>
                    <a:pt x="3421" y="10549"/>
                    <a:pt x="3399" y="10594"/>
                    <a:pt x="3421" y="10660"/>
                  </a:cubicBezTo>
                  <a:cubicBezTo>
                    <a:pt x="3421" y="10704"/>
                    <a:pt x="3399" y="10726"/>
                    <a:pt x="3355" y="10748"/>
                  </a:cubicBezTo>
                  <a:cubicBezTo>
                    <a:pt x="3333" y="10770"/>
                    <a:pt x="3311" y="10770"/>
                    <a:pt x="3289" y="10770"/>
                  </a:cubicBezTo>
                  <a:cubicBezTo>
                    <a:pt x="3267" y="10770"/>
                    <a:pt x="3267" y="10792"/>
                    <a:pt x="3267" y="10792"/>
                  </a:cubicBezTo>
                  <a:cubicBezTo>
                    <a:pt x="3289" y="10814"/>
                    <a:pt x="3289" y="10836"/>
                    <a:pt x="3311" y="10858"/>
                  </a:cubicBezTo>
                  <a:cubicBezTo>
                    <a:pt x="3275" y="10913"/>
                    <a:pt x="3238" y="10952"/>
                    <a:pt x="3177" y="10952"/>
                  </a:cubicBezTo>
                  <a:cubicBezTo>
                    <a:pt x="3164" y="10952"/>
                    <a:pt x="3150" y="10951"/>
                    <a:pt x="3134" y="10947"/>
                  </a:cubicBezTo>
                  <a:cubicBezTo>
                    <a:pt x="3090" y="10947"/>
                    <a:pt x="3046" y="10969"/>
                    <a:pt x="3024" y="11013"/>
                  </a:cubicBezTo>
                  <a:cubicBezTo>
                    <a:pt x="3002" y="11035"/>
                    <a:pt x="2980" y="11079"/>
                    <a:pt x="2958" y="11101"/>
                  </a:cubicBezTo>
                  <a:cubicBezTo>
                    <a:pt x="2936" y="11167"/>
                    <a:pt x="2914" y="11234"/>
                    <a:pt x="2892" y="11278"/>
                  </a:cubicBezTo>
                  <a:cubicBezTo>
                    <a:pt x="2825" y="11322"/>
                    <a:pt x="2759" y="11344"/>
                    <a:pt x="2715" y="11432"/>
                  </a:cubicBezTo>
                  <a:cubicBezTo>
                    <a:pt x="2693" y="11454"/>
                    <a:pt x="2671" y="11454"/>
                    <a:pt x="2649" y="11476"/>
                  </a:cubicBezTo>
                  <a:cubicBezTo>
                    <a:pt x="2627" y="11476"/>
                    <a:pt x="2583" y="11476"/>
                    <a:pt x="2583" y="11498"/>
                  </a:cubicBezTo>
                  <a:cubicBezTo>
                    <a:pt x="2649" y="11697"/>
                    <a:pt x="2605" y="11874"/>
                    <a:pt x="2627" y="12072"/>
                  </a:cubicBezTo>
                  <a:cubicBezTo>
                    <a:pt x="2583" y="12094"/>
                    <a:pt x="2561" y="12094"/>
                    <a:pt x="2539" y="12094"/>
                  </a:cubicBezTo>
                  <a:cubicBezTo>
                    <a:pt x="2516" y="12116"/>
                    <a:pt x="2472" y="12116"/>
                    <a:pt x="2472" y="12139"/>
                  </a:cubicBezTo>
                  <a:cubicBezTo>
                    <a:pt x="2428" y="12183"/>
                    <a:pt x="2362" y="12249"/>
                    <a:pt x="2362" y="12337"/>
                  </a:cubicBezTo>
                  <a:cubicBezTo>
                    <a:pt x="2384" y="12425"/>
                    <a:pt x="2340" y="12470"/>
                    <a:pt x="2252" y="12492"/>
                  </a:cubicBezTo>
                  <a:cubicBezTo>
                    <a:pt x="2208" y="12503"/>
                    <a:pt x="2169" y="12508"/>
                    <a:pt x="2130" y="12508"/>
                  </a:cubicBezTo>
                  <a:cubicBezTo>
                    <a:pt x="2092" y="12508"/>
                    <a:pt x="2053" y="12503"/>
                    <a:pt x="2009" y="12492"/>
                  </a:cubicBezTo>
                  <a:cubicBezTo>
                    <a:pt x="1994" y="12492"/>
                    <a:pt x="1970" y="12482"/>
                    <a:pt x="1948" y="12482"/>
                  </a:cubicBezTo>
                  <a:cubicBezTo>
                    <a:pt x="1938" y="12482"/>
                    <a:pt x="1928" y="12484"/>
                    <a:pt x="1921" y="12492"/>
                  </a:cubicBezTo>
                  <a:cubicBezTo>
                    <a:pt x="1899" y="12536"/>
                    <a:pt x="1921" y="12558"/>
                    <a:pt x="1943" y="12580"/>
                  </a:cubicBezTo>
                  <a:cubicBezTo>
                    <a:pt x="1965" y="12580"/>
                    <a:pt x="1965" y="12602"/>
                    <a:pt x="1965" y="12602"/>
                  </a:cubicBezTo>
                  <a:cubicBezTo>
                    <a:pt x="2009" y="12668"/>
                    <a:pt x="2009" y="12690"/>
                    <a:pt x="1943" y="12734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2999"/>
                    <a:pt x="1744" y="13021"/>
                  </a:cubicBezTo>
                  <a:cubicBezTo>
                    <a:pt x="1744" y="13087"/>
                    <a:pt x="1722" y="13132"/>
                    <a:pt x="1722" y="13198"/>
                  </a:cubicBezTo>
                  <a:cubicBezTo>
                    <a:pt x="1700" y="13220"/>
                    <a:pt x="1700" y="13242"/>
                    <a:pt x="1678" y="13264"/>
                  </a:cubicBezTo>
                  <a:cubicBezTo>
                    <a:pt x="1656" y="13308"/>
                    <a:pt x="1634" y="13352"/>
                    <a:pt x="1656" y="13419"/>
                  </a:cubicBezTo>
                  <a:cubicBezTo>
                    <a:pt x="1656" y="13419"/>
                    <a:pt x="1656" y="13441"/>
                    <a:pt x="1634" y="13463"/>
                  </a:cubicBezTo>
                  <a:cubicBezTo>
                    <a:pt x="1612" y="13529"/>
                    <a:pt x="1567" y="13617"/>
                    <a:pt x="1567" y="13705"/>
                  </a:cubicBezTo>
                  <a:cubicBezTo>
                    <a:pt x="1567" y="13705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16"/>
                    <a:pt x="1523" y="13838"/>
                    <a:pt x="1545" y="13860"/>
                  </a:cubicBezTo>
                  <a:cubicBezTo>
                    <a:pt x="1567" y="13904"/>
                    <a:pt x="1545" y="13948"/>
                    <a:pt x="1523" y="13992"/>
                  </a:cubicBezTo>
                  <a:cubicBezTo>
                    <a:pt x="1479" y="14036"/>
                    <a:pt x="1457" y="14103"/>
                    <a:pt x="1479" y="14169"/>
                  </a:cubicBezTo>
                  <a:cubicBezTo>
                    <a:pt x="1501" y="14191"/>
                    <a:pt x="1479" y="14213"/>
                    <a:pt x="1435" y="14235"/>
                  </a:cubicBezTo>
                  <a:cubicBezTo>
                    <a:pt x="1391" y="14257"/>
                    <a:pt x="1325" y="14301"/>
                    <a:pt x="1281" y="14323"/>
                  </a:cubicBezTo>
                  <a:cubicBezTo>
                    <a:pt x="1214" y="14368"/>
                    <a:pt x="1148" y="14434"/>
                    <a:pt x="1060" y="14456"/>
                  </a:cubicBezTo>
                  <a:lnTo>
                    <a:pt x="1038" y="14456"/>
                  </a:lnTo>
                  <a:cubicBezTo>
                    <a:pt x="1060" y="14478"/>
                    <a:pt x="1060" y="14500"/>
                    <a:pt x="1082" y="14500"/>
                  </a:cubicBezTo>
                  <a:cubicBezTo>
                    <a:pt x="1148" y="14544"/>
                    <a:pt x="1170" y="14588"/>
                    <a:pt x="1192" y="14654"/>
                  </a:cubicBezTo>
                  <a:cubicBezTo>
                    <a:pt x="1192" y="14721"/>
                    <a:pt x="1214" y="14809"/>
                    <a:pt x="1236" y="14853"/>
                  </a:cubicBezTo>
                  <a:cubicBezTo>
                    <a:pt x="1281" y="14897"/>
                    <a:pt x="1347" y="14919"/>
                    <a:pt x="1413" y="14963"/>
                  </a:cubicBezTo>
                  <a:cubicBezTo>
                    <a:pt x="1457" y="14985"/>
                    <a:pt x="1479" y="15008"/>
                    <a:pt x="1479" y="15052"/>
                  </a:cubicBezTo>
                  <a:cubicBezTo>
                    <a:pt x="1479" y="15074"/>
                    <a:pt x="1479" y="15096"/>
                    <a:pt x="1523" y="15096"/>
                  </a:cubicBezTo>
                  <a:cubicBezTo>
                    <a:pt x="1545" y="15074"/>
                    <a:pt x="1567" y="15052"/>
                    <a:pt x="1590" y="15030"/>
                  </a:cubicBezTo>
                  <a:cubicBezTo>
                    <a:pt x="1638" y="14993"/>
                    <a:pt x="1680" y="14977"/>
                    <a:pt x="1719" y="14977"/>
                  </a:cubicBezTo>
                  <a:cubicBezTo>
                    <a:pt x="1751" y="14977"/>
                    <a:pt x="1780" y="14988"/>
                    <a:pt x="1810" y="15008"/>
                  </a:cubicBezTo>
                  <a:cubicBezTo>
                    <a:pt x="1876" y="15052"/>
                    <a:pt x="1943" y="15096"/>
                    <a:pt x="2009" y="15140"/>
                  </a:cubicBezTo>
                  <a:cubicBezTo>
                    <a:pt x="2051" y="15112"/>
                    <a:pt x="2084" y="15084"/>
                    <a:pt x="2119" y="15084"/>
                  </a:cubicBezTo>
                  <a:cubicBezTo>
                    <a:pt x="2140" y="15084"/>
                    <a:pt x="2161" y="15094"/>
                    <a:pt x="2185" y="15118"/>
                  </a:cubicBezTo>
                  <a:cubicBezTo>
                    <a:pt x="2235" y="15148"/>
                    <a:pt x="2290" y="15160"/>
                    <a:pt x="2344" y="15160"/>
                  </a:cubicBezTo>
                  <a:cubicBezTo>
                    <a:pt x="2411" y="15160"/>
                    <a:pt x="2478" y="15142"/>
                    <a:pt x="2539" y="15118"/>
                  </a:cubicBezTo>
                  <a:cubicBezTo>
                    <a:pt x="2572" y="15096"/>
                    <a:pt x="2599" y="15085"/>
                    <a:pt x="2627" y="15085"/>
                  </a:cubicBezTo>
                  <a:cubicBezTo>
                    <a:pt x="2654" y="15085"/>
                    <a:pt x="2682" y="15096"/>
                    <a:pt x="2715" y="15118"/>
                  </a:cubicBezTo>
                  <a:cubicBezTo>
                    <a:pt x="2730" y="15133"/>
                    <a:pt x="2745" y="15140"/>
                    <a:pt x="2758" y="15140"/>
                  </a:cubicBezTo>
                  <a:cubicBezTo>
                    <a:pt x="2786" y="15140"/>
                    <a:pt x="2811" y="15111"/>
                    <a:pt x="2825" y="15052"/>
                  </a:cubicBezTo>
                  <a:cubicBezTo>
                    <a:pt x="2825" y="14985"/>
                    <a:pt x="2848" y="14919"/>
                    <a:pt x="2892" y="14875"/>
                  </a:cubicBezTo>
                  <a:cubicBezTo>
                    <a:pt x="2914" y="14809"/>
                    <a:pt x="2980" y="14743"/>
                    <a:pt x="2980" y="14676"/>
                  </a:cubicBezTo>
                  <a:cubicBezTo>
                    <a:pt x="2980" y="14654"/>
                    <a:pt x="3002" y="14654"/>
                    <a:pt x="3002" y="14654"/>
                  </a:cubicBezTo>
                  <a:cubicBezTo>
                    <a:pt x="3046" y="14632"/>
                    <a:pt x="3046" y="14588"/>
                    <a:pt x="3046" y="14566"/>
                  </a:cubicBezTo>
                  <a:cubicBezTo>
                    <a:pt x="3046" y="14544"/>
                    <a:pt x="3046" y="14500"/>
                    <a:pt x="3046" y="14500"/>
                  </a:cubicBezTo>
                  <a:cubicBezTo>
                    <a:pt x="3112" y="14434"/>
                    <a:pt x="3156" y="14390"/>
                    <a:pt x="3201" y="14345"/>
                  </a:cubicBezTo>
                  <a:cubicBezTo>
                    <a:pt x="3245" y="14323"/>
                    <a:pt x="3245" y="14301"/>
                    <a:pt x="3223" y="14279"/>
                  </a:cubicBezTo>
                  <a:cubicBezTo>
                    <a:pt x="3216" y="14273"/>
                    <a:pt x="3210" y="14270"/>
                    <a:pt x="3203" y="14270"/>
                  </a:cubicBezTo>
                  <a:cubicBezTo>
                    <a:pt x="3188" y="14270"/>
                    <a:pt x="3172" y="14286"/>
                    <a:pt x="3156" y="14301"/>
                  </a:cubicBezTo>
                  <a:cubicBezTo>
                    <a:pt x="3134" y="14301"/>
                    <a:pt x="3134" y="14301"/>
                    <a:pt x="3134" y="14323"/>
                  </a:cubicBezTo>
                  <a:cubicBezTo>
                    <a:pt x="3123" y="14334"/>
                    <a:pt x="3112" y="14340"/>
                    <a:pt x="3099" y="14340"/>
                  </a:cubicBezTo>
                  <a:cubicBezTo>
                    <a:pt x="3085" y="14340"/>
                    <a:pt x="3068" y="14334"/>
                    <a:pt x="3046" y="14323"/>
                  </a:cubicBezTo>
                  <a:cubicBezTo>
                    <a:pt x="3024" y="14323"/>
                    <a:pt x="3002" y="14301"/>
                    <a:pt x="2980" y="14279"/>
                  </a:cubicBezTo>
                  <a:cubicBezTo>
                    <a:pt x="3002" y="14213"/>
                    <a:pt x="3024" y="14191"/>
                    <a:pt x="3046" y="14147"/>
                  </a:cubicBezTo>
                  <a:cubicBezTo>
                    <a:pt x="3090" y="14081"/>
                    <a:pt x="3179" y="14103"/>
                    <a:pt x="3223" y="14059"/>
                  </a:cubicBezTo>
                  <a:cubicBezTo>
                    <a:pt x="3223" y="14036"/>
                    <a:pt x="3223" y="14014"/>
                    <a:pt x="3223" y="14014"/>
                  </a:cubicBezTo>
                  <a:cubicBezTo>
                    <a:pt x="3201" y="13948"/>
                    <a:pt x="3201" y="13904"/>
                    <a:pt x="3267" y="13860"/>
                  </a:cubicBezTo>
                  <a:cubicBezTo>
                    <a:pt x="3289" y="13816"/>
                    <a:pt x="3311" y="13772"/>
                    <a:pt x="3333" y="13728"/>
                  </a:cubicBezTo>
                  <a:cubicBezTo>
                    <a:pt x="3355" y="13683"/>
                    <a:pt x="3377" y="13617"/>
                    <a:pt x="3399" y="13551"/>
                  </a:cubicBezTo>
                  <a:cubicBezTo>
                    <a:pt x="3421" y="13529"/>
                    <a:pt x="3443" y="13507"/>
                    <a:pt x="3488" y="13507"/>
                  </a:cubicBezTo>
                  <a:cubicBezTo>
                    <a:pt x="3510" y="13507"/>
                    <a:pt x="3532" y="13485"/>
                    <a:pt x="3554" y="13485"/>
                  </a:cubicBezTo>
                  <a:cubicBezTo>
                    <a:pt x="3554" y="13396"/>
                    <a:pt x="3532" y="13308"/>
                    <a:pt x="3532" y="13220"/>
                  </a:cubicBezTo>
                  <a:cubicBezTo>
                    <a:pt x="3554" y="13220"/>
                    <a:pt x="3554" y="13220"/>
                    <a:pt x="3576" y="13198"/>
                  </a:cubicBezTo>
                  <a:cubicBezTo>
                    <a:pt x="3642" y="13198"/>
                    <a:pt x="3730" y="13198"/>
                    <a:pt x="3797" y="13132"/>
                  </a:cubicBezTo>
                  <a:cubicBezTo>
                    <a:pt x="3797" y="13110"/>
                    <a:pt x="3841" y="13110"/>
                    <a:pt x="3863" y="13087"/>
                  </a:cubicBezTo>
                  <a:lnTo>
                    <a:pt x="3951" y="13087"/>
                  </a:lnTo>
                  <a:cubicBezTo>
                    <a:pt x="3951" y="12911"/>
                    <a:pt x="4017" y="12823"/>
                    <a:pt x="4150" y="12779"/>
                  </a:cubicBezTo>
                  <a:cubicBezTo>
                    <a:pt x="4150" y="12823"/>
                    <a:pt x="4172" y="12867"/>
                    <a:pt x="4172" y="12889"/>
                  </a:cubicBezTo>
                  <a:cubicBezTo>
                    <a:pt x="4194" y="12933"/>
                    <a:pt x="4172" y="12955"/>
                    <a:pt x="4128" y="12977"/>
                  </a:cubicBezTo>
                  <a:cubicBezTo>
                    <a:pt x="4128" y="12977"/>
                    <a:pt x="4128" y="12999"/>
                    <a:pt x="4128" y="12999"/>
                  </a:cubicBezTo>
                  <a:cubicBezTo>
                    <a:pt x="4128" y="13043"/>
                    <a:pt x="4150" y="13065"/>
                    <a:pt x="4150" y="13087"/>
                  </a:cubicBezTo>
                  <a:cubicBezTo>
                    <a:pt x="4128" y="13132"/>
                    <a:pt x="4083" y="13176"/>
                    <a:pt x="4061" y="13220"/>
                  </a:cubicBezTo>
                  <a:cubicBezTo>
                    <a:pt x="4017" y="13286"/>
                    <a:pt x="3951" y="13242"/>
                    <a:pt x="3929" y="13308"/>
                  </a:cubicBezTo>
                  <a:cubicBezTo>
                    <a:pt x="3929" y="13308"/>
                    <a:pt x="3929" y="13330"/>
                    <a:pt x="3929" y="13330"/>
                  </a:cubicBezTo>
                  <a:cubicBezTo>
                    <a:pt x="4017" y="13352"/>
                    <a:pt x="4083" y="13441"/>
                    <a:pt x="4150" y="13529"/>
                  </a:cubicBezTo>
                  <a:cubicBezTo>
                    <a:pt x="4172" y="13551"/>
                    <a:pt x="4194" y="13595"/>
                    <a:pt x="4194" y="13617"/>
                  </a:cubicBezTo>
                  <a:cubicBezTo>
                    <a:pt x="4194" y="13705"/>
                    <a:pt x="4238" y="13750"/>
                    <a:pt x="4282" y="13816"/>
                  </a:cubicBezTo>
                  <a:cubicBezTo>
                    <a:pt x="4304" y="13838"/>
                    <a:pt x="4348" y="13860"/>
                    <a:pt x="4348" y="13904"/>
                  </a:cubicBezTo>
                  <a:cubicBezTo>
                    <a:pt x="4326" y="13948"/>
                    <a:pt x="4304" y="13970"/>
                    <a:pt x="4260" y="14014"/>
                  </a:cubicBezTo>
                  <a:cubicBezTo>
                    <a:pt x="4282" y="14036"/>
                    <a:pt x="4304" y="14036"/>
                    <a:pt x="4326" y="14036"/>
                  </a:cubicBezTo>
                  <a:cubicBezTo>
                    <a:pt x="4392" y="14081"/>
                    <a:pt x="4392" y="14125"/>
                    <a:pt x="4348" y="14169"/>
                  </a:cubicBezTo>
                  <a:cubicBezTo>
                    <a:pt x="4326" y="14213"/>
                    <a:pt x="4282" y="14279"/>
                    <a:pt x="4238" y="14323"/>
                  </a:cubicBezTo>
                  <a:cubicBezTo>
                    <a:pt x="4282" y="14368"/>
                    <a:pt x="4304" y="14434"/>
                    <a:pt x="4282" y="14500"/>
                  </a:cubicBezTo>
                  <a:cubicBezTo>
                    <a:pt x="4282" y="14543"/>
                    <a:pt x="4264" y="14567"/>
                    <a:pt x="4233" y="14567"/>
                  </a:cubicBezTo>
                  <a:cubicBezTo>
                    <a:pt x="4216" y="14567"/>
                    <a:pt x="4195" y="14560"/>
                    <a:pt x="4172" y="14544"/>
                  </a:cubicBezTo>
                  <a:cubicBezTo>
                    <a:pt x="4150" y="14544"/>
                    <a:pt x="4150" y="14522"/>
                    <a:pt x="4128" y="14522"/>
                  </a:cubicBezTo>
                  <a:cubicBezTo>
                    <a:pt x="4105" y="14522"/>
                    <a:pt x="4105" y="14522"/>
                    <a:pt x="4105" y="14544"/>
                  </a:cubicBezTo>
                  <a:cubicBezTo>
                    <a:pt x="4083" y="14566"/>
                    <a:pt x="4083" y="14588"/>
                    <a:pt x="4083" y="14632"/>
                  </a:cubicBezTo>
                  <a:cubicBezTo>
                    <a:pt x="4017" y="14588"/>
                    <a:pt x="4017" y="14588"/>
                    <a:pt x="3885" y="14566"/>
                  </a:cubicBezTo>
                  <a:cubicBezTo>
                    <a:pt x="3863" y="14566"/>
                    <a:pt x="3863" y="14566"/>
                    <a:pt x="3841" y="14544"/>
                  </a:cubicBezTo>
                  <a:cubicBezTo>
                    <a:pt x="3797" y="14544"/>
                    <a:pt x="3730" y="14544"/>
                    <a:pt x="3686" y="14566"/>
                  </a:cubicBezTo>
                  <a:cubicBezTo>
                    <a:pt x="3664" y="14566"/>
                    <a:pt x="3620" y="14588"/>
                    <a:pt x="3598" y="14588"/>
                  </a:cubicBezTo>
                  <a:cubicBezTo>
                    <a:pt x="3549" y="14580"/>
                    <a:pt x="3519" y="14575"/>
                    <a:pt x="3495" y="14575"/>
                  </a:cubicBezTo>
                  <a:cubicBezTo>
                    <a:pt x="3454" y="14575"/>
                    <a:pt x="3433" y="14590"/>
                    <a:pt x="3377" y="14632"/>
                  </a:cubicBezTo>
                  <a:cubicBezTo>
                    <a:pt x="3333" y="14632"/>
                    <a:pt x="3289" y="14610"/>
                    <a:pt x="3267" y="14588"/>
                  </a:cubicBezTo>
                  <a:cubicBezTo>
                    <a:pt x="3245" y="14588"/>
                    <a:pt x="3223" y="14588"/>
                    <a:pt x="3223" y="14632"/>
                  </a:cubicBezTo>
                  <a:cubicBezTo>
                    <a:pt x="3289" y="14676"/>
                    <a:pt x="3355" y="14743"/>
                    <a:pt x="3443" y="14809"/>
                  </a:cubicBezTo>
                  <a:cubicBezTo>
                    <a:pt x="3443" y="14831"/>
                    <a:pt x="3443" y="14831"/>
                    <a:pt x="3443" y="14853"/>
                  </a:cubicBezTo>
                  <a:cubicBezTo>
                    <a:pt x="3443" y="14919"/>
                    <a:pt x="3443" y="14963"/>
                    <a:pt x="3510" y="15008"/>
                  </a:cubicBezTo>
                  <a:cubicBezTo>
                    <a:pt x="3532" y="15030"/>
                    <a:pt x="3554" y="15074"/>
                    <a:pt x="3554" y="15118"/>
                  </a:cubicBezTo>
                  <a:cubicBezTo>
                    <a:pt x="3576" y="15228"/>
                    <a:pt x="3620" y="15317"/>
                    <a:pt x="3686" y="15427"/>
                  </a:cubicBezTo>
                  <a:cubicBezTo>
                    <a:pt x="3730" y="15493"/>
                    <a:pt x="3708" y="15493"/>
                    <a:pt x="3642" y="15537"/>
                  </a:cubicBezTo>
                  <a:cubicBezTo>
                    <a:pt x="3598" y="15537"/>
                    <a:pt x="3576" y="15471"/>
                    <a:pt x="3532" y="15471"/>
                  </a:cubicBezTo>
                  <a:cubicBezTo>
                    <a:pt x="3532" y="15493"/>
                    <a:pt x="3532" y="15493"/>
                    <a:pt x="3532" y="15493"/>
                  </a:cubicBezTo>
                  <a:cubicBezTo>
                    <a:pt x="3532" y="15515"/>
                    <a:pt x="3532" y="15537"/>
                    <a:pt x="3532" y="15537"/>
                  </a:cubicBezTo>
                  <a:cubicBezTo>
                    <a:pt x="3532" y="15559"/>
                    <a:pt x="3532" y="15581"/>
                    <a:pt x="3510" y="15603"/>
                  </a:cubicBezTo>
                  <a:cubicBezTo>
                    <a:pt x="3462" y="15667"/>
                    <a:pt x="3403" y="15719"/>
                    <a:pt x="3325" y="15719"/>
                  </a:cubicBezTo>
                  <a:cubicBezTo>
                    <a:pt x="3294" y="15719"/>
                    <a:pt x="3260" y="15710"/>
                    <a:pt x="3223" y="15692"/>
                  </a:cubicBezTo>
                  <a:cubicBezTo>
                    <a:pt x="3156" y="15670"/>
                    <a:pt x="3090" y="15670"/>
                    <a:pt x="3046" y="15670"/>
                  </a:cubicBezTo>
                  <a:cubicBezTo>
                    <a:pt x="2980" y="15670"/>
                    <a:pt x="2936" y="15714"/>
                    <a:pt x="2958" y="15780"/>
                  </a:cubicBezTo>
                  <a:cubicBezTo>
                    <a:pt x="2958" y="15824"/>
                    <a:pt x="2980" y="15846"/>
                    <a:pt x="2980" y="15890"/>
                  </a:cubicBezTo>
                  <a:cubicBezTo>
                    <a:pt x="3002" y="15934"/>
                    <a:pt x="2980" y="15979"/>
                    <a:pt x="2936" y="16001"/>
                  </a:cubicBezTo>
                  <a:cubicBezTo>
                    <a:pt x="2929" y="16007"/>
                    <a:pt x="2921" y="16010"/>
                    <a:pt x="2912" y="16010"/>
                  </a:cubicBezTo>
                  <a:cubicBezTo>
                    <a:pt x="2890" y="16010"/>
                    <a:pt x="2863" y="15994"/>
                    <a:pt x="2848" y="15979"/>
                  </a:cubicBezTo>
                  <a:cubicBezTo>
                    <a:pt x="2825" y="15979"/>
                    <a:pt x="2803" y="15957"/>
                    <a:pt x="2781" y="15934"/>
                  </a:cubicBezTo>
                  <a:lnTo>
                    <a:pt x="2759" y="15934"/>
                  </a:lnTo>
                  <a:cubicBezTo>
                    <a:pt x="2737" y="15957"/>
                    <a:pt x="2737" y="15957"/>
                    <a:pt x="2737" y="15979"/>
                  </a:cubicBezTo>
                  <a:cubicBezTo>
                    <a:pt x="2737" y="16001"/>
                    <a:pt x="2737" y="16023"/>
                    <a:pt x="2737" y="16045"/>
                  </a:cubicBezTo>
                  <a:cubicBezTo>
                    <a:pt x="2759" y="16089"/>
                    <a:pt x="2781" y="16155"/>
                    <a:pt x="2781" y="16199"/>
                  </a:cubicBezTo>
                  <a:cubicBezTo>
                    <a:pt x="2759" y="16398"/>
                    <a:pt x="2781" y="16420"/>
                    <a:pt x="2561" y="16486"/>
                  </a:cubicBezTo>
                  <a:cubicBezTo>
                    <a:pt x="2561" y="16486"/>
                    <a:pt x="2561" y="16508"/>
                    <a:pt x="2539" y="16508"/>
                  </a:cubicBezTo>
                  <a:cubicBezTo>
                    <a:pt x="2539" y="16530"/>
                    <a:pt x="2539" y="16552"/>
                    <a:pt x="2539" y="16574"/>
                  </a:cubicBezTo>
                  <a:lnTo>
                    <a:pt x="2450" y="16574"/>
                  </a:lnTo>
                  <a:cubicBezTo>
                    <a:pt x="2450" y="16597"/>
                    <a:pt x="2450" y="16619"/>
                    <a:pt x="2428" y="16619"/>
                  </a:cubicBezTo>
                  <a:cubicBezTo>
                    <a:pt x="2428" y="16641"/>
                    <a:pt x="2428" y="16663"/>
                    <a:pt x="2406" y="16663"/>
                  </a:cubicBezTo>
                  <a:cubicBezTo>
                    <a:pt x="2362" y="16663"/>
                    <a:pt x="2340" y="16641"/>
                    <a:pt x="2318" y="16641"/>
                  </a:cubicBezTo>
                  <a:cubicBezTo>
                    <a:pt x="2274" y="16641"/>
                    <a:pt x="2252" y="16663"/>
                    <a:pt x="2230" y="16663"/>
                  </a:cubicBezTo>
                  <a:cubicBezTo>
                    <a:pt x="2185" y="16729"/>
                    <a:pt x="2097" y="16751"/>
                    <a:pt x="2031" y="16773"/>
                  </a:cubicBezTo>
                  <a:cubicBezTo>
                    <a:pt x="1943" y="16817"/>
                    <a:pt x="1899" y="16883"/>
                    <a:pt x="1899" y="16972"/>
                  </a:cubicBezTo>
                  <a:cubicBezTo>
                    <a:pt x="1921" y="17038"/>
                    <a:pt x="1899" y="17104"/>
                    <a:pt x="1832" y="17148"/>
                  </a:cubicBezTo>
                  <a:cubicBezTo>
                    <a:pt x="1766" y="17170"/>
                    <a:pt x="1744" y="17237"/>
                    <a:pt x="1766" y="17303"/>
                  </a:cubicBezTo>
                  <a:cubicBezTo>
                    <a:pt x="1766" y="17347"/>
                    <a:pt x="1766" y="17413"/>
                    <a:pt x="1766" y="17479"/>
                  </a:cubicBezTo>
                  <a:cubicBezTo>
                    <a:pt x="1766" y="17501"/>
                    <a:pt x="1744" y="17523"/>
                    <a:pt x="1722" y="17546"/>
                  </a:cubicBezTo>
                  <a:cubicBezTo>
                    <a:pt x="1678" y="17546"/>
                    <a:pt x="1656" y="17523"/>
                    <a:pt x="1612" y="17523"/>
                  </a:cubicBezTo>
                  <a:cubicBezTo>
                    <a:pt x="1590" y="17523"/>
                    <a:pt x="1567" y="17523"/>
                    <a:pt x="1567" y="17568"/>
                  </a:cubicBezTo>
                  <a:cubicBezTo>
                    <a:pt x="1678" y="17634"/>
                    <a:pt x="1678" y="17634"/>
                    <a:pt x="1722" y="17766"/>
                  </a:cubicBezTo>
                  <a:cubicBezTo>
                    <a:pt x="1722" y="17788"/>
                    <a:pt x="1722" y="17788"/>
                    <a:pt x="1722" y="17810"/>
                  </a:cubicBezTo>
                  <a:cubicBezTo>
                    <a:pt x="1722" y="17877"/>
                    <a:pt x="1766" y="17921"/>
                    <a:pt x="1832" y="17921"/>
                  </a:cubicBezTo>
                  <a:cubicBezTo>
                    <a:pt x="1832" y="17921"/>
                    <a:pt x="1854" y="17943"/>
                    <a:pt x="1854" y="17943"/>
                  </a:cubicBezTo>
                  <a:cubicBezTo>
                    <a:pt x="1965" y="17987"/>
                    <a:pt x="2031" y="18053"/>
                    <a:pt x="2031" y="18186"/>
                  </a:cubicBezTo>
                  <a:cubicBezTo>
                    <a:pt x="2031" y="18208"/>
                    <a:pt x="2053" y="18252"/>
                    <a:pt x="2075" y="18274"/>
                  </a:cubicBezTo>
                  <a:cubicBezTo>
                    <a:pt x="2141" y="18340"/>
                    <a:pt x="2185" y="18428"/>
                    <a:pt x="2252" y="18495"/>
                  </a:cubicBezTo>
                  <a:cubicBezTo>
                    <a:pt x="2185" y="18627"/>
                    <a:pt x="2075" y="18737"/>
                    <a:pt x="1987" y="18803"/>
                  </a:cubicBezTo>
                  <a:cubicBezTo>
                    <a:pt x="1943" y="18826"/>
                    <a:pt x="1876" y="18848"/>
                    <a:pt x="1832" y="18848"/>
                  </a:cubicBezTo>
                  <a:cubicBezTo>
                    <a:pt x="1744" y="18870"/>
                    <a:pt x="1678" y="18870"/>
                    <a:pt x="1612" y="18870"/>
                  </a:cubicBezTo>
                  <a:cubicBezTo>
                    <a:pt x="1567" y="19002"/>
                    <a:pt x="1479" y="19090"/>
                    <a:pt x="1369" y="19157"/>
                  </a:cubicBezTo>
                  <a:cubicBezTo>
                    <a:pt x="1325" y="19135"/>
                    <a:pt x="1259" y="19112"/>
                    <a:pt x="1192" y="19112"/>
                  </a:cubicBezTo>
                  <a:cubicBezTo>
                    <a:pt x="1259" y="19201"/>
                    <a:pt x="1259" y="19201"/>
                    <a:pt x="1325" y="19245"/>
                  </a:cubicBezTo>
                  <a:cubicBezTo>
                    <a:pt x="1347" y="19267"/>
                    <a:pt x="1369" y="19289"/>
                    <a:pt x="1369" y="19311"/>
                  </a:cubicBezTo>
                  <a:cubicBezTo>
                    <a:pt x="1391" y="19399"/>
                    <a:pt x="1413" y="19488"/>
                    <a:pt x="1325" y="19576"/>
                  </a:cubicBezTo>
                  <a:lnTo>
                    <a:pt x="1281" y="19576"/>
                  </a:lnTo>
                  <a:cubicBezTo>
                    <a:pt x="1265" y="19572"/>
                    <a:pt x="1251" y="19570"/>
                    <a:pt x="1238" y="19570"/>
                  </a:cubicBezTo>
                  <a:cubicBezTo>
                    <a:pt x="1177" y="19570"/>
                    <a:pt x="1140" y="19610"/>
                    <a:pt x="1104" y="19664"/>
                  </a:cubicBezTo>
                  <a:cubicBezTo>
                    <a:pt x="1082" y="19708"/>
                    <a:pt x="1038" y="19752"/>
                    <a:pt x="994" y="19797"/>
                  </a:cubicBezTo>
                  <a:lnTo>
                    <a:pt x="972" y="19797"/>
                  </a:lnTo>
                  <a:cubicBezTo>
                    <a:pt x="950" y="19797"/>
                    <a:pt x="927" y="19797"/>
                    <a:pt x="905" y="19775"/>
                  </a:cubicBezTo>
                  <a:cubicBezTo>
                    <a:pt x="905" y="19797"/>
                    <a:pt x="883" y="19797"/>
                    <a:pt x="883" y="19797"/>
                  </a:cubicBezTo>
                  <a:cubicBezTo>
                    <a:pt x="883" y="19797"/>
                    <a:pt x="883" y="19819"/>
                    <a:pt x="861" y="19819"/>
                  </a:cubicBezTo>
                  <a:cubicBezTo>
                    <a:pt x="832" y="19878"/>
                    <a:pt x="802" y="19907"/>
                    <a:pt x="760" y="19907"/>
                  </a:cubicBezTo>
                  <a:cubicBezTo>
                    <a:pt x="739" y="19907"/>
                    <a:pt x="714" y="19900"/>
                    <a:pt x="685" y="19885"/>
                  </a:cubicBezTo>
                  <a:cubicBezTo>
                    <a:pt x="663" y="19863"/>
                    <a:pt x="641" y="19863"/>
                    <a:pt x="619" y="19841"/>
                  </a:cubicBezTo>
                  <a:cubicBezTo>
                    <a:pt x="530" y="19951"/>
                    <a:pt x="442" y="20017"/>
                    <a:pt x="310" y="20039"/>
                  </a:cubicBezTo>
                  <a:cubicBezTo>
                    <a:pt x="310" y="20039"/>
                    <a:pt x="287" y="20061"/>
                    <a:pt x="287" y="20061"/>
                  </a:cubicBezTo>
                  <a:cubicBezTo>
                    <a:pt x="310" y="20084"/>
                    <a:pt x="332" y="20084"/>
                    <a:pt x="354" y="20084"/>
                  </a:cubicBezTo>
                  <a:cubicBezTo>
                    <a:pt x="368" y="20081"/>
                    <a:pt x="382" y="20079"/>
                    <a:pt x="394" y="20079"/>
                  </a:cubicBezTo>
                  <a:cubicBezTo>
                    <a:pt x="476" y="20079"/>
                    <a:pt x="514" y="20139"/>
                    <a:pt x="552" y="20216"/>
                  </a:cubicBezTo>
                  <a:cubicBezTo>
                    <a:pt x="530" y="20216"/>
                    <a:pt x="486" y="20238"/>
                    <a:pt x="464" y="20238"/>
                  </a:cubicBezTo>
                  <a:cubicBezTo>
                    <a:pt x="464" y="20282"/>
                    <a:pt x="464" y="20304"/>
                    <a:pt x="464" y="20326"/>
                  </a:cubicBezTo>
                  <a:cubicBezTo>
                    <a:pt x="287" y="20348"/>
                    <a:pt x="243" y="20370"/>
                    <a:pt x="199" y="20503"/>
                  </a:cubicBezTo>
                  <a:cubicBezTo>
                    <a:pt x="221" y="20547"/>
                    <a:pt x="287" y="20569"/>
                    <a:pt x="310" y="20635"/>
                  </a:cubicBezTo>
                  <a:cubicBezTo>
                    <a:pt x="287" y="20657"/>
                    <a:pt x="265" y="20679"/>
                    <a:pt x="221" y="20701"/>
                  </a:cubicBezTo>
                  <a:cubicBezTo>
                    <a:pt x="243" y="20701"/>
                    <a:pt x="243" y="20724"/>
                    <a:pt x="265" y="20724"/>
                  </a:cubicBezTo>
                  <a:cubicBezTo>
                    <a:pt x="287" y="20746"/>
                    <a:pt x="310" y="20768"/>
                    <a:pt x="332" y="20768"/>
                  </a:cubicBezTo>
                  <a:cubicBezTo>
                    <a:pt x="420" y="20834"/>
                    <a:pt x="420" y="20856"/>
                    <a:pt x="376" y="20944"/>
                  </a:cubicBezTo>
                  <a:cubicBezTo>
                    <a:pt x="354" y="20988"/>
                    <a:pt x="332" y="21033"/>
                    <a:pt x="354" y="21077"/>
                  </a:cubicBezTo>
                  <a:cubicBezTo>
                    <a:pt x="398" y="21121"/>
                    <a:pt x="376" y="21165"/>
                    <a:pt x="354" y="21209"/>
                  </a:cubicBezTo>
                  <a:cubicBezTo>
                    <a:pt x="354" y="21253"/>
                    <a:pt x="376" y="21297"/>
                    <a:pt x="420" y="21341"/>
                  </a:cubicBezTo>
                  <a:cubicBezTo>
                    <a:pt x="442" y="21341"/>
                    <a:pt x="486" y="21364"/>
                    <a:pt x="508" y="21364"/>
                  </a:cubicBezTo>
                  <a:cubicBezTo>
                    <a:pt x="530" y="21386"/>
                    <a:pt x="574" y="21386"/>
                    <a:pt x="596" y="21408"/>
                  </a:cubicBezTo>
                  <a:cubicBezTo>
                    <a:pt x="619" y="21430"/>
                    <a:pt x="641" y="21452"/>
                    <a:pt x="619" y="21474"/>
                  </a:cubicBezTo>
                  <a:cubicBezTo>
                    <a:pt x="619" y="21518"/>
                    <a:pt x="641" y="21562"/>
                    <a:pt x="663" y="21606"/>
                  </a:cubicBezTo>
                  <a:cubicBezTo>
                    <a:pt x="685" y="21650"/>
                    <a:pt x="663" y="21695"/>
                    <a:pt x="619" y="21717"/>
                  </a:cubicBezTo>
                  <a:cubicBezTo>
                    <a:pt x="574" y="21717"/>
                    <a:pt x="552" y="21739"/>
                    <a:pt x="508" y="21761"/>
                  </a:cubicBezTo>
                  <a:cubicBezTo>
                    <a:pt x="530" y="21783"/>
                    <a:pt x="552" y="21827"/>
                    <a:pt x="530" y="21849"/>
                  </a:cubicBezTo>
                  <a:cubicBezTo>
                    <a:pt x="508" y="21915"/>
                    <a:pt x="508" y="21982"/>
                    <a:pt x="552" y="22048"/>
                  </a:cubicBezTo>
                  <a:cubicBezTo>
                    <a:pt x="552" y="22048"/>
                    <a:pt x="552" y="22092"/>
                    <a:pt x="530" y="22092"/>
                  </a:cubicBezTo>
                  <a:cubicBezTo>
                    <a:pt x="521" y="22111"/>
                    <a:pt x="512" y="22117"/>
                    <a:pt x="502" y="22117"/>
                  </a:cubicBezTo>
                  <a:cubicBezTo>
                    <a:pt x="490" y="22117"/>
                    <a:pt x="477" y="22105"/>
                    <a:pt x="464" y="22092"/>
                  </a:cubicBezTo>
                  <a:cubicBezTo>
                    <a:pt x="442" y="22070"/>
                    <a:pt x="420" y="22048"/>
                    <a:pt x="398" y="22004"/>
                  </a:cubicBezTo>
                  <a:cubicBezTo>
                    <a:pt x="383" y="22004"/>
                    <a:pt x="378" y="21994"/>
                    <a:pt x="370" y="21994"/>
                  </a:cubicBezTo>
                  <a:cubicBezTo>
                    <a:pt x="366" y="21994"/>
                    <a:pt x="361" y="21996"/>
                    <a:pt x="354" y="22004"/>
                  </a:cubicBezTo>
                  <a:cubicBezTo>
                    <a:pt x="354" y="22004"/>
                    <a:pt x="354" y="22026"/>
                    <a:pt x="354" y="22026"/>
                  </a:cubicBezTo>
                  <a:cubicBezTo>
                    <a:pt x="376" y="22114"/>
                    <a:pt x="354" y="22158"/>
                    <a:pt x="265" y="22202"/>
                  </a:cubicBezTo>
                  <a:cubicBezTo>
                    <a:pt x="243" y="22202"/>
                    <a:pt x="199" y="22224"/>
                    <a:pt x="155" y="22224"/>
                  </a:cubicBezTo>
                  <a:cubicBezTo>
                    <a:pt x="133" y="22246"/>
                    <a:pt x="111" y="22246"/>
                    <a:pt x="89" y="22268"/>
                  </a:cubicBezTo>
                  <a:cubicBezTo>
                    <a:pt x="1" y="22290"/>
                    <a:pt x="1" y="22379"/>
                    <a:pt x="67" y="22423"/>
                  </a:cubicBezTo>
                  <a:cubicBezTo>
                    <a:pt x="89" y="22445"/>
                    <a:pt x="133" y="22467"/>
                    <a:pt x="177" y="22489"/>
                  </a:cubicBezTo>
                  <a:cubicBezTo>
                    <a:pt x="221" y="22533"/>
                    <a:pt x="287" y="22577"/>
                    <a:pt x="287" y="22644"/>
                  </a:cubicBezTo>
                  <a:cubicBezTo>
                    <a:pt x="287" y="22732"/>
                    <a:pt x="332" y="22776"/>
                    <a:pt x="398" y="22820"/>
                  </a:cubicBezTo>
                  <a:cubicBezTo>
                    <a:pt x="442" y="22864"/>
                    <a:pt x="508" y="22908"/>
                    <a:pt x="552" y="22930"/>
                  </a:cubicBezTo>
                  <a:cubicBezTo>
                    <a:pt x="641" y="22975"/>
                    <a:pt x="707" y="23019"/>
                    <a:pt x="773" y="23085"/>
                  </a:cubicBezTo>
                  <a:cubicBezTo>
                    <a:pt x="794" y="23080"/>
                    <a:pt x="815" y="23077"/>
                    <a:pt x="835" y="23077"/>
                  </a:cubicBezTo>
                  <a:cubicBezTo>
                    <a:pt x="902" y="23077"/>
                    <a:pt x="965" y="23106"/>
                    <a:pt x="1016" y="23173"/>
                  </a:cubicBezTo>
                  <a:cubicBezTo>
                    <a:pt x="1038" y="23195"/>
                    <a:pt x="1082" y="23217"/>
                    <a:pt x="1104" y="23217"/>
                  </a:cubicBezTo>
                  <a:cubicBezTo>
                    <a:pt x="1192" y="23239"/>
                    <a:pt x="1259" y="23284"/>
                    <a:pt x="1325" y="23350"/>
                  </a:cubicBezTo>
                  <a:cubicBezTo>
                    <a:pt x="1347" y="23372"/>
                    <a:pt x="1369" y="23394"/>
                    <a:pt x="1391" y="23394"/>
                  </a:cubicBezTo>
                  <a:cubicBezTo>
                    <a:pt x="1523" y="23394"/>
                    <a:pt x="1612" y="23482"/>
                    <a:pt x="1700" y="23571"/>
                  </a:cubicBezTo>
                  <a:cubicBezTo>
                    <a:pt x="1766" y="23615"/>
                    <a:pt x="1854" y="23659"/>
                    <a:pt x="1921" y="23703"/>
                  </a:cubicBezTo>
                  <a:cubicBezTo>
                    <a:pt x="1950" y="23710"/>
                    <a:pt x="1972" y="23715"/>
                    <a:pt x="1991" y="23715"/>
                  </a:cubicBezTo>
                  <a:cubicBezTo>
                    <a:pt x="2028" y="23715"/>
                    <a:pt x="2053" y="23696"/>
                    <a:pt x="2097" y="23637"/>
                  </a:cubicBezTo>
                  <a:cubicBezTo>
                    <a:pt x="2141" y="23593"/>
                    <a:pt x="2185" y="23548"/>
                    <a:pt x="2252" y="23548"/>
                  </a:cubicBezTo>
                  <a:cubicBezTo>
                    <a:pt x="2296" y="23526"/>
                    <a:pt x="2318" y="23526"/>
                    <a:pt x="2340" y="23526"/>
                  </a:cubicBezTo>
                  <a:cubicBezTo>
                    <a:pt x="2362" y="23438"/>
                    <a:pt x="2362" y="23350"/>
                    <a:pt x="2362" y="23284"/>
                  </a:cubicBezTo>
                  <a:cubicBezTo>
                    <a:pt x="2384" y="23195"/>
                    <a:pt x="2406" y="23129"/>
                    <a:pt x="2494" y="23107"/>
                  </a:cubicBezTo>
                  <a:cubicBezTo>
                    <a:pt x="2494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494" y="22997"/>
                  </a:cubicBezTo>
                  <a:cubicBezTo>
                    <a:pt x="2539" y="22930"/>
                    <a:pt x="2516" y="22864"/>
                    <a:pt x="2494" y="22798"/>
                  </a:cubicBezTo>
                  <a:cubicBezTo>
                    <a:pt x="2539" y="22732"/>
                    <a:pt x="2605" y="22688"/>
                    <a:pt x="2671" y="22688"/>
                  </a:cubicBezTo>
                  <a:cubicBezTo>
                    <a:pt x="2693" y="22688"/>
                    <a:pt x="2693" y="22666"/>
                    <a:pt x="2715" y="22644"/>
                  </a:cubicBezTo>
                  <a:cubicBezTo>
                    <a:pt x="2693" y="22622"/>
                    <a:pt x="2671" y="22599"/>
                    <a:pt x="2671" y="22577"/>
                  </a:cubicBezTo>
                  <a:cubicBezTo>
                    <a:pt x="2649" y="22533"/>
                    <a:pt x="2649" y="22511"/>
                    <a:pt x="2649" y="22467"/>
                  </a:cubicBezTo>
                  <a:cubicBezTo>
                    <a:pt x="2649" y="22423"/>
                    <a:pt x="2671" y="22401"/>
                    <a:pt x="2715" y="22379"/>
                  </a:cubicBezTo>
                  <a:cubicBezTo>
                    <a:pt x="2759" y="22313"/>
                    <a:pt x="2759" y="22313"/>
                    <a:pt x="2737" y="22246"/>
                  </a:cubicBezTo>
                  <a:cubicBezTo>
                    <a:pt x="2737" y="22224"/>
                    <a:pt x="2715" y="22224"/>
                    <a:pt x="2715" y="22202"/>
                  </a:cubicBezTo>
                  <a:cubicBezTo>
                    <a:pt x="2715" y="22180"/>
                    <a:pt x="2715" y="22136"/>
                    <a:pt x="2759" y="22114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781" y="22070"/>
                    <a:pt x="2781" y="22048"/>
                    <a:pt x="2781" y="22004"/>
                  </a:cubicBezTo>
                  <a:cubicBezTo>
                    <a:pt x="2781" y="21982"/>
                    <a:pt x="2781" y="21959"/>
                    <a:pt x="2781" y="21937"/>
                  </a:cubicBezTo>
                  <a:cubicBezTo>
                    <a:pt x="2803" y="21849"/>
                    <a:pt x="2825" y="21783"/>
                    <a:pt x="2914" y="21761"/>
                  </a:cubicBezTo>
                  <a:cubicBezTo>
                    <a:pt x="3002" y="21717"/>
                    <a:pt x="3046" y="21650"/>
                    <a:pt x="3046" y="21562"/>
                  </a:cubicBezTo>
                  <a:cubicBezTo>
                    <a:pt x="3046" y="21540"/>
                    <a:pt x="3046" y="21496"/>
                    <a:pt x="3046" y="21474"/>
                  </a:cubicBezTo>
                  <a:cubicBezTo>
                    <a:pt x="3046" y="21430"/>
                    <a:pt x="3046" y="21408"/>
                    <a:pt x="3046" y="21386"/>
                  </a:cubicBezTo>
                  <a:cubicBezTo>
                    <a:pt x="3090" y="21319"/>
                    <a:pt x="3112" y="21231"/>
                    <a:pt x="3134" y="21165"/>
                  </a:cubicBezTo>
                  <a:cubicBezTo>
                    <a:pt x="3134" y="21121"/>
                    <a:pt x="3179" y="21099"/>
                    <a:pt x="3223" y="21099"/>
                  </a:cubicBezTo>
                  <a:cubicBezTo>
                    <a:pt x="3267" y="21099"/>
                    <a:pt x="3311" y="21121"/>
                    <a:pt x="3377" y="21121"/>
                  </a:cubicBezTo>
                  <a:lnTo>
                    <a:pt x="3443" y="21121"/>
                  </a:lnTo>
                  <a:cubicBezTo>
                    <a:pt x="3399" y="21055"/>
                    <a:pt x="3377" y="21010"/>
                    <a:pt x="3333" y="20966"/>
                  </a:cubicBezTo>
                  <a:cubicBezTo>
                    <a:pt x="3355" y="20944"/>
                    <a:pt x="3355" y="20944"/>
                    <a:pt x="3355" y="20944"/>
                  </a:cubicBezTo>
                  <a:cubicBezTo>
                    <a:pt x="3377" y="20922"/>
                    <a:pt x="3377" y="20900"/>
                    <a:pt x="3399" y="20900"/>
                  </a:cubicBezTo>
                  <a:cubicBezTo>
                    <a:pt x="3488" y="20834"/>
                    <a:pt x="3510" y="20790"/>
                    <a:pt x="3465" y="20679"/>
                  </a:cubicBezTo>
                  <a:cubicBezTo>
                    <a:pt x="3465" y="20657"/>
                    <a:pt x="3465" y="20657"/>
                    <a:pt x="3488" y="20635"/>
                  </a:cubicBezTo>
                  <a:cubicBezTo>
                    <a:pt x="3510" y="20613"/>
                    <a:pt x="3532" y="20569"/>
                    <a:pt x="3576" y="20547"/>
                  </a:cubicBezTo>
                  <a:cubicBezTo>
                    <a:pt x="3620" y="20525"/>
                    <a:pt x="3686" y="20525"/>
                    <a:pt x="3730" y="20525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2"/>
                    <a:pt x="3708" y="20348"/>
                  </a:cubicBezTo>
                  <a:cubicBezTo>
                    <a:pt x="3730" y="20282"/>
                    <a:pt x="3752" y="20238"/>
                    <a:pt x="3797" y="20194"/>
                  </a:cubicBezTo>
                  <a:cubicBezTo>
                    <a:pt x="3841" y="20150"/>
                    <a:pt x="3885" y="20084"/>
                    <a:pt x="3907" y="19995"/>
                  </a:cubicBezTo>
                  <a:cubicBezTo>
                    <a:pt x="3929" y="19951"/>
                    <a:pt x="3951" y="19885"/>
                    <a:pt x="3951" y="19841"/>
                  </a:cubicBezTo>
                  <a:cubicBezTo>
                    <a:pt x="3973" y="19730"/>
                    <a:pt x="4017" y="19620"/>
                    <a:pt x="4128" y="19554"/>
                  </a:cubicBezTo>
                  <a:cubicBezTo>
                    <a:pt x="4105" y="19333"/>
                    <a:pt x="4105" y="19333"/>
                    <a:pt x="4238" y="19223"/>
                  </a:cubicBezTo>
                  <a:cubicBezTo>
                    <a:pt x="4194" y="19002"/>
                    <a:pt x="4194" y="18914"/>
                    <a:pt x="4260" y="18715"/>
                  </a:cubicBezTo>
                  <a:cubicBezTo>
                    <a:pt x="4282" y="18671"/>
                    <a:pt x="4304" y="18649"/>
                    <a:pt x="4348" y="18649"/>
                  </a:cubicBezTo>
                  <a:cubicBezTo>
                    <a:pt x="4414" y="18627"/>
                    <a:pt x="4459" y="18583"/>
                    <a:pt x="4459" y="18517"/>
                  </a:cubicBezTo>
                  <a:cubicBezTo>
                    <a:pt x="4481" y="18450"/>
                    <a:pt x="4481" y="18384"/>
                    <a:pt x="4503" y="18340"/>
                  </a:cubicBezTo>
                  <a:cubicBezTo>
                    <a:pt x="4503" y="18230"/>
                    <a:pt x="4525" y="18163"/>
                    <a:pt x="4591" y="18097"/>
                  </a:cubicBezTo>
                  <a:cubicBezTo>
                    <a:pt x="4613" y="18075"/>
                    <a:pt x="4613" y="18075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9" y="17965"/>
                    <a:pt x="4569" y="17921"/>
                    <a:pt x="4591" y="17899"/>
                  </a:cubicBezTo>
                  <a:cubicBezTo>
                    <a:pt x="4604" y="17873"/>
                    <a:pt x="4624" y="17862"/>
                    <a:pt x="4648" y="17862"/>
                  </a:cubicBezTo>
                  <a:cubicBezTo>
                    <a:pt x="4665" y="17862"/>
                    <a:pt x="4683" y="17867"/>
                    <a:pt x="4701" y="17877"/>
                  </a:cubicBezTo>
                  <a:cubicBezTo>
                    <a:pt x="4723" y="17877"/>
                    <a:pt x="4745" y="17899"/>
                    <a:pt x="4812" y="17921"/>
                  </a:cubicBezTo>
                  <a:cubicBezTo>
                    <a:pt x="4812" y="17877"/>
                    <a:pt x="4812" y="17832"/>
                    <a:pt x="4812" y="17810"/>
                  </a:cubicBezTo>
                  <a:cubicBezTo>
                    <a:pt x="4900" y="17700"/>
                    <a:pt x="4900" y="17700"/>
                    <a:pt x="4922" y="17568"/>
                  </a:cubicBezTo>
                  <a:cubicBezTo>
                    <a:pt x="4922" y="17501"/>
                    <a:pt x="4944" y="17435"/>
                    <a:pt x="5010" y="17391"/>
                  </a:cubicBezTo>
                  <a:cubicBezTo>
                    <a:pt x="5032" y="17413"/>
                    <a:pt x="5054" y="17435"/>
                    <a:pt x="5077" y="17435"/>
                  </a:cubicBezTo>
                  <a:cubicBezTo>
                    <a:pt x="5143" y="17413"/>
                    <a:pt x="5209" y="17413"/>
                    <a:pt x="5253" y="17369"/>
                  </a:cubicBezTo>
                  <a:cubicBezTo>
                    <a:pt x="5231" y="17347"/>
                    <a:pt x="5209" y="17325"/>
                    <a:pt x="5209" y="17325"/>
                  </a:cubicBezTo>
                  <a:cubicBezTo>
                    <a:pt x="5165" y="17281"/>
                    <a:pt x="5165" y="17237"/>
                    <a:pt x="5209" y="17214"/>
                  </a:cubicBezTo>
                  <a:cubicBezTo>
                    <a:pt x="5231" y="17192"/>
                    <a:pt x="5275" y="17192"/>
                    <a:pt x="5297" y="17192"/>
                  </a:cubicBezTo>
                  <a:cubicBezTo>
                    <a:pt x="5386" y="17170"/>
                    <a:pt x="5452" y="17104"/>
                    <a:pt x="5474" y="17016"/>
                  </a:cubicBezTo>
                  <a:cubicBezTo>
                    <a:pt x="5474" y="16994"/>
                    <a:pt x="5474" y="16950"/>
                    <a:pt x="5496" y="16928"/>
                  </a:cubicBezTo>
                  <a:cubicBezTo>
                    <a:pt x="5496" y="16883"/>
                    <a:pt x="5518" y="16883"/>
                    <a:pt x="5562" y="16883"/>
                  </a:cubicBezTo>
                  <a:lnTo>
                    <a:pt x="5606" y="16883"/>
                  </a:lnTo>
                  <a:cubicBezTo>
                    <a:pt x="5628" y="16861"/>
                    <a:pt x="5650" y="16817"/>
                    <a:pt x="5650" y="16795"/>
                  </a:cubicBezTo>
                  <a:cubicBezTo>
                    <a:pt x="5677" y="16809"/>
                    <a:pt x="5696" y="16830"/>
                    <a:pt x="5716" y="16830"/>
                  </a:cubicBezTo>
                  <a:cubicBezTo>
                    <a:pt x="5729" y="16830"/>
                    <a:pt x="5743" y="16821"/>
                    <a:pt x="5761" y="16795"/>
                  </a:cubicBezTo>
                  <a:cubicBezTo>
                    <a:pt x="5761" y="16795"/>
                    <a:pt x="5739" y="16773"/>
                    <a:pt x="5739" y="16751"/>
                  </a:cubicBezTo>
                  <a:cubicBezTo>
                    <a:pt x="5694" y="16685"/>
                    <a:pt x="5717" y="16641"/>
                    <a:pt x="5805" y="16619"/>
                  </a:cubicBezTo>
                  <a:cubicBezTo>
                    <a:pt x="5827" y="16597"/>
                    <a:pt x="5849" y="16597"/>
                    <a:pt x="5893" y="16597"/>
                  </a:cubicBezTo>
                  <a:cubicBezTo>
                    <a:pt x="5893" y="16530"/>
                    <a:pt x="5871" y="16486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288"/>
                    <a:pt x="5959" y="16199"/>
                    <a:pt x="6003" y="16155"/>
                  </a:cubicBezTo>
                  <a:cubicBezTo>
                    <a:pt x="6048" y="16089"/>
                    <a:pt x="6114" y="16045"/>
                    <a:pt x="6180" y="15979"/>
                  </a:cubicBezTo>
                  <a:cubicBezTo>
                    <a:pt x="6180" y="15979"/>
                    <a:pt x="6180" y="15957"/>
                    <a:pt x="6180" y="15934"/>
                  </a:cubicBezTo>
                  <a:cubicBezTo>
                    <a:pt x="6158" y="15912"/>
                    <a:pt x="6136" y="15890"/>
                    <a:pt x="6114" y="15868"/>
                  </a:cubicBezTo>
                  <a:cubicBezTo>
                    <a:pt x="6136" y="15824"/>
                    <a:pt x="6136" y="15802"/>
                    <a:pt x="6158" y="15780"/>
                  </a:cubicBezTo>
                  <a:cubicBezTo>
                    <a:pt x="6136" y="15758"/>
                    <a:pt x="6114" y="15736"/>
                    <a:pt x="6092" y="15736"/>
                  </a:cubicBezTo>
                  <a:cubicBezTo>
                    <a:pt x="6114" y="15670"/>
                    <a:pt x="6158" y="15648"/>
                    <a:pt x="6202" y="15648"/>
                  </a:cubicBezTo>
                  <a:cubicBezTo>
                    <a:pt x="6224" y="15670"/>
                    <a:pt x="6268" y="15670"/>
                    <a:pt x="6290" y="15670"/>
                  </a:cubicBezTo>
                  <a:cubicBezTo>
                    <a:pt x="6298" y="15677"/>
                    <a:pt x="6305" y="15679"/>
                    <a:pt x="6312" y="15679"/>
                  </a:cubicBezTo>
                  <a:cubicBezTo>
                    <a:pt x="6327" y="15679"/>
                    <a:pt x="6342" y="15670"/>
                    <a:pt x="6357" y="15670"/>
                  </a:cubicBezTo>
                  <a:cubicBezTo>
                    <a:pt x="6312" y="15603"/>
                    <a:pt x="6268" y="15559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12" y="15317"/>
                    <a:pt x="6312" y="15317"/>
                  </a:cubicBezTo>
                  <a:cubicBezTo>
                    <a:pt x="6334" y="15272"/>
                    <a:pt x="6379" y="15228"/>
                    <a:pt x="6423" y="15228"/>
                  </a:cubicBezTo>
                  <a:cubicBezTo>
                    <a:pt x="6437" y="15236"/>
                    <a:pt x="6450" y="15238"/>
                    <a:pt x="6460" y="15238"/>
                  </a:cubicBezTo>
                  <a:cubicBezTo>
                    <a:pt x="6482" y="15238"/>
                    <a:pt x="6496" y="15228"/>
                    <a:pt x="6511" y="15228"/>
                  </a:cubicBezTo>
                  <a:cubicBezTo>
                    <a:pt x="6555" y="15228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7" y="15030"/>
                  </a:cubicBezTo>
                  <a:cubicBezTo>
                    <a:pt x="6423" y="14985"/>
                    <a:pt x="6445" y="14941"/>
                    <a:pt x="6511" y="14941"/>
                  </a:cubicBezTo>
                  <a:lnTo>
                    <a:pt x="6643" y="14941"/>
                  </a:lnTo>
                  <a:cubicBezTo>
                    <a:pt x="6666" y="14941"/>
                    <a:pt x="6688" y="14897"/>
                    <a:pt x="6666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21" y="14699"/>
                    <a:pt x="6666" y="14676"/>
                  </a:cubicBezTo>
                  <a:cubicBezTo>
                    <a:pt x="6666" y="14654"/>
                    <a:pt x="6666" y="14632"/>
                    <a:pt x="6666" y="14610"/>
                  </a:cubicBezTo>
                  <a:cubicBezTo>
                    <a:pt x="6621" y="14522"/>
                    <a:pt x="6643" y="14434"/>
                    <a:pt x="6710" y="14368"/>
                  </a:cubicBezTo>
                  <a:cubicBezTo>
                    <a:pt x="6732" y="14345"/>
                    <a:pt x="6754" y="14345"/>
                    <a:pt x="6754" y="14323"/>
                  </a:cubicBezTo>
                  <a:cubicBezTo>
                    <a:pt x="6776" y="14301"/>
                    <a:pt x="6798" y="14279"/>
                    <a:pt x="6798" y="14257"/>
                  </a:cubicBezTo>
                  <a:cubicBezTo>
                    <a:pt x="6842" y="14081"/>
                    <a:pt x="6842" y="14081"/>
                    <a:pt x="6975" y="14014"/>
                  </a:cubicBezTo>
                  <a:cubicBezTo>
                    <a:pt x="6952" y="13904"/>
                    <a:pt x="6997" y="13794"/>
                    <a:pt x="7085" y="13728"/>
                  </a:cubicBezTo>
                  <a:cubicBezTo>
                    <a:pt x="7129" y="13683"/>
                    <a:pt x="7173" y="13683"/>
                    <a:pt x="7217" y="13639"/>
                  </a:cubicBezTo>
                  <a:cubicBezTo>
                    <a:pt x="7239" y="13485"/>
                    <a:pt x="7328" y="13352"/>
                    <a:pt x="7438" y="13242"/>
                  </a:cubicBezTo>
                  <a:cubicBezTo>
                    <a:pt x="7504" y="13176"/>
                    <a:pt x="7548" y="13110"/>
                    <a:pt x="7548" y="13021"/>
                  </a:cubicBezTo>
                  <a:cubicBezTo>
                    <a:pt x="7570" y="12867"/>
                    <a:pt x="7615" y="12756"/>
                    <a:pt x="7703" y="12646"/>
                  </a:cubicBezTo>
                  <a:cubicBezTo>
                    <a:pt x="7747" y="12580"/>
                    <a:pt x="7769" y="12536"/>
                    <a:pt x="7813" y="12470"/>
                  </a:cubicBezTo>
                  <a:cubicBezTo>
                    <a:pt x="7857" y="12381"/>
                    <a:pt x="7879" y="12293"/>
                    <a:pt x="7901" y="12205"/>
                  </a:cubicBezTo>
                  <a:cubicBezTo>
                    <a:pt x="7923" y="12094"/>
                    <a:pt x="7946" y="11984"/>
                    <a:pt x="8078" y="11940"/>
                  </a:cubicBezTo>
                  <a:cubicBezTo>
                    <a:pt x="8034" y="11874"/>
                    <a:pt x="8056" y="11807"/>
                    <a:pt x="8078" y="11741"/>
                  </a:cubicBezTo>
                  <a:cubicBezTo>
                    <a:pt x="8100" y="11675"/>
                    <a:pt x="8122" y="11587"/>
                    <a:pt x="8166" y="11521"/>
                  </a:cubicBezTo>
                  <a:cubicBezTo>
                    <a:pt x="8188" y="11454"/>
                    <a:pt x="8210" y="11388"/>
                    <a:pt x="8210" y="11322"/>
                  </a:cubicBezTo>
                  <a:cubicBezTo>
                    <a:pt x="8210" y="11278"/>
                    <a:pt x="8210" y="11212"/>
                    <a:pt x="8210" y="11167"/>
                  </a:cubicBezTo>
                  <a:cubicBezTo>
                    <a:pt x="8210" y="11145"/>
                    <a:pt x="8232" y="11123"/>
                    <a:pt x="8210" y="11101"/>
                  </a:cubicBezTo>
                  <a:cubicBezTo>
                    <a:pt x="8188" y="10991"/>
                    <a:pt x="8188" y="10903"/>
                    <a:pt x="8210" y="10792"/>
                  </a:cubicBezTo>
                  <a:cubicBezTo>
                    <a:pt x="8210" y="10704"/>
                    <a:pt x="8210" y="10704"/>
                    <a:pt x="8299" y="10682"/>
                  </a:cubicBezTo>
                  <a:cubicBezTo>
                    <a:pt x="8321" y="10660"/>
                    <a:pt x="8321" y="10660"/>
                    <a:pt x="8343" y="10660"/>
                  </a:cubicBezTo>
                  <a:cubicBezTo>
                    <a:pt x="8343" y="10638"/>
                    <a:pt x="8343" y="10616"/>
                    <a:pt x="8343" y="10594"/>
                  </a:cubicBezTo>
                  <a:cubicBezTo>
                    <a:pt x="8365" y="10572"/>
                    <a:pt x="8365" y="10572"/>
                    <a:pt x="8387" y="10549"/>
                  </a:cubicBezTo>
                  <a:cubicBezTo>
                    <a:pt x="8497" y="10527"/>
                    <a:pt x="8586" y="10439"/>
                    <a:pt x="8652" y="10351"/>
                  </a:cubicBezTo>
                  <a:cubicBezTo>
                    <a:pt x="8740" y="10241"/>
                    <a:pt x="8828" y="10130"/>
                    <a:pt x="8895" y="9998"/>
                  </a:cubicBezTo>
                  <a:cubicBezTo>
                    <a:pt x="8895" y="9998"/>
                    <a:pt x="8895" y="9976"/>
                    <a:pt x="8917" y="9976"/>
                  </a:cubicBezTo>
                  <a:cubicBezTo>
                    <a:pt x="9005" y="9865"/>
                    <a:pt x="9071" y="9755"/>
                    <a:pt x="9137" y="9623"/>
                  </a:cubicBezTo>
                  <a:cubicBezTo>
                    <a:pt x="9204" y="9490"/>
                    <a:pt x="9204" y="9490"/>
                    <a:pt x="9336" y="9446"/>
                  </a:cubicBezTo>
                  <a:cubicBezTo>
                    <a:pt x="9336" y="9424"/>
                    <a:pt x="9336" y="9402"/>
                    <a:pt x="9336" y="9380"/>
                  </a:cubicBezTo>
                  <a:cubicBezTo>
                    <a:pt x="9358" y="9225"/>
                    <a:pt x="9402" y="9115"/>
                    <a:pt x="9557" y="9071"/>
                  </a:cubicBezTo>
                  <a:cubicBezTo>
                    <a:pt x="9601" y="9049"/>
                    <a:pt x="9601" y="9027"/>
                    <a:pt x="9601" y="8983"/>
                  </a:cubicBezTo>
                  <a:cubicBezTo>
                    <a:pt x="9579" y="8938"/>
                    <a:pt x="9557" y="8916"/>
                    <a:pt x="9535" y="8872"/>
                  </a:cubicBezTo>
                  <a:cubicBezTo>
                    <a:pt x="9557" y="8828"/>
                    <a:pt x="9579" y="8806"/>
                    <a:pt x="9623" y="8784"/>
                  </a:cubicBezTo>
                  <a:cubicBezTo>
                    <a:pt x="9689" y="8762"/>
                    <a:pt x="9711" y="8718"/>
                    <a:pt x="9711" y="8652"/>
                  </a:cubicBezTo>
                  <a:cubicBezTo>
                    <a:pt x="9711" y="8607"/>
                    <a:pt x="9711" y="8563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cubicBezTo>
                    <a:pt x="9844" y="8453"/>
                    <a:pt x="9866" y="8453"/>
                    <a:pt x="9888" y="8431"/>
                  </a:cubicBezTo>
                  <a:cubicBezTo>
                    <a:pt x="9888" y="8431"/>
                    <a:pt x="9888" y="8431"/>
                    <a:pt x="9888" y="8409"/>
                  </a:cubicBezTo>
                  <a:cubicBezTo>
                    <a:pt x="9866" y="8387"/>
                    <a:pt x="9866" y="8365"/>
                    <a:pt x="9844" y="8320"/>
                  </a:cubicBezTo>
                  <a:cubicBezTo>
                    <a:pt x="9910" y="8276"/>
                    <a:pt x="9932" y="8210"/>
                    <a:pt x="9932" y="8144"/>
                  </a:cubicBezTo>
                  <a:cubicBezTo>
                    <a:pt x="9954" y="8056"/>
                    <a:pt x="9998" y="8056"/>
                    <a:pt x="10086" y="8056"/>
                  </a:cubicBezTo>
                  <a:lnTo>
                    <a:pt x="10108" y="8056"/>
                  </a:lnTo>
                  <a:cubicBezTo>
                    <a:pt x="10108" y="8012"/>
                    <a:pt x="10086" y="7967"/>
                    <a:pt x="10086" y="7923"/>
                  </a:cubicBezTo>
                  <a:cubicBezTo>
                    <a:pt x="10130" y="7879"/>
                    <a:pt x="10153" y="7813"/>
                    <a:pt x="10175" y="7747"/>
                  </a:cubicBezTo>
                  <a:cubicBezTo>
                    <a:pt x="10175" y="7688"/>
                    <a:pt x="10184" y="7668"/>
                    <a:pt x="10217" y="7668"/>
                  </a:cubicBezTo>
                  <a:cubicBezTo>
                    <a:pt x="10233" y="7668"/>
                    <a:pt x="10255" y="7673"/>
                    <a:pt x="10285" y="7680"/>
                  </a:cubicBezTo>
                  <a:lnTo>
                    <a:pt x="10307" y="7680"/>
                  </a:lnTo>
                  <a:cubicBezTo>
                    <a:pt x="10307" y="7658"/>
                    <a:pt x="10307" y="7636"/>
                    <a:pt x="10307" y="7614"/>
                  </a:cubicBezTo>
                  <a:cubicBezTo>
                    <a:pt x="10263" y="7504"/>
                    <a:pt x="10285" y="7482"/>
                    <a:pt x="10395" y="7438"/>
                  </a:cubicBezTo>
                  <a:cubicBezTo>
                    <a:pt x="10395" y="7416"/>
                    <a:pt x="10417" y="7416"/>
                    <a:pt x="10417" y="7416"/>
                  </a:cubicBezTo>
                  <a:cubicBezTo>
                    <a:pt x="10417" y="7416"/>
                    <a:pt x="10417" y="7394"/>
                    <a:pt x="10439" y="7394"/>
                  </a:cubicBezTo>
                  <a:cubicBezTo>
                    <a:pt x="10417" y="7371"/>
                    <a:pt x="10395" y="7349"/>
                    <a:pt x="10373" y="7327"/>
                  </a:cubicBezTo>
                  <a:cubicBezTo>
                    <a:pt x="10395" y="7283"/>
                    <a:pt x="10417" y="7217"/>
                    <a:pt x="10461" y="7217"/>
                  </a:cubicBezTo>
                  <a:cubicBezTo>
                    <a:pt x="10528" y="7173"/>
                    <a:pt x="10550" y="7129"/>
                    <a:pt x="10572" y="7085"/>
                  </a:cubicBezTo>
                  <a:cubicBezTo>
                    <a:pt x="10616" y="7018"/>
                    <a:pt x="10638" y="6974"/>
                    <a:pt x="10638" y="6886"/>
                  </a:cubicBezTo>
                  <a:cubicBezTo>
                    <a:pt x="10660" y="6798"/>
                    <a:pt x="10704" y="6709"/>
                    <a:pt x="10815" y="6687"/>
                  </a:cubicBezTo>
                  <a:cubicBezTo>
                    <a:pt x="10837" y="6687"/>
                    <a:pt x="10837" y="6665"/>
                    <a:pt x="10859" y="6665"/>
                  </a:cubicBezTo>
                  <a:cubicBezTo>
                    <a:pt x="10859" y="6643"/>
                    <a:pt x="10859" y="6643"/>
                    <a:pt x="10859" y="6643"/>
                  </a:cubicBezTo>
                  <a:cubicBezTo>
                    <a:pt x="10859" y="6621"/>
                    <a:pt x="10837" y="6599"/>
                    <a:pt x="10837" y="6599"/>
                  </a:cubicBezTo>
                  <a:cubicBezTo>
                    <a:pt x="10815" y="6489"/>
                    <a:pt x="10815" y="6489"/>
                    <a:pt x="10925" y="6445"/>
                  </a:cubicBezTo>
                  <a:lnTo>
                    <a:pt x="10947" y="6445"/>
                  </a:lnTo>
                  <a:cubicBezTo>
                    <a:pt x="10925" y="6246"/>
                    <a:pt x="10947" y="6268"/>
                    <a:pt x="11013" y="6158"/>
                  </a:cubicBezTo>
                  <a:cubicBezTo>
                    <a:pt x="11057" y="6136"/>
                    <a:pt x="11057" y="6091"/>
                    <a:pt x="11079" y="6047"/>
                  </a:cubicBezTo>
                  <a:cubicBezTo>
                    <a:pt x="11101" y="6003"/>
                    <a:pt x="11124" y="5937"/>
                    <a:pt x="11146" y="5893"/>
                  </a:cubicBezTo>
                  <a:cubicBezTo>
                    <a:pt x="11234" y="5849"/>
                    <a:pt x="11234" y="5782"/>
                    <a:pt x="11278" y="5694"/>
                  </a:cubicBezTo>
                  <a:cubicBezTo>
                    <a:pt x="11300" y="5650"/>
                    <a:pt x="11322" y="5606"/>
                    <a:pt x="11366" y="5562"/>
                  </a:cubicBezTo>
                  <a:cubicBezTo>
                    <a:pt x="11410" y="5518"/>
                    <a:pt x="11433" y="5474"/>
                    <a:pt x="11433" y="5407"/>
                  </a:cubicBezTo>
                  <a:cubicBezTo>
                    <a:pt x="11433" y="5341"/>
                    <a:pt x="11477" y="5297"/>
                    <a:pt x="11521" y="5253"/>
                  </a:cubicBezTo>
                  <a:cubicBezTo>
                    <a:pt x="11565" y="5209"/>
                    <a:pt x="11609" y="5165"/>
                    <a:pt x="11653" y="5120"/>
                  </a:cubicBezTo>
                  <a:cubicBezTo>
                    <a:pt x="11697" y="5120"/>
                    <a:pt x="11719" y="5142"/>
                    <a:pt x="11742" y="5142"/>
                  </a:cubicBezTo>
                  <a:lnTo>
                    <a:pt x="11786" y="5142"/>
                  </a:lnTo>
                  <a:cubicBezTo>
                    <a:pt x="11786" y="5120"/>
                    <a:pt x="11786" y="5098"/>
                    <a:pt x="11786" y="5098"/>
                  </a:cubicBezTo>
                  <a:cubicBezTo>
                    <a:pt x="11764" y="5076"/>
                    <a:pt x="11764" y="5076"/>
                    <a:pt x="11742" y="5054"/>
                  </a:cubicBezTo>
                  <a:cubicBezTo>
                    <a:pt x="11675" y="5010"/>
                    <a:pt x="11675" y="4988"/>
                    <a:pt x="11697" y="4922"/>
                  </a:cubicBezTo>
                  <a:cubicBezTo>
                    <a:pt x="11719" y="4878"/>
                    <a:pt x="11719" y="4856"/>
                    <a:pt x="11742" y="4833"/>
                  </a:cubicBezTo>
                  <a:cubicBezTo>
                    <a:pt x="11786" y="4767"/>
                    <a:pt x="11830" y="4679"/>
                    <a:pt x="11874" y="4591"/>
                  </a:cubicBezTo>
                  <a:cubicBezTo>
                    <a:pt x="11896" y="4525"/>
                    <a:pt x="11940" y="4502"/>
                    <a:pt x="12006" y="4502"/>
                  </a:cubicBezTo>
                  <a:cubicBezTo>
                    <a:pt x="12050" y="4502"/>
                    <a:pt x="12073" y="4480"/>
                    <a:pt x="12095" y="4436"/>
                  </a:cubicBezTo>
                  <a:cubicBezTo>
                    <a:pt x="12028" y="4348"/>
                    <a:pt x="12050" y="4260"/>
                    <a:pt x="12095" y="4149"/>
                  </a:cubicBezTo>
                  <a:cubicBezTo>
                    <a:pt x="12161" y="4061"/>
                    <a:pt x="12227" y="3973"/>
                    <a:pt x="12293" y="3885"/>
                  </a:cubicBezTo>
                  <a:cubicBezTo>
                    <a:pt x="12315" y="3862"/>
                    <a:pt x="12337" y="3818"/>
                    <a:pt x="12337" y="3796"/>
                  </a:cubicBezTo>
                  <a:cubicBezTo>
                    <a:pt x="12337" y="3664"/>
                    <a:pt x="12448" y="3576"/>
                    <a:pt x="12448" y="3465"/>
                  </a:cubicBezTo>
                  <a:cubicBezTo>
                    <a:pt x="12536" y="3399"/>
                    <a:pt x="12536" y="3267"/>
                    <a:pt x="12624" y="3200"/>
                  </a:cubicBezTo>
                  <a:cubicBezTo>
                    <a:pt x="12646" y="3178"/>
                    <a:pt x="12646" y="3156"/>
                    <a:pt x="12646" y="3134"/>
                  </a:cubicBezTo>
                  <a:cubicBezTo>
                    <a:pt x="12668" y="3046"/>
                    <a:pt x="12735" y="2958"/>
                    <a:pt x="12779" y="2891"/>
                  </a:cubicBezTo>
                  <a:cubicBezTo>
                    <a:pt x="12845" y="2803"/>
                    <a:pt x="12867" y="2737"/>
                    <a:pt x="12889" y="2649"/>
                  </a:cubicBezTo>
                  <a:cubicBezTo>
                    <a:pt x="12889" y="2627"/>
                    <a:pt x="12889" y="2582"/>
                    <a:pt x="12911" y="2560"/>
                  </a:cubicBezTo>
                  <a:cubicBezTo>
                    <a:pt x="12977" y="2494"/>
                    <a:pt x="12999" y="2406"/>
                    <a:pt x="13044" y="2318"/>
                  </a:cubicBezTo>
                  <a:cubicBezTo>
                    <a:pt x="13066" y="2229"/>
                    <a:pt x="13110" y="2141"/>
                    <a:pt x="13220" y="2119"/>
                  </a:cubicBezTo>
                  <a:cubicBezTo>
                    <a:pt x="13220" y="2119"/>
                    <a:pt x="13242" y="2097"/>
                    <a:pt x="13242" y="2097"/>
                  </a:cubicBezTo>
                  <a:cubicBezTo>
                    <a:pt x="13242" y="2075"/>
                    <a:pt x="13242" y="2075"/>
                    <a:pt x="13242" y="2075"/>
                  </a:cubicBezTo>
                  <a:cubicBezTo>
                    <a:pt x="13220" y="2009"/>
                    <a:pt x="13220" y="1964"/>
                    <a:pt x="13242" y="1920"/>
                  </a:cubicBezTo>
                  <a:cubicBezTo>
                    <a:pt x="13308" y="1788"/>
                    <a:pt x="13375" y="1655"/>
                    <a:pt x="13419" y="1545"/>
                  </a:cubicBezTo>
                  <a:cubicBezTo>
                    <a:pt x="13441" y="1501"/>
                    <a:pt x="13441" y="1479"/>
                    <a:pt x="13463" y="1457"/>
                  </a:cubicBezTo>
                  <a:cubicBezTo>
                    <a:pt x="13479" y="1441"/>
                    <a:pt x="13505" y="1426"/>
                    <a:pt x="13527" y="1426"/>
                  </a:cubicBezTo>
                  <a:cubicBezTo>
                    <a:pt x="13536" y="1426"/>
                    <a:pt x="13545" y="1428"/>
                    <a:pt x="13551" y="1435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51" y="1347"/>
                    <a:pt x="13551" y="1324"/>
                    <a:pt x="13573" y="1280"/>
                  </a:cubicBezTo>
                  <a:cubicBezTo>
                    <a:pt x="13595" y="1214"/>
                    <a:pt x="13617" y="1148"/>
                    <a:pt x="13662" y="1082"/>
                  </a:cubicBezTo>
                  <a:cubicBezTo>
                    <a:pt x="13706" y="971"/>
                    <a:pt x="13772" y="861"/>
                    <a:pt x="13794" y="751"/>
                  </a:cubicBezTo>
                  <a:cubicBezTo>
                    <a:pt x="13794" y="706"/>
                    <a:pt x="13794" y="640"/>
                    <a:pt x="13816" y="596"/>
                  </a:cubicBezTo>
                  <a:cubicBezTo>
                    <a:pt x="13816" y="552"/>
                    <a:pt x="13838" y="530"/>
                    <a:pt x="13882" y="530"/>
                  </a:cubicBezTo>
                  <a:lnTo>
                    <a:pt x="13926" y="530"/>
                  </a:lnTo>
                  <a:cubicBezTo>
                    <a:pt x="13882" y="464"/>
                    <a:pt x="13882" y="398"/>
                    <a:pt x="13882" y="331"/>
                  </a:cubicBezTo>
                  <a:cubicBezTo>
                    <a:pt x="13882" y="309"/>
                    <a:pt x="13882" y="287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89"/>
                    <a:pt x="13926" y="66"/>
                    <a:pt x="13904" y="22"/>
                  </a:cubicBezTo>
                  <a:cubicBezTo>
                    <a:pt x="13860" y="22"/>
                    <a:pt x="13816" y="44"/>
                    <a:pt x="13772" y="66"/>
                  </a:cubicBezTo>
                  <a:cubicBezTo>
                    <a:pt x="13717" y="22"/>
                    <a:pt x="13662" y="0"/>
                    <a:pt x="13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4833175" y="526250"/>
              <a:ext cx="173275" cy="274100"/>
            </a:xfrm>
            <a:custGeom>
              <a:avLst/>
              <a:gdLst/>
              <a:ahLst/>
              <a:cxnLst/>
              <a:rect l="l" t="t" r="r" b="b"/>
              <a:pathLst>
                <a:path w="6931" h="10964" extrusionOk="0">
                  <a:moveTo>
                    <a:pt x="5384" y="4201"/>
                  </a:moveTo>
                  <a:cubicBezTo>
                    <a:pt x="5393" y="4201"/>
                    <a:pt x="5401" y="4204"/>
                    <a:pt x="5408" y="4211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7"/>
                    <a:pt x="5364" y="4287"/>
                  </a:cubicBezTo>
                  <a:cubicBezTo>
                    <a:pt x="5356" y="4287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42" y="4233"/>
                  </a:cubicBezTo>
                  <a:cubicBezTo>
                    <a:pt x="5342" y="4217"/>
                    <a:pt x="5364" y="4201"/>
                    <a:pt x="5384" y="4201"/>
                  </a:cubicBezTo>
                  <a:close/>
                  <a:moveTo>
                    <a:pt x="4801" y="4885"/>
                  </a:moveTo>
                  <a:cubicBezTo>
                    <a:pt x="4814" y="4885"/>
                    <a:pt x="4834" y="4895"/>
                    <a:pt x="4834" y="4895"/>
                  </a:cubicBezTo>
                  <a:cubicBezTo>
                    <a:pt x="4856" y="4917"/>
                    <a:pt x="4856" y="4939"/>
                    <a:pt x="4878" y="4961"/>
                  </a:cubicBezTo>
                  <a:cubicBezTo>
                    <a:pt x="4878" y="4983"/>
                    <a:pt x="4900" y="5005"/>
                    <a:pt x="4856" y="5027"/>
                  </a:cubicBezTo>
                  <a:lnTo>
                    <a:pt x="4790" y="5027"/>
                  </a:lnTo>
                  <a:cubicBezTo>
                    <a:pt x="4768" y="4983"/>
                    <a:pt x="4768" y="4961"/>
                    <a:pt x="4768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5" y="4885"/>
                    <a:pt x="4801" y="4885"/>
                  </a:cubicBezTo>
                  <a:close/>
                  <a:moveTo>
                    <a:pt x="4834" y="5182"/>
                  </a:moveTo>
                  <a:cubicBezTo>
                    <a:pt x="4856" y="5182"/>
                    <a:pt x="4878" y="5226"/>
                    <a:pt x="4878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68" y="5270"/>
                    <a:pt x="4768" y="5270"/>
                    <a:pt x="4768" y="5270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90" y="5204"/>
                    <a:pt x="4812" y="5182"/>
                    <a:pt x="4834" y="5182"/>
                  </a:cubicBezTo>
                  <a:close/>
                  <a:moveTo>
                    <a:pt x="5604" y="1"/>
                  </a:moveTo>
                  <a:cubicBezTo>
                    <a:pt x="5584" y="1"/>
                    <a:pt x="5562" y="6"/>
                    <a:pt x="5540" y="17"/>
                  </a:cubicBezTo>
                  <a:cubicBezTo>
                    <a:pt x="5540" y="39"/>
                    <a:pt x="5518" y="39"/>
                    <a:pt x="5496" y="39"/>
                  </a:cubicBezTo>
                  <a:cubicBezTo>
                    <a:pt x="5408" y="84"/>
                    <a:pt x="5342" y="128"/>
                    <a:pt x="5320" y="216"/>
                  </a:cubicBezTo>
                  <a:cubicBezTo>
                    <a:pt x="5320" y="238"/>
                    <a:pt x="5297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3"/>
                    <a:pt x="5033" y="459"/>
                  </a:cubicBezTo>
                  <a:cubicBezTo>
                    <a:pt x="4988" y="547"/>
                    <a:pt x="4966" y="635"/>
                    <a:pt x="4988" y="746"/>
                  </a:cubicBezTo>
                  <a:cubicBezTo>
                    <a:pt x="5033" y="834"/>
                    <a:pt x="4988" y="900"/>
                    <a:pt x="4878" y="900"/>
                  </a:cubicBezTo>
                  <a:cubicBezTo>
                    <a:pt x="4846" y="908"/>
                    <a:pt x="4814" y="913"/>
                    <a:pt x="4782" y="913"/>
                  </a:cubicBezTo>
                  <a:cubicBezTo>
                    <a:pt x="4728" y="913"/>
                    <a:pt x="4677" y="898"/>
                    <a:pt x="4635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47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8" y="1010"/>
                    <a:pt x="4326" y="1033"/>
                    <a:pt x="4326" y="1077"/>
                  </a:cubicBezTo>
                  <a:cubicBezTo>
                    <a:pt x="4326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304" y="1342"/>
                  </a:cubicBezTo>
                  <a:cubicBezTo>
                    <a:pt x="4282" y="1364"/>
                    <a:pt x="4282" y="1386"/>
                    <a:pt x="4260" y="1386"/>
                  </a:cubicBezTo>
                  <a:cubicBezTo>
                    <a:pt x="4282" y="1408"/>
                    <a:pt x="4304" y="1430"/>
                    <a:pt x="4326" y="1452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82" y="1562"/>
                    <a:pt x="4260" y="1562"/>
                  </a:cubicBezTo>
                  <a:cubicBezTo>
                    <a:pt x="4282" y="1628"/>
                    <a:pt x="4304" y="1717"/>
                    <a:pt x="4304" y="1783"/>
                  </a:cubicBezTo>
                  <a:cubicBezTo>
                    <a:pt x="4304" y="1826"/>
                    <a:pt x="4286" y="1850"/>
                    <a:pt x="4255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2" y="1799"/>
                    <a:pt x="4115" y="1801"/>
                    <a:pt x="4106" y="1805"/>
                  </a:cubicBezTo>
                  <a:cubicBezTo>
                    <a:pt x="4128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94" y="2136"/>
                  </a:cubicBezTo>
                  <a:cubicBezTo>
                    <a:pt x="4216" y="2158"/>
                    <a:pt x="4238" y="2180"/>
                    <a:pt x="4282" y="2202"/>
                  </a:cubicBezTo>
                  <a:cubicBezTo>
                    <a:pt x="4282" y="2224"/>
                    <a:pt x="4304" y="2246"/>
                    <a:pt x="4326" y="2268"/>
                  </a:cubicBezTo>
                  <a:cubicBezTo>
                    <a:pt x="4282" y="2335"/>
                    <a:pt x="4260" y="2379"/>
                    <a:pt x="4238" y="2445"/>
                  </a:cubicBezTo>
                  <a:cubicBezTo>
                    <a:pt x="4128" y="2445"/>
                    <a:pt x="4150" y="2335"/>
                    <a:pt x="4084" y="2313"/>
                  </a:cubicBezTo>
                  <a:lnTo>
                    <a:pt x="4084" y="2313"/>
                  </a:lnTo>
                  <a:cubicBezTo>
                    <a:pt x="4040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94" y="2666"/>
                    <a:pt x="3559" y="2642"/>
                    <a:pt x="3526" y="2642"/>
                  </a:cubicBezTo>
                  <a:cubicBezTo>
                    <a:pt x="3505" y="2642"/>
                    <a:pt x="3483" y="2652"/>
                    <a:pt x="3466" y="2688"/>
                  </a:cubicBezTo>
                  <a:cubicBezTo>
                    <a:pt x="3488" y="2710"/>
                    <a:pt x="3488" y="2732"/>
                    <a:pt x="3510" y="2732"/>
                  </a:cubicBezTo>
                  <a:cubicBezTo>
                    <a:pt x="3554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2"/>
                    <a:pt x="3510" y="3284"/>
                    <a:pt x="3466" y="3284"/>
                  </a:cubicBezTo>
                  <a:cubicBezTo>
                    <a:pt x="3444" y="3306"/>
                    <a:pt x="3399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2"/>
                  </a:cubicBezTo>
                  <a:cubicBezTo>
                    <a:pt x="3135" y="3246"/>
                    <a:pt x="3124" y="3230"/>
                    <a:pt x="3102" y="3230"/>
                  </a:cubicBezTo>
                  <a:cubicBezTo>
                    <a:pt x="3092" y="3230"/>
                    <a:pt x="3081" y="3233"/>
                    <a:pt x="3068" y="3240"/>
                  </a:cubicBezTo>
                  <a:cubicBezTo>
                    <a:pt x="3091" y="3262"/>
                    <a:pt x="3091" y="3262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1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59"/>
                    <a:pt x="2936" y="3659"/>
                    <a:pt x="2936" y="3703"/>
                  </a:cubicBezTo>
                  <a:cubicBezTo>
                    <a:pt x="2892" y="3791"/>
                    <a:pt x="2826" y="3857"/>
                    <a:pt x="2826" y="3968"/>
                  </a:cubicBezTo>
                  <a:cubicBezTo>
                    <a:pt x="2826" y="3990"/>
                    <a:pt x="2804" y="4034"/>
                    <a:pt x="2804" y="4034"/>
                  </a:cubicBezTo>
                  <a:cubicBezTo>
                    <a:pt x="2737" y="4100"/>
                    <a:pt x="2759" y="4166"/>
                    <a:pt x="2782" y="4255"/>
                  </a:cubicBezTo>
                  <a:cubicBezTo>
                    <a:pt x="2804" y="4277"/>
                    <a:pt x="2804" y="4299"/>
                    <a:pt x="2804" y="4321"/>
                  </a:cubicBezTo>
                  <a:cubicBezTo>
                    <a:pt x="2804" y="4387"/>
                    <a:pt x="2826" y="4453"/>
                    <a:pt x="2848" y="4520"/>
                  </a:cubicBezTo>
                  <a:cubicBezTo>
                    <a:pt x="2848" y="4542"/>
                    <a:pt x="2870" y="4564"/>
                    <a:pt x="2870" y="4586"/>
                  </a:cubicBezTo>
                  <a:cubicBezTo>
                    <a:pt x="2892" y="4652"/>
                    <a:pt x="2870" y="4718"/>
                    <a:pt x="2804" y="4762"/>
                  </a:cubicBezTo>
                  <a:cubicBezTo>
                    <a:pt x="2782" y="4762"/>
                    <a:pt x="2759" y="4784"/>
                    <a:pt x="2737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60"/>
                    <a:pt x="2715" y="5314"/>
                    <a:pt x="2826" y="5380"/>
                  </a:cubicBezTo>
                  <a:cubicBezTo>
                    <a:pt x="2870" y="5402"/>
                    <a:pt x="2848" y="5469"/>
                    <a:pt x="2804" y="5469"/>
                  </a:cubicBezTo>
                  <a:cubicBezTo>
                    <a:pt x="2759" y="5491"/>
                    <a:pt x="2715" y="5491"/>
                    <a:pt x="2671" y="5535"/>
                  </a:cubicBezTo>
                  <a:cubicBezTo>
                    <a:pt x="2671" y="5557"/>
                    <a:pt x="2649" y="5557"/>
                    <a:pt x="2649" y="5557"/>
                  </a:cubicBezTo>
                  <a:cubicBezTo>
                    <a:pt x="2561" y="5579"/>
                    <a:pt x="2539" y="5645"/>
                    <a:pt x="2517" y="5733"/>
                  </a:cubicBezTo>
                  <a:cubicBezTo>
                    <a:pt x="2517" y="5755"/>
                    <a:pt x="2495" y="5777"/>
                    <a:pt x="2473" y="5800"/>
                  </a:cubicBezTo>
                  <a:cubicBezTo>
                    <a:pt x="2460" y="5825"/>
                    <a:pt x="2447" y="5836"/>
                    <a:pt x="2429" y="5836"/>
                  </a:cubicBezTo>
                  <a:cubicBezTo>
                    <a:pt x="2417" y="5836"/>
                    <a:pt x="2403" y="5831"/>
                    <a:pt x="2384" y="5822"/>
                  </a:cubicBezTo>
                  <a:cubicBezTo>
                    <a:pt x="2362" y="5822"/>
                    <a:pt x="2340" y="5800"/>
                    <a:pt x="2318" y="5800"/>
                  </a:cubicBezTo>
                  <a:cubicBezTo>
                    <a:pt x="2307" y="5800"/>
                    <a:pt x="2296" y="5794"/>
                    <a:pt x="2285" y="5794"/>
                  </a:cubicBezTo>
                  <a:cubicBezTo>
                    <a:pt x="2274" y="5794"/>
                    <a:pt x="2263" y="5800"/>
                    <a:pt x="2252" y="5822"/>
                  </a:cubicBezTo>
                  <a:cubicBezTo>
                    <a:pt x="2274" y="5844"/>
                    <a:pt x="2296" y="5866"/>
                    <a:pt x="2296" y="5888"/>
                  </a:cubicBezTo>
                  <a:cubicBezTo>
                    <a:pt x="2318" y="5910"/>
                    <a:pt x="2318" y="5954"/>
                    <a:pt x="2340" y="5976"/>
                  </a:cubicBezTo>
                  <a:cubicBezTo>
                    <a:pt x="2357" y="6045"/>
                    <a:pt x="2321" y="6101"/>
                    <a:pt x="2272" y="6101"/>
                  </a:cubicBezTo>
                  <a:cubicBezTo>
                    <a:pt x="2259" y="6101"/>
                    <a:pt x="2244" y="6096"/>
                    <a:pt x="2230" y="6086"/>
                  </a:cubicBezTo>
                  <a:cubicBezTo>
                    <a:pt x="2186" y="6075"/>
                    <a:pt x="2142" y="6075"/>
                    <a:pt x="2097" y="6075"/>
                  </a:cubicBezTo>
                  <a:cubicBezTo>
                    <a:pt x="2053" y="6075"/>
                    <a:pt x="2009" y="6075"/>
                    <a:pt x="1965" y="6064"/>
                  </a:cubicBezTo>
                  <a:cubicBezTo>
                    <a:pt x="1906" y="6123"/>
                    <a:pt x="1847" y="6162"/>
                    <a:pt x="1782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78" y="6219"/>
                  </a:cubicBezTo>
                  <a:cubicBezTo>
                    <a:pt x="1612" y="6307"/>
                    <a:pt x="1546" y="6395"/>
                    <a:pt x="1479" y="6484"/>
                  </a:cubicBezTo>
                  <a:cubicBezTo>
                    <a:pt x="1448" y="6499"/>
                    <a:pt x="1406" y="6515"/>
                    <a:pt x="1368" y="6515"/>
                  </a:cubicBezTo>
                  <a:cubicBezTo>
                    <a:pt x="1353" y="6515"/>
                    <a:pt x="1338" y="6512"/>
                    <a:pt x="1325" y="6506"/>
                  </a:cubicBezTo>
                  <a:cubicBezTo>
                    <a:pt x="1303" y="6506"/>
                    <a:pt x="1303" y="6484"/>
                    <a:pt x="1281" y="6484"/>
                  </a:cubicBezTo>
                  <a:cubicBezTo>
                    <a:pt x="1237" y="6484"/>
                    <a:pt x="1215" y="6484"/>
                    <a:pt x="1193" y="6528"/>
                  </a:cubicBezTo>
                  <a:cubicBezTo>
                    <a:pt x="1170" y="6550"/>
                    <a:pt x="1170" y="6594"/>
                    <a:pt x="1170" y="6638"/>
                  </a:cubicBezTo>
                  <a:cubicBezTo>
                    <a:pt x="1170" y="6660"/>
                    <a:pt x="1193" y="6704"/>
                    <a:pt x="1193" y="6749"/>
                  </a:cubicBezTo>
                  <a:cubicBezTo>
                    <a:pt x="1193" y="6815"/>
                    <a:pt x="1237" y="6837"/>
                    <a:pt x="1281" y="6881"/>
                  </a:cubicBezTo>
                  <a:cubicBezTo>
                    <a:pt x="1303" y="6881"/>
                    <a:pt x="1325" y="6903"/>
                    <a:pt x="1369" y="6925"/>
                  </a:cubicBezTo>
                  <a:cubicBezTo>
                    <a:pt x="1435" y="6991"/>
                    <a:pt x="1413" y="7080"/>
                    <a:pt x="1347" y="7124"/>
                  </a:cubicBezTo>
                  <a:cubicBezTo>
                    <a:pt x="1281" y="7146"/>
                    <a:pt x="1259" y="7190"/>
                    <a:pt x="1281" y="7278"/>
                  </a:cubicBezTo>
                  <a:cubicBezTo>
                    <a:pt x="1281" y="7300"/>
                    <a:pt x="1281" y="7322"/>
                    <a:pt x="1281" y="7367"/>
                  </a:cubicBezTo>
                  <a:cubicBezTo>
                    <a:pt x="1281" y="7389"/>
                    <a:pt x="1281" y="7433"/>
                    <a:pt x="1303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35" y="7786"/>
                    <a:pt x="1391" y="7852"/>
                  </a:cubicBezTo>
                  <a:cubicBezTo>
                    <a:pt x="1369" y="7896"/>
                    <a:pt x="1325" y="7940"/>
                    <a:pt x="1281" y="7984"/>
                  </a:cubicBezTo>
                  <a:cubicBezTo>
                    <a:pt x="1259" y="8007"/>
                    <a:pt x="1237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83"/>
                    <a:pt x="1170" y="8183"/>
                    <a:pt x="1148" y="8205"/>
                  </a:cubicBezTo>
                  <a:cubicBezTo>
                    <a:pt x="1170" y="8227"/>
                    <a:pt x="1193" y="8249"/>
                    <a:pt x="1215" y="8249"/>
                  </a:cubicBezTo>
                  <a:cubicBezTo>
                    <a:pt x="1237" y="8271"/>
                    <a:pt x="1259" y="8293"/>
                    <a:pt x="1281" y="8293"/>
                  </a:cubicBezTo>
                  <a:cubicBezTo>
                    <a:pt x="1325" y="8338"/>
                    <a:pt x="1325" y="8382"/>
                    <a:pt x="1281" y="8382"/>
                  </a:cubicBezTo>
                  <a:cubicBezTo>
                    <a:pt x="1215" y="8426"/>
                    <a:pt x="1148" y="8470"/>
                    <a:pt x="1082" y="8492"/>
                  </a:cubicBezTo>
                  <a:cubicBezTo>
                    <a:pt x="1082" y="8558"/>
                    <a:pt x="1060" y="8580"/>
                    <a:pt x="994" y="8602"/>
                  </a:cubicBezTo>
                  <a:cubicBezTo>
                    <a:pt x="928" y="8602"/>
                    <a:pt x="884" y="8647"/>
                    <a:pt x="839" y="8691"/>
                  </a:cubicBezTo>
                  <a:cubicBezTo>
                    <a:pt x="795" y="8757"/>
                    <a:pt x="729" y="8801"/>
                    <a:pt x="663" y="8845"/>
                  </a:cubicBezTo>
                  <a:cubicBezTo>
                    <a:pt x="619" y="8889"/>
                    <a:pt x="575" y="8911"/>
                    <a:pt x="553" y="8978"/>
                  </a:cubicBezTo>
                  <a:cubicBezTo>
                    <a:pt x="530" y="9022"/>
                    <a:pt x="508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45" y="9287"/>
                  </a:cubicBezTo>
                  <a:cubicBezTo>
                    <a:pt x="1" y="9331"/>
                    <a:pt x="23" y="9397"/>
                    <a:pt x="45" y="9441"/>
                  </a:cubicBezTo>
                  <a:cubicBezTo>
                    <a:pt x="111" y="9551"/>
                    <a:pt x="177" y="9640"/>
                    <a:pt x="244" y="9750"/>
                  </a:cubicBezTo>
                  <a:cubicBezTo>
                    <a:pt x="266" y="9772"/>
                    <a:pt x="288" y="9794"/>
                    <a:pt x="266" y="9838"/>
                  </a:cubicBezTo>
                  <a:cubicBezTo>
                    <a:pt x="244" y="9949"/>
                    <a:pt x="221" y="10037"/>
                    <a:pt x="111" y="10081"/>
                  </a:cubicBezTo>
                  <a:cubicBezTo>
                    <a:pt x="111" y="10081"/>
                    <a:pt x="89" y="10081"/>
                    <a:pt x="89" y="10103"/>
                  </a:cubicBezTo>
                  <a:cubicBezTo>
                    <a:pt x="45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76" y="10478"/>
                    <a:pt x="398" y="10500"/>
                  </a:cubicBezTo>
                  <a:cubicBezTo>
                    <a:pt x="420" y="10522"/>
                    <a:pt x="464" y="10567"/>
                    <a:pt x="486" y="10611"/>
                  </a:cubicBezTo>
                  <a:cubicBezTo>
                    <a:pt x="530" y="10677"/>
                    <a:pt x="597" y="10743"/>
                    <a:pt x="685" y="10787"/>
                  </a:cubicBezTo>
                  <a:cubicBezTo>
                    <a:pt x="773" y="10831"/>
                    <a:pt x="862" y="10853"/>
                    <a:pt x="928" y="10964"/>
                  </a:cubicBezTo>
                  <a:cubicBezTo>
                    <a:pt x="950" y="10942"/>
                    <a:pt x="994" y="10942"/>
                    <a:pt x="1016" y="10942"/>
                  </a:cubicBezTo>
                  <a:cubicBezTo>
                    <a:pt x="1082" y="10942"/>
                    <a:pt x="1104" y="10920"/>
                    <a:pt x="1148" y="10898"/>
                  </a:cubicBezTo>
                  <a:cubicBezTo>
                    <a:pt x="1170" y="10876"/>
                    <a:pt x="1193" y="10853"/>
                    <a:pt x="1215" y="10831"/>
                  </a:cubicBezTo>
                  <a:cubicBezTo>
                    <a:pt x="1303" y="10809"/>
                    <a:pt x="1369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79" y="10545"/>
                    <a:pt x="1502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73" y="10255"/>
                    <a:pt x="1690" y="10199"/>
                    <a:pt x="1739" y="10199"/>
                  </a:cubicBezTo>
                  <a:cubicBezTo>
                    <a:pt x="1753" y="10199"/>
                    <a:pt x="1769" y="10204"/>
                    <a:pt x="1788" y="10213"/>
                  </a:cubicBezTo>
                  <a:lnTo>
                    <a:pt x="1833" y="10213"/>
                  </a:lnTo>
                  <a:cubicBezTo>
                    <a:pt x="1877" y="10213"/>
                    <a:pt x="1899" y="10213"/>
                    <a:pt x="1921" y="10169"/>
                  </a:cubicBezTo>
                  <a:cubicBezTo>
                    <a:pt x="1955" y="10102"/>
                    <a:pt x="1988" y="10073"/>
                    <a:pt x="2042" y="10073"/>
                  </a:cubicBezTo>
                  <a:cubicBezTo>
                    <a:pt x="2058" y="10073"/>
                    <a:pt x="2077" y="10076"/>
                    <a:pt x="2097" y="10081"/>
                  </a:cubicBezTo>
                  <a:lnTo>
                    <a:pt x="2142" y="10081"/>
                  </a:lnTo>
                  <a:cubicBezTo>
                    <a:pt x="2164" y="10037"/>
                    <a:pt x="2208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406" y="9794"/>
                  </a:cubicBezTo>
                  <a:cubicBezTo>
                    <a:pt x="2428" y="9750"/>
                    <a:pt x="2495" y="9728"/>
                    <a:pt x="2539" y="9728"/>
                  </a:cubicBezTo>
                  <a:cubicBezTo>
                    <a:pt x="2605" y="9706"/>
                    <a:pt x="2671" y="9662"/>
                    <a:pt x="2715" y="9596"/>
                  </a:cubicBezTo>
                  <a:cubicBezTo>
                    <a:pt x="2737" y="9551"/>
                    <a:pt x="2782" y="9507"/>
                    <a:pt x="2804" y="9463"/>
                  </a:cubicBezTo>
                  <a:cubicBezTo>
                    <a:pt x="2848" y="9397"/>
                    <a:pt x="2892" y="9331"/>
                    <a:pt x="2958" y="9309"/>
                  </a:cubicBezTo>
                  <a:cubicBezTo>
                    <a:pt x="3002" y="9287"/>
                    <a:pt x="3002" y="9242"/>
                    <a:pt x="3024" y="9198"/>
                  </a:cubicBezTo>
                  <a:cubicBezTo>
                    <a:pt x="3024" y="9088"/>
                    <a:pt x="3046" y="8978"/>
                    <a:pt x="3068" y="8889"/>
                  </a:cubicBezTo>
                  <a:cubicBezTo>
                    <a:pt x="3068" y="8845"/>
                    <a:pt x="3091" y="8801"/>
                    <a:pt x="3135" y="8779"/>
                  </a:cubicBezTo>
                  <a:cubicBezTo>
                    <a:pt x="3143" y="8771"/>
                    <a:pt x="3154" y="8766"/>
                    <a:pt x="3166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39"/>
                    <a:pt x="3223" y="8854"/>
                    <a:pt x="3239" y="8854"/>
                  </a:cubicBezTo>
                  <a:cubicBezTo>
                    <a:pt x="3245" y="8854"/>
                    <a:pt x="3254" y="8852"/>
                    <a:pt x="3267" y="8845"/>
                  </a:cubicBezTo>
                  <a:cubicBezTo>
                    <a:pt x="3267" y="8823"/>
                    <a:pt x="3289" y="8779"/>
                    <a:pt x="3289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89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89" y="8315"/>
                    <a:pt x="3289" y="8293"/>
                  </a:cubicBezTo>
                  <a:cubicBezTo>
                    <a:pt x="3267" y="8249"/>
                    <a:pt x="3289" y="8227"/>
                    <a:pt x="3311" y="8205"/>
                  </a:cubicBezTo>
                  <a:cubicBezTo>
                    <a:pt x="3399" y="8161"/>
                    <a:pt x="3399" y="8095"/>
                    <a:pt x="3399" y="8051"/>
                  </a:cubicBezTo>
                  <a:cubicBezTo>
                    <a:pt x="3466" y="7984"/>
                    <a:pt x="3466" y="7984"/>
                    <a:pt x="3488" y="7918"/>
                  </a:cubicBezTo>
                  <a:cubicBezTo>
                    <a:pt x="3488" y="7896"/>
                    <a:pt x="3488" y="7896"/>
                    <a:pt x="3488" y="7896"/>
                  </a:cubicBezTo>
                  <a:cubicBezTo>
                    <a:pt x="3466" y="7896"/>
                    <a:pt x="3444" y="7896"/>
                    <a:pt x="3399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720"/>
                    <a:pt x="3488" y="7653"/>
                  </a:cubicBezTo>
                  <a:cubicBezTo>
                    <a:pt x="3444" y="7565"/>
                    <a:pt x="3444" y="7455"/>
                    <a:pt x="3422" y="7367"/>
                  </a:cubicBezTo>
                  <a:cubicBezTo>
                    <a:pt x="3422" y="7344"/>
                    <a:pt x="3422" y="7322"/>
                    <a:pt x="3444" y="7278"/>
                  </a:cubicBezTo>
                  <a:cubicBezTo>
                    <a:pt x="3466" y="7300"/>
                    <a:pt x="3510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8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819" y="7146"/>
                  </a:cubicBezTo>
                  <a:cubicBezTo>
                    <a:pt x="3831" y="7150"/>
                    <a:pt x="3842" y="7152"/>
                    <a:pt x="3852" y="7152"/>
                  </a:cubicBezTo>
                  <a:cubicBezTo>
                    <a:pt x="3899" y="7152"/>
                    <a:pt x="3929" y="7112"/>
                    <a:pt x="3929" y="7058"/>
                  </a:cubicBezTo>
                  <a:cubicBezTo>
                    <a:pt x="3929" y="7035"/>
                    <a:pt x="3929" y="7013"/>
                    <a:pt x="3929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60" y="6859"/>
                    <a:pt x="4282" y="6881"/>
                    <a:pt x="4326" y="6881"/>
                  </a:cubicBezTo>
                  <a:cubicBezTo>
                    <a:pt x="4348" y="6881"/>
                    <a:pt x="4371" y="6881"/>
                    <a:pt x="4393" y="6859"/>
                  </a:cubicBezTo>
                  <a:cubicBezTo>
                    <a:pt x="4393" y="6837"/>
                    <a:pt x="4371" y="6815"/>
                    <a:pt x="4371" y="6815"/>
                  </a:cubicBezTo>
                  <a:cubicBezTo>
                    <a:pt x="4348" y="6771"/>
                    <a:pt x="4348" y="6726"/>
                    <a:pt x="4393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503" y="6506"/>
                    <a:pt x="4459" y="6462"/>
                    <a:pt x="4437" y="6418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79" y="6293"/>
                    <a:pt x="4506" y="6314"/>
                    <a:pt x="4530" y="6314"/>
                  </a:cubicBezTo>
                  <a:cubicBezTo>
                    <a:pt x="4548" y="6314"/>
                    <a:pt x="4564" y="6303"/>
                    <a:pt x="4591" y="6285"/>
                  </a:cubicBezTo>
                  <a:cubicBezTo>
                    <a:pt x="4569" y="6241"/>
                    <a:pt x="4547" y="6219"/>
                    <a:pt x="4525" y="6197"/>
                  </a:cubicBezTo>
                  <a:cubicBezTo>
                    <a:pt x="4525" y="6153"/>
                    <a:pt x="4569" y="6109"/>
                    <a:pt x="4591" y="6064"/>
                  </a:cubicBezTo>
                  <a:cubicBezTo>
                    <a:pt x="4657" y="5998"/>
                    <a:pt x="4635" y="5976"/>
                    <a:pt x="4569" y="5932"/>
                  </a:cubicBezTo>
                  <a:cubicBezTo>
                    <a:pt x="4547" y="5932"/>
                    <a:pt x="4547" y="5932"/>
                    <a:pt x="4525" y="5910"/>
                  </a:cubicBezTo>
                  <a:cubicBezTo>
                    <a:pt x="4569" y="5866"/>
                    <a:pt x="4613" y="5844"/>
                    <a:pt x="4635" y="5800"/>
                  </a:cubicBezTo>
                  <a:cubicBezTo>
                    <a:pt x="4680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1" y="5487"/>
                    <a:pt x="4848" y="5486"/>
                    <a:pt x="4855" y="5486"/>
                  </a:cubicBezTo>
                  <a:cubicBezTo>
                    <a:pt x="4876" y="5486"/>
                    <a:pt x="4898" y="5499"/>
                    <a:pt x="4919" y="5499"/>
                  </a:cubicBezTo>
                  <a:cubicBezTo>
                    <a:pt x="4935" y="5499"/>
                    <a:pt x="4951" y="5492"/>
                    <a:pt x="4966" y="5469"/>
                  </a:cubicBezTo>
                  <a:cubicBezTo>
                    <a:pt x="4966" y="5446"/>
                    <a:pt x="4966" y="5446"/>
                    <a:pt x="4944" y="5446"/>
                  </a:cubicBezTo>
                  <a:cubicBezTo>
                    <a:pt x="4900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8" y="5115"/>
                  </a:cubicBezTo>
                  <a:cubicBezTo>
                    <a:pt x="4988" y="5049"/>
                    <a:pt x="4966" y="4983"/>
                    <a:pt x="4966" y="4917"/>
                  </a:cubicBezTo>
                  <a:cubicBezTo>
                    <a:pt x="4988" y="4851"/>
                    <a:pt x="5011" y="4762"/>
                    <a:pt x="5077" y="4718"/>
                  </a:cubicBezTo>
                  <a:cubicBezTo>
                    <a:pt x="5121" y="4674"/>
                    <a:pt x="5121" y="4630"/>
                    <a:pt x="5121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42" y="4409"/>
                  </a:lnTo>
                  <a:cubicBezTo>
                    <a:pt x="5364" y="4409"/>
                    <a:pt x="5386" y="4387"/>
                    <a:pt x="5408" y="4365"/>
                  </a:cubicBezTo>
                  <a:cubicBezTo>
                    <a:pt x="5474" y="4299"/>
                    <a:pt x="5540" y="4233"/>
                    <a:pt x="5474" y="4122"/>
                  </a:cubicBezTo>
                  <a:cubicBezTo>
                    <a:pt x="5474" y="4100"/>
                    <a:pt x="5474" y="4100"/>
                    <a:pt x="5474" y="4078"/>
                  </a:cubicBezTo>
                  <a:cubicBezTo>
                    <a:pt x="5452" y="4056"/>
                    <a:pt x="5474" y="4034"/>
                    <a:pt x="5518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51" y="3880"/>
                    <a:pt x="5695" y="3791"/>
                    <a:pt x="5739" y="3681"/>
                  </a:cubicBezTo>
                  <a:cubicBezTo>
                    <a:pt x="5739" y="3659"/>
                    <a:pt x="5783" y="3659"/>
                    <a:pt x="5805" y="3637"/>
                  </a:cubicBezTo>
                  <a:lnTo>
                    <a:pt x="5893" y="3637"/>
                  </a:lnTo>
                  <a:cubicBezTo>
                    <a:pt x="5915" y="3659"/>
                    <a:pt x="5915" y="3681"/>
                    <a:pt x="5915" y="3703"/>
                  </a:cubicBezTo>
                  <a:cubicBezTo>
                    <a:pt x="5931" y="3719"/>
                    <a:pt x="5947" y="3734"/>
                    <a:pt x="5962" y="3734"/>
                  </a:cubicBezTo>
                  <a:cubicBezTo>
                    <a:pt x="5969" y="3734"/>
                    <a:pt x="5975" y="3731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48" y="3659"/>
                    <a:pt x="6026" y="3615"/>
                    <a:pt x="6048" y="3593"/>
                  </a:cubicBezTo>
                  <a:cubicBezTo>
                    <a:pt x="6048" y="3545"/>
                    <a:pt x="6082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46" y="3548"/>
                    <a:pt x="6269" y="3571"/>
                  </a:cubicBezTo>
                  <a:cubicBezTo>
                    <a:pt x="6313" y="3460"/>
                    <a:pt x="6202" y="3460"/>
                    <a:pt x="6158" y="3438"/>
                  </a:cubicBezTo>
                  <a:cubicBezTo>
                    <a:pt x="6180" y="3350"/>
                    <a:pt x="6180" y="3350"/>
                    <a:pt x="6224" y="3306"/>
                  </a:cubicBezTo>
                  <a:lnTo>
                    <a:pt x="6313" y="3306"/>
                  </a:lnTo>
                  <a:cubicBezTo>
                    <a:pt x="6313" y="3284"/>
                    <a:pt x="6313" y="3262"/>
                    <a:pt x="6291" y="3240"/>
                  </a:cubicBezTo>
                  <a:cubicBezTo>
                    <a:pt x="6291" y="3240"/>
                    <a:pt x="6246" y="3217"/>
                    <a:pt x="6246" y="3217"/>
                  </a:cubicBezTo>
                  <a:cubicBezTo>
                    <a:pt x="6202" y="3151"/>
                    <a:pt x="6202" y="3085"/>
                    <a:pt x="6246" y="3041"/>
                  </a:cubicBezTo>
                  <a:cubicBezTo>
                    <a:pt x="6259" y="3004"/>
                    <a:pt x="6277" y="2988"/>
                    <a:pt x="6303" y="2988"/>
                  </a:cubicBezTo>
                  <a:cubicBezTo>
                    <a:pt x="6324" y="2988"/>
                    <a:pt x="6349" y="2999"/>
                    <a:pt x="6379" y="3019"/>
                  </a:cubicBezTo>
                  <a:lnTo>
                    <a:pt x="6401" y="3019"/>
                  </a:lnTo>
                  <a:cubicBezTo>
                    <a:pt x="6445" y="2997"/>
                    <a:pt x="6445" y="2953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67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22" y="2335"/>
                    <a:pt x="6644" y="2291"/>
                    <a:pt x="6688" y="2268"/>
                  </a:cubicBezTo>
                  <a:cubicBezTo>
                    <a:pt x="6710" y="2246"/>
                    <a:pt x="6710" y="2246"/>
                    <a:pt x="6732" y="2224"/>
                  </a:cubicBezTo>
                  <a:cubicBezTo>
                    <a:pt x="6798" y="2158"/>
                    <a:pt x="6820" y="2136"/>
                    <a:pt x="6754" y="2048"/>
                  </a:cubicBezTo>
                  <a:cubicBezTo>
                    <a:pt x="6710" y="1959"/>
                    <a:pt x="6688" y="1893"/>
                    <a:pt x="6666" y="1805"/>
                  </a:cubicBezTo>
                  <a:cubicBezTo>
                    <a:pt x="6644" y="1739"/>
                    <a:pt x="6622" y="1673"/>
                    <a:pt x="6577" y="1628"/>
                  </a:cubicBezTo>
                  <a:cubicBezTo>
                    <a:pt x="6533" y="1562"/>
                    <a:pt x="6555" y="1518"/>
                    <a:pt x="6577" y="1452"/>
                  </a:cubicBezTo>
                  <a:cubicBezTo>
                    <a:pt x="6622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6" y="966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820" y="856"/>
                    <a:pt x="6820" y="812"/>
                    <a:pt x="6842" y="768"/>
                  </a:cubicBezTo>
                  <a:cubicBezTo>
                    <a:pt x="6842" y="746"/>
                    <a:pt x="6864" y="724"/>
                    <a:pt x="6864" y="702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33" y="393"/>
                    <a:pt x="6445" y="348"/>
                    <a:pt x="6401" y="282"/>
                  </a:cubicBezTo>
                  <a:cubicBezTo>
                    <a:pt x="6357" y="238"/>
                    <a:pt x="6335" y="216"/>
                    <a:pt x="6313" y="216"/>
                  </a:cubicBezTo>
                  <a:cubicBezTo>
                    <a:pt x="6224" y="172"/>
                    <a:pt x="6158" y="150"/>
                    <a:pt x="6070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37" y="106"/>
                    <a:pt x="5915" y="106"/>
                    <a:pt x="5871" y="84"/>
                  </a:cubicBezTo>
                  <a:cubicBezTo>
                    <a:pt x="5805" y="84"/>
                    <a:pt x="5717" y="61"/>
                    <a:pt x="5651" y="17"/>
                  </a:cubicBezTo>
                  <a:cubicBezTo>
                    <a:pt x="5640" y="6"/>
                    <a:pt x="5623" y="1"/>
                    <a:pt x="5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5383825" y="878125"/>
              <a:ext cx="348150" cy="593175"/>
            </a:xfrm>
            <a:custGeom>
              <a:avLst/>
              <a:gdLst/>
              <a:ahLst/>
              <a:cxnLst/>
              <a:rect l="l" t="t" r="r" b="b"/>
              <a:pathLst>
                <a:path w="13926" h="23727" extrusionOk="0">
                  <a:moveTo>
                    <a:pt x="4524" y="9115"/>
                  </a:moveTo>
                  <a:cubicBezTo>
                    <a:pt x="4546" y="9137"/>
                    <a:pt x="4591" y="9137"/>
                    <a:pt x="4613" y="9159"/>
                  </a:cubicBezTo>
                  <a:cubicBezTo>
                    <a:pt x="4613" y="9159"/>
                    <a:pt x="4613" y="9182"/>
                    <a:pt x="4613" y="9204"/>
                  </a:cubicBezTo>
                  <a:cubicBezTo>
                    <a:pt x="4613" y="9204"/>
                    <a:pt x="4591" y="9204"/>
                    <a:pt x="4568" y="9226"/>
                  </a:cubicBezTo>
                  <a:cubicBezTo>
                    <a:pt x="4546" y="9226"/>
                    <a:pt x="4546" y="9204"/>
                    <a:pt x="4524" y="9204"/>
                  </a:cubicBezTo>
                  <a:cubicBezTo>
                    <a:pt x="4524" y="9204"/>
                    <a:pt x="4502" y="9182"/>
                    <a:pt x="4502" y="9159"/>
                  </a:cubicBezTo>
                  <a:cubicBezTo>
                    <a:pt x="4502" y="9159"/>
                    <a:pt x="4502" y="9137"/>
                    <a:pt x="4502" y="9137"/>
                  </a:cubicBezTo>
                  <a:cubicBezTo>
                    <a:pt x="4502" y="9115"/>
                    <a:pt x="4524" y="9115"/>
                    <a:pt x="4524" y="9115"/>
                  </a:cubicBezTo>
                  <a:close/>
                  <a:moveTo>
                    <a:pt x="13606" y="1"/>
                  </a:moveTo>
                  <a:cubicBezTo>
                    <a:pt x="13551" y="1"/>
                    <a:pt x="13496" y="23"/>
                    <a:pt x="13440" y="67"/>
                  </a:cubicBezTo>
                  <a:cubicBezTo>
                    <a:pt x="13396" y="89"/>
                    <a:pt x="13352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3" y="221"/>
                    <a:pt x="13131" y="288"/>
                    <a:pt x="13065" y="354"/>
                  </a:cubicBezTo>
                  <a:cubicBezTo>
                    <a:pt x="13043" y="398"/>
                    <a:pt x="13021" y="442"/>
                    <a:pt x="12999" y="486"/>
                  </a:cubicBezTo>
                  <a:cubicBezTo>
                    <a:pt x="12955" y="619"/>
                    <a:pt x="12911" y="729"/>
                    <a:pt x="12845" y="839"/>
                  </a:cubicBezTo>
                  <a:cubicBezTo>
                    <a:pt x="12778" y="994"/>
                    <a:pt x="12690" y="1148"/>
                    <a:pt x="12602" y="1303"/>
                  </a:cubicBezTo>
                  <a:cubicBezTo>
                    <a:pt x="12580" y="1369"/>
                    <a:pt x="12558" y="1435"/>
                    <a:pt x="12536" y="1501"/>
                  </a:cubicBezTo>
                  <a:cubicBezTo>
                    <a:pt x="12513" y="1568"/>
                    <a:pt x="12491" y="1634"/>
                    <a:pt x="12447" y="1678"/>
                  </a:cubicBezTo>
                  <a:cubicBezTo>
                    <a:pt x="12425" y="1722"/>
                    <a:pt x="12403" y="1766"/>
                    <a:pt x="12381" y="1810"/>
                  </a:cubicBezTo>
                  <a:cubicBezTo>
                    <a:pt x="12315" y="1987"/>
                    <a:pt x="12227" y="2141"/>
                    <a:pt x="12138" y="2296"/>
                  </a:cubicBezTo>
                  <a:cubicBezTo>
                    <a:pt x="12109" y="2355"/>
                    <a:pt x="12030" y="2384"/>
                    <a:pt x="11962" y="2384"/>
                  </a:cubicBezTo>
                  <a:cubicBezTo>
                    <a:pt x="11927" y="2384"/>
                    <a:pt x="11896" y="2377"/>
                    <a:pt x="11873" y="2362"/>
                  </a:cubicBezTo>
                  <a:cubicBezTo>
                    <a:pt x="11807" y="2318"/>
                    <a:pt x="11763" y="2296"/>
                    <a:pt x="11719" y="2274"/>
                  </a:cubicBezTo>
                  <a:cubicBezTo>
                    <a:pt x="11741" y="2230"/>
                    <a:pt x="11763" y="2186"/>
                    <a:pt x="11785" y="2141"/>
                  </a:cubicBezTo>
                  <a:cubicBezTo>
                    <a:pt x="11807" y="2119"/>
                    <a:pt x="11807" y="2097"/>
                    <a:pt x="11763" y="2097"/>
                  </a:cubicBezTo>
                  <a:cubicBezTo>
                    <a:pt x="11697" y="2186"/>
                    <a:pt x="11631" y="2252"/>
                    <a:pt x="11564" y="2362"/>
                  </a:cubicBezTo>
                  <a:cubicBezTo>
                    <a:pt x="11542" y="2384"/>
                    <a:pt x="11520" y="2406"/>
                    <a:pt x="11498" y="2428"/>
                  </a:cubicBezTo>
                  <a:cubicBezTo>
                    <a:pt x="11410" y="2450"/>
                    <a:pt x="11344" y="2494"/>
                    <a:pt x="11278" y="2539"/>
                  </a:cubicBezTo>
                  <a:cubicBezTo>
                    <a:pt x="11167" y="2605"/>
                    <a:pt x="11079" y="2693"/>
                    <a:pt x="11035" y="2803"/>
                  </a:cubicBezTo>
                  <a:cubicBezTo>
                    <a:pt x="11013" y="2848"/>
                    <a:pt x="10991" y="2892"/>
                    <a:pt x="10991" y="2936"/>
                  </a:cubicBezTo>
                  <a:cubicBezTo>
                    <a:pt x="11013" y="3002"/>
                    <a:pt x="10991" y="3046"/>
                    <a:pt x="10947" y="3090"/>
                  </a:cubicBezTo>
                  <a:cubicBezTo>
                    <a:pt x="10924" y="3112"/>
                    <a:pt x="10902" y="3157"/>
                    <a:pt x="10880" y="3179"/>
                  </a:cubicBezTo>
                  <a:cubicBezTo>
                    <a:pt x="10814" y="3311"/>
                    <a:pt x="10726" y="3399"/>
                    <a:pt x="10660" y="3532"/>
                  </a:cubicBezTo>
                  <a:cubicBezTo>
                    <a:pt x="10638" y="3598"/>
                    <a:pt x="10616" y="3642"/>
                    <a:pt x="10571" y="3686"/>
                  </a:cubicBezTo>
                  <a:cubicBezTo>
                    <a:pt x="10571" y="3730"/>
                    <a:pt x="10549" y="3752"/>
                    <a:pt x="10527" y="3797"/>
                  </a:cubicBezTo>
                  <a:cubicBezTo>
                    <a:pt x="10505" y="3819"/>
                    <a:pt x="10483" y="3841"/>
                    <a:pt x="10461" y="3885"/>
                  </a:cubicBezTo>
                  <a:cubicBezTo>
                    <a:pt x="10425" y="3939"/>
                    <a:pt x="10388" y="3979"/>
                    <a:pt x="10327" y="3979"/>
                  </a:cubicBezTo>
                  <a:cubicBezTo>
                    <a:pt x="10314" y="3979"/>
                    <a:pt x="10300" y="3977"/>
                    <a:pt x="10284" y="3973"/>
                  </a:cubicBezTo>
                  <a:cubicBezTo>
                    <a:pt x="10174" y="3951"/>
                    <a:pt x="10086" y="3929"/>
                    <a:pt x="9975" y="3907"/>
                  </a:cubicBezTo>
                  <a:cubicBezTo>
                    <a:pt x="9953" y="3885"/>
                    <a:pt x="9909" y="3885"/>
                    <a:pt x="9887" y="3863"/>
                  </a:cubicBezTo>
                  <a:cubicBezTo>
                    <a:pt x="9821" y="3863"/>
                    <a:pt x="9733" y="3841"/>
                    <a:pt x="9667" y="3819"/>
                  </a:cubicBezTo>
                  <a:cubicBezTo>
                    <a:pt x="9626" y="3811"/>
                    <a:pt x="9592" y="3805"/>
                    <a:pt x="9561" y="3805"/>
                  </a:cubicBezTo>
                  <a:cubicBezTo>
                    <a:pt x="9508" y="3805"/>
                    <a:pt x="9466" y="3821"/>
                    <a:pt x="9424" y="3863"/>
                  </a:cubicBezTo>
                  <a:cubicBezTo>
                    <a:pt x="9358" y="3929"/>
                    <a:pt x="9269" y="3951"/>
                    <a:pt x="9225" y="4039"/>
                  </a:cubicBezTo>
                  <a:cubicBezTo>
                    <a:pt x="9093" y="4128"/>
                    <a:pt x="9004" y="4260"/>
                    <a:pt x="8850" y="4326"/>
                  </a:cubicBezTo>
                  <a:cubicBezTo>
                    <a:pt x="8806" y="4370"/>
                    <a:pt x="8784" y="4392"/>
                    <a:pt x="8784" y="4459"/>
                  </a:cubicBezTo>
                  <a:cubicBezTo>
                    <a:pt x="8784" y="4503"/>
                    <a:pt x="8784" y="4547"/>
                    <a:pt x="8828" y="4591"/>
                  </a:cubicBezTo>
                  <a:cubicBezTo>
                    <a:pt x="8828" y="4591"/>
                    <a:pt x="8828" y="4613"/>
                    <a:pt x="8828" y="4635"/>
                  </a:cubicBezTo>
                  <a:cubicBezTo>
                    <a:pt x="8784" y="4613"/>
                    <a:pt x="8740" y="4613"/>
                    <a:pt x="8695" y="4613"/>
                  </a:cubicBezTo>
                  <a:cubicBezTo>
                    <a:pt x="8673" y="4613"/>
                    <a:pt x="8651" y="4635"/>
                    <a:pt x="8629" y="4657"/>
                  </a:cubicBezTo>
                  <a:cubicBezTo>
                    <a:pt x="8629" y="4724"/>
                    <a:pt x="8629" y="4790"/>
                    <a:pt x="8695" y="4834"/>
                  </a:cubicBezTo>
                  <a:cubicBezTo>
                    <a:pt x="8740" y="4878"/>
                    <a:pt x="8806" y="4900"/>
                    <a:pt x="8828" y="4966"/>
                  </a:cubicBezTo>
                  <a:cubicBezTo>
                    <a:pt x="8784" y="5032"/>
                    <a:pt x="8718" y="5055"/>
                    <a:pt x="8673" y="5077"/>
                  </a:cubicBezTo>
                  <a:cubicBezTo>
                    <a:pt x="8629" y="5099"/>
                    <a:pt x="8607" y="5121"/>
                    <a:pt x="8585" y="5187"/>
                  </a:cubicBezTo>
                  <a:cubicBezTo>
                    <a:pt x="8570" y="5203"/>
                    <a:pt x="8543" y="5218"/>
                    <a:pt x="8521" y="5218"/>
                  </a:cubicBezTo>
                  <a:cubicBezTo>
                    <a:pt x="8512" y="5218"/>
                    <a:pt x="8503" y="5216"/>
                    <a:pt x="8497" y="5209"/>
                  </a:cubicBezTo>
                  <a:cubicBezTo>
                    <a:pt x="8453" y="5165"/>
                    <a:pt x="8409" y="5143"/>
                    <a:pt x="8364" y="5099"/>
                  </a:cubicBezTo>
                  <a:cubicBezTo>
                    <a:pt x="8342" y="5077"/>
                    <a:pt x="8298" y="5077"/>
                    <a:pt x="8276" y="5077"/>
                  </a:cubicBezTo>
                  <a:lnTo>
                    <a:pt x="8144" y="5077"/>
                  </a:lnTo>
                  <a:cubicBezTo>
                    <a:pt x="8144" y="5077"/>
                    <a:pt x="8122" y="5077"/>
                    <a:pt x="8100" y="5099"/>
                  </a:cubicBezTo>
                  <a:cubicBezTo>
                    <a:pt x="8122" y="5121"/>
                    <a:pt x="8144" y="5121"/>
                    <a:pt x="8166" y="5143"/>
                  </a:cubicBezTo>
                  <a:cubicBezTo>
                    <a:pt x="8210" y="5143"/>
                    <a:pt x="8232" y="5165"/>
                    <a:pt x="8254" y="5165"/>
                  </a:cubicBezTo>
                  <a:cubicBezTo>
                    <a:pt x="8276" y="5187"/>
                    <a:pt x="8298" y="5231"/>
                    <a:pt x="8276" y="5231"/>
                  </a:cubicBezTo>
                  <a:cubicBezTo>
                    <a:pt x="8210" y="5297"/>
                    <a:pt x="8166" y="5386"/>
                    <a:pt x="8166" y="5452"/>
                  </a:cubicBezTo>
                  <a:cubicBezTo>
                    <a:pt x="8100" y="5496"/>
                    <a:pt x="8078" y="5540"/>
                    <a:pt x="8033" y="5584"/>
                  </a:cubicBezTo>
                  <a:cubicBezTo>
                    <a:pt x="7967" y="5628"/>
                    <a:pt x="7923" y="5672"/>
                    <a:pt x="7835" y="5672"/>
                  </a:cubicBezTo>
                  <a:lnTo>
                    <a:pt x="7791" y="5672"/>
                  </a:lnTo>
                  <a:cubicBezTo>
                    <a:pt x="7813" y="5717"/>
                    <a:pt x="7813" y="5717"/>
                    <a:pt x="7835" y="5739"/>
                  </a:cubicBezTo>
                  <a:cubicBezTo>
                    <a:pt x="7835" y="5761"/>
                    <a:pt x="7857" y="5783"/>
                    <a:pt x="7857" y="5805"/>
                  </a:cubicBezTo>
                  <a:cubicBezTo>
                    <a:pt x="7901" y="5893"/>
                    <a:pt x="7879" y="5981"/>
                    <a:pt x="7791" y="6004"/>
                  </a:cubicBezTo>
                  <a:cubicBezTo>
                    <a:pt x="7769" y="6026"/>
                    <a:pt x="7724" y="6026"/>
                    <a:pt x="7724" y="6048"/>
                  </a:cubicBezTo>
                  <a:cubicBezTo>
                    <a:pt x="7746" y="6070"/>
                    <a:pt x="7769" y="6070"/>
                    <a:pt x="7791" y="6092"/>
                  </a:cubicBezTo>
                  <a:cubicBezTo>
                    <a:pt x="7835" y="6114"/>
                    <a:pt x="7901" y="6136"/>
                    <a:pt x="7945" y="6158"/>
                  </a:cubicBezTo>
                  <a:cubicBezTo>
                    <a:pt x="8011" y="6202"/>
                    <a:pt x="8033" y="6268"/>
                    <a:pt x="7989" y="6357"/>
                  </a:cubicBezTo>
                  <a:cubicBezTo>
                    <a:pt x="7967" y="6379"/>
                    <a:pt x="7967" y="6401"/>
                    <a:pt x="7967" y="6423"/>
                  </a:cubicBezTo>
                  <a:cubicBezTo>
                    <a:pt x="7945" y="6533"/>
                    <a:pt x="7901" y="6599"/>
                    <a:pt x="7857" y="6688"/>
                  </a:cubicBezTo>
                  <a:cubicBezTo>
                    <a:pt x="7813" y="6710"/>
                    <a:pt x="7791" y="6776"/>
                    <a:pt x="7769" y="6820"/>
                  </a:cubicBezTo>
                  <a:cubicBezTo>
                    <a:pt x="7769" y="6864"/>
                    <a:pt x="7746" y="6886"/>
                    <a:pt x="7724" y="6908"/>
                  </a:cubicBezTo>
                  <a:cubicBezTo>
                    <a:pt x="7680" y="6975"/>
                    <a:pt x="7658" y="7041"/>
                    <a:pt x="7636" y="7107"/>
                  </a:cubicBezTo>
                  <a:cubicBezTo>
                    <a:pt x="7636" y="7129"/>
                    <a:pt x="7636" y="7151"/>
                    <a:pt x="7636" y="7195"/>
                  </a:cubicBezTo>
                  <a:cubicBezTo>
                    <a:pt x="7570" y="7195"/>
                    <a:pt x="7548" y="7262"/>
                    <a:pt x="7504" y="7262"/>
                  </a:cubicBezTo>
                  <a:cubicBezTo>
                    <a:pt x="7482" y="7217"/>
                    <a:pt x="7460" y="7195"/>
                    <a:pt x="7415" y="7173"/>
                  </a:cubicBezTo>
                  <a:cubicBezTo>
                    <a:pt x="7415" y="7166"/>
                    <a:pt x="7411" y="7163"/>
                    <a:pt x="7404" y="7163"/>
                  </a:cubicBezTo>
                  <a:cubicBezTo>
                    <a:pt x="7391" y="7163"/>
                    <a:pt x="7371" y="7173"/>
                    <a:pt x="7371" y="7173"/>
                  </a:cubicBezTo>
                  <a:cubicBezTo>
                    <a:pt x="7349" y="7195"/>
                    <a:pt x="7349" y="7217"/>
                    <a:pt x="7371" y="7239"/>
                  </a:cubicBezTo>
                  <a:cubicBezTo>
                    <a:pt x="7371" y="7239"/>
                    <a:pt x="7371" y="7262"/>
                    <a:pt x="7393" y="7262"/>
                  </a:cubicBezTo>
                  <a:cubicBezTo>
                    <a:pt x="7482" y="7328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70"/>
                  </a:cubicBezTo>
                  <a:cubicBezTo>
                    <a:pt x="7548" y="7615"/>
                    <a:pt x="7570" y="7681"/>
                    <a:pt x="7526" y="7747"/>
                  </a:cubicBezTo>
                  <a:cubicBezTo>
                    <a:pt x="7526" y="7769"/>
                    <a:pt x="7548" y="7791"/>
                    <a:pt x="7548" y="7813"/>
                  </a:cubicBezTo>
                  <a:cubicBezTo>
                    <a:pt x="7592" y="7902"/>
                    <a:pt x="7614" y="7968"/>
                    <a:pt x="7592" y="8056"/>
                  </a:cubicBezTo>
                  <a:cubicBezTo>
                    <a:pt x="7570" y="8144"/>
                    <a:pt x="7592" y="8210"/>
                    <a:pt x="7702" y="8233"/>
                  </a:cubicBezTo>
                  <a:cubicBezTo>
                    <a:pt x="7769" y="8255"/>
                    <a:pt x="7813" y="8299"/>
                    <a:pt x="7857" y="8343"/>
                  </a:cubicBezTo>
                  <a:cubicBezTo>
                    <a:pt x="7923" y="8365"/>
                    <a:pt x="7989" y="8343"/>
                    <a:pt x="8033" y="8387"/>
                  </a:cubicBezTo>
                  <a:cubicBezTo>
                    <a:pt x="8078" y="8409"/>
                    <a:pt x="8100" y="8409"/>
                    <a:pt x="8144" y="8431"/>
                  </a:cubicBezTo>
                  <a:cubicBezTo>
                    <a:pt x="8144" y="8497"/>
                    <a:pt x="8144" y="8564"/>
                    <a:pt x="8188" y="8630"/>
                  </a:cubicBezTo>
                  <a:cubicBezTo>
                    <a:pt x="8254" y="8630"/>
                    <a:pt x="8320" y="8630"/>
                    <a:pt x="8386" y="8652"/>
                  </a:cubicBezTo>
                  <a:cubicBezTo>
                    <a:pt x="8409" y="8696"/>
                    <a:pt x="8431" y="8740"/>
                    <a:pt x="8453" y="8784"/>
                  </a:cubicBezTo>
                  <a:cubicBezTo>
                    <a:pt x="8453" y="8806"/>
                    <a:pt x="8453" y="8851"/>
                    <a:pt x="8409" y="8851"/>
                  </a:cubicBezTo>
                  <a:cubicBezTo>
                    <a:pt x="8386" y="8873"/>
                    <a:pt x="8364" y="8873"/>
                    <a:pt x="8364" y="8895"/>
                  </a:cubicBezTo>
                  <a:cubicBezTo>
                    <a:pt x="8364" y="8939"/>
                    <a:pt x="8320" y="8961"/>
                    <a:pt x="8298" y="8961"/>
                  </a:cubicBezTo>
                  <a:cubicBezTo>
                    <a:pt x="8276" y="8961"/>
                    <a:pt x="8232" y="8983"/>
                    <a:pt x="8210" y="8983"/>
                  </a:cubicBezTo>
                  <a:cubicBezTo>
                    <a:pt x="8188" y="9071"/>
                    <a:pt x="8188" y="9182"/>
                    <a:pt x="8188" y="9292"/>
                  </a:cubicBezTo>
                  <a:cubicBezTo>
                    <a:pt x="8100" y="9314"/>
                    <a:pt x="8078" y="9402"/>
                    <a:pt x="8055" y="9491"/>
                  </a:cubicBezTo>
                  <a:cubicBezTo>
                    <a:pt x="8011" y="9579"/>
                    <a:pt x="7989" y="9645"/>
                    <a:pt x="7901" y="9689"/>
                  </a:cubicBezTo>
                  <a:cubicBezTo>
                    <a:pt x="7901" y="9777"/>
                    <a:pt x="7901" y="9844"/>
                    <a:pt x="7901" y="9954"/>
                  </a:cubicBezTo>
                  <a:lnTo>
                    <a:pt x="7791" y="9954"/>
                  </a:lnTo>
                  <a:cubicBezTo>
                    <a:pt x="7791" y="9998"/>
                    <a:pt x="7791" y="10042"/>
                    <a:pt x="7769" y="10064"/>
                  </a:cubicBezTo>
                  <a:cubicBezTo>
                    <a:pt x="7769" y="10108"/>
                    <a:pt x="7769" y="10153"/>
                    <a:pt x="7746" y="10197"/>
                  </a:cubicBezTo>
                  <a:cubicBezTo>
                    <a:pt x="7724" y="10263"/>
                    <a:pt x="7702" y="10307"/>
                    <a:pt x="7746" y="10373"/>
                  </a:cubicBezTo>
                  <a:cubicBezTo>
                    <a:pt x="7764" y="10409"/>
                    <a:pt x="7738" y="10445"/>
                    <a:pt x="7704" y="10445"/>
                  </a:cubicBezTo>
                  <a:cubicBezTo>
                    <a:pt x="7696" y="10445"/>
                    <a:pt x="7688" y="10444"/>
                    <a:pt x="7680" y="10440"/>
                  </a:cubicBezTo>
                  <a:cubicBezTo>
                    <a:pt x="7614" y="10417"/>
                    <a:pt x="7526" y="10395"/>
                    <a:pt x="7460" y="10351"/>
                  </a:cubicBezTo>
                  <a:cubicBezTo>
                    <a:pt x="7415" y="10329"/>
                    <a:pt x="7371" y="10329"/>
                    <a:pt x="7327" y="10329"/>
                  </a:cubicBezTo>
                  <a:cubicBezTo>
                    <a:pt x="7294" y="10340"/>
                    <a:pt x="7261" y="10346"/>
                    <a:pt x="7228" y="10346"/>
                  </a:cubicBezTo>
                  <a:cubicBezTo>
                    <a:pt x="7195" y="10346"/>
                    <a:pt x="7162" y="10340"/>
                    <a:pt x="7129" y="10329"/>
                  </a:cubicBezTo>
                  <a:cubicBezTo>
                    <a:pt x="7106" y="10307"/>
                    <a:pt x="7062" y="10307"/>
                    <a:pt x="7018" y="10307"/>
                  </a:cubicBezTo>
                  <a:cubicBezTo>
                    <a:pt x="6864" y="10307"/>
                    <a:pt x="6687" y="10307"/>
                    <a:pt x="6511" y="10329"/>
                  </a:cubicBezTo>
                  <a:cubicBezTo>
                    <a:pt x="6356" y="10351"/>
                    <a:pt x="6224" y="10417"/>
                    <a:pt x="6135" y="10572"/>
                  </a:cubicBezTo>
                  <a:cubicBezTo>
                    <a:pt x="6135" y="10572"/>
                    <a:pt x="6135" y="10594"/>
                    <a:pt x="6135" y="10594"/>
                  </a:cubicBezTo>
                  <a:cubicBezTo>
                    <a:pt x="6091" y="10638"/>
                    <a:pt x="6069" y="10682"/>
                    <a:pt x="6091" y="10748"/>
                  </a:cubicBezTo>
                  <a:cubicBezTo>
                    <a:pt x="6091" y="10793"/>
                    <a:pt x="6091" y="10837"/>
                    <a:pt x="6069" y="10881"/>
                  </a:cubicBezTo>
                  <a:cubicBezTo>
                    <a:pt x="6025" y="10947"/>
                    <a:pt x="6003" y="11013"/>
                    <a:pt x="5981" y="11080"/>
                  </a:cubicBezTo>
                  <a:cubicBezTo>
                    <a:pt x="6003" y="11124"/>
                    <a:pt x="6025" y="11168"/>
                    <a:pt x="6025" y="11212"/>
                  </a:cubicBezTo>
                  <a:cubicBezTo>
                    <a:pt x="6025" y="11278"/>
                    <a:pt x="5959" y="11300"/>
                    <a:pt x="5937" y="11344"/>
                  </a:cubicBezTo>
                  <a:cubicBezTo>
                    <a:pt x="5937" y="11477"/>
                    <a:pt x="5937" y="11477"/>
                    <a:pt x="5826" y="11565"/>
                  </a:cubicBezTo>
                  <a:cubicBezTo>
                    <a:pt x="5782" y="11587"/>
                    <a:pt x="5738" y="11631"/>
                    <a:pt x="5716" y="11653"/>
                  </a:cubicBezTo>
                  <a:cubicBezTo>
                    <a:pt x="5672" y="11675"/>
                    <a:pt x="5650" y="11697"/>
                    <a:pt x="5628" y="11742"/>
                  </a:cubicBezTo>
                  <a:cubicBezTo>
                    <a:pt x="5606" y="11786"/>
                    <a:pt x="5562" y="11830"/>
                    <a:pt x="5517" y="11874"/>
                  </a:cubicBezTo>
                  <a:cubicBezTo>
                    <a:pt x="5451" y="11918"/>
                    <a:pt x="5407" y="11962"/>
                    <a:pt x="5363" y="12029"/>
                  </a:cubicBezTo>
                  <a:cubicBezTo>
                    <a:pt x="5319" y="12095"/>
                    <a:pt x="5253" y="12161"/>
                    <a:pt x="5164" y="12161"/>
                  </a:cubicBezTo>
                  <a:cubicBezTo>
                    <a:pt x="5076" y="12161"/>
                    <a:pt x="4988" y="12205"/>
                    <a:pt x="4922" y="12271"/>
                  </a:cubicBezTo>
                  <a:cubicBezTo>
                    <a:pt x="4877" y="12315"/>
                    <a:pt x="4811" y="12337"/>
                    <a:pt x="4723" y="12337"/>
                  </a:cubicBezTo>
                  <a:lnTo>
                    <a:pt x="4635" y="12337"/>
                  </a:lnTo>
                  <a:cubicBezTo>
                    <a:pt x="4613" y="12337"/>
                    <a:pt x="4568" y="12315"/>
                    <a:pt x="4546" y="12293"/>
                  </a:cubicBezTo>
                  <a:cubicBezTo>
                    <a:pt x="4546" y="12360"/>
                    <a:pt x="4546" y="12404"/>
                    <a:pt x="4546" y="12448"/>
                  </a:cubicBezTo>
                  <a:cubicBezTo>
                    <a:pt x="4546" y="12580"/>
                    <a:pt x="4524" y="12602"/>
                    <a:pt x="4392" y="12646"/>
                  </a:cubicBezTo>
                  <a:cubicBezTo>
                    <a:pt x="4392" y="12646"/>
                    <a:pt x="4392" y="12646"/>
                    <a:pt x="4370" y="12669"/>
                  </a:cubicBezTo>
                  <a:cubicBezTo>
                    <a:pt x="4370" y="12669"/>
                    <a:pt x="4370" y="12691"/>
                    <a:pt x="4348" y="12691"/>
                  </a:cubicBezTo>
                  <a:cubicBezTo>
                    <a:pt x="4348" y="12713"/>
                    <a:pt x="4348" y="12713"/>
                    <a:pt x="4348" y="12735"/>
                  </a:cubicBezTo>
                  <a:cubicBezTo>
                    <a:pt x="4326" y="12757"/>
                    <a:pt x="4304" y="12757"/>
                    <a:pt x="4282" y="12757"/>
                  </a:cubicBezTo>
                  <a:cubicBezTo>
                    <a:pt x="4282" y="12757"/>
                    <a:pt x="4237" y="12757"/>
                    <a:pt x="4237" y="12735"/>
                  </a:cubicBezTo>
                  <a:cubicBezTo>
                    <a:pt x="4215" y="12646"/>
                    <a:pt x="4193" y="12558"/>
                    <a:pt x="4215" y="12470"/>
                  </a:cubicBezTo>
                  <a:cubicBezTo>
                    <a:pt x="4260" y="12448"/>
                    <a:pt x="4304" y="12426"/>
                    <a:pt x="4326" y="12382"/>
                  </a:cubicBezTo>
                  <a:cubicBezTo>
                    <a:pt x="4392" y="12315"/>
                    <a:pt x="4458" y="12249"/>
                    <a:pt x="4524" y="12183"/>
                  </a:cubicBezTo>
                  <a:cubicBezTo>
                    <a:pt x="4568" y="12117"/>
                    <a:pt x="4613" y="12029"/>
                    <a:pt x="4524" y="11962"/>
                  </a:cubicBezTo>
                  <a:cubicBezTo>
                    <a:pt x="4502" y="11940"/>
                    <a:pt x="4524" y="11896"/>
                    <a:pt x="4546" y="11874"/>
                  </a:cubicBezTo>
                  <a:cubicBezTo>
                    <a:pt x="4568" y="11874"/>
                    <a:pt x="4591" y="11874"/>
                    <a:pt x="4613" y="11852"/>
                  </a:cubicBezTo>
                  <a:cubicBezTo>
                    <a:pt x="4679" y="11808"/>
                    <a:pt x="4767" y="11764"/>
                    <a:pt x="4789" y="11675"/>
                  </a:cubicBezTo>
                  <a:cubicBezTo>
                    <a:pt x="4833" y="11565"/>
                    <a:pt x="4900" y="11477"/>
                    <a:pt x="4966" y="11389"/>
                  </a:cubicBezTo>
                  <a:cubicBezTo>
                    <a:pt x="4988" y="11366"/>
                    <a:pt x="5010" y="11322"/>
                    <a:pt x="5032" y="11278"/>
                  </a:cubicBezTo>
                  <a:cubicBezTo>
                    <a:pt x="5076" y="11146"/>
                    <a:pt x="5076" y="11146"/>
                    <a:pt x="5186" y="11080"/>
                  </a:cubicBezTo>
                  <a:cubicBezTo>
                    <a:pt x="5208" y="11013"/>
                    <a:pt x="5231" y="10947"/>
                    <a:pt x="5253" y="10903"/>
                  </a:cubicBezTo>
                  <a:cubicBezTo>
                    <a:pt x="5319" y="10837"/>
                    <a:pt x="5341" y="10748"/>
                    <a:pt x="5385" y="10660"/>
                  </a:cubicBezTo>
                  <a:cubicBezTo>
                    <a:pt x="5385" y="10616"/>
                    <a:pt x="5407" y="10572"/>
                    <a:pt x="5429" y="10550"/>
                  </a:cubicBezTo>
                  <a:cubicBezTo>
                    <a:pt x="5517" y="10484"/>
                    <a:pt x="5562" y="10395"/>
                    <a:pt x="5628" y="10329"/>
                  </a:cubicBezTo>
                  <a:cubicBezTo>
                    <a:pt x="5672" y="10241"/>
                    <a:pt x="5760" y="10197"/>
                    <a:pt x="5871" y="10197"/>
                  </a:cubicBezTo>
                  <a:cubicBezTo>
                    <a:pt x="5871" y="10197"/>
                    <a:pt x="5871" y="10197"/>
                    <a:pt x="5893" y="10175"/>
                  </a:cubicBezTo>
                  <a:cubicBezTo>
                    <a:pt x="5893" y="10153"/>
                    <a:pt x="5871" y="10131"/>
                    <a:pt x="5893" y="10108"/>
                  </a:cubicBezTo>
                  <a:cubicBezTo>
                    <a:pt x="5937" y="10086"/>
                    <a:pt x="5959" y="10020"/>
                    <a:pt x="5959" y="9976"/>
                  </a:cubicBezTo>
                  <a:cubicBezTo>
                    <a:pt x="5959" y="9954"/>
                    <a:pt x="6003" y="9954"/>
                    <a:pt x="6003" y="9954"/>
                  </a:cubicBezTo>
                  <a:cubicBezTo>
                    <a:pt x="6025" y="9954"/>
                    <a:pt x="6025" y="9954"/>
                    <a:pt x="6047" y="9976"/>
                  </a:cubicBezTo>
                  <a:lnTo>
                    <a:pt x="6069" y="9976"/>
                  </a:lnTo>
                  <a:cubicBezTo>
                    <a:pt x="6069" y="9976"/>
                    <a:pt x="6091" y="9954"/>
                    <a:pt x="6091" y="9932"/>
                  </a:cubicBezTo>
                  <a:cubicBezTo>
                    <a:pt x="6069" y="9910"/>
                    <a:pt x="6047" y="9888"/>
                    <a:pt x="6025" y="9866"/>
                  </a:cubicBezTo>
                  <a:cubicBezTo>
                    <a:pt x="6025" y="9822"/>
                    <a:pt x="6047" y="9777"/>
                    <a:pt x="6047" y="9755"/>
                  </a:cubicBezTo>
                  <a:cubicBezTo>
                    <a:pt x="6047" y="9733"/>
                    <a:pt x="6025" y="9689"/>
                    <a:pt x="6003" y="9667"/>
                  </a:cubicBezTo>
                  <a:cubicBezTo>
                    <a:pt x="6003" y="9645"/>
                    <a:pt x="5959" y="9645"/>
                    <a:pt x="5959" y="9601"/>
                  </a:cubicBezTo>
                  <a:cubicBezTo>
                    <a:pt x="5959" y="9579"/>
                    <a:pt x="5937" y="9557"/>
                    <a:pt x="5915" y="9513"/>
                  </a:cubicBezTo>
                  <a:cubicBezTo>
                    <a:pt x="5959" y="9491"/>
                    <a:pt x="6003" y="9468"/>
                    <a:pt x="6025" y="9424"/>
                  </a:cubicBezTo>
                  <a:cubicBezTo>
                    <a:pt x="6047" y="9380"/>
                    <a:pt x="6047" y="9336"/>
                    <a:pt x="6069" y="9292"/>
                  </a:cubicBezTo>
                  <a:cubicBezTo>
                    <a:pt x="6069" y="9226"/>
                    <a:pt x="6113" y="9204"/>
                    <a:pt x="6180" y="9182"/>
                  </a:cubicBezTo>
                  <a:cubicBezTo>
                    <a:pt x="6268" y="9159"/>
                    <a:pt x="6312" y="9093"/>
                    <a:pt x="6312" y="9005"/>
                  </a:cubicBezTo>
                  <a:cubicBezTo>
                    <a:pt x="6290" y="8983"/>
                    <a:pt x="6290" y="8961"/>
                    <a:pt x="6290" y="8961"/>
                  </a:cubicBezTo>
                  <a:cubicBezTo>
                    <a:pt x="6334" y="8851"/>
                    <a:pt x="6400" y="8784"/>
                    <a:pt x="6444" y="8674"/>
                  </a:cubicBezTo>
                  <a:cubicBezTo>
                    <a:pt x="6466" y="8652"/>
                    <a:pt x="6466" y="8586"/>
                    <a:pt x="6444" y="8564"/>
                  </a:cubicBezTo>
                  <a:cubicBezTo>
                    <a:pt x="6422" y="8519"/>
                    <a:pt x="6422" y="8497"/>
                    <a:pt x="6422" y="8475"/>
                  </a:cubicBezTo>
                  <a:cubicBezTo>
                    <a:pt x="6444" y="8453"/>
                    <a:pt x="6444" y="8409"/>
                    <a:pt x="6444" y="8387"/>
                  </a:cubicBezTo>
                  <a:cubicBezTo>
                    <a:pt x="6378" y="8343"/>
                    <a:pt x="6334" y="8277"/>
                    <a:pt x="6312" y="8210"/>
                  </a:cubicBezTo>
                  <a:cubicBezTo>
                    <a:pt x="6312" y="8166"/>
                    <a:pt x="6334" y="8144"/>
                    <a:pt x="6378" y="8144"/>
                  </a:cubicBezTo>
                  <a:cubicBezTo>
                    <a:pt x="6408" y="8144"/>
                    <a:pt x="6437" y="8154"/>
                    <a:pt x="6466" y="8154"/>
                  </a:cubicBezTo>
                  <a:cubicBezTo>
                    <a:pt x="6481" y="8154"/>
                    <a:pt x="6496" y="8152"/>
                    <a:pt x="6511" y="8144"/>
                  </a:cubicBezTo>
                  <a:cubicBezTo>
                    <a:pt x="6511" y="8144"/>
                    <a:pt x="6511" y="8122"/>
                    <a:pt x="6511" y="8122"/>
                  </a:cubicBezTo>
                  <a:cubicBezTo>
                    <a:pt x="6489" y="8056"/>
                    <a:pt x="6555" y="7990"/>
                    <a:pt x="6599" y="7946"/>
                  </a:cubicBezTo>
                  <a:cubicBezTo>
                    <a:pt x="6621" y="7924"/>
                    <a:pt x="6643" y="7918"/>
                    <a:pt x="6665" y="7918"/>
                  </a:cubicBezTo>
                  <a:cubicBezTo>
                    <a:pt x="6687" y="7918"/>
                    <a:pt x="6709" y="7924"/>
                    <a:pt x="6731" y="7924"/>
                  </a:cubicBezTo>
                  <a:cubicBezTo>
                    <a:pt x="6753" y="7924"/>
                    <a:pt x="6797" y="7924"/>
                    <a:pt x="6797" y="7879"/>
                  </a:cubicBezTo>
                  <a:cubicBezTo>
                    <a:pt x="6775" y="7813"/>
                    <a:pt x="6775" y="7769"/>
                    <a:pt x="6753" y="7725"/>
                  </a:cubicBezTo>
                  <a:cubicBezTo>
                    <a:pt x="6731" y="7725"/>
                    <a:pt x="6731" y="7703"/>
                    <a:pt x="6731" y="7703"/>
                  </a:cubicBezTo>
                  <a:cubicBezTo>
                    <a:pt x="6621" y="7681"/>
                    <a:pt x="6577" y="7637"/>
                    <a:pt x="6577" y="7548"/>
                  </a:cubicBezTo>
                  <a:cubicBezTo>
                    <a:pt x="6577" y="7482"/>
                    <a:pt x="6555" y="7460"/>
                    <a:pt x="6511" y="7438"/>
                  </a:cubicBezTo>
                  <a:cubicBezTo>
                    <a:pt x="6489" y="7438"/>
                    <a:pt x="6466" y="7416"/>
                    <a:pt x="6466" y="7416"/>
                  </a:cubicBezTo>
                  <a:cubicBezTo>
                    <a:pt x="6434" y="7384"/>
                    <a:pt x="6402" y="7363"/>
                    <a:pt x="6361" y="7363"/>
                  </a:cubicBezTo>
                  <a:cubicBezTo>
                    <a:pt x="6346" y="7363"/>
                    <a:pt x="6330" y="7366"/>
                    <a:pt x="6312" y="7372"/>
                  </a:cubicBezTo>
                  <a:cubicBezTo>
                    <a:pt x="6268" y="7372"/>
                    <a:pt x="6224" y="7372"/>
                    <a:pt x="6202" y="7350"/>
                  </a:cubicBezTo>
                  <a:cubicBezTo>
                    <a:pt x="6157" y="7328"/>
                    <a:pt x="6113" y="7306"/>
                    <a:pt x="6069" y="7284"/>
                  </a:cubicBezTo>
                  <a:cubicBezTo>
                    <a:pt x="5959" y="7173"/>
                    <a:pt x="5804" y="7107"/>
                    <a:pt x="5672" y="7063"/>
                  </a:cubicBezTo>
                  <a:cubicBezTo>
                    <a:pt x="5584" y="7019"/>
                    <a:pt x="5473" y="6975"/>
                    <a:pt x="5363" y="6930"/>
                  </a:cubicBezTo>
                  <a:lnTo>
                    <a:pt x="5297" y="6930"/>
                  </a:lnTo>
                  <a:cubicBezTo>
                    <a:pt x="5231" y="6930"/>
                    <a:pt x="5208" y="6975"/>
                    <a:pt x="5208" y="7019"/>
                  </a:cubicBezTo>
                  <a:cubicBezTo>
                    <a:pt x="5208" y="7041"/>
                    <a:pt x="5208" y="7085"/>
                    <a:pt x="5231" y="7107"/>
                  </a:cubicBezTo>
                  <a:cubicBezTo>
                    <a:pt x="5231" y="7129"/>
                    <a:pt x="5231" y="7151"/>
                    <a:pt x="5231" y="7173"/>
                  </a:cubicBezTo>
                  <a:cubicBezTo>
                    <a:pt x="5186" y="7217"/>
                    <a:pt x="5208" y="7239"/>
                    <a:pt x="5208" y="7284"/>
                  </a:cubicBezTo>
                  <a:cubicBezTo>
                    <a:pt x="5231" y="7328"/>
                    <a:pt x="5231" y="7372"/>
                    <a:pt x="5231" y="7416"/>
                  </a:cubicBezTo>
                  <a:cubicBezTo>
                    <a:pt x="5231" y="7482"/>
                    <a:pt x="5208" y="7570"/>
                    <a:pt x="5208" y="7637"/>
                  </a:cubicBezTo>
                  <a:cubicBezTo>
                    <a:pt x="5120" y="7703"/>
                    <a:pt x="5054" y="7791"/>
                    <a:pt x="4966" y="7857"/>
                  </a:cubicBezTo>
                  <a:cubicBezTo>
                    <a:pt x="4922" y="7879"/>
                    <a:pt x="4900" y="7924"/>
                    <a:pt x="4922" y="7990"/>
                  </a:cubicBezTo>
                  <a:cubicBezTo>
                    <a:pt x="4944" y="8012"/>
                    <a:pt x="4944" y="8034"/>
                    <a:pt x="4944" y="8056"/>
                  </a:cubicBezTo>
                  <a:cubicBezTo>
                    <a:pt x="4966" y="8122"/>
                    <a:pt x="4944" y="8166"/>
                    <a:pt x="4900" y="8233"/>
                  </a:cubicBezTo>
                  <a:cubicBezTo>
                    <a:pt x="4855" y="8277"/>
                    <a:pt x="4833" y="8321"/>
                    <a:pt x="4811" y="8365"/>
                  </a:cubicBezTo>
                  <a:cubicBezTo>
                    <a:pt x="4767" y="8409"/>
                    <a:pt x="4723" y="8475"/>
                    <a:pt x="4679" y="8519"/>
                  </a:cubicBezTo>
                  <a:cubicBezTo>
                    <a:pt x="4657" y="8564"/>
                    <a:pt x="4635" y="8586"/>
                    <a:pt x="4635" y="8608"/>
                  </a:cubicBezTo>
                  <a:cubicBezTo>
                    <a:pt x="4635" y="8696"/>
                    <a:pt x="4568" y="8784"/>
                    <a:pt x="4613" y="8873"/>
                  </a:cubicBezTo>
                  <a:cubicBezTo>
                    <a:pt x="4613" y="8895"/>
                    <a:pt x="4613" y="8895"/>
                    <a:pt x="4613" y="8939"/>
                  </a:cubicBezTo>
                  <a:cubicBezTo>
                    <a:pt x="4568" y="8939"/>
                    <a:pt x="4524" y="8961"/>
                    <a:pt x="4480" y="8983"/>
                  </a:cubicBezTo>
                  <a:cubicBezTo>
                    <a:pt x="4430" y="9013"/>
                    <a:pt x="4385" y="9025"/>
                    <a:pt x="4340" y="9025"/>
                  </a:cubicBezTo>
                  <a:cubicBezTo>
                    <a:pt x="4286" y="9025"/>
                    <a:pt x="4232" y="9007"/>
                    <a:pt x="4171" y="8983"/>
                  </a:cubicBezTo>
                  <a:cubicBezTo>
                    <a:pt x="4127" y="8983"/>
                    <a:pt x="4105" y="8961"/>
                    <a:pt x="4061" y="8939"/>
                  </a:cubicBezTo>
                  <a:cubicBezTo>
                    <a:pt x="3976" y="8905"/>
                    <a:pt x="3891" y="8858"/>
                    <a:pt x="3797" y="8858"/>
                  </a:cubicBezTo>
                  <a:cubicBezTo>
                    <a:pt x="3768" y="8858"/>
                    <a:pt x="3739" y="8862"/>
                    <a:pt x="3708" y="8873"/>
                  </a:cubicBezTo>
                  <a:cubicBezTo>
                    <a:pt x="3686" y="8873"/>
                    <a:pt x="3642" y="8873"/>
                    <a:pt x="3619" y="8851"/>
                  </a:cubicBezTo>
                  <a:cubicBezTo>
                    <a:pt x="3575" y="8851"/>
                    <a:pt x="3553" y="8828"/>
                    <a:pt x="3531" y="8828"/>
                  </a:cubicBezTo>
                  <a:cubicBezTo>
                    <a:pt x="3509" y="8828"/>
                    <a:pt x="3465" y="8828"/>
                    <a:pt x="3443" y="8851"/>
                  </a:cubicBezTo>
                  <a:cubicBezTo>
                    <a:pt x="3399" y="8917"/>
                    <a:pt x="3355" y="8983"/>
                    <a:pt x="3355" y="9049"/>
                  </a:cubicBezTo>
                  <a:cubicBezTo>
                    <a:pt x="3355" y="9115"/>
                    <a:pt x="3355" y="9182"/>
                    <a:pt x="3377" y="9226"/>
                  </a:cubicBezTo>
                  <a:cubicBezTo>
                    <a:pt x="3377" y="9336"/>
                    <a:pt x="3399" y="9402"/>
                    <a:pt x="3509" y="9446"/>
                  </a:cubicBezTo>
                  <a:cubicBezTo>
                    <a:pt x="3531" y="9468"/>
                    <a:pt x="3575" y="9491"/>
                    <a:pt x="3619" y="9513"/>
                  </a:cubicBezTo>
                  <a:cubicBezTo>
                    <a:pt x="3642" y="9535"/>
                    <a:pt x="3686" y="9557"/>
                    <a:pt x="3708" y="9557"/>
                  </a:cubicBezTo>
                  <a:cubicBezTo>
                    <a:pt x="3796" y="9623"/>
                    <a:pt x="3796" y="9667"/>
                    <a:pt x="3752" y="9755"/>
                  </a:cubicBezTo>
                  <a:cubicBezTo>
                    <a:pt x="3730" y="9777"/>
                    <a:pt x="3708" y="9799"/>
                    <a:pt x="3686" y="9822"/>
                  </a:cubicBezTo>
                  <a:cubicBezTo>
                    <a:pt x="3642" y="9888"/>
                    <a:pt x="3642" y="9954"/>
                    <a:pt x="3686" y="9998"/>
                  </a:cubicBezTo>
                  <a:cubicBezTo>
                    <a:pt x="3708" y="10020"/>
                    <a:pt x="3708" y="10064"/>
                    <a:pt x="3730" y="10086"/>
                  </a:cubicBezTo>
                  <a:cubicBezTo>
                    <a:pt x="3708" y="10086"/>
                    <a:pt x="3708" y="10108"/>
                    <a:pt x="3708" y="10108"/>
                  </a:cubicBezTo>
                  <a:cubicBezTo>
                    <a:pt x="3664" y="10108"/>
                    <a:pt x="3619" y="10131"/>
                    <a:pt x="3619" y="10197"/>
                  </a:cubicBezTo>
                  <a:cubicBezTo>
                    <a:pt x="3619" y="10219"/>
                    <a:pt x="3575" y="10241"/>
                    <a:pt x="3553" y="10241"/>
                  </a:cubicBezTo>
                  <a:cubicBezTo>
                    <a:pt x="3509" y="10241"/>
                    <a:pt x="3487" y="10241"/>
                    <a:pt x="3443" y="10219"/>
                  </a:cubicBezTo>
                  <a:lnTo>
                    <a:pt x="3443" y="10219"/>
                  </a:lnTo>
                  <a:cubicBezTo>
                    <a:pt x="3465" y="10263"/>
                    <a:pt x="3487" y="10285"/>
                    <a:pt x="3487" y="10329"/>
                  </a:cubicBezTo>
                  <a:cubicBezTo>
                    <a:pt x="3487" y="10373"/>
                    <a:pt x="3487" y="10440"/>
                    <a:pt x="3443" y="10506"/>
                  </a:cubicBezTo>
                  <a:cubicBezTo>
                    <a:pt x="3421" y="10550"/>
                    <a:pt x="3399" y="10594"/>
                    <a:pt x="3421" y="10660"/>
                  </a:cubicBezTo>
                  <a:cubicBezTo>
                    <a:pt x="3421" y="10726"/>
                    <a:pt x="3399" y="10726"/>
                    <a:pt x="3355" y="10748"/>
                  </a:cubicBezTo>
                  <a:cubicBezTo>
                    <a:pt x="3333" y="10771"/>
                    <a:pt x="3311" y="10771"/>
                    <a:pt x="3288" y="10771"/>
                  </a:cubicBezTo>
                  <a:cubicBezTo>
                    <a:pt x="3288" y="10793"/>
                    <a:pt x="3266" y="10793"/>
                    <a:pt x="3266" y="10793"/>
                  </a:cubicBezTo>
                  <a:cubicBezTo>
                    <a:pt x="3288" y="10815"/>
                    <a:pt x="3288" y="10837"/>
                    <a:pt x="3311" y="10859"/>
                  </a:cubicBezTo>
                  <a:cubicBezTo>
                    <a:pt x="3272" y="10916"/>
                    <a:pt x="3234" y="10974"/>
                    <a:pt x="3167" y="10974"/>
                  </a:cubicBezTo>
                  <a:cubicBezTo>
                    <a:pt x="3157" y="10974"/>
                    <a:pt x="3146" y="10972"/>
                    <a:pt x="3134" y="10969"/>
                  </a:cubicBezTo>
                  <a:cubicBezTo>
                    <a:pt x="3122" y="10963"/>
                    <a:pt x="3110" y="10961"/>
                    <a:pt x="3099" y="10961"/>
                  </a:cubicBezTo>
                  <a:cubicBezTo>
                    <a:pt x="3068" y="10961"/>
                    <a:pt x="3040" y="10981"/>
                    <a:pt x="3024" y="11013"/>
                  </a:cubicBezTo>
                  <a:cubicBezTo>
                    <a:pt x="3002" y="11035"/>
                    <a:pt x="2979" y="11080"/>
                    <a:pt x="2957" y="11124"/>
                  </a:cubicBezTo>
                  <a:cubicBezTo>
                    <a:pt x="2935" y="11168"/>
                    <a:pt x="2913" y="11234"/>
                    <a:pt x="2913" y="11300"/>
                  </a:cubicBezTo>
                  <a:cubicBezTo>
                    <a:pt x="2825" y="11322"/>
                    <a:pt x="2759" y="11366"/>
                    <a:pt x="2715" y="11433"/>
                  </a:cubicBezTo>
                  <a:cubicBezTo>
                    <a:pt x="2715" y="11455"/>
                    <a:pt x="2671" y="11455"/>
                    <a:pt x="2648" y="11477"/>
                  </a:cubicBezTo>
                  <a:cubicBezTo>
                    <a:pt x="2626" y="11499"/>
                    <a:pt x="2582" y="11477"/>
                    <a:pt x="2582" y="11521"/>
                  </a:cubicBezTo>
                  <a:cubicBezTo>
                    <a:pt x="2671" y="11697"/>
                    <a:pt x="2626" y="11896"/>
                    <a:pt x="2626" y="12073"/>
                  </a:cubicBezTo>
                  <a:cubicBezTo>
                    <a:pt x="2604" y="12095"/>
                    <a:pt x="2560" y="12095"/>
                    <a:pt x="2538" y="12117"/>
                  </a:cubicBezTo>
                  <a:cubicBezTo>
                    <a:pt x="2516" y="12117"/>
                    <a:pt x="2494" y="12117"/>
                    <a:pt x="2472" y="12139"/>
                  </a:cubicBezTo>
                  <a:cubicBezTo>
                    <a:pt x="2428" y="12205"/>
                    <a:pt x="2362" y="12249"/>
                    <a:pt x="2384" y="12337"/>
                  </a:cubicBezTo>
                  <a:cubicBezTo>
                    <a:pt x="2384" y="12448"/>
                    <a:pt x="2339" y="12470"/>
                    <a:pt x="2251" y="12492"/>
                  </a:cubicBezTo>
                  <a:cubicBezTo>
                    <a:pt x="2218" y="12503"/>
                    <a:pt x="2179" y="12509"/>
                    <a:pt x="2141" y="12509"/>
                  </a:cubicBezTo>
                  <a:cubicBezTo>
                    <a:pt x="2102" y="12509"/>
                    <a:pt x="2064" y="12503"/>
                    <a:pt x="2030" y="12492"/>
                  </a:cubicBezTo>
                  <a:cubicBezTo>
                    <a:pt x="2008" y="12492"/>
                    <a:pt x="1986" y="12486"/>
                    <a:pt x="1967" y="12486"/>
                  </a:cubicBezTo>
                  <a:cubicBezTo>
                    <a:pt x="1948" y="12486"/>
                    <a:pt x="1931" y="12492"/>
                    <a:pt x="1920" y="12514"/>
                  </a:cubicBezTo>
                  <a:cubicBezTo>
                    <a:pt x="1898" y="12536"/>
                    <a:pt x="1942" y="12558"/>
                    <a:pt x="1964" y="12580"/>
                  </a:cubicBezTo>
                  <a:cubicBezTo>
                    <a:pt x="1964" y="12602"/>
                    <a:pt x="1964" y="12602"/>
                    <a:pt x="1964" y="12602"/>
                  </a:cubicBezTo>
                  <a:cubicBezTo>
                    <a:pt x="2008" y="12669"/>
                    <a:pt x="2008" y="12713"/>
                    <a:pt x="1942" y="12735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3000"/>
                    <a:pt x="1744" y="13044"/>
                  </a:cubicBezTo>
                  <a:cubicBezTo>
                    <a:pt x="1744" y="13088"/>
                    <a:pt x="1722" y="13154"/>
                    <a:pt x="1722" y="13198"/>
                  </a:cubicBezTo>
                  <a:cubicBezTo>
                    <a:pt x="1722" y="13220"/>
                    <a:pt x="1699" y="13264"/>
                    <a:pt x="1699" y="13264"/>
                  </a:cubicBezTo>
                  <a:cubicBezTo>
                    <a:pt x="1655" y="13309"/>
                    <a:pt x="1633" y="13353"/>
                    <a:pt x="1655" y="13419"/>
                  </a:cubicBezTo>
                  <a:cubicBezTo>
                    <a:pt x="1655" y="13441"/>
                    <a:pt x="1655" y="13463"/>
                    <a:pt x="1655" y="13463"/>
                  </a:cubicBezTo>
                  <a:cubicBezTo>
                    <a:pt x="1611" y="13551"/>
                    <a:pt x="1567" y="13618"/>
                    <a:pt x="1567" y="13706"/>
                  </a:cubicBezTo>
                  <a:cubicBezTo>
                    <a:pt x="1567" y="13706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38"/>
                    <a:pt x="1523" y="13860"/>
                    <a:pt x="1545" y="13860"/>
                  </a:cubicBezTo>
                  <a:cubicBezTo>
                    <a:pt x="1567" y="13926"/>
                    <a:pt x="1567" y="13971"/>
                    <a:pt x="1523" y="13993"/>
                  </a:cubicBezTo>
                  <a:cubicBezTo>
                    <a:pt x="1501" y="14059"/>
                    <a:pt x="1457" y="14103"/>
                    <a:pt x="1479" y="14169"/>
                  </a:cubicBezTo>
                  <a:cubicBezTo>
                    <a:pt x="1501" y="14191"/>
                    <a:pt x="1479" y="14235"/>
                    <a:pt x="1435" y="14235"/>
                  </a:cubicBezTo>
                  <a:cubicBezTo>
                    <a:pt x="1390" y="14280"/>
                    <a:pt x="1346" y="14302"/>
                    <a:pt x="1280" y="14324"/>
                  </a:cubicBezTo>
                  <a:cubicBezTo>
                    <a:pt x="1214" y="14390"/>
                    <a:pt x="1148" y="14434"/>
                    <a:pt x="1059" y="14456"/>
                  </a:cubicBezTo>
                  <a:cubicBezTo>
                    <a:pt x="1059" y="14456"/>
                    <a:pt x="1059" y="14456"/>
                    <a:pt x="1037" y="14478"/>
                  </a:cubicBezTo>
                  <a:cubicBezTo>
                    <a:pt x="1059" y="14478"/>
                    <a:pt x="1059" y="14500"/>
                    <a:pt x="1082" y="14500"/>
                  </a:cubicBezTo>
                  <a:cubicBezTo>
                    <a:pt x="1148" y="14544"/>
                    <a:pt x="1170" y="14589"/>
                    <a:pt x="1192" y="14677"/>
                  </a:cubicBezTo>
                  <a:cubicBezTo>
                    <a:pt x="1192" y="14743"/>
                    <a:pt x="1214" y="14809"/>
                    <a:pt x="1236" y="14853"/>
                  </a:cubicBezTo>
                  <a:cubicBezTo>
                    <a:pt x="1280" y="14898"/>
                    <a:pt x="1368" y="14942"/>
                    <a:pt x="1413" y="14964"/>
                  </a:cubicBezTo>
                  <a:cubicBezTo>
                    <a:pt x="1457" y="14986"/>
                    <a:pt x="1479" y="15008"/>
                    <a:pt x="1479" y="15052"/>
                  </a:cubicBezTo>
                  <a:cubicBezTo>
                    <a:pt x="1479" y="15074"/>
                    <a:pt x="1501" y="15096"/>
                    <a:pt x="1523" y="15096"/>
                  </a:cubicBezTo>
                  <a:cubicBezTo>
                    <a:pt x="1545" y="15074"/>
                    <a:pt x="1567" y="15052"/>
                    <a:pt x="1611" y="15030"/>
                  </a:cubicBezTo>
                  <a:cubicBezTo>
                    <a:pt x="1648" y="14994"/>
                    <a:pt x="1684" y="14977"/>
                    <a:pt x="1721" y="14977"/>
                  </a:cubicBezTo>
                  <a:cubicBezTo>
                    <a:pt x="1750" y="14977"/>
                    <a:pt x="1780" y="14988"/>
                    <a:pt x="1810" y="15008"/>
                  </a:cubicBezTo>
                  <a:cubicBezTo>
                    <a:pt x="1876" y="15052"/>
                    <a:pt x="1942" y="15096"/>
                    <a:pt x="2008" y="15140"/>
                  </a:cubicBezTo>
                  <a:cubicBezTo>
                    <a:pt x="2049" y="15113"/>
                    <a:pt x="2082" y="15094"/>
                    <a:pt x="2116" y="15094"/>
                  </a:cubicBezTo>
                  <a:cubicBezTo>
                    <a:pt x="2138" y="15094"/>
                    <a:pt x="2160" y="15101"/>
                    <a:pt x="2185" y="15118"/>
                  </a:cubicBezTo>
                  <a:cubicBezTo>
                    <a:pt x="2235" y="15148"/>
                    <a:pt x="2289" y="15160"/>
                    <a:pt x="2344" y="15160"/>
                  </a:cubicBezTo>
                  <a:cubicBezTo>
                    <a:pt x="2410" y="15160"/>
                    <a:pt x="2478" y="15142"/>
                    <a:pt x="2538" y="15118"/>
                  </a:cubicBezTo>
                  <a:cubicBezTo>
                    <a:pt x="2576" y="15106"/>
                    <a:pt x="2607" y="15093"/>
                    <a:pt x="2639" y="15093"/>
                  </a:cubicBezTo>
                  <a:cubicBezTo>
                    <a:pt x="2663" y="15093"/>
                    <a:pt x="2687" y="15100"/>
                    <a:pt x="2715" y="15118"/>
                  </a:cubicBezTo>
                  <a:cubicBezTo>
                    <a:pt x="2730" y="15134"/>
                    <a:pt x="2746" y="15141"/>
                    <a:pt x="2761" y="15141"/>
                  </a:cubicBezTo>
                  <a:cubicBezTo>
                    <a:pt x="2787" y="15141"/>
                    <a:pt x="2811" y="15117"/>
                    <a:pt x="2825" y="15074"/>
                  </a:cubicBezTo>
                  <a:cubicBezTo>
                    <a:pt x="2847" y="15008"/>
                    <a:pt x="2847" y="14942"/>
                    <a:pt x="2891" y="14875"/>
                  </a:cubicBezTo>
                  <a:cubicBezTo>
                    <a:pt x="2913" y="14809"/>
                    <a:pt x="2979" y="14765"/>
                    <a:pt x="2979" y="14677"/>
                  </a:cubicBezTo>
                  <a:cubicBezTo>
                    <a:pt x="2979" y="14677"/>
                    <a:pt x="3002" y="14655"/>
                    <a:pt x="3024" y="14655"/>
                  </a:cubicBezTo>
                  <a:cubicBezTo>
                    <a:pt x="3046" y="14633"/>
                    <a:pt x="3046" y="14611"/>
                    <a:pt x="3046" y="14567"/>
                  </a:cubicBezTo>
                  <a:cubicBezTo>
                    <a:pt x="3046" y="14544"/>
                    <a:pt x="3046" y="14522"/>
                    <a:pt x="3046" y="14500"/>
                  </a:cubicBezTo>
                  <a:cubicBezTo>
                    <a:pt x="3112" y="14434"/>
                    <a:pt x="3156" y="14412"/>
                    <a:pt x="3222" y="14346"/>
                  </a:cubicBezTo>
                  <a:cubicBezTo>
                    <a:pt x="3244" y="14324"/>
                    <a:pt x="3244" y="14302"/>
                    <a:pt x="3222" y="14280"/>
                  </a:cubicBezTo>
                  <a:cubicBezTo>
                    <a:pt x="3216" y="14273"/>
                    <a:pt x="3209" y="14270"/>
                    <a:pt x="3203" y="14270"/>
                  </a:cubicBezTo>
                  <a:cubicBezTo>
                    <a:pt x="3187" y="14270"/>
                    <a:pt x="3172" y="14286"/>
                    <a:pt x="3156" y="14302"/>
                  </a:cubicBezTo>
                  <a:cubicBezTo>
                    <a:pt x="3156" y="14302"/>
                    <a:pt x="3134" y="14324"/>
                    <a:pt x="3134" y="14324"/>
                  </a:cubicBezTo>
                  <a:cubicBezTo>
                    <a:pt x="3112" y="14346"/>
                    <a:pt x="3090" y="14346"/>
                    <a:pt x="3068" y="14346"/>
                  </a:cubicBezTo>
                  <a:cubicBezTo>
                    <a:pt x="3024" y="14324"/>
                    <a:pt x="3002" y="14302"/>
                    <a:pt x="2979" y="14280"/>
                  </a:cubicBezTo>
                  <a:cubicBezTo>
                    <a:pt x="3002" y="14235"/>
                    <a:pt x="3024" y="14191"/>
                    <a:pt x="3046" y="14147"/>
                  </a:cubicBezTo>
                  <a:cubicBezTo>
                    <a:pt x="3090" y="14081"/>
                    <a:pt x="3178" y="14103"/>
                    <a:pt x="3222" y="14059"/>
                  </a:cubicBezTo>
                  <a:cubicBezTo>
                    <a:pt x="3222" y="14037"/>
                    <a:pt x="3222" y="14037"/>
                    <a:pt x="3222" y="14015"/>
                  </a:cubicBezTo>
                  <a:cubicBezTo>
                    <a:pt x="3200" y="13949"/>
                    <a:pt x="3200" y="13904"/>
                    <a:pt x="3266" y="13860"/>
                  </a:cubicBezTo>
                  <a:cubicBezTo>
                    <a:pt x="3288" y="13838"/>
                    <a:pt x="3311" y="13794"/>
                    <a:pt x="3333" y="13750"/>
                  </a:cubicBezTo>
                  <a:cubicBezTo>
                    <a:pt x="3355" y="13684"/>
                    <a:pt x="3377" y="13618"/>
                    <a:pt x="3421" y="13573"/>
                  </a:cubicBezTo>
                  <a:cubicBezTo>
                    <a:pt x="3421" y="13529"/>
                    <a:pt x="3443" y="13507"/>
                    <a:pt x="3487" y="13507"/>
                  </a:cubicBezTo>
                  <a:cubicBezTo>
                    <a:pt x="3509" y="13507"/>
                    <a:pt x="3531" y="13507"/>
                    <a:pt x="3553" y="13485"/>
                  </a:cubicBezTo>
                  <a:cubicBezTo>
                    <a:pt x="3553" y="13397"/>
                    <a:pt x="3553" y="13309"/>
                    <a:pt x="3531" y="13220"/>
                  </a:cubicBezTo>
                  <a:lnTo>
                    <a:pt x="3575" y="13220"/>
                  </a:lnTo>
                  <a:cubicBezTo>
                    <a:pt x="3642" y="13198"/>
                    <a:pt x="3730" y="13220"/>
                    <a:pt x="3796" y="13132"/>
                  </a:cubicBezTo>
                  <a:cubicBezTo>
                    <a:pt x="3796" y="13110"/>
                    <a:pt x="3840" y="13110"/>
                    <a:pt x="3862" y="13110"/>
                  </a:cubicBezTo>
                  <a:cubicBezTo>
                    <a:pt x="3906" y="13088"/>
                    <a:pt x="3928" y="13088"/>
                    <a:pt x="3951" y="13088"/>
                  </a:cubicBezTo>
                  <a:cubicBezTo>
                    <a:pt x="3973" y="12911"/>
                    <a:pt x="4017" y="12845"/>
                    <a:pt x="4149" y="12801"/>
                  </a:cubicBezTo>
                  <a:cubicBezTo>
                    <a:pt x="4149" y="12823"/>
                    <a:pt x="4171" y="12867"/>
                    <a:pt x="4171" y="12889"/>
                  </a:cubicBezTo>
                  <a:cubicBezTo>
                    <a:pt x="4193" y="12933"/>
                    <a:pt x="4171" y="12978"/>
                    <a:pt x="4127" y="12978"/>
                  </a:cubicBezTo>
                  <a:cubicBezTo>
                    <a:pt x="4127" y="13000"/>
                    <a:pt x="4127" y="13000"/>
                    <a:pt x="4127" y="13000"/>
                  </a:cubicBezTo>
                  <a:cubicBezTo>
                    <a:pt x="4127" y="13044"/>
                    <a:pt x="4149" y="13066"/>
                    <a:pt x="4149" y="13088"/>
                  </a:cubicBezTo>
                  <a:cubicBezTo>
                    <a:pt x="4127" y="13154"/>
                    <a:pt x="4083" y="13198"/>
                    <a:pt x="4061" y="13242"/>
                  </a:cubicBezTo>
                  <a:cubicBezTo>
                    <a:pt x="4039" y="13286"/>
                    <a:pt x="3951" y="13264"/>
                    <a:pt x="3928" y="13309"/>
                  </a:cubicBezTo>
                  <a:cubicBezTo>
                    <a:pt x="3928" y="13309"/>
                    <a:pt x="3928" y="13331"/>
                    <a:pt x="3928" y="13331"/>
                  </a:cubicBezTo>
                  <a:cubicBezTo>
                    <a:pt x="4039" y="13375"/>
                    <a:pt x="4083" y="13463"/>
                    <a:pt x="4149" y="13529"/>
                  </a:cubicBezTo>
                  <a:cubicBezTo>
                    <a:pt x="4171" y="13551"/>
                    <a:pt x="4193" y="13595"/>
                    <a:pt x="4193" y="13618"/>
                  </a:cubicBezTo>
                  <a:cubicBezTo>
                    <a:pt x="4193" y="13706"/>
                    <a:pt x="4237" y="13772"/>
                    <a:pt x="4282" y="13816"/>
                  </a:cubicBezTo>
                  <a:cubicBezTo>
                    <a:pt x="4304" y="13860"/>
                    <a:pt x="4348" y="13882"/>
                    <a:pt x="4348" y="13926"/>
                  </a:cubicBezTo>
                  <a:cubicBezTo>
                    <a:pt x="4326" y="13949"/>
                    <a:pt x="4304" y="13993"/>
                    <a:pt x="4282" y="14015"/>
                  </a:cubicBezTo>
                  <a:cubicBezTo>
                    <a:pt x="4304" y="14037"/>
                    <a:pt x="4304" y="14037"/>
                    <a:pt x="4326" y="14059"/>
                  </a:cubicBezTo>
                  <a:cubicBezTo>
                    <a:pt x="4392" y="14081"/>
                    <a:pt x="4392" y="14125"/>
                    <a:pt x="4370" y="14169"/>
                  </a:cubicBezTo>
                  <a:cubicBezTo>
                    <a:pt x="4326" y="14235"/>
                    <a:pt x="4282" y="14280"/>
                    <a:pt x="4237" y="14324"/>
                  </a:cubicBezTo>
                  <a:cubicBezTo>
                    <a:pt x="4282" y="14368"/>
                    <a:pt x="4304" y="14434"/>
                    <a:pt x="4304" y="14500"/>
                  </a:cubicBezTo>
                  <a:cubicBezTo>
                    <a:pt x="4289" y="14543"/>
                    <a:pt x="4266" y="14567"/>
                    <a:pt x="4233" y="14567"/>
                  </a:cubicBezTo>
                  <a:cubicBezTo>
                    <a:pt x="4215" y="14567"/>
                    <a:pt x="4195" y="14560"/>
                    <a:pt x="4171" y="14544"/>
                  </a:cubicBezTo>
                  <a:cubicBezTo>
                    <a:pt x="4149" y="14544"/>
                    <a:pt x="4149" y="14544"/>
                    <a:pt x="4127" y="14522"/>
                  </a:cubicBezTo>
                  <a:cubicBezTo>
                    <a:pt x="4127" y="14522"/>
                    <a:pt x="4105" y="14544"/>
                    <a:pt x="4105" y="14544"/>
                  </a:cubicBezTo>
                  <a:cubicBezTo>
                    <a:pt x="4105" y="14567"/>
                    <a:pt x="4105" y="14611"/>
                    <a:pt x="4083" y="14633"/>
                  </a:cubicBezTo>
                  <a:cubicBezTo>
                    <a:pt x="4017" y="14589"/>
                    <a:pt x="4017" y="14589"/>
                    <a:pt x="3884" y="14567"/>
                  </a:cubicBezTo>
                  <a:lnTo>
                    <a:pt x="3840" y="14567"/>
                  </a:lnTo>
                  <a:cubicBezTo>
                    <a:pt x="3818" y="14555"/>
                    <a:pt x="3796" y="14550"/>
                    <a:pt x="3771" y="14550"/>
                  </a:cubicBezTo>
                  <a:cubicBezTo>
                    <a:pt x="3746" y="14550"/>
                    <a:pt x="3719" y="14555"/>
                    <a:pt x="3686" y="14567"/>
                  </a:cubicBezTo>
                  <a:cubicBezTo>
                    <a:pt x="3664" y="14589"/>
                    <a:pt x="3619" y="14589"/>
                    <a:pt x="3597" y="14589"/>
                  </a:cubicBezTo>
                  <a:cubicBezTo>
                    <a:pt x="3553" y="14581"/>
                    <a:pt x="3524" y="14576"/>
                    <a:pt x="3501" y="14576"/>
                  </a:cubicBezTo>
                  <a:cubicBezTo>
                    <a:pt x="3455" y="14576"/>
                    <a:pt x="3436" y="14596"/>
                    <a:pt x="3377" y="14655"/>
                  </a:cubicBezTo>
                  <a:cubicBezTo>
                    <a:pt x="3333" y="14633"/>
                    <a:pt x="3311" y="14611"/>
                    <a:pt x="3266" y="14589"/>
                  </a:cubicBezTo>
                  <a:cubicBezTo>
                    <a:pt x="3244" y="14589"/>
                    <a:pt x="3222" y="14589"/>
                    <a:pt x="3222" y="14633"/>
                  </a:cubicBezTo>
                  <a:cubicBezTo>
                    <a:pt x="3288" y="14699"/>
                    <a:pt x="3377" y="14765"/>
                    <a:pt x="3443" y="14831"/>
                  </a:cubicBezTo>
                  <a:cubicBezTo>
                    <a:pt x="3443" y="14831"/>
                    <a:pt x="3443" y="14853"/>
                    <a:pt x="3443" y="14853"/>
                  </a:cubicBezTo>
                  <a:cubicBezTo>
                    <a:pt x="3443" y="14920"/>
                    <a:pt x="3465" y="14986"/>
                    <a:pt x="3509" y="15030"/>
                  </a:cubicBezTo>
                  <a:cubicBezTo>
                    <a:pt x="3531" y="15052"/>
                    <a:pt x="3553" y="15074"/>
                    <a:pt x="3575" y="15118"/>
                  </a:cubicBezTo>
                  <a:cubicBezTo>
                    <a:pt x="3597" y="15229"/>
                    <a:pt x="3642" y="15317"/>
                    <a:pt x="3686" y="15427"/>
                  </a:cubicBezTo>
                  <a:cubicBezTo>
                    <a:pt x="3730" y="15493"/>
                    <a:pt x="3730" y="15493"/>
                    <a:pt x="3642" y="15538"/>
                  </a:cubicBezTo>
                  <a:cubicBezTo>
                    <a:pt x="3597" y="15538"/>
                    <a:pt x="3597" y="15471"/>
                    <a:pt x="3531" y="15471"/>
                  </a:cubicBezTo>
                  <a:cubicBezTo>
                    <a:pt x="3531" y="15493"/>
                    <a:pt x="3531" y="15493"/>
                    <a:pt x="3531" y="15515"/>
                  </a:cubicBezTo>
                  <a:cubicBezTo>
                    <a:pt x="3531" y="15515"/>
                    <a:pt x="3531" y="15538"/>
                    <a:pt x="3531" y="15538"/>
                  </a:cubicBezTo>
                  <a:cubicBezTo>
                    <a:pt x="3531" y="15560"/>
                    <a:pt x="3531" y="15604"/>
                    <a:pt x="3531" y="15604"/>
                  </a:cubicBezTo>
                  <a:cubicBezTo>
                    <a:pt x="3462" y="15673"/>
                    <a:pt x="3393" y="15728"/>
                    <a:pt x="3303" y="15728"/>
                  </a:cubicBezTo>
                  <a:cubicBezTo>
                    <a:pt x="3278" y="15728"/>
                    <a:pt x="3251" y="15724"/>
                    <a:pt x="3222" y="15714"/>
                  </a:cubicBezTo>
                  <a:cubicBezTo>
                    <a:pt x="3156" y="15692"/>
                    <a:pt x="3090" y="15692"/>
                    <a:pt x="3046" y="15692"/>
                  </a:cubicBezTo>
                  <a:cubicBezTo>
                    <a:pt x="2979" y="15692"/>
                    <a:pt x="2957" y="15736"/>
                    <a:pt x="2957" y="15780"/>
                  </a:cubicBezTo>
                  <a:cubicBezTo>
                    <a:pt x="2979" y="15824"/>
                    <a:pt x="2979" y="15847"/>
                    <a:pt x="3002" y="15891"/>
                  </a:cubicBezTo>
                  <a:cubicBezTo>
                    <a:pt x="3002" y="15935"/>
                    <a:pt x="2979" y="15979"/>
                    <a:pt x="2957" y="16001"/>
                  </a:cubicBezTo>
                  <a:cubicBezTo>
                    <a:pt x="2944" y="16007"/>
                    <a:pt x="2932" y="16010"/>
                    <a:pt x="2919" y="16010"/>
                  </a:cubicBezTo>
                  <a:cubicBezTo>
                    <a:pt x="2889" y="16010"/>
                    <a:pt x="2863" y="15995"/>
                    <a:pt x="2847" y="15979"/>
                  </a:cubicBezTo>
                  <a:cubicBezTo>
                    <a:pt x="2825" y="15979"/>
                    <a:pt x="2803" y="15957"/>
                    <a:pt x="2803" y="15935"/>
                  </a:cubicBezTo>
                  <a:lnTo>
                    <a:pt x="2759" y="15935"/>
                  </a:lnTo>
                  <a:cubicBezTo>
                    <a:pt x="2737" y="15957"/>
                    <a:pt x="2737" y="15979"/>
                    <a:pt x="2737" y="15979"/>
                  </a:cubicBezTo>
                  <a:cubicBezTo>
                    <a:pt x="2737" y="16001"/>
                    <a:pt x="2737" y="16023"/>
                    <a:pt x="2759" y="16045"/>
                  </a:cubicBezTo>
                  <a:cubicBezTo>
                    <a:pt x="2759" y="16089"/>
                    <a:pt x="2781" y="16156"/>
                    <a:pt x="2781" y="16200"/>
                  </a:cubicBezTo>
                  <a:cubicBezTo>
                    <a:pt x="2759" y="16398"/>
                    <a:pt x="2781" y="16420"/>
                    <a:pt x="2582" y="16487"/>
                  </a:cubicBezTo>
                  <a:cubicBezTo>
                    <a:pt x="2560" y="16509"/>
                    <a:pt x="2560" y="16509"/>
                    <a:pt x="2560" y="16509"/>
                  </a:cubicBezTo>
                  <a:cubicBezTo>
                    <a:pt x="2560" y="16531"/>
                    <a:pt x="2538" y="16553"/>
                    <a:pt x="2538" y="16575"/>
                  </a:cubicBezTo>
                  <a:cubicBezTo>
                    <a:pt x="2516" y="16575"/>
                    <a:pt x="2494" y="16575"/>
                    <a:pt x="2450" y="16597"/>
                  </a:cubicBezTo>
                  <a:cubicBezTo>
                    <a:pt x="2450" y="16597"/>
                    <a:pt x="2450" y="16619"/>
                    <a:pt x="2450" y="16619"/>
                  </a:cubicBezTo>
                  <a:cubicBezTo>
                    <a:pt x="2428" y="16641"/>
                    <a:pt x="2428" y="16663"/>
                    <a:pt x="2406" y="16663"/>
                  </a:cubicBezTo>
                  <a:lnTo>
                    <a:pt x="2317" y="16663"/>
                  </a:lnTo>
                  <a:cubicBezTo>
                    <a:pt x="2295" y="16663"/>
                    <a:pt x="2251" y="16663"/>
                    <a:pt x="2229" y="16685"/>
                  </a:cubicBezTo>
                  <a:cubicBezTo>
                    <a:pt x="2185" y="16729"/>
                    <a:pt x="2119" y="16751"/>
                    <a:pt x="2030" y="16773"/>
                  </a:cubicBezTo>
                  <a:cubicBezTo>
                    <a:pt x="1964" y="16818"/>
                    <a:pt x="1898" y="16884"/>
                    <a:pt x="1920" y="16972"/>
                  </a:cubicBezTo>
                  <a:cubicBezTo>
                    <a:pt x="1920" y="17060"/>
                    <a:pt x="1898" y="17105"/>
                    <a:pt x="1832" y="17149"/>
                  </a:cubicBezTo>
                  <a:cubicBezTo>
                    <a:pt x="1788" y="17171"/>
                    <a:pt x="1744" y="17237"/>
                    <a:pt x="1766" y="17303"/>
                  </a:cubicBezTo>
                  <a:cubicBezTo>
                    <a:pt x="1766" y="17369"/>
                    <a:pt x="1766" y="17413"/>
                    <a:pt x="1766" y="17480"/>
                  </a:cubicBezTo>
                  <a:cubicBezTo>
                    <a:pt x="1766" y="17502"/>
                    <a:pt x="1744" y="17524"/>
                    <a:pt x="1744" y="17546"/>
                  </a:cubicBezTo>
                  <a:cubicBezTo>
                    <a:pt x="1699" y="17546"/>
                    <a:pt x="1655" y="17524"/>
                    <a:pt x="1611" y="17524"/>
                  </a:cubicBezTo>
                  <a:cubicBezTo>
                    <a:pt x="1589" y="17524"/>
                    <a:pt x="1567" y="17546"/>
                    <a:pt x="1589" y="17568"/>
                  </a:cubicBezTo>
                  <a:cubicBezTo>
                    <a:pt x="1677" y="17656"/>
                    <a:pt x="1677" y="17656"/>
                    <a:pt x="1722" y="17789"/>
                  </a:cubicBezTo>
                  <a:cubicBezTo>
                    <a:pt x="1722" y="17789"/>
                    <a:pt x="1722" y="17811"/>
                    <a:pt x="1722" y="17811"/>
                  </a:cubicBezTo>
                  <a:cubicBezTo>
                    <a:pt x="1744" y="17877"/>
                    <a:pt x="1766" y="17921"/>
                    <a:pt x="1832" y="17943"/>
                  </a:cubicBezTo>
                  <a:lnTo>
                    <a:pt x="1876" y="17943"/>
                  </a:lnTo>
                  <a:cubicBezTo>
                    <a:pt x="1964" y="18009"/>
                    <a:pt x="2053" y="18053"/>
                    <a:pt x="2053" y="18186"/>
                  </a:cubicBezTo>
                  <a:cubicBezTo>
                    <a:pt x="2053" y="18208"/>
                    <a:pt x="2053" y="18252"/>
                    <a:pt x="2075" y="18274"/>
                  </a:cubicBezTo>
                  <a:cubicBezTo>
                    <a:pt x="2163" y="18340"/>
                    <a:pt x="2185" y="18429"/>
                    <a:pt x="2251" y="18495"/>
                  </a:cubicBezTo>
                  <a:cubicBezTo>
                    <a:pt x="2185" y="18627"/>
                    <a:pt x="2097" y="18760"/>
                    <a:pt x="1986" y="18804"/>
                  </a:cubicBezTo>
                  <a:cubicBezTo>
                    <a:pt x="1942" y="18826"/>
                    <a:pt x="1876" y="18848"/>
                    <a:pt x="1832" y="18870"/>
                  </a:cubicBezTo>
                  <a:cubicBezTo>
                    <a:pt x="1766" y="18870"/>
                    <a:pt x="1677" y="18870"/>
                    <a:pt x="1611" y="18892"/>
                  </a:cubicBezTo>
                  <a:cubicBezTo>
                    <a:pt x="1567" y="19002"/>
                    <a:pt x="1501" y="19091"/>
                    <a:pt x="1390" y="19157"/>
                  </a:cubicBezTo>
                  <a:cubicBezTo>
                    <a:pt x="1324" y="19135"/>
                    <a:pt x="1280" y="19135"/>
                    <a:pt x="1214" y="19113"/>
                  </a:cubicBezTo>
                  <a:lnTo>
                    <a:pt x="1214" y="19113"/>
                  </a:lnTo>
                  <a:cubicBezTo>
                    <a:pt x="1258" y="19201"/>
                    <a:pt x="1258" y="19201"/>
                    <a:pt x="1324" y="19245"/>
                  </a:cubicBezTo>
                  <a:cubicBezTo>
                    <a:pt x="1346" y="19267"/>
                    <a:pt x="1368" y="19289"/>
                    <a:pt x="1368" y="19311"/>
                  </a:cubicBezTo>
                  <a:cubicBezTo>
                    <a:pt x="1390" y="19400"/>
                    <a:pt x="1413" y="19488"/>
                    <a:pt x="1324" y="19576"/>
                  </a:cubicBezTo>
                  <a:lnTo>
                    <a:pt x="1302" y="19576"/>
                  </a:lnTo>
                  <a:cubicBezTo>
                    <a:pt x="1287" y="19573"/>
                    <a:pt x="1273" y="19571"/>
                    <a:pt x="1259" y="19571"/>
                  </a:cubicBezTo>
                  <a:cubicBezTo>
                    <a:pt x="1192" y="19571"/>
                    <a:pt x="1140" y="19614"/>
                    <a:pt x="1104" y="19687"/>
                  </a:cubicBezTo>
                  <a:cubicBezTo>
                    <a:pt x="1082" y="19731"/>
                    <a:pt x="1037" y="19753"/>
                    <a:pt x="1015" y="19797"/>
                  </a:cubicBezTo>
                  <a:lnTo>
                    <a:pt x="883" y="19797"/>
                  </a:lnTo>
                  <a:cubicBezTo>
                    <a:pt x="883" y="19819"/>
                    <a:pt x="883" y="19819"/>
                    <a:pt x="861" y="19841"/>
                  </a:cubicBezTo>
                  <a:cubicBezTo>
                    <a:pt x="835" y="19893"/>
                    <a:pt x="809" y="19914"/>
                    <a:pt x="774" y="19914"/>
                  </a:cubicBezTo>
                  <a:cubicBezTo>
                    <a:pt x="750" y="19914"/>
                    <a:pt x="721" y="19904"/>
                    <a:pt x="684" y="19885"/>
                  </a:cubicBezTo>
                  <a:cubicBezTo>
                    <a:pt x="662" y="19863"/>
                    <a:pt x="640" y="19863"/>
                    <a:pt x="618" y="19841"/>
                  </a:cubicBezTo>
                  <a:cubicBezTo>
                    <a:pt x="530" y="19951"/>
                    <a:pt x="441" y="20018"/>
                    <a:pt x="309" y="20040"/>
                  </a:cubicBezTo>
                  <a:cubicBezTo>
                    <a:pt x="309" y="20040"/>
                    <a:pt x="309" y="20062"/>
                    <a:pt x="287" y="20084"/>
                  </a:cubicBezTo>
                  <a:lnTo>
                    <a:pt x="375" y="20084"/>
                  </a:lnTo>
                  <a:cubicBezTo>
                    <a:pt x="464" y="20084"/>
                    <a:pt x="508" y="20128"/>
                    <a:pt x="552" y="20216"/>
                  </a:cubicBezTo>
                  <a:cubicBezTo>
                    <a:pt x="530" y="20238"/>
                    <a:pt x="508" y="20238"/>
                    <a:pt x="486" y="20260"/>
                  </a:cubicBezTo>
                  <a:cubicBezTo>
                    <a:pt x="464" y="20283"/>
                    <a:pt x="464" y="20305"/>
                    <a:pt x="464" y="20327"/>
                  </a:cubicBezTo>
                  <a:cubicBezTo>
                    <a:pt x="287" y="20349"/>
                    <a:pt x="243" y="20393"/>
                    <a:pt x="199" y="20503"/>
                  </a:cubicBezTo>
                  <a:cubicBezTo>
                    <a:pt x="243" y="20547"/>
                    <a:pt x="309" y="20569"/>
                    <a:pt x="331" y="20636"/>
                  </a:cubicBezTo>
                  <a:cubicBezTo>
                    <a:pt x="287" y="20658"/>
                    <a:pt x="265" y="20680"/>
                    <a:pt x="243" y="20702"/>
                  </a:cubicBezTo>
                  <a:cubicBezTo>
                    <a:pt x="243" y="20724"/>
                    <a:pt x="243" y="20724"/>
                    <a:pt x="265" y="20746"/>
                  </a:cubicBezTo>
                  <a:cubicBezTo>
                    <a:pt x="287" y="20746"/>
                    <a:pt x="309" y="20768"/>
                    <a:pt x="331" y="20790"/>
                  </a:cubicBezTo>
                  <a:cubicBezTo>
                    <a:pt x="419" y="20834"/>
                    <a:pt x="419" y="20878"/>
                    <a:pt x="375" y="20967"/>
                  </a:cubicBezTo>
                  <a:cubicBezTo>
                    <a:pt x="353" y="21011"/>
                    <a:pt x="331" y="21033"/>
                    <a:pt x="353" y="21099"/>
                  </a:cubicBezTo>
                  <a:cubicBezTo>
                    <a:pt x="397" y="21121"/>
                    <a:pt x="375" y="21165"/>
                    <a:pt x="353" y="21209"/>
                  </a:cubicBezTo>
                  <a:cubicBezTo>
                    <a:pt x="353" y="21276"/>
                    <a:pt x="375" y="21298"/>
                    <a:pt x="419" y="21342"/>
                  </a:cubicBezTo>
                  <a:cubicBezTo>
                    <a:pt x="441" y="21342"/>
                    <a:pt x="486" y="21364"/>
                    <a:pt x="508" y="21364"/>
                  </a:cubicBezTo>
                  <a:cubicBezTo>
                    <a:pt x="552" y="21386"/>
                    <a:pt x="574" y="21386"/>
                    <a:pt x="596" y="21408"/>
                  </a:cubicBezTo>
                  <a:cubicBezTo>
                    <a:pt x="618" y="21430"/>
                    <a:pt x="640" y="21474"/>
                    <a:pt x="640" y="21474"/>
                  </a:cubicBezTo>
                  <a:cubicBezTo>
                    <a:pt x="618" y="21540"/>
                    <a:pt x="640" y="21563"/>
                    <a:pt x="662" y="21607"/>
                  </a:cubicBezTo>
                  <a:cubicBezTo>
                    <a:pt x="684" y="21651"/>
                    <a:pt x="662" y="21695"/>
                    <a:pt x="618" y="21717"/>
                  </a:cubicBezTo>
                  <a:cubicBezTo>
                    <a:pt x="596" y="21739"/>
                    <a:pt x="552" y="21739"/>
                    <a:pt x="530" y="21761"/>
                  </a:cubicBezTo>
                  <a:cubicBezTo>
                    <a:pt x="530" y="21805"/>
                    <a:pt x="552" y="21827"/>
                    <a:pt x="530" y="21849"/>
                  </a:cubicBezTo>
                  <a:cubicBezTo>
                    <a:pt x="508" y="21916"/>
                    <a:pt x="530" y="21982"/>
                    <a:pt x="552" y="22048"/>
                  </a:cubicBezTo>
                  <a:cubicBezTo>
                    <a:pt x="552" y="22070"/>
                    <a:pt x="552" y="22092"/>
                    <a:pt x="530" y="22114"/>
                  </a:cubicBezTo>
                  <a:cubicBezTo>
                    <a:pt x="522" y="22122"/>
                    <a:pt x="515" y="22124"/>
                    <a:pt x="508" y="22124"/>
                  </a:cubicBezTo>
                  <a:cubicBezTo>
                    <a:pt x="493" y="22124"/>
                    <a:pt x="478" y="22114"/>
                    <a:pt x="464" y="22114"/>
                  </a:cubicBezTo>
                  <a:cubicBezTo>
                    <a:pt x="441" y="22070"/>
                    <a:pt x="419" y="22048"/>
                    <a:pt x="397" y="22026"/>
                  </a:cubicBezTo>
                  <a:cubicBezTo>
                    <a:pt x="382" y="22010"/>
                    <a:pt x="377" y="21995"/>
                    <a:pt x="368" y="21995"/>
                  </a:cubicBezTo>
                  <a:cubicBezTo>
                    <a:pt x="364" y="21995"/>
                    <a:pt x="360" y="21997"/>
                    <a:pt x="353" y="22004"/>
                  </a:cubicBezTo>
                  <a:cubicBezTo>
                    <a:pt x="353" y="22004"/>
                    <a:pt x="353" y="22026"/>
                    <a:pt x="353" y="22026"/>
                  </a:cubicBezTo>
                  <a:cubicBezTo>
                    <a:pt x="375" y="22114"/>
                    <a:pt x="353" y="22158"/>
                    <a:pt x="287" y="22203"/>
                  </a:cubicBezTo>
                  <a:cubicBezTo>
                    <a:pt x="243" y="22225"/>
                    <a:pt x="199" y="22225"/>
                    <a:pt x="155" y="22247"/>
                  </a:cubicBezTo>
                  <a:cubicBezTo>
                    <a:pt x="133" y="22247"/>
                    <a:pt x="110" y="22247"/>
                    <a:pt x="88" y="22269"/>
                  </a:cubicBezTo>
                  <a:cubicBezTo>
                    <a:pt x="22" y="22291"/>
                    <a:pt x="0" y="22379"/>
                    <a:pt x="66" y="22445"/>
                  </a:cubicBezTo>
                  <a:cubicBezTo>
                    <a:pt x="110" y="22467"/>
                    <a:pt x="133" y="22467"/>
                    <a:pt x="177" y="22489"/>
                  </a:cubicBezTo>
                  <a:cubicBezTo>
                    <a:pt x="243" y="22534"/>
                    <a:pt x="287" y="22578"/>
                    <a:pt x="287" y="22666"/>
                  </a:cubicBezTo>
                  <a:cubicBezTo>
                    <a:pt x="309" y="22732"/>
                    <a:pt x="331" y="22776"/>
                    <a:pt x="397" y="22821"/>
                  </a:cubicBezTo>
                  <a:cubicBezTo>
                    <a:pt x="441" y="22865"/>
                    <a:pt x="508" y="22909"/>
                    <a:pt x="552" y="22931"/>
                  </a:cubicBezTo>
                  <a:cubicBezTo>
                    <a:pt x="640" y="22975"/>
                    <a:pt x="706" y="23019"/>
                    <a:pt x="773" y="23107"/>
                  </a:cubicBezTo>
                  <a:cubicBezTo>
                    <a:pt x="803" y="23095"/>
                    <a:pt x="831" y="23090"/>
                    <a:pt x="856" y="23090"/>
                  </a:cubicBezTo>
                  <a:cubicBezTo>
                    <a:pt x="920" y="23090"/>
                    <a:pt x="968" y="23126"/>
                    <a:pt x="1015" y="23174"/>
                  </a:cubicBezTo>
                  <a:cubicBezTo>
                    <a:pt x="1037" y="23196"/>
                    <a:pt x="1082" y="23218"/>
                    <a:pt x="1104" y="23218"/>
                  </a:cubicBezTo>
                  <a:cubicBezTo>
                    <a:pt x="1192" y="23240"/>
                    <a:pt x="1280" y="23284"/>
                    <a:pt x="1346" y="23350"/>
                  </a:cubicBezTo>
                  <a:cubicBezTo>
                    <a:pt x="1346" y="23372"/>
                    <a:pt x="1368" y="23394"/>
                    <a:pt x="1390" y="23394"/>
                  </a:cubicBezTo>
                  <a:cubicBezTo>
                    <a:pt x="1523" y="23416"/>
                    <a:pt x="1611" y="23505"/>
                    <a:pt x="1699" y="23571"/>
                  </a:cubicBezTo>
                  <a:cubicBezTo>
                    <a:pt x="1766" y="23615"/>
                    <a:pt x="1854" y="23659"/>
                    <a:pt x="1920" y="23703"/>
                  </a:cubicBezTo>
                  <a:cubicBezTo>
                    <a:pt x="1951" y="23719"/>
                    <a:pt x="1974" y="23726"/>
                    <a:pt x="1994" y="23726"/>
                  </a:cubicBezTo>
                  <a:cubicBezTo>
                    <a:pt x="2030" y="23726"/>
                    <a:pt x="2054" y="23702"/>
                    <a:pt x="2097" y="23659"/>
                  </a:cubicBezTo>
                  <a:cubicBezTo>
                    <a:pt x="2141" y="23593"/>
                    <a:pt x="2185" y="23549"/>
                    <a:pt x="2251" y="23549"/>
                  </a:cubicBezTo>
                  <a:cubicBezTo>
                    <a:pt x="2295" y="23527"/>
                    <a:pt x="2317" y="23527"/>
                    <a:pt x="2362" y="23527"/>
                  </a:cubicBezTo>
                  <a:cubicBezTo>
                    <a:pt x="2362" y="23438"/>
                    <a:pt x="2362" y="23372"/>
                    <a:pt x="2384" y="23284"/>
                  </a:cubicBezTo>
                  <a:cubicBezTo>
                    <a:pt x="2384" y="23196"/>
                    <a:pt x="2406" y="23129"/>
                    <a:pt x="2494" y="23107"/>
                  </a:cubicBezTo>
                  <a:cubicBezTo>
                    <a:pt x="2516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516" y="23019"/>
                  </a:cubicBezTo>
                  <a:cubicBezTo>
                    <a:pt x="2538" y="22931"/>
                    <a:pt x="2516" y="22865"/>
                    <a:pt x="2494" y="22798"/>
                  </a:cubicBezTo>
                  <a:cubicBezTo>
                    <a:pt x="2538" y="22732"/>
                    <a:pt x="2604" y="22710"/>
                    <a:pt x="2671" y="22688"/>
                  </a:cubicBezTo>
                  <a:cubicBezTo>
                    <a:pt x="2693" y="22688"/>
                    <a:pt x="2715" y="22666"/>
                    <a:pt x="2737" y="22644"/>
                  </a:cubicBezTo>
                  <a:cubicBezTo>
                    <a:pt x="2715" y="22622"/>
                    <a:pt x="2693" y="22600"/>
                    <a:pt x="2671" y="22578"/>
                  </a:cubicBezTo>
                  <a:cubicBezTo>
                    <a:pt x="2671" y="22534"/>
                    <a:pt x="2648" y="22512"/>
                    <a:pt x="2648" y="22489"/>
                  </a:cubicBezTo>
                  <a:cubicBezTo>
                    <a:pt x="2648" y="22445"/>
                    <a:pt x="2671" y="22401"/>
                    <a:pt x="2715" y="22379"/>
                  </a:cubicBezTo>
                  <a:cubicBezTo>
                    <a:pt x="2781" y="22335"/>
                    <a:pt x="2759" y="22335"/>
                    <a:pt x="2737" y="22247"/>
                  </a:cubicBezTo>
                  <a:cubicBezTo>
                    <a:pt x="2737" y="22225"/>
                    <a:pt x="2737" y="22225"/>
                    <a:pt x="2715" y="22203"/>
                  </a:cubicBezTo>
                  <a:cubicBezTo>
                    <a:pt x="2715" y="22180"/>
                    <a:pt x="2715" y="22136"/>
                    <a:pt x="2759" y="22136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803" y="22070"/>
                    <a:pt x="2781" y="22048"/>
                    <a:pt x="2781" y="22026"/>
                  </a:cubicBezTo>
                  <a:cubicBezTo>
                    <a:pt x="2781" y="21982"/>
                    <a:pt x="2803" y="21960"/>
                    <a:pt x="2803" y="21938"/>
                  </a:cubicBezTo>
                  <a:cubicBezTo>
                    <a:pt x="2803" y="21849"/>
                    <a:pt x="2825" y="21783"/>
                    <a:pt x="2913" y="21761"/>
                  </a:cubicBezTo>
                  <a:cubicBezTo>
                    <a:pt x="3002" y="21739"/>
                    <a:pt x="3046" y="21651"/>
                    <a:pt x="3046" y="21563"/>
                  </a:cubicBezTo>
                  <a:cubicBezTo>
                    <a:pt x="3068" y="21540"/>
                    <a:pt x="3046" y="21496"/>
                    <a:pt x="3046" y="21474"/>
                  </a:cubicBezTo>
                  <a:cubicBezTo>
                    <a:pt x="3046" y="21452"/>
                    <a:pt x="3046" y="21408"/>
                    <a:pt x="3068" y="21386"/>
                  </a:cubicBezTo>
                  <a:cubicBezTo>
                    <a:pt x="3090" y="21320"/>
                    <a:pt x="3112" y="21254"/>
                    <a:pt x="3134" y="21165"/>
                  </a:cubicBezTo>
                  <a:cubicBezTo>
                    <a:pt x="3134" y="21121"/>
                    <a:pt x="3178" y="21099"/>
                    <a:pt x="3222" y="21099"/>
                  </a:cubicBezTo>
                  <a:cubicBezTo>
                    <a:pt x="3266" y="21121"/>
                    <a:pt x="3333" y="21121"/>
                    <a:pt x="3377" y="21121"/>
                  </a:cubicBezTo>
                  <a:cubicBezTo>
                    <a:pt x="3384" y="21129"/>
                    <a:pt x="3391" y="21131"/>
                    <a:pt x="3399" y="21131"/>
                  </a:cubicBezTo>
                  <a:cubicBezTo>
                    <a:pt x="3414" y="21131"/>
                    <a:pt x="3428" y="21121"/>
                    <a:pt x="3443" y="21121"/>
                  </a:cubicBezTo>
                  <a:cubicBezTo>
                    <a:pt x="3399" y="21055"/>
                    <a:pt x="3377" y="21011"/>
                    <a:pt x="3355" y="20967"/>
                  </a:cubicBezTo>
                  <a:cubicBezTo>
                    <a:pt x="3355" y="20945"/>
                    <a:pt x="3355" y="20945"/>
                    <a:pt x="3355" y="20945"/>
                  </a:cubicBezTo>
                  <a:cubicBezTo>
                    <a:pt x="3377" y="20923"/>
                    <a:pt x="3377" y="20923"/>
                    <a:pt x="3399" y="20900"/>
                  </a:cubicBezTo>
                  <a:cubicBezTo>
                    <a:pt x="3509" y="20834"/>
                    <a:pt x="3531" y="20790"/>
                    <a:pt x="3465" y="20680"/>
                  </a:cubicBezTo>
                  <a:cubicBezTo>
                    <a:pt x="3465" y="20680"/>
                    <a:pt x="3487" y="20658"/>
                    <a:pt x="3487" y="20658"/>
                  </a:cubicBezTo>
                  <a:cubicBezTo>
                    <a:pt x="3509" y="20614"/>
                    <a:pt x="3553" y="20569"/>
                    <a:pt x="3597" y="20547"/>
                  </a:cubicBezTo>
                  <a:cubicBezTo>
                    <a:pt x="3605" y="20540"/>
                    <a:pt x="3617" y="20538"/>
                    <a:pt x="3632" y="20538"/>
                  </a:cubicBezTo>
                  <a:cubicBezTo>
                    <a:pt x="3661" y="20538"/>
                    <a:pt x="3700" y="20547"/>
                    <a:pt x="3730" y="20547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3"/>
                    <a:pt x="3708" y="20349"/>
                  </a:cubicBezTo>
                  <a:cubicBezTo>
                    <a:pt x="3730" y="20305"/>
                    <a:pt x="3774" y="20238"/>
                    <a:pt x="3796" y="20216"/>
                  </a:cubicBezTo>
                  <a:cubicBezTo>
                    <a:pt x="3862" y="20150"/>
                    <a:pt x="3884" y="20084"/>
                    <a:pt x="3906" y="19996"/>
                  </a:cubicBezTo>
                  <a:cubicBezTo>
                    <a:pt x="3928" y="19951"/>
                    <a:pt x="3951" y="19907"/>
                    <a:pt x="3951" y="19841"/>
                  </a:cubicBezTo>
                  <a:cubicBezTo>
                    <a:pt x="3995" y="19731"/>
                    <a:pt x="4017" y="19620"/>
                    <a:pt x="4127" y="19554"/>
                  </a:cubicBezTo>
                  <a:cubicBezTo>
                    <a:pt x="4105" y="19334"/>
                    <a:pt x="4127" y="19334"/>
                    <a:pt x="4237" y="19223"/>
                  </a:cubicBezTo>
                  <a:cubicBezTo>
                    <a:pt x="4193" y="19025"/>
                    <a:pt x="4193" y="18914"/>
                    <a:pt x="4260" y="18738"/>
                  </a:cubicBezTo>
                  <a:cubicBezTo>
                    <a:pt x="4282" y="18694"/>
                    <a:pt x="4304" y="18649"/>
                    <a:pt x="4348" y="18649"/>
                  </a:cubicBezTo>
                  <a:cubicBezTo>
                    <a:pt x="4414" y="18649"/>
                    <a:pt x="4458" y="18583"/>
                    <a:pt x="4458" y="18517"/>
                  </a:cubicBezTo>
                  <a:cubicBezTo>
                    <a:pt x="4480" y="18473"/>
                    <a:pt x="4480" y="18407"/>
                    <a:pt x="4502" y="18340"/>
                  </a:cubicBezTo>
                  <a:cubicBezTo>
                    <a:pt x="4502" y="18252"/>
                    <a:pt x="4524" y="18164"/>
                    <a:pt x="4613" y="18098"/>
                  </a:cubicBezTo>
                  <a:cubicBezTo>
                    <a:pt x="4613" y="18098"/>
                    <a:pt x="4613" y="18076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8" y="17965"/>
                    <a:pt x="4568" y="17921"/>
                    <a:pt x="4591" y="17899"/>
                  </a:cubicBezTo>
                  <a:cubicBezTo>
                    <a:pt x="4606" y="17883"/>
                    <a:pt x="4633" y="17868"/>
                    <a:pt x="4663" y="17868"/>
                  </a:cubicBezTo>
                  <a:cubicBezTo>
                    <a:pt x="4675" y="17868"/>
                    <a:pt x="4688" y="17870"/>
                    <a:pt x="4701" y="17877"/>
                  </a:cubicBezTo>
                  <a:cubicBezTo>
                    <a:pt x="4723" y="17877"/>
                    <a:pt x="4767" y="17899"/>
                    <a:pt x="4811" y="17921"/>
                  </a:cubicBezTo>
                  <a:cubicBezTo>
                    <a:pt x="4811" y="17877"/>
                    <a:pt x="4811" y="17833"/>
                    <a:pt x="4811" y="17811"/>
                  </a:cubicBezTo>
                  <a:cubicBezTo>
                    <a:pt x="4900" y="17700"/>
                    <a:pt x="4922" y="17700"/>
                    <a:pt x="4922" y="17568"/>
                  </a:cubicBezTo>
                  <a:cubicBezTo>
                    <a:pt x="4922" y="17502"/>
                    <a:pt x="4944" y="17436"/>
                    <a:pt x="5010" y="17413"/>
                  </a:cubicBezTo>
                  <a:cubicBezTo>
                    <a:pt x="5032" y="17413"/>
                    <a:pt x="5076" y="17436"/>
                    <a:pt x="5098" y="17436"/>
                  </a:cubicBezTo>
                  <a:cubicBezTo>
                    <a:pt x="5142" y="17413"/>
                    <a:pt x="5208" y="17413"/>
                    <a:pt x="5275" y="17369"/>
                  </a:cubicBezTo>
                  <a:cubicBezTo>
                    <a:pt x="5231" y="17347"/>
                    <a:pt x="5231" y="17347"/>
                    <a:pt x="5208" y="17325"/>
                  </a:cubicBezTo>
                  <a:cubicBezTo>
                    <a:pt x="5164" y="17281"/>
                    <a:pt x="5164" y="17237"/>
                    <a:pt x="5208" y="17215"/>
                  </a:cubicBezTo>
                  <a:cubicBezTo>
                    <a:pt x="5253" y="17215"/>
                    <a:pt x="5275" y="17215"/>
                    <a:pt x="5297" y="17193"/>
                  </a:cubicBezTo>
                  <a:cubicBezTo>
                    <a:pt x="5385" y="17193"/>
                    <a:pt x="5451" y="17127"/>
                    <a:pt x="5473" y="17038"/>
                  </a:cubicBezTo>
                  <a:cubicBezTo>
                    <a:pt x="5473" y="16994"/>
                    <a:pt x="5473" y="16972"/>
                    <a:pt x="5495" y="16928"/>
                  </a:cubicBezTo>
                  <a:cubicBezTo>
                    <a:pt x="5495" y="16906"/>
                    <a:pt x="5517" y="16884"/>
                    <a:pt x="5562" y="16884"/>
                  </a:cubicBezTo>
                  <a:lnTo>
                    <a:pt x="5606" y="16884"/>
                  </a:lnTo>
                  <a:cubicBezTo>
                    <a:pt x="5628" y="16862"/>
                    <a:pt x="5650" y="16818"/>
                    <a:pt x="5672" y="16796"/>
                  </a:cubicBezTo>
                  <a:cubicBezTo>
                    <a:pt x="5687" y="16811"/>
                    <a:pt x="5702" y="16836"/>
                    <a:pt x="5725" y="16836"/>
                  </a:cubicBezTo>
                  <a:cubicBezTo>
                    <a:pt x="5735" y="16836"/>
                    <a:pt x="5747" y="16831"/>
                    <a:pt x="5760" y="16818"/>
                  </a:cubicBezTo>
                  <a:cubicBezTo>
                    <a:pt x="5760" y="16796"/>
                    <a:pt x="5738" y="16773"/>
                    <a:pt x="5738" y="16751"/>
                  </a:cubicBezTo>
                  <a:cubicBezTo>
                    <a:pt x="5716" y="16685"/>
                    <a:pt x="5738" y="16641"/>
                    <a:pt x="5804" y="16619"/>
                  </a:cubicBezTo>
                  <a:cubicBezTo>
                    <a:pt x="5826" y="16619"/>
                    <a:pt x="5871" y="16597"/>
                    <a:pt x="5893" y="16597"/>
                  </a:cubicBezTo>
                  <a:cubicBezTo>
                    <a:pt x="5893" y="16553"/>
                    <a:pt x="5871" y="16509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310"/>
                    <a:pt x="5981" y="16222"/>
                    <a:pt x="6003" y="16156"/>
                  </a:cubicBezTo>
                  <a:cubicBezTo>
                    <a:pt x="6047" y="16089"/>
                    <a:pt x="6113" y="16045"/>
                    <a:pt x="6180" y="15979"/>
                  </a:cubicBezTo>
                  <a:cubicBezTo>
                    <a:pt x="6180" y="15979"/>
                    <a:pt x="6180" y="15957"/>
                    <a:pt x="6180" y="15957"/>
                  </a:cubicBezTo>
                  <a:cubicBezTo>
                    <a:pt x="6157" y="15913"/>
                    <a:pt x="6135" y="15891"/>
                    <a:pt x="6113" y="15869"/>
                  </a:cubicBezTo>
                  <a:cubicBezTo>
                    <a:pt x="6135" y="15847"/>
                    <a:pt x="6135" y="15824"/>
                    <a:pt x="6157" y="15802"/>
                  </a:cubicBezTo>
                  <a:cubicBezTo>
                    <a:pt x="6135" y="15780"/>
                    <a:pt x="6113" y="15758"/>
                    <a:pt x="6091" y="15736"/>
                  </a:cubicBezTo>
                  <a:cubicBezTo>
                    <a:pt x="6108" y="15687"/>
                    <a:pt x="6137" y="15662"/>
                    <a:pt x="6169" y="15662"/>
                  </a:cubicBezTo>
                  <a:cubicBezTo>
                    <a:pt x="6180" y="15662"/>
                    <a:pt x="6191" y="15664"/>
                    <a:pt x="6202" y="15670"/>
                  </a:cubicBezTo>
                  <a:cubicBezTo>
                    <a:pt x="6246" y="15670"/>
                    <a:pt x="6268" y="15670"/>
                    <a:pt x="6290" y="15692"/>
                  </a:cubicBezTo>
                  <a:cubicBezTo>
                    <a:pt x="6312" y="15692"/>
                    <a:pt x="6334" y="15670"/>
                    <a:pt x="6356" y="15670"/>
                  </a:cubicBezTo>
                  <a:cubicBezTo>
                    <a:pt x="6312" y="15626"/>
                    <a:pt x="6290" y="15582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34" y="15339"/>
                    <a:pt x="6334" y="15317"/>
                  </a:cubicBezTo>
                  <a:cubicBezTo>
                    <a:pt x="6334" y="15273"/>
                    <a:pt x="6378" y="15251"/>
                    <a:pt x="6422" y="15251"/>
                  </a:cubicBezTo>
                  <a:cubicBezTo>
                    <a:pt x="6466" y="15251"/>
                    <a:pt x="6489" y="15251"/>
                    <a:pt x="6533" y="15229"/>
                  </a:cubicBezTo>
                  <a:cubicBezTo>
                    <a:pt x="6577" y="15229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6" y="15030"/>
                  </a:cubicBezTo>
                  <a:cubicBezTo>
                    <a:pt x="6444" y="14986"/>
                    <a:pt x="6444" y="14942"/>
                    <a:pt x="6511" y="14942"/>
                  </a:cubicBezTo>
                  <a:lnTo>
                    <a:pt x="6643" y="14942"/>
                  </a:lnTo>
                  <a:cubicBezTo>
                    <a:pt x="6687" y="14942"/>
                    <a:pt x="6709" y="14898"/>
                    <a:pt x="6687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43" y="14699"/>
                    <a:pt x="6665" y="14677"/>
                  </a:cubicBezTo>
                  <a:cubicBezTo>
                    <a:pt x="6665" y="14655"/>
                    <a:pt x="6665" y="14633"/>
                    <a:pt x="6665" y="14611"/>
                  </a:cubicBezTo>
                  <a:cubicBezTo>
                    <a:pt x="6621" y="14522"/>
                    <a:pt x="6665" y="14456"/>
                    <a:pt x="6709" y="14368"/>
                  </a:cubicBezTo>
                  <a:cubicBezTo>
                    <a:pt x="6731" y="14368"/>
                    <a:pt x="6753" y="14346"/>
                    <a:pt x="6753" y="14346"/>
                  </a:cubicBezTo>
                  <a:cubicBezTo>
                    <a:pt x="6775" y="14302"/>
                    <a:pt x="6797" y="14280"/>
                    <a:pt x="6797" y="14258"/>
                  </a:cubicBezTo>
                  <a:cubicBezTo>
                    <a:pt x="6842" y="14103"/>
                    <a:pt x="6842" y="14081"/>
                    <a:pt x="6996" y="14015"/>
                  </a:cubicBezTo>
                  <a:cubicBezTo>
                    <a:pt x="6974" y="13904"/>
                    <a:pt x="7018" y="13794"/>
                    <a:pt x="7106" y="13728"/>
                  </a:cubicBezTo>
                  <a:cubicBezTo>
                    <a:pt x="7129" y="13706"/>
                    <a:pt x="7173" y="13684"/>
                    <a:pt x="7217" y="13662"/>
                  </a:cubicBezTo>
                  <a:cubicBezTo>
                    <a:pt x="7239" y="13485"/>
                    <a:pt x="7327" y="13353"/>
                    <a:pt x="7460" y="13242"/>
                  </a:cubicBezTo>
                  <a:cubicBezTo>
                    <a:pt x="7526" y="13176"/>
                    <a:pt x="7548" y="13110"/>
                    <a:pt x="7570" y="13022"/>
                  </a:cubicBezTo>
                  <a:cubicBezTo>
                    <a:pt x="7570" y="12889"/>
                    <a:pt x="7614" y="12757"/>
                    <a:pt x="7702" y="12646"/>
                  </a:cubicBezTo>
                  <a:cubicBezTo>
                    <a:pt x="7746" y="12602"/>
                    <a:pt x="7791" y="12536"/>
                    <a:pt x="7813" y="12470"/>
                  </a:cubicBezTo>
                  <a:cubicBezTo>
                    <a:pt x="7879" y="12404"/>
                    <a:pt x="7901" y="12293"/>
                    <a:pt x="7923" y="12205"/>
                  </a:cubicBezTo>
                  <a:cubicBezTo>
                    <a:pt x="7945" y="12117"/>
                    <a:pt x="7945" y="12006"/>
                    <a:pt x="8078" y="11940"/>
                  </a:cubicBezTo>
                  <a:cubicBezTo>
                    <a:pt x="8033" y="11874"/>
                    <a:pt x="8055" y="11808"/>
                    <a:pt x="8078" y="11742"/>
                  </a:cubicBezTo>
                  <a:cubicBezTo>
                    <a:pt x="8100" y="11675"/>
                    <a:pt x="8144" y="11609"/>
                    <a:pt x="8166" y="11521"/>
                  </a:cubicBezTo>
                  <a:cubicBezTo>
                    <a:pt x="8188" y="11455"/>
                    <a:pt x="8210" y="11389"/>
                    <a:pt x="8210" y="11322"/>
                  </a:cubicBezTo>
                  <a:cubicBezTo>
                    <a:pt x="8210" y="11278"/>
                    <a:pt x="8210" y="11234"/>
                    <a:pt x="8210" y="11168"/>
                  </a:cubicBezTo>
                  <a:cubicBezTo>
                    <a:pt x="8210" y="11146"/>
                    <a:pt x="8232" y="11124"/>
                    <a:pt x="8210" y="11102"/>
                  </a:cubicBezTo>
                  <a:cubicBezTo>
                    <a:pt x="8188" y="10991"/>
                    <a:pt x="8210" y="10903"/>
                    <a:pt x="8210" y="10793"/>
                  </a:cubicBezTo>
                  <a:cubicBezTo>
                    <a:pt x="8210" y="10704"/>
                    <a:pt x="8210" y="10704"/>
                    <a:pt x="8298" y="10682"/>
                  </a:cubicBezTo>
                  <a:cubicBezTo>
                    <a:pt x="8320" y="10682"/>
                    <a:pt x="8342" y="10660"/>
                    <a:pt x="8342" y="10660"/>
                  </a:cubicBezTo>
                  <a:cubicBezTo>
                    <a:pt x="8342" y="10638"/>
                    <a:pt x="8364" y="10616"/>
                    <a:pt x="8364" y="10594"/>
                  </a:cubicBezTo>
                  <a:cubicBezTo>
                    <a:pt x="8364" y="10572"/>
                    <a:pt x="8386" y="10572"/>
                    <a:pt x="8386" y="10572"/>
                  </a:cubicBezTo>
                  <a:cubicBezTo>
                    <a:pt x="8497" y="10528"/>
                    <a:pt x="8585" y="10440"/>
                    <a:pt x="8651" y="10351"/>
                  </a:cubicBezTo>
                  <a:cubicBezTo>
                    <a:pt x="8740" y="10241"/>
                    <a:pt x="8828" y="10131"/>
                    <a:pt x="8894" y="10020"/>
                  </a:cubicBezTo>
                  <a:cubicBezTo>
                    <a:pt x="8894" y="9998"/>
                    <a:pt x="8916" y="9998"/>
                    <a:pt x="8916" y="9976"/>
                  </a:cubicBezTo>
                  <a:cubicBezTo>
                    <a:pt x="9004" y="9888"/>
                    <a:pt x="9071" y="9755"/>
                    <a:pt x="9137" y="9623"/>
                  </a:cubicBezTo>
                  <a:cubicBezTo>
                    <a:pt x="9203" y="9491"/>
                    <a:pt x="9203" y="9491"/>
                    <a:pt x="9335" y="9446"/>
                  </a:cubicBezTo>
                  <a:cubicBezTo>
                    <a:pt x="9335" y="9424"/>
                    <a:pt x="9335" y="9402"/>
                    <a:pt x="9335" y="9380"/>
                  </a:cubicBezTo>
                  <a:cubicBezTo>
                    <a:pt x="9358" y="9226"/>
                    <a:pt x="9402" y="9115"/>
                    <a:pt x="9556" y="9071"/>
                  </a:cubicBezTo>
                  <a:cubicBezTo>
                    <a:pt x="9600" y="9049"/>
                    <a:pt x="9622" y="9027"/>
                    <a:pt x="9600" y="8983"/>
                  </a:cubicBezTo>
                  <a:cubicBezTo>
                    <a:pt x="9578" y="8939"/>
                    <a:pt x="9556" y="8917"/>
                    <a:pt x="9556" y="8895"/>
                  </a:cubicBezTo>
                  <a:cubicBezTo>
                    <a:pt x="9556" y="8828"/>
                    <a:pt x="9578" y="8806"/>
                    <a:pt x="9622" y="8806"/>
                  </a:cubicBezTo>
                  <a:cubicBezTo>
                    <a:pt x="9689" y="8762"/>
                    <a:pt x="9711" y="8740"/>
                    <a:pt x="9711" y="8652"/>
                  </a:cubicBezTo>
                  <a:cubicBezTo>
                    <a:pt x="9711" y="8608"/>
                    <a:pt x="9733" y="8564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lnTo>
                    <a:pt x="9887" y="8453"/>
                  </a:lnTo>
                  <a:cubicBezTo>
                    <a:pt x="9887" y="8453"/>
                    <a:pt x="9887" y="8431"/>
                    <a:pt x="9909" y="8431"/>
                  </a:cubicBezTo>
                  <a:cubicBezTo>
                    <a:pt x="9887" y="8387"/>
                    <a:pt x="9865" y="8365"/>
                    <a:pt x="9843" y="8321"/>
                  </a:cubicBezTo>
                  <a:cubicBezTo>
                    <a:pt x="9909" y="8277"/>
                    <a:pt x="9931" y="8210"/>
                    <a:pt x="9931" y="8144"/>
                  </a:cubicBezTo>
                  <a:cubicBezTo>
                    <a:pt x="9948" y="8095"/>
                    <a:pt x="9977" y="8070"/>
                    <a:pt x="10028" y="8070"/>
                  </a:cubicBezTo>
                  <a:cubicBezTo>
                    <a:pt x="10044" y="8070"/>
                    <a:pt x="10064" y="8073"/>
                    <a:pt x="10086" y="8078"/>
                  </a:cubicBezTo>
                  <a:cubicBezTo>
                    <a:pt x="10086" y="8078"/>
                    <a:pt x="10108" y="8056"/>
                    <a:pt x="10130" y="8056"/>
                  </a:cubicBezTo>
                  <a:cubicBezTo>
                    <a:pt x="10108" y="8012"/>
                    <a:pt x="10086" y="7968"/>
                    <a:pt x="10086" y="7924"/>
                  </a:cubicBezTo>
                  <a:cubicBezTo>
                    <a:pt x="10130" y="7879"/>
                    <a:pt x="10174" y="7813"/>
                    <a:pt x="10174" y="7747"/>
                  </a:cubicBezTo>
                  <a:cubicBezTo>
                    <a:pt x="10174" y="7688"/>
                    <a:pt x="10184" y="7669"/>
                    <a:pt x="10217" y="7669"/>
                  </a:cubicBezTo>
                  <a:cubicBezTo>
                    <a:pt x="10233" y="7669"/>
                    <a:pt x="10255" y="7673"/>
                    <a:pt x="10284" y="7681"/>
                  </a:cubicBezTo>
                  <a:lnTo>
                    <a:pt x="10307" y="7681"/>
                  </a:lnTo>
                  <a:cubicBezTo>
                    <a:pt x="10307" y="7659"/>
                    <a:pt x="10307" y="7637"/>
                    <a:pt x="10307" y="7615"/>
                  </a:cubicBezTo>
                  <a:cubicBezTo>
                    <a:pt x="10262" y="7504"/>
                    <a:pt x="10284" y="7482"/>
                    <a:pt x="10395" y="7438"/>
                  </a:cubicBezTo>
                  <a:cubicBezTo>
                    <a:pt x="10395" y="7438"/>
                    <a:pt x="10417" y="7438"/>
                    <a:pt x="10417" y="7416"/>
                  </a:cubicBezTo>
                  <a:cubicBezTo>
                    <a:pt x="10417" y="7416"/>
                    <a:pt x="10439" y="7416"/>
                    <a:pt x="10439" y="7394"/>
                  </a:cubicBezTo>
                  <a:cubicBezTo>
                    <a:pt x="10417" y="7372"/>
                    <a:pt x="10395" y="7350"/>
                    <a:pt x="10395" y="7328"/>
                  </a:cubicBezTo>
                  <a:cubicBezTo>
                    <a:pt x="10395" y="7284"/>
                    <a:pt x="10417" y="7239"/>
                    <a:pt x="10483" y="7217"/>
                  </a:cubicBezTo>
                  <a:cubicBezTo>
                    <a:pt x="10527" y="7195"/>
                    <a:pt x="10549" y="7151"/>
                    <a:pt x="10571" y="7085"/>
                  </a:cubicBezTo>
                  <a:cubicBezTo>
                    <a:pt x="10616" y="7041"/>
                    <a:pt x="10638" y="6975"/>
                    <a:pt x="10638" y="6908"/>
                  </a:cubicBezTo>
                  <a:cubicBezTo>
                    <a:pt x="10660" y="6798"/>
                    <a:pt x="10704" y="6710"/>
                    <a:pt x="10814" y="6688"/>
                  </a:cubicBezTo>
                  <a:cubicBezTo>
                    <a:pt x="10836" y="6688"/>
                    <a:pt x="10836" y="6666"/>
                    <a:pt x="10858" y="6666"/>
                  </a:cubicBezTo>
                  <a:cubicBezTo>
                    <a:pt x="10858" y="6644"/>
                    <a:pt x="10858" y="6644"/>
                    <a:pt x="10858" y="6644"/>
                  </a:cubicBezTo>
                  <a:cubicBezTo>
                    <a:pt x="10858" y="6621"/>
                    <a:pt x="10858" y="6599"/>
                    <a:pt x="10836" y="6599"/>
                  </a:cubicBezTo>
                  <a:cubicBezTo>
                    <a:pt x="10814" y="6489"/>
                    <a:pt x="10836" y="6489"/>
                    <a:pt x="10924" y="6467"/>
                  </a:cubicBezTo>
                  <a:cubicBezTo>
                    <a:pt x="10947" y="6445"/>
                    <a:pt x="10947" y="6445"/>
                    <a:pt x="10947" y="6445"/>
                  </a:cubicBezTo>
                  <a:cubicBezTo>
                    <a:pt x="10947" y="6268"/>
                    <a:pt x="10947" y="6268"/>
                    <a:pt x="11013" y="6180"/>
                  </a:cubicBezTo>
                  <a:cubicBezTo>
                    <a:pt x="11057" y="6136"/>
                    <a:pt x="11079" y="6092"/>
                    <a:pt x="11079" y="6048"/>
                  </a:cubicBezTo>
                  <a:cubicBezTo>
                    <a:pt x="11123" y="6004"/>
                    <a:pt x="11145" y="5959"/>
                    <a:pt x="11167" y="5893"/>
                  </a:cubicBezTo>
                  <a:cubicBezTo>
                    <a:pt x="11233" y="5871"/>
                    <a:pt x="11256" y="5783"/>
                    <a:pt x="11278" y="5717"/>
                  </a:cubicBezTo>
                  <a:cubicBezTo>
                    <a:pt x="11300" y="5650"/>
                    <a:pt x="11344" y="5606"/>
                    <a:pt x="11366" y="5562"/>
                  </a:cubicBezTo>
                  <a:cubicBezTo>
                    <a:pt x="11410" y="5518"/>
                    <a:pt x="11432" y="5474"/>
                    <a:pt x="11432" y="5430"/>
                  </a:cubicBezTo>
                  <a:cubicBezTo>
                    <a:pt x="11454" y="5364"/>
                    <a:pt x="11476" y="5297"/>
                    <a:pt x="11520" y="5253"/>
                  </a:cubicBezTo>
                  <a:cubicBezTo>
                    <a:pt x="11564" y="5209"/>
                    <a:pt x="11609" y="5165"/>
                    <a:pt x="11653" y="5121"/>
                  </a:cubicBezTo>
                  <a:cubicBezTo>
                    <a:pt x="11697" y="5121"/>
                    <a:pt x="11719" y="5143"/>
                    <a:pt x="11763" y="5143"/>
                  </a:cubicBezTo>
                  <a:cubicBezTo>
                    <a:pt x="11763" y="5150"/>
                    <a:pt x="11766" y="5153"/>
                    <a:pt x="11769" y="5153"/>
                  </a:cubicBezTo>
                  <a:cubicBezTo>
                    <a:pt x="11775" y="5153"/>
                    <a:pt x="11785" y="5143"/>
                    <a:pt x="11785" y="5143"/>
                  </a:cubicBezTo>
                  <a:cubicBezTo>
                    <a:pt x="11785" y="5121"/>
                    <a:pt x="11785" y="5121"/>
                    <a:pt x="11785" y="5099"/>
                  </a:cubicBezTo>
                  <a:cubicBezTo>
                    <a:pt x="11785" y="5099"/>
                    <a:pt x="11763" y="5077"/>
                    <a:pt x="11741" y="5055"/>
                  </a:cubicBezTo>
                  <a:cubicBezTo>
                    <a:pt x="11675" y="5010"/>
                    <a:pt x="11675" y="4988"/>
                    <a:pt x="11719" y="4922"/>
                  </a:cubicBezTo>
                  <a:cubicBezTo>
                    <a:pt x="11719" y="4900"/>
                    <a:pt x="11741" y="4856"/>
                    <a:pt x="11741" y="4834"/>
                  </a:cubicBezTo>
                  <a:cubicBezTo>
                    <a:pt x="11785" y="4768"/>
                    <a:pt x="11829" y="4679"/>
                    <a:pt x="11873" y="4591"/>
                  </a:cubicBezTo>
                  <a:cubicBezTo>
                    <a:pt x="11896" y="4547"/>
                    <a:pt x="11940" y="4503"/>
                    <a:pt x="12006" y="4503"/>
                  </a:cubicBezTo>
                  <a:cubicBezTo>
                    <a:pt x="12050" y="4503"/>
                    <a:pt x="12094" y="4503"/>
                    <a:pt x="12116" y="4437"/>
                  </a:cubicBezTo>
                  <a:cubicBezTo>
                    <a:pt x="12028" y="4348"/>
                    <a:pt x="12072" y="4260"/>
                    <a:pt x="12116" y="4172"/>
                  </a:cubicBezTo>
                  <a:cubicBezTo>
                    <a:pt x="12160" y="4061"/>
                    <a:pt x="12227" y="3973"/>
                    <a:pt x="12293" y="3885"/>
                  </a:cubicBezTo>
                  <a:cubicBezTo>
                    <a:pt x="12315" y="3863"/>
                    <a:pt x="12337" y="3841"/>
                    <a:pt x="12337" y="3797"/>
                  </a:cubicBezTo>
                  <a:cubicBezTo>
                    <a:pt x="12359" y="3664"/>
                    <a:pt x="12447" y="3598"/>
                    <a:pt x="12469" y="3466"/>
                  </a:cubicBezTo>
                  <a:cubicBezTo>
                    <a:pt x="12536" y="3399"/>
                    <a:pt x="12536" y="3267"/>
                    <a:pt x="12624" y="3201"/>
                  </a:cubicBezTo>
                  <a:cubicBezTo>
                    <a:pt x="12646" y="3201"/>
                    <a:pt x="12646" y="3157"/>
                    <a:pt x="12646" y="3135"/>
                  </a:cubicBezTo>
                  <a:cubicBezTo>
                    <a:pt x="12668" y="3046"/>
                    <a:pt x="12734" y="2958"/>
                    <a:pt x="12800" y="2892"/>
                  </a:cubicBezTo>
                  <a:cubicBezTo>
                    <a:pt x="12845" y="2826"/>
                    <a:pt x="12867" y="2737"/>
                    <a:pt x="12889" y="2649"/>
                  </a:cubicBezTo>
                  <a:cubicBezTo>
                    <a:pt x="12911" y="2627"/>
                    <a:pt x="12911" y="2583"/>
                    <a:pt x="12911" y="2583"/>
                  </a:cubicBezTo>
                  <a:cubicBezTo>
                    <a:pt x="12977" y="2494"/>
                    <a:pt x="12999" y="2406"/>
                    <a:pt x="13043" y="2318"/>
                  </a:cubicBezTo>
                  <a:cubicBezTo>
                    <a:pt x="13065" y="2230"/>
                    <a:pt x="13131" y="2141"/>
                    <a:pt x="13220" y="2119"/>
                  </a:cubicBezTo>
                  <a:cubicBezTo>
                    <a:pt x="13242" y="2119"/>
                    <a:pt x="13242" y="2097"/>
                    <a:pt x="13242" y="2097"/>
                  </a:cubicBezTo>
                  <a:cubicBezTo>
                    <a:pt x="13242" y="2097"/>
                    <a:pt x="13242" y="2075"/>
                    <a:pt x="13242" y="2075"/>
                  </a:cubicBezTo>
                  <a:cubicBezTo>
                    <a:pt x="13220" y="2009"/>
                    <a:pt x="13220" y="1965"/>
                    <a:pt x="13264" y="1921"/>
                  </a:cubicBezTo>
                  <a:cubicBezTo>
                    <a:pt x="13308" y="1788"/>
                    <a:pt x="13374" y="1656"/>
                    <a:pt x="13418" y="1545"/>
                  </a:cubicBezTo>
                  <a:cubicBezTo>
                    <a:pt x="13440" y="1523"/>
                    <a:pt x="13440" y="1479"/>
                    <a:pt x="13462" y="1457"/>
                  </a:cubicBezTo>
                  <a:cubicBezTo>
                    <a:pt x="13473" y="1446"/>
                    <a:pt x="13490" y="1441"/>
                    <a:pt x="13509" y="1441"/>
                  </a:cubicBezTo>
                  <a:cubicBezTo>
                    <a:pt x="13529" y="1441"/>
                    <a:pt x="13551" y="1446"/>
                    <a:pt x="13573" y="1457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73" y="1369"/>
                    <a:pt x="13551" y="1325"/>
                    <a:pt x="13573" y="1281"/>
                  </a:cubicBezTo>
                  <a:cubicBezTo>
                    <a:pt x="13595" y="1214"/>
                    <a:pt x="13617" y="1148"/>
                    <a:pt x="13661" y="1082"/>
                  </a:cubicBezTo>
                  <a:cubicBezTo>
                    <a:pt x="13727" y="994"/>
                    <a:pt x="13771" y="883"/>
                    <a:pt x="13794" y="751"/>
                  </a:cubicBezTo>
                  <a:cubicBezTo>
                    <a:pt x="13794" y="707"/>
                    <a:pt x="13816" y="641"/>
                    <a:pt x="13816" y="597"/>
                  </a:cubicBezTo>
                  <a:cubicBezTo>
                    <a:pt x="13816" y="564"/>
                    <a:pt x="13827" y="544"/>
                    <a:pt x="13851" y="544"/>
                  </a:cubicBezTo>
                  <a:cubicBezTo>
                    <a:pt x="13860" y="544"/>
                    <a:pt x="13870" y="546"/>
                    <a:pt x="13882" y="552"/>
                  </a:cubicBezTo>
                  <a:cubicBezTo>
                    <a:pt x="13904" y="552"/>
                    <a:pt x="13904" y="552"/>
                    <a:pt x="13926" y="530"/>
                  </a:cubicBezTo>
                  <a:cubicBezTo>
                    <a:pt x="13882" y="464"/>
                    <a:pt x="13882" y="398"/>
                    <a:pt x="13882" y="332"/>
                  </a:cubicBezTo>
                  <a:cubicBezTo>
                    <a:pt x="13882" y="310"/>
                    <a:pt x="13882" y="288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111"/>
                    <a:pt x="13926" y="67"/>
                    <a:pt x="13904" y="23"/>
                  </a:cubicBezTo>
                  <a:lnTo>
                    <a:pt x="13904" y="23"/>
                  </a:lnTo>
                  <a:cubicBezTo>
                    <a:pt x="13860" y="45"/>
                    <a:pt x="13816" y="45"/>
                    <a:pt x="13771" y="67"/>
                  </a:cubicBezTo>
                  <a:cubicBezTo>
                    <a:pt x="13716" y="23"/>
                    <a:pt x="13661" y="1"/>
                    <a:pt x="13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5378300" y="894675"/>
              <a:ext cx="172725" cy="273700"/>
            </a:xfrm>
            <a:custGeom>
              <a:avLst/>
              <a:gdLst/>
              <a:ahLst/>
              <a:cxnLst/>
              <a:rect l="l" t="t" r="r" b="b"/>
              <a:pathLst>
                <a:path w="6909" h="10948" extrusionOk="0">
                  <a:moveTo>
                    <a:pt x="5362" y="4185"/>
                  </a:moveTo>
                  <a:cubicBezTo>
                    <a:pt x="5371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2" y="4878"/>
                    <a:pt x="4834" y="4900"/>
                  </a:cubicBezTo>
                  <a:cubicBezTo>
                    <a:pt x="4834" y="4900"/>
                    <a:pt x="4856" y="4922"/>
                    <a:pt x="4856" y="4944"/>
                  </a:cubicBezTo>
                  <a:cubicBezTo>
                    <a:pt x="4856" y="4966"/>
                    <a:pt x="4878" y="4988"/>
                    <a:pt x="4856" y="5010"/>
                  </a:cubicBezTo>
                  <a:lnTo>
                    <a:pt x="4767" y="5010"/>
                  </a:lnTo>
                  <a:cubicBezTo>
                    <a:pt x="4767" y="4966"/>
                    <a:pt x="4745" y="4944"/>
                    <a:pt x="4745" y="4922"/>
                  </a:cubicBezTo>
                  <a:cubicBezTo>
                    <a:pt x="4745" y="4900"/>
                    <a:pt x="4745" y="4878"/>
                    <a:pt x="4767" y="4878"/>
                  </a:cubicBezTo>
                  <a:close/>
                  <a:moveTo>
                    <a:pt x="4812" y="5165"/>
                  </a:moveTo>
                  <a:cubicBezTo>
                    <a:pt x="4856" y="5165"/>
                    <a:pt x="4856" y="5209"/>
                    <a:pt x="4856" y="5231"/>
                  </a:cubicBezTo>
                  <a:cubicBezTo>
                    <a:pt x="4834" y="5253"/>
                    <a:pt x="4812" y="5275"/>
                    <a:pt x="4767" y="5275"/>
                  </a:cubicBezTo>
                  <a:cubicBezTo>
                    <a:pt x="4767" y="5253"/>
                    <a:pt x="4745" y="5253"/>
                    <a:pt x="4745" y="5253"/>
                  </a:cubicBezTo>
                  <a:cubicBezTo>
                    <a:pt x="4745" y="5231"/>
                    <a:pt x="4745" y="5209"/>
                    <a:pt x="4767" y="5209"/>
                  </a:cubicBezTo>
                  <a:cubicBezTo>
                    <a:pt x="4767" y="5187"/>
                    <a:pt x="4789" y="5165"/>
                    <a:pt x="4812" y="5165"/>
                  </a:cubicBezTo>
                  <a:close/>
                  <a:moveTo>
                    <a:pt x="5540" y="1"/>
                  </a:moveTo>
                  <a:cubicBezTo>
                    <a:pt x="5518" y="23"/>
                    <a:pt x="5496" y="23"/>
                    <a:pt x="5474" y="45"/>
                  </a:cubicBezTo>
                  <a:cubicBezTo>
                    <a:pt x="5385" y="67"/>
                    <a:pt x="5319" y="111"/>
                    <a:pt x="5297" y="199"/>
                  </a:cubicBezTo>
                  <a:cubicBezTo>
                    <a:pt x="5297" y="221"/>
                    <a:pt x="5275" y="243"/>
                    <a:pt x="5253" y="288"/>
                  </a:cubicBezTo>
                  <a:cubicBezTo>
                    <a:pt x="5231" y="266"/>
                    <a:pt x="5209" y="266"/>
                    <a:pt x="5187" y="266"/>
                  </a:cubicBezTo>
                  <a:cubicBezTo>
                    <a:pt x="5098" y="310"/>
                    <a:pt x="5054" y="376"/>
                    <a:pt x="5010" y="442"/>
                  </a:cubicBezTo>
                  <a:cubicBezTo>
                    <a:pt x="4966" y="552"/>
                    <a:pt x="4944" y="619"/>
                    <a:pt x="4966" y="729"/>
                  </a:cubicBezTo>
                  <a:cubicBezTo>
                    <a:pt x="5010" y="839"/>
                    <a:pt x="4988" y="883"/>
                    <a:pt x="4856" y="906"/>
                  </a:cubicBezTo>
                  <a:cubicBezTo>
                    <a:pt x="4767" y="906"/>
                    <a:pt x="4679" y="906"/>
                    <a:pt x="4613" y="839"/>
                  </a:cubicBezTo>
                  <a:cubicBezTo>
                    <a:pt x="4591" y="817"/>
                    <a:pt x="4569" y="817"/>
                    <a:pt x="4525" y="817"/>
                  </a:cubicBezTo>
                  <a:cubicBezTo>
                    <a:pt x="4525" y="883"/>
                    <a:pt x="4525" y="928"/>
                    <a:pt x="4503" y="972"/>
                  </a:cubicBezTo>
                  <a:cubicBezTo>
                    <a:pt x="4458" y="972"/>
                    <a:pt x="4414" y="972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48"/>
                    <a:pt x="4304" y="1192"/>
                  </a:cubicBezTo>
                  <a:cubicBezTo>
                    <a:pt x="4326" y="1259"/>
                    <a:pt x="4304" y="1303"/>
                    <a:pt x="4282" y="1325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391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4"/>
                  </a:cubicBezTo>
                  <a:cubicBezTo>
                    <a:pt x="4282" y="1524"/>
                    <a:pt x="4260" y="1546"/>
                    <a:pt x="4238" y="1546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7" y="1841"/>
                  </a:cubicBezTo>
                  <a:cubicBezTo>
                    <a:pt x="4203" y="1841"/>
                    <a:pt x="4188" y="1838"/>
                    <a:pt x="4172" y="1832"/>
                  </a:cubicBezTo>
                  <a:cubicBezTo>
                    <a:pt x="4154" y="1815"/>
                    <a:pt x="4136" y="1782"/>
                    <a:pt x="4118" y="1782"/>
                  </a:cubicBezTo>
                  <a:cubicBezTo>
                    <a:pt x="4114" y="1782"/>
                    <a:pt x="4110" y="1784"/>
                    <a:pt x="4105" y="1788"/>
                  </a:cubicBezTo>
                  <a:cubicBezTo>
                    <a:pt x="4105" y="1855"/>
                    <a:pt x="4127" y="1899"/>
                    <a:pt x="4105" y="1921"/>
                  </a:cubicBezTo>
                  <a:cubicBezTo>
                    <a:pt x="4083" y="2009"/>
                    <a:pt x="4127" y="2075"/>
                    <a:pt x="4172" y="2119"/>
                  </a:cubicBezTo>
                  <a:cubicBezTo>
                    <a:pt x="4194" y="2141"/>
                    <a:pt x="4238" y="2164"/>
                    <a:pt x="4260" y="2186"/>
                  </a:cubicBezTo>
                  <a:cubicBezTo>
                    <a:pt x="4282" y="2208"/>
                    <a:pt x="4282" y="2230"/>
                    <a:pt x="4304" y="2252"/>
                  </a:cubicBezTo>
                  <a:cubicBezTo>
                    <a:pt x="4260" y="2318"/>
                    <a:pt x="4238" y="2362"/>
                    <a:pt x="4216" y="2428"/>
                  </a:cubicBezTo>
                  <a:cubicBezTo>
                    <a:pt x="4127" y="2428"/>
                    <a:pt x="4127" y="2318"/>
                    <a:pt x="4083" y="2296"/>
                  </a:cubicBezTo>
                  <a:cubicBezTo>
                    <a:pt x="4017" y="2362"/>
                    <a:pt x="4083" y="2406"/>
                    <a:pt x="4083" y="2495"/>
                  </a:cubicBezTo>
                  <a:cubicBezTo>
                    <a:pt x="3929" y="2539"/>
                    <a:pt x="3774" y="2539"/>
                    <a:pt x="3620" y="2561"/>
                  </a:cubicBezTo>
                  <a:cubicBezTo>
                    <a:pt x="3620" y="2583"/>
                    <a:pt x="3620" y="2627"/>
                    <a:pt x="3620" y="2649"/>
                  </a:cubicBezTo>
                  <a:cubicBezTo>
                    <a:pt x="3580" y="2649"/>
                    <a:pt x="3540" y="2625"/>
                    <a:pt x="3505" y="2625"/>
                  </a:cubicBezTo>
                  <a:cubicBezTo>
                    <a:pt x="3482" y="2625"/>
                    <a:pt x="3461" y="2636"/>
                    <a:pt x="3443" y="2671"/>
                  </a:cubicBezTo>
                  <a:cubicBezTo>
                    <a:pt x="3465" y="2693"/>
                    <a:pt x="3487" y="2715"/>
                    <a:pt x="3487" y="2715"/>
                  </a:cubicBezTo>
                  <a:cubicBezTo>
                    <a:pt x="3532" y="2759"/>
                    <a:pt x="3532" y="2781"/>
                    <a:pt x="3532" y="2826"/>
                  </a:cubicBezTo>
                  <a:cubicBezTo>
                    <a:pt x="3532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67"/>
                  </a:cubicBezTo>
                  <a:cubicBezTo>
                    <a:pt x="3421" y="3289"/>
                    <a:pt x="3399" y="3289"/>
                    <a:pt x="3355" y="3289"/>
                  </a:cubicBezTo>
                  <a:cubicBezTo>
                    <a:pt x="3324" y="3305"/>
                    <a:pt x="3295" y="3312"/>
                    <a:pt x="3268" y="3312"/>
                  </a:cubicBezTo>
                  <a:cubicBezTo>
                    <a:pt x="3220" y="3312"/>
                    <a:pt x="3177" y="3288"/>
                    <a:pt x="3134" y="3245"/>
                  </a:cubicBezTo>
                  <a:cubicBezTo>
                    <a:pt x="3119" y="3229"/>
                    <a:pt x="3103" y="3214"/>
                    <a:pt x="3087" y="3214"/>
                  </a:cubicBezTo>
                  <a:cubicBezTo>
                    <a:pt x="3081" y="3214"/>
                    <a:pt x="3075" y="3216"/>
                    <a:pt x="3068" y="3223"/>
                  </a:cubicBezTo>
                  <a:cubicBezTo>
                    <a:pt x="3068" y="3245"/>
                    <a:pt x="3090" y="3267"/>
                    <a:pt x="3090" y="3267"/>
                  </a:cubicBezTo>
                  <a:cubicBezTo>
                    <a:pt x="3112" y="3289"/>
                    <a:pt x="3156" y="3311"/>
                    <a:pt x="3178" y="3355"/>
                  </a:cubicBezTo>
                  <a:cubicBezTo>
                    <a:pt x="3223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69" y="3775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17"/>
                  </a:cubicBezTo>
                  <a:cubicBezTo>
                    <a:pt x="2737" y="4084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3" y="4370"/>
                    <a:pt x="2803" y="4437"/>
                    <a:pt x="2825" y="4503"/>
                  </a:cubicBezTo>
                  <a:cubicBezTo>
                    <a:pt x="2825" y="4525"/>
                    <a:pt x="2847" y="4547"/>
                    <a:pt x="2847" y="4591"/>
                  </a:cubicBezTo>
                  <a:cubicBezTo>
                    <a:pt x="2869" y="4657"/>
                    <a:pt x="2847" y="4702"/>
                    <a:pt x="2781" y="4746"/>
                  </a:cubicBezTo>
                  <a:cubicBezTo>
                    <a:pt x="2759" y="4768"/>
                    <a:pt x="2737" y="4768"/>
                    <a:pt x="2715" y="4790"/>
                  </a:cubicBezTo>
                  <a:cubicBezTo>
                    <a:pt x="2671" y="4856"/>
                    <a:pt x="2671" y="4944"/>
                    <a:pt x="2605" y="4988"/>
                  </a:cubicBezTo>
                  <a:lnTo>
                    <a:pt x="2494" y="4988"/>
                  </a:lnTo>
                  <a:cubicBezTo>
                    <a:pt x="2516" y="5033"/>
                    <a:pt x="2516" y="5055"/>
                    <a:pt x="2538" y="5077"/>
                  </a:cubicBezTo>
                  <a:cubicBezTo>
                    <a:pt x="2649" y="5165"/>
                    <a:pt x="2715" y="5297"/>
                    <a:pt x="2825" y="5364"/>
                  </a:cubicBezTo>
                  <a:cubicBezTo>
                    <a:pt x="2847" y="5386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18"/>
                  </a:cubicBezTo>
                  <a:cubicBezTo>
                    <a:pt x="2649" y="5540"/>
                    <a:pt x="2649" y="5540"/>
                    <a:pt x="2627" y="5540"/>
                  </a:cubicBezTo>
                  <a:cubicBezTo>
                    <a:pt x="2538" y="5562"/>
                    <a:pt x="2516" y="5628"/>
                    <a:pt x="2494" y="5717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0" y="5815"/>
                    <a:pt x="2419" y="5836"/>
                    <a:pt x="2393" y="5836"/>
                  </a:cubicBezTo>
                  <a:cubicBezTo>
                    <a:pt x="2384" y="5836"/>
                    <a:pt x="2374" y="5833"/>
                    <a:pt x="2362" y="5827"/>
                  </a:cubicBezTo>
                  <a:cubicBezTo>
                    <a:pt x="2340" y="5805"/>
                    <a:pt x="2318" y="5783"/>
                    <a:pt x="2296" y="5783"/>
                  </a:cubicBezTo>
                  <a:cubicBezTo>
                    <a:pt x="2285" y="5783"/>
                    <a:pt x="2274" y="5777"/>
                    <a:pt x="2265" y="5777"/>
                  </a:cubicBezTo>
                  <a:cubicBezTo>
                    <a:pt x="2257" y="5777"/>
                    <a:pt x="2251" y="5783"/>
                    <a:pt x="2251" y="5805"/>
                  </a:cubicBezTo>
                  <a:cubicBezTo>
                    <a:pt x="2251" y="5827"/>
                    <a:pt x="2274" y="5849"/>
                    <a:pt x="2274" y="5871"/>
                  </a:cubicBezTo>
                  <a:cubicBezTo>
                    <a:pt x="2296" y="5893"/>
                    <a:pt x="2318" y="5937"/>
                    <a:pt x="2318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48"/>
                    <a:pt x="2031" y="6070"/>
                    <a:pt x="1943" y="6048"/>
                  </a:cubicBezTo>
                  <a:cubicBezTo>
                    <a:pt x="1894" y="6112"/>
                    <a:pt x="1834" y="6153"/>
                    <a:pt x="1753" y="6153"/>
                  </a:cubicBezTo>
                  <a:cubicBezTo>
                    <a:pt x="1723" y="6153"/>
                    <a:pt x="1691" y="6148"/>
                    <a:pt x="1656" y="6136"/>
                  </a:cubicBezTo>
                  <a:lnTo>
                    <a:pt x="1656" y="6136"/>
                  </a:lnTo>
                  <a:cubicBezTo>
                    <a:pt x="1656" y="6158"/>
                    <a:pt x="1678" y="6202"/>
                    <a:pt x="1656" y="6202"/>
                  </a:cubicBezTo>
                  <a:cubicBezTo>
                    <a:pt x="1589" y="6291"/>
                    <a:pt x="1523" y="6379"/>
                    <a:pt x="1457" y="6467"/>
                  </a:cubicBezTo>
                  <a:cubicBezTo>
                    <a:pt x="1431" y="6493"/>
                    <a:pt x="1405" y="6504"/>
                    <a:pt x="1375" y="6504"/>
                  </a:cubicBezTo>
                  <a:cubicBezTo>
                    <a:pt x="1354" y="6504"/>
                    <a:pt x="1330" y="6498"/>
                    <a:pt x="1303" y="6489"/>
                  </a:cubicBezTo>
                  <a:cubicBezTo>
                    <a:pt x="1280" y="6489"/>
                    <a:pt x="1280" y="6489"/>
                    <a:pt x="1258" y="6467"/>
                  </a:cubicBezTo>
                  <a:cubicBezTo>
                    <a:pt x="1214" y="6467"/>
                    <a:pt x="1192" y="6489"/>
                    <a:pt x="1170" y="6511"/>
                  </a:cubicBezTo>
                  <a:cubicBezTo>
                    <a:pt x="1148" y="6555"/>
                    <a:pt x="1148" y="6577"/>
                    <a:pt x="1148" y="6622"/>
                  </a:cubicBezTo>
                  <a:cubicBezTo>
                    <a:pt x="1170" y="6644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64"/>
                    <a:pt x="1325" y="6886"/>
                    <a:pt x="1347" y="6908"/>
                  </a:cubicBezTo>
                  <a:cubicBezTo>
                    <a:pt x="1413" y="6975"/>
                    <a:pt x="1413" y="7063"/>
                    <a:pt x="1325" y="7107"/>
                  </a:cubicBezTo>
                  <a:cubicBezTo>
                    <a:pt x="1258" y="7151"/>
                    <a:pt x="1236" y="7195"/>
                    <a:pt x="1258" y="7262"/>
                  </a:cubicBezTo>
                  <a:cubicBezTo>
                    <a:pt x="1258" y="7284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38"/>
                  </a:cubicBezTo>
                  <a:cubicBezTo>
                    <a:pt x="1303" y="7504"/>
                    <a:pt x="1347" y="7593"/>
                    <a:pt x="1369" y="7637"/>
                  </a:cubicBezTo>
                  <a:cubicBezTo>
                    <a:pt x="1413" y="7703"/>
                    <a:pt x="1413" y="7769"/>
                    <a:pt x="1369" y="7835"/>
                  </a:cubicBezTo>
                  <a:cubicBezTo>
                    <a:pt x="1347" y="7880"/>
                    <a:pt x="1303" y="7924"/>
                    <a:pt x="1258" y="7968"/>
                  </a:cubicBezTo>
                  <a:cubicBezTo>
                    <a:pt x="1236" y="8012"/>
                    <a:pt x="1214" y="8034"/>
                    <a:pt x="1214" y="8078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66"/>
                    <a:pt x="1126" y="8211"/>
                  </a:cubicBezTo>
                  <a:cubicBezTo>
                    <a:pt x="1170" y="8211"/>
                    <a:pt x="1170" y="8233"/>
                    <a:pt x="1192" y="8233"/>
                  </a:cubicBezTo>
                  <a:cubicBezTo>
                    <a:pt x="1214" y="8255"/>
                    <a:pt x="1236" y="8277"/>
                    <a:pt x="1258" y="8277"/>
                  </a:cubicBezTo>
                  <a:cubicBezTo>
                    <a:pt x="1303" y="8321"/>
                    <a:pt x="1303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2"/>
                    <a:pt x="1038" y="8564"/>
                    <a:pt x="971" y="8586"/>
                  </a:cubicBezTo>
                  <a:cubicBezTo>
                    <a:pt x="905" y="8586"/>
                    <a:pt x="861" y="8630"/>
                    <a:pt x="817" y="8674"/>
                  </a:cubicBezTo>
                  <a:cubicBezTo>
                    <a:pt x="773" y="8740"/>
                    <a:pt x="707" y="8784"/>
                    <a:pt x="640" y="8829"/>
                  </a:cubicBezTo>
                  <a:cubicBezTo>
                    <a:pt x="596" y="8873"/>
                    <a:pt x="552" y="8895"/>
                    <a:pt x="530" y="8961"/>
                  </a:cubicBezTo>
                  <a:cubicBezTo>
                    <a:pt x="530" y="9005"/>
                    <a:pt x="486" y="9027"/>
                    <a:pt x="442" y="9027"/>
                  </a:cubicBezTo>
                  <a:cubicBezTo>
                    <a:pt x="398" y="9027"/>
                    <a:pt x="354" y="9005"/>
                    <a:pt x="331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55" y="9093"/>
                    <a:pt x="67" y="9182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111" y="9535"/>
                    <a:pt x="155" y="9623"/>
                    <a:pt x="221" y="9733"/>
                  </a:cubicBezTo>
                  <a:cubicBezTo>
                    <a:pt x="243" y="9755"/>
                    <a:pt x="265" y="9800"/>
                    <a:pt x="243" y="9822"/>
                  </a:cubicBezTo>
                  <a:cubicBezTo>
                    <a:pt x="221" y="9932"/>
                    <a:pt x="199" y="10020"/>
                    <a:pt x="89" y="10064"/>
                  </a:cubicBezTo>
                  <a:cubicBezTo>
                    <a:pt x="89" y="10064"/>
                    <a:pt x="89" y="10064"/>
                    <a:pt x="67" y="10086"/>
                  </a:cubicBezTo>
                  <a:cubicBezTo>
                    <a:pt x="22" y="10131"/>
                    <a:pt x="0" y="10175"/>
                    <a:pt x="67" y="10241"/>
                  </a:cubicBezTo>
                  <a:cubicBezTo>
                    <a:pt x="111" y="10307"/>
                    <a:pt x="177" y="10373"/>
                    <a:pt x="265" y="10418"/>
                  </a:cubicBezTo>
                  <a:cubicBezTo>
                    <a:pt x="309" y="10418"/>
                    <a:pt x="354" y="10462"/>
                    <a:pt x="376" y="10484"/>
                  </a:cubicBezTo>
                  <a:cubicBezTo>
                    <a:pt x="420" y="10528"/>
                    <a:pt x="442" y="10550"/>
                    <a:pt x="464" y="10594"/>
                  </a:cubicBezTo>
                  <a:cubicBezTo>
                    <a:pt x="508" y="10660"/>
                    <a:pt x="574" y="10727"/>
                    <a:pt x="662" y="10771"/>
                  </a:cubicBezTo>
                  <a:cubicBezTo>
                    <a:pt x="751" y="10815"/>
                    <a:pt x="839" y="10859"/>
                    <a:pt x="905" y="10947"/>
                  </a:cubicBezTo>
                  <a:cubicBezTo>
                    <a:pt x="949" y="10925"/>
                    <a:pt x="971" y="10925"/>
                    <a:pt x="994" y="10925"/>
                  </a:cubicBezTo>
                  <a:cubicBezTo>
                    <a:pt x="1060" y="10925"/>
                    <a:pt x="1104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3"/>
                    <a:pt x="1347" y="10727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28"/>
                  </a:cubicBezTo>
                  <a:lnTo>
                    <a:pt x="1479" y="10528"/>
                  </a:lnTo>
                  <a:cubicBezTo>
                    <a:pt x="1634" y="10484"/>
                    <a:pt x="1634" y="10462"/>
                    <a:pt x="1656" y="10307"/>
                  </a:cubicBezTo>
                  <a:cubicBezTo>
                    <a:pt x="1656" y="10234"/>
                    <a:pt x="1671" y="10191"/>
                    <a:pt x="1726" y="10191"/>
                  </a:cubicBezTo>
                  <a:cubicBezTo>
                    <a:pt x="1738" y="10191"/>
                    <a:pt x="1751" y="10193"/>
                    <a:pt x="1766" y="10197"/>
                  </a:cubicBezTo>
                  <a:lnTo>
                    <a:pt x="1810" y="10197"/>
                  </a:lnTo>
                  <a:cubicBezTo>
                    <a:pt x="1822" y="10203"/>
                    <a:pt x="1834" y="10205"/>
                    <a:pt x="1845" y="10205"/>
                  </a:cubicBezTo>
                  <a:cubicBezTo>
                    <a:pt x="1875" y="10205"/>
                    <a:pt x="1898" y="10185"/>
                    <a:pt x="1898" y="10153"/>
                  </a:cubicBezTo>
                  <a:cubicBezTo>
                    <a:pt x="1932" y="10085"/>
                    <a:pt x="1966" y="10056"/>
                    <a:pt x="2019" y="10056"/>
                  </a:cubicBezTo>
                  <a:cubicBezTo>
                    <a:pt x="2036" y="10056"/>
                    <a:pt x="2054" y="10059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29" y="9866"/>
                    <a:pt x="2251" y="9844"/>
                    <a:pt x="2318" y="9822"/>
                  </a:cubicBezTo>
                  <a:cubicBezTo>
                    <a:pt x="2340" y="9822"/>
                    <a:pt x="2362" y="9800"/>
                    <a:pt x="2384" y="9778"/>
                  </a:cubicBezTo>
                  <a:cubicBezTo>
                    <a:pt x="2428" y="9733"/>
                    <a:pt x="2472" y="9711"/>
                    <a:pt x="2516" y="9711"/>
                  </a:cubicBezTo>
                  <a:cubicBezTo>
                    <a:pt x="2583" y="9689"/>
                    <a:pt x="2649" y="9645"/>
                    <a:pt x="2693" y="9579"/>
                  </a:cubicBezTo>
                  <a:cubicBezTo>
                    <a:pt x="2715" y="9535"/>
                    <a:pt x="2759" y="9491"/>
                    <a:pt x="2781" y="9446"/>
                  </a:cubicBezTo>
                  <a:cubicBezTo>
                    <a:pt x="2825" y="9380"/>
                    <a:pt x="2869" y="9314"/>
                    <a:pt x="2936" y="9292"/>
                  </a:cubicBezTo>
                  <a:cubicBezTo>
                    <a:pt x="2980" y="9270"/>
                    <a:pt x="2980" y="9226"/>
                    <a:pt x="3002" y="9182"/>
                  </a:cubicBezTo>
                  <a:cubicBezTo>
                    <a:pt x="3024" y="9071"/>
                    <a:pt x="3024" y="8983"/>
                    <a:pt x="3046" y="8873"/>
                  </a:cubicBezTo>
                  <a:cubicBezTo>
                    <a:pt x="3046" y="8829"/>
                    <a:pt x="3068" y="8806"/>
                    <a:pt x="3112" y="8784"/>
                  </a:cubicBezTo>
                  <a:cubicBezTo>
                    <a:pt x="3123" y="8773"/>
                    <a:pt x="3145" y="8762"/>
                    <a:pt x="3165" y="8762"/>
                  </a:cubicBezTo>
                  <a:cubicBezTo>
                    <a:pt x="3184" y="8762"/>
                    <a:pt x="3200" y="8773"/>
                    <a:pt x="3200" y="8806"/>
                  </a:cubicBezTo>
                  <a:cubicBezTo>
                    <a:pt x="3223" y="8829"/>
                    <a:pt x="3200" y="8851"/>
                    <a:pt x="3267" y="8851"/>
                  </a:cubicBezTo>
                  <a:cubicBezTo>
                    <a:pt x="3267" y="8806"/>
                    <a:pt x="3267" y="8762"/>
                    <a:pt x="3267" y="8740"/>
                  </a:cubicBezTo>
                  <a:cubicBezTo>
                    <a:pt x="3245" y="8696"/>
                    <a:pt x="3245" y="8652"/>
                    <a:pt x="3223" y="8608"/>
                  </a:cubicBezTo>
                  <a:cubicBezTo>
                    <a:pt x="3200" y="8542"/>
                    <a:pt x="3200" y="8475"/>
                    <a:pt x="3267" y="8431"/>
                  </a:cubicBezTo>
                  <a:cubicBezTo>
                    <a:pt x="3267" y="8409"/>
                    <a:pt x="3267" y="8387"/>
                    <a:pt x="3267" y="8365"/>
                  </a:cubicBezTo>
                  <a:cubicBezTo>
                    <a:pt x="3267" y="8343"/>
                    <a:pt x="3267" y="8321"/>
                    <a:pt x="3267" y="8277"/>
                  </a:cubicBezTo>
                  <a:cubicBezTo>
                    <a:pt x="3267" y="8255"/>
                    <a:pt x="3267" y="8211"/>
                    <a:pt x="3311" y="8189"/>
                  </a:cubicBezTo>
                  <a:cubicBezTo>
                    <a:pt x="3377" y="8144"/>
                    <a:pt x="3377" y="8078"/>
                    <a:pt x="3377" y="8034"/>
                  </a:cubicBezTo>
                  <a:cubicBezTo>
                    <a:pt x="3443" y="7968"/>
                    <a:pt x="3443" y="7968"/>
                    <a:pt x="3465" y="7902"/>
                  </a:cubicBezTo>
                  <a:cubicBezTo>
                    <a:pt x="3465" y="7880"/>
                    <a:pt x="3465" y="7880"/>
                    <a:pt x="3465" y="7880"/>
                  </a:cubicBezTo>
                  <a:cubicBezTo>
                    <a:pt x="3443" y="7880"/>
                    <a:pt x="3421" y="7880"/>
                    <a:pt x="3399" y="7902"/>
                  </a:cubicBezTo>
                  <a:cubicBezTo>
                    <a:pt x="3399" y="7835"/>
                    <a:pt x="3399" y="7835"/>
                    <a:pt x="3443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6"/>
                    <a:pt x="3421" y="7262"/>
                  </a:cubicBezTo>
                  <a:cubicBezTo>
                    <a:pt x="3465" y="7306"/>
                    <a:pt x="3487" y="7306"/>
                    <a:pt x="3509" y="7328"/>
                  </a:cubicBezTo>
                  <a:cubicBezTo>
                    <a:pt x="3576" y="7306"/>
                    <a:pt x="3620" y="7262"/>
                    <a:pt x="3642" y="7240"/>
                  </a:cubicBezTo>
                  <a:cubicBezTo>
                    <a:pt x="3642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74" y="7129"/>
                    <a:pt x="3796" y="7129"/>
                  </a:cubicBezTo>
                  <a:cubicBezTo>
                    <a:pt x="3808" y="7133"/>
                    <a:pt x="3819" y="7135"/>
                    <a:pt x="3829" y="7135"/>
                  </a:cubicBezTo>
                  <a:cubicBezTo>
                    <a:pt x="3877" y="7135"/>
                    <a:pt x="3907" y="7095"/>
                    <a:pt x="3907" y="7041"/>
                  </a:cubicBezTo>
                  <a:cubicBezTo>
                    <a:pt x="3907" y="7019"/>
                    <a:pt x="3907" y="6997"/>
                    <a:pt x="3907" y="6975"/>
                  </a:cubicBezTo>
                  <a:cubicBezTo>
                    <a:pt x="3995" y="6975"/>
                    <a:pt x="4039" y="6953"/>
                    <a:pt x="4105" y="6886"/>
                  </a:cubicBezTo>
                  <a:cubicBezTo>
                    <a:pt x="4105" y="6864"/>
                    <a:pt x="4172" y="6864"/>
                    <a:pt x="4194" y="6864"/>
                  </a:cubicBezTo>
                  <a:cubicBezTo>
                    <a:pt x="4208" y="6857"/>
                    <a:pt x="4221" y="6855"/>
                    <a:pt x="4232" y="6855"/>
                  </a:cubicBezTo>
                  <a:cubicBezTo>
                    <a:pt x="4255" y="6855"/>
                    <a:pt x="4275" y="6864"/>
                    <a:pt x="4304" y="6864"/>
                  </a:cubicBezTo>
                  <a:cubicBezTo>
                    <a:pt x="4326" y="6864"/>
                    <a:pt x="4348" y="6864"/>
                    <a:pt x="4370" y="6842"/>
                  </a:cubicBezTo>
                  <a:cubicBezTo>
                    <a:pt x="4370" y="6820"/>
                    <a:pt x="4370" y="6798"/>
                    <a:pt x="4348" y="6798"/>
                  </a:cubicBezTo>
                  <a:cubicBezTo>
                    <a:pt x="4326" y="6754"/>
                    <a:pt x="4326" y="6710"/>
                    <a:pt x="4370" y="6666"/>
                  </a:cubicBezTo>
                  <a:cubicBezTo>
                    <a:pt x="4392" y="6622"/>
                    <a:pt x="4436" y="6577"/>
                    <a:pt x="4481" y="6555"/>
                  </a:cubicBezTo>
                  <a:cubicBezTo>
                    <a:pt x="4481" y="6489"/>
                    <a:pt x="4458" y="6445"/>
                    <a:pt x="4414" y="6401"/>
                  </a:cubicBezTo>
                  <a:cubicBezTo>
                    <a:pt x="4370" y="6357"/>
                    <a:pt x="4370" y="6291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02"/>
                    <a:pt x="4503" y="6180"/>
                  </a:cubicBezTo>
                  <a:cubicBezTo>
                    <a:pt x="4525" y="6136"/>
                    <a:pt x="4547" y="6092"/>
                    <a:pt x="4569" y="6048"/>
                  </a:cubicBezTo>
                  <a:cubicBezTo>
                    <a:pt x="4635" y="6004"/>
                    <a:pt x="4635" y="5959"/>
                    <a:pt x="4547" y="5937"/>
                  </a:cubicBezTo>
                  <a:cubicBezTo>
                    <a:pt x="4525" y="5915"/>
                    <a:pt x="4525" y="5915"/>
                    <a:pt x="4503" y="5893"/>
                  </a:cubicBezTo>
                  <a:cubicBezTo>
                    <a:pt x="4547" y="5871"/>
                    <a:pt x="4591" y="5827"/>
                    <a:pt x="4613" y="5783"/>
                  </a:cubicBezTo>
                  <a:cubicBezTo>
                    <a:pt x="4657" y="5739"/>
                    <a:pt x="4657" y="5673"/>
                    <a:pt x="4679" y="5628"/>
                  </a:cubicBezTo>
                  <a:cubicBezTo>
                    <a:pt x="4767" y="5606"/>
                    <a:pt x="4789" y="5540"/>
                    <a:pt x="4812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8" y="5490"/>
                    <a:pt x="4907" y="5490"/>
                  </a:cubicBezTo>
                  <a:cubicBezTo>
                    <a:pt x="4920" y="5490"/>
                    <a:pt x="4932" y="5486"/>
                    <a:pt x="4944" y="5474"/>
                  </a:cubicBezTo>
                  <a:cubicBezTo>
                    <a:pt x="4944" y="5452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44" y="5430"/>
                  </a:cubicBezTo>
                  <a:cubicBezTo>
                    <a:pt x="4878" y="5364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099"/>
                  </a:cubicBezTo>
                  <a:cubicBezTo>
                    <a:pt x="4966" y="5033"/>
                    <a:pt x="4944" y="4966"/>
                    <a:pt x="4966" y="4900"/>
                  </a:cubicBezTo>
                  <a:cubicBezTo>
                    <a:pt x="4966" y="4834"/>
                    <a:pt x="5010" y="4746"/>
                    <a:pt x="5054" y="4702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3" y="4393"/>
                    <a:pt x="5253" y="4393"/>
                  </a:cubicBezTo>
                  <a:lnTo>
                    <a:pt x="5319" y="4393"/>
                  </a:lnTo>
                  <a:cubicBezTo>
                    <a:pt x="5341" y="4393"/>
                    <a:pt x="5363" y="4370"/>
                    <a:pt x="5385" y="4370"/>
                  </a:cubicBezTo>
                  <a:cubicBezTo>
                    <a:pt x="5452" y="4282"/>
                    <a:pt x="5518" y="4216"/>
                    <a:pt x="5452" y="4106"/>
                  </a:cubicBezTo>
                  <a:cubicBezTo>
                    <a:pt x="5452" y="4084"/>
                    <a:pt x="5452" y="4084"/>
                    <a:pt x="5452" y="4062"/>
                  </a:cubicBezTo>
                  <a:cubicBezTo>
                    <a:pt x="5452" y="4039"/>
                    <a:pt x="5452" y="4017"/>
                    <a:pt x="5496" y="3995"/>
                  </a:cubicBezTo>
                  <a:lnTo>
                    <a:pt x="5584" y="3995"/>
                  </a:lnTo>
                  <a:cubicBezTo>
                    <a:pt x="5628" y="3885"/>
                    <a:pt x="5672" y="3775"/>
                    <a:pt x="5716" y="3686"/>
                  </a:cubicBezTo>
                  <a:cubicBezTo>
                    <a:pt x="5738" y="3664"/>
                    <a:pt x="5761" y="3642"/>
                    <a:pt x="5783" y="3620"/>
                  </a:cubicBezTo>
                  <a:lnTo>
                    <a:pt x="5871" y="3620"/>
                  </a:ln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8"/>
                    <a:pt x="5940" y="3718"/>
                  </a:cubicBezTo>
                  <a:cubicBezTo>
                    <a:pt x="5946" y="3718"/>
                    <a:pt x="5953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25" y="3598"/>
                    <a:pt x="6025" y="3576"/>
                  </a:cubicBezTo>
                  <a:cubicBezTo>
                    <a:pt x="6042" y="3526"/>
                    <a:pt x="6071" y="3501"/>
                    <a:pt x="6112" y="3501"/>
                  </a:cubicBezTo>
                  <a:cubicBezTo>
                    <a:pt x="6126" y="3501"/>
                    <a:pt x="6141" y="3504"/>
                    <a:pt x="6158" y="3510"/>
                  </a:cubicBezTo>
                  <a:cubicBezTo>
                    <a:pt x="6202" y="3532"/>
                    <a:pt x="6224" y="3554"/>
                    <a:pt x="6246" y="3576"/>
                  </a:cubicBezTo>
                  <a:cubicBezTo>
                    <a:pt x="6290" y="3444"/>
                    <a:pt x="6180" y="3466"/>
                    <a:pt x="6136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01"/>
                    <a:pt x="6224" y="3201"/>
                  </a:cubicBezTo>
                  <a:cubicBezTo>
                    <a:pt x="6180" y="3135"/>
                    <a:pt x="6180" y="3090"/>
                    <a:pt x="6224" y="3024"/>
                  </a:cubicBezTo>
                  <a:cubicBezTo>
                    <a:pt x="6248" y="2988"/>
                    <a:pt x="6266" y="2971"/>
                    <a:pt x="6292" y="2971"/>
                  </a:cubicBezTo>
                  <a:cubicBezTo>
                    <a:pt x="6312" y="2971"/>
                    <a:pt x="6339" y="2982"/>
                    <a:pt x="6378" y="3002"/>
                  </a:cubicBezTo>
                  <a:cubicBezTo>
                    <a:pt x="6378" y="3002"/>
                    <a:pt x="6378" y="3002"/>
                    <a:pt x="6401" y="3024"/>
                  </a:cubicBezTo>
                  <a:cubicBezTo>
                    <a:pt x="6423" y="2980"/>
                    <a:pt x="6423" y="2936"/>
                    <a:pt x="6423" y="2892"/>
                  </a:cubicBezTo>
                  <a:cubicBezTo>
                    <a:pt x="6401" y="2848"/>
                    <a:pt x="6378" y="2826"/>
                    <a:pt x="6401" y="2781"/>
                  </a:cubicBezTo>
                  <a:cubicBezTo>
                    <a:pt x="6445" y="2759"/>
                    <a:pt x="6378" y="2715"/>
                    <a:pt x="6401" y="2693"/>
                  </a:cubicBezTo>
                  <a:cubicBezTo>
                    <a:pt x="6445" y="2627"/>
                    <a:pt x="6423" y="2583"/>
                    <a:pt x="6445" y="2517"/>
                  </a:cubicBezTo>
                  <a:cubicBezTo>
                    <a:pt x="6533" y="2473"/>
                    <a:pt x="6533" y="2450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30"/>
                    <a:pt x="6710" y="2208"/>
                  </a:cubicBezTo>
                  <a:cubicBezTo>
                    <a:pt x="6776" y="2141"/>
                    <a:pt x="6798" y="2119"/>
                    <a:pt x="6732" y="2031"/>
                  </a:cubicBezTo>
                  <a:cubicBezTo>
                    <a:pt x="6687" y="1943"/>
                    <a:pt x="6665" y="1877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8"/>
                    <a:pt x="6533" y="1501"/>
                    <a:pt x="6577" y="1435"/>
                  </a:cubicBezTo>
                  <a:cubicBezTo>
                    <a:pt x="6599" y="1413"/>
                    <a:pt x="6776" y="1215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04"/>
                    <a:pt x="6908" y="1038"/>
                    <a:pt x="6886" y="950"/>
                  </a:cubicBezTo>
                  <a:cubicBezTo>
                    <a:pt x="6864" y="928"/>
                    <a:pt x="6842" y="906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1"/>
                    <a:pt x="6842" y="641"/>
                  </a:cubicBezTo>
                  <a:cubicBezTo>
                    <a:pt x="6798" y="530"/>
                    <a:pt x="6732" y="420"/>
                    <a:pt x="6599" y="398"/>
                  </a:cubicBezTo>
                  <a:cubicBezTo>
                    <a:pt x="6511" y="398"/>
                    <a:pt x="6445" y="332"/>
                    <a:pt x="6378" y="266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55"/>
                    <a:pt x="6136" y="133"/>
                    <a:pt x="6047" y="133"/>
                  </a:cubicBezTo>
                  <a:cubicBezTo>
                    <a:pt x="6003" y="133"/>
                    <a:pt x="5981" y="111"/>
                    <a:pt x="5937" y="111"/>
                  </a:cubicBezTo>
                  <a:cubicBezTo>
                    <a:pt x="5915" y="111"/>
                    <a:pt x="5893" y="89"/>
                    <a:pt x="5871" y="89"/>
                  </a:cubicBezTo>
                  <a:cubicBezTo>
                    <a:pt x="5783" y="67"/>
                    <a:pt x="5716" y="67"/>
                    <a:pt x="5628" y="23"/>
                  </a:cubicBezTo>
                  <a:cubicBezTo>
                    <a:pt x="5606" y="1"/>
                    <a:pt x="5562" y="1"/>
                    <a:pt x="5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5162575" y="447525"/>
              <a:ext cx="173275" cy="273925"/>
            </a:xfrm>
            <a:custGeom>
              <a:avLst/>
              <a:gdLst/>
              <a:ahLst/>
              <a:cxnLst/>
              <a:rect l="l" t="t" r="r" b="b"/>
              <a:pathLst>
                <a:path w="6931" h="10957" extrusionOk="0">
                  <a:moveTo>
                    <a:pt x="5366" y="4194"/>
                  </a:moveTo>
                  <a:cubicBezTo>
                    <a:pt x="5372" y="4194"/>
                    <a:pt x="5379" y="4197"/>
                    <a:pt x="5385" y="4204"/>
                  </a:cubicBezTo>
                  <a:cubicBezTo>
                    <a:pt x="5385" y="4226"/>
                    <a:pt x="5385" y="4248"/>
                    <a:pt x="5407" y="4270"/>
                  </a:cubicBezTo>
                  <a:cubicBezTo>
                    <a:pt x="5363" y="4292"/>
                    <a:pt x="5341" y="4292"/>
                    <a:pt x="5319" y="4292"/>
                  </a:cubicBezTo>
                  <a:cubicBezTo>
                    <a:pt x="5297" y="4270"/>
                    <a:pt x="5297" y="4248"/>
                    <a:pt x="5319" y="4226"/>
                  </a:cubicBezTo>
                  <a:cubicBezTo>
                    <a:pt x="5335" y="4210"/>
                    <a:pt x="5350" y="4194"/>
                    <a:pt x="5366" y="4194"/>
                  </a:cubicBezTo>
                  <a:close/>
                  <a:moveTo>
                    <a:pt x="4787" y="4879"/>
                  </a:moveTo>
                  <a:cubicBezTo>
                    <a:pt x="4802" y="4879"/>
                    <a:pt x="4818" y="4894"/>
                    <a:pt x="4833" y="4910"/>
                  </a:cubicBezTo>
                  <a:cubicBezTo>
                    <a:pt x="4833" y="4910"/>
                    <a:pt x="4856" y="4932"/>
                    <a:pt x="4856" y="4954"/>
                  </a:cubicBezTo>
                  <a:cubicBezTo>
                    <a:pt x="4878" y="4976"/>
                    <a:pt x="4878" y="4998"/>
                    <a:pt x="4856" y="5020"/>
                  </a:cubicBezTo>
                  <a:lnTo>
                    <a:pt x="4767" y="5020"/>
                  </a:lnTo>
                  <a:cubicBezTo>
                    <a:pt x="4767" y="4976"/>
                    <a:pt x="4745" y="4954"/>
                    <a:pt x="4745" y="4932"/>
                  </a:cubicBezTo>
                  <a:cubicBezTo>
                    <a:pt x="4745" y="4910"/>
                    <a:pt x="4767" y="4888"/>
                    <a:pt x="4767" y="4888"/>
                  </a:cubicBezTo>
                  <a:cubicBezTo>
                    <a:pt x="4774" y="4881"/>
                    <a:pt x="4780" y="4879"/>
                    <a:pt x="4787" y="4879"/>
                  </a:cubicBezTo>
                  <a:close/>
                  <a:moveTo>
                    <a:pt x="4833" y="5175"/>
                  </a:moveTo>
                  <a:cubicBezTo>
                    <a:pt x="4856" y="5175"/>
                    <a:pt x="4856" y="5219"/>
                    <a:pt x="4856" y="5241"/>
                  </a:cubicBezTo>
                  <a:cubicBezTo>
                    <a:pt x="4833" y="5263"/>
                    <a:pt x="4811" y="5285"/>
                    <a:pt x="4767" y="5285"/>
                  </a:cubicBezTo>
                  <a:cubicBezTo>
                    <a:pt x="4767" y="5263"/>
                    <a:pt x="4745" y="5263"/>
                    <a:pt x="4745" y="5263"/>
                  </a:cubicBezTo>
                  <a:cubicBezTo>
                    <a:pt x="4745" y="5241"/>
                    <a:pt x="4745" y="5219"/>
                    <a:pt x="4767" y="5219"/>
                  </a:cubicBezTo>
                  <a:cubicBezTo>
                    <a:pt x="4767" y="5197"/>
                    <a:pt x="4789" y="5175"/>
                    <a:pt x="4833" y="5175"/>
                  </a:cubicBezTo>
                  <a:close/>
                  <a:moveTo>
                    <a:pt x="5612" y="1"/>
                  </a:moveTo>
                  <a:cubicBezTo>
                    <a:pt x="5589" y="1"/>
                    <a:pt x="5569" y="10"/>
                    <a:pt x="5540" y="10"/>
                  </a:cubicBezTo>
                  <a:cubicBezTo>
                    <a:pt x="5518" y="32"/>
                    <a:pt x="5496" y="32"/>
                    <a:pt x="5473" y="32"/>
                  </a:cubicBezTo>
                  <a:cubicBezTo>
                    <a:pt x="5385" y="77"/>
                    <a:pt x="5341" y="121"/>
                    <a:pt x="5297" y="209"/>
                  </a:cubicBezTo>
                  <a:cubicBezTo>
                    <a:pt x="5297" y="231"/>
                    <a:pt x="5275" y="253"/>
                    <a:pt x="5275" y="297"/>
                  </a:cubicBezTo>
                  <a:cubicBezTo>
                    <a:pt x="5231" y="275"/>
                    <a:pt x="5209" y="275"/>
                    <a:pt x="5187" y="275"/>
                  </a:cubicBezTo>
                  <a:cubicBezTo>
                    <a:pt x="5120" y="319"/>
                    <a:pt x="5076" y="386"/>
                    <a:pt x="5032" y="452"/>
                  </a:cubicBezTo>
                  <a:cubicBezTo>
                    <a:pt x="4966" y="540"/>
                    <a:pt x="4944" y="628"/>
                    <a:pt x="4988" y="739"/>
                  </a:cubicBezTo>
                  <a:cubicBezTo>
                    <a:pt x="5010" y="849"/>
                    <a:pt x="4988" y="893"/>
                    <a:pt x="4878" y="893"/>
                  </a:cubicBezTo>
                  <a:cubicBezTo>
                    <a:pt x="4837" y="901"/>
                    <a:pt x="4800" y="906"/>
                    <a:pt x="4765" y="906"/>
                  </a:cubicBezTo>
                  <a:cubicBezTo>
                    <a:pt x="4706" y="906"/>
                    <a:pt x="4655" y="891"/>
                    <a:pt x="4613" y="849"/>
                  </a:cubicBezTo>
                  <a:cubicBezTo>
                    <a:pt x="4591" y="827"/>
                    <a:pt x="4569" y="827"/>
                    <a:pt x="4547" y="827"/>
                  </a:cubicBezTo>
                  <a:cubicBezTo>
                    <a:pt x="4524" y="893"/>
                    <a:pt x="4524" y="937"/>
                    <a:pt x="4524" y="981"/>
                  </a:cubicBezTo>
                  <a:cubicBezTo>
                    <a:pt x="4458" y="981"/>
                    <a:pt x="4414" y="981"/>
                    <a:pt x="4370" y="1004"/>
                  </a:cubicBezTo>
                  <a:cubicBezTo>
                    <a:pt x="4326" y="1004"/>
                    <a:pt x="4304" y="1026"/>
                    <a:pt x="4304" y="1070"/>
                  </a:cubicBezTo>
                  <a:cubicBezTo>
                    <a:pt x="4304" y="1114"/>
                    <a:pt x="4304" y="1158"/>
                    <a:pt x="4326" y="1202"/>
                  </a:cubicBezTo>
                  <a:cubicBezTo>
                    <a:pt x="4326" y="1268"/>
                    <a:pt x="4304" y="1313"/>
                    <a:pt x="4282" y="1335"/>
                  </a:cubicBezTo>
                  <a:cubicBezTo>
                    <a:pt x="4260" y="1357"/>
                    <a:pt x="4260" y="1379"/>
                    <a:pt x="4260" y="1401"/>
                  </a:cubicBezTo>
                  <a:cubicBezTo>
                    <a:pt x="4282" y="1401"/>
                    <a:pt x="4282" y="1423"/>
                    <a:pt x="4304" y="1445"/>
                  </a:cubicBezTo>
                  <a:cubicBezTo>
                    <a:pt x="4348" y="1467"/>
                    <a:pt x="4348" y="1489"/>
                    <a:pt x="4304" y="1533"/>
                  </a:cubicBezTo>
                  <a:cubicBezTo>
                    <a:pt x="4282" y="1533"/>
                    <a:pt x="4260" y="1555"/>
                    <a:pt x="4260" y="1555"/>
                  </a:cubicBezTo>
                  <a:cubicBezTo>
                    <a:pt x="4260" y="1644"/>
                    <a:pt x="4282" y="1710"/>
                    <a:pt x="4282" y="1776"/>
                  </a:cubicBezTo>
                  <a:cubicBezTo>
                    <a:pt x="4282" y="1819"/>
                    <a:pt x="4263" y="1843"/>
                    <a:pt x="4238" y="1843"/>
                  </a:cubicBezTo>
                  <a:cubicBezTo>
                    <a:pt x="4225" y="1843"/>
                    <a:pt x="4209" y="1836"/>
                    <a:pt x="4193" y="1820"/>
                  </a:cubicBezTo>
                  <a:cubicBezTo>
                    <a:pt x="4176" y="1820"/>
                    <a:pt x="4158" y="1792"/>
                    <a:pt x="4129" y="1792"/>
                  </a:cubicBezTo>
                  <a:cubicBezTo>
                    <a:pt x="4122" y="1792"/>
                    <a:pt x="4114" y="1794"/>
                    <a:pt x="4105" y="1798"/>
                  </a:cubicBezTo>
                  <a:cubicBezTo>
                    <a:pt x="4105" y="1842"/>
                    <a:pt x="4127" y="1908"/>
                    <a:pt x="4105" y="1930"/>
                  </a:cubicBezTo>
                  <a:cubicBezTo>
                    <a:pt x="4083" y="2019"/>
                    <a:pt x="4127" y="2063"/>
                    <a:pt x="4171" y="2129"/>
                  </a:cubicBezTo>
                  <a:cubicBezTo>
                    <a:pt x="4193" y="2151"/>
                    <a:pt x="4238" y="2173"/>
                    <a:pt x="4260" y="2195"/>
                  </a:cubicBezTo>
                  <a:cubicBezTo>
                    <a:pt x="4282" y="2217"/>
                    <a:pt x="4282" y="2239"/>
                    <a:pt x="4304" y="2262"/>
                  </a:cubicBezTo>
                  <a:cubicBezTo>
                    <a:pt x="4282" y="2328"/>
                    <a:pt x="4238" y="2372"/>
                    <a:pt x="4216" y="2438"/>
                  </a:cubicBezTo>
                  <a:cubicBezTo>
                    <a:pt x="4127" y="2438"/>
                    <a:pt x="4149" y="2328"/>
                    <a:pt x="4083" y="2306"/>
                  </a:cubicBezTo>
                  <a:cubicBezTo>
                    <a:pt x="4017" y="2372"/>
                    <a:pt x="4083" y="2416"/>
                    <a:pt x="4083" y="2504"/>
                  </a:cubicBezTo>
                  <a:cubicBezTo>
                    <a:pt x="3929" y="2548"/>
                    <a:pt x="3774" y="2526"/>
                    <a:pt x="3620" y="2570"/>
                  </a:cubicBezTo>
                  <a:cubicBezTo>
                    <a:pt x="3620" y="2593"/>
                    <a:pt x="3620" y="2637"/>
                    <a:pt x="3620" y="2659"/>
                  </a:cubicBezTo>
                  <a:cubicBezTo>
                    <a:pt x="3580" y="2659"/>
                    <a:pt x="3548" y="2635"/>
                    <a:pt x="3520" y="2635"/>
                  </a:cubicBezTo>
                  <a:cubicBezTo>
                    <a:pt x="3500" y="2635"/>
                    <a:pt x="3483" y="2646"/>
                    <a:pt x="3465" y="2681"/>
                  </a:cubicBezTo>
                  <a:cubicBezTo>
                    <a:pt x="3465" y="2703"/>
                    <a:pt x="3487" y="2725"/>
                    <a:pt x="3509" y="2725"/>
                  </a:cubicBezTo>
                  <a:cubicBezTo>
                    <a:pt x="3531" y="2769"/>
                    <a:pt x="3553" y="2791"/>
                    <a:pt x="3531" y="2835"/>
                  </a:cubicBezTo>
                  <a:cubicBezTo>
                    <a:pt x="3531" y="2968"/>
                    <a:pt x="3509" y="3100"/>
                    <a:pt x="3509" y="3210"/>
                  </a:cubicBezTo>
                  <a:cubicBezTo>
                    <a:pt x="3509" y="3255"/>
                    <a:pt x="3487" y="3277"/>
                    <a:pt x="3443" y="3277"/>
                  </a:cubicBezTo>
                  <a:cubicBezTo>
                    <a:pt x="3421" y="3299"/>
                    <a:pt x="3399" y="3299"/>
                    <a:pt x="3377" y="3299"/>
                  </a:cubicBezTo>
                  <a:cubicBezTo>
                    <a:pt x="3338" y="3314"/>
                    <a:pt x="3304" y="3322"/>
                    <a:pt x="3274" y="3322"/>
                  </a:cubicBezTo>
                  <a:cubicBezTo>
                    <a:pt x="3220" y="3322"/>
                    <a:pt x="3177" y="3297"/>
                    <a:pt x="3134" y="3255"/>
                  </a:cubicBezTo>
                  <a:cubicBezTo>
                    <a:pt x="3119" y="3239"/>
                    <a:pt x="3103" y="3223"/>
                    <a:pt x="3087" y="3223"/>
                  </a:cubicBezTo>
                  <a:cubicBezTo>
                    <a:pt x="3081" y="3223"/>
                    <a:pt x="3074" y="3226"/>
                    <a:pt x="3068" y="3233"/>
                  </a:cubicBezTo>
                  <a:cubicBezTo>
                    <a:pt x="3068" y="3255"/>
                    <a:pt x="3090" y="3277"/>
                    <a:pt x="3090" y="3277"/>
                  </a:cubicBezTo>
                  <a:cubicBezTo>
                    <a:pt x="3112" y="3299"/>
                    <a:pt x="3156" y="3321"/>
                    <a:pt x="3178" y="3365"/>
                  </a:cubicBezTo>
                  <a:cubicBezTo>
                    <a:pt x="3244" y="3431"/>
                    <a:pt x="3222" y="3519"/>
                    <a:pt x="3134" y="3564"/>
                  </a:cubicBezTo>
                  <a:cubicBezTo>
                    <a:pt x="3090" y="3586"/>
                    <a:pt x="3024" y="3608"/>
                    <a:pt x="2980" y="3630"/>
                  </a:cubicBezTo>
                  <a:cubicBezTo>
                    <a:pt x="2958" y="3652"/>
                    <a:pt x="2935" y="3674"/>
                    <a:pt x="2913" y="3696"/>
                  </a:cubicBezTo>
                  <a:cubicBezTo>
                    <a:pt x="2869" y="3784"/>
                    <a:pt x="2803" y="3873"/>
                    <a:pt x="2803" y="3983"/>
                  </a:cubicBezTo>
                  <a:cubicBezTo>
                    <a:pt x="2803" y="3983"/>
                    <a:pt x="2803" y="4027"/>
                    <a:pt x="2781" y="4027"/>
                  </a:cubicBezTo>
                  <a:cubicBezTo>
                    <a:pt x="2737" y="4093"/>
                    <a:pt x="2737" y="4159"/>
                    <a:pt x="2759" y="4248"/>
                  </a:cubicBezTo>
                  <a:cubicBezTo>
                    <a:pt x="2781" y="4270"/>
                    <a:pt x="2781" y="4292"/>
                    <a:pt x="2781" y="4314"/>
                  </a:cubicBezTo>
                  <a:cubicBezTo>
                    <a:pt x="2803" y="4380"/>
                    <a:pt x="2803" y="4446"/>
                    <a:pt x="2825" y="4513"/>
                  </a:cubicBezTo>
                  <a:cubicBezTo>
                    <a:pt x="2825" y="4535"/>
                    <a:pt x="2847" y="4557"/>
                    <a:pt x="2847" y="4601"/>
                  </a:cubicBezTo>
                  <a:cubicBezTo>
                    <a:pt x="2869" y="4667"/>
                    <a:pt x="2847" y="4711"/>
                    <a:pt x="2803" y="4755"/>
                  </a:cubicBezTo>
                  <a:cubicBezTo>
                    <a:pt x="2759" y="4777"/>
                    <a:pt x="2737" y="4777"/>
                    <a:pt x="2715" y="4799"/>
                  </a:cubicBezTo>
                  <a:cubicBezTo>
                    <a:pt x="2693" y="4866"/>
                    <a:pt x="2671" y="4954"/>
                    <a:pt x="2627" y="4998"/>
                  </a:cubicBezTo>
                  <a:lnTo>
                    <a:pt x="2494" y="4998"/>
                  </a:lnTo>
                  <a:cubicBezTo>
                    <a:pt x="2516" y="5042"/>
                    <a:pt x="2538" y="5064"/>
                    <a:pt x="2560" y="5086"/>
                  </a:cubicBezTo>
                  <a:cubicBezTo>
                    <a:pt x="2671" y="5175"/>
                    <a:pt x="2715" y="5307"/>
                    <a:pt x="2825" y="5373"/>
                  </a:cubicBezTo>
                  <a:cubicBezTo>
                    <a:pt x="2847" y="5395"/>
                    <a:pt x="2825" y="5462"/>
                    <a:pt x="2803" y="5462"/>
                  </a:cubicBezTo>
                  <a:cubicBezTo>
                    <a:pt x="2737" y="5484"/>
                    <a:pt x="2693" y="5484"/>
                    <a:pt x="2671" y="5528"/>
                  </a:cubicBezTo>
                  <a:cubicBezTo>
                    <a:pt x="2649" y="5550"/>
                    <a:pt x="2649" y="5550"/>
                    <a:pt x="2627" y="5550"/>
                  </a:cubicBezTo>
                  <a:cubicBezTo>
                    <a:pt x="2538" y="5572"/>
                    <a:pt x="2516" y="5638"/>
                    <a:pt x="2494" y="5726"/>
                  </a:cubicBezTo>
                  <a:cubicBezTo>
                    <a:pt x="2494" y="5748"/>
                    <a:pt x="2472" y="5771"/>
                    <a:pt x="2472" y="5793"/>
                  </a:cubicBezTo>
                  <a:cubicBezTo>
                    <a:pt x="2458" y="5820"/>
                    <a:pt x="2436" y="5839"/>
                    <a:pt x="2411" y="5839"/>
                  </a:cubicBezTo>
                  <a:cubicBezTo>
                    <a:pt x="2395" y="5839"/>
                    <a:pt x="2379" y="5832"/>
                    <a:pt x="2362" y="5815"/>
                  </a:cubicBezTo>
                  <a:cubicBezTo>
                    <a:pt x="2340" y="5815"/>
                    <a:pt x="2318" y="5793"/>
                    <a:pt x="2295" y="5793"/>
                  </a:cubicBezTo>
                  <a:cubicBezTo>
                    <a:pt x="2295" y="5793"/>
                    <a:pt x="2284" y="5787"/>
                    <a:pt x="2273" y="5787"/>
                  </a:cubicBezTo>
                  <a:cubicBezTo>
                    <a:pt x="2262" y="5787"/>
                    <a:pt x="2251" y="5793"/>
                    <a:pt x="2251" y="5815"/>
                  </a:cubicBezTo>
                  <a:cubicBezTo>
                    <a:pt x="2251" y="5837"/>
                    <a:pt x="2273" y="5859"/>
                    <a:pt x="2295" y="5881"/>
                  </a:cubicBezTo>
                  <a:cubicBezTo>
                    <a:pt x="2295" y="5903"/>
                    <a:pt x="2318" y="5947"/>
                    <a:pt x="2318" y="5969"/>
                  </a:cubicBezTo>
                  <a:cubicBezTo>
                    <a:pt x="2337" y="6046"/>
                    <a:pt x="2306" y="6106"/>
                    <a:pt x="2240" y="6106"/>
                  </a:cubicBezTo>
                  <a:cubicBezTo>
                    <a:pt x="2230" y="6106"/>
                    <a:pt x="2219" y="6105"/>
                    <a:pt x="2207" y="6102"/>
                  </a:cubicBezTo>
                  <a:cubicBezTo>
                    <a:pt x="2119" y="6057"/>
                    <a:pt x="2031" y="6080"/>
                    <a:pt x="1942" y="6057"/>
                  </a:cubicBezTo>
                  <a:cubicBezTo>
                    <a:pt x="1894" y="6122"/>
                    <a:pt x="1834" y="6163"/>
                    <a:pt x="1761" y="6163"/>
                  </a:cubicBezTo>
                  <a:cubicBezTo>
                    <a:pt x="1735" y="6163"/>
                    <a:pt x="1707" y="6158"/>
                    <a:pt x="1678" y="6146"/>
                  </a:cubicBezTo>
                  <a:cubicBezTo>
                    <a:pt x="1655" y="6168"/>
                    <a:pt x="1678" y="6212"/>
                    <a:pt x="1655" y="6212"/>
                  </a:cubicBezTo>
                  <a:cubicBezTo>
                    <a:pt x="1589" y="6300"/>
                    <a:pt x="1523" y="6389"/>
                    <a:pt x="1457" y="6477"/>
                  </a:cubicBezTo>
                  <a:cubicBezTo>
                    <a:pt x="1431" y="6503"/>
                    <a:pt x="1405" y="6513"/>
                    <a:pt x="1375" y="6513"/>
                  </a:cubicBezTo>
                  <a:cubicBezTo>
                    <a:pt x="1353" y="6513"/>
                    <a:pt x="1330" y="6508"/>
                    <a:pt x="1302" y="6499"/>
                  </a:cubicBezTo>
                  <a:cubicBezTo>
                    <a:pt x="1302" y="6499"/>
                    <a:pt x="1280" y="6499"/>
                    <a:pt x="1258" y="6477"/>
                  </a:cubicBezTo>
                  <a:cubicBezTo>
                    <a:pt x="1236" y="6477"/>
                    <a:pt x="1192" y="6477"/>
                    <a:pt x="1170" y="6521"/>
                  </a:cubicBezTo>
                  <a:cubicBezTo>
                    <a:pt x="1148" y="6565"/>
                    <a:pt x="1148" y="6587"/>
                    <a:pt x="1148" y="6631"/>
                  </a:cubicBezTo>
                  <a:cubicBezTo>
                    <a:pt x="1170" y="6653"/>
                    <a:pt x="1192" y="6697"/>
                    <a:pt x="1192" y="6742"/>
                  </a:cubicBezTo>
                  <a:cubicBezTo>
                    <a:pt x="1170" y="6808"/>
                    <a:pt x="1214" y="6830"/>
                    <a:pt x="1258" y="6874"/>
                  </a:cubicBezTo>
                  <a:cubicBezTo>
                    <a:pt x="1280" y="6874"/>
                    <a:pt x="1324" y="6896"/>
                    <a:pt x="1346" y="6918"/>
                  </a:cubicBezTo>
                  <a:cubicBezTo>
                    <a:pt x="1413" y="6984"/>
                    <a:pt x="1413" y="7073"/>
                    <a:pt x="1324" y="7117"/>
                  </a:cubicBezTo>
                  <a:cubicBezTo>
                    <a:pt x="1280" y="7161"/>
                    <a:pt x="1258" y="7205"/>
                    <a:pt x="1258" y="7271"/>
                  </a:cubicBezTo>
                  <a:cubicBezTo>
                    <a:pt x="1280" y="7293"/>
                    <a:pt x="1258" y="7337"/>
                    <a:pt x="1258" y="7360"/>
                  </a:cubicBezTo>
                  <a:cubicBezTo>
                    <a:pt x="1280" y="7382"/>
                    <a:pt x="1280" y="7426"/>
                    <a:pt x="1280" y="7448"/>
                  </a:cubicBezTo>
                  <a:cubicBezTo>
                    <a:pt x="1302" y="7514"/>
                    <a:pt x="1346" y="7580"/>
                    <a:pt x="1391" y="7646"/>
                  </a:cubicBezTo>
                  <a:cubicBezTo>
                    <a:pt x="1435" y="7713"/>
                    <a:pt x="1413" y="7779"/>
                    <a:pt x="1369" y="7845"/>
                  </a:cubicBezTo>
                  <a:cubicBezTo>
                    <a:pt x="1346" y="7889"/>
                    <a:pt x="1302" y="7933"/>
                    <a:pt x="1280" y="7978"/>
                  </a:cubicBezTo>
                  <a:cubicBezTo>
                    <a:pt x="1236" y="8000"/>
                    <a:pt x="1214" y="8044"/>
                    <a:pt x="1214" y="8088"/>
                  </a:cubicBezTo>
                  <a:cubicBezTo>
                    <a:pt x="1214" y="8110"/>
                    <a:pt x="1192" y="8132"/>
                    <a:pt x="1192" y="8154"/>
                  </a:cubicBezTo>
                  <a:cubicBezTo>
                    <a:pt x="1170" y="8176"/>
                    <a:pt x="1170" y="8176"/>
                    <a:pt x="1148" y="8220"/>
                  </a:cubicBezTo>
                  <a:cubicBezTo>
                    <a:pt x="1170" y="8220"/>
                    <a:pt x="1192" y="8242"/>
                    <a:pt x="1192" y="8242"/>
                  </a:cubicBezTo>
                  <a:cubicBezTo>
                    <a:pt x="1214" y="8264"/>
                    <a:pt x="1258" y="8286"/>
                    <a:pt x="1280" y="8286"/>
                  </a:cubicBezTo>
                  <a:cubicBezTo>
                    <a:pt x="1302" y="8331"/>
                    <a:pt x="1302" y="8375"/>
                    <a:pt x="1258" y="8397"/>
                  </a:cubicBezTo>
                  <a:cubicBezTo>
                    <a:pt x="1192" y="8419"/>
                    <a:pt x="1126" y="8463"/>
                    <a:pt x="1060" y="8485"/>
                  </a:cubicBezTo>
                  <a:cubicBezTo>
                    <a:pt x="1060" y="8551"/>
                    <a:pt x="1038" y="8573"/>
                    <a:pt x="971" y="8595"/>
                  </a:cubicBezTo>
                  <a:cubicBezTo>
                    <a:pt x="905" y="8595"/>
                    <a:pt x="861" y="8640"/>
                    <a:pt x="817" y="8684"/>
                  </a:cubicBezTo>
                  <a:cubicBezTo>
                    <a:pt x="773" y="8750"/>
                    <a:pt x="706" y="8794"/>
                    <a:pt x="662" y="8838"/>
                  </a:cubicBezTo>
                  <a:cubicBezTo>
                    <a:pt x="596" y="8882"/>
                    <a:pt x="552" y="8904"/>
                    <a:pt x="530" y="8971"/>
                  </a:cubicBezTo>
                  <a:cubicBezTo>
                    <a:pt x="530" y="9015"/>
                    <a:pt x="486" y="9037"/>
                    <a:pt x="442" y="9037"/>
                  </a:cubicBezTo>
                  <a:cubicBezTo>
                    <a:pt x="398" y="9037"/>
                    <a:pt x="375" y="9015"/>
                    <a:pt x="331" y="9015"/>
                  </a:cubicBezTo>
                  <a:cubicBezTo>
                    <a:pt x="287" y="9015"/>
                    <a:pt x="265" y="9015"/>
                    <a:pt x="243" y="9037"/>
                  </a:cubicBezTo>
                  <a:cubicBezTo>
                    <a:pt x="155" y="9103"/>
                    <a:pt x="66" y="9191"/>
                    <a:pt x="22" y="9280"/>
                  </a:cubicBezTo>
                  <a:cubicBezTo>
                    <a:pt x="0" y="9324"/>
                    <a:pt x="0" y="9390"/>
                    <a:pt x="44" y="9434"/>
                  </a:cubicBezTo>
                  <a:cubicBezTo>
                    <a:pt x="111" y="9544"/>
                    <a:pt x="177" y="9633"/>
                    <a:pt x="243" y="9743"/>
                  </a:cubicBezTo>
                  <a:cubicBezTo>
                    <a:pt x="265" y="9765"/>
                    <a:pt x="265" y="9809"/>
                    <a:pt x="265" y="9831"/>
                  </a:cubicBezTo>
                  <a:cubicBezTo>
                    <a:pt x="221" y="9942"/>
                    <a:pt x="199" y="10030"/>
                    <a:pt x="111" y="10074"/>
                  </a:cubicBezTo>
                  <a:cubicBezTo>
                    <a:pt x="89" y="10074"/>
                    <a:pt x="89" y="10074"/>
                    <a:pt x="89" y="10096"/>
                  </a:cubicBezTo>
                  <a:cubicBezTo>
                    <a:pt x="22" y="10140"/>
                    <a:pt x="22" y="10184"/>
                    <a:pt x="66" y="10251"/>
                  </a:cubicBezTo>
                  <a:cubicBezTo>
                    <a:pt x="133" y="10317"/>
                    <a:pt x="199" y="10383"/>
                    <a:pt x="287" y="10427"/>
                  </a:cubicBezTo>
                  <a:cubicBezTo>
                    <a:pt x="309" y="10427"/>
                    <a:pt x="353" y="10471"/>
                    <a:pt x="398" y="10493"/>
                  </a:cubicBezTo>
                  <a:cubicBezTo>
                    <a:pt x="420" y="10538"/>
                    <a:pt x="442" y="10560"/>
                    <a:pt x="464" y="10604"/>
                  </a:cubicBezTo>
                  <a:cubicBezTo>
                    <a:pt x="508" y="10670"/>
                    <a:pt x="574" y="10736"/>
                    <a:pt x="662" y="10780"/>
                  </a:cubicBezTo>
                  <a:cubicBezTo>
                    <a:pt x="751" y="10824"/>
                    <a:pt x="861" y="10869"/>
                    <a:pt x="905" y="10957"/>
                  </a:cubicBezTo>
                  <a:cubicBezTo>
                    <a:pt x="949" y="10935"/>
                    <a:pt x="971" y="10935"/>
                    <a:pt x="1015" y="10935"/>
                  </a:cubicBezTo>
                  <a:cubicBezTo>
                    <a:pt x="1060" y="10935"/>
                    <a:pt x="1104" y="10935"/>
                    <a:pt x="1126" y="10891"/>
                  </a:cubicBezTo>
                  <a:cubicBezTo>
                    <a:pt x="1148" y="10869"/>
                    <a:pt x="1170" y="10847"/>
                    <a:pt x="1214" y="10824"/>
                  </a:cubicBezTo>
                  <a:cubicBezTo>
                    <a:pt x="1280" y="10802"/>
                    <a:pt x="1346" y="10736"/>
                    <a:pt x="1435" y="10692"/>
                  </a:cubicBezTo>
                  <a:cubicBezTo>
                    <a:pt x="1435" y="10648"/>
                    <a:pt x="1435" y="10626"/>
                    <a:pt x="1413" y="10604"/>
                  </a:cubicBezTo>
                  <a:cubicBezTo>
                    <a:pt x="1413" y="10582"/>
                    <a:pt x="1413" y="10560"/>
                    <a:pt x="1413" y="10538"/>
                  </a:cubicBezTo>
                  <a:lnTo>
                    <a:pt x="1479" y="10538"/>
                  </a:lnTo>
                  <a:cubicBezTo>
                    <a:pt x="1633" y="10493"/>
                    <a:pt x="1655" y="10471"/>
                    <a:pt x="1655" y="10317"/>
                  </a:cubicBezTo>
                  <a:cubicBezTo>
                    <a:pt x="1655" y="10244"/>
                    <a:pt x="1671" y="10201"/>
                    <a:pt x="1739" y="10201"/>
                  </a:cubicBezTo>
                  <a:cubicBezTo>
                    <a:pt x="1753" y="10201"/>
                    <a:pt x="1769" y="10203"/>
                    <a:pt x="1788" y="10207"/>
                  </a:cubicBezTo>
                  <a:lnTo>
                    <a:pt x="1810" y="10207"/>
                  </a:lnTo>
                  <a:cubicBezTo>
                    <a:pt x="1822" y="10212"/>
                    <a:pt x="1834" y="10215"/>
                    <a:pt x="1845" y="10215"/>
                  </a:cubicBezTo>
                  <a:cubicBezTo>
                    <a:pt x="1876" y="10215"/>
                    <a:pt x="1904" y="10195"/>
                    <a:pt x="1920" y="10162"/>
                  </a:cubicBezTo>
                  <a:cubicBezTo>
                    <a:pt x="1937" y="10095"/>
                    <a:pt x="1980" y="10066"/>
                    <a:pt x="2028" y="10066"/>
                  </a:cubicBezTo>
                  <a:cubicBezTo>
                    <a:pt x="2044" y="10066"/>
                    <a:pt x="2059" y="10069"/>
                    <a:pt x="2075" y="10074"/>
                  </a:cubicBezTo>
                  <a:lnTo>
                    <a:pt x="2119" y="10074"/>
                  </a:lnTo>
                  <a:cubicBezTo>
                    <a:pt x="2163" y="10030"/>
                    <a:pt x="2185" y="9986"/>
                    <a:pt x="2207" y="9942"/>
                  </a:cubicBezTo>
                  <a:cubicBezTo>
                    <a:pt x="2229" y="9875"/>
                    <a:pt x="2251" y="9831"/>
                    <a:pt x="2318" y="9831"/>
                  </a:cubicBezTo>
                  <a:cubicBezTo>
                    <a:pt x="2340" y="9831"/>
                    <a:pt x="2362" y="9809"/>
                    <a:pt x="2384" y="9787"/>
                  </a:cubicBezTo>
                  <a:cubicBezTo>
                    <a:pt x="2428" y="9743"/>
                    <a:pt x="2472" y="9721"/>
                    <a:pt x="2516" y="9721"/>
                  </a:cubicBezTo>
                  <a:cubicBezTo>
                    <a:pt x="2604" y="9699"/>
                    <a:pt x="2649" y="9655"/>
                    <a:pt x="2693" y="9589"/>
                  </a:cubicBezTo>
                  <a:cubicBezTo>
                    <a:pt x="2715" y="9544"/>
                    <a:pt x="2759" y="9500"/>
                    <a:pt x="2803" y="9456"/>
                  </a:cubicBezTo>
                  <a:cubicBezTo>
                    <a:pt x="2825" y="9390"/>
                    <a:pt x="2869" y="9324"/>
                    <a:pt x="2935" y="9302"/>
                  </a:cubicBezTo>
                  <a:cubicBezTo>
                    <a:pt x="2980" y="9280"/>
                    <a:pt x="3002" y="9235"/>
                    <a:pt x="3002" y="9191"/>
                  </a:cubicBezTo>
                  <a:cubicBezTo>
                    <a:pt x="3024" y="9081"/>
                    <a:pt x="3046" y="8993"/>
                    <a:pt x="3046" y="8882"/>
                  </a:cubicBezTo>
                  <a:cubicBezTo>
                    <a:pt x="3046" y="8838"/>
                    <a:pt x="3068" y="8816"/>
                    <a:pt x="3112" y="8772"/>
                  </a:cubicBezTo>
                  <a:cubicBezTo>
                    <a:pt x="3128" y="8764"/>
                    <a:pt x="3144" y="8759"/>
                    <a:pt x="3159" y="8759"/>
                  </a:cubicBezTo>
                  <a:cubicBezTo>
                    <a:pt x="3186" y="8759"/>
                    <a:pt x="3208" y="8774"/>
                    <a:pt x="3222" y="8816"/>
                  </a:cubicBezTo>
                  <a:cubicBezTo>
                    <a:pt x="3222" y="8832"/>
                    <a:pt x="3222" y="8847"/>
                    <a:pt x="3238" y="8847"/>
                  </a:cubicBezTo>
                  <a:cubicBezTo>
                    <a:pt x="3244" y="8847"/>
                    <a:pt x="3254" y="8845"/>
                    <a:pt x="3267" y="8838"/>
                  </a:cubicBezTo>
                  <a:cubicBezTo>
                    <a:pt x="3267" y="8816"/>
                    <a:pt x="3267" y="8772"/>
                    <a:pt x="3267" y="8750"/>
                  </a:cubicBezTo>
                  <a:cubicBezTo>
                    <a:pt x="3267" y="8706"/>
                    <a:pt x="3244" y="8662"/>
                    <a:pt x="3222" y="8618"/>
                  </a:cubicBezTo>
                  <a:cubicBezTo>
                    <a:pt x="3200" y="8551"/>
                    <a:pt x="3200" y="8485"/>
                    <a:pt x="3267" y="8441"/>
                  </a:cubicBezTo>
                  <a:cubicBezTo>
                    <a:pt x="3289" y="8419"/>
                    <a:pt x="3289" y="8397"/>
                    <a:pt x="3289" y="8375"/>
                  </a:cubicBezTo>
                  <a:cubicBezTo>
                    <a:pt x="3289" y="8353"/>
                    <a:pt x="3267" y="8331"/>
                    <a:pt x="3267" y="8286"/>
                  </a:cubicBezTo>
                  <a:cubicBezTo>
                    <a:pt x="3267" y="8264"/>
                    <a:pt x="3267" y="8220"/>
                    <a:pt x="3311" y="8198"/>
                  </a:cubicBezTo>
                  <a:cubicBezTo>
                    <a:pt x="3377" y="8154"/>
                    <a:pt x="3377" y="8088"/>
                    <a:pt x="3377" y="8044"/>
                  </a:cubicBezTo>
                  <a:cubicBezTo>
                    <a:pt x="3465" y="7978"/>
                    <a:pt x="3465" y="7978"/>
                    <a:pt x="3487" y="7911"/>
                  </a:cubicBezTo>
                  <a:cubicBezTo>
                    <a:pt x="3487" y="7889"/>
                    <a:pt x="3465" y="7889"/>
                    <a:pt x="3465" y="7889"/>
                  </a:cubicBezTo>
                  <a:cubicBezTo>
                    <a:pt x="3443" y="7889"/>
                    <a:pt x="3421" y="7889"/>
                    <a:pt x="3399" y="7911"/>
                  </a:cubicBezTo>
                  <a:cubicBezTo>
                    <a:pt x="3399" y="7845"/>
                    <a:pt x="3399" y="7845"/>
                    <a:pt x="3443" y="7801"/>
                  </a:cubicBezTo>
                  <a:cubicBezTo>
                    <a:pt x="3465" y="7757"/>
                    <a:pt x="3487" y="7713"/>
                    <a:pt x="3465" y="7646"/>
                  </a:cubicBezTo>
                  <a:cubicBezTo>
                    <a:pt x="3421" y="7558"/>
                    <a:pt x="3421" y="7448"/>
                    <a:pt x="3399" y="7360"/>
                  </a:cubicBezTo>
                  <a:cubicBezTo>
                    <a:pt x="3399" y="7337"/>
                    <a:pt x="3421" y="7315"/>
                    <a:pt x="3421" y="7271"/>
                  </a:cubicBezTo>
                  <a:cubicBezTo>
                    <a:pt x="3465" y="7293"/>
                    <a:pt x="3487" y="7315"/>
                    <a:pt x="3531" y="7337"/>
                  </a:cubicBezTo>
                  <a:cubicBezTo>
                    <a:pt x="3576" y="7293"/>
                    <a:pt x="3620" y="7271"/>
                    <a:pt x="3642" y="7249"/>
                  </a:cubicBezTo>
                  <a:cubicBezTo>
                    <a:pt x="3664" y="7205"/>
                    <a:pt x="3664" y="7161"/>
                    <a:pt x="3664" y="7117"/>
                  </a:cubicBezTo>
                  <a:lnTo>
                    <a:pt x="3708" y="7117"/>
                  </a:lnTo>
                  <a:cubicBezTo>
                    <a:pt x="3752" y="7117"/>
                    <a:pt x="3774" y="7117"/>
                    <a:pt x="3796" y="7139"/>
                  </a:cubicBezTo>
                  <a:cubicBezTo>
                    <a:pt x="3808" y="7143"/>
                    <a:pt x="3819" y="7145"/>
                    <a:pt x="3829" y="7145"/>
                  </a:cubicBezTo>
                  <a:cubicBezTo>
                    <a:pt x="3877" y="7145"/>
                    <a:pt x="3907" y="7105"/>
                    <a:pt x="3907" y="7051"/>
                  </a:cubicBezTo>
                  <a:cubicBezTo>
                    <a:pt x="3907" y="7029"/>
                    <a:pt x="3907" y="7006"/>
                    <a:pt x="3907" y="6984"/>
                  </a:cubicBezTo>
                  <a:cubicBezTo>
                    <a:pt x="3995" y="6984"/>
                    <a:pt x="4039" y="6962"/>
                    <a:pt x="4105" y="6896"/>
                  </a:cubicBezTo>
                  <a:cubicBezTo>
                    <a:pt x="4127" y="6874"/>
                    <a:pt x="4171" y="6874"/>
                    <a:pt x="4193" y="6852"/>
                  </a:cubicBezTo>
                  <a:cubicBezTo>
                    <a:pt x="4238" y="6852"/>
                    <a:pt x="4282" y="6874"/>
                    <a:pt x="4304" y="6874"/>
                  </a:cubicBezTo>
                  <a:cubicBezTo>
                    <a:pt x="4326" y="6874"/>
                    <a:pt x="4348" y="6874"/>
                    <a:pt x="4370" y="6852"/>
                  </a:cubicBezTo>
                  <a:cubicBezTo>
                    <a:pt x="4370" y="6830"/>
                    <a:pt x="4370" y="6808"/>
                    <a:pt x="4348" y="6808"/>
                  </a:cubicBezTo>
                  <a:cubicBezTo>
                    <a:pt x="4326" y="6764"/>
                    <a:pt x="4326" y="6720"/>
                    <a:pt x="4370" y="6675"/>
                  </a:cubicBezTo>
                  <a:cubicBezTo>
                    <a:pt x="4414" y="6631"/>
                    <a:pt x="4436" y="6587"/>
                    <a:pt x="4480" y="6565"/>
                  </a:cubicBezTo>
                  <a:cubicBezTo>
                    <a:pt x="4480" y="6499"/>
                    <a:pt x="4458" y="6455"/>
                    <a:pt x="4414" y="6411"/>
                  </a:cubicBezTo>
                  <a:cubicBezTo>
                    <a:pt x="4392" y="6366"/>
                    <a:pt x="4392" y="6300"/>
                    <a:pt x="4392" y="6256"/>
                  </a:cubicBezTo>
                  <a:lnTo>
                    <a:pt x="4392" y="6256"/>
                  </a:lnTo>
                  <a:cubicBezTo>
                    <a:pt x="4453" y="6293"/>
                    <a:pt x="4480" y="6309"/>
                    <a:pt x="4503" y="6309"/>
                  </a:cubicBezTo>
                  <a:cubicBezTo>
                    <a:pt x="4522" y="6309"/>
                    <a:pt x="4539" y="6298"/>
                    <a:pt x="4569" y="6278"/>
                  </a:cubicBezTo>
                  <a:cubicBezTo>
                    <a:pt x="4547" y="6256"/>
                    <a:pt x="4524" y="6212"/>
                    <a:pt x="4502" y="6190"/>
                  </a:cubicBezTo>
                  <a:cubicBezTo>
                    <a:pt x="4524" y="6146"/>
                    <a:pt x="4547" y="6102"/>
                    <a:pt x="4591" y="6057"/>
                  </a:cubicBezTo>
                  <a:cubicBezTo>
                    <a:pt x="4635" y="5991"/>
                    <a:pt x="4635" y="5969"/>
                    <a:pt x="4547" y="5925"/>
                  </a:cubicBezTo>
                  <a:cubicBezTo>
                    <a:pt x="4524" y="5925"/>
                    <a:pt x="4524" y="5925"/>
                    <a:pt x="4502" y="5903"/>
                  </a:cubicBezTo>
                  <a:cubicBezTo>
                    <a:pt x="4547" y="5859"/>
                    <a:pt x="4591" y="5837"/>
                    <a:pt x="4635" y="5793"/>
                  </a:cubicBezTo>
                  <a:cubicBezTo>
                    <a:pt x="4657" y="5748"/>
                    <a:pt x="4679" y="5682"/>
                    <a:pt x="4701" y="5638"/>
                  </a:cubicBezTo>
                  <a:cubicBezTo>
                    <a:pt x="4767" y="5616"/>
                    <a:pt x="4789" y="5550"/>
                    <a:pt x="4811" y="5484"/>
                  </a:cubicBezTo>
                  <a:cubicBezTo>
                    <a:pt x="4821" y="5480"/>
                    <a:pt x="4831" y="5479"/>
                    <a:pt x="4840" y="5479"/>
                  </a:cubicBezTo>
                  <a:cubicBezTo>
                    <a:pt x="4875" y="5479"/>
                    <a:pt x="4902" y="5499"/>
                    <a:pt x="4922" y="5499"/>
                  </a:cubicBezTo>
                  <a:cubicBezTo>
                    <a:pt x="4931" y="5499"/>
                    <a:pt x="4938" y="5495"/>
                    <a:pt x="4944" y="5484"/>
                  </a:cubicBezTo>
                  <a:cubicBezTo>
                    <a:pt x="4944" y="5462"/>
                    <a:pt x="4944" y="5462"/>
                    <a:pt x="4944" y="5462"/>
                  </a:cubicBezTo>
                  <a:cubicBezTo>
                    <a:pt x="4944" y="5440"/>
                    <a:pt x="4944" y="5440"/>
                    <a:pt x="4944" y="5440"/>
                  </a:cubicBezTo>
                  <a:cubicBezTo>
                    <a:pt x="4878" y="5373"/>
                    <a:pt x="4878" y="5307"/>
                    <a:pt x="4944" y="5241"/>
                  </a:cubicBezTo>
                  <a:cubicBezTo>
                    <a:pt x="4988" y="5197"/>
                    <a:pt x="4988" y="5175"/>
                    <a:pt x="4988" y="5108"/>
                  </a:cubicBezTo>
                  <a:cubicBezTo>
                    <a:pt x="4966" y="5042"/>
                    <a:pt x="4944" y="4976"/>
                    <a:pt x="4966" y="4910"/>
                  </a:cubicBezTo>
                  <a:cubicBezTo>
                    <a:pt x="4966" y="4844"/>
                    <a:pt x="5010" y="4755"/>
                    <a:pt x="5054" y="4711"/>
                  </a:cubicBezTo>
                  <a:cubicBezTo>
                    <a:pt x="5098" y="4667"/>
                    <a:pt x="5098" y="4623"/>
                    <a:pt x="5098" y="4579"/>
                  </a:cubicBezTo>
                  <a:cubicBezTo>
                    <a:pt x="5076" y="4468"/>
                    <a:pt x="5142" y="4402"/>
                    <a:pt x="5253" y="4402"/>
                  </a:cubicBezTo>
                  <a:lnTo>
                    <a:pt x="5319" y="4402"/>
                  </a:lnTo>
                  <a:cubicBezTo>
                    <a:pt x="5341" y="4402"/>
                    <a:pt x="5363" y="4380"/>
                    <a:pt x="5385" y="4380"/>
                  </a:cubicBezTo>
                  <a:cubicBezTo>
                    <a:pt x="5473" y="4292"/>
                    <a:pt x="5518" y="4226"/>
                    <a:pt x="5473" y="4115"/>
                  </a:cubicBezTo>
                  <a:cubicBezTo>
                    <a:pt x="5451" y="4093"/>
                    <a:pt x="5451" y="4093"/>
                    <a:pt x="5451" y="4071"/>
                  </a:cubicBezTo>
                  <a:cubicBezTo>
                    <a:pt x="5451" y="4049"/>
                    <a:pt x="5451" y="4027"/>
                    <a:pt x="5496" y="4005"/>
                  </a:cubicBezTo>
                  <a:cubicBezTo>
                    <a:pt x="5518" y="4005"/>
                    <a:pt x="5562" y="4005"/>
                    <a:pt x="5584" y="3983"/>
                  </a:cubicBezTo>
                  <a:cubicBezTo>
                    <a:pt x="5628" y="3895"/>
                    <a:pt x="5672" y="3784"/>
                    <a:pt x="5716" y="3696"/>
                  </a:cubicBezTo>
                  <a:cubicBezTo>
                    <a:pt x="5738" y="3674"/>
                    <a:pt x="5760" y="3652"/>
                    <a:pt x="5782" y="3630"/>
                  </a:cubicBezTo>
                  <a:lnTo>
                    <a:pt x="5871" y="3630"/>
                  </a:lnTo>
                  <a:cubicBezTo>
                    <a:pt x="5893" y="3652"/>
                    <a:pt x="5893" y="3674"/>
                    <a:pt x="5915" y="3696"/>
                  </a:cubicBezTo>
                  <a:cubicBezTo>
                    <a:pt x="5915" y="3712"/>
                    <a:pt x="5926" y="3727"/>
                    <a:pt x="5940" y="3727"/>
                  </a:cubicBezTo>
                  <a:cubicBezTo>
                    <a:pt x="5946" y="3727"/>
                    <a:pt x="5953" y="3725"/>
                    <a:pt x="5959" y="3718"/>
                  </a:cubicBezTo>
                  <a:cubicBezTo>
                    <a:pt x="5981" y="3718"/>
                    <a:pt x="6003" y="3696"/>
                    <a:pt x="6025" y="3674"/>
                  </a:cubicBezTo>
                  <a:cubicBezTo>
                    <a:pt x="6025" y="3652"/>
                    <a:pt x="6025" y="3608"/>
                    <a:pt x="6025" y="3586"/>
                  </a:cubicBezTo>
                  <a:cubicBezTo>
                    <a:pt x="6042" y="3536"/>
                    <a:pt x="6071" y="3511"/>
                    <a:pt x="6112" y="3511"/>
                  </a:cubicBezTo>
                  <a:cubicBezTo>
                    <a:pt x="6126" y="3511"/>
                    <a:pt x="6141" y="3514"/>
                    <a:pt x="6158" y="3519"/>
                  </a:cubicBezTo>
                  <a:cubicBezTo>
                    <a:pt x="6202" y="3542"/>
                    <a:pt x="6224" y="3542"/>
                    <a:pt x="6268" y="3564"/>
                  </a:cubicBezTo>
                  <a:cubicBezTo>
                    <a:pt x="6290" y="3453"/>
                    <a:pt x="6180" y="3475"/>
                    <a:pt x="6158" y="3431"/>
                  </a:cubicBezTo>
                  <a:cubicBezTo>
                    <a:pt x="6158" y="3343"/>
                    <a:pt x="6158" y="3343"/>
                    <a:pt x="6202" y="3299"/>
                  </a:cubicBezTo>
                  <a:lnTo>
                    <a:pt x="6290" y="3299"/>
                  </a:lnTo>
                  <a:cubicBezTo>
                    <a:pt x="6290" y="3277"/>
                    <a:pt x="6290" y="3255"/>
                    <a:pt x="6290" y="3255"/>
                  </a:cubicBezTo>
                  <a:cubicBezTo>
                    <a:pt x="6268" y="3233"/>
                    <a:pt x="6246" y="3210"/>
                    <a:pt x="6224" y="3210"/>
                  </a:cubicBezTo>
                  <a:cubicBezTo>
                    <a:pt x="6180" y="3144"/>
                    <a:pt x="6180" y="3100"/>
                    <a:pt x="6224" y="3034"/>
                  </a:cubicBezTo>
                  <a:cubicBezTo>
                    <a:pt x="6248" y="2997"/>
                    <a:pt x="6266" y="2981"/>
                    <a:pt x="6291" y="2981"/>
                  </a:cubicBezTo>
                  <a:cubicBezTo>
                    <a:pt x="6312" y="2981"/>
                    <a:pt x="6339" y="2992"/>
                    <a:pt x="6378" y="3012"/>
                  </a:cubicBezTo>
                  <a:cubicBezTo>
                    <a:pt x="6378" y="3012"/>
                    <a:pt x="6378" y="3012"/>
                    <a:pt x="6400" y="3034"/>
                  </a:cubicBezTo>
                  <a:cubicBezTo>
                    <a:pt x="6422" y="2990"/>
                    <a:pt x="6422" y="2946"/>
                    <a:pt x="6422" y="2902"/>
                  </a:cubicBezTo>
                  <a:cubicBezTo>
                    <a:pt x="6400" y="2857"/>
                    <a:pt x="6378" y="2835"/>
                    <a:pt x="6422" y="2791"/>
                  </a:cubicBezTo>
                  <a:cubicBezTo>
                    <a:pt x="6467" y="2769"/>
                    <a:pt x="6400" y="2725"/>
                    <a:pt x="6422" y="2703"/>
                  </a:cubicBezTo>
                  <a:cubicBezTo>
                    <a:pt x="6445" y="2637"/>
                    <a:pt x="6422" y="2593"/>
                    <a:pt x="6445" y="2526"/>
                  </a:cubicBezTo>
                  <a:cubicBezTo>
                    <a:pt x="6533" y="2460"/>
                    <a:pt x="6555" y="2460"/>
                    <a:pt x="6577" y="2372"/>
                  </a:cubicBezTo>
                  <a:cubicBezTo>
                    <a:pt x="6599" y="2328"/>
                    <a:pt x="6621" y="2284"/>
                    <a:pt x="6665" y="2262"/>
                  </a:cubicBezTo>
                  <a:cubicBezTo>
                    <a:pt x="6687" y="2239"/>
                    <a:pt x="6709" y="2239"/>
                    <a:pt x="6709" y="2217"/>
                  </a:cubicBezTo>
                  <a:cubicBezTo>
                    <a:pt x="6798" y="2151"/>
                    <a:pt x="6798" y="2129"/>
                    <a:pt x="6754" y="2041"/>
                  </a:cubicBezTo>
                  <a:cubicBezTo>
                    <a:pt x="6709" y="1953"/>
                    <a:pt x="6665" y="1886"/>
                    <a:pt x="6643" y="1798"/>
                  </a:cubicBezTo>
                  <a:cubicBezTo>
                    <a:pt x="6643" y="1732"/>
                    <a:pt x="6621" y="1666"/>
                    <a:pt x="6577" y="1621"/>
                  </a:cubicBezTo>
                  <a:cubicBezTo>
                    <a:pt x="6533" y="1555"/>
                    <a:pt x="6533" y="1511"/>
                    <a:pt x="6577" y="1445"/>
                  </a:cubicBezTo>
                  <a:cubicBezTo>
                    <a:pt x="6599" y="1423"/>
                    <a:pt x="6776" y="1224"/>
                    <a:pt x="6820" y="1180"/>
                  </a:cubicBezTo>
                  <a:lnTo>
                    <a:pt x="6842" y="1180"/>
                  </a:lnTo>
                  <a:cubicBezTo>
                    <a:pt x="6908" y="1114"/>
                    <a:pt x="6930" y="1048"/>
                    <a:pt x="6886" y="959"/>
                  </a:cubicBezTo>
                  <a:cubicBezTo>
                    <a:pt x="6864" y="937"/>
                    <a:pt x="6842" y="915"/>
                    <a:pt x="6842" y="893"/>
                  </a:cubicBezTo>
                  <a:cubicBezTo>
                    <a:pt x="6798" y="849"/>
                    <a:pt x="6798" y="805"/>
                    <a:pt x="6820" y="761"/>
                  </a:cubicBezTo>
                  <a:cubicBezTo>
                    <a:pt x="6842" y="739"/>
                    <a:pt x="6842" y="717"/>
                    <a:pt x="6842" y="695"/>
                  </a:cubicBezTo>
                  <a:cubicBezTo>
                    <a:pt x="6864" y="673"/>
                    <a:pt x="6864" y="650"/>
                    <a:pt x="6842" y="628"/>
                  </a:cubicBezTo>
                  <a:cubicBezTo>
                    <a:pt x="6798" y="540"/>
                    <a:pt x="6754" y="430"/>
                    <a:pt x="6599" y="408"/>
                  </a:cubicBezTo>
                  <a:cubicBezTo>
                    <a:pt x="6511" y="386"/>
                    <a:pt x="6445" y="341"/>
                    <a:pt x="6378" y="275"/>
                  </a:cubicBezTo>
                  <a:cubicBezTo>
                    <a:pt x="6356" y="253"/>
                    <a:pt x="6312" y="231"/>
                    <a:pt x="6290" y="209"/>
                  </a:cubicBezTo>
                  <a:cubicBezTo>
                    <a:pt x="6224" y="165"/>
                    <a:pt x="6136" y="143"/>
                    <a:pt x="6047" y="143"/>
                  </a:cubicBezTo>
                  <a:cubicBezTo>
                    <a:pt x="6025" y="143"/>
                    <a:pt x="5981" y="121"/>
                    <a:pt x="5937" y="121"/>
                  </a:cubicBezTo>
                  <a:cubicBezTo>
                    <a:pt x="5915" y="121"/>
                    <a:pt x="5893" y="99"/>
                    <a:pt x="5871" y="99"/>
                  </a:cubicBezTo>
                  <a:cubicBezTo>
                    <a:pt x="5782" y="77"/>
                    <a:pt x="5716" y="55"/>
                    <a:pt x="5650" y="10"/>
                  </a:cubicBezTo>
                  <a:cubicBezTo>
                    <a:pt x="5635" y="3"/>
                    <a:pt x="5623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4970575" y="822550"/>
              <a:ext cx="172700" cy="273550"/>
            </a:xfrm>
            <a:custGeom>
              <a:avLst/>
              <a:gdLst/>
              <a:ahLst/>
              <a:cxnLst/>
              <a:rect l="l" t="t" r="r" b="b"/>
              <a:pathLst>
                <a:path w="6908" h="10942" extrusionOk="0">
                  <a:moveTo>
                    <a:pt x="5344" y="4193"/>
                  </a:moveTo>
                  <a:cubicBezTo>
                    <a:pt x="5357" y="4193"/>
                    <a:pt x="5374" y="4199"/>
                    <a:pt x="5385" y="4210"/>
                  </a:cubicBezTo>
                  <a:cubicBezTo>
                    <a:pt x="5385" y="4232"/>
                    <a:pt x="5385" y="4254"/>
                    <a:pt x="5385" y="4276"/>
                  </a:cubicBezTo>
                  <a:lnTo>
                    <a:pt x="5319" y="4276"/>
                  </a:lnTo>
                  <a:cubicBezTo>
                    <a:pt x="5297" y="4276"/>
                    <a:pt x="5297" y="4232"/>
                    <a:pt x="5319" y="4210"/>
                  </a:cubicBezTo>
                  <a:cubicBezTo>
                    <a:pt x="5319" y="4199"/>
                    <a:pt x="5330" y="4193"/>
                    <a:pt x="5344" y="4193"/>
                  </a:cubicBezTo>
                  <a:close/>
                  <a:moveTo>
                    <a:pt x="4767" y="4872"/>
                  </a:moveTo>
                  <a:cubicBezTo>
                    <a:pt x="4789" y="4872"/>
                    <a:pt x="4811" y="4894"/>
                    <a:pt x="4833" y="4894"/>
                  </a:cubicBezTo>
                  <a:cubicBezTo>
                    <a:pt x="4833" y="4916"/>
                    <a:pt x="4833" y="4916"/>
                    <a:pt x="4855" y="4938"/>
                  </a:cubicBezTo>
                  <a:cubicBezTo>
                    <a:pt x="4855" y="4960"/>
                    <a:pt x="4877" y="5004"/>
                    <a:pt x="4855" y="5026"/>
                  </a:cubicBezTo>
                  <a:cubicBezTo>
                    <a:pt x="4833" y="5026"/>
                    <a:pt x="4789" y="5004"/>
                    <a:pt x="4767" y="5004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23" y="4916"/>
                    <a:pt x="4745" y="4894"/>
                    <a:pt x="4767" y="4872"/>
                  </a:cubicBezTo>
                  <a:close/>
                  <a:moveTo>
                    <a:pt x="4792" y="5172"/>
                  </a:moveTo>
                  <a:cubicBezTo>
                    <a:pt x="4798" y="5172"/>
                    <a:pt x="4805" y="5174"/>
                    <a:pt x="4811" y="5181"/>
                  </a:cubicBezTo>
                  <a:cubicBezTo>
                    <a:pt x="4833" y="5181"/>
                    <a:pt x="4855" y="5203"/>
                    <a:pt x="4855" y="5247"/>
                  </a:cubicBezTo>
                  <a:cubicBezTo>
                    <a:pt x="4833" y="5269"/>
                    <a:pt x="4811" y="5291"/>
                    <a:pt x="4767" y="5291"/>
                  </a:cubicBezTo>
                  <a:cubicBezTo>
                    <a:pt x="4767" y="5269"/>
                    <a:pt x="4767" y="5269"/>
                    <a:pt x="4767" y="5269"/>
                  </a:cubicBezTo>
                  <a:cubicBezTo>
                    <a:pt x="4745" y="5269"/>
                    <a:pt x="4745" y="5269"/>
                    <a:pt x="4745" y="5247"/>
                  </a:cubicBezTo>
                  <a:cubicBezTo>
                    <a:pt x="4745" y="5247"/>
                    <a:pt x="4745" y="5225"/>
                    <a:pt x="4745" y="5203"/>
                  </a:cubicBezTo>
                  <a:cubicBezTo>
                    <a:pt x="4761" y="5187"/>
                    <a:pt x="4776" y="5172"/>
                    <a:pt x="4792" y="5172"/>
                  </a:cubicBezTo>
                  <a:close/>
                  <a:moveTo>
                    <a:pt x="5584" y="0"/>
                  </a:moveTo>
                  <a:cubicBezTo>
                    <a:pt x="5567" y="0"/>
                    <a:pt x="5551" y="6"/>
                    <a:pt x="5540" y="17"/>
                  </a:cubicBezTo>
                  <a:cubicBezTo>
                    <a:pt x="5517" y="17"/>
                    <a:pt x="5495" y="39"/>
                    <a:pt x="5473" y="39"/>
                  </a:cubicBezTo>
                  <a:cubicBezTo>
                    <a:pt x="5385" y="61"/>
                    <a:pt x="5319" y="127"/>
                    <a:pt x="5297" y="215"/>
                  </a:cubicBezTo>
                  <a:cubicBezTo>
                    <a:pt x="5297" y="237"/>
                    <a:pt x="5275" y="259"/>
                    <a:pt x="5253" y="282"/>
                  </a:cubicBezTo>
                  <a:lnTo>
                    <a:pt x="5164" y="282"/>
                  </a:lnTo>
                  <a:cubicBezTo>
                    <a:pt x="5098" y="326"/>
                    <a:pt x="5054" y="392"/>
                    <a:pt x="5010" y="458"/>
                  </a:cubicBezTo>
                  <a:cubicBezTo>
                    <a:pt x="4966" y="546"/>
                    <a:pt x="4944" y="635"/>
                    <a:pt x="4966" y="723"/>
                  </a:cubicBezTo>
                  <a:cubicBezTo>
                    <a:pt x="5010" y="833"/>
                    <a:pt x="4966" y="877"/>
                    <a:pt x="4855" y="899"/>
                  </a:cubicBezTo>
                  <a:cubicBezTo>
                    <a:pt x="4826" y="907"/>
                    <a:pt x="4797" y="912"/>
                    <a:pt x="4768" y="912"/>
                  </a:cubicBezTo>
                  <a:cubicBezTo>
                    <a:pt x="4711" y="912"/>
                    <a:pt x="4657" y="892"/>
                    <a:pt x="4613" y="833"/>
                  </a:cubicBezTo>
                  <a:lnTo>
                    <a:pt x="4524" y="833"/>
                  </a:lnTo>
                  <a:cubicBezTo>
                    <a:pt x="4524" y="877"/>
                    <a:pt x="4524" y="922"/>
                    <a:pt x="4502" y="966"/>
                  </a:cubicBezTo>
                  <a:cubicBezTo>
                    <a:pt x="4458" y="988"/>
                    <a:pt x="4414" y="988"/>
                    <a:pt x="4370" y="988"/>
                  </a:cubicBezTo>
                  <a:cubicBezTo>
                    <a:pt x="4326" y="1010"/>
                    <a:pt x="4304" y="1032"/>
                    <a:pt x="4304" y="1076"/>
                  </a:cubicBezTo>
                  <a:cubicBezTo>
                    <a:pt x="4304" y="1120"/>
                    <a:pt x="4304" y="1164"/>
                    <a:pt x="4304" y="1208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59" y="1341"/>
                    <a:pt x="4259" y="1363"/>
                    <a:pt x="4237" y="1385"/>
                  </a:cubicBezTo>
                  <a:cubicBezTo>
                    <a:pt x="4259" y="1407"/>
                    <a:pt x="4282" y="1429"/>
                    <a:pt x="4304" y="1429"/>
                  </a:cubicBezTo>
                  <a:cubicBezTo>
                    <a:pt x="4326" y="1473"/>
                    <a:pt x="4326" y="1495"/>
                    <a:pt x="4282" y="1517"/>
                  </a:cubicBezTo>
                  <a:cubicBezTo>
                    <a:pt x="4282" y="1539"/>
                    <a:pt x="4259" y="1539"/>
                    <a:pt x="4237" y="1562"/>
                  </a:cubicBezTo>
                  <a:cubicBezTo>
                    <a:pt x="4259" y="1628"/>
                    <a:pt x="4282" y="1694"/>
                    <a:pt x="4282" y="1760"/>
                  </a:cubicBezTo>
                  <a:cubicBezTo>
                    <a:pt x="4282" y="1810"/>
                    <a:pt x="4257" y="1835"/>
                    <a:pt x="4216" y="1835"/>
                  </a:cubicBezTo>
                  <a:cubicBezTo>
                    <a:pt x="4203" y="1835"/>
                    <a:pt x="4188" y="1832"/>
                    <a:pt x="4171" y="1826"/>
                  </a:cubicBezTo>
                  <a:cubicBezTo>
                    <a:pt x="4156" y="1811"/>
                    <a:pt x="4140" y="1795"/>
                    <a:pt x="4124" y="1795"/>
                  </a:cubicBezTo>
                  <a:cubicBezTo>
                    <a:pt x="4118" y="1795"/>
                    <a:pt x="4111" y="1798"/>
                    <a:pt x="4105" y="1804"/>
                  </a:cubicBezTo>
                  <a:cubicBezTo>
                    <a:pt x="4105" y="1848"/>
                    <a:pt x="4105" y="1893"/>
                    <a:pt x="4105" y="1937"/>
                  </a:cubicBezTo>
                  <a:cubicBezTo>
                    <a:pt x="4083" y="2025"/>
                    <a:pt x="4105" y="2069"/>
                    <a:pt x="4171" y="2113"/>
                  </a:cubicBezTo>
                  <a:cubicBezTo>
                    <a:pt x="4193" y="2157"/>
                    <a:pt x="4215" y="2179"/>
                    <a:pt x="4259" y="2202"/>
                  </a:cubicBezTo>
                  <a:cubicBezTo>
                    <a:pt x="4259" y="2224"/>
                    <a:pt x="4282" y="2246"/>
                    <a:pt x="4304" y="2246"/>
                  </a:cubicBezTo>
                  <a:cubicBezTo>
                    <a:pt x="4259" y="2312"/>
                    <a:pt x="4237" y="2378"/>
                    <a:pt x="4215" y="2444"/>
                  </a:cubicBezTo>
                  <a:cubicBezTo>
                    <a:pt x="4105" y="2444"/>
                    <a:pt x="4127" y="2334"/>
                    <a:pt x="4061" y="2290"/>
                  </a:cubicBezTo>
                  <a:lnTo>
                    <a:pt x="4061" y="2290"/>
                  </a:lnTo>
                  <a:cubicBezTo>
                    <a:pt x="4017" y="2356"/>
                    <a:pt x="4083" y="2422"/>
                    <a:pt x="4083" y="2488"/>
                  </a:cubicBezTo>
                  <a:cubicBezTo>
                    <a:pt x="3928" y="2555"/>
                    <a:pt x="3774" y="2533"/>
                    <a:pt x="3597" y="2577"/>
                  </a:cubicBezTo>
                  <a:cubicBezTo>
                    <a:pt x="3597" y="2599"/>
                    <a:pt x="3597" y="2621"/>
                    <a:pt x="3597" y="2665"/>
                  </a:cubicBezTo>
                  <a:cubicBezTo>
                    <a:pt x="3572" y="2652"/>
                    <a:pt x="3539" y="2625"/>
                    <a:pt x="3508" y="2625"/>
                  </a:cubicBezTo>
                  <a:cubicBezTo>
                    <a:pt x="3485" y="2625"/>
                    <a:pt x="3462" y="2640"/>
                    <a:pt x="3443" y="2687"/>
                  </a:cubicBezTo>
                  <a:cubicBezTo>
                    <a:pt x="3465" y="2687"/>
                    <a:pt x="3465" y="2709"/>
                    <a:pt x="3487" y="2731"/>
                  </a:cubicBezTo>
                  <a:cubicBezTo>
                    <a:pt x="3531" y="2753"/>
                    <a:pt x="3531" y="2797"/>
                    <a:pt x="3531" y="2842"/>
                  </a:cubicBezTo>
                  <a:cubicBezTo>
                    <a:pt x="3509" y="2974"/>
                    <a:pt x="3509" y="3084"/>
                    <a:pt x="3487" y="3217"/>
                  </a:cubicBezTo>
                  <a:cubicBezTo>
                    <a:pt x="3487" y="3239"/>
                    <a:pt x="3487" y="3283"/>
                    <a:pt x="3443" y="3283"/>
                  </a:cubicBezTo>
                  <a:cubicBezTo>
                    <a:pt x="3421" y="3283"/>
                    <a:pt x="3377" y="3283"/>
                    <a:pt x="3355" y="3305"/>
                  </a:cubicBezTo>
                  <a:cubicBezTo>
                    <a:pt x="3325" y="3312"/>
                    <a:pt x="3296" y="3317"/>
                    <a:pt x="3267" y="3317"/>
                  </a:cubicBezTo>
                  <a:cubicBezTo>
                    <a:pt x="3210" y="3317"/>
                    <a:pt x="3156" y="3298"/>
                    <a:pt x="3112" y="3239"/>
                  </a:cubicBezTo>
                  <a:cubicBezTo>
                    <a:pt x="3112" y="3239"/>
                    <a:pt x="3102" y="3229"/>
                    <a:pt x="3089" y="3229"/>
                  </a:cubicBezTo>
                  <a:cubicBezTo>
                    <a:pt x="3082" y="3229"/>
                    <a:pt x="3075" y="3231"/>
                    <a:pt x="3068" y="3239"/>
                  </a:cubicBezTo>
                  <a:cubicBezTo>
                    <a:pt x="3068" y="3239"/>
                    <a:pt x="3068" y="3261"/>
                    <a:pt x="3090" y="3283"/>
                  </a:cubicBezTo>
                  <a:cubicBezTo>
                    <a:pt x="3112" y="3305"/>
                    <a:pt x="3134" y="3327"/>
                    <a:pt x="3156" y="3349"/>
                  </a:cubicBezTo>
                  <a:cubicBezTo>
                    <a:pt x="3222" y="3437"/>
                    <a:pt x="3200" y="3504"/>
                    <a:pt x="3112" y="3548"/>
                  </a:cubicBezTo>
                  <a:cubicBezTo>
                    <a:pt x="3068" y="3570"/>
                    <a:pt x="3024" y="3592"/>
                    <a:pt x="2979" y="3636"/>
                  </a:cubicBezTo>
                  <a:cubicBezTo>
                    <a:pt x="2957" y="3636"/>
                    <a:pt x="2913" y="3658"/>
                    <a:pt x="2913" y="3680"/>
                  </a:cubicBezTo>
                  <a:cubicBezTo>
                    <a:pt x="2869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15" y="4100"/>
                    <a:pt x="2737" y="4166"/>
                    <a:pt x="2759" y="4232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781" y="4386"/>
                    <a:pt x="2803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7"/>
                    <a:pt x="2781" y="4740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0" y="4872"/>
                    <a:pt x="2670" y="4938"/>
                    <a:pt x="2604" y="4982"/>
                  </a:cubicBezTo>
                  <a:cubicBezTo>
                    <a:pt x="2582" y="5004"/>
                    <a:pt x="2538" y="5004"/>
                    <a:pt x="2494" y="5004"/>
                  </a:cubicBezTo>
                  <a:cubicBezTo>
                    <a:pt x="2516" y="5049"/>
                    <a:pt x="2516" y="5071"/>
                    <a:pt x="2538" y="5093"/>
                  </a:cubicBezTo>
                  <a:cubicBezTo>
                    <a:pt x="2648" y="5159"/>
                    <a:pt x="2693" y="5291"/>
                    <a:pt x="2803" y="5380"/>
                  </a:cubicBezTo>
                  <a:cubicBezTo>
                    <a:pt x="2847" y="5402"/>
                    <a:pt x="2825" y="5468"/>
                    <a:pt x="2781" y="5468"/>
                  </a:cubicBezTo>
                  <a:cubicBezTo>
                    <a:pt x="2737" y="5468"/>
                    <a:pt x="2693" y="5490"/>
                    <a:pt x="2648" y="5534"/>
                  </a:cubicBezTo>
                  <a:cubicBezTo>
                    <a:pt x="2648" y="5534"/>
                    <a:pt x="2626" y="5556"/>
                    <a:pt x="2626" y="5556"/>
                  </a:cubicBezTo>
                  <a:cubicBezTo>
                    <a:pt x="2538" y="5578"/>
                    <a:pt x="2516" y="5644"/>
                    <a:pt x="2494" y="5711"/>
                  </a:cubicBezTo>
                  <a:cubicBezTo>
                    <a:pt x="2494" y="5755"/>
                    <a:pt x="2472" y="5777"/>
                    <a:pt x="2450" y="5799"/>
                  </a:cubicBezTo>
                  <a:cubicBezTo>
                    <a:pt x="2437" y="5825"/>
                    <a:pt x="2424" y="5835"/>
                    <a:pt x="2407" y="5835"/>
                  </a:cubicBezTo>
                  <a:cubicBezTo>
                    <a:pt x="2394" y="5835"/>
                    <a:pt x="2380" y="5830"/>
                    <a:pt x="2362" y="5821"/>
                  </a:cubicBezTo>
                  <a:cubicBezTo>
                    <a:pt x="2339" y="5821"/>
                    <a:pt x="2317" y="5799"/>
                    <a:pt x="2295" y="5799"/>
                  </a:cubicBezTo>
                  <a:cubicBezTo>
                    <a:pt x="2284" y="5788"/>
                    <a:pt x="2273" y="5782"/>
                    <a:pt x="2262" y="5782"/>
                  </a:cubicBezTo>
                  <a:cubicBezTo>
                    <a:pt x="2251" y="5782"/>
                    <a:pt x="2240" y="5788"/>
                    <a:pt x="2229" y="5799"/>
                  </a:cubicBezTo>
                  <a:cubicBezTo>
                    <a:pt x="2251" y="5821"/>
                    <a:pt x="2273" y="5843"/>
                    <a:pt x="2273" y="5887"/>
                  </a:cubicBezTo>
                  <a:cubicBezTo>
                    <a:pt x="2295" y="5909"/>
                    <a:pt x="2295" y="5931"/>
                    <a:pt x="2317" y="5975"/>
                  </a:cubicBezTo>
                  <a:cubicBezTo>
                    <a:pt x="2336" y="6033"/>
                    <a:pt x="2289" y="6090"/>
                    <a:pt x="2233" y="6090"/>
                  </a:cubicBezTo>
                  <a:cubicBezTo>
                    <a:pt x="2225" y="6090"/>
                    <a:pt x="2216" y="6089"/>
                    <a:pt x="2207" y="6086"/>
                  </a:cubicBezTo>
                  <a:cubicBezTo>
                    <a:pt x="2119" y="6064"/>
                    <a:pt x="2030" y="6064"/>
                    <a:pt x="1942" y="6064"/>
                  </a:cubicBezTo>
                  <a:cubicBezTo>
                    <a:pt x="1883" y="6123"/>
                    <a:pt x="1824" y="6162"/>
                    <a:pt x="1759" y="6162"/>
                  </a:cubicBezTo>
                  <a:cubicBezTo>
                    <a:pt x="1726" y="6162"/>
                    <a:pt x="1692" y="6152"/>
                    <a:pt x="1655" y="6130"/>
                  </a:cubicBezTo>
                  <a:cubicBezTo>
                    <a:pt x="1655" y="6174"/>
                    <a:pt x="1655" y="6196"/>
                    <a:pt x="1655" y="6218"/>
                  </a:cubicBezTo>
                  <a:cubicBezTo>
                    <a:pt x="1589" y="6306"/>
                    <a:pt x="1523" y="6395"/>
                    <a:pt x="1457" y="6461"/>
                  </a:cubicBezTo>
                  <a:cubicBezTo>
                    <a:pt x="1424" y="6493"/>
                    <a:pt x="1380" y="6514"/>
                    <a:pt x="1342" y="6514"/>
                  </a:cubicBezTo>
                  <a:cubicBezTo>
                    <a:pt x="1327" y="6514"/>
                    <a:pt x="1314" y="6511"/>
                    <a:pt x="1302" y="6505"/>
                  </a:cubicBezTo>
                  <a:cubicBezTo>
                    <a:pt x="1280" y="6483"/>
                    <a:pt x="1280" y="6483"/>
                    <a:pt x="1258" y="6483"/>
                  </a:cubicBezTo>
                  <a:cubicBezTo>
                    <a:pt x="1246" y="6477"/>
                    <a:pt x="1236" y="6474"/>
                    <a:pt x="1227" y="6474"/>
                  </a:cubicBezTo>
                  <a:cubicBezTo>
                    <a:pt x="1202" y="6474"/>
                    <a:pt x="1186" y="6495"/>
                    <a:pt x="1170" y="6527"/>
                  </a:cubicBezTo>
                  <a:cubicBezTo>
                    <a:pt x="1148" y="6549"/>
                    <a:pt x="1148" y="6593"/>
                    <a:pt x="1148" y="6615"/>
                  </a:cubicBezTo>
                  <a:cubicBezTo>
                    <a:pt x="1148" y="6660"/>
                    <a:pt x="1170" y="6704"/>
                    <a:pt x="1170" y="6726"/>
                  </a:cubicBezTo>
                  <a:cubicBezTo>
                    <a:pt x="1170" y="6792"/>
                    <a:pt x="1214" y="6836"/>
                    <a:pt x="1258" y="6858"/>
                  </a:cubicBezTo>
                  <a:cubicBezTo>
                    <a:pt x="1280" y="6880"/>
                    <a:pt x="1302" y="6902"/>
                    <a:pt x="1346" y="6924"/>
                  </a:cubicBezTo>
                  <a:cubicBezTo>
                    <a:pt x="1413" y="6991"/>
                    <a:pt x="1413" y="7057"/>
                    <a:pt x="1324" y="7101"/>
                  </a:cubicBezTo>
                  <a:cubicBezTo>
                    <a:pt x="1258" y="7145"/>
                    <a:pt x="1236" y="7189"/>
                    <a:pt x="1258" y="7255"/>
                  </a:cubicBezTo>
                  <a:cubicBezTo>
                    <a:pt x="1258" y="7300"/>
                    <a:pt x="1258" y="7322"/>
                    <a:pt x="1258" y="7366"/>
                  </a:cubicBezTo>
                  <a:cubicBezTo>
                    <a:pt x="1258" y="7388"/>
                    <a:pt x="1258" y="7432"/>
                    <a:pt x="1280" y="7454"/>
                  </a:cubicBezTo>
                  <a:cubicBezTo>
                    <a:pt x="1302" y="7520"/>
                    <a:pt x="1324" y="7587"/>
                    <a:pt x="1368" y="7653"/>
                  </a:cubicBezTo>
                  <a:cubicBezTo>
                    <a:pt x="1413" y="7719"/>
                    <a:pt x="1413" y="7785"/>
                    <a:pt x="1368" y="7851"/>
                  </a:cubicBezTo>
                  <a:cubicBezTo>
                    <a:pt x="1346" y="7895"/>
                    <a:pt x="1302" y="7940"/>
                    <a:pt x="1258" y="7962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14" y="8116"/>
                    <a:pt x="1192" y="8138"/>
                    <a:pt x="1170" y="8138"/>
                  </a:cubicBezTo>
                  <a:cubicBezTo>
                    <a:pt x="1170" y="8160"/>
                    <a:pt x="1148" y="8182"/>
                    <a:pt x="1126" y="8204"/>
                  </a:cubicBezTo>
                  <a:cubicBezTo>
                    <a:pt x="1148" y="8227"/>
                    <a:pt x="1170" y="8227"/>
                    <a:pt x="1192" y="8249"/>
                  </a:cubicBezTo>
                  <a:cubicBezTo>
                    <a:pt x="1214" y="8271"/>
                    <a:pt x="1236" y="8271"/>
                    <a:pt x="1258" y="8293"/>
                  </a:cubicBezTo>
                  <a:cubicBezTo>
                    <a:pt x="1302" y="8315"/>
                    <a:pt x="1302" y="8359"/>
                    <a:pt x="1258" y="8381"/>
                  </a:cubicBezTo>
                  <a:cubicBezTo>
                    <a:pt x="1192" y="8425"/>
                    <a:pt x="1126" y="8447"/>
                    <a:pt x="1059" y="8491"/>
                  </a:cubicBezTo>
                  <a:cubicBezTo>
                    <a:pt x="1059" y="8536"/>
                    <a:pt x="1037" y="8580"/>
                    <a:pt x="971" y="8580"/>
                  </a:cubicBezTo>
                  <a:cubicBezTo>
                    <a:pt x="905" y="8602"/>
                    <a:pt x="861" y="8624"/>
                    <a:pt x="817" y="8690"/>
                  </a:cubicBezTo>
                  <a:cubicBezTo>
                    <a:pt x="773" y="8734"/>
                    <a:pt x="706" y="8778"/>
                    <a:pt x="640" y="8822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21"/>
                    <a:pt x="486" y="9021"/>
                    <a:pt x="441" y="9021"/>
                  </a:cubicBezTo>
                  <a:cubicBezTo>
                    <a:pt x="397" y="9021"/>
                    <a:pt x="353" y="8999"/>
                    <a:pt x="309" y="8999"/>
                  </a:cubicBezTo>
                  <a:cubicBezTo>
                    <a:pt x="287" y="8999"/>
                    <a:pt x="243" y="8999"/>
                    <a:pt x="221" y="9021"/>
                  </a:cubicBezTo>
                  <a:cubicBezTo>
                    <a:pt x="133" y="9087"/>
                    <a:pt x="66" y="9176"/>
                    <a:pt x="22" y="9286"/>
                  </a:cubicBezTo>
                  <a:cubicBezTo>
                    <a:pt x="0" y="9330"/>
                    <a:pt x="0" y="9374"/>
                    <a:pt x="22" y="9440"/>
                  </a:cubicBezTo>
                  <a:cubicBezTo>
                    <a:pt x="88" y="9529"/>
                    <a:pt x="155" y="9639"/>
                    <a:pt x="221" y="9727"/>
                  </a:cubicBezTo>
                  <a:cubicBezTo>
                    <a:pt x="243" y="9771"/>
                    <a:pt x="265" y="9793"/>
                    <a:pt x="243" y="9838"/>
                  </a:cubicBezTo>
                  <a:cubicBezTo>
                    <a:pt x="221" y="9926"/>
                    <a:pt x="199" y="10014"/>
                    <a:pt x="88" y="10080"/>
                  </a:cubicBezTo>
                  <a:lnTo>
                    <a:pt x="66" y="10080"/>
                  </a:lnTo>
                  <a:cubicBezTo>
                    <a:pt x="22" y="10125"/>
                    <a:pt x="0" y="10191"/>
                    <a:pt x="66" y="10235"/>
                  </a:cubicBezTo>
                  <a:cubicBezTo>
                    <a:pt x="110" y="10301"/>
                    <a:pt x="177" y="10367"/>
                    <a:pt x="265" y="10411"/>
                  </a:cubicBezTo>
                  <a:cubicBezTo>
                    <a:pt x="309" y="10433"/>
                    <a:pt x="353" y="10456"/>
                    <a:pt x="375" y="10500"/>
                  </a:cubicBezTo>
                  <a:cubicBezTo>
                    <a:pt x="397" y="10522"/>
                    <a:pt x="441" y="10566"/>
                    <a:pt x="464" y="10588"/>
                  </a:cubicBezTo>
                  <a:cubicBezTo>
                    <a:pt x="508" y="10676"/>
                    <a:pt x="574" y="10720"/>
                    <a:pt x="662" y="10787"/>
                  </a:cubicBezTo>
                  <a:cubicBezTo>
                    <a:pt x="750" y="10831"/>
                    <a:pt x="839" y="10853"/>
                    <a:pt x="905" y="10941"/>
                  </a:cubicBezTo>
                  <a:cubicBezTo>
                    <a:pt x="927" y="10941"/>
                    <a:pt x="971" y="10919"/>
                    <a:pt x="993" y="10919"/>
                  </a:cubicBezTo>
                  <a:cubicBezTo>
                    <a:pt x="1011" y="10925"/>
                    <a:pt x="1026" y="10928"/>
                    <a:pt x="1038" y="10928"/>
                  </a:cubicBezTo>
                  <a:cubicBezTo>
                    <a:pt x="1073" y="10928"/>
                    <a:pt x="1093" y="10907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0" y="10787"/>
                    <a:pt x="1346" y="10720"/>
                    <a:pt x="1413" y="10676"/>
                  </a:cubicBezTo>
                  <a:cubicBezTo>
                    <a:pt x="1413" y="10654"/>
                    <a:pt x="1413" y="10632"/>
                    <a:pt x="1413" y="10610"/>
                  </a:cubicBezTo>
                  <a:cubicBezTo>
                    <a:pt x="1413" y="10588"/>
                    <a:pt x="1413" y="10566"/>
                    <a:pt x="1413" y="10544"/>
                  </a:cubicBezTo>
                  <a:cubicBezTo>
                    <a:pt x="1435" y="10544"/>
                    <a:pt x="1457" y="10522"/>
                    <a:pt x="1479" y="10522"/>
                  </a:cubicBezTo>
                  <a:cubicBezTo>
                    <a:pt x="1611" y="10500"/>
                    <a:pt x="1633" y="10478"/>
                    <a:pt x="1633" y="10301"/>
                  </a:cubicBezTo>
                  <a:cubicBezTo>
                    <a:pt x="1650" y="10250"/>
                    <a:pt x="1667" y="10199"/>
                    <a:pt x="1715" y="10199"/>
                  </a:cubicBezTo>
                  <a:cubicBezTo>
                    <a:pt x="1729" y="10199"/>
                    <a:pt x="1746" y="10203"/>
                    <a:pt x="1766" y="10213"/>
                  </a:cubicBezTo>
                  <a:lnTo>
                    <a:pt x="1810" y="10213"/>
                  </a:lnTo>
                  <a:cubicBezTo>
                    <a:pt x="1854" y="10213"/>
                    <a:pt x="1876" y="10213"/>
                    <a:pt x="1898" y="10147"/>
                  </a:cubicBezTo>
                  <a:cubicBezTo>
                    <a:pt x="1931" y="10097"/>
                    <a:pt x="1964" y="10072"/>
                    <a:pt x="2016" y="10072"/>
                  </a:cubicBezTo>
                  <a:cubicBezTo>
                    <a:pt x="2033" y="10072"/>
                    <a:pt x="2053" y="10075"/>
                    <a:pt x="2075" y="10080"/>
                  </a:cubicBezTo>
                  <a:cubicBezTo>
                    <a:pt x="2097" y="10080"/>
                    <a:pt x="2097" y="10058"/>
                    <a:pt x="2119" y="10058"/>
                  </a:cubicBezTo>
                  <a:cubicBezTo>
                    <a:pt x="2141" y="10014"/>
                    <a:pt x="2185" y="9992"/>
                    <a:pt x="2185" y="9948"/>
                  </a:cubicBezTo>
                  <a:cubicBezTo>
                    <a:pt x="2207" y="9882"/>
                    <a:pt x="2251" y="9838"/>
                    <a:pt x="2317" y="9838"/>
                  </a:cubicBezTo>
                  <a:cubicBezTo>
                    <a:pt x="2339" y="9816"/>
                    <a:pt x="2362" y="9816"/>
                    <a:pt x="2384" y="9793"/>
                  </a:cubicBezTo>
                  <a:cubicBezTo>
                    <a:pt x="2406" y="9749"/>
                    <a:pt x="2472" y="9727"/>
                    <a:pt x="2516" y="9705"/>
                  </a:cubicBezTo>
                  <a:cubicBezTo>
                    <a:pt x="2582" y="9705"/>
                    <a:pt x="2648" y="9661"/>
                    <a:pt x="2693" y="9595"/>
                  </a:cubicBezTo>
                  <a:cubicBezTo>
                    <a:pt x="2715" y="9551"/>
                    <a:pt x="2759" y="9485"/>
                    <a:pt x="2781" y="9440"/>
                  </a:cubicBezTo>
                  <a:cubicBezTo>
                    <a:pt x="2825" y="9396"/>
                    <a:pt x="2869" y="9330"/>
                    <a:pt x="2935" y="9286"/>
                  </a:cubicBezTo>
                  <a:cubicBezTo>
                    <a:pt x="2979" y="9264"/>
                    <a:pt x="2979" y="9220"/>
                    <a:pt x="3002" y="9176"/>
                  </a:cubicBezTo>
                  <a:cubicBezTo>
                    <a:pt x="3002" y="9087"/>
                    <a:pt x="3024" y="8977"/>
                    <a:pt x="3046" y="8889"/>
                  </a:cubicBezTo>
                  <a:cubicBezTo>
                    <a:pt x="3046" y="8844"/>
                    <a:pt x="3068" y="8800"/>
                    <a:pt x="3112" y="8778"/>
                  </a:cubicBezTo>
                  <a:cubicBezTo>
                    <a:pt x="3121" y="8769"/>
                    <a:pt x="3134" y="8764"/>
                    <a:pt x="3148" y="8764"/>
                  </a:cubicBezTo>
                  <a:cubicBezTo>
                    <a:pt x="3167" y="8764"/>
                    <a:pt x="3187" y="8774"/>
                    <a:pt x="3200" y="8800"/>
                  </a:cubicBezTo>
                  <a:cubicBezTo>
                    <a:pt x="3200" y="8818"/>
                    <a:pt x="3200" y="8851"/>
                    <a:pt x="3224" y="8851"/>
                  </a:cubicBezTo>
                  <a:cubicBezTo>
                    <a:pt x="3229" y="8851"/>
                    <a:pt x="3236" y="8849"/>
                    <a:pt x="3244" y="8844"/>
                  </a:cubicBezTo>
                  <a:cubicBezTo>
                    <a:pt x="3244" y="8822"/>
                    <a:pt x="3266" y="8778"/>
                    <a:pt x="3266" y="8734"/>
                  </a:cubicBezTo>
                  <a:cubicBezTo>
                    <a:pt x="3244" y="8690"/>
                    <a:pt x="3244" y="8668"/>
                    <a:pt x="3222" y="8624"/>
                  </a:cubicBezTo>
                  <a:cubicBezTo>
                    <a:pt x="3200" y="8558"/>
                    <a:pt x="3178" y="8491"/>
                    <a:pt x="3266" y="8425"/>
                  </a:cubicBezTo>
                  <a:cubicBezTo>
                    <a:pt x="3266" y="8425"/>
                    <a:pt x="3266" y="8403"/>
                    <a:pt x="3266" y="8381"/>
                  </a:cubicBezTo>
                  <a:cubicBezTo>
                    <a:pt x="3266" y="8337"/>
                    <a:pt x="3266" y="8315"/>
                    <a:pt x="3266" y="8293"/>
                  </a:cubicBezTo>
                  <a:cubicBezTo>
                    <a:pt x="3244" y="8249"/>
                    <a:pt x="3266" y="8204"/>
                    <a:pt x="3288" y="8182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43" y="7962"/>
                    <a:pt x="3443" y="7962"/>
                    <a:pt x="3465" y="7895"/>
                  </a:cubicBezTo>
                  <a:cubicBezTo>
                    <a:pt x="3465" y="7895"/>
                    <a:pt x="3465" y="7895"/>
                    <a:pt x="3465" y="7873"/>
                  </a:cubicBezTo>
                  <a:cubicBezTo>
                    <a:pt x="3443" y="7895"/>
                    <a:pt x="3421" y="7895"/>
                    <a:pt x="3377" y="7895"/>
                  </a:cubicBezTo>
                  <a:cubicBezTo>
                    <a:pt x="3399" y="7851"/>
                    <a:pt x="3399" y="7851"/>
                    <a:pt x="3421" y="7807"/>
                  </a:cubicBezTo>
                  <a:cubicBezTo>
                    <a:pt x="3465" y="7763"/>
                    <a:pt x="3487" y="7697"/>
                    <a:pt x="3465" y="7653"/>
                  </a:cubicBezTo>
                  <a:cubicBezTo>
                    <a:pt x="3421" y="7542"/>
                    <a:pt x="3421" y="7454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43" y="7300"/>
                    <a:pt x="3487" y="7322"/>
                    <a:pt x="3509" y="7344"/>
                  </a:cubicBezTo>
                  <a:cubicBezTo>
                    <a:pt x="3553" y="7300"/>
                    <a:pt x="3597" y="7278"/>
                    <a:pt x="3642" y="7233"/>
                  </a:cubicBezTo>
                  <a:cubicBezTo>
                    <a:pt x="3642" y="7189"/>
                    <a:pt x="3642" y="7167"/>
                    <a:pt x="3642" y="7123"/>
                  </a:cubicBezTo>
                  <a:cubicBezTo>
                    <a:pt x="3664" y="7123"/>
                    <a:pt x="3686" y="7101"/>
                    <a:pt x="3708" y="7101"/>
                  </a:cubicBezTo>
                  <a:cubicBezTo>
                    <a:pt x="3730" y="7101"/>
                    <a:pt x="3752" y="7123"/>
                    <a:pt x="3796" y="7123"/>
                  </a:cubicBezTo>
                  <a:cubicBezTo>
                    <a:pt x="3813" y="7129"/>
                    <a:pt x="3828" y="7131"/>
                    <a:pt x="3841" y="7131"/>
                  </a:cubicBezTo>
                  <a:cubicBezTo>
                    <a:pt x="3882" y="7131"/>
                    <a:pt x="3906" y="7107"/>
                    <a:pt x="3906" y="7057"/>
                  </a:cubicBezTo>
                  <a:cubicBezTo>
                    <a:pt x="3906" y="7035"/>
                    <a:pt x="3906" y="7013"/>
                    <a:pt x="3906" y="6991"/>
                  </a:cubicBezTo>
                  <a:cubicBezTo>
                    <a:pt x="3973" y="6991"/>
                    <a:pt x="4039" y="6947"/>
                    <a:pt x="4083" y="6880"/>
                  </a:cubicBezTo>
                  <a:cubicBezTo>
                    <a:pt x="4105" y="6858"/>
                    <a:pt x="4149" y="6858"/>
                    <a:pt x="4193" y="6858"/>
                  </a:cubicBezTo>
                  <a:cubicBezTo>
                    <a:pt x="4237" y="6858"/>
                    <a:pt x="4259" y="6880"/>
                    <a:pt x="4304" y="6880"/>
                  </a:cubicBezTo>
                  <a:cubicBezTo>
                    <a:pt x="4326" y="6880"/>
                    <a:pt x="4348" y="6858"/>
                    <a:pt x="4370" y="6858"/>
                  </a:cubicBezTo>
                  <a:cubicBezTo>
                    <a:pt x="4370" y="6836"/>
                    <a:pt x="4348" y="6814"/>
                    <a:pt x="4348" y="6792"/>
                  </a:cubicBezTo>
                  <a:cubicBezTo>
                    <a:pt x="4326" y="6748"/>
                    <a:pt x="4326" y="6704"/>
                    <a:pt x="4370" y="6682"/>
                  </a:cubicBezTo>
                  <a:cubicBezTo>
                    <a:pt x="4392" y="6638"/>
                    <a:pt x="4436" y="6593"/>
                    <a:pt x="4480" y="6549"/>
                  </a:cubicBezTo>
                  <a:cubicBezTo>
                    <a:pt x="4480" y="6505"/>
                    <a:pt x="4436" y="6461"/>
                    <a:pt x="4414" y="6417"/>
                  </a:cubicBezTo>
                  <a:cubicBezTo>
                    <a:pt x="4370" y="6351"/>
                    <a:pt x="4370" y="6306"/>
                    <a:pt x="4392" y="6240"/>
                  </a:cubicBezTo>
                  <a:lnTo>
                    <a:pt x="4392" y="6240"/>
                  </a:lnTo>
                  <a:cubicBezTo>
                    <a:pt x="4453" y="6277"/>
                    <a:pt x="4480" y="6293"/>
                    <a:pt x="4503" y="6293"/>
                  </a:cubicBezTo>
                  <a:cubicBezTo>
                    <a:pt x="4522" y="6293"/>
                    <a:pt x="4539" y="6282"/>
                    <a:pt x="4568" y="6262"/>
                  </a:cubicBezTo>
                  <a:cubicBezTo>
                    <a:pt x="4546" y="6240"/>
                    <a:pt x="4524" y="6218"/>
                    <a:pt x="4502" y="6196"/>
                  </a:cubicBezTo>
                  <a:cubicBezTo>
                    <a:pt x="4502" y="6130"/>
                    <a:pt x="4546" y="6086"/>
                    <a:pt x="4568" y="6064"/>
                  </a:cubicBezTo>
                  <a:cubicBezTo>
                    <a:pt x="4635" y="5998"/>
                    <a:pt x="4613" y="5975"/>
                    <a:pt x="4546" y="5931"/>
                  </a:cubicBezTo>
                  <a:cubicBezTo>
                    <a:pt x="4524" y="5931"/>
                    <a:pt x="4524" y="5909"/>
                    <a:pt x="4502" y="5909"/>
                  </a:cubicBezTo>
                  <a:cubicBezTo>
                    <a:pt x="4546" y="5865"/>
                    <a:pt x="4591" y="5821"/>
                    <a:pt x="4613" y="5777"/>
                  </a:cubicBezTo>
                  <a:cubicBezTo>
                    <a:pt x="4657" y="5733"/>
                    <a:pt x="4657" y="5689"/>
                    <a:pt x="4679" y="5622"/>
                  </a:cubicBezTo>
                  <a:cubicBezTo>
                    <a:pt x="4767" y="5622"/>
                    <a:pt x="4789" y="5534"/>
                    <a:pt x="4811" y="5490"/>
                  </a:cubicBezTo>
                  <a:cubicBezTo>
                    <a:pt x="4821" y="5485"/>
                    <a:pt x="4831" y="5483"/>
                    <a:pt x="4841" y="5483"/>
                  </a:cubicBezTo>
                  <a:cubicBezTo>
                    <a:pt x="4859" y="5483"/>
                    <a:pt x="4877" y="5488"/>
                    <a:pt x="4895" y="5488"/>
                  </a:cubicBezTo>
                  <a:cubicBezTo>
                    <a:pt x="4911" y="5488"/>
                    <a:pt x="4927" y="5484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46"/>
                    <a:pt x="4922" y="5424"/>
                  </a:cubicBezTo>
                  <a:cubicBezTo>
                    <a:pt x="4877" y="5358"/>
                    <a:pt x="4877" y="5291"/>
                    <a:pt x="4944" y="5247"/>
                  </a:cubicBezTo>
                  <a:cubicBezTo>
                    <a:pt x="4988" y="5203"/>
                    <a:pt x="4988" y="5159"/>
                    <a:pt x="4966" y="5115"/>
                  </a:cubicBezTo>
                  <a:cubicBezTo>
                    <a:pt x="4966" y="5049"/>
                    <a:pt x="4944" y="4982"/>
                    <a:pt x="4966" y="4916"/>
                  </a:cubicBezTo>
                  <a:cubicBezTo>
                    <a:pt x="4966" y="4828"/>
                    <a:pt x="5010" y="4762"/>
                    <a:pt x="5054" y="4695"/>
                  </a:cubicBezTo>
                  <a:cubicBezTo>
                    <a:pt x="5098" y="4673"/>
                    <a:pt x="5098" y="4629"/>
                    <a:pt x="5098" y="4585"/>
                  </a:cubicBezTo>
                  <a:cubicBezTo>
                    <a:pt x="5076" y="4453"/>
                    <a:pt x="5142" y="4386"/>
                    <a:pt x="5253" y="4386"/>
                  </a:cubicBezTo>
                  <a:cubicBezTo>
                    <a:pt x="5275" y="4409"/>
                    <a:pt x="5297" y="4409"/>
                    <a:pt x="5319" y="4409"/>
                  </a:cubicBezTo>
                  <a:cubicBezTo>
                    <a:pt x="5341" y="4386"/>
                    <a:pt x="5363" y="4386"/>
                    <a:pt x="5385" y="4364"/>
                  </a:cubicBezTo>
                  <a:cubicBezTo>
                    <a:pt x="5451" y="4298"/>
                    <a:pt x="5517" y="4210"/>
                    <a:pt x="5451" y="4100"/>
                  </a:cubicBezTo>
                  <a:cubicBezTo>
                    <a:pt x="5451" y="4100"/>
                    <a:pt x="5451" y="4077"/>
                    <a:pt x="5451" y="4077"/>
                  </a:cubicBezTo>
                  <a:cubicBezTo>
                    <a:pt x="5429" y="4033"/>
                    <a:pt x="5451" y="4011"/>
                    <a:pt x="5495" y="4011"/>
                  </a:cubicBezTo>
                  <a:cubicBezTo>
                    <a:pt x="5517" y="4011"/>
                    <a:pt x="5540" y="3989"/>
                    <a:pt x="5562" y="3989"/>
                  </a:cubicBezTo>
                  <a:cubicBezTo>
                    <a:pt x="5628" y="3879"/>
                    <a:pt x="5672" y="3791"/>
                    <a:pt x="5716" y="3680"/>
                  </a:cubicBezTo>
                  <a:cubicBezTo>
                    <a:pt x="5716" y="3658"/>
                    <a:pt x="5760" y="3636"/>
                    <a:pt x="5782" y="3636"/>
                  </a:cubicBezTo>
                  <a:cubicBezTo>
                    <a:pt x="5790" y="3629"/>
                    <a:pt x="5799" y="3626"/>
                    <a:pt x="5810" y="3626"/>
                  </a:cubicBezTo>
                  <a:cubicBezTo>
                    <a:pt x="5831" y="3626"/>
                    <a:pt x="5856" y="3636"/>
                    <a:pt x="5871" y="3636"/>
                  </a:cubicBezTo>
                  <a:cubicBezTo>
                    <a:pt x="5893" y="3658"/>
                    <a:pt x="5893" y="3680"/>
                    <a:pt x="5893" y="3702"/>
                  </a:cubicBezTo>
                  <a:cubicBezTo>
                    <a:pt x="5915" y="3724"/>
                    <a:pt x="5937" y="3724"/>
                    <a:pt x="5959" y="3724"/>
                  </a:cubicBezTo>
                  <a:cubicBezTo>
                    <a:pt x="5981" y="3702"/>
                    <a:pt x="6003" y="3702"/>
                    <a:pt x="6003" y="3680"/>
                  </a:cubicBezTo>
                  <a:cubicBezTo>
                    <a:pt x="6025" y="3636"/>
                    <a:pt x="6003" y="3614"/>
                    <a:pt x="6025" y="3592"/>
                  </a:cubicBezTo>
                  <a:cubicBezTo>
                    <a:pt x="6025" y="3525"/>
                    <a:pt x="6064" y="3496"/>
                    <a:pt x="6111" y="3496"/>
                  </a:cubicBezTo>
                  <a:cubicBezTo>
                    <a:pt x="6126" y="3496"/>
                    <a:pt x="6142" y="3498"/>
                    <a:pt x="6157" y="3504"/>
                  </a:cubicBezTo>
                  <a:cubicBezTo>
                    <a:pt x="6180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5" y="3415"/>
                  </a:cubicBezTo>
                  <a:cubicBezTo>
                    <a:pt x="6157" y="3349"/>
                    <a:pt x="6157" y="3349"/>
                    <a:pt x="6202" y="3283"/>
                  </a:cubicBezTo>
                  <a:cubicBezTo>
                    <a:pt x="6224" y="3283"/>
                    <a:pt x="6224" y="3305"/>
                    <a:pt x="6246" y="3305"/>
                  </a:cubicBezTo>
                  <a:cubicBezTo>
                    <a:pt x="6268" y="3305"/>
                    <a:pt x="6268" y="3283"/>
                    <a:pt x="6290" y="3283"/>
                  </a:cubicBezTo>
                  <a:cubicBezTo>
                    <a:pt x="6290" y="3283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37" y="2992"/>
                    <a:pt x="6257" y="2982"/>
                    <a:pt x="6285" y="2982"/>
                  </a:cubicBezTo>
                  <a:cubicBezTo>
                    <a:pt x="6305" y="2982"/>
                    <a:pt x="6329" y="2987"/>
                    <a:pt x="6356" y="2996"/>
                  </a:cubicBezTo>
                  <a:cubicBezTo>
                    <a:pt x="6378" y="3018"/>
                    <a:pt x="6378" y="3018"/>
                    <a:pt x="6378" y="3018"/>
                  </a:cubicBezTo>
                  <a:cubicBezTo>
                    <a:pt x="6422" y="2974"/>
                    <a:pt x="6422" y="2930"/>
                    <a:pt x="6400" y="2886"/>
                  </a:cubicBezTo>
                  <a:cubicBezTo>
                    <a:pt x="6400" y="2864"/>
                    <a:pt x="6378" y="2820"/>
                    <a:pt x="6400" y="2797"/>
                  </a:cubicBezTo>
                  <a:cubicBezTo>
                    <a:pt x="6444" y="2753"/>
                    <a:pt x="6378" y="2731"/>
                    <a:pt x="6400" y="2687"/>
                  </a:cubicBezTo>
                  <a:cubicBezTo>
                    <a:pt x="6444" y="2643"/>
                    <a:pt x="6422" y="2577"/>
                    <a:pt x="6422" y="2533"/>
                  </a:cubicBezTo>
                  <a:cubicBezTo>
                    <a:pt x="6533" y="2466"/>
                    <a:pt x="6533" y="2466"/>
                    <a:pt x="6577" y="2356"/>
                  </a:cubicBezTo>
                  <a:cubicBezTo>
                    <a:pt x="6599" y="2312"/>
                    <a:pt x="6621" y="2290"/>
                    <a:pt x="6665" y="2268"/>
                  </a:cubicBezTo>
                  <a:cubicBezTo>
                    <a:pt x="6687" y="2246"/>
                    <a:pt x="6687" y="2224"/>
                    <a:pt x="6709" y="2224"/>
                  </a:cubicBezTo>
                  <a:cubicBezTo>
                    <a:pt x="6775" y="2157"/>
                    <a:pt x="6797" y="2113"/>
                    <a:pt x="6731" y="2025"/>
                  </a:cubicBezTo>
                  <a:cubicBezTo>
                    <a:pt x="6687" y="1959"/>
                    <a:pt x="6665" y="1871"/>
                    <a:pt x="6643" y="1782"/>
                  </a:cubicBezTo>
                  <a:cubicBezTo>
                    <a:pt x="6621" y="1738"/>
                    <a:pt x="6599" y="1672"/>
                    <a:pt x="6555" y="1606"/>
                  </a:cubicBezTo>
                  <a:cubicBezTo>
                    <a:pt x="6511" y="1562"/>
                    <a:pt x="6533" y="1517"/>
                    <a:pt x="6555" y="1451"/>
                  </a:cubicBezTo>
                  <a:cubicBezTo>
                    <a:pt x="6599" y="1407"/>
                    <a:pt x="6753" y="1208"/>
                    <a:pt x="6797" y="1186"/>
                  </a:cubicBezTo>
                  <a:cubicBezTo>
                    <a:pt x="6820" y="1186"/>
                    <a:pt x="6820" y="1186"/>
                    <a:pt x="6820" y="1164"/>
                  </a:cubicBezTo>
                  <a:cubicBezTo>
                    <a:pt x="6886" y="1120"/>
                    <a:pt x="6908" y="1032"/>
                    <a:pt x="6864" y="966"/>
                  </a:cubicBezTo>
                  <a:cubicBezTo>
                    <a:pt x="6864" y="944"/>
                    <a:pt x="6842" y="922"/>
                    <a:pt x="6820" y="899"/>
                  </a:cubicBezTo>
                  <a:cubicBezTo>
                    <a:pt x="6797" y="855"/>
                    <a:pt x="6797" y="811"/>
                    <a:pt x="6820" y="745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42" y="657"/>
                    <a:pt x="6842" y="635"/>
                  </a:cubicBezTo>
                  <a:cubicBezTo>
                    <a:pt x="6775" y="546"/>
                    <a:pt x="6731" y="436"/>
                    <a:pt x="6599" y="414"/>
                  </a:cubicBezTo>
                  <a:cubicBezTo>
                    <a:pt x="6511" y="392"/>
                    <a:pt x="6422" y="348"/>
                    <a:pt x="6378" y="259"/>
                  </a:cubicBezTo>
                  <a:cubicBezTo>
                    <a:pt x="6334" y="237"/>
                    <a:pt x="6312" y="215"/>
                    <a:pt x="6290" y="193"/>
                  </a:cubicBezTo>
                  <a:cubicBezTo>
                    <a:pt x="6202" y="171"/>
                    <a:pt x="6135" y="149"/>
                    <a:pt x="6047" y="149"/>
                  </a:cubicBezTo>
                  <a:cubicBezTo>
                    <a:pt x="6003" y="149"/>
                    <a:pt x="5959" y="127"/>
                    <a:pt x="5937" y="105"/>
                  </a:cubicBezTo>
                  <a:cubicBezTo>
                    <a:pt x="5915" y="105"/>
                    <a:pt x="5893" y="83"/>
                    <a:pt x="5848" y="83"/>
                  </a:cubicBezTo>
                  <a:cubicBezTo>
                    <a:pt x="5782" y="83"/>
                    <a:pt x="5694" y="61"/>
                    <a:pt x="5628" y="17"/>
                  </a:cubicBezTo>
                  <a:cubicBezTo>
                    <a:pt x="5617" y="6"/>
                    <a:pt x="5600" y="0"/>
                    <a:pt x="5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5150425" y="731375"/>
              <a:ext cx="172725" cy="273675"/>
            </a:xfrm>
            <a:custGeom>
              <a:avLst/>
              <a:gdLst/>
              <a:ahLst/>
              <a:cxnLst/>
              <a:rect l="l" t="t" r="r" b="b"/>
              <a:pathLst>
                <a:path w="6909" h="10947" extrusionOk="0">
                  <a:moveTo>
                    <a:pt x="5366" y="4184"/>
                  </a:moveTo>
                  <a:cubicBezTo>
                    <a:pt x="5373" y="4184"/>
                    <a:pt x="5379" y="4187"/>
                    <a:pt x="5386" y="4193"/>
                  </a:cubicBezTo>
                  <a:cubicBezTo>
                    <a:pt x="5408" y="4215"/>
                    <a:pt x="5386" y="4237"/>
                    <a:pt x="5408" y="4282"/>
                  </a:cubicBezTo>
                  <a:lnTo>
                    <a:pt x="5342" y="4282"/>
                  </a:lnTo>
                  <a:cubicBezTo>
                    <a:pt x="5297" y="4260"/>
                    <a:pt x="5297" y="4237"/>
                    <a:pt x="5319" y="4215"/>
                  </a:cubicBezTo>
                  <a:cubicBezTo>
                    <a:pt x="5335" y="4200"/>
                    <a:pt x="5351" y="4184"/>
                    <a:pt x="5366" y="4184"/>
                  </a:cubicBezTo>
                  <a:close/>
                  <a:moveTo>
                    <a:pt x="4768" y="4878"/>
                  </a:moveTo>
                  <a:cubicBezTo>
                    <a:pt x="4790" y="4878"/>
                    <a:pt x="4812" y="4878"/>
                    <a:pt x="4834" y="4900"/>
                  </a:cubicBezTo>
                  <a:cubicBezTo>
                    <a:pt x="4856" y="4900"/>
                    <a:pt x="4856" y="4922"/>
                    <a:pt x="4856" y="4944"/>
                  </a:cubicBezTo>
                  <a:cubicBezTo>
                    <a:pt x="4878" y="4966"/>
                    <a:pt x="4878" y="4988"/>
                    <a:pt x="4856" y="5010"/>
                  </a:cubicBezTo>
                  <a:cubicBezTo>
                    <a:pt x="4849" y="5017"/>
                    <a:pt x="4841" y="5020"/>
                    <a:pt x="4834" y="5020"/>
                  </a:cubicBezTo>
                  <a:cubicBezTo>
                    <a:pt x="4819" y="5020"/>
                    <a:pt x="4805" y="5010"/>
                    <a:pt x="4790" y="5010"/>
                  </a:cubicBezTo>
                  <a:cubicBezTo>
                    <a:pt x="4768" y="4988"/>
                    <a:pt x="4746" y="4966"/>
                    <a:pt x="4746" y="4922"/>
                  </a:cubicBezTo>
                  <a:cubicBezTo>
                    <a:pt x="4746" y="4922"/>
                    <a:pt x="4768" y="4878"/>
                    <a:pt x="4768" y="4878"/>
                  </a:cubicBezTo>
                  <a:close/>
                  <a:moveTo>
                    <a:pt x="4834" y="5164"/>
                  </a:moveTo>
                  <a:cubicBezTo>
                    <a:pt x="4856" y="5164"/>
                    <a:pt x="4856" y="5209"/>
                    <a:pt x="4856" y="5231"/>
                  </a:cubicBezTo>
                  <a:cubicBezTo>
                    <a:pt x="4834" y="5275"/>
                    <a:pt x="4812" y="5275"/>
                    <a:pt x="4790" y="5275"/>
                  </a:cubicBezTo>
                  <a:lnTo>
                    <a:pt x="4768" y="5275"/>
                  </a:lnTo>
                  <a:cubicBezTo>
                    <a:pt x="4768" y="5275"/>
                    <a:pt x="4746" y="5253"/>
                    <a:pt x="4746" y="5253"/>
                  </a:cubicBezTo>
                  <a:cubicBezTo>
                    <a:pt x="4746" y="5231"/>
                    <a:pt x="4768" y="5231"/>
                    <a:pt x="4768" y="5209"/>
                  </a:cubicBezTo>
                  <a:cubicBezTo>
                    <a:pt x="4768" y="5186"/>
                    <a:pt x="4790" y="5164"/>
                    <a:pt x="4834" y="5164"/>
                  </a:cubicBezTo>
                  <a:close/>
                  <a:moveTo>
                    <a:pt x="5540" y="0"/>
                  </a:moveTo>
                  <a:cubicBezTo>
                    <a:pt x="5518" y="22"/>
                    <a:pt x="5496" y="22"/>
                    <a:pt x="5474" y="44"/>
                  </a:cubicBezTo>
                  <a:cubicBezTo>
                    <a:pt x="5386" y="66"/>
                    <a:pt x="5342" y="133"/>
                    <a:pt x="5297" y="199"/>
                  </a:cubicBezTo>
                  <a:cubicBezTo>
                    <a:pt x="5297" y="243"/>
                    <a:pt x="5275" y="265"/>
                    <a:pt x="5275" y="287"/>
                  </a:cubicBezTo>
                  <a:cubicBezTo>
                    <a:pt x="5231" y="287"/>
                    <a:pt x="5209" y="265"/>
                    <a:pt x="5187" y="265"/>
                  </a:cubicBezTo>
                  <a:cubicBezTo>
                    <a:pt x="5121" y="309"/>
                    <a:pt x="5077" y="375"/>
                    <a:pt x="5033" y="464"/>
                  </a:cubicBezTo>
                  <a:cubicBezTo>
                    <a:pt x="4966" y="552"/>
                    <a:pt x="4944" y="640"/>
                    <a:pt x="4988" y="728"/>
                  </a:cubicBezTo>
                  <a:cubicBezTo>
                    <a:pt x="5010" y="839"/>
                    <a:pt x="4988" y="883"/>
                    <a:pt x="4878" y="905"/>
                  </a:cubicBezTo>
                  <a:cubicBezTo>
                    <a:pt x="4841" y="905"/>
                    <a:pt x="4807" y="907"/>
                    <a:pt x="4775" y="907"/>
                  </a:cubicBezTo>
                  <a:cubicBezTo>
                    <a:pt x="4711" y="907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80" y="828"/>
                  </a:cubicBezTo>
                  <a:cubicBezTo>
                    <a:pt x="4569" y="828"/>
                    <a:pt x="4558" y="828"/>
                    <a:pt x="4547" y="817"/>
                  </a:cubicBezTo>
                  <a:cubicBezTo>
                    <a:pt x="4525" y="883"/>
                    <a:pt x="4525" y="927"/>
                    <a:pt x="4525" y="971"/>
                  </a:cubicBezTo>
                  <a:cubicBezTo>
                    <a:pt x="4459" y="971"/>
                    <a:pt x="4415" y="993"/>
                    <a:pt x="4370" y="993"/>
                  </a:cubicBezTo>
                  <a:cubicBezTo>
                    <a:pt x="4326" y="993"/>
                    <a:pt x="4304" y="1015"/>
                    <a:pt x="4304" y="1059"/>
                  </a:cubicBezTo>
                  <a:cubicBezTo>
                    <a:pt x="4304" y="1104"/>
                    <a:pt x="4304" y="1170"/>
                    <a:pt x="4326" y="1214"/>
                  </a:cubicBezTo>
                  <a:cubicBezTo>
                    <a:pt x="4326" y="1258"/>
                    <a:pt x="4304" y="1302"/>
                    <a:pt x="4282" y="1346"/>
                  </a:cubicBezTo>
                  <a:cubicBezTo>
                    <a:pt x="4260" y="1346"/>
                    <a:pt x="4260" y="1368"/>
                    <a:pt x="4260" y="1391"/>
                  </a:cubicBezTo>
                  <a:cubicBezTo>
                    <a:pt x="4282" y="1413"/>
                    <a:pt x="4282" y="1413"/>
                    <a:pt x="4304" y="1435"/>
                  </a:cubicBezTo>
                  <a:cubicBezTo>
                    <a:pt x="4348" y="1479"/>
                    <a:pt x="4348" y="1479"/>
                    <a:pt x="4304" y="1523"/>
                  </a:cubicBezTo>
                  <a:cubicBezTo>
                    <a:pt x="4282" y="1523"/>
                    <a:pt x="4260" y="1545"/>
                    <a:pt x="4260" y="1545"/>
                  </a:cubicBezTo>
                  <a:cubicBezTo>
                    <a:pt x="4260" y="1633"/>
                    <a:pt x="4282" y="1699"/>
                    <a:pt x="4282" y="1766"/>
                  </a:cubicBezTo>
                  <a:cubicBezTo>
                    <a:pt x="4282" y="1815"/>
                    <a:pt x="4257" y="1840"/>
                    <a:pt x="4226" y="1840"/>
                  </a:cubicBezTo>
                  <a:cubicBezTo>
                    <a:pt x="4216" y="1840"/>
                    <a:pt x="4205" y="1837"/>
                    <a:pt x="4194" y="1832"/>
                  </a:cubicBezTo>
                  <a:cubicBezTo>
                    <a:pt x="4179" y="1817"/>
                    <a:pt x="4163" y="1791"/>
                    <a:pt x="4141" y="1791"/>
                  </a:cubicBezTo>
                  <a:cubicBezTo>
                    <a:pt x="4131" y="1791"/>
                    <a:pt x="4119" y="1796"/>
                    <a:pt x="4106" y="1810"/>
                  </a:cubicBezTo>
                  <a:cubicBezTo>
                    <a:pt x="4106" y="1854"/>
                    <a:pt x="4128" y="1898"/>
                    <a:pt x="4106" y="1942"/>
                  </a:cubicBezTo>
                  <a:cubicBezTo>
                    <a:pt x="4084" y="2008"/>
                    <a:pt x="4128" y="2075"/>
                    <a:pt x="4172" y="2119"/>
                  </a:cubicBezTo>
                  <a:cubicBezTo>
                    <a:pt x="4194" y="2141"/>
                    <a:pt x="4238" y="2163"/>
                    <a:pt x="4260" y="2185"/>
                  </a:cubicBezTo>
                  <a:cubicBezTo>
                    <a:pt x="4282" y="2207"/>
                    <a:pt x="4282" y="2229"/>
                    <a:pt x="4304" y="2251"/>
                  </a:cubicBezTo>
                  <a:cubicBezTo>
                    <a:pt x="4282" y="2317"/>
                    <a:pt x="4238" y="2384"/>
                    <a:pt x="4216" y="2428"/>
                  </a:cubicBezTo>
                  <a:cubicBezTo>
                    <a:pt x="4128" y="2428"/>
                    <a:pt x="4150" y="2317"/>
                    <a:pt x="4084" y="2295"/>
                  </a:cubicBezTo>
                  <a:cubicBezTo>
                    <a:pt x="4017" y="2362"/>
                    <a:pt x="4084" y="2428"/>
                    <a:pt x="4084" y="2494"/>
                  </a:cubicBezTo>
                  <a:cubicBezTo>
                    <a:pt x="3929" y="2538"/>
                    <a:pt x="3775" y="2538"/>
                    <a:pt x="3620" y="2560"/>
                  </a:cubicBezTo>
                  <a:cubicBezTo>
                    <a:pt x="3620" y="2604"/>
                    <a:pt x="3620" y="2626"/>
                    <a:pt x="3620" y="2671"/>
                  </a:cubicBezTo>
                  <a:cubicBezTo>
                    <a:pt x="3579" y="2657"/>
                    <a:pt x="3546" y="2626"/>
                    <a:pt x="3517" y="2626"/>
                  </a:cubicBezTo>
                  <a:cubicBezTo>
                    <a:pt x="3499" y="2626"/>
                    <a:pt x="3482" y="2637"/>
                    <a:pt x="3466" y="2671"/>
                  </a:cubicBezTo>
                  <a:cubicBezTo>
                    <a:pt x="3466" y="2693"/>
                    <a:pt x="3488" y="2715"/>
                    <a:pt x="3510" y="2737"/>
                  </a:cubicBezTo>
                  <a:cubicBezTo>
                    <a:pt x="3532" y="2759"/>
                    <a:pt x="3554" y="2803"/>
                    <a:pt x="3532" y="2847"/>
                  </a:cubicBezTo>
                  <a:cubicBezTo>
                    <a:pt x="3532" y="2957"/>
                    <a:pt x="3510" y="3090"/>
                    <a:pt x="3510" y="3200"/>
                  </a:cubicBezTo>
                  <a:cubicBezTo>
                    <a:pt x="3510" y="3244"/>
                    <a:pt x="3488" y="3266"/>
                    <a:pt x="3444" y="3289"/>
                  </a:cubicBezTo>
                  <a:lnTo>
                    <a:pt x="3377" y="3289"/>
                  </a:lnTo>
                  <a:cubicBezTo>
                    <a:pt x="3338" y="3304"/>
                    <a:pt x="3305" y="3311"/>
                    <a:pt x="3275" y="3311"/>
                  </a:cubicBezTo>
                  <a:cubicBezTo>
                    <a:pt x="3220" y="3311"/>
                    <a:pt x="3177" y="3287"/>
                    <a:pt x="3135" y="3244"/>
                  </a:cubicBezTo>
                  <a:cubicBezTo>
                    <a:pt x="3119" y="3229"/>
                    <a:pt x="3103" y="3213"/>
                    <a:pt x="3088" y="3213"/>
                  </a:cubicBezTo>
                  <a:cubicBezTo>
                    <a:pt x="3081" y="3213"/>
                    <a:pt x="3075" y="3216"/>
                    <a:pt x="3068" y="3222"/>
                  </a:cubicBezTo>
                  <a:cubicBezTo>
                    <a:pt x="3068" y="3244"/>
                    <a:pt x="3090" y="3266"/>
                    <a:pt x="3090" y="3266"/>
                  </a:cubicBezTo>
                  <a:cubicBezTo>
                    <a:pt x="3113" y="3289"/>
                    <a:pt x="3157" y="3311"/>
                    <a:pt x="3179" y="3355"/>
                  </a:cubicBezTo>
                  <a:cubicBezTo>
                    <a:pt x="3245" y="3421"/>
                    <a:pt x="3223" y="3509"/>
                    <a:pt x="3135" y="3553"/>
                  </a:cubicBezTo>
                  <a:cubicBezTo>
                    <a:pt x="3090" y="3575"/>
                    <a:pt x="3024" y="3597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92" y="3774"/>
                    <a:pt x="2804" y="3862"/>
                    <a:pt x="2804" y="3973"/>
                  </a:cubicBezTo>
                  <a:cubicBezTo>
                    <a:pt x="2804" y="3995"/>
                    <a:pt x="2804" y="4017"/>
                    <a:pt x="2781" y="4039"/>
                  </a:cubicBezTo>
                  <a:cubicBezTo>
                    <a:pt x="2737" y="4105"/>
                    <a:pt x="2737" y="4171"/>
                    <a:pt x="2759" y="4237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4" y="4392"/>
                    <a:pt x="2804" y="4436"/>
                    <a:pt x="2826" y="4502"/>
                  </a:cubicBezTo>
                  <a:cubicBezTo>
                    <a:pt x="2826" y="4524"/>
                    <a:pt x="2848" y="4569"/>
                    <a:pt x="2848" y="4591"/>
                  </a:cubicBezTo>
                  <a:cubicBezTo>
                    <a:pt x="2870" y="4657"/>
                    <a:pt x="2848" y="4701"/>
                    <a:pt x="2804" y="4745"/>
                  </a:cubicBezTo>
                  <a:cubicBezTo>
                    <a:pt x="2759" y="4767"/>
                    <a:pt x="2737" y="4789"/>
                    <a:pt x="2715" y="4789"/>
                  </a:cubicBezTo>
                  <a:cubicBezTo>
                    <a:pt x="2693" y="4855"/>
                    <a:pt x="2671" y="4944"/>
                    <a:pt x="2627" y="4988"/>
                  </a:cubicBezTo>
                  <a:cubicBezTo>
                    <a:pt x="2583" y="4988"/>
                    <a:pt x="2539" y="4988"/>
                    <a:pt x="2495" y="5010"/>
                  </a:cubicBezTo>
                  <a:cubicBezTo>
                    <a:pt x="2517" y="5032"/>
                    <a:pt x="2539" y="5076"/>
                    <a:pt x="2561" y="5076"/>
                  </a:cubicBezTo>
                  <a:cubicBezTo>
                    <a:pt x="2671" y="5164"/>
                    <a:pt x="2715" y="5297"/>
                    <a:pt x="2826" y="5385"/>
                  </a:cubicBezTo>
                  <a:cubicBezTo>
                    <a:pt x="2848" y="5407"/>
                    <a:pt x="2826" y="5451"/>
                    <a:pt x="2804" y="5451"/>
                  </a:cubicBezTo>
                  <a:cubicBezTo>
                    <a:pt x="2737" y="5473"/>
                    <a:pt x="2693" y="5473"/>
                    <a:pt x="2671" y="5540"/>
                  </a:cubicBezTo>
                  <a:cubicBezTo>
                    <a:pt x="2649" y="5540"/>
                    <a:pt x="2649" y="5540"/>
                    <a:pt x="2627" y="5562"/>
                  </a:cubicBezTo>
                  <a:cubicBezTo>
                    <a:pt x="2539" y="5584"/>
                    <a:pt x="2517" y="5628"/>
                    <a:pt x="2495" y="5716"/>
                  </a:cubicBezTo>
                  <a:cubicBezTo>
                    <a:pt x="2495" y="5738"/>
                    <a:pt x="2473" y="5760"/>
                    <a:pt x="2473" y="5782"/>
                  </a:cubicBezTo>
                  <a:cubicBezTo>
                    <a:pt x="2459" y="5824"/>
                    <a:pt x="2436" y="5840"/>
                    <a:pt x="2410" y="5840"/>
                  </a:cubicBezTo>
                  <a:cubicBezTo>
                    <a:pt x="2394" y="5840"/>
                    <a:pt x="2378" y="5835"/>
                    <a:pt x="2362" y="5826"/>
                  </a:cubicBezTo>
                  <a:cubicBezTo>
                    <a:pt x="2340" y="5804"/>
                    <a:pt x="2318" y="5804"/>
                    <a:pt x="2296" y="5782"/>
                  </a:cubicBezTo>
                  <a:cubicBezTo>
                    <a:pt x="2296" y="5782"/>
                    <a:pt x="2252" y="5782"/>
                    <a:pt x="2252" y="5804"/>
                  </a:cubicBezTo>
                  <a:cubicBezTo>
                    <a:pt x="2252" y="5826"/>
                    <a:pt x="2274" y="5849"/>
                    <a:pt x="2296" y="5871"/>
                  </a:cubicBezTo>
                  <a:cubicBezTo>
                    <a:pt x="2296" y="5915"/>
                    <a:pt x="2318" y="5937"/>
                    <a:pt x="2318" y="5959"/>
                  </a:cubicBezTo>
                  <a:cubicBezTo>
                    <a:pt x="2337" y="6036"/>
                    <a:pt x="2306" y="6096"/>
                    <a:pt x="2240" y="6096"/>
                  </a:cubicBezTo>
                  <a:cubicBezTo>
                    <a:pt x="2230" y="6096"/>
                    <a:pt x="2219" y="6094"/>
                    <a:pt x="2208" y="6091"/>
                  </a:cubicBezTo>
                  <a:cubicBezTo>
                    <a:pt x="2119" y="6069"/>
                    <a:pt x="2031" y="6069"/>
                    <a:pt x="1943" y="6047"/>
                  </a:cubicBezTo>
                  <a:cubicBezTo>
                    <a:pt x="1894" y="6112"/>
                    <a:pt x="1834" y="6153"/>
                    <a:pt x="1762" y="6153"/>
                  </a:cubicBezTo>
                  <a:cubicBezTo>
                    <a:pt x="1736" y="6153"/>
                    <a:pt x="1708" y="6147"/>
                    <a:pt x="1678" y="6135"/>
                  </a:cubicBezTo>
                  <a:cubicBezTo>
                    <a:pt x="1656" y="6158"/>
                    <a:pt x="1678" y="6202"/>
                    <a:pt x="1656" y="6224"/>
                  </a:cubicBezTo>
                  <a:cubicBezTo>
                    <a:pt x="1590" y="6312"/>
                    <a:pt x="1524" y="6378"/>
                    <a:pt x="1457" y="6467"/>
                  </a:cubicBezTo>
                  <a:cubicBezTo>
                    <a:pt x="1431" y="6492"/>
                    <a:pt x="1406" y="6503"/>
                    <a:pt x="1375" y="6503"/>
                  </a:cubicBezTo>
                  <a:cubicBezTo>
                    <a:pt x="1354" y="6503"/>
                    <a:pt x="1330" y="6498"/>
                    <a:pt x="1303" y="6489"/>
                  </a:cubicBezTo>
                  <a:lnTo>
                    <a:pt x="1259" y="6489"/>
                  </a:lnTo>
                  <a:cubicBezTo>
                    <a:pt x="1252" y="6482"/>
                    <a:pt x="1244" y="6479"/>
                    <a:pt x="1235" y="6479"/>
                  </a:cubicBezTo>
                  <a:cubicBezTo>
                    <a:pt x="1213" y="6479"/>
                    <a:pt x="1186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92" y="6687"/>
                    <a:pt x="1192" y="6731"/>
                  </a:cubicBezTo>
                  <a:cubicBezTo>
                    <a:pt x="1170" y="6798"/>
                    <a:pt x="1215" y="6842"/>
                    <a:pt x="1259" y="6864"/>
                  </a:cubicBezTo>
                  <a:cubicBezTo>
                    <a:pt x="1303" y="6886"/>
                    <a:pt x="1325" y="6886"/>
                    <a:pt x="1347" y="6908"/>
                  </a:cubicBezTo>
                  <a:cubicBezTo>
                    <a:pt x="1413" y="6974"/>
                    <a:pt x="1413" y="7062"/>
                    <a:pt x="1325" y="7107"/>
                  </a:cubicBezTo>
                  <a:cubicBezTo>
                    <a:pt x="1281" y="7151"/>
                    <a:pt x="1259" y="7195"/>
                    <a:pt x="1259" y="7261"/>
                  </a:cubicBezTo>
                  <a:cubicBezTo>
                    <a:pt x="1281" y="7283"/>
                    <a:pt x="1259" y="7327"/>
                    <a:pt x="1281" y="7349"/>
                  </a:cubicBezTo>
                  <a:cubicBezTo>
                    <a:pt x="1281" y="7393"/>
                    <a:pt x="1281" y="7415"/>
                    <a:pt x="1281" y="7460"/>
                  </a:cubicBezTo>
                  <a:cubicBezTo>
                    <a:pt x="1303" y="7526"/>
                    <a:pt x="1347" y="7592"/>
                    <a:pt x="1391" y="7636"/>
                  </a:cubicBezTo>
                  <a:cubicBezTo>
                    <a:pt x="1435" y="7724"/>
                    <a:pt x="1413" y="7769"/>
                    <a:pt x="1369" y="7835"/>
                  </a:cubicBezTo>
                  <a:cubicBezTo>
                    <a:pt x="1347" y="7879"/>
                    <a:pt x="1303" y="7923"/>
                    <a:pt x="1281" y="7967"/>
                  </a:cubicBezTo>
                  <a:cubicBezTo>
                    <a:pt x="1237" y="8011"/>
                    <a:pt x="1215" y="8033"/>
                    <a:pt x="1215" y="8100"/>
                  </a:cubicBezTo>
                  <a:cubicBezTo>
                    <a:pt x="1215" y="8100"/>
                    <a:pt x="1192" y="8122"/>
                    <a:pt x="1192" y="8144"/>
                  </a:cubicBezTo>
                  <a:cubicBezTo>
                    <a:pt x="1170" y="8166"/>
                    <a:pt x="1170" y="8188"/>
                    <a:pt x="1148" y="8210"/>
                  </a:cubicBezTo>
                  <a:cubicBezTo>
                    <a:pt x="1170" y="8232"/>
                    <a:pt x="1192" y="8232"/>
                    <a:pt x="1192" y="8254"/>
                  </a:cubicBezTo>
                  <a:cubicBezTo>
                    <a:pt x="1215" y="8254"/>
                    <a:pt x="1259" y="8276"/>
                    <a:pt x="1281" y="8298"/>
                  </a:cubicBezTo>
                  <a:cubicBezTo>
                    <a:pt x="1303" y="8320"/>
                    <a:pt x="1303" y="8364"/>
                    <a:pt x="1259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8" y="8585"/>
                    <a:pt x="972" y="8585"/>
                  </a:cubicBezTo>
                  <a:cubicBezTo>
                    <a:pt x="906" y="8585"/>
                    <a:pt x="861" y="8629"/>
                    <a:pt x="817" y="8673"/>
                  </a:cubicBezTo>
                  <a:cubicBezTo>
                    <a:pt x="773" y="8740"/>
                    <a:pt x="707" y="8784"/>
                    <a:pt x="663" y="8828"/>
                  </a:cubicBezTo>
                  <a:cubicBezTo>
                    <a:pt x="597" y="8872"/>
                    <a:pt x="552" y="8894"/>
                    <a:pt x="530" y="8982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420" y="9027"/>
                    <a:pt x="376" y="9005"/>
                    <a:pt x="332" y="9005"/>
                  </a:cubicBezTo>
                  <a:cubicBezTo>
                    <a:pt x="288" y="9005"/>
                    <a:pt x="266" y="9005"/>
                    <a:pt x="243" y="9027"/>
                  </a:cubicBezTo>
                  <a:cubicBezTo>
                    <a:pt x="155" y="9093"/>
                    <a:pt x="67" y="9181"/>
                    <a:pt x="23" y="9269"/>
                  </a:cubicBezTo>
                  <a:cubicBezTo>
                    <a:pt x="1" y="9336"/>
                    <a:pt x="1" y="9380"/>
                    <a:pt x="45" y="9424"/>
                  </a:cubicBezTo>
                  <a:cubicBezTo>
                    <a:pt x="111" y="9534"/>
                    <a:pt x="177" y="9645"/>
                    <a:pt x="243" y="9733"/>
                  </a:cubicBezTo>
                  <a:cubicBezTo>
                    <a:pt x="266" y="9755"/>
                    <a:pt x="266" y="9799"/>
                    <a:pt x="266" y="9843"/>
                  </a:cubicBezTo>
                  <a:cubicBezTo>
                    <a:pt x="243" y="9931"/>
                    <a:pt x="199" y="10020"/>
                    <a:pt x="111" y="10064"/>
                  </a:cubicBezTo>
                  <a:cubicBezTo>
                    <a:pt x="89" y="10064"/>
                    <a:pt x="89" y="10086"/>
                    <a:pt x="89" y="10086"/>
                  </a:cubicBezTo>
                  <a:cubicBezTo>
                    <a:pt x="23" y="10130"/>
                    <a:pt x="23" y="10196"/>
                    <a:pt x="67" y="10240"/>
                  </a:cubicBezTo>
                  <a:cubicBezTo>
                    <a:pt x="133" y="10307"/>
                    <a:pt x="199" y="10373"/>
                    <a:pt x="288" y="10417"/>
                  </a:cubicBezTo>
                  <a:cubicBezTo>
                    <a:pt x="310" y="10439"/>
                    <a:pt x="354" y="10461"/>
                    <a:pt x="398" y="10483"/>
                  </a:cubicBezTo>
                  <a:cubicBezTo>
                    <a:pt x="420" y="10527"/>
                    <a:pt x="442" y="10549"/>
                    <a:pt x="464" y="10594"/>
                  </a:cubicBezTo>
                  <a:cubicBezTo>
                    <a:pt x="530" y="10660"/>
                    <a:pt x="575" y="10726"/>
                    <a:pt x="663" y="10770"/>
                  </a:cubicBezTo>
                  <a:cubicBezTo>
                    <a:pt x="751" y="10836"/>
                    <a:pt x="861" y="10858"/>
                    <a:pt x="906" y="10947"/>
                  </a:cubicBezTo>
                  <a:cubicBezTo>
                    <a:pt x="950" y="10947"/>
                    <a:pt x="972" y="10925"/>
                    <a:pt x="1016" y="10925"/>
                  </a:cubicBezTo>
                  <a:cubicBezTo>
                    <a:pt x="1060" y="10925"/>
                    <a:pt x="1104" y="10925"/>
                    <a:pt x="1126" y="10880"/>
                  </a:cubicBezTo>
                  <a:cubicBezTo>
                    <a:pt x="1148" y="10858"/>
                    <a:pt x="1170" y="10836"/>
                    <a:pt x="1215" y="10814"/>
                  </a:cubicBezTo>
                  <a:cubicBezTo>
                    <a:pt x="1303" y="10792"/>
                    <a:pt x="1347" y="10726"/>
                    <a:pt x="1435" y="10682"/>
                  </a:cubicBezTo>
                  <a:cubicBezTo>
                    <a:pt x="1435" y="10660"/>
                    <a:pt x="1435" y="10638"/>
                    <a:pt x="1435" y="10616"/>
                  </a:cubicBezTo>
                  <a:cubicBezTo>
                    <a:pt x="1413" y="10594"/>
                    <a:pt x="1413" y="10571"/>
                    <a:pt x="1413" y="10549"/>
                  </a:cubicBezTo>
                  <a:cubicBezTo>
                    <a:pt x="1435" y="10527"/>
                    <a:pt x="1457" y="10527"/>
                    <a:pt x="1479" y="10527"/>
                  </a:cubicBezTo>
                  <a:cubicBezTo>
                    <a:pt x="1634" y="10483"/>
                    <a:pt x="1656" y="10461"/>
                    <a:pt x="1656" y="10307"/>
                  </a:cubicBezTo>
                  <a:cubicBezTo>
                    <a:pt x="1656" y="10249"/>
                    <a:pt x="1672" y="10192"/>
                    <a:pt x="1749" y="10192"/>
                  </a:cubicBezTo>
                  <a:cubicBezTo>
                    <a:pt x="1760" y="10192"/>
                    <a:pt x="1774" y="10193"/>
                    <a:pt x="1788" y="10196"/>
                  </a:cubicBezTo>
                  <a:lnTo>
                    <a:pt x="1810" y="10196"/>
                  </a:lnTo>
                  <a:cubicBezTo>
                    <a:pt x="1822" y="10202"/>
                    <a:pt x="1834" y="10205"/>
                    <a:pt x="1845" y="10205"/>
                  </a:cubicBezTo>
                  <a:cubicBezTo>
                    <a:pt x="1877" y="10205"/>
                    <a:pt x="1905" y="10184"/>
                    <a:pt x="1921" y="10152"/>
                  </a:cubicBezTo>
                  <a:cubicBezTo>
                    <a:pt x="1943" y="10086"/>
                    <a:pt x="2009" y="10064"/>
                    <a:pt x="2075" y="10064"/>
                  </a:cubicBezTo>
                  <a:lnTo>
                    <a:pt x="2119" y="10064"/>
                  </a:lnTo>
                  <a:cubicBezTo>
                    <a:pt x="2164" y="10020"/>
                    <a:pt x="2186" y="9976"/>
                    <a:pt x="2208" y="9931"/>
                  </a:cubicBezTo>
                  <a:cubicBezTo>
                    <a:pt x="2230" y="9887"/>
                    <a:pt x="2252" y="9843"/>
                    <a:pt x="2318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28" y="9755"/>
                    <a:pt x="2473" y="9733"/>
                    <a:pt x="2539" y="9711"/>
                  </a:cubicBezTo>
                  <a:cubicBezTo>
                    <a:pt x="2605" y="9689"/>
                    <a:pt x="2649" y="9645"/>
                    <a:pt x="2693" y="9600"/>
                  </a:cubicBezTo>
                  <a:cubicBezTo>
                    <a:pt x="2715" y="9534"/>
                    <a:pt x="2759" y="9490"/>
                    <a:pt x="2804" y="9446"/>
                  </a:cubicBezTo>
                  <a:cubicBezTo>
                    <a:pt x="2826" y="9380"/>
                    <a:pt x="2870" y="9336"/>
                    <a:pt x="2936" y="9291"/>
                  </a:cubicBezTo>
                  <a:cubicBezTo>
                    <a:pt x="2980" y="9269"/>
                    <a:pt x="3002" y="9225"/>
                    <a:pt x="3002" y="9181"/>
                  </a:cubicBezTo>
                  <a:cubicBezTo>
                    <a:pt x="3024" y="9071"/>
                    <a:pt x="3046" y="8982"/>
                    <a:pt x="3046" y="8872"/>
                  </a:cubicBezTo>
                  <a:cubicBezTo>
                    <a:pt x="3046" y="8828"/>
                    <a:pt x="3068" y="8806"/>
                    <a:pt x="3113" y="8784"/>
                  </a:cubicBezTo>
                  <a:cubicBezTo>
                    <a:pt x="3131" y="8775"/>
                    <a:pt x="3149" y="8769"/>
                    <a:pt x="3166" y="8769"/>
                  </a:cubicBezTo>
                  <a:cubicBezTo>
                    <a:pt x="3189" y="8769"/>
                    <a:pt x="3210" y="8780"/>
                    <a:pt x="3223" y="8806"/>
                  </a:cubicBezTo>
                  <a:cubicBezTo>
                    <a:pt x="3223" y="8828"/>
                    <a:pt x="3223" y="8850"/>
                    <a:pt x="3267" y="8850"/>
                  </a:cubicBezTo>
                  <a:cubicBezTo>
                    <a:pt x="3267" y="8806"/>
                    <a:pt x="3267" y="8784"/>
                    <a:pt x="3267" y="8740"/>
                  </a:cubicBezTo>
                  <a:cubicBezTo>
                    <a:pt x="3267" y="8696"/>
                    <a:pt x="3245" y="8651"/>
                    <a:pt x="3223" y="8629"/>
                  </a:cubicBezTo>
                  <a:cubicBezTo>
                    <a:pt x="3201" y="8541"/>
                    <a:pt x="3201" y="8475"/>
                    <a:pt x="3267" y="8431"/>
                  </a:cubicBezTo>
                  <a:cubicBezTo>
                    <a:pt x="3289" y="8431"/>
                    <a:pt x="3289" y="8387"/>
                    <a:pt x="3289" y="8364"/>
                  </a:cubicBezTo>
                  <a:cubicBezTo>
                    <a:pt x="3289" y="8342"/>
                    <a:pt x="3267" y="8320"/>
                    <a:pt x="3267" y="8298"/>
                  </a:cubicBezTo>
                  <a:cubicBezTo>
                    <a:pt x="3267" y="8254"/>
                    <a:pt x="3267" y="8210"/>
                    <a:pt x="3311" y="8188"/>
                  </a:cubicBezTo>
                  <a:cubicBezTo>
                    <a:pt x="3377" y="8166"/>
                    <a:pt x="3377" y="8100"/>
                    <a:pt x="3377" y="8033"/>
                  </a:cubicBezTo>
                  <a:cubicBezTo>
                    <a:pt x="3466" y="7967"/>
                    <a:pt x="3466" y="7967"/>
                    <a:pt x="3488" y="7901"/>
                  </a:cubicBezTo>
                  <a:cubicBezTo>
                    <a:pt x="3488" y="7901"/>
                    <a:pt x="3466" y="7879"/>
                    <a:pt x="3466" y="7879"/>
                  </a:cubicBezTo>
                  <a:cubicBezTo>
                    <a:pt x="3444" y="7879"/>
                    <a:pt x="3421" y="7901"/>
                    <a:pt x="3399" y="7901"/>
                  </a:cubicBezTo>
                  <a:cubicBezTo>
                    <a:pt x="3399" y="7835"/>
                    <a:pt x="3399" y="7835"/>
                    <a:pt x="3444" y="7791"/>
                  </a:cubicBezTo>
                  <a:cubicBezTo>
                    <a:pt x="3466" y="7747"/>
                    <a:pt x="3488" y="7702"/>
                    <a:pt x="3466" y="7636"/>
                  </a:cubicBezTo>
                  <a:cubicBezTo>
                    <a:pt x="3421" y="7548"/>
                    <a:pt x="3421" y="7438"/>
                    <a:pt x="3399" y="7349"/>
                  </a:cubicBezTo>
                  <a:cubicBezTo>
                    <a:pt x="3399" y="7327"/>
                    <a:pt x="3421" y="7305"/>
                    <a:pt x="3421" y="7283"/>
                  </a:cubicBezTo>
                  <a:cubicBezTo>
                    <a:pt x="3466" y="7305"/>
                    <a:pt x="3488" y="7305"/>
                    <a:pt x="3532" y="7327"/>
                  </a:cubicBezTo>
                  <a:cubicBezTo>
                    <a:pt x="3576" y="7305"/>
                    <a:pt x="3620" y="7261"/>
                    <a:pt x="3642" y="7239"/>
                  </a:cubicBezTo>
                  <a:cubicBezTo>
                    <a:pt x="3664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53" y="7107"/>
                    <a:pt x="3775" y="7129"/>
                    <a:pt x="3797" y="7129"/>
                  </a:cubicBezTo>
                  <a:cubicBezTo>
                    <a:pt x="3812" y="7134"/>
                    <a:pt x="3827" y="7137"/>
                    <a:pt x="3840" y="7137"/>
                  </a:cubicBezTo>
                  <a:cubicBezTo>
                    <a:pt x="3881" y="7137"/>
                    <a:pt x="3907" y="7108"/>
                    <a:pt x="3907" y="7040"/>
                  </a:cubicBezTo>
                  <a:cubicBezTo>
                    <a:pt x="3907" y="7018"/>
                    <a:pt x="3907" y="7018"/>
                    <a:pt x="3907" y="6974"/>
                  </a:cubicBezTo>
                  <a:cubicBezTo>
                    <a:pt x="3995" y="6974"/>
                    <a:pt x="4062" y="6952"/>
                    <a:pt x="4106" y="6886"/>
                  </a:cubicBezTo>
                  <a:cubicBezTo>
                    <a:pt x="4128" y="6864"/>
                    <a:pt x="4172" y="6864"/>
                    <a:pt x="4194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3"/>
                    <a:pt x="4326" y="6709"/>
                    <a:pt x="4370" y="6665"/>
                  </a:cubicBezTo>
                  <a:cubicBezTo>
                    <a:pt x="4415" y="6621"/>
                    <a:pt x="4437" y="6599"/>
                    <a:pt x="4481" y="6555"/>
                  </a:cubicBezTo>
                  <a:cubicBezTo>
                    <a:pt x="4481" y="6489"/>
                    <a:pt x="4459" y="6444"/>
                    <a:pt x="4415" y="6422"/>
                  </a:cubicBezTo>
                  <a:cubicBezTo>
                    <a:pt x="4393" y="6356"/>
                    <a:pt x="4393" y="6312"/>
                    <a:pt x="4393" y="6246"/>
                  </a:cubicBezTo>
                  <a:lnTo>
                    <a:pt x="4393" y="6246"/>
                  </a:lnTo>
                  <a:cubicBezTo>
                    <a:pt x="4453" y="6282"/>
                    <a:pt x="4481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24"/>
                    <a:pt x="4503" y="6202"/>
                  </a:cubicBezTo>
                  <a:cubicBezTo>
                    <a:pt x="4525" y="6135"/>
                    <a:pt x="4547" y="6091"/>
                    <a:pt x="4591" y="6047"/>
                  </a:cubicBezTo>
                  <a:cubicBezTo>
                    <a:pt x="4635" y="6003"/>
                    <a:pt x="4635" y="5959"/>
                    <a:pt x="4547" y="5937"/>
                  </a:cubicBezTo>
                  <a:cubicBezTo>
                    <a:pt x="4547" y="5915"/>
                    <a:pt x="4525" y="5915"/>
                    <a:pt x="4503" y="5915"/>
                  </a:cubicBezTo>
                  <a:cubicBezTo>
                    <a:pt x="4547" y="5871"/>
                    <a:pt x="4591" y="5826"/>
                    <a:pt x="4635" y="5782"/>
                  </a:cubicBezTo>
                  <a:cubicBezTo>
                    <a:pt x="4657" y="5738"/>
                    <a:pt x="4679" y="5694"/>
                    <a:pt x="4702" y="5628"/>
                  </a:cubicBezTo>
                  <a:cubicBezTo>
                    <a:pt x="4790" y="5628"/>
                    <a:pt x="4790" y="5540"/>
                    <a:pt x="4812" y="5495"/>
                  </a:cubicBezTo>
                  <a:cubicBezTo>
                    <a:pt x="4830" y="5483"/>
                    <a:pt x="4847" y="5479"/>
                    <a:pt x="4862" y="5479"/>
                  </a:cubicBezTo>
                  <a:cubicBezTo>
                    <a:pt x="4886" y="5479"/>
                    <a:pt x="4906" y="5489"/>
                    <a:pt x="4921" y="5489"/>
                  </a:cubicBezTo>
                  <a:cubicBezTo>
                    <a:pt x="4930" y="5489"/>
                    <a:pt x="4938" y="5486"/>
                    <a:pt x="4944" y="5473"/>
                  </a:cubicBezTo>
                  <a:cubicBezTo>
                    <a:pt x="4944" y="5473"/>
                    <a:pt x="4944" y="5451"/>
                    <a:pt x="4944" y="5451"/>
                  </a:cubicBezTo>
                  <a:cubicBezTo>
                    <a:pt x="4944" y="5451"/>
                    <a:pt x="4944" y="5429"/>
                    <a:pt x="4944" y="5429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4"/>
                    <a:pt x="4988" y="5120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88" y="4833"/>
                    <a:pt x="5010" y="4767"/>
                    <a:pt x="5055" y="4701"/>
                  </a:cubicBezTo>
                  <a:cubicBezTo>
                    <a:pt x="5099" y="4657"/>
                    <a:pt x="5099" y="4635"/>
                    <a:pt x="5099" y="4569"/>
                  </a:cubicBezTo>
                  <a:cubicBezTo>
                    <a:pt x="5077" y="4458"/>
                    <a:pt x="5143" y="4392"/>
                    <a:pt x="5253" y="4392"/>
                  </a:cubicBezTo>
                  <a:lnTo>
                    <a:pt x="5319" y="4392"/>
                  </a:lnTo>
                  <a:cubicBezTo>
                    <a:pt x="5342" y="4392"/>
                    <a:pt x="5386" y="4392"/>
                    <a:pt x="5386" y="4370"/>
                  </a:cubicBezTo>
                  <a:cubicBezTo>
                    <a:pt x="5474" y="4304"/>
                    <a:pt x="5518" y="4215"/>
                    <a:pt x="5474" y="4105"/>
                  </a:cubicBezTo>
                  <a:cubicBezTo>
                    <a:pt x="5452" y="4105"/>
                    <a:pt x="5452" y="4083"/>
                    <a:pt x="5452" y="4061"/>
                  </a:cubicBezTo>
                  <a:cubicBezTo>
                    <a:pt x="5452" y="4039"/>
                    <a:pt x="5474" y="4017"/>
                    <a:pt x="5496" y="4017"/>
                  </a:cubicBezTo>
                  <a:cubicBezTo>
                    <a:pt x="5518" y="3995"/>
                    <a:pt x="5562" y="3995"/>
                    <a:pt x="5584" y="3995"/>
                  </a:cubicBezTo>
                  <a:cubicBezTo>
                    <a:pt x="5628" y="3884"/>
                    <a:pt x="5673" y="3774"/>
                    <a:pt x="5717" y="3686"/>
                  </a:cubicBezTo>
                  <a:cubicBezTo>
                    <a:pt x="5739" y="3664"/>
                    <a:pt x="5761" y="3642"/>
                    <a:pt x="5783" y="3642"/>
                  </a:cubicBezTo>
                  <a:cubicBezTo>
                    <a:pt x="5805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1"/>
                    <a:pt x="5926" y="3717"/>
                    <a:pt x="5941" y="3717"/>
                  </a:cubicBezTo>
                  <a:cubicBezTo>
                    <a:pt x="5947" y="3717"/>
                    <a:pt x="5953" y="3714"/>
                    <a:pt x="5959" y="3708"/>
                  </a:cubicBezTo>
                  <a:cubicBezTo>
                    <a:pt x="5982" y="3708"/>
                    <a:pt x="6004" y="3686"/>
                    <a:pt x="6026" y="3686"/>
                  </a:cubicBezTo>
                  <a:cubicBezTo>
                    <a:pt x="6026" y="3642"/>
                    <a:pt x="6026" y="3620"/>
                    <a:pt x="6026" y="3575"/>
                  </a:cubicBezTo>
                  <a:cubicBezTo>
                    <a:pt x="6042" y="3526"/>
                    <a:pt x="6084" y="3501"/>
                    <a:pt x="6122" y="3501"/>
                  </a:cubicBezTo>
                  <a:cubicBezTo>
                    <a:pt x="6135" y="3501"/>
                    <a:pt x="6147" y="3504"/>
                    <a:pt x="6158" y="3509"/>
                  </a:cubicBezTo>
                  <a:cubicBezTo>
                    <a:pt x="6202" y="3531"/>
                    <a:pt x="6224" y="3553"/>
                    <a:pt x="6268" y="3575"/>
                  </a:cubicBezTo>
                  <a:cubicBezTo>
                    <a:pt x="6291" y="3465"/>
                    <a:pt x="6180" y="3465"/>
                    <a:pt x="6158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1" y="3289"/>
                  </a:lnTo>
                  <a:cubicBezTo>
                    <a:pt x="6291" y="3266"/>
                    <a:pt x="6291" y="3244"/>
                    <a:pt x="6291" y="3244"/>
                  </a:cubicBezTo>
                  <a:cubicBezTo>
                    <a:pt x="6268" y="3222"/>
                    <a:pt x="6246" y="3222"/>
                    <a:pt x="6224" y="3200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2" y="2996"/>
                    <a:pt x="6270" y="2978"/>
                    <a:pt x="6302" y="2978"/>
                  </a:cubicBezTo>
                  <a:cubicBezTo>
                    <a:pt x="6321" y="2978"/>
                    <a:pt x="6345" y="2985"/>
                    <a:pt x="6379" y="3002"/>
                  </a:cubicBezTo>
                  <a:cubicBezTo>
                    <a:pt x="6379" y="3002"/>
                    <a:pt x="6379" y="3024"/>
                    <a:pt x="6401" y="3024"/>
                  </a:cubicBezTo>
                  <a:cubicBezTo>
                    <a:pt x="6423" y="2980"/>
                    <a:pt x="6423" y="2935"/>
                    <a:pt x="6423" y="2891"/>
                  </a:cubicBezTo>
                  <a:cubicBezTo>
                    <a:pt x="6401" y="2847"/>
                    <a:pt x="6379" y="2825"/>
                    <a:pt x="6423" y="2803"/>
                  </a:cubicBezTo>
                  <a:cubicBezTo>
                    <a:pt x="6467" y="2759"/>
                    <a:pt x="6401" y="2737"/>
                    <a:pt x="6423" y="2693"/>
                  </a:cubicBezTo>
                  <a:cubicBezTo>
                    <a:pt x="6445" y="2648"/>
                    <a:pt x="6423" y="2582"/>
                    <a:pt x="6445" y="2516"/>
                  </a:cubicBezTo>
                  <a:cubicBezTo>
                    <a:pt x="6533" y="2472"/>
                    <a:pt x="6555" y="2472"/>
                    <a:pt x="6577" y="2362"/>
                  </a:cubicBezTo>
                  <a:cubicBezTo>
                    <a:pt x="6599" y="2317"/>
                    <a:pt x="6622" y="2273"/>
                    <a:pt x="6666" y="2251"/>
                  </a:cubicBezTo>
                  <a:cubicBezTo>
                    <a:pt x="6688" y="2251"/>
                    <a:pt x="6710" y="2229"/>
                    <a:pt x="6710" y="2207"/>
                  </a:cubicBezTo>
                  <a:cubicBezTo>
                    <a:pt x="6798" y="2141"/>
                    <a:pt x="6798" y="2119"/>
                    <a:pt x="6754" y="2031"/>
                  </a:cubicBezTo>
                  <a:cubicBezTo>
                    <a:pt x="6710" y="1964"/>
                    <a:pt x="6666" y="1876"/>
                    <a:pt x="6644" y="1788"/>
                  </a:cubicBezTo>
                  <a:cubicBezTo>
                    <a:pt x="6644" y="1722"/>
                    <a:pt x="6622" y="1655"/>
                    <a:pt x="6577" y="1611"/>
                  </a:cubicBezTo>
                  <a:cubicBezTo>
                    <a:pt x="6533" y="1567"/>
                    <a:pt x="6533" y="1501"/>
                    <a:pt x="6577" y="1457"/>
                  </a:cubicBezTo>
                  <a:cubicBezTo>
                    <a:pt x="6599" y="1413"/>
                    <a:pt x="6776" y="1214"/>
                    <a:pt x="6820" y="1192"/>
                  </a:cubicBezTo>
                  <a:cubicBezTo>
                    <a:pt x="6820" y="1170"/>
                    <a:pt x="6820" y="1170"/>
                    <a:pt x="6842" y="1170"/>
                  </a:cubicBezTo>
                  <a:cubicBezTo>
                    <a:pt x="6908" y="1126"/>
                    <a:pt x="6908" y="1037"/>
                    <a:pt x="6886" y="971"/>
                  </a:cubicBezTo>
                  <a:cubicBezTo>
                    <a:pt x="6864" y="927"/>
                    <a:pt x="6842" y="905"/>
                    <a:pt x="6842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42" y="728"/>
                    <a:pt x="6842" y="706"/>
                    <a:pt x="6842" y="706"/>
                  </a:cubicBezTo>
                  <a:cubicBezTo>
                    <a:pt x="6864" y="684"/>
                    <a:pt x="6864" y="640"/>
                    <a:pt x="6842" y="640"/>
                  </a:cubicBezTo>
                  <a:cubicBezTo>
                    <a:pt x="6798" y="530"/>
                    <a:pt x="6754" y="419"/>
                    <a:pt x="6599" y="397"/>
                  </a:cubicBezTo>
                  <a:cubicBezTo>
                    <a:pt x="6511" y="397"/>
                    <a:pt x="6445" y="331"/>
                    <a:pt x="6379" y="265"/>
                  </a:cubicBezTo>
                  <a:cubicBezTo>
                    <a:pt x="6357" y="243"/>
                    <a:pt x="6313" y="221"/>
                    <a:pt x="6291" y="199"/>
                  </a:cubicBezTo>
                  <a:cubicBezTo>
                    <a:pt x="6202" y="177"/>
                    <a:pt x="6136" y="133"/>
                    <a:pt x="6048" y="133"/>
                  </a:cubicBezTo>
                  <a:cubicBezTo>
                    <a:pt x="6004" y="133"/>
                    <a:pt x="5982" y="133"/>
                    <a:pt x="5937" y="110"/>
                  </a:cubicBezTo>
                  <a:cubicBezTo>
                    <a:pt x="5915" y="110"/>
                    <a:pt x="5893" y="88"/>
                    <a:pt x="5871" y="88"/>
                  </a:cubicBezTo>
                  <a:cubicBezTo>
                    <a:pt x="5783" y="88"/>
                    <a:pt x="5717" y="66"/>
                    <a:pt x="5651" y="22"/>
                  </a:cubicBezTo>
                  <a:cubicBezTo>
                    <a:pt x="5606" y="0"/>
                    <a:pt x="5584" y="0"/>
                    <a:pt x="5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4958425" y="1106125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51" y="4196"/>
                  </a:moveTo>
                  <a:cubicBezTo>
                    <a:pt x="5363" y="4196"/>
                    <a:pt x="5376" y="4201"/>
                    <a:pt x="5386" y="4211"/>
                  </a:cubicBezTo>
                  <a:cubicBezTo>
                    <a:pt x="5386" y="4233"/>
                    <a:pt x="5386" y="4255"/>
                    <a:pt x="5386" y="4277"/>
                  </a:cubicBezTo>
                  <a:cubicBezTo>
                    <a:pt x="5371" y="4277"/>
                    <a:pt x="5356" y="4287"/>
                    <a:pt x="5341" y="4287"/>
                  </a:cubicBezTo>
                  <a:cubicBezTo>
                    <a:pt x="5334" y="4287"/>
                    <a:pt x="5327" y="4284"/>
                    <a:pt x="5319" y="4277"/>
                  </a:cubicBezTo>
                  <a:cubicBezTo>
                    <a:pt x="5297" y="4277"/>
                    <a:pt x="5297" y="4255"/>
                    <a:pt x="5319" y="4233"/>
                  </a:cubicBezTo>
                  <a:cubicBezTo>
                    <a:pt x="5319" y="4207"/>
                    <a:pt x="5334" y="4196"/>
                    <a:pt x="5351" y="4196"/>
                  </a:cubicBezTo>
                  <a:close/>
                  <a:moveTo>
                    <a:pt x="4790" y="4885"/>
                  </a:moveTo>
                  <a:cubicBezTo>
                    <a:pt x="4804" y="4885"/>
                    <a:pt x="4819" y="4895"/>
                    <a:pt x="4834" y="4895"/>
                  </a:cubicBezTo>
                  <a:cubicBezTo>
                    <a:pt x="4834" y="4917"/>
                    <a:pt x="4856" y="4939"/>
                    <a:pt x="4856" y="4939"/>
                  </a:cubicBezTo>
                  <a:cubicBezTo>
                    <a:pt x="4856" y="4983"/>
                    <a:pt x="4878" y="5005"/>
                    <a:pt x="4856" y="5027"/>
                  </a:cubicBezTo>
                  <a:cubicBezTo>
                    <a:pt x="4834" y="5027"/>
                    <a:pt x="4790" y="5027"/>
                    <a:pt x="4768" y="5005"/>
                  </a:cubicBezTo>
                  <a:cubicBezTo>
                    <a:pt x="4768" y="4983"/>
                    <a:pt x="4745" y="4961"/>
                    <a:pt x="4745" y="4939"/>
                  </a:cubicBezTo>
                  <a:cubicBezTo>
                    <a:pt x="4745" y="4917"/>
                    <a:pt x="4745" y="4895"/>
                    <a:pt x="4768" y="4895"/>
                  </a:cubicBezTo>
                  <a:cubicBezTo>
                    <a:pt x="4775" y="4887"/>
                    <a:pt x="4782" y="4885"/>
                    <a:pt x="4790" y="4885"/>
                  </a:cubicBezTo>
                  <a:close/>
                  <a:moveTo>
                    <a:pt x="4799" y="5176"/>
                  </a:moveTo>
                  <a:cubicBezTo>
                    <a:pt x="4803" y="5176"/>
                    <a:pt x="4807" y="5177"/>
                    <a:pt x="4812" y="5182"/>
                  </a:cubicBezTo>
                  <a:cubicBezTo>
                    <a:pt x="4834" y="5182"/>
                    <a:pt x="4856" y="5226"/>
                    <a:pt x="4856" y="5248"/>
                  </a:cubicBezTo>
                  <a:cubicBezTo>
                    <a:pt x="4834" y="5270"/>
                    <a:pt x="4812" y="5292"/>
                    <a:pt x="4768" y="5292"/>
                  </a:cubicBezTo>
                  <a:cubicBezTo>
                    <a:pt x="4768" y="5292"/>
                    <a:pt x="4768" y="5292"/>
                    <a:pt x="4768" y="5270"/>
                  </a:cubicBezTo>
                  <a:cubicBezTo>
                    <a:pt x="4745" y="5270"/>
                    <a:pt x="4745" y="5270"/>
                    <a:pt x="4745" y="5248"/>
                  </a:cubicBezTo>
                  <a:cubicBezTo>
                    <a:pt x="4745" y="5248"/>
                    <a:pt x="4745" y="5226"/>
                    <a:pt x="4745" y="5226"/>
                  </a:cubicBezTo>
                  <a:cubicBezTo>
                    <a:pt x="4763" y="5208"/>
                    <a:pt x="4781" y="5176"/>
                    <a:pt x="4799" y="5176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4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lnTo>
                    <a:pt x="5187" y="282"/>
                  </a:lnTo>
                  <a:cubicBezTo>
                    <a:pt x="5099" y="326"/>
                    <a:pt x="5054" y="393"/>
                    <a:pt x="5010" y="459"/>
                  </a:cubicBezTo>
                  <a:cubicBezTo>
                    <a:pt x="4966" y="547"/>
                    <a:pt x="4944" y="635"/>
                    <a:pt x="4966" y="746"/>
                  </a:cubicBezTo>
                  <a:cubicBezTo>
                    <a:pt x="5010" y="834"/>
                    <a:pt x="4966" y="900"/>
                    <a:pt x="4856" y="900"/>
                  </a:cubicBezTo>
                  <a:cubicBezTo>
                    <a:pt x="4824" y="908"/>
                    <a:pt x="4791" y="913"/>
                    <a:pt x="4760" y="913"/>
                  </a:cubicBezTo>
                  <a:cubicBezTo>
                    <a:pt x="4706" y="913"/>
                    <a:pt x="4655" y="898"/>
                    <a:pt x="4613" y="856"/>
                  </a:cubicBezTo>
                  <a:cubicBezTo>
                    <a:pt x="4591" y="834"/>
                    <a:pt x="4569" y="834"/>
                    <a:pt x="4525" y="834"/>
                  </a:cubicBezTo>
                  <a:cubicBezTo>
                    <a:pt x="4525" y="878"/>
                    <a:pt x="4525" y="922"/>
                    <a:pt x="4503" y="988"/>
                  </a:cubicBezTo>
                  <a:lnTo>
                    <a:pt x="4370" y="988"/>
                  </a:lnTo>
                  <a:cubicBezTo>
                    <a:pt x="4326" y="1011"/>
                    <a:pt x="4304" y="1033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2"/>
                  </a:cubicBezTo>
                  <a:cubicBezTo>
                    <a:pt x="4260" y="1364"/>
                    <a:pt x="4260" y="1364"/>
                    <a:pt x="4238" y="1386"/>
                  </a:cubicBezTo>
                  <a:cubicBezTo>
                    <a:pt x="4260" y="1408"/>
                    <a:pt x="4282" y="1430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62"/>
                  </a:cubicBezTo>
                  <a:cubicBezTo>
                    <a:pt x="4260" y="1628"/>
                    <a:pt x="4282" y="1695"/>
                    <a:pt x="4282" y="1783"/>
                  </a:cubicBezTo>
                  <a:cubicBezTo>
                    <a:pt x="4282" y="1814"/>
                    <a:pt x="4260" y="1845"/>
                    <a:pt x="4224" y="1845"/>
                  </a:cubicBezTo>
                  <a:cubicBezTo>
                    <a:pt x="4209" y="1845"/>
                    <a:pt x="4191" y="1840"/>
                    <a:pt x="4172" y="1827"/>
                  </a:cubicBezTo>
                  <a:cubicBezTo>
                    <a:pt x="4154" y="1827"/>
                    <a:pt x="4136" y="1799"/>
                    <a:pt x="4119" y="1799"/>
                  </a:cubicBezTo>
                  <a:cubicBezTo>
                    <a:pt x="4114" y="1799"/>
                    <a:pt x="4110" y="1801"/>
                    <a:pt x="4105" y="1805"/>
                  </a:cubicBezTo>
                  <a:cubicBezTo>
                    <a:pt x="4105" y="1849"/>
                    <a:pt x="4105" y="1893"/>
                    <a:pt x="4105" y="1937"/>
                  </a:cubicBezTo>
                  <a:cubicBezTo>
                    <a:pt x="4083" y="2026"/>
                    <a:pt x="4128" y="2070"/>
                    <a:pt x="4172" y="2136"/>
                  </a:cubicBezTo>
                  <a:cubicBezTo>
                    <a:pt x="4194" y="2158"/>
                    <a:pt x="4216" y="2180"/>
                    <a:pt x="4260" y="2202"/>
                  </a:cubicBezTo>
                  <a:cubicBezTo>
                    <a:pt x="4260" y="2224"/>
                    <a:pt x="4282" y="2246"/>
                    <a:pt x="4304" y="2269"/>
                  </a:cubicBezTo>
                  <a:cubicBezTo>
                    <a:pt x="4260" y="2335"/>
                    <a:pt x="4238" y="2379"/>
                    <a:pt x="4216" y="2445"/>
                  </a:cubicBezTo>
                  <a:cubicBezTo>
                    <a:pt x="4128" y="2445"/>
                    <a:pt x="4128" y="2335"/>
                    <a:pt x="4061" y="2313"/>
                  </a:cubicBezTo>
                  <a:lnTo>
                    <a:pt x="4061" y="2313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4" y="2533"/>
                    <a:pt x="3598" y="2577"/>
                  </a:cubicBezTo>
                  <a:cubicBezTo>
                    <a:pt x="3598" y="2600"/>
                    <a:pt x="3598" y="2622"/>
                    <a:pt x="3598" y="2666"/>
                  </a:cubicBezTo>
                  <a:cubicBezTo>
                    <a:pt x="3571" y="2666"/>
                    <a:pt x="3535" y="2632"/>
                    <a:pt x="3502" y="2632"/>
                  </a:cubicBezTo>
                  <a:cubicBezTo>
                    <a:pt x="3481" y="2632"/>
                    <a:pt x="3460" y="2645"/>
                    <a:pt x="3443" y="2688"/>
                  </a:cubicBezTo>
                  <a:cubicBezTo>
                    <a:pt x="3465" y="2710"/>
                    <a:pt x="3465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10" y="2975"/>
                    <a:pt x="3510" y="3085"/>
                    <a:pt x="3510" y="3217"/>
                  </a:cubicBezTo>
                  <a:cubicBezTo>
                    <a:pt x="3488" y="3262"/>
                    <a:pt x="3488" y="3284"/>
                    <a:pt x="3443" y="3284"/>
                  </a:cubicBezTo>
                  <a:cubicBezTo>
                    <a:pt x="3421" y="3284"/>
                    <a:pt x="3377" y="3306"/>
                    <a:pt x="3355" y="3306"/>
                  </a:cubicBezTo>
                  <a:cubicBezTo>
                    <a:pt x="3323" y="3314"/>
                    <a:pt x="3293" y="3319"/>
                    <a:pt x="3265" y="3319"/>
                  </a:cubicBezTo>
                  <a:cubicBezTo>
                    <a:pt x="3215" y="3319"/>
                    <a:pt x="3168" y="3304"/>
                    <a:pt x="3112" y="3262"/>
                  </a:cubicBezTo>
                  <a:cubicBezTo>
                    <a:pt x="3112" y="3246"/>
                    <a:pt x="3101" y="3230"/>
                    <a:pt x="3087" y="3230"/>
                  </a:cubicBezTo>
                  <a:cubicBezTo>
                    <a:pt x="3081" y="3230"/>
                    <a:pt x="3075" y="3233"/>
                    <a:pt x="3068" y="3240"/>
                  </a:cubicBezTo>
                  <a:cubicBezTo>
                    <a:pt x="3068" y="3262"/>
                    <a:pt x="3068" y="3262"/>
                    <a:pt x="3090" y="3284"/>
                  </a:cubicBezTo>
                  <a:cubicBezTo>
                    <a:pt x="3112" y="3306"/>
                    <a:pt x="3134" y="3328"/>
                    <a:pt x="3179" y="3350"/>
                  </a:cubicBezTo>
                  <a:cubicBezTo>
                    <a:pt x="3223" y="3438"/>
                    <a:pt x="3201" y="3526"/>
                    <a:pt x="3112" y="3571"/>
                  </a:cubicBezTo>
                  <a:cubicBezTo>
                    <a:pt x="3068" y="3593"/>
                    <a:pt x="3024" y="3615"/>
                    <a:pt x="2980" y="3637"/>
                  </a:cubicBezTo>
                  <a:cubicBezTo>
                    <a:pt x="2958" y="3637"/>
                    <a:pt x="2914" y="3659"/>
                    <a:pt x="2914" y="3703"/>
                  </a:cubicBezTo>
                  <a:cubicBezTo>
                    <a:pt x="2870" y="3791"/>
                    <a:pt x="2803" y="3858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55"/>
                  </a:cubicBezTo>
                  <a:cubicBezTo>
                    <a:pt x="2781" y="4277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5" y="4520"/>
                  </a:cubicBezTo>
                  <a:cubicBezTo>
                    <a:pt x="2825" y="4542"/>
                    <a:pt x="2848" y="4564"/>
                    <a:pt x="2848" y="4586"/>
                  </a:cubicBezTo>
                  <a:cubicBezTo>
                    <a:pt x="2870" y="4652"/>
                    <a:pt x="2848" y="4718"/>
                    <a:pt x="2781" y="4762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1" y="4873"/>
                    <a:pt x="2671" y="4961"/>
                    <a:pt x="2605" y="5005"/>
                  </a:cubicBezTo>
                  <a:lnTo>
                    <a:pt x="2494" y="5005"/>
                  </a:lnTo>
                  <a:cubicBezTo>
                    <a:pt x="2516" y="5049"/>
                    <a:pt x="2516" y="5071"/>
                    <a:pt x="2539" y="5093"/>
                  </a:cubicBezTo>
                  <a:cubicBezTo>
                    <a:pt x="2649" y="5160"/>
                    <a:pt x="2693" y="5292"/>
                    <a:pt x="2803" y="5380"/>
                  </a:cubicBezTo>
                  <a:cubicBezTo>
                    <a:pt x="2848" y="5402"/>
                    <a:pt x="2825" y="5469"/>
                    <a:pt x="2781" y="5469"/>
                  </a:cubicBezTo>
                  <a:cubicBezTo>
                    <a:pt x="2737" y="5469"/>
                    <a:pt x="2693" y="5491"/>
                    <a:pt x="2649" y="5535"/>
                  </a:cubicBezTo>
                  <a:cubicBezTo>
                    <a:pt x="2649" y="5557"/>
                    <a:pt x="2627" y="5557"/>
                    <a:pt x="2627" y="5557"/>
                  </a:cubicBezTo>
                  <a:cubicBezTo>
                    <a:pt x="2539" y="5579"/>
                    <a:pt x="2516" y="5645"/>
                    <a:pt x="2494" y="5733"/>
                  </a:cubicBezTo>
                  <a:cubicBezTo>
                    <a:pt x="2494" y="5755"/>
                    <a:pt x="2472" y="5778"/>
                    <a:pt x="2472" y="5800"/>
                  </a:cubicBezTo>
                  <a:cubicBezTo>
                    <a:pt x="2446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822"/>
                    <a:pt x="2318" y="5800"/>
                    <a:pt x="2296" y="5800"/>
                  </a:cubicBezTo>
                  <a:cubicBezTo>
                    <a:pt x="2287" y="5790"/>
                    <a:pt x="2277" y="5785"/>
                    <a:pt x="2268" y="5785"/>
                  </a:cubicBezTo>
                  <a:cubicBezTo>
                    <a:pt x="2255" y="5785"/>
                    <a:pt x="2243" y="5796"/>
                    <a:pt x="2230" y="5822"/>
                  </a:cubicBezTo>
                  <a:cubicBezTo>
                    <a:pt x="2252" y="5844"/>
                    <a:pt x="2274" y="5866"/>
                    <a:pt x="2274" y="5888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5" y="6045"/>
                    <a:pt x="2298" y="6101"/>
                    <a:pt x="2250" y="6101"/>
                  </a:cubicBezTo>
                  <a:cubicBezTo>
                    <a:pt x="2237" y="6101"/>
                    <a:pt x="2222" y="6096"/>
                    <a:pt x="2208" y="6087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63"/>
                    <a:pt x="1764" y="6163"/>
                  </a:cubicBezTo>
                  <a:cubicBezTo>
                    <a:pt x="1729" y="6163"/>
                    <a:pt x="1693" y="6153"/>
                    <a:pt x="1656" y="6131"/>
                  </a:cubicBezTo>
                  <a:cubicBezTo>
                    <a:pt x="1656" y="6175"/>
                    <a:pt x="1656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5"/>
                    <a:pt x="1352" y="6515"/>
                  </a:cubicBezTo>
                  <a:cubicBezTo>
                    <a:pt x="1337" y="6515"/>
                    <a:pt x="1320" y="6512"/>
                    <a:pt x="1303" y="6506"/>
                  </a:cubicBezTo>
                  <a:cubicBezTo>
                    <a:pt x="1281" y="6506"/>
                    <a:pt x="1281" y="6484"/>
                    <a:pt x="1259" y="6484"/>
                  </a:cubicBezTo>
                  <a:cubicBezTo>
                    <a:pt x="1214" y="6484"/>
                    <a:pt x="1192" y="6484"/>
                    <a:pt x="1170" y="6528"/>
                  </a:cubicBezTo>
                  <a:cubicBezTo>
                    <a:pt x="1148" y="6550"/>
                    <a:pt x="1148" y="6594"/>
                    <a:pt x="1148" y="6638"/>
                  </a:cubicBezTo>
                  <a:cubicBezTo>
                    <a:pt x="1170" y="6660"/>
                    <a:pt x="1170" y="6704"/>
                    <a:pt x="1170" y="6727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91"/>
                    <a:pt x="1413" y="7058"/>
                    <a:pt x="1325" y="7124"/>
                  </a:cubicBezTo>
                  <a:cubicBezTo>
                    <a:pt x="1259" y="7146"/>
                    <a:pt x="1236" y="7190"/>
                    <a:pt x="1259" y="7256"/>
                  </a:cubicBezTo>
                  <a:cubicBezTo>
                    <a:pt x="1259" y="7300"/>
                    <a:pt x="1259" y="7322"/>
                    <a:pt x="1259" y="7367"/>
                  </a:cubicBezTo>
                  <a:cubicBezTo>
                    <a:pt x="1259" y="7389"/>
                    <a:pt x="1259" y="7433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52"/>
                  </a:cubicBezTo>
                  <a:cubicBezTo>
                    <a:pt x="1347" y="7896"/>
                    <a:pt x="1303" y="7940"/>
                    <a:pt x="1259" y="7985"/>
                  </a:cubicBezTo>
                  <a:cubicBezTo>
                    <a:pt x="1236" y="8007"/>
                    <a:pt x="1214" y="8051"/>
                    <a:pt x="1214" y="8095"/>
                  </a:cubicBezTo>
                  <a:cubicBezTo>
                    <a:pt x="1214" y="8117"/>
                    <a:pt x="1192" y="8139"/>
                    <a:pt x="1192" y="8161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48" y="8227"/>
                    <a:pt x="1170" y="8249"/>
                    <a:pt x="1192" y="8249"/>
                  </a:cubicBezTo>
                  <a:cubicBezTo>
                    <a:pt x="1214" y="8271"/>
                    <a:pt x="1236" y="8271"/>
                    <a:pt x="1259" y="8293"/>
                  </a:cubicBezTo>
                  <a:cubicBezTo>
                    <a:pt x="1303" y="8316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58"/>
                    <a:pt x="1038" y="8580"/>
                    <a:pt x="972" y="8580"/>
                  </a:cubicBezTo>
                  <a:cubicBezTo>
                    <a:pt x="905" y="8602"/>
                    <a:pt x="861" y="8647"/>
                    <a:pt x="817" y="8691"/>
                  </a:cubicBezTo>
                  <a:cubicBezTo>
                    <a:pt x="773" y="8735"/>
                    <a:pt x="707" y="8801"/>
                    <a:pt x="641" y="8845"/>
                  </a:cubicBezTo>
                  <a:cubicBezTo>
                    <a:pt x="596" y="8867"/>
                    <a:pt x="552" y="8911"/>
                    <a:pt x="530" y="8978"/>
                  </a:cubicBezTo>
                  <a:cubicBezTo>
                    <a:pt x="530" y="9022"/>
                    <a:pt x="486" y="9044"/>
                    <a:pt x="442" y="9044"/>
                  </a:cubicBezTo>
                  <a:cubicBezTo>
                    <a:pt x="398" y="9022"/>
                    <a:pt x="354" y="9022"/>
                    <a:pt x="310" y="9022"/>
                  </a:cubicBezTo>
                  <a:cubicBezTo>
                    <a:pt x="302" y="9014"/>
                    <a:pt x="292" y="9012"/>
                    <a:pt x="282" y="9012"/>
                  </a:cubicBezTo>
                  <a:cubicBezTo>
                    <a:pt x="260" y="9012"/>
                    <a:pt x="236" y="9022"/>
                    <a:pt x="221" y="9022"/>
                  </a:cubicBezTo>
                  <a:cubicBezTo>
                    <a:pt x="133" y="9110"/>
                    <a:pt x="67" y="9176"/>
                    <a:pt x="23" y="9287"/>
                  </a:cubicBezTo>
                  <a:cubicBezTo>
                    <a:pt x="1" y="9331"/>
                    <a:pt x="1" y="9397"/>
                    <a:pt x="23" y="9441"/>
                  </a:cubicBezTo>
                  <a:cubicBezTo>
                    <a:pt x="89" y="9529"/>
                    <a:pt x="155" y="9640"/>
                    <a:pt x="221" y="9750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49"/>
                    <a:pt x="199" y="10037"/>
                    <a:pt x="89" y="10081"/>
                  </a:cubicBezTo>
                  <a:lnTo>
                    <a:pt x="67" y="10081"/>
                  </a:lnTo>
                  <a:cubicBezTo>
                    <a:pt x="23" y="10147"/>
                    <a:pt x="1" y="10191"/>
                    <a:pt x="67" y="10258"/>
                  </a:cubicBezTo>
                  <a:cubicBezTo>
                    <a:pt x="111" y="10324"/>
                    <a:pt x="177" y="10390"/>
                    <a:pt x="265" y="10412"/>
                  </a:cubicBezTo>
                  <a:cubicBezTo>
                    <a:pt x="310" y="10434"/>
                    <a:pt x="354" y="10478"/>
                    <a:pt x="376" y="10500"/>
                  </a:cubicBezTo>
                  <a:cubicBezTo>
                    <a:pt x="420" y="10522"/>
                    <a:pt x="442" y="10567"/>
                    <a:pt x="464" y="10589"/>
                  </a:cubicBezTo>
                  <a:cubicBezTo>
                    <a:pt x="508" y="10677"/>
                    <a:pt x="574" y="10743"/>
                    <a:pt x="663" y="10787"/>
                  </a:cubicBezTo>
                  <a:cubicBezTo>
                    <a:pt x="751" y="10831"/>
                    <a:pt x="839" y="10854"/>
                    <a:pt x="905" y="10942"/>
                  </a:cubicBezTo>
                  <a:lnTo>
                    <a:pt x="994" y="10942"/>
                  </a:lnTo>
                  <a:cubicBezTo>
                    <a:pt x="1060" y="10942"/>
                    <a:pt x="1082" y="10920"/>
                    <a:pt x="1126" y="10898"/>
                  </a:cubicBezTo>
                  <a:cubicBezTo>
                    <a:pt x="1148" y="10876"/>
                    <a:pt x="1170" y="10831"/>
                    <a:pt x="1192" y="10831"/>
                  </a:cubicBezTo>
                  <a:cubicBezTo>
                    <a:pt x="1281" y="10809"/>
                    <a:pt x="1347" y="10743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7"/>
                    <a:pt x="1413" y="10545"/>
                  </a:cubicBezTo>
                  <a:cubicBezTo>
                    <a:pt x="1435" y="10545"/>
                    <a:pt x="1457" y="10545"/>
                    <a:pt x="1479" y="10522"/>
                  </a:cubicBezTo>
                  <a:cubicBezTo>
                    <a:pt x="1612" y="10500"/>
                    <a:pt x="1634" y="10478"/>
                    <a:pt x="1656" y="10324"/>
                  </a:cubicBezTo>
                  <a:cubicBezTo>
                    <a:pt x="1656" y="10255"/>
                    <a:pt x="1669" y="10199"/>
                    <a:pt x="1717" y="10199"/>
                  </a:cubicBezTo>
                  <a:cubicBezTo>
                    <a:pt x="1731" y="10199"/>
                    <a:pt x="1747" y="10204"/>
                    <a:pt x="1766" y="10214"/>
                  </a:cubicBezTo>
                  <a:lnTo>
                    <a:pt x="1810" y="10214"/>
                  </a:lnTo>
                  <a:cubicBezTo>
                    <a:pt x="1854" y="10214"/>
                    <a:pt x="1876" y="10214"/>
                    <a:pt x="1899" y="10169"/>
                  </a:cubicBezTo>
                  <a:cubicBezTo>
                    <a:pt x="1932" y="10102"/>
                    <a:pt x="1966" y="10073"/>
                    <a:pt x="2019" y="10073"/>
                  </a:cubicBezTo>
                  <a:cubicBezTo>
                    <a:pt x="2036" y="10073"/>
                    <a:pt x="2054" y="10076"/>
                    <a:pt x="2075" y="10081"/>
                  </a:cubicBezTo>
                  <a:lnTo>
                    <a:pt x="2119" y="10081"/>
                  </a:lnTo>
                  <a:cubicBezTo>
                    <a:pt x="2141" y="10037"/>
                    <a:pt x="2185" y="9993"/>
                    <a:pt x="2185" y="9949"/>
                  </a:cubicBezTo>
                  <a:cubicBezTo>
                    <a:pt x="2230" y="9882"/>
                    <a:pt x="2252" y="9838"/>
                    <a:pt x="2318" y="9838"/>
                  </a:cubicBezTo>
                  <a:cubicBezTo>
                    <a:pt x="2340" y="9838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6" y="9728"/>
                  </a:cubicBezTo>
                  <a:cubicBezTo>
                    <a:pt x="2583" y="9706"/>
                    <a:pt x="2649" y="9662"/>
                    <a:pt x="2693" y="9596"/>
                  </a:cubicBezTo>
                  <a:cubicBezTo>
                    <a:pt x="2715" y="9551"/>
                    <a:pt x="2759" y="9507"/>
                    <a:pt x="2781" y="9441"/>
                  </a:cubicBezTo>
                  <a:cubicBezTo>
                    <a:pt x="2825" y="9397"/>
                    <a:pt x="2870" y="9331"/>
                    <a:pt x="2936" y="9309"/>
                  </a:cubicBezTo>
                  <a:cubicBezTo>
                    <a:pt x="2980" y="9287"/>
                    <a:pt x="2980" y="9242"/>
                    <a:pt x="3002" y="9176"/>
                  </a:cubicBezTo>
                  <a:cubicBezTo>
                    <a:pt x="3024" y="9088"/>
                    <a:pt x="3024" y="8978"/>
                    <a:pt x="3046" y="8889"/>
                  </a:cubicBezTo>
                  <a:cubicBezTo>
                    <a:pt x="3046" y="8845"/>
                    <a:pt x="3068" y="8801"/>
                    <a:pt x="3112" y="8779"/>
                  </a:cubicBezTo>
                  <a:cubicBezTo>
                    <a:pt x="3120" y="8771"/>
                    <a:pt x="3134" y="8766"/>
                    <a:pt x="3149" y="8766"/>
                  </a:cubicBezTo>
                  <a:cubicBezTo>
                    <a:pt x="3174" y="8766"/>
                    <a:pt x="3201" y="8781"/>
                    <a:pt x="3201" y="8823"/>
                  </a:cubicBezTo>
                  <a:cubicBezTo>
                    <a:pt x="3218" y="8823"/>
                    <a:pt x="3208" y="8851"/>
                    <a:pt x="3225" y="8851"/>
                  </a:cubicBezTo>
                  <a:cubicBezTo>
                    <a:pt x="3230" y="8851"/>
                    <a:pt x="3236" y="8850"/>
                    <a:pt x="3245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45" y="8713"/>
                    <a:pt x="3245" y="8669"/>
                    <a:pt x="3223" y="8625"/>
                  </a:cubicBezTo>
                  <a:cubicBezTo>
                    <a:pt x="3201" y="8558"/>
                    <a:pt x="3179" y="8492"/>
                    <a:pt x="3267" y="8448"/>
                  </a:cubicBezTo>
                  <a:cubicBezTo>
                    <a:pt x="3267" y="8426"/>
                    <a:pt x="3267" y="8404"/>
                    <a:pt x="3267" y="8382"/>
                  </a:cubicBezTo>
                  <a:cubicBezTo>
                    <a:pt x="3267" y="8360"/>
                    <a:pt x="3267" y="8316"/>
                    <a:pt x="3267" y="8293"/>
                  </a:cubicBezTo>
                  <a:cubicBezTo>
                    <a:pt x="3267" y="8249"/>
                    <a:pt x="3267" y="8205"/>
                    <a:pt x="3289" y="8205"/>
                  </a:cubicBezTo>
                  <a:cubicBezTo>
                    <a:pt x="3377" y="8161"/>
                    <a:pt x="3377" y="8095"/>
                    <a:pt x="3377" y="8051"/>
                  </a:cubicBezTo>
                  <a:cubicBezTo>
                    <a:pt x="3443" y="7985"/>
                    <a:pt x="3443" y="7985"/>
                    <a:pt x="3465" y="7896"/>
                  </a:cubicBezTo>
                  <a:cubicBezTo>
                    <a:pt x="3465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21" y="7808"/>
                  </a:cubicBezTo>
                  <a:cubicBezTo>
                    <a:pt x="3465" y="7764"/>
                    <a:pt x="3488" y="7698"/>
                    <a:pt x="3465" y="7653"/>
                  </a:cubicBezTo>
                  <a:cubicBezTo>
                    <a:pt x="3421" y="7565"/>
                    <a:pt x="3421" y="7455"/>
                    <a:pt x="3399" y="7344"/>
                  </a:cubicBezTo>
                  <a:cubicBezTo>
                    <a:pt x="3399" y="7344"/>
                    <a:pt x="3399" y="7322"/>
                    <a:pt x="3421" y="7278"/>
                  </a:cubicBezTo>
                  <a:cubicBezTo>
                    <a:pt x="3443" y="7300"/>
                    <a:pt x="3488" y="7322"/>
                    <a:pt x="3510" y="7344"/>
                  </a:cubicBezTo>
                  <a:cubicBezTo>
                    <a:pt x="3554" y="7300"/>
                    <a:pt x="3598" y="7278"/>
                    <a:pt x="3642" y="7234"/>
                  </a:cubicBezTo>
                  <a:cubicBezTo>
                    <a:pt x="3642" y="7190"/>
                    <a:pt x="3642" y="7168"/>
                    <a:pt x="3664" y="7124"/>
                  </a:cubicBezTo>
                  <a:cubicBezTo>
                    <a:pt x="3679" y="7124"/>
                    <a:pt x="3684" y="7114"/>
                    <a:pt x="3692" y="7114"/>
                  </a:cubicBezTo>
                  <a:cubicBezTo>
                    <a:pt x="3696" y="7114"/>
                    <a:pt x="3701" y="7116"/>
                    <a:pt x="3708" y="7124"/>
                  </a:cubicBezTo>
                  <a:cubicBezTo>
                    <a:pt x="3730" y="7124"/>
                    <a:pt x="3752" y="7124"/>
                    <a:pt x="3797" y="7146"/>
                  </a:cubicBezTo>
                  <a:cubicBezTo>
                    <a:pt x="3808" y="7150"/>
                    <a:pt x="3819" y="7152"/>
                    <a:pt x="3829" y="7152"/>
                  </a:cubicBezTo>
                  <a:cubicBezTo>
                    <a:pt x="3877" y="7152"/>
                    <a:pt x="3907" y="7112"/>
                    <a:pt x="3907" y="7058"/>
                  </a:cubicBezTo>
                  <a:cubicBezTo>
                    <a:pt x="3907" y="7036"/>
                    <a:pt x="3907" y="7013"/>
                    <a:pt x="3907" y="6991"/>
                  </a:cubicBezTo>
                  <a:cubicBezTo>
                    <a:pt x="3973" y="6991"/>
                    <a:pt x="4039" y="6969"/>
                    <a:pt x="4083" y="6903"/>
                  </a:cubicBezTo>
                  <a:cubicBezTo>
                    <a:pt x="4105" y="6881"/>
                    <a:pt x="4150" y="6859"/>
                    <a:pt x="4194" y="6859"/>
                  </a:cubicBezTo>
                  <a:cubicBezTo>
                    <a:pt x="4238" y="6859"/>
                    <a:pt x="4260" y="6881"/>
                    <a:pt x="4304" y="6881"/>
                  </a:cubicBezTo>
                  <a:cubicBezTo>
                    <a:pt x="4326" y="6881"/>
                    <a:pt x="4348" y="6881"/>
                    <a:pt x="4370" y="6859"/>
                  </a:cubicBezTo>
                  <a:cubicBezTo>
                    <a:pt x="4370" y="6837"/>
                    <a:pt x="4370" y="6815"/>
                    <a:pt x="4348" y="6815"/>
                  </a:cubicBezTo>
                  <a:cubicBezTo>
                    <a:pt x="4326" y="6749"/>
                    <a:pt x="4326" y="6727"/>
                    <a:pt x="4370" y="6682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506"/>
                    <a:pt x="4437" y="6462"/>
                    <a:pt x="4414" y="6418"/>
                  </a:cubicBezTo>
                  <a:cubicBezTo>
                    <a:pt x="4370" y="6373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7" y="6293"/>
                    <a:pt x="4484" y="6314"/>
                    <a:pt x="4508" y="6314"/>
                  </a:cubicBezTo>
                  <a:cubicBezTo>
                    <a:pt x="4525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109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32"/>
                    <a:pt x="4503" y="5910"/>
                  </a:cubicBezTo>
                  <a:cubicBezTo>
                    <a:pt x="4547" y="5866"/>
                    <a:pt x="4591" y="5844"/>
                    <a:pt x="4613" y="5800"/>
                  </a:cubicBezTo>
                  <a:cubicBezTo>
                    <a:pt x="4657" y="5755"/>
                    <a:pt x="4657" y="5689"/>
                    <a:pt x="4679" y="5645"/>
                  </a:cubicBezTo>
                  <a:cubicBezTo>
                    <a:pt x="4768" y="5623"/>
                    <a:pt x="4790" y="5557"/>
                    <a:pt x="4812" y="5491"/>
                  </a:cubicBezTo>
                  <a:cubicBezTo>
                    <a:pt x="4822" y="5486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9"/>
                  </a:cubicBezTo>
                  <a:cubicBezTo>
                    <a:pt x="4944" y="5447"/>
                    <a:pt x="4944" y="5447"/>
                    <a:pt x="4922" y="5447"/>
                  </a:cubicBezTo>
                  <a:cubicBezTo>
                    <a:pt x="4878" y="5358"/>
                    <a:pt x="4878" y="5314"/>
                    <a:pt x="4944" y="5248"/>
                  </a:cubicBezTo>
                  <a:cubicBezTo>
                    <a:pt x="4988" y="5204"/>
                    <a:pt x="4988" y="5182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51"/>
                    <a:pt x="5010" y="4762"/>
                    <a:pt x="5054" y="4718"/>
                  </a:cubicBezTo>
                  <a:cubicBezTo>
                    <a:pt x="5099" y="4674"/>
                    <a:pt x="5099" y="4630"/>
                    <a:pt x="5099" y="4586"/>
                  </a:cubicBezTo>
                  <a:cubicBezTo>
                    <a:pt x="5077" y="4475"/>
                    <a:pt x="5143" y="4409"/>
                    <a:pt x="5253" y="4409"/>
                  </a:cubicBezTo>
                  <a:lnTo>
                    <a:pt x="5319" y="4409"/>
                  </a:lnTo>
                  <a:cubicBezTo>
                    <a:pt x="5341" y="4409"/>
                    <a:pt x="5363" y="4387"/>
                    <a:pt x="5386" y="4365"/>
                  </a:cubicBezTo>
                  <a:cubicBezTo>
                    <a:pt x="5452" y="4299"/>
                    <a:pt x="5518" y="4233"/>
                    <a:pt x="5452" y="4122"/>
                  </a:cubicBezTo>
                  <a:cubicBezTo>
                    <a:pt x="5452" y="4100"/>
                    <a:pt x="5452" y="4078"/>
                    <a:pt x="5452" y="4078"/>
                  </a:cubicBezTo>
                  <a:cubicBezTo>
                    <a:pt x="5430" y="4056"/>
                    <a:pt x="5452" y="4012"/>
                    <a:pt x="5496" y="4012"/>
                  </a:cubicBezTo>
                  <a:cubicBezTo>
                    <a:pt x="5518" y="4012"/>
                    <a:pt x="5540" y="4012"/>
                    <a:pt x="5584" y="3990"/>
                  </a:cubicBezTo>
                  <a:cubicBezTo>
                    <a:pt x="5628" y="3880"/>
                    <a:pt x="5672" y="3791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71" y="3637"/>
                  </a:ln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25"/>
                    <a:pt x="6003" y="3703"/>
                    <a:pt x="6003" y="3681"/>
                  </a:cubicBezTo>
                  <a:cubicBezTo>
                    <a:pt x="6026" y="3659"/>
                    <a:pt x="6003" y="3615"/>
                    <a:pt x="6026" y="3593"/>
                  </a:cubicBezTo>
                  <a:cubicBezTo>
                    <a:pt x="6041" y="3545"/>
                    <a:pt x="6069" y="3509"/>
                    <a:pt x="6108" y="3509"/>
                  </a:cubicBezTo>
                  <a:cubicBezTo>
                    <a:pt x="6123" y="3509"/>
                    <a:pt x="6139" y="3514"/>
                    <a:pt x="6158" y="3526"/>
                  </a:cubicBezTo>
                  <a:cubicBezTo>
                    <a:pt x="6202" y="3526"/>
                    <a:pt x="6224" y="3549"/>
                    <a:pt x="6246" y="3571"/>
                  </a:cubicBezTo>
                  <a:cubicBezTo>
                    <a:pt x="6290" y="3460"/>
                    <a:pt x="6180" y="3460"/>
                    <a:pt x="6136" y="3438"/>
                  </a:cubicBezTo>
                  <a:cubicBezTo>
                    <a:pt x="6158" y="3350"/>
                    <a:pt x="6158" y="3350"/>
                    <a:pt x="6202" y="3284"/>
                  </a:cubicBezTo>
                  <a:cubicBezTo>
                    <a:pt x="6224" y="3306"/>
                    <a:pt x="6224" y="3306"/>
                    <a:pt x="6246" y="3306"/>
                  </a:cubicBezTo>
                  <a:lnTo>
                    <a:pt x="6290" y="3306"/>
                  </a:lnTo>
                  <a:cubicBezTo>
                    <a:pt x="6290" y="3284"/>
                    <a:pt x="6290" y="3262"/>
                    <a:pt x="6268" y="3240"/>
                  </a:cubicBezTo>
                  <a:cubicBezTo>
                    <a:pt x="6268" y="3240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46" y="2997"/>
                    <a:pt x="6263" y="2986"/>
                    <a:pt x="6282" y="2986"/>
                  </a:cubicBezTo>
                  <a:cubicBezTo>
                    <a:pt x="6301" y="2986"/>
                    <a:pt x="6323" y="2997"/>
                    <a:pt x="6357" y="3019"/>
                  </a:cubicBezTo>
                  <a:lnTo>
                    <a:pt x="6379" y="3019"/>
                  </a:lnTo>
                  <a:cubicBezTo>
                    <a:pt x="6423" y="2975"/>
                    <a:pt x="6423" y="2931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710"/>
                  </a:cubicBezTo>
                  <a:cubicBezTo>
                    <a:pt x="6445" y="2644"/>
                    <a:pt x="6423" y="2577"/>
                    <a:pt x="6423" y="2533"/>
                  </a:cubicBezTo>
                  <a:cubicBezTo>
                    <a:pt x="6533" y="2467"/>
                    <a:pt x="6533" y="2467"/>
                    <a:pt x="6577" y="2379"/>
                  </a:cubicBezTo>
                  <a:cubicBezTo>
                    <a:pt x="6599" y="2335"/>
                    <a:pt x="6621" y="2291"/>
                    <a:pt x="6666" y="2269"/>
                  </a:cubicBezTo>
                  <a:cubicBezTo>
                    <a:pt x="6688" y="2246"/>
                    <a:pt x="6688" y="2224"/>
                    <a:pt x="6710" y="2224"/>
                  </a:cubicBezTo>
                  <a:cubicBezTo>
                    <a:pt x="6776" y="2158"/>
                    <a:pt x="6798" y="2114"/>
                    <a:pt x="6732" y="2048"/>
                  </a:cubicBezTo>
                  <a:cubicBezTo>
                    <a:pt x="6688" y="1960"/>
                    <a:pt x="6666" y="1893"/>
                    <a:pt x="6643" y="1805"/>
                  </a:cubicBezTo>
                  <a:cubicBezTo>
                    <a:pt x="6621" y="1739"/>
                    <a:pt x="6599" y="1673"/>
                    <a:pt x="6555" y="1628"/>
                  </a:cubicBezTo>
                  <a:cubicBezTo>
                    <a:pt x="6511" y="1562"/>
                    <a:pt x="6533" y="1518"/>
                    <a:pt x="6555" y="1452"/>
                  </a:cubicBezTo>
                  <a:cubicBezTo>
                    <a:pt x="6599" y="1408"/>
                    <a:pt x="6754" y="1231"/>
                    <a:pt x="6798" y="1187"/>
                  </a:cubicBezTo>
                  <a:lnTo>
                    <a:pt x="6820" y="1187"/>
                  </a:lnTo>
                  <a:cubicBezTo>
                    <a:pt x="6886" y="1121"/>
                    <a:pt x="6908" y="1055"/>
                    <a:pt x="6864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20" y="746"/>
                    <a:pt x="6842" y="724"/>
                    <a:pt x="6842" y="702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47"/>
                    <a:pt x="6732" y="437"/>
                    <a:pt x="6599" y="415"/>
                  </a:cubicBezTo>
                  <a:cubicBezTo>
                    <a:pt x="6511" y="393"/>
                    <a:pt x="6423" y="348"/>
                    <a:pt x="6379" y="282"/>
                  </a:cubicBezTo>
                  <a:cubicBezTo>
                    <a:pt x="6357" y="238"/>
                    <a:pt x="6312" y="216"/>
                    <a:pt x="6290" y="216"/>
                  </a:cubicBezTo>
                  <a:cubicBezTo>
                    <a:pt x="6202" y="172"/>
                    <a:pt x="6136" y="150"/>
                    <a:pt x="6048" y="150"/>
                  </a:cubicBezTo>
                  <a:cubicBezTo>
                    <a:pt x="6003" y="150"/>
                    <a:pt x="5981" y="128"/>
                    <a:pt x="5937" y="128"/>
                  </a:cubicBezTo>
                  <a:cubicBezTo>
                    <a:pt x="5915" y="106"/>
                    <a:pt x="5893" y="84"/>
                    <a:pt x="5849" y="84"/>
                  </a:cubicBezTo>
                  <a:cubicBezTo>
                    <a:pt x="5783" y="84"/>
                    <a:pt x="5694" y="62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5131675" y="10277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0" y="4194"/>
                  </a:moveTo>
                  <a:cubicBezTo>
                    <a:pt x="5374" y="4194"/>
                    <a:pt x="5385" y="4200"/>
                    <a:pt x="5385" y="4211"/>
                  </a:cubicBezTo>
                  <a:cubicBezTo>
                    <a:pt x="5407" y="4233"/>
                    <a:pt x="5407" y="4255"/>
                    <a:pt x="5407" y="4277"/>
                  </a:cubicBezTo>
                  <a:lnTo>
                    <a:pt x="5341" y="4277"/>
                  </a:lnTo>
                  <a:cubicBezTo>
                    <a:pt x="5319" y="4277"/>
                    <a:pt x="5319" y="4233"/>
                    <a:pt x="5319" y="4211"/>
                  </a:cubicBezTo>
                  <a:cubicBezTo>
                    <a:pt x="5330" y="4200"/>
                    <a:pt x="5347" y="4194"/>
                    <a:pt x="5360" y="4194"/>
                  </a:cubicBezTo>
                  <a:close/>
                  <a:moveTo>
                    <a:pt x="4767" y="4873"/>
                  </a:moveTo>
                  <a:cubicBezTo>
                    <a:pt x="4789" y="4873"/>
                    <a:pt x="4812" y="4895"/>
                    <a:pt x="4834" y="4895"/>
                  </a:cubicBezTo>
                  <a:cubicBezTo>
                    <a:pt x="4856" y="4917"/>
                    <a:pt x="4856" y="4917"/>
                    <a:pt x="4856" y="4939"/>
                  </a:cubicBezTo>
                  <a:cubicBezTo>
                    <a:pt x="4878" y="4961"/>
                    <a:pt x="4878" y="5005"/>
                    <a:pt x="4856" y="5027"/>
                  </a:cubicBezTo>
                  <a:cubicBezTo>
                    <a:pt x="4834" y="5027"/>
                    <a:pt x="4812" y="5005"/>
                    <a:pt x="4789" y="5005"/>
                  </a:cubicBezTo>
                  <a:cubicBezTo>
                    <a:pt x="4767" y="4983"/>
                    <a:pt x="4745" y="4961"/>
                    <a:pt x="4745" y="4939"/>
                  </a:cubicBezTo>
                  <a:cubicBezTo>
                    <a:pt x="4745" y="4917"/>
                    <a:pt x="4767" y="4895"/>
                    <a:pt x="4767" y="4873"/>
                  </a:cubicBezTo>
                  <a:close/>
                  <a:moveTo>
                    <a:pt x="4804" y="5173"/>
                  </a:moveTo>
                  <a:cubicBezTo>
                    <a:pt x="4812" y="5173"/>
                    <a:pt x="4821" y="5175"/>
                    <a:pt x="4834" y="5182"/>
                  </a:cubicBezTo>
                  <a:cubicBezTo>
                    <a:pt x="4856" y="5182"/>
                    <a:pt x="4878" y="5204"/>
                    <a:pt x="4856" y="5248"/>
                  </a:cubicBezTo>
                  <a:cubicBezTo>
                    <a:pt x="4856" y="5270"/>
                    <a:pt x="4812" y="5292"/>
                    <a:pt x="4789" y="5292"/>
                  </a:cubicBezTo>
                  <a:cubicBezTo>
                    <a:pt x="4789" y="5270"/>
                    <a:pt x="4767" y="5270"/>
                    <a:pt x="4767" y="5270"/>
                  </a:cubicBezTo>
                  <a:cubicBezTo>
                    <a:pt x="4767" y="5270"/>
                    <a:pt x="4767" y="5270"/>
                    <a:pt x="4767" y="5248"/>
                  </a:cubicBezTo>
                  <a:cubicBezTo>
                    <a:pt x="4767" y="5248"/>
                    <a:pt x="4767" y="5226"/>
                    <a:pt x="4767" y="5204"/>
                  </a:cubicBezTo>
                  <a:cubicBezTo>
                    <a:pt x="4783" y="5188"/>
                    <a:pt x="4788" y="5173"/>
                    <a:pt x="4804" y="5173"/>
                  </a:cubicBezTo>
                  <a:close/>
                  <a:moveTo>
                    <a:pt x="5595" y="1"/>
                  </a:moveTo>
                  <a:cubicBezTo>
                    <a:pt x="5578" y="1"/>
                    <a:pt x="5562" y="7"/>
                    <a:pt x="5540" y="18"/>
                  </a:cubicBezTo>
                  <a:cubicBezTo>
                    <a:pt x="5518" y="18"/>
                    <a:pt x="5496" y="40"/>
                    <a:pt x="5474" y="40"/>
                  </a:cubicBezTo>
                  <a:cubicBezTo>
                    <a:pt x="5385" y="62"/>
                    <a:pt x="5341" y="128"/>
                    <a:pt x="5319" y="216"/>
                  </a:cubicBezTo>
                  <a:cubicBezTo>
                    <a:pt x="5297" y="238"/>
                    <a:pt x="5275" y="260"/>
                    <a:pt x="5275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120" y="327"/>
                    <a:pt x="5076" y="393"/>
                    <a:pt x="5032" y="459"/>
                  </a:cubicBezTo>
                  <a:cubicBezTo>
                    <a:pt x="4966" y="547"/>
                    <a:pt x="4966" y="635"/>
                    <a:pt x="4988" y="724"/>
                  </a:cubicBezTo>
                  <a:cubicBezTo>
                    <a:pt x="5010" y="834"/>
                    <a:pt x="4988" y="878"/>
                    <a:pt x="4878" y="900"/>
                  </a:cubicBezTo>
                  <a:cubicBezTo>
                    <a:pt x="4841" y="908"/>
                    <a:pt x="4809" y="913"/>
                    <a:pt x="4780" y="913"/>
                  </a:cubicBezTo>
                  <a:cubicBezTo>
                    <a:pt x="4721" y="913"/>
                    <a:pt x="4672" y="893"/>
                    <a:pt x="4613" y="834"/>
                  </a:cubicBezTo>
                  <a:lnTo>
                    <a:pt x="4547" y="834"/>
                  </a:lnTo>
                  <a:cubicBezTo>
                    <a:pt x="4547" y="878"/>
                    <a:pt x="4525" y="922"/>
                    <a:pt x="4525" y="967"/>
                  </a:cubicBezTo>
                  <a:cubicBezTo>
                    <a:pt x="4480" y="989"/>
                    <a:pt x="4436" y="989"/>
                    <a:pt x="4392" y="989"/>
                  </a:cubicBezTo>
                  <a:cubicBezTo>
                    <a:pt x="4348" y="1011"/>
                    <a:pt x="4326" y="1033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8"/>
                    <a:pt x="4282" y="1342"/>
                  </a:cubicBezTo>
                  <a:cubicBezTo>
                    <a:pt x="4282" y="1342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60" y="1540"/>
                    <a:pt x="4260" y="1540"/>
                  </a:cubicBezTo>
                  <a:cubicBezTo>
                    <a:pt x="4282" y="1629"/>
                    <a:pt x="4282" y="1695"/>
                    <a:pt x="4282" y="1761"/>
                  </a:cubicBezTo>
                  <a:cubicBezTo>
                    <a:pt x="4298" y="1811"/>
                    <a:pt x="4278" y="1836"/>
                    <a:pt x="4238" y="1836"/>
                  </a:cubicBezTo>
                  <a:cubicBezTo>
                    <a:pt x="4225" y="1836"/>
                    <a:pt x="4210" y="1833"/>
                    <a:pt x="4194" y="1827"/>
                  </a:cubicBezTo>
                  <a:cubicBezTo>
                    <a:pt x="4178" y="1812"/>
                    <a:pt x="4162" y="1796"/>
                    <a:pt x="4139" y="1796"/>
                  </a:cubicBezTo>
                  <a:cubicBezTo>
                    <a:pt x="4129" y="1796"/>
                    <a:pt x="4118" y="1799"/>
                    <a:pt x="4105" y="1805"/>
                  </a:cubicBezTo>
                  <a:cubicBezTo>
                    <a:pt x="4105" y="1849"/>
                    <a:pt x="4127" y="1893"/>
                    <a:pt x="4127" y="1938"/>
                  </a:cubicBezTo>
                  <a:cubicBezTo>
                    <a:pt x="4105" y="2026"/>
                    <a:pt x="4127" y="2070"/>
                    <a:pt x="4171" y="2114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7"/>
                    <a:pt x="4304" y="2247"/>
                  </a:cubicBezTo>
                  <a:cubicBezTo>
                    <a:pt x="4282" y="2313"/>
                    <a:pt x="4260" y="2379"/>
                    <a:pt x="4216" y="2445"/>
                  </a:cubicBezTo>
                  <a:cubicBezTo>
                    <a:pt x="4127" y="2445"/>
                    <a:pt x="4149" y="2335"/>
                    <a:pt x="4083" y="2291"/>
                  </a:cubicBezTo>
                  <a:lnTo>
                    <a:pt x="4083" y="2291"/>
                  </a:lnTo>
                  <a:cubicBezTo>
                    <a:pt x="4017" y="2357"/>
                    <a:pt x="4105" y="2423"/>
                    <a:pt x="4083" y="2489"/>
                  </a:cubicBezTo>
                  <a:cubicBezTo>
                    <a:pt x="3951" y="2556"/>
                    <a:pt x="3774" y="2533"/>
                    <a:pt x="3620" y="2578"/>
                  </a:cubicBezTo>
                  <a:cubicBezTo>
                    <a:pt x="3620" y="2600"/>
                    <a:pt x="3620" y="2622"/>
                    <a:pt x="3620" y="2666"/>
                  </a:cubicBezTo>
                  <a:cubicBezTo>
                    <a:pt x="3582" y="2653"/>
                    <a:pt x="3551" y="2626"/>
                    <a:pt x="3523" y="2626"/>
                  </a:cubicBezTo>
                  <a:cubicBezTo>
                    <a:pt x="3503" y="2626"/>
                    <a:pt x="3484" y="2641"/>
                    <a:pt x="3465" y="2688"/>
                  </a:cubicBezTo>
                  <a:cubicBezTo>
                    <a:pt x="3465" y="2688"/>
                    <a:pt x="3487" y="2710"/>
                    <a:pt x="3509" y="2732"/>
                  </a:cubicBezTo>
                  <a:cubicBezTo>
                    <a:pt x="3531" y="2754"/>
                    <a:pt x="3554" y="2798"/>
                    <a:pt x="3554" y="2842"/>
                  </a:cubicBezTo>
                  <a:cubicBezTo>
                    <a:pt x="3531" y="2975"/>
                    <a:pt x="3531" y="3085"/>
                    <a:pt x="3509" y="3218"/>
                  </a:cubicBezTo>
                  <a:cubicBezTo>
                    <a:pt x="3509" y="3240"/>
                    <a:pt x="3487" y="3284"/>
                    <a:pt x="3465" y="3284"/>
                  </a:cubicBezTo>
                  <a:cubicBezTo>
                    <a:pt x="3421" y="3284"/>
                    <a:pt x="3399" y="3284"/>
                    <a:pt x="3377" y="3306"/>
                  </a:cubicBezTo>
                  <a:cubicBezTo>
                    <a:pt x="3348" y="3313"/>
                    <a:pt x="3318" y="3318"/>
                    <a:pt x="3290" y="3318"/>
                  </a:cubicBezTo>
                  <a:cubicBezTo>
                    <a:pt x="3232" y="3318"/>
                    <a:pt x="3178" y="3299"/>
                    <a:pt x="3134" y="3240"/>
                  </a:cubicBezTo>
                  <a:cubicBezTo>
                    <a:pt x="3120" y="3240"/>
                    <a:pt x="3115" y="3230"/>
                    <a:pt x="3100" y="3230"/>
                  </a:cubicBezTo>
                  <a:cubicBezTo>
                    <a:pt x="3093" y="3230"/>
                    <a:pt x="3083" y="3232"/>
                    <a:pt x="3068" y="3240"/>
                  </a:cubicBezTo>
                  <a:cubicBezTo>
                    <a:pt x="3090" y="3240"/>
                    <a:pt x="3090" y="3262"/>
                    <a:pt x="3112" y="3284"/>
                  </a:cubicBezTo>
                  <a:cubicBezTo>
                    <a:pt x="3134" y="3306"/>
                    <a:pt x="3156" y="3328"/>
                    <a:pt x="3178" y="3350"/>
                  </a:cubicBezTo>
                  <a:cubicBezTo>
                    <a:pt x="3245" y="3438"/>
                    <a:pt x="3223" y="3505"/>
                    <a:pt x="3134" y="3549"/>
                  </a:cubicBezTo>
                  <a:cubicBezTo>
                    <a:pt x="3090" y="3571"/>
                    <a:pt x="3046" y="3593"/>
                    <a:pt x="3002" y="3637"/>
                  </a:cubicBezTo>
                  <a:cubicBezTo>
                    <a:pt x="2958" y="3637"/>
                    <a:pt x="2936" y="3659"/>
                    <a:pt x="2914" y="3681"/>
                  </a:cubicBezTo>
                  <a:cubicBezTo>
                    <a:pt x="2891" y="3791"/>
                    <a:pt x="2803" y="3858"/>
                    <a:pt x="2825" y="3968"/>
                  </a:cubicBezTo>
                  <a:cubicBezTo>
                    <a:pt x="2825" y="3990"/>
                    <a:pt x="2803" y="4012"/>
                    <a:pt x="2803" y="4034"/>
                  </a:cubicBezTo>
                  <a:cubicBezTo>
                    <a:pt x="2737" y="4100"/>
                    <a:pt x="2737" y="4167"/>
                    <a:pt x="2781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25" y="4454"/>
                    <a:pt x="2825" y="4520"/>
                  </a:cubicBezTo>
                  <a:cubicBezTo>
                    <a:pt x="2847" y="4542"/>
                    <a:pt x="2847" y="4564"/>
                    <a:pt x="2847" y="4586"/>
                  </a:cubicBezTo>
                  <a:cubicBezTo>
                    <a:pt x="2869" y="4652"/>
                    <a:pt x="2847" y="4718"/>
                    <a:pt x="2803" y="4740"/>
                  </a:cubicBezTo>
                  <a:cubicBezTo>
                    <a:pt x="2781" y="4762"/>
                    <a:pt x="2737" y="4785"/>
                    <a:pt x="2715" y="4807"/>
                  </a:cubicBezTo>
                  <a:cubicBezTo>
                    <a:pt x="2693" y="4873"/>
                    <a:pt x="2693" y="4939"/>
                    <a:pt x="2627" y="4983"/>
                  </a:cubicBezTo>
                  <a:cubicBezTo>
                    <a:pt x="2582" y="5005"/>
                    <a:pt x="2560" y="5005"/>
                    <a:pt x="2494" y="5005"/>
                  </a:cubicBezTo>
                  <a:cubicBezTo>
                    <a:pt x="2516" y="5049"/>
                    <a:pt x="2538" y="5071"/>
                    <a:pt x="2560" y="5094"/>
                  </a:cubicBezTo>
                  <a:cubicBezTo>
                    <a:pt x="2671" y="5160"/>
                    <a:pt x="2715" y="5292"/>
                    <a:pt x="2825" y="5380"/>
                  </a:cubicBezTo>
                  <a:cubicBezTo>
                    <a:pt x="2847" y="5403"/>
                    <a:pt x="2847" y="5469"/>
                    <a:pt x="2803" y="5469"/>
                  </a:cubicBezTo>
                  <a:cubicBezTo>
                    <a:pt x="2737" y="5469"/>
                    <a:pt x="2693" y="5491"/>
                    <a:pt x="2671" y="5535"/>
                  </a:cubicBezTo>
                  <a:cubicBezTo>
                    <a:pt x="2671" y="5535"/>
                    <a:pt x="2649" y="5557"/>
                    <a:pt x="2627" y="5557"/>
                  </a:cubicBezTo>
                  <a:cubicBezTo>
                    <a:pt x="2560" y="5579"/>
                    <a:pt x="2516" y="5645"/>
                    <a:pt x="2516" y="5711"/>
                  </a:cubicBezTo>
                  <a:cubicBezTo>
                    <a:pt x="2494" y="5734"/>
                    <a:pt x="2494" y="5778"/>
                    <a:pt x="2472" y="5800"/>
                  </a:cubicBezTo>
                  <a:cubicBezTo>
                    <a:pt x="2459" y="5826"/>
                    <a:pt x="2446" y="5836"/>
                    <a:pt x="2424" y="5836"/>
                  </a:cubicBezTo>
                  <a:cubicBezTo>
                    <a:pt x="2409" y="5836"/>
                    <a:pt x="2389" y="5831"/>
                    <a:pt x="2362" y="5822"/>
                  </a:cubicBezTo>
                  <a:cubicBezTo>
                    <a:pt x="2340" y="5822"/>
                    <a:pt x="2340" y="5800"/>
                    <a:pt x="2318" y="5800"/>
                  </a:cubicBezTo>
                  <a:cubicBezTo>
                    <a:pt x="2307" y="5789"/>
                    <a:pt x="2296" y="5783"/>
                    <a:pt x="2285" y="5783"/>
                  </a:cubicBezTo>
                  <a:cubicBezTo>
                    <a:pt x="2274" y="5783"/>
                    <a:pt x="2262" y="5789"/>
                    <a:pt x="2251" y="5800"/>
                  </a:cubicBezTo>
                  <a:cubicBezTo>
                    <a:pt x="2274" y="5822"/>
                    <a:pt x="2274" y="5844"/>
                    <a:pt x="2296" y="5888"/>
                  </a:cubicBezTo>
                  <a:cubicBezTo>
                    <a:pt x="2296" y="5910"/>
                    <a:pt x="2318" y="5932"/>
                    <a:pt x="2318" y="5976"/>
                  </a:cubicBezTo>
                  <a:cubicBezTo>
                    <a:pt x="2337" y="6034"/>
                    <a:pt x="2306" y="6091"/>
                    <a:pt x="2240" y="6091"/>
                  </a:cubicBezTo>
                  <a:cubicBezTo>
                    <a:pt x="2230" y="6091"/>
                    <a:pt x="2219" y="6090"/>
                    <a:pt x="2207" y="6087"/>
                  </a:cubicBezTo>
                  <a:cubicBezTo>
                    <a:pt x="2119" y="6065"/>
                    <a:pt x="2053" y="6065"/>
                    <a:pt x="1942" y="6065"/>
                  </a:cubicBezTo>
                  <a:cubicBezTo>
                    <a:pt x="1898" y="6123"/>
                    <a:pt x="1844" y="6163"/>
                    <a:pt x="1781" y="6163"/>
                  </a:cubicBezTo>
                  <a:cubicBezTo>
                    <a:pt x="1749" y="6163"/>
                    <a:pt x="1714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1" y="6307"/>
                    <a:pt x="1545" y="6396"/>
                    <a:pt x="1457" y="6462"/>
                  </a:cubicBezTo>
                  <a:cubicBezTo>
                    <a:pt x="1441" y="6494"/>
                    <a:pt x="1401" y="6515"/>
                    <a:pt x="1355" y="6515"/>
                  </a:cubicBezTo>
                  <a:cubicBezTo>
                    <a:pt x="1338" y="6515"/>
                    <a:pt x="1320" y="6512"/>
                    <a:pt x="1302" y="6506"/>
                  </a:cubicBezTo>
                  <a:cubicBezTo>
                    <a:pt x="1302" y="6484"/>
                    <a:pt x="1280" y="6484"/>
                    <a:pt x="1280" y="6484"/>
                  </a:cubicBezTo>
                  <a:cubicBezTo>
                    <a:pt x="1269" y="6478"/>
                    <a:pt x="1257" y="6475"/>
                    <a:pt x="1245" y="6475"/>
                  </a:cubicBezTo>
                  <a:cubicBezTo>
                    <a:pt x="1214" y="6475"/>
                    <a:pt x="1186" y="6496"/>
                    <a:pt x="1170" y="6528"/>
                  </a:cubicBezTo>
                  <a:cubicBezTo>
                    <a:pt x="1148" y="6550"/>
                    <a:pt x="1148" y="6594"/>
                    <a:pt x="1170" y="6616"/>
                  </a:cubicBezTo>
                  <a:cubicBezTo>
                    <a:pt x="1170" y="6660"/>
                    <a:pt x="1192" y="6705"/>
                    <a:pt x="1192" y="6727"/>
                  </a:cubicBezTo>
                  <a:cubicBezTo>
                    <a:pt x="1192" y="6793"/>
                    <a:pt x="1214" y="6837"/>
                    <a:pt x="1280" y="6859"/>
                  </a:cubicBezTo>
                  <a:cubicBezTo>
                    <a:pt x="1302" y="6881"/>
                    <a:pt x="1325" y="6903"/>
                    <a:pt x="1347" y="6925"/>
                  </a:cubicBezTo>
                  <a:cubicBezTo>
                    <a:pt x="1413" y="6969"/>
                    <a:pt x="1413" y="7058"/>
                    <a:pt x="1347" y="7102"/>
                  </a:cubicBezTo>
                  <a:cubicBezTo>
                    <a:pt x="1280" y="7146"/>
                    <a:pt x="1258" y="7190"/>
                    <a:pt x="1280" y="7256"/>
                  </a:cubicBezTo>
                  <a:cubicBezTo>
                    <a:pt x="1280" y="7300"/>
                    <a:pt x="1280" y="7323"/>
                    <a:pt x="1280" y="7367"/>
                  </a:cubicBezTo>
                  <a:cubicBezTo>
                    <a:pt x="1280" y="7389"/>
                    <a:pt x="1280" y="7433"/>
                    <a:pt x="1280" y="7455"/>
                  </a:cubicBezTo>
                  <a:cubicBezTo>
                    <a:pt x="1325" y="7521"/>
                    <a:pt x="1347" y="7587"/>
                    <a:pt x="1391" y="7654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0" y="7963"/>
                  </a:cubicBezTo>
                  <a:cubicBezTo>
                    <a:pt x="1236" y="8007"/>
                    <a:pt x="1214" y="8029"/>
                    <a:pt x="1236" y="8095"/>
                  </a:cubicBezTo>
                  <a:cubicBezTo>
                    <a:pt x="1236" y="8117"/>
                    <a:pt x="1214" y="8139"/>
                    <a:pt x="1192" y="8139"/>
                  </a:cubicBezTo>
                  <a:cubicBezTo>
                    <a:pt x="1192" y="8161"/>
                    <a:pt x="1170" y="8183"/>
                    <a:pt x="1148" y="8205"/>
                  </a:cubicBezTo>
                  <a:cubicBezTo>
                    <a:pt x="1170" y="8227"/>
                    <a:pt x="1192" y="8227"/>
                    <a:pt x="1214" y="8249"/>
                  </a:cubicBezTo>
                  <a:cubicBezTo>
                    <a:pt x="1236" y="8272"/>
                    <a:pt x="1258" y="8272"/>
                    <a:pt x="1280" y="8294"/>
                  </a:cubicBezTo>
                  <a:cubicBezTo>
                    <a:pt x="1302" y="8316"/>
                    <a:pt x="1302" y="8360"/>
                    <a:pt x="1280" y="8382"/>
                  </a:cubicBezTo>
                  <a:cubicBezTo>
                    <a:pt x="1214" y="8426"/>
                    <a:pt x="1148" y="8448"/>
                    <a:pt x="1082" y="8492"/>
                  </a:cubicBezTo>
                  <a:cubicBezTo>
                    <a:pt x="1082" y="8536"/>
                    <a:pt x="1038" y="8581"/>
                    <a:pt x="993" y="8581"/>
                  </a:cubicBezTo>
                  <a:cubicBezTo>
                    <a:pt x="927" y="8603"/>
                    <a:pt x="861" y="8625"/>
                    <a:pt x="817" y="8691"/>
                  </a:cubicBezTo>
                  <a:cubicBezTo>
                    <a:pt x="773" y="8735"/>
                    <a:pt x="729" y="8779"/>
                    <a:pt x="662" y="8823"/>
                  </a:cubicBezTo>
                  <a:cubicBezTo>
                    <a:pt x="618" y="8867"/>
                    <a:pt x="552" y="8912"/>
                    <a:pt x="552" y="8978"/>
                  </a:cubicBezTo>
                  <a:cubicBezTo>
                    <a:pt x="530" y="9022"/>
                    <a:pt x="486" y="9022"/>
                    <a:pt x="464" y="9022"/>
                  </a:cubicBezTo>
                  <a:cubicBezTo>
                    <a:pt x="420" y="9022"/>
                    <a:pt x="376" y="9000"/>
                    <a:pt x="331" y="9000"/>
                  </a:cubicBezTo>
                  <a:cubicBezTo>
                    <a:pt x="309" y="9000"/>
                    <a:pt x="265" y="9000"/>
                    <a:pt x="243" y="9022"/>
                  </a:cubicBezTo>
                  <a:cubicBezTo>
                    <a:pt x="155" y="9088"/>
                    <a:pt x="89" y="9176"/>
                    <a:pt x="22" y="9287"/>
                  </a:cubicBezTo>
                  <a:cubicBezTo>
                    <a:pt x="0" y="9331"/>
                    <a:pt x="0" y="9375"/>
                    <a:pt x="45" y="9441"/>
                  </a:cubicBezTo>
                  <a:cubicBezTo>
                    <a:pt x="111" y="9529"/>
                    <a:pt x="177" y="9640"/>
                    <a:pt x="243" y="9728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27"/>
                    <a:pt x="199" y="10015"/>
                    <a:pt x="111" y="10081"/>
                  </a:cubicBezTo>
                  <a:lnTo>
                    <a:pt x="89" y="10081"/>
                  </a:lnTo>
                  <a:cubicBezTo>
                    <a:pt x="22" y="10125"/>
                    <a:pt x="22" y="10192"/>
                    <a:pt x="67" y="10236"/>
                  </a:cubicBezTo>
                  <a:cubicBezTo>
                    <a:pt x="133" y="10302"/>
                    <a:pt x="199" y="10368"/>
                    <a:pt x="287" y="10412"/>
                  </a:cubicBezTo>
                  <a:cubicBezTo>
                    <a:pt x="331" y="10434"/>
                    <a:pt x="353" y="10456"/>
                    <a:pt x="398" y="10501"/>
                  </a:cubicBezTo>
                  <a:cubicBezTo>
                    <a:pt x="420" y="10523"/>
                    <a:pt x="442" y="10567"/>
                    <a:pt x="464" y="10589"/>
                  </a:cubicBezTo>
                  <a:cubicBezTo>
                    <a:pt x="530" y="10677"/>
                    <a:pt x="596" y="10721"/>
                    <a:pt x="662" y="10787"/>
                  </a:cubicBezTo>
                  <a:cubicBezTo>
                    <a:pt x="751" y="10832"/>
                    <a:pt x="861" y="10854"/>
                    <a:pt x="905" y="10942"/>
                  </a:cubicBezTo>
                  <a:cubicBezTo>
                    <a:pt x="949" y="10942"/>
                    <a:pt x="993" y="10920"/>
                    <a:pt x="1016" y="10920"/>
                  </a:cubicBezTo>
                  <a:cubicBezTo>
                    <a:pt x="1027" y="10926"/>
                    <a:pt x="1039" y="10929"/>
                    <a:pt x="1051" y="10929"/>
                  </a:cubicBezTo>
                  <a:cubicBezTo>
                    <a:pt x="1083" y="10929"/>
                    <a:pt x="1116" y="10908"/>
                    <a:pt x="1148" y="10876"/>
                  </a:cubicBezTo>
                  <a:cubicBezTo>
                    <a:pt x="1148" y="10854"/>
                    <a:pt x="1192" y="10832"/>
                    <a:pt x="1214" y="10832"/>
                  </a:cubicBezTo>
                  <a:cubicBezTo>
                    <a:pt x="1302" y="10787"/>
                    <a:pt x="1347" y="10721"/>
                    <a:pt x="1435" y="10677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57" y="10523"/>
                    <a:pt x="1479" y="10523"/>
                  </a:cubicBezTo>
                  <a:cubicBezTo>
                    <a:pt x="1634" y="10501"/>
                    <a:pt x="1656" y="10478"/>
                    <a:pt x="1656" y="10302"/>
                  </a:cubicBezTo>
                  <a:cubicBezTo>
                    <a:pt x="1656" y="10251"/>
                    <a:pt x="1682" y="10199"/>
                    <a:pt x="1735" y="10199"/>
                  </a:cubicBezTo>
                  <a:cubicBezTo>
                    <a:pt x="1750" y="10199"/>
                    <a:pt x="1768" y="10204"/>
                    <a:pt x="1788" y="10214"/>
                  </a:cubicBezTo>
                  <a:lnTo>
                    <a:pt x="1810" y="10214"/>
                  </a:lnTo>
                  <a:cubicBezTo>
                    <a:pt x="1854" y="10214"/>
                    <a:pt x="1898" y="10214"/>
                    <a:pt x="1920" y="10147"/>
                  </a:cubicBezTo>
                  <a:cubicBezTo>
                    <a:pt x="1937" y="10098"/>
                    <a:pt x="1978" y="10073"/>
                    <a:pt x="2026" y="10073"/>
                  </a:cubicBezTo>
                  <a:cubicBezTo>
                    <a:pt x="2042" y="10073"/>
                    <a:pt x="2058" y="10076"/>
                    <a:pt x="2075" y="10081"/>
                  </a:cubicBezTo>
                  <a:cubicBezTo>
                    <a:pt x="2097" y="10081"/>
                    <a:pt x="2119" y="10059"/>
                    <a:pt x="2141" y="10059"/>
                  </a:cubicBezTo>
                  <a:cubicBezTo>
                    <a:pt x="2163" y="10015"/>
                    <a:pt x="2185" y="9993"/>
                    <a:pt x="2207" y="9949"/>
                  </a:cubicBezTo>
                  <a:cubicBezTo>
                    <a:pt x="2229" y="9883"/>
                    <a:pt x="2274" y="9838"/>
                    <a:pt x="2340" y="9838"/>
                  </a:cubicBezTo>
                  <a:cubicBezTo>
                    <a:pt x="2362" y="9816"/>
                    <a:pt x="2384" y="9816"/>
                    <a:pt x="2384" y="9794"/>
                  </a:cubicBezTo>
                  <a:cubicBezTo>
                    <a:pt x="2428" y="9750"/>
                    <a:pt x="2472" y="9728"/>
                    <a:pt x="2538" y="9706"/>
                  </a:cubicBezTo>
                  <a:cubicBezTo>
                    <a:pt x="2605" y="9706"/>
                    <a:pt x="2649" y="9662"/>
                    <a:pt x="2693" y="9596"/>
                  </a:cubicBezTo>
                  <a:cubicBezTo>
                    <a:pt x="2737" y="9552"/>
                    <a:pt x="2759" y="9485"/>
                    <a:pt x="2803" y="9441"/>
                  </a:cubicBezTo>
                  <a:cubicBezTo>
                    <a:pt x="2847" y="9397"/>
                    <a:pt x="2869" y="9331"/>
                    <a:pt x="2936" y="9287"/>
                  </a:cubicBezTo>
                  <a:cubicBezTo>
                    <a:pt x="2980" y="9265"/>
                    <a:pt x="3002" y="9221"/>
                    <a:pt x="3002" y="9176"/>
                  </a:cubicBezTo>
                  <a:cubicBezTo>
                    <a:pt x="3024" y="9088"/>
                    <a:pt x="3046" y="8978"/>
                    <a:pt x="3046" y="8889"/>
                  </a:cubicBezTo>
                  <a:cubicBezTo>
                    <a:pt x="3068" y="8845"/>
                    <a:pt x="3090" y="8801"/>
                    <a:pt x="3112" y="8779"/>
                  </a:cubicBezTo>
                  <a:cubicBezTo>
                    <a:pt x="3130" y="8770"/>
                    <a:pt x="3149" y="8765"/>
                    <a:pt x="3165" y="8765"/>
                  </a:cubicBezTo>
                  <a:cubicBezTo>
                    <a:pt x="3189" y="8765"/>
                    <a:pt x="3210" y="8775"/>
                    <a:pt x="3223" y="8801"/>
                  </a:cubicBezTo>
                  <a:cubicBezTo>
                    <a:pt x="3223" y="8819"/>
                    <a:pt x="3223" y="8851"/>
                    <a:pt x="3246" y="8851"/>
                  </a:cubicBezTo>
                  <a:cubicBezTo>
                    <a:pt x="3251" y="8851"/>
                    <a:pt x="3258" y="8850"/>
                    <a:pt x="3267" y="8845"/>
                  </a:cubicBezTo>
                  <a:cubicBezTo>
                    <a:pt x="3267" y="8823"/>
                    <a:pt x="3267" y="8779"/>
                    <a:pt x="3267" y="8735"/>
                  </a:cubicBezTo>
                  <a:cubicBezTo>
                    <a:pt x="3267" y="8691"/>
                    <a:pt x="3245" y="8669"/>
                    <a:pt x="3245" y="8625"/>
                  </a:cubicBezTo>
                  <a:cubicBezTo>
                    <a:pt x="3223" y="8558"/>
                    <a:pt x="3200" y="8492"/>
                    <a:pt x="3267" y="8426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38"/>
                    <a:pt x="3267" y="8316"/>
                    <a:pt x="3267" y="8294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9"/>
                  </a:cubicBezTo>
                  <a:cubicBezTo>
                    <a:pt x="3465" y="7963"/>
                    <a:pt x="3465" y="7963"/>
                    <a:pt x="3487" y="7896"/>
                  </a:cubicBezTo>
                  <a:cubicBezTo>
                    <a:pt x="3487" y="7896"/>
                    <a:pt x="3487" y="7896"/>
                    <a:pt x="3465" y="7874"/>
                  </a:cubicBezTo>
                  <a:cubicBezTo>
                    <a:pt x="3443" y="7896"/>
                    <a:pt x="3421" y="7896"/>
                    <a:pt x="3399" y="7896"/>
                  </a:cubicBezTo>
                  <a:cubicBezTo>
                    <a:pt x="3421" y="7852"/>
                    <a:pt x="3421" y="7852"/>
                    <a:pt x="3443" y="7808"/>
                  </a:cubicBezTo>
                  <a:cubicBezTo>
                    <a:pt x="3487" y="7764"/>
                    <a:pt x="3509" y="7698"/>
                    <a:pt x="3487" y="7654"/>
                  </a:cubicBezTo>
                  <a:cubicBezTo>
                    <a:pt x="3421" y="7543"/>
                    <a:pt x="3421" y="7455"/>
                    <a:pt x="3421" y="7345"/>
                  </a:cubicBezTo>
                  <a:cubicBezTo>
                    <a:pt x="3421" y="7323"/>
                    <a:pt x="3421" y="7300"/>
                    <a:pt x="3421" y="7278"/>
                  </a:cubicBezTo>
                  <a:cubicBezTo>
                    <a:pt x="3465" y="7300"/>
                    <a:pt x="3487" y="7323"/>
                    <a:pt x="3531" y="7345"/>
                  </a:cubicBezTo>
                  <a:cubicBezTo>
                    <a:pt x="3576" y="7300"/>
                    <a:pt x="3620" y="7256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86" y="7124"/>
                    <a:pt x="3708" y="7102"/>
                    <a:pt x="3730" y="7102"/>
                  </a:cubicBezTo>
                  <a:cubicBezTo>
                    <a:pt x="3752" y="7102"/>
                    <a:pt x="3774" y="7124"/>
                    <a:pt x="3796" y="7124"/>
                  </a:cubicBezTo>
                  <a:cubicBezTo>
                    <a:pt x="3813" y="7129"/>
                    <a:pt x="3828" y="7132"/>
                    <a:pt x="3842" y="7132"/>
                  </a:cubicBezTo>
                  <a:cubicBezTo>
                    <a:pt x="3883" y="7132"/>
                    <a:pt x="3912" y="7107"/>
                    <a:pt x="3929" y="7058"/>
                  </a:cubicBezTo>
                  <a:cubicBezTo>
                    <a:pt x="3929" y="7036"/>
                    <a:pt x="3907" y="7014"/>
                    <a:pt x="3907" y="6992"/>
                  </a:cubicBezTo>
                  <a:cubicBezTo>
                    <a:pt x="3995" y="6992"/>
                    <a:pt x="4061" y="6947"/>
                    <a:pt x="4105" y="6881"/>
                  </a:cubicBezTo>
                  <a:cubicBezTo>
                    <a:pt x="4127" y="6859"/>
                    <a:pt x="4171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26" y="6881"/>
                    <a:pt x="4348" y="6859"/>
                    <a:pt x="4392" y="6859"/>
                  </a:cubicBezTo>
                  <a:cubicBezTo>
                    <a:pt x="4370" y="6837"/>
                    <a:pt x="4370" y="6815"/>
                    <a:pt x="4370" y="6793"/>
                  </a:cubicBezTo>
                  <a:cubicBezTo>
                    <a:pt x="4326" y="6749"/>
                    <a:pt x="4348" y="6705"/>
                    <a:pt x="4370" y="6683"/>
                  </a:cubicBezTo>
                  <a:cubicBezTo>
                    <a:pt x="4414" y="6638"/>
                    <a:pt x="4458" y="6594"/>
                    <a:pt x="4480" y="6550"/>
                  </a:cubicBezTo>
                  <a:cubicBezTo>
                    <a:pt x="4480" y="6506"/>
                    <a:pt x="4458" y="6462"/>
                    <a:pt x="4436" y="6418"/>
                  </a:cubicBezTo>
                  <a:cubicBezTo>
                    <a:pt x="4392" y="6351"/>
                    <a:pt x="4392" y="6307"/>
                    <a:pt x="4414" y="6241"/>
                  </a:cubicBezTo>
                  <a:lnTo>
                    <a:pt x="4414" y="6241"/>
                  </a:lnTo>
                  <a:cubicBezTo>
                    <a:pt x="4463" y="6278"/>
                    <a:pt x="4485" y="6294"/>
                    <a:pt x="4506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087"/>
                    <a:pt x="4591" y="6065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10"/>
                    <a:pt x="4525" y="5910"/>
                  </a:cubicBezTo>
                  <a:cubicBezTo>
                    <a:pt x="4569" y="5866"/>
                    <a:pt x="4613" y="5822"/>
                    <a:pt x="4635" y="5778"/>
                  </a:cubicBezTo>
                  <a:cubicBezTo>
                    <a:pt x="4657" y="5734"/>
                    <a:pt x="4679" y="5689"/>
                    <a:pt x="4701" y="5623"/>
                  </a:cubicBezTo>
                  <a:cubicBezTo>
                    <a:pt x="4789" y="5623"/>
                    <a:pt x="4812" y="5535"/>
                    <a:pt x="4834" y="5491"/>
                  </a:cubicBezTo>
                  <a:cubicBezTo>
                    <a:pt x="4844" y="5486"/>
                    <a:pt x="4854" y="5484"/>
                    <a:pt x="4863" y="5484"/>
                  </a:cubicBezTo>
                  <a:cubicBezTo>
                    <a:pt x="4881" y="5484"/>
                    <a:pt x="4897" y="5489"/>
                    <a:pt x="4912" y="5489"/>
                  </a:cubicBezTo>
                  <a:cubicBezTo>
                    <a:pt x="4925" y="5489"/>
                    <a:pt x="4936" y="5485"/>
                    <a:pt x="4944" y="5469"/>
                  </a:cubicBezTo>
                  <a:cubicBezTo>
                    <a:pt x="4944" y="5469"/>
                    <a:pt x="4944" y="5469"/>
                    <a:pt x="4944" y="5447"/>
                  </a:cubicBezTo>
                  <a:cubicBezTo>
                    <a:pt x="4944" y="5447"/>
                    <a:pt x="4944" y="5447"/>
                    <a:pt x="4944" y="5425"/>
                  </a:cubicBezTo>
                  <a:cubicBezTo>
                    <a:pt x="4878" y="5358"/>
                    <a:pt x="4900" y="5292"/>
                    <a:pt x="4966" y="5248"/>
                  </a:cubicBezTo>
                  <a:cubicBezTo>
                    <a:pt x="4988" y="5204"/>
                    <a:pt x="5010" y="5160"/>
                    <a:pt x="4988" y="5116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8" y="4829"/>
                    <a:pt x="5010" y="4762"/>
                    <a:pt x="5076" y="4696"/>
                  </a:cubicBezTo>
                  <a:cubicBezTo>
                    <a:pt x="5098" y="4674"/>
                    <a:pt x="5120" y="4630"/>
                    <a:pt x="5098" y="4586"/>
                  </a:cubicBezTo>
                  <a:cubicBezTo>
                    <a:pt x="5098" y="4454"/>
                    <a:pt x="5165" y="4387"/>
                    <a:pt x="5275" y="4387"/>
                  </a:cubicBezTo>
                  <a:cubicBezTo>
                    <a:pt x="5297" y="4409"/>
                    <a:pt x="5297" y="4409"/>
                    <a:pt x="5319" y="4409"/>
                  </a:cubicBezTo>
                  <a:cubicBezTo>
                    <a:pt x="5341" y="4387"/>
                    <a:pt x="5385" y="4387"/>
                    <a:pt x="5407" y="4365"/>
                  </a:cubicBezTo>
                  <a:cubicBezTo>
                    <a:pt x="5474" y="4299"/>
                    <a:pt x="5518" y="4211"/>
                    <a:pt x="5474" y="4100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34"/>
                    <a:pt x="5474" y="4012"/>
                    <a:pt x="5496" y="4012"/>
                  </a:cubicBezTo>
                  <a:cubicBezTo>
                    <a:pt x="5540" y="4012"/>
                    <a:pt x="5562" y="3990"/>
                    <a:pt x="5584" y="3990"/>
                  </a:cubicBezTo>
                  <a:cubicBezTo>
                    <a:pt x="5628" y="3880"/>
                    <a:pt x="5672" y="3791"/>
                    <a:pt x="5738" y="3681"/>
                  </a:cubicBezTo>
                  <a:cubicBezTo>
                    <a:pt x="5738" y="3659"/>
                    <a:pt x="5760" y="3637"/>
                    <a:pt x="5783" y="3637"/>
                  </a:cubicBezTo>
                  <a:cubicBezTo>
                    <a:pt x="5797" y="3630"/>
                    <a:pt x="5810" y="3627"/>
                    <a:pt x="5821" y="3627"/>
                  </a:cubicBezTo>
                  <a:cubicBezTo>
                    <a:pt x="5844" y="3627"/>
                    <a:pt x="5863" y="3637"/>
                    <a:pt x="5893" y="3637"/>
                  </a:cubicBezTo>
                  <a:cubicBezTo>
                    <a:pt x="5893" y="3659"/>
                    <a:pt x="5915" y="3681"/>
                    <a:pt x="5915" y="3703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6003" y="3703"/>
                    <a:pt x="6025" y="3703"/>
                    <a:pt x="6025" y="3681"/>
                  </a:cubicBezTo>
                  <a:cubicBezTo>
                    <a:pt x="6025" y="3637"/>
                    <a:pt x="6025" y="3615"/>
                    <a:pt x="6025" y="3593"/>
                  </a:cubicBezTo>
                  <a:cubicBezTo>
                    <a:pt x="6042" y="3525"/>
                    <a:pt x="6085" y="3497"/>
                    <a:pt x="6134" y="3497"/>
                  </a:cubicBezTo>
                  <a:cubicBezTo>
                    <a:pt x="6149" y="3497"/>
                    <a:pt x="6164" y="3499"/>
                    <a:pt x="6180" y="3505"/>
                  </a:cubicBezTo>
                  <a:cubicBezTo>
                    <a:pt x="6202" y="3527"/>
                    <a:pt x="6224" y="3549"/>
                    <a:pt x="6268" y="3571"/>
                  </a:cubicBezTo>
                  <a:cubicBezTo>
                    <a:pt x="6290" y="3460"/>
                    <a:pt x="6202" y="3460"/>
                    <a:pt x="6158" y="3416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284"/>
                    <a:pt x="6246" y="3306"/>
                    <a:pt x="6246" y="3306"/>
                  </a:cubicBezTo>
                  <a:cubicBezTo>
                    <a:pt x="6268" y="3306"/>
                    <a:pt x="6290" y="3284"/>
                    <a:pt x="6312" y="3284"/>
                  </a:cubicBezTo>
                  <a:cubicBezTo>
                    <a:pt x="6290" y="3284"/>
                    <a:pt x="6290" y="3262"/>
                    <a:pt x="6290" y="3240"/>
                  </a:cubicBezTo>
                  <a:cubicBezTo>
                    <a:pt x="6268" y="3218"/>
                    <a:pt x="6246" y="3218"/>
                    <a:pt x="6224" y="3196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7" y="2982"/>
                  </a:cubicBezTo>
                  <a:cubicBezTo>
                    <a:pt x="6317" y="2982"/>
                    <a:pt x="6342" y="2988"/>
                    <a:pt x="6378" y="2997"/>
                  </a:cubicBezTo>
                  <a:cubicBezTo>
                    <a:pt x="6378" y="3019"/>
                    <a:pt x="6401" y="3019"/>
                    <a:pt x="6401" y="3019"/>
                  </a:cubicBezTo>
                  <a:cubicBezTo>
                    <a:pt x="6423" y="2975"/>
                    <a:pt x="6445" y="2931"/>
                    <a:pt x="6423" y="2887"/>
                  </a:cubicBezTo>
                  <a:cubicBezTo>
                    <a:pt x="6423" y="2865"/>
                    <a:pt x="6401" y="2820"/>
                    <a:pt x="6423" y="2798"/>
                  </a:cubicBezTo>
                  <a:cubicBezTo>
                    <a:pt x="6467" y="2754"/>
                    <a:pt x="6401" y="2732"/>
                    <a:pt x="6423" y="2688"/>
                  </a:cubicBezTo>
                  <a:cubicBezTo>
                    <a:pt x="6445" y="2644"/>
                    <a:pt x="6445" y="2578"/>
                    <a:pt x="6445" y="2533"/>
                  </a:cubicBezTo>
                  <a:cubicBezTo>
                    <a:pt x="6555" y="2467"/>
                    <a:pt x="6555" y="2467"/>
                    <a:pt x="6599" y="2357"/>
                  </a:cubicBezTo>
                  <a:cubicBezTo>
                    <a:pt x="6599" y="2313"/>
                    <a:pt x="6621" y="2291"/>
                    <a:pt x="6665" y="2269"/>
                  </a:cubicBezTo>
                  <a:cubicBezTo>
                    <a:pt x="6687" y="2247"/>
                    <a:pt x="6709" y="2224"/>
                    <a:pt x="6732" y="2224"/>
                  </a:cubicBezTo>
                  <a:cubicBezTo>
                    <a:pt x="6798" y="2158"/>
                    <a:pt x="6798" y="2114"/>
                    <a:pt x="6754" y="2026"/>
                  </a:cubicBezTo>
                  <a:cubicBezTo>
                    <a:pt x="6709" y="1960"/>
                    <a:pt x="6665" y="1871"/>
                    <a:pt x="6643" y="1783"/>
                  </a:cubicBezTo>
                  <a:cubicBezTo>
                    <a:pt x="6643" y="1739"/>
                    <a:pt x="6621" y="1673"/>
                    <a:pt x="6577" y="1607"/>
                  </a:cubicBezTo>
                  <a:cubicBezTo>
                    <a:pt x="6533" y="1562"/>
                    <a:pt x="6533" y="1496"/>
                    <a:pt x="6577" y="1452"/>
                  </a:cubicBezTo>
                  <a:cubicBezTo>
                    <a:pt x="6599" y="1408"/>
                    <a:pt x="6776" y="1209"/>
                    <a:pt x="6820" y="1187"/>
                  </a:cubicBezTo>
                  <a:cubicBezTo>
                    <a:pt x="6820" y="1187"/>
                    <a:pt x="6842" y="1187"/>
                    <a:pt x="6842" y="1165"/>
                  </a:cubicBezTo>
                  <a:cubicBezTo>
                    <a:pt x="6908" y="1121"/>
                    <a:pt x="6930" y="1033"/>
                    <a:pt x="6886" y="967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24"/>
                    <a:pt x="6842" y="724"/>
                    <a:pt x="6864" y="702"/>
                  </a:cubicBezTo>
                  <a:cubicBezTo>
                    <a:pt x="6864" y="680"/>
                    <a:pt x="6864" y="658"/>
                    <a:pt x="6864" y="635"/>
                  </a:cubicBezTo>
                  <a:cubicBezTo>
                    <a:pt x="6798" y="547"/>
                    <a:pt x="6754" y="437"/>
                    <a:pt x="6621" y="415"/>
                  </a:cubicBezTo>
                  <a:cubicBezTo>
                    <a:pt x="6511" y="393"/>
                    <a:pt x="6445" y="349"/>
                    <a:pt x="6378" y="260"/>
                  </a:cubicBezTo>
                  <a:cubicBezTo>
                    <a:pt x="6356" y="238"/>
                    <a:pt x="6334" y="216"/>
                    <a:pt x="6290" y="194"/>
                  </a:cubicBezTo>
                  <a:cubicBezTo>
                    <a:pt x="6224" y="172"/>
                    <a:pt x="6136" y="150"/>
                    <a:pt x="6047" y="150"/>
                  </a:cubicBezTo>
                  <a:cubicBezTo>
                    <a:pt x="6025" y="150"/>
                    <a:pt x="5981" y="128"/>
                    <a:pt x="5959" y="106"/>
                  </a:cubicBezTo>
                  <a:cubicBezTo>
                    <a:pt x="5915" y="106"/>
                    <a:pt x="5893" y="84"/>
                    <a:pt x="5871" y="84"/>
                  </a:cubicBezTo>
                  <a:cubicBezTo>
                    <a:pt x="5783" y="84"/>
                    <a:pt x="5716" y="62"/>
                    <a:pt x="5650" y="18"/>
                  </a:cubicBezTo>
                  <a:cubicBezTo>
                    <a:pt x="5628" y="7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5344650" y="352875"/>
              <a:ext cx="172700" cy="273675"/>
            </a:xfrm>
            <a:custGeom>
              <a:avLst/>
              <a:gdLst/>
              <a:ahLst/>
              <a:cxnLst/>
              <a:rect l="l" t="t" r="r" b="b"/>
              <a:pathLst>
                <a:path w="6908" h="10947" extrusionOk="0">
                  <a:moveTo>
                    <a:pt x="5362" y="4185"/>
                  </a:moveTo>
                  <a:cubicBezTo>
                    <a:pt x="5370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1" y="4878"/>
                    <a:pt x="4833" y="4900"/>
                  </a:cubicBezTo>
                  <a:cubicBezTo>
                    <a:pt x="4833" y="4900"/>
                    <a:pt x="4855" y="4922"/>
                    <a:pt x="4855" y="4944"/>
                  </a:cubicBezTo>
                  <a:cubicBezTo>
                    <a:pt x="4855" y="4966"/>
                    <a:pt x="4878" y="4988"/>
                    <a:pt x="4855" y="5010"/>
                  </a:cubicBezTo>
                  <a:cubicBezTo>
                    <a:pt x="4848" y="5018"/>
                    <a:pt x="4838" y="5020"/>
                    <a:pt x="4828" y="5020"/>
                  </a:cubicBezTo>
                  <a:cubicBezTo>
                    <a:pt x="4806" y="5020"/>
                    <a:pt x="4782" y="5010"/>
                    <a:pt x="4767" y="5010"/>
                  </a:cubicBezTo>
                  <a:cubicBezTo>
                    <a:pt x="4767" y="4988"/>
                    <a:pt x="4745" y="4966"/>
                    <a:pt x="4745" y="4922"/>
                  </a:cubicBezTo>
                  <a:cubicBezTo>
                    <a:pt x="4745" y="4922"/>
                    <a:pt x="4745" y="4878"/>
                    <a:pt x="4767" y="4878"/>
                  </a:cubicBezTo>
                  <a:close/>
                  <a:moveTo>
                    <a:pt x="4811" y="5165"/>
                  </a:moveTo>
                  <a:cubicBezTo>
                    <a:pt x="4833" y="5165"/>
                    <a:pt x="4855" y="5209"/>
                    <a:pt x="4855" y="5231"/>
                  </a:cubicBezTo>
                  <a:cubicBezTo>
                    <a:pt x="4833" y="5275"/>
                    <a:pt x="4811" y="5275"/>
                    <a:pt x="4767" y="5275"/>
                  </a:cubicBezTo>
                  <a:cubicBezTo>
                    <a:pt x="4745" y="5275"/>
                    <a:pt x="4745" y="5253"/>
                    <a:pt x="4745" y="5253"/>
                  </a:cubicBezTo>
                  <a:cubicBezTo>
                    <a:pt x="4745" y="5231"/>
                    <a:pt x="4745" y="5231"/>
                    <a:pt x="4745" y="5209"/>
                  </a:cubicBezTo>
                  <a:cubicBezTo>
                    <a:pt x="4767" y="5187"/>
                    <a:pt x="4789" y="5165"/>
                    <a:pt x="4811" y="5165"/>
                  </a:cubicBezTo>
                  <a:close/>
                  <a:moveTo>
                    <a:pt x="5540" y="0"/>
                  </a:moveTo>
                  <a:cubicBezTo>
                    <a:pt x="5518" y="23"/>
                    <a:pt x="5495" y="23"/>
                    <a:pt x="5473" y="45"/>
                  </a:cubicBezTo>
                  <a:cubicBezTo>
                    <a:pt x="5385" y="67"/>
                    <a:pt x="5319" y="133"/>
                    <a:pt x="5297" y="199"/>
                  </a:cubicBezTo>
                  <a:cubicBezTo>
                    <a:pt x="5297" y="243"/>
                    <a:pt x="5275" y="265"/>
                    <a:pt x="5253" y="287"/>
                  </a:cubicBezTo>
                  <a:cubicBezTo>
                    <a:pt x="5231" y="287"/>
                    <a:pt x="5209" y="265"/>
                    <a:pt x="5186" y="265"/>
                  </a:cubicBezTo>
                  <a:cubicBezTo>
                    <a:pt x="5098" y="309"/>
                    <a:pt x="5054" y="376"/>
                    <a:pt x="5010" y="464"/>
                  </a:cubicBezTo>
                  <a:cubicBezTo>
                    <a:pt x="4966" y="552"/>
                    <a:pt x="4944" y="640"/>
                    <a:pt x="4966" y="729"/>
                  </a:cubicBezTo>
                  <a:cubicBezTo>
                    <a:pt x="5010" y="839"/>
                    <a:pt x="4966" y="883"/>
                    <a:pt x="4855" y="905"/>
                  </a:cubicBezTo>
                  <a:cubicBezTo>
                    <a:pt x="4826" y="905"/>
                    <a:pt x="4797" y="908"/>
                    <a:pt x="4768" y="908"/>
                  </a:cubicBezTo>
                  <a:cubicBezTo>
                    <a:pt x="4711" y="908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77" y="828"/>
                  </a:cubicBezTo>
                  <a:cubicBezTo>
                    <a:pt x="4563" y="828"/>
                    <a:pt x="4546" y="828"/>
                    <a:pt x="4524" y="817"/>
                  </a:cubicBezTo>
                  <a:cubicBezTo>
                    <a:pt x="4524" y="883"/>
                    <a:pt x="4524" y="927"/>
                    <a:pt x="4502" y="972"/>
                  </a:cubicBezTo>
                  <a:cubicBezTo>
                    <a:pt x="4458" y="972"/>
                    <a:pt x="4414" y="994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70"/>
                    <a:pt x="4304" y="1214"/>
                  </a:cubicBezTo>
                  <a:cubicBezTo>
                    <a:pt x="4304" y="1258"/>
                    <a:pt x="4304" y="1303"/>
                    <a:pt x="4282" y="1347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413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3"/>
                  </a:cubicBezTo>
                  <a:cubicBezTo>
                    <a:pt x="4282" y="1523"/>
                    <a:pt x="4260" y="1545"/>
                    <a:pt x="4238" y="1545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6" y="1841"/>
                  </a:cubicBezTo>
                  <a:cubicBezTo>
                    <a:pt x="4203" y="1841"/>
                    <a:pt x="4188" y="1838"/>
                    <a:pt x="4171" y="1832"/>
                  </a:cubicBezTo>
                  <a:cubicBezTo>
                    <a:pt x="4156" y="1817"/>
                    <a:pt x="4141" y="1791"/>
                    <a:pt x="4126" y="1791"/>
                  </a:cubicBezTo>
                  <a:cubicBezTo>
                    <a:pt x="4119" y="1791"/>
                    <a:pt x="4112" y="1796"/>
                    <a:pt x="4105" y="1810"/>
                  </a:cubicBezTo>
                  <a:cubicBezTo>
                    <a:pt x="4105" y="1854"/>
                    <a:pt x="4105" y="1898"/>
                    <a:pt x="4105" y="1943"/>
                  </a:cubicBezTo>
                  <a:cubicBezTo>
                    <a:pt x="4083" y="2009"/>
                    <a:pt x="4127" y="2075"/>
                    <a:pt x="4171" y="2119"/>
                  </a:cubicBezTo>
                  <a:cubicBezTo>
                    <a:pt x="4193" y="2141"/>
                    <a:pt x="4215" y="2163"/>
                    <a:pt x="4260" y="2185"/>
                  </a:cubicBezTo>
                  <a:cubicBezTo>
                    <a:pt x="4260" y="2207"/>
                    <a:pt x="4282" y="2229"/>
                    <a:pt x="4304" y="2252"/>
                  </a:cubicBezTo>
                  <a:cubicBezTo>
                    <a:pt x="4260" y="2318"/>
                    <a:pt x="4238" y="2384"/>
                    <a:pt x="4215" y="2428"/>
                  </a:cubicBezTo>
                  <a:cubicBezTo>
                    <a:pt x="4127" y="2428"/>
                    <a:pt x="4127" y="2318"/>
                    <a:pt x="4061" y="2296"/>
                  </a:cubicBezTo>
                  <a:lnTo>
                    <a:pt x="4061" y="2296"/>
                  </a:lnTo>
                  <a:cubicBezTo>
                    <a:pt x="4017" y="2362"/>
                    <a:pt x="4083" y="2428"/>
                    <a:pt x="4083" y="2494"/>
                  </a:cubicBezTo>
                  <a:cubicBezTo>
                    <a:pt x="3929" y="2538"/>
                    <a:pt x="3774" y="2538"/>
                    <a:pt x="3597" y="2561"/>
                  </a:cubicBezTo>
                  <a:cubicBezTo>
                    <a:pt x="3597" y="2605"/>
                    <a:pt x="3597" y="2627"/>
                    <a:pt x="3597" y="2671"/>
                  </a:cubicBezTo>
                  <a:cubicBezTo>
                    <a:pt x="3570" y="2657"/>
                    <a:pt x="3534" y="2626"/>
                    <a:pt x="3500" y="2626"/>
                  </a:cubicBezTo>
                  <a:cubicBezTo>
                    <a:pt x="3479" y="2626"/>
                    <a:pt x="3460" y="2638"/>
                    <a:pt x="3443" y="2671"/>
                  </a:cubicBezTo>
                  <a:cubicBezTo>
                    <a:pt x="3465" y="2693"/>
                    <a:pt x="3465" y="2715"/>
                    <a:pt x="3487" y="2737"/>
                  </a:cubicBezTo>
                  <a:cubicBezTo>
                    <a:pt x="3531" y="2759"/>
                    <a:pt x="3531" y="2803"/>
                    <a:pt x="3531" y="2847"/>
                  </a:cubicBezTo>
                  <a:cubicBezTo>
                    <a:pt x="3509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89"/>
                  </a:cubicBezTo>
                  <a:lnTo>
                    <a:pt x="3355" y="3289"/>
                  </a:lnTo>
                  <a:cubicBezTo>
                    <a:pt x="3323" y="3304"/>
                    <a:pt x="3295" y="3312"/>
                    <a:pt x="3267" y="3312"/>
                  </a:cubicBezTo>
                  <a:cubicBezTo>
                    <a:pt x="3217" y="3312"/>
                    <a:pt x="3169" y="3287"/>
                    <a:pt x="3112" y="3245"/>
                  </a:cubicBezTo>
                  <a:cubicBezTo>
                    <a:pt x="3112" y="3229"/>
                    <a:pt x="3101" y="3213"/>
                    <a:pt x="3087" y="3213"/>
                  </a:cubicBezTo>
                  <a:cubicBezTo>
                    <a:pt x="3081" y="3213"/>
                    <a:pt x="3074" y="3216"/>
                    <a:pt x="3068" y="3223"/>
                  </a:cubicBezTo>
                  <a:cubicBezTo>
                    <a:pt x="3068" y="3245"/>
                    <a:pt x="3068" y="3267"/>
                    <a:pt x="3090" y="3267"/>
                  </a:cubicBezTo>
                  <a:cubicBezTo>
                    <a:pt x="3112" y="3289"/>
                    <a:pt x="3134" y="3311"/>
                    <a:pt x="3178" y="3355"/>
                  </a:cubicBezTo>
                  <a:cubicBezTo>
                    <a:pt x="3222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7" y="3642"/>
                    <a:pt x="2913" y="3664"/>
                    <a:pt x="2913" y="3686"/>
                  </a:cubicBezTo>
                  <a:cubicBezTo>
                    <a:pt x="2869" y="3774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39"/>
                  </a:cubicBezTo>
                  <a:cubicBezTo>
                    <a:pt x="2715" y="4105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781" y="4392"/>
                    <a:pt x="2803" y="4436"/>
                    <a:pt x="2825" y="4503"/>
                  </a:cubicBezTo>
                  <a:cubicBezTo>
                    <a:pt x="2825" y="4525"/>
                    <a:pt x="2847" y="4569"/>
                    <a:pt x="2847" y="4591"/>
                  </a:cubicBezTo>
                  <a:cubicBezTo>
                    <a:pt x="2869" y="4657"/>
                    <a:pt x="2847" y="4701"/>
                    <a:pt x="2781" y="4745"/>
                  </a:cubicBezTo>
                  <a:cubicBezTo>
                    <a:pt x="2759" y="4767"/>
                    <a:pt x="2737" y="4790"/>
                    <a:pt x="2715" y="4790"/>
                  </a:cubicBezTo>
                  <a:cubicBezTo>
                    <a:pt x="2671" y="4856"/>
                    <a:pt x="2671" y="4944"/>
                    <a:pt x="2604" y="4988"/>
                  </a:cubicBezTo>
                  <a:cubicBezTo>
                    <a:pt x="2582" y="4988"/>
                    <a:pt x="2538" y="4988"/>
                    <a:pt x="2494" y="5010"/>
                  </a:cubicBezTo>
                  <a:cubicBezTo>
                    <a:pt x="2516" y="5032"/>
                    <a:pt x="2516" y="5076"/>
                    <a:pt x="2538" y="5076"/>
                  </a:cubicBezTo>
                  <a:cubicBezTo>
                    <a:pt x="2649" y="5165"/>
                    <a:pt x="2693" y="5297"/>
                    <a:pt x="2803" y="5385"/>
                  </a:cubicBezTo>
                  <a:cubicBezTo>
                    <a:pt x="2847" y="5407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40"/>
                  </a:cubicBezTo>
                  <a:cubicBezTo>
                    <a:pt x="2649" y="5540"/>
                    <a:pt x="2626" y="5540"/>
                    <a:pt x="2626" y="5562"/>
                  </a:cubicBezTo>
                  <a:cubicBezTo>
                    <a:pt x="2538" y="5584"/>
                    <a:pt x="2516" y="5628"/>
                    <a:pt x="2494" y="5716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4" y="5825"/>
                    <a:pt x="2425" y="5840"/>
                    <a:pt x="2403" y="5840"/>
                  </a:cubicBezTo>
                  <a:cubicBezTo>
                    <a:pt x="2391" y="5840"/>
                    <a:pt x="2378" y="5835"/>
                    <a:pt x="2362" y="5827"/>
                  </a:cubicBezTo>
                  <a:cubicBezTo>
                    <a:pt x="2340" y="5805"/>
                    <a:pt x="2317" y="5805"/>
                    <a:pt x="2295" y="5783"/>
                  </a:cubicBezTo>
                  <a:cubicBezTo>
                    <a:pt x="2273" y="5783"/>
                    <a:pt x="2251" y="5783"/>
                    <a:pt x="2229" y="5805"/>
                  </a:cubicBezTo>
                  <a:cubicBezTo>
                    <a:pt x="2251" y="5827"/>
                    <a:pt x="2273" y="5849"/>
                    <a:pt x="2273" y="5871"/>
                  </a:cubicBezTo>
                  <a:cubicBezTo>
                    <a:pt x="2295" y="5915"/>
                    <a:pt x="2295" y="5937"/>
                    <a:pt x="2317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70"/>
                    <a:pt x="2031" y="6070"/>
                    <a:pt x="1942" y="6048"/>
                  </a:cubicBezTo>
                  <a:cubicBezTo>
                    <a:pt x="1878" y="6112"/>
                    <a:pt x="1813" y="6153"/>
                    <a:pt x="1740" y="6153"/>
                  </a:cubicBezTo>
                  <a:cubicBezTo>
                    <a:pt x="1713" y="6153"/>
                    <a:pt x="1685" y="6148"/>
                    <a:pt x="1655" y="6136"/>
                  </a:cubicBezTo>
                  <a:cubicBezTo>
                    <a:pt x="1655" y="6158"/>
                    <a:pt x="1655" y="6202"/>
                    <a:pt x="1655" y="6224"/>
                  </a:cubicBezTo>
                  <a:cubicBezTo>
                    <a:pt x="1589" y="6312"/>
                    <a:pt x="1523" y="6379"/>
                    <a:pt x="1457" y="6467"/>
                  </a:cubicBezTo>
                  <a:cubicBezTo>
                    <a:pt x="1431" y="6493"/>
                    <a:pt x="1397" y="6503"/>
                    <a:pt x="1365" y="6503"/>
                  </a:cubicBezTo>
                  <a:cubicBezTo>
                    <a:pt x="1343" y="6503"/>
                    <a:pt x="1321" y="6498"/>
                    <a:pt x="1302" y="6489"/>
                  </a:cubicBezTo>
                  <a:lnTo>
                    <a:pt x="1258" y="6489"/>
                  </a:lnTo>
                  <a:cubicBezTo>
                    <a:pt x="1245" y="6482"/>
                    <a:pt x="1234" y="6480"/>
                    <a:pt x="1224" y="6480"/>
                  </a:cubicBezTo>
                  <a:cubicBezTo>
                    <a:pt x="1201" y="6480"/>
                    <a:pt x="1185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86"/>
                    <a:pt x="1324" y="6886"/>
                    <a:pt x="1346" y="6908"/>
                  </a:cubicBezTo>
                  <a:cubicBezTo>
                    <a:pt x="1413" y="6974"/>
                    <a:pt x="1413" y="7063"/>
                    <a:pt x="1324" y="7107"/>
                  </a:cubicBezTo>
                  <a:cubicBezTo>
                    <a:pt x="1258" y="7151"/>
                    <a:pt x="1236" y="7195"/>
                    <a:pt x="1258" y="7261"/>
                  </a:cubicBezTo>
                  <a:cubicBezTo>
                    <a:pt x="1258" y="7283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60"/>
                  </a:cubicBezTo>
                  <a:cubicBezTo>
                    <a:pt x="1302" y="7526"/>
                    <a:pt x="1324" y="7592"/>
                    <a:pt x="1368" y="7637"/>
                  </a:cubicBezTo>
                  <a:cubicBezTo>
                    <a:pt x="1413" y="7725"/>
                    <a:pt x="1413" y="7769"/>
                    <a:pt x="1368" y="7835"/>
                  </a:cubicBezTo>
                  <a:cubicBezTo>
                    <a:pt x="1346" y="7879"/>
                    <a:pt x="1302" y="7923"/>
                    <a:pt x="1258" y="7968"/>
                  </a:cubicBezTo>
                  <a:cubicBezTo>
                    <a:pt x="1236" y="8012"/>
                    <a:pt x="1214" y="8034"/>
                    <a:pt x="1214" y="8100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88"/>
                    <a:pt x="1126" y="8210"/>
                  </a:cubicBezTo>
                  <a:cubicBezTo>
                    <a:pt x="1148" y="8232"/>
                    <a:pt x="1170" y="8232"/>
                    <a:pt x="1192" y="8254"/>
                  </a:cubicBezTo>
                  <a:cubicBezTo>
                    <a:pt x="1214" y="8254"/>
                    <a:pt x="1236" y="8277"/>
                    <a:pt x="1258" y="8299"/>
                  </a:cubicBezTo>
                  <a:cubicBezTo>
                    <a:pt x="1302" y="8321"/>
                    <a:pt x="1302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7" y="8585"/>
                    <a:pt x="971" y="8585"/>
                  </a:cubicBezTo>
                  <a:cubicBezTo>
                    <a:pt x="905" y="8585"/>
                    <a:pt x="861" y="8630"/>
                    <a:pt x="817" y="8674"/>
                  </a:cubicBezTo>
                  <a:cubicBezTo>
                    <a:pt x="773" y="8740"/>
                    <a:pt x="706" y="8784"/>
                    <a:pt x="640" y="8828"/>
                  </a:cubicBezTo>
                  <a:cubicBezTo>
                    <a:pt x="596" y="8872"/>
                    <a:pt x="552" y="8894"/>
                    <a:pt x="530" y="8983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397" y="9027"/>
                    <a:pt x="353" y="9005"/>
                    <a:pt x="309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33" y="9093"/>
                    <a:pt x="66" y="9181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88" y="9534"/>
                    <a:pt x="155" y="9623"/>
                    <a:pt x="221" y="9733"/>
                  </a:cubicBezTo>
                  <a:cubicBezTo>
                    <a:pt x="243" y="9755"/>
                    <a:pt x="265" y="9799"/>
                    <a:pt x="243" y="9843"/>
                  </a:cubicBezTo>
                  <a:cubicBezTo>
                    <a:pt x="221" y="9932"/>
                    <a:pt x="199" y="10020"/>
                    <a:pt x="88" y="10064"/>
                  </a:cubicBezTo>
                  <a:cubicBezTo>
                    <a:pt x="88" y="10064"/>
                    <a:pt x="88" y="10086"/>
                    <a:pt x="66" y="10086"/>
                  </a:cubicBezTo>
                  <a:cubicBezTo>
                    <a:pt x="22" y="10130"/>
                    <a:pt x="0" y="10175"/>
                    <a:pt x="66" y="10241"/>
                  </a:cubicBezTo>
                  <a:cubicBezTo>
                    <a:pt x="111" y="10307"/>
                    <a:pt x="177" y="10373"/>
                    <a:pt x="265" y="10417"/>
                  </a:cubicBezTo>
                  <a:cubicBezTo>
                    <a:pt x="309" y="10439"/>
                    <a:pt x="353" y="10461"/>
                    <a:pt x="375" y="10483"/>
                  </a:cubicBezTo>
                  <a:cubicBezTo>
                    <a:pt x="419" y="10528"/>
                    <a:pt x="442" y="10550"/>
                    <a:pt x="464" y="10594"/>
                  </a:cubicBezTo>
                  <a:cubicBezTo>
                    <a:pt x="508" y="10660"/>
                    <a:pt x="574" y="10726"/>
                    <a:pt x="662" y="10770"/>
                  </a:cubicBezTo>
                  <a:cubicBezTo>
                    <a:pt x="751" y="10837"/>
                    <a:pt x="839" y="10859"/>
                    <a:pt x="905" y="10947"/>
                  </a:cubicBezTo>
                  <a:cubicBezTo>
                    <a:pt x="949" y="10947"/>
                    <a:pt x="971" y="10925"/>
                    <a:pt x="993" y="10925"/>
                  </a:cubicBezTo>
                  <a:cubicBezTo>
                    <a:pt x="1060" y="10925"/>
                    <a:pt x="1082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2"/>
                    <a:pt x="1346" y="10726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50"/>
                  </a:cubicBezTo>
                  <a:cubicBezTo>
                    <a:pt x="1435" y="10528"/>
                    <a:pt x="1457" y="10528"/>
                    <a:pt x="1479" y="10528"/>
                  </a:cubicBezTo>
                  <a:cubicBezTo>
                    <a:pt x="1611" y="10483"/>
                    <a:pt x="1633" y="10461"/>
                    <a:pt x="1655" y="10307"/>
                  </a:cubicBezTo>
                  <a:cubicBezTo>
                    <a:pt x="1655" y="10250"/>
                    <a:pt x="1672" y="10192"/>
                    <a:pt x="1734" y="10192"/>
                  </a:cubicBezTo>
                  <a:cubicBezTo>
                    <a:pt x="1743" y="10192"/>
                    <a:pt x="1754" y="10194"/>
                    <a:pt x="1766" y="10197"/>
                  </a:cubicBezTo>
                  <a:lnTo>
                    <a:pt x="1810" y="10197"/>
                  </a:lnTo>
                  <a:cubicBezTo>
                    <a:pt x="1822" y="10202"/>
                    <a:pt x="1832" y="10205"/>
                    <a:pt x="1841" y="10205"/>
                  </a:cubicBezTo>
                  <a:cubicBezTo>
                    <a:pt x="1866" y="10205"/>
                    <a:pt x="1882" y="10185"/>
                    <a:pt x="1898" y="10152"/>
                  </a:cubicBezTo>
                  <a:cubicBezTo>
                    <a:pt x="1942" y="10086"/>
                    <a:pt x="1986" y="10064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07" y="9888"/>
                    <a:pt x="2251" y="9843"/>
                    <a:pt x="2317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06" y="9755"/>
                    <a:pt x="2472" y="9733"/>
                    <a:pt x="2516" y="9711"/>
                  </a:cubicBezTo>
                  <a:cubicBezTo>
                    <a:pt x="2582" y="9689"/>
                    <a:pt x="2649" y="9645"/>
                    <a:pt x="2693" y="9601"/>
                  </a:cubicBezTo>
                  <a:cubicBezTo>
                    <a:pt x="2715" y="9534"/>
                    <a:pt x="2759" y="9490"/>
                    <a:pt x="2781" y="9446"/>
                  </a:cubicBezTo>
                  <a:cubicBezTo>
                    <a:pt x="2825" y="9380"/>
                    <a:pt x="2869" y="9336"/>
                    <a:pt x="2935" y="9292"/>
                  </a:cubicBezTo>
                  <a:cubicBezTo>
                    <a:pt x="2980" y="9270"/>
                    <a:pt x="2980" y="9226"/>
                    <a:pt x="3002" y="9181"/>
                  </a:cubicBezTo>
                  <a:cubicBezTo>
                    <a:pt x="3024" y="9071"/>
                    <a:pt x="3024" y="8983"/>
                    <a:pt x="3046" y="8872"/>
                  </a:cubicBezTo>
                  <a:cubicBezTo>
                    <a:pt x="3046" y="8828"/>
                    <a:pt x="3068" y="8806"/>
                    <a:pt x="3112" y="8784"/>
                  </a:cubicBezTo>
                  <a:cubicBezTo>
                    <a:pt x="3121" y="8775"/>
                    <a:pt x="3134" y="8770"/>
                    <a:pt x="3148" y="8770"/>
                  </a:cubicBezTo>
                  <a:cubicBezTo>
                    <a:pt x="3167" y="8770"/>
                    <a:pt x="3187" y="8780"/>
                    <a:pt x="3200" y="8806"/>
                  </a:cubicBezTo>
                  <a:cubicBezTo>
                    <a:pt x="3200" y="8828"/>
                    <a:pt x="3200" y="8850"/>
                    <a:pt x="3244" y="8850"/>
                  </a:cubicBezTo>
                  <a:cubicBezTo>
                    <a:pt x="3244" y="8806"/>
                    <a:pt x="3266" y="8784"/>
                    <a:pt x="3266" y="8740"/>
                  </a:cubicBezTo>
                  <a:cubicBezTo>
                    <a:pt x="3244" y="8696"/>
                    <a:pt x="3244" y="8652"/>
                    <a:pt x="3222" y="8630"/>
                  </a:cubicBezTo>
                  <a:cubicBezTo>
                    <a:pt x="3200" y="8541"/>
                    <a:pt x="3178" y="8475"/>
                    <a:pt x="3266" y="8431"/>
                  </a:cubicBezTo>
                  <a:cubicBezTo>
                    <a:pt x="3266" y="8431"/>
                    <a:pt x="3266" y="8387"/>
                    <a:pt x="3266" y="8365"/>
                  </a:cubicBezTo>
                  <a:cubicBezTo>
                    <a:pt x="3266" y="8343"/>
                    <a:pt x="3266" y="8321"/>
                    <a:pt x="3266" y="8299"/>
                  </a:cubicBezTo>
                  <a:cubicBezTo>
                    <a:pt x="3266" y="8254"/>
                    <a:pt x="3266" y="8210"/>
                    <a:pt x="3289" y="8188"/>
                  </a:cubicBezTo>
                  <a:cubicBezTo>
                    <a:pt x="3377" y="8166"/>
                    <a:pt x="3377" y="8100"/>
                    <a:pt x="3377" y="8034"/>
                  </a:cubicBezTo>
                  <a:cubicBezTo>
                    <a:pt x="3443" y="7968"/>
                    <a:pt x="3443" y="7968"/>
                    <a:pt x="3465" y="7901"/>
                  </a:cubicBezTo>
                  <a:cubicBezTo>
                    <a:pt x="3465" y="7901"/>
                    <a:pt x="3465" y="7879"/>
                    <a:pt x="3465" y="7879"/>
                  </a:cubicBezTo>
                  <a:cubicBezTo>
                    <a:pt x="3443" y="7879"/>
                    <a:pt x="3421" y="7901"/>
                    <a:pt x="3377" y="7901"/>
                  </a:cubicBezTo>
                  <a:cubicBezTo>
                    <a:pt x="3399" y="7835"/>
                    <a:pt x="3399" y="7835"/>
                    <a:pt x="3421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5"/>
                    <a:pt x="3421" y="7283"/>
                  </a:cubicBezTo>
                  <a:cubicBezTo>
                    <a:pt x="3443" y="7305"/>
                    <a:pt x="3487" y="7305"/>
                    <a:pt x="3509" y="7328"/>
                  </a:cubicBezTo>
                  <a:cubicBezTo>
                    <a:pt x="3553" y="7305"/>
                    <a:pt x="3597" y="7261"/>
                    <a:pt x="3642" y="7239"/>
                  </a:cubicBezTo>
                  <a:cubicBezTo>
                    <a:pt x="3642" y="7195"/>
                    <a:pt x="3642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52" y="7129"/>
                    <a:pt x="3796" y="7129"/>
                  </a:cubicBezTo>
                  <a:cubicBezTo>
                    <a:pt x="3812" y="7134"/>
                    <a:pt x="3826" y="7137"/>
                    <a:pt x="3839" y="7137"/>
                  </a:cubicBezTo>
                  <a:cubicBezTo>
                    <a:pt x="3881" y="7137"/>
                    <a:pt x="3906" y="7108"/>
                    <a:pt x="3906" y="7041"/>
                  </a:cubicBezTo>
                  <a:cubicBezTo>
                    <a:pt x="3906" y="7019"/>
                    <a:pt x="3906" y="7019"/>
                    <a:pt x="3906" y="6974"/>
                  </a:cubicBezTo>
                  <a:cubicBezTo>
                    <a:pt x="3973" y="6974"/>
                    <a:pt x="4039" y="6952"/>
                    <a:pt x="4083" y="6886"/>
                  </a:cubicBezTo>
                  <a:cubicBezTo>
                    <a:pt x="4105" y="6864"/>
                    <a:pt x="4149" y="6864"/>
                    <a:pt x="4193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4"/>
                    <a:pt x="4326" y="6710"/>
                    <a:pt x="4370" y="6665"/>
                  </a:cubicBezTo>
                  <a:cubicBezTo>
                    <a:pt x="4392" y="6621"/>
                    <a:pt x="4436" y="6599"/>
                    <a:pt x="4480" y="6555"/>
                  </a:cubicBezTo>
                  <a:cubicBezTo>
                    <a:pt x="4480" y="6489"/>
                    <a:pt x="4436" y="6445"/>
                    <a:pt x="4414" y="6401"/>
                  </a:cubicBezTo>
                  <a:cubicBezTo>
                    <a:pt x="4370" y="6356"/>
                    <a:pt x="4370" y="6312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3" y="6299"/>
                  </a:cubicBezTo>
                  <a:cubicBezTo>
                    <a:pt x="4522" y="6299"/>
                    <a:pt x="4539" y="6288"/>
                    <a:pt x="4569" y="6268"/>
                  </a:cubicBezTo>
                  <a:cubicBezTo>
                    <a:pt x="4546" y="6246"/>
                    <a:pt x="4524" y="6224"/>
                    <a:pt x="4502" y="6202"/>
                  </a:cubicBezTo>
                  <a:cubicBezTo>
                    <a:pt x="4502" y="6136"/>
                    <a:pt x="4546" y="6092"/>
                    <a:pt x="4569" y="6048"/>
                  </a:cubicBezTo>
                  <a:cubicBezTo>
                    <a:pt x="4635" y="6003"/>
                    <a:pt x="4613" y="5959"/>
                    <a:pt x="4546" y="5937"/>
                  </a:cubicBezTo>
                  <a:cubicBezTo>
                    <a:pt x="4524" y="5915"/>
                    <a:pt x="4524" y="5915"/>
                    <a:pt x="4502" y="5915"/>
                  </a:cubicBezTo>
                  <a:cubicBezTo>
                    <a:pt x="4546" y="5871"/>
                    <a:pt x="4591" y="5827"/>
                    <a:pt x="4613" y="5783"/>
                  </a:cubicBezTo>
                  <a:cubicBezTo>
                    <a:pt x="4657" y="5739"/>
                    <a:pt x="4657" y="5694"/>
                    <a:pt x="4679" y="5628"/>
                  </a:cubicBezTo>
                  <a:cubicBezTo>
                    <a:pt x="4767" y="5628"/>
                    <a:pt x="4789" y="5540"/>
                    <a:pt x="4811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7" y="5490"/>
                    <a:pt x="4907" y="5490"/>
                  </a:cubicBezTo>
                  <a:cubicBezTo>
                    <a:pt x="4919" y="5490"/>
                    <a:pt x="4932" y="5486"/>
                    <a:pt x="4944" y="5474"/>
                  </a:cubicBezTo>
                  <a:cubicBezTo>
                    <a:pt x="4944" y="5474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22" y="5430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121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66" y="4834"/>
                    <a:pt x="5010" y="4767"/>
                    <a:pt x="5054" y="4701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2" y="4392"/>
                    <a:pt x="5253" y="4392"/>
                  </a:cubicBezTo>
                  <a:lnTo>
                    <a:pt x="5319" y="4392"/>
                  </a:lnTo>
                  <a:cubicBezTo>
                    <a:pt x="5341" y="4392"/>
                    <a:pt x="5363" y="4392"/>
                    <a:pt x="5385" y="4370"/>
                  </a:cubicBezTo>
                  <a:cubicBezTo>
                    <a:pt x="5451" y="4304"/>
                    <a:pt x="5518" y="4216"/>
                    <a:pt x="5451" y="4105"/>
                  </a:cubicBezTo>
                  <a:cubicBezTo>
                    <a:pt x="5451" y="4083"/>
                    <a:pt x="5451" y="4083"/>
                    <a:pt x="5451" y="4061"/>
                  </a:cubicBezTo>
                  <a:cubicBezTo>
                    <a:pt x="5429" y="4039"/>
                    <a:pt x="5451" y="4017"/>
                    <a:pt x="5495" y="3995"/>
                  </a:cubicBezTo>
                  <a:lnTo>
                    <a:pt x="5584" y="3995"/>
                  </a:lnTo>
                  <a:cubicBezTo>
                    <a:pt x="5628" y="3885"/>
                    <a:pt x="5672" y="3774"/>
                    <a:pt x="5716" y="3686"/>
                  </a:cubicBezTo>
                  <a:cubicBezTo>
                    <a:pt x="5738" y="3664"/>
                    <a:pt x="5760" y="3642"/>
                    <a:pt x="5782" y="3642"/>
                  </a:cubicBezTo>
                  <a:cubicBezTo>
                    <a:pt x="5804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7"/>
                    <a:pt x="5940" y="3717"/>
                  </a:cubicBezTo>
                  <a:cubicBezTo>
                    <a:pt x="5946" y="3717"/>
                    <a:pt x="5952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03" y="3620"/>
                    <a:pt x="6025" y="3576"/>
                  </a:cubicBezTo>
                  <a:cubicBezTo>
                    <a:pt x="6025" y="3526"/>
                    <a:pt x="6062" y="3501"/>
                    <a:pt x="6109" y="3501"/>
                  </a:cubicBezTo>
                  <a:cubicBezTo>
                    <a:pt x="6124" y="3501"/>
                    <a:pt x="6141" y="3504"/>
                    <a:pt x="6158" y="3510"/>
                  </a:cubicBezTo>
                  <a:cubicBezTo>
                    <a:pt x="6180" y="3532"/>
                    <a:pt x="6224" y="3554"/>
                    <a:pt x="6246" y="3576"/>
                  </a:cubicBezTo>
                  <a:cubicBezTo>
                    <a:pt x="6290" y="3465"/>
                    <a:pt x="6180" y="3465"/>
                    <a:pt x="6135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23"/>
                    <a:pt x="6224" y="3201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1" y="2997"/>
                    <a:pt x="6270" y="2978"/>
                    <a:pt x="6296" y="2978"/>
                  </a:cubicBezTo>
                  <a:cubicBezTo>
                    <a:pt x="6312" y="2978"/>
                    <a:pt x="6331" y="2985"/>
                    <a:pt x="6356" y="3002"/>
                  </a:cubicBezTo>
                  <a:cubicBezTo>
                    <a:pt x="6378" y="3002"/>
                    <a:pt x="6378" y="3024"/>
                    <a:pt x="6378" y="3024"/>
                  </a:cubicBezTo>
                  <a:cubicBezTo>
                    <a:pt x="6422" y="2980"/>
                    <a:pt x="6422" y="2936"/>
                    <a:pt x="6400" y="2892"/>
                  </a:cubicBezTo>
                  <a:cubicBezTo>
                    <a:pt x="6400" y="2847"/>
                    <a:pt x="6378" y="2825"/>
                    <a:pt x="6400" y="2803"/>
                  </a:cubicBezTo>
                  <a:cubicBezTo>
                    <a:pt x="6444" y="2759"/>
                    <a:pt x="6378" y="2737"/>
                    <a:pt x="6400" y="2693"/>
                  </a:cubicBezTo>
                  <a:cubicBezTo>
                    <a:pt x="6444" y="2649"/>
                    <a:pt x="6422" y="2583"/>
                    <a:pt x="6422" y="2516"/>
                  </a:cubicBezTo>
                  <a:cubicBezTo>
                    <a:pt x="6533" y="2472"/>
                    <a:pt x="6533" y="2472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29"/>
                    <a:pt x="6709" y="2207"/>
                  </a:cubicBezTo>
                  <a:cubicBezTo>
                    <a:pt x="6775" y="2141"/>
                    <a:pt x="6798" y="2119"/>
                    <a:pt x="6731" y="2031"/>
                  </a:cubicBezTo>
                  <a:cubicBezTo>
                    <a:pt x="6687" y="1965"/>
                    <a:pt x="6665" y="1876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7"/>
                    <a:pt x="6533" y="1501"/>
                    <a:pt x="6555" y="1457"/>
                  </a:cubicBezTo>
                  <a:cubicBezTo>
                    <a:pt x="6599" y="1413"/>
                    <a:pt x="6753" y="1214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26"/>
                    <a:pt x="6908" y="1038"/>
                    <a:pt x="6864" y="972"/>
                  </a:cubicBezTo>
                  <a:cubicBezTo>
                    <a:pt x="6864" y="927"/>
                    <a:pt x="6842" y="905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0"/>
                    <a:pt x="6842" y="640"/>
                  </a:cubicBezTo>
                  <a:cubicBezTo>
                    <a:pt x="6775" y="530"/>
                    <a:pt x="6731" y="420"/>
                    <a:pt x="6599" y="398"/>
                  </a:cubicBezTo>
                  <a:cubicBezTo>
                    <a:pt x="6511" y="398"/>
                    <a:pt x="6422" y="332"/>
                    <a:pt x="6378" y="265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77"/>
                    <a:pt x="6135" y="133"/>
                    <a:pt x="6047" y="133"/>
                  </a:cubicBezTo>
                  <a:cubicBezTo>
                    <a:pt x="6003" y="133"/>
                    <a:pt x="5981" y="133"/>
                    <a:pt x="5937" y="111"/>
                  </a:cubicBezTo>
                  <a:cubicBezTo>
                    <a:pt x="5915" y="111"/>
                    <a:pt x="5893" y="89"/>
                    <a:pt x="5849" y="89"/>
                  </a:cubicBezTo>
                  <a:cubicBezTo>
                    <a:pt x="5782" y="89"/>
                    <a:pt x="5694" y="67"/>
                    <a:pt x="5628" y="23"/>
                  </a:cubicBezTo>
                  <a:cubicBezTo>
                    <a:pt x="5606" y="0"/>
                    <a:pt x="5562" y="0"/>
                    <a:pt x="5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5585200" y="490400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7" y="4196"/>
                  </a:moveTo>
                  <a:cubicBezTo>
                    <a:pt x="5378" y="4196"/>
                    <a:pt x="5385" y="4201"/>
                    <a:pt x="5385" y="4210"/>
                  </a:cubicBezTo>
                  <a:cubicBezTo>
                    <a:pt x="5407" y="4232"/>
                    <a:pt x="5407" y="4254"/>
                    <a:pt x="5407" y="4276"/>
                  </a:cubicBezTo>
                  <a:cubicBezTo>
                    <a:pt x="5378" y="4276"/>
                    <a:pt x="5358" y="4286"/>
                    <a:pt x="5349" y="4286"/>
                  </a:cubicBezTo>
                  <a:cubicBezTo>
                    <a:pt x="5344" y="4286"/>
                    <a:pt x="5341" y="4284"/>
                    <a:pt x="5341" y="4276"/>
                  </a:cubicBezTo>
                  <a:cubicBezTo>
                    <a:pt x="5319" y="4276"/>
                    <a:pt x="5319" y="4254"/>
                    <a:pt x="5319" y="4232"/>
                  </a:cubicBezTo>
                  <a:cubicBezTo>
                    <a:pt x="5332" y="4206"/>
                    <a:pt x="5353" y="4196"/>
                    <a:pt x="5367" y="4196"/>
                  </a:cubicBezTo>
                  <a:close/>
                  <a:moveTo>
                    <a:pt x="4790" y="4884"/>
                  </a:moveTo>
                  <a:cubicBezTo>
                    <a:pt x="4804" y="4884"/>
                    <a:pt x="4819" y="4894"/>
                    <a:pt x="4834" y="4894"/>
                  </a:cubicBezTo>
                  <a:cubicBezTo>
                    <a:pt x="4856" y="4916"/>
                    <a:pt x="4856" y="4938"/>
                    <a:pt x="4856" y="4938"/>
                  </a:cubicBezTo>
                  <a:cubicBezTo>
                    <a:pt x="4878" y="4982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45" y="4916"/>
                    <a:pt x="4767" y="4894"/>
                    <a:pt x="4767" y="4894"/>
                  </a:cubicBezTo>
                  <a:cubicBezTo>
                    <a:pt x="4775" y="4887"/>
                    <a:pt x="4782" y="4884"/>
                    <a:pt x="4790" y="4884"/>
                  </a:cubicBezTo>
                  <a:close/>
                  <a:moveTo>
                    <a:pt x="4813" y="5175"/>
                  </a:moveTo>
                  <a:cubicBezTo>
                    <a:pt x="4818" y="5175"/>
                    <a:pt x="4825" y="5177"/>
                    <a:pt x="4834" y="5181"/>
                  </a:cubicBezTo>
                  <a:cubicBezTo>
                    <a:pt x="4856" y="5181"/>
                    <a:pt x="4878" y="5225"/>
                    <a:pt x="4856" y="5247"/>
                  </a:cubicBezTo>
                  <a:cubicBezTo>
                    <a:pt x="4856" y="5269"/>
                    <a:pt x="4812" y="5291"/>
                    <a:pt x="4790" y="5291"/>
                  </a:cubicBezTo>
                  <a:cubicBezTo>
                    <a:pt x="4767" y="5291"/>
                    <a:pt x="4767" y="5269"/>
                    <a:pt x="4767" y="5269"/>
                  </a:cubicBezTo>
                  <a:cubicBezTo>
                    <a:pt x="4767" y="5269"/>
                    <a:pt x="4767" y="5269"/>
                    <a:pt x="4767" y="5247"/>
                  </a:cubicBezTo>
                  <a:cubicBezTo>
                    <a:pt x="4767" y="5247"/>
                    <a:pt x="4767" y="5225"/>
                    <a:pt x="4767" y="5225"/>
                  </a:cubicBezTo>
                  <a:cubicBezTo>
                    <a:pt x="4785" y="5207"/>
                    <a:pt x="4789" y="5175"/>
                    <a:pt x="4813" y="5175"/>
                  </a:cubicBezTo>
                  <a:close/>
                  <a:moveTo>
                    <a:pt x="5595" y="0"/>
                  </a:moveTo>
                  <a:cubicBezTo>
                    <a:pt x="5579" y="0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5" y="83"/>
                    <a:pt x="5341" y="127"/>
                    <a:pt x="5297" y="215"/>
                  </a:cubicBezTo>
                  <a:cubicBezTo>
                    <a:pt x="5297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6" y="392"/>
                    <a:pt x="5032" y="458"/>
                  </a:cubicBezTo>
                  <a:cubicBezTo>
                    <a:pt x="4966" y="547"/>
                    <a:pt x="4944" y="635"/>
                    <a:pt x="4988" y="745"/>
                  </a:cubicBezTo>
                  <a:cubicBezTo>
                    <a:pt x="5010" y="833"/>
                    <a:pt x="4988" y="900"/>
                    <a:pt x="4878" y="900"/>
                  </a:cubicBezTo>
                  <a:cubicBezTo>
                    <a:pt x="4837" y="908"/>
                    <a:pt x="4800" y="913"/>
                    <a:pt x="4765" y="913"/>
                  </a:cubicBezTo>
                  <a:cubicBezTo>
                    <a:pt x="4706" y="913"/>
                    <a:pt x="4655" y="897"/>
                    <a:pt x="4613" y="855"/>
                  </a:cubicBezTo>
                  <a:cubicBezTo>
                    <a:pt x="4613" y="833"/>
                    <a:pt x="4569" y="833"/>
                    <a:pt x="4547" y="833"/>
                  </a:cubicBezTo>
                  <a:cubicBezTo>
                    <a:pt x="4525" y="878"/>
                    <a:pt x="4525" y="922"/>
                    <a:pt x="4525" y="966"/>
                  </a:cubicBezTo>
                  <a:cubicBezTo>
                    <a:pt x="4481" y="988"/>
                    <a:pt x="4414" y="988"/>
                    <a:pt x="4370" y="988"/>
                  </a:cubicBezTo>
                  <a:cubicBezTo>
                    <a:pt x="4326" y="1010"/>
                    <a:pt x="4326" y="1032"/>
                    <a:pt x="4304" y="1076"/>
                  </a:cubicBezTo>
                  <a:cubicBezTo>
                    <a:pt x="4304" y="1120"/>
                    <a:pt x="4304" y="1164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3"/>
                    <a:pt x="4260" y="1363"/>
                    <a:pt x="4260" y="1385"/>
                  </a:cubicBezTo>
                  <a:cubicBezTo>
                    <a:pt x="4282" y="1407"/>
                    <a:pt x="4282" y="1429"/>
                    <a:pt x="4304" y="1429"/>
                  </a:cubicBezTo>
                  <a:cubicBezTo>
                    <a:pt x="4348" y="1473"/>
                    <a:pt x="4348" y="1495"/>
                    <a:pt x="4304" y="1518"/>
                  </a:cubicBezTo>
                  <a:cubicBezTo>
                    <a:pt x="4282" y="1540"/>
                    <a:pt x="4260" y="1540"/>
                    <a:pt x="4260" y="1562"/>
                  </a:cubicBezTo>
                  <a:cubicBezTo>
                    <a:pt x="4260" y="1628"/>
                    <a:pt x="4282" y="1694"/>
                    <a:pt x="4282" y="1760"/>
                  </a:cubicBezTo>
                  <a:cubicBezTo>
                    <a:pt x="4298" y="1808"/>
                    <a:pt x="4268" y="1844"/>
                    <a:pt x="4233" y="1844"/>
                  </a:cubicBezTo>
                  <a:cubicBezTo>
                    <a:pt x="4220" y="1844"/>
                    <a:pt x="4206" y="1839"/>
                    <a:pt x="4194" y="1827"/>
                  </a:cubicBezTo>
                  <a:cubicBezTo>
                    <a:pt x="4176" y="1827"/>
                    <a:pt x="4158" y="1798"/>
                    <a:pt x="4129" y="1798"/>
                  </a:cubicBezTo>
                  <a:cubicBezTo>
                    <a:pt x="4122" y="1798"/>
                    <a:pt x="4114" y="1800"/>
                    <a:pt x="4105" y="1804"/>
                  </a:cubicBezTo>
                  <a:cubicBezTo>
                    <a:pt x="4105" y="1849"/>
                    <a:pt x="4127" y="1893"/>
                    <a:pt x="4105" y="1937"/>
                  </a:cubicBezTo>
                  <a:cubicBezTo>
                    <a:pt x="4083" y="2025"/>
                    <a:pt x="4127" y="2069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12"/>
                    <a:pt x="4260" y="2378"/>
                    <a:pt x="4216" y="2444"/>
                  </a:cubicBezTo>
                  <a:cubicBezTo>
                    <a:pt x="4127" y="2444"/>
                    <a:pt x="4150" y="2334"/>
                    <a:pt x="4083" y="2290"/>
                  </a:cubicBezTo>
                  <a:lnTo>
                    <a:pt x="4083" y="2290"/>
                  </a:lnTo>
                  <a:cubicBezTo>
                    <a:pt x="4017" y="2356"/>
                    <a:pt x="4105" y="2422"/>
                    <a:pt x="4083" y="2489"/>
                  </a:cubicBezTo>
                  <a:cubicBezTo>
                    <a:pt x="3929" y="2555"/>
                    <a:pt x="3774" y="2533"/>
                    <a:pt x="3620" y="2577"/>
                  </a:cubicBezTo>
                  <a:cubicBezTo>
                    <a:pt x="3620" y="2599"/>
                    <a:pt x="3620" y="2621"/>
                    <a:pt x="3620" y="2665"/>
                  </a:cubicBezTo>
                  <a:cubicBezTo>
                    <a:pt x="3579" y="2665"/>
                    <a:pt x="3547" y="2632"/>
                    <a:pt x="3518" y="2632"/>
                  </a:cubicBezTo>
                  <a:cubicBezTo>
                    <a:pt x="3499" y="2632"/>
                    <a:pt x="3482" y="2645"/>
                    <a:pt x="3465" y="2687"/>
                  </a:cubicBezTo>
                  <a:cubicBezTo>
                    <a:pt x="3465" y="2709"/>
                    <a:pt x="3487" y="2709"/>
                    <a:pt x="3509" y="2731"/>
                  </a:cubicBezTo>
                  <a:cubicBezTo>
                    <a:pt x="3532" y="2753"/>
                    <a:pt x="3554" y="2798"/>
                    <a:pt x="3532" y="2842"/>
                  </a:cubicBezTo>
                  <a:cubicBezTo>
                    <a:pt x="3532" y="2974"/>
                    <a:pt x="3509" y="3084"/>
                    <a:pt x="3509" y="3217"/>
                  </a:cubicBezTo>
                  <a:cubicBezTo>
                    <a:pt x="3509" y="3261"/>
                    <a:pt x="3487" y="3283"/>
                    <a:pt x="3443" y="3283"/>
                  </a:cubicBezTo>
                  <a:cubicBezTo>
                    <a:pt x="3421" y="3283"/>
                    <a:pt x="3399" y="3283"/>
                    <a:pt x="3377" y="3305"/>
                  </a:cubicBezTo>
                  <a:cubicBezTo>
                    <a:pt x="3348" y="3313"/>
                    <a:pt x="3318" y="3317"/>
                    <a:pt x="3290" y="3317"/>
                  </a:cubicBezTo>
                  <a:cubicBezTo>
                    <a:pt x="3232" y="3317"/>
                    <a:pt x="3178" y="3298"/>
                    <a:pt x="3134" y="3239"/>
                  </a:cubicBezTo>
                  <a:cubicBezTo>
                    <a:pt x="3120" y="3239"/>
                    <a:pt x="3105" y="3229"/>
                    <a:pt x="3090" y="3229"/>
                  </a:cubicBezTo>
                  <a:cubicBezTo>
                    <a:pt x="3083" y="3229"/>
                    <a:pt x="3075" y="3232"/>
                    <a:pt x="3068" y="3239"/>
                  </a:cubicBezTo>
                  <a:cubicBezTo>
                    <a:pt x="3068" y="3261"/>
                    <a:pt x="3090" y="3261"/>
                    <a:pt x="3090" y="3283"/>
                  </a:cubicBezTo>
                  <a:cubicBezTo>
                    <a:pt x="3134" y="3305"/>
                    <a:pt x="3156" y="3327"/>
                    <a:pt x="3178" y="3349"/>
                  </a:cubicBezTo>
                  <a:cubicBezTo>
                    <a:pt x="3245" y="3438"/>
                    <a:pt x="3223" y="3526"/>
                    <a:pt x="3134" y="3570"/>
                  </a:cubicBezTo>
                  <a:cubicBezTo>
                    <a:pt x="3090" y="3592"/>
                    <a:pt x="3046" y="3614"/>
                    <a:pt x="3002" y="3636"/>
                  </a:cubicBezTo>
                  <a:cubicBezTo>
                    <a:pt x="2958" y="3636"/>
                    <a:pt x="2936" y="3658"/>
                    <a:pt x="2914" y="3702"/>
                  </a:cubicBezTo>
                  <a:cubicBezTo>
                    <a:pt x="2892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37" y="4100"/>
                    <a:pt x="2737" y="4166"/>
                    <a:pt x="2781" y="4254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803" y="4387"/>
                    <a:pt x="2825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8"/>
                    <a:pt x="2803" y="4740"/>
                  </a:cubicBezTo>
                  <a:cubicBezTo>
                    <a:pt x="2781" y="4762"/>
                    <a:pt x="2737" y="4784"/>
                    <a:pt x="2715" y="4806"/>
                  </a:cubicBezTo>
                  <a:cubicBezTo>
                    <a:pt x="2693" y="4872"/>
                    <a:pt x="2693" y="4938"/>
                    <a:pt x="2627" y="5005"/>
                  </a:cubicBezTo>
                  <a:lnTo>
                    <a:pt x="2494" y="5005"/>
                  </a:lnTo>
                  <a:cubicBezTo>
                    <a:pt x="2516" y="5049"/>
                    <a:pt x="2538" y="5071"/>
                    <a:pt x="2561" y="5093"/>
                  </a:cubicBezTo>
                  <a:cubicBezTo>
                    <a:pt x="2671" y="5159"/>
                    <a:pt x="2715" y="5291"/>
                    <a:pt x="2825" y="5380"/>
                  </a:cubicBezTo>
                  <a:cubicBezTo>
                    <a:pt x="2847" y="5402"/>
                    <a:pt x="2847" y="5468"/>
                    <a:pt x="2803" y="5468"/>
                  </a:cubicBezTo>
                  <a:cubicBezTo>
                    <a:pt x="2737" y="5468"/>
                    <a:pt x="2693" y="5490"/>
                    <a:pt x="2671" y="5534"/>
                  </a:cubicBezTo>
                  <a:cubicBezTo>
                    <a:pt x="2671" y="5556"/>
                    <a:pt x="2649" y="5556"/>
                    <a:pt x="2627" y="5556"/>
                  </a:cubicBezTo>
                  <a:cubicBezTo>
                    <a:pt x="2561" y="5578"/>
                    <a:pt x="2516" y="5645"/>
                    <a:pt x="2494" y="5711"/>
                  </a:cubicBezTo>
                  <a:cubicBezTo>
                    <a:pt x="2494" y="5755"/>
                    <a:pt x="2494" y="5777"/>
                    <a:pt x="2472" y="5799"/>
                  </a:cubicBezTo>
                  <a:cubicBezTo>
                    <a:pt x="2459" y="5825"/>
                    <a:pt x="2439" y="5836"/>
                    <a:pt x="2415" y="5836"/>
                  </a:cubicBezTo>
                  <a:cubicBezTo>
                    <a:pt x="2398" y="5836"/>
                    <a:pt x="2380" y="5830"/>
                    <a:pt x="2362" y="5821"/>
                  </a:cubicBezTo>
                  <a:cubicBezTo>
                    <a:pt x="2340" y="5821"/>
                    <a:pt x="2340" y="5799"/>
                    <a:pt x="2318" y="5799"/>
                  </a:cubicBezTo>
                  <a:cubicBezTo>
                    <a:pt x="2309" y="5790"/>
                    <a:pt x="2299" y="5785"/>
                    <a:pt x="2290" y="5785"/>
                  </a:cubicBezTo>
                  <a:cubicBezTo>
                    <a:pt x="2277" y="5785"/>
                    <a:pt x="2264" y="5795"/>
                    <a:pt x="2252" y="5821"/>
                  </a:cubicBezTo>
                  <a:cubicBezTo>
                    <a:pt x="2252" y="5843"/>
                    <a:pt x="2274" y="5865"/>
                    <a:pt x="2296" y="5887"/>
                  </a:cubicBezTo>
                  <a:cubicBezTo>
                    <a:pt x="2296" y="5909"/>
                    <a:pt x="2318" y="5931"/>
                    <a:pt x="2318" y="5976"/>
                  </a:cubicBezTo>
                  <a:cubicBezTo>
                    <a:pt x="2336" y="6049"/>
                    <a:pt x="2309" y="6092"/>
                    <a:pt x="2249" y="6092"/>
                  </a:cubicBezTo>
                  <a:cubicBezTo>
                    <a:pt x="2236" y="6092"/>
                    <a:pt x="2223" y="6090"/>
                    <a:pt x="2207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8" y="6123"/>
                    <a:pt x="1844" y="6162"/>
                    <a:pt x="1781" y="6162"/>
                  </a:cubicBezTo>
                  <a:cubicBezTo>
                    <a:pt x="1749" y="6162"/>
                    <a:pt x="1715" y="6152"/>
                    <a:pt x="1678" y="6130"/>
                  </a:cubicBezTo>
                  <a:cubicBezTo>
                    <a:pt x="1678" y="6174"/>
                    <a:pt x="1678" y="6196"/>
                    <a:pt x="1656" y="6218"/>
                  </a:cubicBezTo>
                  <a:cubicBezTo>
                    <a:pt x="1589" y="6307"/>
                    <a:pt x="1523" y="6395"/>
                    <a:pt x="1457" y="6461"/>
                  </a:cubicBezTo>
                  <a:cubicBezTo>
                    <a:pt x="1425" y="6493"/>
                    <a:pt x="1392" y="6514"/>
                    <a:pt x="1351" y="6514"/>
                  </a:cubicBezTo>
                  <a:cubicBezTo>
                    <a:pt x="1336" y="6514"/>
                    <a:pt x="1320" y="6511"/>
                    <a:pt x="1303" y="6505"/>
                  </a:cubicBezTo>
                  <a:cubicBezTo>
                    <a:pt x="1303" y="6505"/>
                    <a:pt x="1280" y="6483"/>
                    <a:pt x="1280" y="6483"/>
                  </a:cubicBezTo>
                  <a:cubicBezTo>
                    <a:pt x="1236" y="6483"/>
                    <a:pt x="1192" y="6483"/>
                    <a:pt x="1170" y="6527"/>
                  </a:cubicBezTo>
                  <a:cubicBezTo>
                    <a:pt x="1148" y="6549"/>
                    <a:pt x="1148" y="6594"/>
                    <a:pt x="1170" y="6638"/>
                  </a:cubicBezTo>
                  <a:cubicBezTo>
                    <a:pt x="1170" y="6660"/>
                    <a:pt x="1192" y="6704"/>
                    <a:pt x="1192" y="6726"/>
                  </a:cubicBezTo>
                  <a:cubicBezTo>
                    <a:pt x="1192" y="6792"/>
                    <a:pt x="1214" y="6836"/>
                    <a:pt x="1258" y="6858"/>
                  </a:cubicBezTo>
                  <a:cubicBezTo>
                    <a:pt x="1303" y="6880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25" y="7123"/>
                  </a:cubicBezTo>
                  <a:cubicBezTo>
                    <a:pt x="1280" y="7145"/>
                    <a:pt x="1258" y="7189"/>
                    <a:pt x="1258" y="7256"/>
                  </a:cubicBezTo>
                  <a:cubicBezTo>
                    <a:pt x="1280" y="7300"/>
                    <a:pt x="1280" y="7322"/>
                    <a:pt x="1280" y="7366"/>
                  </a:cubicBezTo>
                  <a:cubicBezTo>
                    <a:pt x="1280" y="7388"/>
                    <a:pt x="1280" y="7432"/>
                    <a:pt x="1280" y="7454"/>
                  </a:cubicBezTo>
                  <a:cubicBezTo>
                    <a:pt x="1325" y="7520"/>
                    <a:pt x="1347" y="7587"/>
                    <a:pt x="1391" y="7653"/>
                  </a:cubicBezTo>
                  <a:cubicBezTo>
                    <a:pt x="1435" y="7719"/>
                    <a:pt x="1413" y="7785"/>
                    <a:pt x="1369" y="7852"/>
                  </a:cubicBezTo>
                  <a:cubicBezTo>
                    <a:pt x="1347" y="7896"/>
                    <a:pt x="1303" y="7940"/>
                    <a:pt x="1280" y="7984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36" y="8116"/>
                    <a:pt x="1214" y="8138"/>
                    <a:pt x="1192" y="8160"/>
                  </a:cubicBezTo>
                  <a:cubicBezTo>
                    <a:pt x="1170" y="8160"/>
                    <a:pt x="1170" y="8183"/>
                    <a:pt x="1148" y="8205"/>
                  </a:cubicBezTo>
                  <a:cubicBezTo>
                    <a:pt x="1170" y="8227"/>
                    <a:pt x="1192" y="8249"/>
                    <a:pt x="1214" y="8249"/>
                  </a:cubicBezTo>
                  <a:cubicBezTo>
                    <a:pt x="1236" y="8271"/>
                    <a:pt x="1258" y="8271"/>
                    <a:pt x="1280" y="8293"/>
                  </a:cubicBezTo>
                  <a:cubicBezTo>
                    <a:pt x="1303" y="8315"/>
                    <a:pt x="1303" y="8359"/>
                    <a:pt x="1280" y="8381"/>
                  </a:cubicBezTo>
                  <a:cubicBezTo>
                    <a:pt x="1214" y="8425"/>
                    <a:pt x="1148" y="8447"/>
                    <a:pt x="1060" y="8492"/>
                  </a:cubicBezTo>
                  <a:cubicBezTo>
                    <a:pt x="1082" y="8558"/>
                    <a:pt x="1038" y="8580"/>
                    <a:pt x="994" y="8580"/>
                  </a:cubicBezTo>
                  <a:cubicBezTo>
                    <a:pt x="905" y="8602"/>
                    <a:pt x="861" y="8646"/>
                    <a:pt x="817" y="8690"/>
                  </a:cubicBezTo>
                  <a:cubicBezTo>
                    <a:pt x="773" y="8734"/>
                    <a:pt x="729" y="8801"/>
                    <a:pt x="663" y="8845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09"/>
                    <a:pt x="506" y="9030"/>
                    <a:pt x="485" y="9030"/>
                  </a:cubicBezTo>
                  <a:cubicBezTo>
                    <a:pt x="477" y="9030"/>
                    <a:pt x="470" y="9027"/>
                    <a:pt x="464" y="9021"/>
                  </a:cubicBezTo>
                  <a:lnTo>
                    <a:pt x="331" y="9021"/>
                  </a:lnTo>
                  <a:cubicBezTo>
                    <a:pt x="324" y="9014"/>
                    <a:pt x="314" y="9011"/>
                    <a:pt x="304" y="9011"/>
                  </a:cubicBezTo>
                  <a:cubicBezTo>
                    <a:pt x="282" y="9011"/>
                    <a:pt x="258" y="9021"/>
                    <a:pt x="243" y="9021"/>
                  </a:cubicBezTo>
                  <a:cubicBezTo>
                    <a:pt x="155" y="9109"/>
                    <a:pt x="89" y="9176"/>
                    <a:pt x="23" y="9286"/>
                  </a:cubicBezTo>
                  <a:cubicBezTo>
                    <a:pt x="0" y="9330"/>
                    <a:pt x="0" y="9396"/>
                    <a:pt x="45" y="9441"/>
                  </a:cubicBezTo>
                  <a:cubicBezTo>
                    <a:pt x="111" y="9529"/>
                    <a:pt x="177" y="9639"/>
                    <a:pt x="243" y="9727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48"/>
                    <a:pt x="199" y="10036"/>
                    <a:pt x="111" y="10081"/>
                  </a:cubicBezTo>
                  <a:lnTo>
                    <a:pt x="89" y="10081"/>
                  </a:lnTo>
                  <a:cubicBezTo>
                    <a:pt x="23" y="10147"/>
                    <a:pt x="23" y="10191"/>
                    <a:pt x="67" y="10257"/>
                  </a:cubicBezTo>
                  <a:cubicBezTo>
                    <a:pt x="133" y="10323"/>
                    <a:pt x="199" y="10390"/>
                    <a:pt x="287" y="10412"/>
                  </a:cubicBezTo>
                  <a:cubicBezTo>
                    <a:pt x="331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8"/>
                  </a:cubicBezTo>
                  <a:cubicBezTo>
                    <a:pt x="530" y="10676"/>
                    <a:pt x="596" y="10743"/>
                    <a:pt x="663" y="10787"/>
                  </a:cubicBezTo>
                  <a:cubicBezTo>
                    <a:pt x="751" y="10831"/>
                    <a:pt x="861" y="10853"/>
                    <a:pt x="905" y="10941"/>
                  </a:cubicBezTo>
                  <a:cubicBezTo>
                    <a:pt x="935" y="10941"/>
                    <a:pt x="964" y="10931"/>
                    <a:pt x="987" y="10931"/>
                  </a:cubicBezTo>
                  <a:cubicBezTo>
                    <a:pt x="998" y="10931"/>
                    <a:pt x="1008" y="10934"/>
                    <a:pt x="1016" y="10941"/>
                  </a:cubicBezTo>
                  <a:cubicBezTo>
                    <a:pt x="1060" y="10941"/>
                    <a:pt x="1104" y="10919"/>
                    <a:pt x="1126" y="10897"/>
                  </a:cubicBezTo>
                  <a:cubicBezTo>
                    <a:pt x="1148" y="10875"/>
                    <a:pt x="1192" y="10831"/>
                    <a:pt x="1214" y="10831"/>
                  </a:cubicBezTo>
                  <a:cubicBezTo>
                    <a:pt x="1303" y="10787"/>
                    <a:pt x="1347" y="10721"/>
                    <a:pt x="1435" y="10676"/>
                  </a:cubicBezTo>
                  <a:cubicBezTo>
                    <a:pt x="1435" y="10654"/>
                    <a:pt x="1435" y="10632"/>
                    <a:pt x="1435" y="10610"/>
                  </a:cubicBezTo>
                  <a:cubicBezTo>
                    <a:pt x="1435" y="10588"/>
                    <a:pt x="1435" y="10566"/>
                    <a:pt x="1435" y="10544"/>
                  </a:cubicBezTo>
                  <a:cubicBezTo>
                    <a:pt x="1457" y="10544"/>
                    <a:pt x="1457" y="10522"/>
                    <a:pt x="1479" y="10522"/>
                  </a:cubicBezTo>
                  <a:cubicBezTo>
                    <a:pt x="1634" y="10500"/>
                    <a:pt x="1656" y="10478"/>
                    <a:pt x="1656" y="10323"/>
                  </a:cubicBezTo>
                  <a:cubicBezTo>
                    <a:pt x="1656" y="10254"/>
                    <a:pt x="1669" y="10199"/>
                    <a:pt x="1728" y="10199"/>
                  </a:cubicBezTo>
                  <a:cubicBezTo>
                    <a:pt x="1744" y="10199"/>
                    <a:pt x="1764" y="10203"/>
                    <a:pt x="1788" y="10213"/>
                  </a:cubicBezTo>
                  <a:lnTo>
                    <a:pt x="1810" y="10213"/>
                  </a:lnTo>
                  <a:cubicBezTo>
                    <a:pt x="1854" y="10213"/>
                    <a:pt x="1898" y="10213"/>
                    <a:pt x="1920" y="10169"/>
                  </a:cubicBezTo>
                  <a:cubicBezTo>
                    <a:pt x="1937" y="10101"/>
                    <a:pt x="1980" y="10073"/>
                    <a:pt x="2029" y="10073"/>
                  </a:cubicBezTo>
                  <a:cubicBezTo>
                    <a:pt x="2044" y="10073"/>
                    <a:pt x="2059" y="10075"/>
                    <a:pt x="2075" y="10081"/>
                  </a:cubicBezTo>
                  <a:cubicBezTo>
                    <a:pt x="2097" y="10081"/>
                    <a:pt x="2119" y="10081"/>
                    <a:pt x="2141" y="10058"/>
                  </a:cubicBezTo>
                  <a:cubicBezTo>
                    <a:pt x="2163" y="10014"/>
                    <a:pt x="2185" y="9992"/>
                    <a:pt x="2207" y="9948"/>
                  </a:cubicBezTo>
                  <a:cubicBezTo>
                    <a:pt x="2229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49"/>
                    <a:pt x="2472" y="9727"/>
                    <a:pt x="2538" y="9727"/>
                  </a:cubicBezTo>
                  <a:cubicBezTo>
                    <a:pt x="2605" y="9705"/>
                    <a:pt x="2649" y="9661"/>
                    <a:pt x="2693" y="9595"/>
                  </a:cubicBezTo>
                  <a:cubicBezTo>
                    <a:pt x="2737" y="9551"/>
                    <a:pt x="2759" y="9507"/>
                    <a:pt x="2803" y="9441"/>
                  </a:cubicBezTo>
                  <a:cubicBezTo>
                    <a:pt x="2825" y="9396"/>
                    <a:pt x="2869" y="9330"/>
                    <a:pt x="2936" y="9308"/>
                  </a:cubicBezTo>
                  <a:cubicBezTo>
                    <a:pt x="2980" y="9264"/>
                    <a:pt x="3002" y="9242"/>
                    <a:pt x="3002" y="9176"/>
                  </a:cubicBezTo>
                  <a:cubicBezTo>
                    <a:pt x="3024" y="9087"/>
                    <a:pt x="3046" y="8977"/>
                    <a:pt x="3046" y="8889"/>
                  </a:cubicBezTo>
                  <a:cubicBezTo>
                    <a:pt x="3068" y="8845"/>
                    <a:pt x="3068" y="8801"/>
                    <a:pt x="3112" y="8778"/>
                  </a:cubicBezTo>
                  <a:cubicBezTo>
                    <a:pt x="3128" y="8770"/>
                    <a:pt x="3145" y="8765"/>
                    <a:pt x="3160" y="8765"/>
                  </a:cubicBezTo>
                  <a:cubicBezTo>
                    <a:pt x="3186" y="8765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5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8"/>
                    <a:pt x="3267" y="8756"/>
                  </a:cubicBezTo>
                  <a:cubicBezTo>
                    <a:pt x="3267" y="8712"/>
                    <a:pt x="3245" y="8668"/>
                    <a:pt x="3245" y="8624"/>
                  </a:cubicBezTo>
                  <a:cubicBezTo>
                    <a:pt x="3223" y="8558"/>
                    <a:pt x="3201" y="8492"/>
                    <a:pt x="3267" y="8447"/>
                  </a:cubicBezTo>
                  <a:cubicBezTo>
                    <a:pt x="3289" y="8425"/>
                    <a:pt x="3289" y="8403"/>
                    <a:pt x="3289" y="8381"/>
                  </a:cubicBezTo>
                  <a:cubicBezTo>
                    <a:pt x="3289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65" y="7962"/>
                    <a:pt x="3465" y="7962"/>
                    <a:pt x="3487" y="7896"/>
                  </a:cubicBezTo>
                  <a:cubicBezTo>
                    <a:pt x="3487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43" y="7807"/>
                  </a:cubicBezTo>
                  <a:cubicBezTo>
                    <a:pt x="3487" y="7763"/>
                    <a:pt x="3509" y="7697"/>
                    <a:pt x="3465" y="7653"/>
                  </a:cubicBezTo>
                  <a:cubicBezTo>
                    <a:pt x="3421" y="7565"/>
                    <a:pt x="3421" y="7454"/>
                    <a:pt x="3421" y="7344"/>
                  </a:cubicBezTo>
                  <a:cubicBezTo>
                    <a:pt x="3399" y="7322"/>
                    <a:pt x="3421" y="7322"/>
                    <a:pt x="3421" y="7278"/>
                  </a:cubicBezTo>
                  <a:cubicBezTo>
                    <a:pt x="3465" y="7300"/>
                    <a:pt x="3487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89"/>
                    <a:pt x="3664" y="7167"/>
                    <a:pt x="3664" y="7123"/>
                  </a:cubicBezTo>
                  <a:cubicBezTo>
                    <a:pt x="3686" y="7123"/>
                    <a:pt x="3708" y="7101"/>
                    <a:pt x="3730" y="7101"/>
                  </a:cubicBezTo>
                  <a:cubicBezTo>
                    <a:pt x="3752" y="7123"/>
                    <a:pt x="3774" y="7123"/>
                    <a:pt x="3796" y="7145"/>
                  </a:cubicBezTo>
                  <a:cubicBezTo>
                    <a:pt x="3808" y="7149"/>
                    <a:pt x="3819" y="7151"/>
                    <a:pt x="3829" y="7151"/>
                  </a:cubicBezTo>
                  <a:cubicBezTo>
                    <a:pt x="3877" y="7151"/>
                    <a:pt x="3907" y="7111"/>
                    <a:pt x="3907" y="7057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61" y="6947"/>
                    <a:pt x="4105" y="6903"/>
                  </a:cubicBezTo>
                  <a:cubicBezTo>
                    <a:pt x="4127" y="6880"/>
                    <a:pt x="4172" y="6858"/>
                    <a:pt x="4216" y="6858"/>
                  </a:cubicBezTo>
                  <a:cubicBezTo>
                    <a:pt x="4238" y="6858"/>
                    <a:pt x="4282" y="6880"/>
                    <a:pt x="4304" y="6880"/>
                  </a:cubicBezTo>
                  <a:cubicBezTo>
                    <a:pt x="4326" y="6880"/>
                    <a:pt x="4348" y="6858"/>
                    <a:pt x="4392" y="6858"/>
                  </a:cubicBezTo>
                  <a:cubicBezTo>
                    <a:pt x="4370" y="6836"/>
                    <a:pt x="4370" y="6814"/>
                    <a:pt x="4370" y="6814"/>
                  </a:cubicBezTo>
                  <a:cubicBezTo>
                    <a:pt x="4326" y="6748"/>
                    <a:pt x="4348" y="6726"/>
                    <a:pt x="4370" y="6682"/>
                  </a:cubicBezTo>
                  <a:cubicBezTo>
                    <a:pt x="4414" y="6638"/>
                    <a:pt x="4436" y="6594"/>
                    <a:pt x="4481" y="6549"/>
                  </a:cubicBezTo>
                  <a:cubicBezTo>
                    <a:pt x="4481" y="6505"/>
                    <a:pt x="4458" y="6461"/>
                    <a:pt x="4436" y="6417"/>
                  </a:cubicBezTo>
                  <a:cubicBezTo>
                    <a:pt x="4392" y="6373"/>
                    <a:pt x="4392" y="6307"/>
                    <a:pt x="4414" y="6240"/>
                  </a:cubicBezTo>
                  <a:lnTo>
                    <a:pt x="4414" y="6240"/>
                  </a:lnTo>
                  <a:cubicBezTo>
                    <a:pt x="4466" y="6292"/>
                    <a:pt x="4487" y="6314"/>
                    <a:pt x="4510" y="6314"/>
                  </a:cubicBezTo>
                  <a:cubicBezTo>
                    <a:pt x="4525" y="6314"/>
                    <a:pt x="4541" y="6303"/>
                    <a:pt x="4569" y="6285"/>
                  </a:cubicBezTo>
                  <a:cubicBezTo>
                    <a:pt x="4547" y="6240"/>
                    <a:pt x="4525" y="6218"/>
                    <a:pt x="4503" y="6196"/>
                  </a:cubicBezTo>
                  <a:cubicBezTo>
                    <a:pt x="4525" y="6130"/>
                    <a:pt x="4547" y="6108"/>
                    <a:pt x="4591" y="6064"/>
                  </a:cubicBezTo>
                  <a:cubicBezTo>
                    <a:pt x="4635" y="5998"/>
                    <a:pt x="4635" y="5976"/>
                    <a:pt x="4547" y="5931"/>
                  </a:cubicBezTo>
                  <a:cubicBezTo>
                    <a:pt x="4547" y="5931"/>
                    <a:pt x="4525" y="5931"/>
                    <a:pt x="4525" y="5909"/>
                  </a:cubicBezTo>
                  <a:cubicBezTo>
                    <a:pt x="4547" y="5865"/>
                    <a:pt x="4591" y="5843"/>
                    <a:pt x="4635" y="5799"/>
                  </a:cubicBezTo>
                  <a:cubicBezTo>
                    <a:pt x="4657" y="5755"/>
                    <a:pt x="4679" y="5689"/>
                    <a:pt x="4701" y="5645"/>
                  </a:cubicBezTo>
                  <a:cubicBezTo>
                    <a:pt x="4790" y="5622"/>
                    <a:pt x="4790" y="5556"/>
                    <a:pt x="4834" y="5490"/>
                  </a:cubicBezTo>
                  <a:cubicBezTo>
                    <a:pt x="4844" y="5485"/>
                    <a:pt x="4854" y="5483"/>
                    <a:pt x="4863" y="5483"/>
                  </a:cubicBezTo>
                  <a:cubicBezTo>
                    <a:pt x="4881" y="5483"/>
                    <a:pt x="4897" y="5489"/>
                    <a:pt x="4912" y="5489"/>
                  </a:cubicBezTo>
                  <a:cubicBezTo>
                    <a:pt x="4925" y="5489"/>
                    <a:pt x="4936" y="5484"/>
                    <a:pt x="4944" y="5468"/>
                  </a:cubicBezTo>
                  <a:cubicBezTo>
                    <a:pt x="4944" y="5446"/>
                    <a:pt x="4944" y="5446"/>
                    <a:pt x="4944" y="5424"/>
                  </a:cubicBezTo>
                  <a:cubicBezTo>
                    <a:pt x="4878" y="5358"/>
                    <a:pt x="4900" y="5291"/>
                    <a:pt x="4966" y="5247"/>
                  </a:cubicBezTo>
                  <a:cubicBezTo>
                    <a:pt x="4988" y="5203"/>
                    <a:pt x="5010" y="5159"/>
                    <a:pt x="4988" y="5115"/>
                  </a:cubicBezTo>
                  <a:cubicBezTo>
                    <a:pt x="4966" y="5049"/>
                    <a:pt x="4966" y="4982"/>
                    <a:pt x="4966" y="4916"/>
                  </a:cubicBezTo>
                  <a:cubicBezTo>
                    <a:pt x="4988" y="4850"/>
                    <a:pt x="5010" y="4762"/>
                    <a:pt x="5076" y="4696"/>
                  </a:cubicBezTo>
                  <a:cubicBezTo>
                    <a:pt x="5098" y="4674"/>
                    <a:pt x="5098" y="4629"/>
                    <a:pt x="5098" y="4585"/>
                  </a:cubicBezTo>
                  <a:cubicBezTo>
                    <a:pt x="5079" y="4486"/>
                    <a:pt x="5147" y="4405"/>
                    <a:pt x="5241" y="4405"/>
                  </a:cubicBezTo>
                  <a:cubicBezTo>
                    <a:pt x="5252" y="4405"/>
                    <a:pt x="5264" y="4406"/>
                    <a:pt x="5275" y="4409"/>
                  </a:cubicBezTo>
                  <a:lnTo>
                    <a:pt x="5319" y="4409"/>
                  </a:lnTo>
                  <a:cubicBezTo>
                    <a:pt x="5341" y="4387"/>
                    <a:pt x="5385" y="4387"/>
                    <a:pt x="5385" y="4365"/>
                  </a:cubicBezTo>
                  <a:cubicBezTo>
                    <a:pt x="5474" y="4298"/>
                    <a:pt x="5518" y="4210"/>
                    <a:pt x="5474" y="4122"/>
                  </a:cubicBezTo>
                  <a:cubicBezTo>
                    <a:pt x="5474" y="4100"/>
                    <a:pt x="5452" y="4078"/>
                    <a:pt x="5452" y="4078"/>
                  </a:cubicBezTo>
                  <a:cubicBezTo>
                    <a:pt x="5452" y="4033"/>
                    <a:pt x="5474" y="4011"/>
                    <a:pt x="5496" y="4011"/>
                  </a:cubicBezTo>
                  <a:cubicBezTo>
                    <a:pt x="5518" y="4011"/>
                    <a:pt x="5562" y="3989"/>
                    <a:pt x="5584" y="3989"/>
                  </a:cubicBezTo>
                  <a:cubicBezTo>
                    <a:pt x="5628" y="3879"/>
                    <a:pt x="5672" y="3791"/>
                    <a:pt x="5739" y="3680"/>
                  </a:cubicBezTo>
                  <a:cubicBezTo>
                    <a:pt x="5739" y="3658"/>
                    <a:pt x="5761" y="3636"/>
                    <a:pt x="5783" y="3636"/>
                  </a:cubicBezTo>
                  <a:lnTo>
                    <a:pt x="5893" y="3636"/>
                  </a:lnTo>
                  <a:cubicBezTo>
                    <a:pt x="5893" y="3658"/>
                    <a:pt x="5915" y="3680"/>
                    <a:pt x="5915" y="3702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5981" y="3725"/>
                    <a:pt x="6003" y="3702"/>
                    <a:pt x="6025" y="3680"/>
                  </a:cubicBezTo>
                  <a:cubicBezTo>
                    <a:pt x="6025" y="3658"/>
                    <a:pt x="6025" y="3614"/>
                    <a:pt x="6025" y="3592"/>
                  </a:cubicBezTo>
                  <a:cubicBezTo>
                    <a:pt x="6041" y="3544"/>
                    <a:pt x="6080" y="3508"/>
                    <a:pt x="6125" y="3508"/>
                  </a:cubicBezTo>
                  <a:cubicBezTo>
                    <a:pt x="6143" y="3508"/>
                    <a:pt x="6161" y="3514"/>
                    <a:pt x="6180" y="3526"/>
                  </a:cubicBezTo>
                  <a:cubicBezTo>
                    <a:pt x="6202" y="3526"/>
                    <a:pt x="6224" y="3548"/>
                    <a:pt x="6268" y="3570"/>
                  </a:cubicBezTo>
                  <a:cubicBezTo>
                    <a:pt x="6290" y="3460"/>
                    <a:pt x="6202" y="3460"/>
                    <a:pt x="6158" y="3438"/>
                  </a:cubicBezTo>
                  <a:cubicBezTo>
                    <a:pt x="6158" y="3349"/>
                    <a:pt x="6158" y="3349"/>
                    <a:pt x="6224" y="3283"/>
                  </a:cubicBezTo>
                  <a:cubicBezTo>
                    <a:pt x="6224" y="3305"/>
                    <a:pt x="6246" y="3305"/>
                    <a:pt x="6246" y="3305"/>
                  </a:cubicBezTo>
                  <a:cubicBezTo>
                    <a:pt x="6268" y="3305"/>
                    <a:pt x="6290" y="3305"/>
                    <a:pt x="6312" y="3283"/>
                  </a:cubicBezTo>
                  <a:cubicBezTo>
                    <a:pt x="6290" y="3283"/>
                    <a:pt x="6290" y="3261"/>
                    <a:pt x="6290" y="3239"/>
                  </a:cubicBezTo>
                  <a:cubicBezTo>
                    <a:pt x="6268" y="3239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46" y="2996"/>
                    <a:pt x="6263" y="2985"/>
                    <a:pt x="6285" y="2985"/>
                  </a:cubicBezTo>
                  <a:cubicBezTo>
                    <a:pt x="6307" y="2985"/>
                    <a:pt x="6334" y="2996"/>
                    <a:pt x="6379" y="3018"/>
                  </a:cubicBezTo>
                  <a:lnTo>
                    <a:pt x="6401" y="3018"/>
                  </a:lnTo>
                  <a:cubicBezTo>
                    <a:pt x="6423" y="2974"/>
                    <a:pt x="6445" y="2930"/>
                    <a:pt x="6423" y="2886"/>
                  </a:cubicBezTo>
                  <a:cubicBezTo>
                    <a:pt x="6401" y="2864"/>
                    <a:pt x="6379" y="2820"/>
                    <a:pt x="6423" y="2798"/>
                  </a:cubicBezTo>
                  <a:cubicBezTo>
                    <a:pt x="6467" y="2753"/>
                    <a:pt x="6401" y="2731"/>
                    <a:pt x="6423" y="2709"/>
                  </a:cubicBezTo>
                  <a:cubicBezTo>
                    <a:pt x="6445" y="2643"/>
                    <a:pt x="6445" y="2577"/>
                    <a:pt x="6445" y="2533"/>
                  </a:cubicBezTo>
                  <a:cubicBezTo>
                    <a:pt x="6533" y="2467"/>
                    <a:pt x="6555" y="2467"/>
                    <a:pt x="6577" y="2378"/>
                  </a:cubicBezTo>
                  <a:cubicBezTo>
                    <a:pt x="6599" y="2334"/>
                    <a:pt x="6621" y="2290"/>
                    <a:pt x="6665" y="2268"/>
                  </a:cubicBezTo>
                  <a:cubicBezTo>
                    <a:pt x="6687" y="2246"/>
                    <a:pt x="6710" y="2224"/>
                    <a:pt x="6732" y="2224"/>
                  </a:cubicBezTo>
                  <a:cubicBezTo>
                    <a:pt x="6798" y="2158"/>
                    <a:pt x="6798" y="2113"/>
                    <a:pt x="6754" y="2047"/>
                  </a:cubicBezTo>
                  <a:cubicBezTo>
                    <a:pt x="6710" y="1959"/>
                    <a:pt x="6665" y="1893"/>
                    <a:pt x="6643" y="1804"/>
                  </a:cubicBezTo>
                  <a:cubicBezTo>
                    <a:pt x="6643" y="1738"/>
                    <a:pt x="6621" y="1672"/>
                    <a:pt x="6577" y="1628"/>
                  </a:cubicBezTo>
                  <a:cubicBezTo>
                    <a:pt x="6533" y="1562"/>
                    <a:pt x="6533" y="1518"/>
                    <a:pt x="6577" y="1451"/>
                  </a:cubicBezTo>
                  <a:cubicBezTo>
                    <a:pt x="6599" y="1407"/>
                    <a:pt x="6776" y="1231"/>
                    <a:pt x="6820" y="1187"/>
                  </a:cubicBezTo>
                  <a:cubicBezTo>
                    <a:pt x="6820" y="1187"/>
                    <a:pt x="6820" y="1187"/>
                    <a:pt x="6842" y="1164"/>
                  </a:cubicBezTo>
                  <a:cubicBezTo>
                    <a:pt x="6908" y="1120"/>
                    <a:pt x="6930" y="1054"/>
                    <a:pt x="6886" y="966"/>
                  </a:cubicBezTo>
                  <a:cubicBezTo>
                    <a:pt x="6864" y="944"/>
                    <a:pt x="6864" y="922"/>
                    <a:pt x="6842" y="900"/>
                  </a:cubicBezTo>
                  <a:cubicBezTo>
                    <a:pt x="6798" y="855"/>
                    <a:pt x="6798" y="811"/>
                    <a:pt x="6820" y="745"/>
                  </a:cubicBezTo>
                  <a:cubicBezTo>
                    <a:pt x="6842" y="745"/>
                    <a:pt x="6842" y="723"/>
                    <a:pt x="6842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6"/>
                    <a:pt x="6621" y="414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6" y="238"/>
                    <a:pt x="6334" y="215"/>
                    <a:pt x="6290" y="215"/>
                  </a:cubicBezTo>
                  <a:cubicBezTo>
                    <a:pt x="6224" y="171"/>
                    <a:pt x="6136" y="149"/>
                    <a:pt x="6047" y="149"/>
                  </a:cubicBezTo>
                  <a:cubicBezTo>
                    <a:pt x="6025" y="149"/>
                    <a:pt x="5981" y="127"/>
                    <a:pt x="5937" y="127"/>
                  </a:cubicBezTo>
                  <a:cubicBezTo>
                    <a:pt x="5915" y="105"/>
                    <a:pt x="5893" y="83"/>
                    <a:pt x="5871" y="83"/>
                  </a:cubicBezTo>
                  <a:cubicBezTo>
                    <a:pt x="5783" y="83"/>
                    <a:pt x="5716" y="61"/>
                    <a:pt x="5650" y="17"/>
                  </a:cubicBezTo>
                  <a:cubicBezTo>
                    <a:pt x="5628" y="6"/>
                    <a:pt x="5612" y="0"/>
                    <a:pt x="5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5119525" y="13113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8" y="4196"/>
                  </a:moveTo>
                  <a:cubicBezTo>
                    <a:pt x="5378" y="4196"/>
                    <a:pt x="5386" y="4201"/>
                    <a:pt x="5386" y="4210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6"/>
                    <a:pt x="5364" y="4286"/>
                  </a:cubicBezTo>
                  <a:cubicBezTo>
                    <a:pt x="5356" y="4286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20" y="4233"/>
                  </a:cubicBezTo>
                  <a:cubicBezTo>
                    <a:pt x="5333" y="4207"/>
                    <a:pt x="5353" y="4196"/>
                    <a:pt x="5368" y="4196"/>
                  </a:cubicBezTo>
                  <a:close/>
                  <a:moveTo>
                    <a:pt x="4796" y="4885"/>
                  </a:moveTo>
                  <a:cubicBezTo>
                    <a:pt x="4805" y="4885"/>
                    <a:pt x="4819" y="4895"/>
                    <a:pt x="4834" y="4895"/>
                  </a:cubicBezTo>
                  <a:cubicBezTo>
                    <a:pt x="4856" y="4917"/>
                    <a:pt x="4856" y="4939"/>
                    <a:pt x="4856" y="4939"/>
                  </a:cubicBezTo>
                  <a:cubicBezTo>
                    <a:pt x="4878" y="4983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2" y="4885"/>
                    <a:pt x="4796" y="4885"/>
                  </a:cubicBezTo>
                  <a:close/>
                  <a:moveTo>
                    <a:pt x="4813" y="5176"/>
                  </a:moveTo>
                  <a:cubicBezTo>
                    <a:pt x="4819" y="5176"/>
                    <a:pt x="4826" y="5177"/>
                    <a:pt x="4834" y="5182"/>
                  </a:cubicBezTo>
                  <a:cubicBezTo>
                    <a:pt x="4856" y="5182"/>
                    <a:pt x="4878" y="5226"/>
                    <a:pt x="4856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90" y="5292"/>
                    <a:pt x="4768" y="5292"/>
                    <a:pt x="4768" y="5270"/>
                  </a:cubicBezTo>
                  <a:cubicBezTo>
                    <a:pt x="4768" y="5270"/>
                    <a:pt x="4768" y="5270"/>
                    <a:pt x="4768" y="5248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86" y="5208"/>
                    <a:pt x="4789" y="5176"/>
                    <a:pt x="4813" y="5176"/>
                  </a:cubicBezTo>
                  <a:close/>
                  <a:moveTo>
                    <a:pt x="5595" y="1"/>
                  </a:moveTo>
                  <a:cubicBezTo>
                    <a:pt x="5579" y="1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3"/>
                    <a:pt x="5342" y="128"/>
                    <a:pt x="5320" y="216"/>
                  </a:cubicBezTo>
                  <a:cubicBezTo>
                    <a:pt x="5298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2"/>
                    <a:pt x="5033" y="459"/>
                  </a:cubicBezTo>
                  <a:cubicBezTo>
                    <a:pt x="4966" y="547"/>
                    <a:pt x="4966" y="635"/>
                    <a:pt x="4989" y="746"/>
                  </a:cubicBezTo>
                  <a:cubicBezTo>
                    <a:pt x="5011" y="834"/>
                    <a:pt x="4989" y="900"/>
                    <a:pt x="4878" y="900"/>
                  </a:cubicBezTo>
                  <a:cubicBezTo>
                    <a:pt x="4838" y="908"/>
                    <a:pt x="4803" y="913"/>
                    <a:pt x="4772" y="913"/>
                  </a:cubicBezTo>
                  <a:cubicBezTo>
                    <a:pt x="4716" y="913"/>
                    <a:pt x="4669" y="898"/>
                    <a:pt x="4613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25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9" y="1010"/>
                    <a:pt x="4326" y="1032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4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9" y="1474"/>
                    <a:pt x="4349" y="1496"/>
                    <a:pt x="4304" y="1518"/>
                  </a:cubicBezTo>
                  <a:cubicBezTo>
                    <a:pt x="4282" y="1540"/>
                    <a:pt x="4260" y="1562"/>
                    <a:pt x="4260" y="1562"/>
                  </a:cubicBezTo>
                  <a:cubicBezTo>
                    <a:pt x="4282" y="1628"/>
                    <a:pt x="4282" y="1695"/>
                    <a:pt x="4282" y="1783"/>
                  </a:cubicBezTo>
                  <a:cubicBezTo>
                    <a:pt x="4297" y="1826"/>
                    <a:pt x="4283" y="1850"/>
                    <a:pt x="4254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3" y="1799"/>
                    <a:pt x="4115" y="1800"/>
                    <a:pt x="4106" y="1805"/>
                  </a:cubicBezTo>
                  <a:cubicBezTo>
                    <a:pt x="4106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35"/>
                    <a:pt x="4260" y="2379"/>
                    <a:pt x="4216" y="2445"/>
                  </a:cubicBezTo>
                  <a:cubicBezTo>
                    <a:pt x="4128" y="2445"/>
                    <a:pt x="4150" y="2335"/>
                    <a:pt x="4084" y="2312"/>
                  </a:cubicBezTo>
                  <a:lnTo>
                    <a:pt x="4084" y="2312"/>
                  </a:lnTo>
                  <a:cubicBezTo>
                    <a:pt x="4017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79" y="2666"/>
                    <a:pt x="3547" y="2632"/>
                    <a:pt x="3518" y="2632"/>
                  </a:cubicBezTo>
                  <a:cubicBezTo>
                    <a:pt x="3500" y="2632"/>
                    <a:pt x="3483" y="2645"/>
                    <a:pt x="3466" y="2688"/>
                  </a:cubicBezTo>
                  <a:cubicBezTo>
                    <a:pt x="3466" y="2710"/>
                    <a:pt x="3488" y="2710"/>
                    <a:pt x="3510" y="2732"/>
                  </a:cubicBezTo>
                  <a:cubicBezTo>
                    <a:pt x="3532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1"/>
                    <a:pt x="3488" y="3284"/>
                    <a:pt x="3466" y="3284"/>
                  </a:cubicBezTo>
                  <a:cubicBezTo>
                    <a:pt x="3422" y="3284"/>
                    <a:pt x="3400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1"/>
                  </a:cubicBezTo>
                  <a:cubicBezTo>
                    <a:pt x="3119" y="3246"/>
                    <a:pt x="3115" y="3230"/>
                    <a:pt x="3098" y="3230"/>
                  </a:cubicBezTo>
                  <a:cubicBezTo>
                    <a:pt x="3091" y="3230"/>
                    <a:pt x="3081" y="3233"/>
                    <a:pt x="3068" y="3239"/>
                  </a:cubicBezTo>
                  <a:cubicBezTo>
                    <a:pt x="3091" y="3261"/>
                    <a:pt x="3091" y="3261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0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37"/>
                    <a:pt x="2936" y="3659"/>
                    <a:pt x="2936" y="3703"/>
                  </a:cubicBezTo>
                  <a:cubicBezTo>
                    <a:pt x="2892" y="3791"/>
                    <a:pt x="2804" y="3857"/>
                    <a:pt x="2826" y="3968"/>
                  </a:cubicBezTo>
                  <a:cubicBezTo>
                    <a:pt x="2826" y="3990"/>
                    <a:pt x="2804" y="4012"/>
                    <a:pt x="2804" y="4034"/>
                  </a:cubicBezTo>
                  <a:cubicBezTo>
                    <a:pt x="2737" y="4100"/>
                    <a:pt x="2737" y="4166"/>
                    <a:pt x="2782" y="4255"/>
                  </a:cubicBezTo>
                  <a:cubicBezTo>
                    <a:pt x="2782" y="4277"/>
                    <a:pt x="2782" y="4299"/>
                    <a:pt x="2804" y="4321"/>
                  </a:cubicBezTo>
                  <a:cubicBezTo>
                    <a:pt x="2804" y="4387"/>
                    <a:pt x="2826" y="4453"/>
                    <a:pt x="2826" y="4519"/>
                  </a:cubicBezTo>
                  <a:cubicBezTo>
                    <a:pt x="2848" y="4542"/>
                    <a:pt x="2848" y="4564"/>
                    <a:pt x="2870" y="4586"/>
                  </a:cubicBezTo>
                  <a:cubicBezTo>
                    <a:pt x="2870" y="4652"/>
                    <a:pt x="2848" y="4718"/>
                    <a:pt x="2804" y="4762"/>
                  </a:cubicBezTo>
                  <a:cubicBezTo>
                    <a:pt x="2782" y="4762"/>
                    <a:pt x="2737" y="4784"/>
                    <a:pt x="2715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59"/>
                    <a:pt x="2715" y="5292"/>
                    <a:pt x="2826" y="5380"/>
                  </a:cubicBezTo>
                  <a:cubicBezTo>
                    <a:pt x="2848" y="5402"/>
                    <a:pt x="2848" y="5468"/>
                    <a:pt x="2804" y="5468"/>
                  </a:cubicBezTo>
                  <a:cubicBezTo>
                    <a:pt x="2760" y="5468"/>
                    <a:pt x="2693" y="5491"/>
                    <a:pt x="2671" y="5535"/>
                  </a:cubicBezTo>
                  <a:cubicBezTo>
                    <a:pt x="2671" y="5557"/>
                    <a:pt x="2649" y="5557"/>
                    <a:pt x="2627" y="5557"/>
                  </a:cubicBezTo>
                  <a:cubicBezTo>
                    <a:pt x="2561" y="5579"/>
                    <a:pt x="2517" y="5645"/>
                    <a:pt x="2517" y="5733"/>
                  </a:cubicBezTo>
                  <a:cubicBezTo>
                    <a:pt x="2495" y="5755"/>
                    <a:pt x="2495" y="5777"/>
                    <a:pt x="2473" y="5799"/>
                  </a:cubicBezTo>
                  <a:cubicBezTo>
                    <a:pt x="2460" y="5825"/>
                    <a:pt x="2447" y="5836"/>
                    <a:pt x="2425" y="5836"/>
                  </a:cubicBezTo>
                  <a:cubicBezTo>
                    <a:pt x="2410" y="5836"/>
                    <a:pt x="2390" y="5831"/>
                    <a:pt x="2362" y="5822"/>
                  </a:cubicBezTo>
                  <a:cubicBezTo>
                    <a:pt x="2362" y="5822"/>
                    <a:pt x="2340" y="5799"/>
                    <a:pt x="2318" y="5799"/>
                  </a:cubicBezTo>
                  <a:cubicBezTo>
                    <a:pt x="2309" y="5790"/>
                    <a:pt x="2300" y="5785"/>
                    <a:pt x="2291" y="5785"/>
                  </a:cubicBezTo>
                  <a:cubicBezTo>
                    <a:pt x="2278" y="5785"/>
                    <a:pt x="2265" y="5796"/>
                    <a:pt x="2252" y="5822"/>
                  </a:cubicBezTo>
                  <a:cubicBezTo>
                    <a:pt x="2274" y="5844"/>
                    <a:pt x="2274" y="5866"/>
                    <a:pt x="2296" y="5888"/>
                  </a:cubicBezTo>
                  <a:cubicBezTo>
                    <a:pt x="2296" y="5910"/>
                    <a:pt x="2318" y="5954"/>
                    <a:pt x="2318" y="5976"/>
                  </a:cubicBezTo>
                  <a:cubicBezTo>
                    <a:pt x="2335" y="6045"/>
                    <a:pt x="2312" y="6100"/>
                    <a:pt x="2259" y="6100"/>
                  </a:cubicBezTo>
                  <a:cubicBezTo>
                    <a:pt x="2244" y="6100"/>
                    <a:pt x="2227" y="6096"/>
                    <a:pt x="2208" y="6086"/>
                  </a:cubicBezTo>
                  <a:cubicBezTo>
                    <a:pt x="2142" y="6064"/>
                    <a:pt x="2053" y="6064"/>
                    <a:pt x="1943" y="6064"/>
                  </a:cubicBezTo>
                  <a:cubicBezTo>
                    <a:pt x="1899" y="6123"/>
                    <a:pt x="1845" y="6162"/>
                    <a:pt x="1781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2" y="6307"/>
                    <a:pt x="1546" y="6395"/>
                    <a:pt x="1457" y="6462"/>
                  </a:cubicBezTo>
                  <a:cubicBezTo>
                    <a:pt x="1441" y="6494"/>
                    <a:pt x="1401" y="6514"/>
                    <a:pt x="1355" y="6514"/>
                  </a:cubicBezTo>
                  <a:cubicBezTo>
                    <a:pt x="1338" y="6514"/>
                    <a:pt x="1321" y="6512"/>
                    <a:pt x="1303" y="6506"/>
                  </a:cubicBezTo>
                  <a:cubicBezTo>
                    <a:pt x="1303" y="6506"/>
                    <a:pt x="1281" y="6484"/>
                    <a:pt x="1281" y="6484"/>
                  </a:cubicBezTo>
                  <a:cubicBezTo>
                    <a:pt x="1237" y="6484"/>
                    <a:pt x="1193" y="6484"/>
                    <a:pt x="1171" y="6528"/>
                  </a:cubicBezTo>
                  <a:cubicBezTo>
                    <a:pt x="1148" y="6550"/>
                    <a:pt x="1148" y="6594"/>
                    <a:pt x="1171" y="6638"/>
                  </a:cubicBezTo>
                  <a:cubicBezTo>
                    <a:pt x="1171" y="6660"/>
                    <a:pt x="1193" y="6704"/>
                    <a:pt x="1193" y="6726"/>
                  </a:cubicBezTo>
                  <a:cubicBezTo>
                    <a:pt x="1193" y="6793"/>
                    <a:pt x="1215" y="6837"/>
                    <a:pt x="1281" y="6859"/>
                  </a:cubicBezTo>
                  <a:cubicBezTo>
                    <a:pt x="1303" y="6881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47" y="7124"/>
                  </a:cubicBezTo>
                  <a:cubicBezTo>
                    <a:pt x="1281" y="7146"/>
                    <a:pt x="1259" y="7190"/>
                    <a:pt x="1281" y="7256"/>
                  </a:cubicBezTo>
                  <a:cubicBezTo>
                    <a:pt x="1281" y="7300"/>
                    <a:pt x="1281" y="7322"/>
                    <a:pt x="1281" y="7366"/>
                  </a:cubicBezTo>
                  <a:cubicBezTo>
                    <a:pt x="1281" y="7388"/>
                    <a:pt x="1281" y="7433"/>
                    <a:pt x="1281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1" y="7984"/>
                  </a:cubicBezTo>
                  <a:cubicBezTo>
                    <a:pt x="1237" y="8006"/>
                    <a:pt x="1215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61"/>
                    <a:pt x="1171" y="8183"/>
                    <a:pt x="1148" y="8205"/>
                  </a:cubicBezTo>
                  <a:cubicBezTo>
                    <a:pt x="1171" y="8227"/>
                    <a:pt x="1193" y="8249"/>
                    <a:pt x="1215" y="8249"/>
                  </a:cubicBezTo>
                  <a:cubicBezTo>
                    <a:pt x="1237" y="8271"/>
                    <a:pt x="1259" y="8271"/>
                    <a:pt x="1281" y="8293"/>
                  </a:cubicBezTo>
                  <a:cubicBezTo>
                    <a:pt x="1303" y="8315"/>
                    <a:pt x="1303" y="8360"/>
                    <a:pt x="1281" y="8382"/>
                  </a:cubicBezTo>
                  <a:cubicBezTo>
                    <a:pt x="1215" y="8426"/>
                    <a:pt x="1148" y="8448"/>
                    <a:pt x="1082" y="8492"/>
                  </a:cubicBezTo>
                  <a:cubicBezTo>
                    <a:pt x="1082" y="8558"/>
                    <a:pt x="1060" y="8580"/>
                    <a:pt x="994" y="8580"/>
                  </a:cubicBezTo>
                  <a:cubicBezTo>
                    <a:pt x="928" y="8602"/>
                    <a:pt x="862" y="8646"/>
                    <a:pt x="817" y="8691"/>
                  </a:cubicBezTo>
                  <a:cubicBezTo>
                    <a:pt x="773" y="8735"/>
                    <a:pt x="729" y="8801"/>
                    <a:pt x="663" y="8845"/>
                  </a:cubicBezTo>
                  <a:cubicBezTo>
                    <a:pt x="619" y="8867"/>
                    <a:pt x="553" y="8911"/>
                    <a:pt x="553" y="8977"/>
                  </a:cubicBezTo>
                  <a:cubicBezTo>
                    <a:pt x="531" y="9022"/>
                    <a:pt x="486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23" y="9286"/>
                  </a:cubicBezTo>
                  <a:cubicBezTo>
                    <a:pt x="1" y="9331"/>
                    <a:pt x="1" y="9397"/>
                    <a:pt x="45" y="9441"/>
                  </a:cubicBezTo>
                  <a:cubicBezTo>
                    <a:pt x="111" y="9529"/>
                    <a:pt x="177" y="9640"/>
                    <a:pt x="244" y="9750"/>
                  </a:cubicBezTo>
                  <a:cubicBezTo>
                    <a:pt x="266" y="9772"/>
                    <a:pt x="266" y="9794"/>
                    <a:pt x="266" y="9838"/>
                  </a:cubicBezTo>
                  <a:cubicBezTo>
                    <a:pt x="244" y="9949"/>
                    <a:pt x="199" y="10037"/>
                    <a:pt x="111" y="10081"/>
                  </a:cubicBezTo>
                  <a:cubicBezTo>
                    <a:pt x="89" y="10081"/>
                    <a:pt x="89" y="10081"/>
                    <a:pt x="89" y="10103"/>
                  </a:cubicBezTo>
                  <a:cubicBezTo>
                    <a:pt x="23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31" y="10677"/>
                    <a:pt x="597" y="10743"/>
                    <a:pt x="663" y="10787"/>
                  </a:cubicBezTo>
                  <a:cubicBezTo>
                    <a:pt x="751" y="10831"/>
                    <a:pt x="862" y="10853"/>
                    <a:pt x="906" y="10942"/>
                  </a:cubicBezTo>
                  <a:lnTo>
                    <a:pt x="1016" y="10942"/>
                  </a:lnTo>
                  <a:cubicBezTo>
                    <a:pt x="1060" y="10942"/>
                    <a:pt x="1104" y="10920"/>
                    <a:pt x="1148" y="10898"/>
                  </a:cubicBezTo>
                  <a:cubicBezTo>
                    <a:pt x="1171" y="10875"/>
                    <a:pt x="1193" y="10831"/>
                    <a:pt x="1215" y="10831"/>
                  </a:cubicBezTo>
                  <a:cubicBezTo>
                    <a:pt x="1303" y="10809"/>
                    <a:pt x="1347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6"/>
                    <a:pt x="1435" y="10544"/>
                  </a:cubicBezTo>
                  <a:cubicBezTo>
                    <a:pt x="1457" y="10544"/>
                    <a:pt x="1457" y="10544"/>
                    <a:pt x="1479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56" y="10255"/>
                    <a:pt x="1683" y="10199"/>
                    <a:pt x="1737" y="10199"/>
                  </a:cubicBezTo>
                  <a:cubicBezTo>
                    <a:pt x="1752" y="10199"/>
                    <a:pt x="1769" y="10204"/>
                    <a:pt x="1788" y="10213"/>
                  </a:cubicBezTo>
                  <a:lnTo>
                    <a:pt x="1811" y="10213"/>
                  </a:lnTo>
                  <a:cubicBezTo>
                    <a:pt x="1855" y="10213"/>
                    <a:pt x="1899" y="10213"/>
                    <a:pt x="1921" y="10169"/>
                  </a:cubicBezTo>
                  <a:cubicBezTo>
                    <a:pt x="1938" y="10102"/>
                    <a:pt x="1980" y="10073"/>
                    <a:pt x="2029" y="10073"/>
                  </a:cubicBezTo>
                  <a:cubicBezTo>
                    <a:pt x="2044" y="10073"/>
                    <a:pt x="2060" y="10076"/>
                    <a:pt x="2075" y="10081"/>
                  </a:cubicBezTo>
                  <a:lnTo>
                    <a:pt x="2142" y="10081"/>
                  </a:lnTo>
                  <a:cubicBezTo>
                    <a:pt x="2164" y="10037"/>
                    <a:pt x="2186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50"/>
                    <a:pt x="2473" y="9728"/>
                    <a:pt x="2539" y="9728"/>
                  </a:cubicBezTo>
                  <a:cubicBezTo>
                    <a:pt x="2605" y="9706"/>
                    <a:pt x="2649" y="9662"/>
                    <a:pt x="2693" y="9595"/>
                  </a:cubicBezTo>
                  <a:cubicBezTo>
                    <a:pt x="2737" y="9551"/>
                    <a:pt x="2760" y="9507"/>
                    <a:pt x="2804" y="9441"/>
                  </a:cubicBezTo>
                  <a:cubicBezTo>
                    <a:pt x="2848" y="9397"/>
                    <a:pt x="2870" y="9331"/>
                    <a:pt x="2936" y="9309"/>
                  </a:cubicBezTo>
                  <a:cubicBezTo>
                    <a:pt x="2980" y="9286"/>
                    <a:pt x="3002" y="9242"/>
                    <a:pt x="3002" y="9176"/>
                  </a:cubicBezTo>
                  <a:cubicBezTo>
                    <a:pt x="3024" y="9088"/>
                    <a:pt x="3046" y="8977"/>
                    <a:pt x="3046" y="8889"/>
                  </a:cubicBezTo>
                  <a:cubicBezTo>
                    <a:pt x="3068" y="8845"/>
                    <a:pt x="3091" y="8801"/>
                    <a:pt x="3113" y="8779"/>
                  </a:cubicBezTo>
                  <a:cubicBezTo>
                    <a:pt x="3129" y="8771"/>
                    <a:pt x="3145" y="8766"/>
                    <a:pt x="3160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6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67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400" y="8161"/>
                    <a:pt x="3377" y="8095"/>
                    <a:pt x="3400" y="8051"/>
                  </a:cubicBezTo>
                  <a:cubicBezTo>
                    <a:pt x="3466" y="7984"/>
                    <a:pt x="3466" y="7984"/>
                    <a:pt x="3488" y="7896"/>
                  </a:cubicBezTo>
                  <a:cubicBezTo>
                    <a:pt x="3488" y="7896"/>
                    <a:pt x="3488" y="7896"/>
                    <a:pt x="3466" y="7874"/>
                  </a:cubicBezTo>
                  <a:cubicBezTo>
                    <a:pt x="3444" y="7896"/>
                    <a:pt x="3422" y="7896"/>
                    <a:pt x="3400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697"/>
                    <a:pt x="3488" y="7653"/>
                  </a:cubicBezTo>
                  <a:cubicBezTo>
                    <a:pt x="3444" y="7565"/>
                    <a:pt x="3422" y="7455"/>
                    <a:pt x="3422" y="7344"/>
                  </a:cubicBezTo>
                  <a:cubicBezTo>
                    <a:pt x="3422" y="7344"/>
                    <a:pt x="3422" y="7322"/>
                    <a:pt x="3422" y="7278"/>
                  </a:cubicBezTo>
                  <a:cubicBezTo>
                    <a:pt x="3466" y="7300"/>
                    <a:pt x="3488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9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797" y="7146"/>
                  </a:cubicBezTo>
                  <a:cubicBezTo>
                    <a:pt x="3809" y="7150"/>
                    <a:pt x="3820" y="7151"/>
                    <a:pt x="3832" y="7151"/>
                  </a:cubicBezTo>
                  <a:cubicBezTo>
                    <a:pt x="3884" y="7151"/>
                    <a:pt x="3929" y="7112"/>
                    <a:pt x="3929" y="7057"/>
                  </a:cubicBezTo>
                  <a:cubicBezTo>
                    <a:pt x="3929" y="7035"/>
                    <a:pt x="3907" y="7013"/>
                    <a:pt x="3907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49" y="6881"/>
                    <a:pt x="4349" y="6881"/>
                    <a:pt x="4393" y="6859"/>
                  </a:cubicBezTo>
                  <a:cubicBezTo>
                    <a:pt x="4371" y="6837"/>
                    <a:pt x="4371" y="6815"/>
                    <a:pt x="4371" y="6815"/>
                  </a:cubicBezTo>
                  <a:cubicBezTo>
                    <a:pt x="4326" y="6748"/>
                    <a:pt x="4349" y="6726"/>
                    <a:pt x="4371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481" y="6506"/>
                    <a:pt x="4459" y="6462"/>
                    <a:pt x="4437" y="6417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66" y="6293"/>
                    <a:pt x="4488" y="6314"/>
                    <a:pt x="4510" y="6314"/>
                  </a:cubicBezTo>
                  <a:cubicBezTo>
                    <a:pt x="4526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108"/>
                    <a:pt x="4591" y="6064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32"/>
                    <a:pt x="4525" y="5910"/>
                  </a:cubicBezTo>
                  <a:cubicBezTo>
                    <a:pt x="4569" y="5866"/>
                    <a:pt x="4613" y="5844"/>
                    <a:pt x="4635" y="5799"/>
                  </a:cubicBezTo>
                  <a:cubicBezTo>
                    <a:pt x="4657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4" y="5486"/>
                    <a:pt x="4854" y="5484"/>
                    <a:pt x="4864" y="5484"/>
                  </a:cubicBezTo>
                  <a:cubicBezTo>
                    <a:pt x="4881" y="5484"/>
                    <a:pt x="4898" y="5489"/>
                    <a:pt x="4912" y="5489"/>
                  </a:cubicBezTo>
                  <a:cubicBezTo>
                    <a:pt x="4925" y="5489"/>
                    <a:pt x="4936" y="5485"/>
                    <a:pt x="4944" y="5468"/>
                  </a:cubicBezTo>
                  <a:cubicBezTo>
                    <a:pt x="4944" y="5446"/>
                    <a:pt x="4944" y="5446"/>
                    <a:pt x="4944" y="5446"/>
                  </a:cubicBezTo>
                  <a:cubicBezTo>
                    <a:pt x="4878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9" y="5115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9" y="4850"/>
                    <a:pt x="5011" y="4762"/>
                    <a:pt x="5077" y="4718"/>
                  </a:cubicBezTo>
                  <a:cubicBezTo>
                    <a:pt x="5099" y="4674"/>
                    <a:pt x="5121" y="4630"/>
                    <a:pt x="5099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20" y="4409"/>
                  </a:lnTo>
                  <a:cubicBezTo>
                    <a:pt x="5342" y="4409"/>
                    <a:pt x="5386" y="4387"/>
                    <a:pt x="5408" y="4365"/>
                  </a:cubicBezTo>
                  <a:cubicBezTo>
                    <a:pt x="5474" y="4299"/>
                    <a:pt x="5518" y="4233"/>
                    <a:pt x="5474" y="4122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56"/>
                    <a:pt x="5474" y="4012"/>
                    <a:pt x="5496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29" y="3879"/>
                    <a:pt x="5673" y="3791"/>
                    <a:pt x="5739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93" y="3637"/>
                  </a:lnTo>
                  <a:cubicBezTo>
                    <a:pt x="5893" y="3659"/>
                    <a:pt x="5915" y="3681"/>
                    <a:pt x="5915" y="3703"/>
                  </a:cubicBezTo>
                  <a:cubicBezTo>
                    <a:pt x="5938" y="3725"/>
                    <a:pt x="5960" y="3725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26" y="3659"/>
                    <a:pt x="6026" y="3615"/>
                    <a:pt x="6026" y="3593"/>
                  </a:cubicBezTo>
                  <a:cubicBezTo>
                    <a:pt x="6042" y="3545"/>
                    <a:pt x="6081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24" y="3548"/>
                    <a:pt x="6269" y="3570"/>
                  </a:cubicBezTo>
                  <a:cubicBezTo>
                    <a:pt x="6291" y="3460"/>
                    <a:pt x="6202" y="3460"/>
                    <a:pt x="6158" y="3438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306"/>
                    <a:pt x="6246" y="3306"/>
                    <a:pt x="6246" y="3306"/>
                  </a:cubicBezTo>
                  <a:lnTo>
                    <a:pt x="6313" y="3306"/>
                  </a:lnTo>
                  <a:cubicBezTo>
                    <a:pt x="6291" y="3284"/>
                    <a:pt x="6291" y="3261"/>
                    <a:pt x="6291" y="3239"/>
                  </a:cubicBezTo>
                  <a:cubicBezTo>
                    <a:pt x="6269" y="3239"/>
                    <a:pt x="6246" y="3217"/>
                    <a:pt x="6246" y="3195"/>
                  </a:cubicBezTo>
                  <a:cubicBezTo>
                    <a:pt x="6180" y="3151"/>
                    <a:pt x="6180" y="3085"/>
                    <a:pt x="6246" y="3019"/>
                  </a:cubicBezTo>
                  <a:cubicBezTo>
                    <a:pt x="6258" y="2997"/>
                    <a:pt x="6274" y="2986"/>
                    <a:pt x="6296" y="2986"/>
                  </a:cubicBezTo>
                  <a:cubicBezTo>
                    <a:pt x="6318" y="2986"/>
                    <a:pt x="6346" y="2997"/>
                    <a:pt x="6379" y="3019"/>
                  </a:cubicBezTo>
                  <a:lnTo>
                    <a:pt x="6401" y="3019"/>
                  </a:lnTo>
                  <a:cubicBezTo>
                    <a:pt x="6423" y="2975"/>
                    <a:pt x="6445" y="2930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45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00" y="2335"/>
                    <a:pt x="6622" y="2290"/>
                    <a:pt x="6666" y="2268"/>
                  </a:cubicBezTo>
                  <a:cubicBezTo>
                    <a:pt x="6688" y="2246"/>
                    <a:pt x="6710" y="2246"/>
                    <a:pt x="6732" y="2224"/>
                  </a:cubicBezTo>
                  <a:cubicBezTo>
                    <a:pt x="6798" y="2158"/>
                    <a:pt x="6798" y="2114"/>
                    <a:pt x="6754" y="2048"/>
                  </a:cubicBezTo>
                  <a:cubicBezTo>
                    <a:pt x="6710" y="1959"/>
                    <a:pt x="6666" y="1893"/>
                    <a:pt x="6644" y="1805"/>
                  </a:cubicBezTo>
                  <a:cubicBezTo>
                    <a:pt x="6644" y="1739"/>
                    <a:pt x="6622" y="1672"/>
                    <a:pt x="6578" y="1628"/>
                  </a:cubicBezTo>
                  <a:cubicBezTo>
                    <a:pt x="6533" y="1562"/>
                    <a:pt x="6533" y="1518"/>
                    <a:pt x="6578" y="1452"/>
                  </a:cubicBezTo>
                  <a:cubicBezTo>
                    <a:pt x="6600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7" y="966"/>
                  </a:cubicBezTo>
                  <a:cubicBezTo>
                    <a:pt x="6887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46"/>
                    <a:pt x="6842" y="723"/>
                    <a:pt x="6864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7" y="238"/>
                    <a:pt x="6335" y="216"/>
                    <a:pt x="6291" y="216"/>
                  </a:cubicBezTo>
                  <a:cubicBezTo>
                    <a:pt x="6224" y="172"/>
                    <a:pt x="6136" y="150"/>
                    <a:pt x="6048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15" y="106"/>
                    <a:pt x="5893" y="106"/>
                    <a:pt x="5871" y="83"/>
                  </a:cubicBezTo>
                  <a:cubicBezTo>
                    <a:pt x="5783" y="83"/>
                    <a:pt x="5717" y="61"/>
                    <a:pt x="5651" y="17"/>
                  </a:cubicBezTo>
                  <a:cubicBezTo>
                    <a:pt x="5629" y="6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5332500" y="636600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44" y="4194"/>
                  </a:moveTo>
                  <a:cubicBezTo>
                    <a:pt x="5358" y="4194"/>
                    <a:pt x="5375" y="4199"/>
                    <a:pt x="5386" y="4210"/>
                  </a:cubicBezTo>
                  <a:cubicBezTo>
                    <a:pt x="5386" y="4210"/>
                    <a:pt x="5386" y="4233"/>
                    <a:pt x="5386" y="4277"/>
                  </a:cubicBezTo>
                  <a:lnTo>
                    <a:pt x="5319" y="4277"/>
                  </a:lnTo>
                  <a:cubicBezTo>
                    <a:pt x="5297" y="4277"/>
                    <a:pt x="5297" y="4233"/>
                    <a:pt x="5319" y="4210"/>
                  </a:cubicBezTo>
                  <a:cubicBezTo>
                    <a:pt x="5319" y="4199"/>
                    <a:pt x="5330" y="4194"/>
                    <a:pt x="5344" y="4194"/>
                  </a:cubicBezTo>
                  <a:close/>
                  <a:moveTo>
                    <a:pt x="4768" y="4873"/>
                  </a:moveTo>
                  <a:cubicBezTo>
                    <a:pt x="4790" y="4873"/>
                    <a:pt x="4812" y="4873"/>
                    <a:pt x="4834" y="4895"/>
                  </a:cubicBezTo>
                  <a:cubicBezTo>
                    <a:pt x="4834" y="4895"/>
                    <a:pt x="4856" y="4917"/>
                    <a:pt x="4856" y="4939"/>
                  </a:cubicBezTo>
                  <a:cubicBezTo>
                    <a:pt x="4856" y="4961"/>
                    <a:pt x="4878" y="5005"/>
                    <a:pt x="4856" y="5005"/>
                  </a:cubicBezTo>
                  <a:cubicBezTo>
                    <a:pt x="4849" y="5012"/>
                    <a:pt x="4839" y="5015"/>
                    <a:pt x="4828" y="5015"/>
                  </a:cubicBezTo>
                  <a:cubicBezTo>
                    <a:pt x="4807" y="5015"/>
                    <a:pt x="4782" y="5005"/>
                    <a:pt x="4768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46" y="4895"/>
                    <a:pt x="4768" y="4873"/>
                  </a:cubicBezTo>
                  <a:close/>
                  <a:moveTo>
                    <a:pt x="4812" y="5159"/>
                  </a:moveTo>
                  <a:cubicBezTo>
                    <a:pt x="4834" y="5182"/>
                    <a:pt x="4856" y="5204"/>
                    <a:pt x="4856" y="5226"/>
                  </a:cubicBezTo>
                  <a:cubicBezTo>
                    <a:pt x="4840" y="5258"/>
                    <a:pt x="4824" y="5278"/>
                    <a:pt x="4799" y="5278"/>
                  </a:cubicBezTo>
                  <a:cubicBezTo>
                    <a:pt x="4790" y="5278"/>
                    <a:pt x="4779" y="5276"/>
                    <a:pt x="4768" y="5270"/>
                  </a:cubicBezTo>
                  <a:cubicBezTo>
                    <a:pt x="4768" y="5270"/>
                    <a:pt x="4746" y="5248"/>
                    <a:pt x="4746" y="5248"/>
                  </a:cubicBezTo>
                  <a:cubicBezTo>
                    <a:pt x="4746" y="5226"/>
                    <a:pt x="4746" y="5226"/>
                    <a:pt x="4768" y="5204"/>
                  </a:cubicBezTo>
                  <a:cubicBezTo>
                    <a:pt x="4768" y="5182"/>
                    <a:pt x="4790" y="5159"/>
                    <a:pt x="4812" y="5159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61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099" y="304"/>
                    <a:pt x="5055" y="392"/>
                    <a:pt x="5010" y="459"/>
                  </a:cubicBezTo>
                  <a:cubicBezTo>
                    <a:pt x="4966" y="547"/>
                    <a:pt x="4944" y="635"/>
                    <a:pt x="4966" y="723"/>
                  </a:cubicBezTo>
                  <a:cubicBezTo>
                    <a:pt x="5010" y="834"/>
                    <a:pt x="4966" y="878"/>
                    <a:pt x="4856" y="900"/>
                  </a:cubicBezTo>
                  <a:cubicBezTo>
                    <a:pt x="4826" y="900"/>
                    <a:pt x="4797" y="902"/>
                    <a:pt x="4768" y="902"/>
                  </a:cubicBezTo>
                  <a:cubicBezTo>
                    <a:pt x="4711" y="902"/>
                    <a:pt x="4657" y="893"/>
                    <a:pt x="4613" y="834"/>
                  </a:cubicBezTo>
                  <a:lnTo>
                    <a:pt x="4525" y="834"/>
                  </a:lnTo>
                  <a:cubicBezTo>
                    <a:pt x="4525" y="878"/>
                    <a:pt x="4525" y="922"/>
                    <a:pt x="4503" y="966"/>
                  </a:cubicBezTo>
                  <a:cubicBezTo>
                    <a:pt x="4459" y="988"/>
                    <a:pt x="4415" y="988"/>
                    <a:pt x="4370" y="988"/>
                  </a:cubicBezTo>
                  <a:cubicBezTo>
                    <a:pt x="4326" y="1010"/>
                    <a:pt x="4304" y="1032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60" y="1341"/>
                    <a:pt x="4260" y="1363"/>
                    <a:pt x="4238" y="1386"/>
                  </a:cubicBezTo>
                  <a:cubicBezTo>
                    <a:pt x="4260" y="1408"/>
                    <a:pt x="4282" y="1408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40"/>
                  </a:cubicBezTo>
                  <a:cubicBezTo>
                    <a:pt x="4260" y="1628"/>
                    <a:pt x="4282" y="1695"/>
                    <a:pt x="4282" y="1761"/>
                  </a:cubicBezTo>
                  <a:cubicBezTo>
                    <a:pt x="4282" y="1810"/>
                    <a:pt x="4257" y="1835"/>
                    <a:pt x="4217" y="1835"/>
                  </a:cubicBezTo>
                  <a:cubicBezTo>
                    <a:pt x="4203" y="1835"/>
                    <a:pt x="4188" y="1832"/>
                    <a:pt x="4172" y="1827"/>
                  </a:cubicBezTo>
                  <a:cubicBezTo>
                    <a:pt x="4156" y="1811"/>
                    <a:pt x="4141" y="1796"/>
                    <a:pt x="4125" y="1796"/>
                  </a:cubicBezTo>
                  <a:cubicBezTo>
                    <a:pt x="4118" y="1796"/>
                    <a:pt x="4112" y="1798"/>
                    <a:pt x="4106" y="1805"/>
                  </a:cubicBezTo>
                  <a:cubicBezTo>
                    <a:pt x="4106" y="1849"/>
                    <a:pt x="4106" y="1893"/>
                    <a:pt x="4106" y="1937"/>
                  </a:cubicBezTo>
                  <a:cubicBezTo>
                    <a:pt x="4083" y="2026"/>
                    <a:pt x="4128" y="2070"/>
                    <a:pt x="4172" y="2114"/>
                  </a:cubicBezTo>
                  <a:cubicBezTo>
                    <a:pt x="4194" y="2136"/>
                    <a:pt x="4238" y="2158"/>
                    <a:pt x="4260" y="2202"/>
                  </a:cubicBezTo>
                  <a:cubicBezTo>
                    <a:pt x="4282" y="2202"/>
                    <a:pt x="4282" y="2224"/>
                    <a:pt x="4304" y="2246"/>
                  </a:cubicBezTo>
                  <a:cubicBezTo>
                    <a:pt x="4260" y="2312"/>
                    <a:pt x="4238" y="2379"/>
                    <a:pt x="4216" y="2423"/>
                  </a:cubicBezTo>
                  <a:cubicBezTo>
                    <a:pt x="4128" y="2423"/>
                    <a:pt x="4128" y="2335"/>
                    <a:pt x="4061" y="2290"/>
                  </a:cubicBezTo>
                  <a:lnTo>
                    <a:pt x="4061" y="2290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5" y="2533"/>
                    <a:pt x="3598" y="2555"/>
                  </a:cubicBezTo>
                  <a:cubicBezTo>
                    <a:pt x="3598" y="2599"/>
                    <a:pt x="3598" y="2621"/>
                    <a:pt x="3598" y="2666"/>
                  </a:cubicBezTo>
                  <a:cubicBezTo>
                    <a:pt x="3573" y="2653"/>
                    <a:pt x="3540" y="2626"/>
                    <a:pt x="3508" y="2626"/>
                  </a:cubicBezTo>
                  <a:cubicBezTo>
                    <a:pt x="3485" y="2626"/>
                    <a:pt x="3462" y="2641"/>
                    <a:pt x="3443" y="2688"/>
                  </a:cubicBezTo>
                  <a:cubicBezTo>
                    <a:pt x="3466" y="2688"/>
                    <a:pt x="3466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32" y="2953"/>
                    <a:pt x="3510" y="3085"/>
                    <a:pt x="3510" y="3217"/>
                  </a:cubicBezTo>
                  <a:cubicBezTo>
                    <a:pt x="3488" y="3239"/>
                    <a:pt x="3488" y="3261"/>
                    <a:pt x="3443" y="3284"/>
                  </a:cubicBezTo>
                  <a:cubicBezTo>
                    <a:pt x="3421" y="3284"/>
                    <a:pt x="3399" y="3284"/>
                    <a:pt x="3355" y="3306"/>
                  </a:cubicBezTo>
                  <a:cubicBezTo>
                    <a:pt x="3333" y="3311"/>
                    <a:pt x="3312" y="3314"/>
                    <a:pt x="3292" y="3314"/>
                  </a:cubicBezTo>
                  <a:cubicBezTo>
                    <a:pt x="3232" y="3314"/>
                    <a:pt x="3179" y="3289"/>
                    <a:pt x="3112" y="3239"/>
                  </a:cubicBezTo>
                  <a:cubicBezTo>
                    <a:pt x="3112" y="3239"/>
                    <a:pt x="3103" y="3230"/>
                    <a:pt x="3090" y="3230"/>
                  </a:cubicBezTo>
                  <a:cubicBezTo>
                    <a:pt x="3083" y="3230"/>
                    <a:pt x="3076" y="3232"/>
                    <a:pt x="3068" y="3239"/>
                  </a:cubicBezTo>
                  <a:cubicBezTo>
                    <a:pt x="3068" y="3239"/>
                    <a:pt x="3068" y="3261"/>
                    <a:pt x="3090" y="3284"/>
                  </a:cubicBezTo>
                  <a:cubicBezTo>
                    <a:pt x="3112" y="3306"/>
                    <a:pt x="3157" y="3328"/>
                    <a:pt x="3179" y="3350"/>
                  </a:cubicBezTo>
                  <a:cubicBezTo>
                    <a:pt x="3223" y="3416"/>
                    <a:pt x="3201" y="3504"/>
                    <a:pt x="3112" y="3548"/>
                  </a:cubicBezTo>
                  <a:cubicBezTo>
                    <a:pt x="3068" y="3570"/>
                    <a:pt x="3024" y="3593"/>
                    <a:pt x="2980" y="3615"/>
                  </a:cubicBezTo>
                  <a:cubicBezTo>
                    <a:pt x="2958" y="3637"/>
                    <a:pt x="2914" y="3659"/>
                    <a:pt x="2914" y="3681"/>
                  </a:cubicBezTo>
                  <a:cubicBezTo>
                    <a:pt x="2870" y="3769"/>
                    <a:pt x="2803" y="3857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6" y="4497"/>
                  </a:cubicBezTo>
                  <a:cubicBezTo>
                    <a:pt x="2826" y="4542"/>
                    <a:pt x="2848" y="4564"/>
                    <a:pt x="2848" y="4586"/>
                  </a:cubicBezTo>
                  <a:cubicBezTo>
                    <a:pt x="2870" y="4652"/>
                    <a:pt x="2848" y="4696"/>
                    <a:pt x="2781" y="4740"/>
                  </a:cubicBezTo>
                  <a:cubicBezTo>
                    <a:pt x="2759" y="4762"/>
                    <a:pt x="2737" y="4784"/>
                    <a:pt x="2715" y="4784"/>
                  </a:cubicBezTo>
                  <a:cubicBezTo>
                    <a:pt x="2671" y="4873"/>
                    <a:pt x="2671" y="4939"/>
                    <a:pt x="2605" y="4983"/>
                  </a:cubicBezTo>
                  <a:cubicBezTo>
                    <a:pt x="2583" y="4983"/>
                    <a:pt x="2539" y="5005"/>
                    <a:pt x="2494" y="5005"/>
                  </a:cubicBezTo>
                  <a:cubicBezTo>
                    <a:pt x="2517" y="5027"/>
                    <a:pt x="2517" y="5071"/>
                    <a:pt x="2539" y="5071"/>
                  </a:cubicBezTo>
                  <a:cubicBezTo>
                    <a:pt x="2649" y="5159"/>
                    <a:pt x="2715" y="5292"/>
                    <a:pt x="2826" y="5380"/>
                  </a:cubicBezTo>
                  <a:cubicBezTo>
                    <a:pt x="2848" y="5402"/>
                    <a:pt x="2826" y="5446"/>
                    <a:pt x="2781" y="5468"/>
                  </a:cubicBezTo>
                  <a:cubicBezTo>
                    <a:pt x="2737" y="5468"/>
                    <a:pt x="2693" y="5490"/>
                    <a:pt x="2649" y="5535"/>
                  </a:cubicBezTo>
                  <a:cubicBezTo>
                    <a:pt x="2649" y="5535"/>
                    <a:pt x="2627" y="5557"/>
                    <a:pt x="2627" y="5557"/>
                  </a:cubicBezTo>
                  <a:cubicBezTo>
                    <a:pt x="2539" y="5579"/>
                    <a:pt x="2517" y="5645"/>
                    <a:pt x="2494" y="5711"/>
                  </a:cubicBezTo>
                  <a:cubicBezTo>
                    <a:pt x="2494" y="5733"/>
                    <a:pt x="2472" y="5777"/>
                    <a:pt x="2472" y="5799"/>
                  </a:cubicBezTo>
                  <a:cubicBezTo>
                    <a:pt x="2447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799"/>
                    <a:pt x="2318" y="5799"/>
                    <a:pt x="2296" y="5777"/>
                  </a:cubicBezTo>
                  <a:cubicBezTo>
                    <a:pt x="2274" y="5777"/>
                    <a:pt x="2252" y="5777"/>
                    <a:pt x="2230" y="5799"/>
                  </a:cubicBezTo>
                  <a:cubicBezTo>
                    <a:pt x="2252" y="5822"/>
                    <a:pt x="2274" y="5844"/>
                    <a:pt x="2274" y="5866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7" y="6033"/>
                    <a:pt x="2290" y="6091"/>
                    <a:pt x="2234" y="6091"/>
                  </a:cubicBezTo>
                  <a:cubicBezTo>
                    <a:pt x="2225" y="6091"/>
                    <a:pt x="2216" y="6089"/>
                    <a:pt x="2208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53"/>
                    <a:pt x="1765" y="6153"/>
                  </a:cubicBezTo>
                  <a:cubicBezTo>
                    <a:pt x="1729" y="6153"/>
                    <a:pt x="1693" y="6145"/>
                    <a:pt x="1656" y="6131"/>
                  </a:cubicBezTo>
                  <a:lnTo>
                    <a:pt x="1656" y="6131"/>
                  </a:lnTo>
                  <a:cubicBezTo>
                    <a:pt x="1656" y="6153"/>
                    <a:pt x="1678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4"/>
                    <a:pt x="1352" y="6514"/>
                  </a:cubicBezTo>
                  <a:cubicBezTo>
                    <a:pt x="1337" y="6514"/>
                    <a:pt x="1320" y="6512"/>
                    <a:pt x="1303" y="6506"/>
                  </a:cubicBezTo>
                  <a:cubicBezTo>
                    <a:pt x="1281" y="6484"/>
                    <a:pt x="1281" y="6484"/>
                    <a:pt x="1259" y="6484"/>
                  </a:cubicBezTo>
                  <a:cubicBezTo>
                    <a:pt x="1246" y="6477"/>
                    <a:pt x="1235" y="6474"/>
                    <a:pt x="1225" y="6474"/>
                  </a:cubicBezTo>
                  <a:cubicBezTo>
                    <a:pt x="1202" y="6474"/>
                    <a:pt x="1186" y="6490"/>
                    <a:pt x="1170" y="6506"/>
                  </a:cubicBezTo>
                  <a:cubicBezTo>
                    <a:pt x="1148" y="6550"/>
                    <a:pt x="1148" y="6594"/>
                    <a:pt x="1148" y="6616"/>
                  </a:cubicBezTo>
                  <a:cubicBezTo>
                    <a:pt x="1170" y="6660"/>
                    <a:pt x="1170" y="6682"/>
                    <a:pt x="1170" y="6726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69"/>
                    <a:pt x="1413" y="7057"/>
                    <a:pt x="1325" y="7102"/>
                  </a:cubicBezTo>
                  <a:cubicBezTo>
                    <a:pt x="1259" y="7146"/>
                    <a:pt x="1237" y="7190"/>
                    <a:pt x="1259" y="7256"/>
                  </a:cubicBezTo>
                  <a:cubicBezTo>
                    <a:pt x="1259" y="7278"/>
                    <a:pt x="1259" y="7322"/>
                    <a:pt x="1259" y="7344"/>
                  </a:cubicBezTo>
                  <a:cubicBezTo>
                    <a:pt x="1259" y="7388"/>
                    <a:pt x="1259" y="7411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30"/>
                  </a:cubicBezTo>
                  <a:cubicBezTo>
                    <a:pt x="1347" y="7874"/>
                    <a:pt x="1303" y="7918"/>
                    <a:pt x="1259" y="7962"/>
                  </a:cubicBezTo>
                  <a:cubicBezTo>
                    <a:pt x="1237" y="8006"/>
                    <a:pt x="1214" y="8028"/>
                    <a:pt x="1214" y="8095"/>
                  </a:cubicBezTo>
                  <a:cubicBezTo>
                    <a:pt x="1214" y="8117"/>
                    <a:pt x="1192" y="8139"/>
                    <a:pt x="1192" y="8139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70" y="8227"/>
                    <a:pt x="1170" y="8227"/>
                    <a:pt x="1192" y="8249"/>
                  </a:cubicBezTo>
                  <a:cubicBezTo>
                    <a:pt x="1214" y="8271"/>
                    <a:pt x="1237" y="8271"/>
                    <a:pt x="1259" y="8293"/>
                  </a:cubicBezTo>
                  <a:cubicBezTo>
                    <a:pt x="1303" y="8315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36"/>
                    <a:pt x="1038" y="8580"/>
                    <a:pt x="972" y="8580"/>
                  </a:cubicBezTo>
                  <a:cubicBezTo>
                    <a:pt x="905" y="8580"/>
                    <a:pt x="861" y="8624"/>
                    <a:pt x="817" y="8691"/>
                  </a:cubicBezTo>
                  <a:cubicBezTo>
                    <a:pt x="773" y="8735"/>
                    <a:pt x="707" y="8779"/>
                    <a:pt x="641" y="8823"/>
                  </a:cubicBezTo>
                  <a:cubicBezTo>
                    <a:pt x="597" y="8867"/>
                    <a:pt x="552" y="8911"/>
                    <a:pt x="530" y="8977"/>
                  </a:cubicBezTo>
                  <a:cubicBezTo>
                    <a:pt x="530" y="9022"/>
                    <a:pt x="486" y="9022"/>
                    <a:pt x="442" y="9022"/>
                  </a:cubicBezTo>
                  <a:cubicBezTo>
                    <a:pt x="398" y="9022"/>
                    <a:pt x="354" y="9000"/>
                    <a:pt x="332" y="9000"/>
                  </a:cubicBezTo>
                  <a:cubicBezTo>
                    <a:pt x="288" y="9000"/>
                    <a:pt x="243" y="9000"/>
                    <a:pt x="221" y="9022"/>
                  </a:cubicBezTo>
                  <a:cubicBezTo>
                    <a:pt x="133" y="9088"/>
                    <a:pt x="67" y="9176"/>
                    <a:pt x="23" y="9286"/>
                  </a:cubicBezTo>
                  <a:cubicBezTo>
                    <a:pt x="1" y="9331"/>
                    <a:pt x="1" y="9375"/>
                    <a:pt x="23" y="9441"/>
                  </a:cubicBezTo>
                  <a:cubicBezTo>
                    <a:pt x="89" y="9529"/>
                    <a:pt x="155" y="9640"/>
                    <a:pt x="221" y="9728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26"/>
                    <a:pt x="199" y="10015"/>
                    <a:pt x="89" y="10059"/>
                  </a:cubicBezTo>
                  <a:cubicBezTo>
                    <a:pt x="89" y="10081"/>
                    <a:pt x="89" y="10081"/>
                    <a:pt x="67" y="10081"/>
                  </a:cubicBezTo>
                  <a:cubicBezTo>
                    <a:pt x="23" y="10125"/>
                    <a:pt x="1" y="10191"/>
                    <a:pt x="67" y="10235"/>
                  </a:cubicBezTo>
                  <a:cubicBezTo>
                    <a:pt x="111" y="10302"/>
                    <a:pt x="177" y="10368"/>
                    <a:pt x="265" y="10412"/>
                  </a:cubicBezTo>
                  <a:cubicBezTo>
                    <a:pt x="310" y="10434"/>
                    <a:pt x="354" y="10456"/>
                    <a:pt x="376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08" y="10677"/>
                    <a:pt x="574" y="10721"/>
                    <a:pt x="663" y="10787"/>
                  </a:cubicBezTo>
                  <a:cubicBezTo>
                    <a:pt x="751" y="10831"/>
                    <a:pt x="839" y="10853"/>
                    <a:pt x="905" y="10942"/>
                  </a:cubicBezTo>
                  <a:cubicBezTo>
                    <a:pt x="950" y="10942"/>
                    <a:pt x="972" y="10920"/>
                    <a:pt x="994" y="10920"/>
                  </a:cubicBezTo>
                  <a:cubicBezTo>
                    <a:pt x="1012" y="10926"/>
                    <a:pt x="1026" y="10928"/>
                    <a:pt x="1039" y="10928"/>
                  </a:cubicBezTo>
                  <a:cubicBezTo>
                    <a:pt x="1073" y="10928"/>
                    <a:pt x="1094" y="10908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1" y="10787"/>
                    <a:pt x="1347" y="10721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6"/>
                    <a:pt x="1413" y="10544"/>
                  </a:cubicBezTo>
                  <a:cubicBezTo>
                    <a:pt x="1435" y="10522"/>
                    <a:pt x="1457" y="10522"/>
                    <a:pt x="1479" y="10522"/>
                  </a:cubicBezTo>
                  <a:cubicBezTo>
                    <a:pt x="1612" y="10478"/>
                    <a:pt x="1634" y="10456"/>
                    <a:pt x="1656" y="10302"/>
                  </a:cubicBezTo>
                  <a:cubicBezTo>
                    <a:pt x="1656" y="10244"/>
                    <a:pt x="1672" y="10187"/>
                    <a:pt x="1734" y="10187"/>
                  </a:cubicBezTo>
                  <a:cubicBezTo>
                    <a:pt x="1744" y="10187"/>
                    <a:pt x="1754" y="10188"/>
                    <a:pt x="1766" y="10191"/>
                  </a:cubicBezTo>
                  <a:cubicBezTo>
                    <a:pt x="1788" y="10213"/>
                    <a:pt x="1788" y="10213"/>
                    <a:pt x="1810" y="10213"/>
                  </a:cubicBezTo>
                  <a:cubicBezTo>
                    <a:pt x="1854" y="10213"/>
                    <a:pt x="1877" y="10191"/>
                    <a:pt x="1899" y="10147"/>
                  </a:cubicBezTo>
                  <a:cubicBezTo>
                    <a:pt x="1943" y="10081"/>
                    <a:pt x="1987" y="10059"/>
                    <a:pt x="2075" y="10059"/>
                  </a:cubicBezTo>
                  <a:cubicBezTo>
                    <a:pt x="2083" y="10066"/>
                    <a:pt x="2087" y="10069"/>
                    <a:pt x="2092" y="10069"/>
                  </a:cubicBezTo>
                  <a:cubicBezTo>
                    <a:pt x="2100" y="10069"/>
                    <a:pt x="2105" y="10059"/>
                    <a:pt x="2119" y="10059"/>
                  </a:cubicBezTo>
                  <a:cubicBezTo>
                    <a:pt x="2141" y="10015"/>
                    <a:pt x="2186" y="9971"/>
                    <a:pt x="2186" y="9949"/>
                  </a:cubicBezTo>
                  <a:cubicBezTo>
                    <a:pt x="2230" y="9882"/>
                    <a:pt x="2252" y="9838"/>
                    <a:pt x="2318" y="9816"/>
                  </a:cubicBezTo>
                  <a:cubicBezTo>
                    <a:pt x="2340" y="9816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7" y="9706"/>
                  </a:cubicBezTo>
                  <a:cubicBezTo>
                    <a:pt x="2583" y="9684"/>
                    <a:pt x="2649" y="9662"/>
                    <a:pt x="2693" y="9595"/>
                  </a:cubicBezTo>
                  <a:cubicBezTo>
                    <a:pt x="2715" y="9551"/>
                    <a:pt x="2759" y="9485"/>
                    <a:pt x="2781" y="9441"/>
                  </a:cubicBezTo>
                  <a:cubicBezTo>
                    <a:pt x="2826" y="9375"/>
                    <a:pt x="2870" y="9331"/>
                    <a:pt x="2936" y="9286"/>
                  </a:cubicBezTo>
                  <a:cubicBezTo>
                    <a:pt x="2980" y="9264"/>
                    <a:pt x="2980" y="9220"/>
                    <a:pt x="3002" y="9176"/>
                  </a:cubicBezTo>
                  <a:cubicBezTo>
                    <a:pt x="3024" y="9088"/>
                    <a:pt x="3024" y="8977"/>
                    <a:pt x="3046" y="8867"/>
                  </a:cubicBezTo>
                  <a:cubicBezTo>
                    <a:pt x="3046" y="8823"/>
                    <a:pt x="3068" y="8801"/>
                    <a:pt x="3112" y="8779"/>
                  </a:cubicBezTo>
                  <a:cubicBezTo>
                    <a:pt x="3122" y="8770"/>
                    <a:pt x="3138" y="8764"/>
                    <a:pt x="3155" y="8764"/>
                  </a:cubicBezTo>
                  <a:cubicBezTo>
                    <a:pt x="3178" y="8764"/>
                    <a:pt x="3201" y="8775"/>
                    <a:pt x="3201" y="8801"/>
                  </a:cubicBezTo>
                  <a:cubicBezTo>
                    <a:pt x="3223" y="8823"/>
                    <a:pt x="3201" y="8845"/>
                    <a:pt x="3245" y="8845"/>
                  </a:cubicBezTo>
                  <a:cubicBezTo>
                    <a:pt x="3267" y="8801"/>
                    <a:pt x="3267" y="8779"/>
                    <a:pt x="3267" y="8735"/>
                  </a:cubicBezTo>
                  <a:cubicBezTo>
                    <a:pt x="3245" y="8691"/>
                    <a:pt x="3245" y="8669"/>
                    <a:pt x="3223" y="8624"/>
                  </a:cubicBezTo>
                  <a:cubicBezTo>
                    <a:pt x="3201" y="8558"/>
                    <a:pt x="3179" y="8492"/>
                    <a:pt x="3267" y="8426"/>
                  </a:cubicBezTo>
                  <a:cubicBezTo>
                    <a:pt x="3267" y="8426"/>
                    <a:pt x="3267" y="8382"/>
                    <a:pt x="3267" y="8360"/>
                  </a:cubicBezTo>
                  <a:cubicBezTo>
                    <a:pt x="3267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8"/>
                  </a:cubicBezTo>
                  <a:cubicBezTo>
                    <a:pt x="3443" y="7962"/>
                    <a:pt x="3443" y="7962"/>
                    <a:pt x="3466" y="7896"/>
                  </a:cubicBezTo>
                  <a:cubicBezTo>
                    <a:pt x="3466" y="7896"/>
                    <a:pt x="3466" y="7874"/>
                    <a:pt x="3466" y="7874"/>
                  </a:cubicBezTo>
                  <a:cubicBezTo>
                    <a:pt x="3443" y="7874"/>
                    <a:pt x="3421" y="7896"/>
                    <a:pt x="3399" y="7896"/>
                  </a:cubicBezTo>
                  <a:cubicBezTo>
                    <a:pt x="3399" y="7852"/>
                    <a:pt x="3399" y="7830"/>
                    <a:pt x="3421" y="7808"/>
                  </a:cubicBezTo>
                  <a:cubicBezTo>
                    <a:pt x="3466" y="7742"/>
                    <a:pt x="3488" y="7697"/>
                    <a:pt x="3466" y="7653"/>
                  </a:cubicBezTo>
                  <a:cubicBezTo>
                    <a:pt x="3421" y="7543"/>
                    <a:pt x="3421" y="7455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66" y="7300"/>
                    <a:pt x="3488" y="7322"/>
                    <a:pt x="3510" y="7344"/>
                  </a:cubicBezTo>
                  <a:cubicBezTo>
                    <a:pt x="3554" y="7300"/>
                    <a:pt x="3598" y="7256"/>
                    <a:pt x="3642" y="7234"/>
                  </a:cubicBezTo>
                  <a:cubicBezTo>
                    <a:pt x="3642" y="7190"/>
                    <a:pt x="3642" y="7146"/>
                    <a:pt x="3664" y="7124"/>
                  </a:cubicBezTo>
                  <a:cubicBezTo>
                    <a:pt x="3686" y="7102"/>
                    <a:pt x="3686" y="7102"/>
                    <a:pt x="3708" y="7102"/>
                  </a:cubicBezTo>
                  <a:cubicBezTo>
                    <a:pt x="3730" y="7102"/>
                    <a:pt x="3752" y="7124"/>
                    <a:pt x="3797" y="7124"/>
                  </a:cubicBezTo>
                  <a:cubicBezTo>
                    <a:pt x="3812" y="7129"/>
                    <a:pt x="3827" y="7132"/>
                    <a:pt x="3839" y="7132"/>
                  </a:cubicBezTo>
                  <a:cubicBezTo>
                    <a:pt x="3881" y="7132"/>
                    <a:pt x="3907" y="7103"/>
                    <a:pt x="3907" y="7035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39" y="6947"/>
                    <a:pt x="4083" y="6881"/>
                  </a:cubicBezTo>
                  <a:cubicBezTo>
                    <a:pt x="4106" y="6859"/>
                    <a:pt x="4150" y="6859"/>
                    <a:pt x="4194" y="6859"/>
                  </a:cubicBezTo>
                  <a:cubicBezTo>
                    <a:pt x="4238" y="6859"/>
                    <a:pt x="4260" y="6859"/>
                    <a:pt x="4304" y="6881"/>
                  </a:cubicBezTo>
                  <a:cubicBezTo>
                    <a:pt x="4326" y="6881"/>
                    <a:pt x="4348" y="6859"/>
                    <a:pt x="4370" y="6859"/>
                  </a:cubicBezTo>
                  <a:cubicBezTo>
                    <a:pt x="4370" y="6837"/>
                    <a:pt x="4370" y="6815"/>
                    <a:pt x="4348" y="6793"/>
                  </a:cubicBezTo>
                  <a:cubicBezTo>
                    <a:pt x="4326" y="6748"/>
                    <a:pt x="4326" y="6704"/>
                    <a:pt x="4370" y="6660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484"/>
                    <a:pt x="4459" y="6462"/>
                    <a:pt x="4415" y="6417"/>
                  </a:cubicBezTo>
                  <a:cubicBezTo>
                    <a:pt x="4370" y="6351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3" y="6277"/>
                    <a:pt x="4481" y="6294"/>
                    <a:pt x="4504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086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10"/>
                    <a:pt x="4503" y="5910"/>
                  </a:cubicBezTo>
                  <a:cubicBezTo>
                    <a:pt x="4547" y="5866"/>
                    <a:pt x="4591" y="5822"/>
                    <a:pt x="4613" y="5777"/>
                  </a:cubicBezTo>
                  <a:cubicBezTo>
                    <a:pt x="4657" y="5733"/>
                    <a:pt x="4657" y="5689"/>
                    <a:pt x="4679" y="5623"/>
                  </a:cubicBezTo>
                  <a:cubicBezTo>
                    <a:pt x="4768" y="5623"/>
                    <a:pt x="4790" y="5535"/>
                    <a:pt x="4812" y="5490"/>
                  </a:cubicBezTo>
                  <a:cubicBezTo>
                    <a:pt x="4822" y="5485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24"/>
                    <a:pt x="4944" y="5424"/>
                  </a:cubicBezTo>
                  <a:cubicBezTo>
                    <a:pt x="4878" y="5358"/>
                    <a:pt x="4878" y="5292"/>
                    <a:pt x="4944" y="5226"/>
                  </a:cubicBezTo>
                  <a:cubicBezTo>
                    <a:pt x="4988" y="5204"/>
                    <a:pt x="4988" y="5159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28"/>
                    <a:pt x="5010" y="4762"/>
                    <a:pt x="5055" y="4696"/>
                  </a:cubicBezTo>
                  <a:cubicBezTo>
                    <a:pt x="5099" y="4652"/>
                    <a:pt x="5099" y="4630"/>
                    <a:pt x="5099" y="4564"/>
                  </a:cubicBezTo>
                  <a:cubicBezTo>
                    <a:pt x="5077" y="4453"/>
                    <a:pt x="5143" y="4387"/>
                    <a:pt x="5253" y="4387"/>
                  </a:cubicBezTo>
                  <a:cubicBezTo>
                    <a:pt x="5268" y="4387"/>
                    <a:pt x="5283" y="4397"/>
                    <a:pt x="5297" y="4397"/>
                  </a:cubicBezTo>
                  <a:cubicBezTo>
                    <a:pt x="5305" y="4397"/>
                    <a:pt x="5312" y="4394"/>
                    <a:pt x="5319" y="4387"/>
                  </a:cubicBezTo>
                  <a:cubicBezTo>
                    <a:pt x="5341" y="4387"/>
                    <a:pt x="5364" y="4387"/>
                    <a:pt x="5386" y="4365"/>
                  </a:cubicBezTo>
                  <a:cubicBezTo>
                    <a:pt x="5452" y="4299"/>
                    <a:pt x="5518" y="4210"/>
                    <a:pt x="5452" y="4100"/>
                  </a:cubicBezTo>
                  <a:cubicBezTo>
                    <a:pt x="5452" y="4100"/>
                    <a:pt x="5452" y="4078"/>
                    <a:pt x="5452" y="4056"/>
                  </a:cubicBezTo>
                  <a:cubicBezTo>
                    <a:pt x="5452" y="4034"/>
                    <a:pt x="5452" y="4012"/>
                    <a:pt x="5496" y="4012"/>
                  </a:cubicBezTo>
                  <a:cubicBezTo>
                    <a:pt x="5518" y="3990"/>
                    <a:pt x="5540" y="3990"/>
                    <a:pt x="5584" y="3990"/>
                  </a:cubicBezTo>
                  <a:cubicBezTo>
                    <a:pt x="5628" y="3879"/>
                    <a:pt x="5672" y="3769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cubicBezTo>
                    <a:pt x="5790" y="3629"/>
                    <a:pt x="5800" y="3627"/>
                    <a:pt x="5811" y="3627"/>
                  </a:cubicBezTo>
                  <a:cubicBezTo>
                    <a:pt x="5832" y="3627"/>
                    <a:pt x="5856" y="3637"/>
                    <a:pt x="5871" y="3637"/>
                  </a:cubicBez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03"/>
                    <a:pt x="6004" y="3703"/>
                    <a:pt x="6004" y="3681"/>
                  </a:cubicBezTo>
                  <a:cubicBezTo>
                    <a:pt x="6026" y="3637"/>
                    <a:pt x="6026" y="3615"/>
                    <a:pt x="6026" y="3570"/>
                  </a:cubicBezTo>
                  <a:cubicBezTo>
                    <a:pt x="6042" y="3521"/>
                    <a:pt x="6071" y="3496"/>
                    <a:pt x="6113" y="3496"/>
                  </a:cubicBezTo>
                  <a:cubicBezTo>
                    <a:pt x="6126" y="3496"/>
                    <a:pt x="6141" y="3499"/>
                    <a:pt x="6158" y="3504"/>
                  </a:cubicBezTo>
                  <a:cubicBezTo>
                    <a:pt x="6202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6" y="3416"/>
                  </a:cubicBezTo>
                  <a:cubicBezTo>
                    <a:pt x="6158" y="3328"/>
                    <a:pt x="6158" y="3328"/>
                    <a:pt x="6202" y="3284"/>
                  </a:cubicBezTo>
                  <a:lnTo>
                    <a:pt x="6290" y="3284"/>
                  </a:lnTo>
                  <a:cubicBezTo>
                    <a:pt x="6290" y="3261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2" y="2982"/>
                  </a:cubicBezTo>
                  <a:cubicBezTo>
                    <a:pt x="6309" y="2982"/>
                    <a:pt x="6329" y="2987"/>
                    <a:pt x="6357" y="2997"/>
                  </a:cubicBezTo>
                  <a:cubicBezTo>
                    <a:pt x="6379" y="2997"/>
                    <a:pt x="6379" y="3019"/>
                    <a:pt x="6401" y="3019"/>
                  </a:cubicBezTo>
                  <a:cubicBezTo>
                    <a:pt x="6423" y="2975"/>
                    <a:pt x="6423" y="2930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688"/>
                  </a:cubicBezTo>
                  <a:cubicBezTo>
                    <a:pt x="6445" y="2644"/>
                    <a:pt x="6423" y="2577"/>
                    <a:pt x="6445" y="2511"/>
                  </a:cubicBezTo>
                  <a:cubicBezTo>
                    <a:pt x="6533" y="2467"/>
                    <a:pt x="6533" y="2467"/>
                    <a:pt x="6577" y="2357"/>
                  </a:cubicBezTo>
                  <a:cubicBezTo>
                    <a:pt x="6599" y="2312"/>
                    <a:pt x="6621" y="2290"/>
                    <a:pt x="6666" y="2246"/>
                  </a:cubicBezTo>
                  <a:cubicBezTo>
                    <a:pt x="6688" y="2246"/>
                    <a:pt x="6688" y="2224"/>
                    <a:pt x="6710" y="2202"/>
                  </a:cubicBezTo>
                  <a:cubicBezTo>
                    <a:pt x="6776" y="2136"/>
                    <a:pt x="6798" y="2114"/>
                    <a:pt x="6732" y="2026"/>
                  </a:cubicBezTo>
                  <a:cubicBezTo>
                    <a:pt x="6688" y="1959"/>
                    <a:pt x="6666" y="1871"/>
                    <a:pt x="6644" y="1783"/>
                  </a:cubicBezTo>
                  <a:cubicBezTo>
                    <a:pt x="6621" y="1717"/>
                    <a:pt x="6599" y="1672"/>
                    <a:pt x="6555" y="1606"/>
                  </a:cubicBezTo>
                  <a:cubicBezTo>
                    <a:pt x="6511" y="1562"/>
                    <a:pt x="6533" y="1496"/>
                    <a:pt x="6555" y="1452"/>
                  </a:cubicBezTo>
                  <a:cubicBezTo>
                    <a:pt x="6599" y="1408"/>
                    <a:pt x="6754" y="1209"/>
                    <a:pt x="6798" y="1187"/>
                  </a:cubicBezTo>
                  <a:cubicBezTo>
                    <a:pt x="6820" y="1187"/>
                    <a:pt x="6820" y="1165"/>
                    <a:pt x="6820" y="1165"/>
                  </a:cubicBezTo>
                  <a:cubicBezTo>
                    <a:pt x="6886" y="1121"/>
                    <a:pt x="6908" y="1032"/>
                    <a:pt x="6886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790"/>
                    <a:pt x="6820" y="746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25"/>
                    <a:pt x="6732" y="437"/>
                    <a:pt x="6599" y="415"/>
                  </a:cubicBezTo>
                  <a:cubicBezTo>
                    <a:pt x="6511" y="392"/>
                    <a:pt x="6423" y="348"/>
                    <a:pt x="6379" y="260"/>
                  </a:cubicBezTo>
                  <a:cubicBezTo>
                    <a:pt x="6357" y="238"/>
                    <a:pt x="6313" y="216"/>
                    <a:pt x="6290" y="194"/>
                  </a:cubicBezTo>
                  <a:cubicBezTo>
                    <a:pt x="6202" y="172"/>
                    <a:pt x="6136" y="128"/>
                    <a:pt x="6048" y="128"/>
                  </a:cubicBezTo>
                  <a:cubicBezTo>
                    <a:pt x="6004" y="128"/>
                    <a:pt x="5981" y="128"/>
                    <a:pt x="5937" y="106"/>
                  </a:cubicBezTo>
                  <a:cubicBezTo>
                    <a:pt x="5915" y="106"/>
                    <a:pt x="5893" y="83"/>
                    <a:pt x="5849" y="83"/>
                  </a:cubicBezTo>
                  <a:cubicBezTo>
                    <a:pt x="5783" y="83"/>
                    <a:pt x="5695" y="61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5"/>
          <p:cNvSpPr/>
          <p:nvPr/>
        </p:nvSpPr>
        <p:spPr>
          <a:xfrm>
            <a:off x="8537750" y="2507500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470499" y="2059600"/>
            <a:ext cx="2976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5272204" y="2059600"/>
            <a:ext cx="2976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470499" y="3493000"/>
            <a:ext cx="2976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5272204" y="3493000"/>
            <a:ext cx="2976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1470499" y="1396800"/>
            <a:ext cx="2976600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1470499" y="2830275"/>
            <a:ext cx="2976600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5272199" y="1396800"/>
            <a:ext cx="2976600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5272199" y="2830275"/>
            <a:ext cx="2976600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-1324300" y="3540150"/>
            <a:ext cx="1921725" cy="348775"/>
          </a:xfrm>
          <a:custGeom>
            <a:avLst/>
            <a:gdLst/>
            <a:ahLst/>
            <a:cxnLst/>
            <a:rect l="l" t="t" r="r" b="b"/>
            <a:pathLst>
              <a:path w="76869" h="13951" extrusionOk="0">
                <a:moveTo>
                  <a:pt x="61861" y="12854"/>
                </a:moveTo>
                <a:lnTo>
                  <a:pt x="61861" y="12898"/>
                </a:lnTo>
                <a:lnTo>
                  <a:pt x="61817" y="12876"/>
                </a:lnTo>
                <a:lnTo>
                  <a:pt x="61861" y="12854"/>
                </a:lnTo>
                <a:close/>
                <a:moveTo>
                  <a:pt x="44191" y="1"/>
                </a:moveTo>
                <a:cubicBezTo>
                  <a:pt x="44145" y="1"/>
                  <a:pt x="44098" y="16"/>
                  <a:pt x="44051" y="32"/>
                </a:cubicBezTo>
                <a:cubicBezTo>
                  <a:pt x="43595" y="117"/>
                  <a:pt x="43148" y="166"/>
                  <a:pt x="42699" y="166"/>
                </a:cubicBezTo>
                <a:cubicBezTo>
                  <a:pt x="42452" y="166"/>
                  <a:pt x="42205" y="151"/>
                  <a:pt x="41954" y="120"/>
                </a:cubicBezTo>
                <a:cubicBezTo>
                  <a:pt x="41906" y="116"/>
                  <a:pt x="41857" y="114"/>
                  <a:pt x="41809" y="114"/>
                </a:cubicBezTo>
                <a:cubicBezTo>
                  <a:pt x="41615" y="114"/>
                  <a:pt x="41420" y="142"/>
                  <a:pt x="41226" y="142"/>
                </a:cubicBezTo>
                <a:cubicBezTo>
                  <a:pt x="40476" y="186"/>
                  <a:pt x="39725" y="252"/>
                  <a:pt x="38975" y="274"/>
                </a:cubicBezTo>
                <a:cubicBezTo>
                  <a:pt x="38942" y="278"/>
                  <a:pt x="38909" y="279"/>
                  <a:pt x="38875" y="279"/>
                </a:cubicBezTo>
                <a:cubicBezTo>
                  <a:pt x="38746" y="279"/>
                  <a:pt x="38616" y="259"/>
                  <a:pt x="38486" y="259"/>
                </a:cubicBezTo>
                <a:cubicBezTo>
                  <a:pt x="38428" y="259"/>
                  <a:pt x="38371" y="263"/>
                  <a:pt x="38313" y="274"/>
                </a:cubicBezTo>
                <a:cubicBezTo>
                  <a:pt x="37320" y="385"/>
                  <a:pt x="36305" y="274"/>
                  <a:pt x="35289" y="429"/>
                </a:cubicBezTo>
                <a:cubicBezTo>
                  <a:pt x="34649" y="539"/>
                  <a:pt x="33965" y="495"/>
                  <a:pt x="33303" y="517"/>
                </a:cubicBezTo>
                <a:cubicBezTo>
                  <a:pt x="33190" y="517"/>
                  <a:pt x="33074" y="523"/>
                  <a:pt x="32960" y="523"/>
                </a:cubicBezTo>
                <a:cubicBezTo>
                  <a:pt x="32674" y="523"/>
                  <a:pt x="32392" y="489"/>
                  <a:pt x="32156" y="252"/>
                </a:cubicBezTo>
                <a:cubicBezTo>
                  <a:pt x="31695" y="582"/>
                  <a:pt x="31492" y="678"/>
                  <a:pt x="31116" y="678"/>
                </a:cubicBezTo>
                <a:cubicBezTo>
                  <a:pt x="30988" y="678"/>
                  <a:pt x="30840" y="666"/>
                  <a:pt x="30655" y="650"/>
                </a:cubicBezTo>
                <a:cubicBezTo>
                  <a:pt x="30577" y="634"/>
                  <a:pt x="30499" y="618"/>
                  <a:pt x="30421" y="618"/>
                </a:cubicBezTo>
                <a:cubicBezTo>
                  <a:pt x="30388" y="618"/>
                  <a:pt x="30356" y="621"/>
                  <a:pt x="30324" y="628"/>
                </a:cubicBezTo>
                <a:cubicBezTo>
                  <a:pt x="29816" y="782"/>
                  <a:pt x="29265" y="760"/>
                  <a:pt x="28757" y="782"/>
                </a:cubicBezTo>
                <a:cubicBezTo>
                  <a:pt x="28496" y="807"/>
                  <a:pt x="28236" y="853"/>
                  <a:pt x="27975" y="853"/>
                </a:cubicBezTo>
                <a:cubicBezTo>
                  <a:pt x="27772" y="853"/>
                  <a:pt x="27569" y="825"/>
                  <a:pt x="27367" y="738"/>
                </a:cubicBezTo>
                <a:cubicBezTo>
                  <a:pt x="27347" y="731"/>
                  <a:pt x="27324" y="729"/>
                  <a:pt x="27299" y="729"/>
                </a:cubicBezTo>
                <a:cubicBezTo>
                  <a:pt x="27239" y="729"/>
                  <a:pt x="27171" y="744"/>
                  <a:pt x="27124" y="760"/>
                </a:cubicBezTo>
                <a:cubicBezTo>
                  <a:pt x="26790" y="855"/>
                  <a:pt x="26457" y="873"/>
                  <a:pt x="26124" y="873"/>
                </a:cubicBezTo>
                <a:cubicBezTo>
                  <a:pt x="25918" y="873"/>
                  <a:pt x="25712" y="867"/>
                  <a:pt x="25507" y="867"/>
                </a:cubicBezTo>
                <a:cubicBezTo>
                  <a:pt x="25428" y="867"/>
                  <a:pt x="25349" y="868"/>
                  <a:pt x="25270" y="870"/>
                </a:cubicBezTo>
                <a:cubicBezTo>
                  <a:pt x="25160" y="870"/>
                  <a:pt x="25049" y="865"/>
                  <a:pt x="24939" y="865"/>
                </a:cubicBezTo>
                <a:cubicBezTo>
                  <a:pt x="24829" y="865"/>
                  <a:pt x="24718" y="870"/>
                  <a:pt x="24608" y="892"/>
                </a:cubicBezTo>
                <a:cubicBezTo>
                  <a:pt x="24389" y="929"/>
                  <a:pt x="24164" y="945"/>
                  <a:pt x="23935" y="945"/>
                </a:cubicBezTo>
                <a:cubicBezTo>
                  <a:pt x="23749" y="945"/>
                  <a:pt x="23560" y="934"/>
                  <a:pt x="23372" y="915"/>
                </a:cubicBezTo>
                <a:cubicBezTo>
                  <a:pt x="23284" y="903"/>
                  <a:pt x="23195" y="898"/>
                  <a:pt x="23107" y="898"/>
                </a:cubicBezTo>
                <a:cubicBezTo>
                  <a:pt x="23019" y="898"/>
                  <a:pt x="22931" y="903"/>
                  <a:pt x="22842" y="915"/>
                </a:cubicBezTo>
                <a:cubicBezTo>
                  <a:pt x="21297" y="1003"/>
                  <a:pt x="19753" y="959"/>
                  <a:pt x="18230" y="1179"/>
                </a:cubicBezTo>
                <a:cubicBezTo>
                  <a:pt x="18164" y="1190"/>
                  <a:pt x="18092" y="1201"/>
                  <a:pt x="18023" y="1201"/>
                </a:cubicBezTo>
                <a:cubicBezTo>
                  <a:pt x="17954" y="1201"/>
                  <a:pt x="17888" y="1190"/>
                  <a:pt x="17833" y="1157"/>
                </a:cubicBezTo>
                <a:cubicBezTo>
                  <a:pt x="17696" y="1083"/>
                  <a:pt x="17564" y="1055"/>
                  <a:pt x="17434" y="1055"/>
                </a:cubicBezTo>
                <a:cubicBezTo>
                  <a:pt x="17293" y="1055"/>
                  <a:pt x="17154" y="1089"/>
                  <a:pt x="17016" y="1135"/>
                </a:cubicBezTo>
                <a:cubicBezTo>
                  <a:pt x="16884" y="1179"/>
                  <a:pt x="16751" y="1179"/>
                  <a:pt x="16619" y="1179"/>
                </a:cubicBezTo>
                <a:cubicBezTo>
                  <a:pt x="15957" y="1179"/>
                  <a:pt x="15295" y="1201"/>
                  <a:pt x="14632" y="1201"/>
                </a:cubicBezTo>
                <a:cubicBezTo>
                  <a:pt x="14544" y="1201"/>
                  <a:pt x="14456" y="1207"/>
                  <a:pt x="14368" y="1207"/>
                </a:cubicBezTo>
                <a:cubicBezTo>
                  <a:pt x="14279" y="1207"/>
                  <a:pt x="14191" y="1201"/>
                  <a:pt x="14103" y="1179"/>
                </a:cubicBezTo>
                <a:cubicBezTo>
                  <a:pt x="13926" y="1135"/>
                  <a:pt x="13772" y="1003"/>
                  <a:pt x="13617" y="915"/>
                </a:cubicBezTo>
                <a:cubicBezTo>
                  <a:pt x="13529" y="937"/>
                  <a:pt x="13463" y="959"/>
                  <a:pt x="13397" y="981"/>
                </a:cubicBezTo>
                <a:cubicBezTo>
                  <a:pt x="12646" y="1312"/>
                  <a:pt x="11852" y="1268"/>
                  <a:pt x="11057" y="1290"/>
                </a:cubicBezTo>
                <a:cubicBezTo>
                  <a:pt x="10773" y="1290"/>
                  <a:pt x="10490" y="1241"/>
                  <a:pt x="10206" y="1241"/>
                </a:cubicBezTo>
                <a:cubicBezTo>
                  <a:pt x="10159" y="1241"/>
                  <a:pt x="10111" y="1242"/>
                  <a:pt x="10064" y="1246"/>
                </a:cubicBezTo>
                <a:cubicBezTo>
                  <a:pt x="9799" y="1268"/>
                  <a:pt x="9534" y="1277"/>
                  <a:pt x="9270" y="1277"/>
                </a:cubicBezTo>
                <a:cubicBezTo>
                  <a:pt x="8742" y="1277"/>
                  <a:pt x="8218" y="1238"/>
                  <a:pt x="7703" y="1179"/>
                </a:cubicBezTo>
                <a:cubicBezTo>
                  <a:pt x="7329" y="1136"/>
                  <a:pt x="6955" y="1102"/>
                  <a:pt x="6581" y="1102"/>
                </a:cubicBezTo>
                <a:cubicBezTo>
                  <a:pt x="6381" y="1102"/>
                  <a:pt x="6181" y="1112"/>
                  <a:pt x="5981" y="1135"/>
                </a:cubicBezTo>
                <a:cubicBezTo>
                  <a:pt x="5165" y="1223"/>
                  <a:pt x="4326" y="1179"/>
                  <a:pt x="3509" y="1312"/>
                </a:cubicBezTo>
                <a:cubicBezTo>
                  <a:pt x="2847" y="1422"/>
                  <a:pt x="2229" y="1621"/>
                  <a:pt x="1567" y="1731"/>
                </a:cubicBezTo>
                <a:cubicBezTo>
                  <a:pt x="1258" y="1797"/>
                  <a:pt x="994" y="1952"/>
                  <a:pt x="861" y="2261"/>
                </a:cubicBezTo>
                <a:cubicBezTo>
                  <a:pt x="729" y="2570"/>
                  <a:pt x="464" y="2746"/>
                  <a:pt x="155" y="2835"/>
                </a:cubicBezTo>
                <a:cubicBezTo>
                  <a:pt x="155" y="2923"/>
                  <a:pt x="133" y="3011"/>
                  <a:pt x="133" y="3099"/>
                </a:cubicBezTo>
                <a:cubicBezTo>
                  <a:pt x="243" y="3144"/>
                  <a:pt x="221" y="3188"/>
                  <a:pt x="111" y="3232"/>
                </a:cubicBezTo>
                <a:cubicBezTo>
                  <a:pt x="67" y="3585"/>
                  <a:pt x="23" y="3938"/>
                  <a:pt x="0" y="4269"/>
                </a:cubicBezTo>
                <a:cubicBezTo>
                  <a:pt x="155" y="4379"/>
                  <a:pt x="221" y="4534"/>
                  <a:pt x="243" y="4710"/>
                </a:cubicBezTo>
                <a:cubicBezTo>
                  <a:pt x="265" y="4865"/>
                  <a:pt x="265" y="5042"/>
                  <a:pt x="354" y="5152"/>
                </a:cubicBezTo>
                <a:cubicBezTo>
                  <a:pt x="530" y="5350"/>
                  <a:pt x="530" y="5593"/>
                  <a:pt x="618" y="5814"/>
                </a:cubicBezTo>
                <a:cubicBezTo>
                  <a:pt x="773" y="5924"/>
                  <a:pt x="949" y="6035"/>
                  <a:pt x="1082" y="6167"/>
                </a:cubicBezTo>
                <a:cubicBezTo>
                  <a:pt x="1258" y="6366"/>
                  <a:pt x="1479" y="6454"/>
                  <a:pt x="1722" y="6498"/>
                </a:cubicBezTo>
                <a:cubicBezTo>
                  <a:pt x="1965" y="6542"/>
                  <a:pt x="2185" y="6586"/>
                  <a:pt x="2428" y="6586"/>
                </a:cubicBezTo>
                <a:lnTo>
                  <a:pt x="4944" y="6586"/>
                </a:lnTo>
                <a:cubicBezTo>
                  <a:pt x="5076" y="6586"/>
                  <a:pt x="5209" y="6577"/>
                  <a:pt x="5341" y="6577"/>
                </a:cubicBezTo>
                <a:cubicBezTo>
                  <a:pt x="5407" y="6577"/>
                  <a:pt x="5474" y="6579"/>
                  <a:pt x="5540" y="6586"/>
                </a:cubicBezTo>
                <a:cubicBezTo>
                  <a:pt x="5862" y="6586"/>
                  <a:pt x="6185" y="6652"/>
                  <a:pt x="6508" y="6652"/>
                </a:cubicBezTo>
                <a:cubicBezTo>
                  <a:pt x="6604" y="6652"/>
                  <a:pt x="6701" y="6646"/>
                  <a:pt x="6798" y="6631"/>
                </a:cubicBezTo>
                <a:cubicBezTo>
                  <a:pt x="6862" y="6621"/>
                  <a:pt x="6924" y="6616"/>
                  <a:pt x="6983" y="6616"/>
                </a:cubicBezTo>
                <a:cubicBezTo>
                  <a:pt x="7452" y="6616"/>
                  <a:pt x="7772" y="6905"/>
                  <a:pt x="8144" y="7160"/>
                </a:cubicBezTo>
                <a:cubicBezTo>
                  <a:pt x="8024" y="7460"/>
                  <a:pt x="7814" y="7561"/>
                  <a:pt x="7562" y="7561"/>
                </a:cubicBezTo>
                <a:cubicBezTo>
                  <a:pt x="7536" y="7561"/>
                  <a:pt x="7509" y="7560"/>
                  <a:pt x="7482" y="7557"/>
                </a:cubicBezTo>
                <a:cubicBezTo>
                  <a:pt x="7063" y="7513"/>
                  <a:pt x="6665" y="7447"/>
                  <a:pt x="6246" y="7425"/>
                </a:cubicBezTo>
                <a:cubicBezTo>
                  <a:pt x="5981" y="7414"/>
                  <a:pt x="5716" y="7408"/>
                  <a:pt x="5452" y="7408"/>
                </a:cubicBezTo>
                <a:cubicBezTo>
                  <a:pt x="5187" y="7408"/>
                  <a:pt x="4922" y="7414"/>
                  <a:pt x="4657" y="7425"/>
                </a:cubicBezTo>
                <a:cubicBezTo>
                  <a:pt x="4525" y="7425"/>
                  <a:pt x="4414" y="7491"/>
                  <a:pt x="4304" y="7513"/>
                </a:cubicBezTo>
                <a:cubicBezTo>
                  <a:pt x="4547" y="7624"/>
                  <a:pt x="4767" y="7646"/>
                  <a:pt x="4988" y="7668"/>
                </a:cubicBezTo>
                <a:cubicBezTo>
                  <a:pt x="5231" y="7712"/>
                  <a:pt x="5474" y="7734"/>
                  <a:pt x="5716" y="7756"/>
                </a:cubicBezTo>
                <a:cubicBezTo>
                  <a:pt x="5981" y="7800"/>
                  <a:pt x="6246" y="7822"/>
                  <a:pt x="6511" y="7844"/>
                </a:cubicBezTo>
                <a:cubicBezTo>
                  <a:pt x="6908" y="7911"/>
                  <a:pt x="6908" y="7911"/>
                  <a:pt x="7195" y="8087"/>
                </a:cubicBezTo>
                <a:cubicBezTo>
                  <a:pt x="7088" y="8105"/>
                  <a:pt x="6995" y="8137"/>
                  <a:pt x="6905" y="8137"/>
                </a:cubicBezTo>
                <a:cubicBezTo>
                  <a:pt x="6884" y="8137"/>
                  <a:pt x="6863" y="8135"/>
                  <a:pt x="6842" y="8131"/>
                </a:cubicBezTo>
                <a:cubicBezTo>
                  <a:pt x="6555" y="8109"/>
                  <a:pt x="6290" y="8043"/>
                  <a:pt x="6003" y="8021"/>
                </a:cubicBezTo>
                <a:cubicBezTo>
                  <a:pt x="5893" y="7999"/>
                  <a:pt x="5783" y="7999"/>
                  <a:pt x="5672" y="7999"/>
                </a:cubicBezTo>
                <a:cubicBezTo>
                  <a:pt x="5650" y="7999"/>
                  <a:pt x="5606" y="8065"/>
                  <a:pt x="5606" y="8087"/>
                </a:cubicBezTo>
                <a:cubicBezTo>
                  <a:pt x="5584" y="8131"/>
                  <a:pt x="5628" y="8197"/>
                  <a:pt x="5650" y="8197"/>
                </a:cubicBezTo>
                <a:cubicBezTo>
                  <a:pt x="5805" y="8264"/>
                  <a:pt x="5981" y="8308"/>
                  <a:pt x="6158" y="8352"/>
                </a:cubicBezTo>
                <a:cubicBezTo>
                  <a:pt x="6356" y="8396"/>
                  <a:pt x="6577" y="8418"/>
                  <a:pt x="6798" y="8484"/>
                </a:cubicBezTo>
                <a:cubicBezTo>
                  <a:pt x="6842" y="8484"/>
                  <a:pt x="6930" y="8617"/>
                  <a:pt x="6908" y="8683"/>
                </a:cubicBezTo>
                <a:cubicBezTo>
                  <a:pt x="6886" y="8749"/>
                  <a:pt x="6798" y="8793"/>
                  <a:pt x="6732" y="8837"/>
                </a:cubicBezTo>
                <a:cubicBezTo>
                  <a:pt x="6710" y="8860"/>
                  <a:pt x="6687" y="8860"/>
                  <a:pt x="6665" y="8860"/>
                </a:cubicBezTo>
                <a:cubicBezTo>
                  <a:pt x="6528" y="8791"/>
                  <a:pt x="6396" y="8752"/>
                  <a:pt x="6268" y="8752"/>
                </a:cubicBezTo>
                <a:cubicBezTo>
                  <a:pt x="6149" y="8752"/>
                  <a:pt x="6032" y="8785"/>
                  <a:pt x="5915" y="8860"/>
                </a:cubicBezTo>
                <a:cubicBezTo>
                  <a:pt x="5906" y="8864"/>
                  <a:pt x="5896" y="8866"/>
                  <a:pt x="5884" y="8866"/>
                </a:cubicBezTo>
                <a:cubicBezTo>
                  <a:pt x="5837" y="8866"/>
                  <a:pt x="5774" y="8837"/>
                  <a:pt x="5738" y="8837"/>
                </a:cubicBezTo>
                <a:cubicBezTo>
                  <a:pt x="5630" y="8801"/>
                  <a:pt x="5522" y="8765"/>
                  <a:pt x="5414" y="8765"/>
                </a:cubicBezTo>
                <a:cubicBezTo>
                  <a:pt x="5390" y="8765"/>
                  <a:pt x="5366" y="8767"/>
                  <a:pt x="5341" y="8771"/>
                </a:cubicBezTo>
                <a:cubicBezTo>
                  <a:pt x="5283" y="8781"/>
                  <a:pt x="5226" y="8785"/>
                  <a:pt x="5170" y="8785"/>
                </a:cubicBezTo>
                <a:cubicBezTo>
                  <a:pt x="4969" y="8785"/>
                  <a:pt x="4776" y="8730"/>
                  <a:pt x="4569" y="8661"/>
                </a:cubicBezTo>
                <a:cubicBezTo>
                  <a:pt x="4560" y="8657"/>
                  <a:pt x="4551" y="8655"/>
                  <a:pt x="4541" y="8655"/>
                </a:cubicBezTo>
                <a:cubicBezTo>
                  <a:pt x="4499" y="8655"/>
                  <a:pt x="4442" y="8687"/>
                  <a:pt x="4370" y="8705"/>
                </a:cubicBezTo>
                <a:cubicBezTo>
                  <a:pt x="4547" y="9014"/>
                  <a:pt x="4812" y="9102"/>
                  <a:pt x="5098" y="9146"/>
                </a:cubicBezTo>
                <a:cubicBezTo>
                  <a:pt x="5187" y="9169"/>
                  <a:pt x="5319" y="9169"/>
                  <a:pt x="5319" y="9367"/>
                </a:cubicBezTo>
                <a:cubicBezTo>
                  <a:pt x="5098" y="9411"/>
                  <a:pt x="4900" y="9477"/>
                  <a:pt x="4679" y="9522"/>
                </a:cubicBezTo>
                <a:cubicBezTo>
                  <a:pt x="4657" y="9544"/>
                  <a:pt x="4635" y="9588"/>
                  <a:pt x="4591" y="9632"/>
                </a:cubicBezTo>
                <a:cubicBezTo>
                  <a:pt x="4657" y="9809"/>
                  <a:pt x="4745" y="9985"/>
                  <a:pt x="4812" y="10162"/>
                </a:cubicBezTo>
                <a:cubicBezTo>
                  <a:pt x="5076" y="10206"/>
                  <a:pt x="5319" y="10228"/>
                  <a:pt x="5562" y="10272"/>
                </a:cubicBezTo>
                <a:cubicBezTo>
                  <a:pt x="5783" y="10316"/>
                  <a:pt x="6025" y="10316"/>
                  <a:pt x="6180" y="10625"/>
                </a:cubicBezTo>
                <a:cubicBezTo>
                  <a:pt x="6051" y="10680"/>
                  <a:pt x="5921" y="10695"/>
                  <a:pt x="5791" y="10695"/>
                </a:cubicBezTo>
                <a:cubicBezTo>
                  <a:pt x="5649" y="10695"/>
                  <a:pt x="5507" y="10677"/>
                  <a:pt x="5368" y="10677"/>
                </a:cubicBezTo>
                <a:cubicBezTo>
                  <a:pt x="5175" y="10677"/>
                  <a:pt x="4988" y="10710"/>
                  <a:pt x="4812" y="10868"/>
                </a:cubicBezTo>
                <a:cubicBezTo>
                  <a:pt x="4878" y="10934"/>
                  <a:pt x="4944" y="11022"/>
                  <a:pt x="5010" y="11044"/>
                </a:cubicBezTo>
                <a:cubicBezTo>
                  <a:pt x="5253" y="11111"/>
                  <a:pt x="5518" y="11177"/>
                  <a:pt x="5783" y="11221"/>
                </a:cubicBezTo>
                <a:cubicBezTo>
                  <a:pt x="6290" y="11309"/>
                  <a:pt x="6842" y="11331"/>
                  <a:pt x="7350" y="11464"/>
                </a:cubicBezTo>
                <a:cubicBezTo>
                  <a:pt x="8100" y="11684"/>
                  <a:pt x="8872" y="11684"/>
                  <a:pt x="9623" y="11707"/>
                </a:cubicBezTo>
                <a:lnTo>
                  <a:pt x="11808" y="11707"/>
                </a:lnTo>
                <a:cubicBezTo>
                  <a:pt x="12006" y="11707"/>
                  <a:pt x="12205" y="11729"/>
                  <a:pt x="12403" y="11773"/>
                </a:cubicBezTo>
                <a:cubicBezTo>
                  <a:pt x="12912" y="11878"/>
                  <a:pt x="13434" y="11969"/>
                  <a:pt x="13959" y="11969"/>
                </a:cubicBezTo>
                <a:cubicBezTo>
                  <a:pt x="14095" y="11969"/>
                  <a:pt x="14231" y="11963"/>
                  <a:pt x="14368" y="11949"/>
                </a:cubicBezTo>
                <a:cubicBezTo>
                  <a:pt x="14400" y="11947"/>
                  <a:pt x="14431" y="11945"/>
                  <a:pt x="14461" y="11945"/>
                </a:cubicBezTo>
                <a:cubicBezTo>
                  <a:pt x="14680" y="11945"/>
                  <a:pt x="14853" y="12018"/>
                  <a:pt x="15008" y="12192"/>
                </a:cubicBezTo>
                <a:cubicBezTo>
                  <a:pt x="15089" y="12284"/>
                  <a:pt x="15161" y="12328"/>
                  <a:pt x="15232" y="12328"/>
                </a:cubicBezTo>
                <a:cubicBezTo>
                  <a:pt x="15316" y="12328"/>
                  <a:pt x="15398" y="12267"/>
                  <a:pt x="15493" y="12148"/>
                </a:cubicBezTo>
                <a:cubicBezTo>
                  <a:pt x="15648" y="11971"/>
                  <a:pt x="15802" y="11905"/>
                  <a:pt x="16001" y="11883"/>
                </a:cubicBezTo>
                <a:cubicBezTo>
                  <a:pt x="16124" y="11883"/>
                  <a:pt x="16248" y="11855"/>
                  <a:pt x="16372" y="11855"/>
                </a:cubicBezTo>
                <a:cubicBezTo>
                  <a:pt x="16402" y="11855"/>
                  <a:pt x="16433" y="11857"/>
                  <a:pt x="16464" y="11861"/>
                </a:cubicBezTo>
                <a:cubicBezTo>
                  <a:pt x="16565" y="11861"/>
                  <a:pt x="16666" y="11863"/>
                  <a:pt x="16767" y="11863"/>
                </a:cubicBezTo>
                <a:cubicBezTo>
                  <a:pt x="17019" y="11863"/>
                  <a:pt x="17271" y="11852"/>
                  <a:pt x="17524" y="11773"/>
                </a:cubicBezTo>
                <a:cubicBezTo>
                  <a:pt x="17560" y="11764"/>
                  <a:pt x="17604" y="11758"/>
                  <a:pt x="17650" y="11758"/>
                </a:cubicBezTo>
                <a:cubicBezTo>
                  <a:pt x="17714" y="11758"/>
                  <a:pt x="17781" y="11769"/>
                  <a:pt x="17833" y="11795"/>
                </a:cubicBezTo>
                <a:cubicBezTo>
                  <a:pt x="17996" y="11877"/>
                  <a:pt x="18160" y="11922"/>
                  <a:pt x="18342" y="11922"/>
                </a:cubicBezTo>
                <a:cubicBezTo>
                  <a:pt x="18405" y="11922"/>
                  <a:pt x="18470" y="11917"/>
                  <a:pt x="18539" y="11905"/>
                </a:cubicBezTo>
                <a:cubicBezTo>
                  <a:pt x="18546" y="11903"/>
                  <a:pt x="18553" y="11902"/>
                  <a:pt x="18561" y="11902"/>
                </a:cubicBezTo>
                <a:cubicBezTo>
                  <a:pt x="18628" y="11902"/>
                  <a:pt x="18725" y="11978"/>
                  <a:pt x="18804" y="12038"/>
                </a:cubicBezTo>
                <a:cubicBezTo>
                  <a:pt x="18980" y="12179"/>
                  <a:pt x="19062" y="12251"/>
                  <a:pt x="19154" y="12251"/>
                </a:cubicBezTo>
                <a:cubicBezTo>
                  <a:pt x="19235" y="12251"/>
                  <a:pt x="19323" y="12195"/>
                  <a:pt x="19488" y="12082"/>
                </a:cubicBezTo>
                <a:cubicBezTo>
                  <a:pt x="19684" y="11959"/>
                  <a:pt x="19873" y="11898"/>
                  <a:pt x="20067" y="11898"/>
                </a:cubicBezTo>
                <a:cubicBezTo>
                  <a:pt x="20222" y="11898"/>
                  <a:pt x="20380" y="11937"/>
                  <a:pt x="20547" y="12015"/>
                </a:cubicBezTo>
                <a:cubicBezTo>
                  <a:pt x="20657" y="12060"/>
                  <a:pt x="20812" y="12082"/>
                  <a:pt x="20922" y="12082"/>
                </a:cubicBezTo>
                <a:cubicBezTo>
                  <a:pt x="21365" y="12055"/>
                  <a:pt x="21799" y="12012"/>
                  <a:pt x="22235" y="12012"/>
                </a:cubicBezTo>
                <a:cubicBezTo>
                  <a:pt x="22517" y="12012"/>
                  <a:pt x="22799" y="12030"/>
                  <a:pt x="23085" y="12082"/>
                </a:cubicBezTo>
                <a:cubicBezTo>
                  <a:pt x="23125" y="12086"/>
                  <a:pt x="23165" y="12088"/>
                  <a:pt x="23204" y="12088"/>
                </a:cubicBezTo>
                <a:cubicBezTo>
                  <a:pt x="23363" y="12088"/>
                  <a:pt x="23522" y="12060"/>
                  <a:pt x="23681" y="12060"/>
                </a:cubicBezTo>
                <a:cubicBezTo>
                  <a:pt x="23747" y="12060"/>
                  <a:pt x="23813" y="12054"/>
                  <a:pt x="23877" y="12054"/>
                </a:cubicBezTo>
                <a:cubicBezTo>
                  <a:pt x="23940" y="12054"/>
                  <a:pt x="24001" y="12060"/>
                  <a:pt x="24056" y="12082"/>
                </a:cubicBezTo>
                <a:cubicBezTo>
                  <a:pt x="24155" y="12131"/>
                  <a:pt x="24245" y="12156"/>
                  <a:pt x="24328" y="12156"/>
                </a:cubicBezTo>
                <a:cubicBezTo>
                  <a:pt x="24467" y="12156"/>
                  <a:pt x="24586" y="12087"/>
                  <a:pt x="24696" y="11949"/>
                </a:cubicBezTo>
                <a:cubicBezTo>
                  <a:pt x="24851" y="11795"/>
                  <a:pt x="25032" y="11712"/>
                  <a:pt x="25223" y="11712"/>
                </a:cubicBezTo>
                <a:cubicBezTo>
                  <a:pt x="25332" y="11712"/>
                  <a:pt x="25445" y="11739"/>
                  <a:pt x="25557" y="11795"/>
                </a:cubicBezTo>
                <a:cubicBezTo>
                  <a:pt x="25866" y="11949"/>
                  <a:pt x="26219" y="11905"/>
                  <a:pt x="26550" y="12015"/>
                </a:cubicBezTo>
                <a:cubicBezTo>
                  <a:pt x="26629" y="12044"/>
                  <a:pt x="26712" y="12059"/>
                  <a:pt x="26797" y="12059"/>
                </a:cubicBezTo>
                <a:cubicBezTo>
                  <a:pt x="26972" y="12059"/>
                  <a:pt x="27151" y="11995"/>
                  <a:pt x="27300" y="11861"/>
                </a:cubicBezTo>
                <a:cubicBezTo>
                  <a:pt x="27392" y="11781"/>
                  <a:pt x="27496" y="11742"/>
                  <a:pt x="27605" y="11742"/>
                </a:cubicBezTo>
                <a:cubicBezTo>
                  <a:pt x="27706" y="11742"/>
                  <a:pt x="27812" y="11775"/>
                  <a:pt x="27918" y="11839"/>
                </a:cubicBezTo>
                <a:cubicBezTo>
                  <a:pt x="27984" y="11883"/>
                  <a:pt x="28073" y="11905"/>
                  <a:pt x="28139" y="11927"/>
                </a:cubicBezTo>
                <a:cubicBezTo>
                  <a:pt x="28205" y="11905"/>
                  <a:pt x="28249" y="11905"/>
                  <a:pt x="28293" y="11883"/>
                </a:cubicBezTo>
                <a:cubicBezTo>
                  <a:pt x="28457" y="11778"/>
                  <a:pt x="28613" y="11723"/>
                  <a:pt x="28774" y="11723"/>
                </a:cubicBezTo>
                <a:cubicBezTo>
                  <a:pt x="28918" y="11723"/>
                  <a:pt x="29064" y="11767"/>
                  <a:pt x="29220" y="11861"/>
                </a:cubicBezTo>
                <a:cubicBezTo>
                  <a:pt x="29353" y="11927"/>
                  <a:pt x="29507" y="11971"/>
                  <a:pt x="29662" y="11971"/>
                </a:cubicBezTo>
                <a:cubicBezTo>
                  <a:pt x="29971" y="11982"/>
                  <a:pt x="30285" y="12016"/>
                  <a:pt x="30597" y="12016"/>
                </a:cubicBezTo>
                <a:cubicBezTo>
                  <a:pt x="30953" y="12016"/>
                  <a:pt x="31307" y="11971"/>
                  <a:pt x="31648" y="11795"/>
                </a:cubicBezTo>
                <a:cubicBezTo>
                  <a:pt x="31758" y="11861"/>
                  <a:pt x="31825" y="11905"/>
                  <a:pt x="31913" y="11927"/>
                </a:cubicBezTo>
                <a:cubicBezTo>
                  <a:pt x="32135" y="12051"/>
                  <a:pt x="32365" y="12140"/>
                  <a:pt x="32598" y="12140"/>
                </a:cubicBezTo>
                <a:cubicBezTo>
                  <a:pt x="32780" y="12140"/>
                  <a:pt x="32964" y="12085"/>
                  <a:pt x="33149" y="11949"/>
                </a:cubicBezTo>
                <a:cubicBezTo>
                  <a:pt x="33218" y="11900"/>
                  <a:pt x="33292" y="11877"/>
                  <a:pt x="33367" y="11877"/>
                </a:cubicBezTo>
                <a:cubicBezTo>
                  <a:pt x="33458" y="11877"/>
                  <a:pt x="33549" y="11911"/>
                  <a:pt x="33634" y="11971"/>
                </a:cubicBezTo>
                <a:cubicBezTo>
                  <a:pt x="33789" y="12060"/>
                  <a:pt x="33943" y="12126"/>
                  <a:pt x="34054" y="12214"/>
                </a:cubicBezTo>
                <a:cubicBezTo>
                  <a:pt x="34120" y="12192"/>
                  <a:pt x="34142" y="12170"/>
                  <a:pt x="34164" y="12170"/>
                </a:cubicBezTo>
                <a:cubicBezTo>
                  <a:pt x="34208" y="12148"/>
                  <a:pt x="34230" y="12104"/>
                  <a:pt x="34274" y="12082"/>
                </a:cubicBezTo>
                <a:cubicBezTo>
                  <a:pt x="34437" y="11944"/>
                  <a:pt x="34521" y="11878"/>
                  <a:pt x="34616" y="11878"/>
                </a:cubicBezTo>
                <a:cubicBezTo>
                  <a:pt x="34689" y="11878"/>
                  <a:pt x="34768" y="11917"/>
                  <a:pt x="34892" y="11993"/>
                </a:cubicBezTo>
                <a:cubicBezTo>
                  <a:pt x="34953" y="12034"/>
                  <a:pt x="35049" y="12129"/>
                  <a:pt x="35083" y="12129"/>
                </a:cubicBezTo>
                <a:cubicBezTo>
                  <a:pt x="35086" y="12129"/>
                  <a:pt x="35089" y="12128"/>
                  <a:pt x="35091" y="12126"/>
                </a:cubicBezTo>
                <a:cubicBezTo>
                  <a:pt x="35144" y="12094"/>
                  <a:pt x="35197" y="12083"/>
                  <a:pt x="35249" y="12083"/>
                </a:cubicBezTo>
                <a:cubicBezTo>
                  <a:pt x="35386" y="12083"/>
                  <a:pt x="35521" y="12161"/>
                  <a:pt x="35649" y="12161"/>
                </a:cubicBezTo>
                <a:cubicBezTo>
                  <a:pt x="35676" y="12161"/>
                  <a:pt x="35704" y="12157"/>
                  <a:pt x="35731" y="12148"/>
                </a:cubicBezTo>
                <a:cubicBezTo>
                  <a:pt x="35770" y="12138"/>
                  <a:pt x="35806" y="12134"/>
                  <a:pt x="35841" y="12134"/>
                </a:cubicBezTo>
                <a:cubicBezTo>
                  <a:pt x="35965" y="12134"/>
                  <a:pt x="36069" y="12189"/>
                  <a:pt x="36172" y="12258"/>
                </a:cubicBezTo>
                <a:cubicBezTo>
                  <a:pt x="36238" y="12324"/>
                  <a:pt x="36349" y="12369"/>
                  <a:pt x="36459" y="12435"/>
                </a:cubicBezTo>
                <a:cubicBezTo>
                  <a:pt x="36746" y="12302"/>
                  <a:pt x="37033" y="12192"/>
                  <a:pt x="37320" y="12082"/>
                </a:cubicBezTo>
                <a:cubicBezTo>
                  <a:pt x="37459" y="12018"/>
                  <a:pt x="37592" y="11979"/>
                  <a:pt x="37723" y="11979"/>
                </a:cubicBezTo>
                <a:cubicBezTo>
                  <a:pt x="37863" y="11979"/>
                  <a:pt x="38000" y="12023"/>
                  <a:pt x="38136" y="12126"/>
                </a:cubicBezTo>
                <a:cubicBezTo>
                  <a:pt x="38353" y="12023"/>
                  <a:pt x="38570" y="11968"/>
                  <a:pt x="38786" y="11968"/>
                </a:cubicBezTo>
                <a:cubicBezTo>
                  <a:pt x="39033" y="11968"/>
                  <a:pt x="39280" y="12039"/>
                  <a:pt x="39527" y="12192"/>
                </a:cubicBezTo>
                <a:cubicBezTo>
                  <a:pt x="39637" y="12258"/>
                  <a:pt x="39792" y="12324"/>
                  <a:pt x="39946" y="12347"/>
                </a:cubicBezTo>
                <a:cubicBezTo>
                  <a:pt x="40321" y="12391"/>
                  <a:pt x="40696" y="12435"/>
                  <a:pt x="41072" y="12457"/>
                </a:cubicBezTo>
                <a:cubicBezTo>
                  <a:pt x="41447" y="12501"/>
                  <a:pt x="41822" y="12501"/>
                  <a:pt x="42175" y="12501"/>
                </a:cubicBezTo>
                <a:cubicBezTo>
                  <a:pt x="42308" y="12501"/>
                  <a:pt x="42440" y="12435"/>
                  <a:pt x="42550" y="12391"/>
                </a:cubicBezTo>
                <a:cubicBezTo>
                  <a:pt x="42683" y="12347"/>
                  <a:pt x="42793" y="12280"/>
                  <a:pt x="42903" y="12236"/>
                </a:cubicBezTo>
                <a:cubicBezTo>
                  <a:pt x="43521" y="12589"/>
                  <a:pt x="44183" y="12611"/>
                  <a:pt x="44846" y="12611"/>
                </a:cubicBezTo>
                <a:cubicBezTo>
                  <a:pt x="45530" y="12633"/>
                  <a:pt x="46214" y="12611"/>
                  <a:pt x="46898" y="12655"/>
                </a:cubicBezTo>
                <a:cubicBezTo>
                  <a:pt x="47737" y="12678"/>
                  <a:pt x="48575" y="12678"/>
                  <a:pt x="49392" y="12722"/>
                </a:cubicBezTo>
                <a:cubicBezTo>
                  <a:pt x="49988" y="12766"/>
                  <a:pt x="50584" y="12810"/>
                  <a:pt x="51179" y="12898"/>
                </a:cubicBezTo>
                <a:cubicBezTo>
                  <a:pt x="51246" y="12909"/>
                  <a:pt x="51306" y="12909"/>
                  <a:pt x="51370" y="12909"/>
                </a:cubicBezTo>
                <a:cubicBezTo>
                  <a:pt x="51433" y="12909"/>
                  <a:pt x="51499" y="12909"/>
                  <a:pt x="51577" y="12920"/>
                </a:cubicBezTo>
                <a:cubicBezTo>
                  <a:pt x="51621" y="12744"/>
                  <a:pt x="51687" y="12611"/>
                  <a:pt x="51731" y="12457"/>
                </a:cubicBezTo>
                <a:cubicBezTo>
                  <a:pt x="51803" y="12452"/>
                  <a:pt x="51871" y="12448"/>
                  <a:pt x="51935" y="12448"/>
                </a:cubicBezTo>
                <a:cubicBezTo>
                  <a:pt x="52169" y="12448"/>
                  <a:pt x="52363" y="12497"/>
                  <a:pt x="52570" y="12722"/>
                </a:cubicBezTo>
                <a:cubicBezTo>
                  <a:pt x="52768" y="12920"/>
                  <a:pt x="53100" y="12987"/>
                  <a:pt x="53342" y="13097"/>
                </a:cubicBezTo>
                <a:cubicBezTo>
                  <a:pt x="53563" y="12942"/>
                  <a:pt x="53762" y="12788"/>
                  <a:pt x="53982" y="12633"/>
                </a:cubicBezTo>
                <a:cubicBezTo>
                  <a:pt x="54125" y="12752"/>
                  <a:pt x="54268" y="12814"/>
                  <a:pt x="54411" y="12814"/>
                </a:cubicBezTo>
                <a:cubicBezTo>
                  <a:pt x="54533" y="12814"/>
                  <a:pt x="54655" y="12769"/>
                  <a:pt x="54777" y="12678"/>
                </a:cubicBezTo>
                <a:cubicBezTo>
                  <a:pt x="54865" y="12611"/>
                  <a:pt x="55020" y="12567"/>
                  <a:pt x="55152" y="12567"/>
                </a:cubicBezTo>
                <a:cubicBezTo>
                  <a:pt x="55505" y="12589"/>
                  <a:pt x="55858" y="12567"/>
                  <a:pt x="56167" y="12788"/>
                </a:cubicBezTo>
                <a:cubicBezTo>
                  <a:pt x="56286" y="12877"/>
                  <a:pt x="56397" y="12922"/>
                  <a:pt x="56500" y="12922"/>
                </a:cubicBezTo>
                <a:cubicBezTo>
                  <a:pt x="56626" y="12922"/>
                  <a:pt x="56742" y="12855"/>
                  <a:pt x="56851" y="12722"/>
                </a:cubicBezTo>
                <a:cubicBezTo>
                  <a:pt x="56895" y="12678"/>
                  <a:pt x="56984" y="12678"/>
                  <a:pt x="57028" y="12655"/>
                </a:cubicBezTo>
                <a:cubicBezTo>
                  <a:pt x="57116" y="12744"/>
                  <a:pt x="57204" y="12810"/>
                  <a:pt x="57293" y="12876"/>
                </a:cubicBezTo>
                <a:cubicBezTo>
                  <a:pt x="57407" y="12857"/>
                  <a:pt x="57504" y="12806"/>
                  <a:pt x="57614" y="12806"/>
                </a:cubicBezTo>
                <a:cubicBezTo>
                  <a:pt x="57631" y="12806"/>
                  <a:pt x="57649" y="12807"/>
                  <a:pt x="57668" y="12810"/>
                </a:cubicBezTo>
                <a:cubicBezTo>
                  <a:pt x="57800" y="12832"/>
                  <a:pt x="57933" y="12920"/>
                  <a:pt x="58131" y="13009"/>
                </a:cubicBezTo>
                <a:cubicBezTo>
                  <a:pt x="58264" y="12788"/>
                  <a:pt x="58484" y="12700"/>
                  <a:pt x="58749" y="12700"/>
                </a:cubicBezTo>
                <a:cubicBezTo>
                  <a:pt x="59169" y="12722"/>
                  <a:pt x="59588" y="12722"/>
                  <a:pt x="59985" y="12744"/>
                </a:cubicBezTo>
                <a:cubicBezTo>
                  <a:pt x="60118" y="12744"/>
                  <a:pt x="60250" y="12788"/>
                  <a:pt x="60360" y="12810"/>
                </a:cubicBezTo>
                <a:cubicBezTo>
                  <a:pt x="60405" y="12942"/>
                  <a:pt x="60427" y="13031"/>
                  <a:pt x="60449" y="13119"/>
                </a:cubicBezTo>
                <a:cubicBezTo>
                  <a:pt x="60758" y="13075"/>
                  <a:pt x="61022" y="13009"/>
                  <a:pt x="61287" y="13009"/>
                </a:cubicBezTo>
                <a:cubicBezTo>
                  <a:pt x="61556" y="13024"/>
                  <a:pt x="61815" y="13079"/>
                  <a:pt x="62084" y="13079"/>
                </a:cubicBezTo>
                <a:cubicBezTo>
                  <a:pt x="62213" y="13079"/>
                  <a:pt x="62344" y="13066"/>
                  <a:pt x="62479" y="13031"/>
                </a:cubicBezTo>
                <a:cubicBezTo>
                  <a:pt x="62491" y="13028"/>
                  <a:pt x="62504" y="13026"/>
                  <a:pt x="62516" y="13026"/>
                </a:cubicBezTo>
                <a:cubicBezTo>
                  <a:pt x="62597" y="13026"/>
                  <a:pt x="62693" y="13081"/>
                  <a:pt x="62788" y="13119"/>
                </a:cubicBezTo>
                <a:cubicBezTo>
                  <a:pt x="63097" y="13251"/>
                  <a:pt x="63406" y="13273"/>
                  <a:pt x="63715" y="13273"/>
                </a:cubicBezTo>
                <a:cubicBezTo>
                  <a:pt x="63759" y="13229"/>
                  <a:pt x="63781" y="13229"/>
                  <a:pt x="63803" y="13207"/>
                </a:cubicBezTo>
                <a:cubicBezTo>
                  <a:pt x="63860" y="13057"/>
                  <a:pt x="63948" y="12955"/>
                  <a:pt x="64109" y="12955"/>
                </a:cubicBezTo>
                <a:cubicBezTo>
                  <a:pt x="64137" y="12955"/>
                  <a:pt x="64168" y="12958"/>
                  <a:pt x="64200" y="12964"/>
                </a:cubicBezTo>
                <a:cubicBezTo>
                  <a:pt x="64399" y="12987"/>
                  <a:pt x="64509" y="13031"/>
                  <a:pt x="64554" y="13251"/>
                </a:cubicBezTo>
                <a:cubicBezTo>
                  <a:pt x="64580" y="13358"/>
                  <a:pt x="64688" y="13417"/>
                  <a:pt x="64813" y="13417"/>
                </a:cubicBezTo>
                <a:cubicBezTo>
                  <a:pt x="64894" y="13417"/>
                  <a:pt x="64983" y="13392"/>
                  <a:pt x="65061" y="13340"/>
                </a:cubicBezTo>
                <a:cubicBezTo>
                  <a:pt x="65172" y="13273"/>
                  <a:pt x="65260" y="13185"/>
                  <a:pt x="65348" y="13097"/>
                </a:cubicBezTo>
                <a:cubicBezTo>
                  <a:pt x="65659" y="13194"/>
                  <a:pt x="65953" y="13325"/>
                  <a:pt x="66274" y="13325"/>
                </a:cubicBezTo>
                <a:cubicBezTo>
                  <a:pt x="66318" y="13325"/>
                  <a:pt x="66362" y="13323"/>
                  <a:pt x="66407" y="13318"/>
                </a:cubicBezTo>
                <a:cubicBezTo>
                  <a:pt x="66419" y="13315"/>
                  <a:pt x="66432" y="13313"/>
                  <a:pt x="66445" y="13313"/>
                </a:cubicBezTo>
                <a:cubicBezTo>
                  <a:pt x="66526" y="13313"/>
                  <a:pt x="66621" y="13368"/>
                  <a:pt x="66716" y="13406"/>
                </a:cubicBezTo>
                <a:cubicBezTo>
                  <a:pt x="66845" y="13449"/>
                  <a:pt x="66964" y="13473"/>
                  <a:pt x="67085" y="13473"/>
                </a:cubicBezTo>
                <a:cubicBezTo>
                  <a:pt x="67152" y="13473"/>
                  <a:pt x="67220" y="13466"/>
                  <a:pt x="67290" y="13450"/>
                </a:cubicBezTo>
                <a:cubicBezTo>
                  <a:pt x="67381" y="13424"/>
                  <a:pt x="67471" y="13413"/>
                  <a:pt x="67562" y="13413"/>
                </a:cubicBezTo>
                <a:cubicBezTo>
                  <a:pt x="67626" y="13413"/>
                  <a:pt x="67690" y="13419"/>
                  <a:pt x="67754" y="13428"/>
                </a:cubicBezTo>
                <a:cubicBezTo>
                  <a:pt x="68151" y="13472"/>
                  <a:pt x="68548" y="13494"/>
                  <a:pt x="68923" y="13516"/>
                </a:cubicBezTo>
                <a:cubicBezTo>
                  <a:pt x="69652" y="13538"/>
                  <a:pt x="70380" y="13693"/>
                  <a:pt x="71086" y="13803"/>
                </a:cubicBezTo>
                <a:cubicBezTo>
                  <a:pt x="71236" y="13830"/>
                  <a:pt x="71386" y="13849"/>
                  <a:pt x="71536" y="13849"/>
                </a:cubicBezTo>
                <a:cubicBezTo>
                  <a:pt x="71629" y="13849"/>
                  <a:pt x="71722" y="13842"/>
                  <a:pt x="71814" y="13825"/>
                </a:cubicBezTo>
                <a:cubicBezTo>
                  <a:pt x="71915" y="13805"/>
                  <a:pt x="72014" y="13797"/>
                  <a:pt x="72111" y="13797"/>
                </a:cubicBezTo>
                <a:cubicBezTo>
                  <a:pt x="72335" y="13797"/>
                  <a:pt x="72555" y="13839"/>
                  <a:pt x="72785" y="13869"/>
                </a:cubicBezTo>
                <a:cubicBezTo>
                  <a:pt x="73022" y="13907"/>
                  <a:pt x="73265" y="13951"/>
                  <a:pt x="73507" y="13951"/>
                </a:cubicBezTo>
                <a:cubicBezTo>
                  <a:pt x="73695" y="13951"/>
                  <a:pt x="73882" y="13924"/>
                  <a:pt x="74065" y="13847"/>
                </a:cubicBezTo>
                <a:cubicBezTo>
                  <a:pt x="74220" y="13781"/>
                  <a:pt x="74419" y="13803"/>
                  <a:pt x="74595" y="13781"/>
                </a:cubicBezTo>
                <a:cubicBezTo>
                  <a:pt x="74683" y="13759"/>
                  <a:pt x="74794" y="13737"/>
                  <a:pt x="74948" y="13693"/>
                </a:cubicBezTo>
                <a:cubicBezTo>
                  <a:pt x="74838" y="13450"/>
                  <a:pt x="74750" y="13273"/>
                  <a:pt x="74661" y="13053"/>
                </a:cubicBezTo>
                <a:cubicBezTo>
                  <a:pt x="75103" y="12589"/>
                  <a:pt x="75677" y="12788"/>
                  <a:pt x="76206" y="12700"/>
                </a:cubicBezTo>
                <a:cubicBezTo>
                  <a:pt x="76250" y="12369"/>
                  <a:pt x="76581" y="12258"/>
                  <a:pt x="76868" y="12038"/>
                </a:cubicBezTo>
                <a:cubicBezTo>
                  <a:pt x="76626" y="11949"/>
                  <a:pt x="76471" y="11905"/>
                  <a:pt x="76317" y="11839"/>
                </a:cubicBezTo>
                <a:cubicBezTo>
                  <a:pt x="76317" y="11773"/>
                  <a:pt x="76295" y="11729"/>
                  <a:pt x="76317" y="11707"/>
                </a:cubicBezTo>
                <a:cubicBezTo>
                  <a:pt x="76515" y="11353"/>
                  <a:pt x="76493" y="11022"/>
                  <a:pt x="76250" y="10713"/>
                </a:cubicBezTo>
                <a:cubicBezTo>
                  <a:pt x="76206" y="10647"/>
                  <a:pt x="76206" y="10581"/>
                  <a:pt x="76184" y="10515"/>
                </a:cubicBezTo>
                <a:cubicBezTo>
                  <a:pt x="76118" y="10338"/>
                  <a:pt x="75986" y="10250"/>
                  <a:pt x="75809" y="10184"/>
                </a:cubicBezTo>
                <a:cubicBezTo>
                  <a:pt x="75279" y="10007"/>
                  <a:pt x="74728" y="9941"/>
                  <a:pt x="74176" y="9941"/>
                </a:cubicBezTo>
                <a:cubicBezTo>
                  <a:pt x="73867" y="9941"/>
                  <a:pt x="73580" y="9875"/>
                  <a:pt x="73359" y="9610"/>
                </a:cubicBezTo>
                <a:cubicBezTo>
                  <a:pt x="73164" y="9772"/>
                  <a:pt x="72957" y="9827"/>
                  <a:pt x="72747" y="9827"/>
                </a:cubicBezTo>
                <a:cubicBezTo>
                  <a:pt x="72672" y="9827"/>
                  <a:pt x="72596" y="9820"/>
                  <a:pt x="72521" y="9809"/>
                </a:cubicBezTo>
                <a:cubicBezTo>
                  <a:pt x="71682" y="9676"/>
                  <a:pt x="70821" y="9566"/>
                  <a:pt x="69961" y="9455"/>
                </a:cubicBezTo>
                <a:cubicBezTo>
                  <a:pt x="69883" y="9444"/>
                  <a:pt x="69806" y="9439"/>
                  <a:pt x="69732" y="9439"/>
                </a:cubicBezTo>
                <a:cubicBezTo>
                  <a:pt x="69657" y="9439"/>
                  <a:pt x="69585" y="9444"/>
                  <a:pt x="69519" y="9455"/>
                </a:cubicBezTo>
                <a:cubicBezTo>
                  <a:pt x="69326" y="9462"/>
                  <a:pt x="69133" y="9469"/>
                  <a:pt x="68940" y="9469"/>
                </a:cubicBezTo>
                <a:cubicBezTo>
                  <a:pt x="68493" y="9469"/>
                  <a:pt x="68046" y="9433"/>
                  <a:pt x="67599" y="9279"/>
                </a:cubicBezTo>
                <a:cubicBezTo>
                  <a:pt x="67489" y="9235"/>
                  <a:pt x="67356" y="9235"/>
                  <a:pt x="67224" y="9235"/>
                </a:cubicBezTo>
                <a:cubicBezTo>
                  <a:pt x="66783" y="9191"/>
                  <a:pt x="66341" y="9191"/>
                  <a:pt x="65900" y="9146"/>
                </a:cubicBezTo>
                <a:cubicBezTo>
                  <a:pt x="64929" y="9058"/>
                  <a:pt x="63980" y="8948"/>
                  <a:pt x="63009" y="8837"/>
                </a:cubicBezTo>
                <a:cubicBezTo>
                  <a:pt x="62929" y="8832"/>
                  <a:pt x="62849" y="8831"/>
                  <a:pt x="62769" y="8831"/>
                </a:cubicBezTo>
                <a:cubicBezTo>
                  <a:pt x="62626" y="8831"/>
                  <a:pt x="62483" y="8836"/>
                  <a:pt x="62341" y="8836"/>
                </a:cubicBezTo>
                <a:cubicBezTo>
                  <a:pt x="62210" y="8836"/>
                  <a:pt x="62080" y="8832"/>
                  <a:pt x="61949" y="8815"/>
                </a:cubicBezTo>
                <a:cubicBezTo>
                  <a:pt x="61297" y="8722"/>
                  <a:pt x="60659" y="8629"/>
                  <a:pt x="60012" y="8629"/>
                </a:cubicBezTo>
                <a:cubicBezTo>
                  <a:pt x="59893" y="8629"/>
                  <a:pt x="59774" y="8632"/>
                  <a:pt x="59654" y="8639"/>
                </a:cubicBezTo>
                <a:cubicBezTo>
                  <a:pt x="59627" y="8642"/>
                  <a:pt x="59600" y="8643"/>
                  <a:pt x="59575" y="8643"/>
                </a:cubicBezTo>
                <a:cubicBezTo>
                  <a:pt x="59391" y="8643"/>
                  <a:pt x="59241" y="8573"/>
                  <a:pt x="59124" y="8418"/>
                </a:cubicBezTo>
                <a:cubicBezTo>
                  <a:pt x="58943" y="8185"/>
                  <a:pt x="58717" y="8089"/>
                  <a:pt x="58485" y="8089"/>
                </a:cubicBezTo>
                <a:cubicBezTo>
                  <a:pt x="58321" y="8089"/>
                  <a:pt x="58154" y="8137"/>
                  <a:pt x="57999" y="8220"/>
                </a:cubicBezTo>
                <a:cubicBezTo>
                  <a:pt x="57793" y="8322"/>
                  <a:pt x="57603" y="8380"/>
                  <a:pt x="57410" y="8380"/>
                </a:cubicBezTo>
                <a:cubicBezTo>
                  <a:pt x="57271" y="8380"/>
                  <a:pt x="57131" y="8350"/>
                  <a:pt x="56984" y="8286"/>
                </a:cubicBezTo>
                <a:cubicBezTo>
                  <a:pt x="56881" y="8255"/>
                  <a:pt x="56779" y="8239"/>
                  <a:pt x="56679" y="8239"/>
                </a:cubicBezTo>
                <a:cubicBezTo>
                  <a:pt x="56563" y="8239"/>
                  <a:pt x="56450" y="8260"/>
                  <a:pt x="56344" y="8308"/>
                </a:cubicBezTo>
                <a:cubicBezTo>
                  <a:pt x="56278" y="8333"/>
                  <a:pt x="56211" y="8345"/>
                  <a:pt x="56146" y="8345"/>
                </a:cubicBezTo>
                <a:cubicBezTo>
                  <a:pt x="56038" y="8345"/>
                  <a:pt x="55933" y="8311"/>
                  <a:pt x="55836" y="8242"/>
                </a:cubicBezTo>
                <a:cubicBezTo>
                  <a:pt x="55524" y="8051"/>
                  <a:pt x="55198" y="7955"/>
                  <a:pt x="54848" y="7955"/>
                </a:cubicBezTo>
                <a:cubicBezTo>
                  <a:pt x="54753" y="7955"/>
                  <a:pt x="54655" y="7963"/>
                  <a:pt x="54556" y="7977"/>
                </a:cubicBezTo>
                <a:cubicBezTo>
                  <a:pt x="54518" y="7982"/>
                  <a:pt x="54480" y="7984"/>
                  <a:pt x="54443" y="7984"/>
                </a:cubicBezTo>
                <a:cubicBezTo>
                  <a:pt x="54164" y="7984"/>
                  <a:pt x="53932" y="7843"/>
                  <a:pt x="53717" y="7668"/>
                </a:cubicBezTo>
                <a:cubicBezTo>
                  <a:pt x="53563" y="7557"/>
                  <a:pt x="53563" y="7403"/>
                  <a:pt x="53717" y="7293"/>
                </a:cubicBezTo>
                <a:cubicBezTo>
                  <a:pt x="53909" y="7116"/>
                  <a:pt x="54110" y="7028"/>
                  <a:pt x="54334" y="7028"/>
                </a:cubicBezTo>
                <a:cubicBezTo>
                  <a:pt x="54446" y="7028"/>
                  <a:pt x="54563" y="7050"/>
                  <a:pt x="54689" y="7094"/>
                </a:cubicBezTo>
                <a:cubicBezTo>
                  <a:pt x="54712" y="7103"/>
                  <a:pt x="54736" y="7108"/>
                  <a:pt x="54759" y="7108"/>
                </a:cubicBezTo>
                <a:cubicBezTo>
                  <a:pt x="54843" y="7108"/>
                  <a:pt x="54919" y="7048"/>
                  <a:pt x="54953" y="6962"/>
                </a:cubicBezTo>
                <a:cubicBezTo>
                  <a:pt x="55020" y="6851"/>
                  <a:pt x="55020" y="6741"/>
                  <a:pt x="54931" y="6653"/>
                </a:cubicBezTo>
                <a:cubicBezTo>
                  <a:pt x="54865" y="6586"/>
                  <a:pt x="54821" y="6520"/>
                  <a:pt x="54755" y="6476"/>
                </a:cubicBezTo>
                <a:cubicBezTo>
                  <a:pt x="54843" y="6233"/>
                  <a:pt x="54997" y="6057"/>
                  <a:pt x="54909" y="5814"/>
                </a:cubicBezTo>
                <a:cubicBezTo>
                  <a:pt x="54777" y="5571"/>
                  <a:pt x="54909" y="5350"/>
                  <a:pt x="55064" y="5152"/>
                </a:cubicBezTo>
                <a:cubicBezTo>
                  <a:pt x="55196" y="4953"/>
                  <a:pt x="55351" y="4777"/>
                  <a:pt x="55483" y="4600"/>
                </a:cubicBezTo>
                <a:cubicBezTo>
                  <a:pt x="55218" y="4137"/>
                  <a:pt x="55218" y="4137"/>
                  <a:pt x="54600" y="4048"/>
                </a:cubicBezTo>
                <a:cubicBezTo>
                  <a:pt x="54600" y="3695"/>
                  <a:pt x="54578" y="3298"/>
                  <a:pt x="54755" y="2967"/>
                </a:cubicBezTo>
                <a:cubicBezTo>
                  <a:pt x="54931" y="2702"/>
                  <a:pt x="54909" y="2437"/>
                  <a:pt x="54821" y="2150"/>
                </a:cubicBezTo>
                <a:cubicBezTo>
                  <a:pt x="54733" y="1974"/>
                  <a:pt x="54711" y="1775"/>
                  <a:pt x="54666" y="1577"/>
                </a:cubicBezTo>
                <a:cubicBezTo>
                  <a:pt x="54578" y="1268"/>
                  <a:pt x="54446" y="959"/>
                  <a:pt x="54247" y="672"/>
                </a:cubicBezTo>
                <a:cubicBezTo>
                  <a:pt x="54115" y="694"/>
                  <a:pt x="54004" y="694"/>
                  <a:pt x="53894" y="716"/>
                </a:cubicBezTo>
                <a:cubicBezTo>
                  <a:pt x="53855" y="722"/>
                  <a:pt x="53818" y="725"/>
                  <a:pt x="53782" y="725"/>
                </a:cubicBezTo>
                <a:cubicBezTo>
                  <a:pt x="53572" y="725"/>
                  <a:pt x="53408" y="617"/>
                  <a:pt x="53276" y="429"/>
                </a:cubicBezTo>
                <a:cubicBezTo>
                  <a:pt x="53232" y="385"/>
                  <a:pt x="53210" y="319"/>
                  <a:pt x="53188" y="252"/>
                </a:cubicBezTo>
                <a:cubicBezTo>
                  <a:pt x="53100" y="76"/>
                  <a:pt x="52945" y="32"/>
                  <a:pt x="52746" y="10"/>
                </a:cubicBezTo>
                <a:cubicBezTo>
                  <a:pt x="52636" y="10"/>
                  <a:pt x="52526" y="32"/>
                  <a:pt x="52415" y="32"/>
                </a:cubicBezTo>
                <a:cubicBezTo>
                  <a:pt x="51312" y="76"/>
                  <a:pt x="50208" y="120"/>
                  <a:pt x="49105" y="120"/>
                </a:cubicBezTo>
                <a:cubicBezTo>
                  <a:pt x="49017" y="126"/>
                  <a:pt x="48926" y="128"/>
                  <a:pt x="48833" y="128"/>
                </a:cubicBezTo>
                <a:cubicBezTo>
                  <a:pt x="48556" y="128"/>
                  <a:pt x="48266" y="103"/>
                  <a:pt x="48001" y="54"/>
                </a:cubicBezTo>
                <a:cubicBezTo>
                  <a:pt x="47833" y="28"/>
                  <a:pt x="47665" y="17"/>
                  <a:pt x="47497" y="17"/>
                </a:cubicBezTo>
                <a:cubicBezTo>
                  <a:pt x="47378" y="17"/>
                  <a:pt x="47260" y="23"/>
                  <a:pt x="47141" y="32"/>
                </a:cubicBezTo>
                <a:cubicBezTo>
                  <a:pt x="46781" y="75"/>
                  <a:pt x="46431" y="109"/>
                  <a:pt x="46072" y="109"/>
                </a:cubicBezTo>
                <a:cubicBezTo>
                  <a:pt x="45880" y="109"/>
                  <a:pt x="45686" y="99"/>
                  <a:pt x="45486" y="76"/>
                </a:cubicBezTo>
                <a:cubicBezTo>
                  <a:pt x="45392" y="65"/>
                  <a:pt x="45295" y="62"/>
                  <a:pt x="45197" y="62"/>
                </a:cubicBezTo>
                <a:cubicBezTo>
                  <a:pt x="45062" y="62"/>
                  <a:pt x="44925" y="68"/>
                  <a:pt x="44788" y="68"/>
                </a:cubicBezTo>
                <a:cubicBezTo>
                  <a:pt x="44605" y="68"/>
                  <a:pt x="44423" y="58"/>
                  <a:pt x="44250" y="10"/>
                </a:cubicBezTo>
                <a:cubicBezTo>
                  <a:pt x="44230" y="3"/>
                  <a:pt x="44211" y="1"/>
                  <a:pt x="441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6"/>
          <p:cNvSpPr/>
          <p:nvPr/>
        </p:nvSpPr>
        <p:spPr>
          <a:xfrm flipH="1">
            <a:off x="-1154400" y="2940475"/>
            <a:ext cx="1722000" cy="305475"/>
          </a:xfrm>
          <a:custGeom>
            <a:avLst/>
            <a:gdLst/>
            <a:ahLst/>
            <a:cxnLst/>
            <a:rect l="l" t="t" r="r" b="b"/>
            <a:pathLst>
              <a:path w="68880" h="12219" extrusionOk="0">
                <a:moveTo>
                  <a:pt x="52879" y="927"/>
                </a:moveTo>
                <a:cubicBezTo>
                  <a:pt x="52901" y="927"/>
                  <a:pt x="52923" y="949"/>
                  <a:pt x="52945" y="949"/>
                </a:cubicBezTo>
                <a:cubicBezTo>
                  <a:pt x="52923" y="971"/>
                  <a:pt x="52901" y="993"/>
                  <a:pt x="52879" y="1015"/>
                </a:cubicBezTo>
                <a:cubicBezTo>
                  <a:pt x="52879" y="1015"/>
                  <a:pt x="52857" y="971"/>
                  <a:pt x="52835" y="971"/>
                </a:cubicBezTo>
                <a:cubicBezTo>
                  <a:pt x="52857" y="949"/>
                  <a:pt x="52879" y="949"/>
                  <a:pt x="52879" y="927"/>
                </a:cubicBezTo>
                <a:close/>
                <a:moveTo>
                  <a:pt x="55968" y="964"/>
                </a:moveTo>
                <a:cubicBezTo>
                  <a:pt x="56056" y="964"/>
                  <a:pt x="56144" y="966"/>
                  <a:pt x="56233" y="971"/>
                </a:cubicBezTo>
                <a:cubicBezTo>
                  <a:pt x="57227" y="1015"/>
                  <a:pt x="58198" y="1059"/>
                  <a:pt x="59191" y="1126"/>
                </a:cubicBezTo>
                <a:cubicBezTo>
                  <a:pt x="59544" y="1148"/>
                  <a:pt x="59875" y="1170"/>
                  <a:pt x="60228" y="1192"/>
                </a:cubicBezTo>
                <a:cubicBezTo>
                  <a:pt x="60175" y="1271"/>
                  <a:pt x="60098" y="1287"/>
                  <a:pt x="60021" y="1287"/>
                </a:cubicBezTo>
                <a:cubicBezTo>
                  <a:pt x="59970" y="1287"/>
                  <a:pt x="59919" y="1280"/>
                  <a:pt x="59875" y="1280"/>
                </a:cubicBezTo>
                <a:cubicBezTo>
                  <a:pt x="59213" y="1258"/>
                  <a:pt x="58551" y="1236"/>
                  <a:pt x="57889" y="1192"/>
                </a:cubicBezTo>
                <a:cubicBezTo>
                  <a:pt x="57830" y="1192"/>
                  <a:pt x="57771" y="1182"/>
                  <a:pt x="57712" y="1182"/>
                </a:cubicBezTo>
                <a:cubicBezTo>
                  <a:pt x="57683" y="1182"/>
                  <a:pt x="57653" y="1185"/>
                  <a:pt x="57624" y="1192"/>
                </a:cubicBezTo>
                <a:cubicBezTo>
                  <a:pt x="57375" y="1239"/>
                  <a:pt x="57125" y="1255"/>
                  <a:pt x="56873" y="1255"/>
                </a:cubicBezTo>
                <a:cubicBezTo>
                  <a:pt x="56297" y="1255"/>
                  <a:pt x="55713" y="1170"/>
                  <a:pt x="55130" y="1170"/>
                </a:cubicBezTo>
                <a:cubicBezTo>
                  <a:pt x="55108" y="1170"/>
                  <a:pt x="55108" y="1148"/>
                  <a:pt x="55042" y="1082"/>
                </a:cubicBezTo>
                <a:cubicBezTo>
                  <a:pt x="55367" y="996"/>
                  <a:pt x="55665" y="964"/>
                  <a:pt x="55968" y="964"/>
                </a:cubicBezTo>
                <a:close/>
                <a:moveTo>
                  <a:pt x="51533" y="1920"/>
                </a:moveTo>
                <a:cubicBezTo>
                  <a:pt x="51555" y="1920"/>
                  <a:pt x="51577" y="1942"/>
                  <a:pt x="51577" y="1964"/>
                </a:cubicBezTo>
                <a:cubicBezTo>
                  <a:pt x="51555" y="1964"/>
                  <a:pt x="51533" y="1986"/>
                  <a:pt x="51533" y="1986"/>
                </a:cubicBezTo>
                <a:cubicBezTo>
                  <a:pt x="51511" y="1964"/>
                  <a:pt x="51489" y="1942"/>
                  <a:pt x="51489" y="1920"/>
                </a:cubicBezTo>
                <a:close/>
                <a:moveTo>
                  <a:pt x="46876" y="2273"/>
                </a:moveTo>
                <a:lnTo>
                  <a:pt x="46854" y="2317"/>
                </a:lnTo>
                <a:lnTo>
                  <a:pt x="46832" y="2273"/>
                </a:lnTo>
                <a:close/>
                <a:moveTo>
                  <a:pt x="49900" y="2362"/>
                </a:moveTo>
                <a:cubicBezTo>
                  <a:pt x="49944" y="2362"/>
                  <a:pt x="49966" y="2406"/>
                  <a:pt x="49988" y="2428"/>
                </a:cubicBezTo>
                <a:cubicBezTo>
                  <a:pt x="49966" y="2450"/>
                  <a:pt x="49944" y="2494"/>
                  <a:pt x="49922" y="2516"/>
                </a:cubicBezTo>
                <a:cubicBezTo>
                  <a:pt x="49877" y="2472"/>
                  <a:pt x="49833" y="2450"/>
                  <a:pt x="49811" y="2406"/>
                </a:cubicBezTo>
                <a:cubicBezTo>
                  <a:pt x="49833" y="2384"/>
                  <a:pt x="49877" y="2362"/>
                  <a:pt x="49900" y="2362"/>
                </a:cubicBezTo>
                <a:close/>
                <a:moveTo>
                  <a:pt x="57580" y="3597"/>
                </a:moveTo>
                <a:lnTo>
                  <a:pt x="57624" y="3620"/>
                </a:lnTo>
                <a:lnTo>
                  <a:pt x="57580" y="3642"/>
                </a:lnTo>
                <a:lnTo>
                  <a:pt x="57580" y="3597"/>
                </a:lnTo>
                <a:close/>
                <a:moveTo>
                  <a:pt x="59058" y="3575"/>
                </a:moveTo>
                <a:cubicBezTo>
                  <a:pt x="59058" y="3620"/>
                  <a:pt x="59058" y="3664"/>
                  <a:pt x="59080" y="3708"/>
                </a:cubicBezTo>
                <a:cubicBezTo>
                  <a:pt x="58882" y="3752"/>
                  <a:pt x="58683" y="3818"/>
                  <a:pt x="58485" y="3862"/>
                </a:cubicBezTo>
                <a:cubicBezTo>
                  <a:pt x="58396" y="3752"/>
                  <a:pt x="58485" y="3686"/>
                  <a:pt x="58573" y="3664"/>
                </a:cubicBezTo>
                <a:cubicBezTo>
                  <a:pt x="58727" y="3620"/>
                  <a:pt x="58882" y="3620"/>
                  <a:pt x="59058" y="3575"/>
                </a:cubicBezTo>
                <a:close/>
                <a:moveTo>
                  <a:pt x="59548" y="4341"/>
                </a:moveTo>
                <a:cubicBezTo>
                  <a:pt x="59712" y="4341"/>
                  <a:pt x="59889" y="4362"/>
                  <a:pt x="60096" y="4414"/>
                </a:cubicBezTo>
                <a:cubicBezTo>
                  <a:pt x="59948" y="4466"/>
                  <a:pt x="59821" y="4488"/>
                  <a:pt x="59705" y="4488"/>
                </a:cubicBezTo>
                <a:cubicBezTo>
                  <a:pt x="59526" y="4488"/>
                  <a:pt x="59373" y="4437"/>
                  <a:pt x="59213" y="4370"/>
                </a:cubicBezTo>
                <a:cubicBezTo>
                  <a:pt x="59323" y="4352"/>
                  <a:pt x="59432" y="4341"/>
                  <a:pt x="59548" y="4341"/>
                </a:cubicBezTo>
                <a:close/>
                <a:moveTo>
                  <a:pt x="57506" y="4357"/>
                </a:moveTo>
                <a:cubicBezTo>
                  <a:pt x="57834" y="4357"/>
                  <a:pt x="58164" y="4441"/>
                  <a:pt x="58485" y="4524"/>
                </a:cubicBezTo>
                <a:cubicBezTo>
                  <a:pt x="58220" y="4524"/>
                  <a:pt x="57955" y="4502"/>
                  <a:pt x="57712" y="4480"/>
                </a:cubicBezTo>
                <a:cubicBezTo>
                  <a:pt x="57580" y="4480"/>
                  <a:pt x="57447" y="4486"/>
                  <a:pt x="57318" y="4486"/>
                </a:cubicBezTo>
                <a:cubicBezTo>
                  <a:pt x="57188" y="4486"/>
                  <a:pt x="57061" y="4480"/>
                  <a:pt x="56940" y="4458"/>
                </a:cubicBezTo>
                <a:cubicBezTo>
                  <a:pt x="57126" y="4385"/>
                  <a:pt x="57316" y="4357"/>
                  <a:pt x="57506" y="4357"/>
                </a:cubicBezTo>
                <a:close/>
                <a:moveTo>
                  <a:pt x="50871" y="4723"/>
                </a:moveTo>
                <a:cubicBezTo>
                  <a:pt x="50893" y="4745"/>
                  <a:pt x="50915" y="4767"/>
                  <a:pt x="50937" y="4789"/>
                </a:cubicBezTo>
                <a:cubicBezTo>
                  <a:pt x="50937" y="4789"/>
                  <a:pt x="50915" y="4811"/>
                  <a:pt x="50893" y="4811"/>
                </a:cubicBezTo>
                <a:cubicBezTo>
                  <a:pt x="50871" y="4811"/>
                  <a:pt x="50849" y="4789"/>
                  <a:pt x="50849" y="4789"/>
                </a:cubicBezTo>
                <a:cubicBezTo>
                  <a:pt x="50849" y="4767"/>
                  <a:pt x="50849" y="4745"/>
                  <a:pt x="50871" y="4723"/>
                </a:cubicBezTo>
                <a:close/>
                <a:moveTo>
                  <a:pt x="47276" y="5352"/>
                </a:moveTo>
                <a:cubicBezTo>
                  <a:pt x="47298" y="5352"/>
                  <a:pt x="47320" y="5355"/>
                  <a:pt x="47339" y="5363"/>
                </a:cubicBezTo>
                <a:cubicBezTo>
                  <a:pt x="47406" y="5407"/>
                  <a:pt x="47450" y="5495"/>
                  <a:pt x="47472" y="5540"/>
                </a:cubicBezTo>
                <a:cubicBezTo>
                  <a:pt x="47439" y="5654"/>
                  <a:pt x="47346" y="5720"/>
                  <a:pt x="47247" y="5720"/>
                </a:cubicBezTo>
                <a:cubicBezTo>
                  <a:pt x="47212" y="5720"/>
                  <a:pt x="47175" y="5711"/>
                  <a:pt x="47141" y="5694"/>
                </a:cubicBezTo>
                <a:cubicBezTo>
                  <a:pt x="47097" y="5672"/>
                  <a:pt x="47053" y="5584"/>
                  <a:pt x="47053" y="5540"/>
                </a:cubicBezTo>
                <a:cubicBezTo>
                  <a:pt x="47053" y="5431"/>
                  <a:pt x="47172" y="5352"/>
                  <a:pt x="47276" y="5352"/>
                </a:cubicBezTo>
                <a:close/>
                <a:moveTo>
                  <a:pt x="48854" y="5170"/>
                </a:moveTo>
                <a:cubicBezTo>
                  <a:pt x="48890" y="5170"/>
                  <a:pt x="48928" y="5175"/>
                  <a:pt x="48951" y="5186"/>
                </a:cubicBezTo>
                <a:cubicBezTo>
                  <a:pt x="49083" y="5275"/>
                  <a:pt x="49193" y="5363"/>
                  <a:pt x="49282" y="5495"/>
                </a:cubicBezTo>
                <a:cubicBezTo>
                  <a:pt x="49348" y="5584"/>
                  <a:pt x="49348" y="5716"/>
                  <a:pt x="49392" y="5871"/>
                </a:cubicBezTo>
                <a:cubicBezTo>
                  <a:pt x="49324" y="5874"/>
                  <a:pt x="49257" y="5875"/>
                  <a:pt x="49191" y="5875"/>
                </a:cubicBezTo>
                <a:cubicBezTo>
                  <a:pt x="48766" y="5875"/>
                  <a:pt x="48381" y="5818"/>
                  <a:pt x="47979" y="5760"/>
                </a:cubicBezTo>
                <a:cubicBezTo>
                  <a:pt x="47957" y="5760"/>
                  <a:pt x="47913" y="5694"/>
                  <a:pt x="47913" y="5672"/>
                </a:cubicBezTo>
                <a:cubicBezTo>
                  <a:pt x="47913" y="5606"/>
                  <a:pt x="47957" y="5540"/>
                  <a:pt x="48002" y="5518"/>
                </a:cubicBezTo>
                <a:cubicBezTo>
                  <a:pt x="48244" y="5407"/>
                  <a:pt x="48553" y="5407"/>
                  <a:pt x="48774" y="5186"/>
                </a:cubicBezTo>
                <a:cubicBezTo>
                  <a:pt x="48785" y="5175"/>
                  <a:pt x="48818" y="5170"/>
                  <a:pt x="48854" y="5170"/>
                </a:cubicBezTo>
                <a:close/>
                <a:moveTo>
                  <a:pt x="58178" y="7454"/>
                </a:moveTo>
                <a:cubicBezTo>
                  <a:pt x="58216" y="7454"/>
                  <a:pt x="58262" y="7490"/>
                  <a:pt x="58352" y="7526"/>
                </a:cubicBezTo>
                <a:cubicBezTo>
                  <a:pt x="58242" y="7570"/>
                  <a:pt x="58198" y="7592"/>
                  <a:pt x="58154" y="7592"/>
                </a:cubicBezTo>
                <a:cubicBezTo>
                  <a:pt x="58109" y="7592"/>
                  <a:pt x="58087" y="7548"/>
                  <a:pt x="58043" y="7548"/>
                </a:cubicBezTo>
                <a:cubicBezTo>
                  <a:pt x="58087" y="7504"/>
                  <a:pt x="58109" y="7460"/>
                  <a:pt x="58154" y="7460"/>
                </a:cubicBezTo>
                <a:cubicBezTo>
                  <a:pt x="58162" y="7456"/>
                  <a:pt x="58170" y="7454"/>
                  <a:pt x="58178" y="7454"/>
                </a:cubicBezTo>
                <a:close/>
                <a:moveTo>
                  <a:pt x="53298" y="7680"/>
                </a:moveTo>
                <a:cubicBezTo>
                  <a:pt x="53387" y="7769"/>
                  <a:pt x="53431" y="7835"/>
                  <a:pt x="53475" y="7901"/>
                </a:cubicBezTo>
                <a:cubicBezTo>
                  <a:pt x="53475" y="7923"/>
                  <a:pt x="53387" y="8011"/>
                  <a:pt x="53342" y="8011"/>
                </a:cubicBezTo>
                <a:cubicBezTo>
                  <a:pt x="53331" y="8014"/>
                  <a:pt x="53320" y="8016"/>
                  <a:pt x="53308" y="8016"/>
                </a:cubicBezTo>
                <a:cubicBezTo>
                  <a:pt x="53233" y="8016"/>
                  <a:pt x="53166" y="7953"/>
                  <a:pt x="53166" y="7857"/>
                </a:cubicBezTo>
                <a:cubicBezTo>
                  <a:pt x="53166" y="7813"/>
                  <a:pt x="53232" y="7769"/>
                  <a:pt x="53298" y="7680"/>
                </a:cubicBezTo>
                <a:close/>
                <a:moveTo>
                  <a:pt x="59329" y="7520"/>
                </a:moveTo>
                <a:cubicBezTo>
                  <a:pt x="59450" y="7520"/>
                  <a:pt x="59571" y="7564"/>
                  <a:pt x="59831" y="7658"/>
                </a:cubicBezTo>
                <a:cubicBezTo>
                  <a:pt x="60493" y="7724"/>
                  <a:pt x="61177" y="7680"/>
                  <a:pt x="61817" y="7813"/>
                </a:cubicBezTo>
                <a:cubicBezTo>
                  <a:pt x="61905" y="8011"/>
                  <a:pt x="61795" y="8056"/>
                  <a:pt x="61685" y="8100"/>
                </a:cubicBezTo>
                <a:lnTo>
                  <a:pt x="61486" y="8100"/>
                </a:lnTo>
                <a:cubicBezTo>
                  <a:pt x="61111" y="8033"/>
                  <a:pt x="60758" y="7989"/>
                  <a:pt x="60383" y="7945"/>
                </a:cubicBezTo>
                <a:cubicBezTo>
                  <a:pt x="60162" y="7923"/>
                  <a:pt x="59963" y="7857"/>
                  <a:pt x="59809" y="7658"/>
                </a:cubicBezTo>
                <a:cubicBezTo>
                  <a:pt x="59655" y="7705"/>
                  <a:pt x="59502" y="7753"/>
                  <a:pt x="59345" y="7753"/>
                </a:cubicBezTo>
                <a:cubicBezTo>
                  <a:pt x="59209" y="7753"/>
                  <a:pt x="59070" y="7717"/>
                  <a:pt x="58926" y="7614"/>
                </a:cubicBezTo>
                <a:cubicBezTo>
                  <a:pt x="59121" y="7553"/>
                  <a:pt x="59225" y="7520"/>
                  <a:pt x="59329" y="7520"/>
                </a:cubicBezTo>
                <a:close/>
                <a:moveTo>
                  <a:pt x="10042" y="9336"/>
                </a:moveTo>
                <a:cubicBezTo>
                  <a:pt x="10086" y="9358"/>
                  <a:pt x="10130" y="9380"/>
                  <a:pt x="10197" y="9402"/>
                </a:cubicBezTo>
                <a:cubicBezTo>
                  <a:pt x="10152" y="9424"/>
                  <a:pt x="10130" y="9468"/>
                  <a:pt x="10108" y="9468"/>
                </a:cubicBezTo>
                <a:cubicBezTo>
                  <a:pt x="10064" y="9468"/>
                  <a:pt x="10020" y="9446"/>
                  <a:pt x="9998" y="9424"/>
                </a:cubicBezTo>
                <a:cubicBezTo>
                  <a:pt x="9998" y="9402"/>
                  <a:pt x="10020" y="9358"/>
                  <a:pt x="10042" y="9336"/>
                </a:cubicBezTo>
                <a:close/>
                <a:moveTo>
                  <a:pt x="57375" y="9641"/>
                </a:moveTo>
                <a:cubicBezTo>
                  <a:pt x="57423" y="9641"/>
                  <a:pt x="57506" y="9718"/>
                  <a:pt x="57624" y="9777"/>
                </a:cubicBezTo>
                <a:cubicBezTo>
                  <a:pt x="57403" y="9953"/>
                  <a:pt x="57205" y="10020"/>
                  <a:pt x="56873" y="10086"/>
                </a:cubicBezTo>
                <a:cubicBezTo>
                  <a:pt x="57006" y="9777"/>
                  <a:pt x="57160" y="9689"/>
                  <a:pt x="57359" y="9645"/>
                </a:cubicBezTo>
                <a:cubicBezTo>
                  <a:pt x="57364" y="9642"/>
                  <a:pt x="57369" y="9641"/>
                  <a:pt x="57375" y="9641"/>
                </a:cubicBezTo>
                <a:close/>
                <a:moveTo>
                  <a:pt x="60184" y="11035"/>
                </a:moveTo>
                <a:cubicBezTo>
                  <a:pt x="60383" y="11035"/>
                  <a:pt x="60581" y="11057"/>
                  <a:pt x="60780" y="11057"/>
                </a:cubicBezTo>
                <a:cubicBezTo>
                  <a:pt x="60690" y="11107"/>
                  <a:pt x="60601" y="11130"/>
                  <a:pt x="60511" y="11130"/>
                </a:cubicBezTo>
                <a:cubicBezTo>
                  <a:pt x="60402" y="11130"/>
                  <a:pt x="60293" y="11096"/>
                  <a:pt x="60184" y="11035"/>
                </a:cubicBezTo>
                <a:close/>
                <a:moveTo>
                  <a:pt x="54865" y="11167"/>
                </a:moveTo>
                <a:lnTo>
                  <a:pt x="54887" y="11211"/>
                </a:lnTo>
                <a:lnTo>
                  <a:pt x="54843" y="11211"/>
                </a:lnTo>
                <a:lnTo>
                  <a:pt x="54865" y="11167"/>
                </a:lnTo>
                <a:close/>
                <a:moveTo>
                  <a:pt x="36239" y="0"/>
                </a:moveTo>
                <a:cubicBezTo>
                  <a:pt x="35989" y="16"/>
                  <a:pt x="35739" y="31"/>
                  <a:pt x="35489" y="31"/>
                </a:cubicBezTo>
                <a:cubicBezTo>
                  <a:pt x="35386" y="31"/>
                  <a:pt x="35283" y="29"/>
                  <a:pt x="35179" y="22"/>
                </a:cubicBezTo>
                <a:cubicBezTo>
                  <a:pt x="34458" y="22"/>
                  <a:pt x="33747" y="3"/>
                  <a:pt x="33033" y="3"/>
                </a:cubicBezTo>
                <a:cubicBezTo>
                  <a:pt x="32676" y="3"/>
                  <a:pt x="32318" y="7"/>
                  <a:pt x="31957" y="22"/>
                </a:cubicBezTo>
                <a:cubicBezTo>
                  <a:pt x="31516" y="22"/>
                  <a:pt x="31074" y="50"/>
                  <a:pt x="30633" y="50"/>
                </a:cubicBezTo>
                <a:cubicBezTo>
                  <a:pt x="30523" y="50"/>
                  <a:pt x="30412" y="49"/>
                  <a:pt x="30302" y="44"/>
                </a:cubicBezTo>
                <a:cubicBezTo>
                  <a:pt x="30169" y="44"/>
                  <a:pt x="30037" y="66"/>
                  <a:pt x="29905" y="66"/>
                </a:cubicBezTo>
                <a:cubicBezTo>
                  <a:pt x="29640" y="88"/>
                  <a:pt x="29375" y="88"/>
                  <a:pt x="29110" y="88"/>
                </a:cubicBezTo>
                <a:cubicBezTo>
                  <a:pt x="28382" y="110"/>
                  <a:pt x="27654" y="133"/>
                  <a:pt x="26925" y="155"/>
                </a:cubicBezTo>
                <a:cubicBezTo>
                  <a:pt x="26185" y="174"/>
                  <a:pt x="25444" y="225"/>
                  <a:pt x="24718" y="225"/>
                </a:cubicBezTo>
                <a:cubicBezTo>
                  <a:pt x="24600" y="225"/>
                  <a:pt x="24482" y="224"/>
                  <a:pt x="24365" y="221"/>
                </a:cubicBezTo>
                <a:cubicBezTo>
                  <a:pt x="24174" y="210"/>
                  <a:pt x="23983" y="206"/>
                  <a:pt x="23792" y="206"/>
                </a:cubicBezTo>
                <a:cubicBezTo>
                  <a:pt x="23189" y="206"/>
                  <a:pt x="22585" y="248"/>
                  <a:pt x="21982" y="265"/>
                </a:cubicBezTo>
                <a:cubicBezTo>
                  <a:pt x="20724" y="287"/>
                  <a:pt x="19466" y="353"/>
                  <a:pt x="18208" y="419"/>
                </a:cubicBezTo>
                <a:cubicBezTo>
                  <a:pt x="17877" y="442"/>
                  <a:pt x="17546" y="486"/>
                  <a:pt x="17237" y="486"/>
                </a:cubicBezTo>
                <a:cubicBezTo>
                  <a:pt x="17032" y="482"/>
                  <a:pt x="16828" y="480"/>
                  <a:pt x="16623" y="480"/>
                </a:cubicBezTo>
                <a:cubicBezTo>
                  <a:pt x="15636" y="480"/>
                  <a:pt x="14649" y="523"/>
                  <a:pt x="13661" y="596"/>
                </a:cubicBezTo>
                <a:cubicBezTo>
                  <a:pt x="12867" y="640"/>
                  <a:pt x="12072" y="728"/>
                  <a:pt x="11300" y="817"/>
                </a:cubicBezTo>
                <a:cubicBezTo>
                  <a:pt x="10285" y="905"/>
                  <a:pt x="9270" y="927"/>
                  <a:pt x="8277" y="1148"/>
                </a:cubicBezTo>
                <a:cubicBezTo>
                  <a:pt x="8210" y="1159"/>
                  <a:pt x="8144" y="1159"/>
                  <a:pt x="8078" y="1159"/>
                </a:cubicBezTo>
                <a:cubicBezTo>
                  <a:pt x="8012" y="1159"/>
                  <a:pt x="7946" y="1159"/>
                  <a:pt x="7879" y="1170"/>
                </a:cubicBezTo>
                <a:cubicBezTo>
                  <a:pt x="7041" y="1236"/>
                  <a:pt x="6202" y="1280"/>
                  <a:pt x="5385" y="1391"/>
                </a:cubicBezTo>
                <a:cubicBezTo>
                  <a:pt x="4238" y="1545"/>
                  <a:pt x="3112" y="1744"/>
                  <a:pt x="1987" y="1898"/>
                </a:cubicBezTo>
                <a:cubicBezTo>
                  <a:pt x="1567" y="1964"/>
                  <a:pt x="1281" y="2075"/>
                  <a:pt x="883" y="2406"/>
                </a:cubicBezTo>
                <a:cubicBezTo>
                  <a:pt x="1126" y="2671"/>
                  <a:pt x="1126" y="2671"/>
                  <a:pt x="1391" y="2759"/>
                </a:cubicBezTo>
                <a:cubicBezTo>
                  <a:pt x="1545" y="2825"/>
                  <a:pt x="1700" y="2847"/>
                  <a:pt x="1810" y="2913"/>
                </a:cubicBezTo>
                <a:cubicBezTo>
                  <a:pt x="1898" y="2980"/>
                  <a:pt x="1987" y="3090"/>
                  <a:pt x="1987" y="3178"/>
                </a:cubicBezTo>
                <a:cubicBezTo>
                  <a:pt x="1987" y="3266"/>
                  <a:pt x="1876" y="3399"/>
                  <a:pt x="1810" y="3421"/>
                </a:cubicBezTo>
                <a:cubicBezTo>
                  <a:pt x="1435" y="3509"/>
                  <a:pt x="1126" y="3708"/>
                  <a:pt x="795" y="3906"/>
                </a:cubicBezTo>
                <a:cubicBezTo>
                  <a:pt x="663" y="3973"/>
                  <a:pt x="464" y="3995"/>
                  <a:pt x="287" y="4039"/>
                </a:cubicBezTo>
                <a:cubicBezTo>
                  <a:pt x="199" y="4061"/>
                  <a:pt x="111" y="4083"/>
                  <a:pt x="1" y="4105"/>
                </a:cubicBezTo>
                <a:cubicBezTo>
                  <a:pt x="23" y="4326"/>
                  <a:pt x="177" y="4326"/>
                  <a:pt x="287" y="4370"/>
                </a:cubicBezTo>
                <a:cubicBezTo>
                  <a:pt x="1082" y="4657"/>
                  <a:pt x="1832" y="5054"/>
                  <a:pt x="2561" y="5473"/>
                </a:cubicBezTo>
                <a:cubicBezTo>
                  <a:pt x="2671" y="5562"/>
                  <a:pt x="2825" y="5628"/>
                  <a:pt x="2980" y="5650"/>
                </a:cubicBezTo>
                <a:cubicBezTo>
                  <a:pt x="3702" y="5794"/>
                  <a:pt x="4404" y="6074"/>
                  <a:pt x="5141" y="6074"/>
                </a:cubicBezTo>
                <a:cubicBezTo>
                  <a:pt x="5193" y="6074"/>
                  <a:pt x="5245" y="6072"/>
                  <a:pt x="5297" y="6069"/>
                </a:cubicBezTo>
                <a:cubicBezTo>
                  <a:pt x="5341" y="6069"/>
                  <a:pt x="5408" y="6091"/>
                  <a:pt x="5430" y="6091"/>
                </a:cubicBezTo>
                <a:cubicBezTo>
                  <a:pt x="5959" y="6246"/>
                  <a:pt x="6489" y="6268"/>
                  <a:pt x="7019" y="6290"/>
                </a:cubicBezTo>
                <a:cubicBezTo>
                  <a:pt x="7526" y="6312"/>
                  <a:pt x="8034" y="6334"/>
                  <a:pt x="8541" y="6378"/>
                </a:cubicBezTo>
                <a:cubicBezTo>
                  <a:pt x="8696" y="6400"/>
                  <a:pt x="8872" y="6422"/>
                  <a:pt x="9115" y="6467"/>
                </a:cubicBezTo>
                <a:cubicBezTo>
                  <a:pt x="9093" y="6775"/>
                  <a:pt x="9292" y="6930"/>
                  <a:pt x="9535" y="7062"/>
                </a:cubicBezTo>
                <a:cubicBezTo>
                  <a:pt x="9645" y="7129"/>
                  <a:pt x="9755" y="7217"/>
                  <a:pt x="9843" y="7305"/>
                </a:cubicBezTo>
                <a:cubicBezTo>
                  <a:pt x="9888" y="7371"/>
                  <a:pt x="9910" y="7460"/>
                  <a:pt x="9932" y="7548"/>
                </a:cubicBezTo>
                <a:cubicBezTo>
                  <a:pt x="9810" y="7603"/>
                  <a:pt x="9695" y="7614"/>
                  <a:pt x="9581" y="7614"/>
                </a:cubicBezTo>
                <a:cubicBezTo>
                  <a:pt x="9506" y="7614"/>
                  <a:pt x="9432" y="7609"/>
                  <a:pt x="9358" y="7609"/>
                </a:cubicBezTo>
                <a:cubicBezTo>
                  <a:pt x="9321" y="7609"/>
                  <a:pt x="9284" y="7610"/>
                  <a:pt x="9248" y="7614"/>
                </a:cubicBezTo>
                <a:cubicBezTo>
                  <a:pt x="9093" y="7636"/>
                  <a:pt x="8894" y="7636"/>
                  <a:pt x="8740" y="7724"/>
                </a:cubicBezTo>
                <a:cubicBezTo>
                  <a:pt x="8409" y="7901"/>
                  <a:pt x="8078" y="8100"/>
                  <a:pt x="7703" y="8320"/>
                </a:cubicBezTo>
                <a:cubicBezTo>
                  <a:pt x="7791" y="8364"/>
                  <a:pt x="7857" y="8431"/>
                  <a:pt x="7946" y="8453"/>
                </a:cubicBezTo>
                <a:cubicBezTo>
                  <a:pt x="8232" y="8519"/>
                  <a:pt x="8541" y="8585"/>
                  <a:pt x="8828" y="8673"/>
                </a:cubicBezTo>
                <a:cubicBezTo>
                  <a:pt x="9137" y="8740"/>
                  <a:pt x="9336" y="8916"/>
                  <a:pt x="9446" y="9225"/>
                </a:cubicBezTo>
                <a:cubicBezTo>
                  <a:pt x="9361" y="9296"/>
                  <a:pt x="9274" y="9317"/>
                  <a:pt x="9187" y="9317"/>
                </a:cubicBezTo>
                <a:cubicBezTo>
                  <a:pt x="9062" y="9317"/>
                  <a:pt x="8937" y="9274"/>
                  <a:pt x="8818" y="9274"/>
                </a:cubicBezTo>
                <a:cubicBezTo>
                  <a:pt x="8761" y="9274"/>
                  <a:pt x="8705" y="9284"/>
                  <a:pt x="8652" y="9313"/>
                </a:cubicBezTo>
                <a:cubicBezTo>
                  <a:pt x="8674" y="9446"/>
                  <a:pt x="8762" y="9512"/>
                  <a:pt x="8850" y="9556"/>
                </a:cubicBezTo>
                <a:cubicBezTo>
                  <a:pt x="9270" y="9711"/>
                  <a:pt x="9689" y="9865"/>
                  <a:pt x="10108" y="10020"/>
                </a:cubicBezTo>
                <a:cubicBezTo>
                  <a:pt x="10373" y="10108"/>
                  <a:pt x="10660" y="10174"/>
                  <a:pt x="10925" y="10218"/>
                </a:cubicBezTo>
                <a:cubicBezTo>
                  <a:pt x="11521" y="10307"/>
                  <a:pt x="12117" y="10395"/>
                  <a:pt x="12690" y="10483"/>
                </a:cubicBezTo>
                <a:cubicBezTo>
                  <a:pt x="13154" y="10549"/>
                  <a:pt x="13617" y="10594"/>
                  <a:pt x="14059" y="10726"/>
                </a:cubicBezTo>
                <a:cubicBezTo>
                  <a:pt x="14809" y="10925"/>
                  <a:pt x="15559" y="11035"/>
                  <a:pt x="16354" y="11057"/>
                </a:cubicBezTo>
                <a:cubicBezTo>
                  <a:pt x="16663" y="11057"/>
                  <a:pt x="16950" y="11123"/>
                  <a:pt x="17215" y="11300"/>
                </a:cubicBezTo>
                <a:cubicBezTo>
                  <a:pt x="17297" y="11369"/>
                  <a:pt x="17397" y="11403"/>
                  <a:pt x="17493" y="11403"/>
                </a:cubicBezTo>
                <a:cubicBezTo>
                  <a:pt x="17551" y="11403"/>
                  <a:pt x="17606" y="11391"/>
                  <a:pt x="17656" y="11366"/>
                </a:cubicBezTo>
                <a:cubicBezTo>
                  <a:pt x="17833" y="11256"/>
                  <a:pt x="18015" y="11217"/>
                  <a:pt x="18200" y="11217"/>
                </a:cubicBezTo>
                <a:cubicBezTo>
                  <a:pt x="18384" y="11217"/>
                  <a:pt x="18572" y="11256"/>
                  <a:pt x="18760" y="11300"/>
                </a:cubicBezTo>
                <a:cubicBezTo>
                  <a:pt x="19002" y="11366"/>
                  <a:pt x="19267" y="11410"/>
                  <a:pt x="19510" y="11520"/>
                </a:cubicBezTo>
                <a:cubicBezTo>
                  <a:pt x="19642" y="11609"/>
                  <a:pt x="19797" y="11631"/>
                  <a:pt x="19951" y="11653"/>
                </a:cubicBezTo>
                <a:cubicBezTo>
                  <a:pt x="20481" y="11697"/>
                  <a:pt x="21011" y="11697"/>
                  <a:pt x="21540" y="11741"/>
                </a:cubicBezTo>
                <a:cubicBezTo>
                  <a:pt x="21565" y="11743"/>
                  <a:pt x="21590" y="11744"/>
                  <a:pt x="21614" y="11744"/>
                </a:cubicBezTo>
                <a:cubicBezTo>
                  <a:pt x="21828" y="11744"/>
                  <a:pt x="22024" y="11659"/>
                  <a:pt x="22202" y="11520"/>
                </a:cubicBezTo>
                <a:cubicBezTo>
                  <a:pt x="22224" y="11498"/>
                  <a:pt x="22269" y="11476"/>
                  <a:pt x="22291" y="11454"/>
                </a:cubicBezTo>
                <a:cubicBezTo>
                  <a:pt x="22313" y="11454"/>
                  <a:pt x="22357" y="11476"/>
                  <a:pt x="22379" y="11498"/>
                </a:cubicBezTo>
                <a:cubicBezTo>
                  <a:pt x="22357" y="11498"/>
                  <a:pt x="22335" y="11498"/>
                  <a:pt x="22313" y="11520"/>
                </a:cubicBezTo>
                <a:lnTo>
                  <a:pt x="22202" y="11520"/>
                </a:lnTo>
                <a:cubicBezTo>
                  <a:pt x="22269" y="11675"/>
                  <a:pt x="22379" y="11763"/>
                  <a:pt x="22555" y="11785"/>
                </a:cubicBezTo>
                <a:cubicBezTo>
                  <a:pt x="23173" y="11829"/>
                  <a:pt x="23791" y="11851"/>
                  <a:pt x="24409" y="11874"/>
                </a:cubicBezTo>
                <a:cubicBezTo>
                  <a:pt x="24453" y="11874"/>
                  <a:pt x="24498" y="11807"/>
                  <a:pt x="24564" y="11741"/>
                </a:cubicBezTo>
                <a:cubicBezTo>
                  <a:pt x="24409" y="11675"/>
                  <a:pt x="24299" y="11609"/>
                  <a:pt x="24122" y="11542"/>
                </a:cubicBezTo>
                <a:cubicBezTo>
                  <a:pt x="24235" y="11491"/>
                  <a:pt x="24337" y="11473"/>
                  <a:pt x="24432" y="11473"/>
                </a:cubicBezTo>
                <a:cubicBezTo>
                  <a:pt x="24579" y="11473"/>
                  <a:pt x="24708" y="11516"/>
                  <a:pt x="24829" y="11542"/>
                </a:cubicBezTo>
                <a:cubicBezTo>
                  <a:pt x="25264" y="11593"/>
                  <a:pt x="25688" y="11719"/>
                  <a:pt x="26117" y="11719"/>
                </a:cubicBezTo>
                <a:cubicBezTo>
                  <a:pt x="26253" y="11719"/>
                  <a:pt x="26390" y="11707"/>
                  <a:pt x="26528" y="11675"/>
                </a:cubicBezTo>
                <a:cubicBezTo>
                  <a:pt x="26549" y="11671"/>
                  <a:pt x="26570" y="11669"/>
                  <a:pt x="26591" y="11669"/>
                </a:cubicBezTo>
                <a:cubicBezTo>
                  <a:pt x="26680" y="11669"/>
                  <a:pt x="26770" y="11701"/>
                  <a:pt x="26859" y="11719"/>
                </a:cubicBezTo>
                <a:cubicBezTo>
                  <a:pt x="26950" y="11746"/>
                  <a:pt x="27038" y="11763"/>
                  <a:pt x="27125" y="11763"/>
                </a:cubicBezTo>
                <a:cubicBezTo>
                  <a:pt x="27248" y="11763"/>
                  <a:pt x="27370" y="11730"/>
                  <a:pt x="27499" y="11653"/>
                </a:cubicBezTo>
                <a:cubicBezTo>
                  <a:pt x="27569" y="11611"/>
                  <a:pt x="27666" y="11596"/>
                  <a:pt x="27766" y="11596"/>
                </a:cubicBezTo>
                <a:cubicBezTo>
                  <a:pt x="27824" y="11596"/>
                  <a:pt x="27884" y="11601"/>
                  <a:pt x="27940" y="11609"/>
                </a:cubicBezTo>
                <a:cubicBezTo>
                  <a:pt x="28095" y="11609"/>
                  <a:pt x="28249" y="11653"/>
                  <a:pt x="28382" y="11653"/>
                </a:cubicBezTo>
                <a:cubicBezTo>
                  <a:pt x="28513" y="11642"/>
                  <a:pt x="28643" y="11636"/>
                  <a:pt x="28769" y="11636"/>
                </a:cubicBezTo>
                <a:cubicBezTo>
                  <a:pt x="29174" y="11636"/>
                  <a:pt x="29557" y="11704"/>
                  <a:pt x="29927" y="11940"/>
                </a:cubicBezTo>
                <a:cubicBezTo>
                  <a:pt x="30125" y="11713"/>
                  <a:pt x="30332" y="11632"/>
                  <a:pt x="30560" y="11632"/>
                </a:cubicBezTo>
                <a:cubicBezTo>
                  <a:pt x="30688" y="11632"/>
                  <a:pt x="30822" y="11657"/>
                  <a:pt x="30964" y="11697"/>
                </a:cubicBezTo>
                <a:cubicBezTo>
                  <a:pt x="31223" y="11788"/>
                  <a:pt x="31493" y="11838"/>
                  <a:pt x="31765" y="11838"/>
                </a:cubicBezTo>
                <a:cubicBezTo>
                  <a:pt x="31888" y="11838"/>
                  <a:pt x="32011" y="11828"/>
                  <a:pt x="32134" y="11807"/>
                </a:cubicBezTo>
                <a:cubicBezTo>
                  <a:pt x="32228" y="11787"/>
                  <a:pt x="32319" y="11779"/>
                  <a:pt x="32410" y="11779"/>
                </a:cubicBezTo>
                <a:cubicBezTo>
                  <a:pt x="32619" y="11779"/>
                  <a:pt x="32823" y="11821"/>
                  <a:pt x="33038" y="11851"/>
                </a:cubicBezTo>
                <a:cubicBezTo>
                  <a:pt x="33065" y="11856"/>
                  <a:pt x="33091" y="11857"/>
                  <a:pt x="33118" y="11857"/>
                </a:cubicBezTo>
                <a:cubicBezTo>
                  <a:pt x="33341" y="11857"/>
                  <a:pt x="33566" y="11729"/>
                  <a:pt x="33814" y="11729"/>
                </a:cubicBezTo>
                <a:cubicBezTo>
                  <a:pt x="33857" y="11729"/>
                  <a:pt x="33900" y="11732"/>
                  <a:pt x="33943" y="11741"/>
                </a:cubicBezTo>
                <a:cubicBezTo>
                  <a:pt x="33996" y="11751"/>
                  <a:pt x="34050" y="11754"/>
                  <a:pt x="34105" y="11754"/>
                </a:cubicBezTo>
                <a:cubicBezTo>
                  <a:pt x="34226" y="11754"/>
                  <a:pt x="34349" y="11738"/>
                  <a:pt x="34466" y="11738"/>
                </a:cubicBezTo>
                <a:cubicBezTo>
                  <a:pt x="34537" y="11738"/>
                  <a:pt x="34606" y="11744"/>
                  <a:pt x="34672" y="11763"/>
                </a:cubicBezTo>
                <a:cubicBezTo>
                  <a:pt x="34859" y="11829"/>
                  <a:pt x="35041" y="11851"/>
                  <a:pt x="35223" y="11851"/>
                </a:cubicBezTo>
                <a:cubicBezTo>
                  <a:pt x="35405" y="11851"/>
                  <a:pt x="35587" y="11829"/>
                  <a:pt x="35775" y="11807"/>
                </a:cubicBezTo>
                <a:cubicBezTo>
                  <a:pt x="35919" y="11796"/>
                  <a:pt x="36062" y="11791"/>
                  <a:pt x="36205" y="11791"/>
                </a:cubicBezTo>
                <a:cubicBezTo>
                  <a:pt x="36349" y="11791"/>
                  <a:pt x="36492" y="11796"/>
                  <a:pt x="36636" y="11807"/>
                </a:cubicBezTo>
                <a:cubicBezTo>
                  <a:pt x="37441" y="11827"/>
                  <a:pt x="38247" y="11899"/>
                  <a:pt x="39053" y="11899"/>
                </a:cubicBezTo>
                <a:cubicBezTo>
                  <a:pt x="39152" y="11899"/>
                  <a:pt x="39251" y="11898"/>
                  <a:pt x="39350" y="11896"/>
                </a:cubicBezTo>
                <a:cubicBezTo>
                  <a:pt x="39429" y="11894"/>
                  <a:pt x="39507" y="11893"/>
                  <a:pt x="39585" y="11893"/>
                </a:cubicBezTo>
                <a:cubicBezTo>
                  <a:pt x="40430" y="11893"/>
                  <a:pt x="41259" y="12001"/>
                  <a:pt x="42087" y="12183"/>
                </a:cubicBezTo>
                <a:cubicBezTo>
                  <a:pt x="42210" y="12203"/>
                  <a:pt x="42328" y="12219"/>
                  <a:pt x="42445" y="12219"/>
                </a:cubicBezTo>
                <a:cubicBezTo>
                  <a:pt x="42581" y="12219"/>
                  <a:pt x="42717" y="12198"/>
                  <a:pt x="42859" y="12138"/>
                </a:cubicBezTo>
                <a:cubicBezTo>
                  <a:pt x="42992" y="12094"/>
                  <a:pt x="43168" y="12050"/>
                  <a:pt x="43301" y="12050"/>
                </a:cubicBezTo>
                <a:cubicBezTo>
                  <a:pt x="43608" y="12070"/>
                  <a:pt x="43916" y="12081"/>
                  <a:pt x="44223" y="12081"/>
                </a:cubicBezTo>
                <a:cubicBezTo>
                  <a:pt x="44600" y="12081"/>
                  <a:pt x="44977" y="12064"/>
                  <a:pt x="45353" y="12028"/>
                </a:cubicBezTo>
                <a:cubicBezTo>
                  <a:pt x="45464" y="12028"/>
                  <a:pt x="45574" y="12050"/>
                  <a:pt x="45684" y="12050"/>
                </a:cubicBezTo>
                <a:cubicBezTo>
                  <a:pt x="46234" y="12077"/>
                  <a:pt x="46784" y="12120"/>
                  <a:pt x="47334" y="12120"/>
                </a:cubicBezTo>
                <a:cubicBezTo>
                  <a:pt x="47689" y="12120"/>
                  <a:pt x="48044" y="12102"/>
                  <a:pt x="48399" y="12050"/>
                </a:cubicBezTo>
                <a:cubicBezTo>
                  <a:pt x="48576" y="12015"/>
                  <a:pt x="48766" y="11992"/>
                  <a:pt x="48955" y="11992"/>
                </a:cubicBezTo>
                <a:cubicBezTo>
                  <a:pt x="49119" y="11992"/>
                  <a:pt x="49282" y="12009"/>
                  <a:pt x="49436" y="12050"/>
                </a:cubicBezTo>
                <a:cubicBezTo>
                  <a:pt x="49584" y="12099"/>
                  <a:pt x="49722" y="12121"/>
                  <a:pt x="49856" y="12121"/>
                </a:cubicBezTo>
                <a:cubicBezTo>
                  <a:pt x="50082" y="12121"/>
                  <a:pt x="50296" y="12059"/>
                  <a:pt x="50517" y="11962"/>
                </a:cubicBezTo>
                <a:cubicBezTo>
                  <a:pt x="50612" y="11926"/>
                  <a:pt x="50700" y="11904"/>
                  <a:pt x="50789" y="11904"/>
                </a:cubicBezTo>
                <a:cubicBezTo>
                  <a:pt x="50866" y="11904"/>
                  <a:pt x="50943" y="11921"/>
                  <a:pt x="51025" y="11962"/>
                </a:cubicBezTo>
                <a:cubicBezTo>
                  <a:pt x="51083" y="12001"/>
                  <a:pt x="51141" y="12018"/>
                  <a:pt x="51197" y="12018"/>
                </a:cubicBezTo>
                <a:cubicBezTo>
                  <a:pt x="51269" y="12018"/>
                  <a:pt x="51338" y="11989"/>
                  <a:pt x="51400" y="11940"/>
                </a:cubicBezTo>
                <a:cubicBezTo>
                  <a:pt x="51516" y="11838"/>
                  <a:pt x="51642" y="11784"/>
                  <a:pt x="51777" y="11784"/>
                </a:cubicBezTo>
                <a:cubicBezTo>
                  <a:pt x="51847" y="11784"/>
                  <a:pt x="51920" y="11799"/>
                  <a:pt x="51996" y="11829"/>
                </a:cubicBezTo>
                <a:cubicBezTo>
                  <a:pt x="52173" y="11896"/>
                  <a:pt x="52349" y="11896"/>
                  <a:pt x="52526" y="11896"/>
                </a:cubicBezTo>
                <a:cubicBezTo>
                  <a:pt x="52607" y="11896"/>
                  <a:pt x="52688" y="11893"/>
                  <a:pt x="52768" y="11893"/>
                </a:cubicBezTo>
                <a:cubicBezTo>
                  <a:pt x="52928" y="11893"/>
                  <a:pt x="53085" y="11903"/>
                  <a:pt x="53232" y="11962"/>
                </a:cubicBezTo>
                <a:cubicBezTo>
                  <a:pt x="53262" y="11968"/>
                  <a:pt x="53293" y="11970"/>
                  <a:pt x="53324" y="11970"/>
                </a:cubicBezTo>
                <a:cubicBezTo>
                  <a:pt x="53410" y="11970"/>
                  <a:pt x="53498" y="11950"/>
                  <a:pt x="53563" y="11918"/>
                </a:cubicBezTo>
                <a:cubicBezTo>
                  <a:pt x="53762" y="11829"/>
                  <a:pt x="53938" y="11719"/>
                  <a:pt x="54115" y="11609"/>
                </a:cubicBezTo>
                <a:cubicBezTo>
                  <a:pt x="54225" y="11675"/>
                  <a:pt x="54313" y="11785"/>
                  <a:pt x="54424" y="11807"/>
                </a:cubicBezTo>
                <a:cubicBezTo>
                  <a:pt x="54508" y="11812"/>
                  <a:pt x="54592" y="11814"/>
                  <a:pt x="54676" y="11814"/>
                </a:cubicBezTo>
                <a:cubicBezTo>
                  <a:pt x="54905" y="11814"/>
                  <a:pt x="55134" y="11801"/>
                  <a:pt x="55364" y="11801"/>
                </a:cubicBezTo>
                <a:cubicBezTo>
                  <a:pt x="55448" y="11801"/>
                  <a:pt x="55532" y="11803"/>
                  <a:pt x="55616" y="11807"/>
                </a:cubicBezTo>
                <a:cubicBezTo>
                  <a:pt x="55872" y="11832"/>
                  <a:pt x="56129" y="11835"/>
                  <a:pt x="56384" y="11835"/>
                </a:cubicBezTo>
                <a:cubicBezTo>
                  <a:pt x="56469" y="11835"/>
                  <a:pt x="56554" y="11835"/>
                  <a:pt x="56639" y="11835"/>
                </a:cubicBezTo>
                <a:cubicBezTo>
                  <a:pt x="56978" y="11835"/>
                  <a:pt x="57315" y="11840"/>
                  <a:pt x="57646" y="11896"/>
                </a:cubicBezTo>
                <a:cubicBezTo>
                  <a:pt x="57703" y="11904"/>
                  <a:pt x="57759" y="11909"/>
                  <a:pt x="57813" y="11909"/>
                </a:cubicBezTo>
                <a:cubicBezTo>
                  <a:pt x="58029" y="11909"/>
                  <a:pt x="58220" y="11838"/>
                  <a:pt x="58396" y="11697"/>
                </a:cubicBezTo>
                <a:cubicBezTo>
                  <a:pt x="58551" y="11542"/>
                  <a:pt x="58727" y="11410"/>
                  <a:pt x="58970" y="11388"/>
                </a:cubicBezTo>
                <a:cubicBezTo>
                  <a:pt x="59193" y="11754"/>
                  <a:pt x="59289" y="11879"/>
                  <a:pt x="59541" y="11879"/>
                </a:cubicBezTo>
                <a:cubicBezTo>
                  <a:pt x="59638" y="11879"/>
                  <a:pt x="59759" y="11860"/>
                  <a:pt x="59919" y="11829"/>
                </a:cubicBezTo>
                <a:cubicBezTo>
                  <a:pt x="59985" y="11807"/>
                  <a:pt x="60096" y="11807"/>
                  <a:pt x="60162" y="11763"/>
                </a:cubicBezTo>
                <a:cubicBezTo>
                  <a:pt x="60385" y="11643"/>
                  <a:pt x="60621" y="11630"/>
                  <a:pt x="60861" y="11630"/>
                </a:cubicBezTo>
                <a:cubicBezTo>
                  <a:pt x="60929" y="11630"/>
                  <a:pt x="60998" y="11631"/>
                  <a:pt x="61067" y="11631"/>
                </a:cubicBezTo>
                <a:cubicBezTo>
                  <a:pt x="61773" y="11653"/>
                  <a:pt x="62479" y="11675"/>
                  <a:pt x="63185" y="11697"/>
                </a:cubicBezTo>
                <a:lnTo>
                  <a:pt x="65679" y="11697"/>
                </a:lnTo>
                <a:cubicBezTo>
                  <a:pt x="65701" y="11697"/>
                  <a:pt x="65724" y="11698"/>
                  <a:pt x="65747" y="11698"/>
                </a:cubicBezTo>
                <a:cubicBezTo>
                  <a:pt x="65860" y="11698"/>
                  <a:pt x="65973" y="11682"/>
                  <a:pt x="66010" y="11498"/>
                </a:cubicBezTo>
                <a:cubicBezTo>
                  <a:pt x="65922" y="11476"/>
                  <a:pt x="65812" y="11432"/>
                  <a:pt x="65701" y="11432"/>
                </a:cubicBezTo>
                <a:cubicBezTo>
                  <a:pt x="65260" y="11410"/>
                  <a:pt x="64796" y="11366"/>
                  <a:pt x="64333" y="11366"/>
                </a:cubicBezTo>
                <a:cubicBezTo>
                  <a:pt x="64271" y="11362"/>
                  <a:pt x="64209" y="11360"/>
                  <a:pt x="64148" y="11360"/>
                </a:cubicBezTo>
                <a:cubicBezTo>
                  <a:pt x="63900" y="11360"/>
                  <a:pt x="63653" y="11388"/>
                  <a:pt x="63406" y="11388"/>
                </a:cubicBezTo>
                <a:cubicBezTo>
                  <a:pt x="62810" y="11366"/>
                  <a:pt x="62214" y="11344"/>
                  <a:pt x="61618" y="11300"/>
                </a:cubicBezTo>
                <a:cubicBezTo>
                  <a:pt x="61552" y="11300"/>
                  <a:pt x="61486" y="11234"/>
                  <a:pt x="61376" y="11189"/>
                </a:cubicBezTo>
                <a:cubicBezTo>
                  <a:pt x="61640" y="10991"/>
                  <a:pt x="61972" y="11211"/>
                  <a:pt x="62170" y="10925"/>
                </a:cubicBezTo>
                <a:cubicBezTo>
                  <a:pt x="62038" y="10616"/>
                  <a:pt x="61795" y="10439"/>
                  <a:pt x="61486" y="10417"/>
                </a:cubicBezTo>
                <a:cubicBezTo>
                  <a:pt x="61111" y="10373"/>
                  <a:pt x="60736" y="10373"/>
                  <a:pt x="60360" y="10373"/>
                </a:cubicBezTo>
                <a:cubicBezTo>
                  <a:pt x="60250" y="10373"/>
                  <a:pt x="60140" y="10395"/>
                  <a:pt x="60029" y="10395"/>
                </a:cubicBezTo>
                <a:cubicBezTo>
                  <a:pt x="59963" y="10395"/>
                  <a:pt x="59897" y="10373"/>
                  <a:pt x="59853" y="10329"/>
                </a:cubicBezTo>
                <a:cubicBezTo>
                  <a:pt x="59787" y="10285"/>
                  <a:pt x="59720" y="10196"/>
                  <a:pt x="59698" y="10130"/>
                </a:cubicBezTo>
                <a:cubicBezTo>
                  <a:pt x="59679" y="10051"/>
                  <a:pt x="59782" y="9972"/>
                  <a:pt x="59899" y="9972"/>
                </a:cubicBezTo>
                <a:cubicBezTo>
                  <a:pt x="59913" y="9972"/>
                  <a:pt x="59927" y="9973"/>
                  <a:pt x="59941" y="9976"/>
                </a:cubicBezTo>
                <a:cubicBezTo>
                  <a:pt x="60228" y="10042"/>
                  <a:pt x="60509" y="10091"/>
                  <a:pt x="60788" y="10091"/>
                </a:cubicBezTo>
                <a:cubicBezTo>
                  <a:pt x="61067" y="10091"/>
                  <a:pt x="61343" y="10042"/>
                  <a:pt x="61618" y="9909"/>
                </a:cubicBezTo>
                <a:cubicBezTo>
                  <a:pt x="61806" y="10207"/>
                  <a:pt x="62039" y="10304"/>
                  <a:pt x="62292" y="10304"/>
                </a:cubicBezTo>
                <a:cubicBezTo>
                  <a:pt x="62395" y="10304"/>
                  <a:pt x="62503" y="10288"/>
                  <a:pt x="62612" y="10262"/>
                </a:cubicBezTo>
                <a:cubicBezTo>
                  <a:pt x="62766" y="10240"/>
                  <a:pt x="62921" y="10152"/>
                  <a:pt x="63075" y="10152"/>
                </a:cubicBezTo>
                <a:cubicBezTo>
                  <a:pt x="63583" y="10130"/>
                  <a:pt x="64068" y="10130"/>
                  <a:pt x="64576" y="10130"/>
                </a:cubicBezTo>
                <a:cubicBezTo>
                  <a:pt x="64620" y="10130"/>
                  <a:pt x="64642" y="10174"/>
                  <a:pt x="64686" y="10196"/>
                </a:cubicBezTo>
                <a:cubicBezTo>
                  <a:pt x="64686" y="10373"/>
                  <a:pt x="64377" y="10417"/>
                  <a:pt x="64510" y="10660"/>
                </a:cubicBezTo>
                <a:lnTo>
                  <a:pt x="64818" y="10660"/>
                </a:lnTo>
                <a:cubicBezTo>
                  <a:pt x="64951" y="10638"/>
                  <a:pt x="65061" y="10594"/>
                  <a:pt x="65172" y="10549"/>
                </a:cubicBezTo>
                <a:cubicBezTo>
                  <a:pt x="65194" y="10505"/>
                  <a:pt x="65194" y="10461"/>
                  <a:pt x="65194" y="10461"/>
                </a:cubicBezTo>
                <a:cubicBezTo>
                  <a:pt x="65172" y="10351"/>
                  <a:pt x="65083" y="10218"/>
                  <a:pt x="65216" y="10152"/>
                </a:cubicBezTo>
                <a:cubicBezTo>
                  <a:pt x="65288" y="10116"/>
                  <a:pt x="65375" y="10080"/>
                  <a:pt x="65452" y="10080"/>
                </a:cubicBezTo>
                <a:cubicBezTo>
                  <a:pt x="65469" y="10080"/>
                  <a:pt x="65486" y="10082"/>
                  <a:pt x="65503" y="10086"/>
                </a:cubicBezTo>
                <a:cubicBezTo>
                  <a:pt x="65657" y="10108"/>
                  <a:pt x="65812" y="10196"/>
                  <a:pt x="65944" y="10196"/>
                </a:cubicBezTo>
                <a:lnTo>
                  <a:pt x="67864" y="10196"/>
                </a:lnTo>
                <a:cubicBezTo>
                  <a:pt x="67908" y="10196"/>
                  <a:pt x="67952" y="10130"/>
                  <a:pt x="68063" y="10042"/>
                </a:cubicBezTo>
                <a:cubicBezTo>
                  <a:pt x="67864" y="9998"/>
                  <a:pt x="67732" y="9976"/>
                  <a:pt x="67621" y="9953"/>
                </a:cubicBezTo>
                <a:cubicBezTo>
                  <a:pt x="67423" y="9931"/>
                  <a:pt x="67224" y="9931"/>
                  <a:pt x="67025" y="9865"/>
                </a:cubicBezTo>
                <a:cubicBezTo>
                  <a:pt x="66701" y="9763"/>
                  <a:pt x="66376" y="9660"/>
                  <a:pt x="66041" y="9660"/>
                </a:cubicBezTo>
                <a:cubicBezTo>
                  <a:pt x="65943" y="9660"/>
                  <a:pt x="65845" y="9669"/>
                  <a:pt x="65745" y="9689"/>
                </a:cubicBezTo>
                <a:cubicBezTo>
                  <a:pt x="65726" y="9695"/>
                  <a:pt x="65705" y="9698"/>
                  <a:pt x="65683" y="9698"/>
                </a:cubicBezTo>
                <a:cubicBezTo>
                  <a:pt x="65631" y="9698"/>
                  <a:pt x="65578" y="9682"/>
                  <a:pt x="65547" y="9667"/>
                </a:cubicBezTo>
                <a:cubicBezTo>
                  <a:pt x="65260" y="9512"/>
                  <a:pt x="64951" y="9512"/>
                  <a:pt x="64642" y="9490"/>
                </a:cubicBezTo>
                <a:cubicBezTo>
                  <a:pt x="64333" y="9468"/>
                  <a:pt x="64002" y="9402"/>
                  <a:pt x="63693" y="9358"/>
                </a:cubicBezTo>
                <a:cubicBezTo>
                  <a:pt x="63163" y="9313"/>
                  <a:pt x="62634" y="9313"/>
                  <a:pt x="62104" y="9269"/>
                </a:cubicBezTo>
                <a:cubicBezTo>
                  <a:pt x="61707" y="9247"/>
                  <a:pt x="61309" y="9247"/>
                  <a:pt x="60934" y="9137"/>
                </a:cubicBezTo>
                <a:cubicBezTo>
                  <a:pt x="60647" y="9071"/>
                  <a:pt x="60338" y="9027"/>
                  <a:pt x="60029" y="8982"/>
                </a:cubicBezTo>
                <a:cubicBezTo>
                  <a:pt x="59897" y="8960"/>
                  <a:pt x="59765" y="8953"/>
                  <a:pt x="59632" y="8953"/>
                </a:cubicBezTo>
                <a:cubicBezTo>
                  <a:pt x="59412" y="8953"/>
                  <a:pt x="59193" y="8973"/>
                  <a:pt x="58977" y="8973"/>
                </a:cubicBezTo>
                <a:cubicBezTo>
                  <a:pt x="58803" y="8973"/>
                  <a:pt x="58632" y="8960"/>
                  <a:pt x="58462" y="8916"/>
                </a:cubicBezTo>
                <a:cubicBezTo>
                  <a:pt x="58322" y="8970"/>
                  <a:pt x="58187" y="8993"/>
                  <a:pt x="58058" y="8993"/>
                </a:cubicBezTo>
                <a:cubicBezTo>
                  <a:pt x="57760" y="8993"/>
                  <a:pt x="57488" y="8871"/>
                  <a:pt x="57227" y="8718"/>
                </a:cubicBezTo>
                <a:cubicBezTo>
                  <a:pt x="56335" y="8539"/>
                  <a:pt x="55479" y="8219"/>
                  <a:pt x="54564" y="8219"/>
                </a:cubicBezTo>
                <a:cubicBezTo>
                  <a:pt x="54459" y="8219"/>
                  <a:pt x="54354" y="8223"/>
                  <a:pt x="54247" y="8232"/>
                </a:cubicBezTo>
                <a:lnTo>
                  <a:pt x="54181" y="8232"/>
                </a:lnTo>
                <a:cubicBezTo>
                  <a:pt x="54115" y="8166"/>
                  <a:pt x="54049" y="8122"/>
                  <a:pt x="53982" y="8056"/>
                </a:cubicBezTo>
                <a:cubicBezTo>
                  <a:pt x="54049" y="8011"/>
                  <a:pt x="54093" y="7901"/>
                  <a:pt x="54159" y="7901"/>
                </a:cubicBezTo>
                <a:cubicBezTo>
                  <a:pt x="54288" y="7869"/>
                  <a:pt x="54417" y="7848"/>
                  <a:pt x="54547" y="7848"/>
                </a:cubicBezTo>
                <a:cubicBezTo>
                  <a:pt x="54594" y="7848"/>
                  <a:pt x="54641" y="7851"/>
                  <a:pt x="54689" y="7857"/>
                </a:cubicBezTo>
                <a:cubicBezTo>
                  <a:pt x="54931" y="7901"/>
                  <a:pt x="55196" y="7967"/>
                  <a:pt x="55461" y="8033"/>
                </a:cubicBezTo>
                <a:cubicBezTo>
                  <a:pt x="55552" y="8059"/>
                  <a:pt x="55634" y="8070"/>
                  <a:pt x="55719" y="8070"/>
                </a:cubicBezTo>
                <a:cubicBezTo>
                  <a:pt x="55778" y="8070"/>
                  <a:pt x="55838" y="8065"/>
                  <a:pt x="55902" y="8056"/>
                </a:cubicBezTo>
                <a:cubicBezTo>
                  <a:pt x="56189" y="8011"/>
                  <a:pt x="56476" y="8011"/>
                  <a:pt x="56763" y="8011"/>
                </a:cubicBezTo>
                <a:cubicBezTo>
                  <a:pt x="57646" y="8056"/>
                  <a:pt x="58529" y="8078"/>
                  <a:pt x="59389" y="8144"/>
                </a:cubicBezTo>
                <a:cubicBezTo>
                  <a:pt x="60250" y="8210"/>
                  <a:pt x="61111" y="8298"/>
                  <a:pt x="61972" y="8364"/>
                </a:cubicBezTo>
                <a:cubicBezTo>
                  <a:pt x="62369" y="8409"/>
                  <a:pt x="62744" y="8453"/>
                  <a:pt x="63141" y="8497"/>
                </a:cubicBezTo>
                <a:cubicBezTo>
                  <a:pt x="63169" y="8497"/>
                  <a:pt x="63198" y="8498"/>
                  <a:pt x="63226" y="8498"/>
                </a:cubicBezTo>
                <a:cubicBezTo>
                  <a:pt x="63312" y="8498"/>
                  <a:pt x="63395" y="8486"/>
                  <a:pt x="63428" y="8387"/>
                </a:cubicBezTo>
                <a:cubicBezTo>
                  <a:pt x="63362" y="8144"/>
                  <a:pt x="62987" y="8342"/>
                  <a:pt x="62921" y="8056"/>
                </a:cubicBezTo>
                <a:cubicBezTo>
                  <a:pt x="62987" y="8033"/>
                  <a:pt x="63053" y="7989"/>
                  <a:pt x="63119" y="7989"/>
                </a:cubicBezTo>
                <a:cubicBezTo>
                  <a:pt x="63538" y="8033"/>
                  <a:pt x="63980" y="8078"/>
                  <a:pt x="64421" y="8122"/>
                </a:cubicBezTo>
                <a:cubicBezTo>
                  <a:pt x="64951" y="8166"/>
                  <a:pt x="65481" y="8210"/>
                  <a:pt x="66010" y="8254"/>
                </a:cubicBezTo>
                <a:cubicBezTo>
                  <a:pt x="66076" y="8254"/>
                  <a:pt x="66143" y="8210"/>
                  <a:pt x="66275" y="8166"/>
                </a:cubicBezTo>
                <a:cubicBezTo>
                  <a:pt x="66165" y="8100"/>
                  <a:pt x="66121" y="8033"/>
                  <a:pt x="66076" y="8033"/>
                </a:cubicBezTo>
                <a:cubicBezTo>
                  <a:pt x="65370" y="7967"/>
                  <a:pt x="64686" y="7857"/>
                  <a:pt x="63980" y="7769"/>
                </a:cubicBezTo>
                <a:cubicBezTo>
                  <a:pt x="63274" y="7680"/>
                  <a:pt x="62545" y="7658"/>
                  <a:pt x="61817" y="7526"/>
                </a:cubicBezTo>
                <a:cubicBezTo>
                  <a:pt x="61376" y="7438"/>
                  <a:pt x="60956" y="7371"/>
                  <a:pt x="60625" y="7107"/>
                </a:cubicBezTo>
                <a:cubicBezTo>
                  <a:pt x="60294" y="7195"/>
                  <a:pt x="59985" y="7261"/>
                  <a:pt x="59698" y="7349"/>
                </a:cubicBezTo>
                <a:cubicBezTo>
                  <a:pt x="59588" y="7239"/>
                  <a:pt x="59544" y="7129"/>
                  <a:pt x="59456" y="7062"/>
                </a:cubicBezTo>
                <a:cubicBezTo>
                  <a:pt x="59287" y="6918"/>
                  <a:pt x="59132" y="6846"/>
                  <a:pt x="58964" y="6846"/>
                </a:cubicBezTo>
                <a:cubicBezTo>
                  <a:pt x="58825" y="6846"/>
                  <a:pt x="58677" y="6896"/>
                  <a:pt x="58507" y="6996"/>
                </a:cubicBezTo>
                <a:cubicBezTo>
                  <a:pt x="58424" y="7051"/>
                  <a:pt x="58376" y="7080"/>
                  <a:pt x="58328" y="7080"/>
                </a:cubicBezTo>
                <a:cubicBezTo>
                  <a:pt x="58262" y="7080"/>
                  <a:pt x="58198" y="7024"/>
                  <a:pt x="58043" y="6908"/>
                </a:cubicBezTo>
                <a:cubicBezTo>
                  <a:pt x="57977" y="6842"/>
                  <a:pt x="57867" y="6775"/>
                  <a:pt x="57756" y="6775"/>
                </a:cubicBezTo>
                <a:cubicBezTo>
                  <a:pt x="57249" y="6731"/>
                  <a:pt x="56741" y="6709"/>
                  <a:pt x="56233" y="6665"/>
                </a:cubicBezTo>
                <a:cubicBezTo>
                  <a:pt x="55924" y="6621"/>
                  <a:pt x="55638" y="6577"/>
                  <a:pt x="55329" y="6533"/>
                </a:cubicBezTo>
                <a:cubicBezTo>
                  <a:pt x="55152" y="6511"/>
                  <a:pt x="54976" y="6444"/>
                  <a:pt x="54799" y="6444"/>
                </a:cubicBezTo>
                <a:cubicBezTo>
                  <a:pt x="53541" y="6422"/>
                  <a:pt x="52305" y="6180"/>
                  <a:pt x="51047" y="6091"/>
                </a:cubicBezTo>
                <a:cubicBezTo>
                  <a:pt x="50650" y="6047"/>
                  <a:pt x="50231" y="5915"/>
                  <a:pt x="49833" y="5826"/>
                </a:cubicBezTo>
                <a:cubicBezTo>
                  <a:pt x="49767" y="5804"/>
                  <a:pt x="49723" y="5694"/>
                  <a:pt x="49723" y="5606"/>
                </a:cubicBezTo>
                <a:cubicBezTo>
                  <a:pt x="49701" y="5562"/>
                  <a:pt x="49767" y="5473"/>
                  <a:pt x="49811" y="5451"/>
                </a:cubicBezTo>
                <a:cubicBezTo>
                  <a:pt x="50054" y="5341"/>
                  <a:pt x="50297" y="5231"/>
                  <a:pt x="50562" y="5120"/>
                </a:cubicBezTo>
                <a:cubicBezTo>
                  <a:pt x="50836" y="5238"/>
                  <a:pt x="51119" y="5301"/>
                  <a:pt x="51409" y="5301"/>
                </a:cubicBezTo>
                <a:cubicBezTo>
                  <a:pt x="51608" y="5301"/>
                  <a:pt x="51811" y="5271"/>
                  <a:pt x="52018" y="5209"/>
                </a:cubicBezTo>
                <a:cubicBezTo>
                  <a:pt x="52106" y="5186"/>
                  <a:pt x="52195" y="5186"/>
                  <a:pt x="52283" y="5186"/>
                </a:cubicBezTo>
                <a:cubicBezTo>
                  <a:pt x="52542" y="5202"/>
                  <a:pt x="52801" y="5227"/>
                  <a:pt x="53060" y="5227"/>
                </a:cubicBezTo>
                <a:cubicBezTo>
                  <a:pt x="53176" y="5227"/>
                  <a:pt x="53292" y="5222"/>
                  <a:pt x="53409" y="5209"/>
                </a:cubicBezTo>
                <a:cubicBezTo>
                  <a:pt x="53660" y="5193"/>
                  <a:pt x="53901" y="5065"/>
                  <a:pt x="54163" y="5065"/>
                </a:cubicBezTo>
                <a:cubicBezTo>
                  <a:pt x="54268" y="5065"/>
                  <a:pt x="54376" y="5085"/>
                  <a:pt x="54490" y="5142"/>
                </a:cubicBezTo>
                <a:cubicBezTo>
                  <a:pt x="54490" y="5142"/>
                  <a:pt x="54512" y="5120"/>
                  <a:pt x="54534" y="5120"/>
                </a:cubicBezTo>
                <a:cubicBezTo>
                  <a:pt x="54697" y="5059"/>
                  <a:pt x="54766" y="4828"/>
                  <a:pt x="54967" y="4828"/>
                </a:cubicBezTo>
                <a:cubicBezTo>
                  <a:pt x="54984" y="4828"/>
                  <a:pt x="55001" y="4830"/>
                  <a:pt x="55020" y="4833"/>
                </a:cubicBezTo>
                <a:cubicBezTo>
                  <a:pt x="55020" y="4922"/>
                  <a:pt x="55020" y="5010"/>
                  <a:pt x="55020" y="5120"/>
                </a:cubicBezTo>
                <a:cubicBezTo>
                  <a:pt x="55108" y="5120"/>
                  <a:pt x="55196" y="5142"/>
                  <a:pt x="55284" y="5142"/>
                </a:cubicBezTo>
                <a:cubicBezTo>
                  <a:pt x="55726" y="5098"/>
                  <a:pt x="56167" y="5054"/>
                  <a:pt x="56609" y="5010"/>
                </a:cubicBezTo>
                <a:cubicBezTo>
                  <a:pt x="56653" y="4988"/>
                  <a:pt x="56697" y="4988"/>
                  <a:pt x="56719" y="4966"/>
                </a:cubicBezTo>
                <a:cubicBezTo>
                  <a:pt x="56807" y="4922"/>
                  <a:pt x="56873" y="4855"/>
                  <a:pt x="56918" y="4833"/>
                </a:cubicBezTo>
                <a:cubicBezTo>
                  <a:pt x="57094" y="4878"/>
                  <a:pt x="57249" y="4900"/>
                  <a:pt x="57381" y="4966"/>
                </a:cubicBezTo>
                <a:cubicBezTo>
                  <a:pt x="57531" y="5041"/>
                  <a:pt x="57674" y="5066"/>
                  <a:pt x="57817" y="5066"/>
                </a:cubicBezTo>
                <a:cubicBezTo>
                  <a:pt x="57928" y="5066"/>
                  <a:pt x="58038" y="5051"/>
                  <a:pt x="58154" y="5032"/>
                </a:cubicBezTo>
                <a:cubicBezTo>
                  <a:pt x="58574" y="4959"/>
                  <a:pt x="58979" y="4916"/>
                  <a:pt x="59395" y="4916"/>
                </a:cubicBezTo>
                <a:cubicBezTo>
                  <a:pt x="59481" y="4916"/>
                  <a:pt x="59567" y="4918"/>
                  <a:pt x="59654" y="4922"/>
                </a:cubicBezTo>
                <a:cubicBezTo>
                  <a:pt x="59930" y="4944"/>
                  <a:pt x="60206" y="4949"/>
                  <a:pt x="60482" y="4949"/>
                </a:cubicBezTo>
                <a:cubicBezTo>
                  <a:pt x="60758" y="4949"/>
                  <a:pt x="61034" y="4944"/>
                  <a:pt x="61309" y="4944"/>
                </a:cubicBezTo>
                <a:cubicBezTo>
                  <a:pt x="61596" y="4944"/>
                  <a:pt x="61883" y="4878"/>
                  <a:pt x="62148" y="4833"/>
                </a:cubicBezTo>
                <a:cubicBezTo>
                  <a:pt x="62214" y="4833"/>
                  <a:pt x="62280" y="4789"/>
                  <a:pt x="62325" y="4745"/>
                </a:cubicBezTo>
                <a:cubicBezTo>
                  <a:pt x="62347" y="4701"/>
                  <a:pt x="62347" y="4591"/>
                  <a:pt x="62325" y="4569"/>
                </a:cubicBezTo>
                <a:cubicBezTo>
                  <a:pt x="62258" y="4524"/>
                  <a:pt x="62170" y="4480"/>
                  <a:pt x="62082" y="4480"/>
                </a:cubicBezTo>
                <a:lnTo>
                  <a:pt x="60890" y="4480"/>
                </a:lnTo>
                <a:cubicBezTo>
                  <a:pt x="60878" y="4480"/>
                  <a:pt x="60865" y="4481"/>
                  <a:pt x="60851" y="4481"/>
                </a:cubicBezTo>
                <a:cubicBezTo>
                  <a:pt x="60788" y="4481"/>
                  <a:pt x="60718" y="4466"/>
                  <a:pt x="60736" y="4304"/>
                </a:cubicBezTo>
                <a:cubicBezTo>
                  <a:pt x="61023" y="4304"/>
                  <a:pt x="61287" y="4282"/>
                  <a:pt x="61574" y="4260"/>
                </a:cubicBezTo>
                <a:cubicBezTo>
                  <a:pt x="62104" y="4237"/>
                  <a:pt x="62104" y="4260"/>
                  <a:pt x="62325" y="4039"/>
                </a:cubicBezTo>
                <a:cubicBezTo>
                  <a:pt x="62280" y="4017"/>
                  <a:pt x="62258" y="3973"/>
                  <a:pt x="62214" y="3973"/>
                </a:cubicBezTo>
                <a:cubicBezTo>
                  <a:pt x="61795" y="3862"/>
                  <a:pt x="61332" y="3973"/>
                  <a:pt x="60912" y="3818"/>
                </a:cubicBezTo>
                <a:cubicBezTo>
                  <a:pt x="60903" y="3815"/>
                  <a:pt x="60893" y="3814"/>
                  <a:pt x="60883" y="3814"/>
                </a:cubicBezTo>
                <a:cubicBezTo>
                  <a:pt x="60821" y="3814"/>
                  <a:pt x="60745" y="3862"/>
                  <a:pt x="60669" y="3862"/>
                </a:cubicBezTo>
                <a:cubicBezTo>
                  <a:pt x="60598" y="3880"/>
                  <a:pt x="60527" y="3912"/>
                  <a:pt x="60455" y="3912"/>
                </a:cubicBezTo>
                <a:cubicBezTo>
                  <a:pt x="60438" y="3912"/>
                  <a:pt x="60421" y="3911"/>
                  <a:pt x="60405" y="3906"/>
                </a:cubicBezTo>
                <a:cubicBezTo>
                  <a:pt x="60360" y="3906"/>
                  <a:pt x="60294" y="3840"/>
                  <a:pt x="60272" y="3796"/>
                </a:cubicBezTo>
                <a:cubicBezTo>
                  <a:pt x="60250" y="3774"/>
                  <a:pt x="60272" y="3708"/>
                  <a:pt x="60294" y="3664"/>
                </a:cubicBezTo>
                <a:cubicBezTo>
                  <a:pt x="60391" y="3509"/>
                  <a:pt x="60539" y="3439"/>
                  <a:pt x="60722" y="3439"/>
                </a:cubicBezTo>
                <a:cubicBezTo>
                  <a:pt x="60748" y="3439"/>
                  <a:pt x="60775" y="3440"/>
                  <a:pt x="60802" y="3443"/>
                </a:cubicBezTo>
                <a:cubicBezTo>
                  <a:pt x="60945" y="3461"/>
                  <a:pt x="61088" y="3493"/>
                  <a:pt x="61219" y="3493"/>
                </a:cubicBezTo>
                <a:cubicBezTo>
                  <a:pt x="61250" y="3493"/>
                  <a:pt x="61280" y="3491"/>
                  <a:pt x="61309" y="3487"/>
                </a:cubicBezTo>
                <a:cubicBezTo>
                  <a:pt x="61393" y="3466"/>
                  <a:pt x="61473" y="3458"/>
                  <a:pt x="61550" y="3458"/>
                </a:cubicBezTo>
                <a:cubicBezTo>
                  <a:pt x="61716" y="3458"/>
                  <a:pt x="61872" y="3494"/>
                  <a:pt x="62038" y="3509"/>
                </a:cubicBezTo>
                <a:cubicBezTo>
                  <a:pt x="62295" y="3550"/>
                  <a:pt x="62551" y="3590"/>
                  <a:pt x="62803" y="3590"/>
                </a:cubicBezTo>
                <a:cubicBezTo>
                  <a:pt x="62962" y="3590"/>
                  <a:pt x="63120" y="3574"/>
                  <a:pt x="63274" y="3531"/>
                </a:cubicBezTo>
                <a:cubicBezTo>
                  <a:pt x="63430" y="3489"/>
                  <a:pt x="63587" y="3464"/>
                  <a:pt x="63744" y="3464"/>
                </a:cubicBezTo>
                <a:cubicBezTo>
                  <a:pt x="63830" y="3464"/>
                  <a:pt x="63916" y="3471"/>
                  <a:pt x="64002" y="3487"/>
                </a:cubicBezTo>
                <a:cubicBezTo>
                  <a:pt x="64021" y="3490"/>
                  <a:pt x="64040" y="3492"/>
                  <a:pt x="64060" y="3492"/>
                </a:cubicBezTo>
                <a:cubicBezTo>
                  <a:pt x="64178" y="3492"/>
                  <a:pt x="64311" y="3443"/>
                  <a:pt x="64443" y="3443"/>
                </a:cubicBezTo>
                <a:cubicBezTo>
                  <a:pt x="64517" y="3443"/>
                  <a:pt x="64590" y="3433"/>
                  <a:pt x="64664" y="3433"/>
                </a:cubicBezTo>
                <a:cubicBezTo>
                  <a:pt x="64701" y="3433"/>
                  <a:pt x="64738" y="3436"/>
                  <a:pt x="64774" y="3443"/>
                </a:cubicBezTo>
                <a:cubicBezTo>
                  <a:pt x="65127" y="3553"/>
                  <a:pt x="65486" y="3603"/>
                  <a:pt x="65845" y="3603"/>
                </a:cubicBezTo>
                <a:cubicBezTo>
                  <a:pt x="66203" y="3603"/>
                  <a:pt x="66562" y="3553"/>
                  <a:pt x="66915" y="3465"/>
                </a:cubicBezTo>
                <a:cubicBezTo>
                  <a:pt x="67098" y="3431"/>
                  <a:pt x="67287" y="3390"/>
                  <a:pt x="67479" y="3390"/>
                </a:cubicBezTo>
                <a:cubicBezTo>
                  <a:pt x="67657" y="3390"/>
                  <a:pt x="67838" y="3425"/>
                  <a:pt x="68019" y="3531"/>
                </a:cubicBezTo>
                <a:cubicBezTo>
                  <a:pt x="68077" y="3565"/>
                  <a:pt x="68151" y="3576"/>
                  <a:pt x="68232" y="3576"/>
                </a:cubicBezTo>
                <a:cubicBezTo>
                  <a:pt x="68367" y="3576"/>
                  <a:pt x="68521" y="3545"/>
                  <a:pt x="68659" y="3531"/>
                </a:cubicBezTo>
                <a:cubicBezTo>
                  <a:pt x="68769" y="3531"/>
                  <a:pt x="68879" y="3465"/>
                  <a:pt x="68857" y="3333"/>
                </a:cubicBezTo>
                <a:cubicBezTo>
                  <a:pt x="68835" y="3266"/>
                  <a:pt x="68747" y="3178"/>
                  <a:pt x="68681" y="3156"/>
                </a:cubicBezTo>
                <a:cubicBezTo>
                  <a:pt x="68570" y="3112"/>
                  <a:pt x="68438" y="3112"/>
                  <a:pt x="68305" y="3112"/>
                </a:cubicBezTo>
                <a:cubicBezTo>
                  <a:pt x="68129" y="3112"/>
                  <a:pt x="67952" y="3134"/>
                  <a:pt x="67776" y="3134"/>
                </a:cubicBezTo>
                <a:cubicBezTo>
                  <a:pt x="67658" y="3149"/>
                  <a:pt x="67540" y="3161"/>
                  <a:pt x="67425" y="3161"/>
                </a:cubicBezTo>
                <a:cubicBezTo>
                  <a:pt x="67195" y="3161"/>
                  <a:pt x="66974" y="3112"/>
                  <a:pt x="66783" y="2935"/>
                </a:cubicBezTo>
                <a:cubicBezTo>
                  <a:pt x="66739" y="2891"/>
                  <a:pt x="66650" y="2869"/>
                  <a:pt x="66584" y="2869"/>
                </a:cubicBezTo>
                <a:cubicBezTo>
                  <a:pt x="66253" y="2869"/>
                  <a:pt x="65900" y="2869"/>
                  <a:pt x="65547" y="2891"/>
                </a:cubicBezTo>
                <a:cubicBezTo>
                  <a:pt x="65483" y="2900"/>
                  <a:pt x="65419" y="2906"/>
                  <a:pt x="65355" y="2906"/>
                </a:cubicBezTo>
                <a:cubicBezTo>
                  <a:pt x="65264" y="2906"/>
                  <a:pt x="65174" y="2895"/>
                  <a:pt x="65083" y="2869"/>
                </a:cubicBezTo>
                <a:cubicBezTo>
                  <a:pt x="64995" y="2825"/>
                  <a:pt x="64885" y="2781"/>
                  <a:pt x="64774" y="2781"/>
                </a:cubicBezTo>
                <a:cubicBezTo>
                  <a:pt x="64046" y="2742"/>
                  <a:pt x="63318" y="2667"/>
                  <a:pt x="62605" y="2667"/>
                </a:cubicBezTo>
                <a:cubicBezTo>
                  <a:pt x="62519" y="2667"/>
                  <a:pt x="62433" y="2668"/>
                  <a:pt x="62347" y="2671"/>
                </a:cubicBezTo>
                <a:cubicBezTo>
                  <a:pt x="62113" y="2679"/>
                  <a:pt x="61880" y="2687"/>
                  <a:pt x="61646" y="2687"/>
                </a:cubicBezTo>
                <a:cubicBezTo>
                  <a:pt x="61262" y="2687"/>
                  <a:pt x="60877" y="2665"/>
                  <a:pt x="60493" y="2582"/>
                </a:cubicBezTo>
                <a:cubicBezTo>
                  <a:pt x="60338" y="2560"/>
                  <a:pt x="60184" y="2560"/>
                  <a:pt x="60029" y="2560"/>
                </a:cubicBezTo>
                <a:cubicBezTo>
                  <a:pt x="59809" y="2549"/>
                  <a:pt x="59588" y="2549"/>
                  <a:pt x="59370" y="2549"/>
                </a:cubicBezTo>
                <a:cubicBezTo>
                  <a:pt x="59152" y="2549"/>
                  <a:pt x="58937" y="2549"/>
                  <a:pt x="58727" y="2538"/>
                </a:cubicBezTo>
                <a:cubicBezTo>
                  <a:pt x="58663" y="2538"/>
                  <a:pt x="58599" y="2538"/>
                  <a:pt x="58537" y="2538"/>
                </a:cubicBezTo>
                <a:cubicBezTo>
                  <a:pt x="58193" y="2538"/>
                  <a:pt x="57878" y="2553"/>
                  <a:pt x="57580" y="2759"/>
                </a:cubicBezTo>
                <a:cubicBezTo>
                  <a:pt x="57198" y="2606"/>
                  <a:pt x="56817" y="2559"/>
                  <a:pt x="56436" y="2559"/>
                </a:cubicBezTo>
                <a:cubicBezTo>
                  <a:pt x="56265" y="2559"/>
                  <a:pt x="56095" y="2569"/>
                  <a:pt x="55924" y="2582"/>
                </a:cubicBezTo>
                <a:lnTo>
                  <a:pt x="55329" y="2582"/>
                </a:lnTo>
                <a:cubicBezTo>
                  <a:pt x="54892" y="2535"/>
                  <a:pt x="54444" y="2489"/>
                  <a:pt x="53992" y="2489"/>
                </a:cubicBezTo>
                <a:cubicBezTo>
                  <a:pt x="53806" y="2489"/>
                  <a:pt x="53618" y="2497"/>
                  <a:pt x="53431" y="2516"/>
                </a:cubicBezTo>
                <a:cubicBezTo>
                  <a:pt x="53320" y="2528"/>
                  <a:pt x="53210" y="2533"/>
                  <a:pt x="53101" y="2533"/>
                </a:cubicBezTo>
                <a:cubicBezTo>
                  <a:pt x="52640" y="2533"/>
                  <a:pt x="52188" y="2448"/>
                  <a:pt x="51724" y="2448"/>
                </a:cubicBezTo>
                <a:cubicBezTo>
                  <a:pt x="51682" y="2448"/>
                  <a:pt x="51641" y="2448"/>
                  <a:pt x="51599" y="2450"/>
                </a:cubicBezTo>
                <a:cubicBezTo>
                  <a:pt x="51511" y="2450"/>
                  <a:pt x="51444" y="2406"/>
                  <a:pt x="51268" y="2362"/>
                </a:cubicBezTo>
                <a:cubicBezTo>
                  <a:pt x="51422" y="2317"/>
                  <a:pt x="51466" y="2295"/>
                  <a:pt x="51533" y="2295"/>
                </a:cubicBezTo>
                <a:cubicBezTo>
                  <a:pt x="51842" y="2273"/>
                  <a:pt x="52129" y="2251"/>
                  <a:pt x="52371" y="1986"/>
                </a:cubicBezTo>
                <a:cubicBezTo>
                  <a:pt x="52453" y="1893"/>
                  <a:pt x="52571" y="1837"/>
                  <a:pt x="52697" y="1837"/>
                </a:cubicBezTo>
                <a:cubicBezTo>
                  <a:pt x="52810" y="1837"/>
                  <a:pt x="52929" y="1882"/>
                  <a:pt x="53033" y="1986"/>
                </a:cubicBezTo>
                <a:cubicBezTo>
                  <a:pt x="53270" y="2199"/>
                  <a:pt x="53513" y="2286"/>
                  <a:pt x="53766" y="2286"/>
                </a:cubicBezTo>
                <a:cubicBezTo>
                  <a:pt x="53985" y="2286"/>
                  <a:pt x="54210" y="2221"/>
                  <a:pt x="54446" y="2119"/>
                </a:cubicBezTo>
                <a:cubicBezTo>
                  <a:pt x="54556" y="2075"/>
                  <a:pt x="54689" y="1986"/>
                  <a:pt x="54821" y="1986"/>
                </a:cubicBezTo>
                <a:cubicBezTo>
                  <a:pt x="54850" y="1988"/>
                  <a:pt x="54878" y="1988"/>
                  <a:pt x="54907" y="1988"/>
                </a:cubicBezTo>
                <a:cubicBezTo>
                  <a:pt x="55426" y="1988"/>
                  <a:pt x="55909" y="1806"/>
                  <a:pt x="56432" y="1744"/>
                </a:cubicBezTo>
                <a:cubicBezTo>
                  <a:pt x="56479" y="1728"/>
                  <a:pt x="56526" y="1712"/>
                  <a:pt x="56573" y="1712"/>
                </a:cubicBezTo>
                <a:cubicBezTo>
                  <a:pt x="56592" y="1712"/>
                  <a:pt x="56611" y="1715"/>
                  <a:pt x="56631" y="1722"/>
                </a:cubicBezTo>
                <a:cubicBezTo>
                  <a:pt x="56787" y="1769"/>
                  <a:pt x="56943" y="1787"/>
                  <a:pt x="57098" y="1787"/>
                </a:cubicBezTo>
                <a:cubicBezTo>
                  <a:pt x="57448" y="1787"/>
                  <a:pt x="57795" y="1694"/>
                  <a:pt x="58131" y="1633"/>
                </a:cubicBezTo>
                <a:cubicBezTo>
                  <a:pt x="58268" y="1618"/>
                  <a:pt x="58416" y="1592"/>
                  <a:pt x="58552" y="1592"/>
                </a:cubicBezTo>
                <a:cubicBezTo>
                  <a:pt x="58614" y="1592"/>
                  <a:pt x="58673" y="1598"/>
                  <a:pt x="58727" y="1611"/>
                </a:cubicBezTo>
                <a:cubicBezTo>
                  <a:pt x="58918" y="1675"/>
                  <a:pt x="59105" y="1694"/>
                  <a:pt x="59292" y="1694"/>
                </a:cubicBezTo>
                <a:cubicBezTo>
                  <a:pt x="59558" y="1694"/>
                  <a:pt x="59823" y="1655"/>
                  <a:pt x="60096" y="1655"/>
                </a:cubicBezTo>
                <a:cubicBezTo>
                  <a:pt x="60257" y="1655"/>
                  <a:pt x="60429" y="1636"/>
                  <a:pt x="60591" y="1636"/>
                </a:cubicBezTo>
                <a:cubicBezTo>
                  <a:pt x="60672" y="1636"/>
                  <a:pt x="60750" y="1641"/>
                  <a:pt x="60824" y="1655"/>
                </a:cubicBezTo>
                <a:cubicBezTo>
                  <a:pt x="61010" y="1711"/>
                  <a:pt x="61193" y="1732"/>
                  <a:pt x="61375" y="1732"/>
                </a:cubicBezTo>
                <a:cubicBezTo>
                  <a:pt x="61624" y="1732"/>
                  <a:pt x="61871" y="1694"/>
                  <a:pt x="62126" y="1655"/>
                </a:cubicBezTo>
                <a:cubicBezTo>
                  <a:pt x="62170" y="1633"/>
                  <a:pt x="62192" y="1567"/>
                  <a:pt x="62214" y="1523"/>
                </a:cubicBezTo>
                <a:cubicBezTo>
                  <a:pt x="62192" y="1479"/>
                  <a:pt x="62170" y="1457"/>
                  <a:pt x="62148" y="1457"/>
                </a:cubicBezTo>
                <a:cubicBezTo>
                  <a:pt x="61839" y="1435"/>
                  <a:pt x="61552" y="1391"/>
                  <a:pt x="61243" y="1368"/>
                </a:cubicBezTo>
                <a:cubicBezTo>
                  <a:pt x="61133" y="1346"/>
                  <a:pt x="60978" y="1391"/>
                  <a:pt x="60912" y="1170"/>
                </a:cubicBezTo>
                <a:cubicBezTo>
                  <a:pt x="61177" y="1170"/>
                  <a:pt x="61432" y="1160"/>
                  <a:pt x="61677" y="1160"/>
                </a:cubicBezTo>
                <a:cubicBezTo>
                  <a:pt x="61800" y="1160"/>
                  <a:pt x="61920" y="1162"/>
                  <a:pt x="62038" y="1170"/>
                </a:cubicBezTo>
                <a:cubicBezTo>
                  <a:pt x="62788" y="1192"/>
                  <a:pt x="63538" y="1236"/>
                  <a:pt x="64289" y="1280"/>
                </a:cubicBezTo>
                <a:cubicBezTo>
                  <a:pt x="64323" y="1280"/>
                  <a:pt x="64363" y="1284"/>
                  <a:pt x="64404" y="1284"/>
                </a:cubicBezTo>
                <a:cubicBezTo>
                  <a:pt x="64495" y="1284"/>
                  <a:pt x="64589" y="1263"/>
                  <a:pt x="64620" y="1126"/>
                </a:cubicBezTo>
                <a:cubicBezTo>
                  <a:pt x="64465" y="1006"/>
                  <a:pt x="64284" y="992"/>
                  <a:pt x="64097" y="992"/>
                </a:cubicBezTo>
                <a:cubicBezTo>
                  <a:pt x="64044" y="992"/>
                  <a:pt x="63990" y="993"/>
                  <a:pt x="63936" y="993"/>
                </a:cubicBezTo>
                <a:cubicBezTo>
                  <a:pt x="62545" y="949"/>
                  <a:pt x="61177" y="795"/>
                  <a:pt x="59787" y="751"/>
                </a:cubicBezTo>
                <a:cubicBezTo>
                  <a:pt x="58396" y="706"/>
                  <a:pt x="57006" y="596"/>
                  <a:pt x="55616" y="530"/>
                </a:cubicBezTo>
                <a:cubicBezTo>
                  <a:pt x="55531" y="523"/>
                  <a:pt x="55447" y="521"/>
                  <a:pt x="55363" y="521"/>
                </a:cubicBezTo>
                <a:cubicBezTo>
                  <a:pt x="55161" y="521"/>
                  <a:pt x="54958" y="536"/>
                  <a:pt x="54755" y="552"/>
                </a:cubicBezTo>
                <a:cubicBezTo>
                  <a:pt x="54637" y="559"/>
                  <a:pt x="54519" y="564"/>
                  <a:pt x="54403" y="564"/>
                </a:cubicBezTo>
                <a:cubicBezTo>
                  <a:pt x="54169" y="564"/>
                  <a:pt x="53938" y="545"/>
                  <a:pt x="53718" y="486"/>
                </a:cubicBezTo>
                <a:cubicBezTo>
                  <a:pt x="53585" y="442"/>
                  <a:pt x="53453" y="419"/>
                  <a:pt x="53320" y="419"/>
                </a:cubicBezTo>
                <a:cubicBezTo>
                  <a:pt x="52438" y="331"/>
                  <a:pt x="51555" y="353"/>
                  <a:pt x="50694" y="265"/>
                </a:cubicBezTo>
                <a:cubicBezTo>
                  <a:pt x="50649" y="259"/>
                  <a:pt x="50604" y="257"/>
                  <a:pt x="50559" y="257"/>
                </a:cubicBezTo>
                <a:cubicBezTo>
                  <a:pt x="50296" y="257"/>
                  <a:pt x="50033" y="339"/>
                  <a:pt x="49770" y="339"/>
                </a:cubicBezTo>
                <a:cubicBezTo>
                  <a:pt x="49725" y="339"/>
                  <a:pt x="49680" y="337"/>
                  <a:pt x="49635" y="331"/>
                </a:cubicBezTo>
                <a:cubicBezTo>
                  <a:pt x="49260" y="287"/>
                  <a:pt x="48906" y="221"/>
                  <a:pt x="48531" y="221"/>
                </a:cubicBezTo>
                <a:cubicBezTo>
                  <a:pt x="47935" y="221"/>
                  <a:pt x="47339" y="199"/>
                  <a:pt x="46744" y="177"/>
                </a:cubicBezTo>
                <a:cubicBezTo>
                  <a:pt x="46037" y="155"/>
                  <a:pt x="45331" y="133"/>
                  <a:pt x="44647" y="110"/>
                </a:cubicBezTo>
                <a:cubicBezTo>
                  <a:pt x="44426" y="99"/>
                  <a:pt x="44206" y="99"/>
                  <a:pt x="43985" y="99"/>
                </a:cubicBezTo>
                <a:cubicBezTo>
                  <a:pt x="43764" y="99"/>
                  <a:pt x="43544" y="99"/>
                  <a:pt x="43323" y="88"/>
                </a:cubicBezTo>
                <a:cubicBezTo>
                  <a:pt x="42595" y="88"/>
                  <a:pt x="41866" y="66"/>
                  <a:pt x="41138" y="44"/>
                </a:cubicBezTo>
                <a:cubicBezTo>
                  <a:pt x="40608" y="22"/>
                  <a:pt x="40079" y="22"/>
                  <a:pt x="39549" y="22"/>
                </a:cubicBezTo>
                <a:cubicBezTo>
                  <a:pt x="38512" y="0"/>
                  <a:pt x="37474" y="0"/>
                  <a:pt x="364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6"/>
          <p:cNvSpPr/>
          <p:nvPr/>
        </p:nvSpPr>
        <p:spPr>
          <a:xfrm>
            <a:off x="-1575950" y="3153225"/>
            <a:ext cx="2226825" cy="420550"/>
          </a:xfrm>
          <a:custGeom>
            <a:avLst/>
            <a:gdLst/>
            <a:ahLst/>
            <a:cxnLst/>
            <a:rect l="l" t="t" r="r" b="b"/>
            <a:pathLst>
              <a:path w="89073" h="16822" extrusionOk="0">
                <a:moveTo>
                  <a:pt x="41955" y="928"/>
                </a:moveTo>
                <a:lnTo>
                  <a:pt x="41977" y="994"/>
                </a:lnTo>
                <a:lnTo>
                  <a:pt x="41977" y="994"/>
                </a:lnTo>
                <a:lnTo>
                  <a:pt x="41910" y="972"/>
                </a:lnTo>
                <a:lnTo>
                  <a:pt x="41955" y="928"/>
                </a:lnTo>
                <a:close/>
                <a:moveTo>
                  <a:pt x="46068" y="719"/>
                </a:moveTo>
                <a:cubicBezTo>
                  <a:pt x="46156" y="719"/>
                  <a:pt x="46241" y="736"/>
                  <a:pt x="46324" y="751"/>
                </a:cubicBezTo>
                <a:cubicBezTo>
                  <a:pt x="46368" y="751"/>
                  <a:pt x="46413" y="818"/>
                  <a:pt x="46413" y="840"/>
                </a:cubicBezTo>
                <a:cubicBezTo>
                  <a:pt x="46391" y="906"/>
                  <a:pt x="46368" y="994"/>
                  <a:pt x="46324" y="994"/>
                </a:cubicBezTo>
                <a:cubicBezTo>
                  <a:pt x="46104" y="1016"/>
                  <a:pt x="45905" y="1016"/>
                  <a:pt x="45530" y="1060"/>
                </a:cubicBezTo>
                <a:cubicBezTo>
                  <a:pt x="45719" y="784"/>
                  <a:pt x="45898" y="719"/>
                  <a:pt x="46068" y="719"/>
                </a:cubicBezTo>
                <a:close/>
                <a:moveTo>
                  <a:pt x="43974" y="693"/>
                </a:moveTo>
                <a:cubicBezTo>
                  <a:pt x="44252" y="693"/>
                  <a:pt x="44545" y="727"/>
                  <a:pt x="44868" y="773"/>
                </a:cubicBezTo>
                <a:cubicBezTo>
                  <a:pt x="44713" y="906"/>
                  <a:pt x="44647" y="1016"/>
                  <a:pt x="44559" y="1038"/>
                </a:cubicBezTo>
                <a:cubicBezTo>
                  <a:pt x="44379" y="1081"/>
                  <a:pt x="44196" y="1097"/>
                  <a:pt x="44010" y="1097"/>
                </a:cubicBezTo>
                <a:cubicBezTo>
                  <a:pt x="43716" y="1097"/>
                  <a:pt x="43413" y="1057"/>
                  <a:pt x="43102" y="1016"/>
                </a:cubicBezTo>
                <a:cubicBezTo>
                  <a:pt x="43168" y="906"/>
                  <a:pt x="43190" y="818"/>
                  <a:pt x="43235" y="795"/>
                </a:cubicBezTo>
                <a:cubicBezTo>
                  <a:pt x="43477" y="722"/>
                  <a:pt x="43719" y="693"/>
                  <a:pt x="43974" y="693"/>
                </a:cubicBezTo>
                <a:close/>
                <a:moveTo>
                  <a:pt x="47693" y="663"/>
                </a:moveTo>
                <a:cubicBezTo>
                  <a:pt x="47869" y="707"/>
                  <a:pt x="48068" y="641"/>
                  <a:pt x="48156" y="862"/>
                </a:cubicBezTo>
                <a:cubicBezTo>
                  <a:pt x="48178" y="884"/>
                  <a:pt x="48156" y="950"/>
                  <a:pt x="48134" y="972"/>
                </a:cubicBezTo>
                <a:cubicBezTo>
                  <a:pt x="48017" y="1089"/>
                  <a:pt x="47887" y="1143"/>
                  <a:pt x="47735" y="1143"/>
                </a:cubicBezTo>
                <a:cubicBezTo>
                  <a:pt x="47687" y="1143"/>
                  <a:pt x="47636" y="1137"/>
                  <a:pt x="47582" y="1127"/>
                </a:cubicBezTo>
                <a:cubicBezTo>
                  <a:pt x="47472" y="1104"/>
                  <a:pt x="47340" y="928"/>
                  <a:pt x="47384" y="840"/>
                </a:cubicBezTo>
                <a:cubicBezTo>
                  <a:pt x="47428" y="751"/>
                  <a:pt x="47538" y="707"/>
                  <a:pt x="47582" y="663"/>
                </a:cubicBezTo>
                <a:close/>
                <a:moveTo>
                  <a:pt x="35113" y="1149"/>
                </a:moveTo>
                <a:lnTo>
                  <a:pt x="35157" y="1171"/>
                </a:lnTo>
                <a:lnTo>
                  <a:pt x="35113" y="1193"/>
                </a:lnTo>
                <a:lnTo>
                  <a:pt x="35113" y="1149"/>
                </a:lnTo>
                <a:close/>
                <a:moveTo>
                  <a:pt x="7151" y="3466"/>
                </a:moveTo>
                <a:lnTo>
                  <a:pt x="7107" y="3510"/>
                </a:lnTo>
                <a:lnTo>
                  <a:pt x="7107" y="3466"/>
                </a:lnTo>
                <a:close/>
                <a:moveTo>
                  <a:pt x="8895" y="3091"/>
                </a:moveTo>
                <a:cubicBezTo>
                  <a:pt x="9005" y="3113"/>
                  <a:pt x="9071" y="3113"/>
                  <a:pt x="9137" y="3135"/>
                </a:cubicBezTo>
                <a:cubicBezTo>
                  <a:pt x="9159" y="3157"/>
                  <a:pt x="9204" y="3201"/>
                  <a:pt x="9204" y="3223"/>
                </a:cubicBezTo>
                <a:cubicBezTo>
                  <a:pt x="9204" y="3289"/>
                  <a:pt x="9181" y="3356"/>
                  <a:pt x="9137" y="3400"/>
                </a:cubicBezTo>
                <a:cubicBezTo>
                  <a:pt x="9115" y="3422"/>
                  <a:pt x="9049" y="3444"/>
                  <a:pt x="9027" y="3444"/>
                </a:cubicBezTo>
                <a:cubicBezTo>
                  <a:pt x="8740" y="3488"/>
                  <a:pt x="8453" y="3510"/>
                  <a:pt x="8188" y="3532"/>
                </a:cubicBezTo>
                <a:cubicBezTo>
                  <a:pt x="8179" y="3535"/>
                  <a:pt x="8170" y="3536"/>
                  <a:pt x="8161" y="3536"/>
                </a:cubicBezTo>
                <a:cubicBezTo>
                  <a:pt x="8105" y="3536"/>
                  <a:pt x="8053" y="3482"/>
                  <a:pt x="8034" y="3444"/>
                </a:cubicBezTo>
                <a:cubicBezTo>
                  <a:pt x="8034" y="3400"/>
                  <a:pt x="8078" y="3289"/>
                  <a:pt x="8122" y="3289"/>
                </a:cubicBezTo>
                <a:cubicBezTo>
                  <a:pt x="8387" y="3201"/>
                  <a:pt x="8674" y="3135"/>
                  <a:pt x="8895" y="3091"/>
                </a:cubicBezTo>
                <a:close/>
                <a:moveTo>
                  <a:pt x="6003" y="3488"/>
                </a:moveTo>
                <a:cubicBezTo>
                  <a:pt x="6070" y="3488"/>
                  <a:pt x="6158" y="3488"/>
                  <a:pt x="6202" y="3532"/>
                </a:cubicBezTo>
                <a:cubicBezTo>
                  <a:pt x="6268" y="3576"/>
                  <a:pt x="6290" y="3642"/>
                  <a:pt x="6357" y="3709"/>
                </a:cubicBezTo>
                <a:cubicBezTo>
                  <a:pt x="6296" y="3749"/>
                  <a:pt x="6218" y="3844"/>
                  <a:pt x="6171" y="3844"/>
                </a:cubicBezTo>
                <a:cubicBezTo>
                  <a:pt x="6166" y="3844"/>
                  <a:pt x="6162" y="3843"/>
                  <a:pt x="6158" y="3841"/>
                </a:cubicBezTo>
                <a:cubicBezTo>
                  <a:pt x="6024" y="3796"/>
                  <a:pt x="5894" y="3781"/>
                  <a:pt x="5764" y="3781"/>
                </a:cubicBezTo>
                <a:cubicBezTo>
                  <a:pt x="5573" y="3781"/>
                  <a:pt x="5384" y="3815"/>
                  <a:pt x="5187" y="3841"/>
                </a:cubicBezTo>
                <a:cubicBezTo>
                  <a:pt x="4944" y="3885"/>
                  <a:pt x="4679" y="3885"/>
                  <a:pt x="4414" y="3907"/>
                </a:cubicBezTo>
                <a:cubicBezTo>
                  <a:pt x="4392" y="3863"/>
                  <a:pt x="4370" y="3819"/>
                  <a:pt x="4370" y="3797"/>
                </a:cubicBezTo>
                <a:cubicBezTo>
                  <a:pt x="4437" y="3753"/>
                  <a:pt x="4503" y="3687"/>
                  <a:pt x="4569" y="3665"/>
                </a:cubicBezTo>
                <a:cubicBezTo>
                  <a:pt x="5054" y="3598"/>
                  <a:pt x="5540" y="3554"/>
                  <a:pt x="6003" y="3488"/>
                </a:cubicBezTo>
                <a:close/>
                <a:moveTo>
                  <a:pt x="87307" y="5739"/>
                </a:moveTo>
                <a:cubicBezTo>
                  <a:pt x="87351" y="5761"/>
                  <a:pt x="87440" y="5761"/>
                  <a:pt x="87506" y="5805"/>
                </a:cubicBezTo>
                <a:cubicBezTo>
                  <a:pt x="87550" y="5827"/>
                  <a:pt x="87572" y="5916"/>
                  <a:pt x="87594" y="5960"/>
                </a:cubicBezTo>
                <a:cubicBezTo>
                  <a:pt x="87594" y="6004"/>
                  <a:pt x="87550" y="6048"/>
                  <a:pt x="87506" y="6048"/>
                </a:cubicBezTo>
                <a:cubicBezTo>
                  <a:pt x="87448" y="6087"/>
                  <a:pt x="87386" y="6104"/>
                  <a:pt x="87323" y="6104"/>
                </a:cubicBezTo>
                <a:cubicBezTo>
                  <a:pt x="87242" y="6104"/>
                  <a:pt x="87161" y="6076"/>
                  <a:pt x="87087" y="6026"/>
                </a:cubicBezTo>
                <a:cubicBezTo>
                  <a:pt x="87042" y="6004"/>
                  <a:pt x="86998" y="5916"/>
                  <a:pt x="86998" y="5871"/>
                </a:cubicBezTo>
                <a:cubicBezTo>
                  <a:pt x="87020" y="5827"/>
                  <a:pt x="87087" y="5783"/>
                  <a:pt x="87131" y="5761"/>
                </a:cubicBezTo>
                <a:cubicBezTo>
                  <a:pt x="87153" y="5750"/>
                  <a:pt x="87175" y="5750"/>
                  <a:pt x="87202" y="5750"/>
                </a:cubicBezTo>
                <a:cubicBezTo>
                  <a:pt x="87230" y="5750"/>
                  <a:pt x="87263" y="5750"/>
                  <a:pt x="87307" y="5739"/>
                </a:cubicBezTo>
                <a:close/>
                <a:moveTo>
                  <a:pt x="41138" y="8785"/>
                </a:moveTo>
                <a:cubicBezTo>
                  <a:pt x="41160" y="8807"/>
                  <a:pt x="41182" y="8807"/>
                  <a:pt x="41204" y="8829"/>
                </a:cubicBezTo>
                <a:cubicBezTo>
                  <a:pt x="41182" y="8851"/>
                  <a:pt x="41160" y="8895"/>
                  <a:pt x="41138" y="8917"/>
                </a:cubicBezTo>
                <a:cubicBezTo>
                  <a:pt x="41138" y="8917"/>
                  <a:pt x="41094" y="8895"/>
                  <a:pt x="41094" y="8873"/>
                </a:cubicBezTo>
                <a:cubicBezTo>
                  <a:pt x="41116" y="8851"/>
                  <a:pt x="41116" y="8807"/>
                  <a:pt x="41138" y="8785"/>
                </a:cubicBezTo>
                <a:close/>
                <a:moveTo>
                  <a:pt x="39439" y="8895"/>
                </a:moveTo>
                <a:cubicBezTo>
                  <a:pt x="39461" y="8917"/>
                  <a:pt x="39461" y="8939"/>
                  <a:pt x="39461" y="8961"/>
                </a:cubicBezTo>
                <a:cubicBezTo>
                  <a:pt x="39439" y="8983"/>
                  <a:pt x="39417" y="8983"/>
                  <a:pt x="39372" y="9005"/>
                </a:cubicBezTo>
                <a:cubicBezTo>
                  <a:pt x="39372" y="8983"/>
                  <a:pt x="39350" y="8961"/>
                  <a:pt x="39350" y="8961"/>
                </a:cubicBezTo>
                <a:cubicBezTo>
                  <a:pt x="39395" y="8939"/>
                  <a:pt x="39417" y="8917"/>
                  <a:pt x="39439" y="8895"/>
                </a:cubicBezTo>
                <a:close/>
                <a:moveTo>
                  <a:pt x="9888" y="8740"/>
                </a:moveTo>
                <a:cubicBezTo>
                  <a:pt x="9954" y="8829"/>
                  <a:pt x="9998" y="8917"/>
                  <a:pt x="10064" y="9005"/>
                </a:cubicBezTo>
                <a:cubicBezTo>
                  <a:pt x="10011" y="9023"/>
                  <a:pt x="9972" y="9055"/>
                  <a:pt x="9935" y="9055"/>
                </a:cubicBezTo>
                <a:cubicBezTo>
                  <a:pt x="9927" y="9055"/>
                  <a:pt x="9918" y="9054"/>
                  <a:pt x="9910" y="9049"/>
                </a:cubicBezTo>
                <a:cubicBezTo>
                  <a:pt x="9799" y="9005"/>
                  <a:pt x="9733" y="8939"/>
                  <a:pt x="9755" y="8807"/>
                </a:cubicBezTo>
                <a:cubicBezTo>
                  <a:pt x="9755" y="8785"/>
                  <a:pt x="9888" y="8740"/>
                  <a:pt x="9888" y="8740"/>
                </a:cubicBezTo>
                <a:close/>
                <a:moveTo>
                  <a:pt x="36901" y="8917"/>
                </a:moveTo>
                <a:cubicBezTo>
                  <a:pt x="36945" y="8983"/>
                  <a:pt x="37011" y="9049"/>
                  <a:pt x="37011" y="9072"/>
                </a:cubicBezTo>
                <a:cubicBezTo>
                  <a:pt x="36989" y="9116"/>
                  <a:pt x="36923" y="9160"/>
                  <a:pt x="36879" y="9182"/>
                </a:cubicBezTo>
                <a:cubicBezTo>
                  <a:pt x="36834" y="9182"/>
                  <a:pt x="36790" y="9094"/>
                  <a:pt x="36746" y="9049"/>
                </a:cubicBezTo>
                <a:cubicBezTo>
                  <a:pt x="36790" y="9027"/>
                  <a:pt x="36834" y="8983"/>
                  <a:pt x="36901" y="8917"/>
                </a:cubicBezTo>
                <a:close/>
                <a:moveTo>
                  <a:pt x="41712" y="9138"/>
                </a:moveTo>
                <a:lnTo>
                  <a:pt x="41712" y="9182"/>
                </a:lnTo>
                <a:lnTo>
                  <a:pt x="41668" y="9138"/>
                </a:lnTo>
                <a:close/>
                <a:moveTo>
                  <a:pt x="50804" y="9072"/>
                </a:moveTo>
                <a:cubicBezTo>
                  <a:pt x="50849" y="9116"/>
                  <a:pt x="50893" y="9138"/>
                  <a:pt x="50937" y="9160"/>
                </a:cubicBezTo>
                <a:cubicBezTo>
                  <a:pt x="50893" y="9182"/>
                  <a:pt x="50849" y="9226"/>
                  <a:pt x="50804" y="9248"/>
                </a:cubicBezTo>
                <a:cubicBezTo>
                  <a:pt x="50800" y="9252"/>
                  <a:pt x="50795" y="9254"/>
                  <a:pt x="50790" y="9254"/>
                </a:cubicBezTo>
                <a:cubicBezTo>
                  <a:pt x="50766" y="9254"/>
                  <a:pt x="50734" y="9222"/>
                  <a:pt x="50716" y="9204"/>
                </a:cubicBezTo>
                <a:cubicBezTo>
                  <a:pt x="50738" y="9160"/>
                  <a:pt x="50760" y="9116"/>
                  <a:pt x="50804" y="9072"/>
                </a:cubicBezTo>
                <a:close/>
                <a:moveTo>
                  <a:pt x="47516" y="8873"/>
                </a:moveTo>
                <a:cubicBezTo>
                  <a:pt x="47538" y="8961"/>
                  <a:pt x="47538" y="8983"/>
                  <a:pt x="47538" y="9005"/>
                </a:cubicBezTo>
                <a:cubicBezTo>
                  <a:pt x="47497" y="9129"/>
                  <a:pt x="47456" y="9272"/>
                  <a:pt x="47288" y="9272"/>
                </a:cubicBezTo>
                <a:cubicBezTo>
                  <a:pt x="47276" y="9272"/>
                  <a:pt x="47264" y="9272"/>
                  <a:pt x="47251" y="9270"/>
                </a:cubicBezTo>
                <a:cubicBezTo>
                  <a:pt x="47229" y="9270"/>
                  <a:pt x="47207" y="9248"/>
                  <a:pt x="47207" y="9226"/>
                </a:cubicBezTo>
                <a:cubicBezTo>
                  <a:pt x="47185" y="9027"/>
                  <a:pt x="47273" y="8917"/>
                  <a:pt x="47516" y="8873"/>
                </a:cubicBezTo>
                <a:close/>
                <a:moveTo>
                  <a:pt x="44915" y="8858"/>
                </a:moveTo>
                <a:cubicBezTo>
                  <a:pt x="44977" y="8858"/>
                  <a:pt x="45037" y="8869"/>
                  <a:pt x="45088" y="8895"/>
                </a:cubicBezTo>
                <a:cubicBezTo>
                  <a:pt x="45155" y="8939"/>
                  <a:pt x="45199" y="9049"/>
                  <a:pt x="45243" y="9116"/>
                </a:cubicBezTo>
                <a:cubicBezTo>
                  <a:pt x="45199" y="9182"/>
                  <a:pt x="45199" y="9226"/>
                  <a:pt x="45155" y="9248"/>
                </a:cubicBezTo>
                <a:cubicBezTo>
                  <a:pt x="45113" y="9269"/>
                  <a:pt x="45068" y="9279"/>
                  <a:pt x="45024" y="9279"/>
                </a:cubicBezTo>
                <a:cubicBezTo>
                  <a:pt x="44883" y="9279"/>
                  <a:pt x="44747" y="9179"/>
                  <a:pt x="44713" y="9027"/>
                </a:cubicBezTo>
                <a:cubicBezTo>
                  <a:pt x="44713" y="8961"/>
                  <a:pt x="44757" y="8873"/>
                  <a:pt x="44779" y="8873"/>
                </a:cubicBezTo>
                <a:cubicBezTo>
                  <a:pt x="44825" y="8864"/>
                  <a:pt x="44871" y="8858"/>
                  <a:pt x="44915" y="8858"/>
                </a:cubicBezTo>
                <a:close/>
                <a:moveTo>
                  <a:pt x="10484" y="9116"/>
                </a:moveTo>
                <a:cubicBezTo>
                  <a:pt x="10528" y="9138"/>
                  <a:pt x="10550" y="9138"/>
                  <a:pt x="10594" y="9160"/>
                </a:cubicBezTo>
                <a:cubicBezTo>
                  <a:pt x="10572" y="9204"/>
                  <a:pt x="10550" y="9248"/>
                  <a:pt x="10506" y="9292"/>
                </a:cubicBezTo>
                <a:cubicBezTo>
                  <a:pt x="10484" y="9270"/>
                  <a:pt x="10439" y="9248"/>
                  <a:pt x="10439" y="9204"/>
                </a:cubicBezTo>
                <a:cubicBezTo>
                  <a:pt x="10439" y="9182"/>
                  <a:pt x="10461" y="9138"/>
                  <a:pt x="10484" y="9116"/>
                </a:cubicBezTo>
                <a:close/>
                <a:moveTo>
                  <a:pt x="8516" y="8825"/>
                </a:moveTo>
                <a:cubicBezTo>
                  <a:pt x="8695" y="8825"/>
                  <a:pt x="8789" y="8915"/>
                  <a:pt x="8828" y="9094"/>
                </a:cubicBezTo>
                <a:cubicBezTo>
                  <a:pt x="8895" y="9336"/>
                  <a:pt x="8828" y="9513"/>
                  <a:pt x="8630" y="9579"/>
                </a:cubicBezTo>
                <a:cubicBezTo>
                  <a:pt x="8475" y="9645"/>
                  <a:pt x="8343" y="9667"/>
                  <a:pt x="8188" y="9689"/>
                </a:cubicBezTo>
                <a:cubicBezTo>
                  <a:pt x="8137" y="9697"/>
                  <a:pt x="8085" y="9699"/>
                  <a:pt x="8037" y="9699"/>
                </a:cubicBezTo>
                <a:cubicBezTo>
                  <a:pt x="7941" y="9699"/>
                  <a:pt x="7857" y="9689"/>
                  <a:pt x="7813" y="9689"/>
                </a:cubicBezTo>
                <a:cubicBezTo>
                  <a:pt x="7526" y="9734"/>
                  <a:pt x="7328" y="9756"/>
                  <a:pt x="7129" y="9756"/>
                </a:cubicBezTo>
                <a:cubicBezTo>
                  <a:pt x="7119" y="9757"/>
                  <a:pt x="7109" y="9758"/>
                  <a:pt x="7100" y="9758"/>
                </a:cubicBezTo>
                <a:cubicBezTo>
                  <a:pt x="6981" y="9758"/>
                  <a:pt x="6886" y="9636"/>
                  <a:pt x="6886" y="9513"/>
                </a:cubicBezTo>
                <a:cubicBezTo>
                  <a:pt x="6886" y="9270"/>
                  <a:pt x="6997" y="9072"/>
                  <a:pt x="7217" y="8983"/>
                </a:cubicBezTo>
                <a:cubicBezTo>
                  <a:pt x="7328" y="8961"/>
                  <a:pt x="7438" y="8939"/>
                  <a:pt x="7526" y="8917"/>
                </a:cubicBezTo>
                <a:cubicBezTo>
                  <a:pt x="7835" y="8895"/>
                  <a:pt x="8144" y="8851"/>
                  <a:pt x="8453" y="8829"/>
                </a:cubicBezTo>
                <a:cubicBezTo>
                  <a:pt x="8475" y="8827"/>
                  <a:pt x="8496" y="8825"/>
                  <a:pt x="8516" y="8825"/>
                </a:cubicBezTo>
                <a:close/>
                <a:moveTo>
                  <a:pt x="14412" y="10550"/>
                </a:moveTo>
                <a:cubicBezTo>
                  <a:pt x="14478" y="10550"/>
                  <a:pt x="14500" y="10616"/>
                  <a:pt x="14611" y="10683"/>
                </a:cubicBezTo>
                <a:cubicBezTo>
                  <a:pt x="14478" y="10727"/>
                  <a:pt x="14412" y="10771"/>
                  <a:pt x="14324" y="10771"/>
                </a:cubicBezTo>
                <a:cubicBezTo>
                  <a:pt x="14302" y="10749"/>
                  <a:pt x="14257" y="10638"/>
                  <a:pt x="14279" y="10616"/>
                </a:cubicBezTo>
                <a:cubicBezTo>
                  <a:pt x="14302" y="10572"/>
                  <a:pt x="14368" y="10550"/>
                  <a:pt x="14412" y="10550"/>
                </a:cubicBezTo>
                <a:close/>
                <a:moveTo>
                  <a:pt x="18318" y="12691"/>
                </a:moveTo>
                <a:cubicBezTo>
                  <a:pt x="18340" y="12713"/>
                  <a:pt x="18362" y="12757"/>
                  <a:pt x="18362" y="12779"/>
                </a:cubicBezTo>
                <a:cubicBezTo>
                  <a:pt x="18362" y="12779"/>
                  <a:pt x="18348" y="12807"/>
                  <a:pt x="18331" y="12807"/>
                </a:cubicBezTo>
                <a:cubicBezTo>
                  <a:pt x="18327" y="12807"/>
                  <a:pt x="18323" y="12806"/>
                  <a:pt x="18318" y="12801"/>
                </a:cubicBezTo>
                <a:cubicBezTo>
                  <a:pt x="18296" y="12801"/>
                  <a:pt x="18274" y="12779"/>
                  <a:pt x="18252" y="12757"/>
                </a:cubicBezTo>
                <a:cubicBezTo>
                  <a:pt x="18274" y="12735"/>
                  <a:pt x="18296" y="12713"/>
                  <a:pt x="18318" y="12691"/>
                </a:cubicBezTo>
                <a:close/>
                <a:moveTo>
                  <a:pt x="35611" y="14535"/>
                </a:moveTo>
                <a:cubicBezTo>
                  <a:pt x="35635" y="14535"/>
                  <a:pt x="35660" y="14538"/>
                  <a:pt x="35687" y="14545"/>
                </a:cubicBezTo>
                <a:cubicBezTo>
                  <a:pt x="35753" y="14545"/>
                  <a:pt x="35819" y="14633"/>
                  <a:pt x="35863" y="14699"/>
                </a:cubicBezTo>
                <a:cubicBezTo>
                  <a:pt x="35863" y="14721"/>
                  <a:pt x="35819" y="14810"/>
                  <a:pt x="35775" y="14854"/>
                </a:cubicBezTo>
                <a:cubicBezTo>
                  <a:pt x="35687" y="14898"/>
                  <a:pt x="35577" y="14920"/>
                  <a:pt x="35422" y="14986"/>
                </a:cubicBezTo>
                <a:cubicBezTo>
                  <a:pt x="35400" y="14898"/>
                  <a:pt x="35334" y="14832"/>
                  <a:pt x="35356" y="14765"/>
                </a:cubicBezTo>
                <a:cubicBezTo>
                  <a:pt x="35393" y="14634"/>
                  <a:pt x="35478" y="14535"/>
                  <a:pt x="35611" y="14535"/>
                </a:cubicBezTo>
                <a:close/>
                <a:moveTo>
                  <a:pt x="42793" y="1"/>
                </a:moveTo>
                <a:cubicBezTo>
                  <a:pt x="42627" y="84"/>
                  <a:pt x="42461" y="246"/>
                  <a:pt x="42313" y="246"/>
                </a:cubicBezTo>
                <a:cubicBezTo>
                  <a:pt x="42304" y="246"/>
                  <a:pt x="42295" y="245"/>
                  <a:pt x="42286" y="244"/>
                </a:cubicBezTo>
                <a:cubicBezTo>
                  <a:pt x="42206" y="239"/>
                  <a:pt x="42126" y="237"/>
                  <a:pt x="42047" y="237"/>
                </a:cubicBezTo>
                <a:cubicBezTo>
                  <a:pt x="41500" y="237"/>
                  <a:pt x="40953" y="339"/>
                  <a:pt x="40406" y="339"/>
                </a:cubicBezTo>
                <a:cubicBezTo>
                  <a:pt x="40326" y="339"/>
                  <a:pt x="40247" y="337"/>
                  <a:pt x="40167" y="332"/>
                </a:cubicBezTo>
                <a:cubicBezTo>
                  <a:pt x="39905" y="308"/>
                  <a:pt x="39642" y="299"/>
                  <a:pt x="39378" y="299"/>
                </a:cubicBezTo>
                <a:cubicBezTo>
                  <a:pt x="38815" y="299"/>
                  <a:pt x="38247" y="337"/>
                  <a:pt x="37678" y="337"/>
                </a:cubicBezTo>
                <a:cubicBezTo>
                  <a:pt x="37302" y="337"/>
                  <a:pt x="36925" y="321"/>
                  <a:pt x="36548" y="266"/>
                </a:cubicBezTo>
                <a:lnTo>
                  <a:pt x="36415" y="266"/>
                </a:lnTo>
                <a:cubicBezTo>
                  <a:pt x="35862" y="318"/>
                  <a:pt x="35296" y="397"/>
                  <a:pt x="34726" y="397"/>
                </a:cubicBezTo>
                <a:cubicBezTo>
                  <a:pt x="34568" y="397"/>
                  <a:pt x="34410" y="391"/>
                  <a:pt x="34252" y="376"/>
                </a:cubicBezTo>
                <a:cubicBezTo>
                  <a:pt x="34189" y="370"/>
                  <a:pt x="34125" y="368"/>
                  <a:pt x="34061" y="368"/>
                </a:cubicBezTo>
                <a:cubicBezTo>
                  <a:pt x="33773" y="368"/>
                  <a:pt x="33485" y="417"/>
                  <a:pt x="33203" y="417"/>
                </a:cubicBezTo>
                <a:cubicBezTo>
                  <a:pt x="33073" y="417"/>
                  <a:pt x="32945" y="406"/>
                  <a:pt x="32818" y="376"/>
                </a:cubicBezTo>
                <a:cubicBezTo>
                  <a:pt x="32732" y="358"/>
                  <a:pt x="32650" y="351"/>
                  <a:pt x="32569" y="351"/>
                </a:cubicBezTo>
                <a:cubicBezTo>
                  <a:pt x="32151" y="351"/>
                  <a:pt x="31791" y="553"/>
                  <a:pt x="31383" y="553"/>
                </a:cubicBezTo>
                <a:lnTo>
                  <a:pt x="31317" y="553"/>
                </a:lnTo>
                <a:cubicBezTo>
                  <a:pt x="30258" y="597"/>
                  <a:pt x="29176" y="641"/>
                  <a:pt x="28095" y="685"/>
                </a:cubicBezTo>
                <a:cubicBezTo>
                  <a:pt x="26969" y="751"/>
                  <a:pt x="25844" y="795"/>
                  <a:pt x="24718" y="840"/>
                </a:cubicBezTo>
                <a:cubicBezTo>
                  <a:pt x="23373" y="903"/>
                  <a:pt x="22007" y="1106"/>
                  <a:pt x="20640" y="1106"/>
                </a:cubicBezTo>
                <a:cubicBezTo>
                  <a:pt x="20573" y="1106"/>
                  <a:pt x="20505" y="1105"/>
                  <a:pt x="20437" y="1104"/>
                </a:cubicBezTo>
                <a:cubicBezTo>
                  <a:pt x="20304" y="1104"/>
                  <a:pt x="20172" y="1127"/>
                  <a:pt x="20040" y="1149"/>
                </a:cubicBezTo>
                <a:cubicBezTo>
                  <a:pt x="19529" y="1200"/>
                  <a:pt x="19018" y="1316"/>
                  <a:pt x="18487" y="1316"/>
                </a:cubicBezTo>
                <a:cubicBezTo>
                  <a:pt x="18330" y="1316"/>
                  <a:pt x="18171" y="1306"/>
                  <a:pt x="18009" y="1281"/>
                </a:cubicBezTo>
                <a:cubicBezTo>
                  <a:pt x="17983" y="1275"/>
                  <a:pt x="17954" y="1272"/>
                  <a:pt x="17922" y="1272"/>
                </a:cubicBezTo>
                <a:cubicBezTo>
                  <a:pt x="17845" y="1272"/>
                  <a:pt x="17756" y="1287"/>
                  <a:pt x="17678" y="1303"/>
                </a:cubicBezTo>
                <a:cubicBezTo>
                  <a:pt x="16729" y="1413"/>
                  <a:pt x="15758" y="1524"/>
                  <a:pt x="14809" y="1634"/>
                </a:cubicBezTo>
                <a:cubicBezTo>
                  <a:pt x="14644" y="1656"/>
                  <a:pt x="14478" y="1656"/>
                  <a:pt x="14313" y="1656"/>
                </a:cubicBezTo>
                <a:cubicBezTo>
                  <a:pt x="14147" y="1656"/>
                  <a:pt x="13982" y="1656"/>
                  <a:pt x="13816" y="1678"/>
                </a:cubicBezTo>
                <a:cubicBezTo>
                  <a:pt x="12801" y="1877"/>
                  <a:pt x="11764" y="1877"/>
                  <a:pt x="10726" y="2009"/>
                </a:cubicBezTo>
                <a:cubicBezTo>
                  <a:pt x="9446" y="2142"/>
                  <a:pt x="8144" y="2274"/>
                  <a:pt x="6864" y="2517"/>
                </a:cubicBezTo>
                <a:cubicBezTo>
                  <a:pt x="6533" y="2561"/>
                  <a:pt x="6224" y="2627"/>
                  <a:pt x="5893" y="2671"/>
                </a:cubicBezTo>
                <a:cubicBezTo>
                  <a:pt x="5496" y="2716"/>
                  <a:pt x="5099" y="2782"/>
                  <a:pt x="4701" y="2826"/>
                </a:cubicBezTo>
                <a:cubicBezTo>
                  <a:pt x="4216" y="2870"/>
                  <a:pt x="3686" y="2848"/>
                  <a:pt x="3201" y="3002"/>
                </a:cubicBezTo>
                <a:cubicBezTo>
                  <a:pt x="2693" y="3157"/>
                  <a:pt x="2185" y="3201"/>
                  <a:pt x="1656" y="3267"/>
                </a:cubicBezTo>
                <a:cubicBezTo>
                  <a:pt x="1413" y="3311"/>
                  <a:pt x="1192" y="3378"/>
                  <a:pt x="950" y="3466"/>
                </a:cubicBezTo>
                <a:cubicBezTo>
                  <a:pt x="905" y="3488"/>
                  <a:pt x="861" y="3620"/>
                  <a:pt x="861" y="3687"/>
                </a:cubicBezTo>
                <a:cubicBezTo>
                  <a:pt x="883" y="3731"/>
                  <a:pt x="972" y="3819"/>
                  <a:pt x="1038" y="3819"/>
                </a:cubicBezTo>
                <a:cubicBezTo>
                  <a:pt x="1064" y="3821"/>
                  <a:pt x="1090" y="3822"/>
                  <a:pt x="1115" y="3822"/>
                </a:cubicBezTo>
                <a:cubicBezTo>
                  <a:pt x="1240" y="3822"/>
                  <a:pt x="1365" y="3801"/>
                  <a:pt x="1490" y="3801"/>
                </a:cubicBezTo>
                <a:cubicBezTo>
                  <a:pt x="1604" y="3801"/>
                  <a:pt x="1718" y="3819"/>
                  <a:pt x="1832" y="3885"/>
                </a:cubicBezTo>
                <a:cubicBezTo>
                  <a:pt x="1935" y="3808"/>
                  <a:pt x="2045" y="3761"/>
                  <a:pt x="2158" y="3761"/>
                </a:cubicBezTo>
                <a:cubicBezTo>
                  <a:pt x="2240" y="3761"/>
                  <a:pt x="2323" y="3786"/>
                  <a:pt x="2406" y="3841"/>
                </a:cubicBezTo>
                <a:cubicBezTo>
                  <a:pt x="2428" y="3996"/>
                  <a:pt x="2318" y="3996"/>
                  <a:pt x="2252" y="3996"/>
                </a:cubicBezTo>
                <a:cubicBezTo>
                  <a:pt x="2097" y="3973"/>
                  <a:pt x="1965" y="3907"/>
                  <a:pt x="1832" y="3885"/>
                </a:cubicBezTo>
                <a:cubicBezTo>
                  <a:pt x="1678" y="3973"/>
                  <a:pt x="1523" y="4062"/>
                  <a:pt x="1369" y="4150"/>
                </a:cubicBezTo>
                <a:cubicBezTo>
                  <a:pt x="1545" y="4481"/>
                  <a:pt x="1634" y="4834"/>
                  <a:pt x="1567" y="5187"/>
                </a:cubicBezTo>
                <a:cubicBezTo>
                  <a:pt x="1501" y="5585"/>
                  <a:pt x="1170" y="5805"/>
                  <a:pt x="817" y="5894"/>
                </a:cubicBezTo>
                <a:cubicBezTo>
                  <a:pt x="685" y="6511"/>
                  <a:pt x="685" y="6534"/>
                  <a:pt x="972" y="6997"/>
                </a:cubicBezTo>
                <a:cubicBezTo>
                  <a:pt x="1148" y="7262"/>
                  <a:pt x="1214" y="7483"/>
                  <a:pt x="1236" y="7968"/>
                </a:cubicBezTo>
                <a:cubicBezTo>
                  <a:pt x="685" y="8123"/>
                  <a:pt x="685" y="8123"/>
                  <a:pt x="486" y="8299"/>
                </a:cubicBezTo>
                <a:cubicBezTo>
                  <a:pt x="1" y="8718"/>
                  <a:pt x="23" y="8961"/>
                  <a:pt x="574" y="9226"/>
                </a:cubicBezTo>
                <a:cubicBezTo>
                  <a:pt x="1259" y="9601"/>
                  <a:pt x="1987" y="9932"/>
                  <a:pt x="2649" y="10263"/>
                </a:cubicBezTo>
                <a:cubicBezTo>
                  <a:pt x="2892" y="10197"/>
                  <a:pt x="3068" y="10153"/>
                  <a:pt x="3267" y="10109"/>
                </a:cubicBezTo>
                <a:cubicBezTo>
                  <a:pt x="3488" y="10065"/>
                  <a:pt x="3686" y="9976"/>
                  <a:pt x="3907" y="9954"/>
                </a:cubicBezTo>
                <a:cubicBezTo>
                  <a:pt x="4083" y="9954"/>
                  <a:pt x="4238" y="10021"/>
                  <a:pt x="4414" y="10065"/>
                </a:cubicBezTo>
                <a:cubicBezTo>
                  <a:pt x="4657" y="10153"/>
                  <a:pt x="4900" y="10241"/>
                  <a:pt x="5165" y="10307"/>
                </a:cubicBezTo>
                <a:cubicBezTo>
                  <a:pt x="5179" y="10312"/>
                  <a:pt x="5194" y="10315"/>
                  <a:pt x="5210" y="10315"/>
                </a:cubicBezTo>
                <a:cubicBezTo>
                  <a:pt x="5272" y="10315"/>
                  <a:pt x="5341" y="10275"/>
                  <a:pt x="5341" y="10153"/>
                </a:cubicBezTo>
                <a:cubicBezTo>
                  <a:pt x="5187" y="10065"/>
                  <a:pt x="5032" y="9976"/>
                  <a:pt x="4834" y="9866"/>
                </a:cubicBezTo>
                <a:cubicBezTo>
                  <a:pt x="4966" y="9667"/>
                  <a:pt x="5077" y="9513"/>
                  <a:pt x="5187" y="9336"/>
                </a:cubicBezTo>
                <a:cubicBezTo>
                  <a:pt x="5474" y="9292"/>
                  <a:pt x="5761" y="9248"/>
                  <a:pt x="6048" y="9226"/>
                </a:cubicBezTo>
                <a:cubicBezTo>
                  <a:pt x="6062" y="9224"/>
                  <a:pt x="6076" y="9224"/>
                  <a:pt x="6090" y="9224"/>
                </a:cubicBezTo>
                <a:cubicBezTo>
                  <a:pt x="6268" y="9224"/>
                  <a:pt x="6405" y="9354"/>
                  <a:pt x="6467" y="9579"/>
                </a:cubicBezTo>
                <a:cubicBezTo>
                  <a:pt x="6511" y="9756"/>
                  <a:pt x="6445" y="9844"/>
                  <a:pt x="6202" y="9954"/>
                </a:cubicBezTo>
                <a:cubicBezTo>
                  <a:pt x="6114" y="9998"/>
                  <a:pt x="5959" y="9976"/>
                  <a:pt x="5981" y="10175"/>
                </a:cubicBezTo>
                <a:cubicBezTo>
                  <a:pt x="6423" y="10175"/>
                  <a:pt x="6864" y="10131"/>
                  <a:pt x="7283" y="10043"/>
                </a:cubicBezTo>
                <a:cubicBezTo>
                  <a:pt x="7519" y="10002"/>
                  <a:pt x="7755" y="9988"/>
                  <a:pt x="7989" y="9988"/>
                </a:cubicBezTo>
                <a:cubicBezTo>
                  <a:pt x="8392" y="9988"/>
                  <a:pt x="8791" y="10029"/>
                  <a:pt x="9181" y="10043"/>
                </a:cubicBezTo>
                <a:cubicBezTo>
                  <a:pt x="9314" y="10043"/>
                  <a:pt x="9446" y="10048"/>
                  <a:pt x="9579" y="10048"/>
                </a:cubicBezTo>
                <a:cubicBezTo>
                  <a:pt x="9711" y="10048"/>
                  <a:pt x="9844" y="10043"/>
                  <a:pt x="9976" y="10021"/>
                </a:cubicBezTo>
                <a:cubicBezTo>
                  <a:pt x="10204" y="9978"/>
                  <a:pt x="10441" y="9953"/>
                  <a:pt x="10688" y="9953"/>
                </a:cubicBezTo>
                <a:cubicBezTo>
                  <a:pt x="10823" y="9953"/>
                  <a:pt x="10961" y="9961"/>
                  <a:pt x="11101" y="9976"/>
                </a:cubicBezTo>
                <a:cubicBezTo>
                  <a:pt x="11146" y="10153"/>
                  <a:pt x="11146" y="10307"/>
                  <a:pt x="11212" y="10440"/>
                </a:cubicBezTo>
                <a:cubicBezTo>
                  <a:pt x="11234" y="10506"/>
                  <a:pt x="11344" y="10550"/>
                  <a:pt x="11410" y="10572"/>
                </a:cubicBezTo>
                <a:cubicBezTo>
                  <a:pt x="11499" y="10572"/>
                  <a:pt x="11587" y="10506"/>
                  <a:pt x="11631" y="10440"/>
                </a:cubicBezTo>
                <a:cubicBezTo>
                  <a:pt x="11675" y="10374"/>
                  <a:pt x="11653" y="10285"/>
                  <a:pt x="11675" y="10197"/>
                </a:cubicBezTo>
                <a:cubicBezTo>
                  <a:pt x="11718" y="9970"/>
                  <a:pt x="11761" y="9880"/>
                  <a:pt x="11903" y="9880"/>
                </a:cubicBezTo>
                <a:cubicBezTo>
                  <a:pt x="11982" y="9880"/>
                  <a:pt x="12092" y="9907"/>
                  <a:pt x="12249" y="9954"/>
                </a:cubicBezTo>
                <a:cubicBezTo>
                  <a:pt x="12227" y="10021"/>
                  <a:pt x="12227" y="10087"/>
                  <a:pt x="12227" y="10153"/>
                </a:cubicBezTo>
                <a:cubicBezTo>
                  <a:pt x="12205" y="10241"/>
                  <a:pt x="12183" y="10307"/>
                  <a:pt x="12183" y="10396"/>
                </a:cubicBezTo>
                <a:cubicBezTo>
                  <a:pt x="12161" y="10594"/>
                  <a:pt x="12271" y="10705"/>
                  <a:pt x="12448" y="10705"/>
                </a:cubicBezTo>
                <a:cubicBezTo>
                  <a:pt x="12713" y="10705"/>
                  <a:pt x="12977" y="10661"/>
                  <a:pt x="13220" y="10572"/>
                </a:cubicBezTo>
                <a:cubicBezTo>
                  <a:pt x="13286" y="10552"/>
                  <a:pt x="13349" y="10542"/>
                  <a:pt x="13410" y="10542"/>
                </a:cubicBezTo>
                <a:cubicBezTo>
                  <a:pt x="13674" y="10542"/>
                  <a:pt x="13881" y="10730"/>
                  <a:pt x="13971" y="11036"/>
                </a:cubicBezTo>
                <a:cubicBezTo>
                  <a:pt x="13993" y="11124"/>
                  <a:pt x="14015" y="11234"/>
                  <a:pt x="14037" y="11345"/>
                </a:cubicBezTo>
                <a:cubicBezTo>
                  <a:pt x="14191" y="11367"/>
                  <a:pt x="14279" y="11389"/>
                  <a:pt x="14390" y="11389"/>
                </a:cubicBezTo>
                <a:cubicBezTo>
                  <a:pt x="14942" y="11301"/>
                  <a:pt x="15493" y="11234"/>
                  <a:pt x="16023" y="11146"/>
                </a:cubicBezTo>
                <a:cubicBezTo>
                  <a:pt x="16155" y="11124"/>
                  <a:pt x="16288" y="11058"/>
                  <a:pt x="16376" y="10992"/>
                </a:cubicBezTo>
                <a:cubicBezTo>
                  <a:pt x="16579" y="10832"/>
                  <a:pt x="16801" y="10777"/>
                  <a:pt x="17030" y="10777"/>
                </a:cubicBezTo>
                <a:cubicBezTo>
                  <a:pt x="17149" y="10777"/>
                  <a:pt x="17270" y="10792"/>
                  <a:pt x="17391" y="10815"/>
                </a:cubicBezTo>
                <a:cubicBezTo>
                  <a:pt x="17590" y="10881"/>
                  <a:pt x="17766" y="10903"/>
                  <a:pt x="17965" y="10947"/>
                </a:cubicBezTo>
                <a:cubicBezTo>
                  <a:pt x="18031" y="10970"/>
                  <a:pt x="18142" y="11036"/>
                  <a:pt x="18164" y="11102"/>
                </a:cubicBezTo>
                <a:cubicBezTo>
                  <a:pt x="18164" y="11190"/>
                  <a:pt x="18142" y="11323"/>
                  <a:pt x="18075" y="11389"/>
                </a:cubicBezTo>
                <a:cubicBezTo>
                  <a:pt x="17987" y="11499"/>
                  <a:pt x="17833" y="11565"/>
                  <a:pt x="17700" y="11654"/>
                </a:cubicBezTo>
                <a:cubicBezTo>
                  <a:pt x="17369" y="11918"/>
                  <a:pt x="17171" y="12205"/>
                  <a:pt x="17215" y="12669"/>
                </a:cubicBezTo>
                <a:cubicBezTo>
                  <a:pt x="17254" y="13098"/>
                  <a:pt x="17017" y="13320"/>
                  <a:pt x="16626" y="13320"/>
                </a:cubicBezTo>
                <a:cubicBezTo>
                  <a:pt x="16575" y="13320"/>
                  <a:pt x="16521" y="13317"/>
                  <a:pt x="16464" y="13309"/>
                </a:cubicBezTo>
                <a:cubicBezTo>
                  <a:pt x="16442" y="13302"/>
                  <a:pt x="16418" y="13299"/>
                  <a:pt x="16392" y="13299"/>
                </a:cubicBezTo>
                <a:cubicBezTo>
                  <a:pt x="16342" y="13299"/>
                  <a:pt x="16288" y="13309"/>
                  <a:pt x="16244" y="13309"/>
                </a:cubicBezTo>
                <a:cubicBezTo>
                  <a:pt x="16177" y="13485"/>
                  <a:pt x="16222" y="13574"/>
                  <a:pt x="16332" y="13618"/>
                </a:cubicBezTo>
                <a:cubicBezTo>
                  <a:pt x="16509" y="13662"/>
                  <a:pt x="16685" y="13662"/>
                  <a:pt x="16840" y="13706"/>
                </a:cubicBezTo>
                <a:cubicBezTo>
                  <a:pt x="17060" y="13750"/>
                  <a:pt x="17281" y="13772"/>
                  <a:pt x="17413" y="13971"/>
                </a:cubicBezTo>
                <a:cubicBezTo>
                  <a:pt x="17063" y="14288"/>
                  <a:pt x="16965" y="14365"/>
                  <a:pt x="16634" y="14365"/>
                </a:cubicBezTo>
                <a:cubicBezTo>
                  <a:pt x="16527" y="14365"/>
                  <a:pt x="16395" y="14357"/>
                  <a:pt x="16222" y="14346"/>
                </a:cubicBezTo>
                <a:lnTo>
                  <a:pt x="16222" y="14346"/>
                </a:lnTo>
                <a:cubicBezTo>
                  <a:pt x="16133" y="14788"/>
                  <a:pt x="16133" y="14876"/>
                  <a:pt x="16486" y="14920"/>
                </a:cubicBezTo>
                <a:cubicBezTo>
                  <a:pt x="16862" y="15008"/>
                  <a:pt x="17082" y="15163"/>
                  <a:pt x="17082" y="15582"/>
                </a:cubicBezTo>
                <a:cubicBezTo>
                  <a:pt x="17104" y="15692"/>
                  <a:pt x="17215" y="15803"/>
                  <a:pt x="17281" y="15891"/>
                </a:cubicBezTo>
                <a:cubicBezTo>
                  <a:pt x="17457" y="16090"/>
                  <a:pt x="17612" y="16266"/>
                  <a:pt x="17789" y="16421"/>
                </a:cubicBezTo>
                <a:cubicBezTo>
                  <a:pt x="17943" y="16553"/>
                  <a:pt x="18098" y="16686"/>
                  <a:pt x="18252" y="16796"/>
                </a:cubicBezTo>
                <a:cubicBezTo>
                  <a:pt x="18275" y="16811"/>
                  <a:pt x="18303" y="16821"/>
                  <a:pt x="18332" y="16821"/>
                </a:cubicBezTo>
                <a:cubicBezTo>
                  <a:pt x="18384" y="16821"/>
                  <a:pt x="18436" y="16786"/>
                  <a:pt x="18451" y="16686"/>
                </a:cubicBezTo>
                <a:cubicBezTo>
                  <a:pt x="18340" y="16575"/>
                  <a:pt x="18186" y="16465"/>
                  <a:pt x="18075" y="16354"/>
                </a:cubicBezTo>
                <a:cubicBezTo>
                  <a:pt x="17987" y="16288"/>
                  <a:pt x="17899" y="16178"/>
                  <a:pt x="17965" y="16090"/>
                </a:cubicBezTo>
                <a:cubicBezTo>
                  <a:pt x="18031" y="16001"/>
                  <a:pt x="18142" y="15957"/>
                  <a:pt x="18252" y="15957"/>
                </a:cubicBezTo>
                <a:cubicBezTo>
                  <a:pt x="18277" y="15953"/>
                  <a:pt x="18303" y="15951"/>
                  <a:pt x="18328" y="15951"/>
                </a:cubicBezTo>
                <a:cubicBezTo>
                  <a:pt x="18434" y="15951"/>
                  <a:pt x="18538" y="15984"/>
                  <a:pt x="18627" y="16001"/>
                </a:cubicBezTo>
                <a:cubicBezTo>
                  <a:pt x="18826" y="16068"/>
                  <a:pt x="19002" y="16134"/>
                  <a:pt x="19223" y="16200"/>
                </a:cubicBezTo>
                <a:cubicBezTo>
                  <a:pt x="19444" y="16001"/>
                  <a:pt x="19709" y="15913"/>
                  <a:pt x="20018" y="15913"/>
                </a:cubicBezTo>
                <a:cubicBezTo>
                  <a:pt x="20150" y="15913"/>
                  <a:pt x="20282" y="15869"/>
                  <a:pt x="20415" y="15847"/>
                </a:cubicBezTo>
                <a:cubicBezTo>
                  <a:pt x="20956" y="15810"/>
                  <a:pt x="21512" y="15678"/>
                  <a:pt x="22071" y="15678"/>
                </a:cubicBezTo>
                <a:cubicBezTo>
                  <a:pt x="22174" y="15678"/>
                  <a:pt x="22276" y="15682"/>
                  <a:pt x="22379" y="15692"/>
                </a:cubicBezTo>
                <a:cubicBezTo>
                  <a:pt x="22533" y="15692"/>
                  <a:pt x="22688" y="15670"/>
                  <a:pt x="22820" y="15604"/>
                </a:cubicBezTo>
                <a:cubicBezTo>
                  <a:pt x="22952" y="15538"/>
                  <a:pt x="23076" y="15496"/>
                  <a:pt x="23201" y="15496"/>
                </a:cubicBezTo>
                <a:cubicBezTo>
                  <a:pt x="23286" y="15496"/>
                  <a:pt x="23371" y="15515"/>
                  <a:pt x="23460" y="15560"/>
                </a:cubicBezTo>
                <a:cubicBezTo>
                  <a:pt x="23550" y="15600"/>
                  <a:pt x="23643" y="15621"/>
                  <a:pt x="23738" y="15621"/>
                </a:cubicBezTo>
                <a:cubicBezTo>
                  <a:pt x="23853" y="15621"/>
                  <a:pt x="23969" y="15589"/>
                  <a:pt x="24078" y="15516"/>
                </a:cubicBezTo>
                <a:cubicBezTo>
                  <a:pt x="24246" y="15432"/>
                  <a:pt x="24423" y="15401"/>
                  <a:pt x="24603" y="15401"/>
                </a:cubicBezTo>
                <a:cubicBezTo>
                  <a:pt x="24707" y="15401"/>
                  <a:pt x="24812" y="15411"/>
                  <a:pt x="24917" y="15428"/>
                </a:cubicBezTo>
                <a:cubicBezTo>
                  <a:pt x="25292" y="15472"/>
                  <a:pt x="25667" y="15538"/>
                  <a:pt x="26043" y="15604"/>
                </a:cubicBezTo>
                <a:cubicBezTo>
                  <a:pt x="26236" y="15351"/>
                  <a:pt x="26480" y="15279"/>
                  <a:pt x="26740" y="15279"/>
                </a:cubicBezTo>
                <a:cubicBezTo>
                  <a:pt x="26865" y="15279"/>
                  <a:pt x="26995" y="15296"/>
                  <a:pt x="27124" y="15317"/>
                </a:cubicBezTo>
                <a:cubicBezTo>
                  <a:pt x="27300" y="15339"/>
                  <a:pt x="27477" y="15361"/>
                  <a:pt x="27654" y="15405"/>
                </a:cubicBezTo>
                <a:cubicBezTo>
                  <a:pt x="27737" y="15428"/>
                  <a:pt x="27819" y="15441"/>
                  <a:pt x="27898" y="15441"/>
                </a:cubicBezTo>
                <a:cubicBezTo>
                  <a:pt x="28049" y="15441"/>
                  <a:pt x="28193" y="15396"/>
                  <a:pt x="28338" y="15295"/>
                </a:cubicBezTo>
                <a:cubicBezTo>
                  <a:pt x="28448" y="15207"/>
                  <a:pt x="28625" y="15163"/>
                  <a:pt x="28779" y="15141"/>
                </a:cubicBezTo>
                <a:cubicBezTo>
                  <a:pt x="29044" y="15119"/>
                  <a:pt x="29309" y="15119"/>
                  <a:pt x="29574" y="15119"/>
                </a:cubicBezTo>
                <a:cubicBezTo>
                  <a:pt x="29684" y="15119"/>
                  <a:pt x="29816" y="15163"/>
                  <a:pt x="29949" y="15207"/>
                </a:cubicBezTo>
                <a:cubicBezTo>
                  <a:pt x="30059" y="15251"/>
                  <a:pt x="30169" y="15295"/>
                  <a:pt x="30302" y="15361"/>
                </a:cubicBezTo>
                <a:cubicBezTo>
                  <a:pt x="30478" y="15185"/>
                  <a:pt x="30633" y="15030"/>
                  <a:pt x="30810" y="14898"/>
                </a:cubicBezTo>
                <a:cubicBezTo>
                  <a:pt x="30903" y="14830"/>
                  <a:pt x="30993" y="14798"/>
                  <a:pt x="31075" y="14798"/>
                </a:cubicBezTo>
                <a:cubicBezTo>
                  <a:pt x="31209" y="14798"/>
                  <a:pt x="31324" y="14881"/>
                  <a:pt x="31405" y="15030"/>
                </a:cubicBezTo>
                <a:cubicBezTo>
                  <a:pt x="31516" y="15207"/>
                  <a:pt x="31516" y="15428"/>
                  <a:pt x="31758" y="15538"/>
                </a:cubicBezTo>
                <a:cubicBezTo>
                  <a:pt x="31781" y="15383"/>
                  <a:pt x="31781" y="15273"/>
                  <a:pt x="31803" y="15141"/>
                </a:cubicBezTo>
                <a:cubicBezTo>
                  <a:pt x="31847" y="14898"/>
                  <a:pt x="31957" y="14832"/>
                  <a:pt x="32200" y="14788"/>
                </a:cubicBezTo>
                <a:cubicBezTo>
                  <a:pt x="32354" y="14788"/>
                  <a:pt x="32531" y="14788"/>
                  <a:pt x="32663" y="14743"/>
                </a:cubicBezTo>
                <a:cubicBezTo>
                  <a:pt x="32928" y="14611"/>
                  <a:pt x="33215" y="14611"/>
                  <a:pt x="33502" y="14611"/>
                </a:cubicBezTo>
                <a:cubicBezTo>
                  <a:pt x="33811" y="14589"/>
                  <a:pt x="34120" y="14567"/>
                  <a:pt x="34429" y="14545"/>
                </a:cubicBezTo>
                <a:cubicBezTo>
                  <a:pt x="34495" y="14545"/>
                  <a:pt x="34583" y="14567"/>
                  <a:pt x="34716" y="14589"/>
                </a:cubicBezTo>
                <a:cubicBezTo>
                  <a:pt x="34517" y="14876"/>
                  <a:pt x="34363" y="15097"/>
                  <a:pt x="34186" y="15339"/>
                </a:cubicBezTo>
                <a:cubicBezTo>
                  <a:pt x="34451" y="15472"/>
                  <a:pt x="34694" y="15560"/>
                  <a:pt x="34936" y="15692"/>
                </a:cubicBezTo>
                <a:cubicBezTo>
                  <a:pt x="35141" y="15321"/>
                  <a:pt x="35407" y="15169"/>
                  <a:pt x="35749" y="15169"/>
                </a:cubicBezTo>
                <a:cubicBezTo>
                  <a:pt x="35814" y="15169"/>
                  <a:pt x="35881" y="15174"/>
                  <a:pt x="35952" y="15185"/>
                </a:cubicBezTo>
                <a:cubicBezTo>
                  <a:pt x="35982" y="15189"/>
                  <a:pt x="36011" y="15191"/>
                  <a:pt x="36040" y="15191"/>
                </a:cubicBezTo>
                <a:cubicBezTo>
                  <a:pt x="36304" y="15191"/>
                  <a:pt x="36509" y="15022"/>
                  <a:pt x="36768" y="14942"/>
                </a:cubicBezTo>
                <a:cubicBezTo>
                  <a:pt x="36768" y="14765"/>
                  <a:pt x="36746" y="14611"/>
                  <a:pt x="36746" y="14434"/>
                </a:cubicBezTo>
                <a:cubicBezTo>
                  <a:pt x="36841" y="14415"/>
                  <a:pt x="36936" y="14364"/>
                  <a:pt x="37017" y="14364"/>
                </a:cubicBezTo>
                <a:cubicBezTo>
                  <a:pt x="37030" y="14364"/>
                  <a:pt x="37043" y="14365"/>
                  <a:pt x="37055" y="14368"/>
                </a:cubicBezTo>
                <a:cubicBezTo>
                  <a:pt x="37243" y="14423"/>
                  <a:pt x="37430" y="14434"/>
                  <a:pt x="37618" y="14434"/>
                </a:cubicBezTo>
                <a:cubicBezTo>
                  <a:pt x="37743" y="14434"/>
                  <a:pt x="37868" y="14430"/>
                  <a:pt x="37993" y="14430"/>
                </a:cubicBezTo>
                <a:cubicBezTo>
                  <a:pt x="38056" y="14430"/>
                  <a:pt x="38118" y="14431"/>
                  <a:pt x="38181" y="14434"/>
                </a:cubicBezTo>
                <a:cubicBezTo>
                  <a:pt x="38236" y="14434"/>
                  <a:pt x="38291" y="14429"/>
                  <a:pt x="38343" y="14429"/>
                </a:cubicBezTo>
                <a:cubicBezTo>
                  <a:pt x="38396" y="14429"/>
                  <a:pt x="38446" y="14434"/>
                  <a:pt x="38490" y="14456"/>
                </a:cubicBezTo>
                <a:cubicBezTo>
                  <a:pt x="38600" y="14501"/>
                  <a:pt x="38688" y="14611"/>
                  <a:pt x="38821" y="14721"/>
                </a:cubicBezTo>
                <a:cubicBezTo>
                  <a:pt x="38940" y="14442"/>
                  <a:pt x="39151" y="14343"/>
                  <a:pt x="39402" y="14343"/>
                </a:cubicBezTo>
                <a:cubicBezTo>
                  <a:pt x="39428" y="14343"/>
                  <a:pt x="39455" y="14344"/>
                  <a:pt x="39483" y="14346"/>
                </a:cubicBezTo>
                <a:cubicBezTo>
                  <a:pt x="39568" y="14352"/>
                  <a:pt x="39653" y="14354"/>
                  <a:pt x="39737" y="14354"/>
                </a:cubicBezTo>
                <a:cubicBezTo>
                  <a:pt x="40091" y="14354"/>
                  <a:pt x="40444" y="14313"/>
                  <a:pt x="40792" y="14313"/>
                </a:cubicBezTo>
                <a:cubicBezTo>
                  <a:pt x="40990" y="14313"/>
                  <a:pt x="41186" y="14327"/>
                  <a:pt x="41381" y="14368"/>
                </a:cubicBezTo>
                <a:cubicBezTo>
                  <a:pt x="41411" y="14377"/>
                  <a:pt x="41441" y="14380"/>
                  <a:pt x="41471" y="14380"/>
                </a:cubicBezTo>
                <a:cubicBezTo>
                  <a:pt x="41596" y="14380"/>
                  <a:pt x="41720" y="14320"/>
                  <a:pt x="41844" y="14302"/>
                </a:cubicBezTo>
                <a:cubicBezTo>
                  <a:pt x="41986" y="14284"/>
                  <a:pt x="42157" y="14224"/>
                  <a:pt x="42310" y="14224"/>
                </a:cubicBezTo>
                <a:cubicBezTo>
                  <a:pt x="42347" y="14224"/>
                  <a:pt x="42384" y="14227"/>
                  <a:pt x="42418" y="14236"/>
                </a:cubicBezTo>
                <a:cubicBezTo>
                  <a:pt x="42574" y="14267"/>
                  <a:pt x="42725" y="14288"/>
                  <a:pt x="42876" y="14288"/>
                </a:cubicBezTo>
                <a:cubicBezTo>
                  <a:pt x="43046" y="14288"/>
                  <a:pt x="43214" y="14262"/>
                  <a:pt x="43389" y="14192"/>
                </a:cubicBezTo>
                <a:cubicBezTo>
                  <a:pt x="43455" y="14170"/>
                  <a:pt x="43566" y="14170"/>
                  <a:pt x="43654" y="14170"/>
                </a:cubicBezTo>
                <a:cubicBezTo>
                  <a:pt x="44294" y="14170"/>
                  <a:pt x="44912" y="14148"/>
                  <a:pt x="45552" y="14148"/>
                </a:cubicBezTo>
                <a:cubicBezTo>
                  <a:pt x="45927" y="14125"/>
                  <a:pt x="46302" y="14103"/>
                  <a:pt x="46677" y="14059"/>
                </a:cubicBezTo>
                <a:cubicBezTo>
                  <a:pt x="47097" y="14015"/>
                  <a:pt x="47516" y="13905"/>
                  <a:pt x="47869" y="13684"/>
                </a:cubicBezTo>
                <a:cubicBezTo>
                  <a:pt x="48112" y="13530"/>
                  <a:pt x="48377" y="13419"/>
                  <a:pt x="48664" y="13375"/>
                </a:cubicBezTo>
                <a:cubicBezTo>
                  <a:pt x="48708" y="13375"/>
                  <a:pt x="48752" y="13309"/>
                  <a:pt x="48796" y="13243"/>
                </a:cubicBezTo>
                <a:cubicBezTo>
                  <a:pt x="48645" y="13160"/>
                  <a:pt x="48503" y="13138"/>
                  <a:pt x="48369" y="13138"/>
                </a:cubicBezTo>
                <a:cubicBezTo>
                  <a:pt x="48287" y="13138"/>
                  <a:pt x="48209" y="13146"/>
                  <a:pt x="48134" y="13154"/>
                </a:cubicBezTo>
                <a:cubicBezTo>
                  <a:pt x="47962" y="13157"/>
                  <a:pt x="47791" y="13158"/>
                  <a:pt x="47619" y="13158"/>
                </a:cubicBezTo>
                <a:cubicBezTo>
                  <a:pt x="46598" y="13158"/>
                  <a:pt x="45577" y="13120"/>
                  <a:pt x="44556" y="13120"/>
                </a:cubicBezTo>
                <a:cubicBezTo>
                  <a:pt x="44248" y="13120"/>
                  <a:pt x="43940" y="13123"/>
                  <a:pt x="43632" y="13132"/>
                </a:cubicBezTo>
                <a:cubicBezTo>
                  <a:pt x="43570" y="13135"/>
                  <a:pt x="43509" y="13136"/>
                  <a:pt x="43447" y="13136"/>
                </a:cubicBezTo>
                <a:cubicBezTo>
                  <a:pt x="43129" y="13136"/>
                  <a:pt x="42811" y="13107"/>
                  <a:pt x="42492" y="13107"/>
                </a:cubicBezTo>
                <a:cubicBezTo>
                  <a:pt x="42343" y="13107"/>
                  <a:pt x="42193" y="13114"/>
                  <a:pt x="42043" y="13132"/>
                </a:cubicBezTo>
                <a:cubicBezTo>
                  <a:pt x="41997" y="13141"/>
                  <a:pt x="41951" y="13147"/>
                  <a:pt x="41906" y="13147"/>
                </a:cubicBezTo>
                <a:cubicBezTo>
                  <a:pt x="41841" y="13147"/>
                  <a:pt x="41776" y="13136"/>
                  <a:pt x="41712" y="13110"/>
                </a:cubicBezTo>
                <a:cubicBezTo>
                  <a:pt x="41624" y="13066"/>
                  <a:pt x="41535" y="13000"/>
                  <a:pt x="41469" y="12912"/>
                </a:cubicBezTo>
                <a:cubicBezTo>
                  <a:pt x="41425" y="12845"/>
                  <a:pt x="41447" y="12735"/>
                  <a:pt x="41425" y="12669"/>
                </a:cubicBezTo>
                <a:cubicBezTo>
                  <a:pt x="41383" y="12558"/>
                  <a:pt x="41342" y="12508"/>
                  <a:pt x="41246" y="12508"/>
                </a:cubicBezTo>
                <a:cubicBezTo>
                  <a:pt x="41189" y="12508"/>
                  <a:pt x="41112" y="12526"/>
                  <a:pt x="41006" y="12559"/>
                </a:cubicBezTo>
                <a:cubicBezTo>
                  <a:pt x="41050" y="12669"/>
                  <a:pt x="41116" y="12779"/>
                  <a:pt x="41160" y="12890"/>
                </a:cubicBezTo>
                <a:cubicBezTo>
                  <a:pt x="40851" y="12978"/>
                  <a:pt x="40586" y="13044"/>
                  <a:pt x="40321" y="13110"/>
                </a:cubicBezTo>
                <a:cubicBezTo>
                  <a:pt x="40275" y="13116"/>
                  <a:pt x="40231" y="13120"/>
                  <a:pt x="40189" y="13120"/>
                </a:cubicBezTo>
                <a:cubicBezTo>
                  <a:pt x="40070" y="13120"/>
                  <a:pt x="39973" y="13086"/>
                  <a:pt x="39924" y="12956"/>
                </a:cubicBezTo>
                <a:cubicBezTo>
                  <a:pt x="39946" y="12801"/>
                  <a:pt x="39968" y="12625"/>
                  <a:pt x="40012" y="12448"/>
                </a:cubicBezTo>
                <a:cubicBezTo>
                  <a:pt x="39792" y="12426"/>
                  <a:pt x="39615" y="12426"/>
                  <a:pt x="39439" y="12382"/>
                </a:cubicBezTo>
                <a:cubicBezTo>
                  <a:pt x="39372" y="12360"/>
                  <a:pt x="39284" y="12272"/>
                  <a:pt x="39262" y="12205"/>
                </a:cubicBezTo>
                <a:cubicBezTo>
                  <a:pt x="39262" y="12139"/>
                  <a:pt x="39306" y="12029"/>
                  <a:pt x="39372" y="11985"/>
                </a:cubicBezTo>
                <a:cubicBezTo>
                  <a:pt x="39610" y="11846"/>
                  <a:pt x="39884" y="11761"/>
                  <a:pt x="40161" y="11761"/>
                </a:cubicBezTo>
                <a:cubicBezTo>
                  <a:pt x="40192" y="11761"/>
                  <a:pt x="40224" y="11762"/>
                  <a:pt x="40255" y="11764"/>
                </a:cubicBezTo>
                <a:cubicBezTo>
                  <a:pt x="40326" y="11770"/>
                  <a:pt x="40397" y="11773"/>
                  <a:pt x="40469" y="11773"/>
                </a:cubicBezTo>
                <a:cubicBezTo>
                  <a:pt x="40640" y="11773"/>
                  <a:pt x="40812" y="11758"/>
                  <a:pt x="40984" y="11742"/>
                </a:cubicBezTo>
                <a:cubicBezTo>
                  <a:pt x="41160" y="11720"/>
                  <a:pt x="41337" y="11698"/>
                  <a:pt x="41513" y="11698"/>
                </a:cubicBezTo>
                <a:cubicBezTo>
                  <a:pt x="42058" y="11698"/>
                  <a:pt x="42602" y="11688"/>
                  <a:pt x="43146" y="11688"/>
                </a:cubicBezTo>
                <a:cubicBezTo>
                  <a:pt x="43419" y="11688"/>
                  <a:pt x="43691" y="11690"/>
                  <a:pt x="43963" y="11698"/>
                </a:cubicBezTo>
                <a:cubicBezTo>
                  <a:pt x="44470" y="11698"/>
                  <a:pt x="44956" y="11654"/>
                  <a:pt x="45464" y="11543"/>
                </a:cubicBezTo>
                <a:cubicBezTo>
                  <a:pt x="45508" y="11521"/>
                  <a:pt x="45552" y="11477"/>
                  <a:pt x="45662" y="11389"/>
                </a:cubicBezTo>
                <a:cubicBezTo>
                  <a:pt x="45508" y="11345"/>
                  <a:pt x="45397" y="11323"/>
                  <a:pt x="45309" y="11301"/>
                </a:cubicBezTo>
                <a:cubicBezTo>
                  <a:pt x="45177" y="11278"/>
                  <a:pt x="45044" y="11256"/>
                  <a:pt x="44934" y="11212"/>
                </a:cubicBezTo>
                <a:cubicBezTo>
                  <a:pt x="44890" y="11212"/>
                  <a:pt x="44846" y="11146"/>
                  <a:pt x="44846" y="11124"/>
                </a:cubicBezTo>
                <a:cubicBezTo>
                  <a:pt x="44868" y="11058"/>
                  <a:pt x="44890" y="10992"/>
                  <a:pt x="44934" y="10970"/>
                </a:cubicBezTo>
                <a:cubicBezTo>
                  <a:pt x="44999" y="10937"/>
                  <a:pt x="45063" y="10917"/>
                  <a:pt x="45128" y="10917"/>
                </a:cubicBezTo>
                <a:cubicBezTo>
                  <a:pt x="45151" y="10917"/>
                  <a:pt x="45175" y="10919"/>
                  <a:pt x="45199" y="10925"/>
                </a:cubicBezTo>
                <a:cubicBezTo>
                  <a:pt x="45375" y="10981"/>
                  <a:pt x="45557" y="11003"/>
                  <a:pt x="45742" y="11003"/>
                </a:cubicBezTo>
                <a:cubicBezTo>
                  <a:pt x="45927" y="11003"/>
                  <a:pt x="46115" y="10981"/>
                  <a:pt x="46302" y="10947"/>
                </a:cubicBezTo>
                <a:cubicBezTo>
                  <a:pt x="46348" y="10941"/>
                  <a:pt x="46397" y="10938"/>
                  <a:pt x="46447" y="10938"/>
                </a:cubicBezTo>
                <a:cubicBezTo>
                  <a:pt x="46569" y="10938"/>
                  <a:pt x="46701" y="10954"/>
                  <a:pt x="46810" y="10970"/>
                </a:cubicBezTo>
                <a:cubicBezTo>
                  <a:pt x="46942" y="10992"/>
                  <a:pt x="47053" y="11080"/>
                  <a:pt x="47163" y="11146"/>
                </a:cubicBezTo>
                <a:cubicBezTo>
                  <a:pt x="47229" y="11212"/>
                  <a:pt x="47273" y="11323"/>
                  <a:pt x="47362" y="11455"/>
                </a:cubicBezTo>
                <a:cubicBezTo>
                  <a:pt x="47560" y="11212"/>
                  <a:pt x="47715" y="11014"/>
                  <a:pt x="47980" y="10947"/>
                </a:cubicBezTo>
                <a:cubicBezTo>
                  <a:pt x="48028" y="10935"/>
                  <a:pt x="48073" y="10930"/>
                  <a:pt x="48115" y="10930"/>
                </a:cubicBezTo>
                <a:cubicBezTo>
                  <a:pt x="48382" y="10930"/>
                  <a:pt x="48542" y="11148"/>
                  <a:pt x="48752" y="11301"/>
                </a:cubicBezTo>
                <a:cubicBezTo>
                  <a:pt x="48957" y="11109"/>
                  <a:pt x="49189" y="11045"/>
                  <a:pt x="49429" y="11045"/>
                </a:cubicBezTo>
                <a:cubicBezTo>
                  <a:pt x="49576" y="11045"/>
                  <a:pt x="49727" y="11068"/>
                  <a:pt x="49878" y="11102"/>
                </a:cubicBezTo>
                <a:cubicBezTo>
                  <a:pt x="50070" y="11140"/>
                  <a:pt x="50262" y="11164"/>
                  <a:pt x="50455" y="11164"/>
                </a:cubicBezTo>
                <a:cubicBezTo>
                  <a:pt x="50593" y="11164"/>
                  <a:pt x="50732" y="11152"/>
                  <a:pt x="50871" y="11124"/>
                </a:cubicBezTo>
                <a:cubicBezTo>
                  <a:pt x="50937" y="11104"/>
                  <a:pt x="51000" y="11094"/>
                  <a:pt x="51059" y="11094"/>
                </a:cubicBezTo>
                <a:cubicBezTo>
                  <a:pt x="51257" y="11094"/>
                  <a:pt x="51419" y="11202"/>
                  <a:pt x="51555" y="11389"/>
                </a:cubicBezTo>
                <a:cubicBezTo>
                  <a:pt x="51687" y="11565"/>
                  <a:pt x="51820" y="11786"/>
                  <a:pt x="52107" y="11852"/>
                </a:cubicBezTo>
                <a:cubicBezTo>
                  <a:pt x="52129" y="11764"/>
                  <a:pt x="52129" y="11698"/>
                  <a:pt x="52129" y="11632"/>
                </a:cubicBezTo>
                <a:cubicBezTo>
                  <a:pt x="52129" y="11301"/>
                  <a:pt x="52173" y="11212"/>
                  <a:pt x="52438" y="11190"/>
                </a:cubicBezTo>
                <a:cubicBezTo>
                  <a:pt x="52618" y="11174"/>
                  <a:pt x="52799" y="11153"/>
                  <a:pt x="52975" y="11153"/>
                </a:cubicBezTo>
                <a:cubicBezTo>
                  <a:pt x="53293" y="11153"/>
                  <a:pt x="53594" y="11223"/>
                  <a:pt x="53850" y="11521"/>
                </a:cubicBezTo>
                <a:cubicBezTo>
                  <a:pt x="54085" y="11247"/>
                  <a:pt x="54354" y="11164"/>
                  <a:pt x="54658" y="11164"/>
                </a:cubicBezTo>
                <a:cubicBezTo>
                  <a:pt x="54697" y="11164"/>
                  <a:pt x="54737" y="11166"/>
                  <a:pt x="54777" y="11168"/>
                </a:cubicBezTo>
                <a:cubicBezTo>
                  <a:pt x="55020" y="11190"/>
                  <a:pt x="55262" y="11190"/>
                  <a:pt x="55483" y="11234"/>
                </a:cubicBezTo>
                <a:cubicBezTo>
                  <a:pt x="55770" y="11301"/>
                  <a:pt x="56035" y="11389"/>
                  <a:pt x="56366" y="11455"/>
                </a:cubicBezTo>
                <a:cubicBezTo>
                  <a:pt x="56636" y="11185"/>
                  <a:pt x="56991" y="11168"/>
                  <a:pt x="57357" y="11168"/>
                </a:cubicBezTo>
                <a:cubicBezTo>
                  <a:pt x="57409" y="11168"/>
                  <a:pt x="57461" y="11168"/>
                  <a:pt x="57514" y="11168"/>
                </a:cubicBezTo>
                <a:lnTo>
                  <a:pt x="58838" y="11168"/>
                </a:lnTo>
                <a:cubicBezTo>
                  <a:pt x="59412" y="11168"/>
                  <a:pt x="59412" y="11168"/>
                  <a:pt x="59875" y="11543"/>
                </a:cubicBezTo>
                <a:cubicBezTo>
                  <a:pt x="60007" y="11278"/>
                  <a:pt x="60162" y="11058"/>
                  <a:pt x="60493" y="11036"/>
                </a:cubicBezTo>
                <a:cubicBezTo>
                  <a:pt x="61287" y="10992"/>
                  <a:pt x="62082" y="10925"/>
                  <a:pt x="62876" y="10903"/>
                </a:cubicBezTo>
                <a:cubicBezTo>
                  <a:pt x="63318" y="10903"/>
                  <a:pt x="63649" y="10793"/>
                  <a:pt x="63781" y="10329"/>
                </a:cubicBezTo>
                <a:cubicBezTo>
                  <a:pt x="63781" y="10263"/>
                  <a:pt x="63847" y="10219"/>
                  <a:pt x="63914" y="10153"/>
                </a:cubicBezTo>
                <a:cubicBezTo>
                  <a:pt x="64024" y="10153"/>
                  <a:pt x="64156" y="10109"/>
                  <a:pt x="64289" y="10109"/>
                </a:cubicBezTo>
                <a:cubicBezTo>
                  <a:pt x="64357" y="10111"/>
                  <a:pt x="64425" y="10112"/>
                  <a:pt x="64493" y="10112"/>
                </a:cubicBezTo>
                <a:cubicBezTo>
                  <a:pt x="64981" y="10112"/>
                  <a:pt x="65469" y="10065"/>
                  <a:pt x="65957" y="10065"/>
                </a:cubicBezTo>
                <a:cubicBezTo>
                  <a:pt x="66129" y="10065"/>
                  <a:pt x="66302" y="10071"/>
                  <a:pt x="66474" y="10087"/>
                </a:cubicBezTo>
                <a:cubicBezTo>
                  <a:pt x="66729" y="10115"/>
                  <a:pt x="66984" y="10123"/>
                  <a:pt x="67240" y="10123"/>
                </a:cubicBezTo>
                <a:cubicBezTo>
                  <a:pt x="67580" y="10123"/>
                  <a:pt x="67921" y="10109"/>
                  <a:pt x="68261" y="10109"/>
                </a:cubicBezTo>
                <a:cubicBezTo>
                  <a:pt x="68289" y="10108"/>
                  <a:pt x="68316" y="10107"/>
                  <a:pt x="68343" y="10107"/>
                </a:cubicBezTo>
                <a:cubicBezTo>
                  <a:pt x="68784" y="10107"/>
                  <a:pt x="69236" y="10227"/>
                  <a:pt x="69691" y="10227"/>
                </a:cubicBezTo>
                <a:cubicBezTo>
                  <a:pt x="69847" y="10227"/>
                  <a:pt x="70003" y="10213"/>
                  <a:pt x="70159" y="10175"/>
                </a:cubicBezTo>
                <a:cubicBezTo>
                  <a:pt x="71263" y="10241"/>
                  <a:pt x="72388" y="10352"/>
                  <a:pt x="73514" y="10352"/>
                </a:cubicBezTo>
                <a:cubicBezTo>
                  <a:pt x="74397" y="10374"/>
                  <a:pt x="75279" y="10484"/>
                  <a:pt x="76140" y="10550"/>
                </a:cubicBezTo>
                <a:cubicBezTo>
                  <a:pt x="76736" y="10594"/>
                  <a:pt x="77332" y="10638"/>
                  <a:pt x="77928" y="10638"/>
                </a:cubicBezTo>
                <a:cubicBezTo>
                  <a:pt x="78266" y="10638"/>
                  <a:pt x="78605" y="10619"/>
                  <a:pt x="78943" y="10619"/>
                </a:cubicBezTo>
                <a:cubicBezTo>
                  <a:pt x="79112" y="10619"/>
                  <a:pt x="79281" y="10624"/>
                  <a:pt x="79451" y="10638"/>
                </a:cubicBezTo>
                <a:cubicBezTo>
                  <a:pt x="80574" y="10763"/>
                  <a:pt x="81716" y="10927"/>
                  <a:pt x="82860" y="10927"/>
                </a:cubicBezTo>
                <a:cubicBezTo>
                  <a:pt x="82930" y="10927"/>
                  <a:pt x="83000" y="10927"/>
                  <a:pt x="83070" y="10925"/>
                </a:cubicBezTo>
                <a:cubicBezTo>
                  <a:pt x="83088" y="10921"/>
                  <a:pt x="83105" y="10919"/>
                  <a:pt x="83123" y="10919"/>
                </a:cubicBezTo>
                <a:cubicBezTo>
                  <a:pt x="83194" y="10919"/>
                  <a:pt x="83264" y="10947"/>
                  <a:pt x="83335" y="10947"/>
                </a:cubicBezTo>
                <a:cubicBezTo>
                  <a:pt x="83622" y="10992"/>
                  <a:pt x="83909" y="11014"/>
                  <a:pt x="84195" y="11036"/>
                </a:cubicBezTo>
                <a:cubicBezTo>
                  <a:pt x="84469" y="11071"/>
                  <a:pt x="84746" y="11075"/>
                  <a:pt x="85026" y="11075"/>
                </a:cubicBezTo>
                <a:cubicBezTo>
                  <a:pt x="85095" y="11075"/>
                  <a:pt x="85165" y="11074"/>
                  <a:pt x="85236" y="11074"/>
                </a:cubicBezTo>
                <a:cubicBezTo>
                  <a:pt x="85586" y="11074"/>
                  <a:pt x="85939" y="11080"/>
                  <a:pt x="86292" y="11146"/>
                </a:cubicBezTo>
                <a:cubicBezTo>
                  <a:pt x="86380" y="11161"/>
                  <a:pt x="86474" y="11166"/>
                  <a:pt x="86569" y="11166"/>
                </a:cubicBezTo>
                <a:cubicBezTo>
                  <a:pt x="86760" y="11166"/>
                  <a:pt x="86962" y="11146"/>
                  <a:pt x="87153" y="11146"/>
                </a:cubicBezTo>
                <a:cubicBezTo>
                  <a:pt x="87175" y="11146"/>
                  <a:pt x="87219" y="11102"/>
                  <a:pt x="87285" y="11036"/>
                </a:cubicBezTo>
                <a:cubicBezTo>
                  <a:pt x="87197" y="10992"/>
                  <a:pt x="87131" y="10947"/>
                  <a:pt x="87042" y="10925"/>
                </a:cubicBezTo>
                <a:cubicBezTo>
                  <a:pt x="86579" y="10859"/>
                  <a:pt x="86138" y="10815"/>
                  <a:pt x="85674" y="10771"/>
                </a:cubicBezTo>
                <a:cubicBezTo>
                  <a:pt x="85343" y="10749"/>
                  <a:pt x="85012" y="10749"/>
                  <a:pt x="84681" y="10749"/>
                </a:cubicBezTo>
                <a:cubicBezTo>
                  <a:pt x="84372" y="10749"/>
                  <a:pt x="84063" y="10749"/>
                  <a:pt x="83754" y="10705"/>
                </a:cubicBezTo>
                <a:cubicBezTo>
                  <a:pt x="82893" y="10638"/>
                  <a:pt x="82055" y="10572"/>
                  <a:pt x="81194" y="10506"/>
                </a:cubicBezTo>
                <a:cubicBezTo>
                  <a:pt x="80907" y="10484"/>
                  <a:pt x="80620" y="10462"/>
                  <a:pt x="80355" y="10352"/>
                </a:cubicBezTo>
                <a:cubicBezTo>
                  <a:pt x="80157" y="10263"/>
                  <a:pt x="79914" y="10263"/>
                  <a:pt x="79715" y="10241"/>
                </a:cubicBezTo>
                <a:cubicBezTo>
                  <a:pt x="79660" y="10236"/>
                  <a:pt x="79604" y="10235"/>
                  <a:pt x="79548" y="10235"/>
                </a:cubicBezTo>
                <a:cubicBezTo>
                  <a:pt x="79447" y="10235"/>
                  <a:pt x="79345" y="10240"/>
                  <a:pt x="79246" y="10240"/>
                </a:cubicBezTo>
                <a:cubicBezTo>
                  <a:pt x="79156" y="10240"/>
                  <a:pt x="79069" y="10235"/>
                  <a:pt x="78987" y="10219"/>
                </a:cubicBezTo>
                <a:cubicBezTo>
                  <a:pt x="78511" y="10124"/>
                  <a:pt x="78035" y="10106"/>
                  <a:pt x="77558" y="10106"/>
                </a:cubicBezTo>
                <a:cubicBezTo>
                  <a:pt x="77265" y="10106"/>
                  <a:pt x="76971" y="10113"/>
                  <a:pt x="76677" y="10113"/>
                </a:cubicBezTo>
                <a:cubicBezTo>
                  <a:pt x="76564" y="10113"/>
                  <a:pt x="76452" y="10112"/>
                  <a:pt x="76339" y="10109"/>
                </a:cubicBezTo>
                <a:cubicBezTo>
                  <a:pt x="76008" y="10087"/>
                  <a:pt x="75677" y="10109"/>
                  <a:pt x="75346" y="10065"/>
                </a:cubicBezTo>
                <a:cubicBezTo>
                  <a:pt x="74799" y="9965"/>
                  <a:pt x="74253" y="9953"/>
                  <a:pt x="73707" y="9953"/>
                </a:cubicBezTo>
                <a:cubicBezTo>
                  <a:pt x="73525" y="9953"/>
                  <a:pt x="73343" y="9954"/>
                  <a:pt x="73161" y="9954"/>
                </a:cubicBezTo>
                <a:cubicBezTo>
                  <a:pt x="72940" y="9954"/>
                  <a:pt x="72697" y="9932"/>
                  <a:pt x="72455" y="9910"/>
                </a:cubicBezTo>
                <a:cubicBezTo>
                  <a:pt x="72168" y="9888"/>
                  <a:pt x="71881" y="9866"/>
                  <a:pt x="71594" y="9844"/>
                </a:cubicBezTo>
                <a:cubicBezTo>
                  <a:pt x="70645" y="9778"/>
                  <a:pt x="69696" y="9734"/>
                  <a:pt x="68747" y="9689"/>
                </a:cubicBezTo>
                <a:cubicBezTo>
                  <a:pt x="68659" y="9689"/>
                  <a:pt x="68570" y="9667"/>
                  <a:pt x="68482" y="9645"/>
                </a:cubicBezTo>
                <a:cubicBezTo>
                  <a:pt x="68372" y="9623"/>
                  <a:pt x="68217" y="9601"/>
                  <a:pt x="68129" y="9535"/>
                </a:cubicBezTo>
                <a:cubicBezTo>
                  <a:pt x="68019" y="9447"/>
                  <a:pt x="67952" y="9292"/>
                  <a:pt x="67864" y="9182"/>
                </a:cubicBezTo>
                <a:cubicBezTo>
                  <a:pt x="67474" y="9517"/>
                  <a:pt x="67396" y="9585"/>
                  <a:pt x="67025" y="9585"/>
                </a:cubicBezTo>
                <a:cubicBezTo>
                  <a:pt x="66956" y="9585"/>
                  <a:pt x="66876" y="9583"/>
                  <a:pt x="66783" y="9579"/>
                </a:cubicBezTo>
                <a:cubicBezTo>
                  <a:pt x="66739" y="9557"/>
                  <a:pt x="66694" y="9557"/>
                  <a:pt x="66650" y="9557"/>
                </a:cubicBezTo>
                <a:cubicBezTo>
                  <a:pt x="65879" y="9503"/>
                  <a:pt x="65093" y="9435"/>
                  <a:pt x="64304" y="9435"/>
                </a:cubicBezTo>
                <a:cubicBezTo>
                  <a:pt x="64123" y="9435"/>
                  <a:pt x="63941" y="9438"/>
                  <a:pt x="63759" y="9447"/>
                </a:cubicBezTo>
                <a:cubicBezTo>
                  <a:pt x="63649" y="9447"/>
                  <a:pt x="63538" y="9447"/>
                  <a:pt x="63428" y="9425"/>
                </a:cubicBezTo>
                <a:cubicBezTo>
                  <a:pt x="63318" y="9425"/>
                  <a:pt x="63207" y="9425"/>
                  <a:pt x="63185" y="9270"/>
                </a:cubicBezTo>
                <a:cubicBezTo>
                  <a:pt x="63459" y="8841"/>
                  <a:pt x="63835" y="8619"/>
                  <a:pt x="64300" y="8619"/>
                </a:cubicBezTo>
                <a:cubicBezTo>
                  <a:pt x="64361" y="8619"/>
                  <a:pt x="64424" y="8622"/>
                  <a:pt x="64487" y="8630"/>
                </a:cubicBezTo>
                <a:cubicBezTo>
                  <a:pt x="64576" y="8476"/>
                  <a:pt x="64642" y="8387"/>
                  <a:pt x="64686" y="8277"/>
                </a:cubicBezTo>
                <a:cubicBezTo>
                  <a:pt x="64798" y="8267"/>
                  <a:pt x="64906" y="8252"/>
                  <a:pt x="65011" y="8252"/>
                </a:cubicBezTo>
                <a:cubicBezTo>
                  <a:pt x="65133" y="8252"/>
                  <a:pt x="65252" y="8272"/>
                  <a:pt x="65370" y="8343"/>
                </a:cubicBezTo>
                <a:cubicBezTo>
                  <a:pt x="65348" y="8432"/>
                  <a:pt x="65326" y="8476"/>
                  <a:pt x="65304" y="8542"/>
                </a:cubicBezTo>
                <a:cubicBezTo>
                  <a:pt x="65260" y="8674"/>
                  <a:pt x="65304" y="8763"/>
                  <a:pt x="65414" y="8807"/>
                </a:cubicBezTo>
                <a:cubicBezTo>
                  <a:pt x="65459" y="8818"/>
                  <a:pt x="65514" y="8823"/>
                  <a:pt x="65569" y="8823"/>
                </a:cubicBezTo>
                <a:cubicBezTo>
                  <a:pt x="65624" y="8823"/>
                  <a:pt x="65679" y="8818"/>
                  <a:pt x="65723" y="8807"/>
                </a:cubicBezTo>
                <a:cubicBezTo>
                  <a:pt x="65790" y="8763"/>
                  <a:pt x="65856" y="8674"/>
                  <a:pt x="65878" y="8608"/>
                </a:cubicBezTo>
                <a:cubicBezTo>
                  <a:pt x="66003" y="8270"/>
                  <a:pt x="66228" y="8147"/>
                  <a:pt x="66519" y="8147"/>
                </a:cubicBezTo>
                <a:cubicBezTo>
                  <a:pt x="66589" y="8147"/>
                  <a:pt x="66662" y="8154"/>
                  <a:pt x="66739" y="8167"/>
                </a:cubicBezTo>
                <a:cubicBezTo>
                  <a:pt x="66814" y="8167"/>
                  <a:pt x="66904" y="8181"/>
                  <a:pt x="66992" y="8181"/>
                </a:cubicBezTo>
                <a:cubicBezTo>
                  <a:pt x="67058" y="8181"/>
                  <a:pt x="67123" y="8173"/>
                  <a:pt x="67180" y="8145"/>
                </a:cubicBezTo>
                <a:cubicBezTo>
                  <a:pt x="67395" y="8049"/>
                  <a:pt x="67605" y="8011"/>
                  <a:pt x="67814" y="8011"/>
                </a:cubicBezTo>
                <a:cubicBezTo>
                  <a:pt x="67991" y="8011"/>
                  <a:pt x="68168" y="8038"/>
                  <a:pt x="68350" y="8078"/>
                </a:cubicBezTo>
                <a:cubicBezTo>
                  <a:pt x="68504" y="8123"/>
                  <a:pt x="68703" y="8123"/>
                  <a:pt x="68879" y="8123"/>
                </a:cubicBezTo>
                <a:cubicBezTo>
                  <a:pt x="69005" y="8113"/>
                  <a:pt x="69131" y="8109"/>
                  <a:pt x="69257" y="8109"/>
                </a:cubicBezTo>
                <a:cubicBezTo>
                  <a:pt x="69746" y="8109"/>
                  <a:pt x="70231" y="8169"/>
                  <a:pt x="70719" y="8169"/>
                </a:cubicBezTo>
                <a:cubicBezTo>
                  <a:pt x="70936" y="8169"/>
                  <a:pt x="71154" y="8157"/>
                  <a:pt x="71373" y="8123"/>
                </a:cubicBezTo>
                <a:cubicBezTo>
                  <a:pt x="71404" y="8118"/>
                  <a:pt x="71435" y="8116"/>
                  <a:pt x="71466" y="8116"/>
                </a:cubicBezTo>
                <a:cubicBezTo>
                  <a:pt x="71589" y="8116"/>
                  <a:pt x="71713" y="8145"/>
                  <a:pt x="71837" y="8145"/>
                </a:cubicBezTo>
                <a:cubicBezTo>
                  <a:pt x="72499" y="8211"/>
                  <a:pt x="73161" y="8255"/>
                  <a:pt x="73823" y="8299"/>
                </a:cubicBezTo>
                <a:cubicBezTo>
                  <a:pt x="73849" y="8306"/>
                  <a:pt x="73875" y="8308"/>
                  <a:pt x="73900" y="8308"/>
                </a:cubicBezTo>
                <a:cubicBezTo>
                  <a:pt x="73961" y="8308"/>
                  <a:pt x="74019" y="8293"/>
                  <a:pt x="74066" y="8277"/>
                </a:cubicBezTo>
                <a:cubicBezTo>
                  <a:pt x="74228" y="8234"/>
                  <a:pt x="74391" y="8218"/>
                  <a:pt x="74553" y="8218"/>
                </a:cubicBezTo>
                <a:cubicBezTo>
                  <a:pt x="74810" y="8218"/>
                  <a:pt x="75067" y="8259"/>
                  <a:pt x="75324" y="8299"/>
                </a:cubicBezTo>
                <a:cubicBezTo>
                  <a:pt x="75464" y="8312"/>
                  <a:pt x="75597" y="8325"/>
                  <a:pt x="75730" y="8325"/>
                </a:cubicBezTo>
                <a:cubicBezTo>
                  <a:pt x="75829" y="8325"/>
                  <a:pt x="75927" y="8318"/>
                  <a:pt x="76030" y="8299"/>
                </a:cubicBezTo>
                <a:cubicBezTo>
                  <a:pt x="76173" y="8269"/>
                  <a:pt x="76312" y="8254"/>
                  <a:pt x="76448" y="8254"/>
                </a:cubicBezTo>
                <a:cubicBezTo>
                  <a:pt x="76817" y="8254"/>
                  <a:pt x="77158" y="8366"/>
                  <a:pt x="77464" y="8608"/>
                </a:cubicBezTo>
                <a:cubicBezTo>
                  <a:pt x="77553" y="8674"/>
                  <a:pt x="77641" y="8718"/>
                  <a:pt x="77773" y="8785"/>
                </a:cubicBezTo>
                <a:cubicBezTo>
                  <a:pt x="77965" y="8459"/>
                  <a:pt x="78240" y="8383"/>
                  <a:pt x="78554" y="8383"/>
                </a:cubicBezTo>
                <a:cubicBezTo>
                  <a:pt x="78602" y="8383"/>
                  <a:pt x="78651" y="8384"/>
                  <a:pt x="78700" y="8387"/>
                </a:cubicBezTo>
                <a:cubicBezTo>
                  <a:pt x="79406" y="8409"/>
                  <a:pt x="80113" y="8365"/>
                  <a:pt x="80819" y="8454"/>
                </a:cubicBezTo>
                <a:cubicBezTo>
                  <a:pt x="81790" y="8564"/>
                  <a:pt x="82783" y="8630"/>
                  <a:pt x="83754" y="8851"/>
                </a:cubicBezTo>
                <a:cubicBezTo>
                  <a:pt x="83798" y="8851"/>
                  <a:pt x="83842" y="8829"/>
                  <a:pt x="83887" y="8829"/>
                </a:cubicBezTo>
                <a:cubicBezTo>
                  <a:pt x="83931" y="8740"/>
                  <a:pt x="83997" y="8652"/>
                  <a:pt x="84063" y="8542"/>
                </a:cubicBezTo>
                <a:cubicBezTo>
                  <a:pt x="84328" y="8564"/>
                  <a:pt x="84615" y="8630"/>
                  <a:pt x="84902" y="8630"/>
                </a:cubicBezTo>
                <a:cubicBezTo>
                  <a:pt x="85211" y="8652"/>
                  <a:pt x="85498" y="8740"/>
                  <a:pt x="85784" y="8895"/>
                </a:cubicBezTo>
                <a:cubicBezTo>
                  <a:pt x="86077" y="9057"/>
                  <a:pt x="86405" y="9112"/>
                  <a:pt x="86743" y="9112"/>
                </a:cubicBezTo>
                <a:cubicBezTo>
                  <a:pt x="86864" y="9112"/>
                  <a:pt x="86986" y="9105"/>
                  <a:pt x="87109" y="9094"/>
                </a:cubicBezTo>
                <a:cubicBezTo>
                  <a:pt x="87175" y="8895"/>
                  <a:pt x="87219" y="8740"/>
                  <a:pt x="87263" y="8586"/>
                </a:cubicBezTo>
                <a:cubicBezTo>
                  <a:pt x="87506" y="8520"/>
                  <a:pt x="87727" y="8476"/>
                  <a:pt x="87925" y="8409"/>
                </a:cubicBezTo>
                <a:cubicBezTo>
                  <a:pt x="87991" y="8233"/>
                  <a:pt x="88036" y="8034"/>
                  <a:pt x="88124" y="7902"/>
                </a:cubicBezTo>
                <a:cubicBezTo>
                  <a:pt x="88212" y="7747"/>
                  <a:pt x="88389" y="7659"/>
                  <a:pt x="88499" y="7527"/>
                </a:cubicBezTo>
                <a:cubicBezTo>
                  <a:pt x="88565" y="7416"/>
                  <a:pt x="88587" y="7284"/>
                  <a:pt x="88654" y="7174"/>
                </a:cubicBezTo>
                <a:cubicBezTo>
                  <a:pt x="88698" y="7085"/>
                  <a:pt x="88764" y="6997"/>
                  <a:pt x="88852" y="6953"/>
                </a:cubicBezTo>
                <a:cubicBezTo>
                  <a:pt x="88940" y="6887"/>
                  <a:pt x="89073" y="6909"/>
                  <a:pt x="89029" y="6710"/>
                </a:cubicBezTo>
                <a:cubicBezTo>
                  <a:pt x="88720" y="6578"/>
                  <a:pt x="88389" y="6445"/>
                  <a:pt x="88234" y="6092"/>
                </a:cubicBezTo>
                <a:cubicBezTo>
                  <a:pt x="88300" y="5916"/>
                  <a:pt x="88367" y="5761"/>
                  <a:pt x="88433" y="5585"/>
                </a:cubicBezTo>
                <a:cubicBezTo>
                  <a:pt x="88146" y="5386"/>
                  <a:pt x="87837" y="5364"/>
                  <a:pt x="87550" y="5276"/>
                </a:cubicBezTo>
                <a:cubicBezTo>
                  <a:pt x="87285" y="5209"/>
                  <a:pt x="87020" y="5143"/>
                  <a:pt x="86866" y="4922"/>
                </a:cubicBezTo>
                <a:cubicBezTo>
                  <a:pt x="86689" y="4680"/>
                  <a:pt x="86447" y="4613"/>
                  <a:pt x="86160" y="4591"/>
                </a:cubicBezTo>
                <a:cubicBezTo>
                  <a:pt x="85961" y="4591"/>
                  <a:pt x="85696" y="4547"/>
                  <a:pt x="85542" y="4415"/>
                </a:cubicBezTo>
                <a:cubicBezTo>
                  <a:pt x="85359" y="4262"/>
                  <a:pt x="85165" y="4215"/>
                  <a:pt x="84968" y="4215"/>
                </a:cubicBezTo>
                <a:cubicBezTo>
                  <a:pt x="84880" y="4215"/>
                  <a:pt x="84792" y="4225"/>
                  <a:pt x="84703" y="4238"/>
                </a:cubicBezTo>
                <a:cubicBezTo>
                  <a:pt x="84451" y="4000"/>
                  <a:pt x="84351" y="3905"/>
                  <a:pt x="84201" y="3905"/>
                </a:cubicBezTo>
                <a:cubicBezTo>
                  <a:pt x="84101" y="3905"/>
                  <a:pt x="83979" y="3947"/>
                  <a:pt x="83776" y="4018"/>
                </a:cubicBezTo>
                <a:cubicBezTo>
                  <a:pt x="83732" y="4040"/>
                  <a:pt x="83688" y="4062"/>
                  <a:pt x="83644" y="4062"/>
                </a:cubicBezTo>
                <a:cubicBezTo>
                  <a:pt x="83578" y="4062"/>
                  <a:pt x="83511" y="4062"/>
                  <a:pt x="83445" y="4040"/>
                </a:cubicBezTo>
                <a:cubicBezTo>
                  <a:pt x="83379" y="3885"/>
                  <a:pt x="83313" y="3731"/>
                  <a:pt x="83247" y="3532"/>
                </a:cubicBezTo>
                <a:cubicBezTo>
                  <a:pt x="83026" y="3510"/>
                  <a:pt x="82805" y="3488"/>
                  <a:pt x="82584" y="3488"/>
                </a:cubicBezTo>
                <a:cubicBezTo>
                  <a:pt x="82441" y="3477"/>
                  <a:pt x="82298" y="3477"/>
                  <a:pt x="82154" y="3477"/>
                </a:cubicBezTo>
                <a:cubicBezTo>
                  <a:pt x="82011" y="3477"/>
                  <a:pt x="81867" y="3477"/>
                  <a:pt x="81724" y="3466"/>
                </a:cubicBezTo>
                <a:cubicBezTo>
                  <a:pt x="80951" y="3400"/>
                  <a:pt x="80201" y="3311"/>
                  <a:pt x="79428" y="3223"/>
                </a:cubicBezTo>
                <a:cubicBezTo>
                  <a:pt x="79075" y="3179"/>
                  <a:pt x="78722" y="3135"/>
                  <a:pt x="78369" y="3091"/>
                </a:cubicBezTo>
                <a:cubicBezTo>
                  <a:pt x="77839" y="3047"/>
                  <a:pt x="77310" y="3002"/>
                  <a:pt x="76802" y="2936"/>
                </a:cubicBezTo>
                <a:cubicBezTo>
                  <a:pt x="76668" y="2915"/>
                  <a:pt x="76534" y="2909"/>
                  <a:pt x="76401" y="2909"/>
                </a:cubicBezTo>
                <a:cubicBezTo>
                  <a:pt x="76242" y="2909"/>
                  <a:pt x="76083" y="2917"/>
                  <a:pt x="75926" y="2917"/>
                </a:cubicBezTo>
                <a:cubicBezTo>
                  <a:pt x="75670" y="2917"/>
                  <a:pt x="75417" y="2895"/>
                  <a:pt x="75169" y="2782"/>
                </a:cubicBezTo>
                <a:cubicBezTo>
                  <a:pt x="75147" y="2771"/>
                  <a:pt x="75122" y="2767"/>
                  <a:pt x="75096" y="2767"/>
                </a:cubicBezTo>
                <a:cubicBezTo>
                  <a:pt x="75016" y="2767"/>
                  <a:pt x="74921" y="2804"/>
                  <a:pt x="74838" y="2804"/>
                </a:cubicBezTo>
                <a:cubicBezTo>
                  <a:pt x="74551" y="2804"/>
                  <a:pt x="74264" y="2809"/>
                  <a:pt x="73977" y="2809"/>
                </a:cubicBezTo>
                <a:cubicBezTo>
                  <a:pt x="73690" y="2809"/>
                  <a:pt x="73404" y="2804"/>
                  <a:pt x="73117" y="2782"/>
                </a:cubicBezTo>
                <a:cubicBezTo>
                  <a:pt x="72465" y="2705"/>
                  <a:pt x="71830" y="2645"/>
                  <a:pt x="71183" y="2645"/>
                </a:cubicBezTo>
                <a:cubicBezTo>
                  <a:pt x="71085" y="2645"/>
                  <a:pt x="70986" y="2646"/>
                  <a:pt x="70888" y="2649"/>
                </a:cubicBezTo>
                <a:cubicBezTo>
                  <a:pt x="70667" y="2649"/>
                  <a:pt x="70446" y="2627"/>
                  <a:pt x="70226" y="2605"/>
                </a:cubicBezTo>
                <a:cubicBezTo>
                  <a:pt x="69674" y="2583"/>
                  <a:pt x="69122" y="2539"/>
                  <a:pt x="68570" y="2539"/>
                </a:cubicBezTo>
                <a:cubicBezTo>
                  <a:pt x="68195" y="2539"/>
                  <a:pt x="67842" y="2517"/>
                  <a:pt x="67467" y="2451"/>
                </a:cubicBezTo>
                <a:cubicBezTo>
                  <a:pt x="67393" y="2438"/>
                  <a:pt x="67318" y="2432"/>
                  <a:pt x="67243" y="2432"/>
                </a:cubicBezTo>
                <a:cubicBezTo>
                  <a:pt x="66935" y="2432"/>
                  <a:pt x="66616" y="2521"/>
                  <a:pt x="66297" y="2539"/>
                </a:cubicBezTo>
                <a:cubicBezTo>
                  <a:pt x="66268" y="2546"/>
                  <a:pt x="66238" y="2549"/>
                  <a:pt x="66209" y="2549"/>
                </a:cubicBezTo>
                <a:cubicBezTo>
                  <a:pt x="66150" y="2549"/>
                  <a:pt x="66091" y="2539"/>
                  <a:pt x="66032" y="2539"/>
                </a:cubicBezTo>
                <a:cubicBezTo>
                  <a:pt x="65481" y="2495"/>
                  <a:pt x="64929" y="2473"/>
                  <a:pt x="64377" y="2429"/>
                </a:cubicBezTo>
                <a:cubicBezTo>
                  <a:pt x="64156" y="2407"/>
                  <a:pt x="63914" y="2362"/>
                  <a:pt x="63671" y="2296"/>
                </a:cubicBezTo>
                <a:cubicBezTo>
                  <a:pt x="63583" y="2263"/>
                  <a:pt x="63500" y="2247"/>
                  <a:pt x="63417" y="2247"/>
                </a:cubicBezTo>
                <a:cubicBezTo>
                  <a:pt x="63334" y="2247"/>
                  <a:pt x="63252" y="2263"/>
                  <a:pt x="63163" y="2296"/>
                </a:cubicBezTo>
                <a:cubicBezTo>
                  <a:pt x="63029" y="2367"/>
                  <a:pt x="62897" y="2399"/>
                  <a:pt x="62770" y="2399"/>
                </a:cubicBezTo>
                <a:cubicBezTo>
                  <a:pt x="62541" y="2399"/>
                  <a:pt x="62324" y="2298"/>
                  <a:pt x="62126" y="2142"/>
                </a:cubicBezTo>
                <a:cubicBezTo>
                  <a:pt x="62016" y="2053"/>
                  <a:pt x="61905" y="1965"/>
                  <a:pt x="61817" y="1899"/>
                </a:cubicBezTo>
                <a:cubicBezTo>
                  <a:pt x="61705" y="2156"/>
                  <a:pt x="61662" y="2237"/>
                  <a:pt x="61537" y="2237"/>
                </a:cubicBezTo>
                <a:cubicBezTo>
                  <a:pt x="61490" y="2237"/>
                  <a:pt x="61432" y="2226"/>
                  <a:pt x="61354" y="2208"/>
                </a:cubicBezTo>
                <a:cubicBezTo>
                  <a:pt x="61221" y="2164"/>
                  <a:pt x="61067" y="2120"/>
                  <a:pt x="60912" y="2098"/>
                </a:cubicBezTo>
                <a:cubicBezTo>
                  <a:pt x="60316" y="2031"/>
                  <a:pt x="59698" y="1987"/>
                  <a:pt x="59080" y="1877"/>
                </a:cubicBezTo>
                <a:cubicBezTo>
                  <a:pt x="58800" y="1839"/>
                  <a:pt x="58520" y="1800"/>
                  <a:pt x="58235" y="1800"/>
                </a:cubicBezTo>
                <a:cubicBezTo>
                  <a:pt x="58027" y="1800"/>
                  <a:pt x="57816" y="1821"/>
                  <a:pt x="57602" y="1877"/>
                </a:cubicBezTo>
                <a:cubicBezTo>
                  <a:pt x="57403" y="1943"/>
                  <a:pt x="57160" y="1943"/>
                  <a:pt x="56940" y="1965"/>
                </a:cubicBezTo>
                <a:cubicBezTo>
                  <a:pt x="56890" y="1971"/>
                  <a:pt x="56839" y="1975"/>
                  <a:pt x="56789" y="1975"/>
                </a:cubicBezTo>
                <a:cubicBezTo>
                  <a:pt x="56638" y="1975"/>
                  <a:pt x="56493" y="1938"/>
                  <a:pt x="56410" y="1789"/>
                </a:cubicBezTo>
                <a:cubicBezTo>
                  <a:pt x="56271" y="1545"/>
                  <a:pt x="56063" y="1493"/>
                  <a:pt x="55840" y="1493"/>
                </a:cubicBezTo>
                <a:cubicBezTo>
                  <a:pt x="55781" y="1493"/>
                  <a:pt x="55720" y="1497"/>
                  <a:pt x="55660" y="1502"/>
                </a:cubicBezTo>
                <a:cubicBezTo>
                  <a:pt x="55545" y="1502"/>
                  <a:pt x="55430" y="1498"/>
                  <a:pt x="55315" y="1498"/>
                </a:cubicBezTo>
                <a:cubicBezTo>
                  <a:pt x="55143" y="1498"/>
                  <a:pt x="54971" y="1506"/>
                  <a:pt x="54799" y="1546"/>
                </a:cubicBezTo>
                <a:cubicBezTo>
                  <a:pt x="54696" y="1561"/>
                  <a:pt x="54593" y="1568"/>
                  <a:pt x="54491" y="1568"/>
                </a:cubicBezTo>
                <a:cubicBezTo>
                  <a:pt x="54286" y="1568"/>
                  <a:pt x="54085" y="1538"/>
                  <a:pt x="53894" y="1480"/>
                </a:cubicBezTo>
                <a:cubicBezTo>
                  <a:pt x="53850" y="1480"/>
                  <a:pt x="53828" y="1435"/>
                  <a:pt x="53784" y="1413"/>
                </a:cubicBezTo>
                <a:cubicBezTo>
                  <a:pt x="53673" y="1237"/>
                  <a:pt x="53850" y="1016"/>
                  <a:pt x="53718" y="840"/>
                </a:cubicBezTo>
                <a:lnTo>
                  <a:pt x="53718" y="840"/>
                </a:lnTo>
                <a:cubicBezTo>
                  <a:pt x="53585" y="950"/>
                  <a:pt x="53475" y="1127"/>
                  <a:pt x="53342" y="1127"/>
                </a:cubicBezTo>
                <a:cubicBezTo>
                  <a:pt x="53137" y="1127"/>
                  <a:pt x="52921" y="1174"/>
                  <a:pt x="52710" y="1174"/>
                </a:cubicBezTo>
                <a:cubicBezTo>
                  <a:pt x="52513" y="1174"/>
                  <a:pt x="52322" y="1132"/>
                  <a:pt x="52151" y="972"/>
                </a:cubicBezTo>
                <a:cubicBezTo>
                  <a:pt x="52140" y="950"/>
                  <a:pt x="52118" y="944"/>
                  <a:pt x="52093" y="944"/>
                </a:cubicBezTo>
                <a:cubicBezTo>
                  <a:pt x="52068" y="944"/>
                  <a:pt x="52040" y="950"/>
                  <a:pt x="52018" y="950"/>
                </a:cubicBezTo>
                <a:cubicBezTo>
                  <a:pt x="51886" y="994"/>
                  <a:pt x="51753" y="1060"/>
                  <a:pt x="51687" y="1104"/>
                </a:cubicBezTo>
                <a:cubicBezTo>
                  <a:pt x="51422" y="1038"/>
                  <a:pt x="51246" y="928"/>
                  <a:pt x="51069" y="928"/>
                </a:cubicBezTo>
                <a:cubicBezTo>
                  <a:pt x="50716" y="950"/>
                  <a:pt x="50363" y="1016"/>
                  <a:pt x="50032" y="1082"/>
                </a:cubicBezTo>
                <a:cubicBezTo>
                  <a:pt x="49978" y="1091"/>
                  <a:pt x="49931" y="1100"/>
                  <a:pt x="49889" y="1100"/>
                </a:cubicBezTo>
                <a:cubicBezTo>
                  <a:pt x="49827" y="1100"/>
                  <a:pt x="49775" y="1081"/>
                  <a:pt x="49723" y="1016"/>
                </a:cubicBezTo>
                <a:cubicBezTo>
                  <a:pt x="49657" y="928"/>
                  <a:pt x="49723" y="773"/>
                  <a:pt x="49878" y="707"/>
                </a:cubicBezTo>
                <a:cubicBezTo>
                  <a:pt x="49966" y="663"/>
                  <a:pt x="50076" y="619"/>
                  <a:pt x="50186" y="597"/>
                </a:cubicBezTo>
                <a:cubicBezTo>
                  <a:pt x="50495" y="575"/>
                  <a:pt x="50804" y="575"/>
                  <a:pt x="51113" y="553"/>
                </a:cubicBezTo>
                <a:cubicBezTo>
                  <a:pt x="51555" y="509"/>
                  <a:pt x="51974" y="442"/>
                  <a:pt x="52415" y="376"/>
                </a:cubicBezTo>
                <a:cubicBezTo>
                  <a:pt x="52482" y="376"/>
                  <a:pt x="52548" y="332"/>
                  <a:pt x="52592" y="288"/>
                </a:cubicBezTo>
                <a:cubicBezTo>
                  <a:pt x="52614" y="266"/>
                  <a:pt x="52636" y="222"/>
                  <a:pt x="52636" y="178"/>
                </a:cubicBezTo>
                <a:cubicBezTo>
                  <a:pt x="52614" y="155"/>
                  <a:pt x="52570" y="89"/>
                  <a:pt x="52548" y="89"/>
                </a:cubicBezTo>
                <a:cubicBezTo>
                  <a:pt x="52084" y="111"/>
                  <a:pt x="51643" y="111"/>
                  <a:pt x="51180" y="133"/>
                </a:cubicBezTo>
                <a:cubicBezTo>
                  <a:pt x="50275" y="133"/>
                  <a:pt x="49370" y="155"/>
                  <a:pt x="48465" y="155"/>
                </a:cubicBezTo>
                <a:cubicBezTo>
                  <a:pt x="48255" y="155"/>
                  <a:pt x="48046" y="154"/>
                  <a:pt x="47836" y="154"/>
                </a:cubicBezTo>
                <a:cubicBezTo>
                  <a:pt x="47207" y="154"/>
                  <a:pt x="46578" y="166"/>
                  <a:pt x="45949" y="266"/>
                </a:cubicBezTo>
                <a:cubicBezTo>
                  <a:pt x="45861" y="288"/>
                  <a:pt x="45762" y="293"/>
                  <a:pt x="45659" y="293"/>
                </a:cubicBezTo>
                <a:cubicBezTo>
                  <a:pt x="45557" y="293"/>
                  <a:pt x="45453" y="288"/>
                  <a:pt x="45353" y="288"/>
                </a:cubicBezTo>
                <a:cubicBezTo>
                  <a:pt x="44890" y="310"/>
                  <a:pt x="44426" y="310"/>
                  <a:pt x="43963" y="310"/>
                </a:cubicBezTo>
                <a:cubicBezTo>
                  <a:pt x="43323" y="310"/>
                  <a:pt x="43323" y="310"/>
                  <a:pt x="427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 flipH="1">
            <a:off x="3360200" y="4490713"/>
            <a:ext cx="2254400" cy="454300"/>
          </a:xfrm>
          <a:custGeom>
            <a:avLst/>
            <a:gdLst/>
            <a:ahLst/>
            <a:cxnLst/>
            <a:rect l="l" t="t" r="r" b="b"/>
            <a:pathLst>
              <a:path w="90176" h="18172" extrusionOk="0">
                <a:moveTo>
                  <a:pt x="35731" y="12073"/>
                </a:moveTo>
                <a:cubicBezTo>
                  <a:pt x="35753" y="12073"/>
                  <a:pt x="35753" y="12095"/>
                  <a:pt x="35775" y="12117"/>
                </a:cubicBezTo>
                <a:cubicBezTo>
                  <a:pt x="35775" y="12117"/>
                  <a:pt x="35753" y="12139"/>
                  <a:pt x="35753" y="12161"/>
                </a:cubicBezTo>
                <a:cubicBezTo>
                  <a:pt x="35731" y="12139"/>
                  <a:pt x="35708" y="12117"/>
                  <a:pt x="35664" y="12117"/>
                </a:cubicBezTo>
                <a:cubicBezTo>
                  <a:pt x="35686" y="12095"/>
                  <a:pt x="35708" y="12073"/>
                  <a:pt x="35731" y="12073"/>
                </a:cubicBezTo>
                <a:close/>
                <a:moveTo>
                  <a:pt x="36616" y="12034"/>
                </a:moveTo>
                <a:cubicBezTo>
                  <a:pt x="36630" y="12034"/>
                  <a:pt x="36646" y="12040"/>
                  <a:pt x="36657" y="12051"/>
                </a:cubicBezTo>
                <a:cubicBezTo>
                  <a:pt x="36856" y="12117"/>
                  <a:pt x="36988" y="12316"/>
                  <a:pt x="36966" y="12470"/>
                </a:cubicBezTo>
                <a:cubicBezTo>
                  <a:pt x="36922" y="12492"/>
                  <a:pt x="36878" y="12536"/>
                  <a:pt x="36856" y="12536"/>
                </a:cubicBezTo>
                <a:cubicBezTo>
                  <a:pt x="36657" y="12492"/>
                  <a:pt x="36569" y="12338"/>
                  <a:pt x="36525" y="12161"/>
                </a:cubicBezTo>
                <a:cubicBezTo>
                  <a:pt x="36525" y="12139"/>
                  <a:pt x="36569" y="12095"/>
                  <a:pt x="36591" y="12051"/>
                </a:cubicBezTo>
                <a:cubicBezTo>
                  <a:pt x="36591" y="12040"/>
                  <a:pt x="36602" y="12034"/>
                  <a:pt x="36616" y="12034"/>
                </a:cubicBezTo>
                <a:close/>
                <a:moveTo>
                  <a:pt x="34870" y="12205"/>
                </a:moveTo>
                <a:cubicBezTo>
                  <a:pt x="34936" y="12272"/>
                  <a:pt x="35046" y="12338"/>
                  <a:pt x="35090" y="12426"/>
                </a:cubicBezTo>
                <a:cubicBezTo>
                  <a:pt x="35113" y="12514"/>
                  <a:pt x="35090" y="12647"/>
                  <a:pt x="35024" y="12735"/>
                </a:cubicBezTo>
                <a:cubicBezTo>
                  <a:pt x="35008" y="12767"/>
                  <a:pt x="34933" y="12788"/>
                  <a:pt x="34868" y="12788"/>
                </a:cubicBezTo>
                <a:cubicBezTo>
                  <a:pt x="34844" y="12788"/>
                  <a:pt x="34821" y="12785"/>
                  <a:pt x="34804" y="12779"/>
                </a:cubicBezTo>
                <a:cubicBezTo>
                  <a:pt x="34649" y="12691"/>
                  <a:pt x="34583" y="12492"/>
                  <a:pt x="34693" y="12316"/>
                </a:cubicBezTo>
                <a:cubicBezTo>
                  <a:pt x="34715" y="12272"/>
                  <a:pt x="34782" y="12249"/>
                  <a:pt x="34870" y="12205"/>
                </a:cubicBezTo>
                <a:close/>
                <a:moveTo>
                  <a:pt x="39659" y="13993"/>
                </a:moveTo>
                <a:cubicBezTo>
                  <a:pt x="40012" y="14059"/>
                  <a:pt x="40365" y="14125"/>
                  <a:pt x="40740" y="14192"/>
                </a:cubicBezTo>
                <a:cubicBezTo>
                  <a:pt x="40413" y="14280"/>
                  <a:pt x="40093" y="14332"/>
                  <a:pt x="39760" y="14332"/>
                </a:cubicBezTo>
                <a:cubicBezTo>
                  <a:pt x="39509" y="14332"/>
                  <a:pt x="39250" y="14302"/>
                  <a:pt x="38975" y="14236"/>
                </a:cubicBezTo>
                <a:cubicBezTo>
                  <a:pt x="39085" y="14125"/>
                  <a:pt x="39151" y="14037"/>
                  <a:pt x="39195" y="14037"/>
                </a:cubicBezTo>
                <a:cubicBezTo>
                  <a:pt x="39350" y="13993"/>
                  <a:pt x="39504" y="13993"/>
                  <a:pt x="39659" y="13993"/>
                </a:cubicBezTo>
                <a:close/>
                <a:moveTo>
                  <a:pt x="75787" y="16178"/>
                </a:moveTo>
                <a:cubicBezTo>
                  <a:pt x="75853" y="16178"/>
                  <a:pt x="75941" y="16178"/>
                  <a:pt x="76029" y="16200"/>
                </a:cubicBezTo>
                <a:cubicBezTo>
                  <a:pt x="76051" y="16200"/>
                  <a:pt x="76073" y="16266"/>
                  <a:pt x="76073" y="16288"/>
                </a:cubicBezTo>
                <a:cubicBezTo>
                  <a:pt x="76051" y="16310"/>
                  <a:pt x="76007" y="16332"/>
                  <a:pt x="75963" y="16354"/>
                </a:cubicBezTo>
                <a:cubicBezTo>
                  <a:pt x="75919" y="16332"/>
                  <a:pt x="75853" y="16310"/>
                  <a:pt x="75809" y="16288"/>
                </a:cubicBezTo>
                <a:cubicBezTo>
                  <a:pt x="75787" y="16266"/>
                  <a:pt x="75787" y="16200"/>
                  <a:pt x="75787" y="16178"/>
                </a:cubicBezTo>
                <a:close/>
                <a:moveTo>
                  <a:pt x="47780" y="16399"/>
                </a:moveTo>
                <a:cubicBezTo>
                  <a:pt x="47780" y="16399"/>
                  <a:pt x="47802" y="16421"/>
                  <a:pt x="47825" y="16421"/>
                </a:cubicBezTo>
                <a:cubicBezTo>
                  <a:pt x="47802" y="16443"/>
                  <a:pt x="47780" y="16465"/>
                  <a:pt x="47736" y="16487"/>
                </a:cubicBezTo>
                <a:cubicBezTo>
                  <a:pt x="47736" y="16487"/>
                  <a:pt x="47714" y="16465"/>
                  <a:pt x="47692" y="16465"/>
                </a:cubicBezTo>
                <a:cubicBezTo>
                  <a:pt x="47714" y="16443"/>
                  <a:pt x="47736" y="16421"/>
                  <a:pt x="47780" y="16399"/>
                </a:cubicBezTo>
                <a:close/>
                <a:moveTo>
                  <a:pt x="63639" y="16340"/>
                </a:moveTo>
                <a:cubicBezTo>
                  <a:pt x="63752" y="16340"/>
                  <a:pt x="63859" y="16365"/>
                  <a:pt x="63935" y="16421"/>
                </a:cubicBezTo>
                <a:cubicBezTo>
                  <a:pt x="63957" y="16443"/>
                  <a:pt x="63957" y="16509"/>
                  <a:pt x="63979" y="16553"/>
                </a:cubicBezTo>
                <a:cubicBezTo>
                  <a:pt x="63935" y="16597"/>
                  <a:pt x="63913" y="16663"/>
                  <a:pt x="63869" y="16685"/>
                </a:cubicBezTo>
                <a:cubicBezTo>
                  <a:pt x="63648" y="16774"/>
                  <a:pt x="63428" y="16818"/>
                  <a:pt x="63185" y="16884"/>
                </a:cubicBezTo>
                <a:cubicBezTo>
                  <a:pt x="63179" y="16886"/>
                  <a:pt x="63173" y="16886"/>
                  <a:pt x="63167" y="16886"/>
                </a:cubicBezTo>
                <a:cubicBezTo>
                  <a:pt x="63083" y="16886"/>
                  <a:pt x="62989" y="16744"/>
                  <a:pt x="63030" y="16641"/>
                </a:cubicBezTo>
                <a:cubicBezTo>
                  <a:pt x="63106" y="16460"/>
                  <a:pt x="63390" y="16340"/>
                  <a:pt x="63639" y="16340"/>
                </a:cubicBezTo>
                <a:close/>
                <a:moveTo>
                  <a:pt x="30368" y="16796"/>
                </a:moveTo>
                <a:cubicBezTo>
                  <a:pt x="30412" y="16818"/>
                  <a:pt x="30434" y="16840"/>
                  <a:pt x="30456" y="16862"/>
                </a:cubicBezTo>
                <a:cubicBezTo>
                  <a:pt x="30434" y="16884"/>
                  <a:pt x="30412" y="16884"/>
                  <a:pt x="30390" y="16906"/>
                </a:cubicBezTo>
                <a:cubicBezTo>
                  <a:pt x="30368" y="16884"/>
                  <a:pt x="30346" y="16862"/>
                  <a:pt x="30323" y="16818"/>
                </a:cubicBezTo>
                <a:cubicBezTo>
                  <a:pt x="30323" y="16818"/>
                  <a:pt x="30368" y="16796"/>
                  <a:pt x="30368" y="16796"/>
                </a:cubicBezTo>
                <a:close/>
                <a:moveTo>
                  <a:pt x="60934" y="16487"/>
                </a:moveTo>
                <a:cubicBezTo>
                  <a:pt x="61000" y="16487"/>
                  <a:pt x="61088" y="16531"/>
                  <a:pt x="61155" y="16575"/>
                </a:cubicBezTo>
                <a:cubicBezTo>
                  <a:pt x="61221" y="16641"/>
                  <a:pt x="61132" y="16774"/>
                  <a:pt x="61000" y="16818"/>
                </a:cubicBezTo>
                <a:cubicBezTo>
                  <a:pt x="60846" y="16862"/>
                  <a:pt x="60713" y="16884"/>
                  <a:pt x="60470" y="16906"/>
                </a:cubicBezTo>
                <a:cubicBezTo>
                  <a:pt x="60559" y="16575"/>
                  <a:pt x="60735" y="16509"/>
                  <a:pt x="60934" y="16487"/>
                </a:cubicBezTo>
                <a:close/>
                <a:moveTo>
                  <a:pt x="62226" y="16534"/>
                </a:moveTo>
                <a:cubicBezTo>
                  <a:pt x="62389" y="16534"/>
                  <a:pt x="62441" y="16585"/>
                  <a:pt x="62457" y="16730"/>
                </a:cubicBezTo>
                <a:cubicBezTo>
                  <a:pt x="62457" y="16796"/>
                  <a:pt x="62412" y="16906"/>
                  <a:pt x="62368" y="16928"/>
                </a:cubicBezTo>
                <a:cubicBezTo>
                  <a:pt x="62349" y="16941"/>
                  <a:pt x="62326" y="16946"/>
                  <a:pt x="62302" y="16946"/>
                </a:cubicBezTo>
                <a:cubicBezTo>
                  <a:pt x="62243" y="16946"/>
                  <a:pt x="62179" y="16915"/>
                  <a:pt x="62148" y="16884"/>
                </a:cubicBezTo>
                <a:cubicBezTo>
                  <a:pt x="62081" y="16796"/>
                  <a:pt x="62037" y="16663"/>
                  <a:pt x="61993" y="16553"/>
                </a:cubicBezTo>
                <a:cubicBezTo>
                  <a:pt x="62089" y="16541"/>
                  <a:pt x="62166" y="16534"/>
                  <a:pt x="62226" y="16534"/>
                </a:cubicBezTo>
                <a:close/>
                <a:moveTo>
                  <a:pt x="28536" y="16906"/>
                </a:moveTo>
                <a:lnTo>
                  <a:pt x="28558" y="16928"/>
                </a:lnTo>
                <a:lnTo>
                  <a:pt x="28514" y="16950"/>
                </a:lnTo>
                <a:lnTo>
                  <a:pt x="28514" y="16950"/>
                </a:lnTo>
                <a:lnTo>
                  <a:pt x="28536" y="16906"/>
                </a:lnTo>
                <a:close/>
                <a:moveTo>
                  <a:pt x="17854" y="17171"/>
                </a:moveTo>
                <a:cubicBezTo>
                  <a:pt x="17854" y="17171"/>
                  <a:pt x="17854" y="17215"/>
                  <a:pt x="17854" y="17215"/>
                </a:cubicBezTo>
                <a:cubicBezTo>
                  <a:pt x="17832" y="17237"/>
                  <a:pt x="17810" y="17259"/>
                  <a:pt x="17788" y="17259"/>
                </a:cubicBezTo>
                <a:cubicBezTo>
                  <a:pt x="17766" y="17259"/>
                  <a:pt x="17766" y="17237"/>
                  <a:pt x="17766" y="17215"/>
                </a:cubicBezTo>
                <a:cubicBezTo>
                  <a:pt x="17788" y="17193"/>
                  <a:pt x="17810" y="17193"/>
                  <a:pt x="17854" y="17171"/>
                </a:cubicBezTo>
                <a:close/>
                <a:moveTo>
                  <a:pt x="58593" y="16632"/>
                </a:moveTo>
                <a:cubicBezTo>
                  <a:pt x="58668" y="16632"/>
                  <a:pt x="58753" y="16648"/>
                  <a:pt x="58815" y="16663"/>
                </a:cubicBezTo>
                <a:cubicBezTo>
                  <a:pt x="58859" y="16685"/>
                  <a:pt x="58948" y="16774"/>
                  <a:pt x="58925" y="16796"/>
                </a:cubicBezTo>
                <a:cubicBezTo>
                  <a:pt x="58837" y="17039"/>
                  <a:pt x="58749" y="17281"/>
                  <a:pt x="58617" y="17502"/>
                </a:cubicBezTo>
                <a:cubicBezTo>
                  <a:pt x="58544" y="17611"/>
                  <a:pt x="58441" y="17690"/>
                  <a:pt x="58309" y="17690"/>
                </a:cubicBezTo>
                <a:cubicBezTo>
                  <a:pt x="58280" y="17690"/>
                  <a:pt x="58251" y="17686"/>
                  <a:pt x="58219" y="17679"/>
                </a:cubicBezTo>
                <a:cubicBezTo>
                  <a:pt x="58197" y="17656"/>
                  <a:pt x="58153" y="17634"/>
                  <a:pt x="58131" y="17590"/>
                </a:cubicBezTo>
                <a:cubicBezTo>
                  <a:pt x="58014" y="17278"/>
                  <a:pt x="57950" y="17142"/>
                  <a:pt x="57823" y="17142"/>
                </a:cubicBezTo>
                <a:cubicBezTo>
                  <a:pt x="57734" y="17142"/>
                  <a:pt x="57615" y="17208"/>
                  <a:pt x="57425" y="17325"/>
                </a:cubicBezTo>
                <a:cubicBezTo>
                  <a:pt x="57359" y="17348"/>
                  <a:pt x="57292" y="17370"/>
                  <a:pt x="57226" y="17414"/>
                </a:cubicBezTo>
                <a:cubicBezTo>
                  <a:pt x="57005" y="17303"/>
                  <a:pt x="56785" y="17149"/>
                  <a:pt x="56608" y="16950"/>
                </a:cubicBezTo>
                <a:cubicBezTo>
                  <a:pt x="56746" y="16710"/>
                  <a:pt x="56963" y="16683"/>
                  <a:pt x="57157" y="16683"/>
                </a:cubicBezTo>
                <a:cubicBezTo>
                  <a:pt x="57212" y="16683"/>
                  <a:pt x="57265" y="16685"/>
                  <a:pt x="57314" y="16685"/>
                </a:cubicBezTo>
                <a:cubicBezTo>
                  <a:pt x="57336" y="16683"/>
                  <a:pt x="57357" y="16683"/>
                  <a:pt x="57378" y="16683"/>
                </a:cubicBezTo>
                <a:cubicBezTo>
                  <a:pt x="57597" y="16683"/>
                  <a:pt x="57801" y="16780"/>
                  <a:pt x="58043" y="16840"/>
                </a:cubicBezTo>
                <a:cubicBezTo>
                  <a:pt x="58175" y="16774"/>
                  <a:pt x="58330" y="16685"/>
                  <a:pt x="58506" y="16641"/>
                </a:cubicBezTo>
                <a:cubicBezTo>
                  <a:pt x="58532" y="16635"/>
                  <a:pt x="58562" y="16632"/>
                  <a:pt x="58593" y="16632"/>
                </a:cubicBezTo>
                <a:close/>
                <a:moveTo>
                  <a:pt x="79097" y="1"/>
                </a:moveTo>
                <a:cubicBezTo>
                  <a:pt x="79031" y="23"/>
                  <a:pt x="78942" y="45"/>
                  <a:pt x="78898" y="111"/>
                </a:cubicBezTo>
                <a:cubicBezTo>
                  <a:pt x="78679" y="350"/>
                  <a:pt x="78406" y="446"/>
                  <a:pt x="78095" y="446"/>
                </a:cubicBezTo>
                <a:cubicBezTo>
                  <a:pt x="78062" y="446"/>
                  <a:pt x="78028" y="444"/>
                  <a:pt x="77993" y="442"/>
                </a:cubicBezTo>
                <a:cubicBezTo>
                  <a:pt x="77928" y="435"/>
                  <a:pt x="77863" y="433"/>
                  <a:pt x="77798" y="433"/>
                </a:cubicBezTo>
                <a:cubicBezTo>
                  <a:pt x="77593" y="433"/>
                  <a:pt x="77388" y="459"/>
                  <a:pt x="77182" y="459"/>
                </a:cubicBezTo>
                <a:cubicBezTo>
                  <a:pt x="77033" y="459"/>
                  <a:pt x="76884" y="445"/>
                  <a:pt x="76736" y="398"/>
                </a:cubicBezTo>
                <a:cubicBezTo>
                  <a:pt x="76723" y="392"/>
                  <a:pt x="76706" y="389"/>
                  <a:pt x="76688" y="389"/>
                </a:cubicBezTo>
                <a:cubicBezTo>
                  <a:pt x="76643" y="389"/>
                  <a:pt x="76590" y="405"/>
                  <a:pt x="76559" y="420"/>
                </a:cubicBezTo>
                <a:cubicBezTo>
                  <a:pt x="76261" y="515"/>
                  <a:pt x="75963" y="527"/>
                  <a:pt x="75671" y="527"/>
                </a:cubicBezTo>
                <a:cubicBezTo>
                  <a:pt x="75574" y="527"/>
                  <a:pt x="75479" y="525"/>
                  <a:pt x="75383" y="525"/>
                </a:cubicBezTo>
                <a:cubicBezTo>
                  <a:pt x="75296" y="525"/>
                  <a:pt x="75210" y="526"/>
                  <a:pt x="75124" y="531"/>
                </a:cubicBezTo>
                <a:cubicBezTo>
                  <a:pt x="74639" y="531"/>
                  <a:pt x="74131" y="531"/>
                  <a:pt x="73668" y="619"/>
                </a:cubicBezTo>
                <a:cubicBezTo>
                  <a:pt x="73409" y="657"/>
                  <a:pt x="73155" y="687"/>
                  <a:pt x="72902" y="687"/>
                </a:cubicBezTo>
                <a:cubicBezTo>
                  <a:pt x="72574" y="687"/>
                  <a:pt x="72249" y="636"/>
                  <a:pt x="71924" y="486"/>
                </a:cubicBezTo>
                <a:cubicBezTo>
                  <a:pt x="71461" y="817"/>
                  <a:pt x="70953" y="840"/>
                  <a:pt x="70446" y="840"/>
                </a:cubicBezTo>
                <a:cubicBezTo>
                  <a:pt x="70115" y="840"/>
                  <a:pt x="69784" y="862"/>
                  <a:pt x="69453" y="906"/>
                </a:cubicBezTo>
                <a:cubicBezTo>
                  <a:pt x="69322" y="930"/>
                  <a:pt x="69194" y="949"/>
                  <a:pt x="69071" y="949"/>
                </a:cubicBezTo>
                <a:cubicBezTo>
                  <a:pt x="68863" y="949"/>
                  <a:pt x="68670" y="896"/>
                  <a:pt x="68504" y="729"/>
                </a:cubicBezTo>
                <a:cubicBezTo>
                  <a:pt x="68020" y="872"/>
                  <a:pt x="67565" y="1074"/>
                  <a:pt x="67116" y="1074"/>
                </a:cubicBezTo>
                <a:cubicBezTo>
                  <a:pt x="67012" y="1074"/>
                  <a:pt x="66908" y="1063"/>
                  <a:pt x="66804" y="1038"/>
                </a:cubicBezTo>
                <a:cubicBezTo>
                  <a:pt x="66672" y="906"/>
                  <a:pt x="66804" y="751"/>
                  <a:pt x="66606" y="685"/>
                </a:cubicBezTo>
                <a:cubicBezTo>
                  <a:pt x="66517" y="751"/>
                  <a:pt x="66385" y="862"/>
                  <a:pt x="66275" y="950"/>
                </a:cubicBezTo>
                <a:cubicBezTo>
                  <a:pt x="66119" y="1054"/>
                  <a:pt x="65949" y="1090"/>
                  <a:pt x="65777" y="1090"/>
                </a:cubicBezTo>
                <a:cubicBezTo>
                  <a:pt x="65730" y="1090"/>
                  <a:pt x="65682" y="1087"/>
                  <a:pt x="65635" y="1082"/>
                </a:cubicBezTo>
                <a:cubicBezTo>
                  <a:pt x="65436" y="1060"/>
                  <a:pt x="65326" y="928"/>
                  <a:pt x="65215" y="795"/>
                </a:cubicBezTo>
                <a:cubicBezTo>
                  <a:pt x="65193" y="751"/>
                  <a:pt x="65127" y="729"/>
                  <a:pt x="65061" y="707"/>
                </a:cubicBezTo>
                <a:cubicBezTo>
                  <a:pt x="64843" y="1182"/>
                  <a:pt x="64750" y="1285"/>
                  <a:pt x="64318" y="1285"/>
                </a:cubicBezTo>
                <a:cubicBezTo>
                  <a:pt x="64269" y="1285"/>
                  <a:pt x="64215" y="1283"/>
                  <a:pt x="64156" y="1281"/>
                </a:cubicBezTo>
                <a:cubicBezTo>
                  <a:pt x="64079" y="1270"/>
                  <a:pt x="64001" y="1264"/>
                  <a:pt x="63924" y="1264"/>
                </a:cubicBezTo>
                <a:cubicBezTo>
                  <a:pt x="63847" y="1264"/>
                  <a:pt x="63770" y="1270"/>
                  <a:pt x="63692" y="1281"/>
                </a:cubicBezTo>
                <a:cubicBezTo>
                  <a:pt x="63030" y="1303"/>
                  <a:pt x="62368" y="1325"/>
                  <a:pt x="61706" y="1369"/>
                </a:cubicBezTo>
                <a:cubicBezTo>
                  <a:pt x="61463" y="1369"/>
                  <a:pt x="61199" y="1391"/>
                  <a:pt x="60934" y="1391"/>
                </a:cubicBezTo>
                <a:cubicBezTo>
                  <a:pt x="60868" y="1281"/>
                  <a:pt x="60823" y="1193"/>
                  <a:pt x="60779" y="1104"/>
                </a:cubicBezTo>
                <a:cubicBezTo>
                  <a:pt x="60382" y="1193"/>
                  <a:pt x="59985" y="1237"/>
                  <a:pt x="59610" y="1325"/>
                </a:cubicBezTo>
                <a:cubicBezTo>
                  <a:pt x="59436" y="1375"/>
                  <a:pt x="59268" y="1400"/>
                  <a:pt x="59106" y="1400"/>
                </a:cubicBezTo>
                <a:cubicBezTo>
                  <a:pt x="58835" y="1400"/>
                  <a:pt x="58578" y="1331"/>
                  <a:pt x="58330" y="1193"/>
                </a:cubicBezTo>
                <a:cubicBezTo>
                  <a:pt x="58241" y="1149"/>
                  <a:pt x="58175" y="1126"/>
                  <a:pt x="58065" y="1082"/>
                </a:cubicBezTo>
                <a:cubicBezTo>
                  <a:pt x="57977" y="1149"/>
                  <a:pt x="57888" y="1215"/>
                  <a:pt x="57822" y="1281"/>
                </a:cubicBezTo>
                <a:cubicBezTo>
                  <a:pt x="57688" y="1415"/>
                  <a:pt x="57543" y="1469"/>
                  <a:pt x="57381" y="1469"/>
                </a:cubicBezTo>
                <a:cubicBezTo>
                  <a:pt x="57304" y="1469"/>
                  <a:pt x="57223" y="1457"/>
                  <a:pt x="57138" y="1435"/>
                </a:cubicBezTo>
                <a:cubicBezTo>
                  <a:pt x="57072" y="1391"/>
                  <a:pt x="56983" y="1347"/>
                  <a:pt x="56895" y="1325"/>
                </a:cubicBezTo>
                <a:cubicBezTo>
                  <a:pt x="56670" y="1311"/>
                  <a:pt x="56436" y="1261"/>
                  <a:pt x="56198" y="1261"/>
                </a:cubicBezTo>
                <a:cubicBezTo>
                  <a:pt x="56063" y="1261"/>
                  <a:pt x="55928" y="1277"/>
                  <a:pt x="55792" y="1325"/>
                </a:cubicBezTo>
                <a:cubicBezTo>
                  <a:pt x="55402" y="1465"/>
                  <a:pt x="55016" y="1537"/>
                  <a:pt x="54633" y="1537"/>
                </a:cubicBezTo>
                <a:cubicBezTo>
                  <a:pt x="54171" y="1537"/>
                  <a:pt x="53712" y="1432"/>
                  <a:pt x="53254" y="1215"/>
                </a:cubicBezTo>
                <a:cubicBezTo>
                  <a:pt x="53121" y="1281"/>
                  <a:pt x="53011" y="1347"/>
                  <a:pt x="52901" y="1413"/>
                </a:cubicBezTo>
                <a:cubicBezTo>
                  <a:pt x="52702" y="1259"/>
                  <a:pt x="52790" y="1104"/>
                  <a:pt x="52790" y="950"/>
                </a:cubicBezTo>
                <a:cubicBezTo>
                  <a:pt x="52790" y="884"/>
                  <a:pt x="52746" y="817"/>
                  <a:pt x="52702" y="729"/>
                </a:cubicBezTo>
                <a:cubicBezTo>
                  <a:pt x="52525" y="928"/>
                  <a:pt x="52371" y="1082"/>
                  <a:pt x="52216" y="1215"/>
                </a:cubicBezTo>
                <a:cubicBezTo>
                  <a:pt x="52020" y="1370"/>
                  <a:pt x="51906" y="1447"/>
                  <a:pt x="51797" y="1447"/>
                </a:cubicBezTo>
                <a:cubicBezTo>
                  <a:pt x="51673" y="1447"/>
                  <a:pt x="51556" y="1348"/>
                  <a:pt x="51334" y="1149"/>
                </a:cubicBezTo>
                <a:cubicBezTo>
                  <a:pt x="51323" y="1137"/>
                  <a:pt x="51301" y="1137"/>
                  <a:pt x="51273" y="1137"/>
                </a:cubicBezTo>
                <a:cubicBezTo>
                  <a:pt x="51245" y="1137"/>
                  <a:pt x="51212" y="1137"/>
                  <a:pt x="51179" y="1126"/>
                </a:cubicBezTo>
                <a:cubicBezTo>
                  <a:pt x="51100" y="1332"/>
                  <a:pt x="50976" y="1447"/>
                  <a:pt x="50798" y="1447"/>
                </a:cubicBezTo>
                <a:cubicBezTo>
                  <a:pt x="50728" y="1447"/>
                  <a:pt x="50649" y="1429"/>
                  <a:pt x="50561" y="1391"/>
                </a:cubicBezTo>
                <a:cubicBezTo>
                  <a:pt x="50457" y="1343"/>
                  <a:pt x="50353" y="1327"/>
                  <a:pt x="50249" y="1327"/>
                </a:cubicBezTo>
                <a:cubicBezTo>
                  <a:pt x="50066" y="1327"/>
                  <a:pt x="49883" y="1377"/>
                  <a:pt x="49700" y="1391"/>
                </a:cubicBezTo>
                <a:cubicBezTo>
                  <a:pt x="49688" y="1398"/>
                  <a:pt x="49675" y="1400"/>
                  <a:pt x="49662" y="1400"/>
                </a:cubicBezTo>
                <a:cubicBezTo>
                  <a:pt x="49630" y="1400"/>
                  <a:pt x="49599" y="1385"/>
                  <a:pt x="49568" y="1369"/>
                </a:cubicBezTo>
                <a:cubicBezTo>
                  <a:pt x="49502" y="1259"/>
                  <a:pt x="49458" y="1149"/>
                  <a:pt x="49369" y="1016"/>
                </a:cubicBezTo>
                <a:cubicBezTo>
                  <a:pt x="49259" y="1060"/>
                  <a:pt x="49149" y="1082"/>
                  <a:pt x="49060" y="1171"/>
                </a:cubicBezTo>
                <a:cubicBezTo>
                  <a:pt x="48783" y="1431"/>
                  <a:pt x="48458" y="1500"/>
                  <a:pt x="48120" y="1500"/>
                </a:cubicBezTo>
                <a:cubicBezTo>
                  <a:pt x="48000" y="1500"/>
                  <a:pt x="47879" y="1491"/>
                  <a:pt x="47758" y="1480"/>
                </a:cubicBezTo>
                <a:cubicBezTo>
                  <a:pt x="47273" y="1435"/>
                  <a:pt x="47140" y="1303"/>
                  <a:pt x="47008" y="817"/>
                </a:cubicBezTo>
                <a:cubicBezTo>
                  <a:pt x="46986" y="729"/>
                  <a:pt x="46942" y="663"/>
                  <a:pt x="46898" y="575"/>
                </a:cubicBezTo>
                <a:cubicBezTo>
                  <a:pt x="46611" y="817"/>
                  <a:pt x="46721" y="1215"/>
                  <a:pt x="46412" y="1435"/>
                </a:cubicBezTo>
                <a:cubicBezTo>
                  <a:pt x="46236" y="1391"/>
                  <a:pt x="45993" y="1369"/>
                  <a:pt x="45816" y="1281"/>
                </a:cubicBezTo>
                <a:cubicBezTo>
                  <a:pt x="45623" y="1180"/>
                  <a:pt x="45438" y="1128"/>
                  <a:pt x="45260" y="1128"/>
                </a:cubicBezTo>
                <a:cubicBezTo>
                  <a:pt x="45011" y="1128"/>
                  <a:pt x="44777" y="1229"/>
                  <a:pt x="44558" y="1435"/>
                </a:cubicBezTo>
                <a:cubicBezTo>
                  <a:pt x="44271" y="1369"/>
                  <a:pt x="44117" y="1215"/>
                  <a:pt x="44095" y="928"/>
                </a:cubicBezTo>
                <a:cubicBezTo>
                  <a:pt x="44073" y="817"/>
                  <a:pt x="44051" y="707"/>
                  <a:pt x="43852" y="707"/>
                </a:cubicBezTo>
                <a:cubicBezTo>
                  <a:pt x="43653" y="994"/>
                  <a:pt x="43389" y="1237"/>
                  <a:pt x="43013" y="1369"/>
                </a:cubicBezTo>
                <a:cubicBezTo>
                  <a:pt x="42874" y="1425"/>
                  <a:pt x="42738" y="1461"/>
                  <a:pt x="42609" y="1461"/>
                </a:cubicBezTo>
                <a:cubicBezTo>
                  <a:pt x="42433" y="1461"/>
                  <a:pt x="42271" y="1393"/>
                  <a:pt x="42131" y="1215"/>
                </a:cubicBezTo>
                <a:cubicBezTo>
                  <a:pt x="42064" y="1149"/>
                  <a:pt x="41998" y="1104"/>
                  <a:pt x="41910" y="1060"/>
                </a:cubicBezTo>
                <a:cubicBezTo>
                  <a:pt x="41888" y="1038"/>
                  <a:pt x="41822" y="1038"/>
                  <a:pt x="41755" y="1038"/>
                </a:cubicBezTo>
                <a:cubicBezTo>
                  <a:pt x="41711" y="1193"/>
                  <a:pt x="41645" y="1347"/>
                  <a:pt x="41579" y="1524"/>
                </a:cubicBezTo>
                <a:cubicBezTo>
                  <a:pt x="41361" y="1569"/>
                  <a:pt x="41156" y="1609"/>
                  <a:pt x="40956" y="1609"/>
                </a:cubicBezTo>
                <a:cubicBezTo>
                  <a:pt x="40770" y="1609"/>
                  <a:pt x="40590" y="1575"/>
                  <a:pt x="40409" y="1480"/>
                </a:cubicBezTo>
                <a:cubicBezTo>
                  <a:pt x="40317" y="1424"/>
                  <a:pt x="40228" y="1400"/>
                  <a:pt x="40142" y="1400"/>
                </a:cubicBezTo>
                <a:cubicBezTo>
                  <a:pt x="40022" y="1400"/>
                  <a:pt x="39907" y="1447"/>
                  <a:pt x="39791" y="1524"/>
                </a:cubicBezTo>
                <a:cubicBezTo>
                  <a:pt x="39681" y="1590"/>
                  <a:pt x="39549" y="1634"/>
                  <a:pt x="39416" y="1700"/>
                </a:cubicBezTo>
                <a:cubicBezTo>
                  <a:pt x="39328" y="1612"/>
                  <a:pt x="39240" y="1546"/>
                  <a:pt x="39151" y="1480"/>
                </a:cubicBezTo>
                <a:cubicBezTo>
                  <a:pt x="38990" y="1353"/>
                  <a:pt x="38901" y="1286"/>
                  <a:pt x="38815" y="1286"/>
                </a:cubicBezTo>
                <a:cubicBezTo>
                  <a:pt x="38736" y="1286"/>
                  <a:pt x="38660" y="1342"/>
                  <a:pt x="38533" y="1457"/>
                </a:cubicBezTo>
                <a:cubicBezTo>
                  <a:pt x="38306" y="1670"/>
                  <a:pt x="38047" y="1726"/>
                  <a:pt x="37779" y="1726"/>
                </a:cubicBezTo>
                <a:cubicBezTo>
                  <a:pt x="37657" y="1726"/>
                  <a:pt x="37532" y="1714"/>
                  <a:pt x="37408" y="1700"/>
                </a:cubicBezTo>
                <a:cubicBezTo>
                  <a:pt x="37286" y="1678"/>
                  <a:pt x="37171" y="1662"/>
                  <a:pt x="37055" y="1662"/>
                </a:cubicBezTo>
                <a:cubicBezTo>
                  <a:pt x="36939" y="1662"/>
                  <a:pt x="36823" y="1678"/>
                  <a:pt x="36702" y="1722"/>
                </a:cubicBezTo>
                <a:cubicBezTo>
                  <a:pt x="36541" y="1779"/>
                  <a:pt x="36384" y="1807"/>
                  <a:pt x="36230" y="1807"/>
                </a:cubicBezTo>
                <a:cubicBezTo>
                  <a:pt x="36024" y="1807"/>
                  <a:pt x="35822" y="1757"/>
                  <a:pt x="35620" y="1656"/>
                </a:cubicBezTo>
                <a:cubicBezTo>
                  <a:pt x="35466" y="1590"/>
                  <a:pt x="35289" y="1524"/>
                  <a:pt x="35090" y="1435"/>
                </a:cubicBezTo>
                <a:cubicBezTo>
                  <a:pt x="34936" y="1833"/>
                  <a:pt x="34605" y="1877"/>
                  <a:pt x="34230" y="1899"/>
                </a:cubicBezTo>
                <a:cubicBezTo>
                  <a:pt x="34031" y="1899"/>
                  <a:pt x="33833" y="1943"/>
                  <a:pt x="33634" y="1943"/>
                </a:cubicBezTo>
                <a:cubicBezTo>
                  <a:pt x="33126" y="1965"/>
                  <a:pt x="32619" y="1987"/>
                  <a:pt x="32133" y="1987"/>
                </a:cubicBezTo>
                <a:cubicBezTo>
                  <a:pt x="32067" y="1987"/>
                  <a:pt x="31979" y="1965"/>
                  <a:pt x="31935" y="1921"/>
                </a:cubicBezTo>
                <a:cubicBezTo>
                  <a:pt x="31793" y="1836"/>
                  <a:pt x="31655" y="1799"/>
                  <a:pt x="31521" y="1799"/>
                </a:cubicBezTo>
                <a:cubicBezTo>
                  <a:pt x="31343" y="1799"/>
                  <a:pt x="31172" y="1864"/>
                  <a:pt x="31008" y="1965"/>
                </a:cubicBezTo>
                <a:cubicBezTo>
                  <a:pt x="30566" y="2230"/>
                  <a:pt x="30059" y="2142"/>
                  <a:pt x="29573" y="2230"/>
                </a:cubicBezTo>
                <a:cubicBezTo>
                  <a:pt x="29436" y="2161"/>
                  <a:pt x="29298" y="2136"/>
                  <a:pt x="29159" y="2136"/>
                </a:cubicBezTo>
                <a:cubicBezTo>
                  <a:pt x="28942" y="2136"/>
                  <a:pt x="28721" y="2198"/>
                  <a:pt x="28492" y="2252"/>
                </a:cubicBezTo>
                <a:cubicBezTo>
                  <a:pt x="28414" y="2278"/>
                  <a:pt x="28321" y="2289"/>
                  <a:pt x="28227" y="2289"/>
                </a:cubicBezTo>
                <a:cubicBezTo>
                  <a:pt x="28160" y="2289"/>
                  <a:pt x="28092" y="2283"/>
                  <a:pt x="28028" y="2274"/>
                </a:cubicBezTo>
                <a:cubicBezTo>
                  <a:pt x="27950" y="2271"/>
                  <a:pt x="27871" y="2270"/>
                  <a:pt x="27793" y="2270"/>
                </a:cubicBezTo>
                <a:cubicBezTo>
                  <a:pt x="27254" y="2270"/>
                  <a:pt x="26717" y="2335"/>
                  <a:pt x="26197" y="2451"/>
                </a:cubicBezTo>
                <a:cubicBezTo>
                  <a:pt x="26057" y="2482"/>
                  <a:pt x="25926" y="2499"/>
                  <a:pt x="25799" y="2499"/>
                </a:cubicBezTo>
                <a:cubicBezTo>
                  <a:pt x="25564" y="2499"/>
                  <a:pt x="25344" y="2439"/>
                  <a:pt x="25115" y="2296"/>
                </a:cubicBezTo>
                <a:cubicBezTo>
                  <a:pt x="24916" y="2495"/>
                  <a:pt x="24696" y="2583"/>
                  <a:pt x="24453" y="2605"/>
                </a:cubicBezTo>
                <a:cubicBezTo>
                  <a:pt x="23667" y="2643"/>
                  <a:pt x="22896" y="2823"/>
                  <a:pt x="22115" y="2823"/>
                </a:cubicBezTo>
                <a:cubicBezTo>
                  <a:pt x="21975" y="2823"/>
                  <a:pt x="21835" y="2817"/>
                  <a:pt x="21694" y="2804"/>
                </a:cubicBezTo>
                <a:cubicBezTo>
                  <a:pt x="21668" y="2797"/>
                  <a:pt x="21643" y="2795"/>
                  <a:pt x="21617" y="2795"/>
                </a:cubicBezTo>
                <a:cubicBezTo>
                  <a:pt x="21554" y="2795"/>
                  <a:pt x="21492" y="2810"/>
                  <a:pt x="21430" y="2826"/>
                </a:cubicBezTo>
                <a:cubicBezTo>
                  <a:pt x="21187" y="2926"/>
                  <a:pt x="20935" y="2952"/>
                  <a:pt x="20680" y="2952"/>
                </a:cubicBezTo>
                <a:cubicBezTo>
                  <a:pt x="20541" y="2952"/>
                  <a:pt x="20400" y="2944"/>
                  <a:pt x="20260" y="2936"/>
                </a:cubicBezTo>
                <a:cubicBezTo>
                  <a:pt x="20042" y="2919"/>
                  <a:pt x="19811" y="2877"/>
                  <a:pt x="19597" y="2877"/>
                </a:cubicBezTo>
                <a:cubicBezTo>
                  <a:pt x="19529" y="2877"/>
                  <a:pt x="19463" y="2881"/>
                  <a:pt x="19399" y="2892"/>
                </a:cubicBezTo>
                <a:cubicBezTo>
                  <a:pt x="19293" y="2914"/>
                  <a:pt x="19189" y="2925"/>
                  <a:pt x="19088" y="2925"/>
                </a:cubicBezTo>
                <a:cubicBezTo>
                  <a:pt x="18793" y="2925"/>
                  <a:pt x="18526" y="2830"/>
                  <a:pt x="18296" y="2649"/>
                </a:cubicBezTo>
                <a:cubicBezTo>
                  <a:pt x="17861" y="2804"/>
                  <a:pt x="17426" y="2905"/>
                  <a:pt x="16992" y="2905"/>
                </a:cubicBezTo>
                <a:cubicBezTo>
                  <a:pt x="16809" y="2905"/>
                  <a:pt x="16625" y="2887"/>
                  <a:pt x="16442" y="2848"/>
                </a:cubicBezTo>
                <a:cubicBezTo>
                  <a:pt x="16306" y="2817"/>
                  <a:pt x="16176" y="2795"/>
                  <a:pt x="16046" y="2795"/>
                </a:cubicBezTo>
                <a:cubicBezTo>
                  <a:pt x="15900" y="2795"/>
                  <a:pt x="15755" y="2822"/>
                  <a:pt x="15603" y="2892"/>
                </a:cubicBezTo>
                <a:cubicBezTo>
                  <a:pt x="15548" y="2925"/>
                  <a:pt x="15487" y="2936"/>
                  <a:pt x="15424" y="2936"/>
                </a:cubicBezTo>
                <a:cubicBezTo>
                  <a:pt x="15360" y="2936"/>
                  <a:pt x="15294" y="2925"/>
                  <a:pt x="15228" y="2914"/>
                </a:cubicBezTo>
                <a:cubicBezTo>
                  <a:pt x="15029" y="2914"/>
                  <a:pt x="14897" y="2804"/>
                  <a:pt x="14765" y="2671"/>
                </a:cubicBezTo>
                <a:cubicBezTo>
                  <a:pt x="14676" y="2539"/>
                  <a:pt x="14742" y="2406"/>
                  <a:pt x="14765" y="2296"/>
                </a:cubicBezTo>
                <a:cubicBezTo>
                  <a:pt x="14809" y="2186"/>
                  <a:pt x="14809" y="2053"/>
                  <a:pt x="14654" y="2031"/>
                </a:cubicBezTo>
                <a:cubicBezTo>
                  <a:pt x="14610" y="2031"/>
                  <a:pt x="14522" y="2120"/>
                  <a:pt x="14478" y="2186"/>
                </a:cubicBezTo>
                <a:cubicBezTo>
                  <a:pt x="14411" y="2274"/>
                  <a:pt x="14389" y="2384"/>
                  <a:pt x="14323" y="2473"/>
                </a:cubicBezTo>
                <a:cubicBezTo>
                  <a:pt x="14169" y="2782"/>
                  <a:pt x="13926" y="2914"/>
                  <a:pt x="13573" y="2914"/>
                </a:cubicBezTo>
                <a:cubicBezTo>
                  <a:pt x="13440" y="2910"/>
                  <a:pt x="13308" y="2908"/>
                  <a:pt x="13176" y="2908"/>
                </a:cubicBezTo>
                <a:cubicBezTo>
                  <a:pt x="12646" y="2908"/>
                  <a:pt x="12116" y="2936"/>
                  <a:pt x="11587" y="2936"/>
                </a:cubicBezTo>
                <a:cubicBezTo>
                  <a:pt x="11497" y="2943"/>
                  <a:pt x="11407" y="2947"/>
                  <a:pt x="11318" y="2947"/>
                </a:cubicBezTo>
                <a:cubicBezTo>
                  <a:pt x="11100" y="2947"/>
                  <a:pt x="10885" y="2920"/>
                  <a:pt x="10682" y="2826"/>
                </a:cubicBezTo>
                <a:cubicBezTo>
                  <a:pt x="10619" y="2810"/>
                  <a:pt x="10535" y="2795"/>
                  <a:pt x="10459" y="2795"/>
                </a:cubicBezTo>
                <a:cubicBezTo>
                  <a:pt x="10428" y="2795"/>
                  <a:pt x="10399" y="2797"/>
                  <a:pt x="10373" y="2804"/>
                </a:cubicBezTo>
                <a:cubicBezTo>
                  <a:pt x="10019" y="2926"/>
                  <a:pt x="9666" y="2956"/>
                  <a:pt x="9312" y="2956"/>
                </a:cubicBezTo>
                <a:cubicBezTo>
                  <a:pt x="9092" y="2956"/>
                  <a:pt x="8872" y="2945"/>
                  <a:pt x="8651" y="2936"/>
                </a:cubicBezTo>
                <a:cubicBezTo>
                  <a:pt x="8546" y="2932"/>
                  <a:pt x="8441" y="2930"/>
                  <a:pt x="8337" y="2930"/>
                </a:cubicBezTo>
                <a:cubicBezTo>
                  <a:pt x="7874" y="2930"/>
                  <a:pt x="7420" y="2966"/>
                  <a:pt x="6952" y="3002"/>
                </a:cubicBezTo>
                <a:cubicBezTo>
                  <a:pt x="6705" y="3039"/>
                  <a:pt x="6458" y="3070"/>
                  <a:pt x="6211" y="3070"/>
                </a:cubicBezTo>
                <a:cubicBezTo>
                  <a:pt x="6016" y="3070"/>
                  <a:pt x="5822" y="3051"/>
                  <a:pt x="5628" y="3002"/>
                </a:cubicBezTo>
                <a:cubicBezTo>
                  <a:pt x="5549" y="2985"/>
                  <a:pt x="5471" y="2977"/>
                  <a:pt x="5395" y="2977"/>
                </a:cubicBezTo>
                <a:cubicBezTo>
                  <a:pt x="5174" y="2977"/>
                  <a:pt x="4964" y="3047"/>
                  <a:pt x="4767" y="3179"/>
                </a:cubicBezTo>
                <a:cubicBezTo>
                  <a:pt x="4645" y="3261"/>
                  <a:pt x="4503" y="3380"/>
                  <a:pt x="4378" y="3380"/>
                </a:cubicBezTo>
                <a:cubicBezTo>
                  <a:pt x="4368" y="3380"/>
                  <a:pt x="4358" y="3379"/>
                  <a:pt x="4348" y="3378"/>
                </a:cubicBezTo>
                <a:cubicBezTo>
                  <a:pt x="4083" y="3378"/>
                  <a:pt x="3906" y="3510"/>
                  <a:pt x="3686" y="3620"/>
                </a:cubicBezTo>
                <a:cubicBezTo>
                  <a:pt x="3487" y="3731"/>
                  <a:pt x="3244" y="3797"/>
                  <a:pt x="3024" y="3863"/>
                </a:cubicBezTo>
                <a:cubicBezTo>
                  <a:pt x="2869" y="3731"/>
                  <a:pt x="2715" y="3598"/>
                  <a:pt x="2560" y="3466"/>
                </a:cubicBezTo>
                <a:cubicBezTo>
                  <a:pt x="2384" y="3686"/>
                  <a:pt x="2273" y="3907"/>
                  <a:pt x="2097" y="4062"/>
                </a:cubicBezTo>
                <a:cubicBezTo>
                  <a:pt x="1744" y="4349"/>
                  <a:pt x="1567" y="4702"/>
                  <a:pt x="1589" y="5165"/>
                </a:cubicBezTo>
                <a:cubicBezTo>
                  <a:pt x="1589" y="5474"/>
                  <a:pt x="1479" y="5761"/>
                  <a:pt x="1236" y="5982"/>
                </a:cubicBezTo>
                <a:cubicBezTo>
                  <a:pt x="993" y="6202"/>
                  <a:pt x="773" y="6467"/>
                  <a:pt x="640" y="6776"/>
                </a:cubicBezTo>
                <a:cubicBezTo>
                  <a:pt x="552" y="6953"/>
                  <a:pt x="397" y="7019"/>
                  <a:pt x="221" y="7019"/>
                </a:cubicBezTo>
                <a:cubicBezTo>
                  <a:pt x="155" y="7019"/>
                  <a:pt x="110" y="7063"/>
                  <a:pt x="0" y="7107"/>
                </a:cubicBezTo>
                <a:cubicBezTo>
                  <a:pt x="199" y="7173"/>
                  <a:pt x="353" y="7240"/>
                  <a:pt x="486" y="7284"/>
                </a:cubicBezTo>
                <a:cubicBezTo>
                  <a:pt x="1081" y="7593"/>
                  <a:pt x="1104" y="7615"/>
                  <a:pt x="750" y="8211"/>
                </a:cubicBezTo>
                <a:cubicBezTo>
                  <a:pt x="596" y="8431"/>
                  <a:pt x="530" y="8630"/>
                  <a:pt x="728" y="8873"/>
                </a:cubicBezTo>
                <a:cubicBezTo>
                  <a:pt x="846" y="8873"/>
                  <a:pt x="964" y="8863"/>
                  <a:pt x="1081" y="8863"/>
                </a:cubicBezTo>
                <a:cubicBezTo>
                  <a:pt x="1140" y="8863"/>
                  <a:pt x="1199" y="8865"/>
                  <a:pt x="1258" y="8873"/>
                </a:cubicBezTo>
                <a:cubicBezTo>
                  <a:pt x="1346" y="8873"/>
                  <a:pt x="1479" y="8895"/>
                  <a:pt x="1545" y="8961"/>
                </a:cubicBezTo>
                <a:cubicBezTo>
                  <a:pt x="1810" y="9204"/>
                  <a:pt x="2141" y="9358"/>
                  <a:pt x="2295" y="9711"/>
                </a:cubicBezTo>
                <a:cubicBezTo>
                  <a:pt x="2406" y="9932"/>
                  <a:pt x="2582" y="10131"/>
                  <a:pt x="2693" y="10307"/>
                </a:cubicBezTo>
                <a:cubicBezTo>
                  <a:pt x="3443" y="10616"/>
                  <a:pt x="4171" y="10660"/>
                  <a:pt x="4899" y="10660"/>
                </a:cubicBezTo>
                <a:cubicBezTo>
                  <a:pt x="5054" y="10660"/>
                  <a:pt x="5208" y="10660"/>
                  <a:pt x="5363" y="10683"/>
                </a:cubicBezTo>
                <a:cubicBezTo>
                  <a:pt x="5981" y="10749"/>
                  <a:pt x="6599" y="10815"/>
                  <a:pt x="7195" y="10925"/>
                </a:cubicBezTo>
                <a:cubicBezTo>
                  <a:pt x="7769" y="11014"/>
                  <a:pt x="8386" y="11014"/>
                  <a:pt x="8894" y="11367"/>
                </a:cubicBezTo>
                <a:cubicBezTo>
                  <a:pt x="8938" y="11389"/>
                  <a:pt x="8993" y="11394"/>
                  <a:pt x="9049" y="11394"/>
                </a:cubicBezTo>
                <a:cubicBezTo>
                  <a:pt x="9104" y="11394"/>
                  <a:pt x="9159" y="11389"/>
                  <a:pt x="9203" y="11389"/>
                </a:cubicBezTo>
                <a:cubicBezTo>
                  <a:pt x="9556" y="11411"/>
                  <a:pt x="9909" y="11411"/>
                  <a:pt x="10152" y="11742"/>
                </a:cubicBezTo>
                <a:cubicBezTo>
                  <a:pt x="10284" y="11918"/>
                  <a:pt x="10439" y="12051"/>
                  <a:pt x="10593" y="12227"/>
                </a:cubicBezTo>
                <a:cubicBezTo>
                  <a:pt x="11251" y="12501"/>
                  <a:pt x="11908" y="12669"/>
                  <a:pt x="12602" y="12669"/>
                </a:cubicBezTo>
                <a:cubicBezTo>
                  <a:pt x="12747" y="12669"/>
                  <a:pt x="12894" y="12662"/>
                  <a:pt x="13043" y="12647"/>
                </a:cubicBezTo>
                <a:cubicBezTo>
                  <a:pt x="13317" y="12618"/>
                  <a:pt x="13592" y="12610"/>
                  <a:pt x="13866" y="12610"/>
                </a:cubicBezTo>
                <a:cubicBezTo>
                  <a:pt x="14232" y="12610"/>
                  <a:pt x="14597" y="12625"/>
                  <a:pt x="14963" y="12625"/>
                </a:cubicBezTo>
                <a:cubicBezTo>
                  <a:pt x="15040" y="12625"/>
                  <a:pt x="15118" y="12619"/>
                  <a:pt x="15192" y="12619"/>
                </a:cubicBezTo>
                <a:cubicBezTo>
                  <a:pt x="15267" y="12619"/>
                  <a:pt x="15338" y="12625"/>
                  <a:pt x="15405" y="12647"/>
                </a:cubicBezTo>
                <a:cubicBezTo>
                  <a:pt x="15537" y="12691"/>
                  <a:pt x="15669" y="12779"/>
                  <a:pt x="15714" y="12867"/>
                </a:cubicBezTo>
                <a:cubicBezTo>
                  <a:pt x="15824" y="13221"/>
                  <a:pt x="16067" y="13419"/>
                  <a:pt x="16376" y="13552"/>
                </a:cubicBezTo>
                <a:cubicBezTo>
                  <a:pt x="16442" y="13574"/>
                  <a:pt x="16486" y="13618"/>
                  <a:pt x="16530" y="13684"/>
                </a:cubicBezTo>
                <a:cubicBezTo>
                  <a:pt x="16574" y="13728"/>
                  <a:pt x="16596" y="13794"/>
                  <a:pt x="16574" y="13861"/>
                </a:cubicBezTo>
                <a:cubicBezTo>
                  <a:pt x="16552" y="13905"/>
                  <a:pt x="16486" y="13949"/>
                  <a:pt x="16442" y="13971"/>
                </a:cubicBezTo>
                <a:cubicBezTo>
                  <a:pt x="16422" y="13977"/>
                  <a:pt x="16403" y="13980"/>
                  <a:pt x="16384" y="13980"/>
                </a:cubicBezTo>
                <a:cubicBezTo>
                  <a:pt x="16337" y="13980"/>
                  <a:pt x="16290" y="13964"/>
                  <a:pt x="16243" y="13949"/>
                </a:cubicBezTo>
                <a:cubicBezTo>
                  <a:pt x="16182" y="13928"/>
                  <a:pt x="16125" y="13913"/>
                  <a:pt x="16069" y="13913"/>
                </a:cubicBezTo>
                <a:cubicBezTo>
                  <a:pt x="16004" y="13913"/>
                  <a:pt x="15939" y="13934"/>
                  <a:pt x="15868" y="13993"/>
                </a:cubicBezTo>
                <a:cubicBezTo>
                  <a:pt x="15714" y="14125"/>
                  <a:pt x="15603" y="14280"/>
                  <a:pt x="15603" y="14478"/>
                </a:cubicBezTo>
                <a:cubicBezTo>
                  <a:pt x="15581" y="14545"/>
                  <a:pt x="15625" y="14655"/>
                  <a:pt x="15669" y="14655"/>
                </a:cubicBezTo>
                <a:cubicBezTo>
                  <a:pt x="15934" y="14721"/>
                  <a:pt x="15802" y="15074"/>
                  <a:pt x="16067" y="15163"/>
                </a:cubicBezTo>
                <a:cubicBezTo>
                  <a:pt x="16243" y="15163"/>
                  <a:pt x="16464" y="15141"/>
                  <a:pt x="16685" y="15141"/>
                </a:cubicBezTo>
                <a:cubicBezTo>
                  <a:pt x="16905" y="15141"/>
                  <a:pt x="17126" y="15185"/>
                  <a:pt x="17325" y="15229"/>
                </a:cubicBezTo>
                <a:cubicBezTo>
                  <a:pt x="17369" y="15229"/>
                  <a:pt x="17435" y="15317"/>
                  <a:pt x="17435" y="15383"/>
                </a:cubicBezTo>
                <a:cubicBezTo>
                  <a:pt x="17435" y="15427"/>
                  <a:pt x="17391" y="15516"/>
                  <a:pt x="17347" y="15538"/>
                </a:cubicBezTo>
                <a:cubicBezTo>
                  <a:pt x="17258" y="15582"/>
                  <a:pt x="17126" y="15604"/>
                  <a:pt x="17038" y="15604"/>
                </a:cubicBezTo>
                <a:cubicBezTo>
                  <a:pt x="16839" y="15582"/>
                  <a:pt x="16640" y="15516"/>
                  <a:pt x="16442" y="15516"/>
                </a:cubicBezTo>
                <a:cubicBezTo>
                  <a:pt x="16331" y="15516"/>
                  <a:pt x="16155" y="15538"/>
                  <a:pt x="16089" y="15626"/>
                </a:cubicBezTo>
                <a:cubicBezTo>
                  <a:pt x="15912" y="15803"/>
                  <a:pt x="15691" y="15891"/>
                  <a:pt x="15449" y="15957"/>
                </a:cubicBezTo>
                <a:cubicBezTo>
                  <a:pt x="15360" y="16001"/>
                  <a:pt x="15272" y="16090"/>
                  <a:pt x="15250" y="16178"/>
                </a:cubicBezTo>
                <a:cubicBezTo>
                  <a:pt x="15206" y="16310"/>
                  <a:pt x="15294" y="16376"/>
                  <a:pt x="15405" y="16443"/>
                </a:cubicBezTo>
                <a:cubicBezTo>
                  <a:pt x="15736" y="16619"/>
                  <a:pt x="16089" y="16752"/>
                  <a:pt x="16442" y="16840"/>
                </a:cubicBezTo>
                <a:cubicBezTo>
                  <a:pt x="16640" y="16884"/>
                  <a:pt x="16839" y="16884"/>
                  <a:pt x="16971" y="17105"/>
                </a:cubicBezTo>
                <a:cubicBezTo>
                  <a:pt x="16905" y="17237"/>
                  <a:pt x="16817" y="17348"/>
                  <a:pt x="16751" y="17458"/>
                </a:cubicBezTo>
                <a:cubicBezTo>
                  <a:pt x="16941" y="17585"/>
                  <a:pt x="17109" y="17632"/>
                  <a:pt x="17278" y="17632"/>
                </a:cubicBezTo>
                <a:cubicBezTo>
                  <a:pt x="17344" y="17632"/>
                  <a:pt x="17411" y="17625"/>
                  <a:pt x="17479" y="17612"/>
                </a:cubicBezTo>
                <a:cubicBezTo>
                  <a:pt x="17737" y="17543"/>
                  <a:pt x="17994" y="17521"/>
                  <a:pt x="18251" y="17521"/>
                </a:cubicBezTo>
                <a:cubicBezTo>
                  <a:pt x="18656" y="17521"/>
                  <a:pt x="19059" y="17574"/>
                  <a:pt x="19458" y="17574"/>
                </a:cubicBezTo>
                <a:cubicBezTo>
                  <a:pt x="19608" y="17574"/>
                  <a:pt x="19758" y="17567"/>
                  <a:pt x="19907" y="17546"/>
                </a:cubicBezTo>
                <a:cubicBezTo>
                  <a:pt x="19973" y="17546"/>
                  <a:pt x="20039" y="17568"/>
                  <a:pt x="20105" y="17568"/>
                </a:cubicBezTo>
                <a:cubicBezTo>
                  <a:pt x="20535" y="17628"/>
                  <a:pt x="20965" y="17668"/>
                  <a:pt x="21394" y="17668"/>
                </a:cubicBezTo>
                <a:cubicBezTo>
                  <a:pt x="21759" y="17668"/>
                  <a:pt x="22124" y="17639"/>
                  <a:pt x="22489" y="17568"/>
                </a:cubicBezTo>
                <a:cubicBezTo>
                  <a:pt x="22621" y="17679"/>
                  <a:pt x="22754" y="17789"/>
                  <a:pt x="22886" y="17899"/>
                </a:cubicBezTo>
                <a:cubicBezTo>
                  <a:pt x="23129" y="17590"/>
                  <a:pt x="23129" y="17568"/>
                  <a:pt x="23394" y="17546"/>
                </a:cubicBezTo>
                <a:cubicBezTo>
                  <a:pt x="24034" y="17546"/>
                  <a:pt x="24674" y="17546"/>
                  <a:pt x="25314" y="17568"/>
                </a:cubicBezTo>
                <a:cubicBezTo>
                  <a:pt x="25402" y="17568"/>
                  <a:pt x="25468" y="17612"/>
                  <a:pt x="25556" y="17656"/>
                </a:cubicBezTo>
                <a:cubicBezTo>
                  <a:pt x="25888" y="17458"/>
                  <a:pt x="26241" y="17524"/>
                  <a:pt x="26594" y="17458"/>
                </a:cubicBezTo>
                <a:cubicBezTo>
                  <a:pt x="27068" y="17387"/>
                  <a:pt x="27549" y="17367"/>
                  <a:pt x="28033" y="17367"/>
                </a:cubicBezTo>
                <a:cubicBezTo>
                  <a:pt x="28449" y="17367"/>
                  <a:pt x="28868" y="17381"/>
                  <a:pt x="29286" y="17392"/>
                </a:cubicBezTo>
                <a:cubicBezTo>
                  <a:pt x="29537" y="17399"/>
                  <a:pt x="29789" y="17406"/>
                  <a:pt x="30039" y="17406"/>
                </a:cubicBezTo>
                <a:cubicBezTo>
                  <a:pt x="30579" y="17406"/>
                  <a:pt x="31113" y="17373"/>
                  <a:pt x="31626" y="17237"/>
                </a:cubicBezTo>
                <a:cubicBezTo>
                  <a:pt x="31670" y="17193"/>
                  <a:pt x="31670" y="17171"/>
                  <a:pt x="31692" y="17171"/>
                </a:cubicBezTo>
                <a:cubicBezTo>
                  <a:pt x="31754" y="16896"/>
                  <a:pt x="31788" y="16777"/>
                  <a:pt x="31870" y="16777"/>
                </a:cubicBezTo>
                <a:cubicBezTo>
                  <a:pt x="31933" y="16777"/>
                  <a:pt x="32024" y="16848"/>
                  <a:pt x="32177" y="16972"/>
                </a:cubicBezTo>
                <a:cubicBezTo>
                  <a:pt x="32257" y="17052"/>
                  <a:pt x="32349" y="17097"/>
                  <a:pt x="32428" y="17097"/>
                </a:cubicBezTo>
                <a:cubicBezTo>
                  <a:pt x="32502" y="17097"/>
                  <a:pt x="32565" y="17058"/>
                  <a:pt x="32597" y="16972"/>
                </a:cubicBezTo>
                <a:cubicBezTo>
                  <a:pt x="32729" y="16663"/>
                  <a:pt x="32950" y="16619"/>
                  <a:pt x="33237" y="16597"/>
                </a:cubicBezTo>
                <a:cubicBezTo>
                  <a:pt x="33612" y="16553"/>
                  <a:pt x="33965" y="16487"/>
                  <a:pt x="34340" y="16399"/>
                </a:cubicBezTo>
                <a:cubicBezTo>
                  <a:pt x="34539" y="16354"/>
                  <a:pt x="34715" y="16244"/>
                  <a:pt x="34782" y="16045"/>
                </a:cubicBezTo>
                <a:cubicBezTo>
                  <a:pt x="34826" y="15935"/>
                  <a:pt x="34848" y="15781"/>
                  <a:pt x="34804" y="15670"/>
                </a:cubicBezTo>
                <a:cubicBezTo>
                  <a:pt x="34746" y="15535"/>
                  <a:pt x="34620" y="15467"/>
                  <a:pt x="34471" y="15467"/>
                </a:cubicBezTo>
                <a:cubicBezTo>
                  <a:pt x="34450" y="15467"/>
                  <a:pt x="34428" y="15469"/>
                  <a:pt x="34406" y="15472"/>
                </a:cubicBezTo>
                <a:cubicBezTo>
                  <a:pt x="34274" y="15494"/>
                  <a:pt x="34164" y="15560"/>
                  <a:pt x="34031" y="15582"/>
                </a:cubicBezTo>
                <a:cubicBezTo>
                  <a:pt x="33810" y="15604"/>
                  <a:pt x="33590" y="15604"/>
                  <a:pt x="33391" y="15604"/>
                </a:cubicBezTo>
                <a:cubicBezTo>
                  <a:pt x="33347" y="15604"/>
                  <a:pt x="33259" y="15538"/>
                  <a:pt x="33259" y="15494"/>
                </a:cubicBezTo>
                <a:cubicBezTo>
                  <a:pt x="33259" y="15427"/>
                  <a:pt x="33325" y="15361"/>
                  <a:pt x="33369" y="15339"/>
                </a:cubicBezTo>
                <a:cubicBezTo>
                  <a:pt x="33457" y="15295"/>
                  <a:pt x="33568" y="15273"/>
                  <a:pt x="33678" y="15251"/>
                </a:cubicBezTo>
                <a:cubicBezTo>
                  <a:pt x="34097" y="15163"/>
                  <a:pt x="34517" y="15119"/>
                  <a:pt x="34914" y="15008"/>
                </a:cubicBezTo>
                <a:cubicBezTo>
                  <a:pt x="35282" y="14916"/>
                  <a:pt x="35634" y="14870"/>
                  <a:pt x="35997" y="14870"/>
                </a:cubicBezTo>
                <a:cubicBezTo>
                  <a:pt x="36070" y="14870"/>
                  <a:pt x="36142" y="14872"/>
                  <a:pt x="36216" y="14876"/>
                </a:cubicBezTo>
                <a:lnTo>
                  <a:pt x="36679" y="14876"/>
                </a:lnTo>
                <a:cubicBezTo>
                  <a:pt x="36966" y="14876"/>
                  <a:pt x="37011" y="14854"/>
                  <a:pt x="37342" y="14545"/>
                </a:cubicBezTo>
                <a:lnTo>
                  <a:pt x="36702" y="14545"/>
                </a:lnTo>
                <a:cubicBezTo>
                  <a:pt x="36569" y="14545"/>
                  <a:pt x="36437" y="14567"/>
                  <a:pt x="36326" y="14567"/>
                </a:cubicBezTo>
                <a:cubicBezTo>
                  <a:pt x="36260" y="14545"/>
                  <a:pt x="36172" y="14478"/>
                  <a:pt x="36150" y="14412"/>
                </a:cubicBezTo>
                <a:cubicBezTo>
                  <a:pt x="36128" y="14390"/>
                  <a:pt x="36194" y="14258"/>
                  <a:pt x="36238" y="14258"/>
                </a:cubicBezTo>
                <a:cubicBezTo>
                  <a:pt x="36435" y="14199"/>
                  <a:pt x="36650" y="14122"/>
                  <a:pt x="36851" y="14122"/>
                </a:cubicBezTo>
                <a:cubicBezTo>
                  <a:pt x="36875" y="14122"/>
                  <a:pt x="36899" y="14123"/>
                  <a:pt x="36922" y="14125"/>
                </a:cubicBezTo>
                <a:cubicBezTo>
                  <a:pt x="37052" y="14153"/>
                  <a:pt x="37173" y="14165"/>
                  <a:pt x="37292" y="14165"/>
                </a:cubicBezTo>
                <a:cubicBezTo>
                  <a:pt x="37457" y="14165"/>
                  <a:pt x="37616" y="14142"/>
                  <a:pt x="37783" y="14103"/>
                </a:cubicBezTo>
                <a:cubicBezTo>
                  <a:pt x="37820" y="14093"/>
                  <a:pt x="37859" y="14088"/>
                  <a:pt x="37898" y="14088"/>
                </a:cubicBezTo>
                <a:cubicBezTo>
                  <a:pt x="38022" y="14088"/>
                  <a:pt x="38156" y="14131"/>
                  <a:pt x="38291" y="14147"/>
                </a:cubicBezTo>
                <a:cubicBezTo>
                  <a:pt x="38335" y="14170"/>
                  <a:pt x="38357" y="14258"/>
                  <a:pt x="38379" y="14302"/>
                </a:cubicBezTo>
                <a:cubicBezTo>
                  <a:pt x="38401" y="14324"/>
                  <a:pt x="38357" y="14390"/>
                  <a:pt x="38313" y="14412"/>
                </a:cubicBezTo>
                <a:cubicBezTo>
                  <a:pt x="38180" y="14456"/>
                  <a:pt x="38048" y="14501"/>
                  <a:pt x="37805" y="14611"/>
                </a:cubicBezTo>
                <a:cubicBezTo>
                  <a:pt x="38004" y="14677"/>
                  <a:pt x="38070" y="14721"/>
                  <a:pt x="38136" y="14721"/>
                </a:cubicBezTo>
                <a:cubicBezTo>
                  <a:pt x="38401" y="14721"/>
                  <a:pt x="38666" y="14699"/>
                  <a:pt x="38931" y="14655"/>
                </a:cubicBezTo>
                <a:cubicBezTo>
                  <a:pt x="39202" y="14620"/>
                  <a:pt x="39619" y="14597"/>
                  <a:pt x="40026" y="14597"/>
                </a:cubicBezTo>
                <a:cubicBezTo>
                  <a:pt x="40379" y="14597"/>
                  <a:pt x="40725" y="14614"/>
                  <a:pt x="40961" y="14655"/>
                </a:cubicBezTo>
                <a:cubicBezTo>
                  <a:pt x="41005" y="14677"/>
                  <a:pt x="41027" y="14699"/>
                  <a:pt x="41049" y="14743"/>
                </a:cubicBezTo>
                <a:cubicBezTo>
                  <a:pt x="41253" y="15059"/>
                  <a:pt x="41505" y="15250"/>
                  <a:pt x="41842" y="15250"/>
                </a:cubicBezTo>
                <a:cubicBezTo>
                  <a:pt x="41906" y="15250"/>
                  <a:pt x="41972" y="15243"/>
                  <a:pt x="42042" y="15229"/>
                </a:cubicBezTo>
                <a:cubicBezTo>
                  <a:pt x="42063" y="15227"/>
                  <a:pt x="42083" y="15225"/>
                  <a:pt x="42102" y="15225"/>
                </a:cubicBezTo>
                <a:cubicBezTo>
                  <a:pt x="42273" y="15225"/>
                  <a:pt x="42409" y="15309"/>
                  <a:pt x="42528" y="15427"/>
                </a:cubicBezTo>
                <a:cubicBezTo>
                  <a:pt x="42643" y="15543"/>
                  <a:pt x="42776" y="15608"/>
                  <a:pt x="42925" y="15608"/>
                </a:cubicBezTo>
                <a:cubicBezTo>
                  <a:pt x="42947" y="15608"/>
                  <a:pt x="42969" y="15607"/>
                  <a:pt x="42991" y="15604"/>
                </a:cubicBezTo>
                <a:cubicBezTo>
                  <a:pt x="43014" y="15602"/>
                  <a:pt x="43035" y="15601"/>
                  <a:pt x="43057" y="15601"/>
                </a:cubicBezTo>
                <a:cubicBezTo>
                  <a:pt x="43247" y="15601"/>
                  <a:pt x="43400" y="15688"/>
                  <a:pt x="43499" y="15847"/>
                </a:cubicBezTo>
                <a:cubicBezTo>
                  <a:pt x="43565" y="15935"/>
                  <a:pt x="43631" y="16023"/>
                  <a:pt x="43720" y="16112"/>
                </a:cubicBezTo>
                <a:cubicBezTo>
                  <a:pt x="44023" y="16014"/>
                  <a:pt x="44322" y="15938"/>
                  <a:pt x="44614" y="15938"/>
                </a:cubicBezTo>
                <a:cubicBezTo>
                  <a:pt x="44918" y="15938"/>
                  <a:pt x="45215" y="16020"/>
                  <a:pt x="45507" y="16244"/>
                </a:cubicBezTo>
                <a:cubicBezTo>
                  <a:pt x="45463" y="16376"/>
                  <a:pt x="45419" y="16509"/>
                  <a:pt x="45375" y="16641"/>
                </a:cubicBezTo>
                <a:cubicBezTo>
                  <a:pt x="45353" y="16796"/>
                  <a:pt x="45397" y="16906"/>
                  <a:pt x="45529" y="16950"/>
                </a:cubicBezTo>
                <a:cubicBezTo>
                  <a:pt x="45554" y="16954"/>
                  <a:pt x="45579" y="16956"/>
                  <a:pt x="45603" y="16956"/>
                </a:cubicBezTo>
                <a:cubicBezTo>
                  <a:pt x="45724" y="16956"/>
                  <a:pt x="45823" y="16907"/>
                  <a:pt x="45860" y="16796"/>
                </a:cubicBezTo>
                <a:cubicBezTo>
                  <a:pt x="45882" y="16708"/>
                  <a:pt x="45882" y="16619"/>
                  <a:pt x="45905" y="16531"/>
                </a:cubicBezTo>
                <a:cubicBezTo>
                  <a:pt x="46105" y="16058"/>
                  <a:pt x="46365" y="15840"/>
                  <a:pt x="46747" y="15840"/>
                </a:cubicBezTo>
                <a:cubicBezTo>
                  <a:pt x="46828" y="15840"/>
                  <a:pt x="46915" y="15850"/>
                  <a:pt x="47008" y="15869"/>
                </a:cubicBezTo>
                <a:cubicBezTo>
                  <a:pt x="47052" y="15869"/>
                  <a:pt x="47074" y="15935"/>
                  <a:pt x="47096" y="15957"/>
                </a:cubicBezTo>
                <a:cubicBezTo>
                  <a:pt x="47008" y="16067"/>
                  <a:pt x="46942" y="16156"/>
                  <a:pt x="46831" y="16310"/>
                </a:cubicBezTo>
                <a:cubicBezTo>
                  <a:pt x="47074" y="16421"/>
                  <a:pt x="47030" y="16619"/>
                  <a:pt x="46986" y="16862"/>
                </a:cubicBezTo>
                <a:cubicBezTo>
                  <a:pt x="47847" y="16818"/>
                  <a:pt x="48707" y="16752"/>
                  <a:pt x="49568" y="16708"/>
                </a:cubicBezTo>
                <a:cubicBezTo>
                  <a:pt x="49634" y="16708"/>
                  <a:pt x="49700" y="16663"/>
                  <a:pt x="49789" y="16619"/>
                </a:cubicBezTo>
                <a:cubicBezTo>
                  <a:pt x="49605" y="16462"/>
                  <a:pt x="49414" y="16419"/>
                  <a:pt x="49223" y="16419"/>
                </a:cubicBezTo>
                <a:cubicBezTo>
                  <a:pt x="48994" y="16419"/>
                  <a:pt x="48765" y="16480"/>
                  <a:pt x="48548" y="16480"/>
                </a:cubicBezTo>
                <a:cubicBezTo>
                  <a:pt x="48490" y="16480"/>
                  <a:pt x="48433" y="16476"/>
                  <a:pt x="48376" y="16465"/>
                </a:cubicBezTo>
                <a:cubicBezTo>
                  <a:pt x="48266" y="16200"/>
                  <a:pt x="48420" y="16045"/>
                  <a:pt x="48553" y="15935"/>
                </a:cubicBezTo>
                <a:cubicBezTo>
                  <a:pt x="48641" y="15847"/>
                  <a:pt x="48796" y="15781"/>
                  <a:pt x="48906" y="15781"/>
                </a:cubicBezTo>
                <a:cubicBezTo>
                  <a:pt x="49369" y="15825"/>
                  <a:pt x="49877" y="15803"/>
                  <a:pt x="50230" y="16222"/>
                </a:cubicBezTo>
                <a:cubicBezTo>
                  <a:pt x="50252" y="16244"/>
                  <a:pt x="50252" y="16244"/>
                  <a:pt x="50274" y="16266"/>
                </a:cubicBezTo>
                <a:cubicBezTo>
                  <a:pt x="50296" y="16399"/>
                  <a:pt x="50274" y="16575"/>
                  <a:pt x="50363" y="16641"/>
                </a:cubicBezTo>
                <a:cubicBezTo>
                  <a:pt x="50473" y="16708"/>
                  <a:pt x="50649" y="16730"/>
                  <a:pt x="50804" y="16730"/>
                </a:cubicBezTo>
                <a:cubicBezTo>
                  <a:pt x="50870" y="16730"/>
                  <a:pt x="50958" y="16685"/>
                  <a:pt x="51047" y="16663"/>
                </a:cubicBezTo>
                <a:cubicBezTo>
                  <a:pt x="51242" y="16615"/>
                  <a:pt x="51432" y="16587"/>
                  <a:pt x="51622" y="16587"/>
                </a:cubicBezTo>
                <a:cubicBezTo>
                  <a:pt x="51863" y="16587"/>
                  <a:pt x="52102" y="16631"/>
                  <a:pt x="52349" y="16730"/>
                </a:cubicBezTo>
                <a:cubicBezTo>
                  <a:pt x="52525" y="16796"/>
                  <a:pt x="52724" y="16840"/>
                  <a:pt x="52923" y="16840"/>
                </a:cubicBezTo>
                <a:cubicBezTo>
                  <a:pt x="53486" y="16825"/>
                  <a:pt x="54039" y="16799"/>
                  <a:pt x="54596" y="16799"/>
                </a:cubicBezTo>
                <a:cubicBezTo>
                  <a:pt x="54846" y="16799"/>
                  <a:pt x="55097" y="16804"/>
                  <a:pt x="55350" y="16818"/>
                </a:cubicBezTo>
                <a:cubicBezTo>
                  <a:pt x="55505" y="16818"/>
                  <a:pt x="55659" y="16774"/>
                  <a:pt x="55814" y="16752"/>
                </a:cubicBezTo>
                <a:cubicBezTo>
                  <a:pt x="55902" y="16752"/>
                  <a:pt x="56012" y="16774"/>
                  <a:pt x="56056" y="16818"/>
                </a:cubicBezTo>
                <a:cubicBezTo>
                  <a:pt x="56123" y="16862"/>
                  <a:pt x="56189" y="16950"/>
                  <a:pt x="56189" y="17039"/>
                </a:cubicBezTo>
                <a:cubicBezTo>
                  <a:pt x="56167" y="17105"/>
                  <a:pt x="56101" y="17171"/>
                  <a:pt x="56034" y="17237"/>
                </a:cubicBezTo>
                <a:cubicBezTo>
                  <a:pt x="56012" y="17259"/>
                  <a:pt x="55968" y="17259"/>
                  <a:pt x="55924" y="17259"/>
                </a:cubicBezTo>
                <a:cubicBezTo>
                  <a:pt x="55107" y="17325"/>
                  <a:pt x="54291" y="17370"/>
                  <a:pt x="53474" y="17436"/>
                </a:cubicBezTo>
                <a:cubicBezTo>
                  <a:pt x="53364" y="17458"/>
                  <a:pt x="53210" y="17414"/>
                  <a:pt x="53143" y="17612"/>
                </a:cubicBezTo>
                <a:cubicBezTo>
                  <a:pt x="53210" y="17634"/>
                  <a:pt x="53254" y="17679"/>
                  <a:pt x="53320" y="17679"/>
                </a:cubicBezTo>
                <a:cubicBezTo>
                  <a:pt x="53371" y="17674"/>
                  <a:pt x="53422" y="17672"/>
                  <a:pt x="53471" y="17672"/>
                </a:cubicBezTo>
                <a:cubicBezTo>
                  <a:pt x="53678" y="17672"/>
                  <a:pt x="53870" y="17717"/>
                  <a:pt x="54048" y="17877"/>
                </a:cubicBezTo>
                <a:cubicBezTo>
                  <a:pt x="54090" y="17919"/>
                  <a:pt x="54150" y="17935"/>
                  <a:pt x="54205" y="17935"/>
                </a:cubicBezTo>
                <a:cubicBezTo>
                  <a:pt x="54237" y="17935"/>
                  <a:pt x="54267" y="17929"/>
                  <a:pt x="54291" y="17921"/>
                </a:cubicBezTo>
                <a:cubicBezTo>
                  <a:pt x="54371" y="17898"/>
                  <a:pt x="54448" y="17888"/>
                  <a:pt x="54524" y="17888"/>
                </a:cubicBezTo>
                <a:cubicBezTo>
                  <a:pt x="54807" y="17888"/>
                  <a:pt x="55067" y="18019"/>
                  <a:pt x="55328" y="18054"/>
                </a:cubicBezTo>
                <a:cubicBezTo>
                  <a:pt x="55461" y="18076"/>
                  <a:pt x="55593" y="18142"/>
                  <a:pt x="55725" y="18142"/>
                </a:cubicBezTo>
                <a:cubicBezTo>
                  <a:pt x="56018" y="18160"/>
                  <a:pt x="56307" y="18171"/>
                  <a:pt x="56595" y="18171"/>
                </a:cubicBezTo>
                <a:cubicBezTo>
                  <a:pt x="57002" y="18171"/>
                  <a:pt x="57408" y="18150"/>
                  <a:pt x="57822" y="18098"/>
                </a:cubicBezTo>
                <a:cubicBezTo>
                  <a:pt x="58440" y="18032"/>
                  <a:pt x="59058" y="18010"/>
                  <a:pt x="59676" y="17988"/>
                </a:cubicBezTo>
                <a:cubicBezTo>
                  <a:pt x="59703" y="17978"/>
                  <a:pt x="59731" y="17973"/>
                  <a:pt x="59758" y="17973"/>
                </a:cubicBezTo>
                <a:cubicBezTo>
                  <a:pt x="59797" y="17973"/>
                  <a:pt x="59836" y="17984"/>
                  <a:pt x="59874" y="18010"/>
                </a:cubicBezTo>
                <a:cubicBezTo>
                  <a:pt x="59950" y="18047"/>
                  <a:pt x="60023" y="18062"/>
                  <a:pt x="60096" y="18062"/>
                </a:cubicBezTo>
                <a:cubicBezTo>
                  <a:pt x="60234" y="18062"/>
                  <a:pt x="60370" y="18009"/>
                  <a:pt x="60514" y="17965"/>
                </a:cubicBezTo>
                <a:cubicBezTo>
                  <a:pt x="60779" y="17921"/>
                  <a:pt x="61066" y="17899"/>
                  <a:pt x="61353" y="17877"/>
                </a:cubicBezTo>
                <a:cubicBezTo>
                  <a:pt x="61552" y="17855"/>
                  <a:pt x="61750" y="17855"/>
                  <a:pt x="61949" y="17855"/>
                </a:cubicBezTo>
                <a:cubicBezTo>
                  <a:pt x="62479" y="17833"/>
                  <a:pt x="63008" y="17789"/>
                  <a:pt x="63538" y="17767"/>
                </a:cubicBezTo>
                <a:cubicBezTo>
                  <a:pt x="63781" y="17745"/>
                  <a:pt x="64024" y="17745"/>
                  <a:pt x="64244" y="17745"/>
                </a:cubicBezTo>
                <a:cubicBezTo>
                  <a:pt x="64995" y="17656"/>
                  <a:pt x="65745" y="17568"/>
                  <a:pt x="66495" y="17524"/>
                </a:cubicBezTo>
                <a:cubicBezTo>
                  <a:pt x="66540" y="17522"/>
                  <a:pt x="66585" y="17521"/>
                  <a:pt x="66630" y="17521"/>
                </a:cubicBezTo>
                <a:cubicBezTo>
                  <a:pt x="66794" y="17521"/>
                  <a:pt x="66961" y="17533"/>
                  <a:pt x="67126" y="17533"/>
                </a:cubicBezTo>
                <a:cubicBezTo>
                  <a:pt x="67363" y="17533"/>
                  <a:pt x="67597" y="17509"/>
                  <a:pt x="67819" y="17392"/>
                </a:cubicBezTo>
                <a:cubicBezTo>
                  <a:pt x="68387" y="17392"/>
                  <a:pt x="68954" y="17294"/>
                  <a:pt x="69522" y="17294"/>
                </a:cubicBezTo>
                <a:cubicBezTo>
                  <a:pt x="69617" y="17294"/>
                  <a:pt x="69711" y="17297"/>
                  <a:pt x="69806" y="17303"/>
                </a:cubicBezTo>
                <a:cubicBezTo>
                  <a:pt x="69844" y="17309"/>
                  <a:pt x="69883" y="17312"/>
                  <a:pt x="69921" y="17312"/>
                </a:cubicBezTo>
                <a:cubicBezTo>
                  <a:pt x="70036" y="17312"/>
                  <a:pt x="70148" y="17287"/>
                  <a:pt x="70247" y="17237"/>
                </a:cubicBezTo>
                <a:cubicBezTo>
                  <a:pt x="70457" y="17132"/>
                  <a:pt x="70654" y="17041"/>
                  <a:pt x="70880" y="17041"/>
                </a:cubicBezTo>
                <a:cubicBezTo>
                  <a:pt x="70939" y="17041"/>
                  <a:pt x="71000" y="17047"/>
                  <a:pt x="71064" y="17061"/>
                </a:cubicBezTo>
                <a:cubicBezTo>
                  <a:pt x="71090" y="17067"/>
                  <a:pt x="71115" y="17070"/>
                  <a:pt x="71141" y="17070"/>
                </a:cubicBezTo>
                <a:cubicBezTo>
                  <a:pt x="71204" y="17070"/>
                  <a:pt x="71266" y="17054"/>
                  <a:pt x="71329" y="17039"/>
                </a:cubicBezTo>
                <a:cubicBezTo>
                  <a:pt x="71567" y="16925"/>
                  <a:pt x="71812" y="16876"/>
                  <a:pt x="72056" y="16876"/>
                </a:cubicBezTo>
                <a:cubicBezTo>
                  <a:pt x="72286" y="16876"/>
                  <a:pt x="72516" y="16919"/>
                  <a:pt x="72741" y="16994"/>
                </a:cubicBezTo>
                <a:cubicBezTo>
                  <a:pt x="72874" y="17039"/>
                  <a:pt x="73008" y="17062"/>
                  <a:pt x="73140" y="17062"/>
                </a:cubicBezTo>
                <a:cubicBezTo>
                  <a:pt x="73335" y="17062"/>
                  <a:pt x="73528" y="17012"/>
                  <a:pt x="73712" y="16906"/>
                </a:cubicBezTo>
                <a:cubicBezTo>
                  <a:pt x="73866" y="16822"/>
                  <a:pt x="74020" y="16791"/>
                  <a:pt x="74179" y="16791"/>
                </a:cubicBezTo>
                <a:cubicBezTo>
                  <a:pt x="74271" y="16791"/>
                  <a:pt x="74365" y="16802"/>
                  <a:pt x="74462" y="16818"/>
                </a:cubicBezTo>
                <a:cubicBezTo>
                  <a:pt x="74562" y="16838"/>
                  <a:pt x="74661" y="16849"/>
                  <a:pt x="74760" y="16849"/>
                </a:cubicBezTo>
                <a:cubicBezTo>
                  <a:pt x="74881" y="16849"/>
                  <a:pt x="75003" y="16832"/>
                  <a:pt x="75124" y="16796"/>
                </a:cubicBezTo>
                <a:cubicBezTo>
                  <a:pt x="75303" y="16758"/>
                  <a:pt x="75474" y="16719"/>
                  <a:pt x="75646" y="16719"/>
                </a:cubicBezTo>
                <a:cubicBezTo>
                  <a:pt x="75772" y="16719"/>
                  <a:pt x="75899" y="16740"/>
                  <a:pt x="76029" y="16796"/>
                </a:cubicBezTo>
                <a:cubicBezTo>
                  <a:pt x="76081" y="16822"/>
                  <a:pt x="76148" y="16832"/>
                  <a:pt x="76212" y="16832"/>
                </a:cubicBezTo>
                <a:cubicBezTo>
                  <a:pt x="76258" y="16832"/>
                  <a:pt x="76302" y="16827"/>
                  <a:pt x="76338" y="16818"/>
                </a:cubicBezTo>
                <a:cubicBezTo>
                  <a:pt x="76736" y="16685"/>
                  <a:pt x="77199" y="16840"/>
                  <a:pt x="77552" y="16553"/>
                </a:cubicBezTo>
                <a:cubicBezTo>
                  <a:pt x="77579" y="16513"/>
                  <a:pt x="77637" y="16505"/>
                  <a:pt x="77694" y="16505"/>
                </a:cubicBezTo>
                <a:cubicBezTo>
                  <a:pt x="77731" y="16505"/>
                  <a:pt x="77768" y="16509"/>
                  <a:pt x="77795" y="16509"/>
                </a:cubicBezTo>
                <a:cubicBezTo>
                  <a:pt x="77833" y="16506"/>
                  <a:pt x="77872" y="16505"/>
                  <a:pt x="77911" y="16505"/>
                </a:cubicBezTo>
                <a:cubicBezTo>
                  <a:pt x="78180" y="16505"/>
                  <a:pt x="78443" y="16572"/>
                  <a:pt x="78656" y="16708"/>
                </a:cubicBezTo>
                <a:cubicBezTo>
                  <a:pt x="79270" y="16363"/>
                  <a:pt x="79600" y="16232"/>
                  <a:pt x="80074" y="16232"/>
                </a:cubicBezTo>
                <a:cubicBezTo>
                  <a:pt x="80297" y="16232"/>
                  <a:pt x="80552" y="16261"/>
                  <a:pt x="80885" y="16310"/>
                </a:cubicBezTo>
                <a:cubicBezTo>
                  <a:pt x="80973" y="16310"/>
                  <a:pt x="81061" y="16288"/>
                  <a:pt x="81149" y="16266"/>
                </a:cubicBezTo>
                <a:cubicBezTo>
                  <a:pt x="81326" y="16222"/>
                  <a:pt x="81503" y="16134"/>
                  <a:pt x="81701" y="16067"/>
                </a:cubicBezTo>
                <a:cubicBezTo>
                  <a:pt x="81723" y="15957"/>
                  <a:pt x="81723" y="15847"/>
                  <a:pt x="81767" y="15736"/>
                </a:cubicBezTo>
                <a:cubicBezTo>
                  <a:pt x="81787" y="15697"/>
                  <a:pt x="81842" y="15623"/>
                  <a:pt x="81885" y="15623"/>
                </a:cubicBezTo>
                <a:cubicBezTo>
                  <a:pt x="81890" y="15623"/>
                  <a:pt x="81895" y="15624"/>
                  <a:pt x="81900" y="15626"/>
                </a:cubicBezTo>
                <a:cubicBezTo>
                  <a:pt x="81966" y="15648"/>
                  <a:pt x="82076" y="15692"/>
                  <a:pt x="82098" y="15759"/>
                </a:cubicBezTo>
                <a:cubicBezTo>
                  <a:pt x="82120" y="15913"/>
                  <a:pt x="82098" y="16090"/>
                  <a:pt x="82120" y="16288"/>
                </a:cubicBezTo>
                <a:cubicBezTo>
                  <a:pt x="82429" y="16244"/>
                  <a:pt x="82716" y="16200"/>
                  <a:pt x="83003" y="16200"/>
                </a:cubicBezTo>
                <a:cubicBezTo>
                  <a:pt x="83467" y="16178"/>
                  <a:pt x="83908" y="16090"/>
                  <a:pt x="84349" y="15935"/>
                </a:cubicBezTo>
                <a:cubicBezTo>
                  <a:pt x="84372" y="15869"/>
                  <a:pt x="84394" y="15803"/>
                  <a:pt x="84416" y="15736"/>
                </a:cubicBezTo>
                <a:cubicBezTo>
                  <a:pt x="84725" y="15759"/>
                  <a:pt x="85034" y="15781"/>
                  <a:pt x="85343" y="15803"/>
                </a:cubicBezTo>
                <a:cubicBezTo>
                  <a:pt x="85475" y="15825"/>
                  <a:pt x="85652" y="15847"/>
                  <a:pt x="85784" y="15913"/>
                </a:cubicBezTo>
                <a:cubicBezTo>
                  <a:pt x="85895" y="15973"/>
                  <a:pt x="86000" y="16000"/>
                  <a:pt x="86102" y="16000"/>
                </a:cubicBezTo>
                <a:cubicBezTo>
                  <a:pt x="86262" y="16000"/>
                  <a:pt x="86416" y="15933"/>
                  <a:pt x="86579" y="15825"/>
                </a:cubicBezTo>
                <a:cubicBezTo>
                  <a:pt x="86799" y="15648"/>
                  <a:pt x="87064" y="15516"/>
                  <a:pt x="87196" y="15251"/>
                </a:cubicBezTo>
                <a:cubicBezTo>
                  <a:pt x="87285" y="15074"/>
                  <a:pt x="87461" y="15030"/>
                  <a:pt x="87638" y="15030"/>
                </a:cubicBezTo>
                <a:cubicBezTo>
                  <a:pt x="87748" y="15030"/>
                  <a:pt x="87881" y="15030"/>
                  <a:pt x="87969" y="15052"/>
                </a:cubicBezTo>
                <a:cubicBezTo>
                  <a:pt x="88064" y="15082"/>
                  <a:pt x="88155" y="15096"/>
                  <a:pt x="88243" y="15096"/>
                </a:cubicBezTo>
                <a:cubicBezTo>
                  <a:pt x="88484" y="15096"/>
                  <a:pt x="88702" y="14993"/>
                  <a:pt x="88896" y="14832"/>
                </a:cubicBezTo>
                <a:cubicBezTo>
                  <a:pt x="89205" y="14589"/>
                  <a:pt x="89514" y="14324"/>
                  <a:pt x="89933" y="14302"/>
                </a:cubicBezTo>
                <a:cubicBezTo>
                  <a:pt x="89999" y="14280"/>
                  <a:pt x="90088" y="14192"/>
                  <a:pt x="90088" y="14103"/>
                </a:cubicBezTo>
                <a:cubicBezTo>
                  <a:pt x="90176" y="13684"/>
                  <a:pt x="89823" y="13221"/>
                  <a:pt x="89403" y="13154"/>
                </a:cubicBezTo>
                <a:cubicBezTo>
                  <a:pt x="89072" y="13110"/>
                  <a:pt x="88741" y="13066"/>
                  <a:pt x="88432" y="13000"/>
                </a:cubicBezTo>
                <a:cubicBezTo>
                  <a:pt x="88168" y="12934"/>
                  <a:pt x="87925" y="12845"/>
                  <a:pt x="87638" y="12845"/>
                </a:cubicBezTo>
                <a:cubicBezTo>
                  <a:pt x="87527" y="12845"/>
                  <a:pt x="87417" y="12757"/>
                  <a:pt x="87307" y="12691"/>
                </a:cubicBezTo>
                <a:cubicBezTo>
                  <a:pt x="87219" y="12647"/>
                  <a:pt x="87152" y="12536"/>
                  <a:pt x="87064" y="12448"/>
                </a:cubicBezTo>
                <a:cubicBezTo>
                  <a:pt x="86786" y="12661"/>
                  <a:pt x="86484" y="12740"/>
                  <a:pt x="86176" y="12740"/>
                </a:cubicBezTo>
                <a:cubicBezTo>
                  <a:pt x="86068" y="12740"/>
                  <a:pt x="85959" y="12730"/>
                  <a:pt x="85850" y="12713"/>
                </a:cubicBezTo>
                <a:cubicBezTo>
                  <a:pt x="85718" y="12713"/>
                  <a:pt x="85585" y="12735"/>
                  <a:pt x="85453" y="12735"/>
                </a:cubicBezTo>
                <a:cubicBezTo>
                  <a:pt x="84938" y="12735"/>
                  <a:pt x="84436" y="12828"/>
                  <a:pt x="83917" y="12828"/>
                </a:cubicBezTo>
                <a:cubicBezTo>
                  <a:pt x="83769" y="12828"/>
                  <a:pt x="83619" y="12821"/>
                  <a:pt x="83467" y="12801"/>
                </a:cubicBezTo>
                <a:cubicBezTo>
                  <a:pt x="83449" y="12797"/>
                  <a:pt x="83431" y="12795"/>
                  <a:pt x="83411" y="12795"/>
                </a:cubicBezTo>
                <a:cubicBezTo>
                  <a:pt x="83334" y="12795"/>
                  <a:pt x="83246" y="12823"/>
                  <a:pt x="83158" y="12823"/>
                </a:cubicBezTo>
                <a:cubicBezTo>
                  <a:pt x="82429" y="12845"/>
                  <a:pt x="81701" y="12867"/>
                  <a:pt x="80973" y="12867"/>
                </a:cubicBezTo>
                <a:cubicBezTo>
                  <a:pt x="80752" y="12867"/>
                  <a:pt x="80531" y="12823"/>
                  <a:pt x="80377" y="12647"/>
                </a:cubicBezTo>
                <a:cubicBezTo>
                  <a:pt x="80237" y="12494"/>
                  <a:pt x="80098" y="12422"/>
                  <a:pt x="79949" y="12422"/>
                </a:cubicBezTo>
                <a:cubicBezTo>
                  <a:pt x="79840" y="12422"/>
                  <a:pt x="79726" y="12461"/>
                  <a:pt x="79605" y="12536"/>
                </a:cubicBezTo>
                <a:cubicBezTo>
                  <a:pt x="79560" y="12558"/>
                  <a:pt x="79494" y="12581"/>
                  <a:pt x="79428" y="12581"/>
                </a:cubicBezTo>
                <a:cubicBezTo>
                  <a:pt x="79335" y="12599"/>
                  <a:pt x="79251" y="12609"/>
                  <a:pt x="79174" y="12609"/>
                </a:cubicBezTo>
                <a:cubicBezTo>
                  <a:pt x="78885" y="12609"/>
                  <a:pt x="78693" y="12470"/>
                  <a:pt x="78501" y="12139"/>
                </a:cubicBezTo>
                <a:cubicBezTo>
                  <a:pt x="78457" y="12073"/>
                  <a:pt x="78391" y="12007"/>
                  <a:pt x="78347" y="11963"/>
                </a:cubicBezTo>
                <a:cubicBezTo>
                  <a:pt x="78028" y="12037"/>
                  <a:pt x="77863" y="12070"/>
                  <a:pt x="77704" y="12070"/>
                </a:cubicBezTo>
                <a:cubicBezTo>
                  <a:pt x="77531" y="12070"/>
                  <a:pt x="77366" y="12031"/>
                  <a:pt x="77022" y="11963"/>
                </a:cubicBezTo>
                <a:cubicBezTo>
                  <a:pt x="76915" y="11945"/>
                  <a:pt x="76808" y="11912"/>
                  <a:pt x="76701" y="11912"/>
                </a:cubicBezTo>
                <a:cubicBezTo>
                  <a:pt x="76676" y="11912"/>
                  <a:pt x="76650" y="11914"/>
                  <a:pt x="76625" y="11918"/>
                </a:cubicBezTo>
                <a:cubicBezTo>
                  <a:pt x="76601" y="11920"/>
                  <a:pt x="76577" y="11921"/>
                  <a:pt x="76554" y="11921"/>
                </a:cubicBezTo>
                <a:cubicBezTo>
                  <a:pt x="76256" y="11921"/>
                  <a:pt x="76017" y="11792"/>
                  <a:pt x="75853" y="11587"/>
                </a:cubicBezTo>
                <a:cubicBezTo>
                  <a:pt x="75389" y="11676"/>
                  <a:pt x="74948" y="11742"/>
                  <a:pt x="74529" y="11808"/>
                </a:cubicBezTo>
                <a:cubicBezTo>
                  <a:pt x="74509" y="11809"/>
                  <a:pt x="74490" y="11810"/>
                  <a:pt x="74472" y="11810"/>
                </a:cubicBezTo>
                <a:cubicBezTo>
                  <a:pt x="74198" y="11810"/>
                  <a:pt x="74038" y="11656"/>
                  <a:pt x="73955" y="11367"/>
                </a:cubicBezTo>
                <a:cubicBezTo>
                  <a:pt x="73911" y="11168"/>
                  <a:pt x="73933" y="10992"/>
                  <a:pt x="74065" y="10815"/>
                </a:cubicBezTo>
                <a:cubicBezTo>
                  <a:pt x="74308" y="10506"/>
                  <a:pt x="74617" y="10329"/>
                  <a:pt x="75014" y="10285"/>
                </a:cubicBezTo>
                <a:cubicBezTo>
                  <a:pt x="75478" y="10241"/>
                  <a:pt x="75919" y="10153"/>
                  <a:pt x="76382" y="10065"/>
                </a:cubicBezTo>
                <a:cubicBezTo>
                  <a:pt x="76647" y="10020"/>
                  <a:pt x="76956" y="9954"/>
                  <a:pt x="77199" y="9822"/>
                </a:cubicBezTo>
                <a:cubicBezTo>
                  <a:pt x="77773" y="9535"/>
                  <a:pt x="78413" y="9645"/>
                  <a:pt x="78987" y="9425"/>
                </a:cubicBezTo>
                <a:cubicBezTo>
                  <a:pt x="79009" y="9403"/>
                  <a:pt x="79031" y="9403"/>
                  <a:pt x="79053" y="9403"/>
                </a:cubicBezTo>
                <a:cubicBezTo>
                  <a:pt x="79159" y="9448"/>
                  <a:pt x="79265" y="9462"/>
                  <a:pt x="79370" y="9462"/>
                </a:cubicBezTo>
                <a:cubicBezTo>
                  <a:pt x="79547" y="9462"/>
                  <a:pt x="79721" y="9422"/>
                  <a:pt x="79888" y="9422"/>
                </a:cubicBezTo>
                <a:cubicBezTo>
                  <a:pt x="79912" y="9422"/>
                  <a:pt x="79935" y="9423"/>
                  <a:pt x="79958" y="9425"/>
                </a:cubicBezTo>
                <a:cubicBezTo>
                  <a:pt x="79984" y="9427"/>
                  <a:pt x="80010" y="9428"/>
                  <a:pt x="80036" y="9428"/>
                </a:cubicBezTo>
                <a:cubicBezTo>
                  <a:pt x="80266" y="9428"/>
                  <a:pt x="80459" y="9339"/>
                  <a:pt x="80598" y="9160"/>
                </a:cubicBezTo>
                <a:cubicBezTo>
                  <a:pt x="80664" y="9071"/>
                  <a:pt x="80774" y="9027"/>
                  <a:pt x="80885" y="9005"/>
                </a:cubicBezTo>
                <a:cubicBezTo>
                  <a:pt x="81061" y="8939"/>
                  <a:pt x="81260" y="8873"/>
                  <a:pt x="81436" y="8851"/>
                </a:cubicBezTo>
                <a:cubicBezTo>
                  <a:pt x="81462" y="8847"/>
                  <a:pt x="81487" y="8845"/>
                  <a:pt x="81512" y="8845"/>
                </a:cubicBezTo>
                <a:cubicBezTo>
                  <a:pt x="81619" y="8845"/>
                  <a:pt x="81726" y="8877"/>
                  <a:pt x="81834" y="8895"/>
                </a:cubicBezTo>
                <a:cubicBezTo>
                  <a:pt x="81922" y="8939"/>
                  <a:pt x="82010" y="9005"/>
                  <a:pt x="82076" y="9027"/>
                </a:cubicBezTo>
                <a:cubicBezTo>
                  <a:pt x="82231" y="8895"/>
                  <a:pt x="82363" y="8785"/>
                  <a:pt x="82496" y="8696"/>
                </a:cubicBezTo>
                <a:cubicBezTo>
                  <a:pt x="82672" y="8586"/>
                  <a:pt x="82849" y="8498"/>
                  <a:pt x="83025" y="8431"/>
                </a:cubicBezTo>
                <a:cubicBezTo>
                  <a:pt x="83202" y="8365"/>
                  <a:pt x="83356" y="8277"/>
                  <a:pt x="83533" y="8277"/>
                </a:cubicBezTo>
                <a:cubicBezTo>
                  <a:pt x="83732" y="8277"/>
                  <a:pt x="83930" y="8321"/>
                  <a:pt x="84107" y="8365"/>
                </a:cubicBezTo>
                <a:cubicBezTo>
                  <a:pt x="84202" y="8384"/>
                  <a:pt x="84297" y="8436"/>
                  <a:pt x="84392" y="8436"/>
                </a:cubicBezTo>
                <a:cubicBezTo>
                  <a:pt x="84407" y="8436"/>
                  <a:pt x="84422" y="8435"/>
                  <a:pt x="84438" y="8431"/>
                </a:cubicBezTo>
                <a:cubicBezTo>
                  <a:pt x="84857" y="8321"/>
                  <a:pt x="85276" y="8211"/>
                  <a:pt x="85696" y="8056"/>
                </a:cubicBezTo>
                <a:cubicBezTo>
                  <a:pt x="85923" y="7994"/>
                  <a:pt x="86130" y="7855"/>
                  <a:pt x="86390" y="7855"/>
                </a:cubicBezTo>
                <a:cubicBezTo>
                  <a:pt x="86409" y="7855"/>
                  <a:pt x="86427" y="7856"/>
                  <a:pt x="86446" y="7858"/>
                </a:cubicBezTo>
                <a:cubicBezTo>
                  <a:pt x="86463" y="7860"/>
                  <a:pt x="86480" y="7860"/>
                  <a:pt x="86497" y="7860"/>
                </a:cubicBezTo>
                <a:cubicBezTo>
                  <a:pt x="86682" y="7860"/>
                  <a:pt x="86878" y="7753"/>
                  <a:pt x="87020" y="7571"/>
                </a:cubicBezTo>
                <a:cubicBezTo>
                  <a:pt x="86976" y="7505"/>
                  <a:pt x="86954" y="7416"/>
                  <a:pt x="86910" y="7416"/>
                </a:cubicBezTo>
                <a:cubicBezTo>
                  <a:pt x="86777" y="7350"/>
                  <a:pt x="86623" y="7328"/>
                  <a:pt x="86468" y="7284"/>
                </a:cubicBezTo>
                <a:cubicBezTo>
                  <a:pt x="86446" y="7284"/>
                  <a:pt x="86424" y="7218"/>
                  <a:pt x="86402" y="7196"/>
                </a:cubicBezTo>
                <a:cubicBezTo>
                  <a:pt x="86380" y="7063"/>
                  <a:pt x="86623" y="7019"/>
                  <a:pt x="86512" y="6842"/>
                </a:cubicBezTo>
                <a:cubicBezTo>
                  <a:pt x="86314" y="6732"/>
                  <a:pt x="86027" y="6865"/>
                  <a:pt x="85828" y="6666"/>
                </a:cubicBezTo>
                <a:cubicBezTo>
                  <a:pt x="86292" y="6291"/>
                  <a:pt x="86733" y="5938"/>
                  <a:pt x="87152" y="5607"/>
                </a:cubicBezTo>
                <a:cubicBezTo>
                  <a:pt x="86910" y="5099"/>
                  <a:pt x="86910" y="5099"/>
                  <a:pt x="87020" y="4569"/>
                </a:cubicBezTo>
                <a:cubicBezTo>
                  <a:pt x="87042" y="4503"/>
                  <a:pt x="87042" y="4437"/>
                  <a:pt x="87064" y="4393"/>
                </a:cubicBezTo>
                <a:cubicBezTo>
                  <a:pt x="87130" y="4172"/>
                  <a:pt x="87108" y="3995"/>
                  <a:pt x="86976" y="3819"/>
                </a:cubicBezTo>
                <a:cubicBezTo>
                  <a:pt x="86932" y="3753"/>
                  <a:pt x="86887" y="3664"/>
                  <a:pt x="86865" y="3598"/>
                </a:cubicBezTo>
                <a:cubicBezTo>
                  <a:pt x="87307" y="3223"/>
                  <a:pt x="87307" y="3223"/>
                  <a:pt x="87991" y="3091"/>
                </a:cubicBezTo>
                <a:cubicBezTo>
                  <a:pt x="87903" y="2693"/>
                  <a:pt x="88079" y="2252"/>
                  <a:pt x="87792" y="1855"/>
                </a:cubicBezTo>
                <a:cubicBezTo>
                  <a:pt x="87086" y="1811"/>
                  <a:pt x="87086" y="1811"/>
                  <a:pt x="86887" y="1303"/>
                </a:cubicBezTo>
                <a:cubicBezTo>
                  <a:pt x="87285" y="685"/>
                  <a:pt x="87285" y="641"/>
                  <a:pt x="86821" y="67"/>
                </a:cubicBezTo>
                <a:cubicBezTo>
                  <a:pt x="86490" y="315"/>
                  <a:pt x="86407" y="365"/>
                  <a:pt x="86145" y="365"/>
                </a:cubicBezTo>
                <a:cubicBezTo>
                  <a:pt x="86057" y="365"/>
                  <a:pt x="85950" y="360"/>
                  <a:pt x="85806" y="354"/>
                </a:cubicBezTo>
                <a:cubicBezTo>
                  <a:pt x="85556" y="354"/>
                  <a:pt x="85306" y="344"/>
                  <a:pt x="85056" y="344"/>
                </a:cubicBezTo>
                <a:cubicBezTo>
                  <a:pt x="84931" y="344"/>
                  <a:pt x="84806" y="347"/>
                  <a:pt x="84681" y="354"/>
                </a:cubicBezTo>
                <a:cubicBezTo>
                  <a:pt x="84587" y="364"/>
                  <a:pt x="84494" y="370"/>
                  <a:pt x="84403" y="370"/>
                </a:cubicBezTo>
                <a:cubicBezTo>
                  <a:pt x="84106" y="370"/>
                  <a:pt x="83820" y="312"/>
                  <a:pt x="83533" y="177"/>
                </a:cubicBezTo>
                <a:cubicBezTo>
                  <a:pt x="83372" y="312"/>
                  <a:pt x="83202" y="389"/>
                  <a:pt x="83025" y="389"/>
                </a:cubicBezTo>
                <a:cubicBezTo>
                  <a:pt x="82911" y="389"/>
                  <a:pt x="82793" y="357"/>
                  <a:pt x="82672" y="288"/>
                </a:cubicBezTo>
                <a:cubicBezTo>
                  <a:pt x="82619" y="270"/>
                  <a:pt x="82536" y="238"/>
                  <a:pt x="82472" y="238"/>
                </a:cubicBezTo>
                <a:cubicBezTo>
                  <a:pt x="82456" y="238"/>
                  <a:pt x="82442" y="239"/>
                  <a:pt x="82429" y="244"/>
                </a:cubicBezTo>
                <a:cubicBezTo>
                  <a:pt x="82098" y="420"/>
                  <a:pt x="81745" y="354"/>
                  <a:pt x="81392" y="398"/>
                </a:cubicBezTo>
                <a:cubicBezTo>
                  <a:pt x="81232" y="419"/>
                  <a:pt x="81073" y="433"/>
                  <a:pt x="80918" y="433"/>
                </a:cubicBezTo>
                <a:cubicBezTo>
                  <a:pt x="80584" y="433"/>
                  <a:pt x="80266" y="367"/>
                  <a:pt x="79980" y="155"/>
                </a:cubicBezTo>
                <a:cubicBezTo>
                  <a:pt x="79750" y="285"/>
                  <a:pt x="79624" y="356"/>
                  <a:pt x="79529" y="356"/>
                </a:cubicBezTo>
                <a:cubicBezTo>
                  <a:pt x="79413" y="356"/>
                  <a:pt x="79342" y="252"/>
                  <a:pt x="79185" y="23"/>
                </a:cubicBezTo>
                <a:cubicBezTo>
                  <a:pt x="79185" y="23"/>
                  <a:pt x="79141" y="23"/>
                  <a:pt x="790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>
            <a:off x="8105850" y="-166875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-1240250" y="3853600"/>
            <a:ext cx="1721450" cy="317100"/>
          </a:xfrm>
          <a:custGeom>
            <a:avLst/>
            <a:gdLst/>
            <a:ahLst/>
            <a:cxnLst/>
            <a:rect l="l" t="t" r="r" b="b"/>
            <a:pathLst>
              <a:path w="68858" h="12684" extrusionOk="0">
                <a:moveTo>
                  <a:pt x="53012" y="1560"/>
                </a:moveTo>
                <a:cubicBezTo>
                  <a:pt x="52990" y="1582"/>
                  <a:pt x="52968" y="1604"/>
                  <a:pt x="52946" y="1626"/>
                </a:cubicBezTo>
                <a:cubicBezTo>
                  <a:pt x="52946" y="1626"/>
                  <a:pt x="52901" y="1604"/>
                  <a:pt x="52901" y="1582"/>
                </a:cubicBezTo>
                <a:lnTo>
                  <a:pt x="52946" y="1560"/>
                </a:lnTo>
                <a:close/>
                <a:moveTo>
                  <a:pt x="56035" y="1662"/>
                </a:moveTo>
                <a:cubicBezTo>
                  <a:pt x="56123" y="1662"/>
                  <a:pt x="56211" y="1665"/>
                  <a:pt x="56300" y="1670"/>
                </a:cubicBezTo>
                <a:cubicBezTo>
                  <a:pt x="57271" y="1758"/>
                  <a:pt x="58264" y="1846"/>
                  <a:pt x="59257" y="1935"/>
                </a:cubicBezTo>
                <a:cubicBezTo>
                  <a:pt x="59588" y="1957"/>
                  <a:pt x="59942" y="1979"/>
                  <a:pt x="60273" y="2023"/>
                </a:cubicBezTo>
                <a:cubicBezTo>
                  <a:pt x="60220" y="2102"/>
                  <a:pt x="60143" y="2118"/>
                  <a:pt x="60066" y="2118"/>
                </a:cubicBezTo>
                <a:cubicBezTo>
                  <a:pt x="60015" y="2118"/>
                  <a:pt x="59964" y="2111"/>
                  <a:pt x="59919" y="2111"/>
                </a:cubicBezTo>
                <a:cubicBezTo>
                  <a:pt x="59257" y="2067"/>
                  <a:pt x="58595" y="2001"/>
                  <a:pt x="57955" y="1957"/>
                </a:cubicBezTo>
                <a:cubicBezTo>
                  <a:pt x="57896" y="1957"/>
                  <a:pt x="57838" y="1947"/>
                  <a:pt x="57779" y="1947"/>
                </a:cubicBezTo>
                <a:cubicBezTo>
                  <a:pt x="57749" y="1947"/>
                  <a:pt x="57720" y="1949"/>
                  <a:pt x="57690" y="1957"/>
                </a:cubicBezTo>
                <a:cubicBezTo>
                  <a:pt x="57484" y="1989"/>
                  <a:pt x="57277" y="2002"/>
                  <a:pt x="57070" y="2002"/>
                </a:cubicBezTo>
                <a:cubicBezTo>
                  <a:pt x="56439" y="2002"/>
                  <a:pt x="55812" y="1885"/>
                  <a:pt x="55197" y="1869"/>
                </a:cubicBezTo>
                <a:cubicBezTo>
                  <a:pt x="55175" y="1869"/>
                  <a:pt x="55152" y="1824"/>
                  <a:pt x="55108" y="1780"/>
                </a:cubicBezTo>
                <a:cubicBezTo>
                  <a:pt x="55433" y="1695"/>
                  <a:pt x="55732" y="1662"/>
                  <a:pt x="56035" y="1662"/>
                </a:cubicBezTo>
                <a:close/>
                <a:moveTo>
                  <a:pt x="51555" y="2499"/>
                </a:moveTo>
                <a:cubicBezTo>
                  <a:pt x="51563" y="2499"/>
                  <a:pt x="51570" y="2501"/>
                  <a:pt x="51577" y="2509"/>
                </a:cubicBezTo>
                <a:cubicBezTo>
                  <a:pt x="51599" y="2509"/>
                  <a:pt x="51599" y="2531"/>
                  <a:pt x="51621" y="2553"/>
                </a:cubicBezTo>
                <a:cubicBezTo>
                  <a:pt x="51599" y="2553"/>
                  <a:pt x="51577" y="2575"/>
                  <a:pt x="51555" y="2575"/>
                </a:cubicBezTo>
                <a:cubicBezTo>
                  <a:pt x="51533" y="2553"/>
                  <a:pt x="51533" y="2531"/>
                  <a:pt x="51511" y="2509"/>
                </a:cubicBezTo>
                <a:cubicBezTo>
                  <a:pt x="51526" y="2509"/>
                  <a:pt x="51540" y="2499"/>
                  <a:pt x="51555" y="2499"/>
                </a:cubicBezTo>
                <a:close/>
                <a:moveTo>
                  <a:pt x="46899" y="2729"/>
                </a:moveTo>
                <a:lnTo>
                  <a:pt x="46876" y="2773"/>
                </a:lnTo>
                <a:lnTo>
                  <a:pt x="46854" y="2729"/>
                </a:lnTo>
                <a:close/>
                <a:moveTo>
                  <a:pt x="49922" y="2906"/>
                </a:moveTo>
                <a:cubicBezTo>
                  <a:pt x="49966" y="2906"/>
                  <a:pt x="49988" y="2950"/>
                  <a:pt x="50010" y="2972"/>
                </a:cubicBezTo>
                <a:cubicBezTo>
                  <a:pt x="49988" y="2994"/>
                  <a:pt x="49966" y="3016"/>
                  <a:pt x="49922" y="3060"/>
                </a:cubicBezTo>
                <a:lnTo>
                  <a:pt x="49812" y="2950"/>
                </a:lnTo>
                <a:cubicBezTo>
                  <a:pt x="49856" y="2928"/>
                  <a:pt x="49900" y="2906"/>
                  <a:pt x="49922" y="2906"/>
                </a:cubicBezTo>
                <a:close/>
                <a:moveTo>
                  <a:pt x="57558" y="4362"/>
                </a:moveTo>
                <a:lnTo>
                  <a:pt x="57602" y="4384"/>
                </a:lnTo>
                <a:lnTo>
                  <a:pt x="57558" y="4407"/>
                </a:lnTo>
                <a:lnTo>
                  <a:pt x="57558" y="4362"/>
                </a:lnTo>
                <a:close/>
                <a:moveTo>
                  <a:pt x="59037" y="4384"/>
                </a:moveTo>
                <a:cubicBezTo>
                  <a:pt x="59037" y="4429"/>
                  <a:pt x="59059" y="4451"/>
                  <a:pt x="59059" y="4495"/>
                </a:cubicBezTo>
                <a:cubicBezTo>
                  <a:pt x="58860" y="4561"/>
                  <a:pt x="58662" y="4605"/>
                  <a:pt x="58463" y="4649"/>
                </a:cubicBezTo>
                <a:cubicBezTo>
                  <a:pt x="58375" y="4517"/>
                  <a:pt x="58463" y="4473"/>
                  <a:pt x="58551" y="4451"/>
                </a:cubicBezTo>
                <a:cubicBezTo>
                  <a:pt x="58706" y="4429"/>
                  <a:pt x="58882" y="4407"/>
                  <a:pt x="59037" y="4384"/>
                </a:cubicBezTo>
                <a:close/>
                <a:moveTo>
                  <a:pt x="57417" y="5107"/>
                </a:moveTo>
                <a:cubicBezTo>
                  <a:pt x="57760" y="5107"/>
                  <a:pt x="58105" y="5209"/>
                  <a:pt x="58441" y="5311"/>
                </a:cubicBezTo>
                <a:cubicBezTo>
                  <a:pt x="58176" y="5289"/>
                  <a:pt x="57911" y="5267"/>
                  <a:pt x="57668" y="5245"/>
                </a:cubicBezTo>
                <a:cubicBezTo>
                  <a:pt x="57404" y="5245"/>
                  <a:pt x="57139" y="5245"/>
                  <a:pt x="56896" y="5201"/>
                </a:cubicBezTo>
                <a:cubicBezTo>
                  <a:pt x="57068" y="5134"/>
                  <a:pt x="57242" y="5107"/>
                  <a:pt x="57417" y="5107"/>
                </a:cubicBezTo>
                <a:close/>
                <a:moveTo>
                  <a:pt x="59497" y="5151"/>
                </a:moveTo>
                <a:cubicBezTo>
                  <a:pt x="59661" y="5151"/>
                  <a:pt x="59836" y="5178"/>
                  <a:pt x="60052" y="5245"/>
                </a:cubicBezTo>
                <a:cubicBezTo>
                  <a:pt x="59918" y="5292"/>
                  <a:pt x="59801" y="5312"/>
                  <a:pt x="59694" y="5312"/>
                </a:cubicBezTo>
                <a:cubicBezTo>
                  <a:pt x="59503" y="5312"/>
                  <a:pt x="59347" y="5250"/>
                  <a:pt x="59191" y="5179"/>
                </a:cubicBezTo>
                <a:cubicBezTo>
                  <a:pt x="59294" y="5162"/>
                  <a:pt x="59393" y="5151"/>
                  <a:pt x="59497" y="5151"/>
                </a:cubicBezTo>
                <a:close/>
                <a:moveTo>
                  <a:pt x="50827" y="5289"/>
                </a:moveTo>
                <a:cubicBezTo>
                  <a:pt x="50849" y="5311"/>
                  <a:pt x="50871" y="5333"/>
                  <a:pt x="50893" y="5355"/>
                </a:cubicBezTo>
                <a:cubicBezTo>
                  <a:pt x="50871" y="5355"/>
                  <a:pt x="50871" y="5378"/>
                  <a:pt x="50849" y="5378"/>
                </a:cubicBezTo>
                <a:cubicBezTo>
                  <a:pt x="50827" y="5378"/>
                  <a:pt x="50805" y="5355"/>
                  <a:pt x="50783" y="5355"/>
                </a:cubicBezTo>
                <a:cubicBezTo>
                  <a:pt x="50805" y="5333"/>
                  <a:pt x="50805" y="5311"/>
                  <a:pt x="50827" y="5289"/>
                </a:cubicBezTo>
                <a:close/>
                <a:moveTo>
                  <a:pt x="47191" y="5819"/>
                </a:moveTo>
                <a:cubicBezTo>
                  <a:pt x="47220" y="5819"/>
                  <a:pt x="47248" y="5826"/>
                  <a:pt x="47274" y="5841"/>
                </a:cubicBezTo>
                <a:cubicBezTo>
                  <a:pt x="47340" y="5863"/>
                  <a:pt x="47384" y="5951"/>
                  <a:pt x="47406" y="5996"/>
                </a:cubicBezTo>
                <a:cubicBezTo>
                  <a:pt x="47374" y="6110"/>
                  <a:pt x="47281" y="6176"/>
                  <a:pt x="47181" y="6176"/>
                </a:cubicBezTo>
                <a:cubicBezTo>
                  <a:pt x="47146" y="6176"/>
                  <a:pt x="47110" y="6167"/>
                  <a:pt x="47075" y="6150"/>
                </a:cubicBezTo>
                <a:cubicBezTo>
                  <a:pt x="47031" y="6128"/>
                  <a:pt x="46987" y="6040"/>
                  <a:pt x="46987" y="5996"/>
                </a:cubicBezTo>
                <a:cubicBezTo>
                  <a:pt x="47004" y="5894"/>
                  <a:pt x="47098" y="5819"/>
                  <a:pt x="47191" y="5819"/>
                </a:cubicBezTo>
                <a:close/>
                <a:moveTo>
                  <a:pt x="48805" y="5676"/>
                </a:moveTo>
                <a:cubicBezTo>
                  <a:pt x="48841" y="5676"/>
                  <a:pt x="48874" y="5687"/>
                  <a:pt x="48885" y="5709"/>
                </a:cubicBezTo>
                <a:cubicBezTo>
                  <a:pt x="49017" y="5797"/>
                  <a:pt x="49150" y="5885"/>
                  <a:pt x="49216" y="5996"/>
                </a:cubicBezTo>
                <a:cubicBezTo>
                  <a:pt x="49282" y="6106"/>
                  <a:pt x="49282" y="6238"/>
                  <a:pt x="49304" y="6393"/>
                </a:cubicBezTo>
                <a:cubicBezTo>
                  <a:pt x="48796" y="6393"/>
                  <a:pt x="48355" y="6327"/>
                  <a:pt x="47914" y="6238"/>
                </a:cubicBezTo>
                <a:cubicBezTo>
                  <a:pt x="47892" y="6238"/>
                  <a:pt x="47825" y="6172"/>
                  <a:pt x="47847" y="6150"/>
                </a:cubicBezTo>
                <a:cubicBezTo>
                  <a:pt x="47847" y="6084"/>
                  <a:pt x="47892" y="6018"/>
                  <a:pt x="47936" y="5996"/>
                </a:cubicBezTo>
                <a:cubicBezTo>
                  <a:pt x="48179" y="5885"/>
                  <a:pt x="48488" y="5907"/>
                  <a:pt x="48708" y="5709"/>
                </a:cubicBezTo>
                <a:cubicBezTo>
                  <a:pt x="48730" y="5687"/>
                  <a:pt x="48769" y="5676"/>
                  <a:pt x="48805" y="5676"/>
                </a:cubicBezTo>
                <a:close/>
                <a:moveTo>
                  <a:pt x="58022" y="8225"/>
                </a:moveTo>
                <a:cubicBezTo>
                  <a:pt x="58088" y="8225"/>
                  <a:pt x="58132" y="8269"/>
                  <a:pt x="58220" y="8313"/>
                </a:cubicBezTo>
                <a:cubicBezTo>
                  <a:pt x="58110" y="8335"/>
                  <a:pt x="58066" y="8357"/>
                  <a:pt x="58022" y="8357"/>
                </a:cubicBezTo>
                <a:cubicBezTo>
                  <a:pt x="57977" y="8357"/>
                  <a:pt x="57955" y="8335"/>
                  <a:pt x="57911" y="8313"/>
                </a:cubicBezTo>
                <a:cubicBezTo>
                  <a:pt x="57955" y="8269"/>
                  <a:pt x="57999" y="8225"/>
                  <a:pt x="58022" y="8225"/>
                </a:cubicBezTo>
                <a:close/>
                <a:moveTo>
                  <a:pt x="53188" y="8313"/>
                </a:moveTo>
                <a:cubicBezTo>
                  <a:pt x="53255" y="8401"/>
                  <a:pt x="53299" y="8467"/>
                  <a:pt x="53343" y="8534"/>
                </a:cubicBezTo>
                <a:cubicBezTo>
                  <a:pt x="53343" y="8556"/>
                  <a:pt x="53255" y="8644"/>
                  <a:pt x="53210" y="8644"/>
                </a:cubicBezTo>
                <a:cubicBezTo>
                  <a:pt x="53199" y="8647"/>
                  <a:pt x="53188" y="8648"/>
                  <a:pt x="53176" y="8648"/>
                </a:cubicBezTo>
                <a:cubicBezTo>
                  <a:pt x="53101" y="8648"/>
                  <a:pt x="53034" y="8585"/>
                  <a:pt x="53034" y="8489"/>
                </a:cubicBezTo>
                <a:cubicBezTo>
                  <a:pt x="53034" y="8445"/>
                  <a:pt x="53100" y="8401"/>
                  <a:pt x="53188" y="8313"/>
                </a:cubicBezTo>
                <a:close/>
                <a:moveTo>
                  <a:pt x="9866" y="8732"/>
                </a:moveTo>
                <a:cubicBezTo>
                  <a:pt x="9932" y="8754"/>
                  <a:pt x="9976" y="8776"/>
                  <a:pt x="10043" y="8798"/>
                </a:cubicBezTo>
                <a:cubicBezTo>
                  <a:pt x="9998" y="8842"/>
                  <a:pt x="9976" y="8887"/>
                  <a:pt x="9932" y="8887"/>
                </a:cubicBezTo>
                <a:cubicBezTo>
                  <a:pt x="9910" y="8887"/>
                  <a:pt x="9866" y="8842"/>
                  <a:pt x="9844" y="8820"/>
                </a:cubicBezTo>
                <a:cubicBezTo>
                  <a:pt x="9844" y="8820"/>
                  <a:pt x="9866" y="8776"/>
                  <a:pt x="9866" y="8732"/>
                </a:cubicBezTo>
                <a:close/>
                <a:moveTo>
                  <a:pt x="59187" y="8309"/>
                </a:moveTo>
                <a:cubicBezTo>
                  <a:pt x="59311" y="8309"/>
                  <a:pt x="59431" y="8358"/>
                  <a:pt x="59699" y="8467"/>
                </a:cubicBezTo>
                <a:cubicBezTo>
                  <a:pt x="60361" y="8556"/>
                  <a:pt x="61045" y="8556"/>
                  <a:pt x="61685" y="8688"/>
                </a:cubicBezTo>
                <a:cubicBezTo>
                  <a:pt x="61751" y="8887"/>
                  <a:pt x="61663" y="8931"/>
                  <a:pt x="61553" y="8953"/>
                </a:cubicBezTo>
                <a:cubicBezTo>
                  <a:pt x="61520" y="8964"/>
                  <a:pt x="61486" y="8969"/>
                  <a:pt x="61453" y="8969"/>
                </a:cubicBezTo>
                <a:cubicBezTo>
                  <a:pt x="61420" y="8969"/>
                  <a:pt x="61387" y="8964"/>
                  <a:pt x="61354" y="8953"/>
                </a:cubicBezTo>
                <a:cubicBezTo>
                  <a:pt x="60979" y="8909"/>
                  <a:pt x="60604" y="8842"/>
                  <a:pt x="60251" y="8776"/>
                </a:cubicBezTo>
                <a:cubicBezTo>
                  <a:pt x="60008" y="8754"/>
                  <a:pt x="59809" y="8688"/>
                  <a:pt x="59677" y="8467"/>
                </a:cubicBezTo>
                <a:cubicBezTo>
                  <a:pt x="59529" y="8513"/>
                  <a:pt x="59380" y="8558"/>
                  <a:pt x="59229" y="8558"/>
                </a:cubicBezTo>
                <a:cubicBezTo>
                  <a:pt x="59088" y="8558"/>
                  <a:pt x="58943" y="8518"/>
                  <a:pt x="58794" y="8401"/>
                </a:cubicBezTo>
                <a:cubicBezTo>
                  <a:pt x="58982" y="8342"/>
                  <a:pt x="59086" y="8309"/>
                  <a:pt x="59187" y="8309"/>
                </a:cubicBezTo>
                <a:close/>
                <a:moveTo>
                  <a:pt x="57161" y="10387"/>
                </a:moveTo>
                <a:cubicBezTo>
                  <a:pt x="57227" y="10387"/>
                  <a:pt x="57293" y="10454"/>
                  <a:pt x="57426" y="10520"/>
                </a:cubicBezTo>
                <a:cubicBezTo>
                  <a:pt x="57205" y="10696"/>
                  <a:pt x="57006" y="10763"/>
                  <a:pt x="56675" y="10829"/>
                </a:cubicBezTo>
                <a:cubicBezTo>
                  <a:pt x="56808" y="10520"/>
                  <a:pt x="56984" y="10431"/>
                  <a:pt x="57161" y="10387"/>
                </a:cubicBezTo>
                <a:close/>
                <a:moveTo>
                  <a:pt x="54623" y="11844"/>
                </a:moveTo>
                <a:lnTo>
                  <a:pt x="54667" y="11888"/>
                </a:lnTo>
                <a:lnTo>
                  <a:pt x="54623" y="11888"/>
                </a:lnTo>
                <a:lnTo>
                  <a:pt x="54623" y="11844"/>
                </a:lnTo>
                <a:close/>
                <a:moveTo>
                  <a:pt x="59964" y="11866"/>
                </a:moveTo>
                <a:cubicBezTo>
                  <a:pt x="60162" y="11866"/>
                  <a:pt x="60361" y="11888"/>
                  <a:pt x="60559" y="11910"/>
                </a:cubicBezTo>
                <a:cubicBezTo>
                  <a:pt x="60477" y="11947"/>
                  <a:pt x="60394" y="11965"/>
                  <a:pt x="60311" y="11965"/>
                </a:cubicBezTo>
                <a:cubicBezTo>
                  <a:pt x="60195" y="11965"/>
                  <a:pt x="60079" y="11930"/>
                  <a:pt x="59964" y="11866"/>
                </a:cubicBezTo>
                <a:close/>
                <a:moveTo>
                  <a:pt x="23432" y="0"/>
                </a:moveTo>
                <a:cubicBezTo>
                  <a:pt x="22978" y="0"/>
                  <a:pt x="22524" y="15"/>
                  <a:pt x="22070" y="15"/>
                </a:cubicBezTo>
                <a:cubicBezTo>
                  <a:pt x="20812" y="15"/>
                  <a:pt x="19554" y="37"/>
                  <a:pt x="18297" y="59"/>
                </a:cubicBezTo>
                <a:cubicBezTo>
                  <a:pt x="18032" y="59"/>
                  <a:pt x="17767" y="87"/>
                  <a:pt x="17502" y="87"/>
                </a:cubicBezTo>
                <a:cubicBezTo>
                  <a:pt x="17436" y="87"/>
                  <a:pt x="17370" y="85"/>
                  <a:pt x="17303" y="81"/>
                </a:cubicBezTo>
                <a:cubicBezTo>
                  <a:pt x="16857" y="64"/>
                  <a:pt x="16407" y="57"/>
                  <a:pt x="15955" y="57"/>
                </a:cubicBezTo>
                <a:cubicBezTo>
                  <a:pt x="15223" y="57"/>
                  <a:pt x="14487" y="76"/>
                  <a:pt x="13750" y="103"/>
                </a:cubicBezTo>
                <a:cubicBezTo>
                  <a:pt x="12956" y="125"/>
                  <a:pt x="12161" y="191"/>
                  <a:pt x="11367" y="257"/>
                </a:cubicBezTo>
                <a:cubicBezTo>
                  <a:pt x="10374" y="324"/>
                  <a:pt x="9358" y="324"/>
                  <a:pt x="8343" y="500"/>
                </a:cubicBezTo>
                <a:cubicBezTo>
                  <a:pt x="8306" y="508"/>
                  <a:pt x="8265" y="510"/>
                  <a:pt x="8221" y="510"/>
                </a:cubicBezTo>
                <a:cubicBezTo>
                  <a:pt x="8132" y="510"/>
                  <a:pt x="8034" y="500"/>
                  <a:pt x="7946" y="500"/>
                </a:cubicBezTo>
                <a:cubicBezTo>
                  <a:pt x="7129" y="566"/>
                  <a:pt x="6291" y="588"/>
                  <a:pt x="5452" y="677"/>
                </a:cubicBezTo>
                <a:cubicBezTo>
                  <a:pt x="4304" y="787"/>
                  <a:pt x="3179" y="942"/>
                  <a:pt x="2031" y="1074"/>
                </a:cubicBezTo>
                <a:cubicBezTo>
                  <a:pt x="1634" y="1118"/>
                  <a:pt x="1325" y="1251"/>
                  <a:pt x="906" y="1560"/>
                </a:cubicBezTo>
                <a:cubicBezTo>
                  <a:pt x="1171" y="1824"/>
                  <a:pt x="1171" y="1824"/>
                  <a:pt x="1413" y="1913"/>
                </a:cubicBezTo>
                <a:cubicBezTo>
                  <a:pt x="1568" y="1979"/>
                  <a:pt x="1722" y="2001"/>
                  <a:pt x="1855" y="2089"/>
                </a:cubicBezTo>
                <a:cubicBezTo>
                  <a:pt x="1921" y="2133"/>
                  <a:pt x="2009" y="2266"/>
                  <a:pt x="2009" y="2354"/>
                </a:cubicBezTo>
                <a:cubicBezTo>
                  <a:pt x="2009" y="2442"/>
                  <a:pt x="1899" y="2575"/>
                  <a:pt x="1811" y="2597"/>
                </a:cubicBezTo>
                <a:cubicBezTo>
                  <a:pt x="1435" y="2663"/>
                  <a:pt x="1126" y="2862"/>
                  <a:pt x="795" y="3038"/>
                </a:cubicBezTo>
                <a:cubicBezTo>
                  <a:pt x="641" y="3126"/>
                  <a:pt x="464" y="3126"/>
                  <a:pt x="288" y="3171"/>
                </a:cubicBezTo>
                <a:cubicBezTo>
                  <a:pt x="200" y="3193"/>
                  <a:pt x="89" y="3215"/>
                  <a:pt x="1" y="3215"/>
                </a:cubicBezTo>
                <a:cubicBezTo>
                  <a:pt x="23" y="3435"/>
                  <a:pt x="177" y="3458"/>
                  <a:pt x="288" y="3502"/>
                </a:cubicBezTo>
                <a:cubicBezTo>
                  <a:pt x="1060" y="3811"/>
                  <a:pt x="1789" y="4208"/>
                  <a:pt x="2495" y="4671"/>
                </a:cubicBezTo>
                <a:cubicBezTo>
                  <a:pt x="2627" y="4760"/>
                  <a:pt x="2782" y="4826"/>
                  <a:pt x="2914" y="4848"/>
                </a:cubicBezTo>
                <a:cubicBezTo>
                  <a:pt x="3687" y="5024"/>
                  <a:pt x="4437" y="5355"/>
                  <a:pt x="5231" y="5355"/>
                </a:cubicBezTo>
                <a:cubicBezTo>
                  <a:pt x="5276" y="5355"/>
                  <a:pt x="5320" y="5355"/>
                  <a:pt x="5364" y="5378"/>
                </a:cubicBezTo>
                <a:cubicBezTo>
                  <a:pt x="5871" y="5532"/>
                  <a:pt x="6401" y="5554"/>
                  <a:pt x="6931" y="5598"/>
                </a:cubicBezTo>
                <a:cubicBezTo>
                  <a:pt x="7438" y="5642"/>
                  <a:pt x="7946" y="5687"/>
                  <a:pt x="8454" y="5731"/>
                </a:cubicBezTo>
                <a:cubicBezTo>
                  <a:pt x="8630" y="5753"/>
                  <a:pt x="8807" y="5797"/>
                  <a:pt x="9027" y="5841"/>
                </a:cubicBezTo>
                <a:cubicBezTo>
                  <a:pt x="9005" y="6150"/>
                  <a:pt x="9182" y="6327"/>
                  <a:pt x="9425" y="6459"/>
                </a:cubicBezTo>
                <a:cubicBezTo>
                  <a:pt x="9557" y="6525"/>
                  <a:pt x="9645" y="6613"/>
                  <a:pt x="9734" y="6702"/>
                </a:cubicBezTo>
                <a:cubicBezTo>
                  <a:pt x="9800" y="6768"/>
                  <a:pt x="9800" y="6856"/>
                  <a:pt x="9822" y="6945"/>
                </a:cubicBezTo>
                <a:cubicBezTo>
                  <a:pt x="9711" y="6995"/>
                  <a:pt x="9606" y="7008"/>
                  <a:pt x="9502" y="7008"/>
                </a:cubicBezTo>
                <a:cubicBezTo>
                  <a:pt x="9378" y="7008"/>
                  <a:pt x="9258" y="6989"/>
                  <a:pt x="9138" y="6989"/>
                </a:cubicBezTo>
                <a:cubicBezTo>
                  <a:pt x="8961" y="7011"/>
                  <a:pt x="8785" y="7011"/>
                  <a:pt x="8630" y="7099"/>
                </a:cubicBezTo>
                <a:cubicBezTo>
                  <a:pt x="8277" y="7253"/>
                  <a:pt x="7946" y="7452"/>
                  <a:pt x="7571" y="7673"/>
                </a:cubicBezTo>
                <a:cubicBezTo>
                  <a:pt x="7659" y="7717"/>
                  <a:pt x="7725" y="7761"/>
                  <a:pt x="7814" y="7783"/>
                </a:cubicBezTo>
                <a:cubicBezTo>
                  <a:pt x="8100" y="7871"/>
                  <a:pt x="8409" y="7938"/>
                  <a:pt x="8696" y="8026"/>
                </a:cubicBezTo>
                <a:cubicBezTo>
                  <a:pt x="8983" y="8114"/>
                  <a:pt x="9182" y="8313"/>
                  <a:pt x="9292" y="8600"/>
                </a:cubicBezTo>
                <a:cubicBezTo>
                  <a:pt x="9212" y="8667"/>
                  <a:pt x="9129" y="8687"/>
                  <a:pt x="9047" y="8687"/>
                </a:cubicBezTo>
                <a:cubicBezTo>
                  <a:pt x="8921" y="8687"/>
                  <a:pt x="8794" y="8640"/>
                  <a:pt x="8674" y="8640"/>
                </a:cubicBezTo>
                <a:cubicBezTo>
                  <a:pt x="8614" y="8640"/>
                  <a:pt x="8554" y="8652"/>
                  <a:pt x="8498" y="8688"/>
                </a:cubicBezTo>
                <a:cubicBezTo>
                  <a:pt x="8498" y="8820"/>
                  <a:pt x="8586" y="8887"/>
                  <a:pt x="8696" y="8931"/>
                </a:cubicBezTo>
                <a:cubicBezTo>
                  <a:pt x="9094" y="9085"/>
                  <a:pt x="9513" y="9262"/>
                  <a:pt x="9910" y="9416"/>
                </a:cubicBezTo>
                <a:cubicBezTo>
                  <a:pt x="10197" y="9505"/>
                  <a:pt x="10462" y="9593"/>
                  <a:pt x="10749" y="9637"/>
                </a:cubicBezTo>
                <a:cubicBezTo>
                  <a:pt x="11323" y="9747"/>
                  <a:pt x="11918" y="9836"/>
                  <a:pt x="12514" y="9946"/>
                </a:cubicBezTo>
                <a:cubicBezTo>
                  <a:pt x="12956" y="10034"/>
                  <a:pt x="13419" y="10100"/>
                  <a:pt x="13861" y="10233"/>
                </a:cubicBezTo>
                <a:cubicBezTo>
                  <a:pt x="14611" y="10476"/>
                  <a:pt x="15361" y="10586"/>
                  <a:pt x="16134" y="10630"/>
                </a:cubicBezTo>
                <a:cubicBezTo>
                  <a:pt x="16443" y="10652"/>
                  <a:pt x="16752" y="10718"/>
                  <a:pt x="16994" y="10917"/>
                </a:cubicBezTo>
                <a:cubicBezTo>
                  <a:pt x="17083" y="10976"/>
                  <a:pt x="17181" y="11015"/>
                  <a:pt x="17282" y="11015"/>
                </a:cubicBezTo>
                <a:cubicBezTo>
                  <a:pt x="17333" y="11015"/>
                  <a:pt x="17384" y="11005"/>
                  <a:pt x="17436" y="10983"/>
                </a:cubicBezTo>
                <a:cubicBezTo>
                  <a:pt x="17623" y="10884"/>
                  <a:pt x="17805" y="10845"/>
                  <a:pt x="17988" y="10845"/>
                </a:cubicBezTo>
                <a:cubicBezTo>
                  <a:pt x="18170" y="10845"/>
                  <a:pt x="18352" y="10884"/>
                  <a:pt x="18539" y="10939"/>
                </a:cubicBezTo>
                <a:cubicBezTo>
                  <a:pt x="18782" y="11027"/>
                  <a:pt x="19047" y="11071"/>
                  <a:pt x="19268" y="11204"/>
                </a:cubicBezTo>
                <a:cubicBezTo>
                  <a:pt x="19400" y="11270"/>
                  <a:pt x="19554" y="11314"/>
                  <a:pt x="19709" y="11336"/>
                </a:cubicBezTo>
                <a:cubicBezTo>
                  <a:pt x="20239" y="11380"/>
                  <a:pt x="20768" y="11425"/>
                  <a:pt x="21298" y="11469"/>
                </a:cubicBezTo>
                <a:cubicBezTo>
                  <a:pt x="21331" y="11472"/>
                  <a:pt x="21363" y="11473"/>
                  <a:pt x="21395" y="11473"/>
                </a:cubicBezTo>
                <a:cubicBezTo>
                  <a:pt x="21618" y="11473"/>
                  <a:pt x="21808" y="11405"/>
                  <a:pt x="21982" y="11270"/>
                </a:cubicBezTo>
                <a:cubicBezTo>
                  <a:pt x="22004" y="11248"/>
                  <a:pt x="22048" y="11226"/>
                  <a:pt x="22070" y="11204"/>
                </a:cubicBezTo>
                <a:cubicBezTo>
                  <a:pt x="22092" y="11204"/>
                  <a:pt x="22115" y="11226"/>
                  <a:pt x="22137" y="11248"/>
                </a:cubicBezTo>
                <a:cubicBezTo>
                  <a:pt x="22115" y="11248"/>
                  <a:pt x="22115" y="11248"/>
                  <a:pt x="22092" y="11270"/>
                </a:cubicBezTo>
                <a:lnTo>
                  <a:pt x="21982" y="11270"/>
                </a:lnTo>
                <a:cubicBezTo>
                  <a:pt x="22048" y="11425"/>
                  <a:pt x="22159" y="11535"/>
                  <a:pt x="22313" y="11535"/>
                </a:cubicBezTo>
                <a:cubicBezTo>
                  <a:pt x="22931" y="11601"/>
                  <a:pt x="23549" y="11645"/>
                  <a:pt x="24167" y="11689"/>
                </a:cubicBezTo>
                <a:cubicBezTo>
                  <a:pt x="24211" y="11689"/>
                  <a:pt x="24255" y="11623"/>
                  <a:pt x="24321" y="11557"/>
                </a:cubicBezTo>
                <a:cubicBezTo>
                  <a:pt x="24167" y="11469"/>
                  <a:pt x="24057" y="11425"/>
                  <a:pt x="23902" y="11336"/>
                </a:cubicBezTo>
                <a:cubicBezTo>
                  <a:pt x="24004" y="11297"/>
                  <a:pt x="24095" y="11283"/>
                  <a:pt x="24179" y="11283"/>
                </a:cubicBezTo>
                <a:cubicBezTo>
                  <a:pt x="24333" y="11283"/>
                  <a:pt x="24466" y="11330"/>
                  <a:pt x="24608" y="11358"/>
                </a:cubicBezTo>
                <a:cubicBezTo>
                  <a:pt x="25045" y="11428"/>
                  <a:pt x="25482" y="11567"/>
                  <a:pt x="25941" y="11567"/>
                </a:cubicBezTo>
                <a:cubicBezTo>
                  <a:pt x="26062" y="11567"/>
                  <a:pt x="26184" y="11558"/>
                  <a:pt x="26308" y="11535"/>
                </a:cubicBezTo>
                <a:cubicBezTo>
                  <a:pt x="26324" y="11531"/>
                  <a:pt x="26341" y="11529"/>
                  <a:pt x="26358" y="11529"/>
                </a:cubicBezTo>
                <a:cubicBezTo>
                  <a:pt x="26436" y="11529"/>
                  <a:pt x="26527" y="11565"/>
                  <a:pt x="26617" y="11601"/>
                </a:cubicBezTo>
                <a:cubicBezTo>
                  <a:pt x="26713" y="11630"/>
                  <a:pt x="26805" y="11646"/>
                  <a:pt x="26897" y="11646"/>
                </a:cubicBezTo>
                <a:cubicBezTo>
                  <a:pt x="27015" y="11646"/>
                  <a:pt x="27132" y="11619"/>
                  <a:pt x="27257" y="11557"/>
                </a:cubicBezTo>
                <a:cubicBezTo>
                  <a:pt x="27323" y="11517"/>
                  <a:pt x="27413" y="11509"/>
                  <a:pt x="27508" y="11509"/>
                </a:cubicBezTo>
                <a:cubicBezTo>
                  <a:pt x="27571" y="11509"/>
                  <a:pt x="27636" y="11513"/>
                  <a:pt x="27698" y="11513"/>
                </a:cubicBezTo>
                <a:cubicBezTo>
                  <a:pt x="27853" y="11513"/>
                  <a:pt x="28007" y="11579"/>
                  <a:pt x="28162" y="11579"/>
                </a:cubicBezTo>
                <a:cubicBezTo>
                  <a:pt x="28257" y="11571"/>
                  <a:pt x="28352" y="11567"/>
                  <a:pt x="28446" y="11567"/>
                </a:cubicBezTo>
                <a:cubicBezTo>
                  <a:pt x="28874" y="11567"/>
                  <a:pt x="29286" y="11657"/>
                  <a:pt x="29684" y="11910"/>
                </a:cubicBezTo>
                <a:cubicBezTo>
                  <a:pt x="29870" y="11698"/>
                  <a:pt x="30072" y="11613"/>
                  <a:pt x="30285" y="11613"/>
                </a:cubicBezTo>
                <a:cubicBezTo>
                  <a:pt x="30426" y="11613"/>
                  <a:pt x="30572" y="11650"/>
                  <a:pt x="30722" y="11712"/>
                </a:cubicBezTo>
                <a:cubicBezTo>
                  <a:pt x="30979" y="11802"/>
                  <a:pt x="31247" y="11862"/>
                  <a:pt x="31518" y="11862"/>
                </a:cubicBezTo>
                <a:cubicBezTo>
                  <a:pt x="31642" y="11862"/>
                  <a:pt x="31767" y="11850"/>
                  <a:pt x="31891" y="11822"/>
                </a:cubicBezTo>
                <a:cubicBezTo>
                  <a:pt x="31961" y="11812"/>
                  <a:pt x="32029" y="11808"/>
                  <a:pt x="32097" y="11808"/>
                </a:cubicBezTo>
                <a:cubicBezTo>
                  <a:pt x="32331" y="11808"/>
                  <a:pt x="32557" y="11859"/>
                  <a:pt x="32796" y="11910"/>
                </a:cubicBezTo>
                <a:cubicBezTo>
                  <a:pt x="32825" y="11915"/>
                  <a:pt x="32855" y="11917"/>
                  <a:pt x="32884" y="11917"/>
                </a:cubicBezTo>
                <a:cubicBezTo>
                  <a:pt x="33104" y="11917"/>
                  <a:pt x="33334" y="11808"/>
                  <a:pt x="33566" y="11808"/>
                </a:cubicBezTo>
                <a:cubicBezTo>
                  <a:pt x="33611" y="11808"/>
                  <a:pt x="33656" y="11812"/>
                  <a:pt x="33701" y="11822"/>
                </a:cubicBezTo>
                <a:cubicBezTo>
                  <a:pt x="33764" y="11839"/>
                  <a:pt x="33828" y="11844"/>
                  <a:pt x="33893" y="11844"/>
                </a:cubicBezTo>
                <a:cubicBezTo>
                  <a:pt x="33998" y="11844"/>
                  <a:pt x="34105" y="11830"/>
                  <a:pt x="34208" y="11830"/>
                </a:cubicBezTo>
                <a:cubicBezTo>
                  <a:pt x="34285" y="11830"/>
                  <a:pt x="34359" y="11838"/>
                  <a:pt x="34429" y="11866"/>
                </a:cubicBezTo>
                <a:cubicBezTo>
                  <a:pt x="34642" y="11941"/>
                  <a:pt x="34847" y="11966"/>
                  <a:pt x="35053" y="11966"/>
                </a:cubicBezTo>
                <a:cubicBezTo>
                  <a:pt x="35211" y="11966"/>
                  <a:pt x="35370" y="11951"/>
                  <a:pt x="35533" y="11932"/>
                </a:cubicBezTo>
                <a:cubicBezTo>
                  <a:pt x="35820" y="11932"/>
                  <a:pt x="36107" y="11932"/>
                  <a:pt x="36393" y="11954"/>
                </a:cubicBezTo>
                <a:cubicBezTo>
                  <a:pt x="37298" y="12020"/>
                  <a:pt x="38203" y="12131"/>
                  <a:pt x="39086" y="12131"/>
                </a:cubicBezTo>
                <a:cubicBezTo>
                  <a:pt x="40035" y="12131"/>
                  <a:pt x="40940" y="12285"/>
                  <a:pt x="41823" y="12484"/>
                </a:cubicBezTo>
                <a:cubicBezTo>
                  <a:pt x="41964" y="12519"/>
                  <a:pt x="42106" y="12542"/>
                  <a:pt x="42244" y="12542"/>
                </a:cubicBezTo>
                <a:cubicBezTo>
                  <a:pt x="42365" y="12542"/>
                  <a:pt x="42482" y="12525"/>
                  <a:pt x="42595" y="12484"/>
                </a:cubicBezTo>
                <a:cubicBezTo>
                  <a:pt x="42749" y="12440"/>
                  <a:pt x="42904" y="12396"/>
                  <a:pt x="43058" y="12396"/>
                </a:cubicBezTo>
                <a:cubicBezTo>
                  <a:pt x="43500" y="12438"/>
                  <a:pt x="43942" y="12463"/>
                  <a:pt x="44384" y="12463"/>
                </a:cubicBezTo>
                <a:cubicBezTo>
                  <a:pt x="44626" y="12463"/>
                  <a:pt x="44869" y="12455"/>
                  <a:pt x="45111" y="12440"/>
                </a:cubicBezTo>
                <a:cubicBezTo>
                  <a:pt x="45133" y="12435"/>
                  <a:pt x="45155" y="12434"/>
                  <a:pt x="45177" y="12434"/>
                </a:cubicBezTo>
                <a:cubicBezTo>
                  <a:pt x="45265" y="12434"/>
                  <a:pt x="45354" y="12462"/>
                  <a:pt x="45442" y="12462"/>
                </a:cubicBezTo>
                <a:cubicBezTo>
                  <a:pt x="46054" y="12508"/>
                  <a:pt x="46677" y="12575"/>
                  <a:pt x="47304" y="12575"/>
                </a:cubicBezTo>
                <a:cubicBezTo>
                  <a:pt x="47580" y="12575"/>
                  <a:pt x="47857" y="12562"/>
                  <a:pt x="48134" y="12528"/>
                </a:cubicBezTo>
                <a:cubicBezTo>
                  <a:pt x="48298" y="12508"/>
                  <a:pt x="48466" y="12492"/>
                  <a:pt x="48631" y="12492"/>
                </a:cubicBezTo>
                <a:cubicBezTo>
                  <a:pt x="48821" y="12492"/>
                  <a:pt x="49006" y="12513"/>
                  <a:pt x="49172" y="12572"/>
                </a:cubicBezTo>
                <a:cubicBezTo>
                  <a:pt x="49338" y="12628"/>
                  <a:pt x="49497" y="12652"/>
                  <a:pt x="49651" y="12652"/>
                </a:cubicBezTo>
                <a:cubicBezTo>
                  <a:pt x="49865" y="12652"/>
                  <a:pt x="50070" y="12605"/>
                  <a:pt x="50275" y="12528"/>
                </a:cubicBezTo>
                <a:cubicBezTo>
                  <a:pt x="50358" y="12486"/>
                  <a:pt x="50437" y="12464"/>
                  <a:pt x="50513" y="12464"/>
                </a:cubicBezTo>
                <a:cubicBezTo>
                  <a:pt x="50598" y="12464"/>
                  <a:pt x="50679" y="12492"/>
                  <a:pt x="50761" y="12550"/>
                </a:cubicBezTo>
                <a:cubicBezTo>
                  <a:pt x="50813" y="12576"/>
                  <a:pt x="50865" y="12589"/>
                  <a:pt x="50916" y="12589"/>
                </a:cubicBezTo>
                <a:cubicBezTo>
                  <a:pt x="50994" y="12589"/>
                  <a:pt x="51069" y="12559"/>
                  <a:pt x="51136" y="12506"/>
                </a:cubicBezTo>
                <a:cubicBezTo>
                  <a:pt x="51249" y="12418"/>
                  <a:pt x="51362" y="12380"/>
                  <a:pt x="51479" y="12380"/>
                </a:cubicBezTo>
                <a:cubicBezTo>
                  <a:pt x="51568" y="12380"/>
                  <a:pt x="51659" y="12402"/>
                  <a:pt x="51754" y="12440"/>
                </a:cubicBezTo>
                <a:cubicBezTo>
                  <a:pt x="51908" y="12484"/>
                  <a:pt x="52107" y="12506"/>
                  <a:pt x="52261" y="12506"/>
                </a:cubicBezTo>
                <a:cubicBezTo>
                  <a:pt x="52331" y="12506"/>
                  <a:pt x="52400" y="12504"/>
                  <a:pt x="52469" y="12504"/>
                </a:cubicBezTo>
                <a:cubicBezTo>
                  <a:pt x="52643" y="12504"/>
                  <a:pt x="52816" y="12515"/>
                  <a:pt x="52990" y="12594"/>
                </a:cubicBezTo>
                <a:cubicBezTo>
                  <a:pt x="53026" y="12603"/>
                  <a:pt x="53070" y="12609"/>
                  <a:pt x="53116" y="12609"/>
                </a:cubicBezTo>
                <a:cubicBezTo>
                  <a:pt x="53180" y="12609"/>
                  <a:pt x="53247" y="12598"/>
                  <a:pt x="53299" y="12572"/>
                </a:cubicBezTo>
                <a:cubicBezTo>
                  <a:pt x="53497" y="12484"/>
                  <a:pt x="53696" y="12374"/>
                  <a:pt x="53872" y="12263"/>
                </a:cubicBezTo>
                <a:cubicBezTo>
                  <a:pt x="53961" y="12329"/>
                  <a:pt x="54071" y="12462"/>
                  <a:pt x="54181" y="12462"/>
                </a:cubicBezTo>
                <a:cubicBezTo>
                  <a:pt x="54579" y="12506"/>
                  <a:pt x="54976" y="12484"/>
                  <a:pt x="55351" y="12506"/>
                </a:cubicBezTo>
                <a:cubicBezTo>
                  <a:pt x="56035" y="12594"/>
                  <a:pt x="56719" y="12506"/>
                  <a:pt x="57404" y="12661"/>
                </a:cubicBezTo>
                <a:cubicBezTo>
                  <a:pt x="57457" y="12669"/>
                  <a:pt x="57509" y="12674"/>
                  <a:pt x="57562" y="12674"/>
                </a:cubicBezTo>
                <a:cubicBezTo>
                  <a:pt x="57773" y="12674"/>
                  <a:pt x="57977" y="12603"/>
                  <a:pt x="58154" y="12462"/>
                </a:cubicBezTo>
                <a:cubicBezTo>
                  <a:pt x="58308" y="12329"/>
                  <a:pt x="58485" y="12197"/>
                  <a:pt x="58728" y="12175"/>
                </a:cubicBezTo>
                <a:cubicBezTo>
                  <a:pt x="58937" y="12562"/>
                  <a:pt x="59029" y="12678"/>
                  <a:pt x="59287" y="12678"/>
                </a:cubicBezTo>
                <a:cubicBezTo>
                  <a:pt x="59382" y="12678"/>
                  <a:pt x="59500" y="12662"/>
                  <a:pt x="59655" y="12638"/>
                </a:cubicBezTo>
                <a:cubicBezTo>
                  <a:pt x="59743" y="12616"/>
                  <a:pt x="59831" y="12616"/>
                  <a:pt x="59919" y="12594"/>
                </a:cubicBezTo>
                <a:cubicBezTo>
                  <a:pt x="60102" y="12496"/>
                  <a:pt x="60294" y="12478"/>
                  <a:pt x="60488" y="12478"/>
                </a:cubicBezTo>
                <a:cubicBezTo>
                  <a:pt x="60600" y="12478"/>
                  <a:pt x="60712" y="12484"/>
                  <a:pt x="60824" y="12484"/>
                </a:cubicBezTo>
                <a:cubicBezTo>
                  <a:pt x="61531" y="12528"/>
                  <a:pt x="62237" y="12572"/>
                  <a:pt x="62921" y="12594"/>
                </a:cubicBezTo>
                <a:cubicBezTo>
                  <a:pt x="63760" y="12638"/>
                  <a:pt x="64598" y="12661"/>
                  <a:pt x="65437" y="12683"/>
                </a:cubicBezTo>
                <a:cubicBezTo>
                  <a:pt x="65461" y="12683"/>
                  <a:pt x="65485" y="12683"/>
                  <a:pt x="65509" y="12683"/>
                </a:cubicBezTo>
                <a:cubicBezTo>
                  <a:pt x="65615" y="12683"/>
                  <a:pt x="65714" y="12669"/>
                  <a:pt x="65768" y="12506"/>
                </a:cubicBezTo>
                <a:cubicBezTo>
                  <a:pt x="65680" y="12462"/>
                  <a:pt x="65569" y="12440"/>
                  <a:pt x="65459" y="12418"/>
                </a:cubicBezTo>
                <a:cubicBezTo>
                  <a:pt x="65018" y="12374"/>
                  <a:pt x="64554" y="12329"/>
                  <a:pt x="64091" y="12307"/>
                </a:cubicBezTo>
                <a:cubicBezTo>
                  <a:pt x="63988" y="12300"/>
                  <a:pt x="63885" y="12298"/>
                  <a:pt x="63782" y="12298"/>
                </a:cubicBezTo>
                <a:cubicBezTo>
                  <a:pt x="63576" y="12298"/>
                  <a:pt x="63370" y="12307"/>
                  <a:pt x="63164" y="12307"/>
                </a:cubicBezTo>
                <a:cubicBezTo>
                  <a:pt x="62568" y="12263"/>
                  <a:pt x="61972" y="12219"/>
                  <a:pt x="61376" y="12175"/>
                </a:cubicBezTo>
                <a:cubicBezTo>
                  <a:pt x="61310" y="12175"/>
                  <a:pt x="61244" y="12109"/>
                  <a:pt x="61133" y="12043"/>
                </a:cubicBezTo>
                <a:cubicBezTo>
                  <a:pt x="61251" y="11961"/>
                  <a:pt x="61372" y="11954"/>
                  <a:pt x="61489" y="11954"/>
                </a:cubicBezTo>
                <a:cubicBezTo>
                  <a:pt x="61515" y="11954"/>
                  <a:pt x="61541" y="11954"/>
                  <a:pt x="61566" y="11954"/>
                </a:cubicBezTo>
                <a:cubicBezTo>
                  <a:pt x="61707" y="11954"/>
                  <a:pt x="61840" y="11943"/>
                  <a:pt x="61950" y="11800"/>
                </a:cubicBezTo>
                <a:cubicBezTo>
                  <a:pt x="61817" y="11491"/>
                  <a:pt x="61597" y="11314"/>
                  <a:pt x="61266" y="11270"/>
                </a:cubicBezTo>
                <a:cubicBezTo>
                  <a:pt x="60891" y="11226"/>
                  <a:pt x="60515" y="11226"/>
                  <a:pt x="60140" y="11204"/>
                </a:cubicBezTo>
                <a:cubicBezTo>
                  <a:pt x="60030" y="11204"/>
                  <a:pt x="59919" y="11226"/>
                  <a:pt x="59809" y="11226"/>
                </a:cubicBezTo>
                <a:cubicBezTo>
                  <a:pt x="59743" y="11226"/>
                  <a:pt x="59677" y="11204"/>
                  <a:pt x="59633" y="11160"/>
                </a:cubicBezTo>
                <a:cubicBezTo>
                  <a:pt x="59566" y="11094"/>
                  <a:pt x="59522" y="11027"/>
                  <a:pt x="59500" y="10939"/>
                </a:cubicBezTo>
                <a:cubicBezTo>
                  <a:pt x="59482" y="10867"/>
                  <a:pt x="59567" y="10795"/>
                  <a:pt x="59671" y="10795"/>
                </a:cubicBezTo>
                <a:cubicBezTo>
                  <a:pt x="59694" y="10795"/>
                  <a:pt x="59719" y="10799"/>
                  <a:pt x="59743" y="10807"/>
                </a:cubicBezTo>
                <a:cubicBezTo>
                  <a:pt x="60042" y="10879"/>
                  <a:pt x="60348" y="10937"/>
                  <a:pt x="60654" y="10937"/>
                </a:cubicBezTo>
                <a:cubicBezTo>
                  <a:pt x="60911" y="10937"/>
                  <a:pt x="61168" y="10896"/>
                  <a:pt x="61420" y="10785"/>
                </a:cubicBezTo>
                <a:cubicBezTo>
                  <a:pt x="61598" y="11092"/>
                  <a:pt x="61835" y="11198"/>
                  <a:pt x="62105" y="11198"/>
                </a:cubicBezTo>
                <a:cubicBezTo>
                  <a:pt x="62204" y="11198"/>
                  <a:pt x="62307" y="11183"/>
                  <a:pt x="62413" y="11160"/>
                </a:cubicBezTo>
                <a:cubicBezTo>
                  <a:pt x="62568" y="11138"/>
                  <a:pt x="62700" y="11071"/>
                  <a:pt x="62855" y="11071"/>
                </a:cubicBezTo>
                <a:cubicBezTo>
                  <a:pt x="63024" y="11064"/>
                  <a:pt x="63193" y="11062"/>
                  <a:pt x="63362" y="11062"/>
                </a:cubicBezTo>
                <a:cubicBezTo>
                  <a:pt x="63701" y="11062"/>
                  <a:pt x="64039" y="11071"/>
                  <a:pt x="64378" y="11071"/>
                </a:cubicBezTo>
                <a:cubicBezTo>
                  <a:pt x="64422" y="11071"/>
                  <a:pt x="64444" y="11116"/>
                  <a:pt x="64466" y="11160"/>
                </a:cubicBezTo>
                <a:cubicBezTo>
                  <a:pt x="64466" y="11314"/>
                  <a:pt x="64179" y="11358"/>
                  <a:pt x="64289" y="11623"/>
                </a:cubicBezTo>
                <a:cubicBezTo>
                  <a:pt x="64400" y="11623"/>
                  <a:pt x="64510" y="11623"/>
                  <a:pt x="64598" y="11601"/>
                </a:cubicBezTo>
                <a:cubicBezTo>
                  <a:pt x="64731" y="11601"/>
                  <a:pt x="64841" y="11557"/>
                  <a:pt x="64951" y="11535"/>
                </a:cubicBezTo>
                <a:cubicBezTo>
                  <a:pt x="64973" y="11469"/>
                  <a:pt x="64973" y="11447"/>
                  <a:pt x="64973" y="11425"/>
                </a:cubicBezTo>
                <a:cubicBezTo>
                  <a:pt x="64951" y="11314"/>
                  <a:pt x="64885" y="11204"/>
                  <a:pt x="64995" y="11116"/>
                </a:cubicBezTo>
                <a:cubicBezTo>
                  <a:pt x="65060" y="11083"/>
                  <a:pt x="65148" y="11063"/>
                  <a:pt x="65226" y="11063"/>
                </a:cubicBezTo>
                <a:cubicBezTo>
                  <a:pt x="65254" y="11063"/>
                  <a:pt x="65281" y="11066"/>
                  <a:pt x="65304" y="11071"/>
                </a:cubicBezTo>
                <a:cubicBezTo>
                  <a:pt x="65459" y="11094"/>
                  <a:pt x="65591" y="11182"/>
                  <a:pt x="65746" y="11182"/>
                </a:cubicBezTo>
                <a:cubicBezTo>
                  <a:pt x="66386" y="11204"/>
                  <a:pt x="67026" y="11226"/>
                  <a:pt x="67666" y="11226"/>
                </a:cubicBezTo>
                <a:cubicBezTo>
                  <a:pt x="67672" y="11229"/>
                  <a:pt x="67677" y="11230"/>
                  <a:pt x="67683" y="11230"/>
                </a:cubicBezTo>
                <a:cubicBezTo>
                  <a:pt x="67722" y="11230"/>
                  <a:pt x="67766" y="11170"/>
                  <a:pt x="67842" y="11094"/>
                </a:cubicBezTo>
                <a:cubicBezTo>
                  <a:pt x="67666" y="11049"/>
                  <a:pt x="67533" y="11005"/>
                  <a:pt x="67423" y="10983"/>
                </a:cubicBezTo>
                <a:cubicBezTo>
                  <a:pt x="67224" y="10961"/>
                  <a:pt x="67004" y="10961"/>
                  <a:pt x="66827" y="10895"/>
                </a:cubicBezTo>
                <a:cubicBezTo>
                  <a:pt x="66477" y="10784"/>
                  <a:pt x="66127" y="10658"/>
                  <a:pt x="65764" y="10658"/>
                </a:cubicBezTo>
                <a:cubicBezTo>
                  <a:pt x="65692" y="10658"/>
                  <a:pt x="65620" y="10663"/>
                  <a:pt x="65547" y="10674"/>
                </a:cubicBezTo>
                <a:cubicBezTo>
                  <a:pt x="65528" y="10681"/>
                  <a:pt x="65507" y="10683"/>
                  <a:pt x="65485" y="10683"/>
                </a:cubicBezTo>
                <a:cubicBezTo>
                  <a:pt x="65433" y="10683"/>
                  <a:pt x="65380" y="10668"/>
                  <a:pt x="65349" y="10652"/>
                </a:cubicBezTo>
                <a:cubicBezTo>
                  <a:pt x="65062" y="10498"/>
                  <a:pt x="64775" y="10476"/>
                  <a:pt x="64466" y="10454"/>
                </a:cubicBezTo>
                <a:cubicBezTo>
                  <a:pt x="64135" y="10431"/>
                  <a:pt x="63826" y="10343"/>
                  <a:pt x="63495" y="10299"/>
                </a:cubicBezTo>
                <a:cubicBezTo>
                  <a:pt x="62987" y="10233"/>
                  <a:pt x="62457" y="10211"/>
                  <a:pt x="61928" y="10145"/>
                </a:cubicBezTo>
                <a:cubicBezTo>
                  <a:pt x="61531" y="10100"/>
                  <a:pt x="61133" y="10100"/>
                  <a:pt x="60758" y="9990"/>
                </a:cubicBezTo>
                <a:cubicBezTo>
                  <a:pt x="60471" y="9902"/>
                  <a:pt x="60162" y="9880"/>
                  <a:pt x="59853" y="9814"/>
                </a:cubicBezTo>
                <a:cubicBezTo>
                  <a:pt x="59692" y="9778"/>
                  <a:pt x="59526" y="9770"/>
                  <a:pt x="59359" y="9770"/>
                </a:cubicBezTo>
                <a:cubicBezTo>
                  <a:pt x="59207" y="9770"/>
                  <a:pt x="59055" y="9777"/>
                  <a:pt x="58902" y="9777"/>
                </a:cubicBezTo>
                <a:cubicBezTo>
                  <a:pt x="58694" y="9777"/>
                  <a:pt x="58487" y="9764"/>
                  <a:pt x="58286" y="9703"/>
                </a:cubicBezTo>
                <a:cubicBezTo>
                  <a:pt x="58158" y="9746"/>
                  <a:pt x="58034" y="9765"/>
                  <a:pt x="57915" y="9765"/>
                </a:cubicBezTo>
                <a:cubicBezTo>
                  <a:pt x="57604" y="9765"/>
                  <a:pt x="57322" y="9636"/>
                  <a:pt x="57050" y="9460"/>
                </a:cubicBezTo>
                <a:cubicBezTo>
                  <a:pt x="56149" y="9256"/>
                  <a:pt x="55267" y="8880"/>
                  <a:pt x="54315" y="8880"/>
                </a:cubicBezTo>
                <a:cubicBezTo>
                  <a:pt x="54242" y="8880"/>
                  <a:pt x="54168" y="8882"/>
                  <a:pt x="54093" y="8887"/>
                </a:cubicBezTo>
                <a:lnTo>
                  <a:pt x="54027" y="8887"/>
                </a:lnTo>
                <a:cubicBezTo>
                  <a:pt x="53961" y="8820"/>
                  <a:pt x="53895" y="8776"/>
                  <a:pt x="53850" y="8710"/>
                </a:cubicBezTo>
                <a:cubicBezTo>
                  <a:pt x="53895" y="8666"/>
                  <a:pt x="53961" y="8556"/>
                  <a:pt x="54027" y="8556"/>
                </a:cubicBezTo>
                <a:cubicBezTo>
                  <a:pt x="54152" y="8540"/>
                  <a:pt x="54277" y="8524"/>
                  <a:pt x="54394" y="8524"/>
                </a:cubicBezTo>
                <a:cubicBezTo>
                  <a:pt x="54442" y="8524"/>
                  <a:pt x="54489" y="8527"/>
                  <a:pt x="54535" y="8534"/>
                </a:cubicBezTo>
                <a:cubicBezTo>
                  <a:pt x="54799" y="8578"/>
                  <a:pt x="55064" y="8644"/>
                  <a:pt x="55307" y="8732"/>
                </a:cubicBezTo>
                <a:cubicBezTo>
                  <a:pt x="55461" y="8776"/>
                  <a:pt x="55594" y="8776"/>
                  <a:pt x="55748" y="8776"/>
                </a:cubicBezTo>
                <a:cubicBezTo>
                  <a:pt x="55916" y="8750"/>
                  <a:pt x="56084" y="8740"/>
                  <a:pt x="56253" y="8740"/>
                </a:cubicBezTo>
                <a:cubicBezTo>
                  <a:pt x="56371" y="8740"/>
                  <a:pt x="56490" y="8745"/>
                  <a:pt x="56609" y="8754"/>
                </a:cubicBezTo>
                <a:cubicBezTo>
                  <a:pt x="57492" y="8820"/>
                  <a:pt x="58375" y="8865"/>
                  <a:pt x="59257" y="8953"/>
                </a:cubicBezTo>
                <a:cubicBezTo>
                  <a:pt x="60096" y="9041"/>
                  <a:pt x="60957" y="9151"/>
                  <a:pt x="61817" y="9262"/>
                </a:cubicBezTo>
                <a:cubicBezTo>
                  <a:pt x="62193" y="9306"/>
                  <a:pt x="62590" y="9372"/>
                  <a:pt x="62987" y="9416"/>
                </a:cubicBezTo>
                <a:cubicBezTo>
                  <a:pt x="63015" y="9416"/>
                  <a:pt x="63042" y="9418"/>
                  <a:pt x="63069" y="9418"/>
                </a:cubicBezTo>
                <a:cubicBezTo>
                  <a:pt x="63150" y="9418"/>
                  <a:pt x="63224" y="9405"/>
                  <a:pt x="63274" y="9306"/>
                </a:cubicBezTo>
                <a:cubicBezTo>
                  <a:pt x="63208" y="9063"/>
                  <a:pt x="62833" y="9240"/>
                  <a:pt x="62789" y="8953"/>
                </a:cubicBezTo>
                <a:cubicBezTo>
                  <a:pt x="62842" y="8935"/>
                  <a:pt x="62881" y="8903"/>
                  <a:pt x="62929" y="8903"/>
                </a:cubicBezTo>
                <a:cubicBezTo>
                  <a:pt x="62941" y="8903"/>
                  <a:pt x="62952" y="8904"/>
                  <a:pt x="62965" y="8909"/>
                </a:cubicBezTo>
                <a:cubicBezTo>
                  <a:pt x="63406" y="8953"/>
                  <a:pt x="63848" y="9019"/>
                  <a:pt x="64267" y="9063"/>
                </a:cubicBezTo>
                <a:cubicBezTo>
                  <a:pt x="64797" y="9129"/>
                  <a:pt x="65326" y="9196"/>
                  <a:pt x="65856" y="9240"/>
                </a:cubicBezTo>
                <a:cubicBezTo>
                  <a:pt x="65868" y="9244"/>
                  <a:pt x="65880" y="9246"/>
                  <a:pt x="65893" y="9246"/>
                </a:cubicBezTo>
                <a:cubicBezTo>
                  <a:pt x="65949" y="9246"/>
                  <a:pt x="66013" y="9210"/>
                  <a:pt x="66121" y="9174"/>
                </a:cubicBezTo>
                <a:cubicBezTo>
                  <a:pt x="66033" y="9085"/>
                  <a:pt x="65989" y="9041"/>
                  <a:pt x="65922" y="9019"/>
                </a:cubicBezTo>
                <a:cubicBezTo>
                  <a:pt x="65238" y="8953"/>
                  <a:pt x="64532" y="8820"/>
                  <a:pt x="63848" y="8710"/>
                </a:cubicBezTo>
                <a:cubicBezTo>
                  <a:pt x="63120" y="8600"/>
                  <a:pt x="62391" y="8556"/>
                  <a:pt x="61685" y="8401"/>
                </a:cubicBezTo>
                <a:cubicBezTo>
                  <a:pt x="61244" y="8291"/>
                  <a:pt x="60824" y="8225"/>
                  <a:pt x="60493" y="7960"/>
                </a:cubicBezTo>
                <a:cubicBezTo>
                  <a:pt x="60162" y="8026"/>
                  <a:pt x="59875" y="8092"/>
                  <a:pt x="59566" y="8158"/>
                </a:cubicBezTo>
                <a:cubicBezTo>
                  <a:pt x="59478" y="8048"/>
                  <a:pt x="59412" y="7960"/>
                  <a:pt x="59346" y="7871"/>
                </a:cubicBezTo>
                <a:cubicBezTo>
                  <a:pt x="59174" y="7712"/>
                  <a:pt x="59017" y="7635"/>
                  <a:pt x="58846" y="7635"/>
                </a:cubicBezTo>
                <a:cubicBezTo>
                  <a:pt x="58709" y="7635"/>
                  <a:pt x="58564" y="7685"/>
                  <a:pt x="58397" y="7783"/>
                </a:cubicBezTo>
                <a:cubicBezTo>
                  <a:pt x="58305" y="7829"/>
                  <a:pt x="58252" y="7856"/>
                  <a:pt x="58203" y="7856"/>
                </a:cubicBezTo>
                <a:cubicBezTo>
                  <a:pt x="58134" y="7856"/>
                  <a:pt x="58075" y="7802"/>
                  <a:pt x="57933" y="7673"/>
                </a:cubicBezTo>
                <a:cubicBezTo>
                  <a:pt x="57845" y="7607"/>
                  <a:pt x="57757" y="7562"/>
                  <a:pt x="57646" y="7540"/>
                </a:cubicBezTo>
                <a:cubicBezTo>
                  <a:pt x="57139" y="7474"/>
                  <a:pt x="56631" y="7430"/>
                  <a:pt x="56146" y="7364"/>
                </a:cubicBezTo>
                <a:cubicBezTo>
                  <a:pt x="55837" y="7342"/>
                  <a:pt x="55528" y="7276"/>
                  <a:pt x="55219" y="7231"/>
                </a:cubicBezTo>
                <a:cubicBezTo>
                  <a:pt x="55042" y="7187"/>
                  <a:pt x="54888" y="7143"/>
                  <a:pt x="54711" y="7121"/>
                </a:cubicBezTo>
                <a:cubicBezTo>
                  <a:pt x="53453" y="7055"/>
                  <a:pt x="52217" y="6790"/>
                  <a:pt x="50959" y="6658"/>
                </a:cubicBezTo>
                <a:cubicBezTo>
                  <a:pt x="50562" y="6613"/>
                  <a:pt x="50143" y="6481"/>
                  <a:pt x="49745" y="6349"/>
                </a:cubicBezTo>
                <a:cubicBezTo>
                  <a:pt x="49701" y="6349"/>
                  <a:pt x="49657" y="6216"/>
                  <a:pt x="49635" y="6150"/>
                </a:cubicBezTo>
                <a:cubicBezTo>
                  <a:pt x="49635" y="6106"/>
                  <a:pt x="49701" y="6018"/>
                  <a:pt x="49745" y="5996"/>
                </a:cubicBezTo>
                <a:cubicBezTo>
                  <a:pt x="49988" y="5885"/>
                  <a:pt x="50231" y="5797"/>
                  <a:pt x="50496" y="5687"/>
                </a:cubicBezTo>
                <a:cubicBezTo>
                  <a:pt x="50784" y="5810"/>
                  <a:pt x="51080" y="5882"/>
                  <a:pt x="51385" y="5882"/>
                </a:cubicBezTo>
                <a:cubicBezTo>
                  <a:pt x="51571" y="5882"/>
                  <a:pt x="51760" y="5855"/>
                  <a:pt x="51952" y="5797"/>
                </a:cubicBezTo>
                <a:cubicBezTo>
                  <a:pt x="51982" y="5790"/>
                  <a:pt x="52011" y="5787"/>
                  <a:pt x="52041" y="5787"/>
                </a:cubicBezTo>
                <a:cubicBezTo>
                  <a:pt x="52100" y="5787"/>
                  <a:pt x="52158" y="5797"/>
                  <a:pt x="52217" y="5797"/>
                </a:cubicBezTo>
                <a:cubicBezTo>
                  <a:pt x="52540" y="5816"/>
                  <a:pt x="52863" y="5868"/>
                  <a:pt x="53186" y="5868"/>
                </a:cubicBezTo>
                <a:cubicBezTo>
                  <a:pt x="53238" y="5868"/>
                  <a:pt x="53290" y="5866"/>
                  <a:pt x="53343" y="5863"/>
                </a:cubicBezTo>
                <a:cubicBezTo>
                  <a:pt x="53595" y="5847"/>
                  <a:pt x="53847" y="5719"/>
                  <a:pt x="54107" y="5719"/>
                </a:cubicBezTo>
                <a:cubicBezTo>
                  <a:pt x="54211" y="5719"/>
                  <a:pt x="54317" y="5740"/>
                  <a:pt x="54424" y="5797"/>
                </a:cubicBezTo>
                <a:cubicBezTo>
                  <a:pt x="54424" y="5804"/>
                  <a:pt x="54429" y="5807"/>
                  <a:pt x="54436" y="5807"/>
                </a:cubicBezTo>
                <a:cubicBezTo>
                  <a:pt x="54451" y="5807"/>
                  <a:pt x="54476" y="5797"/>
                  <a:pt x="54490" y="5797"/>
                </a:cubicBezTo>
                <a:cubicBezTo>
                  <a:pt x="54648" y="5738"/>
                  <a:pt x="54717" y="5522"/>
                  <a:pt x="54902" y="5522"/>
                </a:cubicBezTo>
                <a:cubicBezTo>
                  <a:pt x="54925" y="5522"/>
                  <a:pt x="54949" y="5525"/>
                  <a:pt x="54976" y="5532"/>
                </a:cubicBezTo>
                <a:cubicBezTo>
                  <a:pt x="54976" y="5620"/>
                  <a:pt x="54954" y="5687"/>
                  <a:pt x="54954" y="5797"/>
                </a:cubicBezTo>
                <a:cubicBezTo>
                  <a:pt x="55016" y="5812"/>
                  <a:pt x="55079" y="5828"/>
                  <a:pt x="55141" y="5828"/>
                </a:cubicBezTo>
                <a:cubicBezTo>
                  <a:pt x="55167" y="5828"/>
                  <a:pt x="55193" y="5825"/>
                  <a:pt x="55219" y="5819"/>
                </a:cubicBezTo>
                <a:cubicBezTo>
                  <a:pt x="55660" y="5797"/>
                  <a:pt x="56101" y="5775"/>
                  <a:pt x="56543" y="5731"/>
                </a:cubicBezTo>
                <a:cubicBezTo>
                  <a:pt x="56587" y="5731"/>
                  <a:pt x="56631" y="5709"/>
                  <a:pt x="56675" y="5687"/>
                </a:cubicBezTo>
                <a:cubicBezTo>
                  <a:pt x="56741" y="5642"/>
                  <a:pt x="56808" y="5598"/>
                  <a:pt x="56874" y="5554"/>
                </a:cubicBezTo>
                <a:cubicBezTo>
                  <a:pt x="57050" y="5620"/>
                  <a:pt x="57205" y="5642"/>
                  <a:pt x="57337" y="5731"/>
                </a:cubicBezTo>
                <a:cubicBezTo>
                  <a:pt x="57475" y="5806"/>
                  <a:pt x="57619" y="5831"/>
                  <a:pt x="57767" y="5831"/>
                </a:cubicBezTo>
                <a:cubicBezTo>
                  <a:pt x="57880" y="5831"/>
                  <a:pt x="57995" y="5816"/>
                  <a:pt x="58110" y="5797"/>
                </a:cubicBezTo>
                <a:cubicBezTo>
                  <a:pt x="58423" y="5754"/>
                  <a:pt x="58737" y="5730"/>
                  <a:pt x="59056" y="5730"/>
                </a:cubicBezTo>
                <a:cubicBezTo>
                  <a:pt x="59232" y="5730"/>
                  <a:pt x="59409" y="5737"/>
                  <a:pt x="59588" y="5753"/>
                </a:cubicBezTo>
                <a:cubicBezTo>
                  <a:pt x="60140" y="5797"/>
                  <a:pt x="60692" y="5797"/>
                  <a:pt x="61244" y="5797"/>
                </a:cubicBezTo>
                <a:cubicBezTo>
                  <a:pt x="61531" y="5797"/>
                  <a:pt x="61817" y="5753"/>
                  <a:pt x="62104" y="5731"/>
                </a:cubicBezTo>
                <a:cubicBezTo>
                  <a:pt x="62171" y="5709"/>
                  <a:pt x="62237" y="5687"/>
                  <a:pt x="62259" y="5642"/>
                </a:cubicBezTo>
                <a:cubicBezTo>
                  <a:pt x="62303" y="5598"/>
                  <a:pt x="62303" y="5488"/>
                  <a:pt x="62281" y="5466"/>
                </a:cubicBezTo>
                <a:cubicBezTo>
                  <a:pt x="62215" y="5422"/>
                  <a:pt x="62126" y="5355"/>
                  <a:pt x="62038" y="5355"/>
                </a:cubicBezTo>
                <a:cubicBezTo>
                  <a:pt x="61641" y="5355"/>
                  <a:pt x="61244" y="5355"/>
                  <a:pt x="60846" y="5333"/>
                </a:cubicBezTo>
                <a:cubicBezTo>
                  <a:pt x="60780" y="5333"/>
                  <a:pt x="60670" y="5333"/>
                  <a:pt x="60692" y="5157"/>
                </a:cubicBezTo>
                <a:cubicBezTo>
                  <a:pt x="60979" y="5157"/>
                  <a:pt x="61266" y="5135"/>
                  <a:pt x="61531" y="5135"/>
                </a:cubicBezTo>
                <a:cubicBezTo>
                  <a:pt x="62060" y="5135"/>
                  <a:pt x="62060" y="5135"/>
                  <a:pt x="62281" y="4936"/>
                </a:cubicBezTo>
                <a:cubicBezTo>
                  <a:pt x="62259" y="4914"/>
                  <a:pt x="62237" y="4870"/>
                  <a:pt x="62193" y="4848"/>
                </a:cubicBezTo>
                <a:cubicBezTo>
                  <a:pt x="61773" y="4738"/>
                  <a:pt x="61310" y="4848"/>
                  <a:pt x="60891" y="4671"/>
                </a:cubicBezTo>
                <a:cubicBezTo>
                  <a:pt x="60878" y="4667"/>
                  <a:pt x="60864" y="4665"/>
                  <a:pt x="60848" y="4665"/>
                </a:cubicBezTo>
                <a:cubicBezTo>
                  <a:pt x="60783" y="4665"/>
                  <a:pt x="60697" y="4698"/>
                  <a:pt x="60626" y="4715"/>
                </a:cubicBezTo>
                <a:cubicBezTo>
                  <a:pt x="60559" y="4738"/>
                  <a:pt x="60471" y="4760"/>
                  <a:pt x="60383" y="4760"/>
                </a:cubicBezTo>
                <a:cubicBezTo>
                  <a:pt x="60339" y="4738"/>
                  <a:pt x="60273" y="4671"/>
                  <a:pt x="60251" y="4627"/>
                </a:cubicBezTo>
                <a:cubicBezTo>
                  <a:pt x="60228" y="4605"/>
                  <a:pt x="60251" y="4539"/>
                  <a:pt x="60273" y="4517"/>
                </a:cubicBezTo>
                <a:cubicBezTo>
                  <a:pt x="60364" y="4371"/>
                  <a:pt x="60501" y="4285"/>
                  <a:pt x="60671" y="4285"/>
                </a:cubicBezTo>
                <a:cubicBezTo>
                  <a:pt x="60706" y="4285"/>
                  <a:pt x="60742" y="4289"/>
                  <a:pt x="60780" y="4296"/>
                </a:cubicBezTo>
                <a:cubicBezTo>
                  <a:pt x="60914" y="4313"/>
                  <a:pt x="61048" y="4355"/>
                  <a:pt x="61182" y="4355"/>
                </a:cubicBezTo>
                <a:cubicBezTo>
                  <a:pt x="61225" y="4355"/>
                  <a:pt x="61267" y="4351"/>
                  <a:pt x="61310" y="4340"/>
                </a:cubicBezTo>
                <a:cubicBezTo>
                  <a:pt x="61366" y="4330"/>
                  <a:pt x="61422" y="4326"/>
                  <a:pt x="61476" y="4326"/>
                </a:cubicBezTo>
                <a:cubicBezTo>
                  <a:pt x="61656" y="4326"/>
                  <a:pt x="61830" y="4373"/>
                  <a:pt x="62016" y="4407"/>
                </a:cubicBezTo>
                <a:cubicBezTo>
                  <a:pt x="62291" y="4450"/>
                  <a:pt x="62567" y="4503"/>
                  <a:pt x="62836" y="4503"/>
                </a:cubicBezTo>
                <a:cubicBezTo>
                  <a:pt x="62977" y="4503"/>
                  <a:pt x="63116" y="4489"/>
                  <a:pt x="63252" y="4451"/>
                </a:cubicBezTo>
                <a:cubicBezTo>
                  <a:pt x="63398" y="4414"/>
                  <a:pt x="63530" y="4398"/>
                  <a:pt x="63660" y="4398"/>
                </a:cubicBezTo>
                <a:cubicBezTo>
                  <a:pt x="63766" y="4398"/>
                  <a:pt x="63871" y="4409"/>
                  <a:pt x="63980" y="4429"/>
                </a:cubicBezTo>
                <a:cubicBezTo>
                  <a:pt x="64007" y="4433"/>
                  <a:pt x="64035" y="4435"/>
                  <a:pt x="64064" y="4435"/>
                </a:cubicBezTo>
                <a:cubicBezTo>
                  <a:pt x="64182" y="4435"/>
                  <a:pt x="64320" y="4407"/>
                  <a:pt x="64444" y="4407"/>
                </a:cubicBezTo>
                <a:cubicBezTo>
                  <a:pt x="64488" y="4395"/>
                  <a:pt x="64543" y="4390"/>
                  <a:pt x="64598" y="4390"/>
                </a:cubicBezTo>
                <a:cubicBezTo>
                  <a:pt x="64653" y="4390"/>
                  <a:pt x="64709" y="4395"/>
                  <a:pt x="64753" y="4407"/>
                </a:cubicBezTo>
                <a:cubicBezTo>
                  <a:pt x="65146" y="4542"/>
                  <a:pt x="65545" y="4601"/>
                  <a:pt x="65944" y="4601"/>
                </a:cubicBezTo>
                <a:cubicBezTo>
                  <a:pt x="66262" y="4601"/>
                  <a:pt x="66580" y="4563"/>
                  <a:pt x="66893" y="4495"/>
                </a:cubicBezTo>
                <a:cubicBezTo>
                  <a:pt x="67074" y="4463"/>
                  <a:pt x="67249" y="4431"/>
                  <a:pt x="67424" y="4431"/>
                </a:cubicBezTo>
                <a:cubicBezTo>
                  <a:pt x="67613" y="4431"/>
                  <a:pt x="67802" y="4468"/>
                  <a:pt x="67997" y="4583"/>
                </a:cubicBezTo>
                <a:cubicBezTo>
                  <a:pt x="68059" y="4618"/>
                  <a:pt x="68138" y="4629"/>
                  <a:pt x="68225" y="4629"/>
                </a:cubicBezTo>
                <a:cubicBezTo>
                  <a:pt x="68356" y="4629"/>
                  <a:pt x="68504" y="4605"/>
                  <a:pt x="68637" y="4605"/>
                </a:cubicBezTo>
                <a:cubicBezTo>
                  <a:pt x="68747" y="4605"/>
                  <a:pt x="68858" y="4539"/>
                  <a:pt x="68836" y="4407"/>
                </a:cubicBezTo>
                <a:cubicBezTo>
                  <a:pt x="68836" y="4340"/>
                  <a:pt x="68747" y="4252"/>
                  <a:pt x="68681" y="4230"/>
                </a:cubicBezTo>
                <a:cubicBezTo>
                  <a:pt x="68549" y="4186"/>
                  <a:pt x="68416" y="4164"/>
                  <a:pt x="68284" y="4164"/>
                </a:cubicBezTo>
                <a:cubicBezTo>
                  <a:pt x="68107" y="4164"/>
                  <a:pt x="67931" y="4186"/>
                  <a:pt x="67754" y="4186"/>
                </a:cubicBezTo>
                <a:cubicBezTo>
                  <a:pt x="67660" y="4192"/>
                  <a:pt x="67565" y="4198"/>
                  <a:pt x="67472" y="4198"/>
                </a:cubicBezTo>
                <a:cubicBezTo>
                  <a:pt x="67217" y="4198"/>
                  <a:pt x="66971" y="4153"/>
                  <a:pt x="66761" y="3943"/>
                </a:cubicBezTo>
                <a:cubicBezTo>
                  <a:pt x="66739" y="3899"/>
                  <a:pt x="66651" y="3877"/>
                  <a:pt x="66584" y="3877"/>
                </a:cubicBezTo>
                <a:cubicBezTo>
                  <a:pt x="66364" y="3877"/>
                  <a:pt x="66133" y="3867"/>
                  <a:pt x="65899" y="3867"/>
                </a:cubicBezTo>
                <a:cubicBezTo>
                  <a:pt x="65783" y="3867"/>
                  <a:pt x="65665" y="3869"/>
                  <a:pt x="65547" y="3877"/>
                </a:cubicBezTo>
                <a:cubicBezTo>
                  <a:pt x="65491" y="3885"/>
                  <a:pt x="65434" y="3890"/>
                  <a:pt x="65378" y="3890"/>
                </a:cubicBezTo>
                <a:cubicBezTo>
                  <a:pt x="65280" y="3890"/>
                  <a:pt x="65182" y="3875"/>
                  <a:pt x="65084" y="3833"/>
                </a:cubicBezTo>
                <a:cubicBezTo>
                  <a:pt x="64995" y="3789"/>
                  <a:pt x="64885" y="3744"/>
                  <a:pt x="64775" y="3744"/>
                </a:cubicBezTo>
                <a:cubicBezTo>
                  <a:pt x="63958" y="3678"/>
                  <a:pt x="63164" y="3568"/>
                  <a:pt x="62347" y="3568"/>
                </a:cubicBezTo>
                <a:cubicBezTo>
                  <a:pt x="61729" y="3568"/>
                  <a:pt x="61111" y="3568"/>
                  <a:pt x="60515" y="3435"/>
                </a:cubicBezTo>
                <a:cubicBezTo>
                  <a:pt x="60361" y="3391"/>
                  <a:pt x="60206" y="3391"/>
                  <a:pt x="60052" y="3391"/>
                </a:cubicBezTo>
                <a:cubicBezTo>
                  <a:pt x="59611" y="3369"/>
                  <a:pt x="59169" y="3369"/>
                  <a:pt x="58728" y="3347"/>
                </a:cubicBezTo>
                <a:cubicBezTo>
                  <a:pt x="58585" y="3331"/>
                  <a:pt x="58443" y="3318"/>
                  <a:pt x="58303" y="3318"/>
                </a:cubicBezTo>
                <a:cubicBezTo>
                  <a:pt x="58052" y="3318"/>
                  <a:pt x="57807" y="3360"/>
                  <a:pt x="57580" y="3502"/>
                </a:cubicBezTo>
                <a:cubicBezTo>
                  <a:pt x="57150" y="3322"/>
                  <a:pt x="56705" y="3274"/>
                  <a:pt x="56258" y="3274"/>
                </a:cubicBezTo>
                <a:cubicBezTo>
                  <a:pt x="56155" y="3274"/>
                  <a:pt x="56051" y="3277"/>
                  <a:pt x="55947" y="3281"/>
                </a:cubicBezTo>
                <a:cubicBezTo>
                  <a:pt x="55889" y="3287"/>
                  <a:pt x="55831" y="3290"/>
                  <a:pt x="55772" y="3290"/>
                </a:cubicBezTo>
                <a:cubicBezTo>
                  <a:pt x="55632" y="3290"/>
                  <a:pt x="55492" y="3274"/>
                  <a:pt x="55351" y="3259"/>
                </a:cubicBezTo>
                <a:cubicBezTo>
                  <a:pt x="54831" y="3205"/>
                  <a:pt x="54311" y="3137"/>
                  <a:pt x="53802" y="3137"/>
                </a:cubicBezTo>
                <a:cubicBezTo>
                  <a:pt x="53685" y="3137"/>
                  <a:pt x="53569" y="3140"/>
                  <a:pt x="53453" y="3149"/>
                </a:cubicBezTo>
                <a:cubicBezTo>
                  <a:pt x="53352" y="3159"/>
                  <a:pt x="53253" y="3163"/>
                  <a:pt x="53154" y="3163"/>
                </a:cubicBezTo>
                <a:cubicBezTo>
                  <a:pt x="52631" y="3163"/>
                  <a:pt x="52142" y="3038"/>
                  <a:pt x="51621" y="3038"/>
                </a:cubicBezTo>
                <a:cubicBezTo>
                  <a:pt x="51533" y="3038"/>
                  <a:pt x="51445" y="2972"/>
                  <a:pt x="51290" y="2928"/>
                </a:cubicBezTo>
                <a:cubicBezTo>
                  <a:pt x="51445" y="2906"/>
                  <a:pt x="51489" y="2884"/>
                  <a:pt x="51555" y="2862"/>
                </a:cubicBezTo>
                <a:cubicBezTo>
                  <a:pt x="51864" y="2862"/>
                  <a:pt x="52151" y="2840"/>
                  <a:pt x="52394" y="2597"/>
                </a:cubicBezTo>
                <a:cubicBezTo>
                  <a:pt x="52488" y="2515"/>
                  <a:pt x="52612" y="2464"/>
                  <a:pt x="52739" y="2464"/>
                </a:cubicBezTo>
                <a:cubicBezTo>
                  <a:pt x="52850" y="2464"/>
                  <a:pt x="52963" y="2504"/>
                  <a:pt x="53056" y="2597"/>
                </a:cubicBezTo>
                <a:cubicBezTo>
                  <a:pt x="53304" y="2845"/>
                  <a:pt x="53559" y="2940"/>
                  <a:pt x="53825" y="2940"/>
                </a:cubicBezTo>
                <a:cubicBezTo>
                  <a:pt x="54032" y="2940"/>
                  <a:pt x="54246" y="2882"/>
                  <a:pt x="54468" y="2795"/>
                </a:cubicBezTo>
                <a:cubicBezTo>
                  <a:pt x="54586" y="2756"/>
                  <a:pt x="54687" y="2682"/>
                  <a:pt x="54801" y="2682"/>
                </a:cubicBezTo>
                <a:cubicBezTo>
                  <a:pt x="54815" y="2682"/>
                  <a:pt x="54829" y="2683"/>
                  <a:pt x="54844" y="2685"/>
                </a:cubicBezTo>
                <a:cubicBezTo>
                  <a:pt x="54872" y="2686"/>
                  <a:pt x="54901" y="2687"/>
                  <a:pt x="54930" y="2687"/>
                </a:cubicBezTo>
                <a:cubicBezTo>
                  <a:pt x="55451" y="2687"/>
                  <a:pt x="55954" y="2506"/>
                  <a:pt x="56477" y="2464"/>
                </a:cubicBezTo>
                <a:cubicBezTo>
                  <a:pt x="56543" y="2464"/>
                  <a:pt x="56609" y="2442"/>
                  <a:pt x="56675" y="2442"/>
                </a:cubicBezTo>
                <a:cubicBezTo>
                  <a:pt x="56862" y="2507"/>
                  <a:pt x="57046" y="2530"/>
                  <a:pt x="57229" y="2530"/>
                </a:cubicBezTo>
                <a:cubicBezTo>
                  <a:pt x="57543" y="2530"/>
                  <a:pt x="57855" y="2462"/>
                  <a:pt x="58176" y="2420"/>
                </a:cubicBezTo>
                <a:cubicBezTo>
                  <a:pt x="58285" y="2396"/>
                  <a:pt x="58401" y="2378"/>
                  <a:pt x="58508" y="2378"/>
                </a:cubicBezTo>
                <a:cubicBezTo>
                  <a:pt x="58597" y="2378"/>
                  <a:pt x="58680" y="2390"/>
                  <a:pt x="58750" y="2420"/>
                </a:cubicBezTo>
                <a:cubicBezTo>
                  <a:pt x="58966" y="2492"/>
                  <a:pt x="59182" y="2512"/>
                  <a:pt x="59399" y="2512"/>
                </a:cubicBezTo>
                <a:cubicBezTo>
                  <a:pt x="59646" y="2512"/>
                  <a:pt x="59893" y="2486"/>
                  <a:pt x="60140" y="2486"/>
                </a:cubicBezTo>
                <a:cubicBezTo>
                  <a:pt x="60279" y="2486"/>
                  <a:pt x="60418" y="2472"/>
                  <a:pt x="60552" y="2472"/>
                </a:cubicBezTo>
                <a:cubicBezTo>
                  <a:pt x="60653" y="2472"/>
                  <a:pt x="60752" y="2480"/>
                  <a:pt x="60846" y="2509"/>
                </a:cubicBezTo>
                <a:cubicBezTo>
                  <a:pt x="61046" y="2578"/>
                  <a:pt x="61246" y="2603"/>
                  <a:pt x="61445" y="2603"/>
                </a:cubicBezTo>
                <a:cubicBezTo>
                  <a:pt x="61687" y="2603"/>
                  <a:pt x="61929" y="2567"/>
                  <a:pt x="62171" y="2531"/>
                </a:cubicBezTo>
                <a:cubicBezTo>
                  <a:pt x="62193" y="2531"/>
                  <a:pt x="62237" y="2442"/>
                  <a:pt x="62259" y="2420"/>
                </a:cubicBezTo>
                <a:cubicBezTo>
                  <a:pt x="62237" y="2376"/>
                  <a:pt x="62215" y="2354"/>
                  <a:pt x="62193" y="2354"/>
                </a:cubicBezTo>
                <a:cubicBezTo>
                  <a:pt x="61884" y="2310"/>
                  <a:pt x="61597" y="2266"/>
                  <a:pt x="61288" y="2222"/>
                </a:cubicBezTo>
                <a:cubicBezTo>
                  <a:pt x="61177" y="2200"/>
                  <a:pt x="61023" y="2244"/>
                  <a:pt x="60979" y="2023"/>
                </a:cubicBezTo>
                <a:cubicBezTo>
                  <a:pt x="61354" y="2023"/>
                  <a:pt x="61729" y="2023"/>
                  <a:pt x="62104" y="2045"/>
                </a:cubicBezTo>
                <a:cubicBezTo>
                  <a:pt x="62833" y="2089"/>
                  <a:pt x="63583" y="2177"/>
                  <a:pt x="64333" y="2222"/>
                </a:cubicBezTo>
                <a:cubicBezTo>
                  <a:pt x="64375" y="2222"/>
                  <a:pt x="64422" y="2231"/>
                  <a:pt x="64470" y="2231"/>
                </a:cubicBezTo>
                <a:cubicBezTo>
                  <a:pt x="64550" y="2231"/>
                  <a:pt x="64631" y="2205"/>
                  <a:pt x="64686" y="2067"/>
                </a:cubicBezTo>
                <a:cubicBezTo>
                  <a:pt x="64466" y="1913"/>
                  <a:pt x="64223" y="1957"/>
                  <a:pt x="64002" y="1935"/>
                </a:cubicBezTo>
                <a:cubicBezTo>
                  <a:pt x="62612" y="1846"/>
                  <a:pt x="61222" y="1648"/>
                  <a:pt x="59853" y="1560"/>
                </a:cubicBezTo>
                <a:cubicBezTo>
                  <a:pt x="58463" y="1493"/>
                  <a:pt x="57073" y="1339"/>
                  <a:pt x="55682" y="1228"/>
                </a:cubicBezTo>
                <a:cubicBezTo>
                  <a:pt x="55539" y="1217"/>
                  <a:pt x="55395" y="1212"/>
                  <a:pt x="55252" y="1212"/>
                </a:cubicBezTo>
                <a:cubicBezTo>
                  <a:pt x="55108" y="1212"/>
                  <a:pt x="54965" y="1217"/>
                  <a:pt x="54821" y="1228"/>
                </a:cubicBezTo>
                <a:cubicBezTo>
                  <a:pt x="54742" y="1233"/>
                  <a:pt x="54664" y="1236"/>
                  <a:pt x="54586" y="1236"/>
                </a:cubicBezTo>
                <a:cubicBezTo>
                  <a:pt x="54318" y="1236"/>
                  <a:pt x="54058" y="1204"/>
                  <a:pt x="53784" y="1118"/>
                </a:cubicBezTo>
                <a:cubicBezTo>
                  <a:pt x="53652" y="1096"/>
                  <a:pt x="53519" y="1074"/>
                  <a:pt x="53387" y="1052"/>
                </a:cubicBezTo>
                <a:cubicBezTo>
                  <a:pt x="52526" y="942"/>
                  <a:pt x="51643" y="942"/>
                  <a:pt x="50761" y="831"/>
                </a:cubicBezTo>
                <a:cubicBezTo>
                  <a:pt x="50705" y="824"/>
                  <a:pt x="50647" y="821"/>
                  <a:pt x="50589" y="821"/>
                </a:cubicBezTo>
                <a:cubicBezTo>
                  <a:pt x="50335" y="821"/>
                  <a:pt x="50066" y="878"/>
                  <a:pt x="49816" y="878"/>
                </a:cubicBezTo>
                <a:cubicBezTo>
                  <a:pt x="49785" y="878"/>
                  <a:pt x="49754" y="877"/>
                  <a:pt x="49723" y="875"/>
                </a:cubicBezTo>
                <a:cubicBezTo>
                  <a:pt x="49348" y="809"/>
                  <a:pt x="48995" y="721"/>
                  <a:pt x="48620" y="721"/>
                </a:cubicBezTo>
                <a:cubicBezTo>
                  <a:pt x="48024" y="721"/>
                  <a:pt x="47428" y="677"/>
                  <a:pt x="46832" y="633"/>
                </a:cubicBezTo>
                <a:cubicBezTo>
                  <a:pt x="46126" y="588"/>
                  <a:pt x="45420" y="544"/>
                  <a:pt x="44714" y="500"/>
                </a:cubicBezTo>
                <a:cubicBezTo>
                  <a:pt x="44294" y="478"/>
                  <a:pt x="43853" y="478"/>
                  <a:pt x="43412" y="456"/>
                </a:cubicBezTo>
                <a:cubicBezTo>
                  <a:pt x="42683" y="412"/>
                  <a:pt x="41955" y="368"/>
                  <a:pt x="41227" y="324"/>
                </a:cubicBezTo>
                <a:cubicBezTo>
                  <a:pt x="40697" y="302"/>
                  <a:pt x="40167" y="280"/>
                  <a:pt x="39638" y="257"/>
                </a:cubicBezTo>
                <a:cubicBezTo>
                  <a:pt x="38600" y="213"/>
                  <a:pt x="37563" y="191"/>
                  <a:pt x="36526" y="147"/>
                </a:cubicBezTo>
                <a:cubicBezTo>
                  <a:pt x="36460" y="147"/>
                  <a:pt x="36393" y="169"/>
                  <a:pt x="36327" y="169"/>
                </a:cubicBezTo>
                <a:cubicBezTo>
                  <a:pt x="35996" y="169"/>
                  <a:pt x="35643" y="169"/>
                  <a:pt x="35290" y="147"/>
                </a:cubicBezTo>
                <a:cubicBezTo>
                  <a:pt x="34209" y="125"/>
                  <a:pt x="33127" y="37"/>
                  <a:pt x="32046" y="37"/>
                </a:cubicBezTo>
                <a:cubicBezTo>
                  <a:pt x="31770" y="37"/>
                  <a:pt x="31494" y="42"/>
                  <a:pt x="31218" y="42"/>
                </a:cubicBezTo>
                <a:cubicBezTo>
                  <a:pt x="30942" y="42"/>
                  <a:pt x="30666" y="37"/>
                  <a:pt x="30391" y="15"/>
                </a:cubicBezTo>
                <a:cubicBezTo>
                  <a:pt x="30258" y="15"/>
                  <a:pt x="30126" y="37"/>
                  <a:pt x="29993" y="37"/>
                </a:cubicBezTo>
                <a:lnTo>
                  <a:pt x="27036" y="37"/>
                </a:lnTo>
                <a:cubicBezTo>
                  <a:pt x="26462" y="37"/>
                  <a:pt x="25879" y="56"/>
                  <a:pt x="25305" y="56"/>
                </a:cubicBezTo>
                <a:cubicBezTo>
                  <a:pt x="25018" y="56"/>
                  <a:pt x="24733" y="51"/>
                  <a:pt x="24454" y="37"/>
                </a:cubicBezTo>
                <a:cubicBezTo>
                  <a:pt x="24113" y="8"/>
                  <a:pt x="23773" y="0"/>
                  <a:pt x="234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6"/>
          <p:cNvGrpSpPr/>
          <p:nvPr/>
        </p:nvGrpSpPr>
        <p:grpSpPr>
          <a:xfrm rot="3708311">
            <a:off x="-520946" y="1629528"/>
            <a:ext cx="925357" cy="1232125"/>
            <a:chOff x="4833175" y="352875"/>
            <a:chExt cx="925300" cy="1232050"/>
          </a:xfrm>
        </p:grpSpPr>
        <p:sp>
          <p:nvSpPr>
            <p:cNvPr id="388" name="Google Shape;388;p26"/>
            <p:cNvSpPr/>
            <p:nvPr/>
          </p:nvSpPr>
          <p:spPr>
            <a:xfrm>
              <a:off x="4839250" y="510125"/>
              <a:ext cx="348175" cy="592900"/>
            </a:xfrm>
            <a:custGeom>
              <a:avLst/>
              <a:gdLst/>
              <a:ahLst/>
              <a:cxnLst/>
              <a:rect l="l" t="t" r="r" b="b"/>
              <a:pathLst>
                <a:path w="13927" h="23716" extrusionOk="0">
                  <a:moveTo>
                    <a:pt x="4525" y="9115"/>
                  </a:moveTo>
                  <a:cubicBezTo>
                    <a:pt x="4547" y="9115"/>
                    <a:pt x="4569" y="9137"/>
                    <a:pt x="4591" y="9159"/>
                  </a:cubicBezTo>
                  <a:cubicBezTo>
                    <a:pt x="4613" y="9159"/>
                    <a:pt x="4613" y="9181"/>
                    <a:pt x="4613" y="9203"/>
                  </a:cubicBezTo>
                  <a:lnTo>
                    <a:pt x="4525" y="9203"/>
                  </a:lnTo>
                  <a:cubicBezTo>
                    <a:pt x="4525" y="9181"/>
                    <a:pt x="4503" y="9181"/>
                    <a:pt x="4503" y="9159"/>
                  </a:cubicBezTo>
                  <a:cubicBezTo>
                    <a:pt x="4481" y="9159"/>
                    <a:pt x="4503" y="9137"/>
                    <a:pt x="4503" y="9137"/>
                  </a:cubicBezTo>
                  <a:cubicBezTo>
                    <a:pt x="4503" y="9115"/>
                    <a:pt x="4503" y="9115"/>
                    <a:pt x="4525" y="9115"/>
                  </a:cubicBezTo>
                  <a:close/>
                  <a:moveTo>
                    <a:pt x="13606" y="0"/>
                  </a:moveTo>
                  <a:cubicBezTo>
                    <a:pt x="13551" y="0"/>
                    <a:pt x="13496" y="22"/>
                    <a:pt x="13441" y="66"/>
                  </a:cubicBezTo>
                  <a:cubicBezTo>
                    <a:pt x="13375" y="89"/>
                    <a:pt x="13331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4" y="221"/>
                    <a:pt x="13110" y="287"/>
                    <a:pt x="13066" y="353"/>
                  </a:cubicBezTo>
                  <a:cubicBezTo>
                    <a:pt x="13044" y="398"/>
                    <a:pt x="12999" y="442"/>
                    <a:pt x="12977" y="486"/>
                  </a:cubicBezTo>
                  <a:cubicBezTo>
                    <a:pt x="12955" y="596"/>
                    <a:pt x="12889" y="729"/>
                    <a:pt x="12845" y="839"/>
                  </a:cubicBezTo>
                  <a:cubicBezTo>
                    <a:pt x="12779" y="993"/>
                    <a:pt x="12690" y="1148"/>
                    <a:pt x="12602" y="1302"/>
                  </a:cubicBezTo>
                  <a:cubicBezTo>
                    <a:pt x="12580" y="1369"/>
                    <a:pt x="12558" y="1435"/>
                    <a:pt x="12514" y="1501"/>
                  </a:cubicBezTo>
                  <a:cubicBezTo>
                    <a:pt x="12514" y="1567"/>
                    <a:pt x="12492" y="1611"/>
                    <a:pt x="12448" y="1678"/>
                  </a:cubicBezTo>
                  <a:cubicBezTo>
                    <a:pt x="12426" y="1722"/>
                    <a:pt x="12404" y="1766"/>
                    <a:pt x="12382" y="1810"/>
                  </a:cubicBezTo>
                  <a:cubicBezTo>
                    <a:pt x="12293" y="1964"/>
                    <a:pt x="12227" y="2141"/>
                    <a:pt x="12139" y="2273"/>
                  </a:cubicBezTo>
                  <a:cubicBezTo>
                    <a:pt x="12109" y="2332"/>
                    <a:pt x="12031" y="2372"/>
                    <a:pt x="11956" y="2372"/>
                  </a:cubicBezTo>
                  <a:cubicBezTo>
                    <a:pt x="11918" y="2372"/>
                    <a:pt x="11881" y="2362"/>
                    <a:pt x="11852" y="2340"/>
                  </a:cubicBezTo>
                  <a:cubicBezTo>
                    <a:pt x="11808" y="2318"/>
                    <a:pt x="11764" y="2295"/>
                    <a:pt x="11719" y="2273"/>
                  </a:cubicBezTo>
                  <a:cubicBezTo>
                    <a:pt x="11742" y="2229"/>
                    <a:pt x="11764" y="2185"/>
                    <a:pt x="11786" y="2119"/>
                  </a:cubicBezTo>
                  <a:cubicBezTo>
                    <a:pt x="11786" y="2119"/>
                    <a:pt x="11786" y="2097"/>
                    <a:pt x="11764" y="2075"/>
                  </a:cubicBezTo>
                  <a:cubicBezTo>
                    <a:pt x="11697" y="2163"/>
                    <a:pt x="11631" y="2251"/>
                    <a:pt x="11565" y="2340"/>
                  </a:cubicBezTo>
                  <a:cubicBezTo>
                    <a:pt x="11543" y="2384"/>
                    <a:pt x="11521" y="2406"/>
                    <a:pt x="11499" y="2428"/>
                  </a:cubicBezTo>
                  <a:cubicBezTo>
                    <a:pt x="11410" y="2450"/>
                    <a:pt x="11344" y="2494"/>
                    <a:pt x="11278" y="2538"/>
                  </a:cubicBezTo>
                  <a:cubicBezTo>
                    <a:pt x="11146" y="2604"/>
                    <a:pt x="11079" y="2693"/>
                    <a:pt x="11013" y="2803"/>
                  </a:cubicBezTo>
                  <a:cubicBezTo>
                    <a:pt x="11013" y="2847"/>
                    <a:pt x="10991" y="2869"/>
                    <a:pt x="10991" y="2913"/>
                  </a:cubicBezTo>
                  <a:cubicBezTo>
                    <a:pt x="10991" y="2980"/>
                    <a:pt x="10969" y="3046"/>
                    <a:pt x="10947" y="3090"/>
                  </a:cubicBezTo>
                  <a:cubicBezTo>
                    <a:pt x="10925" y="3112"/>
                    <a:pt x="10903" y="3134"/>
                    <a:pt x="10881" y="3178"/>
                  </a:cubicBezTo>
                  <a:cubicBezTo>
                    <a:pt x="10815" y="3289"/>
                    <a:pt x="10726" y="3399"/>
                    <a:pt x="10660" y="3531"/>
                  </a:cubicBezTo>
                  <a:cubicBezTo>
                    <a:pt x="10638" y="3598"/>
                    <a:pt x="10616" y="3642"/>
                    <a:pt x="10572" y="3686"/>
                  </a:cubicBezTo>
                  <a:cubicBezTo>
                    <a:pt x="10550" y="3730"/>
                    <a:pt x="10550" y="3752"/>
                    <a:pt x="10528" y="3774"/>
                  </a:cubicBezTo>
                  <a:cubicBezTo>
                    <a:pt x="10506" y="3818"/>
                    <a:pt x="10484" y="3840"/>
                    <a:pt x="10461" y="3885"/>
                  </a:cubicBezTo>
                  <a:cubicBezTo>
                    <a:pt x="10417" y="3951"/>
                    <a:pt x="10373" y="3973"/>
                    <a:pt x="10263" y="3973"/>
                  </a:cubicBezTo>
                  <a:cubicBezTo>
                    <a:pt x="10175" y="3951"/>
                    <a:pt x="10086" y="3907"/>
                    <a:pt x="9976" y="3885"/>
                  </a:cubicBezTo>
                  <a:cubicBezTo>
                    <a:pt x="9954" y="3885"/>
                    <a:pt x="9910" y="3885"/>
                    <a:pt x="9888" y="3862"/>
                  </a:cubicBezTo>
                  <a:cubicBezTo>
                    <a:pt x="9799" y="3840"/>
                    <a:pt x="9733" y="3840"/>
                    <a:pt x="9645" y="3818"/>
                  </a:cubicBezTo>
                  <a:cubicBezTo>
                    <a:pt x="9614" y="3803"/>
                    <a:pt x="9585" y="3795"/>
                    <a:pt x="9557" y="3795"/>
                  </a:cubicBezTo>
                  <a:cubicBezTo>
                    <a:pt x="9507" y="3795"/>
                    <a:pt x="9459" y="3820"/>
                    <a:pt x="9402" y="3862"/>
                  </a:cubicBezTo>
                  <a:cubicBezTo>
                    <a:pt x="9358" y="3907"/>
                    <a:pt x="9270" y="3951"/>
                    <a:pt x="9226" y="4017"/>
                  </a:cubicBezTo>
                  <a:cubicBezTo>
                    <a:pt x="9093" y="4105"/>
                    <a:pt x="9005" y="4260"/>
                    <a:pt x="8850" y="4326"/>
                  </a:cubicBezTo>
                  <a:cubicBezTo>
                    <a:pt x="8806" y="4348"/>
                    <a:pt x="8784" y="4392"/>
                    <a:pt x="8784" y="4436"/>
                  </a:cubicBezTo>
                  <a:cubicBezTo>
                    <a:pt x="8784" y="4502"/>
                    <a:pt x="8784" y="4547"/>
                    <a:pt x="8828" y="4569"/>
                  </a:cubicBezTo>
                  <a:cubicBezTo>
                    <a:pt x="8828" y="4591"/>
                    <a:pt x="8828" y="4613"/>
                    <a:pt x="8828" y="4613"/>
                  </a:cubicBezTo>
                  <a:cubicBezTo>
                    <a:pt x="8784" y="4613"/>
                    <a:pt x="8740" y="4613"/>
                    <a:pt x="8696" y="4591"/>
                  </a:cubicBezTo>
                  <a:cubicBezTo>
                    <a:pt x="8674" y="4591"/>
                    <a:pt x="8630" y="4635"/>
                    <a:pt x="8630" y="4657"/>
                  </a:cubicBezTo>
                  <a:cubicBezTo>
                    <a:pt x="8630" y="4723"/>
                    <a:pt x="8630" y="4789"/>
                    <a:pt x="8696" y="4833"/>
                  </a:cubicBezTo>
                  <a:cubicBezTo>
                    <a:pt x="8740" y="4856"/>
                    <a:pt x="8806" y="4900"/>
                    <a:pt x="8828" y="4944"/>
                  </a:cubicBezTo>
                  <a:cubicBezTo>
                    <a:pt x="8784" y="5010"/>
                    <a:pt x="8718" y="5032"/>
                    <a:pt x="8674" y="5076"/>
                  </a:cubicBezTo>
                  <a:cubicBezTo>
                    <a:pt x="8630" y="5098"/>
                    <a:pt x="8586" y="5120"/>
                    <a:pt x="8586" y="5165"/>
                  </a:cubicBezTo>
                  <a:cubicBezTo>
                    <a:pt x="8573" y="5190"/>
                    <a:pt x="8552" y="5201"/>
                    <a:pt x="8533" y="5201"/>
                  </a:cubicBezTo>
                  <a:cubicBezTo>
                    <a:pt x="8519" y="5201"/>
                    <a:pt x="8506" y="5196"/>
                    <a:pt x="8497" y="5187"/>
                  </a:cubicBezTo>
                  <a:cubicBezTo>
                    <a:pt x="8453" y="5165"/>
                    <a:pt x="8409" y="5142"/>
                    <a:pt x="8365" y="5098"/>
                  </a:cubicBezTo>
                  <a:cubicBezTo>
                    <a:pt x="8321" y="5076"/>
                    <a:pt x="8299" y="5054"/>
                    <a:pt x="8277" y="5054"/>
                  </a:cubicBezTo>
                  <a:cubicBezTo>
                    <a:pt x="8262" y="5062"/>
                    <a:pt x="8247" y="5064"/>
                    <a:pt x="8232" y="5064"/>
                  </a:cubicBezTo>
                  <a:cubicBezTo>
                    <a:pt x="8203" y="5064"/>
                    <a:pt x="8174" y="5054"/>
                    <a:pt x="8144" y="5054"/>
                  </a:cubicBezTo>
                  <a:cubicBezTo>
                    <a:pt x="8122" y="5054"/>
                    <a:pt x="8122" y="5076"/>
                    <a:pt x="8078" y="5098"/>
                  </a:cubicBezTo>
                  <a:cubicBezTo>
                    <a:pt x="8122" y="5120"/>
                    <a:pt x="8144" y="5120"/>
                    <a:pt x="8166" y="5142"/>
                  </a:cubicBezTo>
                  <a:cubicBezTo>
                    <a:pt x="8188" y="5142"/>
                    <a:pt x="8232" y="5142"/>
                    <a:pt x="8255" y="5165"/>
                  </a:cubicBezTo>
                  <a:cubicBezTo>
                    <a:pt x="8277" y="5187"/>
                    <a:pt x="8277" y="5209"/>
                    <a:pt x="8255" y="5231"/>
                  </a:cubicBezTo>
                  <a:cubicBezTo>
                    <a:pt x="8188" y="5297"/>
                    <a:pt x="8166" y="5385"/>
                    <a:pt x="8166" y="5451"/>
                  </a:cubicBezTo>
                  <a:cubicBezTo>
                    <a:pt x="8100" y="5496"/>
                    <a:pt x="8056" y="5540"/>
                    <a:pt x="8034" y="5562"/>
                  </a:cubicBezTo>
                  <a:cubicBezTo>
                    <a:pt x="7979" y="5616"/>
                    <a:pt x="7940" y="5656"/>
                    <a:pt x="7878" y="5656"/>
                  </a:cubicBezTo>
                  <a:cubicBezTo>
                    <a:pt x="7865" y="5656"/>
                    <a:pt x="7851" y="5654"/>
                    <a:pt x="7835" y="5650"/>
                  </a:cubicBezTo>
                  <a:cubicBezTo>
                    <a:pt x="7813" y="5650"/>
                    <a:pt x="7813" y="5672"/>
                    <a:pt x="7791" y="5672"/>
                  </a:cubicBezTo>
                  <a:cubicBezTo>
                    <a:pt x="7813" y="5694"/>
                    <a:pt x="7813" y="5716"/>
                    <a:pt x="7835" y="5738"/>
                  </a:cubicBezTo>
                  <a:cubicBezTo>
                    <a:pt x="7835" y="5760"/>
                    <a:pt x="7857" y="5782"/>
                    <a:pt x="7857" y="5805"/>
                  </a:cubicBezTo>
                  <a:cubicBezTo>
                    <a:pt x="7901" y="5871"/>
                    <a:pt x="7879" y="5959"/>
                    <a:pt x="7769" y="6003"/>
                  </a:cubicBezTo>
                  <a:cubicBezTo>
                    <a:pt x="7747" y="6003"/>
                    <a:pt x="7725" y="6003"/>
                    <a:pt x="7725" y="6047"/>
                  </a:cubicBezTo>
                  <a:cubicBezTo>
                    <a:pt x="7747" y="6069"/>
                    <a:pt x="7769" y="6069"/>
                    <a:pt x="7791" y="6069"/>
                  </a:cubicBezTo>
                  <a:cubicBezTo>
                    <a:pt x="7835" y="6114"/>
                    <a:pt x="7901" y="6136"/>
                    <a:pt x="7946" y="6158"/>
                  </a:cubicBezTo>
                  <a:cubicBezTo>
                    <a:pt x="8012" y="6202"/>
                    <a:pt x="8034" y="6268"/>
                    <a:pt x="7990" y="6356"/>
                  </a:cubicBezTo>
                  <a:cubicBezTo>
                    <a:pt x="7968" y="6378"/>
                    <a:pt x="7968" y="6400"/>
                    <a:pt x="7946" y="6422"/>
                  </a:cubicBezTo>
                  <a:cubicBezTo>
                    <a:pt x="7946" y="6511"/>
                    <a:pt x="7901" y="6599"/>
                    <a:pt x="7835" y="6665"/>
                  </a:cubicBezTo>
                  <a:cubicBezTo>
                    <a:pt x="7813" y="6709"/>
                    <a:pt x="7769" y="6754"/>
                    <a:pt x="7769" y="6820"/>
                  </a:cubicBezTo>
                  <a:cubicBezTo>
                    <a:pt x="7769" y="6842"/>
                    <a:pt x="7747" y="6886"/>
                    <a:pt x="7725" y="6908"/>
                  </a:cubicBezTo>
                  <a:cubicBezTo>
                    <a:pt x="7659" y="6974"/>
                    <a:pt x="7637" y="7018"/>
                    <a:pt x="7637" y="7107"/>
                  </a:cubicBezTo>
                  <a:cubicBezTo>
                    <a:pt x="7637" y="7129"/>
                    <a:pt x="7637" y="7151"/>
                    <a:pt x="7615" y="7173"/>
                  </a:cubicBezTo>
                  <a:cubicBezTo>
                    <a:pt x="7570" y="7195"/>
                    <a:pt x="7548" y="7239"/>
                    <a:pt x="7482" y="7261"/>
                  </a:cubicBezTo>
                  <a:cubicBezTo>
                    <a:pt x="7460" y="7217"/>
                    <a:pt x="7438" y="7195"/>
                    <a:pt x="7416" y="7173"/>
                  </a:cubicBezTo>
                  <a:cubicBezTo>
                    <a:pt x="7416" y="7166"/>
                    <a:pt x="7411" y="7163"/>
                    <a:pt x="7404" y="7163"/>
                  </a:cubicBezTo>
                  <a:cubicBezTo>
                    <a:pt x="7389" y="7163"/>
                    <a:pt x="7364" y="7173"/>
                    <a:pt x="7350" y="7173"/>
                  </a:cubicBezTo>
                  <a:cubicBezTo>
                    <a:pt x="7328" y="7195"/>
                    <a:pt x="7350" y="7217"/>
                    <a:pt x="7350" y="7239"/>
                  </a:cubicBezTo>
                  <a:cubicBezTo>
                    <a:pt x="7372" y="7239"/>
                    <a:pt x="7372" y="7239"/>
                    <a:pt x="7372" y="7261"/>
                  </a:cubicBezTo>
                  <a:cubicBezTo>
                    <a:pt x="7460" y="7305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48"/>
                  </a:cubicBezTo>
                  <a:cubicBezTo>
                    <a:pt x="7548" y="7614"/>
                    <a:pt x="7548" y="7680"/>
                    <a:pt x="7526" y="7725"/>
                  </a:cubicBezTo>
                  <a:cubicBezTo>
                    <a:pt x="7526" y="7747"/>
                    <a:pt x="7526" y="7791"/>
                    <a:pt x="7548" y="7813"/>
                  </a:cubicBezTo>
                  <a:cubicBezTo>
                    <a:pt x="7592" y="7879"/>
                    <a:pt x="7615" y="7967"/>
                    <a:pt x="7592" y="8056"/>
                  </a:cubicBezTo>
                  <a:cubicBezTo>
                    <a:pt x="7570" y="8144"/>
                    <a:pt x="7592" y="8188"/>
                    <a:pt x="7681" y="8232"/>
                  </a:cubicBezTo>
                  <a:cubicBezTo>
                    <a:pt x="7747" y="8254"/>
                    <a:pt x="7791" y="8298"/>
                    <a:pt x="7857" y="8320"/>
                  </a:cubicBezTo>
                  <a:cubicBezTo>
                    <a:pt x="7901" y="8343"/>
                    <a:pt x="7990" y="8343"/>
                    <a:pt x="8034" y="8387"/>
                  </a:cubicBezTo>
                  <a:cubicBezTo>
                    <a:pt x="8056" y="8387"/>
                    <a:pt x="8100" y="8409"/>
                    <a:pt x="8122" y="8431"/>
                  </a:cubicBezTo>
                  <a:cubicBezTo>
                    <a:pt x="8144" y="8497"/>
                    <a:pt x="8122" y="8563"/>
                    <a:pt x="8188" y="8607"/>
                  </a:cubicBezTo>
                  <a:cubicBezTo>
                    <a:pt x="8255" y="8629"/>
                    <a:pt x="8321" y="8629"/>
                    <a:pt x="8387" y="8652"/>
                  </a:cubicBezTo>
                  <a:cubicBezTo>
                    <a:pt x="8409" y="8696"/>
                    <a:pt x="8431" y="8718"/>
                    <a:pt x="8431" y="8762"/>
                  </a:cubicBezTo>
                  <a:cubicBezTo>
                    <a:pt x="8453" y="8806"/>
                    <a:pt x="8453" y="8828"/>
                    <a:pt x="8409" y="8850"/>
                  </a:cubicBezTo>
                  <a:cubicBezTo>
                    <a:pt x="8365" y="8872"/>
                    <a:pt x="8365" y="8872"/>
                    <a:pt x="8365" y="8894"/>
                  </a:cubicBezTo>
                  <a:cubicBezTo>
                    <a:pt x="8343" y="8938"/>
                    <a:pt x="8321" y="8960"/>
                    <a:pt x="8299" y="8960"/>
                  </a:cubicBezTo>
                  <a:cubicBezTo>
                    <a:pt x="8255" y="8960"/>
                    <a:pt x="8232" y="8960"/>
                    <a:pt x="8210" y="8983"/>
                  </a:cubicBezTo>
                  <a:cubicBezTo>
                    <a:pt x="8188" y="9071"/>
                    <a:pt x="8188" y="9159"/>
                    <a:pt x="8166" y="9269"/>
                  </a:cubicBezTo>
                  <a:cubicBezTo>
                    <a:pt x="8100" y="9314"/>
                    <a:pt x="8056" y="9402"/>
                    <a:pt x="8034" y="9490"/>
                  </a:cubicBezTo>
                  <a:cubicBezTo>
                    <a:pt x="8012" y="9578"/>
                    <a:pt x="7968" y="9645"/>
                    <a:pt x="7901" y="9689"/>
                  </a:cubicBezTo>
                  <a:cubicBezTo>
                    <a:pt x="7901" y="9777"/>
                    <a:pt x="7901" y="9843"/>
                    <a:pt x="7901" y="9932"/>
                  </a:cubicBezTo>
                  <a:cubicBezTo>
                    <a:pt x="7857" y="9954"/>
                    <a:pt x="7835" y="9954"/>
                    <a:pt x="7791" y="9954"/>
                  </a:cubicBezTo>
                  <a:cubicBezTo>
                    <a:pt x="7791" y="9998"/>
                    <a:pt x="7791" y="10020"/>
                    <a:pt x="7769" y="10064"/>
                  </a:cubicBezTo>
                  <a:cubicBezTo>
                    <a:pt x="7769" y="10108"/>
                    <a:pt x="7769" y="10152"/>
                    <a:pt x="7747" y="10196"/>
                  </a:cubicBezTo>
                  <a:cubicBezTo>
                    <a:pt x="7725" y="10263"/>
                    <a:pt x="7703" y="10307"/>
                    <a:pt x="7747" y="10373"/>
                  </a:cubicBezTo>
                  <a:cubicBezTo>
                    <a:pt x="7765" y="10409"/>
                    <a:pt x="7739" y="10445"/>
                    <a:pt x="7705" y="10445"/>
                  </a:cubicBezTo>
                  <a:cubicBezTo>
                    <a:pt x="7697" y="10445"/>
                    <a:pt x="7689" y="10443"/>
                    <a:pt x="7681" y="10439"/>
                  </a:cubicBezTo>
                  <a:cubicBezTo>
                    <a:pt x="7615" y="10417"/>
                    <a:pt x="7526" y="10395"/>
                    <a:pt x="7460" y="10351"/>
                  </a:cubicBezTo>
                  <a:cubicBezTo>
                    <a:pt x="7429" y="10335"/>
                    <a:pt x="7398" y="10320"/>
                    <a:pt x="7366" y="10320"/>
                  </a:cubicBezTo>
                  <a:cubicBezTo>
                    <a:pt x="7353" y="10320"/>
                    <a:pt x="7341" y="10322"/>
                    <a:pt x="7328" y="10329"/>
                  </a:cubicBezTo>
                  <a:cubicBezTo>
                    <a:pt x="7295" y="10340"/>
                    <a:pt x="7261" y="10345"/>
                    <a:pt x="7228" y="10345"/>
                  </a:cubicBezTo>
                  <a:cubicBezTo>
                    <a:pt x="7195" y="10345"/>
                    <a:pt x="7162" y="10340"/>
                    <a:pt x="7129" y="10329"/>
                  </a:cubicBezTo>
                  <a:cubicBezTo>
                    <a:pt x="7107" y="10307"/>
                    <a:pt x="7063" y="10307"/>
                    <a:pt x="7019" y="10307"/>
                  </a:cubicBezTo>
                  <a:cubicBezTo>
                    <a:pt x="6930" y="10307"/>
                    <a:pt x="6848" y="10301"/>
                    <a:pt x="6765" y="10301"/>
                  </a:cubicBezTo>
                  <a:cubicBezTo>
                    <a:pt x="6682" y="10301"/>
                    <a:pt x="6599" y="10307"/>
                    <a:pt x="6511" y="10329"/>
                  </a:cubicBezTo>
                  <a:cubicBezTo>
                    <a:pt x="6357" y="10351"/>
                    <a:pt x="6202" y="10395"/>
                    <a:pt x="6136" y="10572"/>
                  </a:cubicBezTo>
                  <a:cubicBezTo>
                    <a:pt x="6136" y="10572"/>
                    <a:pt x="6136" y="10572"/>
                    <a:pt x="6114" y="10594"/>
                  </a:cubicBezTo>
                  <a:cubicBezTo>
                    <a:pt x="6092" y="10638"/>
                    <a:pt x="6070" y="10682"/>
                    <a:pt x="6070" y="10748"/>
                  </a:cubicBezTo>
                  <a:cubicBezTo>
                    <a:pt x="6092" y="10792"/>
                    <a:pt x="6070" y="10836"/>
                    <a:pt x="6048" y="10881"/>
                  </a:cubicBezTo>
                  <a:cubicBezTo>
                    <a:pt x="6026" y="10947"/>
                    <a:pt x="6003" y="11013"/>
                    <a:pt x="5981" y="11057"/>
                  </a:cubicBezTo>
                  <a:cubicBezTo>
                    <a:pt x="5981" y="11123"/>
                    <a:pt x="6003" y="11167"/>
                    <a:pt x="6003" y="11212"/>
                  </a:cubicBezTo>
                  <a:cubicBezTo>
                    <a:pt x="6026" y="11278"/>
                    <a:pt x="5937" y="11278"/>
                    <a:pt x="5915" y="11322"/>
                  </a:cubicBezTo>
                  <a:cubicBezTo>
                    <a:pt x="5915" y="11476"/>
                    <a:pt x="5915" y="11476"/>
                    <a:pt x="5827" y="11565"/>
                  </a:cubicBezTo>
                  <a:cubicBezTo>
                    <a:pt x="5783" y="11587"/>
                    <a:pt x="5739" y="11609"/>
                    <a:pt x="5694" y="11653"/>
                  </a:cubicBezTo>
                  <a:cubicBezTo>
                    <a:pt x="5672" y="11675"/>
                    <a:pt x="5650" y="11697"/>
                    <a:pt x="5628" y="11741"/>
                  </a:cubicBezTo>
                  <a:cubicBezTo>
                    <a:pt x="5606" y="11785"/>
                    <a:pt x="5562" y="11830"/>
                    <a:pt x="5518" y="11852"/>
                  </a:cubicBezTo>
                  <a:cubicBezTo>
                    <a:pt x="5452" y="11896"/>
                    <a:pt x="5386" y="11962"/>
                    <a:pt x="5363" y="12028"/>
                  </a:cubicBezTo>
                  <a:cubicBezTo>
                    <a:pt x="5319" y="12094"/>
                    <a:pt x="5253" y="12139"/>
                    <a:pt x="5165" y="12161"/>
                  </a:cubicBezTo>
                  <a:cubicBezTo>
                    <a:pt x="5077" y="12161"/>
                    <a:pt x="4988" y="12205"/>
                    <a:pt x="4922" y="12249"/>
                  </a:cubicBezTo>
                  <a:cubicBezTo>
                    <a:pt x="4878" y="12315"/>
                    <a:pt x="4812" y="12337"/>
                    <a:pt x="4723" y="12337"/>
                  </a:cubicBezTo>
                  <a:lnTo>
                    <a:pt x="4635" y="12337"/>
                  </a:lnTo>
                  <a:cubicBezTo>
                    <a:pt x="4591" y="12337"/>
                    <a:pt x="4569" y="12315"/>
                    <a:pt x="4547" y="12293"/>
                  </a:cubicBezTo>
                  <a:cubicBezTo>
                    <a:pt x="4547" y="12359"/>
                    <a:pt x="4547" y="12403"/>
                    <a:pt x="4547" y="12447"/>
                  </a:cubicBezTo>
                  <a:cubicBezTo>
                    <a:pt x="4547" y="12580"/>
                    <a:pt x="4525" y="12580"/>
                    <a:pt x="4392" y="12646"/>
                  </a:cubicBezTo>
                  <a:lnTo>
                    <a:pt x="4370" y="12646"/>
                  </a:lnTo>
                  <a:cubicBezTo>
                    <a:pt x="4370" y="12668"/>
                    <a:pt x="4348" y="12668"/>
                    <a:pt x="4348" y="12690"/>
                  </a:cubicBezTo>
                  <a:cubicBezTo>
                    <a:pt x="4348" y="12690"/>
                    <a:pt x="4348" y="12712"/>
                    <a:pt x="4348" y="12734"/>
                  </a:cubicBezTo>
                  <a:cubicBezTo>
                    <a:pt x="4326" y="12734"/>
                    <a:pt x="4304" y="12756"/>
                    <a:pt x="4282" y="12756"/>
                  </a:cubicBezTo>
                  <a:cubicBezTo>
                    <a:pt x="4260" y="12756"/>
                    <a:pt x="4238" y="12734"/>
                    <a:pt x="4238" y="12734"/>
                  </a:cubicBezTo>
                  <a:cubicBezTo>
                    <a:pt x="4216" y="12646"/>
                    <a:pt x="4194" y="12558"/>
                    <a:pt x="4216" y="12470"/>
                  </a:cubicBezTo>
                  <a:cubicBezTo>
                    <a:pt x="4260" y="12425"/>
                    <a:pt x="4304" y="12403"/>
                    <a:pt x="4326" y="12381"/>
                  </a:cubicBezTo>
                  <a:cubicBezTo>
                    <a:pt x="4392" y="12315"/>
                    <a:pt x="4459" y="12249"/>
                    <a:pt x="4503" y="12183"/>
                  </a:cubicBezTo>
                  <a:cubicBezTo>
                    <a:pt x="4569" y="12116"/>
                    <a:pt x="4591" y="12028"/>
                    <a:pt x="4525" y="11940"/>
                  </a:cubicBezTo>
                  <a:cubicBezTo>
                    <a:pt x="4503" y="11940"/>
                    <a:pt x="4503" y="11896"/>
                    <a:pt x="4547" y="11874"/>
                  </a:cubicBezTo>
                  <a:cubicBezTo>
                    <a:pt x="4569" y="11874"/>
                    <a:pt x="4591" y="11852"/>
                    <a:pt x="4613" y="11852"/>
                  </a:cubicBezTo>
                  <a:cubicBezTo>
                    <a:pt x="4679" y="11807"/>
                    <a:pt x="4768" y="11763"/>
                    <a:pt x="4790" y="11675"/>
                  </a:cubicBezTo>
                  <a:cubicBezTo>
                    <a:pt x="4834" y="11565"/>
                    <a:pt x="4878" y="11476"/>
                    <a:pt x="4944" y="11388"/>
                  </a:cubicBezTo>
                  <a:cubicBezTo>
                    <a:pt x="4988" y="11344"/>
                    <a:pt x="5010" y="11322"/>
                    <a:pt x="5032" y="11278"/>
                  </a:cubicBezTo>
                  <a:cubicBezTo>
                    <a:pt x="5077" y="11145"/>
                    <a:pt x="5077" y="11145"/>
                    <a:pt x="5187" y="11079"/>
                  </a:cubicBezTo>
                  <a:cubicBezTo>
                    <a:pt x="5209" y="11013"/>
                    <a:pt x="5231" y="10947"/>
                    <a:pt x="5253" y="10903"/>
                  </a:cubicBezTo>
                  <a:cubicBezTo>
                    <a:pt x="5297" y="10836"/>
                    <a:pt x="5341" y="10748"/>
                    <a:pt x="5363" y="10660"/>
                  </a:cubicBezTo>
                  <a:cubicBezTo>
                    <a:pt x="5386" y="10616"/>
                    <a:pt x="5408" y="10572"/>
                    <a:pt x="5430" y="10549"/>
                  </a:cubicBezTo>
                  <a:cubicBezTo>
                    <a:pt x="5496" y="10483"/>
                    <a:pt x="5562" y="10395"/>
                    <a:pt x="5606" y="10307"/>
                  </a:cubicBezTo>
                  <a:cubicBezTo>
                    <a:pt x="5661" y="10234"/>
                    <a:pt x="5731" y="10191"/>
                    <a:pt x="5804" y="10191"/>
                  </a:cubicBezTo>
                  <a:cubicBezTo>
                    <a:pt x="5819" y="10191"/>
                    <a:pt x="5834" y="10193"/>
                    <a:pt x="5849" y="10196"/>
                  </a:cubicBezTo>
                  <a:cubicBezTo>
                    <a:pt x="5871" y="10196"/>
                    <a:pt x="5871" y="10174"/>
                    <a:pt x="5893" y="10174"/>
                  </a:cubicBezTo>
                  <a:cubicBezTo>
                    <a:pt x="5893" y="10152"/>
                    <a:pt x="5871" y="10130"/>
                    <a:pt x="5893" y="10108"/>
                  </a:cubicBezTo>
                  <a:cubicBezTo>
                    <a:pt x="5915" y="10064"/>
                    <a:pt x="5937" y="10020"/>
                    <a:pt x="5959" y="9976"/>
                  </a:cubicBezTo>
                  <a:cubicBezTo>
                    <a:pt x="5959" y="9954"/>
                    <a:pt x="5981" y="9954"/>
                    <a:pt x="6003" y="9932"/>
                  </a:cubicBezTo>
                  <a:cubicBezTo>
                    <a:pt x="6003" y="9932"/>
                    <a:pt x="6026" y="9954"/>
                    <a:pt x="6026" y="9954"/>
                  </a:cubicBezTo>
                  <a:cubicBezTo>
                    <a:pt x="6048" y="9976"/>
                    <a:pt x="6048" y="9976"/>
                    <a:pt x="6070" y="9976"/>
                  </a:cubicBezTo>
                  <a:cubicBezTo>
                    <a:pt x="6070" y="9954"/>
                    <a:pt x="6092" y="9932"/>
                    <a:pt x="6070" y="9932"/>
                  </a:cubicBezTo>
                  <a:cubicBezTo>
                    <a:pt x="6070" y="9909"/>
                    <a:pt x="6048" y="9887"/>
                    <a:pt x="6026" y="9843"/>
                  </a:cubicBezTo>
                  <a:cubicBezTo>
                    <a:pt x="6026" y="9821"/>
                    <a:pt x="6048" y="9777"/>
                    <a:pt x="6026" y="9733"/>
                  </a:cubicBezTo>
                  <a:cubicBezTo>
                    <a:pt x="6026" y="9711"/>
                    <a:pt x="6026" y="9689"/>
                    <a:pt x="6003" y="9667"/>
                  </a:cubicBezTo>
                  <a:cubicBezTo>
                    <a:pt x="5981" y="9645"/>
                    <a:pt x="5937" y="9645"/>
                    <a:pt x="5937" y="9601"/>
                  </a:cubicBezTo>
                  <a:cubicBezTo>
                    <a:pt x="5937" y="9578"/>
                    <a:pt x="5915" y="9534"/>
                    <a:pt x="5915" y="9512"/>
                  </a:cubicBezTo>
                  <a:cubicBezTo>
                    <a:pt x="5937" y="9490"/>
                    <a:pt x="5981" y="9446"/>
                    <a:pt x="6003" y="9424"/>
                  </a:cubicBezTo>
                  <a:cubicBezTo>
                    <a:pt x="6048" y="9380"/>
                    <a:pt x="6048" y="9336"/>
                    <a:pt x="6048" y="9292"/>
                  </a:cubicBezTo>
                  <a:cubicBezTo>
                    <a:pt x="6070" y="9225"/>
                    <a:pt x="6114" y="9203"/>
                    <a:pt x="6180" y="9181"/>
                  </a:cubicBezTo>
                  <a:cubicBezTo>
                    <a:pt x="6268" y="9159"/>
                    <a:pt x="6312" y="9093"/>
                    <a:pt x="6290" y="9005"/>
                  </a:cubicBezTo>
                  <a:cubicBezTo>
                    <a:pt x="6290" y="8983"/>
                    <a:pt x="6290" y="8960"/>
                    <a:pt x="6290" y="8960"/>
                  </a:cubicBezTo>
                  <a:cubicBezTo>
                    <a:pt x="6334" y="8850"/>
                    <a:pt x="6401" y="8762"/>
                    <a:pt x="6445" y="8674"/>
                  </a:cubicBezTo>
                  <a:cubicBezTo>
                    <a:pt x="6467" y="8629"/>
                    <a:pt x="6467" y="8585"/>
                    <a:pt x="6445" y="8541"/>
                  </a:cubicBezTo>
                  <a:cubicBezTo>
                    <a:pt x="6423" y="8519"/>
                    <a:pt x="6423" y="8497"/>
                    <a:pt x="6423" y="8475"/>
                  </a:cubicBezTo>
                  <a:cubicBezTo>
                    <a:pt x="6423" y="8431"/>
                    <a:pt x="6445" y="8409"/>
                    <a:pt x="6445" y="8365"/>
                  </a:cubicBezTo>
                  <a:cubicBezTo>
                    <a:pt x="6379" y="8320"/>
                    <a:pt x="6334" y="8276"/>
                    <a:pt x="6312" y="8210"/>
                  </a:cubicBezTo>
                  <a:cubicBezTo>
                    <a:pt x="6312" y="8166"/>
                    <a:pt x="6334" y="8144"/>
                    <a:pt x="6357" y="8144"/>
                  </a:cubicBezTo>
                  <a:cubicBezTo>
                    <a:pt x="6367" y="8139"/>
                    <a:pt x="6377" y="8137"/>
                    <a:pt x="6387" y="8137"/>
                  </a:cubicBezTo>
                  <a:cubicBezTo>
                    <a:pt x="6404" y="8137"/>
                    <a:pt x="6422" y="8142"/>
                    <a:pt x="6440" y="8142"/>
                  </a:cubicBezTo>
                  <a:cubicBezTo>
                    <a:pt x="6456" y="8142"/>
                    <a:pt x="6473" y="8138"/>
                    <a:pt x="6489" y="8122"/>
                  </a:cubicBezTo>
                  <a:lnTo>
                    <a:pt x="6511" y="8122"/>
                  </a:lnTo>
                  <a:cubicBezTo>
                    <a:pt x="6489" y="8034"/>
                    <a:pt x="6533" y="7989"/>
                    <a:pt x="6599" y="7945"/>
                  </a:cubicBezTo>
                  <a:cubicBezTo>
                    <a:pt x="6612" y="7919"/>
                    <a:pt x="6633" y="7909"/>
                    <a:pt x="6661" y="7909"/>
                  </a:cubicBezTo>
                  <a:cubicBezTo>
                    <a:pt x="6681" y="7909"/>
                    <a:pt x="6704" y="7914"/>
                    <a:pt x="6732" y="7923"/>
                  </a:cubicBezTo>
                  <a:cubicBezTo>
                    <a:pt x="6754" y="7923"/>
                    <a:pt x="6776" y="7901"/>
                    <a:pt x="6798" y="7857"/>
                  </a:cubicBezTo>
                  <a:cubicBezTo>
                    <a:pt x="6776" y="7813"/>
                    <a:pt x="6754" y="7769"/>
                    <a:pt x="6754" y="7725"/>
                  </a:cubicBezTo>
                  <a:cubicBezTo>
                    <a:pt x="6732" y="7703"/>
                    <a:pt x="6732" y="7703"/>
                    <a:pt x="6710" y="7703"/>
                  </a:cubicBezTo>
                  <a:cubicBezTo>
                    <a:pt x="6621" y="7680"/>
                    <a:pt x="6555" y="7636"/>
                    <a:pt x="6577" y="7526"/>
                  </a:cubicBezTo>
                  <a:cubicBezTo>
                    <a:pt x="6577" y="7482"/>
                    <a:pt x="6555" y="7438"/>
                    <a:pt x="6511" y="7438"/>
                  </a:cubicBezTo>
                  <a:cubicBezTo>
                    <a:pt x="6489" y="7416"/>
                    <a:pt x="6467" y="7416"/>
                    <a:pt x="6445" y="7394"/>
                  </a:cubicBezTo>
                  <a:cubicBezTo>
                    <a:pt x="6401" y="7371"/>
                    <a:pt x="6357" y="7349"/>
                    <a:pt x="6312" y="7349"/>
                  </a:cubicBezTo>
                  <a:cubicBezTo>
                    <a:pt x="6298" y="7357"/>
                    <a:pt x="6283" y="7359"/>
                    <a:pt x="6269" y="7359"/>
                  </a:cubicBezTo>
                  <a:cubicBezTo>
                    <a:pt x="6241" y="7359"/>
                    <a:pt x="6217" y="7349"/>
                    <a:pt x="6202" y="7349"/>
                  </a:cubicBezTo>
                  <a:cubicBezTo>
                    <a:pt x="6158" y="7327"/>
                    <a:pt x="6092" y="7305"/>
                    <a:pt x="6070" y="7261"/>
                  </a:cubicBezTo>
                  <a:cubicBezTo>
                    <a:pt x="5937" y="7173"/>
                    <a:pt x="5805" y="7107"/>
                    <a:pt x="5672" y="7040"/>
                  </a:cubicBezTo>
                  <a:cubicBezTo>
                    <a:pt x="5584" y="6996"/>
                    <a:pt x="5452" y="6974"/>
                    <a:pt x="5363" y="6930"/>
                  </a:cubicBezTo>
                  <a:lnTo>
                    <a:pt x="5275" y="6930"/>
                  </a:lnTo>
                  <a:cubicBezTo>
                    <a:pt x="5231" y="6930"/>
                    <a:pt x="5187" y="6952"/>
                    <a:pt x="5187" y="7018"/>
                  </a:cubicBezTo>
                  <a:cubicBezTo>
                    <a:pt x="5209" y="7040"/>
                    <a:pt x="5209" y="7063"/>
                    <a:pt x="5209" y="7107"/>
                  </a:cubicBezTo>
                  <a:cubicBezTo>
                    <a:pt x="5231" y="7129"/>
                    <a:pt x="5231" y="7151"/>
                    <a:pt x="5209" y="7173"/>
                  </a:cubicBezTo>
                  <a:cubicBezTo>
                    <a:pt x="5187" y="7195"/>
                    <a:pt x="5209" y="7239"/>
                    <a:pt x="5209" y="7261"/>
                  </a:cubicBezTo>
                  <a:cubicBezTo>
                    <a:pt x="5231" y="7305"/>
                    <a:pt x="5231" y="7371"/>
                    <a:pt x="5231" y="7416"/>
                  </a:cubicBezTo>
                  <a:cubicBezTo>
                    <a:pt x="5209" y="7482"/>
                    <a:pt x="5209" y="7570"/>
                    <a:pt x="5187" y="7636"/>
                  </a:cubicBezTo>
                  <a:cubicBezTo>
                    <a:pt x="5121" y="7703"/>
                    <a:pt x="5054" y="7769"/>
                    <a:pt x="4966" y="7835"/>
                  </a:cubicBezTo>
                  <a:cubicBezTo>
                    <a:pt x="4922" y="7879"/>
                    <a:pt x="4900" y="7923"/>
                    <a:pt x="4922" y="7989"/>
                  </a:cubicBezTo>
                  <a:cubicBezTo>
                    <a:pt x="4922" y="8012"/>
                    <a:pt x="4944" y="8012"/>
                    <a:pt x="4944" y="8034"/>
                  </a:cubicBezTo>
                  <a:cubicBezTo>
                    <a:pt x="4966" y="8100"/>
                    <a:pt x="4944" y="8166"/>
                    <a:pt x="4900" y="8210"/>
                  </a:cubicBezTo>
                  <a:cubicBezTo>
                    <a:pt x="4856" y="8254"/>
                    <a:pt x="4834" y="8298"/>
                    <a:pt x="4790" y="8343"/>
                  </a:cubicBezTo>
                  <a:cubicBezTo>
                    <a:pt x="4768" y="8409"/>
                    <a:pt x="4723" y="8475"/>
                    <a:pt x="4679" y="8519"/>
                  </a:cubicBezTo>
                  <a:cubicBezTo>
                    <a:pt x="4657" y="8541"/>
                    <a:pt x="4635" y="8585"/>
                    <a:pt x="4635" y="8607"/>
                  </a:cubicBezTo>
                  <a:cubicBezTo>
                    <a:pt x="4613" y="8696"/>
                    <a:pt x="4569" y="8784"/>
                    <a:pt x="4613" y="8872"/>
                  </a:cubicBezTo>
                  <a:cubicBezTo>
                    <a:pt x="4613" y="8872"/>
                    <a:pt x="4613" y="8894"/>
                    <a:pt x="4613" y="8916"/>
                  </a:cubicBezTo>
                  <a:cubicBezTo>
                    <a:pt x="4569" y="8938"/>
                    <a:pt x="4525" y="8938"/>
                    <a:pt x="4481" y="8960"/>
                  </a:cubicBezTo>
                  <a:cubicBezTo>
                    <a:pt x="4420" y="8997"/>
                    <a:pt x="4366" y="9013"/>
                    <a:pt x="4311" y="9013"/>
                  </a:cubicBezTo>
                  <a:cubicBezTo>
                    <a:pt x="4266" y="9013"/>
                    <a:pt x="4221" y="9002"/>
                    <a:pt x="4172" y="8983"/>
                  </a:cubicBezTo>
                  <a:cubicBezTo>
                    <a:pt x="4128" y="8983"/>
                    <a:pt x="4105" y="8960"/>
                    <a:pt x="4061" y="8938"/>
                  </a:cubicBezTo>
                  <a:cubicBezTo>
                    <a:pt x="3982" y="8891"/>
                    <a:pt x="3902" y="8854"/>
                    <a:pt x="3814" y="8854"/>
                  </a:cubicBezTo>
                  <a:cubicBezTo>
                    <a:pt x="3780" y="8854"/>
                    <a:pt x="3745" y="8860"/>
                    <a:pt x="3708" y="8872"/>
                  </a:cubicBezTo>
                  <a:cubicBezTo>
                    <a:pt x="3686" y="8872"/>
                    <a:pt x="3642" y="8850"/>
                    <a:pt x="3598" y="8850"/>
                  </a:cubicBezTo>
                  <a:cubicBezTo>
                    <a:pt x="3576" y="8850"/>
                    <a:pt x="3554" y="8828"/>
                    <a:pt x="3532" y="8828"/>
                  </a:cubicBezTo>
                  <a:cubicBezTo>
                    <a:pt x="3519" y="8822"/>
                    <a:pt x="3508" y="8819"/>
                    <a:pt x="3498" y="8819"/>
                  </a:cubicBezTo>
                  <a:cubicBezTo>
                    <a:pt x="3475" y="8819"/>
                    <a:pt x="3459" y="8835"/>
                    <a:pt x="3443" y="8850"/>
                  </a:cubicBezTo>
                  <a:cubicBezTo>
                    <a:pt x="3399" y="8894"/>
                    <a:pt x="3355" y="8960"/>
                    <a:pt x="3355" y="9049"/>
                  </a:cubicBezTo>
                  <a:cubicBezTo>
                    <a:pt x="3355" y="9115"/>
                    <a:pt x="3355" y="9159"/>
                    <a:pt x="3355" y="9225"/>
                  </a:cubicBezTo>
                  <a:cubicBezTo>
                    <a:pt x="3355" y="9336"/>
                    <a:pt x="3399" y="9402"/>
                    <a:pt x="3488" y="9446"/>
                  </a:cubicBezTo>
                  <a:cubicBezTo>
                    <a:pt x="3532" y="9468"/>
                    <a:pt x="3576" y="9490"/>
                    <a:pt x="3598" y="9512"/>
                  </a:cubicBezTo>
                  <a:cubicBezTo>
                    <a:pt x="3642" y="9534"/>
                    <a:pt x="3664" y="9534"/>
                    <a:pt x="3708" y="9556"/>
                  </a:cubicBezTo>
                  <a:cubicBezTo>
                    <a:pt x="3797" y="9623"/>
                    <a:pt x="3797" y="9667"/>
                    <a:pt x="3752" y="9733"/>
                  </a:cubicBezTo>
                  <a:cubicBezTo>
                    <a:pt x="3730" y="9777"/>
                    <a:pt x="3708" y="9799"/>
                    <a:pt x="3686" y="9821"/>
                  </a:cubicBezTo>
                  <a:cubicBezTo>
                    <a:pt x="3642" y="9887"/>
                    <a:pt x="3642" y="9932"/>
                    <a:pt x="3686" y="9998"/>
                  </a:cubicBezTo>
                  <a:cubicBezTo>
                    <a:pt x="3686" y="10020"/>
                    <a:pt x="3708" y="10042"/>
                    <a:pt x="3730" y="10064"/>
                  </a:cubicBezTo>
                  <a:cubicBezTo>
                    <a:pt x="3708" y="10086"/>
                    <a:pt x="3708" y="10086"/>
                    <a:pt x="3708" y="10108"/>
                  </a:cubicBezTo>
                  <a:cubicBezTo>
                    <a:pt x="3664" y="10108"/>
                    <a:pt x="3620" y="10130"/>
                    <a:pt x="3620" y="10196"/>
                  </a:cubicBezTo>
                  <a:cubicBezTo>
                    <a:pt x="3620" y="10218"/>
                    <a:pt x="3576" y="10241"/>
                    <a:pt x="3554" y="10241"/>
                  </a:cubicBezTo>
                  <a:cubicBezTo>
                    <a:pt x="3510" y="10241"/>
                    <a:pt x="3488" y="10218"/>
                    <a:pt x="3443" y="10218"/>
                  </a:cubicBezTo>
                  <a:cubicBezTo>
                    <a:pt x="3443" y="10263"/>
                    <a:pt x="3465" y="10285"/>
                    <a:pt x="3488" y="10307"/>
                  </a:cubicBezTo>
                  <a:cubicBezTo>
                    <a:pt x="3488" y="10373"/>
                    <a:pt x="3488" y="10439"/>
                    <a:pt x="3443" y="10483"/>
                  </a:cubicBezTo>
                  <a:cubicBezTo>
                    <a:pt x="3421" y="10549"/>
                    <a:pt x="3399" y="10594"/>
                    <a:pt x="3421" y="10660"/>
                  </a:cubicBezTo>
                  <a:cubicBezTo>
                    <a:pt x="3421" y="10704"/>
                    <a:pt x="3399" y="10726"/>
                    <a:pt x="3355" y="10748"/>
                  </a:cubicBezTo>
                  <a:cubicBezTo>
                    <a:pt x="3333" y="10770"/>
                    <a:pt x="3311" y="10770"/>
                    <a:pt x="3289" y="10770"/>
                  </a:cubicBezTo>
                  <a:cubicBezTo>
                    <a:pt x="3267" y="10770"/>
                    <a:pt x="3267" y="10792"/>
                    <a:pt x="3267" y="10792"/>
                  </a:cubicBezTo>
                  <a:cubicBezTo>
                    <a:pt x="3289" y="10814"/>
                    <a:pt x="3289" y="10836"/>
                    <a:pt x="3311" y="10858"/>
                  </a:cubicBezTo>
                  <a:cubicBezTo>
                    <a:pt x="3275" y="10913"/>
                    <a:pt x="3238" y="10952"/>
                    <a:pt x="3177" y="10952"/>
                  </a:cubicBezTo>
                  <a:cubicBezTo>
                    <a:pt x="3164" y="10952"/>
                    <a:pt x="3150" y="10951"/>
                    <a:pt x="3134" y="10947"/>
                  </a:cubicBezTo>
                  <a:cubicBezTo>
                    <a:pt x="3090" y="10947"/>
                    <a:pt x="3046" y="10969"/>
                    <a:pt x="3024" y="11013"/>
                  </a:cubicBezTo>
                  <a:cubicBezTo>
                    <a:pt x="3002" y="11035"/>
                    <a:pt x="2980" y="11079"/>
                    <a:pt x="2958" y="11101"/>
                  </a:cubicBezTo>
                  <a:cubicBezTo>
                    <a:pt x="2936" y="11167"/>
                    <a:pt x="2914" y="11234"/>
                    <a:pt x="2892" y="11278"/>
                  </a:cubicBezTo>
                  <a:cubicBezTo>
                    <a:pt x="2825" y="11322"/>
                    <a:pt x="2759" y="11344"/>
                    <a:pt x="2715" y="11432"/>
                  </a:cubicBezTo>
                  <a:cubicBezTo>
                    <a:pt x="2693" y="11454"/>
                    <a:pt x="2671" y="11454"/>
                    <a:pt x="2649" y="11476"/>
                  </a:cubicBezTo>
                  <a:cubicBezTo>
                    <a:pt x="2627" y="11476"/>
                    <a:pt x="2583" y="11476"/>
                    <a:pt x="2583" y="11498"/>
                  </a:cubicBezTo>
                  <a:cubicBezTo>
                    <a:pt x="2649" y="11697"/>
                    <a:pt x="2605" y="11874"/>
                    <a:pt x="2627" y="12072"/>
                  </a:cubicBezTo>
                  <a:cubicBezTo>
                    <a:pt x="2583" y="12094"/>
                    <a:pt x="2561" y="12094"/>
                    <a:pt x="2539" y="12094"/>
                  </a:cubicBezTo>
                  <a:cubicBezTo>
                    <a:pt x="2516" y="12116"/>
                    <a:pt x="2472" y="12116"/>
                    <a:pt x="2472" y="12139"/>
                  </a:cubicBezTo>
                  <a:cubicBezTo>
                    <a:pt x="2428" y="12183"/>
                    <a:pt x="2362" y="12249"/>
                    <a:pt x="2362" y="12337"/>
                  </a:cubicBezTo>
                  <a:cubicBezTo>
                    <a:pt x="2384" y="12425"/>
                    <a:pt x="2340" y="12470"/>
                    <a:pt x="2252" y="12492"/>
                  </a:cubicBezTo>
                  <a:cubicBezTo>
                    <a:pt x="2208" y="12503"/>
                    <a:pt x="2169" y="12508"/>
                    <a:pt x="2130" y="12508"/>
                  </a:cubicBezTo>
                  <a:cubicBezTo>
                    <a:pt x="2092" y="12508"/>
                    <a:pt x="2053" y="12503"/>
                    <a:pt x="2009" y="12492"/>
                  </a:cubicBezTo>
                  <a:cubicBezTo>
                    <a:pt x="1994" y="12492"/>
                    <a:pt x="1970" y="12482"/>
                    <a:pt x="1948" y="12482"/>
                  </a:cubicBezTo>
                  <a:cubicBezTo>
                    <a:pt x="1938" y="12482"/>
                    <a:pt x="1928" y="12484"/>
                    <a:pt x="1921" y="12492"/>
                  </a:cubicBezTo>
                  <a:cubicBezTo>
                    <a:pt x="1899" y="12536"/>
                    <a:pt x="1921" y="12558"/>
                    <a:pt x="1943" y="12580"/>
                  </a:cubicBezTo>
                  <a:cubicBezTo>
                    <a:pt x="1965" y="12580"/>
                    <a:pt x="1965" y="12602"/>
                    <a:pt x="1965" y="12602"/>
                  </a:cubicBezTo>
                  <a:cubicBezTo>
                    <a:pt x="2009" y="12668"/>
                    <a:pt x="2009" y="12690"/>
                    <a:pt x="1943" y="12734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2999"/>
                    <a:pt x="1744" y="13021"/>
                  </a:cubicBezTo>
                  <a:cubicBezTo>
                    <a:pt x="1744" y="13087"/>
                    <a:pt x="1722" y="13132"/>
                    <a:pt x="1722" y="13198"/>
                  </a:cubicBezTo>
                  <a:cubicBezTo>
                    <a:pt x="1700" y="13220"/>
                    <a:pt x="1700" y="13242"/>
                    <a:pt x="1678" y="13264"/>
                  </a:cubicBezTo>
                  <a:cubicBezTo>
                    <a:pt x="1656" y="13308"/>
                    <a:pt x="1634" y="13352"/>
                    <a:pt x="1656" y="13419"/>
                  </a:cubicBezTo>
                  <a:cubicBezTo>
                    <a:pt x="1656" y="13419"/>
                    <a:pt x="1656" y="13441"/>
                    <a:pt x="1634" y="13463"/>
                  </a:cubicBezTo>
                  <a:cubicBezTo>
                    <a:pt x="1612" y="13529"/>
                    <a:pt x="1567" y="13617"/>
                    <a:pt x="1567" y="13705"/>
                  </a:cubicBezTo>
                  <a:cubicBezTo>
                    <a:pt x="1567" y="13705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16"/>
                    <a:pt x="1523" y="13838"/>
                    <a:pt x="1545" y="13860"/>
                  </a:cubicBezTo>
                  <a:cubicBezTo>
                    <a:pt x="1567" y="13904"/>
                    <a:pt x="1545" y="13948"/>
                    <a:pt x="1523" y="13992"/>
                  </a:cubicBezTo>
                  <a:cubicBezTo>
                    <a:pt x="1479" y="14036"/>
                    <a:pt x="1457" y="14103"/>
                    <a:pt x="1479" y="14169"/>
                  </a:cubicBezTo>
                  <a:cubicBezTo>
                    <a:pt x="1501" y="14191"/>
                    <a:pt x="1479" y="14213"/>
                    <a:pt x="1435" y="14235"/>
                  </a:cubicBezTo>
                  <a:cubicBezTo>
                    <a:pt x="1391" y="14257"/>
                    <a:pt x="1325" y="14301"/>
                    <a:pt x="1281" y="14323"/>
                  </a:cubicBezTo>
                  <a:cubicBezTo>
                    <a:pt x="1214" y="14368"/>
                    <a:pt x="1148" y="14434"/>
                    <a:pt x="1060" y="14456"/>
                  </a:cubicBezTo>
                  <a:lnTo>
                    <a:pt x="1038" y="14456"/>
                  </a:lnTo>
                  <a:cubicBezTo>
                    <a:pt x="1060" y="14478"/>
                    <a:pt x="1060" y="14500"/>
                    <a:pt x="1082" y="14500"/>
                  </a:cubicBezTo>
                  <a:cubicBezTo>
                    <a:pt x="1148" y="14544"/>
                    <a:pt x="1170" y="14588"/>
                    <a:pt x="1192" y="14654"/>
                  </a:cubicBezTo>
                  <a:cubicBezTo>
                    <a:pt x="1192" y="14721"/>
                    <a:pt x="1214" y="14809"/>
                    <a:pt x="1236" y="14853"/>
                  </a:cubicBezTo>
                  <a:cubicBezTo>
                    <a:pt x="1281" y="14897"/>
                    <a:pt x="1347" y="14919"/>
                    <a:pt x="1413" y="14963"/>
                  </a:cubicBezTo>
                  <a:cubicBezTo>
                    <a:pt x="1457" y="14985"/>
                    <a:pt x="1479" y="15008"/>
                    <a:pt x="1479" y="15052"/>
                  </a:cubicBezTo>
                  <a:cubicBezTo>
                    <a:pt x="1479" y="15074"/>
                    <a:pt x="1479" y="15096"/>
                    <a:pt x="1523" y="15096"/>
                  </a:cubicBezTo>
                  <a:cubicBezTo>
                    <a:pt x="1545" y="15074"/>
                    <a:pt x="1567" y="15052"/>
                    <a:pt x="1590" y="15030"/>
                  </a:cubicBezTo>
                  <a:cubicBezTo>
                    <a:pt x="1638" y="14993"/>
                    <a:pt x="1680" y="14977"/>
                    <a:pt x="1719" y="14977"/>
                  </a:cubicBezTo>
                  <a:cubicBezTo>
                    <a:pt x="1751" y="14977"/>
                    <a:pt x="1780" y="14988"/>
                    <a:pt x="1810" y="15008"/>
                  </a:cubicBezTo>
                  <a:cubicBezTo>
                    <a:pt x="1876" y="15052"/>
                    <a:pt x="1943" y="15096"/>
                    <a:pt x="2009" y="15140"/>
                  </a:cubicBezTo>
                  <a:cubicBezTo>
                    <a:pt x="2051" y="15112"/>
                    <a:pt x="2084" y="15084"/>
                    <a:pt x="2119" y="15084"/>
                  </a:cubicBezTo>
                  <a:cubicBezTo>
                    <a:pt x="2140" y="15084"/>
                    <a:pt x="2161" y="15094"/>
                    <a:pt x="2185" y="15118"/>
                  </a:cubicBezTo>
                  <a:cubicBezTo>
                    <a:pt x="2235" y="15148"/>
                    <a:pt x="2290" y="15160"/>
                    <a:pt x="2344" y="15160"/>
                  </a:cubicBezTo>
                  <a:cubicBezTo>
                    <a:pt x="2411" y="15160"/>
                    <a:pt x="2478" y="15142"/>
                    <a:pt x="2539" y="15118"/>
                  </a:cubicBezTo>
                  <a:cubicBezTo>
                    <a:pt x="2572" y="15096"/>
                    <a:pt x="2599" y="15085"/>
                    <a:pt x="2627" y="15085"/>
                  </a:cubicBezTo>
                  <a:cubicBezTo>
                    <a:pt x="2654" y="15085"/>
                    <a:pt x="2682" y="15096"/>
                    <a:pt x="2715" y="15118"/>
                  </a:cubicBezTo>
                  <a:cubicBezTo>
                    <a:pt x="2730" y="15133"/>
                    <a:pt x="2745" y="15140"/>
                    <a:pt x="2758" y="15140"/>
                  </a:cubicBezTo>
                  <a:cubicBezTo>
                    <a:pt x="2786" y="15140"/>
                    <a:pt x="2811" y="15111"/>
                    <a:pt x="2825" y="15052"/>
                  </a:cubicBezTo>
                  <a:cubicBezTo>
                    <a:pt x="2825" y="14985"/>
                    <a:pt x="2848" y="14919"/>
                    <a:pt x="2892" y="14875"/>
                  </a:cubicBezTo>
                  <a:cubicBezTo>
                    <a:pt x="2914" y="14809"/>
                    <a:pt x="2980" y="14743"/>
                    <a:pt x="2980" y="14676"/>
                  </a:cubicBezTo>
                  <a:cubicBezTo>
                    <a:pt x="2980" y="14654"/>
                    <a:pt x="3002" y="14654"/>
                    <a:pt x="3002" y="14654"/>
                  </a:cubicBezTo>
                  <a:cubicBezTo>
                    <a:pt x="3046" y="14632"/>
                    <a:pt x="3046" y="14588"/>
                    <a:pt x="3046" y="14566"/>
                  </a:cubicBezTo>
                  <a:cubicBezTo>
                    <a:pt x="3046" y="14544"/>
                    <a:pt x="3046" y="14500"/>
                    <a:pt x="3046" y="14500"/>
                  </a:cubicBezTo>
                  <a:cubicBezTo>
                    <a:pt x="3112" y="14434"/>
                    <a:pt x="3156" y="14390"/>
                    <a:pt x="3201" y="14345"/>
                  </a:cubicBezTo>
                  <a:cubicBezTo>
                    <a:pt x="3245" y="14323"/>
                    <a:pt x="3245" y="14301"/>
                    <a:pt x="3223" y="14279"/>
                  </a:cubicBezTo>
                  <a:cubicBezTo>
                    <a:pt x="3216" y="14273"/>
                    <a:pt x="3210" y="14270"/>
                    <a:pt x="3203" y="14270"/>
                  </a:cubicBezTo>
                  <a:cubicBezTo>
                    <a:pt x="3188" y="14270"/>
                    <a:pt x="3172" y="14286"/>
                    <a:pt x="3156" y="14301"/>
                  </a:cubicBezTo>
                  <a:cubicBezTo>
                    <a:pt x="3134" y="14301"/>
                    <a:pt x="3134" y="14301"/>
                    <a:pt x="3134" y="14323"/>
                  </a:cubicBezTo>
                  <a:cubicBezTo>
                    <a:pt x="3123" y="14334"/>
                    <a:pt x="3112" y="14340"/>
                    <a:pt x="3099" y="14340"/>
                  </a:cubicBezTo>
                  <a:cubicBezTo>
                    <a:pt x="3085" y="14340"/>
                    <a:pt x="3068" y="14334"/>
                    <a:pt x="3046" y="14323"/>
                  </a:cubicBezTo>
                  <a:cubicBezTo>
                    <a:pt x="3024" y="14323"/>
                    <a:pt x="3002" y="14301"/>
                    <a:pt x="2980" y="14279"/>
                  </a:cubicBezTo>
                  <a:cubicBezTo>
                    <a:pt x="3002" y="14213"/>
                    <a:pt x="3024" y="14191"/>
                    <a:pt x="3046" y="14147"/>
                  </a:cubicBezTo>
                  <a:cubicBezTo>
                    <a:pt x="3090" y="14081"/>
                    <a:pt x="3179" y="14103"/>
                    <a:pt x="3223" y="14059"/>
                  </a:cubicBezTo>
                  <a:cubicBezTo>
                    <a:pt x="3223" y="14036"/>
                    <a:pt x="3223" y="14014"/>
                    <a:pt x="3223" y="14014"/>
                  </a:cubicBezTo>
                  <a:cubicBezTo>
                    <a:pt x="3201" y="13948"/>
                    <a:pt x="3201" y="13904"/>
                    <a:pt x="3267" y="13860"/>
                  </a:cubicBezTo>
                  <a:cubicBezTo>
                    <a:pt x="3289" y="13816"/>
                    <a:pt x="3311" y="13772"/>
                    <a:pt x="3333" y="13728"/>
                  </a:cubicBezTo>
                  <a:cubicBezTo>
                    <a:pt x="3355" y="13683"/>
                    <a:pt x="3377" y="13617"/>
                    <a:pt x="3399" y="13551"/>
                  </a:cubicBezTo>
                  <a:cubicBezTo>
                    <a:pt x="3421" y="13529"/>
                    <a:pt x="3443" y="13507"/>
                    <a:pt x="3488" y="13507"/>
                  </a:cubicBezTo>
                  <a:cubicBezTo>
                    <a:pt x="3510" y="13507"/>
                    <a:pt x="3532" y="13485"/>
                    <a:pt x="3554" y="13485"/>
                  </a:cubicBezTo>
                  <a:cubicBezTo>
                    <a:pt x="3554" y="13396"/>
                    <a:pt x="3532" y="13308"/>
                    <a:pt x="3532" y="13220"/>
                  </a:cubicBezTo>
                  <a:cubicBezTo>
                    <a:pt x="3554" y="13220"/>
                    <a:pt x="3554" y="13220"/>
                    <a:pt x="3576" y="13198"/>
                  </a:cubicBezTo>
                  <a:cubicBezTo>
                    <a:pt x="3642" y="13198"/>
                    <a:pt x="3730" y="13198"/>
                    <a:pt x="3797" y="13132"/>
                  </a:cubicBezTo>
                  <a:cubicBezTo>
                    <a:pt x="3797" y="13110"/>
                    <a:pt x="3841" y="13110"/>
                    <a:pt x="3863" y="13087"/>
                  </a:cubicBezTo>
                  <a:lnTo>
                    <a:pt x="3951" y="13087"/>
                  </a:lnTo>
                  <a:cubicBezTo>
                    <a:pt x="3951" y="12911"/>
                    <a:pt x="4017" y="12823"/>
                    <a:pt x="4150" y="12779"/>
                  </a:cubicBezTo>
                  <a:cubicBezTo>
                    <a:pt x="4150" y="12823"/>
                    <a:pt x="4172" y="12867"/>
                    <a:pt x="4172" y="12889"/>
                  </a:cubicBezTo>
                  <a:cubicBezTo>
                    <a:pt x="4194" y="12933"/>
                    <a:pt x="4172" y="12955"/>
                    <a:pt x="4128" y="12977"/>
                  </a:cubicBezTo>
                  <a:cubicBezTo>
                    <a:pt x="4128" y="12977"/>
                    <a:pt x="4128" y="12999"/>
                    <a:pt x="4128" y="12999"/>
                  </a:cubicBezTo>
                  <a:cubicBezTo>
                    <a:pt x="4128" y="13043"/>
                    <a:pt x="4150" y="13065"/>
                    <a:pt x="4150" y="13087"/>
                  </a:cubicBezTo>
                  <a:cubicBezTo>
                    <a:pt x="4128" y="13132"/>
                    <a:pt x="4083" y="13176"/>
                    <a:pt x="4061" y="13220"/>
                  </a:cubicBezTo>
                  <a:cubicBezTo>
                    <a:pt x="4017" y="13286"/>
                    <a:pt x="3951" y="13242"/>
                    <a:pt x="3929" y="13308"/>
                  </a:cubicBezTo>
                  <a:cubicBezTo>
                    <a:pt x="3929" y="13308"/>
                    <a:pt x="3929" y="13330"/>
                    <a:pt x="3929" y="13330"/>
                  </a:cubicBezTo>
                  <a:cubicBezTo>
                    <a:pt x="4017" y="13352"/>
                    <a:pt x="4083" y="13441"/>
                    <a:pt x="4150" y="13529"/>
                  </a:cubicBezTo>
                  <a:cubicBezTo>
                    <a:pt x="4172" y="13551"/>
                    <a:pt x="4194" y="13595"/>
                    <a:pt x="4194" y="13617"/>
                  </a:cubicBezTo>
                  <a:cubicBezTo>
                    <a:pt x="4194" y="13705"/>
                    <a:pt x="4238" y="13750"/>
                    <a:pt x="4282" y="13816"/>
                  </a:cubicBezTo>
                  <a:cubicBezTo>
                    <a:pt x="4304" y="13838"/>
                    <a:pt x="4348" y="13860"/>
                    <a:pt x="4348" y="13904"/>
                  </a:cubicBezTo>
                  <a:cubicBezTo>
                    <a:pt x="4326" y="13948"/>
                    <a:pt x="4304" y="13970"/>
                    <a:pt x="4260" y="14014"/>
                  </a:cubicBezTo>
                  <a:cubicBezTo>
                    <a:pt x="4282" y="14036"/>
                    <a:pt x="4304" y="14036"/>
                    <a:pt x="4326" y="14036"/>
                  </a:cubicBezTo>
                  <a:cubicBezTo>
                    <a:pt x="4392" y="14081"/>
                    <a:pt x="4392" y="14125"/>
                    <a:pt x="4348" y="14169"/>
                  </a:cubicBezTo>
                  <a:cubicBezTo>
                    <a:pt x="4326" y="14213"/>
                    <a:pt x="4282" y="14279"/>
                    <a:pt x="4238" y="14323"/>
                  </a:cubicBezTo>
                  <a:cubicBezTo>
                    <a:pt x="4282" y="14368"/>
                    <a:pt x="4304" y="14434"/>
                    <a:pt x="4282" y="14500"/>
                  </a:cubicBezTo>
                  <a:cubicBezTo>
                    <a:pt x="4282" y="14543"/>
                    <a:pt x="4264" y="14567"/>
                    <a:pt x="4233" y="14567"/>
                  </a:cubicBezTo>
                  <a:cubicBezTo>
                    <a:pt x="4216" y="14567"/>
                    <a:pt x="4195" y="14560"/>
                    <a:pt x="4172" y="14544"/>
                  </a:cubicBezTo>
                  <a:cubicBezTo>
                    <a:pt x="4150" y="14544"/>
                    <a:pt x="4150" y="14522"/>
                    <a:pt x="4128" y="14522"/>
                  </a:cubicBezTo>
                  <a:cubicBezTo>
                    <a:pt x="4105" y="14522"/>
                    <a:pt x="4105" y="14522"/>
                    <a:pt x="4105" y="14544"/>
                  </a:cubicBezTo>
                  <a:cubicBezTo>
                    <a:pt x="4083" y="14566"/>
                    <a:pt x="4083" y="14588"/>
                    <a:pt x="4083" y="14632"/>
                  </a:cubicBezTo>
                  <a:cubicBezTo>
                    <a:pt x="4017" y="14588"/>
                    <a:pt x="4017" y="14588"/>
                    <a:pt x="3885" y="14566"/>
                  </a:cubicBezTo>
                  <a:cubicBezTo>
                    <a:pt x="3863" y="14566"/>
                    <a:pt x="3863" y="14566"/>
                    <a:pt x="3841" y="14544"/>
                  </a:cubicBezTo>
                  <a:cubicBezTo>
                    <a:pt x="3797" y="14544"/>
                    <a:pt x="3730" y="14544"/>
                    <a:pt x="3686" y="14566"/>
                  </a:cubicBezTo>
                  <a:cubicBezTo>
                    <a:pt x="3664" y="14566"/>
                    <a:pt x="3620" y="14588"/>
                    <a:pt x="3598" y="14588"/>
                  </a:cubicBezTo>
                  <a:cubicBezTo>
                    <a:pt x="3549" y="14580"/>
                    <a:pt x="3519" y="14575"/>
                    <a:pt x="3495" y="14575"/>
                  </a:cubicBezTo>
                  <a:cubicBezTo>
                    <a:pt x="3454" y="14575"/>
                    <a:pt x="3433" y="14590"/>
                    <a:pt x="3377" y="14632"/>
                  </a:cubicBezTo>
                  <a:cubicBezTo>
                    <a:pt x="3333" y="14632"/>
                    <a:pt x="3289" y="14610"/>
                    <a:pt x="3267" y="14588"/>
                  </a:cubicBezTo>
                  <a:cubicBezTo>
                    <a:pt x="3245" y="14588"/>
                    <a:pt x="3223" y="14588"/>
                    <a:pt x="3223" y="14632"/>
                  </a:cubicBezTo>
                  <a:cubicBezTo>
                    <a:pt x="3289" y="14676"/>
                    <a:pt x="3355" y="14743"/>
                    <a:pt x="3443" y="14809"/>
                  </a:cubicBezTo>
                  <a:cubicBezTo>
                    <a:pt x="3443" y="14831"/>
                    <a:pt x="3443" y="14831"/>
                    <a:pt x="3443" y="14853"/>
                  </a:cubicBezTo>
                  <a:cubicBezTo>
                    <a:pt x="3443" y="14919"/>
                    <a:pt x="3443" y="14963"/>
                    <a:pt x="3510" y="15008"/>
                  </a:cubicBezTo>
                  <a:cubicBezTo>
                    <a:pt x="3532" y="15030"/>
                    <a:pt x="3554" y="15074"/>
                    <a:pt x="3554" y="15118"/>
                  </a:cubicBezTo>
                  <a:cubicBezTo>
                    <a:pt x="3576" y="15228"/>
                    <a:pt x="3620" y="15317"/>
                    <a:pt x="3686" y="15427"/>
                  </a:cubicBezTo>
                  <a:cubicBezTo>
                    <a:pt x="3730" y="15493"/>
                    <a:pt x="3708" y="15493"/>
                    <a:pt x="3642" y="15537"/>
                  </a:cubicBezTo>
                  <a:cubicBezTo>
                    <a:pt x="3598" y="15537"/>
                    <a:pt x="3576" y="15471"/>
                    <a:pt x="3532" y="15471"/>
                  </a:cubicBezTo>
                  <a:cubicBezTo>
                    <a:pt x="3532" y="15493"/>
                    <a:pt x="3532" y="15493"/>
                    <a:pt x="3532" y="15493"/>
                  </a:cubicBezTo>
                  <a:cubicBezTo>
                    <a:pt x="3532" y="15515"/>
                    <a:pt x="3532" y="15537"/>
                    <a:pt x="3532" y="15537"/>
                  </a:cubicBezTo>
                  <a:cubicBezTo>
                    <a:pt x="3532" y="15559"/>
                    <a:pt x="3532" y="15581"/>
                    <a:pt x="3510" y="15603"/>
                  </a:cubicBezTo>
                  <a:cubicBezTo>
                    <a:pt x="3462" y="15667"/>
                    <a:pt x="3403" y="15719"/>
                    <a:pt x="3325" y="15719"/>
                  </a:cubicBezTo>
                  <a:cubicBezTo>
                    <a:pt x="3294" y="15719"/>
                    <a:pt x="3260" y="15710"/>
                    <a:pt x="3223" y="15692"/>
                  </a:cubicBezTo>
                  <a:cubicBezTo>
                    <a:pt x="3156" y="15670"/>
                    <a:pt x="3090" y="15670"/>
                    <a:pt x="3046" y="15670"/>
                  </a:cubicBezTo>
                  <a:cubicBezTo>
                    <a:pt x="2980" y="15670"/>
                    <a:pt x="2936" y="15714"/>
                    <a:pt x="2958" y="15780"/>
                  </a:cubicBezTo>
                  <a:cubicBezTo>
                    <a:pt x="2958" y="15824"/>
                    <a:pt x="2980" y="15846"/>
                    <a:pt x="2980" y="15890"/>
                  </a:cubicBezTo>
                  <a:cubicBezTo>
                    <a:pt x="3002" y="15934"/>
                    <a:pt x="2980" y="15979"/>
                    <a:pt x="2936" y="16001"/>
                  </a:cubicBezTo>
                  <a:cubicBezTo>
                    <a:pt x="2929" y="16007"/>
                    <a:pt x="2921" y="16010"/>
                    <a:pt x="2912" y="16010"/>
                  </a:cubicBezTo>
                  <a:cubicBezTo>
                    <a:pt x="2890" y="16010"/>
                    <a:pt x="2863" y="15994"/>
                    <a:pt x="2848" y="15979"/>
                  </a:cubicBezTo>
                  <a:cubicBezTo>
                    <a:pt x="2825" y="15979"/>
                    <a:pt x="2803" y="15957"/>
                    <a:pt x="2781" y="15934"/>
                  </a:cubicBezTo>
                  <a:lnTo>
                    <a:pt x="2759" y="15934"/>
                  </a:lnTo>
                  <a:cubicBezTo>
                    <a:pt x="2737" y="15957"/>
                    <a:pt x="2737" y="15957"/>
                    <a:pt x="2737" y="15979"/>
                  </a:cubicBezTo>
                  <a:cubicBezTo>
                    <a:pt x="2737" y="16001"/>
                    <a:pt x="2737" y="16023"/>
                    <a:pt x="2737" y="16045"/>
                  </a:cubicBezTo>
                  <a:cubicBezTo>
                    <a:pt x="2759" y="16089"/>
                    <a:pt x="2781" y="16155"/>
                    <a:pt x="2781" y="16199"/>
                  </a:cubicBezTo>
                  <a:cubicBezTo>
                    <a:pt x="2759" y="16398"/>
                    <a:pt x="2781" y="16420"/>
                    <a:pt x="2561" y="16486"/>
                  </a:cubicBezTo>
                  <a:cubicBezTo>
                    <a:pt x="2561" y="16486"/>
                    <a:pt x="2561" y="16508"/>
                    <a:pt x="2539" y="16508"/>
                  </a:cubicBezTo>
                  <a:cubicBezTo>
                    <a:pt x="2539" y="16530"/>
                    <a:pt x="2539" y="16552"/>
                    <a:pt x="2539" y="16574"/>
                  </a:cubicBezTo>
                  <a:lnTo>
                    <a:pt x="2450" y="16574"/>
                  </a:lnTo>
                  <a:cubicBezTo>
                    <a:pt x="2450" y="16597"/>
                    <a:pt x="2450" y="16619"/>
                    <a:pt x="2428" y="16619"/>
                  </a:cubicBezTo>
                  <a:cubicBezTo>
                    <a:pt x="2428" y="16641"/>
                    <a:pt x="2428" y="16663"/>
                    <a:pt x="2406" y="16663"/>
                  </a:cubicBezTo>
                  <a:cubicBezTo>
                    <a:pt x="2362" y="16663"/>
                    <a:pt x="2340" y="16641"/>
                    <a:pt x="2318" y="16641"/>
                  </a:cubicBezTo>
                  <a:cubicBezTo>
                    <a:pt x="2274" y="16641"/>
                    <a:pt x="2252" y="16663"/>
                    <a:pt x="2230" y="16663"/>
                  </a:cubicBezTo>
                  <a:cubicBezTo>
                    <a:pt x="2185" y="16729"/>
                    <a:pt x="2097" y="16751"/>
                    <a:pt x="2031" y="16773"/>
                  </a:cubicBezTo>
                  <a:cubicBezTo>
                    <a:pt x="1943" y="16817"/>
                    <a:pt x="1899" y="16883"/>
                    <a:pt x="1899" y="16972"/>
                  </a:cubicBezTo>
                  <a:cubicBezTo>
                    <a:pt x="1921" y="17038"/>
                    <a:pt x="1899" y="17104"/>
                    <a:pt x="1832" y="17148"/>
                  </a:cubicBezTo>
                  <a:cubicBezTo>
                    <a:pt x="1766" y="17170"/>
                    <a:pt x="1744" y="17237"/>
                    <a:pt x="1766" y="17303"/>
                  </a:cubicBezTo>
                  <a:cubicBezTo>
                    <a:pt x="1766" y="17347"/>
                    <a:pt x="1766" y="17413"/>
                    <a:pt x="1766" y="17479"/>
                  </a:cubicBezTo>
                  <a:cubicBezTo>
                    <a:pt x="1766" y="17501"/>
                    <a:pt x="1744" y="17523"/>
                    <a:pt x="1722" y="17546"/>
                  </a:cubicBezTo>
                  <a:cubicBezTo>
                    <a:pt x="1678" y="17546"/>
                    <a:pt x="1656" y="17523"/>
                    <a:pt x="1612" y="17523"/>
                  </a:cubicBezTo>
                  <a:cubicBezTo>
                    <a:pt x="1590" y="17523"/>
                    <a:pt x="1567" y="17523"/>
                    <a:pt x="1567" y="17568"/>
                  </a:cubicBezTo>
                  <a:cubicBezTo>
                    <a:pt x="1678" y="17634"/>
                    <a:pt x="1678" y="17634"/>
                    <a:pt x="1722" y="17766"/>
                  </a:cubicBezTo>
                  <a:cubicBezTo>
                    <a:pt x="1722" y="17788"/>
                    <a:pt x="1722" y="17788"/>
                    <a:pt x="1722" y="17810"/>
                  </a:cubicBezTo>
                  <a:cubicBezTo>
                    <a:pt x="1722" y="17877"/>
                    <a:pt x="1766" y="17921"/>
                    <a:pt x="1832" y="17921"/>
                  </a:cubicBezTo>
                  <a:cubicBezTo>
                    <a:pt x="1832" y="17921"/>
                    <a:pt x="1854" y="17943"/>
                    <a:pt x="1854" y="17943"/>
                  </a:cubicBezTo>
                  <a:cubicBezTo>
                    <a:pt x="1965" y="17987"/>
                    <a:pt x="2031" y="18053"/>
                    <a:pt x="2031" y="18186"/>
                  </a:cubicBezTo>
                  <a:cubicBezTo>
                    <a:pt x="2031" y="18208"/>
                    <a:pt x="2053" y="18252"/>
                    <a:pt x="2075" y="18274"/>
                  </a:cubicBezTo>
                  <a:cubicBezTo>
                    <a:pt x="2141" y="18340"/>
                    <a:pt x="2185" y="18428"/>
                    <a:pt x="2252" y="18495"/>
                  </a:cubicBezTo>
                  <a:cubicBezTo>
                    <a:pt x="2185" y="18627"/>
                    <a:pt x="2075" y="18737"/>
                    <a:pt x="1987" y="18803"/>
                  </a:cubicBezTo>
                  <a:cubicBezTo>
                    <a:pt x="1943" y="18826"/>
                    <a:pt x="1876" y="18848"/>
                    <a:pt x="1832" y="18848"/>
                  </a:cubicBezTo>
                  <a:cubicBezTo>
                    <a:pt x="1744" y="18870"/>
                    <a:pt x="1678" y="18870"/>
                    <a:pt x="1612" y="18870"/>
                  </a:cubicBezTo>
                  <a:cubicBezTo>
                    <a:pt x="1567" y="19002"/>
                    <a:pt x="1479" y="19090"/>
                    <a:pt x="1369" y="19157"/>
                  </a:cubicBezTo>
                  <a:cubicBezTo>
                    <a:pt x="1325" y="19135"/>
                    <a:pt x="1259" y="19112"/>
                    <a:pt x="1192" y="19112"/>
                  </a:cubicBezTo>
                  <a:cubicBezTo>
                    <a:pt x="1259" y="19201"/>
                    <a:pt x="1259" y="19201"/>
                    <a:pt x="1325" y="19245"/>
                  </a:cubicBezTo>
                  <a:cubicBezTo>
                    <a:pt x="1347" y="19267"/>
                    <a:pt x="1369" y="19289"/>
                    <a:pt x="1369" y="19311"/>
                  </a:cubicBezTo>
                  <a:cubicBezTo>
                    <a:pt x="1391" y="19399"/>
                    <a:pt x="1413" y="19488"/>
                    <a:pt x="1325" y="19576"/>
                  </a:cubicBezTo>
                  <a:lnTo>
                    <a:pt x="1281" y="19576"/>
                  </a:lnTo>
                  <a:cubicBezTo>
                    <a:pt x="1265" y="19572"/>
                    <a:pt x="1251" y="19570"/>
                    <a:pt x="1238" y="19570"/>
                  </a:cubicBezTo>
                  <a:cubicBezTo>
                    <a:pt x="1177" y="19570"/>
                    <a:pt x="1140" y="19610"/>
                    <a:pt x="1104" y="19664"/>
                  </a:cubicBezTo>
                  <a:cubicBezTo>
                    <a:pt x="1082" y="19708"/>
                    <a:pt x="1038" y="19752"/>
                    <a:pt x="994" y="19797"/>
                  </a:cubicBezTo>
                  <a:lnTo>
                    <a:pt x="972" y="19797"/>
                  </a:lnTo>
                  <a:cubicBezTo>
                    <a:pt x="950" y="19797"/>
                    <a:pt x="927" y="19797"/>
                    <a:pt x="905" y="19775"/>
                  </a:cubicBezTo>
                  <a:cubicBezTo>
                    <a:pt x="905" y="19797"/>
                    <a:pt x="883" y="19797"/>
                    <a:pt x="883" y="19797"/>
                  </a:cubicBezTo>
                  <a:cubicBezTo>
                    <a:pt x="883" y="19797"/>
                    <a:pt x="883" y="19819"/>
                    <a:pt x="861" y="19819"/>
                  </a:cubicBezTo>
                  <a:cubicBezTo>
                    <a:pt x="832" y="19878"/>
                    <a:pt x="802" y="19907"/>
                    <a:pt x="760" y="19907"/>
                  </a:cubicBezTo>
                  <a:cubicBezTo>
                    <a:pt x="739" y="19907"/>
                    <a:pt x="714" y="19900"/>
                    <a:pt x="685" y="19885"/>
                  </a:cubicBezTo>
                  <a:cubicBezTo>
                    <a:pt x="663" y="19863"/>
                    <a:pt x="641" y="19863"/>
                    <a:pt x="619" y="19841"/>
                  </a:cubicBezTo>
                  <a:cubicBezTo>
                    <a:pt x="530" y="19951"/>
                    <a:pt x="442" y="20017"/>
                    <a:pt x="310" y="20039"/>
                  </a:cubicBezTo>
                  <a:cubicBezTo>
                    <a:pt x="310" y="20039"/>
                    <a:pt x="287" y="20061"/>
                    <a:pt x="287" y="20061"/>
                  </a:cubicBezTo>
                  <a:cubicBezTo>
                    <a:pt x="310" y="20084"/>
                    <a:pt x="332" y="20084"/>
                    <a:pt x="354" y="20084"/>
                  </a:cubicBezTo>
                  <a:cubicBezTo>
                    <a:pt x="368" y="20081"/>
                    <a:pt x="382" y="20079"/>
                    <a:pt x="394" y="20079"/>
                  </a:cubicBezTo>
                  <a:cubicBezTo>
                    <a:pt x="476" y="20079"/>
                    <a:pt x="514" y="20139"/>
                    <a:pt x="552" y="20216"/>
                  </a:cubicBezTo>
                  <a:cubicBezTo>
                    <a:pt x="530" y="20216"/>
                    <a:pt x="486" y="20238"/>
                    <a:pt x="464" y="20238"/>
                  </a:cubicBezTo>
                  <a:cubicBezTo>
                    <a:pt x="464" y="20282"/>
                    <a:pt x="464" y="20304"/>
                    <a:pt x="464" y="20326"/>
                  </a:cubicBezTo>
                  <a:cubicBezTo>
                    <a:pt x="287" y="20348"/>
                    <a:pt x="243" y="20370"/>
                    <a:pt x="199" y="20503"/>
                  </a:cubicBezTo>
                  <a:cubicBezTo>
                    <a:pt x="221" y="20547"/>
                    <a:pt x="287" y="20569"/>
                    <a:pt x="310" y="20635"/>
                  </a:cubicBezTo>
                  <a:cubicBezTo>
                    <a:pt x="287" y="20657"/>
                    <a:pt x="265" y="20679"/>
                    <a:pt x="221" y="20701"/>
                  </a:cubicBezTo>
                  <a:cubicBezTo>
                    <a:pt x="243" y="20701"/>
                    <a:pt x="243" y="20724"/>
                    <a:pt x="265" y="20724"/>
                  </a:cubicBezTo>
                  <a:cubicBezTo>
                    <a:pt x="287" y="20746"/>
                    <a:pt x="310" y="20768"/>
                    <a:pt x="332" y="20768"/>
                  </a:cubicBezTo>
                  <a:cubicBezTo>
                    <a:pt x="420" y="20834"/>
                    <a:pt x="420" y="20856"/>
                    <a:pt x="376" y="20944"/>
                  </a:cubicBezTo>
                  <a:cubicBezTo>
                    <a:pt x="354" y="20988"/>
                    <a:pt x="332" y="21033"/>
                    <a:pt x="354" y="21077"/>
                  </a:cubicBezTo>
                  <a:cubicBezTo>
                    <a:pt x="398" y="21121"/>
                    <a:pt x="376" y="21165"/>
                    <a:pt x="354" y="21209"/>
                  </a:cubicBezTo>
                  <a:cubicBezTo>
                    <a:pt x="354" y="21253"/>
                    <a:pt x="376" y="21297"/>
                    <a:pt x="420" y="21341"/>
                  </a:cubicBezTo>
                  <a:cubicBezTo>
                    <a:pt x="442" y="21341"/>
                    <a:pt x="486" y="21364"/>
                    <a:pt x="508" y="21364"/>
                  </a:cubicBezTo>
                  <a:cubicBezTo>
                    <a:pt x="530" y="21386"/>
                    <a:pt x="574" y="21386"/>
                    <a:pt x="596" y="21408"/>
                  </a:cubicBezTo>
                  <a:cubicBezTo>
                    <a:pt x="619" y="21430"/>
                    <a:pt x="641" y="21452"/>
                    <a:pt x="619" y="21474"/>
                  </a:cubicBezTo>
                  <a:cubicBezTo>
                    <a:pt x="619" y="21518"/>
                    <a:pt x="641" y="21562"/>
                    <a:pt x="663" y="21606"/>
                  </a:cubicBezTo>
                  <a:cubicBezTo>
                    <a:pt x="685" y="21650"/>
                    <a:pt x="663" y="21695"/>
                    <a:pt x="619" y="21717"/>
                  </a:cubicBezTo>
                  <a:cubicBezTo>
                    <a:pt x="574" y="21717"/>
                    <a:pt x="552" y="21739"/>
                    <a:pt x="508" y="21761"/>
                  </a:cubicBezTo>
                  <a:cubicBezTo>
                    <a:pt x="530" y="21783"/>
                    <a:pt x="552" y="21827"/>
                    <a:pt x="530" y="21849"/>
                  </a:cubicBezTo>
                  <a:cubicBezTo>
                    <a:pt x="508" y="21915"/>
                    <a:pt x="508" y="21982"/>
                    <a:pt x="552" y="22048"/>
                  </a:cubicBezTo>
                  <a:cubicBezTo>
                    <a:pt x="552" y="22048"/>
                    <a:pt x="552" y="22092"/>
                    <a:pt x="530" y="22092"/>
                  </a:cubicBezTo>
                  <a:cubicBezTo>
                    <a:pt x="521" y="22111"/>
                    <a:pt x="512" y="22117"/>
                    <a:pt x="502" y="22117"/>
                  </a:cubicBezTo>
                  <a:cubicBezTo>
                    <a:pt x="490" y="22117"/>
                    <a:pt x="477" y="22105"/>
                    <a:pt x="464" y="22092"/>
                  </a:cubicBezTo>
                  <a:cubicBezTo>
                    <a:pt x="442" y="22070"/>
                    <a:pt x="420" y="22048"/>
                    <a:pt x="398" y="22004"/>
                  </a:cubicBezTo>
                  <a:cubicBezTo>
                    <a:pt x="383" y="22004"/>
                    <a:pt x="378" y="21994"/>
                    <a:pt x="370" y="21994"/>
                  </a:cubicBezTo>
                  <a:cubicBezTo>
                    <a:pt x="366" y="21994"/>
                    <a:pt x="361" y="21996"/>
                    <a:pt x="354" y="22004"/>
                  </a:cubicBezTo>
                  <a:cubicBezTo>
                    <a:pt x="354" y="22004"/>
                    <a:pt x="354" y="22026"/>
                    <a:pt x="354" y="22026"/>
                  </a:cubicBezTo>
                  <a:cubicBezTo>
                    <a:pt x="376" y="22114"/>
                    <a:pt x="354" y="22158"/>
                    <a:pt x="265" y="22202"/>
                  </a:cubicBezTo>
                  <a:cubicBezTo>
                    <a:pt x="243" y="22202"/>
                    <a:pt x="199" y="22224"/>
                    <a:pt x="155" y="22224"/>
                  </a:cubicBezTo>
                  <a:cubicBezTo>
                    <a:pt x="133" y="22246"/>
                    <a:pt x="111" y="22246"/>
                    <a:pt x="89" y="22268"/>
                  </a:cubicBezTo>
                  <a:cubicBezTo>
                    <a:pt x="1" y="22290"/>
                    <a:pt x="1" y="22379"/>
                    <a:pt x="67" y="22423"/>
                  </a:cubicBezTo>
                  <a:cubicBezTo>
                    <a:pt x="89" y="22445"/>
                    <a:pt x="133" y="22467"/>
                    <a:pt x="177" y="22489"/>
                  </a:cubicBezTo>
                  <a:cubicBezTo>
                    <a:pt x="221" y="22533"/>
                    <a:pt x="287" y="22577"/>
                    <a:pt x="287" y="22644"/>
                  </a:cubicBezTo>
                  <a:cubicBezTo>
                    <a:pt x="287" y="22732"/>
                    <a:pt x="332" y="22776"/>
                    <a:pt x="398" y="22820"/>
                  </a:cubicBezTo>
                  <a:cubicBezTo>
                    <a:pt x="442" y="22864"/>
                    <a:pt x="508" y="22908"/>
                    <a:pt x="552" y="22930"/>
                  </a:cubicBezTo>
                  <a:cubicBezTo>
                    <a:pt x="641" y="22975"/>
                    <a:pt x="707" y="23019"/>
                    <a:pt x="773" y="23085"/>
                  </a:cubicBezTo>
                  <a:cubicBezTo>
                    <a:pt x="794" y="23080"/>
                    <a:pt x="815" y="23077"/>
                    <a:pt x="835" y="23077"/>
                  </a:cubicBezTo>
                  <a:cubicBezTo>
                    <a:pt x="902" y="23077"/>
                    <a:pt x="965" y="23106"/>
                    <a:pt x="1016" y="23173"/>
                  </a:cubicBezTo>
                  <a:cubicBezTo>
                    <a:pt x="1038" y="23195"/>
                    <a:pt x="1082" y="23217"/>
                    <a:pt x="1104" y="23217"/>
                  </a:cubicBezTo>
                  <a:cubicBezTo>
                    <a:pt x="1192" y="23239"/>
                    <a:pt x="1259" y="23284"/>
                    <a:pt x="1325" y="23350"/>
                  </a:cubicBezTo>
                  <a:cubicBezTo>
                    <a:pt x="1347" y="23372"/>
                    <a:pt x="1369" y="23394"/>
                    <a:pt x="1391" y="23394"/>
                  </a:cubicBezTo>
                  <a:cubicBezTo>
                    <a:pt x="1523" y="23394"/>
                    <a:pt x="1612" y="23482"/>
                    <a:pt x="1700" y="23571"/>
                  </a:cubicBezTo>
                  <a:cubicBezTo>
                    <a:pt x="1766" y="23615"/>
                    <a:pt x="1854" y="23659"/>
                    <a:pt x="1921" y="23703"/>
                  </a:cubicBezTo>
                  <a:cubicBezTo>
                    <a:pt x="1950" y="23710"/>
                    <a:pt x="1972" y="23715"/>
                    <a:pt x="1991" y="23715"/>
                  </a:cubicBezTo>
                  <a:cubicBezTo>
                    <a:pt x="2028" y="23715"/>
                    <a:pt x="2053" y="23696"/>
                    <a:pt x="2097" y="23637"/>
                  </a:cubicBezTo>
                  <a:cubicBezTo>
                    <a:pt x="2141" y="23593"/>
                    <a:pt x="2185" y="23548"/>
                    <a:pt x="2252" y="23548"/>
                  </a:cubicBezTo>
                  <a:cubicBezTo>
                    <a:pt x="2296" y="23526"/>
                    <a:pt x="2318" y="23526"/>
                    <a:pt x="2340" y="23526"/>
                  </a:cubicBezTo>
                  <a:cubicBezTo>
                    <a:pt x="2362" y="23438"/>
                    <a:pt x="2362" y="23350"/>
                    <a:pt x="2362" y="23284"/>
                  </a:cubicBezTo>
                  <a:cubicBezTo>
                    <a:pt x="2384" y="23195"/>
                    <a:pt x="2406" y="23129"/>
                    <a:pt x="2494" y="23107"/>
                  </a:cubicBezTo>
                  <a:cubicBezTo>
                    <a:pt x="2494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494" y="22997"/>
                  </a:cubicBezTo>
                  <a:cubicBezTo>
                    <a:pt x="2539" y="22930"/>
                    <a:pt x="2516" y="22864"/>
                    <a:pt x="2494" y="22798"/>
                  </a:cubicBezTo>
                  <a:cubicBezTo>
                    <a:pt x="2539" y="22732"/>
                    <a:pt x="2605" y="22688"/>
                    <a:pt x="2671" y="22688"/>
                  </a:cubicBezTo>
                  <a:cubicBezTo>
                    <a:pt x="2693" y="22688"/>
                    <a:pt x="2693" y="22666"/>
                    <a:pt x="2715" y="22644"/>
                  </a:cubicBezTo>
                  <a:cubicBezTo>
                    <a:pt x="2693" y="22622"/>
                    <a:pt x="2671" y="22599"/>
                    <a:pt x="2671" y="22577"/>
                  </a:cubicBezTo>
                  <a:cubicBezTo>
                    <a:pt x="2649" y="22533"/>
                    <a:pt x="2649" y="22511"/>
                    <a:pt x="2649" y="22467"/>
                  </a:cubicBezTo>
                  <a:cubicBezTo>
                    <a:pt x="2649" y="22423"/>
                    <a:pt x="2671" y="22401"/>
                    <a:pt x="2715" y="22379"/>
                  </a:cubicBezTo>
                  <a:cubicBezTo>
                    <a:pt x="2759" y="22313"/>
                    <a:pt x="2759" y="22313"/>
                    <a:pt x="2737" y="22246"/>
                  </a:cubicBezTo>
                  <a:cubicBezTo>
                    <a:pt x="2737" y="22224"/>
                    <a:pt x="2715" y="22224"/>
                    <a:pt x="2715" y="22202"/>
                  </a:cubicBezTo>
                  <a:cubicBezTo>
                    <a:pt x="2715" y="22180"/>
                    <a:pt x="2715" y="22136"/>
                    <a:pt x="2759" y="22114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781" y="22070"/>
                    <a:pt x="2781" y="22048"/>
                    <a:pt x="2781" y="22004"/>
                  </a:cubicBezTo>
                  <a:cubicBezTo>
                    <a:pt x="2781" y="21982"/>
                    <a:pt x="2781" y="21959"/>
                    <a:pt x="2781" y="21937"/>
                  </a:cubicBezTo>
                  <a:cubicBezTo>
                    <a:pt x="2803" y="21849"/>
                    <a:pt x="2825" y="21783"/>
                    <a:pt x="2914" y="21761"/>
                  </a:cubicBezTo>
                  <a:cubicBezTo>
                    <a:pt x="3002" y="21717"/>
                    <a:pt x="3046" y="21650"/>
                    <a:pt x="3046" y="21562"/>
                  </a:cubicBezTo>
                  <a:cubicBezTo>
                    <a:pt x="3046" y="21540"/>
                    <a:pt x="3046" y="21496"/>
                    <a:pt x="3046" y="21474"/>
                  </a:cubicBezTo>
                  <a:cubicBezTo>
                    <a:pt x="3046" y="21430"/>
                    <a:pt x="3046" y="21408"/>
                    <a:pt x="3046" y="21386"/>
                  </a:cubicBezTo>
                  <a:cubicBezTo>
                    <a:pt x="3090" y="21319"/>
                    <a:pt x="3112" y="21231"/>
                    <a:pt x="3134" y="21165"/>
                  </a:cubicBezTo>
                  <a:cubicBezTo>
                    <a:pt x="3134" y="21121"/>
                    <a:pt x="3179" y="21099"/>
                    <a:pt x="3223" y="21099"/>
                  </a:cubicBezTo>
                  <a:cubicBezTo>
                    <a:pt x="3267" y="21099"/>
                    <a:pt x="3311" y="21121"/>
                    <a:pt x="3377" y="21121"/>
                  </a:cubicBezTo>
                  <a:lnTo>
                    <a:pt x="3443" y="21121"/>
                  </a:lnTo>
                  <a:cubicBezTo>
                    <a:pt x="3399" y="21055"/>
                    <a:pt x="3377" y="21010"/>
                    <a:pt x="3333" y="20966"/>
                  </a:cubicBezTo>
                  <a:cubicBezTo>
                    <a:pt x="3355" y="20944"/>
                    <a:pt x="3355" y="20944"/>
                    <a:pt x="3355" y="20944"/>
                  </a:cubicBezTo>
                  <a:cubicBezTo>
                    <a:pt x="3377" y="20922"/>
                    <a:pt x="3377" y="20900"/>
                    <a:pt x="3399" y="20900"/>
                  </a:cubicBezTo>
                  <a:cubicBezTo>
                    <a:pt x="3488" y="20834"/>
                    <a:pt x="3510" y="20790"/>
                    <a:pt x="3465" y="20679"/>
                  </a:cubicBezTo>
                  <a:cubicBezTo>
                    <a:pt x="3465" y="20657"/>
                    <a:pt x="3465" y="20657"/>
                    <a:pt x="3488" y="20635"/>
                  </a:cubicBezTo>
                  <a:cubicBezTo>
                    <a:pt x="3510" y="20613"/>
                    <a:pt x="3532" y="20569"/>
                    <a:pt x="3576" y="20547"/>
                  </a:cubicBezTo>
                  <a:cubicBezTo>
                    <a:pt x="3620" y="20525"/>
                    <a:pt x="3686" y="20525"/>
                    <a:pt x="3730" y="20525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2"/>
                    <a:pt x="3708" y="20348"/>
                  </a:cubicBezTo>
                  <a:cubicBezTo>
                    <a:pt x="3730" y="20282"/>
                    <a:pt x="3752" y="20238"/>
                    <a:pt x="3797" y="20194"/>
                  </a:cubicBezTo>
                  <a:cubicBezTo>
                    <a:pt x="3841" y="20150"/>
                    <a:pt x="3885" y="20084"/>
                    <a:pt x="3907" y="19995"/>
                  </a:cubicBezTo>
                  <a:cubicBezTo>
                    <a:pt x="3929" y="19951"/>
                    <a:pt x="3951" y="19885"/>
                    <a:pt x="3951" y="19841"/>
                  </a:cubicBezTo>
                  <a:cubicBezTo>
                    <a:pt x="3973" y="19730"/>
                    <a:pt x="4017" y="19620"/>
                    <a:pt x="4128" y="19554"/>
                  </a:cubicBezTo>
                  <a:cubicBezTo>
                    <a:pt x="4105" y="19333"/>
                    <a:pt x="4105" y="19333"/>
                    <a:pt x="4238" y="19223"/>
                  </a:cubicBezTo>
                  <a:cubicBezTo>
                    <a:pt x="4194" y="19002"/>
                    <a:pt x="4194" y="18914"/>
                    <a:pt x="4260" y="18715"/>
                  </a:cubicBezTo>
                  <a:cubicBezTo>
                    <a:pt x="4282" y="18671"/>
                    <a:pt x="4304" y="18649"/>
                    <a:pt x="4348" y="18649"/>
                  </a:cubicBezTo>
                  <a:cubicBezTo>
                    <a:pt x="4414" y="18627"/>
                    <a:pt x="4459" y="18583"/>
                    <a:pt x="4459" y="18517"/>
                  </a:cubicBezTo>
                  <a:cubicBezTo>
                    <a:pt x="4481" y="18450"/>
                    <a:pt x="4481" y="18384"/>
                    <a:pt x="4503" y="18340"/>
                  </a:cubicBezTo>
                  <a:cubicBezTo>
                    <a:pt x="4503" y="18230"/>
                    <a:pt x="4525" y="18163"/>
                    <a:pt x="4591" y="18097"/>
                  </a:cubicBezTo>
                  <a:cubicBezTo>
                    <a:pt x="4613" y="18075"/>
                    <a:pt x="4613" y="18075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9" y="17965"/>
                    <a:pt x="4569" y="17921"/>
                    <a:pt x="4591" y="17899"/>
                  </a:cubicBezTo>
                  <a:cubicBezTo>
                    <a:pt x="4604" y="17873"/>
                    <a:pt x="4624" y="17862"/>
                    <a:pt x="4648" y="17862"/>
                  </a:cubicBezTo>
                  <a:cubicBezTo>
                    <a:pt x="4665" y="17862"/>
                    <a:pt x="4683" y="17867"/>
                    <a:pt x="4701" y="17877"/>
                  </a:cubicBezTo>
                  <a:cubicBezTo>
                    <a:pt x="4723" y="17877"/>
                    <a:pt x="4745" y="17899"/>
                    <a:pt x="4812" y="17921"/>
                  </a:cubicBezTo>
                  <a:cubicBezTo>
                    <a:pt x="4812" y="17877"/>
                    <a:pt x="4812" y="17832"/>
                    <a:pt x="4812" y="17810"/>
                  </a:cubicBezTo>
                  <a:cubicBezTo>
                    <a:pt x="4900" y="17700"/>
                    <a:pt x="4900" y="17700"/>
                    <a:pt x="4922" y="17568"/>
                  </a:cubicBezTo>
                  <a:cubicBezTo>
                    <a:pt x="4922" y="17501"/>
                    <a:pt x="4944" y="17435"/>
                    <a:pt x="5010" y="17391"/>
                  </a:cubicBezTo>
                  <a:cubicBezTo>
                    <a:pt x="5032" y="17413"/>
                    <a:pt x="5054" y="17435"/>
                    <a:pt x="5077" y="17435"/>
                  </a:cubicBezTo>
                  <a:cubicBezTo>
                    <a:pt x="5143" y="17413"/>
                    <a:pt x="5209" y="17413"/>
                    <a:pt x="5253" y="17369"/>
                  </a:cubicBezTo>
                  <a:cubicBezTo>
                    <a:pt x="5231" y="17347"/>
                    <a:pt x="5209" y="17325"/>
                    <a:pt x="5209" y="17325"/>
                  </a:cubicBezTo>
                  <a:cubicBezTo>
                    <a:pt x="5165" y="17281"/>
                    <a:pt x="5165" y="17237"/>
                    <a:pt x="5209" y="17214"/>
                  </a:cubicBezTo>
                  <a:cubicBezTo>
                    <a:pt x="5231" y="17192"/>
                    <a:pt x="5275" y="17192"/>
                    <a:pt x="5297" y="17192"/>
                  </a:cubicBezTo>
                  <a:cubicBezTo>
                    <a:pt x="5386" y="17170"/>
                    <a:pt x="5452" y="17104"/>
                    <a:pt x="5474" y="17016"/>
                  </a:cubicBezTo>
                  <a:cubicBezTo>
                    <a:pt x="5474" y="16994"/>
                    <a:pt x="5474" y="16950"/>
                    <a:pt x="5496" y="16928"/>
                  </a:cubicBezTo>
                  <a:cubicBezTo>
                    <a:pt x="5496" y="16883"/>
                    <a:pt x="5518" y="16883"/>
                    <a:pt x="5562" y="16883"/>
                  </a:cubicBezTo>
                  <a:lnTo>
                    <a:pt x="5606" y="16883"/>
                  </a:lnTo>
                  <a:cubicBezTo>
                    <a:pt x="5628" y="16861"/>
                    <a:pt x="5650" y="16817"/>
                    <a:pt x="5650" y="16795"/>
                  </a:cubicBezTo>
                  <a:cubicBezTo>
                    <a:pt x="5677" y="16809"/>
                    <a:pt x="5696" y="16830"/>
                    <a:pt x="5716" y="16830"/>
                  </a:cubicBezTo>
                  <a:cubicBezTo>
                    <a:pt x="5729" y="16830"/>
                    <a:pt x="5743" y="16821"/>
                    <a:pt x="5761" y="16795"/>
                  </a:cubicBezTo>
                  <a:cubicBezTo>
                    <a:pt x="5761" y="16795"/>
                    <a:pt x="5739" y="16773"/>
                    <a:pt x="5739" y="16751"/>
                  </a:cubicBezTo>
                  <a:cubicBezTo>
                    <a:pt x="5694" y="16685"/>
                    <a:pt x="5717" y="16641"/>
                    <a:pt x="5805" y="16619"/>
                  </a:cubicBezTo>
                  <a:cubicBezTo>
                    <a:pt x="5827" y="16597"/>
                    <a:pt x="5849" y="16597"/>
                    <a:pt x="5893" y="16597"/>
                  </a:cubicBezTo>
                  <a:cubicBezTo>
                    <a:pt x="5893" y="16530"/>
                    <a:pt x="5871" y="16486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288"/>
                    <a:pt x="5959" y="16199"/>
                    <a:pt x="6003" y="16155"/>
                  </a:cubicBezTo>
                  <a:cubicBezTo>
                    <a:pt x="6048" y="16089"/>
                    <a:pt x="6114" y="16045"/>
                    <a:pt x="6180" y="15979"/>
                  </a:cubicBezTo>
                  <a:cubicBezTo>
                    <a:pt x="6180" y="15979"/>
                    <a:pt x="6180" y="15957"/>
                    <a:pt x="6180" y="15934"/>
                  </a:cubicBezTo>
                  <a:cubicBezTo>
                    <a:pt x="6158" y="15912"/>
                    <a:pt x="6136" y="15890"/>
                    <a:pt x="6114" y="15868"/>
                  </a:cubicBezTo>
                  <a:cubicBezTo>
                    <a:pt x="6136" y="15824"/>
                    <a:pt x="6136" y="15802"/>
                    <a:pt x="6158" y="15780"/>
                  </a:cubicBezTo>
                  <a:cubicBezTo>
                    <a:pt x="6136" y="15758"/>
                    <a:pt x="6114" y="15736"/>
                    <a:pt x="6092" y="15736"/>
                  </a:cubicBezTo>
                  <a:cubicBezTo>
                    <a:pt x="6114" y="15670"/>
                    <a:pt x="6158" y="15648"/>
                    <a:pt x="6202" y="15648"/>
                  </a:cubicBezTo>
                  <a:cubicBezTo>
                    <a:pt x="6224" y="15670"/>
                    <a:pt x="6268" y="15670"/>
                    <a:pt x="6290" y="15670"/>
                  </a:cubicBezTo>
                  <a:cubicBezTo>
                    <a:pt x="6298" y="15677"/>
                    <a:pt x="6305" y="15679"/>
                    <a:pt x="6312" y="15679"/>
                  </a:cubicBezTo>
                  <a:cubicBezTo>
                    <a:pt x="6327" y="15679"/>
                    <a:pt x="6342" y="15670"/>
                    <a:pt x="6357" y="15670"/>
                  </a:cubicBezTo>
                  <a:cubicBezTo>
                    <a:pt x="6312" y="15603"/>
                    <a:pt x="6268" y="15559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12" y="15317"/>
                    <a:pt x="6312" y="15317"/>
                  </a:cubicBezTo>
                  <a:cubicBezTo>
                    <a:pt x="6334" y="15272"/>
                    <a:pt x="6379" y="15228"/>
                    <a:pt x="6423" y="15228"/>
                  </a:cubicBezTo>
                  <a:cubicBezTo>
                    <a:pt x="6437" y="15236"/>
                    <a:pt x="6450" y="15238"/>
                    <a:pt x="6460" y="15238"/>
                  </a:cubicBezTo>
                  <a:cubicBezTo>
                    <a:pt x="6482" y="15238"/>
                    <a:pt x="6496" y="15228"/>
                    <a:pt x="6511" y="15228"/>
                  </a:cubicBezTo>
                  <a:cubicBezTo>
                    <a:pt x="6555" y="15228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7" y="15030"/>
                  </a:cubicBezTo>
                  <a:cubicBezTo>
                    <a:pt x="6423" y="14985"/>
                    <a:pt x="6445" y="14941"/>
                    <a:pt x="6511" y="14941"/>
                  </a:cubicBezTo>
                  <a:lnTo>
                    <a:pt x="6643" y="14941"/>
                  </a:lnTo>
                  <a:cubicBezTo>
                    <a:pt x="6666" y="14941"/>
                    <a:pt x="6688" y="14897"/>
                    <a:pt x="6666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21" y="14699"/>
                    <a:pt x="6666" y="14676"/>
                  </a:cubicBezTo>
                  <a:cubicBezTo>
                    <a:pt x="6666" y="14654"/>
                    <a:pt x="6666" y="14632"/>
                    <a:pt x="6666" y="14610"/>
                  </a:cubicBezTo>
                  <a:cubicBezTo>
                    <a:pt x="6621" y="14522"/>
                    <a:pt x="6643" y="14434"/>
                    <a:pt x="6710" y="14368"/>
                  </a:cubicBezTo>
                  <a:cubicBezTo>
                    <a:pt x="6732" y="14345"/>
                    <a:pt x="6754" y="14345"/>
                    <a:pt x="6754" y="14323"/>
                  </a:cubicBezTo>
                  <a:cubicBezTo>
                    <a:pt x="6776" y="14301"/>
                    <a:pt x="6798" y="14279"/>
                    <a:pt x="6798" y="14257"/>
                  </a:cubicBezTo>
                  <a:cubicBezTo>
                    <a:pt x="6842" y="14081"/>
                    <a:pt x="6842" y="14081"/>
                    <a:pt x="6975" y="14014"/>
                  </a:cubicBezTo>
                  <a:cubicBezTo>
                    <a:pt x="6952" y="13904"/>
                    <a:pt x="6997" y="13794"/>
                    <a:pt x="7085" y="13728"/>
                  </a:cubicBezTo>
                  <a:cubicBezTo>
                    <a:pt x="7129" y="13683"/>
                    <a:pt x="7173" y="13683"/>
                    <a:pt x="7217" y="13639"/>
                  </a:cubicBezTo>
                  <a:cubicBezTo>
                    <a:pt x="7239" y="13485"/>
                    <a:pt x="7328" y="13352"/>
                    <a:pt x="7438" y="13242"/>
                  </a:cubicBezTo>
                  <a:cubicBezTo>
                    <a:pt x="7504" y="13176"/>
                    <a:pt x="7548" y="13110"/>
                    <a:pt x="7548" y="13021"/>
                  </a:cubicBezTo>
                  <a:cubicBezTo>
                    <a:pt x="7570" y="12867"/>
                    <a:pt x="7615" y="12756"/>
                    <a:pt x="7703" y="12646"/>
                  </a:cubicBezTo>
                  <a:cubicBezTo>
                    <a:pt x="7747" y="12580"/>
                    <a:pt x="7769" y="12536"/>
                    <a:pt x="7813" y="12470"/>
                  </a:cubicBezTo>
                  <a:cubicBezTo>
                    <a:pt x="7857" y="12381"/>
                    <a:pt x="7879" y="12293"/>
                    <a:pt x="7901" y="12205"/>
                  </a:cubicBezTo>
                  <a:cubicBezTo>
                    <a:pt x="7923" y="12094"/>
                    <a:pt x="7946" y="11984"/>
                    <a:pt x="8078" y="11940"/>
                  </a:cubicBezTo>
                  <a:cubicBezTo>
                    <a:pt x="8034" y="11874"/>
                    <a:pt x="8056" y="11807"/>
                    <a:pt x="8078" y="11741"/>
                  </a:cubicBezTo>
                  <a:cubicBezTo>
                    <a:pt x="8100" y="11675"/>
                    <a:pt x="8122" y="11587"/>
                    <a:pt x="8166" y="11521"/>
                  </a:cubicBezTo>
                  <a:cubicBezTo>
                    <a:pt x="8188" y="11454"/>
                    <a:pt x="8210" y="11388"/>
                    <a:pt x="8210" y="11322"/>
                  </a:cubicBezTo>
                  <a:cubicBezTo>
                    <a:pt x="8210" y="11278"/>
                    <a:pt x="8210" y="11212"/>
                    <a:pt x="8210" y="11167"/>
                  </a:cubicBezTo>
                  <a:cubicBezTo>
                    <a:pt x="8210" y="11145"/>
                    <a:pt x="8232" y="11123"/>
                    <a:pt x="8210" y="11101"/>
                  </a:cubicBezTo>
                  <a:cubicBezTo>
                    <a:pt x="8188" y="10991"/>
                    <a:pt x="8188" y="10903"/>
                    <a:pt x="8210" y="10792"/>
                  </a:cubicBezTo>
                  <a:cubicBezTo>
                    <a:pt x="8210" y="10704"/>
                    <a:pt x="8210" y="10704"/>
                    <a:pt x="8299" y="10682"/>
                  </a:cubicBezTo>
                  <a:cubicBezTo>
                    <a:pt x="8321" y="10660"/>
                    <a:pt x="8321" y="10660"/>
                    <a:pt x="8343" y="10660"/>
                  </a:cubicBezTo>
                  <a:cubicBezTo>
                    <a:pt x="8343" y="10638"/>
                    <a:pt x="8343" y="10616"/>
                    <a:pt x="8343" y="10594"/>
                  </a:cubicBezTo>
                  <a:cubicBezTo>
                    <a:pt x="8365" y="10572"/>
                    <a:pt x="8365" y="10572"/>
                    <a:pt x="8387" y="10549"/>
                  </a:cubicBezTo>
                  <a:cubicBezTo>
                    <a:pt x="8497" y="10527"/>
                    <a:pt x="8586" y="10439"/>
                    <a:pt x="8652" y="10351"/>
                  </a:cubicBezTo>
                  <a:cubicBezTo>
                    <a:pt x="8740" y="10241"/>
                    <a:pt x="8828" y="10130"/>
                    <a:pt x="8895" y="9998"/>
                  </a:cubicBezTo>
                  <a:cubicBezTo>
                    <a:pt x="8895" y="9998"/>
                    <a:pt x="8895" y="9976"/>
                    <a:pt x="8917" y="9976"/>
                  </a:cubicBezTo>
                  <a:cubicBezTo>
                    <a:pt x="9005" y="9865"/>
                    <a:pt x="9071" y="9755"/>
                    <a:pt x="9137" y="9623"/>
                  </a:cubicBezTo>
                  <a:cubicBezTo>
                    <a:pt x="9204" y="9490"/>
                    <a:pt x="9204" y="9490"/>
                    <a:pt x="9336" y="9446"/>
                  </a:cubicBezTo>
                  <a:cubicBezTo>
                    <a:pt x="9336" y="9424"/>
                    <a:pt x="9336" y="9402"/>
                    <a:pt x="9336" y="9380"/>
                  </a:cubicBezTo>
                  <a:cubicBezTo>
                    <a:pt x="9358" y="9225"/>
                    <a:pt x="9402" y="9115"/>
                    <a:pt x="9557" y="9071"/>
                  </a:cubicBezTo>
                  <a:cubicBezTo>
                    <a:pt x="9601" y="9049"/>
                    <a:pt x="9601" y="9027"/>
                    <a:pt x="9601" y="8983"/>
                  </a:cubicBezTo>
                  <a:cubicBezTo>
                    <a:pt x="9579" y="8938"/>
                    <a:pt x="9557" y="8916"/>
                    <a:pt x="9535" y="8872"/>
                  </a:cubicBezTo>
                  <a:cubicBezTo>
                    <a:pt x="9557" y="8828"/>
                    <a:pt x="9579" y="8806"/>
                    <a:pt x="9623" y="8784"/>
                  </a:cubicBezTo>
                  <a:cubicBezTo>
                    <a:pt x="9689" y="8762"/>
                    <a:pt x="9711" y="8718"/>
                    <a:pt x="9711" y="8652"/>
                  </a:cubicBezTo>
                  <a:cubicBezTo>
                    <a:pt x="9711" y="8607"/>
                    <a:pt x="9711" y="8563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cubicBezTo>
                    <a:pt x="9844" y="8453"/>
                    <a:pt x="9866" y="8453"/>
                    <a:pt x="9888" y="8431"/>
                  </a:cubicBezTo>
                  <a:cubicBezTo>
                    <a:pt x="9888" y="8431"/>
                    <a:pt x="9888" y="8431"/>
                    <a:pt x="9888" y="8409"/>
                  </a:cubicBezTo>
                  <a:cubicBezTo>
                    <a:pt x="9866" y="8387"/>
                    <a:pt x="9866" y="8365"/>
                    <a:pt x="9844" y="8320"/>
                  </a:cubicBezTo>
                  <a:cubicBezTo>
                    <a:pt x="9910" y="8276"/>
                    <a:pt x="9932" y="8210"/>
                    <a:pt x="9932" y="8144"/>
                  </a:cubicBezTo>
                  <a:cubicBezTo>
                    <a:pt x="9954" y="8056"/>
                    <a:pt x="9998" y="8056"/>
                    <a:pt x="10086" y="8056"/>
                  </a:cubicBezTo>
                  <a:lnTo>
                    <a:pt x="10108" y="8056"/>
                  </a:lnTo>
                  <a:cubicBezTo>
                    <a:pt x="10108" y="8012"/>
                    <a:pt x="10086" y="7967"/>
                    <a:pt x="10086" y="7923"/>
                  </a:cubicBezTo>
                  <a:cubicBezTo>
                    <a:pt x="10130" y="7879"/>
                    <a:pt x="10153" y="7813"/>
                    <a:pt x="10175" y="7747"/>
                  </a:cubicBezTo>
                  <a:cubicBezTo>
                    <a:pt x="10175" y="7688"/>
                    <a:pt x="10184" y="7668"/>
                    <a:pt x="10217" y="7668"/>
                  </a:cubicBezTo>
                  <a:cubicBezTo>
                    <a:pt x="10233" y="7668"/>
                    <a:pt x="10255" y="7673"/>
                    <a:pt x="10285" y="7680"/>
                  </a:cubicBezTo>
                  <a:lnTo>
                    <a:pt x="10307" y="7680"/>
                  </a:lnTo>
                  <a:cubicBezTo>
                    <a:pt x="10307" y="7658"/>
                    <a:pt x="10307" y="7636"/>
                    <a:pt x="10307" y="7614"/>
                  </a:cubicBezTo>
                  <a:cubicBezTo>
                    <a:pt x="10263" y="7504"/>
                    <a:pt x="10285" y="7482"/>
                    <a:pt x="10395" y="7438"/>
                  </a:cubicBezTo>
                  <a:cubicBezTo>
                    <a:pt x="10395" y="7416"/>
                    <a:pt x="10417" y="7416"/>
                    <a:pt x="10417" y="7416"/>
                  </a:cubicBezTo>
                  <a:cubicBezTo>
                    <a:pt x="10417" y="7416"/>
                    <a:pt x="10417" y="7394"/>
                    <a:pt x="10439" y="7394"/>
                  </a:cubicBezTo>
                  <a:cubicBezTo>
                    <a:pt x="10417" y="7371"/>
                    <a:pt x="10395" y="7349"/>
                    <a:pt x="10373" y="7327"/>
                  </a:cubicBezTo>
                  <a:cubicBezTo>
                    <a:pt x="10395" y="7283"/>
                    <a:pt x="10417" y="7217"/>
                    <a:pt x="10461" y="7217"/>
                  </a:cubicBezTo>
                  <a:cubicBezTo>
                    <a:pt x="10528" y="7173"/>
                    <a:pt x="10550" y="7129"/>
                    <a:pt x="10572" y="7085"/>
                  </a:cubicBezTo>
                  <a:cubicBezTo>
                    <a:pt x="10616" y="7018"/>
                    <a:pt x="10638" y="6974"/>
                    <a:pt x="10638" y="6886"/>
                  </a:cubicBezTo>
                  <a:cubicBezTo>
                    <a:pt x="10660" y="6798"/>
                    <a:pt x="10704" y="6709"/>
                    <a:pt x="10815" y="6687"/>
                  </a:cubicBezTo>
                  <a:cubicBezTo>
                    <a:pt x="10837" y="6687"/>
                    <a:pt x="10837" y="6665"/>
                    <a:pt x="10859" y="6665"/>
                  </a:cubicBezTo>
                  <a:cubicBezTo>
                    <a:pt x="10859" y="6643"/>
                    <a:pt x="10859" y="6643"/>
                    <a:pt x="10859" y="6643"/>
                  </a:cubicBezTo>
                  <a:cubicBezTo>
                    <a:pt x="10859" y="6621"/>
                    <a:pt x="10837" y="6599"/>
                    <a:pt x="10837" y="6599"/>
                  </a:cubicBezTo>
                  <a:cubicBezTo>
                    <a:pt x="10815" y="6489"/>
                    <a:pt x="10815" y="6489"/>
                    <a:pt x="10925" y="6445"/>
                  </a:cubicBezTo>
                  <a:lnTo>
                    <a:pt x="10947" y="6445"/>
                  </a:lnTo>
                  <a:cubicBezTo>
                    <a:pt x="10925" y="6246"/>
                    <a:pt x="10947" y="6268"/>
                    <a:pt x="11013" y="6158"/>
                  </a:cubicBezTo>
                  <a:cubicBezTo>
                    <a:pt x="11057" y="6136"/>
                    <a:pt x="11057" y="6091"/>
                    <a:pt x="11079" y="6047"/>
                  </a:cubicBezTo>
                  <a:cubicBezTo>
                    <a:pt x="11101" y="6003"/>
                    <a:pt x="11124" y="5937"/>
                    <a:pt x="11146" y="5893"/>
                  </a:cubicBezTo>
                  <a:cubicBezTo>
                    <a:pt x="11234" y="5849"/>
                    <a:pt x="11234" y="5782"/>
                    <a:pt x="11278" y="5694"/>
                  </a:cubicBezTo>
                  <a:cubicBezTo>
                    <a:pt x="11300" y="5650"/>
                    <a:pt x="11322" y="5606"/>
                    <a:pt x="11366" y="5562"/>
                  </a:cubicBezTo>
                  <a:cubicBezTo>
                    <a:pt x="11410" y="5518"/>
                    <a:pt x="11433" y="5474"/>
                    <a:pt x="11433" y="5407"/>
                  </a:cubicBezTo>
                  <a:cubicBezTo>
                    <a:pt x="11433" y="5341"/>
                    <a:pt x="11477" y="5297"/>
                    <a:pt x="11521" y="5253"/>
                  </a:cubicBezTo>
                  <a:cubicBezTo>
                    <a:pt x="11565" y="5209"/>
                    <a:pt x="11609" y="5165"/>
                    <a:pt x="11653" y="5120"/>
                  </a:cubicBezTo>
                  <a:cubicBezTo>
                    <a:pt x="11697" y="5120"/>
                    <a:pt x="11719" y="5142"/>
                    <a:pt x="11742" y="5142"/>
                  </a:cubicBezTo>
                  <a:lnTo>
                    <a:pt x="11786" y="5142"/>
                  </a:lnTo>
                  <a:cubicBezTo>
                    <a:pt x="11786" y="5120"/>
                    <a:pt x="11786" y="5098"/>
                    <a:pt x="11786" y="5098"/>
                  </a:cubicBezTo>
                  <a:cubicBezTo>
                    <a:pt x="11764" y="5076"/>
                    <a:pt x="11764" y="5076"/>
                    <a:pt x="11742" y="5054"/>
                  </a:cubicBezTo>
                  <a:cubicBezTo>
                    <a:pt x="11675" y="5010"/>
                    <a:pt x="11675" y="4988"/>
                    <a:pt x="11697" y="4922"/>
                  </a:cubicBezTo>
                  <a:cubicBezTo>
                    <a:pt x="11719" y="4878"/>
                    <a:pt x="11719" y="4856"/>
                    <a:pt x="11742" y="4833"/>
                  </a:cubicBezTo>
                  <a:cubicBezTo>
                    <a:pt x="11786" y="4767"/>
                    <a:pt x="11830" y="4679"/>
                    <a:pt x="11874" y="4591"/>
                  </a:cubicBezTo>
                  <a:cubicBezTo>
                    <a:pt x="11896" y="4525"/>
                    <a:pt x="11940" y="4502"/>
                    <a:pt x="12006" y="4502"/>
                  </a:cubicBezTo>
                  <a:cubicBezTo>
                    <a:pt x="12050" y="4502"/>
                    <a:pt x="12073" y="4480"/>
                    <a:pt x="12095" y="4436"/>
                  </a:cubicBezTo>
                  <a:cubicBezTo>
                    <a:pt x="12028" y="4348"/>
                    <a:pt x="12050" y="4260"/>
                    <a:pt x="12095" y="4149"/>
                  </a:cubicBezTo>
                  <a:cubicBezTo>
                    <a:pt x="12161" y="4061"/>
                    <a:pt x="12227" y="3973"/>
                    <a:pt x="12293" y="3885"/>
                  </a:cubicBezTo>
                  <a:cubicBezTo>
                    <a:pt x="12315" y="3862"/>
                    <a:pt x="12337" y="3818"/>
                    <a:pt x="12337" y="3796"/>
                  </a:cubicBezTo>
                  <a:cubicBezTo>
                    <a:pt x="12337" y="3664"/>
                    <a:pt x="12448" y="3576"/>
                    <a:pt x="12448" y="3465"/>
                  </a:cubicBezTo>
                  <a:cubicBezTo>
                    <a:pt x="12536" y="3399"/>
                    <a:pt x="12536" y="3267"/>
                    <a:pt x="12624" y="3200"/>
                  </a:cubicBezTo>
                  <a:cubicBezTo>
                    <a:pt x="12646" y="3178"/>
                    <a:pt x="12646" y="3156"/>
                    <a:pt x="12646" y="3134"/>
                  </a:cubicBezTo>
                  <a:cubicBezTo>
                    <a:pt x="12668" y="3046"/>
                    <a:pt x="12735" y="2958"/>
                    <a:pt x="12779" y="2891"/>
                  </a:cubicBezTo>
                  <a:cubicBezTo>
                    <a:pt x="12845" y="2803"/>
                    <a:pt x="12867" y="2737"/>
                    <a:pt x="12889" y="2649"/>
                  </a:cubicBezTo>
                  <a:cubicBezTo>
                    <a:pt x="12889" y="2627"/>
                    <a:pt x="12889" y="2582"/>
                    <a:pt x="12911" y="2560"/>
                  </a:cubicBezTo>
                  <a:cubicBezTo>
                    <a:pt x="12977" y="2494"/>
                    <a:pt x="12999" y="2406"/>
                    <a:pt x="13044" y="2318"/>
                  </a:cubicBezTo>
                  <a:cubicBezTo>
                    <a:pt x="13066" y="2229"/>
                    <a:pt x="13110" y="2141"/>
                    <a:pt x="13220" y="2119"/>
                  </a:cubicBezTo>
                  <a:cubicBezTo>
                    <a:pt x="13220" y="2119"/>
                    <a:pt x="13242" y="2097"/>
                    <a:pt x="13242" y="2097"/>
                  </a:cubicBezTo>
                  <a:cubicBezTo>
                    <a:pt x="13242" y="2075"/>
                    <a:pt x="13242" y="2075"/>
                    <a:pt x="13242" y="2075"/>
                  </a:cubicBezTo>
                  <a:cubicBezTo>
                    <a:pt x="13220" y="2009"/>
                    <a:pt x="13220" y="1964"/>
                    <a:pt x="13242" y="1920"/>
                  </a:cubicBezTo>
                  <a:cubicBezTo>
                    <a:pt x="13308" y="1788"/>
                    <a:pt x="13375" y="1655"/>
                    <a:pt x="13419" y="1545"/>
                  </a:cubicBezTo>
                  <a:cubicBezTo>
                    <a:pt x="13441" y="1501"/>
                    <a:pt x="13441" y="1479"/>
                    <a:pt x="13463" y="1457"/>
                  </a:cubicBezTo>
                  <a:cubicBezTo>
                    <a:pt x="13479" y="1441"/>
                    <a:pt x="13505" y="1426"/>
                    <a:pt x="13527" y="1426"/>
                  </a:cubicBezTo>
                  <a:cubicBezTo>
                    <a:pt x="13536" y="1426"/>
                    <a:pt x="13545" y="1428"/>
                    <a:pt x="13551" y="1435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51" y="1347"/>
                    <a:pt x="13551" y="1324"/>
                    <a:pt x="13573" y="1280"/>
                  </a:cubicBezTo>
                  <a:cubicBezTo>
                    <a:pt x="13595" y="1214"/>
                    <a:pt x="13617" y="1148"/>
                    <a:pt x="13662" y="1082"/>
                  </a:cubicBezTo>
                  <a:cubicBezTo>
                    <a:pt x="13706" y="971"/>
                    <a:pt x="13772" y="861"/>
                    <a:pt x="13794" y="751"/>
                  </a:cubicBezTo>
                  <a:cubicBezTo>
                    <a:pt x="13794" y="706"/>
                    <a:pt x="13794" y="640"/>
                    <a:pt x="13816" y="596"/>
                  </a:cubicBezTo>
                  <a:cubicBezTo>
                    <a:pt x="13816" y="552"/>
                    <a:pt x="13838" y="530"/>
                    <a:pt x="13882" y="530"/>
                  </a:cubicBezTo>
                  <a:lnTo>
                    <a:pt x="13926" y="530"/>
                  </a:lnTo>
                  <a:cubicBezTo>
                    <a:pt x="13882" y="464"/>
                    <a:pt x="13882" y="398"/>
                    <a:pt x="13882" y="331"/>
                  </a:cubicBezTo>
                  <a:cubicBezTo>
                    <a:pt x="13882" y="309"/>
                    <a:pt x="13882" y="287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89"/>
                    <a:pt x="13926" y="66"/>
                    <a:pt x="13904" y="22"/>
                  </a:cubicBezTo>
                  <a:cubicBezTo>
                    <a:pt x="13860" y="22"/>
                    <a:pt x="13816" y="44"/>
                    <a:pt x="13772" y="66"/>
                  </a:cubicBezTo>
                  <a:cubicBezTo>
                    <a:pt x="13717" y="22"/>
                    <a:pt x="13662" y="0"/>
                    <a:pt x="13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4833175" y="526250"/>
              <a:ext cx="173275" cy="274100"/>
            </a:xfrm>
            <a:custGeom>
              <a:avLst/>
              <a:gdLst/>
              <a:ahLst/>
              <a:cxnLst/>
              <a:rect l="l" t="t" r="r" b="b"/>
              <a:pathLst>
                <a:path w="6931" h="10964" extrusionOk="0">
                  <a:moveTo>
                    <a:pt x="5384" y="4201"/>
                  </a:moveTo>
                  <a:cubicBezTo>
                    <a:pt x="5393" y="4201"/>
                    <a:pt x="5401" y="4204"/>
                    <a:pt x="5408" y="4211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7"/>
                    <a:pt x="5364" y="4287"/>
                  </a:cubicBezTo>
                  <a:cubicBezTo>
                    <a:pt x="5356" y="4287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42" y="4233"/>
                  </a:cubicBezTo>
                  <a:cubicBezTo>
                    <a:pt x="5342" y="4217"/>
                    <a:pt x="5364" y="4201"/>
                    <a:pt x="5384" y="4201"/>
                  </a:cubicBezTo>
                  <a:close/>
                  <a:moveTo>
                    <a:pt x="4801" y="4885"/>
                  </a:moveTo>
                  <a:cubicBezTo>
                    <a:pt x="4814" y="4885"/>
                    <a:pt x="4834" y="4895"/>
                    <a:pt x="4834" y="4895"/>
                  </a:cubicBezTo>
                  <a:cubicBezTo>
                    <a:pt x="4856" y="4917"/>
                    <a:pt x="4856" y="4939"/>
                    <a:pt x="4878" y="4961"/>
                  </a:cubicBezTo>
                  <a:cubicBezTo>
                    <a:pt x="4878" y="4983"/>
                    <a:pt x="4900" y="5005"/>
                    <a:pt x="4856" y="5027"/>
                  </a:cubicBezTo>
                  <a:lnTo>
                    <a:pt x="4790" y="5027"/>
                  </a:lnTo>
                  <a:cubicBezTo>
                    <a:pt x="4768" y="4983"/>
                    <a:pt x="4768" y="4961"/>
                    <a:pt x="4768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5" y="4885"/>
                    <a:pt x="4801" y="4885"/>
                  </a:cubicBezTo>
                  <a:close/>
                  <a:moveTo>
                    <a:pt x="4834" y="5182"/>
                  </a:moveTo>
                  <a:cubicBezTo>
                    <a:pt x="4856" y="5182"/>
                    <a:pt x="4878" y="5226"/>
                    <a:pt x="4878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68" y="5270"/>
                    <a:pt x="4768" y="5270"/>
                    <a:pt x="4768" y="5270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90" y="5204"/>
                    <a:pt x="4812" y="5182"/>
                    <a:pt x="4834" y="5182"/>
                  </a:cubicBezTo>
                  <a:close/>
                  <a:moveTo>
                    <a:pt x="5604" y="1"/>
                  </a:moveTo>
                  <a:cubicBezTo>
                    <a:pt x="5584" y="1"/>
                    <a:pt x="5562" y="6"/>
                    <a:pt x="5540" y="17"/>
                  </a:cubicBezTo>
                  <a:cubicBezTo>
                    <a:pt x="5540" y="39"/>
                    <a:pt x="5518" y="39"/>
                    <a:pt x="5496" y="39"/>
                  </a:cubicBezTo>
                  <a:cubicBezTo>
                    <a:pt x="5408" y="84"/>
                    <a:pt x="5342" y="128"/>
                    <a:pt x="5320" y="216"/>
                  </a:cubicBezTo>
                  <a:cubicBezTo>
                    <a:pt x="5320" y="238"/>
                    <a:pt x="5297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3"/>
                    <a:pt x="5033" y="459"/>
                  </a:cubicBezTo>
                  <a:cubicBezTo>
                    <a:pt x="4988" y="547"/>
                    <a:pt x="4966" y="635"/>
                    <a:pt x="4988" y="746"/>
                  </a:cubicBezTo>
                  <a:cubicBezTo>
                    <a:pt x="5033" y="834"/>
                    <a:pt x="4988" y="900"/>
                    <a:pt x="4878" y="900"/>
                  </a:cubicBezTo>
                  <a:cubicBezTo>
                    <a:pt x="4846" y="908"/>
                    <a:pt x="4814" y="913"/>
                    <a:pt x="4782" y="913"/>
                  </a:cubicBezTo>
                  <a:cubicBezTo>
                    <a:pt x="4728" y="913"/>
                    <a:pt x="4677" y="898"/>
                    <a:pt x="4635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47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8" y="1010"/>
                    <a:pt x="4326" y="1033"/>
                    <a:pt x="4326" y="1077"/>
                  </a:cubicBezTo>
                  <a:cubicBezTo>
                    <a:pt x="4326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304" y="1342"/>
                  </a:cubicBezTo>
                  <a:cubicBezTo>
                    <a:pt x="4282" y="1364"/>
                    <a:pt x="4282" y="1386"/>
                    <a:pt x="4260" y="1386"/>
                  </a:cubicBezTo>
                  <a:cubicBezTo>
                    <a:pt x="4282" y="1408"/>
                    <a:pt x="4304" y="1430"/>
                    <a:pt x="4326" y="1452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82" y="1562"/>
                    <a:pt x="4260" y="1562"/>
                  </a:cubicBezTo>
                  <a:cubicBezTo>
                    <a:pt x="4282" y="1628"/>
                    <a:pt x="4304" y="1717"/>
                    <a:pt x="4304" y="1783"/>
                  </a:cubicBezTo>
                  <a:cubicBezTo>
                    <a:pt x="4304" y="1826"/>
                    <a:pt x="4286" y="1850"/>
                    <a:pt x="4255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2" y="1799"/>
                    <a:pt x="4115" y="1801"/>
                    <a:pt x="4106" y="1805"/>
                  </a:cubicBezTo>
                  <a:cubicBezTo>
                    <a:pt x="4128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94" y="2136"/>
                  </a:cubicBezTo>
                  <a:cubicBezTo>
                    <a:pt x="4216" y="2158"/>
                    <a:pt x="4238" y="2180"/>
                    <a:pt x="4282" y="2202"/>
                  </a:cubicBezTo>
                  <a:cubicBezTo>
                    <a:pt x="4282" y="2224"/>
                    <a:pt x="4304" y="2246"/>
                    <a:pt x="4326" y="2268"/>
                  </a:cubicBezTo>
                  <a:cubicBezTo>
                    <a:pt x="4282" y="2335"/>
                    <a:pt x="4260" y="2379"/>
                    <a:pt x="4238" y="2445"/>
                  </a:cubicBezTo>
                  <a:cubicBezTo>
                    <a:pt x="4128" y="2445"/>
                    <a:pt x="4150" y="2335"/>
                    <a:pt x="4084" y="2313"/>
                  </a:cubicBezTo>
                  <a:lnTo>
                    <a:pt x="4084" y="2313"/>
                  </a:lnTo>
                  <a:cubicBezTo>
                    <a:pt x="4040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94" y="2666"/>
                    <a:pt x="3559" y="2642"/>
                    <a:pt x="3526" y="2642"/>
                  </a:cubicBezTo>
                  <a:cubicBezTo>
                    <a:pt x="3505" y="2642"/>
                    <a:pt x="3483" y="2652"/>
                    <a:pt x="3466" y="2688"/>
                  </a:cubicBezTo>
                  <a:cubicBezTo>
                    <a:pt x="3488" y="2710"/>
                    <a:pt x="3488" y="2732"/>
                    <a:pt x="3510" y="2732"/>
                  </a:cubicBezTo>
                  <a:cubicBezTo>
                    <a:pt x="3554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2"/>
                    <a:pt x="3510" y="3284"/>
                    <a:pt x="3466" y="3284"/>
                  </a:cubicBezTo>
                  <a:cubicBezTo>
                    <a:pt x="3444" y="3306"/>
                    <a:pt x="3399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2"/>
                  </a:cubicBezTo>
                  <a:cubicBezTo>
                    <a:pt x="3135" y="3246"/>
                    <a:pt x="3124" y="3230"/>
                    <a:pt x="3102" y="3230"/>
                  </a:cubicBezTo>
                  <a:cubicBezTo>
                    <a:pt x="3092" y="3230"/>
                    <a:pt x="3081" y="3233"/>
                    <a:pt x="3068" y="3240"/>
                  </a:cubicBezTo>
                  <a:cubicBezTo>
                    <a:pt x="3091" y="3262"/>
                    <a:pt x="3091" y="3262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1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59"/>
                    <a:pt x="2936" y="3659"/>
                    <a:pt x="2936" y="3703"/>
                  </a:cubicBezTo>
                  <a:cubicBezTo>
                    <a:pt x="2892" y="3791"/>
                    <a:pt x="2826" y="3857"/>
                    <a:pt x="2826" y="3968"/>
                  </a:cubicBezTo>
                  <a:cubicBezTo>
                    <a:pt x="2826" y="3990"/>
                    <a:pt x="2804" y="4034"/>
                    <a:pt x="2804" y="4034"/>
                  </a:cubicBezTo>
                  <a:cubicBezTo>
                    <a:pt x="2737" y="4100"/>
                    <a:pt x="2759" y="4166"/>
                    <a:pt x="2782" y="4255"/>
                  </a:cubicBezTo>
                  <a:cubicBezTo>
                    <a:pt x="2804" y="4277"/>
                    <a:pt x="2804" y="4299"/>
                    <a:pt x="2804" y="4321"/>
                  </a:cubicBezTo>
                  <a:cubicBezTo>
                    <a:pt x="2804" y="4387"/>
                    <a:pt x="2826" y="4453"/>
                    <a:pt x="2848" y="4520"/>
                  </a:cubicBezTo>
                  <a:cubicBezTo>
                    <a:pt x="2848" y="4542"/>
                    <a:pt x="2870" y="4564"/>
                    <a:pt x="2870" y="4586"/>
                  </a:cubicBezTo>
                  <a:cubicBezTo>
                    <a:pt x="2892" y="4652"/>
                    <a:pt x="2870" y="4718"/>
                    <a:pt x="2804" y="4762"/>
                  </a:cubicBezTo>
                  <a:cubicBezTo>
                    <a:pt x="2782" y="4762"/>
                    <a:pt x="2759" y="4784"/>
                    <a:pt x="2737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60"/>
                    <a:pt x="2715" y="5314"/>
                    <a:pt x="2826" y="5380"/>
                  </a:cubicBezTo>
                  <a:cubicBezTo>
                    <a:pt x="2870" y="5402"/>
                    <a:pt x="2848" y="5469"/>
                    <a:pt x="2804" y="5469"/>
                  </a:cubicBezTo>
                  <a:cubicBezTo>
                    <a:pt x="2759" y="5491"/>
                    <a:pt x="2715" y="5491"/>
                    <a:pt x="2671" y="5535"/>
                  </a:cubicBezTo>
                  <a:cubicBezTo>
                    <a:pt x="2671" y="5557"/>
                    <a:pt x="2649" y="5557"/>
                    <a:pt x="2649" y="5557"/>
                  </a:cubicBezTo>
                  <a:cubicBezTo>
                    <a:pt x="2561" y="5579"/>
                    <a:pt x="2539" y="5645"/>
                    <a:pt x="2517" y="5733"/>
                  </a:cubicBezTo>
                  <a:cubicBezTo>
                    <a:pt x="2517" y="5755"/>
                    <a:pt x="2495" y="5777"/>
                    <a:pt x="2473" y="5800"/>
                  </a:cubicBezTo>
                  <a:cubicBezTo>
                    <a:pt x="2460" y="5825"/>
                    <a:pt x="2447" y="5836"/>
                    <a:pt x="2429" y="5836"/>
                  </a:cubicBezTo>
                  <a:cubicBezTo>
                    <a:pt x="2417" y="5836"/>
                    <a:pt x="2403" y="5831"/>
                    <a:pt x="2384" y="5822"/>
                  </a:cubicBezTo>
                  <a:cubicBezTo>
                    <a:pt x="2362" y="5822"/>
                    <a:pt x="2340" y="5800"/>
                    <a:pt x="2318" y="5800"/>
                  </a:cubicBezTo>
                  <a:cubicBezTo>
                    <a:pt x="2307" y="5800"/>
                    <a:pt x="2296" y="5794"/>
                    <a:pt x="2285" y="5794"/>
                  </a:cubicBezTo>
                  <a:cubicBezTo>
                    <a:pt x="2274" y="5794"/>
                    <a:pt x="2263" y="5800"/>
                    <a:pt x="2252" y="5822"/>
                  </a:cubicBezTo>
                  <a:cubicBezTo>
                    <a:pt x="2274" y="5844"/>
                    <a:pt x="2296" y="5866"/>
                    <a:pt x="2296" y="5888"/>
                  </a:cubicBezTo>
                  <a:cubicBezTo>
                    <a:pt x="2318" y="5910"/>
                    <a:pt x="2318" y="5954"/>
                    <a:pt x="2340" y="5976"/>
                  </a:cubicBezTo>
                  <a:cubicBezTo>
                    <a:pt x="2357" y="6045"/>
                    <a:pt x="2321" y="6101"/>
                    <a:pt x="2272" y="6101"/>
                  </a:cubicBezTo>
                  <a:cubicBezTo>
                    <a:pt x="2259" y="6101"/>
                    <a:pt x="2244" y="6096"/>
                    <a:pt x="2230" y="6086"/>
                  </a:cubicBezTo>
                  <a:cubicBezTo>
                    <a:pt x="2186" y="6075"/>
                    <a:pt x="2142" y="6075"/>
                    <a:pt x="2097" y="6075"/>
                  </a:cubicBezTo>
                  <a:cubicBezTo>
                    <a:pt x="2053" y="6075"/>
                    <a:pt x="2009" y="6075"/>
                    <a:pt x="1965" y="6064"/>
                  </a:cubicBezTo>
                  <a:cubicBezTo>
                    <a:pt x="1906" y="6123"/>
                    <a:pt x="1847" y="6162"/>
                    <a:pt x="1782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78" y="6219"/>
                  </a:cubicBezTo>
                  <a:cubicBezTo>
                    <a:pt x="1612" y="6307"/>
                    <a:pt x="1546" y="6395"/>
                    <a:pt x="1479" y="6484"/>
                  </a:cubicBezTo>
                  <a:cubicBezTo>
                    <a:pt x="1448" y="6499"/>
                    <a:pt x="1406" y="6515"/>
                    <a:pt x="1368" y="6515"/>
                  </a:cubicBezTo>
                  <a:cubicBezTo>
                    <a:pt x="1353" y="6515"/>
                    <a:pt x="1338" y="6512"/>
                    <a:pt x="1325" y="6506"/>
                  </a:cubicBezTo>
                  <a:cubicBezTo>
                    <a:pt x="1303" y="6506"/>
                    <a:pt x="1303" y="6484"/>
                    <a:pt x="1281" y="6484"/>
                  </a:cubicBezTo>
                  <a:cubicBezTo>
                    <a:pt x="1237" y="6484"/>
                    <a:pt x="1215" y="6484"/>
                    <a:pt x="1193" y="6528"/>
                  </a:cubicBezTo>
                  <a:cubicBezTo>
                    <a:pt x="1170" y="6550"/>
                    <a:pt x="1170" y="6594"/>
                    <a:pt x="1170" y="6638"/>
                  </a:cubicBezTo>
                  <a:cubicBezTo>
                    <a:pt x="1170" y="6660"/>
                    <a:pt x="1193" y="6704"/>
                    <a:pt x="1193" y="6749"/>
                  </a:cubicBezTo>
                  <a:cubicBezTo>
                    <a:pt x="1193" y="6815"/>
                    <a:pt x="1237" y="6837"/>
                    <a:pt x="1281" y="6881"/>
                  </a:cubicBezTo>
                  <a:cubicBezTo>
                    <a:pt x="1303" y="6881"/>
                    <a:pt x="1325" y="6903"/>
                    <a:pt x="1369" y="6925"/>
                  </a:cubicBezTo>
                  <a:cubicBezTo>
                    <a:pt x="1435" y="6991"/>
                    <a:pt x="1413" y="7080"/>
                    <a:pt x="1347" y="7124"/>
                  </a:cubicBezTo>
                  <a:cubicBezTo>
                    <a:pt x="1281" y="7146"/>
                    <a:pt x="1259" y="7190"/>
                    <a:pt x="1281" y="7278"/>
                  </a:cubicBezTo>
                  <a:cubicBezTo>
                    <a:pt x="1281" y="7300"/>
                    <a:pt x="1281" y="7322"/>
                    <a:pt x="1281" y="7367"/>
                  </a:cubicBezTo>
                  <a:cubicBezTo>
                    <a:pt x="1281" y="7389"/>
                    <a:pt x="1281" y="7433"/>
                    <a:pt x="1303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35" y="7786"/>
                    <a:pt x="1391" y="7852"/>
                  </a:cubicBezTo>
                  <a:cubicBezTo>
                    <a:pt x="1369" y="7896"/>
                    <a:pt x="1325" y="7940"/>
                    <a:pt x="1281" y="7984"/>
                  </a:cubicBezTo>
                  <a:cubicBezTo>
                    <a:pt x="1259" y="8007"/>
                    <a:pt x="1237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83"/>
                    <a:pt x="1170" y="8183"/>
                    <a:pt x="1148" y="8205"/>
                  </a:cubicBezTo>
                  <a:cubicBezTo>
                    <a:pt x="1170" y="8227"/>
                    <a:pt x="1193" y="8249"/>
                    <a:pt x="1215" y="8249"/>
                  </a:cubicBezTo>
                  <a:cubicBezTo>
                    <a:pt x="1237" y="8271"/>
                    <a:pt x="1259" y="8293"/>
                    <a:pt x="1281" y="8293"/>
                  </a:cubicBezTo>
                  <a:cubicBezTo>
                    <a:pt x="1325" y="8338"/>
                    <a:pt x="1325" y="8382"/>
                    <a:pt x="1281" y="8382"/>
                  </a:cubicBezTo>
                  <a:cubicBezTo>
                    <a:pt x="1215" y="8426"/>
                    <a:pt x="1148" y="8470"/>
                    <a:pt x="1082" y="8492"/>
                  </a:cubicBezTo>
                  <a:cubicBezTo>
                    <a:pt x="1082" y="8558"/>
                    <a:pt x="1060" y="8580"/>
                    <a:pt x="994" y="8602"/>
                  </a:cubicBezTo>
                  <a:cubicBezTo>
                    <a:pt x="928" y="8602"/>
                    <a:pt x="884" y="8647"/>
                    <a:pt x="839" y="8691"/>
                  </a:cubicBezTo>
                  <a:cubicBezTo>
                    <a:pt x="795" y="8757"/>
                    <a:pt x="729" y="8801"/>
                    <a:pt x="663" y="8845"/>
                  </a:cubicBezTo>
                  <a:cubicBezTo>
                    <a:pt x="619" y="8889"/>
                    <a:pt x="575" y="8911"/>
                    <a:pt x="553" y="8978"/>
                  </a:cubicBezTo>
                  <a:cubicBezTo>
                    <a:pt x="530" y="9022"/>
                    <a:pt x="508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45" y="9287"/>
                  </a:cubicBezTo>
                  <a:cubicBezTo>
                    <a:pt x="1" y="9331"/>
                    <a:pt x="23" y="9397"/>
                    <a:pt x="45" y="9441"/>
                  </a:cubicBezTo>
                  <a:cubicBezTo>
                    <a:pt x="111" y="9551"/>
                    <a:pt x="177" y="9640"/>
                    <a:pt x="244" y="9750"/>
                  </a:cubicBezTo>
                  <a:cubicBezTo>
                    <a:pt x="266" y="9772"/>
                    <a:pt x="288" y="9794"/>
                    <a:pt x="266" y="9838"/>
                  </a:cubicBezTo>
                  <a:cubicBezTo>
                    <a:pt x="244" y="9949"/>
                    <a:pt x="221" y="10037"/>
                    <a:pt x="111" y="10081"/>
                  </a:cubicBezTo>
                  <a:cubicBezTo>
                    <a:pt x="111" y="10081"/>
                    <a:pt x="89" y="10081"/>
                    <a:pt x="89" y="10103"/>
                  </a:cubicBezTo>
                  <a:cubicBezTo>
                    <a:pt x="45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76" y="10478"/>
                    <a:pt x="398" y="10500"/>
                  </a:cubicBezTo>
                  <a:cubicBezTo>
                    <a:pt x="420" y="10522"/>
                    <a:pt x="464" y="10567"/>
                    <a:pt x="486" y="10611"/>
                  </a:cubicBezTo>
                  <a:cubicBezTo>
                    <a:pt x="530" y="10677"/>
                    <a:pt x="597" y="10743"/>
                    <a:pt x="685" y="10787"/>
                  </a:cubicBezTo>
                  <a:cubicBezTo>
                    <a:pt x="773" y="10831"/>
                    <a:pt x="862" y="10853"/>
                    <a:pt x="928" y="10964"/>
                  </a:cubicBezTo>
                  <a:cubicBezTo>
                    <a:pt x="950" y="10942"/>
                    <a:pt x="994" y="10942"/>
                    <a:pt x="1016" y="10942"/>
                  </a:cubicBezTo>
                  <a:cubicBezTo>
                    <a:pt x="1082" y="10942"/>
                    <a:pt x="1104" y="10920"/>
                    <a:pt x="1148" y="10898"/>
                  </a:cubicBezTo>
                  <a:cubicBezTo>
                    <a:pt x="1170" y="10876"/>
                    <a:pt x="1193" y="10853"/>
                    <a:pt x="1215" y="10831"/>
                  </a:cubicBezTo>
                  <a:cubicBezTo>
                    <a:pt x="1303" y="10809"/>
                    <a:pt x="1369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79" y="10545"/>
                    <a:pt x="1502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73" y="10255"/>
                    <a:pt x="1690" y="10199"/>
                    <a:pt x="1739" y="10199"/>
                  </a:cubicBezTo>
                  <a:cubicBezTo>
                    <a:pt x="1753" y="10199"/>
                    <a:pt x="1769" y="10204"/>
                    <a:pt x="1788" y="10213"/>
                  </a:cubicBezTo>
                  <a:lnTo>
                    <a:pt x="1833" y="10213"/>
                  </a:lnTo>
                  <a:cubicBezTo>
                    <a:pt x="1877" y="10213"/>
                    <a:pt x="1899" y="10213"/>
                    <a:pt x="1921" y="10169"/>
                  </a:cubicBezTo>
                  <a:cubicBezTo>
                    <a:pt x="1955" y="10102"/>
                    <a:pt x="1988" y="10073"/>
                    <a:pt x="2042" y="10073"/>
                  </a:cubicBezTo>
                  <a:cubicBezTo>
                    <a:pt x="2058" y="10073"/>
                    <a:pt x="2077" y="10076"/>
                    <a:pt x="2097" y="10081"/>
                  </a:cubicBezTo>
                  <a:lnTo>
                    <a:pt x="2142" y="10081"/>
                  </a:lnTo>
                  <a:cubicBezTo>
                    <a:pt x="2164" y="10037"/>
                    <a:pt x="2208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406" y="9794"/>
                  </a:cubicBezTo>
                  <a:cubicBezTo>
                    <a:pt x="2428" y="9750"/>
                    <a:pt x="2495" y="9728"/>
                    <a:pt x="2539" y="9728"/>
                  </a:cubicBezTo>
                  <a:cubicBezTo>
                    <a:pt x="2605" y="9706"/>
                    <a:pt x="2671" y="9662"/>
                    <a:pt x="2715" y="9596"/>
                  </a:cubicBezTo>
                  <a:cubicBezTo>
                    <a:pt x="2737" y="9551"/>
                    <a:pt x="2782" y="9507"/>
                    <a:pt x="2804" y="9463"/>
                  </a:cubicBezTo>
                  <a:cubicBezTo>
                    <a:pt x="2848" y="9397"/>
                    <a:pt x="2892" y="9331"/>
                    <a:pt x="2958" y="9309"/>
                  </a:cubicBezTo>
                  <a:cubicBezTo>
                    <a:pt x="3002" y="9287"/>
                    <a:pt x="3002" y="9242"/>
                    <a:pt x="3024" y="9198"/>
                  </a:cubicBezTo>
                  <a:cubicBezTo>
                    <a:pt x="3024" y="9088"/>
                    <a:pt x="3046" y="8978"/>
                    <a:pt x="3068" y="8889"/>
                  </a:cubicBezTo>
                  <a:cubicBezTo>
                    <a:pt x="3068" y="8845"/>
                    <a:pt x="3091" y="8801"/>
                    <a:pt x="3135" y="8779"/>
                  </a:cubicBezTo>
                  <a:cubicBezTo>
                    <a:pt x="3143" y="8771"/>
                    <a:pt x="3154" y="8766"/>
                    <a:pt x="3166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39"/>
                    <a:pt x="3223" y="8854"/>
                    <a:pt x="3239" y="8854"/>
                  </a:cubicBezTo>
                  <a:cubicBezTo>
                    <a:pt x="3245" y="8854"/>
                    <a:pt x="3254" y="8852"/>
                    <a:pt x="3267" y="8845"/>
                  </a:cubicBezTo>
                  <a:cubicBezTo>
                    <a:pt x="3267" y="8823"/>
                    <a:pt x="3289" y="8779"/>
                    <a:pt x="3289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89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89" y="8315"/>
                    <a:pt x="3289" y="8293"/>
                  </a:cubicBezTo>
                  <a:cubicBezTo>
                    <a:pt x="3267" y="8249"/>
                    <a:pt x="3289" y="8227"/>
                    <a:pt x="3311" y="8205"/>
                  </a:cubicBezTo>
                  <a:cubicBezTo>
                    <a:pt x="3399" y="8161"/>
                    <a:pt x="3399" y="8095"/>
                    <a:pt x="3399" y="8051"/>
                  </a:cubicBezTo>
                  <a:cubicBezTo>
                    <a:pt x="3466" y="7984"/>
                    <a:pt x="3466" y="7984"/>
                    <a:pt x="3488" y="7918"/>
                  </a:cubicBezTo>
                  <a:cubicBezTo>
                    <a:pt x="3488" y="7896"/>
                    <a:pt x="3488" y="7896"/>
                    <a:pt x="3488" y="7896"/>
                  </a:cubicBezTo>
                  <a:cubicBezTo>
                    <a:pt x="3466" y="7896"/>
                    <a:pt x="3444" y="7896"/>
                    <a:pt x="3399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720"/>
                    <a:pt x="3488" y="7653"/>
                  </a:cubicBezTo>
                  <a:cubicBezTo>
                    <a:pt x="3444" y="7565"/>
                    <a:pt x="3444" y="7455"/>
                    <a:pt x="3422" y="7367"/>
                  </a:cubicBezTo>
                  <a:cubicBezTo>
                    <a:pt x="3422" y="7344"/>
                    <a:pt x="3422" y="7322"/>
                    <a:pt x="3444" y="7278"/>
                  </a:cubicBezTo>
                  <a:cubicBezTo>
                    <a:pt x="3466" y="7300"/>
                    <a:pt x="3510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8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819" y="7146"/>
                  </a:cubicBezTo>
                  <a:cubicBezTo>
                    <a:pt x="3831" y="7150"/>
                    <a:pt x="3842" y="7152"/>
                    <a:pt x="3852" y="7152"/>
                  </a:cubicBezTo>
                  <a:cubicBezTo>
                    <a:pt x="3899" y="7152"/>
                    <a:pt x="3929" y="7112"/>
                    <a:pt x="3929" y="7058"/>
                  </a:cubicBezTo>
                  <a:cubicBezTo>
                    <a:pt x="3929" y="7035"/>
                    <a:pt x="3929" y="7013"/>
                    <a:pt x="3929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60" y="6859"/>
                    <a:pt x="4282" y="6881"/>
                    <a:pt x="4326" y="6881"/>
                  </a:cubicBezTo>
                  <a:cubicBezTo>
                    <a:pt x="4348" y="6881"/>
                    <a:pt x="4371" y="6881"/>
                    <a:pt x="4393" y="6859"/>
                  </a:cubicBezTo>
                  <a:cubicBezTo>
                    <a:pt x="4393" y="6837"/>
                    <a:pt x="4371" y="6815"/>
                    <a:pt x="4371" y="6815"/>
                  </a:cubicBezTo>
                  <a:cubicBezTo>
                    <a:pt x="4348" y="6771"/>
                    <a:pt x="4348" y="6726"/>
                    <a:pt x="4393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503" y="6506"/>
                    <a:pt x="4459" y="6462"/>
                    <a:pt x="4437" y="6418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79" y="6293"/>
                    <a:pt x="4506" y="6314"/>
                    <a:pt x="4530" y="6314"/>
                  </a:cubicBezTo>
                  <a:cubicBezTo>
                    <a:pt x="4548" y="6314"/>
                    <a:pt x="4564" y="6303"/>
                    <a:pt x="4591" y="6285"/>
                  </a:cubicBezTo>
                  <a:cubicBezTo>
                    <a:pt x="4569" y="6241"/>
                    <a:pt x="4547" y="6219"/>
                    <a:pt x="4525" y="6197"/>
                  </a:cubicBezTo>
                  <a:cubicBezTo>
                    <a:pt x="4525" y="6153"/>
                    <a:pt x="4569" y="6109"/>
                    <a:pt x="4591" y="6064"/>
                  </a:cubicBezTo>
                  <a:cubicBezTo>
                    <a:pt x="4657" y="5998"/>
                    <a:pt x="4635" y="5976"/>
                    <a:pt x="4569" y="5932"/>
                  </a:cubicBezTo>
                  <a:cubicBezTo>
                    <a:pt x="4547" y="5932"/>
                    <a:pt x="4547" y="5932"/>
                    <a:pt x="4525" y="5910"/>
                  </a:cubicBezTo>
                  <a:cubicBezTo>
                    <a:pt x="4569" y="5866"/>
                    <a:pt x="4613" y="5844"/>
                    <a:pt x="4635" y="5800"/>
                  </a:cubicBezTo>
                  <a:cubicBezTo>
                    <a:pt x="4680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1" y="5487"/>
                    <a:pt x="4848" y="5486"/>
                    <a:pt x="4855" y="5486"/>
                  </a:cubicBezTo>
                  <a:cubicBezTo>
                    <a:pt x="4876" y="5486"/>
                    <a:pt x="4898" y="5499"/>
                    <a:pt x="4919" y="5499"/>
                  </a:cubicBezTo>
                  <a:cubicBezTo>
                    <a:pt x="4935" y="5499"/>
                    <a:pt x="4951" y="5492"/>
                    <a:pt x="4966" y="5469"/>
                  </a:cubicBezTo>
                  <a:cubicBezTo>
                    <a:pt x="4966" y="5446"/>
                    <a:pt x="4966" y="5446"/>
                    <a:pt x="4944" y="5446"/>
                  </a:cubicBezTo>
                  <a:cubicBezTo>
                    <a:pt x="4900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8" y="5115"/>
                  </a:cubicBezTo>
                  <a:cubicBezTo>
                    <a:pt x="4988" y="5049"/>
                    <a:pt x="4966" y="4983"/>
                    <a:pt x="4966" y="4917"/>
                  </a:cubicBezTo>
                  <a:cubicBezTo>
                    <a:pt x="4988" y="4851"/>
                    <a:pt x="5011" y="4762"/>
                    <a:pt x="5077" y="4718"/>
                  </a:cubicBezTo>
                  <a:cubicBezTo>
                    <a:pt x="5121" y="4674"/>
                    <a:pt x="5121" y="4630"/>
                    <a:pt x="5121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42" y="4409"/>
                  </a:lnTo>
                  <a:cubicBezTo>
                    <a:pt x="5364" y="4409"/>
                    <a:pt x="5386" y="4387"/>
                    <a:pt x="5408" y="4365"/>
                  </a:cubicBezTo>
                  <a:cubicBezTo>
                    <a:pt x="5474" y="4299"/>
                    <a:pt x="5540" y="4233"/>
                    <a:pt x="5474" y="4122"/>
                  </a:cubicBezTo>
                  <a:cubicBezTo>
                    <a:pt x="5474" y="4100"/>
                    <a:pt x="5474" y="4100"/>
                    <a:pt x="5474" y="4078"/>
                  </a:cubicBezTo>
                  <a:cubicBezTo>
                    <a:pt x="5452" y="4056"/>
                    <a:pt x="5474" y="4034"/>
                    <a:pt x="5518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51" y="3880"/>
                    <a:pt x="5695" y="3791"/>
                    <a:pt x="5739" y="3681"/>
                  </a:cubicBezTo>
                  <a:cubicBezTo>
                    <a:pt x="5739" y="3659"/>
                    <a:pt x="5783" y="3659"/>
                    <a:pt x="5805" y="3637"/>
                  </a:cubicBezTo>
                  <a:lnTo>
                    <a:pt x="5893" y="3637"/>
                  </a:lnTo>
                  <a:cubicBezTo>
                    <a:pt x="5915" y="3659"/>
                    <a:pt x="5915" y="3681"/>
                    <a:pt x="5915" y="3703"/>
                  </a:cubicBezTo>
                  <a:cubicBezTo>
                    <a:pt x="5931" y="3719"/>
                    <a:pt x="5947" y="3734"/>
                    <a:pt x="5962" y="3734"/>
                  </a:cubicBezTo>
                  <a:cubicBezTo>
                    <a:pt x="5969" y="3734"/>
                    <a:pt x="5975" y="3731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48" y="3659"/>
                    <a:pt x="6026" y="3615"/>
                    <a:pt x="6048" y="3593"/>
                  </a:cubicBezTo>
                  <a:cubicBezTo>
                    <a:pt x="6048" y="3545"/>
                    <a:pt x="6082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46" y="3548"/>
                    <a:pt x="6269" y="3571"/>
                  </a:cubicBezTo>
                  <a:cubicBezTo>
                    <a:pt x="6313" y="3460"/>
                    <a:pt x="6202" y="3460"/>
                    <a:pt x="6158" y="3438"/>
                  </a:cubicBezTo>
                  <a:cubicBezTo>
                    <a:pt x="6180" y="3350"/>
                    <a:pt x="6180" y="3350"/>
                    <a:pt x="6224" y="3306"/>
                  </a:cubicBezTo>
                  <a:lnTo>
                    <a:pt x="6313" y="3306"/>
                  </a:lnTo>
                  <a:cubicBezTo>
                    <a:pt x="6313" y="3284"/>
                    <a:pt x="6313" y="3262"/>
                    <a:pt x="6291" y="3240"/>
                  </a:cubicBezTo>
                  <a:cubicBezTo>
                    <a:pt x="6291" y="3240"/>
                    <a:pt x="6246" y="3217"/>
                    <a:pt x="6246" y="3217"/>
                  </a:cubicBezTo>
                  <a:cubicBezTo>
                    <a:pt x="6202" y="3151"/>
                    <a:pt x="6202" y="3085"/>
                    <a:pt x="6246" y="3041"/>
                  </a:cubicBezTo>
                  <a:cubicBezTo>
                    <a:pt x="6259" y="3004"/>
                    <a:pt x="6277" y="2988"/>
                    <a:pt x="6303" y="2988"/>
                  </a:cubicBezTo>
                  <a:cubicBezTo>
                    <a:pt x="6324" y="2988"/>
                    <a:pt x="6349" y="2999"/>
                    <a:pt x="6379" y="3019"/>
                  </a:cubicBezTo>
                  <a:lnTo>
                    <a:pt x="6401" y="3019"/>
                  </a:lnTo>
                  <a:cubicBezTo>
                    <a:pt x="6445" y="2997"/>
                    <a:pt x="6445" y="2953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67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22" y="2335"/>
                    <a:pt x="6644" y="2291"/>
                    <a:pt x="6688" y="2268"/>
                  </a:cubicBezTo>
                  <a:cubicBezTo>
                    <a:pt x="6710" y="2246"/>
                    <a:pt x="6710" y="2246"/>
                    <a:pt x="6732" y="2224"/>
                  </a:cubicBezTo>
                  <a:cubicBezTo>
                    <a:pt x="6798" y="2158"/>
                    <a:pt x="6820" y="2136"/>
                    <a:pt x="6754" y="2048"/>
                  </a:cubicBezTo>
                  <a:cubicBezTo>
                    <a:pt x="6710" y="1959"/>
                    <a:pt x="6688" y="1893"/>
                    <a:pt x="6666" y="1805"/>
                  </a:cubicBezTo>
                  <a:cubicBezTo>
                    <a:pt x="6644" y="1739"/>
                    <a:pt x="6622" y="1673"/>
                    <a:pt x="6577" y="1628"/>
                  </a:cubicBezTo>
                  <a:cubicBezTo>
                    <a:pt x="6533" y="1562"/>
                    <a:pt x="6555" y="1518"/>
                    <a:pt x="6577" y="1452"/>
                  </a:cubicBezTo>
                  <a:cubicBezTo>
                    <a:pt x="6622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6" y="966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820" y="856"/>
                    <a:pt x="6820" y="812"/>
                    <a:pt x="6842" y="768"/>
                  </a:cubicBezTo>
                  <a:cubicBezTo>
                    <a:pt x="6842" y="746"/>
                    <a:pt x="6864" y="724"/>
                    <a:pt x="6864" y="702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33" y="393"/>
                    <a:pt x="6445" y="348"/>
                    <a:pt x="6401" y="282"/>
                  </a:cubicBezTo>
                  <a:cubicBezTo>
                    <a:pt x="6357" y="238"/>
                    <a:pt x="6335" y="216"/>
                    <a:pt x="6313" y="216"/>
                  </a:cubicBezTo>
                  <a:cubicBezTo>
                    <a:pt x="6224" y="172"/>
                    <a:pt x="6158" y="150"/>
                    <a:pt x="6070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37" y="106"/>
                    <a:pt x="5915" y="106"/>
                    <a:pt x="5871" y="84"/>
                  </a:cubicBezTo>
                  <a:cubicBezTo>
                    <a:pt x="5805" y="84"/>
                    <a:pt x="5717" y="61"/>
                    <a:pt x="5651" y="17"/>
                  </a:cubicBezTo>
                  <a:cubicBezTo>
                    <a:pt x="5640" y="6"/>
                    <a:pt x="5623" y="1"/>
                    <a:pt x="5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5383825" y="878125"/>
              <a:ext cx="348150" cy="593175"/>
            </a:xfrm>
            <a:custGeom>
              <a:avLst/>
              <a:gdLst/>
              <a:ahLst/>
              <a:cxnLst/>
              <a:rect l="l" t="t" r="r" b="b"/>
              <a:pathLst>
                <a:path w="13926" h="23727" extrusionOk="0">
                  <a:moveTo>
                    <a:pt x="4524" y="9115"/>
                  </a:moveTo>
                  <a:cubicBezTo>
                    <a:pt x="4546" y="9137"/>
                    <a:pt x="4591" y="9137"/>
                    <a:pt x="4613" y="9159"/>
                  </a:cubicBezTo>
                  <a:cubicBezTo>
                    <a:pt x="4613" y="9159"/>
                    <a:pt x="4613" y="9182"/>
                    <a:pt x="4613" y="9204"/>
                  </a:cubicBezTo>
                  <a:cubicBezTo>
                    <a:pt x="4613" y="9204"/>
                    <a:pt x="4591" y="9204"/>
                    <a:pt x="4568" y="9226"/>
                  </a:cubicBezTo>
                  <a:cubicBezTo>
                    <a:pt x="4546" y="9226"/>
                    <a:pt x="4546" y="9204"/>
                    <a:pt x="4524" y="9204"/>
                  </a:cubicBezTo>
                  <a:cubicBezTo>
                    <a:pt x="4524" y="9204"/>
                    <a:pt x="4502" y="9182"/>
                    <a:pt x="4502" y="9159"/>
                  </a:cubicBezTo>
                  <a:cubicBezTo>
                    <a:pt x="4502" y="9159"/>
                    <a:pt x="4502" y="9137"/>
                    <a:pt x="4502" y="9137"/>
                  </a:cubicBezTo>
                  <a:cubicBezTo>
                    <a:pt x="4502" y="9115"/>
                    <a:pt x="4524" y="9115"/>
                    <a:pt x="4524" y="9115"/>
                  </a:cubicBezTo>
                  <a:close/>
                  <a:moveTo>
                    <a:pt x="13606" y="1"/>
                  </a:moveTo>
                  <a:cubicBezTo>
                    <a:pt x="13551" y="1"/>
                    <a:pt x="13496" y="23"/>
                    <a:pt x="13440" y="67"/>
                  </a:cubicBezTo>
                  <a:cubicBezTo>
                    <a:pt x="13396" y="89"/>
                    <a:pt x="13352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3" y="221"/>
                    <a:pt x="13131" y="288"/>
                    <a:pt x="13065" y="354"/>
                  </a:cubicBezTo>
                  <a:cubicBezTo>
                    <a:pt x="13043" y="398"/>
                    <a:pt x="13021" y="442"/>
                    <a:pt x="12999" y="486"/>
                  </a:cubicBezTo>
                  <a:cubicBezTo>
                    <a:pt x="12955" y="619"/>
                    <a:pt x="12911" y="729"/>
                    <a:pt x="12845" y="839"/>
                  </a:cubicBezTo>
                  <a:cubicBezTo>
                    <a:pt x="12778" y="994"/>
                    <a:pt x="12690" y="1148"/>
                    <a:pt x="12602" y="1303"/>
                  </a:cubicBezTo>
                  <a:cubicBezTo>
                    <a:pt x="12580" y="1369"/>
                    <a:pt x="12558" y="1435"/>
                    <a:pt x="12536" y="1501"/>
                  </a:cubicBezTo>
                  <a:cubicBezTo>
                    <a:pt x="12513" y="1568"/>
                    <a:pt x="12491" y="1634"/>
                    <a:pt x="12447" y="1678"/>
                  </a:cubicBezTo>
                  <a:cubicBezTo>
                    <a:pt x="12425" y="1722"/>
                    <a:pt x="12403" y="1766"/>
                    <a:pt x="12381" y="1810"/>
                  </a:cubicBezTo>
                  <a:cubicBezTo>
                    <a:pt x="12315" y="1987"/>
                    <a:pt x="12227" y="2141"/>
                    <a:pt x="12138" y="2296"/>
                  </a:cubicBezTo>
                  <a:cubicBezTo>
                    <a:pt x="12109" y="2355"/>
                    <a:pt x="12030" y="2384"/>
                    <a:pt x="11962" y="2384"/>
                  </a:cubicBezTo>
                  <a:cubicBezTo>
                    <a:pt x="11927" y="2384"/>
                    <a:pt x="11896" y="2377"/>
                    <a:pt x="11873" y="2362"/>
                  </a:cubicBezTo>
                  <a:cubicBezTo>
                    <a:pt x="11807" y="2318"/>
                    <a:pt x="11763" y="2296"/>
                    <a:pt x="11719" y="2274"/>
                  </a:cubicBezTo>
                  <a:cubicBezTo>
                    <a:pt x="11741" y="2230"/>
                    <a:pt x="11763" y="2186"/>
                    <a:pt x="11785" y="2141"/>
                  </a:cubicBezTo>
                  <a:cubicBezTo>
                    <a:pt x="11807" y="2119"/>
                    <a:pt x="11807" y="2097"/>
                    <a:pt x="11763" y="2097"/>
                  </a:cubicBezTo>
                  <a:cubicBezTo>
                    <a:pt x="11697" y="2186"/>
                    <a:pt x="11631" y="2252"/>
                    <a:pt x="11564" y="2362"/>
                  </a:cubicBezTo>
                  <a:cubicBezTo>
                    <a:pt x="11542" y="2384"/>
                    <a:pt x="11520" y="2406"/>
                    <a:pt x="11498" y="2428"/>
                  </a:cubicBezTo>
                  <a:cubicBezTo>
                    <a:pt x="11410" y="2450"/>
                    <a:pt x="11344" y="2494"/>
                    <a:pt x="11278" y="2539"/>
                  </a:cubicBezTo>
                  <a:cubicBezTo>
                    <a:pt x="11167" y="2605"/>
                    <a:pt x="11079" y="2693"/>
                    <a:pt x="11035" y="2803"/>
                  </a:cubicBezTo>
                  <a:cubicBezTo>
                    <a:pt x="11013" y="2848"/>
                    <a:pt x="10991" y="2892"/>
                    <a:pt x="10991" y="2936"/>
                  </a:cubicBezTo>
                  <a:cubicBezTo>
                    <a:pt x="11013" y="3002"/>
                    <a:pt x="10991" y="3046"/>
                    <a:pt x="10947" y="3090"/>
                  </a:cubicBezTo>
                  <a:cubicBezTo>
                    <a:pt x="10924" y="3112"/>
                    <a:pt x="10902" y="3157"/>
                    <a:pt x="10880" y="3179"/>
                  </a:cubicBezTo>
                  <a:cubicBezTo>
                    <a:pt x="10814" y="3311"/>
                    <a:pt x="10726" y="3399"/>
                    <a:pt x="10660" y="3532"/>
                  </a:cubicBezTo>
                  <a:cubicBezTo>
                    <a:pt x="10638" y="3598"/>
                    <a:pt x="10616" y="3642"/>
                    <a:pt x="10571" y="3686"/>
                  </a:cubicBezTo>
                  <a:cubicBezTo>
                    <a:pt x="10571" y="3730"/>
                    <a:pt x="10549" y="3752"/>
                    <a:pt x="10527" y="3797"/>
                  </a:cubicBezTo>
                  <a:cubicBezTo>
                    <a:pt x="10505" y="3819"/>
                    <a:pt x="10483" y="3841"/>
                    <a:pt x="10461" y="3885"/>
                  </a:cubicBezTo>
                  <a:cubicBezTo>
                    <a:pt x="10425" y="3939"/>
                    <a:pt x="10388" y="3979"/>
                    <a:pt x="10327" y="3979"/>
                  </a:cubicBezTo>
                  <a:cubicBezTo>
                    <a:pt x="10314" y="3979"/>
                    <a:pt x="10300" y="3977"/>
                    <a:pt x="10284" y="3973"/>
                  </a:cubicBezTo>
                  <a:cubicBezTo>
                    <a:pt x="10174" y="3951"/>
                    <a:pt x="10086" y="3929"/>
                    <a:pt x="9975" y="3907"/>
                  </a:cubicBezTo>
                  <a:cubicBezTo>
                    <a:pt x="9953" y="3885"/>
                    <a:pt x="9909" y="3885"/>
                    <a:pt x="9887" y="3863"/>
                  </a:cubicBezTo>
                  <a:cubicBezTo>
                    <a:pt x="9821" y="3863"/>
                    <a:pt x="9733" y="3841"/>
                    <a:pt x="9667" y="3819"/>
                  </a:cubicBezTo>
                  <a:cubicBezTo>
                    <a:pt x="9626" y="3811"/>
                    <a:pt x="9592" y="3805"/>
                    <a:pt x="9561" y="3805"/>
                  </a:cubicBezTo>
                  <a:cubicBezTo>
                    <a:pt x="9508" y="3805"/>
                    <a:pt x="9466" y="3821"/>
                    <a:pt x="9424" y="3863"/>
                  </a:cubicBezTo>
                  <a:cubicBezTo>
                    <a:pt x="9358" y="3929"/>
                    <a:pt x="9269" y="3951"/>
                    <a:pt x="9225" y="4039"/>
                  </a:cubicBezTo>
                  <a:cubicBezTo>
                    <a:pt x="9093" y="4128"/>
                    <a:pt x="9004" y="4260"/>
                    <a:pt x="8850" y="4326"/>
                  </a:cubicBezTo>
                  <a:cubicBezTo>
                    <a:pt x="8806" y="4370"/>
                    <a:pt x="8784" y="4392"/>
                    <a:pt x="8784" y="4459"/>
                  </a:cubicBezTo>
                  <a:cubicBezTo>
                    <a:pt x="8784" y="4503"/>
                    <a:pt x="8784" y="4547"/>
                    <a:pt x="8828" y="4591"/>
                  </a:cubicBezTo>
                  <a:cubicBezTo>
                    <a:pt x="8828" y="4591"/>
                    <a:pt x="8828" y="4613"/>
                    <a:pt x="8828" y="4635"/>
                  </a:cubicBezTo>
                  <a:cubicBezTo>
                    <a:pt x="8784" y="4613"/>
                    <a:pt x="8740" y="4613"/>
                    <a:pt x="8695" y="4613"/>
                  </a:cubicBezTo>
                  <a:cubicBezTo>
                    <a:pt x="8673" y="4613"/>
                    <a:pt x="8651" y="4635"/>
                    <a:pt x="8629" y="4657"/>
                  </a:cubicBezTo>
                  <a:cubicBezTo>
                    <a:pt x="8629" y="4724"/>
                    <a:pt x="8629" y="4790"/>
                    <a:pt x="8695" y="4834"/>
                  </a:cubicBezTo>
                  <a:cubicBezTo>
                    <a:pt x="8740" y="4878"/>
                    <a:pt x="8806" y="4900"/>
                    <a:pt x="8828" y="4966"/>
                  </a:cubicBezTo>
                  <a:cubicBezTo>
                    <a:pt x="8784" y="5032"/>
                    <a:pt x="8718" y="5055"/>
                    <a:pt x="8673" y="5077"/>
                  </a:cubicBezTo>
                  <a:cubicBezTo>
                    <a:pt x="8629" y="5099"/>
                    <a:pt x="8607" y="5121"/>
                    <a:pt x="8585" y="5187"/>
                  </a:cubicBezTo>
                  <a:cubicBezTo>
                    <a:pt x="8570" y="5203"/>
                    <a:pt x="8543" y="5218"/>
                    <a:pt x="8521" y="5218"/>
                  </a:cubicBezTo>
                  <a:cubicBezTo>
                    <a:pt x="8512" y="5218"/>
                    <a:pt x="8503" y="5216"/>
                    <a:pt x="8497" y="5209"/>
                  </a:cubicBezTo>
                  <a:cubicBezTo>
                    <a:pt x="8453" y="5165"/>
                    <a:pt x="8409" y="5143"/>
                    <a:pt x="8364" y="5099"/>
                  </a:cubicBezTo>
                  <a:cubicBezTo>
                    <a:pt x="8342" y="5077"/>
                    <a:pt x="8298" y="5077"/>
                    <a:pt x="8276" y="5077"/>
                  </a:cubicBezTo>
                  <a:lnTo>
                    <a:pt x="8144" y="5077"/>
                  </a:lnTo>
                  <a:cubicBezTo>
                    <a:pt x="8144" y="5077"/>
                    <a:pt x="8122" y="5077"/>
                    <a:pt x="8100" y="5099"/>
                  </a:cubicBezTo>
                  <a:cubicBezTo>
                    <a:pt x="8122" y="5121"/>
                    <a:pt x="8144" y="5121"/>
                    <a:pt x="8166" y="5143"/>
                  </a:cubicBezTo>
                  <a:cubicBezTo>
                    <a:pt x="8210" y="5143"/>
                    <a:pt x="8232" y="5165"/>
                    <a:pt x="8254" y="5165"/>
                  </a:cubicBezTo>
                  <a:cubicBezTo>
                    <a:pt x="8276" y="5187"/>
                    <a:pt x="8298" y="5231"/>
                    <a:pt x="8276" y="5231"/>
                  </a:cubicBezTo>
                  <a:cubicBezTo>
                    <a:pt x="8210" y="5297"/>
                    <a:pt x="8166" y="5386"/>
                    <a:pt x="8166" y="5452"/>
                  </a:cubicBezTo>
                  <a:cubicBezTo>
                    <a:pt x="8100" y="5496"/>
                    <a:pt x="8078" y="5540"/>
                    <a:pt x="8033" y="5584"/>
                  </a:cubicBezTo>
                  <a:cubicBezTo>
                    <a:pt x="7967" y="5628"/>
                    <a:pt x="7923" y="5672"/>
                    <a:pt x="7835" y="5672"/>
                  </a:cubicBezTo>
                  <a:lnTo>
                    <a:pt x="7791" y="5672"/>
                  </a:lnTo>
                  <a:cubicBezTo>
                    <a:pt x="7813" y="5717"/>
                    <a:pt x="7813" y="5717"/>
                    <a:pt x="7835" y="5739"/>
                  </a:cubicBezTo>
                  <a:cubicBezTo>
                    <a:pt x="7835" y="5761"/>
                    <a:pt x="7857" y="5783"/>
                    <a:pt x="7857" y="5805"/>
                  </a:cubicBezTo>
                  <a:cubicBezTo>
                    <a:pt x="7901" y="5893"/>
                    <a:pt x="7879" y="5981"/>
                    <a:pt x="7791" y="6004"/>
                  </a:cubicBezTo>
                  <a:cubicBezTo>
                    <a:pt x="7769" y="6026"/>
                    <a:pt x="7724" y="6026"/>
                    <a:pt x="7724" y="6048"/>
                  </a:cubicBezTo>
                  <a:cubicBezTo>
                    <a:pt x="7746" y="6070"/>
                    <a:pt x="7769" y="6070"/>
                    <a:pt x="7791" y="6092"/>
                  </a:cubicBezTo>
                  <a:cubicBezTo>
                    <a:pt x="7835" y="6114"/>
                    <a:pt x="7901" y="6136"/>
                    <a:pt x="7945" y="6158"/>
                  </a:cubicBezTo>
                  <a:cubicBezTo>
                    <a:pt x="8011" y="6202"/>
                    <a:pt x="8033" y="6268"/>
                    <a:pt x="7989" y="6357"/>
                  </a:cubicBezTo>
                  <a:cubicBezTo>
                    <a:pt x="7967" y="6379"/>
                    <a:pt x="7967" y="6401"/>
                    <a:pt x="7967" y="6423"/>
                  </a:cubicBezTo>
                  <a:cubicBezTo>
                    <a:pt x="7945" y="6533"/>
                    <a:pt x="7901" y="6599"/>
                    <a:pt x="7857" y="6688"/>
                  </a:cubicBezTo>
                  <a:cubicBezTo>
                    <a:pt x="7813" y="6710"/>
                    <a:pt x="7791" y="6776"/>
                    <a:pt x="7769" y="6820"/>
                  </a:cubicBezTo>
                  <a:cubicBezTo>
                    <a:pt x="7769" y="6864"/>
                    <a:pt x="7746" y="6886"/>
                    <a:pt x="7724" y="6908"/>
                  </a:cubicBezTo>
                  <a:cubicBezTo>
                    <a:pt x="7680" y="6975"/>
                    <a:pt x="7658" y="7041"/>
                    <a:pt x="7636" y="7107"/>
                  </a:cubicBezTo>
                  <a:cubicBezTo>
                    <a:pt x="7636" y="7129"/>
                    <a:pt x="7636" y="7151"/>
                    <a:pt x="7636" y="7195"/>
                  </a:cubicBezTo>
                  <a:cubicBezTo>
                    <a:pt x="7570" y="7195"/>
                    <a:pt x="7548" y="7262"/>
                    <a:pt x="7504" y="7262"/>
                  </a:cubicBezTo>
                  <a:cubicBezTo>
                    <a:pt x="7482" y="7217"/>
                    <a:pt x="7460" y="7195"/>
                    <a:pt x="7415" y="7173"/>
                  </a:cubicBezTo>
                  <a:cubicBezTo>
                    <a:pt x="7415" y="7166"/>
                    <a:pt x="7411" y="7163"/>
                    <a:pt x="7404" y="7163"/>
                  </a:cubicBezTo>
                  <a:cubicBezTo>
                    <a:pt x="7391" y="7163"/>
                    <a:pt x="7371" y="7173"/>
                    <a:pt x="7371" y="7173"/>
                  </a:cubicBezTo>
                  <a:cubicBezTo>
                    <a:pt x="7349" y="7195"/>
                    <a:pt x="7349" y="7217"/>
                    <a:pt x="7371" y="7239"/>
                  </a:cubicBezTo>
                  <a:cubicBezTo>
                    <a:pt x="7371" y="7239"/>
                    <a:pt x="7371" y="7262"/>
                    <a:pt x="7393" y="7262"/>
                  </a:cubicBezTo>
                  <a:cubicBezTo>
                    <a:pt x="7482" y="7328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70"/>
                  </a:cubicBezTo>
                  <a:cubicBezTo>
                    <a:pt x="7548" y="7615"/>
                    <a:pt x="7570" y="7681"/>
                    <a:pt x="7526" y="7747"/>
                  </a:cubicBezTo>
                  <a:cubicBezTo>
                    <a:pt x="7526" y="7769"/>
                    <a:pt x="7548" y="7791"/>
                    <a:pt x="7548" y="7813"/>
                  </a:cubicBezTo>
                  <a:cubicBezTo>
                    <a:pt x="7592" y="7902"/>
                    <a:pt x="7614" y="7968"/>
                    <a:pt x="7592" y="8056"/>
                  </a:cubicBezTo>
                  <a:cubicBezTo>
                    <a:pt x="7570" y="8144"/>
                    <a:pt x="7592" y="8210"/>
                    <a:pt x="7702" y="8233"/>
                  </a:cubicBezTo>
                  <a:cubicBezTo>
                    <a:pt x="7769" y="8255"/>
                    <a:pt x="7813" y="8299"/>
                    <a:pt x="7857" y="8343"/>
                  </a:cubicBezTo>
                  <a:cubicBezTo>
                    <a:pt x="7923" y="8365"/>
                    <a:pt x="7989" y="8343"/>
                    <a:pt x="8033" y="8387"/>
                  </a:cubicBezTo>
                  <a:cubicBezTo>
                    <a:pt x="8078" y="8409"/>
                    <a:pt x="8100" y="8409"/>
                    <a:pt x="8144" y="8431"/>
                  </a:cubicBezTo>
                  <a:cubicBezTo>
                    <a:pt x="8144" y="8497"/>
                    <a:pt x="8144" y="8564"/>
                    <a:pt x="8188" y="8630"/>
                  </a:cubicBezTo>
                  <a:cubicBezTo>
                    <a:pt x="8254" y="8630"/>
                    <a:pt x="8320" y="8630"/>
                    <a:pt x="8386" y="8652"/>
                  </a:cubicBezTo>
                  <a:cubicBezTo>
                    <a:pt x="8409" y="8696"/>
                    <a:pt x="8431" y="8740"/>
                    <a:pt x="8453" y="8784"/>
                  </a:cubicBezTo>
                  <a:cubicBezTo>
                    <a:pt x="8453" y="8806"/>
                    <a:pt x="8453" y="8851"/>
                    <a:pt x="8409" y="8851"/>
                  </a:cubicBezTo>
                  <a:cubicBezTo>
                    <a:pt x="8386" y="8873"/>
                    <a:pt x="8364" y="8873"/>
                    <a:pt x="8364" y="8895"/>
                  </a:cubicBezTo>
                  <a:cubicBezTo>
                    <a:pt x="8364" y="8939"/>
                    <a:pt x="8320" y="8961"/>
                    <a:pt x="8298" y="8961"/>
                  </a:cubicBezTo>
                  <a:cubicBezTo>
                    <a:pt x="8276" y="8961"/>
                    <a:pt x="8232" y="8983"/>
                    <a:pt x="8210" y="8983"/>
                  </a:cubicBezTo>
                  <a:cubicBezTo>
                    <a:pt x="8188" y="9071"/>
                    <a:pt x="8188" y="9182"/>
                    <a:pt x="8188" y="9292"/>
                  </a:cubicBezTo>
                  <a:cubicBezTo>
                    <a:pt x="8100" y="9314"/>
                    <a:pt x="8078" y="9402"/>
                    <a:pt x="8055" y="9491"/>
                  </a:cubicBezTo>
                  <a:cubicBezTo>
                    <a:pt x="8011" y="9579"/>
                    <a:pt x="7989" y="9645"/>
                    <a:pt x="7901" y="9689"/>
                  </a:cubicBezTo>
                  <a:cubicBezTo>
                    <a:pt x="7901" y="9777"/>
                    <a:pt x="7901" y="9844"/>
                    <a:pt x="7901" y="9954"/>
                  </a:cubicBezTo>
                  <a:lnTo>
                    <a:pt x="7791" y="9954"/>
                  </a:lnTo>
                  <a:cubicBezTo>
                    <a:pt x="7791" y="9998"/>
                    <a:pt x="7791" y="10042"/>
                    <a:pt x="7769" y="10064"/>
                  </a:cubicBezTo>
                  <a:cubicBezTo>
                    <a:pt x="7769" y="10108"/>
                    <a:pt x="7769" y="10153"/>
                    <a:pt x="7746" y="10197"/>
                  </a:cubicBezTo>
                  <a:cubicBezTo>
                    <a:pt x="7724" y="10263"/>
                    <a:pt x="7702" y="10307"/>
                    <a:pt x="7746" y="10373"/>
                  </a:cubicBezTo>
                  <a:cubicBezTo>
                    <a:pt x="7764" y="10409"/>
                    <a:pt x="7738" y="10445"/>
                    <a:pt x="7704" y="10445"/>
                  </a:cubicBezTo>
                  <a:cubicBezTo>
                    <a:pt x="7696" y="10445"/>
                    <a:pt x="7688" y="10444"/>
                    <a:pt x="7680" y="10440"/>
                  </a:cubicBezTo>
                  <a:cubicBezTo>
                    <a:pt x="7614" y="10417"/>
                    <a:pt x="7526" y="10395"/>
                    <a:pt x="7460" y="10351"/>
                  </a:cubicBezTo>
                  <a:cubicBezTo>
                    <a:pt x="7415" y="10329"/>
                    <a:pt x="7371" y="10329"/>
                    <a:pt x="7327" y="10329"/>
                  </a:cubicBezTo>
                  <a:cubicBezTo>
                    <a:pt x="7294" y="10340"/>
                    <a:pt x="7261" y="10346"/>
                    <a:pt x="7228" y="10346"/>
                  </a:cubicBezTo>
                  <a:cubicBezTo>
                    <a:pt x="7195" y="10346"/>
                    <a:pt x="7162" y="10340"/>
                    <a:pt x="7129" y="10329"/>
                  </a:cubicBezTo>
                  <a:cubicBezTo>
                    <a:pt x="7106" y="10307"/>
                    <a:pt x="7062" y="10307"/>
                    <a:pt x="7018" y="10307"/>
                  </a:cubicBezTo>
                  <a:cubicBezTo>
                    <a:pt x="6864" y="10307"/>
                    <a:pt x="6687" y="10307"/>
                    <a:pt x="6511" y="10329"/>
                  </a:cubicBezTo>
                  <a:cubicBezTo>
                    <a:pt x="6356" y="10351"/>
                    <a:pt x="6224" y="10417"/>
                    <a:pt x="6135" y="10572"/>
                  </a:cubicBezTo>
                  <a:cubicBezTo>
                    <a:pt x="6135" y="10572"/>
                    <a:pt x="6135" y="10594"/>
                    <a:pt x="6135" y="10594"/>
                  </a:cubicBezTo>
                  <a:cubicBezTo>
                    <a:pt x="6091" y="10638"/>
                    <a:pt x="6069" y="10682"/>
                    <a:pt x="6091" y="10748"/>
                  </a:cubicBezTo>
                  <a:cubicBezTo>
                    <a:pt x="6091" y="10793"/>
                    <a:pt x="6091" y="10837"/>
                    <a:pt x="6069" y="10881"/>
                  </a:cubicBezTo>
                  <a:cubicBezTo>
                    <a:pt x="6025" y="10947"/>
                    <a:pt x="6003" y="11013"/>
                    <a:pt x="5981" y="11080"/>
                  </a:cubicBezTo>
                  <a:cubicBezTo>
                    <a:pt x="6003" y="11124"/>
                    <a:pt x="6025" y="11168"/>
                    <a:pt x="6025" y="11212"/>
                  </a:cubicBezTo>
                  <a:cubicBezTo>
                    <a:pt x="6025" y="11278"/>
                    <a:pt x="5959" y="11300"/>
                    <a:pt x="5937" y="11344"/>
                  </a:cubicBezTo>
                  <a:cubicBezTo>
                    <a:pt x="5937" y="11477"/>
                    <a:pt x="5937" y="11477"/>
                    <a:pt x="5826" y="11565"/>
                  </a:cubicBezTo>
                  <a:cubicBezTo>
                    <a:pt x="5782" y="11587"/>
                    <a:pt x="5738" y="11631"/>
                    <a:pt x="5716" y="11653"/>
                  </a:cubicBezTo>
                  <a:cubicBezTo>
                    <a:pt x="5672" y="11675"/>
                    <a:pt x="5650" y="11697"/>
                    <a:pt x="5628" y="11742"/>
                  </a:cubicBezTo>
                  <a:cubicBezTo>
                    <a:pt x="5606" y="11786"/>
                    <a:pt x="5562" y="11830"/>
                    <a:pt x="5517" y="11874"/>
                  </a:cubicBezTo>
                  <a:cubicBezTo>
                    <a:pt x="5451" y="11918"/>
                    <a:pt x="5407" y="11962"/>
                    <a:pt x="5363" y="12029"/>
                  </a:cubicBezTo>
                  <a:cubicBezTo>
                    <a:pt x="5319" y="12095"/>
                    <a:pt x="5253" y="12161"/>
                    <a:pt x="5164" y="12161"/>
                  </a:cubicBezTo>
                  <a:cubicBezTo>
                    <a:pt x="5076" y="12161"/>
                    <a:pt x="4988" y="12205"/>
                    <a:pt x="4922" y="12271"/>
                  </a:cubicBezTo>
                  <a:cubicBezTo>
                    <a:pt x="4877" y="12315"/>
                    <a:pt x="4811" y="12337"/>
                    <a:pt x="4723" y="12337"/>
                  </a:cubicBezTo>
                  <a:lnTo>
                    <a:pt x="4635" y="12337"/>
                  </a:lnTo>
                  <a:cubicBezTo>
                    <a:pt x="4613" y="12337"/>
                    <a:pt x="4568" y="12315"/>
                    <a:pt x="4546" y="12293"/>
                  </a:cubicBezTo>
                  <a:cubicBezTo>
                    <a:pt x="4546" y="12360"/>
                    <a:pt x="4546" y="12404"/>
                    <a:pt x="4546" y="12448"/>
                  </a:cubicBezTo>
                  <a:cubicBezTo>
                    <a:pt x="4546" y="12580"/>
                    <a:pt x="4524" y="12602"/>
                    <a:pt x="4392" y="12646"/>
                  </a:cubicBezTo>
                  <a:cubicBezTo>
                    <a:pt x="4392" y="12646"/>
                    <a:pt x="4392" y="12646"/>
                    <a:pt x="4370" y="12669"/>
                  </a:cubicBezTo>
                  <a:cubicBezTo>
                    <a:pt x="4370" y="12669"/>
                    <a:pt x="4370" y="12691"/>
                    <a:pt x="4348" y="12691"/>
                  </a:cubicBezTo>
                  <a:cubicBezTo>
                    <a:pt x="4348" y="12713"/>
                    <a:pt x="4348" y="12713"/>
                    <a:pt x="4348" y="12735"/>
                  </a:cubicBezTo>
                  <a:cubicBezTo>
                    <a:pt x="4326" y="12757"/>
                    <a:pt x="4304" y="12757"/>
                    <a:pt x="4282" y="12757"/>
                  </a:cubicBezTo>
                  <a:cubicBezTo>
                    <a:pt x="4282" y="12757"/>
                    <a:pt x="4237" y="12757"/>
                    <a:pt x="4237" y="12735"/>
                  </a:cubicBezTo>
                  <a:cubicBezTo>
                    <a:pt x="4215" y="12646"/>
                    <a:pt x="4193" y="12558"/>
                    <a:pt x="4215" y="12470"/>
                  </a:cubicBezTo>
                  <a:cubicBezTo>
                    <a:pt x="4260" y="12448"/>
                    <a:pt x="4304" y="12426"/>
                    <a:pt x="4326" y="12382"/>
                  </a:cubicBezTo>
                  <a:cubicBezTo>
                    <a:pt x="4392" y="12315"/>
                    <a:pt x="4458" y="12249"/>
                    <a:pt x="4524" y="12183"/>
                  </a:cubicBezTo>
                  <a:cubicBezTo>
                    <a:pt x="4568" y="12117"/>
                    <a:pt x="4613" y="12029"/>
                    <a:pt x="4524" y="11962"/>
                  </a:cubicBezTo>
                  <a:cubicBezTo>
                    <a:pt x="4502" y="11940"/>
                    <a:pt x="4524" y="11896"/>
                    <a:pt x="4546" y="11874"/>
                  </a:cubicBezTo>
                  <a:cubicBezTo>
                    <a:pt x="4568" y="11874"/>
                    <a:pt x="4591" y="11874"/>
                    <a:pt x="4613" y="11852"/>
                  </a:cubicBezTo>
                  <a:cubicBezTo>
                    <a:pt x="4679" y="11808"/>
                    <a:pt x="4767" y="11764"/>
                    <a:pt x="4789" y="11675"/>
                  </a:cubicBezTo>
                  <a:cubicBezTo>
                    <a:pt x="4833" y="11565"/>
                    <a:pt x="4900" y="11477"/>
                    <a:pt x="4966" y="11389"/>
                  </a:cubicBezTo>
                  <a:cubicBezTo>
                    <a:pt x="4988" y="11366"/>
                    <a:pt x="5010" y="11322"/>
                    <a:pt x="5032" y="11278"/>
                  </a:cubicBezTo>
                  <a:cubicBezTo>
                    <a:pt x="5076" y="11146"/>
                    <a:pt x="5076" y="11146"/>
                    <a:pt x="5186" y="11080"/>
                  </a:cubicBezTo>
                  <a:cubicBezTo>
                    <a:pt x="5208" y="11013"/>
                    <a:pt x="5231" y="10947"/>
                    <a:pt x="5253" y="10903"/>
                  </a:cubicBezTo>
                  <a:cubicBezTo>
                    <a:pt x="5319" y="10837"/>
                    <a:pt x="5341" y="10748"/>
                    <a:pt x="5385" y="10660"/>
                  </a:cubicBezTo>
                  <a:cubicBezTo>
                    <a:pt x="5385" y="10616"/>
                    <a:pt x="5407" y="10572"/>
                    <a:pt x="5429" y="10550"/>
                  </a:cubicBezTo>
                  <a:cubicBezTo>
                    <a:pt x="5517" y="10484"/>
                    <a:pt x="5562" y="10395"/>
                    <a:pt x="5628" y="10329"/>
                  </a:cubicBezTo>
                  <a:cubicBezTo>
                    <a:pt x="5672" y="10241"/>
                    <a:pt x="5760" y="10197"/>
                    <a:pt x="5871" y="10197"/>
                  </a:cubicBezTo>
                  <a:cubicBezTo>
                    <a:pt x="5871" y="10197"/>
                    <a:pt x="5871" y="10197"/>
                    <a:pt x="5893" y="10175"/>
                  </a:cubicBezTo>
                  <a:cubicBezTo>
                    <a:pt x="5893" y="10153"/>
                    <a:pt x="5871" y="10131"/>
                    <a:pt x="5893" y="10108"/>
                  </a:cubicBezTo>
                  <a:cubicBezTo>
                    <a:pt x="5937" y="10086"/>
                    <a:pt x="5959" y="10020"/>
                    <a:pt x="5959" y="9976"/>
                  </a:cubicBezTo>
                  <a:cubicBezTo>
                    <a:pt x="5959" y="9954"/>
                    <a:pt x="6003" y="9954"/>
                    <a:pt x="6003" y="9954"/>
                  </a:cubicBezTo>
                  <a:cubicBezTo>
                    <a:pt x="6025" y="9954"/>
                    <a:pt x="6025" y="9954"/>
                    <a:pt x="6047" y="9976"/>
                  </a:cubicBezTo>
                  <a:lnTo>
                    <a:pt x="6069" y="9976"/>
                  </a:lnTo>
                  <a:cubicBezTo>
                    <a:pt x="6069" y="9976"/>
                    <a:pt x="6091" y="9954"/>
                    <a:pt x="6091" y="9932"/>
                  </a:cubicBezTo>
                  <a:cubicBezTo>
                    <a:pt x="6069" y="9910"/>
                    <a:pt x="6047" y="9888"/>
                    <a:pt x="6025" y="9866"/>
                  </a:cubicBezTo>
                  <a:cubicBezTo>
                    <a:pt x="6025" y="9822"/>
                    <a:pt x="6047" y="9777"/>
                    <a:pt x="6047" y="9755"/>
                  </a:cubicBezTo>
                  <a:cubicBezTo>
                    <a:pt x="6047" y="9733"/>
                    <a:pt x="6025" y="9689"/>
                    <a:pt x="6003" y="9667"/>
                  </a:cubicBezTo>
                  <a:cubicBezTo>
                    <a:pt x="6003" y="9645"/>
                    <a:pt x="5959" y="9645"/>
                    <a:pt x="5959" y="9601"/>
                  </a:cubicBezTo>
                  <a:cubicBezTo>
                    <a:pt x="5959" y="9579"/>
                    <a:pt x="5937" y="9557"/>
                    <a:pt x="5915" y="9513"/>
                  </a:cubicBezTo>
                  <a:cubicBezTo>
                    <a:pt x="5959" y="9491"/>
                    <a:pt x="6003" y="9468"/>
                    <a:pt x="6025" y="9424"/>
                  </a:cubicBezTo>
                  <a:cubicBezTo>
                    <a:pt x="6047" y="9380"/>
                    <a:pt x="6047" y="9336"/>
                    <a:pt x="6069" y="9292"/>
                  </a:cubicBezTo>
                  <a:cubicBezTo>
                    <a:pt x="6069" y="9226"/>
                    <a:pt x="6113" y="9204"/>
                    <a:pt x="6180" y="9182"/>
                  </a:cubicBezTo>
                  <a:cubicBezTo>
                    <a:pt x="6268" y="9159"/>
                    <a:pt x="6312" y="9093"/>
                    <a:pt x="6312" y="9005"/>
                  </a:cubicBezTo>
                  <a:cubicBezTo>
                    <a:pt x="6290" y="8983"/>
                    <a:pt x="6290" y="8961"/>
                    <a:pt x="6290" y="8961"/>
                  </a:cubicBezTo>
                  <a:cubicBezTo>
                    <a:pt x="6334" y="8851"/>
                    <a:pt x="6400" y="8784"/>
                    <a:pt x="6444" y="8674"/>
                  </a:cubicBezTo>
                  <a:cubicBezTo>
                    <a:pt x="6466" y="8652"/>
                    <a:pt x="6466" y="8586"/>
                    <a:pt x="6444" y="8564"/>
                  </a:cubicBezTo>
                  <a:cubicBezTo>
                    <a:pt x="6422" y="8519"/>
                    <a:pt x="6422" y="8497"/>
                    <a:pt x="6422" y="8475"/>
                  </a:cubicBezTo>
                  <a:cubicBezTo>
                    <a:pt x="6444" y="8453"/>
                    <a:pt x="6444" y="8409"/>
                    <a:pt x="6444" y="8387"/>
                  </a:cubicBezTo>
                  <a:cubicBezTo>
                    <a:pt x="6378" y="8343"/>
                    <a:pt x="6334" y="8277"/>
                    <a:pt x="6312" y="8210"/>
                  </a:cubicBezTo>
                  <a:cubicBezTo>
                    <a:pt x="6312" y="8166"/>
                    <a:pt x="6334" y="8144"/>
                    <a:pt x="6378" y="8144"/>
                  </a:cubicBezTo>
                  <a:cubicBezTo>
                    <a:pt x="6408" y="8144"/>
                    <a:pt x="6437" y="8154"/>
                    <a:pt x="6466" y="8154"/>
                  </a:cubicBezTo>
                  <a:cubicBezTo>
                    <a:pt x="6481" y="8154"/>
                    <a:pt x="6496" y="8152"/>
                    <a:pt x="6511" y="8144"/>
                  </a:cubicBezTo>
                  <a:cubicBezTo>
                    <a:pt x="6511" y="8144"/>
                    <a:pt x="6511" y="8122"/>
                    <a:pt x="6511" y="8122"/>
                  </a:cubicBezTo>
                  <a:cubicBezTo>
                    <a:pt x="6489" y="8056"/>
                    <a:pt x="6555" y="7990"/>
                    <a:pt x="6599" y="7946"/>
                  </a:cubicBezTo>
                  <a:cubicBezTo>
                    <a:pt x="6621" y="7924"/>
                    <a:pt x="6643" y="7918"/>
                    <a:pt x="6665" y="7918"/>
                  </a:cubicBezTo>
                  <a:cubicBezTo>
                    <a:pt x="6687" y="7918"/>
                    <a:pt x="6709" y="7924"/>
                    <a:pt x="6731" y="7924"/>
                  </a:cubicBezTo>
                  <a:cubicBezTo>
                    <a:pt x="6753" y="7924"/>
                    <a:pt x="6797" y="7924"/>
                    <a:pt x="6797" y="7879"/>
                  </a:cubicBezTo>
                  <a:cubicBezTo>
                    <a:pt x="6775" y="7813"/>
                    <a:pt x="6775" y="7769"/>
                    <a:pt x="6753" y="7725"/>
                  </a:cubicBezTo>
                  <a:cubicBezTo>
                    <a:pt x="6731" y="7725"/>
                    <a:pt x="6731" y="7703"/>
                    <a:pt x="6731" y="7703"/>
                  </a:cubicBezTo>
                  <a:cubicBezTo>
                    <a:pt x="6621" y="7681"/>
                    <a:pt x="6577" y="7637"/>
                    <a:pt x="6577" y="7548"/>
                  </a:cubicBezTo>
                  <a:cubicBezTo>
                    <a:pt x="6577" y="7482"/>
                    <a:pt x="6555" y="7460"/>
                    <a:pt x="6511" y="7438"/>
                  </a:cubicBezTo>
                  <a:cubicBezTo>
                    <a:pt x="6489" y="7438"/>
                    <a:pt x="6466" y="7416"/>
                    <a:pt x="6466" y="7416"/>
                  </a:cubicBezTo>
                  <a:cubicBezTo>
                    <a:pt x="6434" y="7384"/>
                    <a:pt x="6402" y="7363"/>
                    <a:pt x="6361" y="7363"/>
                  </a:cubicBezTo>
                  <a:cubicBezTo>
                    <a:pt x="6346" y="7363"/>
                    <a:pt x="6330" y="7366"/>
                    <a:pt x="6312" y="7372"/>
                  </a:cubicBezTo>
                  <a:cubicBezTo>
                    <a:pt x="6268" y="7372"/>
                    <a:pt x="6224" y="7372"/>
                    <a:pt x="6202" y="7350"/>
                  </a:cubicBezTo>
                  <a:cubicBezTo>
                    <a:pt x="6157" y="7328"/>
                    <a:pt x="6113" y="7306"/>
                    <a:pt x="6069" y="7284"/>
                  </a:cubicBezTo>
                  <a:cubicBezTo>
                    <a:pt x="5959" y="7173"/>
                    <a:pt x="5804" y="7107"/>
                    <a:pt x="5672" y="7063"/>
                  </a:cubicBezTo>
                  <a:cubicBezTo>
                    <a:pt x="5584" y="7019"/>
                    <a:pt x="5473" y="6975"/>
                    <a:pt x="5363" y="6930"/>
                  </a:cubicBezTo>
                  <a:lnTo>
                    <a:pt x="5297" y="6930"/>
                  </a:lnTo>
                  <a:cubicBezTo>
                    <a:pt x="5231" y="6930"/>
                    <a:pt x="5208" y="6975"/>
                    <a:pt x="5208" y="7019"/>
                  </a:cubicBezTo>
                  <a:cubicBezTo>
                    <a:pt x="5208" y="7041"/>
                    <a:pt x="5208" y="7085"/>
                    <a:pt x="5231" y="7107"/>
                  </a:cubicBezTo>
                  <a:cubicBezTo>
                    <a:pt x="5231" y="7129"/>
                    <a:pt x="5231" y="7151"/>
                    <a:pt x="5231" y="7173"/>
                  </a:cubicBezTo>
                  <a:cubicBezTo>
                    <a:pt x="5186" y="7217"/>
                    <a:pt x="5208" y="7239"/>
                    <a:pt x="5208" y="7284"/>
                  </a:cubicBezTo>
                  <a:cubicBezTo>
                    <a:pt x="5231" y="7328"/>
                    <a:pt x="5231" y="7372"/>
                    <a:pt x="5231" y="7416"/>
                  </a:cubicBezTo>
                  <a:cubicBezTo>
                    <a:pt x="5231" y="7482"/>
                    <a:pt x="5208" y="7570"/>
                    <a:pt x="5208" y="7637"/>
                  </a:cubicBezTo>
                  <a:cubicBezTo>
                    <a:pt x="5120" y="7703"/>
                    <a:pt x="5054" y="7791"/>
                    <a:pt x="4966" y="7857"/>
                  </a:cubicBezTo>
                  <a:cubicBezTo>
                    <a:pt x="4922" y="7879"/>
                    <a:pt x="4900" y="7924"/>
                    <a:pt x="4922" y="7990"/>
                  </a:cubicBezTo>
                  <a:cubicBezTo>
                    <a:pt x="4944" y="8012"/>
                    <a:pt x="4944" y="8034"/>
                    <a:pt x="4944" y="8056"/>
                  </a:cubicBezTo>
                  <a:cubicBezTo>
                    <a:pt x="4966" y="8122"/>
                    <a:pt x="4944" y="8166"/>
                    <a:pt x="4900" y="8233"/>
                  </a:cubicBezTo>
                  <a:cubicBezTo>
                    <a:pt x="4855" y="8277"/>
                    <a:pt x="4833" y="8321"/>
                    <a:pt x="4811" y="8365"/>
                  </a:cubicBezTo>
                  <a:cubicBezTo>
                    <a:pt x="4767" y="8409"/>
                    <a:pt x="4723" y="8475"/>
                    <a:pt x="4679" y="8519"/>
                  </a:cubicBezTo>
                  <a:cubicBezTo>
                    <a:pt x="4657" y="8564"/>
                    <a:pt x="4635" y="8586"/>
                    <a:pt x="4635" y="8608"/>
                  </a:cubicBezTo>
                  <a:cubicBezTo>
                    <a:pt x="4635" y="8696"/>
                    <a:pt x="4568" y="8784"/>
                    <a:pt x="4613" y="8873"/>
                  </a:cubicBezTo>
                  <a:cubicBezTo>
                    <a:pt x="4613" y="8895"/>
                    <a:pt x="4613" y="8895"/>
                    <a:pt x="4613" y="8939"/>
                  </a:cubicBezTo>
                  <a:cubicBezTo>
                    <a:pt x="4568" y="8939"/>
                    <a:pt x="4524" y="8961"/>
                    <a:pt x="4480" y="8983"/>
                  </a:cubicBezTo>
                  <a:cubicBezTo>
                    <a:pt x="4430" y="9013"/>
                    <a:pt x="4385" y="9025"/>
                    <a:pt x="4340" y="9025"/>
                  </a:cubicBezTo>
                  <a:cubicBezTo>
                    <a:pt x="4286" y="9025"/>
                    <a:pt x="4232" y="9007"/>
                    <a:pt x="4171" y="8983"/>
                  </a:cubicBezTo>
                  <a:cubicBezTo>
                    <a:pt x="4127" y="8983"/>
                    <a:pt x="4105" y="8961"/>
                    <a:pt x="4061" y="8939"/>
                  </a:cubicBezTo>
                  <a:cubicBezTo>
                    <a:pt x="3976" y="8905"/>
                    <a:pt x="3891" y="8858"/>
                    <a:pt x="3797" y="8858"/>
                  </a:cubicBezTo>
                  <a:cubicBezTo>
                    <a:pt x="3768" y="8858"/>
                    <a:pt x="3739" y="8862"/>
                    <a:pt x="3708" y="8873"/>
                  </a:cubicBezTo>
                  <a:cubicBezTo>
                    <a:pt x="3686" y="8873"/>
                    <a:pt x="3642" y="8873"/>
                    <a:pt x="3619" y="8851"/>
                  </a:cubicBezTo>
                  <a:cubicBezTo>
                    <a:pt x="3575" y="8851"/>
                    <a:pt x="3553" y="8828"/>
                    <a:pt x="3531" y="8828"/>
                  </a:cubicBezTo>
                  <a:cubicBezTo>
                    <a:pt x="3509" y="8828"/>
                    <a:pt x="3465" y="8828"/>
                    <a:pt x="3443" y="8851"/>
                  </a:cubicBezTo>
                  <a:cubicBezTo>
                    <a:pt x="3399" y="8917"/>
                    <a:pt x="3355" y="8983"/>
                    <a:pt x="3355" y="9049"/>
                  </a:cubicBezTo>
                  <a:cubicBezTo>
                    <a:pt x="3355" y="9115"/>
                    <a:pt x="3355" y="9182"/>
                    <a:pt x="3377" y="9226"/>
                  </a:cubicBezTo>
                  <a:cubicBezTo>
                    <a:pt x="3377" y="9336"/>
                    <a:pt x="3399" y="9402"/>
                    <a:pt x="3509" y="9446"/>
                  </a:cubicBezTo>
                  <a:cubicBezTo>
                    <a:pt x="3531" y="9468"/>
                    <a:pt x="3575" y="9491"/>
                    <a:pt x="3619" y="9513"/>
                  </a:cubicBezTo>
                  <a:cubicBezTo>
                    <a:pt x="3642" y="9535"/>
                    <a:pt x="3686" y="9557"/>
                    <a:pt x="3708" y="9557"/>
                  </a:cubicBezTo>
                  <a:cubicBezTo>
                    <a:pt x="3796" y="9623"/>
                    <a:pt x="3796" y="9667"/>
                    <a:pt x="3752" y="9755"/>
                  </a:cubicBezTo>
                  <a:cubicBezTo>
                    <a:pt x="3730" y="9777"/>
                    <a:pt x="3708" y="9799"/>
                    <a:pt x="3686" y="9822"/>
                  </a:cubicBezTo>
                  <a:cubicBezTo>
                    <a:pt x="3642" y="9888"/>
                    <a:pt x="3642" y="9954"/>
                    <a:pt x="3686" y="9998"/>
                  </a:cubicBezTo>
                  <a:cubicBezTo>
                    <a:pt x="3708" y="10020"/>
                    <a:pt x="3708" y="10064"/>
                    <a:pt x="3730" y="10086"/>
                  </a:cubicBezTo>
                  <a:cubicBezTo>
                    <a:pt x="3708" y="10086"/>
                    <a:pt x="3708" y="10108"/>
                    <a:pt x="3708" y="10108"/>
                  </a:cubicBezTo>
                  <a:cubicBezTo>
                    <a:pt x="3664" y="10108"/>
                    <a:pt x="3619" y="10131"/>
                    <a:pt x="3619" y="10197"/>
                  </a:cubicBezTo>
                  <a:cubicBezTo>
                    <a:pt x="3619" y="10219"/>
                    <a:pt x="3575" y="10241"/>
                    <a:pt x="3553" y="10241"/>
                  </a:cubicBezTo>
                  <a:cubicBezTo>
                    <a:pt x="3509" y="10241"/>
                    <a:pt x="3487" y="10241"/>
                    <a:pt x="3443" y="10219"/>
                  </a:cubicBezTo>
                  <a:lnTo>
                    <a:pt x="3443" y="10219"/>
                  </a:lnTo>
                  <a:cubicBezTo>
                    <a:pt x="3465" y="10263"/>
                    <a:pt x="3487" y="10285"/>
                    <a:pt x="3487" y="10329"/>
                  </a:cubicBezTo>
                  <a:cubicBezTo>
                    <a:pt x="3487" y="10373"/>
                    <a:pt x="3487" y="10440"/>
                    <a:pt x="3443" y="10506"/>
                  </a:cubicBezTo>
                  <a:cubicBezTo>
                    <a:pt x="3421" y="10550"/>
                    <a:pt x="3399" y="10594"/>
                    <a:pt x="3421" y="10660"/>
                  </a:cubicBezTo>
                  <a:cubicBezTo>
                    <a:pt x="3421" y="10726"/>
                    <a:pt x="3399" y="10726"/>
                    <a:pt x="3355" y="10748"/>
                  </a:cubicBezTo>
                  <a:cubicBezTo>
                    <a:pt x="3333" y="10771"/>
                    <a:pt x="3311" y="10771"/>
                    <a:pt x="3288" y="10771"/>
                  </a:cubicBezTo>
                  <a:cubicBezTo>
                    <a:pt x="3288" y="10793"/>
                    <a:pt x="3266" y="10793"/>
                    <a:pt x="3266" y="10793"/>
                  </a:cubicBezTo>
                  <a:cubicBezTo>
                    <a:pt x="3288" y="10815"/>
                    <a:pt x="3288" y="10837"/>
                    <a:pt x="3311" y="10859"/>
                  </a:cubicBezTo>
                  <a:cubicBezTo>
                    <a:pt x="3272" y="10916"/>
                    <a:pt x="3234" y="10974"/>
                    <a:pt x="3167" y="10974"/>
                  </a:cubicBezTo>
                  <a:cubicBezTo>
                    <a:pt x="3157" y="10974"/>
                    <a:pt x="3146" y="10972"/>
                    <a:pt x="3134" y="10969"/>
                  </a:cubicBezTo>
                  <a:cubicBezTo>
                    <a:pt x="3122" y="10963"/>
                    <a:pt x="3110" y="10961"/>
                    <a:pt x="3099" y="10961"/>
                  </a:cubicBezTo>
                  <a:cubicBezTo>
                    <a:pt x="3068" y="10961"/>
                    <a:pt x="3040" y="10981"/>
                    <a:pt x="3024" y="11013"/>
                  </a:cubicBezTo>
                  <a:cubicBezTo>
                    <a:pt x="3002" y="11035"/>
                    <a:pt x="2979" y="11080"/>
                    <a:pt x="2957" y="11124"/>
                  </a:cubicBezTo>
                  <a:cubicBezTo>
                    <a:pt x="2935" y="11168"/>
                    <a:pt x="2913" y="11234"/>
                    <a:pt x="2913" y="11300"/>
                  </a:cubicBezTo>
                  <a:cubicBezTo>
                    <a:pt x="2825" y="11322"/>
                    <a:pt x="2759" y="11366"/>
                    <a:pt x="2715" y="11433"/>
                  </a:cubicBezTo>
                  <a:cubicBezTo>
                    <a:pt x="2715" y="11455"/>
                    <a:pt x="2671" y="11455"/>
                    <a:pt x="2648" y="11477"/>
                  </a:cubicBezTo>
                  <a:cubicBezTo>
                    <a:pt x="2626" y="11499"/>
                    <a:pt x="2582" y="11477"/>
                    <a:pt x="2582" y="11521"/>
                  </a:cubicBezTo>
                  <a:cubicBezTo>
                    <a:pt x="2671" y="11697"/>
                    <a:pt x="2626" y="11896"/>
                    <a:pt x="2626" y="12073"/>
                  </a:cubicBezTo>
                  <a:cubicBezTo>
                    <a:pt x="2604" y="12095"/>
                    <a:pt x="2560" y="12095"/>
                    <a:pt x="2538" y="12117"/>
                  </a:cubicBezTo>
                  <a:cubicBezTo>
                    <a:pt x="2516" y="12117"/>
                    <a:pt x="2494" y="12117"/>
                    <a:pt x="2472" y="12139"/>
                  </a:cubicBezTo>
                  <a:cubicBezTo>
                    <a:pt x="2428" y="12205"/>
                    <a:pt x="2362" y="12249"/>
                    <a:pt x="2384" y="12337"/>
                  </a:cubicBezTo>
                  <a:cubicBezTo>
                    <a:pt x="2384" y="12448"/>
                    <a:pt x="2339" y="12470"/>
                    <a:pt x="2251" y="12492"/>
                  </a:cubicBezTo>
                  <a:cubicBezTo>
                    <a:pt x="2218" y="12503"/>
                    <a:pt x="2179" y="12509"/>
                    <a:pt x="2141" y="12509"/>
                  </a:cubicBezTo>
                  <a:cubicBezTo>
                    <a:pt x="2102" y="12509"/>
                    <a:pt x="2064" y="12503"/>
                    <a:pt x="2030" y="12492"/>
                  </a:cubicBezTo>
                  <a:cubicBezTo>
                    <a:pt x="2008" y="12492"/>
                    <a:pt x="1986" y="12486"/>
                    <a:pt x="1967" y="12486"/>
                  </a:cubicBezTo>
                  <a:cubicBezTo>
                    <a:pt x="1948" y="12486"/>
                    <a:pt x="1931" y="12492"/>
                    <a:pt x="1920" y="12514"/>
                  </a:cubicBezTo>
                  <a:cubicBezTo>
                    <a:pt x="1898" y="12536"/>
                    <a:pt x="1942" y="12558"/>
                    <a:pt x="1964" y="12580"/>
                  </a:cubicBezTo>
                  <a:cubicBezTo>
                    <a:pt x="1964" y="12602"/>
                    <a:pt x="1964" y="12602"/>
                    <a:pt x="1964" y="12602"/>
                  </a:cubicBezTo>
                  <a:cubicBezTo>
                    <a:pt x="2008" y="12669"/>
                    <a:pt x="2008" y="12713"/>
                    <a:pt x="1942" y="12735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3000"/>
                    <a:pt x="1744" y="13044"/>
                  </a:cubicBezTo>
                  <a:cubicBezTo>
                    <a:pt x="1744" y="13088"/>
                    <a:pt x="1722" y="13154"/>
                    <a:pt x="1722" y="13198"/>
                  </a:cubicBezTo>
                  <a:cubicBezTo>
                    <a:pt x="1722" y="13220"/>
                    <a:pt x="1699" y="13264"/>
                    <a:pt x="1699" y="13264"/>
                  </a:cubicBezTo>
                  <a:cubicBezTo>
                    <a:pt x="1655" y="13309"/>
                    <a:pt x="1633" y="13353"/>
                    <a:pt x="1655" y="13419"/>
                  </a:cubicBezTo>
                  <a:cubicBezTo>
                    <a:pt x="1655" y="13441"/>
                    <a:pt x="1655" y="13463"/>
                    <a:pt x="1655" y="13463"/>
                  </a:cubicBezTo>
                  <a:cubicBezTo>
                    <a:pt x="1611" y="13551"/>
                    <a:pt x="1567" y="13618"/>
                    <a:pt x="1567" y="13706"/>
                  </a:cubicBezTo>
                  <a:cubicBezTo>
                    <a:pt x="1567" y="13706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38"/>
                    <a:pt x="1523" y="13860"/>
                    <a:pt x="1545" y="13860"/>
                  </a:cubicBezTo>
                  <a:cubicBezTo>
                    <a:pt x="1567" y="13926"/>
                    <a:pt x="1567" y="13971"/>
                    <a:pt x="1523" y="13993"/>
                  </a:cubicBezTo>
                  <a:cubicBezTo>
                    <a:pt x="1501" y="14059"/>
                    <a:pt x="1457" y="14103"/>
                    <a:pt x="1479" y="14169"/>
                  </a:cubicBezTo>
                  <a:cubicBezTo>
                    <a:pt x="1501" y="14191"/>
                    <a:pt x="1479" y="14235"/>
                    <a:pt x="1435" y="14235"/>
                  </a:cubicBezTo>
                  <a:cubicBezTo>
                    <a:pt x="1390" y="14280"/>
                    <a:pt x="1346" y="14302"/>
                    <a:pt x="1280" y="14324"/>
                  </a:cubicBezTo>
                  <a:cubicBezTo>
                    <a:pt x="1214" y="14390"/>
                    <a:pt x="1148" y="14434"/>
                    <a:pt x="1059" y="14456"/>
                  </a:cubicBezTo>
                  <a:cubicBezTo>
                    <a:pt x="1059" y="14456"/>
                    <a:pt x="1059" y="14456"/>
                    <a:pt x="1037" y="14478"/>
                  </a:cubicBezTo>
                  <a:cubicBezTo>
                    <a:pt x="1059" y="14478"/>
                    <a:pt x="1059" y="14500"/>
                    <a:pt x="1082" y="14500"/>
                  </a:cubicBezTo>
                  <a:cubicBezTo>
                    <a:pt x="1148" y="14544"/>
                    <a:pt x="1170" y="14589"/>
                    <a:pt x="1192" y="14677"/>
                  </a:cubicBezTo>
                  <a:cubicBezTo>
                    <a:pt x="1192" y="14743"/>
                    <a:pt x="1214" y="14809"/>
                    <a:pt x="1236" y="14853"/>
                  </a:cubicBezTo>
                  <a:cubicBezTo>
                    <a:pt x="1280" y="14898"/>
                    <a:pt x="1368" y="14942"/>
                    <a:pt x="1413" y="14964"/>
                  </a:cubicBezTo>
                  <a:cubicBezTo>
                    <a:pt x="1457" y="14986"/>
                    <a:pt x="1479" y="15008"/>
                    <a:pt x="1479" y="15052"/>
                  </a:cubicBezTo>
                  <a:cubicBezTo>
                    <a:pt x="1479" y="15074"/>
                    <a:pt x="1501" y="15096"/>
                    <a:pt x="1523" y="15096"/>
                  </a:cubicBezTo>
                  <a:cubicBezTo>
                    <a:pt x="1545" y="15074"/>
                    <a:pt x="1567" y="15052"/>
                    <a:pt x="1611" y="15030"/>
                  </a:cubicBezTo>
                  <a:cubicBezTo>
                    <a:pt x="1648" y="14994"/>
                    <a:pt x="1684" y="14977"/>
                    <a:pt x="1721" y="14977"/>
                  </a:cubicBezTo>
                  <a:cubicBezTo>
                    <a:pt x="1750" y="14977"/>
                    <a:pt x="1780" y="14988"/>
                    <a:pt x="1810" y="15008"/>
                  </a:cubicBezTo>
                  <a:cubicBezTo>
                    <a:pt x="1876" y="15052"/>
                    <a:pt x="1942" y="15096"/>
                    <a:pt x="2008" y="15140"/>
                  </a:cubicBezTo>
                  <a:cubicBezTo>
                    <a:pt x="2049" y="15113"/>
                    <a:pt x="2082" y="15094"/>
                    <a:pt x="2116" y="15094"/>
                  </a:cubicBezTo>
                  <a:cubicBezTo>
                    <a:pt x="2138" y="15094"/>
                    <a:pt x="2160" y="15101"/>
                    <a:pt x="2185" y="15118"/>
                  </a:cubicBezTo>
                  <a:cubicBezTo>
                    <a:pt x="2235" y="15148"/>
                    <a:pt x="2289" y="15160"/>
                    <a:pt x="2344" y="15160"/>
                  </a:cubicBezTo>
                  <a:cubicBezTo>
                    <a:pt x="2410" y="15160"/>
                    <a:pt x="2478" y="15142"/>
                    <a:pt x="2538" y="15118"/>
                  </a:cubicBezTo>
                  <a:cubicBezTo>
                    <a:pt x="2576" y="15106"/>
                    <a:pt x="2607" y="15093"/>
                    <a:pt x="2639" y="15093"/>
                  </a:cubicBezTo>
                  <a:cubicBezTo>
                    <a:pt x="2663" y="15093"/>
                    <a:pt x="2687" y="15100"/>
                    <a:pt x="2715" y="15118"/>
                  </a:cubicBezTo>
                  <a:cubicBezTo>
                    <a:pt x="2730" y="15134"/>
                    <a:pt x="2746" y="15141"/>
                    <a:pt x="2761" y="15141"/>
                  </a:cubicBezTo>
                  <a:cubicBezTo>
                    <a:pt x="2787" y="15141"/>
                    <a:pt x="2811" y="15117"/>
                    <a:pt x="2825" y="15074"/>
                  </a:cubicBezTo>
                  <a:cubicBezTo>
                    <a:pt x="2847" y="15008"/>
                    <a:pt x="2847" y="14942"/>
                    <a:pt x="2891" y="14875"/>
                  </a:cubicBezTo>
                  <a:cubicBezTo>
                    <a:pt x="2913" y="14809"/>
                    <a:pt x="2979" y="14765"/>
                    <a:pt x="2979" y="14677"/>
                  </a:cubicBezTo>
                  <a:cubicBezTo>
                    <a:pt x="2979" y="14677"/>
                    <a:pt x="3002" y="14655"/>
                    <a:pt x="3024" y="14655"/>
                  </a:cubicBezTo>
                  <a:cubicBezTo>
                    <a:pt x="3046" y="14633"/>
                    <a:pt x="3046" y="14611"/>
                    <a:pt x="3046" y="14567"/>
                  </a:cubicBezTo>
                  <a:cubicBezTo>
                    <a:pt x="3046" y="14544"/>
                    <a:pt x="3046" y="14522"/>
                    <a:pt x="3046" y="14500"/>
                  </a:cubicBezTo>
                  <a:cubicBezTo>
                    <a:pt x="3112" y="14434"/>
                    <a:pt x="3156" y="14412"/>
                    <a:pt x="3222" y="14346"/>
                  </a:cubicBezTo>
                  <a:cubicBezTo>
                    <a:pt x="3244" y="14324"/>
                    <a:pt x="3244" y="14302"/>
                    <a:pt x="3222" y="14280"/>
                  </a:cubicBezTo>
                  <a:cubicBezTo>
                    <a:pt x="3216" y="14273"/>
                    <a:pt x="3209" y="14270"/>
                    <a:pt x="3203" y="14270"/>
                  </a:cubicBezTo>
                  <a:cubicBezTo>
                    <a:pt x="3187" y="14270"/>
                    <a:pt x="3172" y="14286"/>
                    <a:pt x="3156" y="14302"/>
                  </a:cubicBezTo>
                  <a:cubicBezTo>
                    <a:pt x="3156" y="14302"/>
                    <a:pt x="3134" y="14324"/>
                    <a:pt x="3134" y="14324"/>
                  </a:cubicBezTo>
                  <a:cubicBezTo>
                    <a:pt x="3112" y="14346"/>
                    <a:pt x="3090" y="14346"/>
                    <a:pt x="3068" y="14346"/>
                  </a:cubicBezTo>
                  <a:cubicBezTo>
                    <a:pt x="3024" y="14324"/>
                    <a:pt x="3002" y="14302"/>
                    <a:pt x="2979" y="14280"/>
                  </a:cubicBezTo>
                  <a:cubicBezTo>
                    <a:pt x="3002" y="14235"/>
                    <a:pt x="3024" y="14191"/>
                    <a:pt x="3046" y="14147"/>
                  </a:cubicBezTo>
                  <a:cubicBezTo>
                    <a:pt x="3090" y="14081"/>
                    <a:pt x="3178" y="14103"/>
                    <a:pt x="3222" y="14059"/>
                  </a:cubicBezTo>
                  <a:cubicBezTo>
                    <a:pt x="3222" y="14037"/>
                    <a:pt x="3222" y="14037"/>
                    <a:pt x="3222" y="14015"/>
                  </a:cubicBezTo>
                  <a:cubicBezTo>
                    <a:pt x="3200" y="13949"/>
                    <a:pt x="3200" y="13904"/>
                    <a:pt x="3266" y="13860"/>
                  </a:cubicBezTo>
                  <a:cubicBezTo>
                    <a:pt x="3288" y="13838"/>
                    <a:pt x="3311" y="13794"/>
                    <a:pt x="3333" y="13750"/>
                  </a:cubicBezTo>
                  <a:cubicBezTo>
                    <a:pt x="3355" y="13684"/>
                    <a:pt x="3377" y="13618"/>
                    <a:pt x="3421" y="13573"/>
                  </a:cubicBezTo>
                  <a:cubicBezTo>
                    <a:pt x="3421" y="13529"/>
                    <a:pt x="3443" y="13507"/>
                    <a:pt x="3487" y="13507"/>
                  </a:cubicBezTo>
                  <a:cubicBezTo>
                    <a:pt x="3509" y="13507"/>
                    <a:pt x="3531" y="13507"/>
                    <a:pt x="3553" y="13485"/>
                  </a:cubicBezTo>
                  <a:cubicBezTo>
                    <a:pt x="3553" y="13397"/>
                    <a:pt x="3553" y="13309"/>
                    <a:pt x="3531" y="13220"/>
                  </a:cubicBezTo>
                  <a:lnTo>
                    <a:pt x="3575" y="13220"/>
                  </a:lnTo>
                  <a:cubicBezTo>
                    <a:pt x="3642" y="13198"/>
                    <a:pt x="3730" y="13220"/>
                    <a:pt x="3796" y="13132"/>
                  </a:cubicBezTo>
                  <a:cubicBezTo>
                    <a:pt x="3796" y="13110"/>
                    <a:pt x="3840" y="13110"/>
                    <a:pt x="3862" y="13110"/>
                  </a:cubicBezTo>
                  <a:cubicBezTo>
                    <a:pt x="3906" y="13088"/>
                    <a:pt x="3928" y="13088"/>
                    <a:pt x="3951" y="13088"/>
                  </a:cubicBezTo>
                  <a:cubicBezTo>
                    <a:pt x="3973" y="12911"/>
                    <a:pt x="4017" y="12845"/>
                    <a:pt x="4149" y="12801"/>
                  </a:cubicBezTo>
                  <a:cubicBezTo>
                    <a:pt x="4149" y="12823"/>
                    <a:pt x="4171" y="12867"/>
                    <a:pt x="4171" y="12889"/>
                  </a:cubicBezTo>
                  <a:cubicBezTo>
                    <a:pt x="4193" y="12933"/>
                    <a:pt x="4171" y="12978"/>
                    <a:pt x="4127" y="12978"/>
                  </a:cubicBezTo>
                  <a:cubicBezTo>
                    <a:pt x="4127" y="13000"/>
                    <a:pt x="4127" y="13000"/>
                    <a:pt x="4127" y="13000"/>
                  </a:cubicBezTo>
                  <a:cubicBezTo>
                    <a:pt x="4127" y="13044"/>
                    <a:pt x="4149" y="13066"/>
                    <a:pt x="4149" y="13088"/>
                  </a:cubicBezTo>
                  <a:cubicBezTo>
                    <a:pt x="4127" y="13154"/>
                    <a:pt x="4083" y="13198"/>
                    <a:pt x="4061" y="13242"/>
                  </a:cubicBezTo>
                  <a:cubicBezTo>
                    <a:pt x="4039" y="13286"/>
                    <a:pt x="3951" y="13264"/>
                    <a:pt x="3928" y="13309"/>
                  </a:cubicBezTo>
                  <a:cubicBezTo>
                    <a:pt x="3928" y="13309"/>
                    <a:pt x="3928" y="13331"/>
                    <a:pt x="3928" y="13331"/>
                  </a:cubicBezTo>
                  <a:cubicBezTo>
                    <a:pt x="4039" y="13375"/>
                    <a:pt x="4083" y="13463"/>
                    <a:pt x="4149" y="13529"/>
                  </a:cubicBezTo>
                  <a:cubicBezTo>
                    <a:pt x="4171" y="13551"/>
                    <a:pt x="4193" y="13595"/>
                    <a:pt x="4193" y="13618"/>
                  </a:cubicBezTo>
                  <a:cubicBezTo>
                    <a:pt x="4193" y="13706"/>
                    <a:pt x="4237" y="13772"/>
                    <a:pt x="4282" y="13816"/>
                  </a:cubicBezTo>
                  <a:cubicBezTo>
                    <a:pt x="4304" y="13860"/>
                    <a:pt x="4348" y="13882"/>
                    <a:pt x="4348" y="13926"/>
                  </a:cubicBezTo>
                  <a:cubicBezTo>
                    <a:pt x="4326" y="13949"/>
                    <a:pt x="4304" y="13993"/>
                    <a:pt x="4282" y="14015"/>
                  </a:cubicBezTo>
                  <a:cubicBezTo>
                    <a:pt x="4304" y="14037"/>
                    <a:pt x="4304" y="14037"/>
                    <a:pt x="4326" y="14059"/>
                  </a:cubicBezTo>
                  <a:cubicBezTo>
                    <a:pt x="4392" y="14081"/>
                    <a:pt x="4392" y="14125"/>
                    <a:pt x="4370" y="14169"/>
                  </a:cubicBezTo>
                  <a:cubicBezTo>
                    <a:pt x="4326" y="14235"/>
                    <a:pt x="4282" y="14280"/>
                    <a:pt x="4237" y="14324"/>
                  </a:cubicBezTo>
                  <a:cubicBezTo>
                    <a:pt x="4282" y="14368"/>
                    <a:pt x="4304" y="14434"/>
                    <a:pt x="4304" y="14500"/>
                  </a:cubicBezTo>
                  <a:cubicBezTo>
                    <a:pt x="4289" y="14543"/>
                    <a:pt x="4266" y="14567"/>
                    <a:pt x="4233" y="14567"/>
                  </a:cubicBezTo>
                  <a:cubicBezTo>
                    <a:pt x="4215" y="14567"/>
                    <a:pt x="4195" y="14560"/>
                    <a:pt x="4171" y="14544"/>
                  </a:cubicBezTo>
                  <a:cubicBezTo>
                    <a:pt x="4149" y="14544"/>
                    <a:pt x="4149" y="14544"/>
                    <a:pt x="4127" y="14522"/>
                  </a:cubicBezTo>
                  <a:cubicBezTo>
                    <a:pt x="4127" y="14522"/>
                    <a:pt x="4105" y="14544"/>
                    <a:pt x="4105" y="14544"/>
                  </a:cubicBezTo>
                  <a:cubicBezTo>
                    <a:pt x="4105" y="14567"/>
                    <a:pt x="4105" y="14611"/>
                    <a:pt x="4083" y="14633"/>
                  </a:cubicBezTo>
                  <a:cubicBezTo>
                    <a:pt x="4017" y="14589"/>
                    <a:pt x="4017" y="14589"/>
                    <a:pt x="3884" y="14567"/>
                  </a:cubicBezTo>
                  <a:lnTo>
                    <a:pt x="3840" y="14567"/>
                  </a:lnTo>
                  <a:cubicBezTo>
                    <a:pt x="3818" y="14555"/>
                    <a:pt x="3796" y="14550"/>
                    <a:pt x="3771" y="14550"/>
                  </a:cubicBezTo>
                  <a:cubicBezTo>
                    <a:pt x="3746" y="14550"/>
                    <a:pt x="3719" y="14555"/>
                    <a:pt x="3686" y="14567"/>
                  </a:cubicBezTo>
                  <a:cubicBezTo>
                    <a:pt x="3664" y="14589"/>
                    <a:pt x="3619" y="14589"/>
                    <a:pt x="3597" y="14589"/>
                  </a:cubicBezTo>
                  <a:cubicBezTo>
                    <a:pt x="3553" y="14581"/>
                    <a:pt x="3524" y="14576"/>
                    <a:pt x="3501" y="14576"/>
                  </a:cubicBezTo>
                  <a:cubicBezTo>
                    <a:pt x="3455" y="14576"/>
                    <a:pt x="3436" y="14596"/>
                    <a:pt x="3377" y="14655"/>
                  </a:cubicBezTo>
                  <a:cubicBezTo>
                    <a:pt x="3333" y="14633"/>
                    <a:pt x="3311" y="14611"/>
                    <a:pt x="3266" y="14589"/>
                  </a:cubicBezTo>
                  <a:cubicBezTo>
                    <a:pt x="3244" y="14589"/>
                    <a:pt x="3222" y="14589"/>
                    <a:pt x="3222" y="14633"/>
                  </a:cubicBezTo>
                  <a:cubicBezTo>
                    <a:pt x="3288" y="14699"/>
                    <a:pt x="3377" y="14765"/>
                    <a:pt x="3443" y="14831"/>
                  </a:cubicBezTo>
                  <a:cubicBezTo>
                    <a:pt x="3443" y="14831"/>
                    <a:pt x="3443" y="14853"/>
                    <a:pt x="3443" y="14853"/>
                  </a:cubicBezTo>
                  <a:cubicBezTo>
                    <a:pt x="3443" y="14920"/>
                    <a:pt x="3465" y="14986"/>
                    <a:pt x="3509" y="15030"/>
                  </a:cubicBezTo>
                  <a:cubicBezTo>
                    <a:pt x="3531" y="15052"/>
                    <a:pt x="3553" y="15074"/>
                    <a:pt x="3575" y="15118"/>
                  </a:cubicBezTo>
                  <a:cubicBezTo>
                    <a:pt x="3597" y="15229"/>
                    <a:pt x="3642" y="15317"/>
                    <a:pt x="3686" y="15427"/>
                  </a:cubicBezTo>
                  <a:cubicBezTo>
                    <a:pt x="3730" y="15493"/>
                    <a:pt x="3730" y="15493"/>
                    <a:pt x="3642" y="15538"/>
                  </a:cubicBezTo>
                  <a:cubicBezTo>
                    <a:pt x="3597" y="15538"/>
                    <a:pt x="3597" y="15471"/>
                    <a:pt x="3531" y="15471"/>
                  </a:cubicBezTo>
                  <a:cubicBezTo>
                    <a:pt x="3531" y="15493"/>
                    <a:pt x="3531" y="15493"/>
                    <a:pt x="3531" y="15515"/>
                  </a:cubicBezTo>
                  <a:cubicBezTo>
                    <a:pt x="3531" y="15515"/>
                    <a:pt x="3531" y="15538"/>
                    <a:pt x="3531" y="15538"/>
                  </a:cubicBezTo>
                  <a:cubicBezTo>
                    <a:pt x="3531" y="15560"/>
                    <a:pt x="3531" y="15604"/>
                    <a:pt x="3531" y="15604"/>
                  </a:cubicBezTo>
                  <a:cubicBezTo>
                    <a:pt x="3462" y="15673"/>
                    <a:pt x="3393" y="15728"/>
                    <a:pt x="3303" y="15728"/>
                  </a:cubicBezTo>
                  <a:cubicBezTo>
                    <a:pt x="3278" y="15728"/>
                    <a:pt x="3251" y="15724"/>
                    <a:pt x="3222" y="15714"/>
                  </a:cubicBezTo>
                  <a:cubicBezTo>
                    <a:pt x="3156" y="15692"/>
                    <a:pt x="3090" y="15692"/>
                    <a:pt x="3046" y="15692"/>
                  </a:cubicBezTo>
                  <a:cubicBezTo>
                    <a:pt x="2979" y="15692"/>
                    <a:pt x="2957" y="15736"/>
                    <a:pt x="2957" y="15780"/>
                  </a:cubicBezTo>
                  <a:cubicBezTo>
                    <a:pt x="2979" y="15824"/>
                    <a:pt x="2979" y="15847"/>
                    <a:pt x="3002" y="15891"/>
                  </a:cubicBezTo>
                  <a:cubicBezTo>
                    <a:pt x="3002" y="15935"/>
                    <a:pt x="2979" y="15979"/>
                    <a:pt x="2957" y="16001"/>
                  </a:cubicBezTo>
                  <a:cubicBezTo>
                    <a:pt x="2944" y="16007"/>
                    <a:pt x="2932" y="16010"/>
                    <a:pt x="2919" y="16010"/>
                  </a:cubicBezTo>
                  <a:cubicBezTo>
                    <a:pt x="2889" y="16010"/>
                    <a:pt x="2863" y="15995"/>
                    <a:pt x="2847" y="15979"/>
                  </a:cubicBezTo>
                  <a:cubicBezTo>
                    <a:pt x="2825" y="15979"/>
                    <a:pt x="2803" y="15957"/>
                    <a:pt x="2803" y="15935"/>
                  </a:cubicBezTo>
                  <a:lnTo>
                    <a:pt x="2759" y="15935"/>
                  </a:lnTo>
                  <a:cubicBezTo>
                    <a:pt x="2737" y="15957"/>
                    <a:pt x="2737" y="15979"/>
                    <a:pt x="2737" y="15979"/>
                  </a:cubicBezTo>
                  <a:cubicBezTo>
                    <a:pt x="2737" y="16001"/>
                    <a:pt x="2737" y="16023"/>
                    <a:pt x="2759" y="16045"/>
                  </a:cubicBezTo>
                  <a:cubicBezTo>
                    <a:pt x="2759" y="16089"/>
                    <a:pt x="2781" y="16156"/>
                    <a:pt x="2781" y="16200"/>
                  </a:cubicBezTo>
                  <a:cubicBezTo>
                    <a:pt x="2759" y="16398"/>
                    <a:pt x="2781" y="16420"/>
                    <a:pt x="2582" y="16487"/>
                  </a:cubicBezTo>
                  <a:cubicBezTo>
                    <a:pt x="2560" y="16509"/>
                    <a:pt x="2560" y="16509"/>
                    <a:pt x="2560" y="16509"/>
                  </a:cubicBezTo>
                  <a:cubicBezTo>
                    <a:pt x="2560" y="16531"/>
                    <a:pt x="2538" y="16553"/>
                    <a:pt x="2538" y="16575"/>
                  </a:cubicBezTo>
                  <a:cubicBezTo>
                    <a:pt x="2516" y="16575"/>
                    <a:pt x="2494" y="16575"/>
                    <a:pt x="2450" y="16597"/>
                  </a:cubicBezTo>
                  <a:cubicBezTo>
                    <a:pt x="2450" y="16597"/>
                    <a:pt x="2450" y="16619"/>
                    <a:pt x="2450" y="16619"/>
                  </a:cubicBezTo>
                  <a:cubicBezTo>
                    <a:pt x="2428" y="16641"/>
                    <a:pt x="2428" y="16663"/>
                    <a:pt x="2406" y="16663"/>
                  </a:cubicBezTo>
                  <a:lnTo>
                    <a:pt x="2317" y="16663"/>
                  </a:lnTo>
                  <a:cubicBezTo>
                    <a:pt x="2295" y="16663"/>
                    <a:pt x="2251" y="16663"/>
                    <a:pt x="2229" y="16685"/>
                  </a:cubicBezTo>
                  <a:cubicBezTo>
                    <a:pt x="2185" y="16729"/>
                    <a:pt x="2119" y="16751"/>
                    <a:pt x="2030" y="16773"/>
                  </a:cubicBezTo>
                  <a:cubicBezTo>
                    <a:pt x="1964" y="16818"/>
                    <a:pt x="1898" y="16884"/>
                    <a:pt x="1920" y="16972"/>
                  </a:cubicBezTo>
                  <a:cubicBezTo>
                    <a:pt x="1920" y="17060"/>
                    <a:pt x="1898" y="17105"/>
                    <a:pt x="1832" y="17149"/>
                  </a:cubicBezTo>
                  <a:cubicBezTo>
                    <a:pt x="1788" y="17171"/>
                    <a:pt x="1744" y="17237"/>
                    <a:pt x="1766" y="17303"/>
                  </a:cubicBezTo>
                  <a:cubicBezTo>
                    <a:pt x="1766" y="17369"/>
                    <a:pt x="1766" y="17413"/>
                    <a:pt x="1766" y="17480"/>
                  </a:cubicBezTo>
                  <a:cubicBezTo>
                    <a:pt x="1766" y="17502"/>
                    <a:pt x="1744" y="17524"/>
                    <a:pt x="1744" y="17546"/>
                  </a:cubicBezTo>
                  <a:cubicBezTo>
                    <a:pt x="1699" y="17546"/>
                    <a:pt x="1655" y="17524"/>
                    <a:pt x="1611" y="17524"/>
                  </a:cubicBezTo>
                  <a:cubicBezTo>
                    <a:pt x="1589" y="17524"/>
                    <a:pt x="1567" y="17546"/>
                    <a:pt x="1589" y="17568"/>
                  </a:cubicBezTo>
                  <a:cubicBezTo>
                    <a:pt x="1677" y="17656"/>
                    <a:pt x="1677" y="17656"/>
                    <a:pt x="1722" y="17789"/>
                  </a:cubicBezTo>
                  <a:cubicBezTo>
                    <a:pt x="1722" y="17789"/>
                    <a:pt x="1722" y="17811"/>
                    <a:pt x="1722" y="17811"/>
                  </a:cubicBezTo>
                  <a:cubicBezTo>
                    <a:pt x="1744" y="17877"/>
                    <a:pt x="1766" y="17921"/>
                    <a:pt x="1832" y="17943"/>
                  </a:cubicBezTo>
                  <a:lnTo>
                    <a:pt x="1876" y="17943"/>
                  </a:lnTo>
                  <a:cubicBezTo>
                    <a:pt x="1964" y="18009"/>
                    <a:pt x="2053" y="18053"/>
                    <a:pt x="2053" y="18186"/>
                  </a:cubicBezTo>
                  <a:cubicBezTo>
                    <a:pt x="2053" y="18208"/>
                    <a:pt x="2053" y="18252"/>
                    <a:pt x="2075" y="18274"/>
                  </a:cubicBezTo>
                  <a:cubicBezTo>
                    <a:pt x="2163" y="18340"/>
                    <a:pt x="2185" y="18429"/>
                    <a:pt x="2251" y="18495"/>
                  </a:cubicBezTo>
                  <a:cubicBezTo>
                    <a:pt x="2185" y="18627"/>
                    <a:pt x="2097" y="18760"/>
                    <a:pt x="1986" y="18804"/>
                  </a:cubicBezTo>
                  <a:cubicBezTo>
                    <a:pt x="1942" y="18826"/>
                    <a:pt x="1876" y="18848"/>
                    <a:pt x="1832" y="18870"/>
                  </a:cubicBezTo>
                  <a:cubicBezTo>
                    <a:pt x="1766" y="18870"/>
                    <a:pt x="1677" y="18870"/>
                    <a:pt x="1611" y="18892"/>
                  </a:cubicBezTo>
                  <a:cubicBezTo>
                    <a:pt x="1567" y="19002"/>
                    <a:pt x="1501" y="19091"/>
                    <a:pt x="1390" y="19157"/>
                  </a:cubicBezTo>
                  <a:cubicBezTo>
                    <a:pt x="1324" y="19135"/>
                    <a:pt x="1280" y="19135"/>
                    <a:pt x="1214" y="19113"/>
                  </a:cubicBezTo>
                  <a:lnTo>
                    <a:pt x="1214" y="19113"/>
                  </a:lnTo>
                  <a:cubicBezTo>
                    <a:pt x="1258" y="19201"/>
                    <a:pt x="1258" y="19201"/>
                    <a:pt x="1324" y="19245"/>
                  </a:cubicBezTo>
                  <a:cubicBezTo>
                    <a:pt x="1346" y="19267"/>
                    <a:pt x="1368" y="19289"/>
                    <a:pt x="1368" y="19311"/>
                  </a:cubicBezTo>
                  <a:cubicBezTo>
                    <a:pt x="1390" y="19400"/>
                    <a:pt x="1413" y="19488"/>
                    <a:pt x="1324" y="19576"/>
                  </a:cubicBezTo>
                  <a:lnTo>
                    <a:pt x="1302" y="19576"/>
                  </a:lnTo>
                  <a:cubicBezTo>
                    <a:pt x="1287" y="19573"/>
                    <a:pt x="1273" y="19571"/>
                    <a:pt x="1259" y="19571"/>
                  </a:cubicBezTo>
                  <a:cubicBezTo>
                    <a:pt x="1192" y="19571"/>
                    <a:pt x="1140" y="19614"/>
                    <a:pt x="1104" y="19687"/>
                  </a:cubicBezTo>
                  <a:cubicBezTo>
                    <a:pt x="1082" y="19731"/>
                    <a:pt x="1037" y="19753"/>
                    <a:pt x="1015" y="19797"/>
                  </a:cubicBezTo>
                  <a:lnTo>
                    <a:pt x="883" y="19797"/>
                  </a:lnTo>
                  <a:cubicBezTo>
                    <a:pt x="883" y="19819"/>
                    <a:pt x="883" y="19819"/>
                    <a:pt x="861" y="19841"/>
                  </a:cubicBezTo>
                  <a:cubicBezTo>
                    <a:pt x="835" y="19893"/>
                    <a:pt x="809" y="19914"/>
                    <a:pt x="774" y="19914"/>
                  </a:cubicBezTo>
                  <a:cubicBezTo>
                    <a:pt x="750" y="19914"/>
                    <a:pt x="721" y="19904"/>
                    <a:pt x="684" y="19885"/>
                  </a:cubicBezTo>
                  <a:cubicBezTo>
                    <a:pt x="662" y="19863"/>
                    <a:pt x="640" y="19863"/>
                    <a:pt x="618" y="19841"/>
                  </a:cubicBezTo>
                  <a:cubicBezTo>
                    <a:pt x="530" y="19951"/>
                    <a:pt x="441" y="20018"/>
                    <a:pt x="309" y="20040"/>
                  </a:cubicBezTo>
                  <a:cubicBezTo>
                    <a:pt x="309" y="20040"/>
                    <a:pt x="309" y="20062"/>
                    <a:pt x="287" y="20084"/>
                  </a:cubicBezTo>
                  <a:lnTo>
                    <a:pt x="375" y="20084"/>
                  </a:lnTo>
                  <a:cubicBezTo>
                    <a:pt x="464" y="20084"/>
                    <a:pt x="508" y="20128"/>
                    <a:pt x="552" y="20216"/>
                  </a:cubicBezTo>
                  <a:cubicBezTo>
                    <a:pt x="530" y="20238"/>
                    <a:pt x="508" y="20238"/>
                    <a:pt x="486" y="20260"/>
                  </a:cubicBezTo>
                  <a:cubicBezTo>
                    <a:pt x="464" y="20283"/>
                    <a:pt x="464" y="20305"/>
                    <a:pt x="464" y="20327"/>
                  </a:cubicBezTo>
                  <a:cubicBezTo>
                    <a:pt x="287" y="20349"/>
                    <a:pt x="243" y="20393"/>
                    <a:pt x="199" y="20503"/>
                  </a:cubicBezTo>
                  <a:cubicBezTo>
                    <a:pt x="243" y="20547"/>
                    <a:pt x="309" y="20569"/>
                    <a:pt x="331" y="20636"/>
                  </a:cubicBezTo>
                  <a:cubicBezTo>
                    <a:pt x="287" y="20658"/>
                    <a:pt x="265" y="20680"/>
                    <a:pt x="243" y="20702"/>
                  </a:cubicBezTo>
                  <a:cubicBezTo>
                    <a:pt x="243" y="20724"/>
                    <a:pt x="243" y="20724"/>
                    <a:pt x="265" y="20746"/>
                  </a:cubicBezTo>
                  <a:cubicBezTo>
                    <a:pt x="287" y="20746"/>
                    <a:pt x="309" y="20768"/>
                    <a:pt x="331" y="20790"/>
                  </a:cubicBezTo>
                  <a:cubicBezTo>
                    <a:pt x="419" y="20834"/>
                    <a:pt x="419" y="20878"/>
                    <a:pt x="375" y="20967"/>
                  </a:cubicBezTo>
                  <a:cubicBezTo>
                    <a:pt x="353" y="21011"/>
                    <a:pt x="331" y="21033"/>
                    <a:pt x="353" y="21099"/>
                  </a:cubicBezTo>
                  <a:cubicBezTo>
                    <a:pt x="397" y="21121"/>
                    <a:pt x="375" y="21165"/>
                    <a:pt x="353" y="21209"/>
                  </a:cubicBezTo>
                  <a:cubicBezTo>
                    <a:pt x="353" y="21276"/>
                    <a:pt x="375" y="21298"/>
                    <a:pt x="419" y="21342"/>
                  </a:cubicBezTo>
                  <a:cubicBezTo>
                    <a:pt x="441" y="21342"/>
                    <a:pt x="486" y="21364"/>
                    <a:pt x="508" y="21364"/>
                  </a:cubicBezTo>
                  <a:cubicBezTo>
                    <a:pt x="552" y="21386"/>
                    <a:pt x="574" y="21386"/>
                    <a:pt x="596" y="21408"/>
                  </a:cubicBezTo>
                  <a:cubicBezTo>
                    <a:pt x="618" y="21430"/>
                    <a:pt x="640" y="21474"/>
                    <a:pt x="640" y="21474"/>
                  </a:cubicBezTo>
                  <a:cubicBezTo>
                    <a:pt x="618" y="21540"/>
                    <a:pt x="640" y="21563"/>
                    <a:pt x="662" y="21607"/>
                  </a:cubicBezTo>
                  <a:cubicBezTo>
                    <a:pt x="684" y="21651"/>
                    <a:pt x="662" y="21695"/>
                    <a:pt x="618" y="21717"/>
                  </a:cubicBezTo>
                  <a:cubicBezTo>
                    <a:pt x="596" y="21739"/>
                    <a:pt x="552" y="21739"/>
                    <a:pt x="530" y="21761"/>
                  </a:cubicBezTo>
                  <a:cubicBezTo>
                    <a:pt x="530" y="21805"/>
                    <a:pt x="552" y="21827"/>
                    <a:pt x="530" y="21849"/>
                  </a:cubicBezTo>
                  <a:cubicBezTo>
                    <a:pt x="508" y="21916"/>
                    <a:pt x="530" y="21982"/>
                    <a:pt x="552" y="22048"/>
                  </a:cubicBezTo>
                  <a:cubicBezTo>
                    <a:pt x="552" y="22070"/>
                    <a:pt x="552" y="22092"/>
                    <a:pt x="530" y="22114"/>
                  </a:cubicBezTo>
                  <a:cubicBezTo>
                    <a:pt x="522" y="22122"/>
                    <a:pt x="515" y="22124"/>
                    <a:pt x="508" y="22124"/>
                  </a:cubicBezTo>
                  <a:cubicBezTo>
                    <a:pt x="493" y="22124"/>
                    <a:pt x="478" y="22114"/>
                    <a:pt x="464" y="22114"/>
                  </a:cubicBezTo>
                  <a:cubicBezTo>
                    <a:pt x="441" y="22070"/>
                    <a:pt x="419" y="22048"/>
                    <a:pt x="397" y="22026"/>
                  </a:cubicBezTo>
                  <a:cubicBezTo>
                    <a:pt x="382" y="22010"/>
                    <a:pt x="377" y="21995"/>
                    <a:pt x="368" y="21995"/>
                  </a:cubicBezTo>
                  <a:cubicBezTo>
                    <a:pt x="364" y="21995"/>
                    <a:pt x="360" y="21997"/>
                    <a:pt x="353" y="22004"/>
                  </a:cubicBezTo>
                  <a:cubicBezTo>
                    <a:pt x="353" y="22004"/>
                    <a:pt x="353" y="22026"/>
                    <a:pt x="353" y="22026"/>
                  </a:cubicBezTo>
                  <a:cubicBezTo>
                    <a:pt x="375" y="22114"/>
                    <a:pt x="353" y="22158"/>
                    <a:pt x="287" y="22203"/>
                  </a:cubicBezTo>
                  <a:cubicBezTo>
                    <a:pt x="243" y="22225"/>
                    <a:pt x="199" y="22225"/>
                    <a:pt x="155" y="22247"/>
                  </a:cubicBezTo>
                  <a:cubicBezTo>
                    <a:pt x="133" y="22247"/>
                    <a:pt x="110" y="22247"/>
                    <a:pt x="88" y="22269"/>
                  </a:cubicBezTo>
                  <a:cubicBezTo>
                    <a:pt x="22" y="22291"/>
                    <a:pt x="0" y="22379"/>
                    <a:pt x="66" y="22445"/>
                  </a:cubicBezTo>
                  <a:cubicBezTo>
                    <a:pt x="110" y="22467"/>
                    <a:pt x="133" y="22467"/>
                    <a:pt x="177" y="22489"/>
                  </a:cubicBezTo>
                  <a:cubicBezTo>
                    <a:pt x="243" y="22534"/>
                    <a:pt x="287" y="22578"/>
                    <a:pt x="287" y="22666"/>
                  </a:cubicBezTo>
                  <a:cubicBezTo>
                    <a:pt x="309" y="22732"/>
                    <a:pt x="331" y="22776"/>
                    <a:pt x="397" y="22821"/>
                  </a:cubicBezTo>
                  <a:cubicBezTo>
                    <a:pt x="441" y="22865"/>
                    <a:pt x="508" y="22909"/>
                    <a:pt x="552" y="22931"/>
                  </a:cubicBezTo>
                  <a:cubicBezTo>
                    <a:pt x="640" y="22975"/>
                    <a:pt x="706" y="23019"/>
                    <a:pt x="773" y="23107"/>
                  </a:cubicBezTo>
                  <a:cubicBezTo>
                    <a:pt x="803" y="23095"/>
                    <a:pt x="831" y="23090"/>
                    <a:pt x="856" y="23090"/>
                  </a:cubicBezTo>
                  <a:cubicBezTo>
                    <a:pt x="920" y="23090"/>
                    <a:pt x="968" y="23126"/>
                    <a:pt x="1015" y="23174"/>
                  </a:cubicBezTo>
                  <a:cubicBezTo>
                    <a:pt x="1037" y="23196"/>
                    <a:pt x="1082" y="23218"/>
                    <a:pt x="1104" y="23218"/>
                  </a:cubicBezTo>
                  <a:cubicBezTo>
                    <a:pt x="1192" y="23240"/>
                    <a:pt x="1280" y="23284"/>
                    <a:pt x="1346" y="23350"/>
                  </a:cubicBezTo>
                  <a:cubicBezTo>
                    <a:pt x="1346" y="23372"/>
                    <a:pt x="1368" y="23394"/>
                    <a:pt x="1390" y="23394"/>
                  </a:cubicBezTo>
                  <a:cubicBezTo>
                    <a:pt x="1523" y="23416"/>
                    <a:pt x="1611" y="23505"/>
                    <a:pt x="1699" y="23571"/>
                  </a:cubicBezTo>
                  <a:cubicBezTo>
                    <a:pt x="1766" y="23615"/>
                    <a:pt x="1854" y="23659"/>
                    <a:pt x="1920" y="23703"/>
                  </a:cubicBezTo>
                  <a:cubicBezTo>
                    <a:pt x="1951" y="23719"/>
                    <a:pt x="1974" y="23726"/>
                    <a:pt x="1994" y="23726"/>
                  </a:cubicBezTo>
                  <a:cubicBezTo>
                    <a:pt x="2030" y="23726"/>
                    <a:pt x="2054" y="23702"/>
                    <a:pt x="2097" y="23659"/>
                  </a:cubicBezTo>
                  <a:cubicBezTo>
                    <a:pt x="2141" y="23593"/>
                    <a:pt x="2185" y="23549"/>
                    <a:pt x="2251" y="23549"/>
                  </a:cubicBezTo>
                  <a:cubicBezTo>
                    <a:pt x="2295" y="23527"/>
                    <a:pt x="2317" y="23527"/>
                    <a:pt x="2362" y="23527"/>
                  </a:cubicBezTo>
                  <a:cubicBezTo>
                    <a:pt x="2362" y="23438"/>
                    <a:pt x="2362" y="23372"/>
                    <a:pt x="2384" y="23284"/>
                  </a:cubicBezTo>
                  <a:cubicBezTo>
                    <a:pt x="2384" y="23196"/>
                    <a:pt x="2406" y="23129"/>
                    <a:pt x="2494" y="23107"/>
                  </a:cubicBezTo>
                  <a:cubicBezTo>
                    <a:pt x="2516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516" y="23019"/>
                  </a:cubicBezTo>
                  <a:cubicBezTo>
                    <a:pt x="2538" y="22931"/>
                    <a:pt x="2516" y="22865"/>
                    <a:pt x="2494" y="22798"/>
                  </a:cubicBezTo>
                  <a:cubicBezTo>
                    <a:pt x="2538" y="22732"/>
                    <a:pt x="2604" y="22710"/>
                    <a:pt x="2671" y="22688"/>
                  </a:cubicBezTo>
                  <a:cubicBezTo>
                    <a:pt x="2693" y="22688"/>
                    <a:pt x="2715" y="22666"/>
                    <a:pt x="2737" y="22644"/>
                  </a:cubicBezTo>
                  <a:cubicBezTo>
                    <a:pt x="2715" y="22622"/>
                    <a:pt x="2693" y="22600"/>
                    <a:pt x="2671" y="22578"/>
                  </a:cubicBezTo>
                  <a:cubicBezTo>
                    <a:pt x="2671" y="22534"/>
                    <a:pt x="2648" y="22512"/>
                    <a:pt x="2648" y="22489"/>
                  </a:cubicBezTo>
                  <a:cubicBezTo>
                    <a:pt x="2648" y="22445"/>
                    <a:pt x="2671" y="22401"/>
                    <a:pt x="2715" y="22379"/>
                  </a:cubicBezTo>
                  <a:cubicBezTo>
                    <a:pt x="2781" y="22335"/>
                    <a:pt x="2759" y="22335"/>
                    <a:pt x="2737" y="22247"/>
                  </a:cubicBezTo>
                  <a:cubicBezTo>
                    <a:pt x="2737" y="22225"/>
                    <a:pt x="2737" y="22225"/>
                    <a:pt x="2715" y="22203"/>
                  </a:cubicBezTo>
                  <a:cubicBezTo>
                    <a:pt x="2715" y="22180"/>
                    <a:pt x="2715" y="22136"/>
                    <a:pt x="2759" y="22136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803" y="22070"/>
                    <a:pt x="2781" y="22048"/>
                    <a:pt x="2781" y="22026"/>
                  </a:cubicBezTo>
                  <a:cubicBezTo>
                    <a:pt x="2781" y="21982"/>
                    <a:pt x="2803" y="21960"/>
                    <a:pt x="2803" y="21938"/>
                  </a:cubicBezTo>
                  <a:cubicBezTo>
                    <a:pt x="2803" y="21849"/>
                    <a:pt x="2825" y="21783"/>
                    <a:pt x="2913" y="21761"/>
                  </a:cubicBezTo>
                  <a:cubicBezTo>
                    <a:pt x="3002" y="21739"/>
                    <a:pt x="3046" y="21651"/>
                    <a:pt x="3046" y="21563"/>
                  </a:cubicBezTo>
                  <a:cubicBezTo>
                    <a:pt x="3068" y="21540"/>
                    <a:pt x="3046" y="21496"/>
                    <a:pt x="3046" y="21474"/>
                  </a:cubicBezTo>
                  <a:cubicBezTo>
                    <a:pt x="3046" y="21452"/>
                    <a:pt x="3046" y="21408"/>
                    <a:pt x="3068" y="21386"/>
                  </a:cubicBezTo>
                  <a:cubicBezTo>
                    <a:pt x="3090" y="21320"/>
                    <a:pt x="3112" y="21254"/>
                    <a:pt x="3134" y="21165"/>
                  </a:cubicBezTo>
                  <a:cubicBezTo>
                    <a:pt x="3134" y="21121"/>
                    <a:pt x="3178" y="21099"/>
                    <a:pt x="3222" y="21099"/>
                  </a:cubicBezTo>
                  <a:cubicBezTo>
                    <a:pt x="3266" y="21121"/>
                    <a:pt x="3333" y="21121"/>
                    <a:pt x="3377" y="21121"/>
                  </a:cubicBezTo>
                  <a:cubicBezTo>
                    <a:pt x="3384" y="21129"/>
                    <a:pt x="3391" y="21131"/>
                    <a:pt x="3399" y="21131"/>
                  </a:cubicBezTo>
                  <a:cubicBezTo>
                    <a:pt x="3414" y="21131"/>
                    <a:pt x="3428" y="21121"/>
                    <a:pt x="3443" y="21121"/>
                  </a:cubicBezTo>
                  <a:cubicBezTo>
                    <a:pt x="3399" y="21055"/>
                    <a:pt x="3377" y="21011"/>
                    <a:pt x="3355" y="20967"/>
                  </a:cubicBezTo>
                  <a:cubicBezTo>
                    <a:pt x="3355" y="20945"/>
                    <a:pt x="3355" y="20945"/>
                    <a:pt x="3355" y="20945"/>
                  </a:cubicBezTo>
                  <a:cubicBezTo>
                    <a:pt x="3377" y="20923"/>
                    <a:pt x="3377" y="20923"/>
                    <a:pt x="3399" y="20900"/>
                  </a:cubicBezTo>
                  <a:cubicBezTo>
                    <a:pt x="3509" y="20834"/>
                    <a:pt x="3531" y="20790"/>
                    <a:pt x="3465" y="20680"/>
                  </a:cubicBezTo>
                  <a:cubicBezTo>
                    <a:pt x="3465" y="20680"/>
                    <a:pt x="3487" y="20658"/>
                    <a:pt x="3487" y="20658"/>
                  </a:cubicBezTo>
                  <a:cubicBezTo>
                    <a:pt x="3509" y="20614"/>
                    <a:pt x="3553" y="20569"/>
                    <a:pt x="3597" y="20547"/>
                  </a:cubicBezTo>
                  <a:cubicBezTo>
                    <a:pt x="3605" y="20540"/>
                    <a:pt x="3617" y="20538"/>
                    <a:pt x="3632" y="20538"/>
                  </a:cubicBezTo>
                  <a:cubicBezTo>
                    <a:pt x="3661" y="20538"/>
                    <a:pt x="3700" y="20547"/>
                    <a:pt x="3730" y="20547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3"/>
                    <a:pt x="3708" y="20349"/>
                  </a:cubicBezTo>
                  <a:cubicBezTo>
                    <a:pt x="3730" y="20305"/>
                    <a:pt x="3774" y="20238"/>
                    <a:pt x="3796" y="20216"/>
                  </a:cubicBezTo>
                  <a:cubicBezTo>
                    <a:pt x="3862" y="20150"/>
                    <a:pt x="3884" y="20084"/>
                    <a:pt x="3906" y="19996"/>
                  </a:cubicBezTo>
                  <a:cubicBezTo>
                    <a:pt x="3928" y="19951"/>
                    <a:pt x="3951" y="19907"/>
                    <a:pt x="3951" y="19841"/>
                  </a:cubicBezTo>
                  <a:cubicBezTo>
                    <a:pt x="3995" y="19731"/>
                    <a:pt x="4017" y="19620"/>
                    <a:pt x="4127" y="19554"/>
                  </a:cubicBezTo>
                  <a:cubicBezTo>
                    <a:pt x="4105" y="19334"/>
                    <a:pt x="4127" y="19334"/>
                    <a:pt x="4237" y="19223"/>
                  </a:cubicBezTo>
                  <a:cubicBezTo>
                    <a:pt x="4193" y="19025"/>
                    <a:pt x="4193" y="18914"/>
                    <a:pt x="4260" y="18738"/>
                  </a:cubicBezTo>
                  <a:cubicBezTo>
                    <a:pt x="4282" y="18694"/>
                    <a:pt x="4304" y="18649"/>
                    <a:pt x="4348" y="18649"/>
                  </a:cubicBezTo>
                  <a:cubicBezTo>
                    <a:pt x="4414" y="18649"/>
                    <a:pt x="4458" y="18583"/>
                    <a:pt x="4458" y="18517"/>
                  </a:cubicBezTo>
                  <a:cubicBezTo>
                    <a:pt x="4480" y="18473"/>
                    <a:pt x="4480" y="18407"/>
                    <a:pt x="4502" y="18340"/>
                  </a:cubicBezTo>
                  <a:cubicBezTo>
                    <a:pt x="4502" y="18252"/>
                    <a:pt x="4524" y="18164"/>
                    <a:pt x="4613" y="18098"/>
                  </a:cubicBezTo>
                  <a:cubicBezTo>
                    <a:pt x="4613" y="18098"/>
                    <a:pt x="4613" y="18076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8" y="17965"/>
                    <a:pt x="4568" y="17921"/>
                    <a:pt x="4591" y="17899"/>
                  </a:cubicBezTo>
                  <a:cubicBezTo>
                    <a:pt x="4606" y="17883"/>
                    <a:pt x="4633" y="17868"/>
                    <a:pt x="4663" y="17868"/>
                  </a:cubicBezTo>
                  <a:cubicBezTo>
                    <a:pt x="4675" y="17868"/>
                    <a:pt x="4688" y="17870"/>
                    <a:pt x="4701" y="17877"/>
                  </a:cubicBezTo>
                  <a:cubicBezTo>
                    <a:pt x="4723" y="17877"/>
                    <a:pt x="4767" y="17899"/>
                    <a:pt x="4811" y="17921"/>
                  </a:cubicBezTo>
                  <a:cubicBezTo>
                    <a:pt x="4811" y="17877"/>
                    <a:pt x="4811" y="17833"/>
                    <a:pt x="4811" y="17811"/>
                  </a:cubicBezTo>
                  <a:cubicBezTo>
                    <a:pt x="4900" y="17700"/>
                    <a:pt x="4922" y="17700"/>
                    <a:pt x="4922" y="17568"/>
                  </a:cubicBezTo>
                  <a:cubicBezTo>
                    <a:pt x="4922" y="17502"/>
                    <a:pt x="4944" y="17436"/>
                    <a:pt x="5010" y="17413"/>
                  </a:cubicBezTo>
                  <a:cubicBezTo>
                    <a:pt x="5032" y="17413"/>
                    <a:pt x="5076" y="17436"/>
                    <a:pt x="5098" y="17436"/>
                  </a:cubicBezTo>
                  <a:cubicBezTo>
                    <a:pt x="5142" y="17413"/>
                    <a:pt x="5208" y="17413"/>
                    <a:pt x="5275" y="17369"/>
                  </a:cubicBezTo>
                  <a:cubicBezTo>
                    <a:pt x="5231" y="17347"/>
                    <a:pt x="5231" y="17347"/>
                    <a:pt x="5208" y="17325"/>
                  </a:cubicBezTo>
                  <a:cubicBezTo>
                    <a:pt x="5164" y="17281"/>
                    <a:pt x="5164" y="17237"/>
                    <a:pt x="5208" y="17215"/>
                  </a:cubicBezTo>
                  <a:cubicBezTo>
                    <a:pt x="5253" y="17215"/>
                    <a:pt x="5275" y="17215"/>
                    <a:pt x="5297" y="17193"/>
                  </a:cubicBezTo>
                  <a:cubicBezTo>
                    <a:pt x="5385" y="17193"/>
                    <a:pt x="5451" y="17127"/>
                    <a:pt x="5473" y="17038"/>
                  </a:cubicBezTo>
                  <a:cubicBezTo>
                    <a:pt x="5473" y="16994"/>
                    <a:pt x="5473" y="16972"/>
                    <a:pt x="5495" y="16928"/>
                  </a:cubicBezTo>
                  <a:cubicBezTo>
                    <a:pt x="5495" y="16906"/>
                    <a:pt x="5517" y="16884"/>
                    <a:pt x="5562" y="16884"/>
                  </a:cubicBezTo>
                  <a:lnTo>
                    <a:pt x="5606" y="16884"/>
                  </a:lnTo>
                  <a:cubicBezTo>
                    <a:pt x="5628" y="16862"/>
                    <a:pt x="5650" y="16818"/>
                    <a:pt x="5672" y="16796"/>
                  </a:cubicBezTo>
                  <a:cubicBezTo>
                    <a:pt x="5687" y="16811"/>
                    <a:pt x="5702" y="16836"/>
                    <a:pt x="5725" y="16836"/>
                  </a:cubicBezTo>
                  <a:cubicBezTo>
                    <a:pt x="5735" y="16836"/>
                    <a:pt x="5747" y="16831"/>
                    <a:pt x="5760" y="16818"/>
                  </a:cubicBezTo>
                  <a:cubicBezTo>
                    <a:pt x="5760" y="16796"/>
                    <a:pt x="5738" y="16773"/>
                    <a:pt x="5738" y="16751"/>
                  </a:cubicBezTo>
                  <a:cubicBezTo>
                    <a:pt x="5716" y="16685"/>
                    <a:pt x="5738" y="16641"/>
                    <a:pt x="5804" y="16619"/>
                  </a:cubicBezTo>
                  <a:cubicBezTo>
                    <a:pt x="5826" y="16619"/>
                    <a:pt x="5871" y="16597"/>
                    <a:pt x="5893" y="16597"/>
                  </a:cubicBezTo>
                  <a:cubicBezTo>
                    <a:pt x="5893" y="16553"/>
                    <a:pt x="5871" y="16509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310"/>
                    <a:pt x="5981" y="16222"/>
                    <a:pt x="6003" y="16156"/>
                  </a:cubicBezTo>
                  <a:cubicBezTo>
                    <a:pt x="6047" y="16089"/>
                    <a:pt x="6113" y="16045"/>
                    <a:pt x="6180" y="15979"/>
                  </a:cubicBezTo>
                  <a:cubicBezTo>
                    <a:pt x="6180" y="15979"/>
                    <a:pt x="6180" y="15957"/>
                    <a:pt x="6180" y="15957"/>
                  </a:cubicBezTo>
                  <a:cubicBezTo>
                    <a:pt x="6157" y="15913"/>
                    <a:pt x="6135" y="15891"/>
                    <a:pt x="6113" y="15869"/>
                  </a:cubicBezTo>
                  <a:cubicBezTo>
                    <a:pt x="6135" y="15847"/>
                    <a:pt x="6135" y="15824"/>
                    <a:pt x="6157" y="15802"/>
                  </a:cubicBezTo>
                  <a:cubicBezTo>
                    <a:pt x="6135" y="15780"/>
                    <a:pt x="6113" y="15758"/>
                    <a:pt x="6091" y="15736"/>
                  </a:cubicBezTo>
                  <a:cubicBezTo>
                    <a:pt x="6108" y="15687"/>
                    <a:pt x="6137" y="15662"/>
                    <a:pt x="6169" y="15662"/>
                  </a:cubicBezTo>
                  <a:cubicBezTo>
                    <a:pt x="6180" y="15662"/>
                    <a:pt x="6191" y="15664"/>
                    <a:pt x="6202" y="15670"/>
                  </a:cubicBezTo>
                  <a:cubicBezTo>
                    <a:pt x="6246" y="15670"/>
                    <a:pt x="6268" y="15670"/>
                    <a:pt x="6290" y="15692"/>
                  </a:cubicBezTo>
                  <a:cubicBezTo>
                    <a:pt x="6312" y="15692"/>
                    <a:pt x="6334" y="15670"/>
                    <a:pt x="6356" y="15670"/>
                  </a:cubicBezTo>
                  <a:cubicBezTo>
                    <a:pt x="6312" y="15626"/>
                    <a:pt x="6290" y="15582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34" y="15339"/>
                    <a:pt x="6334" y="15317"/>
                  </a:cubicBezTo>
                  <a:cubicBezTo>
                    <a:pt x="6334" y="15273"/>
                    <a:pt x="6378" y="15251"/>
                    <a:pt x="6422" y="15251"/>
                  </a:cubicBezTo>
                  <a:cubicBezTo>
                    <a:pt x="6466" y="15251"/>
                    <a:pt x="6489" y="15251"/>
                    <a:pt x="6533" y="15229"/>
                  </a:cubicBezTo>
                  <a:cubicBezTo>
                    <a:pt x="6577" y="15229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6" y="15030"/>
                  </a:cubicBezTo>
                  <a:cubicBezTo>
                    <a:pt x="6444" y="14986"/>
                    <a:pt x="6444" y="14942"/>
                    <a:pt x="6511" y="14942"/>
                  </a:cubicBezTo>
                  <a:lnTo>
                    <a:pt x="6643" y="14942"/>
                  </a:lnTo>
                  <a:cubicBezTo>
                    <a:pt x="6687" y="14942"/>
                    <a:pt x="6709" y="14898"/>
                    <a:pt x="6687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43" y="14699"/>
                    <a:pt x="6665" y="14677"/>
                  </a:cubicBezTo>
                  <a:cubicBezTo>
                    <a:pt x="6665" y="14655"/>
                    <a:pt x="6665" y="14633"/>
                    <a:pt x="6665" y="14611"/>
                  </a:cubicBezTo>
                  <a:cubicBezTo>
                    <a:pt x="6621" y="14522"/>
                    <a:pt x="6665" y="14456"/>
                    <a:pt x="6709" y="14368"/>
                  </a:cubicBezTo>
                  <a:cubicBezTo>
                    <a:pt x="6731" y="14368"/>
                    <a:pt x="6753" y="14346"/>
                    <a:pt x="6753" y="14346"/>
                  </a:cubicBezTo>
                  <a:cubicBezTo>
                    <a:pt x="6775" y="14302"/>
                    <a:pt x="6797" y="14280"/>
                    <a:pt x="6797" y="14258"/>
                  </a:cubicBezTo>
                  <a:cubicBezTo>
                    <a:pt x="6842" y="14103"/>
                    <a:pt x="6842" y="14081"/>
                    <a:pt x="6996" y="14015"/>
                  </a:cubicBezTo>
                  <a:cubicBezTo>
                    <a:pt x="6974" y="13904"/>
                    <a:pt x="7018" y="13794"/>
                    <a:pt x="7106" y="13728"/>
                  </a:cubicBezTo>
                  <a:cubicBezTo>
                    <a:pt x="7129" y="13706"/>
                    <a:pt x="7173" y="13684"/>
                    <a:pt x="7217" y="13662"/>
                  </a:cubicBezTo>
                  <a:cubicBezTo>
                    <a:pt x="7239" y="13485"/>
                    <a:pt x="7327" y="13353"/>
                    <a:pt x="7460" y="13242"/>
                  </a:cubicBezTo>
                  <a:cubicBezTo>
                    <a:pt x="7526" y="13176"/>
                    <a:pt x="7548" y="13110"/>
                    <a:pt x="7570" y="13022"/>
                  </a:cubicBezTo>
                  <a:cubicBezTo>
                    <a:pt x="7570" y="12889"/>
                    <a:pt x="7614" y="12757"/>
                    <a:pt x="7702" y="12646"/>
                  </a:cubicBezTo>
                  <a:cubicBezTo>
                    <a:pt x="7746" y="12602"/>
                    <a:pt x="7791" y="12536"/>
                    <a:pt x="7813" y="12470"/>
                  </a:cubicBezTo>
                  <a:cubicBezTo>
                    <a:pt x="7879" y="12404"/>
                    <a:pt x="7901" y="12293"/>
                    <a:pt x="7923" y="12205"/>
                  </a:cubicBezTo>
                  <a:cubicBezTo>
                    <a:pt x="7945" y="12117"/>
                    <a:pt x="7945" y="12006"/>
                    <a:pt x="8078" y="11940"/>
                  </a:cubicBezTo>
                  <a:cubicBezTo>
                    <a:pt x="8033" y="11874"/>
                    <a:pt x="8055" y="11808"/>
                    <a:pt x="8078" y="11742"/>
                  </a:cubicBezTo>
                  <a:cubicBezTo>
                    <a:pt x="8100" y="11675"/>
                    <a:pt x="8144" y="11609"/>
                    <a:pt x="8166" y="11521"/>
                  </a:cubicBezTo>
                  <a:cubicBezTo>
                    <a:pt x="8188" y="11455"/>
                    <a:pt x="8210" y="11389"/>
                    <a:pt x="8210" y="11322"/>
                  </a:cubicBezTo>
                  <a:cubicBezTo>
                    <a:pt x="8210" y="11278"/>
                    <a:pt x="8210" y="11234"/>
                    <a:pt x="8210" y="11168"/>
                  </a:cubicBezTo>
                  <a:cubicBezTo>
                    <a:pt x="8210" y="11146"/>
                    <a:pt x="8232" y="11124"/>
                    <a:pt x="8210" y="11102"/>
                  </a:cubicBezTo>
                  <a:cubicBezTo>
                    <a:pt x="8188" y="10991"/>
                    <a:pt x="8210" y="10903"/>
                    <a:pt x="8210" y="10793"/>
                  </a:cubicBezTo>
                  <a:cubicBezTo>
                    <a:pt x="8210" y="10704"/>
                    <a:pt x="8210" y="10704"/>
                    <a:pt x="8298" y="10682"/>
                  </a:cubicBezTo>
                  <a:cubicBezTo>
                    <a:pt x="8320" y="10682"/>
                    <a:pt x="8342" y="10660"/>
                    <a:pt x="8342" y="10660"/>
                  </a:cubicBezTo>
                  <a:cubicBezTo>
                    <a:pt x="8342" y="10638"/>
                    <a:pt x="8364" y="10616"/>
                    <a:pt x="8364" y="10594"/>
                  </a:cubicBezTo>
                  <a:cubicBezTo>
                    <a:pt x="8364" y="10572"/>
                    <a:pt x="8386" y="10572"/>
                    <a:pt x="8386" y="10572"/>
                  </a:cubicBezTo>
                  <a:cubicBezTo>
                    <a:pt x="8497" y="10528"/>
                    <a:pt x="8585" y="10440"/>
                    <a:pt x="8651" y="10351"/>
                  </a:cubicBezTo>
                  <a:cubicBezTo>
                    <a:pt x="8740" y="10241"/>
                    <a:pt x="8828" y="10131"/>
                    <a:pt x="8894" y="10020"/>
                  </a:cubicBezTo>
                  <a:cubicBezTo>
                    <a:pt x="8894" y="9998"/>
                    <a:pt x="8916" y="9998"/>
                    <a:pt x="8916" y="9976"/>
                  </a:cubicBezTo>
                  <a:cubicBezTo>
                    <a:pt x="9004" y="9888"/>
                    <a:pt x="9071" y="9755"/>
                    <a:pt x="9137" y="9623"/>
                  </a:cubicBezTo>
                  <a:cubicBezTo>
                    <a:pt x="9203" y="9491"/>
                    <a:pt x="9203" y="9491"/>
                    <a:pt x="9335" y="9446"/>
                  </a:cubicBezTo>
                  <a:cubicBezTo>
                    <a:pt x="9335" y="9424"/>
                    <a:pt x="9335" y="9402"/>
                    <a:pt x="9335" y="9380"/>
                  </a:cubicBezTo>
                  <a:cubicBezTo>
                    <a:pt x="9358" y="9226"/>
                    <a:pt x="9402" y="9115"/>
                    <a:pt x="9556" y="9071"/>
                  </a:cubicBezTo>
                  <a:cubicBezTo>
                    <a:pt x="9600" y="9049"/>
                    <a:pt x="9622" y="9027"/>
                    <a:pt x="9600" y="8983"/>
                  </a:cubicBezTo>
                  <a:cubicBezTo>
                    <a:pt x="9578" y="8939"/>
                    <a:pt x="9556" y="8917"/>
                    <a:pt x="9556" y="8895"/>
                  </a:cubicBezTo>
                  <a:cubicBezTo>
                    <a:pt x="9556" y="8828"/>
                    <a:pt x="9578" y="8806"/>
                    <a:pt x="9622" y="8806"/>
                  </a:cubicBezTo>
                  <a:cubicBezTo>
                    <a:pt x="9689" y="8762"/>
                    <a:pt x="9711" y="8740"/>
                    <a:pt x="9711" y="8652"/>
                  </a:cubicBezTo>
                  <a:cubicBezTo>
                    <a:pt x="9711" y="8608"/>
                    <a:pt x="9733" y="8564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lnTo>
                    <a:pt x="9887" y="8453"/>
                  </a:lnTo>
                  <a:cubicBezTo>
                    <a:pt x="9887" y="8453"/>
                    <a:pt x="9887" y="8431"/>
                    <a:pt x="9909" y="8431"/>
                  </a:cubicBezTo>
                  <a:cubicBezTo>
                    <a:pt x="9887" y="8387"/>
                    <a:pt x="9865" y="8365"/>
                    <a:pt x="9843" y="8321"/>
                  </a:cubicBezTo>
                  <a:cubicBezTo>
                    <a:pt x="9909" y="8277"/>
                    <a:pt x="9931" y="8210"/>
                    <a:pt x="9931" y="8144"/>
                  </a:cubicBezTo>
                  <a:cubicBezTo>
                    <a:pt x="9948" y="8095"/>
                    <a:pt x="9977" y="8070"/>
                    <a:pt x="10028" y="8070"/>
                  </a:cubicBezTo>
                  <a:cubicBezTo>
                    <a:pt x="10044" y="8070"/>
                    <a:pt x="10064" y="8073"/>
                    <a:pt x="10086" y="8078"/>
                  </a:cubicBezTo>
                  <a:cubicBezTo>
                    <a:pt x="10086" y="8078"/>
                    <a:pt x="10108" y="8056"/>
                    <a:pt x="10130" y="8056"/>
                  </a:cubicBezTo>
                  <a:cubicBezTo>
                    <a:pt x="10108" y="8012"/>
                    <a:pt x="10086" y="7968"/>
                    <a:pt x="10086" y="7924"/>
                  </a:cubicBezTo>
                  <a:cubicBezTo>
                    <a:pt x="10130" y="7879"/>
                    <a:pt x="10174" y="7813"/>
                    <a:pt x="10174" y="7747"/>
                  </a:cubicBezTo>
                  <a:cubicBezTo>
                    <a:pt x="10174" y="7688"/>
                    <a:pt x="10184" y="7669"/>
                    <a:pt x="10217" y="7669"/>
                  </a:cubicBezTo>
                  <a:cubicBezTo>
                    <a:pt x="10233" y="7669"/>
                    <a:pt x="10255" y="7673"/>
                    <a:pt x="10284" y="7681"/>
                  </a:cubicBezTo>
                  <a:lnTo>
                    <a:pt x="10307" y="7681"/>
                  </a:lnTo>
                  <a:cubicBezTo>
                    <a:pt x="10307" y="7659"/>
                    <a:pt x="10307" y="7637"/>
                    <a:pt x="10307" y="7615"/>
                  </a:cubicBezTo>
                  <a:cubicBezTo>
                    <a:pt x="10262" y="7504"/>
                    <a:pt x="10284" y="7482"/>
                    <a:pt x="10395" y="7438"/>
                  </a:cubicBezTo>
                  <a:cubicBezTo>
                    <a:pt x="10395" y="7438"/>
                    <a:pt x="10417" y="7438"/>
                    <a:pt x="10417" y="7416"/>
                  </a:cubicBezTo>
                  <a:cubicBezTo>
                    <a:pt x="10417" y="7416"/>
                    <a:pt x="10439" y="7416"/>
                    <a:pt x="10439" y="7394"/>
                  </a:cubicBezTo>
                  <a:cubicBezTo>
                    <a:pt x="10417" y="7372"/>
                    <a:pt x="10395" y="7350"/>
                    <a:pt x="10395" y="7328"/>
                  </a:cubicBezTo>
                  <a:cubicBezTo>
                    <a:pt x="10395" y="7284"/>
                    <a:pt x="10417" y="7239"/>
                    <a:pt x="10483" y="7217"/>
                  </a:cubicBezTo>
                  <a:cubicBezTo>
                    <a:pt x="10527" y="7195"/>
                    <a:pt x="10549" y="7151"/>
                    <a:pt x="10571" y="7085"/>
                  </a:cubicBezTo>
                  <a:cubicBezTo>
                    <a:pt x="10616" y="7041"/>
                    <a:pt x="10638" y="6975"/>
                    <a:pt x="10638" y="6908"/>
                  </a:cubicBezTo>
                  <a:cubicBezTo>
                    <a:pt x="10660" y="6798"/>
                    <a:pt x="10704" y="6710"/>
                    <a:pt x="10814" y="6688"/>
                  </a:cubicBezTo>
                  <a:cubicBezTo>
                    <a:pt x="10836" y="6688"/>
                    <a:pt x="10836" y="6666"/>
                    <a:pt x="10858" y="6666"/>
                  </a:cubicBezTo>
                  <a:cubicBezTo>
                    <a:pt x="10858" y="6644"/>
                    <a:pt x="10858" y="6644"/>
                    <a:pt x="10858" y="6644"/>
                  </a:cubicBezTo>
                  <a:cubicBezTo>
                    <a:pt x="10858" y="6621"/>
                    <a:pt x="10858" y="6599"/>
                    <a:pt x="10836" y="6599"/>
                  </a:cubicBezTo>
                  <a:cubicBezTo>
                    <a:pt x="10814" y="6489"/>
                    <a:pt x="10836" y="6489"/>
                    <a:pt x="10924" y="6467"/>
                  </a:cubicBezTo>
                  <a:cubicBezTo>
                    <a:pt x="10947" y="6445"/>
                    <a:pt x="10947" y="6445"/>
                    <a:pt x="10947" y="6445"/>
                  </a:cubicBezTo>
                  <a:cubicBezTo>
                    <a:pt x="10947" y="6268"/>
                    <a:pt x="10947" y="6268"/>
                    <a:pt x="11013" y="6180"/>
                  </a:cubicBezTo>
                  <a:cubicBezTo>
                    <a:pt x="11057" y="6136"/>
                    <a:pt x="11079" y="6092"/>
                    <a:pt x="11079" y="6048"/>
                  </a:cubicBezTo>
                  <a:cubicBezTo>
                    <a:pt x="11123" y="6004"/>
                    <a:pt x="11145" y="5959"/>
                    <a:pt x="11167" y="5893"/>
                  </a:cubicBezTo>
                  <a:cubicBezTo>
                    <a:pt x="11233" y="5871"/>
                    <a:pt x="11256" y="5783"/>
                    <a:pt x="11278" y="5717"/>
                  </a:cubicBezTo>
                  <a:cubicBezTo>
                    <a:pt x="11300" y="5650"/>
                    <a:pt x="11344" y="5606"/>
                    <a:pt x="11366" y="5562"/>
                  </a:cubicBezTo>
                  <a:cubicBezTo>
                    <a:pt x="11410" y="5518"/>
                    <a:pt x="11432" y="5474"/>
                    <a:pt x="11432" y="5430"/>
                  </a:cubicBezTo>
                  <a:cubicBezTo>
                    <a:pt x="11454" y="5364"/>
                    <a:pt x="11476" y="5297"/>
                    <a:pt x="11520" y="5253"/>
                  </a:cubicBezTo>
                  <a:cubicBezTo>
                    <a:pt x="11564" y="5209"/>
                    <a:pt x="11609" y="5165"/>
                    <a:pt x="11653" y="5121"/>
                  </a:cubicBezTo>
                  <a:cubicBezTo>
                    <a:pt x="11697" y="5121"/>
                    <a:pt x="11719" y="5143"/>
                    <a:pt x="11763" y="5143"/>
                  </a:cubicBezTo>
                  <a:cubicBezTo>
                    <a:pt x="11763" y="5150"/>
                    <a:pt x="11766" y="5153"/>
                    <a:pt x="11769" y="5153"/>
                  </a:cubicBezTo>
                  <a:cubicBezTo>
                    <a:pt x="11775" y="5153"/>
                    <a:pt x="11785" y="5143"/>
                    <a:pt x="11785" y="5143"/>
                  </a:cubicBezTo>
                  <a:cubicBezTo>
                    <a:pt x="11785" y="5121"/>
                    <a:pt x="11785" y="5121"/>
                    <a:pt x="11785" y="5099"/>
                  </a:cubicBezTo>
                  <a:cubicBezTo>
                    <a:pt x="11785" y="5099"/>
                    <a:pt x="11763" y="5077"/>
                    <a:pt x="11741" y="5055"/>
                  </a:cubicBezTo>
                  <a:cubicBezTo>
                    <a:pt x="11675" y="5010"/>
                    <a:pt x="11675" y="4988"/>
                    <a:pt x="11719" y="4922"/>
                  </a:cubicBezTo>
                  <a:cubicBezTo>
                    <a:pt x="11719" y="4900"/>
                    <a:pt x="11741" y="4856"/>
                    <a:pt x="11741" y="4834"/>
                  </a:cubicBezTo>
                  <a:cubicBezTo>
                    <a:pt x="11785" y="4768"/>
                    <a:pt x="11829" y="4679"/>
                    <a:pt x="11873" y="4591"/>
                  </a:cubicBezTo>
                  <a:cubicBezTo>
                    <a:pt x="11896" y="4547"/>
                    <a:pt x="11940" y="4503"/>
                    <a:pt x="12006" y="4503"/>
                  </a:cubicBezTo>
                  <a:cubicBezTo>
                    <a:pt x="12050" y="4503"/>
                    <a:pt x="12094" y="4503"/>
                    <a:pt x="12116" y="4437"/>
                  </a:cubicBezTo>
                  <a:cubicBezTo>
                    <a:pt x="12028" y="4348"/>
                    <a:pt x="12072" y="4260"/>
                    <a:pt x="12116" y="4172"/>
                  </a:cubicBezTo>
                  <a:cubicBezTo>
                    <a:pt x="12160" y="4061"/>
                    <a:pt x="12227" y="3973"/>
                    <a:pt x="12293" y="3885"/>
                  </a:cubicBezTo>
                  <a:cubicBezTo>
                    <a:pt x="12315" y="3863"/>
                    <a:pt x="12337" y="3841"/>
                    <a:pt x="12337" y="3797"/>
                  </a:cubicBezTo>
                  <a:cubicBezTo>
                    <a:pt x="12359" y="3664"/>
                    <a:pt x="12447" y="3598"/>
                    <a:pt x="12469" y="3466"/>
                  </a:cubicBezTo>
                  <a:cubicBezTo>
                    <a:pt x="12536" y="3399"/>
                    <a:pt x="12536" y="3267"/>
                    <a:pt x="12624" y="3201"/>
                  </a:cubicBezTo>
                  <a:cubicBezTo>
                    <a:pt x="12646" y="3201"/>
                    <a:pt x="12646" y="3157"/>
                    <a:pt x="12646" y="3135"/>
                  </a:cubicBezTo>
                  <a:cubicBezTo>
                    <a:pt x="12668" y="3046"/>
                    <a:pt x="12734" y="2958"/>
                    <a:pt x="12800" y="2892"/>
                  </a:cubicBezTo>
                  <a:cubicBezTo>
                    <a:pt x="12845" y="2826"/>
                    <a:pt x="12867" y="2737"/>
                    <a:pt x="12889" y="2649"/>
                  </a:cubicBezTo>
                  <a:cubicBezTo>
                    <a:pt x="12911" y="2627"/>
                    <a:pt x="12911" y="2583"/>
                    <a:pt x="12911" y="2583"/>
                  </a:cubicBezTo>
                  <a:cubicBezTo>
                    <a:pt x="12977" y="2494"/>
                    <a:pt x="12999" y="2406"/>
                    <a:pt x="13043" y="2318"/>
                  </a:cubicBezTo>
                  <a:cubicBezTo>
                    <a:pt x="13065" y="2230"/>
                    <a:pt x="13131" y="2141"/>
                    <a:pt x="13220" y="2119"/>
                  </a:cubicBezTo>
                  <a:cubicBezTo>
                    <a:pt x="13242" y="2119"/>
                    <a:pt x="13242" y="2097"/>
                    <a:pt x="13242" y="2097"/>
                  </a:cubicBezTo>
                  <a:cubicBezTo>
                    <a:pt x="13242" y="2097"/>
                    <a:pt x="13242" y="2075"/>
                    <a:pt x="13242" y="2075"/>
                  </a:cubicBezTo>
                  <a:cubicBezTo>
                    <a:pt x="13220" y="2009"/>
                    <a:pt x="13220" y="1965"/>
                    <a:pt x="13264" y="1921"/>
                  </a:cubicBezTo>
                  <a:cubicBezTo>
                    <a:pt x="13308" y="1788"/>
                    <a:pt x="13374" y="1656"/>
                    <a:pt x="13418" y="1545"/>
                  </a:cubicBezTo>
                  <a:cubicBezTo>
                    <a:pt x="13440" y="1523"/>
                    <a:pt x="13440" y="1479"/>
                    <a:pt x="13462" y="1457"/>
                  </a:cubicBezTo>
                  <a:cubicBezTo>
                    <a:pt x="13473" y="1446"/>
                    <a:pt x="13490" y="1441"/>
                    <a:pt x="13509" y="1441"/>
                  </a:cubicBezTo>
                  <a:cubicBezTo>
                    <a:pt x="13529" y="1441"/>
                    <a:pt x="13551" y="1446"/>
                    <a:pt x="13573" y="1457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73" y="1369"/>
                    <a:pt x="13551" y="1325"/>
                    <a:pt x="13573" y="1281"/>
                  </a:cubicBezTo>
                  <a:cubicBezTo>
                    <a:pt x="13595" y="1214"/>
                    <a:pt x="13617" y="1148"/>
                    <a:pt x="13661" y="1082"/>
                  </a:cubicBezTo>
                  <a:cubicBezTo>
                    <a:pt x="13727" y="994"/>
                    <a:pt x="13771" y="883"/>
                    <a:pt x="13794" y="751"/>
                  </a:cubicBezTo>
                  <a:cubicBezTo>
                    <a:pt x="13794" y="707"/>
                    <a:pt x="13816" y="641"/>
                    <a:pt x="13816" y="597"/>
                  </a:cubicBezTo>
                  <a:cubicBezTo>
                    <a:pt x="13816" y="564"/>
                    <a:pt x="13827" y="544"/>
                    <a:pt x="13851" y="544"/>
                  </a:cubicBezTo>
                  <a:cubicBezTo>
                    <a:pt x="13860" y="544"/>
                    <a:pt x="13870" y="546"/>
                    <a:pt x="13882" y="552"/>
                  </a:cubicBezTo>
                  <a:cubicBezTo>
                    <a:pt x="13904" y="552"/>
                    <a:pt x="13904" y="552"/>
                    <a:pt x="13926" y="530"/>
                  </a:cubicBezTo>
                  <a:cubicBezTo>
                    <a:pt x="13882" y="464"/>
                    <a:pt x="13882" y="398"/>
                    <a:pt x="13882" y="332"/>
                  </a:cubicBezTo>
                  <a:cubicBezTo>
                    <a:pt x="13882" y="310"/>
                    <a:pt x="13882" y="288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111"/>
                    <a:pt x="13926" y="67"/>
                    <a:pt x="13904" y="23"/>
                  </a:cubicBezTo>
                  <a:lnTo>
                    <a:pt x="13904" y="23"/>
                  </a:lnTo>
                  <a:cubicBezTo>
                    <a:pt x="13860" y="45"/>
                    <a:pt x="13816" y="45"/>
                    <a:pt x="13771" y="67"/>
                  </a:cubicBezTo>
                  <a:cubicBezTo>
                    <a:pt x="13716" y="23"/>
                    <a:pt x="13661" y="1"/>
                    <a:pt x="13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5378300" y="894675"/>
              <a:ext cx="172725" cy="273700"/>
            </a:xfrm>
            <a:custGeom>
              <a:avLst/>
              <a:gdLst/>
              <a:ahLst/>
              <a:cxnLst/>
              <a:rect l="l" t="t" r="r" b="b"/>
              <a:pathLst>
                <a:path w="6909" h="10948" extrusionOk="0">
                  <a:moveTo>
                    <a:pt x="5362" y="4185"/>
                  </a:moveTo>
                  <a:cubicBezTo>
                    <a:pt x="5371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2" y="4878"/>
                    <a:pt x="4834" y="4900"/>
                  </a:cubicBezTo>
                  <a:cubicBezTo>
                    <a:pt x="4834" y="4900"/>
                    <a:pt x="4856" y="4922"/>
                    <a:pt x="4856" y="4944"/>
                  </a:cubicBezTo>
                  <a:cubicBezTo>
                    <a:pt x="4856" y="4966"/>
                    <a:pt x="4878" y="4988"/>
                    <a:pt x="4856" y="5010"/>
                  </a:cubicBezTo>
                  <a:lnTo>
                    <a:pt x="4767" y="5010"/>
                  </a:lnTo>
                  <a:cubicBezTo>
                    <a:pt x="4767" y="4966"/>
                    <a:pt x="4745" y="4944"/>
                    <a:pt x="4745" y="4922"/>
                  </a:cubicBezTo>
                  <a:cubicBezTo>
                    <a:pt x="4745" y="4900"/>
                    <a:pt x="4745" y="4878"/>
                    <a:pt x="4767" y="4878"/>
                  </a:cubicBezTo>
                  <a:close/>
                  <a:moveTo>
                    <a:pt x="4812" y="5165"/>
                  </a:moveTo>
                  <a:cubicBezTo>
                    <a:pt x="4856" y="5165"/>
                    <a:pt x="4856" y="5209"/>
                    <a:pt x="4856" y="5231"/>
                  </a:cubicBezTo>
                  <a:cubicBezTo>
                    <a:pt x="4834" y="5253"/>
                    <a:pt x="4812" y="5275"/>
                    <a:pt x="4767" y="5275"/>
                  </a:cubicBezTo>
                  <a:cubicBezTo>
                    <a:pt x="4767" y="5253"/>
                    <a:pt x="4745" y="5253"/>
                    <a:pt x="4745" y="5253"/>
                  </a:cubicBezTo>
                  <a:cubicBezTo>
                    <a:pt x="4745" y="5231"/>
                    <a:pt x="4745" y="5209"/>
                    <a:pt x="4767" y="5209"/>
                  </a:cubicBezTo>
                  <a:cubicBezTo>
                    <a:pt x="4767" y="5187"/>
                    <a:pt x="4789" y="5165"/>
                    <a:pt x="4812" y="5165"/>
                  </a:cubicBezTo>
                  <a:close/>
                  <a:moveTo>
                    <a:pt x="5540" y="1"/>
                  </a:moveTo>
                  <a:cubicBezTo>
                    <a:pt x="5518" y="23"/>
                    <a:pt x="5496" y="23"/>
                    <a:pt x="5474" y="45"/>
                  </a:cubicBezTo>
                  <a:cubicBezTo>
                    <a:pt x="5385" y="67"/>
                    <a:pt x="5319" y="111"/>
                    <a:pt x="5297" y="199"/>
                  </a:cubicBezTo>
                  <a:cubicBezTo>
                    <a:pt x="5297" y="221"/>
                    <a:pt x="5275" y="243"/>
                    <a:pt x="5253" y="288"/>
                  </a:cubicBezTo>
                  <a:cubicBezTo>
                    <a:pt x="5231" y="266"/>
                    <a:pt x="5209" y="266"/>
                    <a:pt x="5187" y="266"/>
                  </a:cubicBezTo>
                  <a:cubicBezTo>
                    <a:pt x="5098" y="310"/>
                    <a:pt x="5054" y="376"/>
                    <a:pt x="5010" y="442"/>
                  </a:cubicBezTo>
                  <a:cubicBezTo>
                    <a:pt x="4966" y="552"/>
                    <a:pt x="4944" y="619"/>
                    <a:pt x="4966" y="729"/>
                  </a:cubicBezTo>
                  <a:cubicBezTo>
                    <a:pt x="5010" y="839"/>
                    <a:pt x="4988" y="883"/>
                    <a:pt x="4856" y="906"/>
                  </a:cubicBezTo>
                  <a:cubicBezTo>
                    <a:pt x="4767" y="906"/>
                    <a:pt x="4679" y="906"/>
                    <a:pt x="4613" y="839"/>
                  </a:cubicBezTo>
                  <a:cubicBezTo>
                    <a:pt x="4591" y="817"/>
                    <a:pt x="4569" y="817"/>
                    <a:pt x="4525" y="817"/>
                  </a:cubicBezTo>
                  <a:cubicBezTo>
                    <a:pt x="4525" y="883"/>
                    <a:pt x="4525" y="928"/>
                    <a:pt x="4503" y="972"/>
                  </a:cubicBezTo>
                  <a:cubicBezTo>
                    <a:pt x="4458" y="972"/>
                    <a:pt x="4414" y="972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48"/>
                    <a:pt x="4304" y="1192"/>
                  </a:cubicBezTo>
                  <a:cubicBezTo>
                    <a:pt x="4326" y="1259"/>
                    <a:pt x="4304" y="1303"/>
                    <a:pt x="4282" y="1325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391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4"/>
                  </a:cubicBezTo>
                  <a:cubicBezTo>
                    <a:pt x="4282" y="1524"/>
                    <a:pt x="4260" y="1546"/>
                    <a:pt x="4238" y="1546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7" y="1841"/>
                  </a:cubicBezTo>
                  <a:cubicBezTo>
                    <a:pt x="4203" y="1841"/>
                    <a:pt x="4188" y="1838"/>
                    <a:pt x="4172" y="1832"/>
                  </a:cubicBezTo>
                  <a:cubicBezTo>
                    <a:pt x="4154" y="1815"/>
                    <a:pt x="4136" y="1782"/>
                    <a:pt x="4118" y="1782"/>
                  </a:cubicBezTo>
                  <a:cubicBezTo>
                    <a:pt x="4114" y="1782"/>
                    <a:pt x="4110" y="1784"/>
                    <a:pt x="4105" y="1788"/>
                  </a:cubicBezTo>
                  <a:cubicBezTo>
                    <a:pt x="4105" y="1855"/>
                    <a:pt x="4127" y="1899"/>
                    <a:pt x="4105" y="1921"/>
                  </a:cubicBezTo>
                  <a:cubicBezTo>
                    <a:pt x="4083" y="2009"/>
                    <a:pt x="4127" y="2075"/>
                    <a:pt x="4172" y="2119"/>
                  </a:cubicBezTo>
                  <a:cubicBezTo>
                    <a:pt x="4194" y="2141"/>
                    <a:pt x="4238" y="2164"/>
                    <a:pt x="4260" y="2186"/>
                  </a:cubicBezTo>
                  <a:cubicBezTo>
                    <a:pt x="4282" y="2208"/>
                    <a:pt x="4282" y="2230"/>
                    <a:pt x="4304" y="2252"/>
                  </a:cubicBezTo>
                  <a:cubicBezTo>
                    <a:pt x="4260" y="2318"/>
                    <a:pt x="4238" y="2362"/>
                    <a:pt x="4216" y="2428"/>
                  </a:cubicBezTo>
                  <a:cubicBezTo>
                    <a:pt x="4127" y="2428"/>
                    <a:pt x="4127" y="2318"/>
                    <a:pt x="4083" y="2296"/>
                  </a:cubicBezTo>
                  <a:cubicBezTo>
                    <a:pt x="4017" y="2362"/>
                    <a:pt x="4083" y="2406"/>
                    <a:pt x="4083" y="2495"/>
                  </a:cubicBezTo>
                  <a:cubicBezTo>
                    <a:pt x="3929" y="2539"/>
                    <a:pt x="3774" y="2539"/>
                    <a:pt x="3620" y="2561"/>
                  </a:cubicBezTo>
                  <a:cubicBezTo>
                    <a:pt x="3620" y="2583"/>
                    <a:pt x="3620" y="2627"/>
                    <a:pt x="3620" y="2649"/>
                  </a:cubicBezTo>
                  <a:cubicBezTo>
                    <a:pt x="3580" y="2649"/>
                    <a:pt x="3540" y="2625"/>
                    <a:pt x="3505" y="2625"/>
                  </a:cubicBezTo>
                  <a:cubicBezTo>
                    <a:pt x="3482" y="2625"/>
                    <a:pt x="3461" y="2636"/>
                    <a:pt x="3443" y="2671"/>
                  </a:cubicBezTo>
                  <a:cubicBezTo>
                    <a:pt x="3465" y="2693"/>
                    <a:pt x="3487" y="2715"/>
                    <a:pt x="3487" y="2715"/>
                  </a:cubicBezTo>
                  <a:cubicBezTo>
                    <a:pt x="3532" y="2759"/>
                    <a:pt x="3532" y="2781"/>
                    <a:pt x="3532" y="2826"/>
                  </a:cubicBezTo>
                  <a:cubicBezTo>
                    <a:pt x="3532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67"/>
                  </a:cubicBezTo>
                  <a:cubicBezTo>
                    <a:pt x="3421" y="3289"/>
                    <a:pt x="3399" y="3289"/>
                    <a:pt x="3355" y="3289"/>
                  </a:cubicBezTo>
                  <a:cubicBezTo>
                    <a:pt x="3324" y="3305"/>
                    <a:pt x="3295" y="3312"/>
                    <a:pt x="3268" y="3312"/>
                  </a:cubicBezTo>
                  <a:cubicBezTo>
                    <a:pt x="3220" y="3312"/>
                    <a:pt x="3177" y="3288"/>
                    <a:pt x="3134" y="3245"/>
                  </a:cubicBezTo>
                  <a:cubicBezTo>
                    <a:pt x="3119" y="3229"/>
                    <a:pt x="3103" y="3214"/>
                    <a:pt x="3087" y="3214"/>
                  </a:cubicBezTo>
                  <a:cubicBezTo>
                    <a:pt x="3081" y="3214"/>
                    <a:pt x="3075" y="3216"/>
                    <a:pt x="3068" y="3223"/>
                  </a:cubicBezTo>
                  <a:cubicBezTo>
                    <a:pt x="3068" y="3245"/>
                    <a:pt x="3090" y="3267"/>
                    <a:pt x="3090" y="3267"/>
                  </a:cubicBezTo>
                  <a:cubicBezTo>
                    <a:pt x="3112" y="3289"/>
                    <a:pt x="3156" y="3311"/>
                    <a:pt x="3178" y="3355"/>
                  </a:cubicBezTo>
                  <a:cubicBezTo>
                    <a:pt x="3223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69" y="3775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17"/>
                  </a:cubicBezTo>
                  <a:cubicBezTo>
                    <a:pt x="2737" y="4084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3" y="4370"/>
                    <a:pt x="2803" y="4437"/>
                    <a:pt x="2825" y="4503"/>
                  </a:cubicBezTo>
                  <a:cubicBezTo>
                    <a:pt x="2825" y="4525"/>
                    <a:pt x="2847" y="4547"/>
                    <a:pt x="2847" y="4591"/>
                  </a:cubicBezTo>
                  <a:cubicBezTo>
                    <a:pt x="2869" y="4657"/>
                    <a:pt x="2847" y="4702"/>
                    <a:pt x="2781" y="4746"/>
                  </a:cubicBezTo>
                  <a:cubicBezTo>
                    <a:pt x="2759" y="4768"/>
                    <a:pt x="2737" y="4768"/>
                    <a:pt x="2715" y="4790"/>
                  </a:cubicBezTo>
                  <a:cubicBezTo>
                    <a:pt x="2671" y="4856"/>
                    <a:pt x="2671" y="4944"/>
                    <a:pt x="2605" y="4988"/>
                  </a:cubicBezTo>
                  <a:lnTo>
                    <a:pt x="2494" y="4988"/>
                  </a:lnTo>
                  <a:cubicBezTo>
                    <a:pt x="2516" y="5033"/>
                    <a:pt x="2516" y="5055"/>
                    <a:pt x="2538" y="5077"/>
                  </a:cubicBezTo>
                  <a:cubicBezTo>
                    <a:pt x="2649" y="5165"/>
                    <a:pt x="2715" y="5297"/>
                    <a:pt x="2825" y="5364"/>
                  </a:cubicBezTo>
                  <a:cubicBezTo>
                    <a:pt x="2847" y="5386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18"/>
                  </a:cubicBezTo>
                  <a:cubicBezTo>
                    <a:pt x="2649" y="5540"/>
                    <a:pt x="2649" y="5540"/>
                    <a:pt x="2627" y="5540"/>
                  </a:cubicBezTo>
                  <a:cubicBezTo>
                    <a:pt x="2538" y="5562"/>
                    <a:pt x="2516" y="5628"/>
                    <a:pt x="2494" y="5717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0" y="5815"/>
                    <a:pt x="2419" y="5836"/>
                    <a:pt x="2393" y="5836"/>
                  </a:cubicBezTo>
                  <a:cubicBezTo>
                    <a:pt x="2384" y="5836"/>
                    <a:pt x="2374" y="5833"/>
                    <a:pt x="2362" y="5827"/>
                  </a:cubicBezTo>
                  <a:cubicBezTo>
                    <a:pt x="2340" y="5805"/>
                    <a:pt x="2318" y="5783"/>
                    <a:pt x="2296" y="5783"/>
                  </a:cubicBezTo>
                  <a:cubicBezTo>
                    <a:pt x="2285" y="5783"/>
                    <a:pt x="2274" y="5777"/>
                    <a:pt x="2265" y="5777"/>
                  </a:cubicBezTo>
                  <a:cubicBezTo>
                    <a:pt x="2257" y="5777"/>
                    <a:pt x="2251" y="5783"/>
                    <a:pt x="2251" y="5805"/>
                  </a:cubicBezTo>
                  <a:cubicBezTo>
                    <a:pt x="2251" y="5827"/>
                    <a:pt x="2274" y="5849"/>
                    <a:pt x="2274" y="5871"/>
                  </a:cubicBezTo>
                  <a:cubicBezTo>
                    <a:pt x="2296" y="5893"/>
                    <a:pt x="2318" y="5937"/>
                    <a:pt x="2318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48"/>
                    <a:pt x="2031" y="6070"/>
                    <a:pt x="1943" y="6048"/>
                  </a:cubicBezTo>
                  <a:cubicBezTo>
                    <a:pt x="1894" y="6112"/>
                    <a:pt x="1834" y="6153"/>
                    <a:pt x="1753" y="6153"/>
                  </a:cubicBezTo>
                  <a:cubicBezTo>
                    <a:pt x="1723" y="6153"/>
                    <a:pt x="1691" y="6148"/>
                    <a:pt x="1656" y="6136"/>
                  </a:cubicBezTo>
                  <a:lnTo>
                    <a:pt x="1656" y="6136"/>
                  </a:lnTo>
                  <a:cubicBezTo>
                    <a:pt x="1656" y="6158"/>
                    <a:pt x="1678" y="6202"/>
                    <a:pt x="1656" y="6202"/>
                  </a:cubicBezTo>
                  <a:cubicBezTo>
                    <a:pt x="1589" y="6291"/>
                    <a:pt x="1523" y="6379"/>
                    <a:pt x="1457" y="6467"/>
                  </a:cubicBezTo>
                  <a:cubicBezTo>
                    <a:pt x="1431" y="6493"/>
                    <a:pt x="1405" y="6504"/>
                    <a:pt x="1375" y="6504"/>
                  </a:cubicBezTo>
                  <a:cubicBezTo>
                    <a:pt x="1354" y="6504"/>
                    <a:pt x="1330" y="6498"/>
                    <a:pt x="1303" y="6489"/>
                  </a:cubicBezTo>
                  <a:cubicBezTo>
                    <a:pt x="1280" y="6489"/>
                    <a:pt x="1280" y="6489"/>
                    <a:pt x="1258" y="6467"/>
                  </a:cubicBezTo>
                  <a:cubicBezTo>
                    <a:pt x="1214" y="6467"/>
                    <a:pt x="1192" y="6489"/>
                    <a:pt x="1170" y="6511"/>
                  </a:cubicBezTo>
                  <a:cubicBezTo>
                    <a:pt x="1148" y="6555"/>
                    <a:pt x="1148" y="6577"/>
                    <a:pt x="1148" y="6622"/>
                  </a:cubicBezTo>
                  <a:cubicBezTo>
                    <a:pt x="1170" y="6644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64"/>
                    <a:pt x="1325" y="6886"/>
                    <a:pt x="1347" y="6908"/>
                  </a:cubicBezTo>
                  <a:cubicBezTo>
                    <a:pt x="1413" y="6975"/>
                    <a:pt x="1413" y="7063"/>
                    <a:pt x="1325" y="7107"/>
                  </a:cubicBezTo>
                  <a:cubicBezTo>
                    <a:pt x="1258" y="7151"/>
                    <a:pt x="1236" y="7195"/>
                    <a:pt x="1258" y="7262"/>
                  </a:cubicBezTo>
                  <a:cubicBezTo>
                    <a:pt x="1258" y="7284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38"/>
                  </a:cubicBezTo>
                  <a:cubicBezTo>
                    <a:pt x="1303" y="7504"/>
                    <a:pt x="1347" y="7593"/>
                    <a:pt x="1369" y="7637"/>
                  </a:cubicBezTo>
                  <a:cubicBezTo>
                    <a:pt x="1413" y="7703"/>
                    <a:pt x="1413" y="7769"/>
                    <a:pt x="1369" y="7835"/>
                  </a:cubicBezTo>
                  <a:cubicBezTo>
                    <a:pt x="1347" y="7880"/>
                    <a:pt x="1303" y="7924"/>
                    <a:pt x="1258" y="7968"/>
                  </a:cubicBezTo>
                  <a:cubicBezTo>
                    <a:pt x="1236" y="8012"/>
                    <a:pt x="1214" y="8034"/>
                    <a:pt x="1214" y="8078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66"/>
                    <a:pt x="1126" y="8211"/>
                  </a:cubicBezTo>
                  <a:cubicBezTo>
                    <a:pt x="1170" y="8211"/>
                    <a:pt x="1170" y="8233"/>
                    <a:pt x="1192" y="8233"/>
                  </a:cubicBezTo>
                  <a:cubicBezTo>
                    <a:pt x="1214" y="8255"/>
                    <a:pt x="1236" y="8277"/>
                    <a:pt x="1258" y="8277"/>
                  </a:cubicBezTo>
                  <a:cubicBezTo>
                    <a:pt x="1303" y="8321"/>
                    <a:pt x="1303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2"/>
                    <a:pt x="1038" y="8564"/>
                    <a:pt x="971" y="8586"/>
                  </a:cubicBezTo>
                  <a:cubicBezTo>
                    <a:pt x="905" y="8586"/>
                    <a:pt x="861" y="8630"/>
                    <a:pt x="817" y="8674"/>
                  </a:cubicBezTo>
                  <a:cubicBezTo>
                    <a:pt x="773" y="8740"/>
                    <a:pt x="707" y="8784"/>
                    <a:pt x="640" y="8829"/>
                  </a:cubicBezTo>
                  <a:cubicBezTo>
                    <a:pt x="596" y="8873"/>
                    <a:pt x="552" y="8895"/>
                    <a:pt x="530" y="8961"/>
                  </a:cubicBezTo>
                  <a:cubicBezTo>
                    <a:pt x="530" y="9005"/>
                    <a:pt x="486" y="9027"/>
                    <a:pt x="442" y="9027"/>
                  </a:cubicBezTo>
                  <a:cubicBezTo>
                    <a:pt x="398" y="9027"/>
                    <a:pt x="354" y="9005"/>
                    <a:pt x="331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55" y="9093"/>
                    <a:pt x="67" y="9182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111" y="9535"/>
                    <a:pt x="155" y="9623"/>
                    <a:pt x="221" y="9733"/>
                  </a:cubicBezTo>
                  <a:cubicBezTo>
                    <a:pt x="243" y="9755"/>
                    <a:pt x="265" y="9800"/>
                    <a:pt x="243" y="9822"/>
                  </a:cubicBezTo>
                  <a:cubicBezTo>
                    <a:pt x="221" y="9932"/>
                    <a:pt x="199" y="10020"/>
                    <a:pt x="89" y="10064"/>
                  </a:cubicBezTo>
                  <a:cubicBezTo>
                    <a:pt x="89" y="10064"/>
                    <a:pt x="89" y="10064"/>
                    <a:pt x="67" y="10086"/>
                  </a:cubicBezTo>
                  <a:cubicBezTo>
                    <a:pt x="22" y="10131"/>
                    <a:pt x="0" y="10175"/>
                    <a:pt x="67" y="10241"/>
                  </a:cubicBezTo>
                  <a:cubicBezTo>
                    <a:pt x="111" y="10307"/>
                    <a:pt x="177" y="10373"/>
                    <a:pt x="265" y="10418"/>
                  </a:cubicBezTo>
                  <a:cubicBezTo>
                    <a:pt x="309" y="10418"/>
                    <a:pt x="354" y="10462"/>
                    <a:pt x="376" y="10484"/>
                  </a:cubicBezTo>
                  <a:cubicBezTo>
                    <a:pt x="420" y="10528"/>
                    <a:pt x="442" y="10550"/>
                    <a:pt x="464" y="10594"/>
                  </a:cubicBezTo>
                  <a:cubicBezTo>
                    <a:pt x="508" y="10660"/>
                    <a:pt x="574" y="10727"/>
                    <a:pt x="662" y="10771"/>
                  </a:cubicBezTo>
                  <a:cubicBezTo>
                    <a:pt x="751" y="10815"/>
                    <a:pt x="839" y="10859"/>
                    <a:pt x="905" y="10947"/>
                  </a:cubicBezTo>
                  <a:cubicBezTo>
                    <a:pt x="949" y="10925"/>
                    <a:pt x="971" y="10925"/>
                    <a:pt x="994" y="10925"/>
                  </a:cubicBezTo>
                  <a:cubicBezTo>
                    <a:pt x="1060" y="10925"/>
                    <a:pt x="1104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3"/>
                    <a:pt x="1347" y="10727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28"/>
                  </a:cubicBezTo>
                  <a:lnTo>
                    <a:pt x="1479" y="10528"/>
                  </a:lnTo>
                  <a:cubicBezTo>
                    <a:pt x="1634" y="10484"/>
                    <a:pt x="1634" y="10462"/>
                    <a:pt x="1656" y="10307"/>
                  </a:cubicBezTo>
                  <a:cubicBezTo>
                    <a:pt x="1656" y="10234"/>
                    <a:pt x="1671" y="10191"/>
                    <a:pt x="1726" y="10191"/>
                  </a:cubicBezTo>
                  <a:cubicBezTo>
                    <a:pt x="1738" y="10191"/>
                    <a:pt x="1751" y="10193"/>
                    <a:pt x="1766" y="10197"/>
                  </a:cubicBezTo>
                  <a:lnTo>
                    <a:pt x="1810" y="10197"/>
                  </a:lnTo>
                  <a:cubicBezTo>
                    <a:pt x="1822" y="10203"/>
                    <a:pt x="1834" y="10205"/>
                    <a:pt x="1845" y="10205"/>
                  </a:cubicBezTo>
                  <a:cubicBezTo>
                    <a:pt x="1875" y="10205"/>
                    <a:pt x="1898" y="10185"/>
                    <a:pt x="1898" y="10153"/>
                  </a:cubicBezTo>
                  <a:cubicBezTo>
                    <a:pt x="1932" y="10085"/>
                    <a:pt x="1966" y="10056"/>
                    <a:pt x="2019" y="10056"/>
                  </a:cubicBezTo>
                  <a:cubicBezTo>
                    <a:pt x="2036" y="10056"/>
                    <a:pt x="2054" y="10059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29" y="9866"/>
                    <a:pt x="2251" y="9844"/>
                    <a:pt x="2318" y="9822"/>
                  </a:cubicBezTo>
                  <a:cubicBezTo>
                    <a:pt x="2340" y="9822"/>
                    <a:pt x="2362" y="9800"/>
                    <a:pt x="2384" y="9778"/>
                  </a:cubicBezTo>
                  <a:cubicBezTo>
                    <a:pt x="2428" y="9733"/>
                    <a:pt x="2472" y="9711"/>
                    <a:pt x="2516" y="9711"/>
                  </a:cubicBezTo>
                  <a:cubicBezTo>
                    <a:pt x="2583" y="9689"/>
                    <a:pt x="2649" y="9645"/>
                    <a:pt x="2693" y="9579"/>
                  </a:cubicBezTo>
                  <a:cubicBezTo>
                    <a:pt x="2715" y="9535"/>
                    <a:pt x="2759" y="9491"/>
                    <a:pt x="2781" y="9446"/>
                  </a:cubicBezTo>
                  <a:cubicBezTo>
                    <a:pt x="2825" y="9380"/>
                    <a:pt x="2869" y="9314"/>
                    <a:pt x="2936" y="9292"/>
                  </a:cubicBezTo>
                  <a:cubicBezTo>
                    <a:pt x="2980" y="9270"/>
                    <a:pt x="2980" y="9226"/>
                    <a:pt x="3002" y="9182"/>
                  </a:cubicBezTo>
                  <a:cubicBezTo>
                    <a:pt x="3024" y="9071"/>
                    <a:pt x="3024" y="8983"/>
                    <a:pt x="3046" y="8873"/>
                  </a:cubicBezTo>
                  <a:cubicBezTo>
                    <a:pt x="3046" y="8829"/>
                    <a:pt x="3068" y="8806"/>
                    <a:pt x="3112" y="8784"/>
                  </a:cubicBezTo>
                  <a:cubicBezTo>
                    <a:pt x="3123" y="8773"/>
                    <a:pt x="3145" y="8762"/>
                    <a:pt x="3165" y="8762"/>
                  </a:cubicBezTo>
                  <a:cubicBezTo>
                    <a:pt x="3184" y="8762"/>
                    <a:pt x="3200" y="8773"/>
                    <a:pt x="3200" y="8806"/>
                  </a:cubicBezTo>
                  <a:cubicBezTo>
                    <a:pt x="3223" y="8829"/>
                    <a:pt x="3200" y="8851"/>
                    <a:pt x="3267" y="8851"/>
                  </a:cubicBezTo>
                  <a:cubicBezTo>
                    <a:pt x="3267" y="8806"/>
                    <a:pt x="3267" y="8762"/>
                    <a:pt x="3267" y="8740"/>
                  </a:cubicBezTo>
                  <a:cubicBezTo>
                    <a:pt x="3245" y="8696"/>
                    <a:pt x="3245" y="8652"/>
                    <a:pt x="3223" y="8608"/>
                  </a:cubicBezTo>
                  <a:cubicBezTo>
                    <a:pt x="3200" y="8542"/>
                    <a:pt x="3200" y="8475"/>
                    <a:pt x="3267" y="8431"/>
                  </a:cubicBezTo>
                  <a:cubicBezTo>
                    <a:pt x="3267" y="8409"/>
                    <a:pt x="3267" y="8387"/>
                    <a:pt x="3267" y="8365"/>
                  </a:cubicBezTo>
                  <a:cubicBezTo>
                    <a:pt x="3267" y="8343"/>
                    <a:pt x="3267" y="8321"/>
                    <a:pt x="3267" y="8277"/>
                  </a:cubicBezTo>
                  <a:cubicBezTo>
                    <a:pt x="3267" y="8255"/>
                    <a:pt x="3267" y="8211"/>
                    <a:pt x="3311" y="8189"/>
                  </a:cubicBezTo>
                  <a:cubicBezTo>
                    <a:pt x="3377" y="8144"/>
                    <a:pt x="3377" y="8078"/>
                    <a:pt x="3377" y="8034"/>
                  </a:cubicBezTo>
                  <a:cubicBezTo>
                    <a:pt x="3443" y="7968"/>
                    <a:pt x="3443" y="7968"/>
                    <a:pt x="3465" y="7902"/>
                  </a:cubicBezTo>
                  <a:cubicBezTo>
                    <a:pt x="3465" y="7880"/>
                    <a:pt x="3465" y="7880"/>
                    <a:pt x="3465" y="7880"/>
                  </a:cubicBezTo>
                  <a:cubicBezTo>
                    <a:pt x="3443" y="7880"/>
                    <a:pt x="3421" y="7880"/>
                    <a:pt x="3399" y="7902"/>
                  </a:cubicBezTo>
                  <a:cubicBezTo>
                    <a:pt x="3399" y="7835"/>
                    <a:pt x="3399" y="7835"/>
                    <a:pt x="3443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6"/>
                    <a:pt x="3421" y="7262"/>
                  </a:cubicBezTo>
                  <a:cubicBezTo>
                    <a:pt x="3465" y="7306"/>
                    <a:pt x="3487" y="7306"/>
                    <a:pt x="3509" y="7328"/>
                  </a:cubicBezTo>
                  <a:cubicBezTo>
                    <a:pt x="3576" y="7306"/>
                    <a:pt x="3620" y="7262"/>
                    <a:pt x="3642" y="7240"/>
                  </a:cubicBezTo>
                  <a:cubicBezTo>
                    <a:pt x="3642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74" y="7129"/>
                    <a:pt x="3796" y="7129"/>
                  </a:cubicBezTo>
                  <a:cubicBezTo>
                    <a:pt x="3808" y="7133"/>
                    <a:pt x="3819" y="7135"/>
                    <a:pt x="3829" y="7135"/>
                  </a:cubicBezTo>
                  <a:cubicBezTo>
                    <a:pt x="3877" y="7135"/>
                    <a:pt x="3907" y="7095"/>
                    <a:pt x="3907" y="7041"/>
                  </a:cubicBezTo>
                  <a:cubicBezTo>
                    <a:pt x="3907" y="7019"/>
                    <a:pt x="3907" y="6997"/>
                    <a:pt x="3907" y="6975"/>
                  </a:cubicBezTo>
                  <a:cubicBezTo>
                    <a:pt x="3995" y="6975"/>
                    <a:pt x="4039" y="6953"/>
                    <a:pt x="4105" y="6886"/>
                  </a:cubicBezTo>
                  <a:cubicBezTo>
                    <a:pt x="4105" y="6864"/>
                    <a:pt x="4172" y="6864"/>
                    <a:pt x="4194" y="6864"/>
                  </a:cubicBezTo>
                  <a:cubicBezTo>
                    <a:pt x="4208" y="6857"/>
                    <a:pt x="4221" y="6855"/>
                    <a:pt x="4232" y="6855"/>
                  </a:cubicBezTo>
                  <a:cubicBezTo>
                    <a:pt x="4255" y="6855"/>
                    <a:pt x="4275" y="6864"/>
                    <a:pt x="4304" y="6864"/>
                  </a:cubicBezTo>
                  <a:cubicBezTo>
                    <a:pt x="4326" y="6864"/>
                    <a:pt x="4348" y="6864"/>
                    <a:pt x="4370" y="6842"/>
                  </a:cubicBezTo>
                  <a:cubicBezTo>
                    <a:pt x="4370" y="6820"/>
                    <a:pt x="4370" y="6798"/>
                    <a:pt x="4348" y="6798"/>
                  </a:cubicBezTo>
                  <a:cubicBezTo>
                    <a:pt x="4326" y="6754"/>
                    <a:pt x="4326" y="6710"/>
                    <a:pt x="4370" y="6666"/>
                  </a:cubicBezTo>
                  <a:cubicBezTo>
                    <a:pt x="4392" y="6622"/>
                    <a:pt x="4436" y="6577"/>
                    <a:pt x="4481" y="6555"/>
                  </a:cubicBezTo>
                  <a:cubicBezTo>
                    <a:pt x="4481" y="6489"/>
                    <a:pt x="4458" y="6445"/>
                    <a:pt x="4414" y="6401"/>
                  </a:cubicBezTo>
                  <a:cubicBezTo>
                    <a:pt x="4370" y="6357"/>
                    <a:pt x="4370" y="6291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02"/>
                    <a:pt x="4503" y="6180"/>
                  </a:cubicBezTo>
                  <a:cubicBezTo>
                    <a:pt x="4525" y="6136"/>
                    <a:pt x="4547" y="6092"/>
                    <a:pt x="4569" y="6048"/>
                  </a:cubicBezTo>
                  <a:cubicBezTo>
                    <a:pt x="4635" y="6004"/>
                    <a:pt x="4635" y="5959"/>
                    <a:pt x="4547" y="5937"/>
                  </a:cubicBezTo>
                  <a:cubicBezTo>
                    <a:pt x="4525" y="5915"/>
                    <a:pt x="4525" y="5915"/>
                    <a:pt x="4503" y="5893"/>
                  </a:cubicBezTo>
                  <a:cubicBezTo>
                    <a:pt x="4547" y="5871"/>
                    <a:pt x="4591" y="5827"/>
                    <a:pt x="4613" y="5783"/>
                  </a:cubicBezTo>
                  <a:cubicBezTo>
                    <a:pt x="4657" y="5739"/>
                    <a:pt x="4657" y="5673"/>
                    <a:pt x="4679" y="5628"/>
                  </a:cubicBezTo>
                  <a:cubicBezTo>
                    <a:pt x="4767" y="5606"/>
                    <a:pt x="4789" y="5540"/>
                    <a:pt x="4812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8" y="5490"/>
                    <a:pt x="4907" y="5490"/>
                  </a:cubicBezTo>
                  <a:cubicBezTo>
                    <a:pt x="4920" y="5490"/>
                    <a:pt x="4932" y="5486"/>
                    <a:pt x="4944" y="5474"/>
                  </a:cubicBezTo>
                  <a:cubicBezTo>
                    <a:pt x="4944" y="5452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44" y="5430"/>
                  </a:cubicBezTo>
                  <a:cubicBezTo>
                    <a:pt x="4878" y="5364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099"/>
                  </a:cubicBezTo>
                  <a:cubicBezTo>
                    <a:pt x="4966" y="5033"/>
                    <a:pt x="4944" y="4966"/>
                    <a:pt x="4966" y="4900"/>
                  </a:cubicBezTo>
                  <a:cubicBezTo>
                    <a:pt x="4966" y="4834"/>
                    <a:pt x="5010" y="4746"/>
                    <a:pt x="5054" y="4702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3" y="4393"/>
                    <a:pt x="5253" y="4393"/>
                  </a:cubicBezTo>
                  <a:lnTo>
                    <a:pt x="5319" y="4393"/>
                  </a:lnTo>
                  <a:cubicBezTo>
                    <a:pt x="5341" y="4393"/>
                    <a:pt x="5363" y="4370"/>
                    <a:pt x="5385" y="4370"/>
                  </a:cubicBezTo>
                  <a:cubicBezTo>
                    <a:pt x="5452" y="4282"/>
                    <a:pt x="5518" y="4216"/>
                    <a:pt x="5452" y="4106"/>
                  </a:cubicBezTo>
                  <a:cubicBezTo>
                    <a:pt x="5452" y="4084"/>
                    <a:pt x="5452" y="4084"/>
                    <a:pt x="5452" y="4062"/>
                  </a:cubicBezTo>
                  <a:cubicBezTo>
                    <a:pt x="5452" y="4039"/>
                    <a:pt x="5452" y="4017"/>
                    <a:pt x="5496" y="3995"/>
                  </a:cubicBezTo>
                  <a:lnTo>
                    <a:pt x="5584" y="3995"/>
                  </a:lnTo>
                  <a:cubicBezTo>
                    <a:pt x="5628" y="3885"/>
                    <a:pt x="5672" y="3775"/>
                    <a:pt x="5716" y="3686"/>
                  </a:cubicBezTo>
                  <a:cubicBezTo>
                    <a:pt x="5738" y="3664"/>
                    <a:pt x="5761" y="3642"/>
                    <a:pt x="5783" y="3620"/>
                  </a:cubicBezTo>
                  <a:lnTo>
                    <a:pt x="5871" y="3620"/>
                  </a:ln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8"/>
                    <a:pt x="5940" y="3718"/>
                  </a:cubicBezTo>
                  <a:cubicBezTo>
                    <a:pt x="5946" y="3718"/>
                    <a:pt x="5953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25" y="3598"/>
                    <a:pt x="6025" y="3576"/>
                  </a:cubicBezTo>
                  <a:cubicBezTo>
                    <a:pt x="6042" y="3526"/>
                    <a:pt x="6071" y="3501"/>
                    <a:pt x="6112" y="3501"/>
                  </a:cubicBezTo>
                  <a:cubicBezTo>
                    <a:pt x="6126" y="3501"/>
                    <a:pt x="6141" y="3504"/>
                    <a:pt x="6158" y="3510"/>
                  </a:cubicBezTo>
                  <a:cubicBezTo>
                    <a:pt x="6202" y="3532"/>
                    <a:pt x="6224" y="3554"/>
                    <a:pt x="6246" y="3576"/>
                  </a:cubicBezTo>
                  <a:cubicBezTo>
                    <a:pt x="6290" y="3444"/>
                    <a:pt x="6180" y="3466"/>
                    <a:pt x="6136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01"/>
                    <a:pt x="6224" y="3201"/>
                  </a:cubicBezTo>
                  <a:cubicBezTo>
                    <a:pt x="6180" y="3135"/>
                    <a:pt x="6180" y="3090"/>
                    <a:pt x="6224" y="3024"/>
                  </a:cubicBezTo>
                  <a:cubicBezTo>
                    <a:pt x="6248" y="2988"/>
                    <a:pt x="6266" y="2971"/>
                    <a:pt x="6292" y="2971"/>
                  </a:cubicBezTo>
                  <a:cubicBezTo>
                    <a:pt x="6312" y="2971"/>
                    <a:pt x="6339" y="2982"/>
                    <a:pt x="6378" y="3002"/>
                  </a:cubicBezTo>
                  <a:cubicBezTo>
                    <a:pt x="6378" y="3002"/>
                    <a:pt x="6378" y="3002"/>
                    <a:pt x="6401" y="3024"/>
                  </a:cubicBezTo>
                  <a:cubicBezTo>
                    <a:pt x="6423" y="2980"/>
                    <a:pt x="6423" y="2936"/>
                    <a:pt x="6423" y="2892"/>
                  </a:cubicBezTo>
                  <a:cubicBezTo>
                    <a:pt x="6401" y="2848"/>
                    <a:pt x="6378" y="2826"/>
                    <a:pt x="6401" y="2781"/>
                  </a:cubicBezTo>
                  <a:cubicBezTo>
                    <a:pt x="6445" y="2759"/>
                    <a:pt x="6378" y="2715"/>
                    <a:pt x="6401" y="2693"/>
                  </a:cubicBezTo>
                  <a:cubicBezTo>
                    <a:pt x="6445" y="2627"/>
                    <a:pt x="6423" y="2583"/>
                    <a:pt x="6445" y="2517"/>
                  </a:cubicBezTo>
                  <a:cubicBezTo>
                    <a:pt x="6533" y="2473"/>
                    <a:pt x="6533" y="2450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30"/>
                    <a:pt x="6710" y="2208"/>
                  </a:cubicBezTo>
                  <a:cubicBezTo>
                    <a:pt x="6776" y="2141"/>
                    <a:pt x="6798" y="2119"/>
                    <a:pt x="6732" y="2031"/>
                  </a:cubicBezTo>
                  <a:cubicBezTo>
                    <a:pt x="6687" y="1943"/>
                    <a:pt x="6665" y="1877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8"/>
                    <a:pt x="6533" y="1501"/>
                    <a:pt x="6577" y="1435"/>
                  </a:cubicBezTo>
                  <a:cubicBezTo>
                    <a:pt x="6599" y="1413"/>
                    <a:pt x="6776" y="1215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04"/>
                    <a:pt x="6908" y="1038"/>
                    <a:pt x="6886" y="950"/>
                  </a:cubicBezTo>
                  <a:cubicBezTo>
                    <a:pt x="6864" y="928"/>
                    <a:pt x="6842" y="906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1"/>
                    <a:pt x="6842" y="641"/>
                  </a:cubicBezTo>
                  <a:cubicBezTo>
                    <a:pt x="6798" y="530"/>
                    <a:pt x="6732" y="420"/>
                    <a:pt x="6599" y="398"/>
                  </a:cubicBezTo>
                  <a:cubicBezTo>
                    <a:pt x="6511" y="398"/>
                    <a:pt x="6445" y="332"/>
                    <a:pt x="6378" y="266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55"/>
                    <a:pt x="6136" y="133"/>
                    <a:pt x="6047" y="133"/>
                  </a:cubicBezTo>
                  <a:cubicBezTo>
                    <a:pt x="6003" y="133"/>
                    <a:pt x="5981" y="111"/>
                    <a:pt x="5937" y="111"/>
                  </a:cubicBezTo>
                  <a:cubicBezTo>
                    <a:pt x="5915" y="111"/>
                    <a:pt x="5893" y="89"/>
                    <a:pt x="5871" y="89"/>
                  </a:cubicBezTo>
                  <a:cubicBezTo>
                    <a:pt x="5783" y="67"/>
                    <a:pt x="5716" y="67"/>
                    <a:pt x="5628" y="23"/>
                  </a:cubicBezTo>
                  <a:cubicBezTo>
                    <a:pt x="5606" y="1"/>
                    <a:pt x="5562" y="1"/>
                    <a:pt x="5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5162575" y="447525"/>
              <a:ext cx="173275" cy="273925"/>
            </a:xfrm>
            <a:custGeom>
              <a:avLst/>
              <a:gdLst/>
              <a:ahLst/>
              <a:cxnLst/>
              <a:rect l="l" t="t" r="r" b="b"/>
              <a:pathLst>
                <a:path w="6931" h="10957" extrusionOk="0">
                  <a:moveTo>
                    <a:pt x="5366" y="4194"/>
                  </a:moveTo>
                  <a:cubicBezTo>
                    <a:pt x="5372" y="4194"/>
                    <a:pt x="5379" y="4197"/>
                    <a:pt x="5385" y="4204"/>
                  </a:cubicBezTo>
                  <a:cubicBezTo>
                    <a:pt x="5385" y="4226"/>
                    <a:pt x="5385" y="4248"/>
                    <a:pt x="5407" y="4270"/>
                  </a:cubicBezTo>
                  <a:cubicBezTo>
                    <a:pt x="5363" y="4292"/>
                    <a:pt x="5341" y="4292"/>
                    <a:pt x="5319" y="4292"/>
                  </a:cubicBezTo>
                  <a:cubicBezTo>
                    <a:pt x="5297" y="4270"/>
                    <a:pt x="5297" y="4248"/>
                    <a:pt x="5319" y="4226"/>
                  </a:cubicBezTo>
                  <a:cubicBezTo>
                    <a:pt x="5335" y="4210"/>
                    <a:pt x="5350" y="4194"/>
                    <a:pt x="5366" y="4194"/>
                  </a:cubicBezTo>
                  <a:close/>
                  <a:moveTo>
                    <a:pt x="4787" y="4879"/>
                  </a:moveTo>
                  <a:cubicBezTo>
                    <a:pt x="4802" y="4879"/>
                    <a:pt x="4818" y="4894"/>
                    <a:pt x="4833" y="4910"/>
                  </a:cubicBezTo>
                  <a:cubicBezTo>
                    <a:pt x="4833" y="4910"/>
                    <a:pt x="4856" y="4932"/>
                    <a:pt x="4856" y="4954"/>
                  </a:cubicBezTo>
                  <a:cubicBezTo>
                    <a:pt x="4878" y="4976"/>
                    <a:pt x="4878" y="4998"/>
                    <a:pt x="4856" y="5020"/>
                  </a:cubicBezTo>
                  <a:lnTo>
                    <a:pt x="4767" y="5020"/>
                  </a:lnTo>
                  <a:cubicBezTo>
                    <a:pt x="4767" y="4976"/>
                    <a:pt x="4745" y="4954"/>
                    <a:pt x="4745" y="4932"/>
                  </a:cubicBezTo>
                  <a:cubicBezTo>
                    <a:pt x="4745" y="4910"/>
                    <a:pt x="4767" y="4888"/>
                    <a:pt x="4767" y="4888"/>
                  </a:cubicBezTo>
                  <a:cubicBezTo>
                    <a:pt x="4774" y="4881"/>
                    <a:pt x="4780" y="4879"/>
                    <a:pt x="4787" y="4879"/>
                  </a:cubicBezTo>
                  <a:close/>
                  <a:moveTo>
                    <a:pt x="4833" y="5175"/>
                  </a:moveTo>
                  <a:cubicBezTo>
                    <a:pt x="4856" y="5175"/>
                    <a:pt x="4856" y="5219"/>
                    <a:pt x="4856" y="5241"/>
                  </a:cubicBezTo>
                  <a:cubicBezTo>
                    <a:pt x="4833" y="5263"/>
                    <a:pt x="4811" y="5285"/>
                    <a:pt x="4767" y="5285"/>
                  </a:cubicBezTo>
                  <a:cubicBezTo>
                    <a:pt x="4767" y="5263"/>
                    <a:pt x="4745" y="5263"/>
                    <a:pt x="4745" y="5263"/>
                  </a:cubicBezTo>
                  <a:cubicBezTo>
                    <a:pt x="4745" y="5241"/>
                    <a:pt x="4745" y="5219"/>
                    <a:pt x="4767" y="5219"/>
                  </a:cubicBezTo>
                  <a:cubicBezTo>
                    <a:pt x="4767" y="5197"/>
                    <a:pt x="4789" y="5175"/>
                    <a:pt x="4833" y="5175"/>
                  </a:cubicBezTo>
                  <a:close/>
                  <a:moveTo>
                    <a:pt x="5612" y="1"/>
                  </a:moveTo>
                  <a:cubicBezTo>
                    <a:pt x="5589" y="1"/>
                    <a:pt x="5569" y="10"/>
                    <a:pt x="5540" y="10"/>
                  </a:cubicBezTo>
                  <a:cubicBezTo>
                    <a:pt x="5518" y="32"/>
                    <a:pt x="5496" y="32"/>
                    <a:pt x="5473" y="32"/>
                  </a:cubicBezTo>
                  <a:cubicBezTo>
                    <a:pt x="5385" y="77"/>
                    <a:pt x="5341" y="121"/>
                    <a:pt x="5297" y="209"/>
                  </a:cubicBezTo>
                  <a:cubicBezTo>
                    <a:pt x="5297" y="231"/>
                    <a:pt x="5275" y="253"/>
                    <a:pt x="5275" y="297"/>
                  </a:cubicBezTo>
                  <a:cubicBezTo>
                    <a:pt x="5231" y="275"/>
                    <a:pt x="5209" y="275"/>
                    <a:pt x="5187" y="275"/>
                  </a:cubicBezTo>
                  <a:cubicBezTo>
                    <a:pt x="5120" y="319"/>
                    <a:pt x="5076" y="386"/>
                    <a:pt x="5032" y="452"/>
                  </a:cubicBezTo>
                  <a:cubicBezTo>
                    <a:pt x="4966" y="540"/>
                    <a:pt x="4944" y="628"/>
                    <a:pt x="4988" y="739"/>
                  </a:cubicBezTo>
                  <a:cubicBezTo>
                    <a:pt x="5010" y="849"/>
                    <a:pt x="4988" y="893"/>
                    <a:pt x="4878" y="893"/>
                  </a:cubicBezTo>
                  <a:cubicBezTo>
                    <a:pt x="4837" y="901"/>
                    <a:pt x="4800" y="906"/>
                    <a:pt x="4765" y="906"/>
                  </a:cubicBezTo>
                  <a:cubicBezTo>
                    <a:pt x="4706" y="906"/>
                    <a:pt x="4655" y="891"/>
                    <a:pt x="4613" y="849"/>
                  </a:cubicBezTo>
                  <a:cubicBezTo>
                    <a:pt x="4591" y="827"/>
                    <a:pt x="4569" y="827"/>
                    <a:pt x="4547" y="827"/>
                  </a:cubicBezTo>
                  <a:cubicBezTo>
                    <a:pt x="4524" y="893"/>
                    <a:pt x="4524" y="937"/>
                    <a:pt x="4524" y="981"/>
                  </a:cubicBezTo>
                  <a:cubicBezTo>
                    <a:pt x="4458" y="981"/>
                    <a:pt x="4414" y="981"/>
                    <a:pt x="4370" y="1004"/>
                  </a:cubicBezTo>
                  <a:cubicBezTo>
                    <a:pt x="4326" y="1004"/>
                    <a:pt x="4304" y="1026"/>
                    <a:pt x="4304" y="1070"/>
                  </a:cubicBezTo>
                  <a:cubicBezTo>
                    <a:pt x="4304" y="1114"/>
                    <a:pt x="4304" y="1158"/>
                    <a:pt x="4326" y="1202"/>
                  </a:cubicBezTo>
                  <a:cubicBezTo>
                    <a:pt x="4326" y="1268"/>
                    <a:pt x="4304" y="1313"/>
                    <a:pt x="4282" y="1335"/>
                  </a:cubicBezTo>
                  <a:cubicBezTo>
                    <a:pt x="4260" y="1357"/>
                    <a:pt x="4260" y="1379"/>
                    <a:pt x="4260" y="1401"/>
                  </a:cubicBezTo>
                  <a:cubicBezTo>
                    <a:pt x="4282" y="1401"/>
                    <a:pt x="4282" y="1423"/>
                    <a:pt x="4304" y="1445"/>
                  </a:cubicBezTo>
                  <a:cubicBezTo>
                    <a:pt x="4348" y="1467"/>
                    <a:pt x="4348" y="1489"/>
                    <a:pt x="4304" y="1533"/>
                  </a:cubicBezTo>
                  <a:cubicBezTo>
                    <a:pt x="4282" y="1533"/>
                    <a:pt x="4260" y="1555"/>
                    <a:pt x="4260" y="1555"/>
                  </a:cubicBezTo>
                  <a:cubicBezTo>
                    <a:pt x="4260" y="1644"/>
                    <a:pt x="4282" y="1710"/>
                    <a:pt x="4282" y="1776"/>
                  </a:cubicBezTo>
                  <a:cubicBezTo>
                    <a:pt x="4282" y="1819"/>
                    <a:pt x="4263" y="1843"/>
                    <a:pt x="4238" y="1843"/>
                  </a:cubicBezTo>
                  <a:cubicBezTo>
                    <a:pt x="4225" y="1843"/>
                    <a:pt x="4209" y="1836"/>
                    <a:pt x="4193" y="1820"/>
                  </a:cubicBezTo>
                  <a:cubicBezTo>
                    <a:pt x="4176" y="1820"/>
                    <a:pt x="4158" y="1792"/>
                    <a:pt x="4129" y="1792"/>
                  </a:cubicBezTo>
                  <a:cubicBezTo>
                    <a:pt x="4122" y="1792"/>
                    <a:pt x="4114" y="1794"/>
                    <a:pt x="4105" y="1798"/>
                  </a:cubicBezTo>
                  <a:cubicBezTo>
                    <a:pt x="4105" y="1842"/>
                    <a:pt x="4127" y="1908"/>
                    <a:pt x="4105" y="1930"/>
                  </a:cubicBezTo>
                  <a:cubicBezTo>
                    <a:pt x="4083" y="2019"/>
                    <a:pt x="4127" y="2063"/>
                    <a:pt x="4171" y="2129"/>
                  </a:cubicBezTo>
                  <a:cubicBezTo>
                    <a:pt x="4193" y="2151"/>
                    <a:pt x="4238" y="2173"/>
                    <a:pt x="4260" y="2195"/>
                  </a:cubicBezTo>
                  <a:cubicBezTo>
                    <a:pt x="4282" y="2217"/>
                    <a:pt x="4282" y="2239"/>
                    <a:pt x="4304" y="2262"/>
                  </a:cubicBezTo>
                  <a:cubicBezTo>
                    <a:pt x="4282" y="2328"/>
                    <a:pt x="4238" y="2372"/>
                    <a:pt x="4216" y="2438"/>
                  </a:cubicBezTo>
                  <a:cubicBezTo>
                    <a:pt x="4127" y="2438"/>
                    <a:pt x="4149" y="2328"/>
                    <a:pt x="4083" y="2306"/>
                  </a:cubicBezTo>
                  <a:cubicBezTo>
                    <a:pt x="4017" y="2372"/>
                    <a:pt x="4083" y="2416"/>
                    <a:pt x="4083" y="2504"/>
                  </a:cubicBezTo>
                  <a:cubicBezTo>
                    <a:pt x="3929" y="2548"/>
                    <a:pt x="3774" y="2526"/>
                    <a:pt x="3620" y="2570"/>
                  </a:cubicBezTo>
                  <a:cubicBezTo>
                    <a:pt x="3620" y="2593"/>
                    <a:pt x="3620" y="2637"/>
                    <a:pt x="3620" y="2659"/>
                  </a:cubicBezTo>
                  <a:cubicBezTo>
                    <a:pt x="3580" y="2659"/>
                    <a:pt x="3548" y="2635"/>
                    <a:pt x="3520" y="2635"/>
                  </a:cubicBezTo>
                  <a:cubicBezTo>
                    <a:pt x="3500" y="2635"/>
                    <a:pt x="3483" y="2646"/>
                    <a:pt x="3465" y="2681"/>
                  </a:cubicBezTo>
                  <a:cubicBezTo>
                    <a:pt x="3465" y="2703"/>
                    <a:pt x="3487" y="2725"/>
                    <a:pt x="3509" y="2725"/>
                  </a:cubicBezTo>
                  <a:cubicBezTo>
                    <a:pt x="3531" y="2769"/>
                    <a:pt x="3553" y="2791"/>
                    <a:pt x="3531" y="2835"/>
                  </a:cubicBezTo>
                  <a:cubicBezTo>
                    <a:pt x="3531" y="2968"/>
                    <a:pt x="3509" y="3100"/>
                    <a:pt x="3509" y="3210"/>
                  </a:cubicBezTo>
                  <a:cubicBezTo>
                    <a:pt x="3509" y="3255"/>
                    <a:pt x="3487" y="3277"/>
                    <a:pt x="3443" y="3277"/>
                  </a:cubicBezTo>
                  <a:cubicBezTo>
                    <a:pt x="3421" y="3299"/>
                    <a:pt x="3399" y="3299"/>
                    <a:pt x="3377" y="3299"/>
                  </a:cubicBezTo>
                  <a:cubicBezTo>
                    <a:pt x="3338" y="3314"/>
                    <a:pt x="3304" y="3322"/>
                    <a:pt x="3274" y="3322"/>
                  </a:cubicBezTo>
                  <a:cubicBezTo>
                    <a:pt x="3220" y="3322"/>
                    <a:pt x="3177" y="3297"/>
                    <a:pt x="3134" y="3255"/>
                  </a:cubicBezTo>
                  <a:cubicBezTo>
                    <a:pt x="3119" y="3239"/>
                    <a:pt x="3103" y="3223"/>
                    <a:pt x="3087" y="3223"/>
                  </a:cubicBezTo>
                  <a:cubicBezTo>
                    <a:pt x="3081" y="3223"/>
                    <a:pt x="3074" y="3226"/>
                    <a:pt x="3068" y="3233"/>
                  </a:cubicBezTo>
                  <a:cubicBezTo>
                    <a:pt x="3068" y="3255"/>
                    <a:pt x="3090" y="3277"/>
                    <a:pt x="3090" y="3277"/>
                  </a:cubicBezTo>
                  <a:cubicBezTo>
                    <a:pt x="3112" y="3299"/>
                    <a:pt x="3156" y="3321"/>
                    <a:pt x="3178" y="3365"/>
                  </a:cubicBezTo>
                  <a:cubicBezTo>
                    <a:pt x="3244" y="3431"/>
                    <a:pt x="3222" y="3519"/>
                    <a:pt x="3134" y="3564"/>
                  </a:cubicBezTo>
                  <a:cubicBezTo>
                    <a:pt x="3090" y="3586"/>
                    <a:pt x="3024" y="3608"/>
                    <a:pt x="2980" y="3630"/>
                  </a:cubicBezTo>
                  <a:cubicBezTo>
                    <a:pt x="2958" y="3652"/>
                    <a:pt x="2935" y="3674"/>
                    <a:pt x="2913" y="3696"/>
                  </a:cubicBezTo>
                  <a:cubicBezTo>
                    <a:pt x="2869" y="3784"/>
                    <a:pt x="2803" y="3873"/>
                    <a:pt x="2803" y="3983"/>
                  </a:cubicBezTo>
                  <a:cubicBezTo>
                    <a:pt x="2803" y="3983"/>
                    <a:pt x="2803" y="4027"/>
                    <a:pt x="2781" y="4027"/>
                  </a:cubicBezTo>
                  <a:cubicBezTo>
                    <a:pt x="2737" y="4093"/>
                    <a:pt x="2737" y="4159"/>
                    <a:pt x="2759" y="4248"/>
                  </a:cubicBezTo>
                  <a:cubicBezTo>
                    <a:pt x="2781" y="4270"/>
                    <a:pt x="2781" y="4292"/>
                    <a:pt x="2781" y="4314"/>
                  </a:cubicBezTo>
                  <a:cubicBezTo>
                    <a:pt x="2803" y="4380"/>
                    <a:pt x="2803" y="4446"/>
                    <a:pt x="2825" y="4513"/>
                  </a:cubicBezTo>
                  <a:cubicBezTo>
                    <a:pt x="2825" y="4535"/>
                    <a:pt x="2847" y="4557"/>
                    <a:pt x="2847" y="4601"/>
                  </a:cubicBezTo>
                  <a:cubicBezTo>
                    <a:pt x="2869" y="4667"/>
                    <a:pt x="2847" y="4711"/>
                    <a:pt x="2803" y="4755"/>
                  </a:cubicBezTo>
                  <a:cubicBezTo>
                    <a:pt x="2759" y="4777"/>
                    <a:pt x="2737" y="4777"/>
                    <a:pt x="2715" y="4799"/>
                  </a:cubicBezTo>
                  <a:cubicBezTo>
                    <a:pt x="2693" y="4866"/>
                    <a:pt x="2671" y="4954"/>
                    <a:pt x="2627" y="4998"/>
                  </a:cubicBezTo>
                  <a:lnTo>
                    <a:pt x="2494" y="4998"/>
                  </a:lnTo>
                  <a:cubicBezTo>
                    <a:pt x="2516" y="5042"/>
                    <a:pt x="2538" y="5064"/>
                    <a:pt x="2560" y="5086"/>
                  </a:cubicBezTo>
                  <a:cubicBezTo>
                    <a:pt x="2671" y="5175"/>
                    <a:pt x="2715" y="5307"/>
                    <a:pt x="2825" y="5373"/>
                  </a:cubicBezTo>
                  <a:cubicBezTo>
                    <a:pt x="2847" y="5395"/>
                    <a:pt x="2825" y="5462"/>
                    <a:pt x="2803" y="5462"/>
                  </a:cubicBezTo>
                  <a:cubicBezTo>
                    <a:pt x="2737" y="5484"/>
                    <a:pt x="2693" y="5484"/>
                    <a:pt x="2671" y="5528"/>
                  </a:cubicBezTo>
                  <a:cubicBezTo>
                    <a:pt x="2649" y="5550"/>
                    <a:pt x="2649" y="5550"/>
                    <a:pt x="2627" y="5550"/>
                  </a:cubicBezTo>
                  <a:cubicBezTo>
                    <a:pt x="2538" y="5572"/>
                    <a:pt x="2516" y="5638"/>
                    <a:pt x="2494" y="5726"/>
                  </a:cubicBezTo>
                  <a:cubicBezTo>
                    <a:pt x="2494" y="5748"/>
                    <a:pt x="2472" y="5771"/>
                    <a:pt x="2472" y="5793"/>
                  </a:cubicBezTo>
                  <a:cubicBezTo>
                    <a:pt x="2458" y="5820"/>
                    <a:pt x="2436" y="5839"/>
                    <a:pt x="2411" y="5839"/>
                  </a:cubicBezTo>
                  <a:cubicBezTo>
                    <a:pt x="2395" y="5839"/>
                    <a:pt x="2379" y="5832"/>
                    <a:pt x="2362" y="5815"/>
                  </a:cubicBezTo>
                  <a:cubicBezTo>
                    <a:pt x="2340" y="5815"/>
                    <a:pt x="2318" y="5793"/>
                    <a:pt x="2295" y="5793"/>
                  </a:cubicBezTo>
                  <a:cubicBezTo>
                    <a:pt x="2295" y="5793"/>
                    <a:pt x="2284" y="5787"/>
                    <a:pt x="2273" y="5787"/>
                  </a:cubicBezTo>
                  <a:cubicBezTo>
                    <a:pt x="2262" y="5787"/>
                    <a:pt x="2251" y="5793"/>
                    <a:pt x="2251" y="5815"/>
                  </a:cubicBezTo>
                  <a:cubicBezTo>
                    <a:pt x="2251" y="5837"/>
                    <a:pt x="2273" y="5859"/>
                    <a:pt x="2295" y="5881"/>
                  </a:cubicBezTo>
                  <a:cubicBezTo>
                    <a:pt x="2295" y="5903"/>
                    <a:pt x="2318" y="5947"/>
                    <a:pt x="2318" y="5969"/>
                  </a:cubicBezTo>
                  <a:cubicBezTo>
                    <a:pt x="2337" y="6046"/>
                    <a:pt x="2306" y="6106"/>
                    <a:pt x="2240" y="6106"/>
                  </a:cubicBezTo>
                  <a:cubicBezTo>
                    <a:pt x="2230" y="6106"/>
                    <a:pt x="2219" y="6105"/>
                    <a:pt x="2207" y="6102"/>
                  </a:cubicBezTo>
                  <a:cubicBezTo>
                    <a:pt x="2119" y="6057"/>
                    <a:pt x="2031" y="6080"/>
                    <a:pt x="1942" y="6057"/>
                  </a:cubicBezTo>
                  <a:cubicBezTo>
                    <a:pt x="1894" y="6122"/>
                    <a:pt x="1834" y="6163"/>
                    <a:pt x="1761" y="6163"/>
                  </a:cubicBezTo>
                  <a:cubicBezTo>
                    <a:pt x="1735" y="6163"/>
                    <a:pt x="1707" y="6158"/>
                    <a:pt x="1678" y="6146"/>
                  </a:cubicBezTo>
                  <a:cubicBezTo>
                    <a:pt x="1655" y="6168"/>
                    <a:pt x="1678" y="6212"/>
                    <a:pt x="1655" y="6212"/>
                  </a:cubicBezTo>
                  <a:cubicBezTo>
                    <a:pt x="1589" y="6300"/>
                    <a:pt x="1523" y="6389"/>
                    <a:pt x="1457" y="6477"/>
                  </a:cubicBezTo>
                  <a:cubicBezTo>
                    <a:pt x="1431" y="6503"/>
                    <a:pt x="1405" y="6513"/>
                    <a:pt x="1375" y="6513"/>
                  </a:cubicBezTo>
                  <a:cubicBezTo>
                    <a:pt x="1353" y="6513"/>
                    <a:pt x="1330" y="6508"/>
                    <a:pt x="1302" y="6499"/>
                  </a:cubicBezTo>
                  <a:cubicBezTo>
                    <a:pt x="1302" y="6499"/>
                    <a:pt x="1280" y="6499"/>
                    <a:pt x="1258" y="6477"/>
                  </a:cubicBezTo>
                  <a:cubicBezTo>
                    <a:pt x="1236" y="6477"/>
                    <a:pt x="1192" y="6477"/>
                    <a:pt x="1170" y="6521"/>
                  </a:cubicBezTo>
                  <a:cubicBezTo>
                    <a:pt x="1148" y="6565"/>
                    <a:pt x="1148" y="6587"/>
                    <a:pt x="1148" y="6631"/>
                  </a:cubicBezTo>
                  <a:cubicBezTo>
                    <a:pt x="1170" y="6653"/>
                    <a:pt x="1192" y="6697"/>
                    <a:pt x="1192" y="6742"/>
                  </a:cubicBezTo>
                  <a:cubicBezTo>
                    <a:pt x="1170" y="6808"/>
                    <a:pt x="1214" y="6830"/>
                    <a:pt x="1258" y="6874"/>
                  </a:cubicBezTo>
                  <a:cubicBezTo>
                    <a:pt x="1280" y="6874"/>
                    <a:pt x="1324" y="6896"/>
                    <a:pt x="1346" y="6918"/>
                  </a:cubicBezTo>
                  <a:cubicBezTo>
                    <a:pt x="1413" y="6984"/>
                    <a:pt x="1413" y="7073"/>
                    <a:pt x="1324" y="7117"/>
                  </a:cubicBezTo>
                  <a:cubicBezTo>
                    <a:pt x="1280" y="7161"/>
                    <a:pt x="1258" y="7205"/>
                    <a:pt x="1258" y="7271"/>
                  </a:cubicBezTo>
                  <a:cubicBezTo>
                    <a:pt x="1280" y="7293"/>
                    <a:pt x="1258" y="7337"/>
                    <a:pt x="1258" y="7360"/>
                  </a:cubicBezTo>
                  <a:cubicBezTo>
                    <a:pt x="1280" y="7382"/>
                    <a:pt x="1280" y="7426"/>
                    <a:pt x="1280" y="7448"/>
                  </a:cubicBezTo>
                  <a:cubicBezTo>
                    <a:pt x="1302" y="7514"/>
                    <a:pt x="1346" y="7580"/>
                    <a:pt x="1391" y="7646"/>
                  </a:cubicBezTo>
                  <a:cubicBezTo>
                    <a:pt x="1435" y="7713"/>
                    <a:pt x="1413" y="7779"/>
                    <a:pt x="1369" y="7845"/>
                  </a:cubicBezTo>
                  <a:cubicBezTo>
                    <a:pt x="1346" y="7889"/>
                    <a:pt x="1302" y="7933"/>
                    <a:pt x="1280" y="7978"/>
                  </a:cubicBezTo>
                  <a:cubicBezTo>
                    <a:pt x="1236" y="8000"/>
                    <a:pt x="1214" y="8044"/>
                    <a:pt x="1214" y="8088"/>
                  </a:cubicBezTo>
                  <a:cubicBezTo>
                    <a:pt x="1214" y="8110"/>
                    <a:pt x="1192" y="8132"/>
                    <a:pt x="1192" y="8154"/>
                  </a:cubicBezTo>
                  <a:cubicBezTo>
                    <a:pt x="1170" y="8176"/>
                    <a:pt x="1170" y="8176"/>
                    <a:pt x="1148" y="8220"/>
                  </a:cubicBezTo>
                  <a:cubicBezTo>
                    <a:pt x="1170" y="8220"/>
                    <a:pt x="1192" y="8242"/>
                    <a:pt x="1192" y="8242"/>
                  </a:cubicBezTo>
                  <a:cubicBezTo>
                    <a:pt x="1214" y="8264"/>
                    <a:pt x="1258" y="8286"/>
                    <a:pt x="1280" y="8286"/>
                  </a:cubicBezTo>
                  <a:cubicBezTo>
                    <a:pt x="1302" y="8331"/>
                    <a:pt x="1302" y="8375"/>
                    <a:pt x="1258" y="8397"/>
                  </a:cubicBezTo>
                  <a:cubicBezTo>
                    <a:pt x="1192" y="8419"/>
                    <a:pt x="1126" y="8463"/>
                    <a:pt x="1060" y="8485"/>
                  </a:cubicBezTo>
                  <a:cubicBezTo>
                    <a:pt x="1060" y="8551"/>
                    <a:pt x="1038" y="8573"/>
                    <a:pt x="971" y="8595"/>
                  </a:cubicBezTo>
                  <a:cubicBezTo>
                    <a:pt x="905" y="8595"/>
                    <a:pt x="861" y="8640"/>
                    <a:pt x="817" y="8684"/>
                  </a:cubicBezTo>
                  <a:cubicBezTo>
                    <a:pt x="773" y="8750"/>
                    <a:pt x="706" y="8794"/>
                    <a:pt x="662" y="8838"/>
                  </a:cubicBezTo>
                  <a:cubicBezTo>
                    <a:pt x="596" y="8882"/>
                    <a:pt x="552" y="8904"/>
                    <a:pt x="530" y="8971"/>
                  </a:cubicBezTo>
                  <a:cubicBezTo>
                    <a:pt x="530" y="9015"/>
                    <a:pt x="486" y="9037"/>
                    <a:pt x="442" y="9037"/>
                  </a:cubicBezTo>
                  <a:cubicBezTo>
                    <a:pt x="398" y="9037"/>
                    <a:pt x="375" y="9015"/>
                    <a:pt x="331" y="9015"/>
                  </a:cubicBezTo>
                  <a:cubicBezTo>
                    <a:pt x="287" y="9015"/>
                    <a:pt x="265" y="9015"/>
                    <a:pt x="243" y="9037"/>
                  </a:cubicBezTo>
                  <a:cubicBezTo>
                    <a:pt x="155" y="9103"/>
                    <a:pt x="66" y="9191"/>
                    <a:pt x="22" y="9280"/>
                  </a:cubicBezTo>
                  <a:cubicBezTo>
                    <a:pt x="0" y="9324"/>
                    <a:pt x="0" y="9390"/>
                    <a:pt x="44" y="9434"/>
                  </a:cubicBezTo>
                  <a:cubicBezTo>
                    <a:pt x="111" y="9544"/>
                    <a:pt x="177" y="9633"/>
                    <a:pt x="243" y="9743"/>
                  </a:cubicBezTo>
                  <a:cubicBezTo>
                    <a:pt x="265" y="9765"/>
                    <a:pt x="265" y="9809"/>
                    <a:pt x="265" y="9831"/>
                  </a:cubicBezTo>
                  <a:cubicBezTo>
                    <a:pt x="221" y="9942"/>
                    <a:pt x="199" y="10030"/>
                    <a:pt x="111" y="10074"/>
                  </a:cubicBezTo>
                  <a:cubicBezTo>
                    <a:pt x="89" y="10074"/>
                    <a:pt x="89" y="10074"/>
                    <a:pt x="89" y="10096"/>
                  </a:cubicBezTo>
                  <a:cubicBezTo>
                    <a:pt x="22" y="10140"/>
                    <a:pt x="22" y="10184"/>
                    <a:pt x="66" y="10251"/>
                  </a:cubicBezTo>
                  <a:cubicBezTo>
                    <a:pt x="133" y="10317"/>
                    <a:pt x="199" y="10383"/>
                    <a:pt x="287" y="10427"/>
                  </a:cubicBezTo>
                  <a:cubicBezTo>
                    <a:pt x="309" y="10427"/>
                    <a:pt x="353" y="10471"/>
                    <a:pt x="398" y="10493"/>
                  </a:cubicBezTo>
                  <a:cubicBezTo>
                    <a:pt x="420" y="10538"/>
                    <a:pt x="442" y="10560"/>
                    <a:pt x="464" y="10604"/>
                  </a:cubicBezTo>
                  <a:cubicBezTo>
                    <a:pt x="508" y="10670"/>
                    <a:pt x="574" y="10736"/>
                    <a:pt x="662" y="10780"/>
                  </a:cubicBezTo>
                  <a:cubicBezTo>
                    <a:pt x="751" y="10824"/>
                    <a:pt x="861" y="10869"/>
                    <a:pt x="905" y="10957"/>
                  </a:cubicBezTo>
                  <a:cubicBezTo>
                    <a:pt x="949" y="10935"/>
                    <a:pt x="971" y="10935"/>
                    <a:pt x="1015" y="10935"/>
                  </a:cubicBezTo>
                  <a:cubicBezTo>
                    <a:pt x="1060" y="10935"/>
                    <a:pt x="1104" y="10935"/>
                    <a:pt x="1126" y="10891"/>
                  </a:cubicBezTo>
                  <a:cubicBezTo>
                    <a:pt x="1148" y="10869"/>
                    <a:pt x="1170" y="10847"/>
                    <a:pt x="1214" y="10824"/>
                  </a:cubicBezTo>
                  <a:cubicBezTo>
                    <a:pt x="1280" y="10802"/>
                    <a:pt x="1346" y="10736"/>
                    <a:pt x="1435" y="10692"/>
                  </a:cubicBezTo>
                  <a:cubicBezTo>
                    <a:pt x="1435" y="10648"/>
                    <a:pt x="1435" y="10626"/>
                    <a:pt x="1413" y="10604"/>
                  </a:cubicBezTo>
                  <a:cubicBezTo>
                    <a:pt x="1413" y="10582"/>
                    <a:pt x="1413" y="10560"/>
                    <a:pt x="1413" y="10538"/>
                  </a:cubicBezTo>
                  <a:lnTo>
                    <a:pt x="1479" y="10538"/>
                  </a:lnTo>
                  <a:cubicBezTo>
                    <a:pt x="1633" y="10493"/>
                    <a:pt x="1655" y="10471"/>
                    <a:pt x="1655" y="10317"/>
                  </a:cubicBezTo>
                  <a:cubicBezTo>
                    <a:pt x="1655" y="10244"/>
                    <a:pt x="1671" y="10201"/>
                    <a:pt x="1739" y="10201"/>
                  </a:cubicBezTo>
                  <a:cubicBezTo>
                    <a:pt x="1753" y="10201"/>
                    <a:pt x="1769" y="10203"/>
                    <a:pt x="1788" y="10207"/>
                  </a:cubicBezTo>
                  <a:lnTo>
                    <a:pt x="1810" y="10207"/>
                  </a:lnTo>
                  <a:cubicBezTo>
                    <a:pt x="1822" y="10212"/>
                    <a:pt x="1834" y="10215"/>
                    <a:pt x="1845" y="10215"/>
                  </a:cubicBezTo>
                  <a:cubicBezTo>
                    <a:pt x="1876" y="10215"/>
                    <a:pt x="1904" y="10195"/>
                    <a:pt x="1920" y="10162"/>
                  </a:cubicBezTo>
                  <a:cubicBezTo>
                    <a:pt x="1937" y="10095"/>
                    <a:pt x="1980" y="10066"/>
                    <a:pt x="2028" y="10066"/>
                  </a:cubicBezTo>
                  <a:cubicBezTo>
                    <a:pt x="2044" y="10066"/>
                    <a:pt x="2059" y="10069"/>
                    <a:pt x="2075" y="10074"/>
                  </a:cubicBezTo>
                  <a:lnTo>
                    <a:pt x="2119" y="10074"/>
                  </a:lnTo>
                  <a:cubicBezTo>
                    <a:pt x="2163" y="10030"/>
                    <a:pt x="2185" y="9986"/>
                    <a:pt x="2207" y="9942"/>
                  </a:cubicBezTo>
                  <a:cubicBezTo>
                    <a:pt x="2229" y="9875"/>
                    <a:pt x="2251" y="9831"/>
                    <a:pt x="2318" y="9831"/>
                  </a:cubicBezTo>
                  <a:cubicBezTo>
                    <a:pt x="2340" y="9831"/>
                    <a:pt x="2362" y="9809"/>
                    <a:pt x="2384" y="9787"/>
                  </a:cubicBezTo>
                  <a:cubicBezTo>
                    <a:pt x="2428" y="9743"/>
                    <a:pt x="2472" y="9721"/>
                    <a:pt x="2516" y="9721"/>
                  </a:cubicBezTo>
                  <a:cubicBezTo>
                    <a:pt x="2604" y="9699"/>
                    <a:pt x="2649" y="9655"/>
                    <a:pt x="2693" y="9589"/>
                  </a:cubicBezTo>
                  <a:cubicBezTo>
                    <a:pt x="2715" y="9544"/>
                    <a:pt x="2759" y="9500"/>
                    <a:pt x="2803" y="9456"/>
                  </a:cubicBezTo>
                  <a:cubicBezTo>
                    <a:pt x="2825" y="9390"/>
                    <a:pt x="2869" y="9324"/>
                    <a:pt x="2935" y="9302"/>
                  </a:cubicBezTo>
                  <a:cubicBezTo>
                    <a:pt x="2980" y="9280"/>
                    <a:pt x="3002" y="9235"/>
                    <a:pt x="3002" y="9191"/>
                  </a:cubicBezTo>
                  <a:cubicBezTo>
                    <a:pt x="3024" y="9081"/>
                    <a:pt x="3046" y="8993"/>
                    <a:pt x="3046" y="8882"/>
                  </a:cubicBezTo>
                  <a:cubicBezTo>
                    <a:pt x="3046" y="8838"/>
                    <a:pt x="3068" y="8816"/>
                    <a:pt x="3112" y="8772"/>
                  </a:cubicBezTo>
                  <a:cubicBezTo>
                    <a:pt x="3128" y="8764"/>
                    <a:pt x="3144" y="8759"/>
                    <a:pt x="3159" y="8759"/>
                  </a:cubicBezTo>
                  <a:cubicBezTo>
                    <a:pt x="3186" y="8759"/>
                    <a:pt x="3208" y="8774"/>
                    <a:pt x="3222" y="8816"/>
                  </a:cubicBezTo>
                  <a:cubicBezTo>
                    <a:pt x="3222" y="8832"/>
                    <a:pt x="3222" y="8847"/>
                    <a:pt x="3238" y="8847"/>
                  </a:cubicBezTo>
                  <a:cubicBezTo>
                    <a:pt x="3244" y="8847"/>
                    <a:pt x="3254" y="8845"/>
                    <a:pt x="3267" y="8838"/>
                  </a:cubicBezTo>
                  <a:cubicBezTo>
                    <a:pt x="3267" y="8816"/>
                    <a:pt x="3267" y="8772"/>
                    <a:pt x="3267" y="8750"/>
                  </a:cubicBezTo>
                  <a:cubicBezTo>
                    <a:pt x="3267" y="8706"/>
                    <a:pt x="3244" y="8662"/>
                    <a:pt x="3222" y="8618"/>
                  </a:cubicBezTo>
                  <a:cubicBezTo>
                    <a:pt x="3200" y="8551"/>
                    <a:pt x="3200" y="8485"/>
                    <a:pt x="3267" y="8441"/>
                  </a:cubicBezTo>
                  <a:cubicBezTo>
                    <a:pt x="3289" y="8419"/>
                    <a:pt x="3289" y="8397"/>
                    <a:pt x="3289" y="8375"/>
                  </a:cubicBezTo>
                  <a:cubicBezTo>
                    <a:pt x="3289" y="8353"/>
                    <a:pt x="3267" y="8331"/>
                    <a:pt x="3267" y="8286"/>
                  </a:cubicBezTo>
                  <a:cubicBezTo>
                    <a:pt x="3267" y="8264"/>
                    <a:pt x="3267" y="8220"/>
                    <a:pt x="3311" y="8198"/>
                  </a:cubicBezTo>
                  <a:cubicBezTo>
                    <a:pt x="3377" y="8154"/>
                    <a:pt x="3377" y="8088"/>
                    <a:pt x="3377" y="8044"/>
                  </a:cubicBezTo>
                  <a:cubicBezTo>
                    <a:pt x="3465" y="7978"/>
                    <a:pt x="3465" y="7978"/>
                    <a:pt x="3487" y="7911"/>
                  </a:cubicBezTo>
                  <a:cubicBezTo>
                    <a:pt x="3487" y="7889"/>
                    <a:pt x="3465" y="7889"/>
                    <a:pt x="3465" y="7889"/>
                  </a:cubicBezTo>
                  <a:cubicBezTo>
                    <a:pt x="3443" y="7889"/>
                    <a:pt x="3421" y="7889"/>
                    <a:pt x="3399" y="7911"/>
                  </a:cubicBezTo>
                  <a:cubicBezTo>
                    <a:pt x="3399" y="7845"/>
                    <a:pt x="3399" y="7845"/>
                    <a:pt x="3443" y="7801"/>
                  </a:cubicBezTo>
                  <a:cubicBezTo>
                    <a:pt x="3465" y="7757"/>
                    <a:pt x="3487" y="7713"/>
                    <a:pt x="3465" y="7646"/>
                  </a:cubicBezTo>
                  <a:cubicBezTo>
                    <a:pt x="3421" y="7558"/>
                    <a:pt x="3421" y="7448"/>
                    <a:pt x="3399" y="7360"/>
                  </a:cubicBezTo>
                  <a:cubicBezTo>
                    <a:pt x="3399" y="7337"/>
                    <a:pt x="3421" y="7315"/>
                    <a:pt x="3421" y="7271"/>
                  </a:cubicBezTo>
                  <a:cubicBezTo>
                    <a:pt x="3465" y="7293"/>
                    <a:pt x="3487" y="7315"/>
                    <a:pt x="3531" y="7337"/>
                  </a:cubicBezTo>
                  <a:cubicBezTo>
                    <a:pt x="3576" y="7293"/>
                    <a:pt x="3620" y="7271"/>
                    <a:pt x="3642" y="7249"/>
                  </a:cubicBezTo>
                  <a:cubicBezTo>
                    <a:pt x="3664" y="7205"/>
                    <a:pt x="3664" y="7161"/>
                    <a:pt x="3664" y="7117"/>
                  </a:cubicBezTo>
                  <a:lnTo>
                    <a:pt x="3708" y="7117"/>
                  </a:lnTo>
                  <a:cubicBezTo>
                    <a:pt x="3752" y="7117"/>
                    <a:pt x="3774" y="7117"/>
                    <a:pt x="3796" y="7139"/>
                  </a:cubicBezTo>
                  <a:cubicBezTo>
                    <a:pt x="3808" y="7143"/>
                    <a:pt x="3819" y="7145"/>
                    <a:pt x="3829" y="7145"/>
                  </a:cubicBezTo>
                  <a:cubicBezTo>
                    <a:pt x="3877" y="7145"/>
                    <a:pt x="3907" y="7105"/>
                    <a:pt x="3907" y="7051"/>
                  </a:cubicBezTo>
                  <a:cubicBezTo>
                    <a:pt x="3907" y="7029"/>
                    <a:pt x="3907" y="7006"/>
                    <a:pt x="3907" y="6984"/>
                  </a:cubicBezTo>
                  <a:cubicBezTo>
                    <a:pt x="3995" y="6984"/>
                    <a:pt x="4039" y="6962"/>
                    <a:pt x="4105" y="6896"/>
                  </a:cubicBezTo>
                  <a:cubicBezTo>
                    <a:pt x="4127" y="6874"/>
                    <a:pt x="4171" y="6874"/>
                    <a:pt x="4193" y="6852"/>
                  </a:cubicBezTo>
                  <a:cubicBezTo>
                    <a:pt x="4238" y="6852"/>
                    <a:pt x="4282" y="6874"/>
                    <a:pt x="4304" y="6874"/>
                  </a:cubicBezTo>
                  <a:cubicBezTo>
                    <a:pt x="4326" y="6874"/>
                    <a:pt x="4348" y="6874"/>
                    <a:pt x="4370" y="6852"/>
                  </a:cubicBezTo>
                  <a:cubicBezTo>
                    <a:pt x="4370" y="6830"/>
                    <a:pt x="4370" y="6808"/>
                    <a:pt x="4348" y="6808"/>
                  </a:cubicBezTo>
                  <a:cubicBezTo>
                    <a:pt x="4326" y="6764"/>
                    <a:pt x="4326" y="6720"/>
                    <a:pt x="4370" y="6675"/>
                  </a:cubicBezTo>
                  <a:cubicBezTo>
                    <a:pt x="4414" y="6631"/>
                    <a:pt x="4436" y="6587"/>
                    <a:pt x="4480" y="6565"/>
                  </a:cubicBezTo>
                  <a:cubicBezTo>
                    <a:pt x="4480" y="6499"/>
                    <a:pt x="4458" y="6455"/>
                    <a:pt x="4414" y="6411"/>
                  </a:cubicBezTo>
                  <a:cubicBezTo>
                    <a:pt x="4392" y="6366"/>
                    <a:pt x="4392" y="6300"/>
                    <a:pt x="4392" y="6256"/>
                  </a:cubicBezTo>
                  <a:lnTo>
                    <a:pt x="4392" y="6256"/>
                  </a:lnTo>
                  <a:cubicBezTo>
                    <a:pt x="4453" y="6293"/>
                    <a:pt x="4480" y="6309"/>
                    <a:pt x="4503" y="6309"/>
                  </a:cubicBezTo>
                  <a:cubicBezTo>
                    <a:pt x="4522" y="6309"/>
                    <a:pt x="4539" y="6298"/>
                    <a:pt x="4569" y="6278"/>
                  </a:cubicBezTo>
                  <a:cubicBezTo>
                    <a:pt x="4547" y="6256"/>
                    <a:pt x="4524" y="6212"/>
                    <a:pt x="4502" y="6190"/>
                  </a:cubicBezTo>
                  <a:cubicBezTo>
                    <a:pt x="4524" y="6146"/>
                    <a:pt x="4547" y="6102"/>
                    <a:pt x="4591" y="6057"/>
                  </a:cubicBezTo>
                  <a:cubicBezTo>
                    <a:pt x="4635" y="5991"/>
                    <a:pt x="4635" y="5969"/>
                    <a:pt x="4547" y="5925"/>
                  </a:cubicBezTo>
                  <a:cubicBezTo>
                    <a:pt x="4524" y="5925"/>
                    <a:pt x="4524" y="5925"/>
                    <a:pt x="4502" y="5903"/>
                  </a:cubicBezTo>
                  <a:cubicBezTo>
                    <a:pt x="4547" y="5859"/>
                    <a:pt x="4591" y="5837"/>
                    <a:pt x="4635" y="5793"/>
                  </a:cubicBezTo>
                  <a:cubicBezTo>
                    <a:pt x="4657" y="5748"/>
                    <a:pt x="4679" y="5682"/>
                    <a:pt x="4701" y="5638"/>
                  </a:cubicBezTo>
                  <a:cubicBezTo>
                    <a:pt x="4767" y="5616"/>
                    <a:pt x="4789" y="5550"/>
                    <a:pt x="4811" y="5484"/>
                  </a:cubicBezTo>
                  <a:cubicBezTo>
                    <a:pt x="4821" y="5480"/>
                    <a:pt x="4831" y="5479"/>
                    <a:pt x="4840" y="5479"/>
                  </a:cubicBezTo>
                  <a:cubicBezTo>
                    <a:pt x="4875" y="5479"/>
                    <a:pt x="4902" y="5499"/>
                    <a:pt x="4922" y="5499"/>
                  </a:cubicBezTo>
                  <a:cubicBezTo>
                    <a:pt x="4931" y="5499"/>
                    <a:pt x="4938" y="5495"/>
                    <a:pt x="4944" y="5484"/>
                  </a:cubicBezTo>
                  <a:cubicBezTo>
                    <a:pt x="4944" y="5462"/>
                    <a:pt x="4944" y="5462"/>
                    <a:pt x="4944" y="5462"/>
                  </a:cubicBezTo>
                  <a:cubicBezTo>
                    <a:pt x="4944" y="5440"/>
                    <a:pt x="4944" y="5440"/>
                    <a:pt x="4944" y="5440"/>
                  </a:cubicBezTo>
                  <a:cubicBezTo>
                    <a:pt x="4878" y="5373"/>
                    <a:pt x="4878" y="5307"/>
                    <a:pt x="4944" y="5241"/>
                  </a:cubicBezTo>
                  <a:cubicBezTo>
                    <a:pt x="4988" y="5197"/>
                    <a:pt x="4988" y="5175"/>
                    <a:pt x="4988" y="5108"/>
                  </a:cubicBezTo>
                  <a:cubicBezTo>
                    <a:pt x="4966" y="5042"/>
                    <a:pt x="4944" y="4976"/>
                    <a:pt x="4966" y="4910"/>
                  </a:cubicBezTo>
                  <a:cubicBezTo>
                    <a:pt x="4966" y="4844"/>
                    <a:pt x="5010" y="4755"/>
                    <a:pt x="5054" y="4711"/>
                  </a:cubicBezTo>
                  <a:cubicBezTo>
                    <a:pt x="5098" y="4667"/>
                    <a:pt x="5098" y="4623"/>
                    <a:pt x="5098" y="4579"/>
                  </a:cubicBezTo>
                  <a:cubicBezTo>
                    <a:pt x="5076" y="4468"/>
                    <a:pt x="5142" y="4402"/>
                    <a:pt x="5253" y="4402"/>
                  </a:cubicBezTo>
                  <a:lnTo>
                    <a:pt x="5319" y="4402"/>
                  </a:lnTo>
                  <a:cubicBezTo>
                    <a:pt x="5341" y="4402"/>
                    <a:pt x="5363" y="4380"/>
                    <a:pt x="5385" y="4380"/>
                  </a:cubicBezTo>
                  <a:cubicBezTo>
                    <a:pt x="5473" y="4292"/>
                    <a:pt x="5518" y="4226"/>
                    <a:pt x="5473" y="4115"/>
                  </a:cubicBezTo>
                  <a:cubicBezTo>
                    <a:pt x="5451" y="4093"/>
                    <a:pt x="5451" y="4093"/>
                    <a:pt x="5451" y="4071"/>
                  </a:cubicBezTo>
                  <a:cubicBezTo>
                    <a:pt x="5451" y="4049"/>
                    <a:pt x="5451" y="4027"/>
                    <a:pt x="5496" y="4005"/>
                  </a:cubicBezTo>
                  <a:cubicBezTo>
                    <a:pt x="5518" y="4005"/>
                    <a:pt x="5562" y="4005"/>
                    <a:pt x="5584" y="3983"/>
                  </a:cubicBezTo>
                  <a:cubicBezTo>
                    <a:pt x="5628" y="3895"/>
                    <a:pt x="5672" y="3784"/>
                    <a:pt x="5716" y="3696"/>
                  </a:cubicBezTo>
                  <a:cubicBezTo>
                    <a:pt x="5738" y="3674"/>
                    <a:pt x="5760" y="3652"/>
                    <a:pt x="5782" y="3630"/>
                  </a:cubicBezTo>
                  <a:lnTo>
                    <a:pt x="5871" y="3630"/>
                  </a:lnTo>
                  <a:cubicBezTo>
                    <a:pt x="5893" y="3652"/>
                    <a:pt x="5893" y="3674"/>
                    <a:pt x="5915" y="3696"/>
                  </a:cubicBezTo>
                  <a:cubicBezTo>
                    <a:pt x="5915" y="3712"/>
                    <a:pt x="5926" y="3727"/>
                    <a:pt x="5940" y="3727"/>
                  </a:cubicBezTo>
                  <a:cubicBezTo>
                    <a:pt x="5946" y="3727"/>
                    <a:pt x="5953" y="3725"/>
                    <a:pt x="5959" y="3718"/>
                  </a:cubicBezTo>
                  <a:cubicBezTo>
                    <a:pt x="5981" y="3718"/>
                    <a:pt x="6003" y="3696"/>
                    <a:pt x="6025" y="3674"/>
                  </a:cubicBezTo>
                  <a:cubicBezTo>
                    <a:pt x="6025" y="3652"/>
                    <a:pt x="6025" y="3608"/>
                    <a:pt x="6025" y="3586"/>
                  </a:cubicBezTo>
                  <a:cubicBezTo>
                    <a:pt x="6042" y="3536"/>
                    <a:pt x="6071" y="3511"/>
                    <a:pt x="6112" y="3511"/>
                  </a:cubicBezTo>
                  <a:cubicBezTo>
                    <a:pt x="6126" y="3511"/>
                    <a:pt x="6141" y="3514"/>
                    <a:pt x="6158" y="3519"/>
                  </a:cubicBezTo>
                  <a:cubicBezTo>
                    <a:pt x="6202" y="3542"/>
                    <a:pt x="6224" y="3542"/>
                    <a:pt x="6268" y="3564"/>
                  </a:cubicBezTo>
                  <a:cubicBezTo>
                    <a:pt x="6290" y="3453"/>
                    <a:pt x="6180" y="3475"/>
                    <a:pt x="6158" y="3431"/>
                  </a:cubicBezTo>
                  <a:cubicBezTo>
                    <a:pt x="6158" y="3343"/>
                    <a:pt x="6158" y="3343"/>
                    <a:pt x="6202" y="3299"/>
                  </a:cubicBezTo>
                  <a:lnTo>
                    <a:pt x="6290" y="3299"/>
                  </a:lnTo>
                  <a:cubicBezTo>
                    <a:pt x="6290" y="3277"/>
                    <a:pt x="6290" y="3255"/>
                    <a:pt x="6290" y="3255"/>
                  </a:cubicBezTo>
                  <a:cubicBezTo>
                    <a:pt x="6268" y="3233"/>
                    <a:pt x="6246" y="3210"/>
                    <a:pt x="6224" y="3210"/>
                  </a:cubicBezTo>
                  <a:cubicBezTo>
                    <a:pt x="6180" y="3144"/>
                    <a:pt x="6180" y="3100"/>
                    <a:pt x="6224" y="3034"/>
                  </a:cubicBezTo>
                  <a:cubicBezTo>
                    <a:pt x="6248" y="2997"/>
                    <a:pt x="6266" y="2981"/>
                    <a:pt x="6291" y="2981"/>
                  </a:cubicBezTo>
                  <a:cubicBezTo>
                    <a:pt x="6312" y="2981"/>
                    <a:pt x="6339" y="2992"/>
                    <a:pt x="6378" y="3012"/>
                  </a:cubicBezTo>
                  <a:cubicBezTo>
                    <a:pt x="6378" y="3012"/>
                    <a:pt x="6378" y="3012"/>
                    <a:pt x="6400" y="3034"/>
                  </a:cubicBezTo>
                  <a:cubicBezTo>
                    <a:pt x="6422" y="2990"/>
                    <a:pt x="6422" y="2946"/>
                    <a:pt x="6422" y="2902"/>
                  </a:cubicBezTo>
                  <a:cubicBezTo>
                    <a:pt x="6400" y="2857"/>
                    <a:pt x="6378" y="2835"/>
                    <a:pt x="6422" y="2791"/>
                  </a:cubicBezTo>
                  <a:cubicBezTo>
                    <a:pt x="6467" y="2769"/>
                    <a:pt x="6400" y="2725"/>
                    <a:pt x="6422" y="2703"/>
                  </a:cubicBezTo>
                  <a:cubicBezTo>
                    <a:pt x="6445" y="2637"/>
                    <a:pt x="6422" y="2593"/>
                    <a:pt x="6445" y="2526"/>
                  </a:cubicBezTo>
                  <a:cubicBezTo>
                    <a:pt x="6533" y="2460"/>
                    <a:pt x="6555" y="2460"/>
                    <a:pt x="6577" y="2372"/>
                  </a:cubicBezTo>
                  <a:cubicBezTo>
                    <a:pt x="6599" y="2328"/>
                    <a:pt x="6621" y="2284"/>
                    <a:pt x="6665" y="2262"/>
                  </a:cubicBezTo>
                  <a:cubicBezTo>
                    <a:pt x="6687" y="2239"/>
                    <a:pt x="6709" y="2239"/>
                    <a:pt x="6709" y="2217"/>
                  </a:cubicBezTo>
                  <a:cubicBezTo>
                    <a:pt x="6798" y="2151"/>
                    <a:pt x="6798" y="2129"/>
                    <a:pt x="6754" y="2041"/>
                  </a:cubicBezTo>
                  <a:cubicBezTo>
                    <a:pt x="6709" y="1953"/>
                    <a:pt x="6665" y="1886"/>
                    <a:pt x="6643" y="1798"/>
                  </a:cubicBezTo>
                  <a:cubicBezTo>
                    <a:pt x="6643" y="1732"/>
                    <a:pt x="6621" y="1666"/>
                    <a:pt x="6577" y="1621"/>
                  </a:cubicBezTo>
                  <a:cubicBezTo>
                    <a:pt x="6533" y="1555"/>
                    <a:pt x="6533" y="1511"/>
                    <a:pt x="6577" y="1445"/>
                  </a:cubicBezTo>
                  <a:cubicBezTo>
                    <a:pt x="6599" y="1423"/>
                    <a:pt x="6776" y="1224"/>
                    <a:pt x="6820" y="1180"/>
                  </a:cubicBezTo>
                  <a:lnTo>
                    <a:pt x="6842" y="1180"/>
                  </a:lnTo>
                  <a:cubicBezTo>
                    <a:pt x="6908" y="1114"/>
                    <a:pt x="6930" y="1048"/>
                    <a:pt x="6886" y="959"/>
                  </a:cubicBezTo>
                  <a:cubicBezTo>
                    <a:pt x="6864" y="937"/>
                    <a:pt x="6842" y="915"/>
                    <a:pt x="6842" y="893"/>
                  </a:cubicBezTo>
                  <a:cubicBezTo>
                    <a:pt x="6798" y="849"/>
                    <a:pt x="6798" y="805"/>
                    <a:pt x="6820" y="761"/>
                  </a:cubicBezTo>
                  <a:cubicBezTo>
                    <a:pt x="6842" y="739"/>
                    <a:pt x="6842" y="717"/>
                    <a:pt x="6842" y="695"/>
                  </a:cubicBezTo>
                  <a:cubicBezTo>
                    <a:pt x="6864" y="673"/>
                    <a:pt x="6864" y="650"/>
                    <a:pt x="6842" y="628"/>
                  </a:cubicBezTo>
                  <a:cubicBezTo>
                    <a:pt x="6798" y="540"/>
                    <a:pt x="6754" y="430"/>
                    <a:pt x="6599" y="408"/>
                  </a:cubicBezTo>
                  <a:cubicBezTo>
                    <a:pt x="6511" y="386"/>
                    <a:pt x="6445" y="341"/>
                    <a:pt x="6378" y="275"/>
                  </a:cubicBezTo>
                  <a:cubicBezTo>
                    <a:pt x="6356" y="253"/>
                    <a:pt x="6312" y="231"/>
                    <a:pt x="6290" y="209"/>
                  </a:cubicBezTo>
                  <a:cubicBezTo>
                    <a:pt x="6224" y="165"/>
                    <a:pt x="6136" y="143"/>
                    <a:pt x="6047" y="143"/>
                  </a:cubicBezTo>
                  <a:cubicBezTo>
                    <a:pt x="6025" y="143"/>
                    <a:pt x="5981" y="121"/>
                    <a:pt x="5937" y="121"/>
                  </a:cubicBezTo>
                  <a:cubicBezTo>
                    <a:pt x="5915" y="121"/>
                    <a:pt x="5893" y="99"/>
                    <a:pt x="5871" y="99"/>
                  </a:cubicBezTo>
                  <a:cubicBezTo>
                    <a:pt x="5782" y="77"/>
                    <a:pt x="5716" y="55"/>
                    <a:pt x="5650" y="10"/>
                  </a:cubicBezTo>
                  <a:cubicBezTo>
                    <a:pt x="5635" y="3"/>
                    <a:pt x="5623" y="1"/>
                    <a:pt x="5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4970575" y="822550"/>
              <a:ext cx="172700" cy="273550"/>
            </a:xfrm>
            <a:custGeom>
              <a:avLst/>
              <a:gdLst/>
              <a:ahLst/>
              <a:cxnLst/>
              <a:rect l="l" t="t" r="r" b="b"/>
              <a:pathLst>
                <a:path w="6908" h="10942" extrusionOk="0">
                  <a:moveTo>
                    <a:pt x="5344" y="4193"/>
                  </a:moveTo>
                  <a:cubicBezTo>
                    <a:pt x="5357" y="4193"/>
                    <a:pt x="5374" y="4199"/>
                    <a:pt x="5385" y="4210"/>
                  </a:cubicBezTo>
                  <a:cubicBezTo>
                    <a:pt x="5385" y="4232"/>
                    <a:pt x="5385" y="4254"/>
                    <a:pt x="5385" y="4276"/>
                  </a:cubicBezTo>
                  <a:lnTo>
                    <a:pt x="5319" y="4276"/>
                  </a:lnTo>
                  <a:cubicBezTo>
                    <a:pt x="5297" y="4276"/>
                    <a:pt x="5297" y="4232"/>
                    <a:pt x="5319" y="4210"/>
                  </a:cubicBezTo>
                  <a:cubicBezTo>
                    <a:pt x="5319" y="4199"/>
                    <a:pt x="5330" y="4193"/>
                    <a:pt x="5344" y="4193"/>
                  </a:cubicBezTo>
                  <a:close/>
                  <a:moveTo>
                    <a:pt x="4767" y="4872"/>
                  </a:moveTo>
                  <a:cubicBezTo>
                    <a:pt x="4789" y="4872"/>
                    <a:pt x="4811" y="4894"/>
                    <a:pt x="4833" y="4894"/>
                  </a:cubicBezTo>
                  <a:cubicBezTo>
                    <a:pt x="4833" y="4916"/>
                    <a:pt x="4833" y="4916"/>
                    <a:pt x="4855" y="4938"/>
                  </a:cubicBezTo>
                  <a:cubicBezTo>
                    <a:pt x="4855" y="4960"/>
                    <a:pt x="4877" y="5004"/>
                    <a:pt x="4855" y="5026"/>
                  </a:cubicBezTo>
                  <a:cubicBezTo>
                    <a:pt x="4833" y="5026"/>
                    <a:pt x="4789" y="5004"/>
                    <a:pt x="4767" y="5004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23" y="4916"/>
                    <a:pt x="4745" y="4894"/>
                    <a:pt x="4767" y="4872"/>
                  </a:cubicBezTo>
                  <a:close/>
                  <a:moveTo>
                    <a:pt x="4792" y="5172"/>
                  </a:moveTo>
                  <a:cubicBezTo>
                    <a:pt x="4798" y="5172"/>
                    <a:pt x="4805" y="5174"/>
                    <a:pt x="4811" y="5181"/>
                  </a:cubicBezTo>
                  <a:cubicBezTo>
                    <a:pt x="4833" y="5181"/>
                    <a:pt x="4855" y="5203"/>
                    <a:pt x="4855" y="5247"/>
                  </a:cubicBezTo>
                  <a:cubicBezTo>
                    <a:pt x="4833" y="5269"/>
                    <a:pt x="4811" y="5291"/>
                    <a:pt x="4767" y="5291"/>
                  </a:cubicBezTo>
                  <a:cubicBezTo>
                    <a:pt x="4767" y="5269"/>
                    <a:pt x="4767" y="5269"/>
                    <a:pt x="4767" y="5269"/>
                  </a:cubicBezTo>
                  <a:cubicBezTo>
                    <a:pt x="4745" y="5269"/>
                    <a:pt x="4745" y="5269"/>
                    <a:pt x="4745" y="5247"/>
                  </a:cubicBezTo>
                  <a:cubicBezTo>
                    <a:pt x="4745" y="5247"/>
                    <a:pt x="4745" y="5225"/>
                    <a:pt x="4745" y="5203"/>
                  </a:cubicBezTo>
                  <a:cubicBezTo>
                    <a:pt x="4761" y="5187"/>
                    <a:pt x="4776" y="5172"/>
                    <a:pt x="4792" y="5172"/>
                  </a:cubicBezTo>
                  <a:close/>
                  <a:moveTo>
                    <a:pt x="5584" y="0"/>
                  </a:moveTo>
                  <a:cubicBezTo>
                    <a:pt x="5567" y="0"/>
                    <a:pt x="5551" y="6"/>
                    <a:pt x="5540" y="17"/>
                  </a:cubicBezTo>
                  <a:cubicBezTo>
                    <a:pt x="5517" y="17"/>
                    <a:pt x="5495" y="39"/>
                    <a:pt x="5473" y="39"/>
                  </a:cubicBezTo>
                  <a:cubicBezTo>
                    <a:pt x="5385" y="61"/>
                    <a:pt x="5319" y="127"/>
                    <a:pt x="5297" y="215"/>
                  </a:cubicBezTo>
                  <a:cubicBezTo>
                    <a:pt x="5297" y="237"/>
                    <a:pt x="5275" y="259"/>
                    <a:pt x="5253" y="282"/>
                  </a:cubicBezTo>
                  <a:lnTo>
                    <a:pt x="5164" y="282"/>
                  </a:lnTo>
                  <a:cubicBezTo>
                    <a:pt x="5098" y="326"/>
                    <a:pt x="5054" y="392"/>
                    <a:pt x="5010" y="458"/>
                  </a:cubicBezTo>
                  <a:cubicBezTo>
                    <a:pt x="4966" y="546"/>
                    <a:pt x="4944" y="635"/>
                    <a:pt x="4966" y="723"/>
                  </a:cubicBezTo>
                  <a:cubicBezTo>
                    <a:pt x="5010" y="833"/>
                    <a:pt x="4966" y="877"/>
                    <a:pt x="4855" y="899"/>
                  </a:cubicBezTo>
                  <a:cubicBezTo>
                    <a:pt x="4826" y="907"/>
                    <a:pt x="4797" y="912"/>
                    <a:pt x="4768" y="912"/>
                  </a:cubicBezTo>
                  <a:cubicBezTo>
                    <a:pt x="4711" y="912"/>
                    <a:pt x="4657" y="892"/>
                    <a:pt x="4613" y="833"/>
                  </a:cubicBezTo>
                  <a:lnTo>
                    <a:pt x="4524" y="833"/>
                  </a:lnTo>
                  <a:cubicBezTo>
                    <a:pt x="4524" y="877"/>
                    <a:pt x="4524" y="922"/>
                    <a:pt x="4502" y="966"/>
                  </a:cubicBezTo>
                  <a:cubicBezTo>
                    <a:pt x="4458" y="988"/>
                    <a:pt x="4414" y="988"/>
                    <a:pt x="4370" y="988"/>
                  </a:cubicBezTo>
                  <a:cubicBezTo>
                    <a:pt x="4326" y="1010"/>
                    <a:pt x="4304" y="1032"/>
                    <a:pt x="4304" y="1076"/>
                  </a:cubicBezTo>
                  <a:cubicBezTo>
                    <a:pt x="4304" y="1120"/>
                    <a:pt x="4304" y="1164"/>
                    <a:pt x="4304" y="1208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59" y="1341"/>
                    <a:pt x="4259" y="1363"/>
                    <a:pt x="4237" y="1385"/>
                  </a:cubicBezTo>
                  <a:cubicBezTo>
                    <a:pt x="4259" y="1407"/>
                    <a:pt x="4282" y="1429"/>
                    <a:pt x="4304" y="1429"/>
                  </a:cubicBezTo>
                  <a:cubicBezTo>
                    <a:pt x="4326" y="1473"/>
                    <a:pt x="4326" y="1495"/>
                    <a:pt x="4282" y="1517"/>
                  </a:cubicBezTo>
                  <a:cubicBezTo>
                    <a:pt x="4282" y="1539"/>
                    <a:pt x="4259" y="1539"/>
                    <a:pt x="4237" y="1562"/>
                  </a:cubicBezTo>
                  <a:cubicBezTo>
                    <a:pt x="4259" y="1628"/>
                    <a:pt x="4282" y="1694"/>
                    <a:pt x="4282" y="1760"/>
                  </a:cubicBezTo>
                  <a:cubicBezTo>
                    <a:pt x="4282" y="1810"/>
                    <a:pt x="4257" y="1835"/>
                    <a:pt x="4216" y="1835"/>
                  </a:cubicBezTo>
                  <a:cubicBezTo>
                    <a:pt x="4203" y="1835"/>
                    <a:pt x="4188" y="1832"/>
                    <a:pt x="4171" y="1826"/>
                  </a:cubicBezTo>
                  <a:cubicBezTo>
                    <a:pt x="4156" y="1811"/>
                    <a:pt x="4140" y="1795"/>
                    <a:pt x="4124" y="1795"/>
                  </a:cubicBezTo>
                  <a:cubicBezTo>
                    <a:pt x="4118" y="1795"/>
                    <a:pt x="4111" y="1798"/>
                    <a:pt x="4105" y="1804"/>
                  </a:cubicBezTo>
                  <a:cubicBezTo>
                    <a:pt x="4105" y="1848"/>
                    <a:pt x="4105" y="1893"/>
                    <a:pt x="4105" y="1937"/>
                  </a:cubicBezTo>
                  <a:cubicBezTo>
                    <a:pt x="4083" y="2025"/>
                    <a:pt x="4105" y="2069"/>
                    <a:pt x="4171" y="2113"/>
                  </a:cubicBezTo>
                  <a:cubicBezTo>
                    <a:pt x="4193" y="2157"/>
                    <a:pt x="4215" y="2179"/>
                    <a:pt x="4259" y="2202"/>
                  </a:cubicBezTo>
                  <a:cubicBezTo>
                    <a:pt x="4259" y="2224"/>
                    <a:pt x="4282" y="2246"/>
                    <a:pt x="4304" y="2246"/>
                  </a:cubicBezTo>
                  <a:cubicBezTo>
                    <a:pt x="4259" y="2312"/>
                    <a:pt x="4237" y="2378"/>
                    <a:pt x="4215" y="2444"/>
                  </a:cubicBezTo>
                  <a:cubicBezTo>
                    <a:pt x="4105" y="2444"/>
                    <a:pt x="4127" y="2334"/>
                    <a:pt x="4061" y="2290"/>
                  </a:cubicBezTo>
                  <a:lnTo>
                    <a:pt x="4061" y="2290"/>
                  </a:lnTo>
                  <a:cubicBezTo>
                    <a:pt x="4017" y="2356"/>
                    <a:pt x="4083" y="2422"/>
                    <a:pt x="4083" y="2488"/>
                  </a:cubicBezTo>
                  <a:cubicBezTo>
                    <a:pt x="3928" y="2555"/>
                    <a:pt x="3774" y="2533"/>
                    <a:pt x="3597" y="2577"/>
                  </a:cubicBezTo>
                  <a:cubicBezTo>
                    <a:pt x="3597" y="2599"/>
                    <a:pt x="3597" y="2621"/>
                    <a:pt x="3597" y="2665"/>
                  </a:cubicBezTo>
                  <a:cubicBezTo>
                    <a:pt x="3572" y="2652"/>
                    <a:pt x="3539" y="2625"/>
                    <a:pt x="3508" y="2625"/>
                  </a:cubicBezTo>
                  <a:cubicBezTo>
                    <a:pt x="3485" y="2625"/>
                    <a:pt x="3462" y="2640"/>
                    <a:pt x="3443" y="2687"/>
                  </a:cubicBezTo>
                  <a:cubicBezTo>
                    <a:pt x="3465" y="2687"/>
                    <a:pt x="3465" y="2709"/>
                    <a:pt x="3487" y="2731"/>
                  </a:cubicBezTo>
                  <a:cubicBezTo>
                    <a:pt x="3531" y="2753"/>
                    <a:pt x="3531" y="2797"/>
                    <a:pt x="3531" y="2842"/>
                  </a:cubicBezTo>
                  <a:cubicBezTo>
                    <a:pt x="3509" y="2974"/>
                    <a:pt x="3509" y="3084"/>
                    <a:pt x="3487" y="3217"/>
                  </a:cubicBezTo>
                  <a:cubicBezTo>
                    <a:pt x="3487" y="3239"/>
                    <a:pt x="3487" y="3283"/>
                    <a:pt x="3443" y="3283"/>
                  </a:cubicBezTo>
                  <a:cubicBezTo>
                    <a:pt x="3421" y="3283"/>
                    <a:pt x="3377" y="3283"/>
                    <a:pt x="3355" y="3305"/>
                  </a:cubicBezTo>
                  <a:cubicBezTo>
                    <a:pt x="3325" y="3312"/>
                    <a:pt x="3296" y="3317"/>
                    <a:pt x="3267" y="3317"/>
                  </a:cubicBezTo>
                  <a:cubicBezTo>
                    <a:pt x="3210" y="3317"/>
                    <a:pt x="3156" y="3298"/>
                    <a:pt x="3112" y="3239"/>
                  </a:cubicBezTo>
                  <a:cubicBezTo>
                    <a:pt x="3112" y="3239"/>
                    <a:pt x="3102" y="3229"/>
                    <a:pt x="3089" y="3229"/>
                  </a:cubicBezTo>
                  <a:cubicBezTo>
                    <a:pt x="3082" y="3229"/>
                    <a:pt x="3075" y="3231"/>
                    <a:pt x="3068" y="3239"/>
                  </a:cubicBezTo>
                  <a:cubicBezTo>
                    <a:pt x="3068" y="3239"/>
                    <a:pt x="3068" y="3261"/>
                    <a:pt x="3090" y="3283"/>
                  </a:cubicBezTo>
                  <a:cubicBezTo>
                    <a:pt x="3112" y="3305"/>
                    <a:pt x="3134" y="3327"/>
                    <a:pt x="3156" y="3349"/>
                  </a:cubicBezTo>
                  <a:cubicBezTo>
                    <a:pt x="3222" y="3437"/>
                    <a:pt x="3200" y="3504"/>
                    <a:pt x="3112" y="3548"/>
                  </a:cubicBezTo>
                  <a:cubicBezTo>
                    <a:pt x="3068" y="3570"/>
                    <a:pt x="3024" y="3592"/>
                    <a:pt x="2979" y="3636"/>
                  </a:cubicBezTo>
                  <a:cubicBezTo>
                    <a:pt x="2957" y="3636"/>
                    <a:pt x="2913" y="3658"/>
                    <a:pt x="2913" y="3680"/>
                  </a:cubicBezTo>
                  <a:cubicBezTo>
                    <a:pt x="2869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15" y="4100"/>
                    <a:pt x="2737" y="4166"/>
                    <a:pt x="2759" y="4232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781" y="4386"/>
                    <a:pt x="2803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7"/>
                    <a:pt x="2781" y="4740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0" y="4872"/>
                    <a:pt x="2670" y="4938"/>
                    <a:pt x="2604" y="4982"/>
                  </a:cubicBezTo>
                  <a:cubicBezTo>
                    <a:pt x="2582" y="5004"/>
                    <a:pt x="2538" y="5004"/>
                    <a:pt x="2494" y="5004"/>
                  </a:cubicBezTo>
                  <a:cubicBezTo>
                    <a:pt x="2516" y="5049"/>
                    <a:pt x="2516" y="5071"/>
                    <a:pt x="2538" y="5093"/>
                  </a:cubicBezTo>
                  <a:cubicBezTo>
                    <a:pt x="2648" y="5159"/>
                    <a:pt x="2693" y="5291"/>
                    <a:pt x="2803" y="5380"/>
                  </a:cubicBezTo>
                  <a:cubicBezTo>
                    <a:pt x="2847" y="5402"/>
                    <a:pt x="2825" y="5468"/>
                    <a:pt x="2781" y="5468"/>
                  </a:cubicBezTo>
                  <a:cubicBezTo>
                    <a:pt x="2737" y="5468"/>
                    <a:pt x="2693" y="5490"/>
                    <a:pt x="2648" y="5534"/>
                  </a:cubicBezTo>
                  <a:cubicBezTo>
                    <a:pt x="2648" y="5534"/>
                    <a:pt x="2626" y="5556"/>
                    <a:pt x="2626" y="5556"/>
                  </a:cubicBezTo>
                  <a:cubicBezTo>
                    <a:pt x="2538" y="5578"/>
                    <a:pt x="2516" y="5644"/>
                    <a:pt x="2494" y="5711"/>
                  </a:cubicBezTo>
                  <a:cubicBezTo>
                    <a:pt x="2494" y="5755"/>
                    <a:pt x="2472" y="5777"/>
                    <a:pt x="2450" y="5799"/>
                  </a:cubicBezTo>
                  <a:cubicBezTo>
                    <a:pt x="2437" y="5825"/>
                    <a:pt x="2424" y="5835"/>
                    <a:pt x="2407" y="5835"/>
                  </a:cubicBezTo>
                  <a:cubicBezTo>
                    <a:pt x="2394" y="5835"/>
                    <a:pt x="2380" y="5830"/>
                    <a:pt x="2362" y="5821"/>
                  </a:cubicBezTo>
                  <a:cubicBezTo>
                    <a:pt x="2339" y="5821"/>
                    <a:pt x="2317" y="5799"/>
                    <a:pt x="2295" y="5799"/>
                  </a:cubicBezTo>
                  <a:cubicBezTo>
                    <a:pt x="2284" y="5788"/>
                    <a:pt x="2273" y="5782"/>
                    <a:pt x="2262" y="5782"/>
                  </a:cubicBezTo>
                  <a:cubicBezTo>
                    <a:pt x="2251" y="5782"/>
                    <a:pt x="2240" y="5788"/>
                    <a:pt x="2229" y="5799"/>
                  </a:cubicBezTo>
                  <a:cubicBezTo>
                    <a:pt x="2251" y="5821"/>
                    <a:pt x="2273" y="5843"/>
                    <a:pt x="2273" y="5887"/>
                  </a:cubicBezTo>
                  <a:cubicBezTo>
                    <a:pt x="2295" y="5909"/>
                    <a:pt x="2295" y="5931"/>
                    <a:pt x="2317" y="5975"/>
                  </a:cubicBezTo>
                  <a:cubicBezTo>
                    <a:pt x="2336" y="6033"/>
                    <a:pt x="2289" y="6090"/>
                    <a:pt x="2233" y="6090"/>
                  </a:cubicBezTo>
                  <a:cubicBezTo>
                    <a:pt x="2225" y="6090"/>
                    <a:pt x="2216" y="6089"/>
                    <a:pt x="2207" y="6086"/>
                  </a:cubicBezTo>
                  <a:cubicBezTo>
                    <a:pt x="2119" y="6064"/>
                    <a:pt x="2030" y="6064"/>
                    <a:pt x="1942" y="6064"/>
                  </a:cubicBezTo>
                  <a:cubicBezTo>
                    <a:pt x="1883" y="6123"/>
                    <a:pt x="1824" y="6162"/>
                    <a:pt x="1759" y="6162"/>
                  </a:cubicBezTo>
                  <a:cubicBezTo>
                    <a:pt x="1726" y="6162"/>
                    <a:pt x="1692" y="6152"/>
                    <a:pt x="1655" y="6130"/>
                  </a:cubicBezTo>
                  <a:cubicBezTo>
                    <a:pt x="1655" y="6174"/>
                    <a:pt x="1655" y="6196"/>
                    <a:pt x="1655" y="6218"/>
                  </a:cubicBezTo>
                  <a:cubicBezTo>
                    <a:pt x="1589" y="6306"/>
                    <a:pt x="1523" y="6395"/>
                    <a:pt x="1457" y="6461"/>
                  </a:cubicBezTo>
                  <a:cubicBezTo>
                    <a:pt x="1424" y="6493"/>
                    <a:pt x="1380" y="6514"/>
                    <a:pt x="1342" y="6514"/>
                  </a:cubicBezTo>
                  <a:cubicBezTo>
                    <a:pt x="1327" y="6514"/>
                    <a:pt x="1314" y="6511"/>
                    <a:pt x="1302" y="6505"/>
                  </a:cubicBezTo>
                  <a:cubicBezTo>
                    <a:pt x="1280" y="6483"/>
                    <a:pt x="1280" y="6483"/>
                    <a:pt x="1258" y="6483"/>
                  </a:cubicBezTo>
                  <a:cubicBezTo>
                    <a:pt x="1246" y="6477"/>
                    <a:pt x="1236" y="6474"/>
                    <a:pt x="1227" y="6474"/>
                  </a:cubicBezTo>
                  <a:cubicBezTo>
                    <a:pt x="1202" y="6474"/>
                    <a:pt x="1186" y="6495"/>
                    <a:pt x="1170" y="6527"/>
                  </a:cubicBezTo>
                  <a:cubicBezTo>
                    <a:pt x="1148" y="6549"/>
                    <a:pt x="1148" y="6593"/>
                    <a:pt x="1148" y="6615"/>
                  </a:cubicBezTo>
                  <a:cubicBezTo>
                    <a:pt x="1148" y="6660"/>
                    <a:pt x="1170" y="6704"/>
                    <a:pt x="1170" y="6726"/>
                  </a:cubicBezTo>
                  <a:cubicBezTo>
                    <a:pt x="1170" y="6792"/>
                    <a:pt x="1214" y="6836"/>
                    <a:pt x="1258" y="6858"/>
                  </a:cubicBezTo>
                  <a:cubicBezTo>
                    <a:pt x="1280" y="6880"/>
                    <a:pt x="1302" y="6902"/>
                    <a:pt x="1346" y="6924"/>
                  </a:cubicBezTo>
                  <a:cubicBezTo>
                    <a:pt x="1413" y="6991"/>
                    <a:pt x="1413" y="7057"/>
                    <a:pt x="1324" y="7101"/>
                  </a:cubicBezTo>
                  <a:cubicBezTo>
                    <a:pt x="1258" y="7145"/>
                    <a:pt x="1236" y="7189"/>
                    <a:pt x="1258" y="7255"/>
                  </a:cubicBezTo>
                  <a:cubicBezTo>
                    <a:pt x="1258" y="7300"/>
                    <a:pt x="1258" y="7322"/>
                    <a:pt x="1258" y="7366"/>
                  </a:cubicBezTo>
                  <a:cubicBezTo>
                    <a:pt x="1258" y="7388"/>
                    <a:pt x="1258" y="7432"/>
                    <a:pt x="1280" y="7454"/>
                  </a:cubicBezTo>
                  <a:cubicBezTo>
                    <a:pt x="1302" y="7520"/>
                    <a:pt x="1324" y="7587"/>
                    <a:pt x="1368" y="7653"/>
                  </a:cubicBezTo>
                  <a:cubicBezTo>
                    <a:pt x="1413" y="7719"/>
                    <a:pt x="1413" y="7785"/>
                    <a:pt x="1368" y="7851"/>
                  </a:cubicBezTo>
                  <a:cubicBezTo>
                    <a:pt x="1346" y="7895"/>
                    <a:pt x="1302" y="7940"/>
                    <a:pt x="1258" y="7962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14" y="8116"/>
                    <a:pt x="1192" y="8138"/>
                    <a:pt x="1170" y="8138"/>
                  </a:cubicBezTo>
                  <a:cubicBezTo>
                    <a:pt x="1170" y="8160"/>
                    <a:pt x="1148" y="8182"/>
                    <a:pt x="1126" y="8204"/>
                  </a:cubicBezTo>
                  <a:cubicBezTo>
                    <a:pt x="1148" y="8227"/>
                    <a:pt x="1170" y="8227"/>
                    <a:pt x="1192" y="8249"/>
                  </a:cubicBezTo>
                  <a:cubicBezTo>
                    <a:pt x="1214" y="8271"/>
                    <a:pt x="1236" y="8271"/>
                    <a:pt x="1258" y="8293"/>
                  </a:cubicBezTo>
                  <a:cubicBezTo>
                    <a:pt x="1302" y="8315"/>
                    <a:pt x="1302" y="8359"/>
                    <a:pt x="1258" y="8381"/>
                  </a:cubicBezTo>
                  <a:cubicBezTo>
                    <a:pt x="1192" y="8425"/>
                    <a:pt x="1126" y="8447"/>
                    <a:pt x="1059" y="8491"/>
                  </a:cubicBezTo>
                  <a:cubicBezTo>
                    <a:pt x="1059" y="8536"/>
                    <a:pt x="1037" y="8580"/>
                    <a:pt x="971" y="8580"/>
                  </a:cubicBezTo>
                  <a:cubicBezTo>
                    <a:pt x="905" y="8602"/>
                    <a:pt x="861" y="8624"/>
                    <a:pt x="817" y="8690"/>
                  </a:cubicBezTo>
                  <a:cubicBezTo>
                    <a:pt x="773" y="8734"/>
                    <a:pt x="706" y="8778"/>
                    <a:pt x="640" y="8822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21"/>
                    <a:pt x="486" y="9021"/>
                    <a:pt x="441" y="9021"/>
                  </a:cubicBezTo>
                  <a:cubicBezTo>
                    <a:pt x="397" y="9021"/>
                    <a:pt x="353" y="8999"/>
                    <a:pt x="309" y="8999"/>
                  </a:cubicBezTo>
                  <a:cubicBezTo>
                    <a:pt x="287" y="8999"/>
                    <a:pt x="243" y="8999"/>
                    <a:pt x="221" y="9021"/>
                  </a:cubicBezTo>
                  <a:cubicBezTo>
                    <a:pt x="133" y="9087"/>
                    <a:pt x="66" y="9176"/>
                    <a:pt x="22" y="9286"/>
                  </a:cubicBezTo>
                  <a:cubicBezTo>
                    <a:pt x="0" y="9330"/>
                    <a:pt x="0" y="9374"/>
                    <a:pt x="22" y="9440"/>
                  </a:cubicBezTo>
                  <a:cubicBezTo>
                    <a:pt x="88" y="9529"/>
                    <a:pt x="155" y="9639"/>
                    <a:pt x="221" y="9727"/>
                  </a:cubicBezTo>
                  <a:cubicBezTo>
                    <a:pt x="243" y="9771"/>
                    <a:pt x="265" y="9793"/>
                    <a:pt x="243" y="9838"/>
                  </a:cubicBezTo>
                  <a:cubicBezTo>
                    <a:pt x="221" y="9926"/>
                    <a:pt x="199" y="10014"/>
                    <a:pt x="88" y="10080"/>
                  </a:cubicBezTo>
                  <a:lnTo>
                    <a:pt x="66" y="10080"/>
                  </a:lnTo>
                  <a:cubicBezTo>
                    <a:pt x="22" y="10125"/>
                    <a:pt x="0" y="10191"/>
                    <a:pt x="66" y="10235"/>
                  </a:cubicBezTo>
                  <a:cubicBezTo>
                    <a:pt x="110" y="10301"/>
                    <a:pt x="177" y="10367"/>
                    <a:pt x="265" y="10411"/>
                  </a:cubicBezTo>
                  <a:cubicBezTo>
                    <a:pt x="309" y="10433"/>
                    <a:pt x="353" y="10456"/>
                    <a:pt x="375" y="10500"/>
                  </a:cubicBezTo>
                  <a:cubicBezTo>
                    <a:pt x="397" y="10522"/>
                    <a:pt x="441" y="10566"/>
                    <a:pt x="464" y="10588"/>
                  </a:cubicBezTo>
                  <a:cubicBezTo>
                    <a:pt x="508" y="10676"/>
                    <a:pt x="574" y="10720"/>
                    <a:pt x="662" y="10787"/>
                  </a:cubicBezTo>
                  <a:cubicBezTo>
                    <a:pt x="750" y="10831"/>
                    <a:pt x="839" y="10853"/>
                    <a:pt x="905" y="10941"/>
                  </a:cubicBezTo>
                  <a:cubicBezTo>
                    <a:pt x="927" y="10941"/>
                    <a:pt x="971" y="10919"/>
                    <a:pt x="993" y="10919"/>
                  </a:cubicBezTo>
                  <a:cubicBezTo>
                    <a:pt x="1011" y="10925"/>
                    <a:pt x="1026" y="10928"/>
                    <a:pt x="1038" y="10928"/>
                  </a:cubicBezTo>
                  <a:cubicBezTo>
                    <a:pt x="1073" y="10928"/>
                    <a:pt x="1093" y="10907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0" y="10787"/>
                    <a:pt x="1346" y="10720"/>
                    <a:pt x="1413" y="10676"/>
                  </a:cubicBezTo>
                  <a:cubicBezTo>
                    <a:pt x="1413" y="10654"/>
                    <a:pt x="1413" y="10632"/>
                    <a:pt x="1413" y="10610"/>
                  </a:cubicBezTo>
                  <a:cubicBezTo>
                    <a:pt x="1413" y="10588"/>
                    <a:pt x="1413" y="10566"/>
                    <a:pt x="1413" y="10544"/>
                  </a:cubicBezTo>
                  <a:cubicBezTo>
                    <a:pt x="1435" y="10544"/>
                    <a:pt x="1457" y="10522"/>
                    <a:pt x="1479" y="10522"/>
                  </a:cubicBezTo>
                  <a:cubicBezTo>
                    <a:pt x="1611" y="10500"/>
                    <a:pt x="1633" y="10478"/>
                    <a:pt x="1633" y="10301"/>
                  </a:cubicBezTo>
                  <a:cubicBezTo>
                    <a:pt x="1650" y="10250"/>
                    <a:pt x="1667" y="10199"/>
                    <a:pt x="1715" y="10199"/>
                  </a:cubicBezTo>
                  <a:cubicBezTo>
                    <a:pt x="1729" y="10199"/>
                    <a:pt x="1746" y="10203"/>
                    <a:pt x="1766" y="10213"/>
                  </a:cubicBezTo>
                  <a:lnTo>
                    <a:pt x="1810" y="10213"/>
                  </a:lnTo>
                  <a:cubicBezTo>
                    <a:pt x="1854" y="10213"/>
                    <a:pt x="1876" y="10213"/>
                    <a:pt x="1898" y="10147"/>
                  </a:cubicBezTo>
                  <a:cubicBezTo>
                    <a:pt x="1931" y="10097"/>
                    <a:pt x="1964" y="10072"/>
                    <a:pt x="2016" y="10072"/>
                  </a:cubicBezTo>
                  <a:cubicBezTo>
                    <a:pt x="2033" y="10072"/>
                    <a:pt x="2053" y="10075"/>
                    <a:pt x="2075" y="10080"/>
                  </a:cubicBezTo>
                  <a:cubicBezTo>
                    <a:pt x="2097" y="10080"/>
                    <a:pt x="2097" y="10058"/>
                    <a:pt x="2119" y="10058"/>
                  </a:cubicBezTo>
                  <a:cubicBezTo>
                    <a:pt x="2141" y="10014"/>
                    <a:pt x="2185" y="9992"/>
                    <a:pt x="2185" y="9948"/>
                  </a:cubicBezTo>
                  <a:cubicBezTo>
                    <a:pt x="2207" y="9882"/>
                    <a:pt x="2251" y="9838"/>
                    <a:pt x="2317" y="9838"/>
                  </a:cubicBezTo>
                  <a:cubicBezTo>
                    <a:pt x="2339" y="9816"/>
                    <a:pt x="2362" y="9816"/>
                    <a:pt x="2384" y="9793"/>
                  </a:cubicBezTo>
                  <a:cubicBezTo>
                    <a:pt x="2406" y="9749"/>
                    <a:pt x="2472" y="9727"/>
                    <a:pt x="2516" y="9705"/>
                  </a:cubicBezTo>
                  <a:cubicBezTo>
                    <a:pt x="2582" y="9705"/>
                    <a:pt x="2648" y="9661"/>
                    <a:pt x="2693" y="9595"/>
                  </a:cubicBezTo>
                  <a:cubicBezTo>
                    <a:pt x="2715" y="9551"/>
                    <a:pt x="2759" y="9485"/>
                    <a:pt x="2781" y="9440"/>
                  </a:cubicBezTo>
                  <a:cubicBezTo>
                    <a:pt x="2825" y="9396"/>
                    <a:pt x="2869" y="9330"/>
                    <a:pt x="2935" y="9286"/>
                  </a:cubicBezTo>
                  <a:cubicBezTo>
                    <a:pt x="2979" y="9264"/>
                    <a:pt x="2979" y="9220"/>
                    <a:pt x="3002" y="9176"/>
                  </a:cubicBezTo>
                  <a:cubicBezTo>
                    <a:pt x="3002" y="9087"/>
                    <a:pt x="3024" y="8977"/>
                    <a:pt x="3046" y="8889"/>
                  </a:cubicBezTo>
                  <a:cubicBezTo>
                    <a:pt x="3046" y="8844"/>
                    <a:pt x="3068" y="8800"/>
                    <a:pt x="3112" y="8778"/>
                  </a:cubicBezTo>
                  <a:cubicBezTo>
                    <a:pt x="3121" y="8769"/>
                    <a:pt x="3134" y="8764"/>
                    <a:pt x="3148" y="8764"/>
                  </a:cubicBezTo>
                  <a:cubicBezTo>
                    <a:pt x="3167" y="8764"/>
                    <a:pt x="3187" y="8774"/>
                    <a:pt x="3200" y="8800"/>
                  </a:cubicBezTo>
                  <a:cubicBezTo>
                    <a:pt x="3200" y="8818"/>
                    <a:pt x="3200" y="8851"/>
                    <a:pt x="3224" y="8851"/>
                  </a:cubicBezTo>
                  <a:cubicBezTo>
                    <a:pt x="3229" y="8851"/>
                    <a:pt x="3236" y="8849"/>
                    <a:pt x="3244" y="8844"/>
                  </a:cubicBezTo>
                  <a:cubicBezTo>
                    <a:pt x="3244" y="8822"/>
                    <a:pt x="3266" y="8778"/>
                    <a:pt x="3266" y="8734"/>
                  </a:cubicBezTo>
                  <a:cubicBezTo>
                    <a:pt x="3244" y="8690"/>
                    <a:pt x="3244" y="8668"/>
                    <a:pt x="3222" y="8624"/>
                  </a:cubicBezTo>
                  <a:cubicBezTo>
                    <a:pt x="3200" y="8558"/>
                    <a:pt x="3178" y="8491"/>
                    <a:pt x="3266" y="8425"/>
                  </a:cubicBezTo>
                  <a:cubicBezTo>
                    <a:pt x="3266" y="8425"/>
                    <a:pt x="3266" y="8403"/>
                    <a:pt x="3266" y="8381"/>
                  </a:cubicBezTo>
                  <a:cubicBezTo>
                    <a:pt x="3266" y="8337"/>
                    <a:pt x="3266" y="8315"/>
                    <a:pt x="3266" y="8293"/>
                  </a:cubicBezTo>
                  <a:cubicBezTo>
                    <a:pt x="3244" y="8249"/>
                    <a:pt x="3266" y="8204"/>
                    <a:pt x="3288" y="8182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43" y="7962"/>
                    <a:pt x="3443" y="7962"/>
                    <a:pt x="3465" y="7895"/>
                  </a:cubicBezTo>
                  <a:cubicBezTo>
                    <a:pt x="3465" y="7895"/>
                    <a:pt x="3465" y="7895"/>
                    <a:pt x="3465" y="7873"/>
                  </a:cubicBezTo>
                  <a:cubicBezTo>
                    <a:pt x="3443" y="7895"/>
                    <a:pt x="3421" y="7895"/>
                    <a:pt x="3377" y="7895"/>
                  </a:cubicBezTo>
                  <a:cubicBezTo>
                    <a:pt x="3399" y="7851"/>
                    <a:pt x="3399" y="7851"/>
                    <a:pt x="3421" y="7807"/>
                  </a:cubicBezTo>
                  <a:cubicBezTo>
                    <a:pt x="3465" y="7763"/>
                    <a:pt x="3487" y="7697"/>
                    <a:pt x="3465" y="7653"/>
                  </a:cubicBezTo>
                  <a:cubicBezTo>
                    <a:pt x="3421" y="7542"/>
                    <a:pt x="3421" y="7454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43" y="7300"/>
                    <a:pt x="3487" y="7322"/>
                    <a:pt x="3509" y="7344"/>
                  </a:cubicBezTo>
                  <a:cubicBezTo>
                    <a:pt x="3553" y="7300"/>
                    <a:pt x="3597" y="7278"/>
                    <a:pt x="3642" y="7233"/>
                  </a:cubicBezTo>
                  <a:cubicBezTo>
                    <a:pt x="3642" y="7189"/>
                    <a:pt x="3642" y="7167"/>
                    <a:pt x="3642" y="7123"/>
                  </a:cubicBezTo>
                  <a:cubicBezTo>
                    <a:pt x="3664" y="7123"/>
                    <a:pt x="3686" y="7101"/>
                    <a:pt x="3708" y="7101"/>
                  </a:cubicBezTo>
                  <a:cubicBezTo>
                    <a:pt x="3730" y="7101"/>
                    <a:pt x="3752" y="7123"/>
                    <a:pt x="3796" y="7123"/>
                  </a:cubicBezTo>
                  <a:cubicBezTo>
                    <a:pt x="3813" y="7129"/>
                    <a:pt x="3828" y="7131"/>
                    <a:pt x="3841" y="7131"/>
                  </a:cubicBezTo>
                  <a:cubicBezTo>
                    <a:pt x="3882" y="7131"/>
                    <a:pt x="3906" y="7107"/>
                    <a:pt x="3906" y="7057"/>
                  </a:cubicBezTo>
                  <a:cubicBezTo>
                    <a:pt x="3906" y="7035"/>
                    <a:pt x="3906" y="7013"/>
                    <a:pt x="3906" y="6991"/>
                  </a:cubicBezTo>
                  <a:cubicBezTo>
                    <a:pt x="3973" y="6991"/>
                    <a:pt x="4039" y="6947"/>
                    <a:pt x="4083" y="6880"/>
                  </a:cubicBezTo>
                  <a:cubicBezTo>
                    <a:pt x="4105" y="6858"/>
                    <a:pt x="4149" y="6858"/>
                    <a:pt x="4193" y="6858"/>
                  </a:cubicBezTo>
                  <a:cubicBezTo>
                    <a:pt x="4237" y="6858"/>
                    <a:pt x="4259" y="6880"/>
                    <a:pt x="4304" y="6880"/>
                  </a:cubicBezTo>
                  <a:cubicBezTo>
                    <a:pt x="4326" y="6880"/>
                    <a:pt x="4348" y="6858"/>
                    <a:pt x="4370" y="6858"/>
                  </a:cubicBezTo>
                  <a:cubicBezTo>
                    <a:pt x="4370" y="6836"/>
                    <a:pt x="4348" y="6814"/>
                    <a:pt x="4348" y="6792"/>
                  </a:cubicBezTo>
                  <a:cubicBezTo>
                    <a:pt x="4326" y="6748"/>
                    <a:pt x="4326" y="6704"/>
                    <a:pt x="4370" y="6682"/>
                  </a:cubicBezTo>
                  <a:cubicBezTo>
                    <a:pt x="4392" y="6638"/>
                    <a:pt x="4436" y="6593"/>
                    <a:pt x="4480" y="6549"/>
                  </a:cubicBezTo>
                  <a:cubicBezTo>
                    <a:pt x="4480" y="6505"/>
                    <a:pt x="4436" y="6461"/>
                    <a:pt x="4414" y="6417"/>
                  </a:cubicBezTo>
                  <a:cubicBezTo>
                    <a:pt x="4370" y="6351"/>
                    <a:pt x="4370" y="6306"/>
                    <a:pt x="4392" y="6240"/>
                  </a:cubicBezTo>
                  <a:lnTo>
                    <a:pt x="4392" y="6240"/>
                  </a:lnTo>
                  <a:cubicBezTo>
                    <a:pt x="4453" y="6277"/>
                    <a:pt x="4480" y="6293"/>
                    <a:pt x="4503" y="6293"/>
                  </a:cubicBezTo>
                  <a:cubicBezTo>
                    <a:pt x="4522" y="6293"/>
                    <a:pt x="4539" y="6282"/>
                    <a:pt x="4568" y="6262"/>
                  </a:cubicBezTo>
                  <a:cubicBezTo>
                    <a:pt x="4546" y="6240"/>
                    <a:pt x="4524" y="6218"/>
                    <a:pt x="4502" y="6196"/>
                  </a:cubicBezTo>
                  <a:cubicBezTo>
                    <a:pt x="4502" y="6130"/>
                    <a:pt x="4546" y="6086"/>
                    <a:pt x="4568" y="6064"/>
                  </a:cubicBezTo>
                  <a:cubicBezTo>
                    <a:pt x="4635" y="5998"/>
                    <a:pt x="4613" y="5975"/>
                    <a:pt x="4546" y="5931"/>
                  </a:cubicBezTo>
                  <a:cubicBezTo>
                    <a:pt x="4524" y="5931"/>
                    <a:pt x="4524" y="5909"/>
                    <a:pt x="4502" y="5909"/>
                  </a:cubicBezTo>
                  <a:cubicBezTo>
                    <a:pt x="4546" y="5865"/>
                    <a:pt x="4591" y="5821"/>
                    <a:pt x="4613" y="5777"/>
                  </a:cubicBezTo>
                  <a:cubicBezTo>
                    <a:pt x="4657" y="5733"/>
                    <a:pt x="4657" y="5689"/>
                    <a:pt x="4679" y="5622"/>
                  </a:cubicBezTo>
                  <a:cubicBezTo>
                    <a:pt x="4767" y="5622"/>
                    <a:pt x="4789" y="5534"/>
                    <a:pt x="4811" y="5490"/>
                  </a:cubicBezTo>
                  <a:cubicBezTo>
                    <a:pt x="4821" y="5485"/>
                    <a:pt x="4831" y="5483"/>
                    <a:pt x="4841" y="5483"/>
                  </a:cubicBezTo>
                  <a:cubicBezTo>
                    <a:pt x="4859" y="5483"/>
                    <a:pt x="4877" y="5488"/>
                    <a:pt x="4895" y="5488"/>
                  </a:cubicBezTo>
                  <a:cubicBezTo>
                    <a:pt x="4911" y="5488"/>
                    <a:pt x="4927" y="5484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46"/>
                    <a:pt x="4922" y="5424"/>
                  </a:cubicBezTo>
                  <a:cubicBezTo>
                    <a:pt x="4877" y="5358"/>
                    <a:pt x="4877" y="5291"/>
                    <a:pt x="4944" y="5247"/>
                  </a:cubicBezTo>
                  <a:cubicBezTo>
                    <a:pt x="4988" y="5203"/>
                    <a:pt x="4988" y="5159"/>
                    <a:pt x="4966" y="5115"/>
                  </a:cubicBezTo>
                  <a:cubicBezTo>
                    <a:pt x="4966" y="5049"/>
                    <a:pt x="4944" y="4982"/>
                    <a:pt x="4966" y="4916"/>
                  </a:cubicBezTo>
                  <a:cubicBezTo>
                    <a:pt x="4966" y="4828"/>
                    <a:pt x="5010" y="4762"/>
                    <a:pt x="5054" y="4695"/>
                  </a:cubicBezTo>
                  <a:cubicBezTo>
                    <a:pt x="5098" y="4673"/>
                    <a:pt x="5098" y="4629"/>
                    <a:pt x="5098" y="4585"/>
                  </a:cubicBezTo>
                  <a:cubicBezTo>
                    <a:pt x="5076" y="4453"/>
                    <a:pt x="5142" y="4386"/>
                    <a:pt x="5253" y="4386"/>
                  </a:cubicBezTo>
                  <a:cubicBezTo>
                    <a:pt x="5275" y="4409"/>
                    <a:pt x="5297" y="4409"/>
                    <a:pt x="5319" y="4409"/>
                  </a:cubicBezTo>
                  <a:cubicBezTo>
                    <a:pt x="5341" y="4386"/>
                    <a:pt x="5363" y="4386"/>
                    <a:pt x="5385" y="4364"/>
                  </a:cubicBezTo>
                  <a:cubicBezTo>
                    <a:pt x="5451" y="4298"/>
                    <a:pt x="5517" y="4210"/>
                    <a:pt x="5451" y="4100"/>
                  </a:cubicBezTo>
                  <a:cubicBezTo>
                    <a:pt x="5451" y="4100"/>
                    <a:pt x="5451" y="4077"/>
                    <a:pt x="5451" y="4077"/>
                  </a:cubicBezTo>
                  <a:cubicBezTo>
                    <a:pt x="5429" y="4033"/>
                    <a:pt x="5451" y="4011"/>
                    <a:pt x="5495" y="4011"/>
                  </a:cubicBezTo>
                  <a:cubicBezTo>
                    <a:pt x="5517" y="4011"/>
                    <a:pt x="5540" y="3989"/>
                    <a:pt x="5562" y="3989"/>
                  </a:cubicBezTo>
                  <a:cubicBezTo>
                    <a:pt x="5628" y="3879"/>
                    <a:pt x="5672" y="3791"/>
                    <a:pt x="5716" y="3680"/>
                  </a:cubicBezTo>
                  <a:cubicBezTo>
                    <a:pt x="5716" y="3658"/>
                    <a:pt x="5760" y="3636"/>
                    <a:pt x="5782" y="3636"/>
                  </a:cubicBezTo>
                  <a:cubicBezTo>
                    <a:pt x="5790" y="3629"/>
                    <a:pt x="5799" y="3626"/>
                    <a:pt x="5810" y="3626"/>
                  </a:cubicBezTo>
                  <a:cubicBezTo>
                    <a:pt x="5831" y="3626"/>
                    <a:pt x="5856" y="3636"/>
                    <a:pt x="5871" y="3636"/>
                  </a:cubicBezTo>
                  <a:cubicBezTo>
                    <a:pt x="5893" y="3658"/>
                    <a:pt x="5893" y="3680"/>
                    <a:pt x="5893" y="3702"/>
                  </a:cubicBezTo>
                  <a:cubicBezTo>
                    <a:pt x="5915" y="3724"/>
                    <a:pt x="5937" y="3724"/>
                    <a:pt x="5959" y="3724"/>
                  </a:cubicBezTo>
                  <a:cubicBezTo>
                    <a:pt x="5981" y="3702"/>
                    <a:pt x="6003" y="3702"/>
                    <a:pt x="6003" y="3680"/>
                  </a:cubicBezTo>
                  <a:cubicBezTo>
                    <a:pt x="6025" y="3636"/>
                    <a:pt x="6003" y="3614"/>
                    <a:pt x="6025" y="3592"/>
                  </a:cubicBezTo>
                  <a:cubicBezTo>
                    <a:pt x="6025" y="3525"/>
                    <a:pt x="6064" y="3496"/>
                    <a:pt x="6111" y="3496"/>
                  </a:cubicBezTo>
                  <a:cubicBezTo>
                    <a:pt x="6126" y="3496"/>
                    <a:pt x="6142" y="3498"/>
                    <a:pt x="6157" y="3504"/>
                  </a:cubicBezTo>
                  <a:cubicBezTo>
                    <a:pt x="6180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5" y="3415"/>
                  </a:cubicBezTo>
                  <a:cubicBezTo>
                    <a:pt x="6157" y="3349"/>
                    <a:pt x="6157" y="3349"/>
                    <a:pt x="6202" y="3283"/>
                  </a:cubicBezTo>
                  <a:cubicBezTo>
                    <a:pt x="6224" y="3283"/>
                    <a:pt x="6224" y="3305"/>
                    <a:pt x="6246" y="3305"/>
                  </a:cubicBezTo>
                  <a:cubicBezTo>
                    <a:pt x="6268" y="3305"/>
                    <a:pt x="6268" y="3283"/>
                    <a:pt x="6290" y="3283"/>
                  </a:cubicBezTo>
                  <a:cubicBezTo>
                    <a:pt x="6290" y="3283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37" y="2992"/>
                    <a:pt x="6257" y="2982"/>
                    <a:pt x="6285" y="2982"/>
                  </a:cubicBezTo>
                  <a:cubicBezTo>
                    <a:pt x="6305" y="2982"/>
                    <a:pt x="6329" y="2987"/>
                    <a:pt x="6356" y="2996"/>
                  </a:cubicBezTo>
                  <a:cubicBezTo>
                    <a:pt x="6378" y="3018"/>
                    <a:pt x="6378" y="3018"/>
                    <a:pt x="6378" y="3018"/>
                  </a:cubicBezTo>
                  <a:cubicBezTo>
                    <a:pt x="6422" y="2974"/>
                    <a:pt x="6422" y="2930"/>
                    <a:pt x="6400" y="2886"/>
                  </a:cubicBezTo>
                  <a:cubicBezTo>
                    <a:pt x="6400" y="2864"/>
                    <a:pt x="6378" y="2820"/>
                    <a:pt x="6400" y="2797"/>
                  </a:cubicBezTo>
                  <a:cubicBezTo>
                    <a:pt x="6444" y="2753"/>
                    <a:pt x="6378" y="2731"/>
                    <a:pt x="6400" y="2687"/>
                  </a:cubicBezTo>
                  <a:cubicBezTo>
                    <a:pt x="6444" y="2643"/>
                    <a:pt x="6422" y="2577"/>
                    <a:pt x="6422" y="2533"/>
                  </a:cubicBezTo>
                  <a:cubicBezTo>
                    <a:pt x="6533" y="2466"/>
                    <a:pt x="6533" y="2466"/>
                    <a:pt x="6577" y="2356"/>
                  </a:cubicBezTo>
                  <a:cubicBezTo>
                    <a:pt x="6599" y="2312"/>
                    <a:pt x="6621" y="2290"/>
                    <a:pt x="6665" y="2268"/>
                  </a:cubicBezTo>
                  <a:cubicBezTo>
                    <a:pt x="6687" y="2246"/>
                    <a:pt x="6687" y="2224"/>
                    <a:pt x="6709" y="2224"/>
                  </a:cubicBezTo>
                  <a:cubicBezTo>
                    <a:pt x="6775" y="2157"/>
                    <a:pt x="6797" y="2113"/>
                    <a:pt x="6731" y="2025"/>
                  </a:cubicBezTo>
                  <a:cubicBezTo>
                    <a:pt x="6687" y="1959"/>
                    <a:pt x="6665" y="1871"/>
                    <a:pt x="6643" y="1782"/>
                  </a:cubicBezTo>
                  <a:cubicBezTo>
                    <a:pt x="6621" y="1738"/>
                    <a:pt x="6599" y="1672"/>
                    <a:pt x="6555" y="1606"/>
                  </a:cubicBezTo>
                  <a:cubicBezTo>
                    <a:pt x="6511" y="1562"/>
                    <a:pt x="6533" y="1517"/>
                    <a:pt x="6555" y="1451"/>
                  </a:cubicBezTo>
                  <a:cubicBezTo>
                    <a:pt x="6599" y="1407"/>
                    <a:pt x="6753" y="1208"/>
                    <a:pt x="6797" y="1186"/>
                  </a:cubicBezTo>
                  <a:cubicBezTo>
                    <a:pt x="6820" y="1186"/>
                    <a:pt x="6820" y="1186"/>
                    <a:pt x="6820" y="1164"/>
                  </a:cubicBezTo>
                  <a:cubicBezTo>
                    <a:pt x="6886" y="1120"/>
                    <a:pt x="6908" y="1032"/>
                    <a:pt x="6864" y="966"/>
                  </a:cubicBezTo>
                  <a:cubicBezTo>
                    <a:pt x="6864" y="944"/>
                    <a:pt x="6842" y="922"/>
                    <a:pt x="6820" y="899"/>
                  </a:cubicBezTo>
                  <a:cubicBezTo>
                    <a:pt x="6797" y="855"/>
                    <a:pt x="6797" y="811"/>
                    <a:pt x="6820" y="745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42" y="657"/>
                    <a:pt x="6842" y="635"/>
                  </a:cubicBezTo>
                  <a:cubicBezTo>
                    <a:pt x="6775" y="546"/>
                    <a:pt x="6731" y="436"/>
                    <a:pt x="6599" y="414"/>
                  </a:cubicBezTo>
                  <a:cubicBezTo>
                    <a:pt x="6511" y="392"/>
                    <a:pt x="6422" y="348"/>
                    <a:pt x="6378" y="259"/>
                  </a:cubicBezTo>
                  <a:cubicBezTo>
                    <a:pt x="6334" y="237"/>
                    <a:pt x="6312" y="215"/>
                    <a:pt x="6290" y="193"/>
                  </a:cubicBezTo>
                  <a:cubicBezTo>
                    <a:pt x="6202" y="171"/>
                    <a:pt x="6135" y="149"/>
                    <a:pt x="6047" y="149"/>
                  </a:cubicBezTo>
                  <a:cubicBezTo>
                    <a:pt x="6003" y="149"/>
                    <a:pt x="5959" y="127"/>
                    <a:pt x="5937" y="105"/>
                  </a:cubicBezTo>
                  <a:cubicBezTo>
                    <a:pt x="5915" y="105"/>
                    <a:pt x="5893" y="83"/>
                    <a:pt x="5848" y="83"/>
                  </a:cubicBezTo>
                  <a:cubicBezTo>
                    <a:pt x="5782" y="83"/>
                    <a:pt x="5694" y="61"/>
                    <a:pt x="5628" y="17"/>
                  </a:cubicBezTo>
                  <a:cubicBezTo>
                    <a:pt x="5617" y="6"/>
                    <a:pt x="5600" y="0"/>
                    <a:pt x="5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5150425" y="731375"/>
              <a:ext cx="172725" cy="273675"/>
            </a:xfrm>
            <a:custGeom>
              <a:avLst/>
              <a:gdLst/>
              <a:ahLst/>
              <a:cxnLst/>
              <a:rect l="l" t="t" r="r" b="b"/>
              <a:pathLst>
                <a:path w="6909" h="10947" extrusionOk="0">
                  <a:moveTo>
                    <a:pt x="5366" y="4184"/>
                  </a:moveTo>
                  <a:cubicBezTo>
                    <a:pt x="5373" y="4184"/>
                    <a:pt x="5379" y="4187"/>
                    <a:pt x="5386" y="4193"/>
                  </a:cubicBezTo>
                  <a:cubicBezTo>
                    <a:pt x="5408" y="4215"/>
                    <a:pt x="5386" y="4237"/>
                    <a:pt x="5408" y="4282"/>
                  </a:cubicBezTo>
                  <a:lnTo>
                    <a:pt x="5342" y="4282"/>
                  </a:lnTo>
                  <a:cubicBezTo>
                    <a:pt x="5297" y="4260"/>
                    <a:pt x="5297" y="4237"/>
                    <a:pt x="5319" y="4215"/>
                  </a:cubicBezTo>
                  <a:cubicBezTo>
                    <a:pt x="5335" y="4200"/>
                    <a:pt x="5351" y="4184"/>
                    <a:pt x="5366" y="4184"/>
                  </a:cubicBezTo>
                  <a:close/>
                  <a:moveTo>
                    <a:pt x="4768" y="4878"/>
                  </a:moveTo>
                  <a:cubicBezTo>
                    <a:pt x="4790" y="4878"/>
                    <a:pt x="4812" y="4878"/>
                    <a:pt x="4834" y="4900"/>
                  </a:cubicBezTo>
                  <a:cubicBezTo>
                    <a:pt x="4856" y="4900"/>
                    <a:pt x="4856" y="4922"/>
                    <a:pt x="4856" y="4944"/>
                  </a:cubicBezTo>
                  <a:cubicBezTo>
                    <a:pt x="4878" y="4966"/>
                    <a:pt x="4878" y="4988"/>
                    <a:pt x="4856" y="5010"/>
                  </a:cubicBezTo>
                  <a:cubicBezTo>
                    <a:pt x="4849" y="5017"/>
                    <a:pt x="4841" y="5020"/>
                    <a:pt x="4834" y="5020"/>
                  </a:cubicBezTo>
                  <a:cubicBezTo>
                    <a:pt x="4819" y="5020"/>
                    <a:pt x="4805" y="5010"/>
                    <a:pt x="4790" y="5010"/>
                  </a:cubicBezTo>
                  <a:cubicBezTo>
                    <a:pt x="4768" y="4988"/>
                    <a:pt x="4746" y="4966"/>
                    <a:pt x="4746" y="4922"/>
                  </a:cubicBezTo>
                  <a:cubicBezTo>
                    <a:pt x="4746" y="4922"/>
                    <a:pt x="4768" y="4878"/>
                    <a:pt x="4768" y="4878"/>
                  </a:cubicBezTo>
                  <a:close/>
                  <a:moveTo>
                    <a:pt x="4834" y="5164"/>
                  </a:moveTo>
                  <a:cubicBezTo>
                    <a:pt x="4856" y="5164"/>
                    <a:pt x="4856" y="5209"/>
                    <a:pt x="4856" y="5231"/>
                  </a:cubicBezTo>
                  <a:cubicBezTo>
                    <a:pt x="4834" y="5275"/>
                    <a:pt x="4812" y="5275"/>
                    <a:pt x="4790" y="5275"/>
                  </a:cubicBezTo>
                  <a:lnTo>
                    <a:pt x="4768" y="5275"/>
                  </a:lnTo>
                  <a:cubicBezTo>
                    <a:pt x="4768" y="5275"/>
                    <a:pt x="4746" y="5253"/>
                    <a:pt x="4746" y="5253"/>
                  </a:cubicBezTo>
                  <a:cubicBezTo>
                    <a:pt x="4746" y="5231"/>
                    <a:pt x="4768" y="5231"/>
                    <a:pt x="4768" y="5209"/>
                  </a:cubicBezTo>
                  <a:cubicBezTo>
                    <a:pt x="4768" y="5186"/>
                    <a:pt x="4790" y="5164"/>
                    <a:pt x="4834" y="5164"/>
                  </a:cubicBezTo>
                  <a:close/>
                  <a:moveTo>
                    <a:pt x="5540" y="0"/>
                  </a:moveTo>
                  <a:cubicBezTo>
                    <a:pt x="5518" y="22"/>
                    <a:pt x="5496" y="22"/>
                    <a:pt x="5474" y="44"/>
                  </a:cubicBezTo>
                  <a:cubicBezTo>
                    <a:pt x="5386" y="66"/>
                    <a:pt x="5342" y="133"/>
                    <a:pt x="5297" y="199"/>
                  </a:cubicBezTo>
                  <a:cubicBezTo>
                    <a:pt x="5297" y="243"/>
                    <a:pt x="5275" y="265"/>
                    <a:pt x="5275" y="287"/>
                  </a:cubicBezTo>
                  <a:cubicBezTo>
                    <a:pt x="5231" y="287"/>
                    <a:pt x="5209" y="265"/>
                    <a:pt x="5187" y="265"/>
                  </a:cubicBezTo>
                  <a:cubicBezTo>
                    <a:pt x="5121" y="309"/>
                    <a:pt x="5077" y="375"/>
                    <a:pt x="5033" y="464"/>
                  </a:cubicBezTo>
                  <a:cubicBezTo>
                    <a:pt x="4966" y="552"/>
                    <a:pt x="4944" y="640"/>
                    <a:pt x="4988" y="728"/>
                  </a:cubicBezTo>
                  <a:cubicBezTo>
                    <a:pt x="5010" y="839"/>
                    <a:pt x="4988" y="883"/>
                    <a:pt x="4878" y="905"/>
                  </a:cubicBezTo>
                  <a:cubicBezTo>
                    <a:pt x="4841" y="905"/>
                    <a:pt x="4807" y="907"/>
                    <a:pt x="4775" y="907"/>
                  </a:cubicBezTo>
                  <a:cubicBezTo>
                    <a:pt x="4711" y="907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80" y="828"/>
                  </a:cubicBezTo>
                  <a:cubicBezTo>
                    <a:pt x="4569" y="828"/>
                    <a:pt x="4558" y="828"/>
                    <a:pt x="4547" y="817"/>
                  </a:cubicBezTo>
                  <a:cubicBezTo>
                    <a:pt x="4525" y="883"/>
                    <a:pt x="4525" y="927"/>
                    <a:pt x="4525" y="971"/>
                  </a:cubicBezTo>
                  <a:cubicBezTo>
                    <a:pt x="4459" y="971"/>
                    <a:pt x="4415" y="993"/>
                    <a:pt x="4370" y="993"/>
                  </a:cubicBezTo>
                  <a:cubicBezTo>
                    <a:pt x="4326" y="993"/>
                    <a:pt x="4304" y="1015"/>
                    <a:pt x="4304" y="1059"/>
                  </a:cubicBezTo>
                  <a:cubicBezTo>
                    <a:pt x="4304" y="1104"/>
                    <a:pt x="4304" y="1170"/>
                    <a:pt x="4326" y="1214"/>
                  </a:cubicBezTo>
                  <a:cubicBezTo>
                    <a:pt x="4326" y="1258"/>
                    <a:pt x="4304" y="1302"/>
                    <a:pt x="4282" y="1346"/>
                  </a:cubicBezTo>
                  <a:cubicBezTo>
                    <a:pt x="4260" y="1346"/>
                    <a:pt x="4260" y="1368"/>
                    <a:pt x="4260" y="1391"/>
                  </a:cubicBezTo>
                  <a:cubicBezTo>
                    <a:pt x="4282" y="1413"/>
                    <a:pt x="4282" y="1413"/>
                    <a:pt x="4304" y="1435"/>
                  </a:cubicBezTo>
                  <a:cubicBezTo>
                    <a:pt x="4348" y="1479"/>
                    <a:pt x="4348" y="1479"/>
                    <a:pt x="4304" y="1523"/>
                  </a:cubicBezTo>
                  <a:cubicBezTo>
                    <a:pt x="4282" y="1523"/>
                    <a:pt x="4260" y="1545"/>
                    <a:pt x="4260" y="1545"/>
                  </a:cubicBezTo>
                  <a:cubicBezTo>
                    <a:pt x="4260" y="1633"/>
                    <a:pt x="4282" y="1699"/>
                    <a:pt x="4282" y="1766"/>
                  </a:cubicBezTo>
                  <a:cubicBezTo>
                    <a:pt x="4282" y="1815"/>
                    <a:pt x="4257" y="1840"/>
                    <a:pt x="4226" y="1840"/>
                  </a:cubicBezTo>
                  <a:cubicBezTo>
                    <a:pt x="4216" y="1840"/>
                    <a:pt x="4205" y="1837"/>
                    <a:pt x="4194" y="1832"/>
                  </a:cubicBezTo>
                  <a:cubicBezTo>
                    <a:pt x="4179" y="1817"/>
                    <a:pt x="4163" y="1791"/>
                    <a:pt x="4141" y="1791"/>
                  </a:cubicBezTo>
                  <a:cubicBezTo>
                    <a:pt x="4131" y="1791"/>
                    <a:pt x="4119" y="1796"/>
                    <a:pt x="4106" y="1810"/>
                  </a:cubicBezTo>
                  <a:cubicBezTo>
                    <a:pt x="4106" y="1854"/>
                    <a:pt x="4128" y="1898"/>
                    <a:pt x="4106" y="1942"/>
                  </a:cubicBezTo>
                  <a:cubicBezTo>
                    <a:pt x="4084" y="2008"/>
                    <a:pt x="4128" y="2075"/>
                    <a:pt x="4172" y="2119"/>
                  </a:cubicBezTo>
                  <a:cubicBezTo>
                    <a:pt x="4194" y="2141"/>
                    <a:pt x="4238" y="2163"/>
                    <a:pt x="4260" y="2185"/>
                  </a:cubicBezTo>
                  <a:cubicBezTo>
                    <a:pt x="4282" y="2207"/>
                    <a:pt x="4282" y="2229"/>
                    <a:pt x="4304" y="2251"/>
                  </a:cubicBezTo>
                  <a:cubicBezTo>
                    <a:pt x="4282" y="2317"/>
                    <a:pt x="4238" y="2384"/>
                    <a:pt x="4216" y="2428"/>
                  </a:cubicBezTo>
                  <a:cubicBezTo>
                    <a:pt x="4128" y="2428"/>
                    <a:pt x="4150" y="2317"/>
                    <a:pt x="4084" y="2295"/>
                  </a:cubicBezTo>
                  <a:cubicBezTo>
                    <a:pt x="4017" y="2362"/>
                    <a:pt x="4084" y="2428"/>
                    <a:pt x="4084" y="2494"/>
                  </a:cubicBezTo>
                  <a:cubicBezTo>
                    <a:pt x="3929" y="2538"/>
                    <a:pt x="3775" y="2538"/>
                    <a:pt x="3620" y="2560"/>
                  </a:cubicBezTo>
                  <a:cubicBezTo>
                    <a:pt x="3620" y="2604"/>
                    <a:pt x="3620" y="2626"/>
                    <a:pt x="3620" y="2671"/>
                  </a:cubicBezTo>
                  <a:cubicBezTo>
                    <a:pt x="3579" y="2657"/>
                    <a:pt x="3546" y="2626"/>
                    <a:pt x="3517" y="2626"/>
                  </a:cubicBezTo>
                  <a:cubicBezTo>
                    <a:pt x="3499" y="2626"/>
                    <a:pt x="3482" y="2637"/>
                    <a:pt x="3466" y="2671"/>
                  </a:cubicBezTo>
                  <a:cubicBezTo>
                    <a:pt x="3466" y="2693"/>
                    <a:pt x="3488" y="2715"/>
                    <a:pt x="3510" y="2737"/>
                  </a:cubicBezTo>
                  <a:cubicBezTo>
                    <a:pt x="3532" y="2759"/>
                    <a:pt x="3554" y="2803"/>
                    <a:pt x="3532" y="2847"/>
                  </a:cubicBezTo>
                  <a:cubicBezTo>
                    <a:pt x="3532" y="2957"/>
                    <a:pt x="3510" y="3090"/>
                    <a:pt x="3510" y="3200"/>
                  </a:cubicBezTo>
                  <a:cubicBezTo>
                    <a:pt x="3510" y="3244"/>
                    <a:pt x="3488" y="3266"/>
                    <a:pt x="3444" y="3289"/>
                  </a:cubicBezTo>
                  <a:lnTo>
                    <a:pt x="3377" y="3289"/>
                  </a:lnTo>
                  <a:cubicBezTo>
                    <a:pt x="3338" y="3304"/>
                    <a:pt x="3305" y="3311"/>
                    <a:pt x="3275" y="3311"/>
                  </a:cubicBezTo>
                  <a:cubicBezTo>
                    <a:pt x="3220" y="3311"/>
                    <a:pt x="3177" y="3287"/>
                    <a:pt x="3135" y="3244"/>
                  </a:cubicBezTo>
                  <a:cubicBezTo>
                    <a:pt x="3119" y="3229"/>
                    <a:pt x="3103" y="3213"/>
                    <a:pt x="3088" y="3213"/>
                  </a:cubicBezTo>
                  <a:cubicBezTo>
                    <a:pt x="3081" y="3213"/>
                    <a:pt x="3075" y="3216"/>
                    <a:pt x="3068" y="3222"/>
                  </a:cubicBezTo>
                  <a:cubicBezTo>
                    <a:pt x="3068" y="3244"/>
                    <a:pt x="3090" y="3266"/>
                    <a:pt x="3090" y="3266"/>
                  </a:cubicBezTo>
                  <a:cubicBezTo>
                    <a:pt x="3113" y="3289"/>
                    <a:pt x="3157" y="3311"/>
                    <a:pt x="3179" y="3355"/>
                  </a:cubicBezTo>
                  <a:cubicBezTo>
                    <a:pt x="3245" y="3421"/>
                    <a:pt x="3223" y="3509"/>
                    <a:pt x="3135" y="3553"/>
                  </a:cubicBezTo>
                  <a:cubicBezTo>
                    <a:pt x="3090" y="3575"/>
                    <a:pt x="3024" y="3597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92" y="3774"/>
                    <a:pt x="2804" y="3862"/>
                    <a:pt x="2804" y="3973"/>
                  </a:cubicBezTo>
                  <a:cubicBezTo>
                    <a:pt x="2804" y="3995"/>
                    <a:pt x="2804" y="4017"/>
                    <a:pt x="2781" y="4039"/>
                  </a:cubicBezTo>
                  <a:cubicBezTo>
                    <a:pt x="2737" y="4105"/>
                    <a:pt x="2737" y="4171"/>
                    <a:pt x="2759" y="4237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4" y="4392"/>
                    <a:pt x="2804" y="4436"/>
                    <a:pt x="2826" y="4502"/>
                  </a:cubicBezTo>
                  <a:cubicBezTo>
                    <a:pt x="2826" y="4524"/>
                    <a:pt x="2848" y="4569"/>
                    <a:pt x="2848" y="4591"/>
                  </a:cubicBezTo>
                  <a:cubicBezTo>
                    <a:pt x="2870" y="4657"/>
                    <a:pt x="2848" y="4701"/>
                    <a:pt x="2804" y="4745"/>
                  </a:cubicBezTo>
                  <a:cubicBezTo>
                    <a:pt x="2759" y="4767"/>
                    <a:pt x="2737" y="4789"/>
                    <a:pt x="2715" y="4789"/>
                  </a:cubicBezTo>
                  <a:cubicBezTo>
                    <a:pt x="2693" y="4855"/>
                    <a:pt x="2671" y="4944"/>
                    <a:pt x="2627" y="4988"/>
                  </a:cubicBezTo>
                  <a:cubicBezTo>
                    <a:pt x="2583" y="4988"/>
                    <a:pt x="2539" y="4988"/>
                    <a:pt x="2495" y="5010"/>
                  </a:cubicBezTo>
                  <a:cubicBezTo>
                    <a:pt x="2517" y="5032"/>
                    <a:pt x="2539" y="5076"/>
                    <a:pt x="2561" y="5076"/>
                  </a:cubicBezTo>
                  <a:cubicBezTo>
                    <a:pt x="2671" y="5164"/>
                    <a:pt x="2715" y="5297"/>
                    <a:pt x="2826" y="5385"/>
                  </a:cubicBezTo>
                  <a:cubicBezTo>
                    <a:pt x="2848" y="5407"/>
                    <a:pt x="2826" y="5451"/>
                    <a:pt x="2804" y="5451"/>
                  </a:cubicBezTo>
                  <a:cubicBezTo>
                    <a:pt x="2737" y="5473"/>
                    <a:pt x="2693" y="5473"/>
                    <a:pt x="2671" y="5540"/>
                  </a:cubicBezTo>
                  <a:cubicBezTo>
                    <a:pt x="2649" y="5540"/>
                    <a:pt x="2649" y="5540"/>
                    <a:pt x="2627" y="5562"/>
                  </a:cubicBezTo>
                  <a:cubicBezTo>
                    <a:pt x="2539" y="5584"/>
                    <a:pt x="2517" y="5628"/>
                    <a:pt x="2495" y="5716"/>
                  </a:cubicBezTo>
                  <a:cubicBezTo>
                    <a:pt x="2495" y="5738"/>
                    <a:pt x="2473" y="5760"/>
                    <a:pt x="2473" y="5782"/>
                  </a:cubicBezTo>
                  <a:cubicBezTo>
                    <a:pt x="2459" y="5824"/>
                    <a:pt x="2436" y="5840"/>
                    <a:pt x="2410" y="5840"/>
                  </a:cubicBezTo>
                  <a:cubicBezTo>
                    <a:pt x="2394" y="5840"/>
                    <a:pt x="2378" y="5835"/>
                    <a:pt x="2362" y="5826"/>
                  </a:cubicBezTo>
                  <a:cubicBezTo>
                    <a:pt x="2340" y="5804"/>
                    <a:pt x="2318" y="5804"/>
                    <a:pt x="2296" y="5782"/>
                  </a:cubicBezTo>
                  <a:cubicBezTo>
                    <a:pt x="2296" y="5782"/>
                    <a:pt x="2252" y="5782"/>
                    <a:pt x="2252" y="5804"/>
                  </a:cubicBezTo>
                  <a:cubicBezTo>
                    <a:pt x="2252" y="5826"/>
                    <a:pt x="2274" y="5849"/>
                    <a:pt x="2296" y="5871"/>
                  </a:cubicBezTo>
                  <a:cubicBezTo>
                    <a:pt x="2296" y="5915"/>
                    <a:pt x="2318" y="5937"/>
                    <a:pt x="2318" y="5959"/>
                  </a:cubicBezTo>
                  <a:cubicBezTo>
                    <a:pt x="2337" y="6036"/>
                    <a:pt x="2306" y="6096"/>
                    <a:pt x="2240" y="6096"/>
                  </a:cubicBezTo>
                  <a:cubicBezTo>
                    <a:pt x="2230" y="6096"/>
                    <a:pt x="2219" y="6094"/>
                    <a:pt x="2208" y="6091"/>
                  </a:cubicBezTo>
                  <a:cubicBezTo>
                    <a:pt x="2119" y="6069"/>
                    <a:pt x="2031" y="6069"/>
                    <a:pt x="1943" y="6047"/>
                  </a:cubicBezTo>
                  <a:cubicBezTo>
                    <a:pt x="1894" y="6112"/>
                    <a:pt x="1834" y="6153"/>
                    <a:pt x="1762" y="6153"/>
                  </a:cubicBezTo>
                  <a:cubicBezTo>
                    <a:pt x="1736" y="6153"/>
                    <a:pt x="1708" y="6147"/>
                    <a:pt x="1678" y="6135"/>
                  </a:cubicBezTo>
                  <a:cubicBezTo>
                    <a:pt x="1656" y="6158"/>
                    <a:pt x="1678" y="6202"/>
                    <a:pt x="1656" y="6224"/>
                  </a:cubicBezTo>
                  <a:cubicBezTo>
                    <a:pt x="1590" y="6312"/>
                    <a:pt x="1524" y="6378"/>
                    <a:pt x="1457" y="6467"/>
                  </a:cubicBezTo>
                  <a:cubicBezTo>
                    <a:pt x="1431" y="6492"/>
                    <a:pt x="1406" y="6503"/>
                    <a:pt x="1375" y="6503"/>
                  </a:cubicBezTo>
                  <a:cubicBezTo>
                    <a:pt x="1354" y="6503"/>
                    <a:pt x="1330" y="6498"/>
                    <a:pt x="1303" y="6489"/>
                  </a:cubicBezTo>
                  <a:lnTo>
                    <a:pt x="1259" y="6489"/>
                  </a:lnTo>
                  <a:cubicBezTo>
                    <a:pt x="1252" y="6482"/>
                    <a:pt x="1244" y="6479"/>
                    <a:pt x="1235" y="6479"/>
                  </a:cubicBezTo>
                  <a:cubicBezTo>
                    <a:pt x="1213" y="6479"/>
                    <a:pt x="1186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92" y="6687"/>
                    <a:pt x="1192" y="6731"/>
                  </a:cubicBezTo>
                  <a:cubicBezTo>
                    <a:pt x="1170" y="6798"/>
                    <a:pt x="1215" y="6842"/>
                    <a:pt x="1259" y="6864"/>
                  </a:cubicBezTo>
                  <a:cubicBezTo>
                    <a:pt x="1303" y="6886"/>
                    <a:pt x="1325" y="6886"/>
                    <a:pt x="1347" y="6908"/>
                  </a:cubicBezTo>
                  <a:cubicBezTo>
                    <a:pt x="1413" y="6974"/>
                    <a:pt x="1413" y="7062"/>
                    <a:pt x="1325" y="7107"/>
                  </a:cubicBezTo>
                  <a:cubicBezTo>
                    <a:pt x="1281" y="7151"/>
                    <a:pt x="1259" y="7195"/>
                    <a:pt x="1259" y="7261"/>
                  </a:cubicBezTo>
                  <a:cubicBezTo>
                    <a:pt x="1281" y="7283"/>
                    <a:pt x="1259" y="7327"/>
                    <a:pt x="1281" y="7349"/>
                  </a:cubicBezTo>
                  <a:cubicBezTo>
                    <a:pt x="1281" y="7393"/>
                    <a:pt x="1281" y="7415"/>
                    <a:pt x="1281" y="7460"/>
                  </a:cubicBezTo>
                  <a:cubicBezTo>
                    <a:pt x="1303" y="7526"/>
                    <a:pt x="1347" y="7592"/>
                    <a:pt x="1391" y="7636"/>
                  </a:cubicBezTo>
                  <a:cubicBezTo>
                    <a:pt x="1435" y="7724"/>
                    <a:pt x="1413" y="7769"/>
                    <a:pt x="1369" y="7835"/>
                  </a:cubicBezTo>
                  <a:cubicBezTo>
                    <a:pt x="1347" y="7879"/>
                    <a:pt x="1303" y="7923"/>
                    <a:pt x="1281" y="7967"/>
                  </a:cubicBezTo>
                  <a:cubicBezTo>
                    <a:pt x="1237" y="8011"/>
                    <a:pt x="1215" y="8033"/>
                    <a:pt x="1215" y="8100"/>
                  </a:cubicBezTo>
                  <a:cubicBezTo>
                    <a:pt x="1215" y="8100"/>
                    <a:pt x="1192" y="8122"/>
                    <a:pt x="1192" y="8144"/>
                  </a:cubicBezTo>
                  <a:cubicBezTo>
                    <a:pt x="1170" y="8166"/>
                    <a:pt x="1170" y="8188"/>
                    <a:pt x="1148" y="8210"/>
                  </a:cubicBezTo>
                  <a:cubicBezTo>
                    <a:pt x="1170" y="8232"/>
                    <a:pt x="1192" y="8232"/>
                    <a:pt x="1192" y="8254"/>
                  </a:cubicBezTo>
                  <a:cubicBezTo>
                    <a:pt x="1215" y="8254"/>
                    <a:pt x="1259" y="8276"/>
                    <a:pt x="1281" y="8298"/>
                  </a:cubicBezTo>
                  <a:cubicBezTo>
                    <a:pt x="1303" y="8320"/>
                    <a:pt x="1303" y="8364"/>
                    <a:pt x="1259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8" y="8585"/>
                    <a:pt x="972" y="8585"/>
                  </a:cubicBezTo>
                  <a:cubicBezTo>
                    <a:pt x="906" y="8585"/>
                    <a:pt x="861" y="8629"/>
                    <a:pt x="817" y="8673"/>
                  </a:cubicBezTo>
                  <a:cubicBezTo>
                    <a:pt x="773" y="8740"/>
                    <a:pt x="707" y="8784"/>
                    <a:pt x="663" y="8828"/>
                  </a:cubicBezTo>
                  <a:cubicBezTo>
                    <a:pt x="597" y="8872"/>
                    <a:pt x="552" y="8894"/>
                    <a:pt x="530" y="8982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420" y="9027"/>
                    <a:pt x="376" y="9005"/>
                    <a:pt x="332" y="9005"/>
                  </a:cubicBezTo>
                  <a:cubicBezTo>
                    <a:pt x="288" y="9005"/>
                    <a:pt x="266" y="9005"/>
                    <a:pt x="243" y="9027"/>
                  </a:cubicBezTo>
                  <a:cubicBezTo>
                    <a:pt x="155" y="9093"/>
                    <a:pt x="67" y="9181"/>
                    <a:pt x="23" y="9269"/>
                  </a:cubicBezTo>
                  <a:cubicBezTo>
                    <a:pt x="1" y="9336"/>
                    <a:pt x="1" y="9380"/>
                    <a:pt x="45" y="9424"/>
                  </a:cubicBezTo>
                  <a:cubicBezTo>
                    <a:pt x="111" y="9534"/>
                    <a:pt x="177" y="9645"/>
                    <a:pt x="243" y="9733"/>
                  </a:cubicBezTo>
                  <a:cubicBezTo>
                    <a:pt x="266" y="9755"/>
                    <a:pt x="266" y="9799"/>
                    <a:pt x="266" y="9843"/>
                  </a:cubicBezTo>
                  <a:cubicBezTo>
                    <a:pt x="243" y="9931"/>
                    <a:pt x="199" y="10020"/>
                    <a:pt x="111" y="10064"/>
                  </a:cubicBezTo>
                  <a:cubicBezTo>
                    <a:pt x="89" y="10064"/>
                    <a:pt x="89" y="10086"/>
                    <a:pt x="89" y="10086"/>
                  </a:cubicBezTo>
                  <a:cubicBezTo>
                    <a:pt x="23" y="10130"/>
                    <a:pt x="23" y="10196"/>
                    <a:pt x="67" y="10240"/>
                  </a:cubicBezTo>
                  <a:cubicBezTo>
                    <a:pt x="133" y="10307"/>
                    <a:pt x="199" y="10373"/>
                    <a:pt x="288" y="10417"/>
                  </a:cubicBezTo>
                  <a:cubicBezTo>
                    <a:pt x="310" y="10439"/>
                    <a:pt x="354" y="10461"/>
                    <a:pt x="398" y="10483"/>
                  </a:cubicBezTo>
                  <a:cubicBezTo>
                    <a:pt x="420" y="10527"/>
                    <a:pt x="442" y="10549"/>
                    <a:pt x="464" y="10594"/>
                  </a:cubicBezTo>
                  <a:cubicBezTo>
                    <a:pt x="530" y="10660"/>
                    <a:pt x="575" y="10726"/>
                    <a:pt x="663" y="10770"/>
                  </a:cubicBezTo>
                  <a:cubicBezTo>
                    <a:pt x="751" y="10836"/>
                    <a:pt x="861" y="10858"/>
                    <a:pt x="906" y="10947"/>
                  </a:cubicBezTo>
                  <a:cubicBezTo>
                    <a:pt x="950" y="10947"/>
                    <a:pt x="972" y="10925"/>
                    <a:pt x="1016" y="10925"/>
                  </a:cubicBezTo>
                  <a:cubicBezTo>
                    <a:pt x="1060" y="10925"/>
                    <a:pt x="1104" y="10925"/>
                    <a:pt x="1126" y="10880"/>
                  </a:cubicBezTo>
                  <a:cubicBezTo>
                    <a:pt x="1148" y="10858"/>
                    <a:pt x="1170" y="10836"/>
                    <a:pt x="1215" y="10814"/>
                  </a:cubicBezTo>
                  <a:cubicBezTo>
                    <a:pt x="1303" y="10792"/>
                    <a:pt x="1347" y="10726"/>
                    <a:pt x="1435" y="10682"/>
                  </a:cubicBezTo>
                  <a:cubicBezTo>
                    <a:pt x="1435" y="10660"/>
                    <a:pt x="1435" y="10638"/>
                    <a:pt x="1435" y="10616"/>
                  </a:cubicBezTo>
                  <a:cubicBezTo>
                    <a:pt x="1413" y="10594"/>
                    <a:pt x="1413" y="10571"/>
                    <a:pt x="1413" y="10549"/>
                  </a:cubicBezTo>
                  <a:cubicBezTo>
                    <a:pt x="1435" y="10527"/>
                    <a:pt x="1457" y="10527"/>
                    <a:pt x="1479" y="10527"/>
                  </a:cubicBezTo>
                  <a:cubicBezTo>
                    <a:pt x="1634" y="10483"/>
                    <a:pt x="1656" y="10461"/>
                    <a:pt x="1656" y="10307"/>
                  </a:cubicBezTo>
                  <a:cubicBezTo>
                    <a:pt x="1656" y="10249"/>
                    <a:pt x="1672" y="10192"/>
                    <a:pt x="1749" y="10192"/>
                  </a:cubicBezTo>
                  <a:cubicBezTo>
                    <a:pt x="1760" y="10192"/>
                    <a:pt x="1774" y="10193"/>
                    <a:pt x="1788" y="10196"/>
                  </a:cubicBezTo>
                  <a:lnTo>
                    <a:pt x="1810" y="10196"/>
                  </a:lnTo>
                  <a:cubicBezTo>
                    <a:pt x="1822" y="10202"/>
                    <a:pt x="1834" y="10205"/>
                    <a:pt x="1845" y="10205"/>
                  </a:cubicBezTo>
                  <a:cubicBezTo>
                    <a:pt x="1877" y="10205"/>
                    <a:pt x="1905" y="10184"/>
                    <a:pt x="1921" y="10152"/>
                  </a:cubicBezTo>
                  <a:cubicBezTo>
                    <a:pt x="1943" y="10086"/>
                    <a:pt x="2009" y="10064"/>
                    <a:pt x="2075" y="10064"/>
                  </a:cubicBezTo>
                  <a:lnTo>
                    <a:pt x="2119" y="10064"/>
                  </a:lnTo>
                  <a:cubicBezTo>
                    <a:pt x="2164" y="10020"/>
                    <a:pt x="2186" y="9976"/>
                    <a:pt x="2208" y="9931"/>
                  </a:cubicBezTo>
                  <a:cubicBezTo>
                    <a:pt x="2230" y="9887"/>
                    <a:pt x="2252" y="9843"/>
                    <a:pt x="2318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28" y="9755"/>
                    <a:pt x="2473" y="9733"/>
                    <a:pt x="2539" y="9711"/>
                  </a:cubicBezTo>
                  <a:cubicBezTo>
                    <a:pt x="2605" y="9689"/>
                    <a:pt x="2649" y="9645"/>
                    <a:pt x="2693" y="9600"/>
                  </a:cubicBezTo>
                  <a:cubicBezTo>
                    <a:pt x="2715" y="9534"/>
                    <a:pt x="2759" y="9490"/>
                    <a:pt x="2804" y="9446"/>
                  </a:cubicBezTo>
                  <a:cubicBezTo>
                    <a:pt x="2826" y="9380"/>
                    <a:pt x="2870" y="9336"/>
                    <a:pt x="2936" y="9291"/>
                  </a:cubicBezTo>
                  <a:cubicBezTo>
                    <a:pt x="2980" y="9269"/>
                    <a:pt x="3002" y="9225"/>
                    <a:pt x="3002" y="9181"/>
                  </a:cubicBezTo>
                  <a:cubicBezTo>
                    <a:pt x="3024" y="9071"/>
                    <a:pt x="3046" y="8982"/>
                    <a:pt x="3046" y="8872"/>
                  </a:cubicBezTo>
                  <a:cubicBezTo>
                    <a:pt x="3046" y="8828"/>
                    <a:pt x="3068" y="8806"/>
                    <a:pt x="3113" y="8784"/>
                  </a:cubicBezTo>
                  <a:cubicBezTo>
                    <a:pt x="3131" y="8775"/>
                    <a:pt x="3149" y="8769"/>
                    <a:pt x="3166" y="8769"/>
                  </a:cubicBezTo>
                  <a:cubicBezTo>
                    <a:pt x="3189" y="8769"/>
                    <a:pt x="3210" y="8780"/>
                    <a:pt x="3223" y="8806"/>
                  </a:cubicBezTo>
                  <a:cubicBezTo>
                    <a:pt x="3223" y="8828"/>
                    <a:pt x="3223" y="8850"/>
                    <a:pt x="3267" y="8850"/>
                  </a:cubicBezTo>
                  <a:cubicBezTo>
                    <a:pt x="3267" y="8806"/>
                    <a:pt x="3267" y="8784"/>
                    <a:pt x="3267" y="8740"/>
                  </a:cubicBezTo>
                  <a:cubicBezTo>
                    <a:pt x="3267" y="8696"/>
                    <a:pt x="3245" y="8651"/>
                    <a:pt x="3223" y="8629"/>
                  </a:cubicBezTo>
                  <a:cubicBezTo>
                    <a:pt x="3201" y="8541"/>
                    <a:pt x="3201" y="8475"/>
                    <a:pt x="3267" y="8431"/>
                  </a:cubicBezTo>
                  <a:cubicBezTo>
                    <a:pt x="3289" y="8431"/>
                    <a:pt x="3289" y="8387"/>
                    <a:pt x="3289" y="8364"/>
                  </a:cubicBezTo>
                  <a:cubicBezTo>
                    <a:pt x="3289" y="8342"/>
                    <a:pt x="3267" y="8320"/>
                    <a:pt x="3267" y="8298"/>
                  </a:cubicBezTo>
                  <a:cubicBezTo>
                    <a:pt x="3267" y="8254"/>
                    <a:pt x="3267" y="8210"/>
                    <a:pt x="3311" y="8188"/>
                  </a:cubicBezTo>
                  <a:cubicBezTo>
                    <a:pt x="3377" y="8166"/>
                    <a:pt x="3377" y="8100"/>
                    <a:pt x="3377" y="8033"/>
                  </a:cubicBezTo>
                  <a:cubicBezTo>
                    <a:pt x="3466" y="7967"/>
                    <a:pt x="3466" y="7967"/>
                    <a:pt x="3488" y="7901"/>
                  </a:cubicBezTo>
                  <a:cubicBezTo>
                    <a:pt x="3488" y="7901"/>
                    <a:pt x="3466" y="7879"/>
                    <a:pt x="3466" y="7879"/>
                  </a:cubicBezTo>
                  <a:cubicBezTo>
                    <a:pt x="3444" y="7879"/>
                    <a:pt x="3421" y="7901"/>
                    <a:pt x="3399" y="7901"/>
                  </a:cubicBezTo>
                  <a:cubicBezTo>
                    <a:pt x="3399" y="7835"/>
                    <a:pt x="3399" y="7835"/>
                    <a:pt x="3444" y="7791"/>
                  </a:cubicBezTo>
                  <a:cubicBezTo>
                    <a:pt x="3466" y="7747"/>
                    <a:pt x="3488" y="7702"/>
                    <a:pt x="3466" y="7636"/>
                  </a:cubicBezTo>
                  <a:cubicBezTo>
                    <a:pt x="3421" y="7548"/>
                    <a:pt x="3421" y="7438"/>
                    <a:pt x="3399" y="7349"/>
                  </a:cubicBezTo>
                  <a:cubicBezTo>
                    <a:pt x="3399" y="7327"/>
                    <a:pt x="3421" y="7305"/>
                    <a:pt x="3421" y="7283"/>
                  </a:cubicBezTo>
                  <a:cubicBezTo>
                    <a:pt x="3466" y="7305"/>
                    <a:pt x="3488" y="7305"/>
                    <a:pt x="3532" y="7327"/>
                  </a:cubicBezTo>
                  <a:cubicBezTo>
                    <a:pt x="3576" y="7305"/>
                    <a:pt x="3620" y="7261"/>
                    <a:pt x="3642" y="7239"/>
                  </a:cubicBezTo>
                  <a:cubicBezTo>
                    <a:pt x="3664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53" y="7107"/>
                    <a:pt x="3775" y="7129"/>
                    <a:pt x="3797" y="7129"/>
                  </a:cubicBezTo>
                  <a:cubicBezTo>
                    <a:pt x="3812" y="7134"/>
                    <a:pt x="3827" y="7137"/>
                    <a:pt x="3840" y="7137"/>
                  </a:cubicBezTo>
                  <a:cubicBezTo>
                    <a:pt x="3881" y="7137"/>
                    <a:pt x="3907" y="7108"/>
                    <a:pt x="3907" y="7040"/>
                  </a:cubicBezTo>
                  <a:cubicBezTo>
                    <a:pt x="3907" y="7018"/>
                    <a:pt x="3907" y="7018"/>
                    <a:pt x="3907" y="6974"/>
                  </a:cubicBezTo>
                  <a:cubicBezTo>
                    <a:pt x="3995" y="6974"/>
                    <a:pt x="4062" y="6952"/>
                    <a:pt x="4106" y="6886"/>
                  </a:cubicBezTo>
                  <a:cubicBezTo>
                    <a:pt x="4128" y="6864"/>
                    <a:pt x="4172" y="6864"/>
                    <a:pt x="4194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3"/>
                    <a:pt x="4326" y="6709"/>
                    <a:pt x="4370" y="6665"/>
                  </a:cubicBezTo>
                  <a:cubicBezTo>
                    <a:pt x="4415" y="6621"/>
                    <a:pt x="4437" y="6599"/>
                    <a:pt x="4481" y="6555"/>
                  </a:cubicBezTo>
                  <a:cubicBezTo>
                    <a:pt x="4481" y="6489"/>
                    <a:pt x="4459" y="6444"/>
                    <a:pt x="4415" y="6422"/>
                  </a:cubicBezTo>
                  <a:cubicBezTo>
                    <a:pt x="4393" y="6356"/>
                    <a:pt x="4393" y="6312"/>
                    <a:pt x="4393" y="6246"/>
                  </a:cubicBezTo>
                  <a:lnTo>
                    <a:pt x="4393" y="6246"/>
                  </a:lnTo>
                  <a:cubicBezTo>
                    <a:pt x="4453" y="6282"/>
                    <a:pt x="4481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24"/>
                    <a:pt x="4503" y="6202"/>
                  </a:cubicBezTo>
                  <a:cubicBezTo>
                    <a:pt x="4525" y="6135"/>
                    <a:pt x="4547" y="6091"/>
                    <a:pt x="4591" y="6047"/>
                  </a:cubicBezTo>
                  <a:cubicBezTo>
                    <a:pt x="4635" y="6003"/>
                    <a:pt x="4635" y="5959"/>
                    <a:pt x="4547" y="5937"/>
                  </a:cubicBezTo>
                  <a:cubicBezTo>
                    <a:pt x="4547" y="5915"/>
                    <a:pt x="4525" y="5915"/>
                    <a:pt x="4503" y="5915"/>
                  </a:cubicBezTo>
                  <a:cubicBezTo>
                    <a:pt x="4547" y="5871"/>
                    <a:pt x="4591" y="5826"/>
                    <a:pt x="4635" y="5782"/>
                  </a:cubicBezTo>
                  <a:cubicBezTo>
                    <a:pt x="4657" y="5738"/>
                    <a:pt x="4679" y="5694"/>
                    <a:pt x="4702" y="5628"/>
                  </a:cubicBezTo>
                  <a:cubicBezTo>
                    <a:pt x="4790" y="5628"/>
                    <a:pt x="4790" y="5540"/>
                    <a:pt x="4812" y="5495"/>
                  </a:cubicBezTo>
                  <a:cubicBezTo>
                    <a:pt x="4830" y="5483"/>
                    <a:pt x="4847" y="5479"/>
                    <a:pt x="4862" y="5479"/>
                  </a:cubicBezTo>
                  <a:cubicBezTo>
                    <a:pt x="4886" y="5479"/>
                    <a:pt x="4906" y="5489"/>
                    <a:pt x="4921" y="5489"/>
                  </a:cubicBezTo>
                  <a:cubicBezTo>
                    <a:pt x="4930" y="5489"/>
                    <a:pt x="4938" y="5486"/>
                    <a:pt x="4944" y="5473"/>
                  </a:cubicBezTo>
                  <a:cubicBezTo>
                    <a:pt x="4944" y="5473"/>
                    <a:pt x="4944" y="5451"/>
                    <a:pt x="4944" y="5451"/>
                  </a:cubicBezTo>
                  <a:cubicBezTo>
                    <a:pt x="4944" y="5451"/>
                    <a:pt x="4944" y="5429"/>
                    <a:pt x="4944" y="5429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4"/>
                    <a:pt x="4988" y="5120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88" y="4833"/>
                    <a:pt x="5010" y="4767"/>
                    <a:pt x="5055" y="4701"/>
                  </a:cubicBezTo>
                  <a:cubicBezTo>
                    <a:pt x="5099" y="4657"/>
                    <a:pt x="5099" y="4635"/>
                    <a:pt x="5099" y="4569"/>
                  </a:cubicBezTo>
                  <a:cubicBezTo>
                    <a:pt x="5077" y="4458"/>
                    <a:pt x="5143" y="4392"/>
                    <a:pt x="5253" y="4392"/>
                  </a:cubicBezTo>
                  <a:lnTo>
                    <a:pt x="5319" y="4392"/>
                  </a:lnTo>
                  <a:cubicBezTo>
                    <a:pt x="5342" y="4392"/>
                    <a:pt x="5386" y="4392"/>
                    <a:pt x="5386" y="4370"/>
                  </a:cubicBezTo>
                  <a:cubicBezTo>
                    <a:pt x="5474" y="4304"/>
                    <a:pt x="5518" y="4215"/>
                    <a:pt x="5474" y="4105"/>
                  </a:cubicBezTo>
                  <a:cubicBezTo>
                    <a:pt x="5452" y="4105"/>
                    <a:pt x="5452" y="4083"/>
                    <a:pt x="5452" y="4061"/>
                  </a:cubicBezTo>
                  <a:cubicBezTo>
                    <a:pt x="5452" y="4039"/>
                    <a:pt x="5474" y="4017"/>
                    <a:pt x="5496" y="4017"/>
                  </a:cubicBezTo>
                  <a:cubicBezTo>
                    <a:pt x="5518" y="3995"/>
                    <a:pt x="5562" y="3995"/>
                    <a:pt x="5584" y="3995"/>
                  </a:cubicBezTo>
                  <a:cubicBezTo>
                    <a:pt x="5628" y="3884"/>
                    <a:pt x="5673" y="3774"/>
                    <a:pt x="5717" y="3686"/>
                  </a:cubicBezTo>
                  <a:cubicBezTo>
                    <a:pt x="5739" y="3664"/>
                    <a:pt x="5761" y="3642"/>
                    <a:pt x="5783" y="3642"/>
                  </a:cubicBezTo>
                  <a:cubicBezTo>
                    <a:pt x="5805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1"/>
                    <a:pt x="5926" y="3717"/>
                    <a:pt x="5941" y="3717"/>
                  </a:cubicBezTo>
                  <a:cubicBezTo>
                    <a:pt x="5947" y="3717"/>
                    <a:pt x="5953" y="3714"/>
                    <a:pt x="5959" y="3708"/>
                  </a:cubicBezTo>
                  <a:cubicBezTo>
                    <a:pt x="5982" y="3708"/>
                    <a:pt x="6004" y="3686"/>
                    <a:pt x="6026" y="3686"/>
                  </a:cubicBezTo>
                  <a:cubicBezTo>
                    <a:pt x="6026" y="3642"/>
                    <a:pt x="6026" y="3620"/>
                    <a:pt x="6026" y="3575"/>
                  </a:cubicBezTo>
                  <a:cubicBezTo>
                    <a:pt x="6042" y="3526"/>
                    <a:pt x="6084" y="3501"/>
                    <a:pt x="6122" y="3501"/>
                  </a:cubicBezTo>
                  <a:cubicBezTo>
                    <a:pt x="6135" y="3501"/>
                    <a:pt x="6147" y="3504"/>
                    <a:pt x="6158" y="3509"/>
                  </a:cubicBezTo>
                  <a:cubicBezTo>
                    <a:pt x="6202" y="3531"/>
                    <a:pt x="6224" y="3553"/>
                    <a:pt x="6268" y="3575"/>
                  </a:cubicBezTo>
                  <a:cubicBezTo>
                    <a:pt x="6291" y="3465"/>
                    <a:pt x="6180" y="3465"/>
                    <a:pt x="6158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1" y="3289"/>
                  </a:lnTo>
                  <a:cubicBezTo>
                    <a:pt x="6291" y="3266"/>
                    <a:pt x="6291" y="3244"/>
                    <a:pt x="6291" y="3244"/>
                  </a:cubicBezTo>
                  <a:cubicBezTo>
                    <a:pt x="6268" y="3222"/>
                    <a:pt x="6246" y="3222"/>
                    <a:pt x="6224" y="3200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2" y="2996"/>
                    <a:pt x="6270" y="2978"/>
                    <a:pt x="6302" y="2978"/>
                  </a:cubicBezTo>
                  <a:cubicBezTo>
                    <a:pt x="6321" y="2978"/>
                    <a:pt x="6345" y="2985"/>
                    <a:pt x="6379" y="3002"/>
                  </a:cubicBezTo>
                  <a:cubicBezTo>
                    <a:pt x="6379" y="3002"/>
                    <a:pt x="6379" y="3024"/>
                    <a:pt x="6401" y="3024"/>
                  </a:cubicBezTo>
                  <a:cubicBezTo>
                    <a:pt x="6423" y="2980"/>
                    <a:pt x="6423" y="2935"/>
                    <a:pt x="6423" y="2891"/>
                  </a:cubicBezTo>
                  <a:cubicBezTo>
                    <a:pt x="6401" y="2847"/>
                    <a:pt x="6379" y="2825"/>
                    <a:pt x="6423" y="2803"/>
                  </a:cubicBezTo>
                  <a:cubicBezTo>
                    <a:pt x="6467" y="2759"/>
                    <a:pt x="6401" y="2737"/>
                    <a:pt x="6423" y="2693"/>
                  </a:cubicBezTo>
                  <a:cubicBezTo>
                    <a:pt x="6445" y="2648"/>
                    <a:pt x="6423" y="2582"/>
                    <a:pt x="6445" y="2516"/>
                  </a:cubicBezTo>
                  <a:cubicBezTo>
                    <a:pt x="6533" y="2472"/>
                    <a:pt x="6555" y="2472"/>
                    <a:pt x="6577" y="2362"/>
                  </a:cubicBezTo>
                  <a:cubicBezTo>
                    <a:pt x="6599" y="2317"/>
                    <a:pt x="6622" y="2273"/>
                    <a:pt x="6666" y="2251"/>
                  </a:cubicBezTo>
                  <a:cubicBezTo>
                    <a:pt x="6688" y="2251"/>
                    <a:pt x="6710" y="2229"/>
                    <a:pt x="6710" y="2207"/>
                  </a:cubicBezTo>
                  <a:cubicBezTo>
                    <a:pt x="6798" y="2141"/>
                    <a:pt x="6798" y="2119"/>
                    <a:pt x="6754" y="2031"/>
                  </a:cubicBezTo>
                  <a:cubicBezTo>
                    <a:pt x="6710" y="1964"/>
                    <a:pt x="6666" y="1876"/>
                    <a:pt x="6644" y="1788"/>
                  </a:cubicBezTo>
                  <a:cubicBezTo>
                    <a:pt x="6644" y="1722"/>
                    <a:pt x="6622" y="1655"/>
                    <a:pt x="6577" y="1611"/>
                  </a:cubicBezTo>
                  <a:cubicBezTo>
                    <a:pt x="6533" y="1567"/>
                    <a:pt x="6533" y="1501"/>
                    <a:pt x="6577" y="1457"/>
                  </a:cubicBezTo>
                  <a:cubicBezTo>
                    <a:pt x="6599" y="1413"/>
                    <a:pt x="6776" y="1214"/>
                    <a:pt x="6820" y="1192"/>
                  </a:cubicBezTo>
                  <a:cubicBezTo>
                    <a:pt x="6820" y="1170"/>
                    <a:pt x="6820" y="1170"/>
                    <a:pt x="6842" y="1170"/>
                  </a:cubicBezTo>
                  <a:cubicBezTo>
                    <a:pt x="6908" y="1126"/>
                    <a:pt x="6908" y="1037"/>
                    <a:pt x="6886" y="971"/>
                  </a:cubicBezTo>
                  <a:cubicBezTo>
                    <a:pt x="6864" y="927"/>
                    <a:pt x="6842" y="905"/>
                    <a:pt x="6842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42" y="728"/>
                    <a:pt x="6842" y="706"/>
                    <a:pt x="6842" y="706"/>
                  </a:cubicBezTo>
                  <a:cubicBezTo>
                    <a:pt x="6864" y="684"/>
                    <a:pt x="6864" y="640"/>
                    <a:pt x="6842" y="640"/>
                  </a:cubicBezTo>
                  <a:cubicBezTo>
                    <a:pt x="6798" y="530"/>
                    <a:pt x="6754" y="419"/>
                    <a:pt x="6599" y="397"/>
                  </a:cubicBezTo>
                  <a:cubicBezTo>
                    <a:pt x="6511" y="397"/>
                    <a:pt x="6445" y="331"/>
                    <a:pt x="6379" y="265"/>
                  </a:cubicBezTo>
                  <a:cubicBezTo>
                    <a:pt x="6357" y="243"/>
                    <a:pt x="6313" y="221"/>
                    <a:pt x="6291" y="199"/>
                  </a:cubicBezTo>
                  <a:cubicBezTo>
                    <a:pt x="6202" y="177"/>
                    <a:pt x="6136" y="133"/>
                    <a:pt x="6048" y="133"/>
                  </a:cubicBezTo>
                  <a:cubicBezTo>
                    <a:pt x="6004" y="133"/>
                    <a:pt x="5982" y="133"/>
                    <a:pt x="5937" y="110"/>
                  </a:cubicBezTo>
                  <a:cubicBezTo>
                    <a:pt x="5915" y="110"/>
                    <a:pt x="5893" y="88"/>
                    <a:pt x="5871" y="88"/>
                  </a:cubicBezTo>
                  <a:cubicBezTo>
                    <a:pt x="5783" y="88"/>
                    <a:pt x="5717" y="66"/>
                    <a:pt x="5651" y="22"/>
                  </a:cubicBezTo>
                  <a:cubicBezTo>
                    <a:pt x="5606" y="0"/>
                    <a:pt x="5584" y="0"/>
                    <a:pt x="5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4958425" y="1106125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51" y="4196"/>
                  </a:moveTo>
                  <a:cubicBezTo>
                    <a:pt x="5363" y="4196"/>
                    <a:pt x="5376" y="4201"/>
                    <a:pt x="5386" y="4211"/>
                  </a:cubicBezTo>
                  <a:cubicBezTo>
                    <a:pt x="5386" y="4233"/>
                    <a:pt x="5386" y="4255"/>
                    <a:pt x="5386" y="4277"/>
                  </a:cubicBezTo>
                  <a:cubicBezTo>
                    <a:pt x="5371" y="4277"/>
                    <a:pt x="5356" y="4287"/>
                    <a:pt x="5341" y="4287"/>
                  </a:cubicBezTo>
                  <a:cubicBezTo>
                    <a:pt x="5334" y="4287"/>
                    <a:pt x="5327" y="4284"/>
                    <a:pt x="5319" y="4277"/>
                  </a:cubicBezTo>
                  <a:cubicBezTo>
                    <a:pt x="5297" y="4277"/>
                    <a:pt x="5297" y="4255"/>
                    <a:pt x="5319" y="4233"/>
                  </a:cubicBezTo>
                  <a:cubicBezTo>
                    <a:pt x="5319" y="4207"/>
                    <a:pt x="5334" y="4196"/>
                    <a:pt x="5351" y="4196"/>
                  </a:cubicBezTo>
                  <a:close/>
                  <a:moveTo>
                    <a:pt x="4790" y="4885"/>
                  </a:moveTo>
                  <a:cubicBezTo>
                    <a:pt x="4804" y="4885"/>
                    <a:pt x="4819" y="4895"/>
                    <a:pt x="4834" y="4895"/>
                  </a:cubicBezTo>
                  <a:cubicBezTo>
                    <a:pt x="4834" y="4917"/>
                    <a:pt x="4856" y="4939"/>
                    <a:pt x="4856" y="4939"/>
                  </a:cubicBezTo>
                  <a:cubicBezTo>
                    <a:pt x="4856" y="4983"/>
                    <a:pt x="4878" y="5005"/>
                    <a:pt x="4856" y="5027"/>
                  </a:cubicBezTo>
                  <a:cubicBezTo>
                    <a:pt x="4834" y="5027"/>
                    <a:pt x="4790" y="5027"/>
                    <a:pt x="4768" y="5005"/>
                  </a:cubicBezTo>
                  <a:cubicBezTo>
                    <a:pt x="4768" y="4983"/>
                    <a:pt x="4745" y="4961"/>
                    <a:pt x="4745" y="4939"/>
                  </a:cubicBezTo>
                  <a:cubicBezTo>
                    <a:pt x="4745" y="4917"/>
                    <a:pt x="4745" y="4895"/>
                    <a:pt x="4768" y="4895"/>
                  </a:cubicBezTo>
                  <a:cubicBezTo>
                    <a:pt x="4775" y="4887"/>
                    <a:pt x="4782" y="4885"/>
                    <a:pt x="4790" y="4885"/>
                  </a:cubicBezTo>
                  <a:close/>
                  <a:moveTo>
                    <a:pt x="4799" y="5176"/>
                  </a:moveTo>
                  <a:cubicBezTo>
                    <a:pt x="4803" y="5176"/>
                    <a:pt x="4807" y="5177"/>
                    <a:pt x="4812" y="5182"/>
                  </a:cubicBezTo>
                  <a:cubicBezTo>
                    <a:pt x="4834" y="5182"/>
                    <a:pt x="4856" y="5226"/>
                    <a:pt x="4856" y="5248"/>
                  </a:cubicBezTo>
                  <a:cubicBezTo>
                    <a:pt x="4834" y="5270"/>
                    <a:pt x="4812" y="5292"/>
                    <a:pt x="4768" y="5292"/>
                  </a:cubicBezTo>
                  <a:cubicBezTo>
                    <a:pt x="4768" y="5292"/>
                    <a:pt x="4768" y="5292"/>
                    <a:pt x="4768" y="5270"/>
                  </a:cubicBezTo>
                  <a:cubicBezTo>
                    <a:pt x="4745" y="5270"/>
                    <a:pt x="4745" y="5270"/>
                    <a:pt x="4745" y="5248"/>
                  </a:cubicBezTo>
                  <a:cubicBezTo>
                    <a:pt x="4745" y="5248"/>
                    <a:pt x="4745" y="5226"/>
                    <a:pt x="4745" y="5226"/>
                  </a:cubicBezTo>
                  <a:cubicBezTo>
                    <a:pt x="4763" y="5208"/>
                    <a:pt x="4781" y="5176"/>
                    <a:pt x="4799" y="5176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4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lnTo>
                    <a:pt x="5187" y="282"/>
                  </a:lnTo>
                  <a:cubicBezTo>
                    <a:pt x="5099" y="326"/>
                    <a:pt x="5054" y="393"/>
                    <a:pt x="5010" y="459"/>
                  </a:cubicBezTo>
                  <a:cubicBezTo>
                    <a:pt x="4966" y="547"/>
                    <a:pt x="4944" y="635"/>
                    <a:pt x="4966" y="746"/>
                  </a:cubicBezTo>
                  <a:cubicBezTo>
                    <a:pt x="5010" y="834"/>
                    <a:pt x="4966" y="900"/>
                    <a:pt x="4856" y="900"/>
                  </a:cubicBezTo>
                  <a:cubicBezTo>
                    <a:pt x="4824" y="908"/>
                    <a:pt x="4791" y="913"/>
                    <a:pt x="4760" y="913"/>
                  </a:cubicBezTo>
                  <a:cubicBezTo>
                    <a:pt x="4706" y="913"/>
                    <a:pt x="4655" y="898"/>
                    <a:pt x="4613" y="856"/>
                  </a:cubicBezTo>
                  <a:cubicBezTo>
                    <a:pt x="4591" y="834"/>
                    <a:pt x="4569" y="834"/>
                    <a:pt x="4525" y="834"/>
                  </a:cubicBezTo>
                  <a:cubicBezTo>
                    <a:pt x="4525" y="878"/>
                    <a:pt x="4525" y="922"/>
                    <a:pt x="4503" y="988"/>
                  </a:cubicBezTo>
                  <a:lnTo>
                    <a:pt x="4370" y="988"/>
                  </a:lnTo>
                  <a:cubicBezTo>
                    <a:pt x="4326" y="1011"/>
                    <a:pt x="4304" y="1033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2"/>
                  </a:cubicBezTo>
                  <a:cubicBezTo>
                    <a:pt x="4260" y="1364"/>
                    <a:pt x="4260" y="1364"/>
                    <a:pt x="4238" y="1386"/>
                  </a:cubicBezTo>
                  <a:cubicBezTo>
                    <a:pt x="4260" y="1408"/>
                    <a:pt x="4282" y="1430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62"/>
                  </a:cubicBezTo>
                  <a:cubicBezTo>
                    <a:pt x="4260" y="1628"/>
                    <a:pt x="4282" y="1695"/>
                    <a:pt x="4282" y="1783"/>
                  </a:cubicBezTo>
                  <a:cubicBezTo>
                    <a:pt x="4282" y="1814"/>
                    <a:pt x="4260" y="1845"/>
                    <a:pt x="4224" y="1845"/>
                  </a:cubicBezTo>
                  <a:cubicBezTo>
                    <a:pt x="4209" y="1845"/>
                    <a:pt x="4191" y="1840"/>
                    <a:pt x="4172" y="1827"/>
                  </a:cubicBezTo>
                  <a:cubicBezTo>
                    <a:pt x="4154" y="1827"/>
                    <a:pt x="4136" y="1799"/>
                    <a:pt x="4119" y="1799"/>
                  </a:cubicBezTo>
                  <a:cubicBezTo>
                    <a:pt x="4114" y="1799"/>
                    <a:pt x="4110" y="1801"/>
                    <a:pt x="4105" y="1805"/>
                  </a:cubicBezTo>
                  <a:cubicBezTo>
                    <a:pt x="4105" y="1849"/>
                    <a:pt x="4105" y="1893"/>
                    <a:pt x="4105" y="1937"/>
                  </a:cubicBezTo>
                  <a:cubicBezTo>
                    <a:pt x="4083" y="2026"/>
                    <a:pt x="4128" y="2070"/>
                    <a:pt x="4172" y="2136"/>
                  </a:cubicBezTo>
                  <a:cubicBezTo>
                    <a:pt x="4194" y="2158"/>
                    <a:pt x="4216" y="2180"/>
                    <a:pt x="4260" y="2202"/>
                  </a:cubicBezTo>
                  <a:cubicBezTo>
                    <a:pt x="4260" y="2224"/>
                    <a:pt x="4282" y="2246"/>
                    <a:pt x="4304" y="2269"/>
                  </a:cubicBezTo>
                  <a:cubicBezTo>
                    <a:pt x="4260" y="2335"/>
                    <a:pt x="4238" y="2379"/>
                    <a:pt x="4216" y="2445"/>
                  </a:cubicBezTo>
                  <a:cubicBezTo>
                    <a:pt x="4128" y="2445"/>
                    <a:pt x="4128" y="2335"/>
                    <a:pt x="4061" y="2313"/>
                  </a:cubicBezTo>
                  <a:lnTo>
                    <a:pt x="4061" y="2313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4" y="2533"/>
                    <a:pt x="3598" y="2577"/>
                  </a:cubicBezTo>
                  <a:cubicBezTo>
                    <a:pt x="3598" y="2600"/>
                    <a:pt x="3598" y="2622"/>
                    <a:pt x="3598" y="2666"/>
                  </a:cubicBezTo>
                  <a:cubicBezTo>
                    <a:pt x="3571" y="2666"/>
                    <a:pt x="3535" y="2632"/>
                    <a:pt x="3502" y="2632"/>
                  </a:cubicBezTo>
                  <a:cubicBezTo>
                    <a:pt x="3481" y="2632"/>
                    <a:pt x="3460" y="2645"/>
                    <a:pt x="3443" y="2688"/>
                  </a:cubicBezTo>
                  <a:cubicBezTo>
                    <a:pt x="3465" y="2710"/>
                    <a:pt x="3465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10" y="2975"/>
                    <a:pt x="3510" y="3085"/>
                    <a:pt x="3510" y="3217"/>
                  </a:cubicBezTo>
                  <a:cubicBezTo>
                    <a:pt x="3488" y="3262"/>
                    <a:pt x="3488" y="3284"/>
                    <a:pt x="3443" y="3284"/>
                  </a:cubicBezTo>
                  <a:cubicBezTo>
                    <a:pt x="3421" y="3284"/>
                    <a:pt x="3377" y="3306"/>
                    <a:pt x="3355" y="3306"/>
                  </a:cubicBezTo>
                  <a:cubicBezTo>
                    <a:pt x="3323" y="3314"/>
                    <a:pt x="3293" y="3319"/>
                    <a:pt x="3265" y="3319"/>
                  </a:cubicBezTo>
                  <a:cubicBezTo>
                    <a:pt x="3215" y="3319"/>
                    <a:pt x="3168" y="3304"/>
                    <a:pt x="3112" y="3262"/>
                  </a:cubicBezTo>
                  <a:cubicBezTo>
                    <a:pt x="3112" y="3246"/>
                    <a:pt x="3101" y="3230"/>
                    <a:pt x="3087" y="3230"/>
                  </a:cubicBezTo>
                  <a:cubicBezTo>
                    <a:pt x="3081" y="3230"/>
                    <a:pt x="3075" y="3233"/>
                    <a:pt x="3068" y="3240"/>
                  </a:cubicBezTo>
                  <a:cubicBezTo>
                    <a:pt x="3068" y="3262"/>
                    <a:pt x="3068" y="3262"/>
                    <a:pt x="3090" y="3284"/>
                  </a:cubicBezTo>
                  <a:cubicBezTo>
                    <a:pt x="3112" y="3306"/>
                    <a:pt x="3134" y="3328"/>
                    <a:pt x="3179" y="3350"/>
                  </a:cubicBezTo>
                  <a:cubicBezTo>
                    <a:pt x="3223" y="3438"/>
                    <a:pt x="3201" y="3526"/>
                    <a:pt x="3112" y="3571"/>
                  </a:cubicBezTo>
                  <a:cubicBezTo>
                    <a:pt x="3068" y="3593"/>
                    <a:pt x="3024" y="3615"/>
                    <a:pt x="2980" y="3637"/>
                  </a:cubicBezTo>
                  <a:cubicBezTo>
                    <a:pt x="2958" y="3637"/>
                    <a:pt x="2914" y="3659"/>
                    <a:pt x="2914" y="3703"/>
                  </a:cubicBezTo>
                  <a:cubicBezTo>
                    <a:pt x="2870" y="3791"/>
                    <a:pt x="2803" y="3858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55"/>
                  </a:cubicBezTo>
                  <a:cubicBezTo>
                    <a:pt x="2781" y="4277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5" y="4520"/>
                  </a:cubicBezTo>
                  <a:cubicBezTo>
                    <a:pt x="2825" y="4542"/>
                    <a:pt x="2848" y="4564"/>
                    <a:pt x="2848" y="4586"/>
                  </a:cubicBezTo>
                  <a:cubicBezTo>
                    <a:pt x="2870" y="4652"/>
                    <a:pt x="2848" y="4718"/>
                    <a:pt x="2781" y="4762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1" y="4873"/>
                    <a:pt x="2671" y="4961"/>
                    <a:pt x="2605" y="5005"/>
                  </a:cubicBezTo>
                  <a:lnTo>
                    <a:pt x="2494" y="5005"/>
                  </a:lnTo>
                  <a:cubicBezTo>
                    <a:pt x="2516" y="5049"/>
                    <a:pt x="2516" y="5071"/>
                    <a:pt x="2539" y="5093"/>
                  </a:cubicBezTo>
                  <a:cubicBezTo>
                    <a:pt x="2649" y="5160"/>
                    <a:pt x="2693" y="5292"/>
                    <a:pt x="2803" y="5380"/>
                  </a:cubicBezTo>
                  <a:cubicBezTo>
                    <a:pt x="2848" y="5402"/>
                    <a:pt x="2825" y="5469"/>
                    <a:pt x="2781" y="5469"/>
                  </a:cubicBezTo>
                  <a:cubicBezTo>
                    <a:pt x="2737" y="5469"/>
                    <a:pt x="2693" y="5491"/>
                    <a:pt x="2649" y="5535"/>
                  </a:cubicBezTo>
                  <a:cubicBezTo>
                    <a:pt x="2649" y="5557"/>
                    <a:pt x="2627" y="5557"/>
                    <a:pt x="2627" y="5557"/>
                  </a:cubicBezTo>
                  <a:cubicBezTo>
                    <a:pt x="2539" y="5579"/>
                    <a:pt x="2516" y="5645"/>
                    <a:pt x="2494" y="5733"/>
                  </a:cubicBezTo>
                  <a:cubicBezTo>
                    <a:pt x="2494" y="5755"/>
                    <a:pt x="2472" y="5778"/>
                    <a:pt x="2472" y="5800"/>
                  </a:cubicBezTo>
                  <a:cubicBezTo>
                    <a:pt x="2446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822"/>
                    <a:pt x="2318" y="5800"/>
                    <a:pt x="2296" y="5800"/>
                  </a:cubicBezTo>
                  <a:cubicBezTo>
                    <a:pt x="2287" y="5790"/>
                    <a:pt x="2277" y="5785"/>
                    <a:pt x="2268" y="5785"/>
                  </a:cubicBezTo>
                  <a:cubicBezTo>
                    <a:pt x="2255" y="5785"/>
                    <a:pt x="2243" y="5796"/>
                    <a:pt x="2230" y="5822"/>
                  </a:cubicBezTo>
                  <a:cubicBezTo>
                    <a:pt x="2252" y="5844"/>
                    <a:pt x="2274" y="5866"/>
                    <a:pt x="2274" y="5888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5" y="6045"/>
                    <a:pt x="2298" y="6101"/>
                    <a:pt x="2250" y="6101"/>
                  </a:cubicBezTo>
                  <a:cubicBezTo>
                    <a:pt x="2237" y="6101"/>
                    <a:pt x="2222" y="6096"/>
                    <a:pt x="2208" y="6087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63"/>
                    <a:pt x="1764" y="6163"/>
                  </a:cubicBezTo>
                  <a:cubicBezTo>
                    <a:pt x="1729" y="6163"/>
                    <a:pt x="1693" y="6153"/>
                    <a:pt x="1656" y="6131"/>
                  </a:cubicBezTo>
                  <a:cubicBezTo>
                    <a:pt x="1656" y="6175"/>
                    <a:pt x="1656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5"/>
                    <a:pt x="1352" y="6515"/>
                  </a:cubicBezTo>
                  <a:cubicBezTo>
                    <a:pt x="1337" y="6515"/>
                    <a:pt x="1320" y="6512"/>
                    <a:pt x="1303" y="6506"/>
                  </a:cubicBezTo>
                  <a:cubicBezTo>
                    <a:pt x="1281" y="6506"/>
                    <a:pt x="1281" y="6484"/>
                    <a:pt x="1259" y="6484"/>
                  </a:cubicBezTo>
                  <a:cubicBezTo>
                    <a:pt x="1214" y="6484"/>
                    <a:pt x="1192" y="6484"/>
                    <a:pt x="1170" y="6528"/>
                  </a:cubicBezTo>
                  <a:cubicBezTo>
                    <a:pt x="1148" y="6550"/>
                    <a:pt x="1148" y="6594"/>
                    <a:pt x="1148" y="6638"/>
                  </a:cubicBezTo>
                  <a:cubicBezTo>
                    <a:pt x="1170" y="6660"/>
                    <a:pt x="1170" y="6704"/>
                    <a:pt x="1170" y="6727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91"/>
                    <a:pt x="1413" y="7058"/>
                    <a:pt x="1325" y="7124"/>
                  </a:cubicBezTo>
                  <a:cubicBezTo>
                    <a:pt x="1259" y="7146"/>
                    <a:pt x="1236" y="7190"/>
                    <a:pt x="1259" y="7256"/>
                  </a:cubicBezTo>
                  <a:cubicBezTo>
                    <a:pt x="1259" y="7300"/>
                    <a:pt x="1259" y="7322"/>
                    <a:pt x="1259" y="7367"/>
                  </a:cubicBezTo>
                  <a:cubicBezTo>
                    <a:pt x="1259" y="7389"/>
                    <a:pt x="1259" y="7433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52"/>
                  </a:cubicBezTo>
                  <a:cubicBezTo>
                    <a:pt x="1347" y="7896"/>
                    <a:pt x="1303" y="7940"/>
                    <a:pt x="1259" y="7985"/>
                  </a:cubicBezTo>
                  <a:cubicBezTo>
                    <a:pt x="1236" y="8007"/>
                    <a:pt x="1214" y="8051"/>
                    <a:pt x="1214" y="8095"/>
                  </a:cubicBezTo>
                  <a:cubicBezTo>
                    <a:pt x="1214" y="8117"/>
                    <a:pt x="1192" y="8139"/>
                    <a:pt x="1192" y="8161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48" y="8227"/>
                    <a:pt x="1170" y="8249"/>
                    <a:pt x="1192" y="8249"/>
                  </a:cubicBezTo>
                  <a:cubicBezTo>
                    <a:pt x="1214" y="8271"/>
                    <a:pt x="1236" y="8271"/>
                    <a:pt x="1259" y="8293"/>
                  </a:cubicBezTo>
                  <a:cubicBezTo>
                    <a:pt x="1303" y="8316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58"/>
                    <a:pt x="1038" y="8580"/>
                    <a:pt x="972" y="8580"/>
                  </a:cubicBezTo>
                  <a:cubicBezTo>
                    <a:pt x="905" y="8602"/>
                    <a:pt x="861" y="8647"/>
                    <a:pt x="817" y="8691"/>
                  </a:cubicBezTo>
                  <a:cubicBezTo>
                    <a:pt x="773" y="8735"/>
                    <a:pt x="707" y="8801"/>
                    <a:pt x="641" y="8845"/>
                  </a:cubicBezTo>
                  <a:cubicBezTo>
                    <a:pt x="596" y="8867"/>
                    <a:pt x="552" y="8911"/>
                    <a:pt x="530" y="8978"/>
                  </a:cubicBezTo>
                  <a:cubicBezTo>
                    <a:pt x="530" y="9022"/>
                    <a:pt x="486" y="9044"/>
                    <a:pt x="442" y="9044"/>
                  </a:cubicBezTo>
                  <a:cubicBezTo>
                    <a:pt x="398" y="9022"/>
                    <a:pt x="354" y="9022"/>
                    <a:pt x="310" y="9022"/>
                  </a:cubicBezTo>
                  <a:cubicBezTo>
                    <a:pt x="302" y="9014"/>
                    <a:pt x="292" y="9012"/>
                    <a:pt x="282" y="9012"/>
                  </a:cubicBezTo>
                  <a:cubicBezTo>
                    <a:pt x="260" y="9012"/>
                    <a:pt x="236" y="9022"/>
                    <a:pt x="221" y="9022"/>
                  </a:cubicBezTo>
                  <a:cubicBezTo>
                    <a:pt x="133" y="9110"/>
                    <a:pt x="67" y="9176"/>
                    <a:pt x="23" y="9287"/>
                  </a:cubicBezTo>
                  <a:cubicBezTo>
                    <a:pt x="1" y="9331"/>
                    <a:pt x="1" y="9397"/>
                    <a:pt x="23" y="9441"/>
                  </a:cubicBezTo>
                  <a:cubicBezTo>
                    <a:pt x="89" y="9529"/>
                    <a:pt x="155" y="9640"/>
                    <a:pt x="221" y="9750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49"/>
                    <a:pt x="199" y="10037"/>
                    <a:pt x="89" y="10081"/>
                  </a:cubicBezTo>
                  <a:lnTo>
                    <a:pt x="67" y="10081"/>
                  </a:lnTo>
                  <a:cubicBezTo>
                    <a:pt x="23" y="10147"/>
                    <a:pt x="1" y="10191"/>
                    <a:pt x="67" y="10258"/>
                  </a:cubicBezTo>
                  <a:cubicBezTo>
                    <a:pt x="111" y="10324"/>
                    <a:pt x="177" y="10390"/>
                    <a:pt x="265" y="10412"/>
                  </a:cubicBezTo>
                  <a:cubicBezTo>
                    <a:pt x="310" y="10434"/>
                    <a:pt x="354" y="10478"/>
                    <a:pt x="376" y="10500"/>
                  </a:cubicBezTo>
                  <a:cubicBezTo>
                    <a:pt x="420" y="10522"/>
                    <a:pt x="442" y="10567"/>
                    <a:pt x="464" y="10589"/>
                  </a:cubicBezTo>
                  <a:cubicBezTo>
                    <a:pt x="508" y="10677"/>
                    <a:pt x="574" y="10743"/>
                    <a:pt x="663" y="10787"/>
                  </a:cubicBezTo>
                  <a:cubicBezTo>
                    <a:pt x="751" y="10831"/>
                    <a:pt x="839" y="10854"/>
                    <a:pt x="905" y="10942"/>
                  </a:cubicBezTo>
                  <a:lnTo>
                    <a:pt x="994" y="10942"/>
                  </a:lnTo>
                  <a:cubicBezTo>
                    <a:pt x="1060" y="10942"/>
                    <a:pt x="1082" y="10920"/>
                    <a:pt x="1126" y="10898"/>
                  </a:cubicBezTo>
                  <a:cubicBezTo>
                    <a:pt x="1148" y="10876"/>
                    <a:pt x="1170" y="10831"/>
                    <a:pt x="1192" y="10831"/>
                  </a:cubicBezTo>
                  <a:cubicBezTo>
                    <a:pt x="1281" y="10809"/>
                    <a:pt x="1347" y="10743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7"/>
                    <a:pt x="1413" y="10545"/>
                  </a:cubicBezTo>
                  <a:cubicBezTo>
                    <a:pt x="1435" y="10545"/>
                    <a:pt x="1457" y="10545"/>
                    <a:pt x="1479" y="10522"/>
                  </a:cubicBezTo>
                  <a:cubicBezTo>
                    <a:pt x="1612" y="10500"/>
                    <a:pt x="1634" y="10478"/>
                    <a:pt x="1656" y="10324"/>
                  </a:cubicBezTo>
                  <a:cubicBezTo>
                    <a:pt x="1656" y="10255"/>
                    <a:pt x="1669" y="10199"/>
                    <a:pt x="1717" y="10199"/>
                  </a:cubicBezTo>
                  <a:cubicBezTo>
                    <a:pt x="1731" y="10199"/>
                    <a:pt x="1747" y="10204"/>
                    <a:pt x="1766" y="10214"/>
                  </a:cubicBezTo>
                  <a:lnTo>
                    <a:pt x="1810" y="10214"/>
                  </a:lnTo>
                  <a:cubicBezTo>
                    <a:pt x="1854" y="10214"/>
                    <a:pt x="1876" y="10214"/>
                    <a:pt x="1899" y="10169"/>
                  </a:cubicBezTo>
                  <a:cubicBezTo>
                    <a:pt x="1932" y="10102"/>
                    <a:pt x="1966" y="10073"/>
                    <a:pt x="2019" y="10073"/>
                  </a:cubicBezTo>
                  <a:cubicBezTo>
                    <a:pt x="2036" y="10073"/>
                    <a:pt x="2054" y="10076"/>
                    <a:pt x="2075" y="10081"/>
                  </a:cubicBezTo>
                  <a:lnTo>
                    <a:pt x="2119" y="10081"/>
                  </a:lnTo>
                  <a:cubicBezTo>
                    <a:pt x="2141" y="10037"/>
                    <a:pt x="2185" y="9993"/>
                    <a:pt x="2185" y="9949"/>
                  </a:cubicBezTo>
                  <a:cubicBezTo>
                    <a:pt x="2230" y="9882"/>
                    <a:pt x="2252" y="9838"/>
                    <a:pt x="2318" y="9838"/>
                  </a:cubicBezTo>
                  <a:cubicBezTo>
                    <a:pt x="2340" y="9838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6" y="9728"/>
                  </a:cubicBezTo>
                  <a:cubicBezTo>
                    <a:pt x="2583" y="9706"/>
                    <a:pt x="2649" y="9662"/>
                    <a:pt x="2693" y="9596"/>
                  </a:cubicBezTo>
                  <a:cubicBezTo>
                    <a:pt x="2715" y="9551"/>
                    <a:pt x="2759" y="9507"/>
                    <a:pt x="2781" y="9441"/>
                  </a:cubicBezTo>
                  <a:cubicBezTo>
                    <a:pt x="2825" y="9397"/>
                    <a:pt x="2870" y="9331"/>
                    <a:pt x="2936" y="9309"/>
                  </a:cubicBezTo>
                  <a:cubicBezTo>
                    <a:pt x="2980" y="9287"/>
                    <a:pt x="2980" y="9242"/>
                    <a:pt x="3002" y="9176"/>
                  </a:cubicBezTo>
                  <a:cubicBezTo>
                    <a:pt x="3024" y="9088"/>
                    <a:pt x="3024" y="8978"/>
                    <a:pt x="3046" y="8889"/>
                  </a:cubicBezTo>
                  <a:cubicBezTo>
                    <a:pt x="3046" y="8845"/>
                    <a:pt x="3068" y="8801"/>
                    <a:pt x="3112" y="8779"/>
                  </a:cubicBezTo>
                  <a:cubicBezTo>
                    <a:pt x="3120" y="8771"/>
                    <a:pt x="3134" y="8766"/>
                    <a:pt x="3149" y="8766"/>
                  </a:cubicBezTo>
                  <a:cubicBezTo>
                    <a:pt x="3174" y="8766"/>
                    <a:pt x="3201" y="8781"/>
                    <a:pt x="3201" y="8823"/>
                  </a:cubicBezTo>
                  <a:cubicBezTo>
                    <a:pt x="3218" y="8823"/>
                    <a:pt x="3208" y="8851"/>
                    <a:pt x="3225" y="8851"/>
                  </a:cubicBezTo>
                  <a:cubicBezTo>
                    <a:pt x="3230" y="8851"/>
                    <a:pt x="3236" y="8850"/>
                    <a:pt x="3245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45" y="8713"/>
                    <a:pt x="3245" y="8669"/>
                    <a:pt x="3223" y="8625"/>
                  </a:cubicBezTo>
                  <a:cubicBezTo>
                    <a:pt x="3201" y="8558"/>
                    <a:pt x="3179" y="8492"/>
                    <a:pt x="3267" y="8448"/>
                  </a:cubicBezTo>
                  <a:cubicBezTo>
                    <a:pt x="3267" y="8426"/>
                    <a:pt x="3267" y="8404"/>
                    <a:pt x="3267" y="8382"/>
                  </a:cubicBezTo>
                  <a:cubicBezTo>
                    <a:pt x="3267" y="8360"/>
                    <a:pt x="3267" y="8316"/>
                    <a:pt x="3267" y="8293"/>
                  </a:cubicBezTo>
                  <a:cubicBezTo>
                    <a:pt x="3267" y="8249"/>
                    <a:pt x="3267" y="8205"/>
                    <a:pt x="3289" y="8205"/>
                  </a:cubicBezTo>
                  <a:cubicBezTo>
                    <a:pt x="3377" y="8161"/>
                    <a:pt x="3377" y="8095"/>
                    <a:pt x="3377" y="8051"/>
                  </a:cubicBezTo>
                  <a:cubicBezTo>
                    <a:pt x="3443" y="7985"/>
                    <a:pt x="3443" y="7985"/>
                    <a:pt x="3465" y="7896"/>
                  </a:cubicBezTo>
                  <a:cubicBezTo>
                    <a:pt x="3465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21" y="7808"/>
                  </a:cubicBezTo>
                  <a:cubicBezTo>
                    <a:pt x="3465" y="7764"/>
                    <a:pt x="3488" y="7698"/>
                    <a:pt x="3465" y="7653"/>
                  </a:cubicBezTo>
                  <a:cubicBezTo>
                    <a:pt x="3421" y="7565"/>
                    <a:pt x="3421" y="7455"/>
                    <a:pt x="3399" y="7344"/>
                  </a:cubicBezTo>
                  <a:cubicBezTo>
                    <a:pt x="3399" y="7344"/>
                    <a:pt x="3399" y="7322"/>
                    <a:pt x="3421" y="7278"/>
                  </a:cubicBezTo>
                  <a:cubicBezTo>
                    <a:pt x="3443" y="7300"/>
                    <a:pt x="3488" y="7322"/>
                    <a:pt x="3510" y="7344"/>
                  </a:cubicBezTo>
                  <a:cubicBezTo>
                    <a:pt x="3554" y="7300"/>
                    <a:pt x="3598" y="7278"/>
                    <a:pt x="3642" y="7234"/>
                  </a:cubicBezTo>
                  <a:cubicBezTo>
                    <a:pt x="3642" y="7190"/>
                    <a:pt x="3642" y="7168"/>
                    <a:pt x="3664" y="7124"/>
                  </a:cubicBezTo>
                  <a:cubicBezTo>
                    <a:pt x="3679" y="7124"/>
                    <a:pt x="3684" y="7114"/>
                    <a:pt x="3692" y="7114"/>
                  </a:cubicBezTo>
                  <a:cubicBezTo>
                    <a:pt x="3696" y="7114"/>
                    <a:pt x="3701" y="7116"/>
                    <a:pt x="3708" y="7124"/>
                  </a:cubicBezTo>
                  <a:cubicBezTo>
                    <a:pt x="3730" y="7124"/>
                    <a:pt x="3752" y="7124"/>
                    <a:pt x="3797" y="7146"/>
                  </a:cubicBezTo>
                  <a:cubicBezTo>
                    <a:pt x="3808" y="7150"/>
                    <a:pt x="3819" y="7152"/>
                    <a:pt x="3829" y="7152"/>
                  </a:cubicBezTo>
                  <a:cubicBezTo>
                    <a:pt x="3877" y="7152"/>
                    <a:pt x="3907" y="7112"/>
                    <a:pt x="3907" y="7058"/>
                  </a:cubicBezTo>
                  <a:cubicBezTo>
                    <a:pt x="3907" y="7036"/>
                    <a:pt x="3907" y="7013"/>
                    <a:pt x="3907" y="6991"/>
                  </a:cubicBezTo>
                  <a:cubicBezTo>
                    <a:pt x="3973" y="6991"/>
                    <a:pt x="4039" y="6969"/>
                    <a:pt x="4083" y="6903"/>
                  </a:cubicBezTo>
                  <a:cubicBezTo>
                    <a:pt x="4105" y="6881"/>
                    <a:pt x="4150" y="6859"/>
                    <a:pt x="4194" y="6859"/>
                  </a:cubicBezTo>
                  <a:cubicBezTo>
                    <a:pt x="4238" y="6859"/>
                    <a:pt x="4260" y="6881"/>
                    <a:pt x="4304" y="6881"/>
                  </a:cubicBezTo>
                  <a:cubicBezTo>
                    <a:pt x="4326" y="6881"/>
                    <a:pt x="4348" y="6881"/>
                    <a:pt x="4370" y="6859"/>
                  </a:cubicBezTo>
                  <a:cubicBezTo>
                    <a:pt x="4370" y="6837"/>
                    <a:pt x="4370" y="6815"/>
                    <a:pt x="4348" y="6815"/>
                  </a:cubicBezTo>
                  <a:cubicBezTo>
                    <a:pt x="4326" y="6749"/>
                    <a:pt x="4326" y="6727"/>
                    <a:pt x="4370" y="6682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506"/>
                    <a:pt x="4437" y="6462"/>
                    <a:pt x="4414" y="6418"/>
                  </a:cubicBezTo>
                  <a:cubicBezTo>
                    <a:pt x="4370" y="6373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7" y="6293"/>
                    <a:pt x="4484" y="6314"/>
                    <a:pt x="4508" y="6314"/>
                  </a:cubicBezTo>
                  <a:cubicBezTo>
                    <a:pt x="4525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109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32"/>
                    <a:pt x="4503" y="5910"/>
                  </a:cubicBezTo>
                  <a:cubicBezTo>
                    <a:pt x="4547" y="5866"/>
                    <a:pt x="4591" y="5844"/>
                    <a:pt x="4613" y="5800"/>
                  </a:cubicBezTo>
                  <a:cubicBezTo>
                    <a:pt x="4657" y="5755"/>
                    <a:pt x="4657" y="5689"/>
                    <a:pt x="4679" y="5645"/>
                  </a:cubicBezTo>
                  <a:cubicBezTo>
                    <a:pt x="4768" y="5623"/>
                    <a:pt x="4790" y="5557"/>
                    <a:pt x="4812" y="5491"/>
                  </a:cubicBezTo>
                  <a:cubicBezTo>
                    <a:pt x="4822" y="5486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9"/>
                  </a:cubicBezTo>
                  <a:cubicBezTo>
                    <a:pt x="4944" y="5447"/>
                    <a:pt x="4944" y="5447"/>
                    <a:pt x="4922" y="5447"/>
                  </a:cubicBezTo>
                  <a:cubicBezTo>
                    <a:pt x="4878" y="5358"/>
                    <a:pt x="4878" y="5314"/>
                    <a:pt x="4944" y="5248"/>
                  </a:cubicBezTo>
                  <a:cubicBezTo>
                    <a:pt x="4988" y="5204"/>
                    <a:pt x="4988" y="5182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51"/>
                    <a:pt x="5010" y="4762"/>
                    <a:pt x="5054" y="4718"/>
                  </a:cubicBezTo>
                  <a:cubicBezTo>
                    <a:pt x="5099" y="4674"/>
                    <a:pt x="5099" y="4630"/>
                    <a:pt x="5099" y="4586"/>
                  </a:cubicBezTo>
                  <a:cubicBezTo>
                    <a:pt x="5077" y="4475"/>
                    <a:pt x="5143" y="4409"/>
                    <a:pt x="5253" y="4409"/>
                  </a:cubicBezTo>
                  <a:lnTo>
                    <a:pt x="5319" y="4409"/>
                  </a:lnTo>
                  <a:cubicBezTo>
                    <a:pt x="5341" y="4409"/>
                    <a:pt x="5363" y="4387"/>
                    <a:pt x="5386" y="4365"/>
                  </a:cubicBezTo>
                  <a:cubicBezTo>
                    <a:pt x="5452" y="4299"/>
                    <a:pt x="5518" y="4233"/>
                    <a:pt x="5452" y="4122"/>
                  </a:cubicBezTo>
                  <a:cubicBezTo>
                    <a:pt x="5452" y="4100"/>
                    <a:pt x="5452" y="4078"/>
                    <a:pt x="5452" y="4078"/>
                  </a:cubicBezTo>
                  <a:cubicBezTo>
                    <a:pt x="5430" y="4056"/>
                    <a:pt x="5452" y="4012"/>
                    <a:pt x="5496" y="4012"/>
                  </a:cubicBezTo>
                  <a:cubicBezTo>
                    <a:pt x="5518" y="4012"/>
                    <a:pt x="5540" y="4012"/>
                    <a:pt x="5584" y="3990"/>
                  </a:cubicBezTo>
                  <a:cubicBezTo>
                    <a:pt x="5628" y="3880"/>
                    <a:pt x="5672" y="3791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71" y="3637"/>
                  </a:ln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25"/>
                    <a:pt x="6003" y="3703"/>
                    <a:pt x="6003" y="3681"/>
                  </a:cubicBezTo>
                  <a:cubicBezTo>
                    <a:pt x="6026" y="3659"/>
                    <a:pt x="6003" y="3615"/>
                    <a:pt x="6026" y="3593"/>
                  </a:cubicBezTo>
                  <a:cubicBezTo>
                    <a:pt x="6041" y="3545"/>
                    <a:pt x="6069" y="3509"/>
                    <a:pt x="6108" y="3509"/>
                  </a:cubicBezTo>
                  <a:cubicBezTo>
                    <a:pt x="6123" y="3509"/>
                    <a:pt x="6139" y="3514"/>
                    <a:pt x="6158" y="3526"/>
                  </a:cubicBezTo>
                  <a:cubicBezTo>
                    <a:pt x="6202" y="3526"/>
                    <a:pt x="6224" y="3549"/>
                    <a:pt x="6246" y="3571"/>
                  </a:cubicBezTo>
                  <a:cubicBezTo>
                    <a:pt x="6290" y="3460"/>
                    <a:pt x="6180" y="3460"/>
                    <a:pt x="6136" y="3438"/>
                  </a:cubicBezTo>
                  <a:cubicBezTo>
                    <a:pt x="6158" y="3350"/>
                    <a:pt x="6158" y="3350"/>
                    <a:pt x="6202" y="3284"/>
                  </a:cubicBezTo>
                  <a:cubicBezTo>
                    <a:pt x="6224" y="3306"/>
                    <a:pt x="6224" y="3306"/>
                    <a:pt x="6246" y="3306"/>
                  </a:cubicBezTo>
                  <a:lnTo>
                    <a:pt x="6290" y="3306"/>
                  </a:lnTo>
                  <a:cubicBezTo>
                    <a:pt x="6290" y="3284"/>
                    <a:pt x="6290" y="3262"/>
                    <a:pt x="6268" y="3240"/>
                  </a:cubicBezTo>
                  <a:cubicBezTo>
                    <a:pt x="6268" y="3240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46" y="2997"/>
                    <a:pt x="6263" y="2986"/>
                    <a:pt x="6282" y="2986"/>
                  </a:cubicBezTo>
                  <a:cubicBezTo>
                    <a:pt x="6301" y="2986"/>
                    <a:pt x="6323" y="2997"/>
                    <a:pt x="6357" y="3019"/>
                  </a:cubicBezTo>
                  <a:lnTo>
                    <a:pt x="6379" y="3019"/>
                  </a:lnTo>
                  <a:cubicBezTo>
                    <a:pt x="6423" y="2975"/>
                    <a:pt x="6423" y="2931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710"/>
                  </a:cubicBezTo>
                  <a:cubicBezTo>
                    <a:pt x="6445" y="2644"/>
                    <a:pt x="6423" y="2577"/>
                    <a:pt x="6423" y="2533"/>
                  </a:cubicBezTo>
                  <a:cubicBezTo>
                    <a:pt x="6533" y="2467"/>
                    <a:pt x="6533" y="2467"/>
                    <a:pt x="6577" y="2379"/>
                  </a:cubicBezTo>
                  <a:cubicBezTo>
                    <a:pt x="6599" y="2335"/>
                    <a:pt x="6621" y="2291"/>
                    <a:pt x="6666" y="2269"/>
                  </a:cubicBezTo>
                  <a:cubicBezTo>
                    <a:pt x="6688" y="2246"/>
                    <a:pt x="6688" y="2224"/>
                    <a:pt x="6710" y="2224"/>
                  </a:cubicBezTo>
                  <a:cubicBezTo>
                    <a:pt x="6776" y="2158"/>
                    <a:pt x="6798" y="2114"/>
                    <a:pt x="6732" y="2048"/>
                  </a:cubicBezTo>
                  <a:cubicBezTo>
                    <a:pt x="6688" y="1960"/>
                    <a:pt x="6666" y="1893"/>
                    <a:pt x="6643" y="1805"/>
                  </a:cubicBezTo>
                  <a:cubicBezTo>
                    <a:pt x="6621" y="1739"/>
                    <a:pt x="6599" y="1673"/>
                    <a:pt x="6555" y="1628"/>
                  </a:cubicBezTo>
                  <a:cubicBezTo>
                    <a:pt x="6511" y="1562"/>
                    <a:pt x="6533" y="1518"/>
                    <a:pt x="6555" y="1452"/>
                  </a:cubicBezTo>
                  <a:cubicBezTo>
                    <a:pt x="6599" y="1408"/>
                    <a:pt x="6754" y="1231"/>
                    <a:pt x="6798" y="1187"/>
                  </a:cubicBezTo>
                  <a:lnTo>
                    <a:pt x="6820" y="1187"/>
                  </a:lnTo>
                  <a:cubicBezTo>
                    <a:pt x="6886" y="1121"/>
                    <a:pt x="6908" y="1055"/>
                    <a:pt x="6864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20" y="746"/>
                    <a:pt x="6842" y="724"/>
                    <a:pt x="6842" y="702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47"/>
                    <a:pt x="6732" y="437"/>
                    <a:pt x="6599" y="415"/>
                  </a:cubicBezTo>
                  <a:cubicBezTo>
                    <a:pt x="6511" y="393"/>
                    <a:pt x="6423" y="348"/>
                    <a:pt x="6379" y="282"/>
                  </a:cubicBezTo>
                  <a:cubicBezTo>
                    <a:pt x="6357" y="238"/>
                    <a:pt x="6312" y="216"/>
                    <a:pt x="6290" y="216"/>
                  </a:cubicBezTo>
                  <a:cubicBezTo>
                    <a:pt x="6202" y="172"/>
                    <a:pt x="6136" y="150"/>
                    <a:pt x="6048" y="150"/>
                  </a:cubicBezTo>
                  <a:cubicBezTo>
                    <a:pt x="6003" y="150"/>
                    <a:pt x="5981" y="128"/>
                    <a:pt x="5937" y="128"/>
                  </a:cubicBezTo>
                  <a:cubicBezTo>
                    <a:pt x="5915" y="106"/>
                    <a:pt x="5893" y="84"/>
                    <a:pt x="5849" y="84"/>
                  </a:cubicBezTo>
                  <a:cubicBezTo>
                    <a:pt x="5783" y="84"/>
                    <a:pt x="5694" y="62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5131675" y="10277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0" y="4194"/>
                  </a:moveTo>
                  <a:cubicBezTo>
                    <a:pt x="5374" y="4194"/>
                    <a:pt x="5385" y="4200"/>
                    <a:pt x="5385" y="4211"/>
                  </a:cubicBezTo>
                  <a:cubicBezTo>
                    <a:pt x="5407" y="4233"/>
                    <a:pt x="5407" y="4255"/>
                    <a:pt x="5407" y="4277"/>
                  </a:cubicBezTo>
                  <a:lnTo>
                    <a:pt x="5341" y="4277"/>
                  </a:lnTo>
                  <a:cubicBezTo>
                    <a:pt x="5319" y="4277"/>
                    <a:pt x="5319" y="4233"/>
                    <a:pt x="5319" y="4211"/>
                  </a:cubicBezTo>
                  <a:cubicBezTo>
                    <a:pt x="5330" y="4200"/>
                    <a:pt x="5347" y="4194"/>
                    <a:pt x="5360" y="4194"/>
                  </a:cubicBezTo>
                  <a:close/>
                  <a:moveTo>
                    <a:pt x="4767" y="4873"/>
                  </a:moveTo>
                  <a:cubicBezTo>
                    <a:pt x="4789" y="4873"/>
                    <a:pt x="4812" y="4895"/>
                    <a:pt x="4834" y="4895"/>
                  </a:cubicBezTo>
                  <a:cubicBezTo>
                    <a:pt x="4856" y="4917"/>
                    <a:pt x="4856" y="4917"/>
                    <a:pt x="4856" y="4939"/>
                  </a:cubicBezTo>
                  <a:cubicBezTo>
                    <a:pt x="4878" y="4961"/>
                    <a:pt x="4878" y="5005"/>
                    <a:pt x="4856" y="5027"/>
                  </a:cubicBezTo>
                  <a:cubicBezTo>
                    <a:pt x="4834" y="5027"/>
                    <a:pt x="4812" y="5005"/>
                    <a:pt x="4789" y="5005"/>
                  </a:cubicBezTo>
                  <a:cubicBezTo>
                    <a:pt x="4767" y="4983"/>
                    <a:pt x="4745" y="4961"/>
                    <a:pt x="4745" y="4939"/>
                  </a:cubicBezTo>
                  <a:cubicBezTo>
                    <a:pt x="4745" y="4917"/>
                    <a:pt x="4767" y="4895"/>
                    <a:pt x="4767" y="4873"/>
                  </a:cubicBezTo>
                  <a:close/>
                  <a:moveTo>
                    <a:pt x="4804" y="5173"/>
                  </a:moveTo>
                  <a:cubicBezTo>
                    <a:pt x="4812" y="5173"/>
                    <a:pt x="4821" y="5175"/>
                    <a:pt x="4834" y="5182"/>
                  </a:cubicBezTo>
                  <a:cubicBezTo>
                    <a:pt x="4856" y="5182"/>
                    <a:pt x="4878" y="5204"/>
                    <a:pt x="4856" y="5248"/>
                  </a:cubicBezTo>
                  <a:cubicBezTo>
                    <a:pt x="4856" y="5270"/>
                    <a:pt x="4812" y="5292"/>
                    <a:pt x="4789" y="5292"/>
                  </a:cubicBezTo>
                  <a:cubicBezTo>
                    <a:pt x="4789" y="5270"/>
                    <a:pt x="4767" y="5270"/>
                    <a:pt x="4767" y="5270"/>
                  </a:cubicBezTo>
                  <a:cubicBezTo>
                    <a:pt x="4767" y="5270"/>
                    <a:pt x="4767" y="5270"/>
                    <a:pt x="4767" y="5248"/>
                  </a:cubicBezTo>
                  <a:cubicBezTo>
                    <a:pt x="4767" y="5248"/>
                    <a:pt x="4767" y="5226"/>
                    <a:pt x="4767" y="5204"/>
                  </a:cubicBezTo>
                  <a:cubicBezTo>
                    <a:pt x="4783" y="5188"/>
                    <a:pt x="4788" y="5173"/>
                    <a:pt x="4804" y="5173"/>
                  </a:cubicBezTo>
                  <a:close/>
                  <a:moveTo>
                    <a:pt x="5595" y="1"/>
                  </a:moveTo>
                  <a:cubicBezTo>
                    <a:pt x="5578" y="1"/>
                    <a:pt x="5562" y="7"/>
                    <a:pt x="5540" y="18"/>
                  </a:cubicBezTo>
                  <a:cubicBezTo>
                    <a:pt x="5518" y="18"/>
                    <a:pt x="5496" y="40"/>
                    <a:pt x="5474" y="40"/>
                  </a:cubicBezTo>
                  <a:cubicBezTo>
                    <a:pt x="5385" y="62"/>
                    <a:pt x="5341" y="128"/>
                    <a:pt x="5319" y="216"/>
                  </a:cubicBezTo>
                  <a:cubicBezTo>
                    <a:pt x="5297" y="238"/>
                    <a:pt x="5275" y="260"/>
                    <a:pt x="5275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120" y="327"/>
                    <a:pt x="5076" y="393"/>
                    <a:pt x="5032" y="459"/>
                  </a:cubicBezTo>
                  <a:cubicBezTo>
                    <a:pt x="4966" y="547"/>
                    <a:pt x="4966" y="635"/>
                    <a:pt x="4988" y="724"/>
                  </a:cubicBezTo>
                  <a:cubicBezTo>
                    <a:pt x="5010" y="834"/>
                    <a:pt x="4988" y="878"/>
                    <a:pt x="4878" y="900"/>
                  </a:cubicBezTo>
                  <a:cubicBezTo>
                    <a:pt x="4841" y="908"/>
                    <a:pt x="4809" y="913"/>
                    <a:pt x="4780" y="913"/>
                  </a:cubicBezTo>
                  <a:cubicBezTo>
                    <a:pt x="4721" y="913"/>
                    <a:pt x="4672" y="893"/>
                    <a:pt x="4613" y="834"/>
                  </a:cubicBezTo>
                  <a:lnTo>
                    <a:pt x="4547" y="834"/>
                  </a:lnTo>
                  <a:cubicBezTo>
                    <a:pt x="4547" y="878"/>
                    <a:pt x="4525" y="922"/>
                    <a:pt x="4525" y="967"/>
                  </a:cubicBezTo>
                  <a:cubicBezTo>
                    <a:pt x="4480" y="989"/>
                    <a:pt x="4436" y="989"/>
                    <a:pt x="4392" y="989"/>
                  </a:cubicBezTo>
                  <a:cubicBezTo>
                    <a:pt x="4348" y="1011"/>
                    <a:pt x="4326" y="1033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8"/>
                    <a:pt x="4282" y="1342"/>
                  </a:cubicBezTo>
                  <a:cubicBezTo>
                    <a:pt x="4282" y="1342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60" y="1540"/>
                    <a:pt x="4260" y="1540"/>
                  </a:cubicBezTo>
                  <a:cubicBezTo>
                    <a:pt x="4282" y="1629"/>
                    <a:pt x="4282" y="1695"/>
                    <a:pt x="4282" y="1761"/>
                  </a:cubicBezTo>
                  <a:cubicBezTo>
                    <a:pt x="4298" y="1811"/>
                    <a:pt x="4278" y="1836"/>
                    <a:pt x="4238" y="1836"/>
                  </a:cubicBezTo>
                  <a:cubicBezTo>
                    <a:pt x="4225" y="1836"/>
                    <a:pt x="4210" y="1833"/>
                    <a:pt x="4194" y="1827"/>
                  </a:cubicBezTo>
                  <a:cubicBezTo>
                    <a:pt x="4178" y="1812"/>
                    <a:pt x="4162" y="1796"/>
                    <a:pt x="4139" y="1796"/>
                  </a:cubicBezTo>
                  <a:cubicBezTo>
                    <a:pt x="4129" y="1796"/>
                    <a:pt x="4118" y="1799"/>
                    <a:pt x="4105" y="1805"/>
                  </a:cubicBezTo>
                  <a:cubicBezTo>
                    <a:pt x="4105" y="1849"/>
                    <a:pt x="4127" y="1893"/>
                    <a:pt x="4127" y="1938"/>
                  </a:cubicBezTo>
                  <a:cubicBezTo>
                    <a:pt x="4105" y="2026"/>
                    <a:pt x="4127" y="2070"/>
                    <a:pt x="4171" y="2114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7"/>
                    <a:pt x="4304" y="2247"/>
                  </a:cubicBezTo>
                  <a:cubicBezTo>
                    <a:pt x="4282" y="2313"/>
                    <a:pt x="4260" y="2379"/>
                    <a:pt x="4216" y="2445"/>
                  </a:cubicBezTo>
                  <a:cubicBezTo>
                    <a:pt x="4127" y="2445"/>
                    <a:pt x="4149" y="2335"/>
                    <a:pt x="4083" y="2291"/>
                  </a:cubicBezTo>
                  <a:lnTo>
                    <a:pt x="4083" y="2291"/>
                  </a:lnTo>
                  <a:cubicBezTo>
                    <a:pt x="4017" y="2357"/>
                    <a:pt x="4105" y="2423"/>
                    <a:pt x="4083" y="2489"/>
                  </a:cubicBezTo>
                  <a:cubicBezTo>
                    <a:pt x="3951" y="2556"/>
                    <a:pt x="3774" y="2533"/>
                    <a:pt x="3620" y="2578"/>
                  </a:cubicBezTo>
                  <a:cubicBezTo>
                    <a:pt x="3620" y="2600"/>
                    <a:pt x="3620" y="2622"/>
                    <a:pt x="3620" y="2666"/>
                  </a:cubicBezTo>
                  <a:cubicBezTo>
                    <a:pt x="3582" y="2653"/>
                    <a:pt x="3551" y="2626"/>
                    <a:pt x="3523" y="2626"/>
                  </a:cubicBezTo>
                  <a:cubicBezTo>
                    <a:pt x="3503" y="2626"/>
                    <a:pt x="3484" y="2641"/>
                    <a:pt x="3465" y="2688"/>
                  </a:cubicBezTo>
                  <a:cubicBezTo>
                    <a:pt x="3465" y="2688"/>
                    <a:pt x="3487" y="2710"/>
                    <a:pt x="3509" y="2732"/>
                  </a:cubicBezTo>
                  <a:cubicBezTo>
                    <a:pt x="3531" y="2754"/>
                    <a:pt x="3554" y="2798"/>
                    <a:pt x="3554" y="2842"/>
                  </a:cubicBezTo>
                  <a:cubicBezTo>
                    <a:pt x="3531" y="2975"/>
                    <a:pt x="3531" y="3085"/>
                    <a:pt x="3509" y="3218"/>
                  </a:cubicBezTo>
                  <a:cubicBezTo>
                    <a:pt x="3509" y="3240"/>
                    <a:pt x="3487" y="3284"/>
                    <a:pt x="3465" y="3284"/>
                  </a:cubicBezTo>
                  <a:cubicBezTo>
                    <a:pt x="3421" y="3284"/>
                    <a:pt x="3399" y="3284"/>
                    <a:pt x="3377" y="3306"/>
                  </a:cubicBezTo>
                  <a:cubicBezTo>
                    <a:pt x="3348" y="3313"/>
                    <a:pt x="3318" y="3318"/>
                    <a:pt x="3290" y="3318"/>
                  </a:cubicBezTo>
                  <a:cubicBezTo>
                    <a:pt x="3232" y="3318"/>
                    <a:pt x="3178" y="3299"/>
                    <a:pt x="3134" y="3240"/>
                  </a:cubicBezTo>
                  <a:cubicBezTo>
                    <a:pt x="3120" y="3240"/>
                    <a:pt x="3115" y="3230"/>
                    <a:pt x="3100" y="3230"/>
                  </a:cubicBezTo>
                  <a:cubicBezTo>
                    <a:pt x="3093" y="3230"/>
                    <a:pt x="3083" y="3232"/>
                    <a:pt x="3068" y="3240"/>
                  </a:cubicBezTo>
                  <a:cubicBezTo>
                    <a:pt x="3090" y="3240"/>
                    <a:pt x="3090" y="3262"/>
                    <a:pt x="3112" y="3284"/>
                  </a:cubicBezTo>
                  <a:cubicBezTo>
                    <a:pt x="3134" y="3306"/>
                    <a:pt x="3156" y="3328"/>
                    <a:pt x="3178" y="3350"/>
                  </a:cubicBezTo>
                  <a:cubicBezTo>
                    <a:pt x="3245" y="3438"/>
                    <a:pt x="3223" y="3505"/>
                    <a:pt x="3134" y="3549"/>
                  </a:cubicBezTo>
                  <a:cubicBezTo>
                    <a:pt x="3090" y="3571"/>
                    <a:pt x="3046" y="3593"/>
                    <a:pt x="3002" y="3637"/>
                  </a:cubicBezTo>
                  <a:cubicBezTo>
                    <a:pt x="2958" y="3637"/>
                    <a:pt x="2936" y="3659"/>
                    <a:pt x="2914" y="3681"/>
                  </a:cubicBezTo>
                  <a:cubicBezTo>
                    <a:pt x="2891" y="3791"/>
                    <a:pt x="2803" y="3858"/>
                    <a:pt x="2825" y="3968"/>
                  </a:cubicBezTo>
                  <a:cubicBezTo>
                    <a:pt x="2825" y="3990"/>
                    <a:pt x="2803" y="4012"/>
                    <a:pt x="2803" y="4034"/>
                  </a:cubicBezTo>
                  <a:cubicBezTo>
                    <a:pt x="2737" y="4100"/>
                    <a:pt x="2737" y="4167"/>
                    <a:pt x="2781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25" y="4454"/>
                    <a:pt x="2825" y="4520"/>
                  </a:cubicBezTo>
                  <a:cubicBezTo>
                    <a:pt x="2847" y="4542"/>
                    <a:pt x="2847" y="4564"/>
                    <a:pt x="2847" y="4586"/>
                  </a:cubicBezTo>
                  <a:cubicBezTo>
                    <a:pt x="2869" y="4652"/>
                    <a:pt x="2847" y="4718"/>
                    <a:pt x="2803" y="4740"/>
                  </a:cubicBezTo>
                  <a:cubicBezTo>
                    <a:pt x="2781" y="4762"/>
                    <a:pt x="2737" y="4785"/>
                    <a:pt x="2715" y="4807"/>
                  </a:cubicBezTo>
                  <a:cubicBezTo>
                    <a:pt x="2693" y="4873"/>
                    <a:pt x="2693" y="4939"/>
                    <a:pt x="2627" y="4983"/>
                  </a:cubicBezTo>
                  <a:cubicBezTo>
                    <a:pt x="2582" y="5005"/>
                    <a:pt x="2560" y="5005"/>
                    <a:pt x="2494" y="5005"/>
                  </a:cubicBezTo>
                  <a:cubicBezTo>
                    <a:pt x="2516" y="5049"/>
                    <a:pt x="2538" y="5071"/>
                    <a:pt x="2560" y="5094"/>
                  </a:cubicBezTo>
                  <a:cubicBezTo>
                    <a:pt x="2671" y="5160"/>
                    <a:pt x="2715" y="5292"/>
                    <a:pt x="2825" y="5380"/>
                  </a:cubicBezTo>
                  <a:cubicBezTo>
                    <a:pt x="2847" y="5403"/>
                    <a:pt x="2847" y="5469"/>
                    <a:pt x="2803" y="5469"/>
                  </a:cubicBezTo>
                  <a:cubicBezTo>
                    <a:pt x="2737" y="5469"/>
                    <a:pt x="2693" y="5491"/>
                    <a:pt x="2671" y="5535"/>
                  </a:cubicBezTo>
                  <a:cubicBezTo>
                    <a:pt x="2671" y="5535"/>
                    <a:pt x="2649" y="5557"/>
                    <a:pt x="2627" y="5557"/>
                  </a:cubicBezTo>
                  <a:cubicBezTo>
                    <a:pt x="2560" y="5579"/>
                    <a:pt x="2516" y="5645"/>
                    <a:pt x="2516" y="5711"/>
                  </a:cubicBezTo>
                  <a:cubicBezTo>
                    <a:pt x="2494" y="5734"/>
                    <a:pt x="2494" y="5778"/>
                    <a:pt x="2472" y="5800"/>
                  </a:cubicBezTo>
                  <a:cubicBezTo>
                    <a:pt x="2459" y="5826"/>
                    <a:pt x="2446" y="5836"/>
                    <a:pt x="2424" y="5836"/>
                  </a:cubicBezTo>
                  <a:cubicBezTo>
                    <a:pt x="2409" y="5836"/>
                    <a:pt x="2389" y="5831"/>
                    <a:pt x="2362" y="5822"/>
                  </a:cubicBezTo>
                  <a:cubicBezTo>
                    <a:pt x="2340" y="5822"/>
                    <a:pt x="2340" y="5800"/>
                    <a:pt x="2318" y="5800"/>
                  </a:cubicBezTo>
                  <a:cubicBezTo>
                    <a:pt x="2307" y="5789"/>
                    <a:pt x="2296" y="5783"/>
                    <a:pt x="2285" y="5783"/>
                  </a:cubicBezTo>
                  <a:cubicBezTo>
                    <a:pt x="2274" y="5783"/>
                    <a:pt x="2262" y="5789"/>
                    <a:pt x="2251" y="5800"/>
                  </a:cubicBezTo>
                  <a:cubicBezTo>
                    <a:pt x="2274" y="5822"/>
                    <a:pt x="2274" y="5844"/>
                    <a:pt x="2296" y="5888"/>
                  </a:cubicBezTo>
                  <a:cubicBezTo>
                    <a:pt x="2296" y="5910"/>
                    <a:pt x="2318" y="5932"/>
                    <a:pt x="2318" y="5976"/>
                  </a:cubicBezTo>
                  <a:cubicBezTo>
                    <a:pt x="2337" y="6034"/>
                    <a:pt x="2306" y="6091"/>
                    <a:pt x="2240" y="6091"/>
                  </a:cubicBezTo>
                  <a:cubicBezTo>
                    <a:pt x="2230" y="6091"/>
                    <a:pt x="2219" y="6090"/>
                    <a:pt x="2207" y="6087"/>
                  </a:cubicBezTo>
                  <a:cubicBezTo>
                    <a:pt x="2119" y="6065"/>
                    <a:pt x="2053" y="6065"/>
                    <a:pt x="1942" y="6065"/>
                  </a:cubicBezTo>
                  <a:cubicBezTo>
                    <a:pt x="1898" y="6123"/>
                    <a:pt x="1844" y="6163"/>
                    <a:pt x="1781" y="6163"/>
                  </a:cubicBezTo>
                  <a:cubicBezTo>
                    <a:pt x="1749" y="6163"/>
                    <a:pt x="1714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1" y="6307"/>
                    <a:pt x="1545" y="6396"/>
                    <a:pt x="1457" y="6462"/>
                  </a:cubicBezTo>
                  <a:cubicBezTo>
                    <a:pt x="1441" y="6494"/>
                    <a:pt x="1401" y="6515"/>
                    <a:pt x="1355" y="6515"/>
                  </a:cubicBezTo>
                  <a:cubicBezTo>
                    <a:pt x="1338" y="6515"/>
                    <a:pt x="1320" y="6512"/>
                    <a:pt x="1302" y="6506"/>
                  </a:cubicBezTo>
                  <a:cubicBezTo>
                    <a:pt x="1302" y="6484"/>
                    <a:pt x="1280" y="6484"/>
                    <a:pt x="1280" y="6484"/>
                  </a:cubicBezTo>
                  <a:cubicBezTo>
                    <a:pt x="1269" y="6478"/>
                    <a:pt x="1257" y="6475"/>
                    <a:pt x="1245" y="6475"/>
                  </a:cubicBezTo>
                  <a:cubicBezTo>
                    <a:pt x="1214" y="6475"/>
                    <a:pt x="1186" y="6496"/>
                    <a:pt x="1170" y="6528"/>
                  </a:cubicBezTo>
                  <a:cubicBezTo>
                    <a:pt x="1148" y="6550"/>
                    <a:pt x="1148" y="6594"/>
                    <a:pt x="1170" y="6616"/>
                  </a:cubicBezTo>
                  <a:cubicBezTo>
                    <a:pt x="1170" y="6660"/>
                    <a:pt x="1192" y="6705"/>
                    <a:pt x="1192" y="6727"/>
                  </a:cubicBezTo>
                  <a:cubicBezTo>
                    <a:pt x="1192" y="6793"/>
                    <a:pt x="1214" y="6837"/>
                    <a:pt x="1280" y="6859"/>
                  </a:cubicBezTo>
                  <a:cubicBezTo>
                    <a:pt x="1302" y="6881"/>
                    <a:pt x="1325" y="6903"/>
                    <a:pt x="1347" y="6925"/>
                  </a:cubicBezTo>
                  <a:cubicBezTo>
                    <a:pt x="1413" y="6969"/>
                    <a:pt x="1413" y="7058"/>
                    <a:pt x="1347" y="7102"/>
                  </a:cubicBezTo>
                  <a:cubicBezTo>
                    <a:pt x="1280" y="7146"/>
                    <a:pt x="1258" y="7190"/>
                    <a:pt x="1280" y="7256"/>
                  </a:cubicBezTo>
                  <a:cubicBezTo>
                    <a:pt x="1280" y="7300"/>
                    <a:pt x="1280" y="7323"/>
                    <a:pt x="1280" y="7367"/>
                  </a:cubicBezTo>
                  <a:cubicBezTo>
                    <a:pt x="1280" y="7389"/>
                    <a:pt x="1280" y="7433"/>
                    <a:pt x="1280" y="7455"/>
                  </a:cubicBezTo>
                  <a:cubicBezTo>
                    <a:pt x="1325" y="7521"/>
                    <a:pt x="1347" y="7587"/>
                    <a:pt x="1391" y="7654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0" y="7963"/>
                  </a:cubicBezTo>
                  <a:cubicBezTo>
                    <a:pt x="1236" y="8007"/>
                    <a:pt x="1214" y="8029"/>
                    <a:pt x="1236" y="8095"/>
                  </a:cubicBezTo>
                  <a:cubicBezTo>
                    <a:pt x="1236" y="8117"/>
                    <a:pt x="1214" y="8139"/>
                    <a:pt x="1192" y="8139"/>
                  </a:cubicBezTo>
                  <a:cubicBezTo>
                    <a:pt x="1192" y="8161"/>
                    <a:pt x="1170" y="8183"/>
                    <a:pt x="1148" y="8205"/>
                  </a:cubicBezTo>
                  <a:cubicBezTo>
                    <a:pt x="1170" y="8227"/>
                    <a:pt x="1192" y="8227"/>
                    <a:pt x="1214" y="8249"/>
                  </a:cubicBezTo>
                  <a:cubicBezTo>
                    <a:pt x="1236" y="8272"/>
                    <a:pt x="1258" y="8272"/>
                    <a:pt x="1280" y="8294"/>
                  </a:cubicBezTo>
                  <a:cubicBezTo>
                    <a:pt x="1302" y="8316"/>
                    <a:pt x="1302" y="8360"/>
                    <a:pt x="1280" y="8382"/>
                  </a:cubicBezTo>
                  <a:cubicBezTo>
                    <a:pt x="1214" y="8426"/>
                    <a:pt x="1148" y="8448"/>
                    <a:pt x="1082" y="8492"/>
                  </a:cubicBezTo>
                  <a:cubicBezTo>
                    <a:pt x="1082" y="8536"/>
                    <a:pt x="1038" y="8581"/>
                    <a:pt x="993" y="8581"/>
                  </a:cubicBezTo>
                  <a:cubicBezTo>
                    <a:pt x="927" y="8603"/>
                    <a:pt x="861" y="8625"/>
                    <a:pt x="817" y="8691"/>
                  </a:cubicBezTo>
                  <a:cubicBezTo>
                    <a:pt x="773" y="8735"/>
                    <a:pt x="729" y="8779"/>
                    <a:pt x="662" y="8823"/>
                  </a:cubicBezTo>
                  <a:cubicBezTo>
                    <a:pt x="618" y="8867"/>
                    <a:pt x="552" y="8912"/>
                    <a:pt x="552" y="8978"/>
                  </a:cubicBezTo>
                  <a:cubicBezTo>
                    <a:pt x="530" y="9022"/>
                    <a:pt x="486" y="9022"/>
                    <a:pt x="464" y="9022"/>
                  </a:cubicBezTo>
                  <a:cubicBezTo>
                    <a:pt x="420" y="9022"/>
                    <a:pt x="376" y="9000"/>
                    <a:pt x="331" y="9000"/>
                  </a:cubicBezTo>
                  <a:cubicBezTo>
                    <a:pt x="309" y="9000"/>
                    <a:pt x="265" y="9000"/>
                    <a:pt x="243" y="9022"/>
                  </a:cubicBezTo>
                  <a:cubicBezTo>
                    <a:pt x="155" y="9088"/>
                    <a:pt x="89" y="9176"/>
                    <a:pt x="22" y="9287"/>
                  </a:cubicBezTo>
                  <a:cubicBezTo>
                    <a:pt x="0" y="9331"/>
                    <a:pt x="0" y="9375"/>
                    <a:pt x="45" y="9441"/>
                  </a:cubicBezTo>
                  <a:cubicBezTo>
                    <a:pt x="111" y="9529"/>
                    <a:pt x="177" y="9640"/>
                    <a:pt x="243" y="9728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27"/>
                    <a:pt x="199" y="10015"/>
                    <a:pt x="111" y="10081"/>
                  </a:cubicBezTo>
                  <a:lnTo>
                    <a:pt x="89" y="10081"/>
                  </a:lnTo>
                  <a:cubicBezTo>
                    <a:pt x="22" y="10125"/>
                    <a:pt x="22" y="10192"/>
                    <a:pt x="67" y="10236"/>
                  </a:cubicBezTo>
                  <a:cubicBezTo>
                    <a:pt x="133" y="10302"/>
                    <a:pt x="199" y="10368"/>
                    <a:pt x="287" y="10412"/>
                  </a:cubicBezTo>
                  <a:cubicBezTo>
                    <a:pt x="331" y="10434"/>
                    <a:pt x="353" y="10456"/>
                    <a:pt x="398" y="10501"/>
                  </a:cubicBezTo>
                  <a:cubicBezTo>
                    <a:pt x="420" y="10523"/>
                    <a:pt x="442" y="10567"/>
                    <a:pt x="464" y="10589"/>
                  </a:cubicBezTo>
                  <a:cubicBezTo>
                    <a:pt x="530" y="10677"/>
                    <a:pt x="596" y="10721"/>
                    <a:pt x="662" y="10787"/>
                  </a:cubicBezTo>
                  <a:cubicBezTo>
                    <a:pt x="751" y="10832"/>
                    <a:pt x="861" y="10854"/>
                    <a:pt x="905" y="10942"/>
                  </a:cubicBezTo>
                  <a:cubicBezTo>
                    <a:pt x="949" y="10942"/>
                    <a:pt x="993" y="10920"/>
                    <a:pt x="1016" y="10920"/>
                  </a:cubicBezTo>
                  <a:cubicBezTo>
                    <a:pt x="1027" y="10926"/>
                    <a:pt x="1039" y="10929"/>
                    <a:pt x="1051" y="10929"/>
                  </a:cubicBezTo>
                  <a:cubicBezTo>
                    <a:pt x="1083" y="10929"/>
                    <a:pt x="1116" y="10908"/>
                    <a:pt x="1148" y="10876"/>
                  </a:cubicBezTo>
                  <a:cubicBezTo>
                    <a:pt x="1148" y="10854"/>
                    <a:pt x="1192" y="10832"/>
                    <a:pt x="1214" y="10832"/>
                  </a:cubicBezTo>
                  <a:cubicBezTo>
                    <a:pt x="1302" y="10787"/>
                    <a:pt x="1347" y="10721"/>
                    <a:pt x="1435" y="10677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57" y="10523"/>
                    <a:pt x="1479" y="10523"/>
                  </a:cubicBezTo>
                  <a:cubicBezTo>
                    <a:pt x="1634" y="10501"/>
                    <a:pt x="1656" y="10478"/>
                    <a:pt x="1656" y="10302"/>
                  </a:cubicBezTo>
                  <a:cubicBezTo>
                    <a:pt x="1656" y="10251"/>
                    <a:pt x="1682" y="10199"/>
                    <a:pt x="1735" y="10199"/>
                  </a:cubicBezTo>
                  <a:cubicBezTo>
                    <a:pt x="1750" y="10199"/>
                    <a:pt x="1768" y="10204"/>
                    <a:pt x="1788" y="10214"/>
                  </a:cubicBezTo>
                  <a:lnTo>
                    <a:pt x="1810" y="10214"/>
                  </a:lnTo>
                  <a:cubicBezTo>
                    <a:pt x="1854" y="10214"/>
                    <a:pt x="1898" y="10214"/>
                    <a:pt x="1920" y="10147"/>
                  </a:cubicBezTo>
                  <a:cubicBezTo>
                    <a:pt x="1937" y="10098"/>
                    <a:pt x="1978" y="10073"/>
                    <a:pt x="2026" y="10073"/>
                  </a:cubicBezTo>
                  <a:cubicBezTo>
                    <a:pt x="2042" y="10073"/>
                    <a:pt x="2058" y="10076"/>
                    <a:pt x="2075" y="10081"/>
                  </a:cubicBezTo>
                  <a:cubicBezTo>
                    <a:pt x="2097" y="10081"/>
                    <a:pt x="2119" y="10059"/>
                    <a:pt x="2141" y="10059"/>
                  </a:cubicBezTo>
                  <a:cubicBezTo>
                    <a:pt x="2163" y="10015"/>
                    <a:pt x="2185" y="9993"/>
                    <a:pt x="2207" y="9949"/>
                  </a:cubicBezTo>
                  <a:cubicBezTo>
                    <a:pt x="2229" y="9883"/>
                    <a:pt x="2274" y="9838"/>
                    <a:pt x="2340" y="9838"/>
                  </a:cubicBezTo>
                  <a:cubicBezTo>
                    <a:pt x="2362" y="9816"/>
                    <a:pt x="2384" y="9816"/>
                    <a:pt x="2384" y="9794"/>
                  </a:cubicBezTo>
                  <a:cubicBezTo>
                    <a:pt x="2428" y="9750"/>
                    <a:pt x="2472" y="9728"/>
                    <a:pt x="2538" y="9706"/>
                  </a:cubicBezTo>
                  <a:cubicBezTo>
                    <a:pt x="2605" y="9706"/>
                    <a:pt x="2649" y="9662"/>
                    <a:pt x="2693" y="9596"/>
                  </a:cubicBezTo>
                  <a:cubicBezTo>
                    <a:pt x="2737" y="9552"/>
                    <a:pt x="2759" y="9485"/>
                    <a:pt x="2803" y="9441"/>
                  </a:cubicBezTo>
                  <a:cubicBezTo>
                    <a:pt x="2847" y="9397"/>
                    <a:pt x="2869" y="9331"/>
                    <a:pt x="2936" y="9287"/>
                  </a:cubicBezTo>
                  <a:cubicBezTo>
                    <a:pt x="2980" y="9265"/>
                    <a:pt x="3002" y="9221"/>
                    <a:pt x="3002" y="9176"/>
                  </a:cubicBezTo>
                  <a:cubicBezTo>
                    <a:pt x="3024" y="9088"/>
                    <a:pt x="3046" y="8978"/>
                    <a:pt x="3046" y="8889"/>
                  </a:cubicBezTo>
                  <a:cubicBezTo>
                    <a:pt x="3068" y="8845"/>
                    <a:pt x="3090" y="8801"/>
                    <a:pt x="3112" y="8779"/>
                  </a:cubicBezTo>
                  <a:cubicBezTo>
                    <a:pt x="3130" y="8770"/>
                    <a:pt x="3149" y="8765"/>
                    <a:pt x="3165" y="8765"/>
                  </a:cubicBezTo>
                  <a:cubicBezTo>
                    <a:pt x="3189" y="8765"/>
                    <a:pt x="3210" y="8775"/>
                    <a:pt x="3223" y="8801"/>
                  </a:cubicBezTo>
                  <a:cubicBezTo>
                    <a:pt x="3223" y="8819"/>
                    <a:pt x="3223" y="8851"/>
                    <a:pt x="3246" y="8851"/>
                  </a:cubicBezTo>
                  <a:cubicBezTo>
                    <a:pt x="3251" y="8851"/>
                    <a:pt x="3258" y="8850"/>
                    <a:pt x="3267" y="8845"/>
                  </a:cubicBezTo>
                  <a:cubicBezTo>
                    <a:pt x="3267" y="8823"/>
                    <a:pt x="3267" y="8779"/>
                    <a:pt x="3267" y="8735"/>
                  </a:cubicBezTo>
                  <a:cubicBezTo>
                    <a:pt x="3267" y="8691"/>
                    <a:pt x="3245" y="8669"/>
                    <a:pt x="3245" y="8625"/>
                  </a:cubicBezTo>
                  <a:cubicBezTo>
                    <a:pt x="3223" y="8558"/>
                    <a:pt x="3200" y="8492"/>
                    <a:pt x="3267" y="8426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38"/>
                    <a:pt x="3267" y="8316"/>
                    <a:pt x="3267" y="8294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9"/>
                  </a:cubicBezTo>
                  <a:cubicBezTo>
                    <a:pt x="3465" y="7963"/>
                    <a:pt x="3465" y="7963"/>
                    <a:pt x="3487" y="7896"/>
                  </a:cubicBezTo>
                  <a:cubicBezTo>
                    <a:pt x="3487" y="7896"/>
                    <a:pt x="3487" y="7896"/>
                    <a:pt x="3465" y="7874"/>
                  </a:cubicBezTo>
                  <a:cubicBezTo>
                    <a:pt x="3443" y="7896"/>
                    <a:pt x="3421" y="7896"/>
                    <a:pt x="3399" y="7896"/>
                  </a:cubicBezTo>
                  <a:cubicBezTo>
                    <a:pt x="3421" y="7852"/>
                    <a:pt x="3421" y="7852"/>
                    <a:pt x="3443" y="7808"/>
                  </a:cubicBezTo>
                  <a:cubicBezTo>
                    <a:pt x="3487" y="7764"/>
                    <a:pt x="3509" y="7698"/>
                    <a:pt x="3487" y="7654"/>
                  </a:cubicBezTo>
                  <a:cubicBezTo>
                    <a:pt x="3421" y="7543"/>
                    <a:pt x="3421" y="7455"/>
                    <a:pt x="3421" y="7345"/>
                  </a:cubicBezTo>
                  <a:cubicBezTo>
                    <a:pt x="3421" y="7323"/>
                    <a:pt x="3421" y="7300"/>
                    <a:pt x="3421" y="7278"/>
                  </a:cubicBezTo>
                  <a:cubicBezTo>
                    <a:pt x="3465" y="7300"/>
                    <a:pt x="3487" y="7323"/>
                    <a:pt x="3531" y="7345"/>
                  </a:cubicBezTo>
                  <a:cubicBezTo>
                    <a:pt x="3576" y="7300"/>
                    <a:pt x="3620" y="7256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86" y="7124"/>
                    <a:pt x="3708" y="7102"/>
                    <a:pt x="3730" y="7102"/>
                  </a:cubicBezTo>
                  <a:cubicBezTo>
                    <a:pt x="3752" y="7102"/>
                    <a:pt x="3774" y="7124"/>
                    <a:pt x="3796" y="7124"/>
                  </a:cubicBezTo>
                  <a:cubicBezTo>
                    <a:pt x="3813" y="7129"/>
                    <a:pt x="3828" y="7132"/>
                    <a:pt x="3842" y="7132"/>
                  </a:cubicBezTo>
                  <a:cubicBezTo>
                    <a:pt x="3883" y="7132"/>
                    <a:pt x="3912" y="7107"/>
                    <a:pt x="3929" y="7058"/>
                  </a:cubicBezTo>
                  <a:cubicBezTo>
                    <a:pt x="3929" y="7036"/>
                    <a:pt x="3907" y="7014"/>
                    <a:pt x="3907" y="6992"/>
                  </a:cubicBezTo>
                  <a:cubicBezTo>
                    <a:pt x="3995" y="6992"/>
                    <a:pt x="4061" y="6947"/>
                    <a:pt x="4105" y="6881"/>
                  </a:cubicBezTo>
                  <a:cubicBezTo>
                    <a:pt x="4127" y="6859"/>
                    <a:pt x="4171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26" y="6881"/>
                    <a:pt x="4348" y="6859"/>
                    <a:pt x="4392" y="6859"/>
                  </a:cubicBezTo>
                  <a:cubicBezTo>
                    <a:pt x="4370" y="6837"/>
                    <a:pt x="4370" y="6815"/>
                    <a:pt x="4370" y="6793"/>
                  </a:cubicBezTo>
                  <a:cubicBezTo>
                    <a:pt x="4326" y="6749"/>
                    <a:pt x="4348" y="6705"/>
                    <a:pt x="4370" y="6683"/>
                  </a:cubicBezTo>
                  <a:cubicBezTo>
                    <a:pt x="4414" y="6638"/>
                    <a:pt x="4458" y="6594"/>
                    <a:pt x="4480" y="6550"/>
                  </a:cubicBezTo>
                  <a:cubicBezTo>
                    <a:pt x="4480" y="6506"/>
                    <a:pt x="4458" y="6462"/>
                    <a:pt x="4436" y="6418"/>
                  </a:cubicBezTo>
                  <a:cubicBezTo>
                    <a:pt x="4392" y="6351"/>
                    <a:pt x="4392" y="6307"/>
                    <a:pt x="4414" y="6241"/>
                  </a:cubicBezTo>
                  <a:lnTo>
                    <a:pt x="4414" y="6241"/>
                  </a:lnTo>
                  <a:cubicBezTo>
                    <a:pt x="4463" y="6278"/>
                    <a:pt x="4485" y="6294"/>
                    <a:pt x="4506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087"/>
                    <a:pt x="4591" y="6065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10"/>
                    <a:pt x="4525" y="5910"/>
                  </a:cubicBezTo>
                  <a:cubicBezTo>
                    <a:pt x="4569" y="5866"/>
                    <a:pt x="4613" y="5822"/>
                    <a:pt x="4635" y="5778"/>
                  </a:cubicBezTo>
                  <a:cubicBezTo>
                    <a:pt x="4657" y="5734"/>
                    <a:pt x="4679" y="5689"/>
                    <a:pt x="4701" y="5623"/>
                  </a:cubicBezTo>
                  <a:cubicBezTo>
                    <a:pt x="4789" y="5623"/>
                    <a:pt x="4812" y="5535"/>
                    <a:pt x="4834" y="5491"/>
                  </a:cubicBezTo>
                  <a:cubicBezTo>
                    <a:pt x="4844" y="5486"/>
                    <a:pt x="4854" y="5484"/>
                    <a:pt x="4863" y="5484"/>
                  </a:cubicBezTo>
                  <a:cubicBezTo>
                    <a:pt x="4881" y="5484"/>
                    <a:pt x="4897" y="5489"/>
                    <a:pt x="4912" y="5489"/>
                  </a:cubicBezTo>
                  <a:cubicBezTo>
                    <a:pt x="4925" y="5489"/>
                    <a:pt x="4936" y="5485"/>
                    <a:pt x="4944" y="5469"/>
                  </a:cubicBezTo>
                  <a:cubicBezTo>
                    <a:pt x="4944" y="5469"/>
                    <a:pt x="4944" y="5469"/>
                    <a:pt x="4944" y="5447"/>
                  </a:cubicBezTo>
                  <a:cubicBezTo>
                    <a:pt x="4944" y="5447"/>
                    <a:pt x="4944" y="5447"/>
                    <a:pt x="4944" y="5425"/>
                  </a:cubicBezTo>
                  <a:cubicBezTo>
                    <a:pt x="4878" y="5358"/>
                    <a:pt x="4900" y="5292"/>
                    <a:pt x="4966" y="5248"/>
                  </a:cubicBezTo>
                  <a:cubicBezTo>
                    <a:pt x="4988" y="5204"/>
                    <a:pt x="5010" y="5160"/>
                    <a:pt x="4988" y="5116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8" y="4829"/>
                    <a:pt x="5010" y="4762"/>
                    <a:pt x="5076" y="4696"/>
                  </a:cubicBezTo>
                  <a:cubicBezTo>
                    <a:pt x="5098" y="4674"/>
                    <a:pt x="5120" y="4630"/>
                    <a:pt x="5098" y="4586"/>
                  </a:cubicBezTo>
                  <a:cubicBezTo>
                    <a:pt x="5098" y="4454"/>
                    <a:pt x="5165" y="4387"/>
                    <a:pt x="5275" y="4387"/>
                  </a:cubicBezTo>
                  <a:cubicBezTo>
                    <a:pt x="5297" y="4409"/>
                    <a:pt x="5297" y="4409"/>
                    <a:pt x="5319" y="4409"/>
                  </a:cubicBezTo>
                  <a:cubicBezTo>
                    <a:pt x="5341" y="4387"/>
                    <a:pt x="5385" y="4387"/>
                    <a:pt x="5407" y="4365"/>
                  </a:cubicBezTo>
                  <a:cubicBezTo>
                    <a:pt x="5474" y="4299"/>
                    <a:pt x="5518" y="4211"/>
                    <a:pt x="5474" y="4100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34"/>
                    <a:pt x="5474" y="4012"/>
                    <a:pt x="5496" y="4012"/>
                  </a:cubicBezTo>
                  <a:cubicBezTo>
                    <a:pt x="5540" y="4012"/>
                    <a:pt x="5562" y="3990"/>
                    <a:pt x="5584" y="3990"/>
                  </a:cubicBezTo>
                  <a:cubicBezTo>
                    <a:pt x="5628" y="3880"/>
                    <a:pt x="5672" y="3791"/>
                    <a:pt x="5738" y="3681"/>
                  </a:cubicBezTo>
                  <a:cubicBezTo>
                    <a:pt x="5738" y="3659"/>
                    <a:pt x="5760" y="3637"/>
                    <a:pt x="5783" y="3637"/>
                  </a:cubicBezTo>
                  <a:cubicBezTo>
                    <a:pt x="5797" y="3630"/>
                    <a:pt x="5810" y="3627"/>
                    <a:pt x="5821" y="3627"/>
                  </a:cubicBezTo>
                  <a:cubicBezTo>
                    <a:pt x="5844" y="3627"/>
                    <a:pt x="5863" y="3637"/>
                    <a:pt x="5893" y="3637"/>
                  </a:cubicBezTo>
                  <a:cubicBezTo>
                    <a:pt x="5893" y="3659"/>
                    <a:pt x="5915" y="3681"/>
                    <a:pt x="5915" y="3703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6003" y="3703"/>
                    <a:pt x="6025" y="3703"/>
                    <a:pt x="6025" y="3681"/>
                  </a:cubicBezTo>
                  <a:cubicBezTo>
                    <a:pt x="6025" y="3637"/>
                    <a:pt x="6025" y="3615"/>
                    <a:pt x="6025" y="3593"/>
                  </a:cubicBezTo>
                  <a:cubicBezTo>
                    <a:pt x="6042" y="3525"/>
                    <a:pt x="6085" y="3497"/>
                    <a:pt x="6134" y="3497"/>
                  </a:cubicBezTo>
                  <a:cubicBezTo>
                    <a:pt x="6149" y="3497"/>
                    <a:pt x="6164" y="3499"/>
                    <a:pt x="6180" y="3505"/>
                  </a:cubicBezTo>
                  <a:cubicBezTo>
                    <a:pt x="6202" y="3527"/>
                    <a:pt x="6224" y="3549"/>
                    <a:pt x="6268" y="3571"/>
                  </a:cubicBezTo>
                  <a:cubicBezTo>
                    <a:pt x="6290" y="3460"/>
                    <a:pt x="6202" y="3460"/>
                    <a:pt x="6158" y="3416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284"/>
                    <a:pt x="6246" y="3306"/>
                    <a:pt x="6246" y="3306"/>
                  </a:cubicBezTo>
                  <a:cubicBezTo>
                    <a:pt x="6268" y="3306"/>
                    <a:pt x="6290" y="3284"/>
                    <a:pt x="6312" y="3284"/>
                  </a:cubicBezTo>
                  <a:cubicBezTo>
                    <a:pt x="6290" y="3284"/>
                    <a:pt x="6290" y="3262"/>
                    <a:pt x="6290" y="3240"/>
                  </a:cubicBezTo>
                  <a:cubicBezTo>
                    <a:pt x="6268" y="3218"/>
                    <a:pt x="6246" y="3218"/>
                    <a:pt x="6224" y="3196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7" y="2982"/>
                  </a:cubicBezTo>
                  <a:cubicBezTo>
                    <a:pt x="6317" y="2982"/>
                    <a:pt x="6342" y="2988"/>
                    <a:pt x="6378" y="2997"/>
                  </a:cubicBezTo>
                  <a:cubicBezTo>
                    <a:pt x="6378" y="3019"/>
                    <a:pt x="6401" y="3019"/>
                    <a:pt x="6401" y="3019"/>
                  </a:cubicBezTo>
                  <a:cubicBezTo>
                    <a:pt x="6423" y="2975"/>
                    <a:pt x="6445" y="2931"/>
                    <a:pt x="6423" y="2887"/>
                  </a:cubicBezTo>
                  <a:cubicBezTo>
                    <a:pt x="6423" y="2865"/>
                    <a:pt x="6401" y="2820"/>
                    <a:pt x="6423" y="2798"/>
                  </a:cubicBezTo>
                  <a:cubicBezTo>
                    <a:pt x="6467" y="2754"/>
                    <a:pt x="6401" y="2732"/>
                    <a:pt x="6423" y="2688"/>
                  </a:cubicBezTo>
                  <a:cubicBezTo>
                    <a:pt x="6445" y="2644"/>
                    <a:pt x="6445" y="2578"/>
                    <a:pt x="6445" y="2533"/>
                  </a:cubicBezTo>
                  <a:cubicBezTo>
                    <a:pt x="6555" y="2467"/>
                    <a:pt x="6555" y="2467"/>
                    <a:pt x="6599" y="2357"/>
                  </a:cubicBezTo>
                  <a:cubicBezTo>
                    <a:pt x="6599" y="2313"/>
                    <a:pt x="6621" y="2291"/>
                    <a:pt x="6665" y="2269"/>
                  </a:cubicBezTo>
                  <a:cubicBezTo>
                    <a:pt x="6687" y="2247"/>
                    <a:pt x="6709" y="2224"/>
                    <a:pt x="6732" y="2224"/>
                  </a:cubicBezTo>
                  <a:cubicBezTo>
                    <a:pt x="6798" y="2158"/>
                    <a:pt x="6798" y="2114"/>
                    <a:pt x="6754" y="2026"/>
                  </a:cubicBezTo>
                  <a:cubicBezTo>
                    <a:pt x="6709" y="1960"/>
                    <a:pt x="6665" y="1871"/>
                    <a:pt x="6643" y="1783"/>
                  </a:cubicBezTo>
                  <a:cubicBezTo>
                    <a:pt x="6643" y="1739"/>
                    <a:pt x="6621" y="1673"/>
                    <a:pt x="6577" y="1607"/>
                  </a:cubicBezTo>
                  <a:cubicBezTo>
                    <a:pt x="6533" y="1562"/>
                    <a:pt x="6533" y="1496"/>
                    <a:pt x="6577" y="1452"/>
                  </a:cubicBezTo>
                  <a:cubicBezTo>
                    <a:pt x="6599" y="1408"/>
                    <a:pt x="6776" y="1209"/>
                    <a:pt x="6820" y="1187"/>
                  </a:cubicBezTo>
                  <a:cubicBezTo>
                    <a:pt x="6820" y="1187"/>
                    <a:pt x="6842" y="1187"/>
                    <a:pt x="6842" y="1165"/>
                  </a:cubicBezTo>
                  <a:cubicBezTo>
                    <a:pt x="6908" y="1121"/>
                    <a:pt x="6930" y="1033"/>
                    <a:pt x="6886" y="967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24"/>
                    <a:pt x="6842" y="724"/>
                    <a:pt x="6864" y="702"/>
                  </a:cubicBezTo>
                  <a:cubicBezTo>
                    <a:pt x="6864" y="680"/>
                    <a:pt x="6864" y="658"/>
                    <a:pt x="6864" y="635"/>
                  </a:cubicBezTo>
                  <a:cubicBezTo>
                    <a:pt x="6798" y="547"/>
                    <a:pt x="6754" y="437"/>
                    <a:pt x="6621" y="415"/>
                  </a:cubicBezTo>
                  <a:cubicBezTo>
                    <a:pt x="6511" y="393"/>
                    <a:pt x="6445" y="349"/>
                    <a:pt x="6378" y="260"/>
                  </a:cubicBezTo>
                  <a:cubicBezTo>
                    <a:pt x="6356" y="238"/>
                    <a:pt x="6334" y="216"/>
                    <a:pt x="6290" y="194"/>
                  </a:cubicBezTo>
                  <a:cubicBezTo>
                    <a:pt x="6224" y="172"/>
                    <a:pt x="6136" y="150"/>
                    <a:pt x="6047" y="150"/>
                  </a:cubicBezTo>
                  <a:cubicBezTo>
                    <a:pt x="6025" y="150"/>
                    <a:pt x="5981" y="128"/>
                    <a:pt x="5959" y="106"/>
                  </a:cubicBezTo>
                  <a:cubicBezTo>
                    <a:pt x="5915" y="106"/>
                    <a:pt x="5893" y="84"/>
                    <a:pt x="5871" y="84"/>
                  </a:cubicBezTo>
                  <a:cubicBezTo>
                    <a:pt x="5783" y="84"/>
                    <a:pt x="5716" y="62"/>
                    <a:pt x="5650" y="18"/>
                  </a:cubicBezTo>
                  <a:cubicBezTo>
                    <a:pt x="5628" y="7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5344650" y="352875"/>
              <a:ext cx="172700" cy="273675"/>
            </a:xfrm>
            <a:custGeom>
              <a:avLst/>
              <a:gdLst/>
              <a:ahLst/>
              <a:cxnLst/>
              <a:rect l="l" t="t" r="r" b="b"/>
              <a:pathLst>
                <a:path w="6908" h="10947" extrusionOk="0">
                  <a:moveTo>
                    <a:pt x="5362" y="4185"/>
                  </a:moveTo>
                  <a:cubicBezTo>
                    <a:pt x="5370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1" y="4878"/>
                    <a:pt x="4833" y="4900"/>
                  </a:cubicBezTo>
                  <a:cubicBezTo>
                    <a:pt x="4833" y="4900"/>
                    <a:pt x="4855" y="4922"/>
                    <a:pt x="4855" y="4944"/>
                  </a:cubicBezTo>
                  <a:cubicBezTo>
                    <a:pt x="4855" y="4966"/>
                    <a:pt x="4878" y="4988"/>
                    <a:pt x="4855" y="5010"/>
                  </a:cubicBezTo>
                  <a:cubicBezTo>
                    <a:pt x="4848" y="5018"/>
                    <a:pt x="4838" y="5020"/>
                    <a:pt x="4828" y="5020"/>
                  </a:cubicBezTo>
                  <a:cubicBezTo>
                    <a:pt x="4806" y="5020"/>
                    <a:pt x="4782" y="5010"/>
                    <a:pt x="4767" y="5010"/>
                  </a:cubicBezTo>
                  <a:cubicBezTo>
                    <a:pt x="4767" y="4988"/>
                    <a:pt x="4745" y="4966"/>
                    <a:pt x="4745" y="4922"/>
                  </a:cubicBezTo>
                  <a:cubicBezTo>
                    <a:pt x="4745" y="4922"/>
                    <a:pt x="4745" y="4878"/>
                    <a:pt x="4767" y="4878"/>
                  </a:cubicBezTo>
                  <a:close/>
                  <a:moveTo>
                    <a:pt x="4811" y="5165"/>
                  </a:moveTo>
                  <a:cubicBezTo>
                    <a:pt x="4833" y="5165"/>
                    <a:pt x="4855" y="5209"/>
                    <a:pt x="4855" y="5231"/>
                  </a:cubicBezTo>
                  <a:cubicBezTo>
                    <a:pt x="4833" y="5275"/>
                    <a:pt x="4811" y="5275"/>
                    <a:pt x="4767" y="5275"/>
                  </a:cubicBezTo>
                  <a:cubicBezTo>
                    <a:pt x="4745" y="5275"/>
                    <a:pt x="4745" y="5253"/>
                    <a:pt x="4745" y="5253"/>
                  </a:cubicBezTo>
                  <a:cubicBezTo>
                    <a:pt x="4745" y="5231"/>
                    <a:pt x="4745" y="5231"/>
                    <a:pt x="4745" y="5209"/>
                  </a:cubicBezTo>
                  <a:cubicBezTo>
                    <a:pt x="4767" y="5187"/>
                    <a:pt x="4789" y="5165"/>
                    <a:pt x="4811" y="5165"/>
                  </a:cubicBezTo>
                  <a:close/>
                  <a:moveTo>
                    <a:pt x="5540" y="0"/>
                  </a:moveTo>
                  <a:cubicBezTo>
                    <a:pt x="5518" y="23"/>
                    <a:pt x="5495" y="23"/>
                    <a:pt x="5473" y="45"/>
                  </a:cubicBezTo>
                  <a:cubicBezTo>
                    <a:pt x="5385" y="67"/>
                    <a:pt x="5319" y="133"/>
                    <a:pt x="5297" y="199"/>
                  </a:cubicBezTo>
                  <a:cubicBezTo>
                    <a:pt x="5297" y="243"/>
                    <a:pt x="5275" y="265"/>
                    <a:pt x="5253" y="287"/>
                  </a:cubicBezTo>
                  <a:cubicBezTo>
                    <a:pt x="5231" y="287"/>
                    <a:pt x="5209" y="265"/>
                    <a:pt x="5186" y="265"/>
                  </a:cubicBezTo>
                  <a:cubicBezTo>
                    <a:pt x="5098" y="309"/>
                    <a:pt x="5054" y="376"/>
                    <a:pt x="5010" y="464"/>
                  </a:cubicBezTo>
                  <a:cubicBezTo>
                    <a:pt x="4966" y="552"/>
                    <a:pt x="4944" y="640"/>
                    <a:pt x="4966" y="729"/>
                  </a:cubicBezTo>
                  <a:cubicBezTo>
                    <a:pt x="5010" y="839"/>
                    <a:pt x="4966" y="883"/>
                    <a:pt x="4855" y="905"/>
                  </a:cubicBezTo>
                  <a:cubicBezTo>
                    <a:pt x="4826" y="905"/>
                    <a:pt x="4797" y="908"/>
                    <a:pt x="4768" y="908"/>
                  </a:cubicBezTo>
                  <a:cubicBezTo>
                    <a:pt x="4711" y="908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77" y="828"/>
                  </a:cubicBezTo>
                  <a:cubicBezTo>
                    <a:pt x="4563" y="828"/>
                    <a:pt x="4546" y="828"/>
                    <a:pt x="4524" y="817"/>
                  </a:cubicBezTo>
                  <a:cubicBezTo>
                    <a:pt x="4524" y="883"/>
                    <a:pt x="4524" y="927"/>
                    <a:pt x="4502" y="972"/>
                  </a:cubicBezTo>
                  <a:cubicBezTo>
                    <a:pt x="4458" y="972"/>
                    <a:pt x="4414" y="994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70"/>
                    <a:pt x="4304" y="1214"/>
                  </a:cubicBezTo>
                  <a:cubicBezTo>
                    <a:pt x="4304" y="1258"/>
                    <a:pt x="4304" y="1303"/>
                    <a:pt x="4282" y="1347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413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3"/>
                  </a:cubicBezTo>
                  <a:cubicBezTo>
                    <a:pt x="4282" y="1523"/>
                    <a:pt x="4260" y="1545"/>
                    <a:pt x="4238" y="1545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6" y="1841"/>
                  </a:cubicBezTo>
                  <a:cubicBezTo>
                    <a:pt x="4203" y="1841"/>
                    <a:pt x="4188" y="1838"/>
                    <a:pt x="4171" y="1832"/>
                  </a:cubicBezTo>
                  <a:cubicBezTo>
                    <a:pt x="4156" y="1817"/>
                    <a:pt x="4141" y="1791"/>
                    <a:pt x="4126" y="1791"/>
                  </a:cubicBezTo>
                  <a:cubicBezTo>
                    <a:pt x="4119" y="1791"/>
                    <a:pt x="4112" y="1796"/>
                    <a:pt x="4105" y="1810"/>
                  </a:cubicBezTo>
                  <a:cubicBezTo>
                    <a:pt x="4105" y="1854"/>
                    <a:pt x="4105" y="1898"/>
                    <a:pt x="4105" y="1943"/>
                  </a:cubicBezTo>
                  <a:cubicBezTo>
                    <a:pt x="4083" y="2009"/>
                    <a:pt x="4127" y="2075"/>
                    <a:pt x="4171" y="2119"/>
                  </a:cubicBezTo>
                  <a:cubicBezTo>
                    <a:pt x="4193" y="2141"/>
                    <a:pt x="4215" y="2163"/>
                    <a:pt x="4260" y="2185"/>
                  </a:cubicBezTo>
                  <a:cubicBezTo>
                    <a:pt x="4260" y="2207"/>
                    <a:pt x="4282" y="2229"/>
                    <a:pt x="4304" y="2252"/>
                  </a:cubicBezTo>
                  <a:cubicBezTo>
                    <a:pt x="4260" y="2318"/>
                    <a:pt x="4238" y="2384"/>
                    <a:pt x="4215" y="2428"/>
                  </a:cubicBezTo>
                  <a:cubicBezTo>
                    <a:pt x="4127" y="2428"/>
                    <a:pt x="4127" y="2318"/>
                    <a:pt x="4061" y="2296"/>
                  </a:cubicBezTo>
                  <a:lnTo>
                    <a:pt x="4061" y="2296"/>
                  </a:lnTo>
                  <a:cubicBezTo>
                    <a:pt x="4017" y="2362"/>
                    <a:pt x="4083" y="2428"/>
                    <a:pt x="4083" y="2494"/>
                  </a:cubicBezTo>
                  <a:cubicBezTo>
                    <a:pt x="3929" y="2538"/>
                    <a:pt x="3774" y="2538"/>
                    <a:pt x="3597" y="2561"/>
                  </a:cubicBezTo>
                  <a:cubicBezTo>
                    <a:pt x="3597" y="2605"/>
                    <a:pt x="3597" y="2627"/>
                    <a:pt x="3597" y="2671"/>
                  </a:cubicBezTo>
                  <a:cubicBezTo>
                    <a:pt x="3570" y="2657"/>
                    <a:pt x="3534" y="2626"/>
                    <a:pt x="3500" y="2626"/>
                  </a:cubicBezTo>
                  <a:cubicBezTo>
                    <a:pt x="3479" y="2626"/>
                    <a:pt x="3460" y="2638"/>
                    <a:pt x="3443" y="2671"/>
                  </a:cubicBezTo>
                  <a:cubicBezTo>
                    <a:pt x="3465" y="2693"/>
                    <a:pt x="3465" y="2715"/>
                    <a:pt x="3487" y="2737"/>
                  </a:cubicBezTo>
                  <a:cubicBezTo>
                    <a:pt x="3531" y="2759"/>
                    <a:pt x="3531" y="2803"/>
                    <a:pt x="3531" y="2847"/>
                  </a:cubicBezTo>
                  <a:cubicBezTo>
                    <a:pt x="3509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89"/>
                  </a:cubicBezTo>
                  <a:lnTo>
                    <a:pt x="3355" y="3289"/>
                  </a:lnTo>
                  <a:cubicBezTo>
                    <a:pt x="3323" y="3304"/>
                    <a:pt x="3295" y="3312"/>
                    <a:pt x="3267" y="3312"/>
                  </a:cubicBezTo>
                  <a:cubicBezTo>
                    <a:pt x="3217" y="3312"/>
                    <a:pt x="3169" y="3287"/>
                    <a:pt x="3112" y="3245"/>
                  </a:cubicBezTo>
                  <a:cubicBezTo>
                    <a:pt x="3112" y="3229"/>
                    <a:pt x="3101" y="3213"/>
                    <a:pt x="3087" y="3213"/>
                  </a:cubicBezTo>
                  <a:cubicBezTo>
                    <a:pt x="3081" y="3213"/>
                    <a:pt x="3074" y="3216"/>
                    <a:pt x="3068" y="3223"/>
                  </a:cubicBezTo>
                  <a:cubicBezTo>
                    <a:pt x="3068" y="3245"/>
                    <a:pt x="3068" y="3267"/>
                    <a:pt x="3090" y="3267"/>
                  </a:cubicBezTo>
                  <a:cubicBezTo>
                    <a:pt x="3112" y="3289"/>
                    <a:pt x="3134" y="3311"/>
                    <a:pt x="3178" y="3355"/>
                  </a:cubicBezTo>
                  <a:cubicBezTo>
                    <a:pt x="3222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7" y="3642"/>
                    <a:pt x="2913" y="3664"/>
                    <a:pt x="2913" y="3686"/>
                  </a:cubicBezTo>
                  <a:cubicBezTo>
                    <a:pt x="2869" y="3774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39"/>
                  </a:cubicBezTo>
                  <a:cubicBezTo>
                    <a:pt x="2715" y="4105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781" y="4392"/>
                    <a:pt x="2803" y="4436"/>
                    <a:pt x="2825" y="4503"/>
                  </a:cubicBezTo>
                  <a:cubicBezTo>
                    <a:pt x="2825" y="4525"/>
                    <a:pt x="2847" y="4569"/>
                    <a:pt x="2847" y="4591"/>
                  </a:cubicBezTo>
                  <a:cubicBezTo>
                    <a:pt x="2869" y="4657"/>
                    <a:pt x="2847" y="4701"/>
                    <a:pt x="2781" y="4745"/>
                  </a:cubicBezTo>
                  <a:cubicBezTo>
                    <a:pt x="2759" y="4767"/>
                    <a:pt x="2737" y="4790"/>
                    <a:pt x="2715" y="4790"/>
                  </a:cubicBezTo>
                  <a:cubicBezTo>
                    <a:pt x="2671" y="4856"/>
                    <a:pt x="2671" y="4944"/>
                    <a:pt x="2604" y="4988"/>
                  </a:cubicBezTo>
                  <a:cubicBezTo>
                    <a:pt x="2582" y="4988"/>
                    <a:pt x="2538" y="4988"/>
                    <a:pt x="2494" y="5010"/>
                  </a:cubicBezTo>
                  <a:cubicBezTo>
                    <a:pt x="2516" y="5032"/>
                    <a:pt x="2516" y="5076"/>
                    <a:pt x="2538" y="5076"/>
                  </a:cubicBezTo>
                  <a:cubicBezTo>
                    <a:pt x="2649" y="5165"/>
                    <a:pt x="2693" y="5297"/>
                    <a:pt x="2803" y="5385"/>
                  </a:cubicBezTo>
                  <a:cubicBezTo>
                    <a:pt x="2847" y="5407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40"/>
                  </a:cubicBezTo>
                  <a:cubicBezTo>
                    <a:pt x="2649" y="5540"/>
                    <a:pt x="2626" y="5540"/>
                    <a:pt x="2626" y="5562"/>
                  </a:cubicBezTo>
                  <a:cubicBezTo>
                    <a:pt x="2538" y="5584"/>
                    <a:pt x="2516" y="5628"/>
                    <a:pt x="2494" y="5716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4" y="5825"/>
                    <a:pt x="2425" y="5840"/>
                    <a:pt x="2403" y="5840"/>
                  </a:cubicBezTo>
                  <a:cubicBezTo>
                    <a:pt x="2391" y="5840"/>
                    <a:pt x="2378" y="5835"/>
                    <a:pt x="2362" y="5827"/>
                  </a:cubicBezTo>
                  <a:cubicBezTo>
                    <a:pt x="2340" y="5805"/>
                    <a:pt x="2317" y="5805"/>
                    <a:pt x="2295" y="5783"/>
                  </a:cubicBezTo>
                  <a:cubicBezTo>
                    <a:pt x="2273" y="5783"/>
                    <a:pt x="2251" y="5783"/>
                    <a:pt x="2229" y="5805"/>
                  </a:cubicBezTo>
                  <a:cubicBezTo>
                    <a:pt x="2251" y="5827"/>
                    <a:pt x="2273" y="5849"/>
                    <a:pt x="2273" y="5871"/>
                  </a:cubicBezTo>
                  <a:cubicBezTo>
                    <a:pt x="2295" y="5915"/>
                    <a:pt x="2295" y="5937"/>
                    <a:pt x="2317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70"/>
                    <a:pt x="2031" y="6070"/>
                    <a:pt x="1942" y="6048"/>
                  </a:cubicBezTo>
                  <a:cubicBezTo>
                    <a:pt x="1878" y="6112"/>
                    <a:pt x="1813" y="6153"/>
                    <a:pt x="1740" y="6153"/>
                  </a:cubicBezTo>
                  <a:cubicBezTo>
                    <a:pt x="1713" y="6153"/>
                    <a:pt x="1685" y="6148"/>
                    <a:pt x="1655" y="6136"/>
                  </a:cubicBezTo>
                  <a:cubicBezTo>
                    <a:pt x="1655" y="6158"/>
                    <a:pt x="1655" y="6202"/>
                    <a:pt x="1655" y="6224"/>
                  </a:cubicBezTo>
                  <a:cubicBezTo>
                    <a:pt x="1589" y="6312"/>
                    <a:pt x="1523" y="6379"/>
                    <a:pt x="1457" y="6467"/>
                  </a:cubicBezTo>
                  <a:cubicBezTo>
                    <a:pt x="1431" y="6493"/>
                    <a:pt x="1397" y="6503"/>
                    <a:pt x="1365" y="6503"/>
                  </a:cubicBezTo>
                  <a:cubicBezTo>
                    <a:pt x="1343" y="6503"/>
                    <a:pt x="1321" y="6498"/>
                    <a:pt x="1302" y="6489"/>
                  </a:cubicBezTo>
                  <a:lnTo>
                    <a:pt x="1258" y="6489"/>
                  </a:lnTo>
                  <a:cubicBezTo>
                    <a:pt x="1245" y="6482"/>
                    <a:pt x="1234" y="6480"/>
                    <a:pt x="1224" y="6480"/>
                  </a:cubicBezTo>
                  <a:cubicBezTo>
                    <a:pt x="1201" y="6480"/>
                    <a:pt x="1185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86"/>
                    <a:pt x="1324" y="6886"/>
                    <a:pt x="1346" y="6908"/>
                  </a:cubicBezTo>
                  <a:cubicBezTo>
                    <a:pt x="1413" y="6974"/>
                    <a:pt x="1413" y="7063"/>
                    <a:pt x="1324" y="7107"/>
                  </a:cubicBezTo>
                  <a:cubicBezTo>
                    <a:pt x="1258" y="7151"/>
                    <a:pt x="1236" y="7195"/>
                    <a:pt x="1258" y="7261"/>
                  </a:cubicBezTo>
                  <a:cubicBezTo>
                    <a:pt x="1258" y="7283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60"/>
                  </a:cubicBezTo>
                  <a:cubicBezTo>
                    <a:pt x="1302" y="7526"/>
                    <a:pt x="1324" y="7592"/>
                    <a:pt x="1368" y="7637"/>
                  </a:cubicBezTo>
                  <a:cubicBezTo>
                    <a:pt x="1413" y="7725"/>
                    <a:pt x="1413" y="7769"/>
                    <a:pt x="1368" y="7835"/>
                  </a:cubicBezTo>
                  <a:cubicBezTo>
                    <a:pt x="1346" y="7879"/>
                    <a:pt x="1302" y="7923"/>
                    <a:pt x="1258" y="7968"/>
                  </a:cubicBezTo>
                  <a:cubicBezTo>
                    <a:pt x="1236" y="8012"/>
                    <a:pt x="1214" y="8034"/>
                    <a:pt x="1214" y="8100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88"/>
                    <a:pt x="1126" y="8210"/>
                  </a:cubicBezTo>
                  <a:cubicBezTo>
                    <a:pt x="1148" y="8232"/>
                    <a:pt x="1170" y="8232"/>
                    <a:pt x="1192" y="8254"/>
                  </a:cubicBezTo>
                  <a:cubicBezTo>
                    <a:pt x="1214" y="8254"/>
                    <a:pt x="1236" y="8277"/>
                    <a:pt x="1258" y="8299"/>
                  </a:cubicBezTo>
                  <a:cubicBezTo>
                    <a:pt x="1302" y="8321"/>
                    <a:pt x="1302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7" y="8585"/>
                    <a:pt x="971" y="8585"/>
                  </a:cubicBezTo>
                  <a:cubicBezTo>
                    <a:pt x="905" y="8585"/>
                    <a:pt x="861" y="8630"/>
                    <a:pt x="817" y="8674"/>
                  </a:cubicBezTo>
                  <a:cubicBezTo>
                    <a:pt x="773" y="8740"/>
                    <a:pt x="706" y="8784"/>
                    <a:pt x="640" y="8828"/>
                  </a:cubicBezTo>
                  <a:cubicBezTo>
                    <a:pt x="596" y="8872"/>
                    <a:pt x="552" y="8894"/>
                    <a:pt x="530" y="8983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397" y="9027"/>
                    <a:pt x="353" y="9005"/>
                    <a:pt x="309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33" y="9093"/>
                    <a:pt x="66" y="9181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88" y="9534"/>
                    <a:pt x="155" y="9623"/>
                    <a:pt x="221" y="9733"/>
                  </a:cubicBezTo>
                  <a:cubicBezTo>
                    <a:pt x="243" y="9755"/>
                    <a:pt x="265" y="9799"/>
                    <a:pt x="243" y="9843"/>
                  </a:cubicBezTo>
                  <a:cubicBezTo>
                    <a:pt x="221" y="9932"/>
                    <a:pt x="199" y="10020"/>
                    <a:pt x="88" y="10064"/>
                  </a:cubicBezTo>
                  <a:cubicBezTo>
                    <a:pt x="88" y="10064"/>
                    <a:pt x="88" y="10086"/>
                    <a:pt x="66" y="10086"/>
                  </a:cubicBezTo>
                  <a:cubicBezTo>
                    <a:pt x="22" y="10130"/>
                    <a:pt x="0" y="10175"/>
                    <a:pt x="66" y="10241"/>
                  </a:cubicBezTo>
                  <a:cubicBezTo>
                    <a:pt x="111" y="10307"/>
                    <a:pt x="177" y="10373"/>
                    <a:pt x="265" y="10417"/>
                  </a:cubicBezTo>
                  <a:cubicBezTo>
                    <a:pt x="309" y="10439"/>
                    <a:pt x="353" y="10461"/>
                    <a:pt x="375" y="10483"/>
                  </a:cubicBezTo>
                  <a:cubicBezTo>
                    <a:pt x="419" y="10528"/>
                    <a:pt x="442" y="10550"/>
                    <a:pt x="464" y="10594"/>
                  </a:cubicBezTo>
                  <a:cubicBezTo>
                    <a:pt x="508" y="10660"/>
                    <a:pt x="574" y="10726"/>
                    <a:pt x="662" y="10770"/>
                  </a:cubicBezTo>
                  <a:cubicBezTo>
                    <a:pt x="751" y="10837"/>
                    <a:pt x="839" y="10859"/>
                    <a:pt x="905" y="10947"/>
                  </a:cubicBezTo>
                  <a:cubicBezTo>
                    <a:pt x="949" y="10947"/>
                    <a:pt x="971" y="10925"/>
                    <a:pt x="993" y="10925"/>
                  </a:cubicBezTo>
                  <a:cubicBezTo>
                    <a:pt x="1060" y="10925"/>
                    <a:pt x="1082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2"/>
                    <a:pt x="1346" y="10726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50"/>
                  </a:cubicBezTo>
                  <a:cubicBezTo>
                    <a:pt x="1435" y="10528"/>
                    <a:pt x="1457" y="10528"/>
                    <a:pt x="1479" y="10528"/>
                  </a:cubicBezTo>
                  <a:cubicBezTo>
                    <a:pt x="1611" y="10483"/>
                    <a:pt x="1633" y="10461"/>
                    <a:pt x="1655" y="10307"/>
                  </a:cubicBezTo>
                  <a:cubicBezTo>
                    <a:pt x="1655" y="10250"/>
                    <a:pt x="1672" y="10192"/>
                    <a:pt x="1734" y="10192"/>
                  </a:cubicBezTo>
                  <a:cubicBezTo>
                    <a:pt x="1743" y="10192"/>
                    <a:pt x="1754" y="10194"/>
                    <a:pt x="1766" y="10197"/>
                  </a:cubicBezTo>
                  <a:lnTo>
                    <a:pt x="1810" y="10197"/>
                  </a:lnTo>
                  <a:cubicBezTo>
                    <a:pt x="1822" y="10202"/>
                    <a:pt x="1832" y="10205"/>
                    <a:pt x="1841" y="10205"/>
                  </a:cubicBezTo>
                  <a:cubicBezTo>
                    <a:pt x="1866" y="10205"/>
                    <a:pt x="1882" y="10185"/>
                    <a:pt x="1898" y="10152"/>
                  </a:cubicBezTo>
                  <a:cubicBezTo>
                    <a:pt x="1942" y="10086"/>
                    <a:pt x="1986" y="10064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07" y="9888"/>
                    <a:pt x="2251" y="9843"/>
                    <a:pt x="2317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06" y="9755"/>
                    <a:pt x="2472" y="9733"/>
                    <a:pt x="2516" y="9711"/>
                  </a:cubicBezTo>
                  <a:cubicBezTo>
                    <a:pt x="2582" y="9689"/>
                    <a:pt x="2649" y="9645"/>
                    <a:pt x="2693" y="9601"/>
                  </a:cubicBezTo>
                  <a:cubicBezTo>
                    <a:pt x="2715" y="9534"/>
                    <a:pt x="2759" y="9490"/>
                    <a:pt x="2781" y="9446"/>
                  </a:cubicBezTo>
                  <a:cubicBezTo>
                    <a:pt x="2825" y="9380"/>
                    <a:pt x="2869" y="9336"/>
                    <a:pt x="2935" y="9292"/>
                  </a:cubicBezTo>
                  <a:cubicBezTo>
                    <a:pt x="2980" y="9270"/>
                    <a:pt x="2980" y="9226"/>
                    <a:pt x="3002" y="9181"/>
                  </a:cubicBezTo>
                  <a:cubicBezTo>
                    <a:pt x="3024" y="9071"/>
                    <a:pt x="3024" y="8983"/>
                    <a:pt x="3046" y="8872"/>
                  </a:cubicBezTo>
                  <a:cubicBezTo>
                    <a:pt x="3046" y="8828"/>
                    <a:pt x="3068" y="8806"/>
                    <a:pt x="3112" y="8784"/>
                  </a:cubicBezTo>
                  <a:cubicBezTo>
                    <a:pt x="3121" y="8775"/>
                    <a:pt x="3134" y="8770"/>
                    <a:pt x="3148" y="8770"/>
                  </a:cubicBezTo>
                  <a:cubicBezTo>
                    <a:pt x="3167" y="8770"/>
                    <a:pt x="3187" y="8780"/>
                    <a:pt x="3200" y="8806"/>
                  </a:cubicBezTo>
                  <a:cubicBezTo>
                    <a:pt x="3200" y="8828"/>
                    <a:pt x="3200" y="8850"/>
                    <a:pt x="3244" y="8850"/>
                  </a:cubicBezTo>
                  <a:cubicBezTo>
                    <a:pt x="3244" y="8806"/>
                    <a:pt x="3266" y="8784"/>
                    <a:pt x="3266" y="8740"/>
                  </a:cubicBezTo>
                  <a:cubicBezTo>
                    <a:pt x="3244" y="8696"/>
                    <a:pt x="3244" y="8652"/>
                    <a:pt x="3222" y="8630"/>
                  </a:cubicBezTo>
                  <a:cubicBezTo>
                    <a:pt x="3200" y="8541"/>
                    <a:pt x="3178" y="8475"/>
                    <a:pt x="3266" y="8431"/>
                  </a:cubicBezTo>
                  <a:cubicBezTo>
                    <a:pt x="3266" y="8431"/>
                    <a:pt x="3266" y="8387"/>
                    <a:pt x="3266" y="8365"/>
                  </a:cubicBezTo>
                  <a:cubicBezTo>
                    <a:pt x="3266" y="8343"/>
                    <a:pt x="3266" y="8321"/>
                    <a:pt x="3266" y="8299"/>
                  </a:cubicBezTo>
                  <a:cubicBezTo>
                    <a:pt x="3266" y="8254"/>
                    <a:pt x="3266" y="8210"/>
                    <a:pt x="3289" y="8188"/>
                  </a:cubicBezTo>
                  <a:cubicBezTo>
                    <a:pt x="3377" y="8166"/>
                    <a:pt x="3377" y="8100"/>
                    <a:pt x="3377" y="8034"/>
                  </a:cubicBezTo>
                  <a:cubicBezTo>
                    <a:pt x="3443" y="7968"/>
                    <a:pt x="3443" y="7968"/>
                    <a:pt x="3465" y="7901"/>
                  </a:cubicBezTo>
                  <a:cubicBezTo>
                    <a:pt x="3465" y="7901"/>
                    <a:pt x="3465" y="7879"/>
                    <a:pt x="3465" y="7879"/>
                  </a:cubicBezTo>
                  <a:cubicBezTo>
                    <a:pt x="3443" y="7879"/>
                    <a:pt x="3421" y="7901"/>
                    <a:pt x="3377" y="7901"/>
                  </a:cubicBezTo>
                  <a:cubicBezTo>
                    <a:pt x="3399" y="7835"/>
                    <a:pt x="3399" y="7835"/>
                    <a:pt x="3421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5"/>
                    <a:pt x="3421" y="7283"/>
                  </a:cubicBezTo>
                  <a:cubicBezTo>
                    <a:pt x="3443" y="7305"/>
                    <a:pt x="3487" y="7305"/>
                    <a:pt x="3509" y="7328"/>
                  </a:cubicBezTo>
                  <a:cubicBezTo>
                    <a:pt x="3553" y="7305"/>
                    <a:pt x="3597" y="7261"/>
                    <a:pt x="3642" y="7239"/>
                  </a:cubicBezTo>
                  <a:cubicBezTo>
                    <a:pt x="3642" y="7195"/>
                    <a:pt x="3642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52" y="7129"/>
                    <a:pt x="3796" y="7129"/>
                  </a:cubicBezTo>
                  <a:cubicBezTo>
                    <a:pt x="3812" y="7134"/>
                    <a:pt x="3826" y="7137"/>
                    <a:pt x="3839" y="7137"/>
                  </a:cubicBezTo>
                  <a:cubicBezTo>
                    <a:pt x="3881" y="7137"/>
                    <a:pt x="3906" y="7108"/>
                    <a:pt x="3906" y="7041"/>
                  </a:cubicBezTo>
                  <a:cubicBezTo>
                    <a:pt x="3906" y="7019"/>
                    <a:pt x="3906" y="7019"/>
                    <a:pt x="3906" y="6974"/>
                  </a:cubicBezTo>
                  <a:cubicBezTo>
                    <a:pt x="3973" y="6974"/>
                    <a:pt x="4039" y="6952"/>
                    <a:pt x="4083" y="6886"/>
                  </a:cubicBezTo>
                  <a:cubicBezTo>
                    <a:pt x="4105" y="6864"/>
                    <a:pt x="4149" y="6864"/>
                    <a:pt x="4193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4"/>
                    <a:pt x="4326" y="6710"/>
                    <a:pt x="4370" y="6665"/>
                  </a:cubicBezTo>
                  <a:cubicBezTo>
                    <a:pt x="4392" y="6621"/>
                    <a:pt x="4436" y="6599"/>
                    <a:pt x="4480" y="6555"/>
                  </a:cubicBezTo>
                  <a:cubicBezTo>
                    <a:pt x="4480" y="6489"/>
                    <a:pt x="4436" y="6445"/>
                    <a:pt x="4414" y="6401"/>
                  </a:cubicBezTo>
                  <a:cubicBezTo>
                    <a:pt x="4370" y="6356"/>
                    <a:pt x="4370" y="6312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3" y="6299"/>
                  </a:cubicBezTo>
                  <a:cubicBezTo>
                    <a:pt x="4522" y="6299"/>
                    <a:pt x="4539" y="6288"/>
                    <a:pt x="4569" y="6268"/>
                  </a:cubicBezTo>
                  <a:cubicBezTo>
                    <a:pt x="4546" y="6246"/>
                    <a:pt x="4524" y="6224"/>
                    <a:pt x="4502" y="6202"/>
                  </a:cubicBezTo>
                  <a:cubicBezTo>
                    <a:pt x="4502" y="6136"/>
                    <a:pt x="4546" y="6092"/>
                    <a:pt x="4569" y="6048"/>
                  </a:cubicBezTo>
                  <a:cubicBezTo>
                    <a:pt x="4635" y="6003"/>
                    <a:pt x="4613" y="5959"/>
                    <a:pt x="4546" y="5937"/>
                  </a:cubicBezTo>
                  <a:cubicBezTo>
                    <a:pt x="4524" y="5915"/>
                    <a:pt x="4524" y="5915"/>
                    <a:pt x="4502" y="5915"/>
                  </a:cubicBezTo>
                  <a:cubicBezTo>
                    <a:pt x="4546" y="5871"/>
                    <a:pt x="4591" y="5827"/>
                    <a:pt x="4613" y="5783"/>
                  </a:cubicBezTo>
                  <a:cubicBezTo>
                    <a:pt x="4657" y="5739"/>
                    <a:pt x="4657" y="5694"/>
                    <a:pt x="4679" y="5628"/>
                  </a:cubicBezTo>
                  <a:cubicBezTo>
                    <a:pt x="4767" y="5628"/>
                    <a:pt x="4789" y="5540"/>
                    <a:pt x="4811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7" y="5490"/>
                    <a:pt x="4907" y="5490"/>
                  </a:cubicBezTo>
                  <a:cubicBezTo>
                    <a:pt x="4919" y="5490"/>
                    <a:pt x="4932" y="5486"/>
                    <a:pt x="4944" y="5474"/>
                  </a:cubicBezTo>
                  <a:cubicBezTo>
                    <a:pt x="4944" y="5474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22" y="5430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121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66" y="4834"/>
                    <a:pt x="5010" y="4767"/>
                    <a:pt x="5054" y="4701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2" y="4392"/>
                    <a:pt x="5253" y="4392"/>
                  </a:cubicBezTo>
                  <a:lnTo>
                    <a:pt x="5319" y="4392"/>
                  </a:lnTo>
                  <a:cubicBezTo>
                    <a:pt x="5341" y="4392"/>
                    <a:pt x="5363" y="4392"/>
                    <a:pt x="5385" y="4370"/>
                  </a:cubicBezTo>
                  <a:cubicBezTo>
                    <a:pt x="5451" y="4304"/>
                    <a:pt x="5518" y="4216"/>
                    <a:pt x="5451" y="4105"/>
                  </a:cubicBezTo>
                  <a:cubicBezTo>
                    <a:pt x="5451" y="4083"/>
                    <a:pt x="5451" y="4083"/>
                    <a:pt x="5451" y="4061"/>
                  </a:cubicBezTo>
                  <a:cubicBezTo>
                    <a:pt x="5429" y="4039"/>
                    <a:pt x="5451" y="4017"/>
                    <a:pt x="5495" y="3995"/>
                  </a:cubicBezTo>
                  <a:lnTo>
                    <a:pt x="5584" y="3995"/>
                  </a:lnTo>
                  <a:cubicBezTo>
                    <a:pt x="5628" y="3885"/>
                    <a:pt x="5672" y="3774"/>
                    <a:pt x="5716" y="3686"/>
                  </a:cubicBezTo>
                  <a:cubicBezTo>
                    <a:pt x="5738" y="3664"/>
                    <a:pt x="5760" y="3642"/>
                    <a:pt x="5782" y="3642"/>
                  </a:cubicBezTo>
                  <a:cubicBezTo>
                    <a:pt x="5804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7"/>
                    <a:pt x="5940" y="3717"/>
                  </a:cubicBezTo>
                  <a:cubicBezTo>
                    <a:pt x="5946" y="3717"/>
                    <a:pt x="5952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03" y="3620"/>
                    <a:pt x="6025" y="3576"/>
                  </a:cubicBezTo>
                  <a:cubicBezTo>
                    <a:pt x="6025" y="3526"/>
                    <a:pt x="6062" y="3501"/>
                    <a:pt x="6109" y="3501"/>
                  </a:cubicBezTo>
                  <a:cubicBezTo>
                    <a:pt x="6124" y="3501"/>
                    <a:pt x="6141" y="3504"/>
                    <a:pt x="6158" y="3510"/>
                  </a:cubicBezTo>
                  <a:cubicBezTo>
                    <a:pt x="6180" y="3532"/>
                    <a:pt x="6224" y="3554"/>
                    <a:pt x="6246" y="3576"/>
                  </a:cubicBezTo>
                  <a:cubicBezTo>
                    <a:pt x="6290" y="3465"/>
                    <a:pt x="6180" y="3465"/>
                    <a:pt x="6135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23"/>
                    <a:pt x="6224" y="3201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1" y="2997"/>
                    <a:pt x="6270" y="2978"/>
                    <a:pt x="6296" y="2978"/>
                  </a:cubicBezTo>
                  <a:cubicBezTo>
                    <a:pt x="6312" y="2978"/>
                    <a:pt x="6331" y="2985"/>
                    <a:pt x="6356" y="3002"/>
                  </a:cubicBezTo>
                  <a:cubicBezTo>
                    <a:pt x="6378" y="3002"/>
                    <a:pt x="6378" y="3024"/>
                    <a:pt x="6378" y="3024"/>
                  </a:cubicBezTo>
                  <a:cubicBezTo>
                    <a:pt x="6422" y="2980"/>
                    <a:pt x="6422" y="2936"/>
                    <a:pt x="6400" y="2892"/>
                  </a:cubicBezTo>
                  <a:cubicBezTo>
                    <a:pt x="6400" y="2847"/>
                    <a:pt x="6378" y="2825"/>
                    <a:pt x="6400" y="2803"/>
                  </a:cubicBezTo>
                  <a:cubicBezTo>
                    <a:pt x="6444" y="2759"/>
                    <a:pt x="6378" y="2737"/>
                    <a:pt x="6400" y="2693"/>
                  </a:cubicBezTo>
                  <a:cubicBezTo>
                    <a:pt x="6444" y="2649"/>
                    <a:pt x="6422" y="2583"/>
                    <a:pt x="6422" y="2516"/>
                  </a:cubicBezTo>
                  <a:cubicBezTo>
                    <a:pt x="6533" y="2472"/>
                    <a:pt x="6533" y="2472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29"/>
                    <a:pt x="6709" y="2207"/>
                  </a:cubicBezTo>
                  <a:cubicBezTo>
                    <a:pt x="6775" y="2141"/>
                    <a:pt x="6798" y="2119"/>
                    <a:pt x="6731" y="2031"/>
                  </a:cubicBezTo>
                  <a:cubicBezTo>
                    <a:pt x="6687" y="1965"/>
                    <a:pt x="6665" y="1876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7"/>
                    <a:pt x="6533" y="1501"/>
                    <a:pt x="6555" y="1457"/>
                  </a:cubicBezTo>
                  <a:cubicBezTo>
                    <a:pt x="6599" y="1413"/>
                    <a:pt x="6753" y="1214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26"/>
                    <a:pt x="6908" y="1038"/>
                    <a:pt x="6864" y="972"/>
                  </a:cubicBezTo>
                  <a:cubicBezTo>
                    <a:pt x="6864" y="927"/>
                    <a:pt x="6842" y="905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0"/>
                    <a:pt x="6842" y="640"/>
                  </a:cubicBezTo>
                  <a:cubicBezTo>
                    <a:pt x="6775" y="530"/>
                    <a:pt x="6731" y="420"/>
                    <a:pt x="6599" y="398"/>
                  </a:cubicBezTo>
                  <a:cubicBezTo>
                    <a:pt x="6511" y="398"/>
                    <a:pt x="6422" y="332"/>
                    <a:pt x="6378" y="265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77"/>
                    <a:pt x="6135" y="133"/>
                    <a:pt x="6047" y="133"/>
                  </a:cubicBezTo>
                  <a:cubicBezTo>
                    <a:pt x="6003" y="133"/>
                    <a:pt x="5981" y="133"/>
                    <a:pt x="5937" y="111"/>
                  </a:cubicBezTo>
                  <a:cubicBezTo>
                    <a:pt x="5915" y="111"/>
                    <a:pt x="5893" y="89"/>
                    <a:pt x="5849" y="89"/>
                  </a:cubicBezTo>
                  <a:cubicBezTo>
                    <a:pt x="5782" y="89"/>
                    <a:pt x="5694" y="67"/>
                    <a:pt x="5628" y="23"/>
                  </a:cubicBezTo>
                  <a:cubicBezTo>
                    <a:pt x="5606" y="0"/>
                    <a:pt x="5562" y="0"/>
                    <a:pt x="5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5585200" y="490400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7" y="4196"/>
                  </a:moveTo>
                  <a:cubicBezTo>
                    <a:pt x="5378" y="4196"/>
                    <a:pt x="5385" y="4201"/>
                    <a:pt x="5385" y="4210"/>
                  </a:cubicBezTo>
                  <a:cubicBezTo>
                    <a:pt x="5407" y="4232"/>
                    <a:pt x="5407" y="4254"/>
                    <a:pt x="5407" y="4276"/>
                  </a:cubicBezTo>
                  <a:cubicBezTo>
                    <a:pt x="5378" y="4276"/>
                    <a:pt x="5358" y="4286"/>
                    <a:pt x="5349" y="4286"/>
                  </a:cubicBezTo>
                  <a:cubicBezTo>
                    <a:pt x="5344" y="4286"/>
                    <a:pt x="5341" y="4284"/>
                    <a:pt x="5341" y="4276"/>
                  </a:cubicBezTo>
                  <a:cubicBezTo>
                    <a:pt x="5319" y="4276"/>
                    <a:pt x="5319" y="4254"/>
                    <a:pt x="5319" y="4232"/>
                  </a:cubicBezTo>
                  <a:cubicBezTo>
                    <a:pt x="5332" y="4206"/>
                    <a:pt x="5353" y="4196"/>
                    <a:pt x="5367" y="4196"/>
                  </a:cubicBezTo>
                  <a:close/>
                  <a:moveTo>
                    <a:pt x="4790" y="4884"/>
                  </a:moveTo>
                  <a:cubicBezTo>
                    <a:pt x="4804" y="4884"/>
                    <a:pt x="4819" y="4894"/>
                    <a:pt x="4834" y="4894"/>
                  </a:cubicBezTo>
                  <a:cubicBezTo>
                    <a:pt x="4856" y="4916"/>
                    <a:pt x="4856" y="4938"/>
                    <a:pt x="4856" y="4938"/>
                  </a:cubicBezTo>
                  <a:cubicBezTo>
                    <a:pt x="4878" y="4982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45" y="4916"/>
                    <a:pt x="4767" y="4894"/>
                    <a:pt x="4767" y="4894"/>
                  </a:cubicBezTo>
                  <a:cubicBezTo>
                    <a:pt x="4775" y="4887"/>
                    <a:pt x="4782" y="4884"/>
                    <a:pt x="4790" y="4884"/>
                  </a:cubicBezTo>
                  <a:close/>
                  <a:moveTo>
                    <a:pt x="4813" y="5175"/>
                  </a:moveTo>
                  <a:cubicBezTo>
                    <a:pt x="4818" y="5175"/>
                    <a:pt x="4825" y="5177"/>
                    <a:pt x="4834" y="5181"/>
                  </a:cubicBezTo>
                  <a:cubicBezTo>
                    <a:pt x="4856" y="5181"/>
                    <a:pt x="4878" y="5225"/>
                    <a:pt x="4856" y="5247"/>
                  </a:cubicBezTo>
                  <a:cubicBezTo>
                    <a:pt x="4856" y="5269"/>
                    <a:pt x="4812" y="5291"/>
                    <a:pt x="4790" y="5291"/>
                  </a:cubicBezTo>
                  <a:cubicBezTo>
                    <a:pt x="4767" y="5291"/>
                    <a:pt x="4767" y="5269"/>
                    <a:pt x="4767" y="5269"/>
                  </a:cubicBezTo>
                  <a:cubicBezTo>
                    <a:pt x="4767" y="5269"/>
                    <a:pt x="4767" y="5269"/>
                    <a:pt x="4767" y="5247"/>
                  </a:cubicBezTo>
                  <a:cubicBezTo>
                    <a:pt x="4767" y="5247"/>
                    <a:pt x="4767" y="5225"/>
                    <a:pt x="4767" y="5225"/>
                  </a:cubicBezTo>
                  <a:cubicBezTo>
                    <a:pt x="4785" y="5207"/>
                    <a:pt x="4789" y="5175"/>
                    <a:pt x="4813" y="5175"/>
                  </a:cubicBezTo>
                  <a:close/>
                  <a:moveTo>
                    <a:pt x="5595" y="0"/>
                  </a:moveTo>
                  <a:cubicBezTo>
                    <a:pt x="5579" y="0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5" y="83"/>
                    <a:pt x="5341" y="127"/>
                    <a:pt x="5297" y="215"/>
                  </a:cubicBezTo>
                  <a:cubicBezTo>
                    <a:pt x="5297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6" y="392"/>
                    <a:pt x="5032" y="458"/>
                  </a:cubicBezTo>
                  <a:cubicBezTo>
                    <a:pt x="4966" y="547"/>
                    <a:pt x="4944" y="635"/>
                    <a:pt x="4988" y="745"/>
                  </a:cubicBezTo>
                  <a:cubicBezTo>
                    <a:pt x="5010" y="833"/>
                    <a:pt x="4988" y="900"/>
                    <a:pt x="4878" y="900"/>
                  </a:cubicBezTo>
                  <a:cubicBezTo>
                    <a:pt x="4837" y="908"/>
                    <a:pt x="4800" y="913"/>
                    <a:pt x="4765" y="913"/>
                  </a:cubicBezTo>
                  <a:cubicBezTo>
                    <a:pt x="4706" y="913"/>
                    <a:pt x="4655" y="897"/>
                    <a:pt x="4613" y="855"/>
                  </a:cubicBezTo>
                  <a:cubicBezTo>
                    <a:pt x="4613" y="833"/>
                    <a:pt x="4569" y="833"/>
                    <a:pt x="4547" y="833"/>
                  </a:cubicBezTo>
                  <a:cubicBezTo>
                    <a:pt x="4525" y="878"/>
                    <a:pt x="4525" y="922"/>
                    <a:pt x="4525" y="966"/>
                  </a:cubicBezTo>
                  <a:cubicBezTo>
                    <a:pt x="4481" y="988"/>
                    <a:pt x="4414" y="988"/>
                    <a:pt x="4370" y="988"/>
                  </a:cubicBezTo>
                  <a:cubicBezTo>
                    <a:pt x="4326" y="1010"/>
                    <a:pt x="4326" y="1032"/>
                    <a:pt x="4304" y="1076"/>
                  </a:cubicBezTo>
                  <a:cubicBezTo>
                    <a:pt x="4304" y="1120"/>
                    <a:pt x="4304" y="1164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3"/>
                    <a:pt x="4260" y="1363"/>
                    <a:pt x="4260" y="1385"/>
                  </a:cubicBezTo>
                  <a:cubicBezTo>
                    <a:pt x="4282" y="1407"/>
                    <a:pt x="4282" y="1429"/>
                    <a:pt x="4304" y="1429"/>
                  </a:cubicBezTo>
                  <a:cubicBezTo>
                    <a:pt x="4348" y="1473"/>
                    <a:pt x="4348" y="1495"/>
                    <a:pt x="4304" y="1518"/>
                  </a:cubicBezTo>
                  <a:cubicBezTo>
                    <a:pt x="4282" y="1540"/>
                    <a:pt x="4260" y="1540"/>
                    <a:pt x="4260" y="1562"/>
                  </a:cubicBezTo>
                  <a:cubicBezTo>
                    <a:pt x="4260" y="1628"/>
                    <a:pt x="4282" y="1694"/>
                    <a:pt x="4282" y="1760"/>
                  </a:cubicBezTo>
                  <a:cubicBezTo>
                    <a:pt x="4298" y="1808"/>
                    <a:pt x="4268" y="1844"/>
                    <a:pt x="4233" y="1844"/>
                  </a:cubicBezTo>
                  <a:cubicBezTo>
                    <a:pt x="4220" y="1844"/>
                    <a:pt x="4206" y="1839"/>
                    <a:pt x="4194" y="1827"/>
                  </a:cubicBezTo>
                  <a:cubicBezTo>
                    <a:pt x="4176" y="1827"/>
                    <a:pt x="4158" y="1798"/>
                    <a:pt x="4129" y="1798"/>
                  </a:cubicBezTo>
                  <a:cubicBezTo>
                    <a:pt x="4122" y="1798"/>
                    <a:pt x="4114" y="1800"/>
                    <a:pt x="4105" y="1804"/>
                  </a:cubicBezTo>
                  <a:cubicBezTo>
                    <a:pt x="4105" y="1849"/>
                    <a:pt x="4127" y="1893"/>
                    <a:pt x="4105" y="1937"/>
                  </a:cubicBezTo>
                  <a:cubicBezTo>
                    <a:pt x="4083" y="2025"/>
                    <a:pt x="4127" y="2069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12"/>
                    <a:pt x="4260" y="2378"/>
                    <a:pt x="4216" y="2444"/>
                  </a:cubicBezTo>
                  <a:cubicBezTo>
                    <a:pt x="4127" y="2444"/>
                    <a:pt x="4150" y="2334"/>
                    <a:pt x="4083" y="2290"/>
                  </a:cubicBezTo>
                  <a:lnTo>
                    <a:pt x="4083" y="2290"/>
                  </a:lnTo>
                  <a:cubicBezTo>
                    <a:pt x="4017" y="2356"/>
                    <a:pt x="4105" y="2422"/>
                    <a:pt x="4083" y="2489"/>
                  </a:cubicBezTo>
                  <a:cubicBezTo>
                    <a:pt x="3929" y="2555"/>
                    <a:pt x="3774" y="2533"/>
                    <a:pt x="3620" y="2577"/>
                  </a:cubicBezTo>
                  <a:cubicBezTo>
                    <a:pt x="3620" y="2599"/>
                    <a:pt x="3620" y="2621"/>
                    <a:pt x="3620" y="2665"/>
                  </a:cubicBezTo>
                  <a:cubicBezTo>
                    <a:pt x="3579" y="2665"/>
                    <a:pt x="3547" y="2632"/>
                    <a:pt x="3518" y="2632"/>
                  </a:cubicBezTo>
                  <a:cubicBezTo>
                    <a:pt x="3499" y="2632"/>
                    <a:pt x="3482" y="2645"/>
                    <a:pt x="3465" y="2687"/>
                  </a:cubicBezTo>
                  <a:cubicBezTo>
                    <a:pt x="3465" y="2709"/>
                    <a:pt x="3487" y="2709"/>
                    <a:pt x="3509" y="2731"/>
                  </a:cubicBezTo>
                  <a:cubicBezTo>
                    <a:pt x="3532" y="2753"/>
                    <a:pt x="3554" y="2798"/>
                    <a:pt x="3532" y="2842"/>
                  </a:cubicBezTo>
                  <a:cubicBezTo>
                    <a:pt x="3532" y="2974"/>
                    <a:pt x="3509" y="3084"/>
                    <a:pt x="3509" y="3217"/>
                  </a:cubicBezTo>
                  <a:cubicBezTo>
                    <a:pt x="3509" y="3261"/>
                    <a:pt x="3487" y="3283"/>
                    <a:pt x="3443" y="3283"/>
                  </a:cubicBezTo>
                  <a:cubicBezTo>
                    <a:pt x="3421" y="3283"/>
                    <a:pt x="3399" y="3283"/>
                    <a:pt x="3377" y="3305"/>
                  </a:cubicBezTo>
                  <a:cubicBezTo>
                    <a:pt x="3348" y="3313"/>
                    <a:pt x="3318" y="3317"/>
                    <a:pt x="3290" y="3317"/>
                  </a:cubicBezTo>
                  <a:cubicBezTo>
                    <a:pt x="3232" y="3317"/>
                    <a:pt x="3178" y="3298"/>
                    <a:pt x="3134" y="3239"/>
                  </a:cubicBezTo>
                  <a:cubicBezTo>
                    <a:pt x="3120" y="3239"/>
                    <a:pt x="3105" y="3229"/>
                    <a:pt x="3090" y="3229"/>
                  </a:cubicBezTo>
                  <a:cubicBezTo>
                    <a:pt x="3083" y="3229"/>
                    <a:pt x="3075" y="3232"/>
                    <a:pt x="3068" y="3239"/>
                  </a:cubicBezTo>
                  <a:cubicBezTo>
                    <a:pt x="3068" y="3261"/>
                    <a:pt x="3090" y="3261"/>
                    <a:pt x="3090" y="3283"/>
                  </a:cubicBezTo>
                  <a:cubicBezTo>
                    <a:pt x="3134" y="3305"/>
                    <a:pt x="3156" y="3327"/>
                    <a:pt x="3178" y="3349"/>
                  </a:cubicBezTo>
                  <a:cubicBezTo>
                    <a:pt x="3245" y="3438"/>
                    <a:pt x="3223" y="3526"/>
                    <a:pt x="3134" y="3570"/>
                  </a:cubicBezTo>
                  <a:cubicBezTo>
                    <a:pt x="3090" y="3592"/>
                    <a:pt x="3046" y="3614"/>
                    <a:pt x="3002" y="3636"/>
                  </a:cubicBezTo>
                  <a:cubicBezTo>
                    <a:pt x="2958" y="3636"/>
                    <a:pt x="2936" y="3658"/>
                    <a:pt x="2914" y="3702"/>
                  </a:cubicBezTo>
                  <a:cubicBezTo>
                    <a:pt x="2892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37" y="4100"/>
                    <a:pt x="2737" y="4166"/>
                    <a:pt x="2781" y="4254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803" y="4387"/>
                    <a:pt x="2825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8"/>
                    <a:pt x="2803" y="4740"/>
                  </a:cubicBezTo>
                  <a:cubicBezTo>
                    <a:pt x="2781" y="4762"/>
                    <a:pt x="2737" y="4784"/>
                    <a:pt x="2715" y="4806"/>
                  </a:cubicBezTo>
                  <a:cubicBezTo>
                    <a:pt x="2693" y="4872"/>
                    <a:pt x="2693" y="4938"/>
                    <a:pt x="2627" y="5005"/>
                  </a:cubicBezTo>
                  <a:lnTo>
                    <a:pt x="2494" y="5005"/>
                  </a:lnTo>
                  <a:cubicBezTo>
                    <a:pt x="2516" y="5049"/>
                    <a:pt x="2538" y="5071"/>
                    <a:pt x="2561" y="5093"/>
                  </a:cubicBezTo>
                  <a:cubicBezTo>
                    <a:pt x="2671" y="5159"/>
                    <a:pt x="2715" y="5291"/>
                    <a:pt x="2825" y="5380"/>
                  </a:cubicBezTo>
                  <a:cubicBezTo>
                    <a:pt x="2847" y="5402"/>
                    <a:pt x="2847" y="5468"/>
                    <a:pt x="2803" y="5468"/>
                  </a:cubicBezTo>
                  <a:cubicBezTo>
                    <a:pt x="2737" y="5468"/>
                    <a:pt x="2693" y="5490"/>
                    <a:pt x="2671" y="5534"/>
                  </a:cubicBezTo>
                  <a:cubicBezTo>
                    <a:pt x="2671" y="5556"/>
                    <a:pt x="2649" y="5556"/>
                    <a:pt x="2627" y="5556"/>
                  </a:cubicBezTo>
                  <a:cubicBezTo>
                    <a:pt x="2561" y="5578"/>
                    <a:pt x="2516" y="5645"/>
                    <a:pt x="2494" y="5711"/>
                  </a:cubicBezTo>
                  <a:cubicBezTo>
                    <a:pt x="2494" y="5755"/>
                    <a:pt x="2494" y="5777"/>
                    <a:pt x="2472" y="5799"/>
                  </a:cubicBezTo>
                  <a:cubicBezTo>
                    <a:pt x="2459" y="5825"/>
                    <a:pt x="2439" y="5836"/>
                    <a:pt x="2415" y="5836"/>
                  </a:cubicBezTo>
                  <a:cubicBezTo>
                    <a:pt x="2398" y="5836"/>
                    <a:pt x="2380" y="5830"/>
                    <a:pt x="2362" y="5821"/>
                  </a:cubicBezTo>
                  <a:cubicBezTo>
                    <a:pt x="2340" y="5821"/>
                    <a:pt x="2340" y="5799"/>
                    <a:pt x="2318" y="5799"/>
                  </a:cubicBezTo>
                  <a:cubicBezTo>
                    <a:pt x="2309" y="5790"/>
                    <a:pt x="2299" y="5785"/>
                    <a:pt x="2290" y="5785"/>
                  </a:cubicBezTo>
                  <a:cubicBezTo>
                    <a:pt x="2277" y="5785"/>
                    <a:pt x="2264" y="5795"/>
                    <a:pt x="2252" y="5821"/>
                  </a:cubicBezTo>
                  <a:cubicBezTo>
                    <a:pt x="2252" y="5843"/>
                    <a:pt x="2274" y="5865"/>
                    <a:pt x="2296" y="5887"/>
                  </a:cubicBezTo>
                  <a:cubicBezTo>
                    <a:pt x="2296" y="5909"/>
                    <a:pt x="2318" y="5931"/>
                    <a:pt x="2318" y="5976"/>
                  </a:cubicBezTo>
                  <a:cubicBezTo>
                    <a:pt x="2336" y="6049"/>
                    <a:pt x="2309" y="6092"/>
                    <a:pt x="2249" y="6092"/>
                  </a:cubicBezTo>
                  <a:cubicBezTo>
                    <a:pt x="2236" y="6092"/>
                    <a:pt x="2223" y="6090"/>
                    <a:pt x="2207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8" y="6123"/>
                    <a:pt x="1844" y="6162"/>
                    <a:pt x="1781" y="6162"/>
                  </a:cubicBezTo>
                  <a:cubicBezTo>
                    <a:pt x="1749" y="6162"/>
                    <a:pt x="1715" y="6152"/>
                    <a:pt x="1678" y="6130"/>
                  </a:cubicBezTo>
                  <a:cubicBezTo>
                    <a:pt x="1678" y="6174"/>
                    <a:pt x="1678" y="6196"/>
                    <a:pt x="1656" y="6218"/>
                  </a:cubicBezTo>
                  <a:cubicBezTo>
                    <a:pt x="1589" y="6307"/>
                    <a:pt x="1523" y="6395"/>
                    <a:pt x="1457" y="6461"/>
                  </a:cubicBezTo>
                  <a:cubicBezTo>
                    <a:pt x="1425" y="6493"/>
                    <a:pt x="1392" y="6514"/>
                    <a:pt x="1351" y="6514"/>
                  </a:cubicBezTo>
                  <a:cubicBezTo>
                    <a:pt x="1336" y="6514"/>
                    <a:pt x="1320" y="6511"/>
                    <a:pt x="1303" y="6505"/>
                  </a:cubicBezTo>
                  <a:cubicBezTo>
                    <a:pt x="1303" y="6505"/>
                    <a:pt x="1280" y="6483"/>
                    <a:pt x="1280" y="6483"/>
                  </a:cubicBezTo>
                  <a:cubicBezTo>
                    <a:pt x="1236" y="6483"/>
                    <a:pt x="1192" y="6483"/>
                    <a:pt x="1170" y="6527"/>
                  </a:cubicBezTo>
                  <a:cubicBezTo>
                    <a:pt x="1148" y="6549"/>
                    <a:pt x="1148" y="6594"/>
                    <a:pt x="1170" y="6638"/>
                  </a:cubicBezTo>
                  <a:cubicBezTo>
                    <a:pt x="1170" y="6660"/>
                    <a:pt x="1192" y="6704"/>
                    <a:pt x="1192" y="6726"/>
                  </a:cubicBezTo>
                  <a:cubicBezTo>
                    <a:pt x="1192" y="6792"/>
                    <a:pt x="1214" y="6836"/>
                    <a:pt x="1258" y="6858"/>
                  </a:cubicBezTo>
                  <a:cubicBezTo>
                    <a:pt x="1303" y="6880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25" y="7123"/>
                  </a:cubicBezTo>
                  <a:cubicBezTo>
                    <a:pt x="1280" y="7145"/>
                    <a:pt x="1258" y="7189"/>
                    <a:pt x="1258" y="7256"/>
                  </a:cubicBezTo>
                  <a:cubicBezTo>
                    <a:pt x="1280" y="7300"/>
                    <a:pt x="1280" y="7322"/>
                    <a:pt x="1280" y="7366"/>
                  </a:cubicBezTo>
                  <a:cubicBezTo>
                    <a:pt x="1280" y="7388"/>
                    <a:pt x="1280" y="7432"/>
                    <a:pt x="1280" y="7454"/>
                  </a:cubicBezTo>
                  <a:cubicBezTo>
                    <a:pt x="1325" y="7520"/>
                    <a:pt x="1347" y="7587"/>
                    <a:pt x="1391" y="7653"/>
                  </a:cubicBezTo>
                  <a:cubicBezTo>
                    <a:pt x="1435" y="7719"/>
                    <a:pt x="1413" y="7785"/>
                    <a:pt x="1369" y="7852"/>
                  </a:cubicBezTo>
                  <a:cubicBezTo>
                    <a:pt x="1347" y="7896"/>
                    <a:pt x="1303" y="7940"/>
                    <a:pt x="1280" y="7984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36" y="8116"/>
                    <a:pt x="1214" y="8138"/>
                    <a:pt x="1192" y="8160"/>
                  </a:cubicBezTo>
                  <a:cubicBezTo>
                    <a:pt x="1170" y="8160"/>
                    <a:pt x="1170" y="8183"/>
                    <a:pt x="1148" y="8205"/>
                  </a:cubicBezTo>
                  <a:cubicBezTo>
                    <a:pt x="1170" y="8227"/>
                    <a:pt x="1192" y="8249"/>
                    <a:pt x="1214" y="8249"/>
                  </a:cubicBezTo>
                  <a:cubicBezTo>
                    <a:pt x="1236" y="8271"/>
                    <a:pt x="1258" y="8271"/>
                    <a:pt x="1280" y="8293"/>
                  </a:cubicBezTo>
                  <a:cubicBezTo>
                    <a:pt x="1303" y="8315"/>
                    <a:pt x="1303" y="8359"/>
                    <a:pt x="1280" y="8381"/>
                  </a:cubicBezTo>
                  <a:cubicBezTo>
                    <a:pt x="1214" y="8425"/>
                    <a:pt x="1148" y="8447"/>
                    <a:pt x="1060" y="8492"/>
                  </a:cubicBezTo>
                  <a:cubicBezTo>
                    <a:pt x="1082" y="8558"/>
                    <a:pt x="1038" y="8580"/>
                    <a:pt x="994" y="8580"/>
                  </a:cubicBezTo>
                  <a:cubicBezTo>
                    <a:pt x="905" y="8602"/>
                    <a:pt x="861" y="8646"/>
                    <a:pt x="817" y="8690"/>
                  </a:cubicBezTo>
                  <a:cubicBezTo>
                    <a:pt x="773" y="8734"/>
                    <a:pt x="729" y="8801"/>
                    <a:pt x="663" y="8845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09"/>
                    <a:pt x="506" y="9030"/>
                    <a:pt x="485" y="9030"/>
                  </a:cubicBezTo>
                  <a:cubicBezTo>
                    <a:pt x="477" y="9030"/>
                    <a:pt x="470" y="9027"/>
                    <a:pt x="464" y="9021"/>
                  </a:cubicBezTo>
                  <a:lnTo>
                    <a:pt x="331" y="9021"/>
                  </a:lnTo>
                  <a:cubicBezTo>
                    <a:pt x="324" y="9014"/>
                    <a:pt x="314" y="9011"/>
                    <a:pt x="304" y="9011"/>
                  </a:cubicBezTo>
                  <a:cubicBezTo>
                    <a:pt x="282" y="9011"/>
                    <a:pt x="258" y="9021"/>
                    <a:pt x="243" y="9021"/>
                  </a:cubicBezTo>
                  <a:cubicBezTo>
                    <a:pt x="155" y="9109"/>
                    <a:pt x="89" y="9176"/>
                    <a:pt x="23" y="9286"/>
                  </a:cubicBezTo>
                  <a:cubicBezTo>
                    <a:pt x="0" y="9330"/>
                    <a:pt x="0" y="9396"/>
                    <a:pt x="45" y="9441"/>
                  </a:cubicBezTo>
                  <a:cubicBezTo>
                    <a:pt x="111" y="9529"/>
                    <a:pt x="177" y="9639"/>
                    <a:pt x="243" y="9727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48"/>
                    <a:pt x="199" y="10036"/>
                    <a:pt x="111" y="10081"/>
                  </a:cubicBezTo>
                  <a:lnTo>
                    <a:pt x="89" y="10081"/>
                  </a:lnTo>
                  <a:cubicBezTo>
                    <a:pt x="23" y="10147"/>
                    <a:pt x="23" y="10191"/>
                    <a:pt x="67" y="10257"/>
                  </a:cubicBezTo>
                  <a:cubicBezTo>
                    <a:pt x="133" y="10323"/>
                    <a:pt x="199" y="10390"/>
                    <a:pt x="287" y="10412"/>
                  </a:cubicBezTo>
                  <a:cubicBezTo>
                    <a:pt x="331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8"/>
                  </a:cubicBezTo>
                  <a:cubicBezTo>
                    <a:pt x="530" y="10676"/>
                    <a:pt x="596" y="10743"/>
                    <a:pt x="663" y="10787"/>
                  </a:cubicBezTo>
                  <a:cubicBezTo>
                    <a:pt x="751" y="10831"/>
                    <a:pt x="861" y="10853"/>
                    <a:pt x="905" y="10941"/>
                  </a:cubicBezTo>
                  <a:cubicBezTo>
                    <a:pt x="935" y="10941"/>
                    <a:pt x="964" y="10931"/>
                    <a:pt x="987" y="10931"/>
                  </a:cubicBezTo>
                  <a:cubicBezTo>
                    <a:pt x="998" y="10931"/>
                    <a:pt x="1008" y="10934"/>
                    <a:pt x="1016" y="10941"/>
                  </a:cubicBezTo>
                  <a:cubicBezTo>
                    <a:pt x="1060" y="10941"/>
                    <a:pt x="1104" y="10919"/>
                    <a:pt x="1126" y="10897"/>
                  </a:cubicBezTo>
                  <a:cubicBezTo>
                    <a:pt x="1148" y="10875"/>
                    <a:pt x="1192" y="10831"/>
                    <a:pt x="1214" y="10831"/>
                  </a:cubicBezTo>
                  <a:cubicBezTo>
                    <a:pt x="1303" y="10787"/>
                    <a:pt x="1347" y="10721"/>
                    <a:pt x="1435" y="10676"/>
                  </a:cubicBezTo>
                  <a:cubicBezTo>
                    <a:pt x="1435" y="10654"/>
                    <a:pt x="1435" y="10632"/>
                    <a:pt x="1435" y="10610"/>
                  </a:cubicBezTo>
                  <a:cubicBezTo>
                    <a:pt x="1435" y="10588"/>
                    <a:pt x="1435" y="10566"/>
                    <a:pt x="1435" y="10544"/>
                  </a:cubicBezTo>
                  <a:cubicBezTo>
                    <a:pt x="1457" y="10544"/>
                    <a:pt x="1457" y="10522"/>
                    <a:pt x="1479" y="10522"/>
                  </a:cubicBezTo>
                  <a:cubicBezTo>
                    <a:pt x="1634" y="10500"/>
                    <a:pt x="1656" y="10478"/>
                    <a:pt x="1656" y="10323"/>
                  </a:cubicBezTo>
                  <a:cubicBezTo>
                    <a:pt x="1656" y="10254"/>
                    <a:pt x="1669" y="10199"/>
                    <a:pt x="1728" y="10199"/>
                  </a:cubicBezTo>
                  <a:cubicBezTo>
                    <a:pt x="1744" y="10199"/>
                    <a:pt x="1764" y="10203"/>
                    <a:pt x="1788" y="10213"/>
                  </a:cubicBezTo>
                  <a:lnTo>
                    <a:pt x="1810" y="10213"/>
                  </a:lnTo>
                  <a:cubicBezTo>
                    <a:pt x="1854" y="10213"/>
                    <a:pt x="1898" y="10213"/>
                    <a:pt x="1920" y="10169"/>
                  </a:cubicBezTo>
                  <a:cubicBezTo>
                    <a:pt x="1937" y="10101"/>
                    <a:pt x="1980" y="10073"/>
                    <a:pt x="2029" y="10073"/>
                  </a:cubicBezTo>
                  <a:cubicBezTo>
                    <a:pt x="2044" y="10073"/>
                    <a:pt x="2059" y="10075"/>
                    <a:pt x="2075" y="10081"/>
                  </a:cubicBezTo>
                  <a:cubicBezTo>
                    <a:pt x="2097" y="10081"/>
                    <a:pt x="2119" y="10081"/>
                    <a:pt x="2141" y="10058"/>
                  </a:cubicBezTo>
                  <a:cubicBezTo>
                    <a:pt x="2163" y="10014"/>
                    <a:pt x="2185" y="9992"/>
                    <a:pt x="2207" y="9948"/>
                  </a:cubicBezTo>
                  <a:cubicBezTo>
                    <a:pt x="2229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49"/>
                    <a:pt x="2472" y="9727"/>
                    <a:pt x="2538" y="9727"/>
                  </a:cubicBezTo>
                  <a:cubicBezTo>
                    <a:pt x="2605" y="9705"/>
                    <a:pt x="2649" y="9661"/>
                    <a:pt x="2693" y="9595"/>
                  </a:cubicBezTo>
                  <a:cubicBezTo>
                    <a:pt x="2737" y="9551"/>
                    <a:pt x="2759" y="9507"/>
                    <a:pt x="2803" y="9441"/>
                  </a:cubicBezTo>
                  <a:cubicBezTo>
                    <a:pt x="2825" y="9396"/>
                    <a:pt x="2869" y="9330"/>
                    <a:pt x="2936" y="9308"/>
                  </a:cubicBezTo>
                  <a:cubicBezTo>
                    <a:pt x="2980" y="9264"/>
                    <a:pt x="3002" y="9242"/>
                    <a:pt x="3002" y="9176"/>
                  </a:cubicBezTo>
                  <a:cubicBezTo>
                    <a:pt x="3024" y="9087"/>
                    <a:pt x="3046" y="8977"/>
                    <a:pt x="3046" y="8889"/>
                  </a:cubicBezTo>
                  <a:cubicBezTo>
                    <a:pt x="3068" y="8845"/>
                    <a:pt x="3068" y="8801"/>
                    <a:pt x="3112" y="8778"/>
                  </a:cubicBezTo>
                  <a:cubicBezTo>
                    <a:pt x="3128" y="8770"/>
                    <a:pt x="3145" y="8765"/>
                    <a:pt x="3160" y="8765"/>
                  </a:cubicBezTo>
                  <a:cubicBezTo>
                    <a:pt x="3186" y="8765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5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8"/>
                    <a:pt x="3267" y="8756"/>
                  </a:cubicBezTo>
                  <a:cubicBezTo>
                    <a:pt x="3267" y="8712"/>
                    <a:pt x="3245" y="8668"/>
                    <a:pt x="3245" y="8624"/>
                  </a:cubicBezTo>
                  <a:cubicBezTo>
                    <a:pt x="3223" y="8558"/>
                    <a:pt x="3201" y="8492"/>
                    <a:pt x="3267" y="8447"/>
                  </a:cubicBezTo>
                  <a:cubicBezTo>
                    <a:pt x="3289" y="8425"/>
                    <a:pt x="3289" y="8403"/>
                    <a:pt x="3289" y="8381"/>
                  </a:cubicBezTo>
                  <a:cubicBezTo>
                    <a:pt x="3289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65" y="7962"/>
                    <a:pt x="3465" y="7962"/>
                    <a:pt x="3487" y="7896"/>
                  </a:cubicBezTo>
                  <a:cubicBezTo>
                    <a:pt x="3487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43" y="7807"/>
                  </a:cubicBezTo>
                  <a:cubicBezTo>
                    <a:pt x="3487" y="7763"/>
                    <a:pt x="3509" y="7697"/>
                    <a:pt x="3465" y="7653"/>
                  </a:cubicBezTo>
                  <a:cubicBezTo>
                    <a:pt x="3421" y="7565"/>
                    <a:pt x="3421" y="7454"/>
                    <a:pt x="3421" y="7344"/>
                  </a:cubicBezTo>
                  <a:cubicBezTo>
                    <a:pt x="3399" y="7322"/>
                    <a:pt x="3421" y="7322"/>
                    <a:pt x="3421" y="7278"/>
                  </a:cubicBezTo>
                  <a:cubicBezTo>
                    <a:pt x="3465" y="7300"/>
                    <a:pt x="3487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89"/>
                    <a:pt x="3664" y="7167"/>
                    <a:pt x="3664" y="7123"/>
                  </a:cubicBezTo>
                  <a:cubicBezTo>
                    <a:pt x="3686" y="7123"/>
                    <a:pt x="3708" y="7101"/>
                    <a:pt x="3730" y="7101"/>
                  </a:cubicBezTo>
                  <a:cubicBezTo>
                    <a:pt x="3752" y="7123"/>
                    <a:pt x="3774" y="7123"/>
                    <a:pt x="3796" y="7145"/>
                  </a:cubicBezTo>
                  <a:cubicBezTo>
                    <a:pt x="3808" y="7149"/>
                    <a:pt x="3819" y="7151"/>
                    <a:pt x="3829" y="7151"/>
                  </a:cubicBezTo>
                  <a:cubicBezTo>
                    <a:pt x="3877" y="7151"/>
                    <a:pt x="3907" y="7111"/>
                    <a:pt x="3907" y="7057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61" y="6947"/>
                    <a:pt x="4105" y="6903"/>
                  </a:cubicBezTo>
                  <a:cubicBezTo>
                    <a:pt x="4127" y="6880"/>
                    <a:pt x="4172" y="6858"/>
                    <a:pt x="4216" y="6858"/>
                  </a:cubicBezTo>
                  <a:cubicBezTo>
                    <a:pt x="4238" y="6858"/>
                    <a:pt x="4282" y="6880"/>
                    <a:pt x="4304" y="6880"/>
                  </a:cubicBezTo>
                  <a:cubicBezTo>
                    <a:pt x="4326" y="6880"/>
                    <a:pt x="4348" y="6858"/>
                    <a:pt x="4392" y="6858"/>
                  </a:cubicBezTo>
                  <a:cubicBezTo>
                    <a:pt x="4370" y="6836"/>
                    <a:pt x="4370" y="6814"/>
                    <a:pt x="4370" y="6814"/>
                  </a:cubicBezTo>
                  <a:cubicBezTo>
                    <a:pt x="4326" y="6748"/>
                    <a:pt x="4348" y="6726"/>
                    <a:pt x="4370" y="6682"/>
                  </a:cubicBezTo>
                  <a:cubicBezTo>
                    <a:pt x="4414" y="6638"/>
                    <a:pt x="4436" y="6594"/>
                    <a:pt x="4481" y="6549"/>
                  </a:cubicBezTo>
                  <a:cubicBezTo>
                    <a:pt x="4481" y="6505"/>
                    <a:pt x="4458" y="6461"/>
                    <a:pt x="4436" y="6417"/>
                  </a:cubicBezTo>
                  <a:cubicBezTo>
                    <a:pt x="4392" y="6373"/>
                    <a:pt x="4392" y="6307"/>
                    <a:pt x="4414" y="6240"/>
                  </a:cubicBezTo>
                  <a:lnTo>
                    <a:pt x="4414" y="6240"/>
                  </a:lnTo>
                  <a:cubicBezTo>
                    <a:pt x="4466" y="6292"/>
                    <a:pt x="4487" y="6314"/>
                    <a:pt x="4510" y="6314"/>
                  </a:cubicBezTo>
                  <a:cubicBezTo>
                    <a:pt x="4525" y="6314"/>
                    <a:pt x="4541" y="6303"/>
                    <a:pt x="4569" y="6285"/>
                  </a:cubicBezTo>
                  <a:cubicBezTo>
                    <a:pt x="4547" y="6240"/>
                    <a:pt x="4525" y="6218"/>
                    <a:pt x="4503" y="6196"/>
                  </a:cubicBezTo>
                  <a:cubicBezTo>
                    <a:pt x="4525" y="6130"/>
                    <a:pt x="4547" y="6108"/>
                    <a:pt x="4591" y="6064"/>
                  </a:cubicBezTo>
                  <a:cubicBezTo>
                    <a:pt x="4635" y="5998"/>
                    <a:pt x="4635" y="5976"/>
                    <a:pt x="4547" y="5931"/>
                  </a:cubicBezTo>
                  <a:cubicBezTo>
                    <a:pt x="4547" y="5931"/>
                    <a:pt x="4525" y="5931"/>
                    <a:pt x="4525" y="5909"/>
                  </a:cubicBezTo>
                  <a:cubicBezTo>
                    <a:pt x="4547" y="5865"/>
                    <a:pt x="4591" y="5843"/>
                    <a:pt x="4635" y="5799"/>
                  </a:cubicBezTo>
                  <a:cubicBezTo>
                    <a:pt x="4657" y="5755"/>
                    <a:pt x="4679" y="5689"/>
                    <a:pt x="4701" y="5645"/>
                  </a:cubicBezTo>
                  <a:cubicBezTo>
                    <a:pt x="4790" y="5622"/>
                    <a:pt x="4790" y="5556"/>
                    <a:pt x="4834" y="5490"/>
                  </a:cubicBezTo>
                  <a:cubicBezTo>
                    <a:pt x="4844" y="5485"/>
                    <a:pt x="4854" y="5483"/>
                    <a:pt x="4863" y="5483"/>
                  </a:cubicBezTo>
                  <a:cubicBezTo>
                    <a:pt x="4881" y="5483"/>
                    <a:pt x="4897" y="5489"/>
                    <a:pt x="4912" y="5489"/>
                  </a:cubicBezTo>
                  <a:cubicBezTo>
                    <a:pt x="4925" y="5489"/>
                    <a:pt x="4936" y="5484"/>
                    <a:pt x="4944" y="5468"/>
                  </a:cubicBezTo>
                  <a:cubicBezTo>
                    <a:pt x="4944" y="5446"/>
                    <a:pt x="4944" y="5446"/>
                    <a:pt x="4944" y="5424"/>
                  </a:cubicBezTo>
                  <a:cubicBezTo>
                    <a:pt x="4878" y="5358"/>
                    <a:pt x="4900" y="5291"/>
                    <a:pt x="4966" y="5247"/>
                  </a:cubicBezTo>
                  <a:cubicBezTo>
                    <a:pt x="4988" y="5203"/>
                    <a:pt x="5010" y="5159"/>
                    <a:pt x="4988" y="5115"/>
                  </a:cubicBezTo>
                  <a:cubicBezTo>
                    <a:pt x="4966" y="5049"/>
                    <a:pt x="4966" y="4982"/>
                    <a:pt x="4966" y="4916"/>
                  </a:cubicBezTo>
                  <a:cubicBezTo>
                    <a:pt x="4988" y="4850"/>
                    <a:pt x="5010" y="4762"/>
                    <a:pt x="5076" y="4696"/>
                  </a:cubicBezTo>
                  <a:cubicBezTo>
                    <a:pt x="5098" y="4674"/>
                    <a:pt x="5098" y="4629"/>
                    <a:pt x="5098" y="4585"/>
                  </a:cubicBezTo>
                  <a:cubicBezTo>
                    <a:pt x="5079" y="4486"/>
                    <a:pt x="5147" y="4405"/>
                    <a:pt x="5241" y="4405"/>
                  </a:cubicBezTo>
                  <a:cubicBezTo>
                    <a:pt x="5252" y="4405"/>
                    <a:pt x="5264" y="4406"/>
                    <a:pt x="5275" y="4409"/>
                  </a:cubicBezTo>
                  <a:lnTo>
                    <a:pt x="5319" y="4409"/>
                  </a:lnTo>
                  <a:cubicBezTo>
                    <a:pt x="5341" y="4387"/>
                    <a:pt x="5385" y="4387"/>
                    <a:pt x="5385" y="4365"/>
                  </a:cubicBezTo>
                  <a:cubicBezTo>
                    <a:pt x="5474" y="4298"/>
                    <a:pt x="5518" y="4210"/>
                    <a:pt x="5474" y="4122"/>
                  </a:cubicBezTo>
                  <a:cubicBezTo>
                    <a:pt x="5474" y="4100"/>
                    <a:pt x="5452" y="4078"/>
                    <a:pt x="5452" y="4078"/>
                  </a:cubicBezTo>
                  <a:cubicBezTo>
                    <a:pt x="5452" y="4033"/>
                    <a:pt x="5474" y="4011"/>
                    <a:pt x="5496" y="4011"/>
                  </a:cubicBezTo>
                  <a:cubicBezTo>
                    <a:pt x="5518" y="4011"/>
                    <a:pt x="5562" y="3989"/>
                    <a:pt x="5584" y="3989"/>
                  </a:cubicBezTo>
                  <a:cubicBezTo>
                    <a:pt x="5628" y="3879"/>
                    <a:pt x="5672" y="3791"/>
                    <a:pt x="5739" y="3680"/>
                  </a:cubicBezTo>
                  <a:cubicBezTo>
                    <a:pt x="5739" y="3658"/>
                    <a:pt x="5761" y="3636"/>
                    <a:pt x="5783" y="3636"/>
                  </a:cubicBezTo>
                  <a:lnTo>
                    <a:pt x="5893" y="3636"/>
                  </a:lnTo>
                  <a:cubicBezTo>
                    <a:pt x="5893" y="3658"/>
                    <a:pt x="5915" y="3680"/>
                    <a:pt x="5915" y="3702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5981" y="3725"/>
                    <a:pt x="6003" y="3702"/>
                    <a:pt x="6025" y="3680"/>
                  </a:cubicBezTo>
                  <a:cubicBezTo>
                    <a:pt x="6025" y="3658"/>
                    <a:pt x="6025" y="3614"/>
                    <a:pt x="6025" y="3592"/>
                  </a:cubicBezTo>
                  <a:cubicBezTo>
                    <a:pt x="6041" y="3544"/>
                    <a:pt x="6080" y="3508"/>
                    <a:pt x="6125" y="3508"/>
                  </a:cubicBezTo>
                  <a:cubicBezTo>
                    <a:pt x="6143" y="3508"/>
                    <a:pt x="6161" y="3514"/>
                    <a:pt x="6180" y="3526"/>
                  </a:cubicBezTo>
                  <a:cubicBezTo>
                    <a:pt x="6202" y="3526"/>
                    <a:pt x="6224" y="3548"/>
                    <a:pt x="6268" y="3570"/>
                  </a:cubicBezTo>
                  <a:cubicBezTo>
                    <a:pt x="6290" y="3460"/>
                    <a:pt x="6202" y="3460"/>
                    <a:pt x="6158" y="3438"/>
                  </a:cubicBezTo>
                  <a:cubicBezTo>
                    <a:pt x="6158" y="3349"/>
                    <a:pt x="6158" y="3349"/>
                    <a:pt x="6224" y="3283"/>
                  </a:cubicBezTo>
                  <a:cubicBezTo>
                    <a:pt x="6224" y="3305"/>
                    <a:pt x="6246" y="3305"/>
                    <a:pt x="6246" y="3305"/>
                  </a:cubicBezTo>
                  <a:cubicBezTo>
                    <a:pt x="6268" y="3305"/>
                    <a:pt x="6290" y="3305"/>
                    <a:pt x="6312" y="3283"/>
                  </a:cubicBezTo>
                  <a:cubicBezTo>
                    <a:pt x="6290" y="3283"/>
                    <a:pt x="6290" y="3261"/>
                    <a:pt x="6290" y="3239"/>
                  </a:cubicBezTo>
                  <a:cubicBezTo>
                    <a:pt x="6268" y="3239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46" y="2996"/>
                    <a:pt x="6263" y="2985"/>
                    <a:pt x="6285" y="2985"/>
                  </a:cubicBezTo>
                  <a:cubicBezTo>
                    <a:pt x="6307" y="2985"/>
                    <a:pt x="6334" y="2996"/>
                    <a:pt x="6379" y="3018"/>
                  </a:cubicBezTo>
                  <a:lnTo>
                    <a:pt x="6401" y="3018"/>
                  </a:lnTo>
                  <a:cubicBezTo>
                    <a:pt x="6423" y="2974"/>
                    <a:pt x="6445" y="2930"/>
                    <a:pt x="6423" y="2886"/>
                  </a:cubicBezTo>
                  <a:cubicBezTo>
                    <a:pt x="6401" y="2864"/>
                    <a:pt x="6379" y="2820"/>
                    <a:pt x="6423" y="2798"/>
                  </a:cubicBezTo>
                  <a:cubicBezTo>
                    <a:pt x="6467" y="2753"/>
                    <a:pt x="6401" y="2731"/>
                    <a:pt x="6423" y="2709"/>
                  </a:cubicBezTo>
                  <a:cubicBezTo>
                    <a:pt x="6445" y="2643"/>
                    <a:pt x="6445" y="2577"/>
                    <a:pt x="6445" y="2533"/>
                  </a:cubicBezTo>
                  <a:cubicBezTo>
                    <a:pt x="6533" y="2467"/>
                    <a:pt x="6555" y="2467"/>
                    <a:pt x="6577" y="2378"/>
                  </a:cubicBezTo>
                  <a:cubicBezTo>
                    <a:pt x="6599" y="2334"/>
                    <a:pt x="6621" y="2290"/>
                    <a:pt x="6665" y="2268"/>
                  </a:cubicBezTo>
                  <a:cubicBezTo>
                    <a:pt x="6687" y="2246"/>
                    <a:pt x="6710" y="2224"/>
                    <a:pt x="6732" y="2224"/>
                  </a:cubicBezTo>
                  <a:cubicBezTo>
                    <a:pt x="6798" y="2158"/>
                    <a:pt x="6798" y="2113"/>
                    <a:pt x="6754" y="2047"/>
                  </a:cubicBezTo>
                  <a:cubicBezTo>
                    <a:pt x="6710" y="1959"/>
                    <a:pt x="6665" y="1893"/>
                    <a:pt x="6643" y="1804"/>
                  </a:cubicBezTo>
                  <a:cubicBezTo>
                    <a:pt x="6643" y="1738"/>
                    <a:pt x="6621" y="1672"/>
                    <a:pt x="6577" y="1628"/>
                  </a:cubicBezTo>
                  <a:cubicBezTo>
                    <a:pt x="6533" y="1562"/>
                    <a:pt x="6533" y="1518"/>
                    <a:pt x="6577" y="1451"/>
                  </a:cubicBezTo>
                  <a:cubicBezTo>
                    <a:pt x="6599" y="1407"/>
                    <a:pt x="6776" y="1231"/>
                    <a:pt x="6820" y="1187"/>
                  </a:cubicBezTo>
                  <a:cubicBezTo>
                    <a:pt x="6820" y="1187"/>
                    <a:pt x="6820" y="1187"/>
                    <a:pt x="6842" y="1164"/>
                  </a:cubicBezTo>
                  <a:cubicBezTo>
                    <a:pt x="6908" y="1120"/>
                    <a:pt x="6930" y="1054"/>
                    <a:pt x="6886" y="966"/>
                  </a:cubicBezTo>
                  <a:cubicBezTo>
                    <a:pt x="6864" y="944"/>
                    <a:pt x="6864" y="922"/>
                    <a:pt x="6842" y="900"/>
                  </a:cubicBezTo>
                  <a:cubicBezTo>
                    <a:pt x="6798" y="855"/>
                    <a:pt x="6798" y="811"/>
                    <a:pt x="6820" y="745"/>
                  </a:cubicBezTo>
                  <a:cubicBezTo>
                    <a:pt x="6842" y="745"/>
                    <a:pt x="6842" y="723"/>
                    <a:pt x="6842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6"/>
                    <a:pt x="6621" y="414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6" y="238"/>
                    <a:pt x="6334" y="215"/>
                    <a:pt x="6290" y="215"/>
                  </a:cubicBezTo>
                  <a:cubicBezTo>
                    <a:pt x="6224" y="171"/>
                    <a:pt x="6136" y="149"/>
                    <a:pt x="6047" y="149"/>
                  </a:cubicBezTo>
                  <a:cubicBezTo>
                    <a:pt x="6025" y="149"/>
                    <a:pt x="5981" y="127"/>
                    <a:pt x="5937" y="127"/>
                  </a:cubicBezTo>
                  <a:cubicBezTo>
                    <a:pt x="5915" y="105"/>
                    <a:pt x="5893" y="83"/>
                    <a:pt x="5871" y="83"/>
                  </a:cubicBezTo>
                  <a:cubicBezTo>
                    <a:pt x="5783" y="83"/>
                    <a:pt x="5716" y="61"/>
                    <a:pt x="5650" y="17"/>
                  </a:cubicBezTo>
                  <a:cubicBezTo>
                    <a:pt x="5628" y="6"/>
                    <a:pt x="5612" y="0"/>
                    <a:pt x="5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5119525" y="13113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8" y="4196"/>
                  </a:moveTo>
                  <a:cubicBezTo>
                    <a:pt x="5378" y="4196"/>
                    <a:pt x="5386" y="4201"/>
                    <a:pt x="5386" y="4210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6"/>
                    <a:pt x="5364" y="4286"/>
                  </a:cubicBezTo>
                  <a:cubicBezTo>
                    <a:pt x="5356" y="4286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20" y="4233"/>
                  </a:cubicBezTo>
                  <a:cubicBezTo>
                    <a:pt x="5333" y="4207"/>
                    <a:pt x="5353" y="4196"/>
                    <a:pt x="5368" y="4196"/>
                  </a:cubicBezTo>
                  <a:close/>
                  <a:moveTo>
                    <a:pt x="4796" y="4885"/>
                  </a:moveTo>
                  <a:cubicBezTo>
                    <a:pt x="4805" y="4885"/>
                    <a:pt x="4819" y="4895"/>
                    <a:pt x="4834" y="4895"/>
                  </a:cubicBezTo>
                  <a:cubicBezTo>
                    <a:pt x="4856" y="4917"/>
                    <a:pt x="4856" y="4939"/>
                    <a:pt x="4856" y="4939"/>
                  </a:cubicBezTo>
                  <a:cubicBezTo>
                    <a:pt x="4878" y="4983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2" y="4885"/>
                    <a:pt x="4796" y="4885"/>
                  </a:cubicBezTo>
                  <a:close/>
                  <a:moveTo>
                    <a:pt x="4813" y="5176"/>
                  </a:moveTo>
                  <a:cubicBezTo>
                    <a:pt x="4819" y="5176"/>
                    <a:pt x="4826" y="5177"/>
                    <a:pt x="4834" y="5182"/>
                  </a:cubicBezTo>
                  <a:cubicBezTo>
                    <a:pt x="4856" y="5182"/>
                    <a:pt x="4878" y="5226"/>
                    <a:pt x="4856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90" y="5292"/>
                    <a:pt x="4768" y="5292"/>
                    <a:pt x="4768" y="5270"/>
                  </a:cubicBezTo>
                  <a:cubicBezTo>
                    <a:pt x="4768" y="5270"/>
                    <a:pt x="4768" y="5270"/>
                    <a:pt x="4768" y="5248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86" y="5208"/>
                    <a:pt x="4789" y="5176"/>
                    <a:pt x="4813" y="5176"/>
                  </a:cubicBezTo>
                  <a:close/>
                  <a:moveTo>
                    <a:pt x="5595" y="1"/>
                  </a:moveTo>
                  <a:cubicBezTo>
                    <a:pt x="5579" y="1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3"/>
                    <a:pt x="5342" y="128"/>
                    <a:pt x="5320" y="216"/>
                  </a:cubicBezTo>
                  <a:cubicBezTo>
                    <a:pt x="5298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2"/>
                    <a:pt x="5033" y="459"/>
                  </a:cubicBezTo>
                  <a:cubicBezTo>
                    <a:pt x="4966" y="547"/>
                    <a:pt x="4966" y="635"/>
                    <a:pt x="4989" y="746"/>
                  </a:cubicBezTo>
                  <a:cubicBezTo>
                    <a:pt x="5011" y="834"/>
                    <a:pt x="4989" y="900"/>
                    <a:pt x="4878" y="900"/>
                  </a:cubicBezTo>
                  <a:cubicBezTo>
                    <a:pt x="4838" y="908"/>
                    <a:pt x="4803" y="913"/>
                    <a:pt x="4772" y="913"/>
                  </a:cubicBezTo>
                  <a:cubicBezTo>
                    <a:pt x="4716" y="913"/>
                    <a:pt x="4669" y="898"/>
                    <a:pt x="4613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25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9" y="1010"/>
                    <a:pt x="4326" y="1032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4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9" y="1474"/>
                    <a:pt x="4349" y="1496"/>
                    <a:pt x="4304" y="1518"/>
                  </a:cubicBezTo>
                  <a:cubicBezTo>
                    <a:pt x="4282" y="1540"/>
                    <a:pt x="4260" y="1562"/>
                    <a:pt x="4260" y="1562"/>
                  </a:cubicBezTo>
                  <a:cubicBezTo>
                    <a:pt x="4282" y="1628"/>
                    <a:pt x="4282" y="1695"/>
                    <a:pt x="4282" y="1783"/>
                  </a:cubicBezTo>
                  <a:cubicBezTo>
                    <a:pt x="4297" y="1826"/>
                    <a:pt x="4283" y="1850"/>
                    <a:pt x="4254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3" y="1799"/>
                    <a:pt x="4115" y="1800"/>
                    <a:pt x="4106" y="1805"/>
                  </a:cubicBezTo>
                  <a:cubicBezTo>
                    <a:pt x="4106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35"/>
                    <a:pt x="4260" y="2379"/>
                    <a:pt x="4216" y="2445"/>
                  </a:cubicBezTo>
                  <a:cubicBezTo>
                    <a:pt x="4128" y="2445"/>
                    <a:pt x="4150" y="2335"/>
                    <a:pt x="4084" y="2312"/>
                  </a:cubicBezTo>
                  <a:lnTo>
                    <a:pt x="4084" y="2312"/>
                  </a:lnTo>
                  <a:cubicBezTo>
                    <a:pt x="4017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79" y="2666"/>
                    <a:pt x="3547" y="2632"/>
                    <a:pt x="3518" y="2632"/>
                  </a:cubicBezTo>
                  <a:cubicBezTo>
                    <a:pt x="3500" y="2632"/>
                    <a:pt x="3483" y="2645"/>
                    <a:pt x="3466" y="2688"/>
                  </a:cubicBezTo>
                  <a:cubicBezTo>
                    <a:pt x="3466" y="2710"/>
                    <a:pt x="3488" y="2710"/>
                    <a:pt x="3510" y="2732"/>
                  </a:cubicBezTo>
                  <a:cubicBezTo>
                    <a:pt x="3532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1"/>
                    <a:pt x="3488" y="3284"/>
                    <a:pt x="3466" y="3284"/>
                  </a:cubicBezTo>
                  <a:cubicBezTo>
                    <a:pt x="3422" y="3284"/>
                    <a:pt x="3400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1"/>
                  </a:cubicBezTo>
                  <a:cubicBezTo>
                    <a:pt x="3119" y="3246"/>
                    <a:pt x="3115" y="3230"/>
                    <a:pt x="3098" y="3230"/>
                  </a:cubicBezTo>
                  <a:cubicBezTo>
                    <a:pt x="3091" y="3230"/>
                    <a:pt x="3081" y="3233"/>
                    <a:pt x="3068" y="3239"/>
                  </a:cubicBezTo>
                  <a:cubicBezTo>
                    <a:pt x="3091" y="3261"/>
                    <a:pt x="3091" y="3261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0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37"/>
                    <a:pt x="2936" y="3659"/>
                    <a:pt x="2936" y="3703"/>
                  </a:cubicBezTo>
                  <a:cubicBezTo>
                    <a:pt x="2892" y="3791"/>
                    <a:pt x="2804" y="3857"/>
                    <a:pt x="2826" y="3968"/>
                  </a:cubicBezTo>
                  <a:cubicBezTo>
                    <a:pt x="2826" y="3990"/>
                    <a:pt x="2804" y="4012"/>
                    <a:pt x="2804" y="4034"/>
                  </a:cubicBezTo>
                  <a:cubicBezTo>
                    <a:pt x="2737" y="4100"/>
                    <a:pt x="2737" y="4166"/>
                    <a:pt x="2782" y="4255"/>
                  </a:cubicBezTo>
                  <a:cubicBezTo>
                    <a:pt x="2782" y="4277"/>
                    <a:pt x="2782" y="4299"/>
                    <a:pt x="2804" y="4321"/>
                  </a:cubicBezTo>
                  <a:cubicBezTo>
                    <a:pt x="2804" y="4387"/>
                    <a:pt x="2826" y="4453"/>
                    <a:pt x="2826" y="4519"/>
                  </a:cubicBezTo>
                  <a:cubicBezTo>
                    <a:pt x="2848" y="4542"/>
                    <a:pt x="2848" y="4564"/>
                    <a:pt x="2870" y="4586"/>
                  </a:cubicBezTo>
                  <a:cubicBezTo>
                    <a:pt x="2870" y="4652"/>
                    <a:pt x="2848" y="4718"/>
                    <a:pt x="2804" y="4762"/>
                  </a:cubicBezTo>
                  <a:cubicBezTo>
                    <a:pt x="2782" y="4762"/>
                    <a:pt x="2737" y="4784"/>
                    <a:pt x="2715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59"/>
                    <a:pt x="2715" y="5292"/>
                    <a:pt x="2826" y="5380"/>
                  </a:cubicBezTo>
                  <a:cubicBezTo>
                    <a:pt x="2848" y="5402"/>
                    <a:pt x="2848" y="5468"/>
                    <a:pt x="2804" y="5468"/>
                  </a:cubicBezTo>
                  <a:cubicBezTo>
                    <a:pt x="2760" y="5468"/>
                    <a:pt x="2693" y="5491"/>
                    <a:pt x="2671" y="5535"/>
                  </a:cubicBezTo>
                  <a:cubicBezTo>
                    <a:pt x="2671" y="5557"/>
                    <a:pt x="2649" y="5557"/>
                    <a:pt x="2627" y="5557"/>
                  </a:cubicBezTo>
                  <a:cubicBezTo>
                    <a:pt x="2561" y="5579"/>
                    <a:pt x="2517" y="5645"/>
                    <a:pt x="2517" y="5733"/>
                  </a:cubicBezTo>
                  <a:cubicBezTo>
                    <a:pt x="2495" y="5755"/>
                    <a:pt x="2495" y="5777"/>
                    <a:pt x="2473" y="5799"/>
                  </a:cubicBezTo>
                  <a:cubicBezTo>
                    <a:pt x="2460" y="5825"/>
                    <a:pt x="2447" y="5836"/>
                    <a:pt x="2425" y="5836"/>
                  </a:cubicBezTo>
                  <a:cubicBezTo>
                    <a:pt x="2410" y="5836"/>
                    <a:pt x="2390" y="5831"/>
                    <a:pt x="2362" y="5822"/>
                  </a:cubicBezTo>
                  <a:cubicBezTo>
                    <a:pt x="2362" y="5822"/>
                    <a:pt x="2340" y="5799"/>
                    <a:pt x="2318" y="5799"/>
                  </a:cubicBezTo>
                  <a:cubicBezTo>
                    <a:pt x="2309" y="5790"/>
                    <a:pt x="2300" y="5785"/>
                    <a:pt x="2291" y="5785"/>
                  </a:cubicBezTo>
                  <a:cubicBezTo>
                    <a:pt x="2278" y="5785"/>
                    <a:pt x="2265" y="5796"/>
                    <a:pt x="2252" y="5822"/>
                  </a:cubicBezTo>
                  <a:cubicBezTo>
                    <a:pt x="2274" y="5844"/>
                    <a:pt x="2274" y="5866"/>
                    <a:pt x="2296" y="5888"/>
                  </a:cubicBezTo>
                  <a:cubicBezTo>
                    <a:pt x="2296" y="5910"/>
                    <a:pt x="2318" y="5954"/>
                    <a:pt x="2318" y="5976"/>
                  </a:cubicBezTo>
                  <a:cubicBezTo>
                    <a:pt x="2335" y="6045"/>
                    <a:pt x="2312" y="6100"/>
                    <a:pt x="2259" y="6100"/>
                  </a:cubicBezTo>
                  <a:cubicBezTo>
                    <a:pt x="2244" y="6100"/>
                    <a:pt x="2227" y="6096"/>
                    <a:pt x="2208" y="6086"/>
                  </a:cubicBezTo>
                  <a:cubicBezTo>
                    <a:pt x="2142" y="6064"/>
                    <a:pt x="2053" y="6064"/>
                    <a:pt x="1943" y="6064"/>
                  </a:cubicBezTo>
                  <a:cubicBezTo>
                    <a:pt x="1899" y="6123"/>
                    <a:pt x="1845" y="6162"/>
                    <a:pt x="1781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2" y="6307"/>
                    <a:pt x="1546" y="6395"/>
                    <a:pt x="1457" y="6462"/>
                  </a:cubicBezTo>
                  <a:cubicBezTo>
                    <a:pt x="1441" y="6494"/>
                    <a:pt x="1401" y="6514"/>
                    <a:pt x="1355" y="6514"/>
                  </a:cubicBezTo>
                  <a:cubicBezTo>
                    <a:pt x="1338" y="6514"/>
                    <a:pt x="1321" y="6512"/>
                    <a:pt x="1303" y="6506"/>
                  </a:cubicBezTo>
                  <a:cubicBezTo>
                    <a:pt x="1303" y="6506"/>
                    <a:pt x="1281" y="6484"/>
                    <a:pt x="1281" y="6484"/>
                  </a:cubicBezTo>
                  <a:cubicBezTo>
                    <a:pt x="1237" y="6484"/>
                    <a:pt x="1193" y="6484"/>
                    <a:pt x="1171" y="6528"/>
                  </a:cubicBezTo>
                  <a:cubicBezTo>
                    <a:pt x="1148" y="6550"/>
                    <a:pt x="1148" y="6594"/>
                    <a:pt x="1171" y="6638"/>
                  </a:cubicBezTo>
                  <a:cubicBezTo>
                    <a:pt x="1171" y="6660"/>
                    <a:pt x="1193" y="6704"/>
                    <a:pt x="1193" y="6726"/>
                  </a:cubicBezTo>
                  <a:cubicBezTo>
                    <a:pt x="1193" y="6793"/>
                    <a:pt x="1215" y="6837"/>
                    <a:pt x="1281" y="6859"/>
                  </a:cubicBezTo>
                  <a:cubicBezTo>
                    <a:pt x="1303" y="6881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47" y="7124"/>
                  </a:cubicBezTo>
                  <a:cubicBezTo>
                    <a:pt x="1281" y="7146"/>
                    <a:pt x="1259" y="7190"/>
                    <a:pt x="1281" y="7256"/>
                  </a:cubicBezTo>
                  <a:cubicBezTo>
                    <a:pt x="1281" y="7300"/>
                    <a:pt x="1281" y="7322"/>
                    <a:pt x="1281" y="7366"/>
                  </a:cubicBezTo>
                  <a:cubicBezTo>
                    <a:pt x="1281" y="7388"/>
                    <a:pt x="1281" y="7433"/>
                    <a:pt x="1281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1" y="7984"/>
                  </a:cubicBezTo>
                  <a:cubicBezTo>
                    <a:pt x="1237" y="8006"/>
                    <a:pt x="1215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61"/>
                    <a:pt x="1171" y="8183"/>
                    <a:pt x="1148" y="8205"/>
                  </a:cubicBezTo>
                  <a:cubicBezTo>
                    <a:pt x="1171" y="8227"/>
                    <a:pt x="1193" y="8249"/>
                    <a:pt x="1215" y="8249"/>
                  </a:cubicBezTo>
                  <a:cubicBezTo>
                    <a:pt x="1237" y="8271"/>
                    <a:pt x="1259" y="8271"/>
                    <a:pt x="1281" y="8293"/>
                  </a:cubicBezTo>
                  <a:cubicBezTo>
                    <a:pt x="1303" y="8315"/>
                    <a:pt x="1303" y="8360"/>
                    <a:pt x="1281" y="8382"/>
                  </a:cubicBezTo>
                  <a:cubicBezTo>
                    <a:pt x="1215" y="8426"/>
                    <a:pt x="1148" y="8448"/>
                    <a:pt x="1082" y="8492"/>
                  </a:cubicBezTo>
                  <a:cubicBezTo>
                    <a:pt x="1082" y="8558"/>
                    <a:pt x="1060" y="8580"/>
                    <a:pt x="994" y="8580"/>
                  </a:cubicBezTo>
                  <a:cubicBezTo>
                    <a:pt x="928" y="8602"/>
                    <a:pt x="862" y="8646"/>
                    <a:pt x="817" y="8691"/>
                  </a:cubicBezTo>
                  <a:cubicBezTo>
                    <a:pt x="773" y="8735"/>
                    <a:pt x="729" y="8801"/>
                    <a:pt x="663" y="8845"/>
                  </a:cubicBezTo>
                  <a:cubicBezTo>
                    <a:pt x="619" y="8867"/>
                    <a:pt x="553" y="8911"/>
                    <a:pt x="553" y="8977"/>
                  </a:cubicBezTo>
                  <a:cubicBezTo>
                    <a:pt x="531" y="9022"/>
                    <a:pt x="486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23" y="9286"/>
                  </a:cubicBezTo>
                  <a:cubicBezTo>
                    <a:pt x="1" y="9331"/>
                    <a:pt x="1" y="9397"/>
                    <a:pt x="45" y="9441"/>
                  </a:cubicBezTo>
                  <a:cubicBezTo>
                    <a:pt x="111" y="9529"/>
                    <a:pt x="177" y="9640"/>
                    <a:pt x="244" y="9750"/>
                  </a:cubicBezTo>
                  <a:cubicBezTo>
                    <a:pt x="266" y="9772"/>
                    <a:pt x="266" y="9794"/>
                    <a:pt x="266" y="9838"/>
                  </a:cubicBezTo>
                  <a:cubicBezTo>
                    <a:pt x="244" y="9949"/>
                    <a:pt x="199" y="10037"/>
                    <a:pt x="111" y="10081"/>
                  </a:cubicBezTo>
                  <a:cubicBezTo>
                    <a:pt x="89" y="10081"/>
                    <a:pt x="89" y="10081"/>
                    <a:pt x="89" y="10103"/>
                  </a:cubicBezTo>
                  <a:cubicBezTo>
                    <a:pt x="23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31" y="10677"/>
                    <a:pt x="597" y="10743"/>
                    <a:pt x="663" y="10787"/>
                  </a:cubicBezTo>
                  <a:cubicBezTo>
                    <a:pt x="751" y="10831"/>
                    <a:pt x="862" y="10853"/>
                    <a:pt x="906" y="10942"/>
                  </a:cubicBezTo>
                  <a:lnTo>
                    <a:pt x="1016" y="10942"/>
                  </a:lnTo>
                  <a:cubicBezTo>
                    <a:pt x="1060" y="10942"/>
                    <a:pt x="1104" y="10920"/>
                    <a:pt x="1148" y="10898"/>
                  </a:cubicBezTo>
                  <a:cubicBezTo>
                    <a:pt x="1171" y="10875"/>
                    <a:pt x="1193" y="10831"/>
                    <a:pt x="1215" y="10831"/>
                  </a:cubicBezTo>
                  <a:cubicBezTo>
                    <a:pt x="1303" y="10809"/>
                    <a:pt x="1347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6"/>
                    <a:pt x="1435" y="10544"/>
                  </a:cubicBezTo>
                  <a:cubicBezTo>
                    <a:pt x="1457" y="10544"/>
                    <a:pt x="1457" y="10544"/>
                    <a:pt x="1479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56" y="10255"/>
                    <a:pt x="1683" y="10199"/>
                    <a:pt x="1737" y="10199"/>
                  </a:cubicBezTo>
                  <a:cubicBezTo>
                    <a:pt x="1752" y="10199"/>
                    <a:pt x="1769" y="10204"/>
                    <a:pt x="1788" y="10213"/>
                  </a:cubicBezTo>
                  <a:lnTo>
                    <a:pt x="1811" y="10213"/>
                  </a:lnTo>
                  <a:cubicBezTo>
                    <a:pt x="1855" y="10213"/>
                    <a:pt x="1899" y="10213"/>
                    <a:pt x="1921" y="10169"/>
                  </a:cubicBezTo>
                  <a:cubicBezTo>
                    <a:pt x="1938" y="10102"/>
                    <a:pt x="1980" y="10073"/>
                    <a:pt x="2029" y="10073"/>
                  </a:cubicBezTo>
                  <a:cubicBezTo>
                    <a:pt x="2044" y="10073"/>
                    <a:pt x="2060" y="10076"/>
                    <a:pt x="2075" y="10081"/>
                  </a:cubicBezTo>
                  <a:lnTo>
                    <a:pt x="2142" y="10081"/>
                  </a:lnTo>
                  <a:cubicBezTo>
                    <a:pt x="2164" y="10037"/>
                    <a:pt x="2186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50"/>
                    <a:pt x="2473" y="9728"/>
                    <a:pt x="2539" y="9728"/>
                  </a:cubicBezTo>
                  <a:cubicBezTo>
                    <a:pt x="2605" y="9706"/>
                    <a:pt x="2649" y="9662"/>
                    <a:pt x="2693" y="9595"/>
                  </a:cubicBezTo>
                  <a:cubicBezTo>
                    <a:pt x="2737" y="9551"/>
                    <a:pt x="2760" y="9507"/>
                    <a:pt x="2804" y="9441"/>
                  </a:cubicBezTo>
                  <a:cubicBezTo>
                    <a:pt x="2848" y="9397"/>
                    <a:pt x="2870" y="9331"/>
                    <a:pt x="2936" y="9309"/>
                  </a:cubicBezTo>
                  <a:cubicBezTo>
                    <a:pt x="2980" y="9286"/>
                    <a:pt x="3002" y="9242"/>
                    <a:pt x="3002" y="9176"/>
                  </a:cubicBezTo>
                  <a:cubicBezTo>
                    <a:pt x="3024" y="9088"/>
                    <a:pt x="3046" y="8977"/>
                    <a:pt x="3046" y="8889"/>
                  </a:cubicBezTo>
                  <a:cubicBezTo>
                    <a:pt x="3068" y="8845"/>
                    <a:pt x="3091" y="8801"/>
                    <a:pt x="3113" y="8779"/>
                  </a:cubicBezTo>
                  <a:cubicBezTo>
                    <a:pt x="3129" y="8771"/>
                    <a:pt x="3145" y="8766"/>
                    <a:pt x="3160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6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67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400" y="8161"/>
                    <a:pt x="3377" y="8095"/>
                    <a:pt x="3400" y="8051"/>
                  </a:cubicBezTo>
                  <a:cubicBezTo>
                    <a:pt x="3466" y="7984"/>
                    <a:pt x="3466" y="7984"/>
                    <a:pt x="3488" y="7896"/>
                  </a:cubicBezTo>
                  <a:cubicBezTo>
                    <a:pt x="3488" y="7896"/>
                    <a:pt x="3488" y="7896"/>
                    <a:pt x="3466" y="7874"/>
                  </a:cubicBezTo>
                  <a:cubicBezTo>
                    <a:pt x="3444" y="7896"/>
                    <a:pt x="3422" y="7896"/>
                    <a:pt x="3400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697"/>
                    <a:pt x="3488" y="7653"/>
                  </a:cubicBezTo>
                  <a:cubicBezTo>
                    <a:pt x="3444" y="7565"/>
                    <a:pt x="3422" y="7455"/>
                    <a:pt x="3422" y="7344"/>
                  </a:cubicBezTo>
                  <a:cubicBezTo>
                    <a:pt x="3422" y="7344"/>
                    <a:pt x="3422" y="7322"/>
                    <a:pt x="3422" y="7278"/>
                  </a:cubicBezTo>
                  <a:cubicBezTo>
                    <a:pt x="3466" y="7300"/>
                    <a:pt x="3488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9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797" y="7146"/>
                  </a:cubicBezTo>
                  <a:cubicBezTo>
                    <a:pt x="3809" y="7150"/>
                    <a:pt x="3820" y="7151"/>
                    <a:pt x="3832" y="7151"/>
                  </a:cubicBezTo>
                  <a:cubicBezTo>
                    <a:pt x="3884" y="7151"/>
                    <a:pt x="3929" y="7112"/>
                    <a:pt x="3929" y="7057"/>
                  </a:cubicBezTo>
                  <a:cubicBezTo>
                    <a:pt x="3929" y="7035"/>
                    <a:pt x="3907" y="7013"/>
                    <a:pt x="3907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49" y="6881"/>
                    <a:pt x="4349" y="6881"/>
                    <a:pt x="4393" y="6859"/>
                  </a:cubicBezTo>
                  <a:cubicBezTo>
                    <a:pt x="4371" y="6837"/>
                    <a:pt x="4371" y="6815"/>
                    <a:pt x="4371" y="6815"/>
                  </a:cubicBezTo>
                  <a:cubicBezTo>
                    <a:pt x="4326" y="6748"/>
                    <a:pt x="4349" y="6726"/>
                    <a:pt x="4371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481" y="6506"/>
                    <a:pt x="4459" y="6462"/>
                    <a:pt x="4437" y="6417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66" y="6293"/>
                    <a:pt x="4488" y="6314"/>
                    <a:pt x="4510" y="6314"/>
                  </a:cubicBezTo>
                  <a:cubicBezTo>
                    <a:pt x="4526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108"/>
                    <a:pt x="4591" y="6064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32"/>
                    <a:pt x="4525" y="5910"/>
                  </a:cubicBezTo>
                  <a:cubicBezTo>
                    <a:pt x="4569" y="5866"/>
                    <a:pt x="4613" y="5844"/>
                    <a:pt x="4635" y="5799"/>
                  </a:cubicBezTo>
                  <a:cubicBezTo>
                    <a:pt x="4657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4" y="5486"/>
                    <a:pt x="4854" y="5484"/>
                    <a:pt x="4864" y="5484"/>
                  </a:cubicBezTo>
                  <a:cubicBezTo>
                    <a:pt x="4881" y="5484"/>
                    <a:pt x="4898" y="5489"/>
                    <a:pt x="4912" y="5489"/>
                  </a:cubicBezTo>
                  <a:cubicBezTo>
                    <a:pt x="4925" y="5489"/>
                    <a:pt x="4936" y="5485"/>
                    <a:pt x="4944" y="5468"/>
                  </a:cubicBezTo>
                  <a:cubicBezTo>
                    <a:pt x="4944" y="5446"/>
                    <a:pt x="4944" y="5446"/>
                    <a:pt x="4944" y="5446"/>
                  </a:cubicBezTo>
                  <a:cubicBezTo>
                    <a:pt x="4878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9" y="5115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9" y="4850"/>
                    <a:pt x="5011" y="4762"/>
                    <a:pt x="5077" y="4718"/>
                  </a:cubicBezTo>
                  <a:cubicBezTo>
                    <a:pt x="5099" y="4674"/>
                    <a:pt x="5121" y="4630"/>
                    <a:pt x="5099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20" y="4409"/>
                  </a:lnTo>
                  <a:cubicBezTo>
                    <a:pt x="5342" y="4409"/>
                    <a:pt x="5386" y="4387"/>
                    <a:pt x="5408" y="4365"/>
                  </a:cubicBezTo>
                  <a:cubicBezTo>
                    <a:pt x="5474" y="4299"/>
                    <a:pt x="5518" y="4233"/>
                    <a:pt x="5474" y="4122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56"/>
                    <a:pt x="5474" y="4012"/>
                    <a:pt x="5496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29" y="3879"/>
                    <a:pt x="5673" y="3791"/>
                    <a:pt x="5739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93" y="3637"/>
                  </a:lnTo>
                  <a:cubicBezTo>
                    <a:pt x="5893" y="3659"/>
                    <a:pt x="5915" y="3681"/>
                    <a:pt x="5915" y="3703"/>
                  </a:cubicBezTo>
                  <a:cubicBezTo>
                    <a:pt x="5938" y="3725"/>
                    <a:pt x="5960" y="3725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26" y="3659"/>
                    <a:pt x="6026" y="3615"/>
                    <a:pt x="6026" y="3593"/>
                  </a:cubicBezTo>
                  <a:cubicBezTo>
                    <a:pt x="6042" y="3545"/>
                    <a:pt x="6081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24" y="3548"/>
                    <a:pt x="6269" y="3570"/>
                  </a:cubicBezTo>
                  <a:cubicBezTo>
                    <a:pt x="6291" y="3460"/>
                    <a:pt x="6202" y="3460"/>
                    <a:pt x="6158" y="3438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306"/>
                    <a:pt x="6246" y="3306"/>
                    <a:pt x="6246" y="3306"/>
                  </a:cubicBezTo>
                  <a:lnTo>
                    <a:pt x="6313" y="3306"/>
                  </a:lnTo>
                  <a:cubicBezTo>
                    <a:pt x="6291" y="3284"/>
                    <a:pt x="6291" y="3261"/>
                    <a:pt x="6291" y="3239"/>
                  </a:cubicBezTo>
                  <a:cubicBezTo>
                    <a:pt x="6269" y="3239"/>
                    <a:pt x="6246" y="3217"/>
                    <a:pt x="6246" y="3195"/>
                  </a:cubicBezTo>
                  <a:cubicBezTo>
                    <a:pt x="6180" y="3151"/>
                    <a:pt x="6180" y="3085"/>
                    <a:pt x="6246" y="3019"/>
                  </a:cubicBezTo>
                  <a:cubicBezTo>
                    <a:pt x="6258" y="2997"/>
                    <a:pt x="6274" y="2986"/>
                    <a:pt x="6296" y="2986"/>
                  </a:cubicBezTo>
                  <a:cubicBezTo>
                    <a:pt x="6318" y="2986"/>
                    <a:pt x="6346" y="2997"/>
                    <a:pt x="6379" y="3019"/>
                  </a:cubicBezTo>
                  <a:lnTo>
                    <a:pt x="6401" y="3019"/>
                  </a:lnTo>
                  <a:cubicBezTo>
                    <a:pt x="6423" y="2975"/>
                    <a:pt x="6445" y="2930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45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00" y="2335"/>
                    <a:pt x="6622" y="2290"/>
                    <a:pt x="6666" y="2268"/>
                  </a:cubicBezTo>
                  <a:cubicBezTo>
                    <a:pt x="6688" y="2246"/>
                    <a:pt x="6710" y="2246"/>
                    <a:pt x="6732" y="2224"/>
                  </a:cubicBezTo>
                  <a:cubicBezTo>
                    <a:pt x="6798" y="2158"/>
                    <a:pt x="6798" y="2114"/>
                    <a:pt x="6754" y="2048"/>
                  </a:cubicBezTo>
                  <a:cubicBezTo>
                    <a:pt x="6710" y="1959"/>
                    <a:pt x="6666" y="1893"/>
                    <a:pt x="6644" y="1805"/>
                  </a:cubicBezTo>
                  <a:cubicBezTo>
                    <a:pt x="6644" y="1739"/>
                    <a:pt x="6622" y="1672"/>
                    <a:pt x="6578" y="1628"/>
                  </a:cubicBezTo>
                  <a:cubicBezTo>
                    <a:pt x="6533" y="1562"/>
                    <a:pt x="6533" y="1518"/>
                    <a:pt x="6578" y="1452"/>
                  </a:cubicBezTo>
                  <a:cubicBezTo>
                    <a:pt x="6600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7" y="966"/>
                  </a:cubicBezTo>
                  <a:cubicBezTo>
                    <a:pt x="6887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46"/>
                    <a:pt x="6842" y="723"/>
                    <a:pt x="6864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7" y="238"/>
                    <a:pt x="6335" y="216"/>
                    <a:pt x="6291" y="216"/>
                  </a:cubicBezTo>
                  <a:cubicBezTo>
                    <a:pt x="6224" y="172"/>
                    <a:pt x="6136" y="150"/>
                    <a:pt x="6048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15" y="106"/>
                    <a:pt x="5893" y="106"/>
                    <a:pt x="5871" y="83"/>
                  </a:cubicBezTo>
                  <a:cubicBezTo>
                    <a:pt x="5783" y="83"/>
                    <a:pt x="5717" y="61"/>
                    <a:pt x="5651" y="17"/>
                  </a:cubicBezTo>
                  <a:cubicBezTo>
                    <a:pt x="5629" y="6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5332500" y="636600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44" y="4194"/>
                  </a:moveTo>
                  <a:cubicBezTo>
                    <a:pt x="5358" y="4194"/>
                    <a:pt x="5375" y="4199"/>
                    <a:pt x="5386" y="4210"/>
                  </a:cubicBezTo>
                  <a:cubicBezTo>
                    <a:pt x="5386" y="4210"/>
                    <a:pt x="5386" y="4233"/>
                    <a:pt x="5386" y="4277"/>
                  </a:cubicBezTo>
                  <a:lnTo>
                    <a:pt x="5319" y="4277"/>
                  </a:lnTo>
                  <a:cubicBezTo>
                    <a:pt x="5297" y="4277"/>
                    <a:pt x="5297" y="4233"/>
                    <a:pt x="5319" y="4210"/>
                  </a:cubicBezTo>
                  <a:cubicBezTo>
                    <a:pt x="5319" y="4199"/>
                    <a:pt x="5330" y="4194"/>
                    <a:pt x="5344" y="4194"/>
                  </a:cubicBezTo>
                  <a:close/>
                  <a:moveTo>
                    <a:pt x="4768" y="4873"/>
                  </a:moveTo>
                  <a:cubicBezTo>
                    <a:pt x="4790" y="4873"/>
                    <a:pt x="4812" y="4873"/>
                    <a:pt x="4834" y="4895"/>
                  </a:cubicBezTo>
                  <a:cubicBezTo>
                    <a:pt x="4834" y="4895"/>
                    <a:pt x="4856" y="4917"/>
                    <a:pt x="4856" y="4939"/>
                  </a:cubicBezTo>
                  <a:cubicBezTo>
                    <a:pt x="4856" y="4961"/>
                    <a:pt x="4878" y="5005"/>
                    <a:pt x="4856" y="5005"/>
                  </a:cubicBezTo>
                  <a:cubicBezTo>
                    <a:pt x="4849" y="5012"/>
                    <a:pt x="4839" y="5015"/>
                    <a:pt x="4828" y="5015"/>
                  </a:cubicBezTo>
                  <a:cubicBezTo>
                    <a:pt x="4807" y="5015"/>
                    <a:pt x="4782" y="5005"/>
                    <a:pt x="4768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46" y="4895"/>
                    <a:pt x="4768" y="4873"/>
                  </a:cubicBezTo>
                  <a:close/>
                  <a:moveTo>
                    <a:pt x="4812" y="5159"/>
                  </a:moveTo>
                  <a:cubicBezTo>
                    <a:pt x="4834" y="5182"/>
                    <a:pt x="4856" y="5204"/>
                    <a:pt x="4856" y="5226"/>
                  </a:cubicBezTo>
                  <a:cubicBezTo>
                    <a:pt x="4840" y="5258"/>
                    <a:pt x="4824" y="5278"/>
                    <a:pt x="4799" y="5278"/>
                  </a:cubicBezTo>
                  <a:cubicBezTo>
                    <a:pt x="4790" y="5278"/>
                    <a:pt x="4779" y="5276"/>
                    <a:pt x="4768" y="5270"/>
                  </a:cubicBezTo>
                  <a:cubicBezTo>
                    <a:pt x="4768" y="5270"/>
                    <a:pt x="4746" y="5248"/>
                    <a:pt x="4746" y="5248"/>
                  </a:cubicBezTo>
                  <a:cubicBezTo>
                    <a:pt x="4746" y="5226"/>
                    <a:pt x="4746" y="5226"/>
                    <a:pt x="4768" y="5204"/>
                  </a:cubicBezTo>
                  <a:cubicBezTo>
                    <a:pt x="4768" y="5182"/>
                    <a:pt x="4790" y="5159"/>
                    <a:pt x="4812" y="5159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61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099" y="304"/>
                    <a:pt x="5055" y="392"/>
                    <a:pt x="5010" y="459"/>
                  </a:cubicBezTo>
                  <a:cubicBezTo>
                    <a:pt x="4966" y="547"/>
                    <a:pt x="4944" y="635"/>
                    <a:pt x="4966" y="723"/>
                  </a:cubicBezTo>
                  <a:cubicBezTo>
                    <a:pt x="5010" y="834"/>
                    <a:pt x="4966" y="878"/>
                    <a:pt x="4856" y="900"/>
                  </a:cubicBezTo>
                  <a:cubicBezTo>
                    <a:pt x="4826" y="900"/>
                    <a:pt x="4797" y="902"/>
                    <a:pt x="4768" y="902"/>
                  </a:cubicBezTo>
                  <a:cubicBezTo>
                    <a:pt x="4711" y="902"/>
                    <a:pt x="4657" y="893"/>
                    <a:pt x="4613" y="834"/>
                  </a:cubicBezTo>
                  <a:lnTo>
                    <a:pt x="4525" y="834"/>
                  </a:lnTo>
                  <a:cubicBezTo>
                    <a:pt x="4525" y="878"/>
                    <a:pt x="4525" y="922"/>
                    <a:pt x="4503" y="966"/>
                  </a:cubicBezTo>
                  <a:cubicBezTo>
                    <a:pt x="4459" y="988"/>
                    <a:pt x="4415" y="988"/>
                    <a:pt x="4370" y="988"/>
                  </a:cubicBezTo>
                  <a:cubicBezTo>
                    <a:pt x="4326" y="1010"/>
                    <a:pt x="4304" y="1032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60" y="1341"/>
                    <a:pt x="4260" y="1363"/>
                    <a:pt x="4238" y="1386"/>
                  </a:cubicBezTo>
                  <a:cubicBezTo>
                    <a:pt x="4260" y="1408"/>
                    <a:pt x="4282" y="1408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40"/>
                  </a:cubicBezTo>
                  <a:cubicBezTo>
                    <a:pt x="4260" y="1628"/>
                    <a:pt x="4282" y="1695"/>
                    <a:pt x="4282" y="1761"/>
                  </a:cubicBezTo>
                  <a:cubicBezTo>
                    <a:pt x="4282" y="1810"/>
                    <a:pt x="4257" y="1835"/>
                    <a:pt x="4217" y="1835"/>
                  </a:cubicBezTo>
                  <a:cubicBezTo>
                    <a:pt x="4203" y="1835"/>
                    <a:pt x="4188" y="1832"/>
                    <a:pt x="4172" y="1827"/>
                  </a:cubicBezTo>
                  <a:cubicBezTo>
                    <a:pt x="4156" y="1811"/>
                    <a:pt x="4141" y="1796"/>
                    <a:pt x="4125" y="1796"/>
                  </a:cubicBezTo>
                  <a:cubicBezTo>
                    <a:pt x="4118" y="1796"/>
                    <a:pt x="4112" y="1798"/>
                    <a:pt x="4106" y="1805"/>
                  </a:cubicBezTo>
                  <a:cubicBezTo>
                    <a:pt x="4106" y="1849"/>
                    <a:pt x="4106" y="1893"/>
                    <a:pt x="4106" y="1937"/>
                  </a:cubicBezTo>
                  <a:cubicBezTo>
                    <a:pt x="4083" y="2026"/>
                    <a:pt x="4128" y="2070"/>
                    <a:pt x="4172" y="2114"/>
                  </a:cubicBezTo>
                  <a:cubicBezTo>
                    <a:pt x="4194" y="2136"/>
                    <a:pt x="4238" y="2158"/>
                    <a:pt x="4260" y="2202"/>
                  </a:cubicBezTo>
                  <a:cubicBezTo>
                    <a:pt x="4282" y="2202"/>
                    <a:pt x="4282" y="2224"/>
                    <a:pt x="4304" y="2246"/>
                  </a:cubicBezTo>
                  <a:cubicBezTo>
                    <a:pt x="4260" y="2312"/>
                    <a:pt x="4238" y="2379"/>
                    <a:pt x="4216" y="2423"/>
                  </a:cubicBezTo>
                  <a:cubicBezTo>
                    <a:pt x="4128" y="2423"/>
                    <a:pt x="4128" y="2335"/>
                    <a:pt x="4061" y="2290"/>
                  </a:cubicBezTo>
                  <a:lnTo>
                    <a:pt x="4061" y="2290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5" y="2533"/>
                    <a:pt x="3598" y="2555"/>
                  </a:cubicBezTo>
                  <a:cubicBezTo>
                    <a:pt x="3598" y="2599"/>
                    <a:pt x="3598" y="2621"/>
                    <a:pt x="3598" y="2666"/>
                  </a:cubicBezTo>
                  <a:cubicBezTo>
                    <a:pt x="3573" y="2653"/>
                    <a:pt x="3540" y="2626"/>
                    <a:pt x="3508" y="2626"/>
                  </a:cubicBezTo>
                  <a:cubicBezTo>
                    <a:pt x="3485" y="2626"/>
                    <a:pt x="3462" y="2641"/>
                    <a:pt x="3443" y="2688"/>
                  </a:cubicBezTo>
                  <a:cubicBezTo>
                    <a:pt x="3466" y="2688"/>
                    <a:pt x="3466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32" y="2953"/>
                    <a:pt x="3510" y="3085"/>
                    <a:pt x="3510" y="3217"/>
                  </a:cubicBezTo>
                  <a:cubicBezTo>
                    <a:pt x="3488" y="3239"/>
                    <a:pt x="3488" y="3261"/>
                    <a:pt x="3443" y="3284"/>
                  </a:cubicBezTo>
                  <a:cubicBezTo>
                    <a:pt x="3421" y="3284"/>
                    <a:pt x="3399" y="3284"/>
                    <a:pt x="3355" y="3306"/>
                  </a:cubicBezTo>
                  <a:cubicBezTo>
                    <a:pt x="3333" y="3311"/>
                    <a:pt x="3312" y="3314"/>
                    <a:pt x="3292" y="3314"/>
                  </a:cubicBezTo>
                  <a:cubicBezTo>
                    <a:pt x="3232" y="3314"/>
                    <a:pt x="3179" y="3289"/>
                    <a:pt x="3112" y="3239"/>
                  </a:cubicBezTo>
                  <a:cubicBezTo>
                    <a:pt x="3112" y="3239"/>
                    <a:pt x="3103" y="3230"/>
                    <a:pt x="3090" y="3230"/>
                  </a:cubicBezTo>
                  <a:cubicBezTo>
                    <a:pt x="3083" y="3230"/>
                    <a:pt x="3076" y="3232"/>
                    <a:pt x="3068" y="3239"/>
                  </a:cubicBezTo>
                  <a:cubicBezTo>
                    <a:pt x="3068" y="3239"/>
                    <a:pt x="3068" y="3261"/>
                    <a:pt x="3090" y="3284"/>
                  </a:cubicBezTo>
                  <a:cubicBezTo>
                    <a:pt x="3112" y="3306"/>
                    <a:pt x="3157" y="3328"/>
                    <a:pt x="3179" y="3350"/>
                  </a:cubicBezTo>
                  <a:cubicBezTo>
                    <a:pt x="3223" y="3416"/>
                    <a:pt x="3201" y="3504"/>
                    <a:pt x="3112" y="3548"/>
                  </a:cubicBezTo>
                  <a:cubicBezTo>
                    <a:pt x="3068" y="3570"/>
                    <a:pt x="3024" y="3593"/>
                    <a:pt x="2980" y="3615"/>
                  </a:cubicBezTo>
                  <a:cubicBezTo>
                    <a:pt x="2958" y="3637"/>
                    <a:pt x="2914" y="3659"/>
                    <a:pt x="2914" y="3681"/>
                  </a:cubicBezTo>
                  <a:cubicBezTo>
                    <a:pt x="2870" y="3769"/>
                    <a:pt x="2803" y="3857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6" y="4497"/>
                  </a:cubicBezTo>
                  <a:cubicBezTo>
                    <a:pt x="2826" y="4542"/>
                    <a:pt x="2848" y="4564"/>
                    <a:pt x="2848" y="4586"/>
                  </a:cubicBezTo>
                  <a:cubicBezTo>
                    <a:pt x="2870" y="4652"/>
                    <a:pt x="2848" y="4696"/>
                    <a:pt x="2781" y="4740"/>
                  </a:cubicBezTo>
                  <a:cubicBezTo>
                    <a:pt x="2759" y="4762"/>
                    <a:pt x="2737" y="4784"/>
                    <a:pt x="2715" y="4784"/>
                  </a:cubicBezTo>
                  <a:cubicBezTo>
                    <a:pt x="2671" y="4873"/>
                    <a:pt x="2671" y="4939"/>
                    <a:pt x="2605" y="4983"/>
                  </a:cubicBezTo>
                  <a:cubicBezTo>
                    <a:pt x="2583" y="4983"/>
                    <a:pt x="2539" y="5005"/>
                    <a:pt x="2494" y="5005"/>
                  </a:cubicBezTo>
                  <a:cubicBezTo>
                    <a:pt x="2517" y="5027"/>
                    <a:pt x="2517" y="5071"/>
                    <a:pt x="2539" y="5071"/>
                  </a:cubicBezTo>
                  <a:cubicBezTo>
                    <a:pt x="2649" y="5159"/>
                    <a:pt x="2715" y="5292"/>
                    <a:pt x="2826" y="5380"/>
                  </a:cubicBezTo>
                  <a:cubicBezTo>
                    <a:pt x="2848" y="5402"/>
                    <a:pt x="2826" y="5446"/>
                    <a:pt x="2781" y="5468"/>
                  </a:cubicBezTo>
                  <a:cubicBezTo>
                    <a:pt x="2737" y="5468"/>
                    <a:pt x="2693" y="5490"/>
                    <a:pt x="2649" y="5535"/>
                  </a:cubicBezTo>
                  <a:cubicBezTo>
                    <a:pt x="2649" y="5535"/>
                    <a:pt x="2627" y="5557"/>
                    <a:pt x="2627" y="5557"/>
                  </a:cubicBezTo>
                  <a:cubicBezTo>
                    <a:pt x="2539" y="5579"/>
                    <a:pt x="2517" y="5645"/>
                    <a:pt x="2494" y="5711"/>
                  </a:cubicBezTo>
                  <a:cubicBezTo>
                    <a:pt x="2494" y="5733"/>
                    <a:pt x="2472" y="5777"/>
                    <a:pt x="2472" y="5799"/>
                  </a:cubicBezTo>
                  <a:cubicBezTo>
                    <a:pt x="2447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799"/>
                    <a:pt x="2318" y="5799"/>
                    <a:pt x="2296" y="5777"/>
                  </a:cubicBezTo>
                  <a:cubicBezTo>
                    <a:pt x="2274" y="5777"/>
                    <a:pt x="2252" y="5777"/>
                    <a:pt x="2230" y="5799"/>
                  </a:cubicBezTo>
                  <a:cubicBezTo>
                    <a:pt x="2252" y="5822"/>
                    <a:pt x="2274" y="5844"/>
                    <a:pt x="2274" y="5866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7" y="6033"/>
                    <a:pt x="2290" y="6091"/>
                    <a:pt x="2234" y="6091"/>
                  </a:cubicBezTo>
                  <a:cubicBezTo>
                    <a:pt x="2225" y="6091"/>
                    <a:pt x="2216" y="6089"/>
                    <a:pt x="2208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53"/>
                    <a:pt x="1765" y="6153"/>
                  </a:cubicBezTo>
                  <a:cubicBezTo>
                    <a:pt x="1729" y="6153"/>
                    <a:pt x="1693" y="6145"/>
                    <a:pt x="1656" y="6131"/>
                  </a:cubicBezTo>
                  <a:lnTo>
                    <a:pt x="1656" y="6131"/>
                  </a:lnTo>
                  <a:cubicBezTo>
                    <a:pt x="1656" y="6153"/>
                    <a:pt x="1678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4"/>
                    <a:pt x="1352" y="6514"/>
                  </a:cubicBezTo>
                  <a:cubicBezTo>
                    <a:pt x="1337" y="6514"/>
                    <a:pt x="1320" y="6512"/>
                    <a:pt x="1303" y="6506"/>
                  </a:cubicBezTo>
                  <a:cubicBezTo>
                    <a:pt x="1281" y="6484"/>
                    <a:pt x="1281" y="6484"/>
                    <a:pt x="1259" y="6484"/>
                  </a:cubicBezTo>
                  <a:cubicBezTo>
                    <a:pt x="1246" y="6477"/>
                    <a:pt x="1235" y="6474"/>
                    <a:pt x="1225" y="6474"/>
                  </a:cubicBezTo>
                  <a:cubicBezTo>
                    <a:pt x="1202" y="6474"/>
                    <a:pt x="1186" y="6490"/>
                    <a:pt x="1170" y="6506"/>
                  </a:cubicBezTo>
                  <a:cubicBezTo>
                    <a:pt x="1148" y="6550"/>
                    <a:pt x="1148" y="6594"/>
                    <a:pt x="1148" y="6616"/>
                  </a:cubicBezTo>
                  <a:cubicBezTo>
                    <a:pt x="1170" y="6660"/>
                    <a:pt x="1170" y="6682"/>
                    <a:pt x="1170" y="6726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69"/>
                    <a:pt x="1413" y="7057"/>
                    <a:pt x="1325" y="7102"/>
                  </a:cubicBezTo>
                  <a:cubicBezTo>
                    <a:pt x="1259" y="7146"/>
                    <a:pt x="1237" y="7190"/>
                    <a:pt x="1259" y="7256"/>
                  </a:cubicBezTo>
                  <a:cubicBezTo>
                    <a:pt x="1259" y="7278"/>
                    <a:pt x="1259" y="7322"/>
                    <a:pt x="1259" y="7344"/>
                  </a:cubicBezTo>
                  <a:cubicBezTo>
                    <a:pt x="1259" y="7388"/>
                    <a:pt x="1259" y="7411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30"/>
                  </a:cubicBezTo>
                  <a:cubicBezTo>
                    <a:pt x="1347" y="7874"/>
                    <a:pt x="1303" y="7918"/>
                    <a:pt x="1259" y="7962"/>
                  </a:cubicBezTo>
                  <a:cubicBezTo>
                    <a:pt x="1237" y="8006"/>
                    <a:pt x="1214" y="8028"/>
                    <a:pt x="1214" y="8095"/>
                  </a:cubicBezTo>
                  <a:cubicBezTo>
                    <a:pt x="1214" y="8117"/>
                    <a:pt x="1192" y="8139"/>
                    <a:pt x="1192" y="8139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70" y="8227"/>
                    <a:pt x="1170" y="8227"/>
                    <a:pt x="1192" y="8249"/>
                  </a:cubicBezTo>
                  <a:cubicBezTo>
                    <a:pt x="1214" y="8271"/>
                    <a:pt x="1237" y="8271"/>
                    <a:pt x="1259" y="8293"/>
                  </a:cubicBezTo>
                  <a:cubicBezTo>
                    <a:pt x="1303" y="8315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36"/>
                    <a:pt x="1038" y="8580"/>
                    <a:pt x="972" y="8580"/>
                  </a:cubicBezTo>
                  <a:cubicBezTo>
                    <a:pt x="905" y="8580"/>
                    <a:pt x="861" y="8624"/>
                    <a:pt x="817" y="8691"/>
                  </a:cubicBezTo>
                  <a:cubicBezTo>
                    <a:pt x="773" y="8735"/>
                    <a:pt x="707" y="8779"/>
                    <a:pt x="641" y="8823"/>
                  </a:cubicBezTo>
                  <a:cubicBezTo>
                    <a:pt x="597" y="8867"/>
                    <a:pt x="552" y="8911"/>
                    <a:pt x="530" y="8977"/>
                  </a:cubicBezTo>
                  <a:cubicBezTo>
                    <a:pt x="530" y="9022"/>
                    <a:pt x="486" y="9022"/>
                    <a:pt x="442" y="9022"/>
                  </a:cubicBezTo>
                  <a:cubicBezTo>
                    <a:pt x="398" y="9022"/>
                    <a:pt x="354" y="9000"/>
                    <a:pt x="332" y="9000"/>
                  </a:cubicBezTo>
                  <a:cubicBezTo>
                    <a:pt x="288" y="9000"/>
                    <a:pt x="243" y="9000"/>
                    <a:pt x="221" y="9022"/>
                  </a:cubicBezTo>
                  <a:cubicBezTo>
                    <a:pt x="133" y="9088"/>
                    <a:pt x="67" y="9176"/>
                    <a:pt x="23" y="9286"/>
                  </a:cubicBezTo>
                  <a:cubicBezTo>
                    <a:pt x="1" y="9331"/>
                    <a:pt x="1" y="9375"/>
                    <a:pt x="23" y="9441"/>
                  </a:cubicBezTo>
                  <a:cubicBezTo>
                    <a:pt x="89" y="9529"/>
                    <a:pt x="155" y="9640"/>
                    <a:pt x="221" y="9728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26"/>
                    <a:pt x="199" y="10015"/>
                    <a:pt x="89" y="10059"/>
                  </a:cubicBezTo>
                  <a:cubicBezTo>
                    <a:pt x="89" y="10081"/>
                    <a:pt x="89" y="10081"/>
                    <a:pt x="67" y="10081"/>
                  </a:cubicBezTo>
                  <a:cubicBezTo>
                    <a:pt x="23" y="10125"/>
                    <a:pt x="1" y="10191"/>
                    <a:pt x="67" y="10235"/>
                  </a:cubicBezTo>
                  <a:cubicBezTo>
                    <a:pt x="111" y="10302"/>
                    <a:pt x="177" y="10368"/>
                    <a:pt x="265" y="10412"/>
                  </a:cubicBezTo>
                  <a:cubicBezTo>
                    <a:pt x="310" y="10434"/>
                    <a:pt x="354" y="10456"/>
                    <a:pt x="376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08" y="10677"/>
                    <a:pt x="574" y="10721"/>
                    <a:pt x="663" y="10787"/>
                  </a:cubicBezTo>
                  <a:cubicBezTo>
                    <a:pt x="751" y="10831"/>
                    <a:pt x="839" y="10853"/>
                    <a:pt x="905" y="10942"/>
                  </a:cubicBezTo>
                  <a:cubicBezTo>
                    <a:pt x="950" y="10942"/>
                    <a:pt x="972" y="10920"/>
                    <a:pt x="994" y="10920"/>
                  </a:cubicBezTo>
                  <a:cubicBezTo>
                    <a:pt x="1012" y="10926"/>
                    <a:pt x="1026" y="10928"/>
                    <a:pt x="1039" y="10928"/>
                  </a:cubicBezTo>
                  <a:cubicBezTo>
                    <a:pt x="1073" y="10928"/>
                    <a:pt x="1094" y="10908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1" y="10787"/>
                    <a:pt x="1347" y="10721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6"/>
                    <a:pt x="1413" y="10544"/>
                  </a:cubicBezTo>
                  <a:cubicBezTo>
                    <a:pt x="1435" y="10522"/>
                    <a:pt x="1457" y="10522"/>
                    <a:pt x="1479" y="10522"/>
                  </a:cubicBezTo>
                  <a:cubicBezTo>
                    <a:pt x="1612" y="10478"/>
                    <a:pt x="1634" y="10456"/>
                    <a:pt x="1656" y="10302"/>
                  </a:cubicBezTo>
                  <a:cubicBezTo>
                    <a:pt x="1656" y="10244"/>
                    <a:pt x="1672" y="10187"/>
                    <a:pt x="1734" y="10187"/>
                  </a:cubicBezTo>
                  <a:cubicBezTo>
                    <a:pt x="1744" y="10187"/>
                    <a:pt x="1754" y="10188"/>
                    <a:pt x="1766" y="10191"/>
                  </a:cubicBezTo>
                  <a:cubicBezTo>
                    <a:pt x="1788" y="10213"/>
                    <a:pt x="1788" y="10213"/>
                    <a:pt x="1810" y="10213"/>
                  </a:cubicBezTo>
                  <a:cubicBezTo>
                    <a:pt x="1854" y="10213"/>
                    <a:pt x="1877" y="10191"/>
                    <a:pt x="1899" y="10147"/>
                  </a:cubicBezTo>
                  <a:cubicBezTo>
                    <a:pt x="1943" y="10081"/>
                    <a:pt x="1987" y="10059"/>
                    <a:pt x="2075" y="10059"/>
                  </a:cubicBezTo>
                  <a:cubicBezTo>
                    <a:pt x="2083" y="10066"/>
                    <a:pt x="2087" y="10069"/>
                    <a:pt x="2092" y="10069"/>
                  </a:cubicBezTo>
                  <a:cubicBezTo>
                    <a:pt x="2100" y="10069"/>
                    <a:pt x="2105" y="10059"/>
                    <a:pt x="2119" y="10059"/>
                  </a:cubicBezTo>
                  <a:cubicBezTo>
                    <a:pt x="2141" y="10015"/>
                    <a:pt x="2186" y="9971"/>
                    <a:pt x="2186" y="9949"/>
                  </a:cubicBezTo>
                  <a:cubicBezTo>
                    <a:pt x="2230" y="9882"/>
                    <a:pt x="2252" y="9838"/>
                    <a:pt x="2318" y="9816"/>
                  </a:cubicBezTo>
                  <a:cubicBezTo>
                    <a:pt x="2340" y="9816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7" y="9706"/>
                  </a:cubicBezTo>
                  <a:cubicBezTo>
                    <a:pt x="2583" y="9684"/>
                    <a:pt x="2649" y="9662"/>
                    <a:pt x="2693" y="9595"/>
                  </a:cubicBezTo>
                  <a:cubicBezTo>
                    <a:pt x="2715" y="9551"/>
                    <a:pt x="2759" y="9485"/>
                    <a:pt x="2781" y="9441"/>
                  </a:cubicBezTo>
                  <a:cubicBezTo>
                    <a:pt x="2826" y="9375"/>
                    <a:pt x="2870" y="9331"/>
                    <a:pt x="2936" y="9286"/>
                  </a:cubicBezTo>
                  <a:cubicBezTo>
                    <a:pt x="2980" y="9264"/>
                    <a:pt x="2980" y="9220"/>
                    <a:pt x="3002" y="9176"/>
                  </a:cubicBezTo>
                  <a:cubicBezTo>
                    <a:pt x="3024" y="9088"/>
                    <a:pt x="3024" y="8977"/>
                    <a:pt x="3046" y="8867"/>
                  </a:cubicBezTo>
                  <a:cubicBezTo>
                    <a:pt x="3046" y="8823"/>
                    <a:pt x="3068" y="8801"/>
                    <a:pt x="3112" y="8779"/>
                  </a:cubicBezTo>
                  <a:cubicBezTo>
                    <a:pt x="3122" y="8770"/>
                    <a:pt x="3138" y="8764"/>
                    <a:pt x="3155" y="8764"/>
                  </a:cubicBezTo>
                  <a:cubicBezTo>
                    <a:pt x="3178" y="8764"/>
                    <a:pt x="3201" y="8775"/>
                    <a:pt x="3201" y="8801"/>
                  </a:cubicBezTo>
                  <a:cubicBezTo>
                    <a:pt x="3223" y="8823"/>
                    <a:pt x="3201" y="8845"/>
                    <a:pt x="3245" y="8845"/>
                  </a:cubicBezTo>
                  <a:cubicBezTo>
                    <a:pt x="3267" y="8801"/>
                    <a:pt x="3267" y="8779"/>
                    <a:pt x="3267" y="8735"/>
                  </a:cubicBezTo>
                  <a:cubicBezTo>
                    <a:pt x="3245" y="8691"/>
                    <a:pt x="3245" y="8669"/>
                    <a:pt x="3223" y="8624"/>
                  </a:cubicBezTo>
                  <a:cubicBezTo>
                    <a:pt x="3201" y="8558"/>
                    <a:pt x="3179" y="8492"/>
                    <a:pt x="3267" y="8426"/>
                  </a:cubicBezTo>
                  <a:cubicBezTo>
                    <a:pt x="3267" y="8426"/>
                    <a:pt x="3267" y="8382"/>
                    <a:pt x="3267" y="8360"/>
                  </a:cubicBezTo>
                  <a:cubicBezTo>
                    <a:pt x="3267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8"/>
                  </a:cubicBezTo>
                  <a:cubicBezTo>
                    <a:pt x="3443" y="7962"/>
                    <a:pt x="3443" y="7962"/>
                    <a:pt x="3466" y="7896"/>
                  </a:cubicBezTo>
                  <a:cubicBezTo>
                    <a:pt x="3466" y="7896"/>
                    <a:pt x="3466" y="7874"/>
                    <a:pt x="3466" y="7874"/>
                  </a:cubicBezTo>
                  <a:cubicBezTo>
                    <a:pt x="3443" y="7874"/>
                    <a:pt x="3421" y="7896"/>
                    <a:pt x="3399" y="7896"/>
                  </a:cubicBezTo>
                  <a:cubicBezTo>
                    <a:pt x="3399" y="7852"/>
                    <a:pt x="3399" y="7830"/>
                    <a:pt x="3421" y="7808"/>
                  </a:cubicBezTo>
                  <a:cubicBezTo>
                    <a:pt x="3466" y="7742"/>
                    <a:pt x="3488" y="7697"/>
                    <a:pt x="3466" y="7653"/>
                  </a:cubicBezTo>
                  <a:cubicBezTo>
                    <a:pt x="3421" y="7543"/>
                    <a:pt x="3421" y="7455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66" y="7300"/>
                    <a:pt x="3488" y="7322"/>
                    <a:pt x="3510" y="7344"/>
                  </a:cubicBezTo>
                  <a:cubicBezTo>
                    <a:pt x="3554" y="7300"/>
                    <a:pt x="3598" y="7256"/>
                    <a:pt x="3642" y="7234"/>
                  </a:cubicBezTo>
                  <a:cubicBezTo>
                    <a:pt x="3642" y="7190"/>
                    <a:pt x="3642" y="7146"/>
                    <a:pt x="3664" y="7124"/>
                  </a:cubicBezTo>
                  <a:cubicBezTo>
                    <a:pt x="3686" y="7102"/>
                    <a:pt x="3686" y="7102"/>
                    <a:pt x="3708" y="7102"/>
                  </a:cubicBezTo>
                  <a:cubicBezTo>
                    <a:pt x="3730" y="7102"/>
                    <a:pt x="3752" y="7124"/>
                    <a:pt x="3797" y="7124"/>
                  </a:cubicBezTo>
                  <a:cubicBezTo>
                    <a:pt x="3812" y="7129"/>
                    <a:pt x="3827" y="7132"/>
                    <a:pt x="3839" y="7132"/>
                  </a:cubicBezTo>
                  <a:cubicBezTo>
                    <a:pt x="3881" y="7132"/>
                    <a:pt x="3907" y="7103"/>
                    <a:pt x="3907" y="7035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39" y="6947"/>
                    <a:pt x="4083" y="6881"/>
                  </a:cubicBezTo>
                  <a:cubicBezTo>
                    <a:pt x="4106" y="6859"/>
                    <a:pt x="4150" y="6859"/>
                    <a:pt x="4194" y="6859"/>
                  </a:cubicBezTo>
                  <a:cubicBezTo>
                    <a:pt x="4238" y="6859"/>
                    <a:pt x="4260" y="6859"/>
                    <a:pt x="4304" y="6881"/>
                  </a:cubicBezTo>
                  <a:cubicBezTo>
                    <a:pt x="4326" y="6881"/>
                    <a:pt x="4348" y="6859"/>
                    <a:pt x="4370" y="6859"/>
                  </a:cubicBezTo>
                  <a:cubicBezTo>
                    <a:pt x="4370" y="6837"/>
                    <a:pt x="4370" y="6815"/>
                    <a:pt x="4348" y="6793"/>
                  </a:cubicBezTo>
                  <a:cubicBezTo>
                    <a:pt x="4326" y="6748"/>
                    <a:pt x="4326" y="6704"/>
                    <a:pt x="4370" y="6660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484"/>
                    <a:pt x="4459" y="6462"/>
                    <a:pt x="4415" y="6417"/>
                  </a:cubicBezTo>
                  <a:cubicBezTo>
                    <a:pt x="4370" y="6351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3" y="6277"/>
                    <a:pt x="4481" y="6294"/>
                    <a:pt x="4504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086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10"/>
                    <a:pt x="4503" y="5910"/>
                  </a:cubicBezTo>
                  <a:cubicBezTo>
                    <a:pt x="4547" y="5866"/>
                    <a:pt x="4591" y="5822"/>
                    <a:pt x="4613" y="5777"/>
                  </a:cubicBezTo>
                  <a:cubicBezTo>
                    <a:pt x="4657" y="5733"/>
                    <a:pt x="4657" y="5689"/>
                    <a:pt x="4679" y="5623"/>
                  </a:cubicBezTo>
                  <a:cubicBezTo>
                    <a:pt x="4768" y="5623"/>
                    <a:pt x="4790" y="5535"/>
                    <a:pt x="4812" y="5490"/>
                  </a:cubicBezTo>
                  <a:cubicBezTo>
                    <a:pt x="4822" y="5485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24"/>
                    <a:pt x="4944" y="5424"/>
                  </a:cubicBezTo>
                  <a:cubicBezTo>
                    <a:pt x="4878" y="5358"/>
                    <a:pt x="4878" y="5292"/>
                    <a:pt x="4944" y="5226"/>
                  </a:cubicBezTo>
                  <a:cubicBezTo>
                    <a:pt x="4988" y="5204"/>
                    <a:pt x="4988" y="5159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28"/>
                    <a:pt x="5010" y="4762"/>
                    <a:pt x="5055" y="4696"/>
                  </a:cubicBezTo>
                  <a:cubicBezTo>
                    <a:pt x="5099" y="4652"/>
                    <a:pt x="5099" y="4630"/>
                    <a:pt x="5099" y="4564"/>
                  </a:cubicBezTo>
                  <a:cubicBezTo>
                    <a:pt x="5077" y="4453"/>
                    <a:pt x="5143" y="4387"/>
                    <a:pt x="5253" y="4387"/>
                  </a:cubicBezTo>
                  <a:cubicBezTo>
                    <a:pt x="5268" y="4387"/>
                    <a:pt x="5283" y="4397"/>
                    <a:pt x="5297" y="4397"/>
                  </a:cubicBezTo>
                  <a:cubicBezTo>
                    <a:pt x="5305" y="4397"/>
                    <a:pt x="5312" y="4394"/>
                    <a:pt x="5319" y="4387"/>
                  </a:cubicBezTo>
                  <a:cubicBezTo>
                    <a:pt x="5341" y="4387"/>
                    <a:pt x="5364" y="4387"/>
                    <a:pt x="5386" y="4365"/>
                  </a:cubicBezTo>
                  <a:cubicBezTo>
                    <a:pt x="5452" y="4299"/>
                    <a:pt x="5518" y="4210"/>
                    <a:pt x="5452" y="4100"/>
                  </a:cubicBezTo>
                  <a:cubicBezTo>
                    <a:pt x="5452" y="4100"/>
                    <a:pt x="5452" y="4078"/>
                    <a:pt x="5452" y="4056"/>
                  </a:cubicBezTo>
                  <a:cubicBezTo>
                    <a:pt x="5452" y="4034"/>
                    <a:pt x="5452" y="4012"/>
                    <a:pt x="5496" y="4012"/>
                  </a:cubicBezTo>
                  <a:cubicBezTo>
                    <a:pt x="5518" y="3990"/>
                    <a:pt x="5540" y="3990"/>
                    <a:pt x="5584" y="3990"/>
                  </a:cubicBezTo>
                  <a:cubicBezTo>
                    <a:pt x="5628" y="3879"/>
                    <a:pt x="5672" y="3769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cubicBezTo>
                    <a:pt x="5790" y="3629"/>
                    <a:pt x="5800" y="3627"/>
                    <a:pt x="5811" y="3627"/>
                  </a:cubicBezTo>
                  <a:cubicBezTo>
                    <a:pt x="5832" y="3627"/>
                    <a:pt x="5856" y="3637"/>
                    <a:pt x="5871" y="3637"/>
                  </a:cubicBez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03"/>
                    <a:pt x="6004" y="3703"/>
                    <a:pt x="6004" y="3681"/>
                  </a:cubicBezTo>
                  <a:cubicBezTo>
                    <a:pt x="6026" y="3637"/>
                    <a:pt x="6026" y="3615"/>
                    <a:pt x="6026" y="3570"/>
                  </a:cubicBezTo>
                  <a:cubicBezTo>
                    <a:pt x="6042" y="3521"/>
                    <a:pt x="6071" y="3496"/>
                    <a:pt x="6113" y="3496"/>
                  </a:cubicBezTo>
                  <a:cubicBezTo>
                    <a:pt x="6126" y="3496"/>
                    <a:pt x="6141" y="3499"/>
                    <a:pt x="6158" y="3504"/>
                  </a:cubicBezTo>
                  <a:cubicBezTo>
                    <a:pt x="6202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6" y="3416"/>
                  </a:cubicBezTo>
                  <a:cubicBezTo>
                    <a:pt x="6158" y="3328"/>
                    <a:pt x="6158" y="3328"/>
                    <a:pt x="6202" y="3284"/>
                  </a:cubicBezTo>
                  <a:lnTo>
                    <a:pt x="6290" y="3284"/>
                  </a:lnTo>
                  <a:cubicBezTo>
                    <a:pt x="6290" y="3261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2" y="2982"/>
                  </a:cubicBezTo>
                  <a:cubicBezTo>
                    <a:pt x="6309" y="2982"/>
                    <a:pt x="6329" y="2987"/>
                    <a:pt x="6357" y="2997"/>
                  </a:cubicBezTo>
                  <a:cubicBezTo>
                    <a:pt x="6379" y="2997"/>
                    <a:pt x="6379" y="3019"/>
                    <a:pt x="6401" y="3019"/>
                  </a:cubicBezTo>
                  <a:cubicBezTo>
                    <a:pt x="6423" y="2975"/>
                    <a:pt x="6423" y="2930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688"/>
                  </a:cubicBezTo>
                  <a:cubicBezTo>
                    <a:pt x="6445" y="2644"/>
                    <a:pt x="6423" y="2577"/>
                    <a:pt x="6445" y="2511"/>
                  </a:cubicBezTo>
                  <a:cubicBezTo>
                    <a:pt x="6533" y="2467"/>
                    <a:pt x="6533" y="2467"/>
                    <a:pt x="6577" y="2357"/>
                  </a:cubicBezTo>
                  <a:cubicBezTo>
                    <a:pt x="6599" y="2312"/>
                    <a:pt x="6621" y="2290"/>
                    <a:pt x="6666" y="2246"/>
                  </a:cubicBezTo>
                  <a:cubicBezTo>
                    <a:pt x="6688" y="2246"/>
                    <a:pt x="6688" y="2224"/>
                    <a:pt x="6710" y="2202"/>
                  </a:cubicBezTo>
                  <a:cubicBezTo>
                    <a:pt x="6776" y="2136"/>
                    <a:pt x="6798" y="2114"/>
                    <a:pt x="6732" y="2026"/>
                  </a:cubicBezTo>
                  <a:cubicBezTo>
                    <a:pt x="6688" y="1959"/>
                    <a:pt x="6666" y="1871"/>
                    <a:pt x="6644" y="1783"/>
                  </a:cubicBezTo>
                  <a:cubicBezTo>
                    <a:pt x="6621" y="1717"/>
                    <a:pt x="6599" y="1672"/>
                    <a:pt x="6555" y="1606"/>
                  </a:cubicBezTo>
                  <a:cubicBezTo>
                    <a:pt x="6511" y="1562"/>
                    <a:pt x="6533" y="1496"/>
                    <a:pt x="6555" y="1452"/>
                  </a:cubicBezTo>
                  <a:cubicBezTo>
                    <a:pt x="6599" y="1408"/>
                    <a:pt x="6754" y="1209"/>
                    <a:pt x="6798" y="1187"/>
                  </a:cubicBezTo>
                  <a:cubicBezTo>
                    <a:pt x="6820" y="1187"/>
                    <a:pt x="6820" y="1165"/>
                    <a:pt x="6820" y="1165"/>
                  </a:cubicBezTo>
                  <a:cubicBezTo>
                    <a:pt x="6886" y="1121"/>
                    <a:pt x="6908" y="1032"/>
                    <a:pt x="6886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790"/>
                    <a:pt x="6820" y="746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25"/>
                    <a:pt x="6732" y="437"/>
                    <a:pt x="6599" y="415"/>
                  </a:cubicBezTo>
                  <a:cubicBezTo>
                    <a:pt x="6511" y="392"/>
                    <a:pt x="6423" y="348"/>
                    <a:pt x="6379" y="260"/>
                  </a:cubicBezTo>
                  <a:cubicBezTo>
                    <a:pt x="6357" y="238"/>
                    <a:pt x="6313" y="216"/>
                    <a:pt x="6290" y="194"/>
                  </a:cubicBezTo>
                  <a:cubicBezTo>
                    <a:pt x="6202" y="172"/>
                    <a:pt x="6136" y="128"/>
                    <a:pt x="6048" y="128"/>
                  </a:cubicBezTo>
                  <a:cubicBezTo>
                    <a:pt x="6004" y="128"/>
                    <a:pt x="5981" y="128"/>
                    <a:pt x="5937" y="106"/>
                  </a:cubicBezTo>
                  <a:cubicBezTo>
                    <a:pt x="5915" y="106"/>
                    <a:pt x="5893" y="83"/>
                    <a:pt x="5849" y="83"/>
                  </a:cubicBezTo>
                  <a:cubicBezTo>
                    <a:pt x="5783" y="83"/>
                    <a:pt x="5695" y="61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6"/>
          <p:cNvSpPr/>
          <p:nvPr/>
        </p:nvSpPr>
        <p:spPr>
          <a:xfrm flipH="1">
            <a:off x="3857800" y="4373313"/>
            <a:ext cx="3878175" cy="775725"/>
          </a:xfrm>
          <a:custGeom>
            <a:avLst/>
            <a:gdLst/>
            <a:ahLst/>
            <a:cxnLst/>
            <a:rect l="l" t="t" r="r" b="b"/>
            <a:pathLst>
              <a:path w="155127" h="31029" extrusionOk="0">
                <a:moveTo>
                  <a:pt x="58528" y="5607"/>
                </a:moveTo>
                <a:cubicBezTo>
                  <a:pt x="58595" y="5629"/>
                  <a:pt x="58639" y="5651"/>
                  <a:pt x="58705" y="5673"/>
                </a:cubicBezTo>
                <a:cubicBezTo>
                  <a:pt x="58705" y="5695"/>
                  <a:pt x="58705" y="5783"/>
                  <a:pt x="58683" y="5783"/>
                </a:cubicBezTo>
                <a:cubicBezTo>
                  <a:pt x="58639" y="5783"/>
                  <a:pt x="58595" y="5793"/>
                  <a:pt x="58557" y="5793"/>
                </a:cubicBezTo>
                <a:cubicBezTo>
                  <a:pt x="58538" y="5793"/>
                  <a:pt x="58521" y="5791"/>
                  <a:pt x="58506" y="5783"/>
                </a:cubicBezTo>
                <a:cubicBezTo>
                  <a:pt x="58462" y="5761"/>
                  <a:pt x="58440" y="5695"/>
                  <a:pt x="58418" y="5651"/>
                </a:cubicBezTo>
                <a:cubicBezTo>
                  <a:pt x="58462" y="5629"/>
                  <a:pt x="58506" y="5607"/>
                  <a:pt x="58528" y="5607"/>
                </a:cubicBezTo>
                <a:close/>
                <a:moveTo>
                  <a:pt x="60780" y="5695"/>
                </a:moveTo>
                <a:cubicBezTo>
                  <a:pt x="60824" y="5695"/>
                  <a:pt x="60890" y="5739"/>
                  <a:pt x="61000" y="5783"/>
                </a:cubicBezTo>
                <a:cubicBezTo>
                  <a:pt x="60890" y="5849"/>
                  <a:pt x="60824" y="5894"/>
                  <a:pt x="60757" y="5916"/>
                </a:cubicBezTo>
                <a:cubicBezTo>
                  <a:pt x="60713" y="5916"/>
                  <a:pt x="60669" y="5849"/>
                  <a:pt x="60647" y="5805"/>
                </a:cubicBezTo>
                <a:cubicBezTo>
                  <a:pt x="60691" y="5783"/>
                  <a:pt x="60735" y="5717"/>
                  <a:pt x="60780" y="5695"/>
                </a:cubicBezTo>
                <a:close/>
                <a:moveTo>
                  <a:pt x="61751" y="5805"/>
                </a:moveTo>
                <a:cubicBezTo>
                  <a:pt x="61773" y="5827"/>
                  <a:pt x="61817" y="5827"/>
                  <a:pt x="61839" y="5849"/>
                </a:cubicBezTo>
                <a:cubicBezTo>
                  <a:pt x="61817" y="5871"/>
                  <a:pt x="61795" y="5894"/>
                  <a:pt x="61751" y="5916"/>
                </a:cubicBezTo>
                <a:cubicBezTo>
                  <a:pt x="61751" y="5916"/>
                  <a:pt x="61706" y="5894"/>
                  <a:pt x="61706" y="5894"/>
                </a:cubicBezTo>
                <a:cubicBezTo>
                  <a:pt x="61729" y="5849"/>
                  <a:pt x="61729" y="5827"/>
                  <a:pt x="61751" y="5805"/>
                </a:cubicBezTo>
                <a:close/>
                <a:moveTo>
                  <a:pt x="62633" y="5783"/>
                </a:moveTo>
                <a:lnTo>
                  <a:pt x="62633" y="5783"/>
                </a:lnTo>
                <a:cubicBezTo>
                  <a:pt x="62964" y="5805"/>
                  <a:pt x="63229" y="5805"/>
                  <a:pt x="63494" y="5805"/>
                </a:cubicBezTo>
                <a:cubicBezTo>
                  <a:pt x="63516" y="5827"/>
                  <a:pt x="63560" y="5871"/>
                  <a:pt x="63560" y="5916"/>
                </a:cubicBezTo>
                <a:cubicBezTo>
                  <a:pt x="63560" y="5938"/>
                  <a:pt x="63516" y="6004"/>
                  <a:pt x="63494" y="6026"/>
                </a:cubicBezTo>
                <a:cubicBezTo>
                  <a:pt x="63418" y="6044"/>
                  <a:pt x="63345" y="6053"/>
                  <a:pt x="63273" y="6053"/>
                </a:cubicBezTo>
                <a:cubicBezTo>
                  <a:pt x="63072" y="6053"/>
                  <a:pt x="62877" y="5978"/>
                  <a:pt x="62633" y="5783"/>
                </a:cubicBezTo>
                <a:close/>
                <a:moveTo>
                  <a:pt x="60912" y="10043"/>
                </a:moveTo>
                <a:cubicBezTo>
                  <a:pt x="60956" y="10043"/>
                  <a:pt x="61044" y="10109"/>
                  <a:pt x="61044" y="10153"/>
                </a:cubicBezTo>
                <a:cubicBezTo>
                  <a:pt x="61044" y="10263"/>
                  <a:pt x="61022" y="10396"/>
                  <a:pt x="61000" y="10572"/>
                </a:cubicBezTo>
                <a:cubicBezTo>
                  <a:pt x="60757" y="10440"/>
                  <a:pt x="60735" y="10307"/>
                  <a:pt x="60780" y="10153"/>
                </a:cubicBezTo>
                <a:cubicBezTo>
                  <a:pt x="60802" y="10109"/>
                  <a:pt x="60868" y="10043"/>
                  <a:pt x="60912" y="10043"/>
                </a:cubicBezTo>
                <a:close/>
                <a:moveTo>
                  <a:pt x="58193" y="11049"/>
                </a:moveTo>
                <a:cubicBezTo>
                  <a:pt x="58225" y="11049"/>
                  <a:pt x="58256" y="11052"/>
                  <a:pt x="58286" y="11058"/>
                </a:cubicBezTo>
                <a:cubicBezTo>
                  <a:pt x="58396" y="11102"/>
                  <a:pt x="58462" y="11212"/>
                  <a:pt x="58573" y="11323"/>
                </a:cubicBezTo>
                <a:cubicBezTo>
                  <a:pt x="58484" y="11433"/>
                  <a:pt x="58440" y="11543"/>
                  <a:pt x="58352" y="11587"/>
                </a:cubicBezTo>
                <a:cubicBezTo>
                  <a:pt x="58296" y="11615"/>
                  <a:pt x="58237" y="11628"/>
                  <a:pt x="58177" y="11628"/>
                </a:cubicBezTo>
                <a:cubicBezTo>
                  <a:pt x="58045" y="11628"/>
                  <a:pt x="57913" y="11568"/>
                  <a:pt x="57822" y="11477"/>
                </a:cubicBezTo>
                <a:cubicBezTo>
                  <a:pt x="57734" y="11345"/>
                  <a:pt x="57778" y="11146"/>
                  <a:pt x="57933" y="11102"/>
                </a:cubicBezTo>
                <a:cubicBezTo>
                  <a:pt x="58013" y="11070"/>
                  <a:pt x="58106" y="11049"/>
                  <a:pt x="58193" y="11049"/>
                </a:cubicBezTo>
                <a:close/>
                <a:moveTo>
                  <a:pt x="68107" y="13275"/>
                </a:moveTo>
                <a:cubicBezTo>
                  <a:pt x="68256" y="13275"/>
                  <a:pt x="68408" y="13324"/>
                  <a:pt x="68570" y="13441"/>
                </a:cubicBezTo>
                <a:cubicBezTo>
                  <a:pt x="68370" y="13579"/>
                  <a:pt x="68234" y="13645"/>
                  <a:pt x="68113" y="13645"/>
                </a:cubicBezTo>
                <a:cubicBezTo>
                  <a:pt x="68021" y="13645"/>
                  <a:pt x="67938" y="13606"/>
                  <a:pt x="67842" y="13530"/>
                </a:cubicBezTo>
                <a:cubicBezTo>
                  <a:pt x="67820" y="13508"/>
                  <a:pt x="67798" y="13441"/>
                  <a:pt x="67820" y="13419"/>
                </a:cubicBezTo>
                <a:cubicBezTo>
                  <a:pt x="67820" y="13375"/>
                  <a:pt x="67864" y="13331"/>
                  <a:pt x="67886" y="13309"/>
                </a:cubicBezTo>
                <a:cubicBezTo>
                  <a:pt x="67959" y="13287"/>
                  <a:pt x="68033" y="13275"/>
                  <a:pt x="68107" y="13275"/>
                </a:cubicBezTo>
                <a:close/>
                <a:moveTo>
                  <a:pt x="70440" y="13459"/>
                </a:moveTo>
                <a:cubicBezTo>
                  <a:pt x="70521" y="13459"/>
                  <a:pt x="70616" y="13511"/>
                  <a:pt x="70711" y="13530"/>
                </a:cubicBezTo>
                <a:cubicBezTo>
                  <a:pt x="70733" y="13552"/>
                  <a:pt x="70777" y="13618"/>
                  <a:pt x="70777" y="13640"/>
                </a:cubicBezTo>
                <a:cubicBezTo>
                  <a:pt x="70755" y="13684"/>
                  <a:pt x="70711" y="13750"/>
                  <a:pt x="70667" y="13794"/>
                </a:cubicBezTo>
                <a:cubicBezTo>
                  <a:pt x="70645" y="13817"/>
                  <a:pt x="70600" y="13817"/>
                  <a:pt x="70556" y="13817"/>
                </a:cubicBezTo>
                <a:cubicBezTo>
                  <a:pt x="70137" y="13794"/>
                  <a:pt x="69718" y="13817"/>
                  <a:pt x="69342" y="13574"/>
                </a:cubicBezTo>
                <a:cubicBezTo>
                  <a:pt x="69313" y="13574"/>
                  <a:pt x="69274" y="13584"/>
                  <a:pt x="69231" y="13584"/>
                </a:cubicBezTo>
                <a:cubicBezTo>
                  <a:pt x="69210" y="13584"/>
                  <a:pt x="69188" y="13581"/>
                  <a:pt x="69166" y="13574"/>
                </a:cubicBezTo>
                <a:cubicBezTo>
                  <a:pt x="69144" y="13574"/>
                  <a:pt x="69122" y="13530"/>
                  <a:pt x="69100" y="13508"/>
                </a:cubicBezTo>
                <a:cubicBezTo>
                  <a:pt x="69122" y="13508"/>
                  <a:pt x="69166" y="13463"/>
                  <a:pt x="69188" y="13463"/>
                </a:cubicBezTo>
                <a:cubicBezTo>
                  <a:pt x="69254" y="13485"/>
                  <a:pt x="69298" y="13530"/>
                  <a:pt x="69342" y="13574"/>
                </a:cubicBezTo>
                <a:cubicBezTo>
                  <a:pt x="69696" y="13530"/>
                  <a:pt x="70049" y="13485"/>
                  <a:pt x="70402" y="13463"/>
                </a:cubicBezTo>
                <a:cubicBezTo>
                  <a:pt x="70414" y="13460"/>
                  <a:pt x="70427" y="13459"/>
                  <a:pt x="70440" y="13459"/>
                </a:cubicBezTo>
                <a:close/>
                <a:moveTo>
                  <a:pt x="69054" y="14158"/>
                </a:moveTo>
                <a:cubicBezTo>
                  <a:pt x="69083" y="14158"/>
                  <a:pt x="69113" y="14162"/>
                  <a:pt x="69144" y="14170"/>
                </a:cubicBezTo>
                <a:cubicBezTo>
                  <a:pt x="69188" y="14236"/>
                  <a:pt x="69254" y="14346"/>
                  <a:pt x="69254" y="14457"/>
                </a:cubicBezTo>
                <a:cubicBezTo>
                  <a:pt x="69274" y="14575"/>
                  <a:pt x="69152" y="14659"/>
                  <a:pt x="69015" y="14659"/>
                </a:cubicBezTo>
                <a:cubicBezTo>
                  <a:pt x="68999" y="14659"/>
                  <a:pt x="68983" y="14657"/>
                  <a:pt x="68967" y="14655"/>
                </a:cubicBezTo>
                <a:cubicBezTo>
                  <a:pt x="68835" y="14611"/>
                  <a:pt x="68769" y="14479"/>
                  <a:pt x="68791" y="14346"/>
                </a:cubicBezTo>
                <a:cubicBezTo>
                  <a:pt x="68827" y="14237"/>
                  <a:pt x="68923" y="14158"/>
                  <a:pt x="69054" y="14158"/>
                </a:cubicBezTo>
                <a:close/>
                <a:moveTo>
                  <a:pt x="26815" y="19510"/>
                </a:moveTo>
                <a:cubicBezTo>
                  <a:pt x="26903" y="19510"/>
                  <a:pt x="26991" y="19533"/>
                  <a:pt x="27168" y="19555"/>
                </a:cubicBezTo>
                <a:cubicBezTo>
                  <a:pt x="27057" y="19643"/>
                  <a:pt x="26991" y="19709"/>
                  <a:pt x="26969" y="19709"/>
                </a:cubicBezTo>
                <a:cubicBezTo>
                  <a:pt x="26881" y="19687"/>
                  <a:pt x="26815" y="19643"/>
                  <a:pt x="26748" y="19621"/>
                </a:cubicBezTo>
                <a:cubicBezTo>
                  <a:pt x="26771" y="19577"/>
                  <a:pt x="26793" y="19510"/>
                  <a:pt x="26815" y="19510"/>
                </a:cubicBezTo>
                <a:close/>
                <a:moveTo>
                  <a:pt x="102778" y="19775"/>
                </a:moveTo>
                <a:cubicBezTo>
                  <a:pt x="102822" y="19797"/>
                  <a:pt x="102866" y="19819"/>
                  <a:pt x="102888" y="19841"/>
                </a:cubicBezTo>
                <a:cubicBezTo>
                  <a:pt x="102866" y="19886"/>
                  <a:pt x="102844" y="19930"/>
                  <a:pt x="102800" y="19974"/>
                </a:cubicBezTo>
                <a:cubicBezTo>
                  <a:pt x="102800" y="19974"/>
                  <a:pt x="102711" y="19930"/>
                  <a:pt x="102711" y="19908"/>
                </a:cubicBezTo>
                <a:cubicBezTo>
                  <a:pt x="102734" y="19864"/>
                  <a:pt x="102756" y="19819"/>
                  <a:pt x="102778" y="19775"/>
                </a:cubicBezTo>
                <a:close/>
                <a:moveTo>
                  <a:pt x="104874" y="20150"/>
                </a:moveTo>
                <a:cubicBezTo>
                  <a:pt x="104874" y="20150"/>
                  <a:pt x="104896" y="20195"/>
                  <a:pt x="104896" y="20195"/>
                </a:cubicBezTo>
                <a:cubicBezTo>
                  <a:pt x="104874" y="20217"/>
                  <a:pt x="104852" y="20239"/>
                  <a:pt x="104808" y="20239"/>
                </a:cubicBezTo>
                <a:cubicBezTo>
                  <a:pt x="104808" y="20239"/>
                  <a:pt x="104786" y="20217"/>
                  <a:pt x="104786" y="20195"/>
                </a:cubicBezTo>
                <a:cubicBezTo>
                  <a:pt x="104808" y="20173"/>
                  <a:pt x="104852" y="20173"/>
                  <a:pt x="104874" y="20150"/>
                </a:cubicBezTo>
                <a:close/>
                <a:moveTo>
                  <a:pt x="108869" y="20459"/>
                </a:moveTo>
                <a:cubicBezTo>
                  <a:pt x="108869" y="20481"/>
                  <a:pt x="108869" y="20504"/>
                  <a:pt x="108869" y="20526"/>
                </a:cubicBezTo>
                <a:lnTo>
                  <a:pt x="108759" y="20526"/>
                </a:lnTo>
                <a:cubicBezTo>
                  <a:pt x="108759" y="20526"/>
                  <a:pt x="108759" y="20481"/>
                  <a:pt x="108759" y="20459"/>
                </a:cubicBezTo>
                <a:close/>
                <a:moveTo>
                  <a:pt x="111738" y="20724"/>
                </a:moveTo>
                <a:cubicBezTo>
                  <a:pt x="111760" y="20746"/>
                  <a:pt x="111760" y="20768"/>
                  <a:pt x="111782" y="20813"/>
                </a:cubicBezTo>
                <a:cubicBezTo>
                  <a:pt x="111760" y="20813"/>
                  <a:pt x="111738" y="20835"/>
                  <a:pt x="111738" y="20835"/>
                </a:cubicBezTo>
                <a:cubicBezTo>
                  <a:pt x="111716" y="20790"/>
                  <a:pt x="111694" y="20768"/>
                  <a:pt x="111694" y="20746"/>
                </a:cubicBezTo>
                <a:cubicBezTo>
                  <a:pt x="111716" y="20746"/>
                  <a:pt x="111716" y="20724"/>
                  <a:pt x="111738" y="20724"/>
                </a:cubicBezTo>
                <a:close/>
                <a:moveTo>
                  <a:pt x="112536" y="20674"/>
                </a:moveTo>
                <a:cubicBezTo>
                  <a:pt x="112544" y="20674"/>
                  <a:pt x="112550" y="20676"/>
                  <a:pt x="112554" y="20680"/>
                </a:cubicBezTo>
                <a:cubicBezTo>
                  <a:pt x="112599" y="20702"/>
                  <a:pt x="112621" y="20768"/>
                  <a:pt x="112687" y="20835"/>
                </a:cubicBezTo>
                <a:cubicBezTo>
                  <a:pt x="112615" y="20852"/>
                  <a:pt x="112544" y="20885"/>
                  <a:pt x="112508" y="20885"/>
                </a:cubicBezTo>
                <a:cubicBezTo>
                  <a:pt x="112499" y="20885"/>
                  <a:pt x="112492" y="20883"/>
                  <a:pt x="112488" y="20879"/>
                </a:cubicBezTo>
                <a:cubicBezTo>
                  <a:pt x="112466" y="20857"/>
                  <a:pt x="112444" y="20768"/>
                  <a:pt x="112444" y="20724"/>
                </a:cubicBezTo>
                <a:cubicBezTo>
                  <a:pt x="112444" y="20706"/>
                  <a:pt x="112502" y="20674"/>
                  <a:pt x="112536" y="20674"/>
                </a:cubicBezTo>
                <a:close/>
                <a:moveTo>
                  <a:pt x="113305" y="20813"/>
                </a:moveTo>
                <a:cubicBezTo>
                  <a:pt x="113327" y="20857"/>
                  <a:pt x="113349" y="20901"/>
                  <a:pt x="113371" y="20945"/>
                </a:cubicBezTo>
                <a:cubicBezTo>
                  <a:pt x="113349" y="20967"/>
                  <a:pt x="113305" y="20967"/>
                  <a:pt x="113283" y="20989"/>
                </a:cubicBezTo>
                <a:cubicBezTo>
                  <a:pt x="113261" y="20945"/>
                  <a:pt x="113217" y="20923"/>
                  <a:pt x="113217" y="20901"/>
                </a:cubicBezTo>
                <a:cubicBezTo>
                  <a:pt x="113217" y="20857"/>
                  <a:pt x="113283" y="20835"/>
                  <a:pt x="113305" y="20813"/>
                </a:cubicBezTo>
                <a:close/>
                <a:moveTo>
                  <a:pt x="121095" y="21784"/>
                </a:moveTo>
                <a:lnTo>
                  <a:pt x="121095" y="21828"/>
                </a:lnTo>
                <a:lnTo>
                  <a:pt x="121051" y="21806"/>
                </a:lnTo>
                <a:lnTo>
                  <a:pt x="121095" y="21784"/>
                </a:lnTo>
                <a:close/>
                <a:moveTo>
                  <a:pt x="123607" y="21950"/>
                </a:moveTo>
                <a:cubicBezTo>
                  <a:pt x="123852" y="21950"/>
                  <a:pt x="124124" y="22040"/>
                  <a:pt x="124428" y="22225"/>
                </a:cubicBezTo>
                <a:cubicBezTo>
                  <a:pt x="124310" y="22237"/>
                  <a:pt x="124192" y="22245"/>
                  <a:pt x="124074" y="22245"/>
                </a:cubicBezTo>
                <a:cubicBezTo>
                  <a:pt x="123771" y="22245"/>
                  <a:pt x="123465" y="22197"/>
                  <a:pt x="123148" y="22070"/>
                </a:cubicBezTo>
                <a:cubicBezTo>
                  <a:pt x="123290" y="21991"/>
                  <a:pt x="123442" y="21950"/>
                  <a:pt x="123607" y="21950"/>
                </a:cubicBezTo>
                <a:close/>
                <a:moveTo>
                  <a:pt x="126480" y="22291"/>
                </a:moveTo>
                <a:cubicBezTo>
                  <a:pt x="126524" y="22357"/>
                  <a:pt x="126569" y="22424"/>
                  <a:pt x="126546" y="22446"/>
                </a:cubicBezTo>
                <a:cubicBezTo>
                  <a:pt x="126524" y="22490"/>
                  <a:pt x="126458" y="22534"/>
                  <a:pt x="126414" y="22534"/>
                </a:cubicBezTo>
                <a:cubicBezTo>
                  <a:pt x="126370" y="22534"/>
                  <a:pt x="126348" y="22468"/>
                  <a:pt x="126304" y="22424"/>
                </a:cubicBezTo>
                <a:cubicBezTo>
                  <a:pt x="126370" y="22379"/>
                  <a:pt x="126414" y="22335"/>
                  <a:pt x="126480" y="22291"/>
                </a:cubicBezTo>
                <a:close/>
                <a:moveTo>
                  <a:pt x="127540" y="22556"/>
                </a:moveTo>
                <a:cubicBezTo>
                  <a:pt x="127562" y="22556"/>
                  <a:pt x="127562" y="22622"/>
                  <a:pt x="127562" y="22666"/>
                </a:cubicBezTo>
                <a:lnTo>
                  <a:pt x="127407" y="22666"/>
                </a:lnTo>
                <a:cubicBezTo>
                  <a:pt x="127385" y="22666"/>
                  <a:pt x="127385" y="22600"/>
                  <a:pt x="127385" y="22556"/>
                </a:cubicBezTo>
                <a:close/>
                <a:moveTo>
                  <a:pt x="128334" y="22688"/>
                </a:moveTo>
                <a:cubicBezTo>
                  <a:pt x="128334" y="22688"/>
                  <a:pt x="128334" y="22733"/>
                  <a:pt x="128334" y="22755"/>
                </a:cubicBezTo>
                <a:lnTo>
                  <a:pt x="128246" y="22755"/>
                </a:lnTo>
                <a:cubicBezTo>
                  <a:pt x="128224" y="22755"/>
                  <a:pt x="128224" y="22711"/>
                  <a:pt x="128224" y="22688"/>
                </a:cubicBezTo>
                <a:close/>
                <a:moveTo>
                  <a:pt x="129642" y="22720"/>
                </a:moveTo>
                <a:cubicBezTo>
                  <a:pt x="129852" y="22720"/>
                  <a:pt x="130033" y="22859"/>
                  <a:pt x="130232" y="22887"/>
                </a:cubicBezTo>
                <a:cubicBezTo>
                  <a:pt x="130060" y="22948"/>
                  <a:pt x="129896" y="22996"/>
                  <a:pt x="129719" y="22996"/>
                </a:cubicBezTo>
                <a:cubicBezTo>
                  <a:pt x="129577" y="22996"/>
                  <a:pt x="129428" y="22966"/>
                  <a:pt x="129261" y="22887"/>
                </a:cubicBezTo>
                <a:cubicBezTo>
                  <a:pt x="129402" y="22762"/>
                  <a:pt x="129526" y="22720"/>
                  <a:pt x="129642" y="22720"/>
                </a:cubicBezTo>
                <a:close/>
                <a:moveTo>
                  <a:pt x="124218" y="22861"/>
                </a:moveTo>
                <a:cubicBezTo>
                  <a:pt x="124241" y="22861"/>
                  <a:pt x="124276" y="22912"/>
                  <a:pt x="124295" y="22931"/>
                </a:cubicBezTo>
                <a:cubicBezTo>
                  <a:pt x="124273" y="22953"/>
                  <a:pt x="124251" y="22997"/>
                  <a:pt x="124229" y="22997"/>
                </a:cubicBezTo>
                <a:cubicBezTo>
                  <a:pt x="124225" y="23002"/>
                  <a:pt x="124219" y="23004"/>
                  <a:pt x="124213" y="23004"/>
                </a:cubicBezTo>
                <a:cubicBezTo>
                  <a:pt x="124189" y="23004"/>
                  <a:pt x="124154" y="22975"/>
                  <a:pt x="124119" y="22975"/>
                </a:cubicBezTo>
                <a:cubicBezTo>
                  <a:pt x="124141" y="22931"/>
                  <a:pt x="124185" y="22887"/>
                  <a:pt x="124207" y="22865"/>
                </a:cubicBezTo>
                <a:cubicBezTo>
                  <a:pt x="124210" y="22862"/>
                  <a:pt x="124214" y="22861"/>
                  <a:pt x="124218" y="22861"/>
                </a:cubicBezTo>
                <a:close/>
                <a:moveTo>
                  <a:pt x="130784" y="23019"/>
                </a:moveTo>
                <a:cubicBezTo>
                  <a:pt x="130828" y="23019"/>
                  <a:pt x="130850" y="23042"/>
                  <a:pt x="130894" y="23042"/>
                </a:cubicBezTo>
                <a:cubicBezTo>
                  <a:pt x="130872" y="23064"/>
                  <a:pt x="130872" y="23086"/>
                  <a:pt x="130850" y="23108"/>
                </a:cubicBezTo>
                <a:cubicBezTo>
                  <a:pt x="130828" y="23086"/>
                  <a:pt x="130784" y="23086"/>
                  <a:pt x="130762" y="23064"/>
                </a:cubicBezTo>
                <a:cubicBezTo>
                  <a:pt x="130762" y="23064"/>
                  <a:pt x="130784" y="23019"/>
                  <a:pt x="130784" y="23019"/>
                </a:cubicBezTo>
                <a:close/>
                <a:moveTo>
                  <a:pt x="132991" y="23306"/>
                </a:moveTo>
                <a:cubicBezTo>
                  <a:pt x="133013" y="23328"/>
                  <a:pt x="133035" y="23351"/>
                  <a:pt x="133079" y="23373"/>
                </a:cubicBezTo>
                <a:cubicBezTo>
                  <a:pt x="133057" y="23395"/>
                  <a:pt x="133035" y="23417"/>
                  <a:pt x="133035" y="23417"/>
                </a:cubicBezTo>
                <a:cubicBezTo>
                  <a:pt x="133013" y="23395"/>
                  <a:pt x="132969" y="23373"/>
                  <a:pt x="132947" y="23328"/>
                </a:cubicBezTo>
                <a:cubicBezTo>
                  <a:pt x="132969" y="23328"/>
                  <a:pt x="132991" y="23306"/>
                  <a:pt x="132991" y="23306"/>
                </a:cubicBezTo>
                <a:close/>
                <a:moveTo>
                  <a:pt x="138373" y="24109"/>
                </a:moveTo>
                <a:cubicBezTo>
                  <a:pt x="138472" y="24109"/>
                  <a:pt x="138552" y="24164"/>
                  <a:pt x="138552" y="24233"/>
                </a:cubicBezTo>
                <a:cubicBezTo>
                  <a:pt x="138552" y="24306"/>
                  <a:pt x="138477" y="24349"/>
                  <a:pt x="138375" y="24349"/>
                </a:cubicBezTo>
                <a:cubicBezTo>
                  <a:pt x="138354" y="24349"/>
                  <a:pt x="138332" y="24347"/>
                  <a:pt x="138309" y="24344"/>
                </a:cubicBezTo>
                <a:cubicBezTo>
                  <a:pt x="138265" y="24344"/>
                  <a:pt x="138199" y="24277"/>
                  <a:pt x="138221" y="24277"/>
                </a:cubicBezTo>
                <a:cubicBezTo>
                  <a:pt x="138221" y="24211"/>
                  <a:pt x="138243" y="24145"/>
                  <a:pt x="138287" y="24123"/>
                </a:cubicBezTo>
                <a:cubicBezTo>
                  <a:pt x="138316" y="24113"/>
                  <a:pt x="138345" y="24109"/>
                  <a:pt x="138373" y="24109"/>
                </a:cubicBezTo>
                <a:close/>
                <a:moveTo>
                  <a:pt x="139854" y="24322"/>
                </a:moveTo>
                <a:cubicBezTo>
                  <a:pt x="139943" y="24322"/>
                  <a:pt x="140031" y="24366"/>
                  <a:pt x="140119" y="24388"/>
                </a:cubicBezTo>
                <a:cubicBezTo>
                  <a:pt x="140141" y="24432"/>
                  <a:pt x="140163" y="24454"/>
                  <a:pt x="140163" y="24498"/>
                </a:cubicBezTo>
                <a:cubicBezTo>
                  <a:pt x="140110" y="24516"/>
                  <a:pt x="140071" y="24548"/>
                  <a:pt x="140023" y="24548"/>
                </a:cubicBezTo>
                <a:cubicBezTo>
                  <a:pt x="140011" y="24548"/>
                  <a:pt x="139999" y="24546"/>
                  <a:pt x="139987" y="24542"/>
                </a:cubicBezTo>
                <a:cubicBezTo>
                  <a:pt x="139921" y="24542"/>
                  <a:pt x="139832" y="24498"/>
                  <a:pt x="139766" y="24476"/>
                </a:cubicBezTo>
                <a:cubicBezTo>
                  <a:pt x="139788" y="24410"/>
                  <a:pt x="139810" y="24322"/>
                  <a:pt x="139854" y="24322"/>
                </a:cubicBezTo>
                <a:close/>
                <a:moveTo>
                  <a:pt x="139921" y="25050"/>
                </a:moveTo>
                <a:cubicBezTo>
                  <a:pt x="139921" y="25050"/>
                  <a:pt x="139965" y="25116"/>
                  <a:pt x="140031" y="25160"/>
                </a:cubicBezTo>
                <a:cubicBezTo>
                  <a:pt x="139965" y="25226"/>
                  <a:pt x="139898" y="25271"/>
                  <a:pt x="139832" y="25293"/>
                </a:cubicBezTo>
                <a:cubicBezTo>
                  <a:pt x="139832" y="25295"/>
                  <a:pt x="139832" y="25296"/>
                  <a:pt x="139830" y="25296"/>
                </a:cubicBezTo>
                <a:cubicBezTo>
                  <a:pt x="139818" y="25296"/>
                  <a:pt x="139761" y="25222"/>
                  <a:pt x="139722" y="25182"/>
                </a:cubicBezTo>
                <a:cubicBezTo>
                  <a:pt x="139788" y="25138"/>
                  <a:pt x="139854" y="25094"/>
                  <a:pt x="139921" y="25050"/>
                </a:cubicBezTo>
                <a:close/>
                <a:moveTo>
                  <a:pt x="141708" y="25447"/>
                </a:moveTo>
                <a:cubicBezTo>
                  <a:pt x="141730" y="25491"/>
                  <a:pt x="141752" y="25557"/>
                  <a:pt x="141774" y="25602"/>
                </a:cubicBezTo>
                <a:cubicBezTo>
                  <a:pt x="141730" y="25602"/>
                  <a:pt x="141708" y="25624"/>
                  <a:pt x="141642" y="25646"/>
                </a:cubicBezTo>
                <a:cubicBezTo>
                  <a:pt x="141620" y="25580"/>
                  <a:pt x="141620" y="25535"/>
                  <a:pt x="141620" y="25491"/>
                </a:cubicBezTo>
                <a:cubicBezTo>
                  <a:pt x="141620" y="25469"/>
                  <a:pt x="141708" y="25447"/>
                  <a:pt x="141708" y="25447"/>
                </a:cubicBezTo>
                <a:close/>
                <a:moveTo>
                  <a:pt x="142319" y="25288"/>
                </a:moveTo>
                <a:cubicBezTo>
                  <a:pt x="142356" y="25288"/>
                  <a:pt x="142396" y="25299"/>
                  <a:pt x="142436" y="25315"/>
                </a:cubicBezTo>
                <a:cubicBezTo>
                  <a:pt x="142503" y="25337"/>
                  <a:pt x="142525" y="25425"/>
                  <a:pt x="142613" y="25535"/>
                </a:cubicBezTo>
                <a:cubicBezTo>
                  <a:pt x="142481" y="25580"/>
                  <a:pt x="142392" y="25646"/>
                  <a:pt x="142304" y="25646"/>
                </a:cubicBezTo>
                <a:cubicBezTo>
                  <a:pt x="142194" y="25646"/>
                  <a:pt x="142128" y="25491"/>
                  <a:pt x="142172" y="25403"/>
                </a:cubicBezTo>
                <a:cubicBezTo>
                  <a:pt x="142200" y="25319"/>
                  <a:pt x="142254" y="25288"/>
                  <a:pt x="142319" y="25288"/>
                </a:cubicBezTo>
                <a:close/>
                <a:moveTo>
                  <a:pt x="145930" y="25508"/>
                </a:moveTo>
                <a:cubicBezTo>
                  <a:pt x="146022" y="25508"/>
                  <a:pt x="146119" y="25531"/>
                  <a:pt x="146232" y="25557"/>
                </a:cubicBezTo>
                <a:cubicBezTo>
                  <a:pt x="145990" y="25668"/>
                  <a:pt x="145813" y="25690"/>
                  <a:pt x="145504" y="25734"/>
                </a:cubicBezTo>
                <a:cubicBezTo>
                  <a:pt x="145664" y="25561"/>
                  <a:pt x="145791" y="25508"/>
                  <a:pt x="145930" y="25508"/>
                </a:cubicBezTo>
                <a:close/>
                <a:moveTo>
                  <a:pt x="113011" y="25794"/>
                </a:moveTo>
                <a:cubicBezTo>
                  <a:pt x="113022" y="25794"/>
                  <a:pt x="113032" y="25796"/>
                  <a:pt x="113040" y="25800"/>
                </a:cubicBezTo>
                <a:cubicBezTo>
                  <a:pt x="113084" y="25800"/>
                  <a:pt x="113106" y="25889"/>
                  <a:pt x="113172" y="25977"/>
                </a:cubicBezTo>
                <a:cubicBezTo>
                  <a:pt x="113094" y="25992"/>
                  <a:pt x="113038" y="26008"/>
                  <a:pt x="112981" y="26008"/>
                </a:cubicBezTo>
                <a:cubicBezTo>
                  <a:pt x="112957" y="26008"/>
                  <a:pt x="112933" y="26005"/>
                  <a:pt x="112908" y="25999"/>
                </a:cubicBezTo>
                <a:cubicBezTo>
                  <a:pt x="112885" y="25999"/>
                  <a:pt x="112863" y="25889"/>
                  <a:pt x="112885" y="25844"/>
                </a:cubicBezTo>
                <a:cubicBezTo>
                  <a:pt x="112903" y="25827"/>
                  <a:pt x="112965" y="25794"/>
                  <a:pt x="113011" y="25794"/>
                </a:cubicBezTo>
                <a:close/>
                <a:moveTo>
                  <a:pt x="147095" y="25659"/>
                </a:moveTo>
                <a:cubicBezTo>
                  <a:pt x="147233" y="25659"/>
                  <a:pt x="147362" y="25703"/>
                  <a:pt x="147490" y="25778"/>
                </a:cubicBezTo>
                <a:cubicBezTo>
                  <a:pt x="147601" y="25822"/>
                  <a:pt x="147645" y="25933"/>
                  <a:pt x="147601" y="26043"/>
                </a:cubicBezTo>
                <a:cubicBezTo>
                  <a:pt x="147557" y="26109"/>
                  <a:pt x="147446" y="26175"/>
                  <a:pt x="147380" y="26175"/>
                </a:cubicBezTo>
                <a:cubicBezTo>
                  <a:pt x="147115" y="26175"/>
                  <a:pt x="146872" y="26065"/>
                  <a:pt x="146608" y="25822"/>
                </a:cubicBezTo>
                <a:cubicBezTo>
                  <a:pt x="146789" y="25709"/>
                  <a:pt x="146948" y="25659"/>
                  <a:pt x="147095" y="25659"/>
                </a:cubicBezTo>
                <a:close/>
                <a:moveTo>
                  <a:pt x="148198" y="25796"/>
                </a:moveTo>
                <a:cubicBezTo>
                  <a:pt x="148206" y="25796"/>
                  <a:pt x="148213" y="25797"/>
                  <a:pt x="148219" y="25800"/>
                </a:cubicBezTo>
                <a:cubicBezTo>
                  <a:pt x="148660" y="25866"/>
                  <a:pt x="149079" y="25999"/>
                  <a:pt x="149455" y="26220"/>
                </a:cubicBezTo>
                <a:cubicBezTo>
                  <a:pt x="149499" y="26242"/>
                  <a:pt x="149499" y="26374"/>
                  <a:pt x="149499" y="26440"/>
                </a:cubicBezTo>
                <a:cubicBezTo>
                  <a:pt x="149477" y="26484"/>
                  <a:pt x="149388" y="26529"/>
                  <a:pt x="149322" y="26529"/>
                </a:cubicBezTo>
                <a:cubicBezTo>
                  <a:pt x="149190" y="26506"/>
                  <a:pt x="149035" y="26462"/>
                  <a:pt x="148925" y="26440"/>
                </a:cubicBezTo>
                <a:cubicBezTo>
                  <a:pt x="148682" y="26396"/>
                  <a:pt x="148484" y="26374"/>
                  <a:pt x="148307" y="26308"/>
                </a:cubicBezTo>
                <a:cubicBezTo>
                  <a:pt x="148219" y="26286"/>
                  <a:pt x="148108" y="26197"/>
                  <a:pt x="148064" y="26131"/>
                </a:cubicBezTo>
                <a:cubicBezTo>
                  <a:pt x="148020" y="26065"/>
                  <a:pt x="148042" y="25955"/>
                  <a:pt x="148064" y="25889"/>
                </a:cubicBezTo>
                <a:cubicBezTo>
                  <a:pt x="148083" y="25850"/>
                  <a:pt x="148152" y="25796"/>
                  <a:pt x="148198" y="25796"/>
                </a:cubicBezTo>
                <a:close/>
                <a:moveTo>
                  <a:pt x="147005" y="26551"/>
                </a:moveTo>
                <a:cubicBezTo>
                  <a:pt x="147027" y="26573"/>
                  <a:pt x="147049" y="26595"/>
                  <a:pt x="147093" y="26595"/>
                </a:cubicBezTo>
                <a:cubicBezTo>
                  <a:pt x="147049" y="26617"/>
                  <a:pt x="147027" y="26661"/>
                  <a:pt x="147005" y="26661"/>
                </a:cubicBezTo>
                <a:cubicBezTo>
                  <a:pt x="146961" y="26661"/>
                  <a:pt x="146939" y="26617"/>
                  <a:pt x="146895" y="26617"/>
                </a:cubicBezTo>
                <a:cubicBezTo>
                  <a:pt x="146939" y="26595"/>
                  <a:pt x="146961" y="26573"/>
                  <a:pt x="147005" y="26551"/>
                </a:cubicBezTo>
                <a:close/>
                <a:moveTo>
                  <a:pt x="122265" y="26838"/>
                </a:moveTo>
                <a:cubicBezTo>
                  <a:pt x="122287" y="26860"/>
                  <a:pt x="122331" y="26882"/>
                  <a:pt x="122353" y="26882"/>
                </a:cubicBezTo>
                <a:cubicBezTo>
                  <a:pt x="122331" y="26926"/>
                  <a:pt x="122309" y="26970"/>
                  <a:pt x="122265" y="27014"/>
                </a:cubicBezTo>
                <a:cubicBezTo>
                  <a:pt x="122243" y="26992"/>
                  <a:pt x="122199" y="26948"/>
                  <a:pt x="122199" y="26926"/>
                </a:cubicBezTo>
                <a:cubicBezTo>
                  <a:pt x="122199" y="26904"/>
                  <a:pt x="122243" y="26860"/>
                  <a:pt x="122265" y="26838"/>
                </a:cubicBezTo>
                <a:close/>
                <a:moveTo>
                  <a:pt x="116792" y="27610"/>
                </a:moveTo>
                <a:cubicBezTo>
                  <a:pt x="116814" y="27632"/>
                  <a:pt x="116836" y="27654"/>
                  <a:pt x="116836" y="27654"/>
                </a:cubicBezTo>
                <a:cubicBezTo>
                  <a:pt x="116836" y="27676"/>
                  <a:pt x="116814" y="27698"/>
                  <a:pt x="116814" y="27698"/>
                </a:cubicBezTo>
                <a:cubicBezTo>
                  <a:pt x="116792" y="27676"/>
                  <a:pt x="116770" y="27654"/>
                  <a:pt x="116748" y="27632"/>
                </a:cubicBezTo>
                <a:cubicBezTo>
                  <a:pt x="116770" y="27632"/>
                  <a:pt x="116792" y="27610"/>
                  <a:pt x="116792" y="27610"/>
                </a:cubicBezTo>
                <a:close/>
                <a:moveTo>
                  <a:pt x="143953" y="28577"/>
                </a:moveTo>
                <a:cubicBezTo>
                  <a:pt x="144030" y="28577"/>
                  <a:pt x="144116" y="28600"/>
                  <a:pt x="144202" y="28647"/>
                </a:cubicBezTo>
                <a:cubicBezTo>
                  <a:pt x="144246" y="28669"/>
                  <a:pt x="144268" y="28735"/>
                  <a:pt x="144290" y="28802"/>
                </a:cubicBezTo>
                <a:cubicBezTo>
                  <a:pt x="144246" y="28846"/>
                  <a:pt x="144224" y="28890"/>
                  <a:pt x="144202" y="28912"/>
                </a:cubicBezTo>
                <a:cubicBezTo>
                  <a:pt x="144141" y="28942"/>
                  <a:pt x="144078" y="28957"/>
                  <a:pt x="144018" y="28957"/>
                </a:cubicBezTo>
                <a:cubicBezTo>
                  <a:pt x="143902" y="28957"/>
                  <a:pt x="143797" y="28903"/>
                  <a:pt x="143739" y="28802"/>
                </a:cubicBezTo>
                <a:cubicBezTo>
                  <a:pt x="143717" y="28780"/>
                  <a:pt x="143717" y="28713"/>
                  <a:pt x="143717" y="28691"/>
                </a:cubicBezTo>
                <a:cubicBezTo>
                  <a:pt x="143767" y="28616"/>
                  <a:pt x="143852" y="28577"/>
                  <a:pt x="143953" y="28577"/>
                </a:cubicBezTo>
                <a:close/>
                <a:moveTo>
                  <a:pt x="145367" y="28749"/>
                </a:moveTo>
                <a:cubicBezTo>
                  <a:pt x="145489" y="28749"/>
                  <a:pt x="145621" y="28790"/>
                  <a:pt x="145747" y="28802"/>
                </a:cubicBezTo>
                <a:cubicBezTo>
                  <a:pt x="145879" y="28824"/>
                  <a:pt x="146034" y="28868"/>
                  <a:pt x="146232" y="28912"/>
                </a:cubicBezTo>
                <a:cubicBezTo>
                  <a:pt x="146100" y="29139"/>
                  <a:pt x="145935" y="29155"/>
                  <a:pt x="145793" y="29155"/>
                </a:cubicBezTo>
                <a:cubicBezTo>
                  <a:pt x="145770" y="29155"/>
                  <a:pt x="145747" y="29155"/>
                  <a:pt x="145725" y="29155"/>
                </a:cubicBezTo>
                <a:cubicBezTo>
                  <a:pt x="145694" y="29156"/>
                  <a:pt x="145663" y="29157"/>
                  <a:pt x="145633" y="29157"/>
                </a:cubicBezTo>
                <a:cubicBezTo>
                  <a:pt x="145259" y="29157"/>
                  <a:pt x="144981" y="29035"/>
                  <a:pt x="145063" y="28912"/>
                </a:cubicBezTo>
                <a:cubicBezTo>
                  <a:pt x="145148" y="28785"/>
                  <a:pt x="145253" y="28749"/>
                  <a:pt x="145367" y="28749"/>
                </a:cubicBezTo>
                <a:close/>
                <a:moveTo>
                  <a:pt x="146740" y="29044"/>
                </a:moveTo>
                <a:cubicBezTo>
                  <a:pt x="146740" y="29067"/>
                  <a:pt x="146762" y="29111"/>
                  <a:pt x="146784" y="29133"/>
                </a:cubicBezTo>
                <a:cubicBezTo>
                  <a:pt x="146784" y="29133"/>
                  <a:pt x="146762" y="29155"/>
                  <a:pt x="146740" y="29177"/>
                </a:cubicBezTo>
                <a:cubicBezTo>
                  <a:pt x="146718" y="29155"/>
                  <a:pt x="146696" y="29111"/>
                  <a:pt x="146696" y="29089"/>
                </a:cubicBezTo>
                <a:cubicBezTo>
                  <a:pt x="146696" y="29089"/>
                  <a:pt x="146718" y="29067"/>
                  <a:pt x="146740" y="29044"/>
                </a:cubicBezTo>
                <a:close/>
                <a:moveTo>
                  <a:pt x="148265" y="29180"/>
                </a:moveTo>
                <a:cubicBezTo>
                  <a:pt x="148303" y="29180"/>
                  <a:pt x="148339" y="29185"/>
                  <a:pt x="148373" y="29199"/>
                </a:cubicBezTo>
                <a:cubicBezTo>
                  <a:pt x="148461" y="29221"/>
                  <a:pt x="148506" y="29331"/>
                  <a:pt x="148682" y="29486"/>
                </a:cubicBezTo>
                <a:cubicBezTo>
                  <a:pt x="148573" y="29492"/>
                  <a:pt x="148479" y="29497"/>
                  <a:pt x="148396" y="29497"/>
                </a:cubicBezTo>
                <a:cubicBezTo>
                  <a:pt x="148192" y="29497"/>
                  <a:pt x="148051" y="29470"/>
                  <a:pt x="147910" y="29376"/>
                </a:cubicBezTo>
                <a:cubicBezTo>
                  <a:pt x="147932" y="29309"/>
                  <a:pt x="147954" y="29221"/>
                  <a:pt x="147998" y="29221"/>
                </a:cubicBezTo>
                <a:cubicBezTo>
                  <a:pt x="148089" y="29206"/>
                  <a:pt x="148181" y="29180"/>
                  <a:pt x="148265" y="29180"/>
                </a:cubicBezTo>
                <a:close/>
                <a:moveTo>
                  <a:pt x="146144" y="29618"/>
                </a:moveTo>
                <a:lnTo>
                  <a:pt x="146166" y="29662"/>
                </a:lnTo>
                <a:lnTo>
                  <a:pt x="146122" y="29662"/>
                </a:lnTo>
                <a:lnTo>
                  <a:pt x="146144" y="29618"/>
                </a:lnTo>
                <a:close/>
                <a:moveTo>
                  <a:pt x="144818" y="29411"/>
                </a:moveTo>
                <a:cubicBezTo>
                  <a:pt x="144906" y="29411"/>
                  <a:pt x="144994" y="29413"/>
                  <a:pt x="145085" y="29420"/>
                </a:cubicBezTo>
                <a:cubicBezTo>
                  <a:pt x="145129" y="29420"/>
                  <a:pt x="145195" y="29530"/>
                  <a:pt x="145239" y="29574"/>
                </a:cubicBezTo>
                <a:cubicBezTo>
                  <a:pt x="145173" y="29618"/>
                  <a:pt x="145107" y="29707"/>
                  <a:pt x="145063" y="29707"/>
                </a:cubicBezTo>
                <a:cubicBezTo>
                  <a:pt x="144754" y="29684"/>
                  <a:pt x="144467" y="29618"/>
                  <a:pt x="144114" y="29574"/>
                </a:cubicBezTo>
                <a:cubicBezTo>
                  <a:pt x="144158" y="29464"/>
                  <a:pt x="144180" y="29442"/>
                  <a:pt x="144180" y="29442"/>
                </a:cubicBezTo>
                <a:cubicBezTo>
                  <a:pt x="144398" y="29426"/>
                  <a:pt x="144606" y="29411"/>
                  <a:pt x="144818" y="29411"/>
                </a:cubicBezTo>
                <a:close/>
                <a:moveTo>
                  <a:pt x="146718" y="29662"/>
                </a:moveTo>
                <a:cubicBezTo>
                  <a:pt x="146740" y="29662"/>
                  <a:pt x="146762" y="29684"/>
                  <a:pt x="146784" y="29684"/>
                </a:cubicBezTo>
                <a:cubicBezTo>
                  <a:pt x="146762" y="29729"/>
                  <a:pt x="146740" y="29751"/>
                  <a:pt x="146696" y="29773"/>
                </a:cubicBezTo>
                <a:cubicBezTo>
                  <a:pt x="146696" y="29773"/>
                  <a:pt x="146674" y="29751"/>
                  <a:pt x="146652" y="29729"/>
                </a:cubicBezTo>
                <a:cubicBezTo>
                  <a:pt x="146674" y="29707"/>
                  <a:pt x="146696" y="29684"/>
                  <a:pt x="146718" y="29662"/>
                </a:cubicBezTo>
                <a:close/>
                <a:moveTo>
                  <a:pt x="149527" y="29307"/>
                </a:moveTo>
                <a:cubicBezTo>
                  <a:pt x="149546" y="29307"/>
                  <a:pt x="149566" y="29308"/>
                  <a:pt x="149587" y="29309"/>
                </a:cubicBezTo>
                <a:cubicBezTo>
                  <a:pt x="149741" y="29331"/>
                  <a:pt x="149896" y="29331"/>
                  <a:pt x="150050" y="29331"/>
                </a:cubicBezTo>
                <a:cubicBezTo>
                  <a:pt x="150249" y="29331"/>
                  <a:pt x="150381" y="29442"/>
                  <a:pt x="150470" y="29596"/>
                </a:cubicBezTo>
                <a:cubicBezTo>
                  <a:pt x="150690" y="29993"/>
                  <a:pt x="150514" y="30302"/>
                  <a:pt x="150073" y="30302"/>
                </a:cubicBezTo>
                <a:cubicBezTo>
                  <a:pt x="149940" y="30302"/>
                  <a:pt x="149808" y="30258"/>
                  <a:pt x="149675" y="30258"/>
                </a:cubicBezTo>
                <a:cubicBezTo>
                  <a:pt x="149675" y="30258"/>
                  <a:pt x="149675" y="30236"/>
                  <a:pt x="149675" y="30236"/>
                </a:cubicBezTo>
                <a:cubicBezTo>
                  <a:pt x="149543" y="30236"/>
                  <a:pt x="149410" y="30214"/>
                  <a:pt x="149278" y="30192"/>
                </a:cubicBezTo>
                <a:cubicBezTo>
                  <a:pt x="149013" y="30126"/>
                  <a:pt x="148947" y="29971"/>
                  <a:pt x="149035" y="29684"/>
                </a:cubicBezTo>
                <a:cubicBezTo>
                  <a:pt x="149138" y="29439"/>
                  <a:pt x="149278" y="29307"/>
                  <a:pt x="149527" y="29307"/>
                </a:cubicBezTo>
                <a:close/>
                <a:moveTo>
                  <a:pt x="48862" y="1"/>
                </a:moveTo>
                <a:cubicBezTo>
                  <a:pt x="48840" y="67"/>
                  <a:pt x="48796" y="111"/>
                  <a:pt x="48774" y="178"/>
                </a:cubicBezTo>
                <a:cubicBezTo>
                  <a:pt x="48662" y="438"/>
                  <a:pt x="48473" y="541"/>
                  <a:pt x="48218" y="541"/>
                </a:cubicBezTo>
                <a:cubicBezTo>
                  <a:pt x="48170" y="541"/>
                  <a:pt x="48120" y="538"/>
                  <a:pt x="48068" y="531"/>
                </a:cubicBezTo>
                <a:cubicBezTo>
                  <a:pt x="47965" y="511"/>
                  <a:pt x="47860" y="504"/>
                  <a:pt x="47756" y="504"/>
                </a:cubicBezTo>
                <a:cubicBezTo>
                  <a:pt x="47546" y="504"/>
                  <a:pt x="47332" y="531"/>
                  <a:pt x="47118" y="531"/>
                </a:cubicBezTo>
                <a:cubicBezTo>
                  <a:pt x="46957" y="531"/>
                  <a:pt x="46795" y="516"/>
                  <a:pt x="46633" y="464"/>
                </a:cubicBezTo>
                <a:cubicBezTo>
                  <a:pt x="46620" y="460"/>
                  <a:pt x="46606" y="458"/>
                  <a:pt x="46591" y="458"/>
                </a:cubicBezTo>
                <a:cubicBezTo>
                  <a:pt x="46525" y="458"/>
                  <a:pt x="46440" y="491"/>
                  <a:pt x="46368" y="509"/>
                </a:cubicBezTo>
                <a:cubicBezTo>
                  <a:pt x="46284" y="525"/>
                  <a:pt x="46201" y="568"/>
                  <a:pt x="46126" y="568"/>
                </a:cubicBezTo>
                <a:cubicBezTo>
                  <a:pt x="46103" y="568"/>
                  <a:pt x="46080" y="563"/>
                  <a:pt x="46059" y="553"/>
                </a:cubicBezTo>
                <a:cubicBezTo>
                  <a:pt x="45982" y="520"/>
                  <a:pt x="45905" y="509"/>
                  <a:pt x="45828" y="509"/>
                </a:cubicBezTo>
                <a:cubicBezTo>
                  <a:pt x="45674" y="509"/>
                  <a:pt x="45522" y="553"/>
                  <a:pt x="45373" y="553"/>
                </a:cubicBezTo>
                <a:cubicBezTo>
                  <a:pt x="45299" y="553"/>
                  <a:pt x="45226" y="542"/>
                  <a:pt x="45154" y="509"/>
                </a:cubicBezTo>
                <a:cubicBezTo>
                  <a:pt x="45041" y="463"/>
                  <a:pt x="44927" y="449"/>
                  <a:pt x="44813" y="449"/>
                </a:cubicBezTo>
                <a:cubicBezTo>
                  <a:pt x="44623" y="449"/>
                  <a:pt x="44432" y="489"/>
                  <a:pt x="44241" y="489"/>
                </a:cubicBezTo>
                <a:cubicBezTo>
                  <a:pt x="44214" y="489"/>
                  <a:pt x="44188" y="488"/>
                  <a:pt x="44161" y="487"/>
                </a:cubicBezTo>
                <a:cubicBezTo>
                  <a:pt x="44095" y="354"/>
                  <a:pt x="44051" y="222"/>
                  <a:pt x="43985" y="23"/>
                </a:cubicBezTo>
                <a:cubicBezTo>
                  <a:pt x="43874" y="133"/>
                  <a:pt x="43830" y="178"/>
                  <a:pt x="43764" y="244"/>
                </a:cubicBezTo>
                <a:cubicBezTo>
                  <a:pt x="43603" y="463"/>
                  <a:pt x="43472" y="566"/>
                  <a:pt x="43299" y="566"/>
                </a:cubicBezTo>
                <a:cubicBezTo>
                  <a:pt x="43210" y="566"/>
                  <a:pt x="43111" y="539"/>
                  <a:pt x="42992" y="487"/>
                </a:cubicBezTo>
                <a:cubicBezTo>
                  <a:pt x="42859" y="420"/>
                  <a:pt x="42749" y="310"/>
                  <a:pt x="42594" y="222"/>
                </a:cubicBezTo>
                <a:cubicBezTo>
                  <a:pt x="42307" y="575"/>
                  <a:pt x="41910" y="597"/>
                  <a:pt x="41513" y="597"/>
                </a:cubicBezTo>
                <a:cubicBezTo>
                  <a:pt x="41049" y="597"/>
                  <a:pt x="40586" y="619"/>
                  <a:pt x="40123" y="619"/>
                </a:cubicBezTo>
                <a:cubicBezTo>
                  <a:pt x="40045" y="630"/>
                  <a:pt x="39963" y="641"/>
                  <a:pt x="39883" y="641"/>
                </a:cubicBezTo>
                <a:cubicBezTo>
                  <a:pt x="39803" y="641"/>
                  <a:pt x="39725" y="630"/>
                  <a:pt x="39659" y="597"/>
                </a:cubicBezTo>
                <a:cubicBezTo>
                  <a:pt x="39527" y="553"/>
                  <a:pt x="39416" y="398"/>
                  <a:pt x="39262" y="288"/>
                </a:cubicBezTo>
                <a:cubicBezTo>
                  <a:pt x="38838" y="449"/>
                  <a:pt x="38413" y="590"/>
                  <a:pt x="38002" y="590"/>
                </a:cubicBezTo>
                <a:cubicBezTo>
                  <a:pt x="37793" y="590"/>
                  <a:pt x="37587" y="554"/>
                  <a:pt x="37386" y="464"/>
                </a:cubicBezTo>
                <a:cubicBezTo>
                  <a:pt x="37056" y="547"/>
                  <a:pt x="36784" y="687"/>
                  <a:pt x="36533" y="687"/>
                </a:cubicBezTo>
                <a:cubicBezTo>
                  <a:pt x="36516" y="687"/>
                  <a:pt x="36498" y="687"/>
                  <a:pt x="36481" y="685"/>
                </a:cubicBezTo>
                <a:cubicBezTo>
                  <a:pt x="36343" y="669"/>
                  <a:pt x="36205" y="665"/>
                  <a:pt x="36067" y="665"/>
                </a:cubicBezTo>
                <a:cubicBezTo>
                  <a:pt x="35894" y="665"/>
                  <a:pt x="35721" y="672"/>
                  <a:pt x="35548" y="672"/>
                </a:cubicBezTo>
                <a:cubicBezTo>
                  <a:pt x="35285" y="672"/>
                  <a:pt x="35022" y="656"/>
                  <a:pt x="34760" y="575"/>
                </a:cubicBezTo>
                <a:cubicBezTo>
                  <a:pt x="34719" y="567"/>
                  <a:pt x="34673" y="562"/>
                  <a:pt x="34625" y="562"/>
                </a:cubicBezTo>
                <a:cubicBezTo>
                  <a:pt x="34542" y="562"/>
                  <a:pt x="34454" y="577"/>
                  <a:pt x="34384" y="619"/>
                </a:cubicBezTo>
                <a:cubicBezTo>
                  <a:pt x="34183" y="704"/>
                  <a:pt x="33981" y="738"/>
                  <a:pt x="33782" y="738"/>
                </a:cubicBezTo>
                <a:cubicBezTo>
                  <a:pt x="33567" y="738"/>
                  <a:pt x="33355" y="698"/>
                  <a:pt x="33149" y="641"/>
                </a:cubicBezTo>
                <a:cubicBezTo>
                  <a:pt x="33016" y="608"/>
                  <a:pt x="32889" y="591"/>
                  <a:pt x="32762" y="591"/>
                </a:cubicBezTo>
                <a:cubicBezTo>
                  <a:pt x="32635" y="591"/>
                  <a:pt x="32509" y="608"/>
                  <a:pt x="32376" y="641"/>
                </a:cubicBezTo>
                <a:cubicBezTo>
                  <a:pt x="32161" y="688"/>
                  <a:pt x="31946" y="719"/>
                  <a:pt x="31735" y="719"/>
                </a:cubicBezTo>
                <a:cubicBezTo>
                  <a:pt x="31447" y="719"/>
                  <a:pt x="31165" y="661"/>
                  <a:pt x="30897" y="509"/>
                </a:cubicBezTo>
                <a:cubicBezTo>
                  <a:pt x="30590" y="680"/>
                  <a:pt x="30268" y="745"/>
                  <a:pt x="29944" y="745"/>
                </a:cubicBezTo>
                <a:cubicBezTo>
                  <a:pt x="29850" y="745"/>
                  <a:pt x="29756" y="739"/>
                  <a:pt x="29662" y="729"/>
                </a:cubicBezTo>
                <a:cubicBezTo>
                  <a:pt x="29578" y="723"/>
                  <a:pt x="29494" y="720"/>
                  <a:pt x="29410" y="720"/>
                </a:cubicBezTo>
                <a:cubicBezTo>
                  <a:pt x="29207" y="720"/>
                  <a:pt x="29004" y="736"/>
                  <a:pt x="28801" y="751"/>
                </a:cubicBezTo>
                <a:cubicBezTo>
                  <a:pt x="28639" y="751"/>
                  <a:pt x="28477" y="761"/>
                  <a:pt x="28315" y="761"/>
                </a:cubicBezTo>
                <a:cubicBezTo>
                  <a:pt x="28234" y="761"/>
                  <a:pt x="28154" y="759"/>
                  <a:pt x="28073" y="751"/>
                </a:cubicBezTo>
                <a:cubicBezTo>
                  <a:pt x="27722" y="725"/>
                  <a:pt x="27380" y="677"/>
                  <a:pt x="27036" y="677"/>
                </a:cubicBezTo>
                <a:cubicBezTo>
                  <a:pt x="26795" y="677"/>
                  <a:pt x="26553" y="701"/>
                  <a:pt x="26307" y="773"/>
                </a:cubicBezTo>
                <a:cubicBezTo>
                  <a:pt x="26278" y="781"/>
                  <a:pt x="26243" y="783"/>
                  <a:pt x="26207" y="783"/>
                </a:cubicBezTo>
                <a:cubicBezTo>
                  <a:pt x="26133" y="783"/>
                  <a:pt x="26050" y="773"/>
                  <a:pt x="25976" y="773"/>
                </a:cubicBezTo>
                <a:cubicBezTo>
                  <a:pt x="25926" y="775"/>
                  <a:pt x="25877" y="776"/>
                  <a:pt x="25828" y="776"/>
                </a:cubicBezTo>
                <a:cubicBezTo>
                  <a:pt x="25315" y="776"/>
                  <a:pt x="24813" y="702"/>
                  <a:pt x="24304" y="702"/>
                </a:cubicBezTo>
                <a:cubicBezTo>
                  <a:pt x="24141" y="702"/>
                  <a:pt x="23978" y="709"/>
                  <a:pt x="23813" y="729"/>
                </a:cubicBezTo>
                <a:cubicBezTo>
                  <a:pt x="23680" y="750"/>
                  <a:pt x="23547" y="758"/>
                  <a:pt x="23414" y="758"/>
                </a:cubicBezTo>
                <a:cubicBezTo>
                  <a:pt x="23128" y="758"/>
                  <a:pt x="22842" y="722"/>
                  <a:pt x="22555" y="707"/>
                </a:cubicBezTo>
                <a:cubicBezTo>
                  <a:pt x="22268" y="707"/>
                  <a:pt x="21981" y="685"/>
                  <a:pt x="21695" y="685"/>
                </a:cubicBezTo>
                <a:cubicBezTo>
                  <a:pt x="21474" y="685"/>
                  <a:pt x="21253" y="691"/>
                  <a:pt x="21032" y="691"/>
                </a:cubicBezTo>
                <a:cubicBezTo>
                  <a:pt x="20812" y="691"/>
                  <a:pt x="20591" y="685"/>
                  <a:pt x="20370" y="663"/>
                </a:cubicBezTo>
                <a:cubicBezTo>
                  <a:pt x="20086" y="637"/>
                  <a:pt x="19802" y="627"/>
                  <a:pt x="19517" y="627"/>
                </a:cubicBezTo>
                <a:cubicBezTo>
                  <a:pt x="19316" y="627"/>
                  <a:pt x="19115" y="632"/>
                  <a:pt x="18914" y="641"/>
                </a:cubicBezTo>
                <a:cubicBezTo>
                  <a:pt x="18823" y="647"/>
                  <a:pt x="18731" y="650"/>
                  <a:pt x="18637" y="650"/>
                </a:cubicBezTo>
                <a:cubicBezTo>
                  <a:pt x="18411" y="650"/>
                  <a:pt x="18177" y="635"/>
                  <a:pt x="17943" y="619"/>
                </a:cubicBezTo>
                <a:cubicBezTo>
                  <a:pt x="17126" y="597"/>
                  <a:pt x="16310" y="553"/>
                  <a:pt x="15493" y="531"/>
                </a:cubicBezTo>
                <a:cubicBezTo>
                  <a:pt x="14676" y="509"/>
                  <a:pt x="13860" y="531"/>
                  <a:pt x="13065" y="487"/>
                </a:cubicBezTo>
                <a:cubicBezTo>
                  <a:pt x="12729" y="461"/>
                  <a:pt x="12393" y="450"/>
                  <a:pt x="12057" y="450"/>
                </a:cubicBezTo>
                <a:cubicBezTo>
                  <a:pt x="11819" y="450"/>
                  <a:pt x="11582" y="455"/>
                  <a:pt x="11344" y="464"/>
                </a:cubicBezTo>
                <a:cubicBezTo>
                  <a:pt x="10903" y="464"/>
                  <a:pt x="10461" y="442"/>
                  <a:pt x="10042" y="288"/>
                </a:cubicBezTo>
                <a:cubicBezTo>
                  <a:pt x="9964" y="272"/>
                  <a:pt x="9886" y="257"/>
                  <a:pt x="9808" y="257"/>
                </a:cubicBezTo>
                <a:cubicBezTo>
                  <a:pt x="9775" y="257"/>
                  <a:pt x="9743" y="259"/>
                  <a:pt x="9711" y="266"/>
                </a:cubicBezTo>
                <a:cubicBezTo>
                  <a:pt x="9455" y="323"/>
                  <a:pt x="9200" y="339"/>
                  <a:pt x="8945" y="339"/>
                </a:cubicBezTo>
                <a:cubicBezTo>
                  <a:pt x="8604" y="339"/>
                  <a:pt x="8264" y="310"/>
                  <a:pt x="7923" y="310"/>
                </a:cubicBezTo>
                <a:cubicBezTo>
                  <a:pt x="6599" y="354"/>
                  <a:pt x="5253" y="354"/>
                  <a:pt x="3907" y="376"/>
                </a:cubicBezTo>
                <a:cubicBezTo>
                  <a:pt x="3796" y="376"/>
                  <a:pt x="3686" y="398"/>
                  <a:pt x="3576" y="398"/>
                </a:cubicBezTo>
                <a:cubicBezTo>
                  <a:pt x="3355" y="420"/>
                  <a:pt x="3200" y="487"/>
                  <a:pt x="3068" y="663"/>
                </a:cubicBezTo>
                <a:cubicBezTo>
                  <a:pt x="2958" y="773"/>
                  <a:pt x="2781" y="862"/>
                  <a:pt x="2627" y="950"/>
                </a:cubicBezTo>
                <a:cubicBezTo>
                  <a:pt x="2295" y="1127"/>
                  <a:pt x="2229" y="1193"/>
                  <a:pt x="2362" y="1568"/>
                </a:cubicBezTo>
                <a:cubicBezTo>
                  <a:pt x="2516" y="2031"/>
                  <a:pt x="2340" y="2384"/>
                  <a:pt x="2009" y="2671"/>
                </a:cubicBezTo>
                <a:cubicBezTo>
                  <a:pt x="1876" y="2804"/>
                  <a:pt x="1700" y="2892"/>
                  <a:pt x="1567" y="3002"/>
                </a:cubicBezTo>
                <a:cubicBezTo>
                  <a:pt x="1391" y="3157"/>
                  <a:pt x="1391" y="3356"/>
                  <a:pt x="1567" y="3510"/>
                </a:cubicBezTo>
                <a:cubicBezTo>
                  <a:pt x="1854" y="3753"/>
                  <a:pt x="2163" y="3974"/>
                  <a:pt x="2428" y="4216"/>
                </a:cubicBezTo>
                <a:cubicBezTo>
                  <a:pt x="2737" y="4459"/>
                  <a:pt x="3046" y="4636"/>
                  <a:pt x="3443" y="4702"/>
                </a:cubicBezTo>
                <a:cubicBezTo>
                  <a:pt x="3796" y="4746"/>
                  <a:pt x="4061" y="5033"/>
                  <a:pt x="4304" y="5254"/>
                </a:cubicBezTo>
                <a:cubicBezTo>
                  <a:pt x="4392" y="5320"/>
                  <a:pt x="4348" y="5518"/>
                  <a:pt x="4238" y="5540"/>
                </a:cubicBezTo>
                <a:cubicBezTo>
                  <a:pt x="3956" y="5601"/>
                  <a:pt x="3656" y="5698"/>
                  <a:pt x="3354" y="5698"/>
                </a:cubicBezTo>
                <a:cubicBezTo>
                  <a:pt x="3325" y="5698"/>
                  <a:pt x="3296" y="5697"/>
                  <a:pt x="3267" y="5695"/>
                </a:cubicBezTo>
                <a:cubicBezTo>
                  <a:pt x="3227" y="5692"/>
                  <a:pt x="3187" y="5690"/>
                  <a:pt x="3148" y="5690"/>
                </a:cubicBezTo>
                <a:cubicBezTo>
                  <a:pt x="2673" y="5690"/>
                  <a:pt x="2281" y="5926"/>
                  <a:pt x="1832" y="6048"/>
                </a:cubicBezTo>
                <a:cubicBezTo>
                  <a:pt x="1909" y="6191"/>
                  <a:pt x="2025" y="6197"/>
                  <a:pt x="2141" y="6197"/>
                </a:cubicBezTo>
                <a:cubicBezTo>
                  <a:pt x="2151" y="6197"/>
                  <a:pt x="2160" y="6197"/>
                  <a:pt x="2170" y="6197"/>
                </a:cubicBezTo>
                <a:cubicBezTo>
                  <a:pt x="2276" y="6197"/>
                  <a:pt x="2379" y="6202"/>
                  <a:pt x="2450" y="6313"/>
                </a:cubicBezTo>
                <a:cubicBezTo>
                  <a:pt x="2185" y="6622"/>
                  <a:pt x="1744" y="6622"/>
                  <a:pt x="1457" y="6820"/>
                </a:cubicBezTo>
                <a:cubicBezTo>
                  <a:pt x="1413" y="6953"/>
                  <a:pt x="1391" y="7041"/>
                  <a:pt x="1369" y="7129"/>
                </a:cubicBezTo>
                <a:cubicBezTo>
                  <a:pt x="1353" y="7133"/>
                  <a:pt x="1339" y="7135"/>
                  <a:pt x="1325" y="7135"/>
                </a:cubicBezTo>
                <a:cubicBezTo>
                  <a:pt x="1223" y="7135"/>
                  <a:pt x="1159" y="7042"/>
                  <a:pt x="1074" y="7042"/>
                </a:cubicBezTo>
                <a:cubicBezTo>
                  <a:pt x="1038" y="7042"/>
                  <a:pt x="998" y="7059"/>
                  <a:pt x="949" y="7107"/>
                </a:cubicBezTo>
                <a:cubicBezTo>
                  <a:pt x="1015" y="7549"/>
                  <a:pt x="1633" y="7747"/>
                  <a:pt x="1523" y="8299"/>
                </a:cubicBezTo>
                <a:cubicBezTo>
                  <a:pt x="1302" y="8454"/>
                  <a:pt x="1038" y="8498"/>
                  <a:pt x="795" y="8564"/>
                </a:cubicBezTo>
                <a:cubicBezTo>
                  <a:pt x="762" y="8570"/>
                  <a:pt x="728" y="8572"/>
                  <a:pt x="694" y="8572"/>
                </a:cubicBezTo>
                <a:cubicBezTo>
                  <a:pt x="572" y="8572"/>
                  <a:pt x="443" y="8543"/>
                  <a:pt x="313" y="8543"/>
                </a:cubicBezTo>
                <a:cubicBezTo>
                  <a:pt x="208" y="8543"/>
                  <a:pt x="102" y="8562"/>
                  <a:pt x="0" y="8630"/>
                </a:cubicBezTo>
                <a:cubicBezTo>
                  <a:pt x="155" y="8785"/>
                  <a:pt x="287" y="8895"/>
                  <a:pt x="375" y="9027"/>
                </a:cubicBezTo>
                <a:cubicBezTo>
                  <a:pt x="508" y="9270"/>
                  <a:pt x="706" y="9381"/>
                  <a:pt x="949" y="9425"/>
                </a:cubicBezTo>
                <a:cubicBezTo>
                  <a:pt x="1369" y="9535"/>
                  <a:pt x="1788" y="9667"/>
                  <a:pt x="2207" y="9800"/>
                </a:cubicBezTo>
                <a:cubicBezTo>
                  <a:pt x="2340" y="9844"/>
                  <a:pt x="2472" y="9888"/>
                  <a:pt x="2582" y="9954"/>
                </a:cubicBezTo>
                <a:cubicBezTo>
                  <a:pt x="2847" y="10175"/>
                  <a:pt x="3134" y="10396"/>
                  <a:pt x="3377" y="10638"/>
                </a:cubicBezTo>
                <a:cubicBezTo>
                  <a:pt x="3576" y="10815"/>
                  <a:pt x="3796" y="10881"/>
                  <a:pt x="4039" y="10903"/>
                </a:cubicBezTo>
                <a:cubicBezTo>
                  <a:pt x="4198" y="10903"/>
                  <a:pt x="4357" y="10875"/>
                  <a:pt x="4516" y="10875"/>
                </a:cubicBezTo>
                <a:cubicBezTo>
                  <a:pt x="4555" y="10875"/>
                  <a:pt x="4595" y="10877"/>
                  <a:pt x="4635" y="10881"/>
                </a:cubicBezTo>
                <a:cubicBezTo>
                  <a:pt x="5131" y="10933"/>
                  <a:pt x="5613" y="10984"/>
                  <a:pt x="6103" y="10984"/>
                </a:cubicBezTo>
                <a:cubicBezTo>
                  <a:pt x="6245" y="10984"/>
                  <a:pt x="6389" y="10979"/>
                  <a:pt x="6533" y="10970"/>
                </a:cubicBezTo>
                <a:cubicBezTo>
                  <a:pt x="6727" y="10949"/>
                  <a:pt x="6922" y="10942"/>
                  <a:pt x="7116" y="10942"/>
                </a:cubicBezTo>
                <a:cubicBezTo>
                  <a:pt x="7562" y="10942"/>
                  <a:pt x="8007" y="10983"/>
                  <a:pt x="8453" y="11014"/>
                </a:cubicBezTo>
                <a:cubicBezTo>
                  <a:pt x="8651" y="11014"/>
                  <a:pt x="8850" y="11036"/>
                  <a:pt x="9049" y="11102"/>
                </a:cubicBezTo>
                <a:cubicBezTo>
                  <a:pt x="9181" y="11157"/>
                  <a:pt x="9314" y="11179"/>
                  <a:pt x="9452" y="11179"/>
                </a:cubicBezTo>
                <a:cubicBezTo>
                  <a:pt x="9589" y="11179"/>
                  <a:pt x="9733" y="11157"/>
                  <a:pt x="9887" y="11124"/>
                </a:cubicBezTo>
                <a:cubicBezTo>
                  <a:pt x="10050" y="11077"/>
                  <a:pt x="10213" y="11049"/>
                  <a:pt x="10383" y="11049"/>
                </a:cubicBezTo>
                <a:cubicBezTo>
                  <a:pt x="10535" y="11049"/>
                  <a:pt x="10692" y="11072"/>
                  <a:pt x="10858" y="11124"/>
                </a:cubicBezTo>
                <a:cubicBezTo>
                  <a:pt x="11006" y="11183"/>
                  <a:pt x="11163" y="11193"/>
                  <a:pt x="11323" y="11193"/>
                </a:cubicBezTo>
                <a:cubicBezTo>
                  <a:pt x="11403" y="11193"/>
                  <a:pt x="11484" y="11190"/>
                  <a:pt x="11565" y="11190"/>
                </a:cubicBezTo>
                <a:cubicBezTo>
                  <a:pt x="11877" y="11190"/>
                  <a:pt x="12189" y="11178"/>
                  <a:pt x="12501" y="11178"/>
                </a:cubicBezTo>
                <a:cubicBezTo>
                  <a:pt x="12917" y="11178"/>
                  <a:pt x="13333" y="11200"/>
                  <a:pt x="13750" y="11301"/>
                </a:cubicBezTo>
                <a:cubicBezTo>
                  <a:pt x="13838" y="11323"/>
                  <a:pt x="13970" y="11323"/>
                  <a:pt x="13970" y="11455"/>
                </a:cubicBezTo>
                <a:cubicBezTo>
                  <a:pt x="13840" y="11660"/>
                  <a:pt x="13646" y="11676"/>
                  <a:pt x="13442" y="11676"/>
                </a:cubicBezTo>
                <a:cubicBezTo>
                  <a:pt x="13405" y="11676"/>
                  <a:pt x="13368" y="11676"/>
                  <a:pt x="13330" y="11676"/>
                </a:cubicBezTo>
                <a:cubicBezTo>
                  <a:pt x="13286" y="11676"/>
                  <a:pt x="13264" y="11720"/>
                  <a:pt x="13198" y="11764"/>
                </a:cubicBezTo>
                <a:cubicBezTo>
                  <a:pt x="13242" y="11896"/>
                  <a:pt x="13286" y="12029"/>
                  <a:pt x="13330" y="12161"/>
                </a:cubicBezTo>
                <a:cubicBezTo>
                  <a:pt x="13220" y="12316"/>
                  <a:pt x="13132" y="12470"/>
                  <a:pt x="12999" y="12625"/>
                </a:cubicBezTo>
                <a:cubicBezTo>
                  <a:pt x="13110" y="12713"/>
                  <a:pt x="13176" y="12779"/>
                  <a:pt x="13264" y="12845"/>
                </a:cubicBezTo>
                <a:cubicBezTo>
                  <a:pt x="13374" y="12934"/>
                  <a:pt x="13485" y="13022"/>
                  <a:pt x="13463" y="13154"/>
                </a:cubicBezTo>
                <a:cubicBezTo>
                  <a:pt x="13418" y="13353"/>
                  <a:pt x="13308" y="13485"/>
                  <a:pt x="13110" y="13530"/>
                </a:cubicBezTo>
                <a:cubicBezTo>
                  <a:pt x="13043" y="13541"/>
                  <a:pt x="12977" y="13541"/>
                  <a:pt x="12911" y="13541"/>
                </a:cubicBezTo>
                <a:cubicBezTo>
                  <a:pt x="12845" y="13541"/>
                  <a:pt x="12778" y="13541"/>
                  <a:pt x="12712" y="13552"/>
                </a:cubicBezTo>
                <a:cubicBezTo>
                  <a:pt x="12447" y="13596"/>
                  <a:pt x="12161" y="13640"/>
                  <a:pt x="11874" y="13706"/>
                </a:cubicBezTo>
                <a:cubicBezTo>
                  <a:pt x="11807" y="13706"/>
                  <a:pt x="11763" y="13794"/>
                  <a:pt x="11697" y="13861"/>
                </a:cubicBezTo>
                <a:cubicBezTo>
                  <a:pt x="11829" y="14125"/>
                  <a:pt x="12094" y="14192"/>
                  <a:pt x="12315" y="14258"/>
                </a:cubicBezTo>
                <a:cubicBezTo>
                  <a:pt x="12977" y="14412"/>
                  <a:pt x="13639" y="14567"/>
                  <a:pt x="14301" y="14699"/>
                </a:cubicBezTo>
                <a:cubicBezTo>
                  <a:pt x="14743" y="14788"/>
                  <a:pt x="15184" y="14832"/>
                  <a:pt x="15625" y="14898"/>
                </a:cubicBezTo>
                <a:cubicBezTo>
                  <a:pt x="15714" y="14920"/>
                  <a:pt x="15824" y="15030"/>
                  <a:pt x="15846" y="15097"/>
                </a:cubicBezTo>
                <a:cubicBezTo>
                  <a:pt x="15890" y="15251"/>
                  <a:pt x="15846" y="15406"/>
                  <a:pt x="15692" y="15494"/>
                </a:cubicBezTo>
                <a:cubicBezTo>
                  <a:pt x="15603" y="15538"/>
                  <a:pt x="15515" y="15560"/>
                  <a:pt x="15272" y="15648"/>
                </a:cubicBezTo>
                <a:cubicBezTo>
                  <a:pt x="15692" y="15714"/>
                  <a:pt x="15956" y="15803"/>
                  <a:pt x="16221" y="15825"/>
                </a:cubicBezTo>
                <a:cubicBezTo>
                  <a:pt x="16663" y="15869"/>
                  <a:pt x="17104" y="15891"/>
                  <a:pt x="17545" y="15935"/>
                </a:cubicBezTo>
                <a:cubicBezTo>
                  <a:pt x="17870" y="15984"/>
                  <a:pt x="18182" y="16056"/>
                  <a:pt x="18500" y="16056"/>
                </a:cubicBezTo>
                <a:cubicBezTo>
                  <a:pt x="18615" y="16056"/>
                  <a:pt x="18731" y="16047"/>
                  <a:pt x="18848" y="16023"/>
                </a:cubicBezTo>
                <a:cubicBezTo>
                  <a:pt x="18886" y="16017"/>
                  <a:pt x="18925" y="16014"/>
                  <a:pt x="18964" y="16014"/>
                </a:cubicBezTo>
                <a:cubicBezTo>
                  <a:pt x="19058" y="16014"/>
                  <a:pt x="19151" y="16030"/>
                  <a:pt x="19245" y="16046"/>
                </a:cubicBezTo>
                <a:cubicBezTo>
                  <a:pt x="19752" y="16156"/>
                  <a:pt x="20238" y="16244"/>
                  <a:pt x="20746" y="16332"/>
                </a:cubicBezTo>
                <a:cubicBezTo>
                  <a:pt x="20856" y="16354"/>
                  <a:pt x="21010" y="16354"/>
                  <a:pt x="21143" y="16354"/>
                </a:cubicBezTo>
                <a:cubicBezTo>
                  <a:pt x="21319" y="16354"/>
                  <a:pt x="21496" y="16354"/>
                  <a:pt x="21650" y="16377"/>
                </a:cubicBezTo>
                <a:cubicBezTo>
                  <a:pt x="22445" y="16421"/>
                  <a:pt x="23239" y="16509"/>
                  <a:pt x="24034" y="16509"/>
                </a:cubicBezTo>
                <a:cubicBezTo>
                  <a:pt x="24475" y="16509"/>
                  <a:pt x="24850" y="16619"/>
                  <a:pt x="25115" y="16884"/>
                </a:cubicBezTo>
                <a:cubicBezTo>
                  <a:pt x="25159" y="17259"/>
                  <a:pt x="25204" y="17568"/>
                  <a:pt x="25248" y="17899"/>
                </a:cubicBezTo>
                <a:cubicBezTo>
                  <a:pt x="25074" y="18001"/>
                  <a:pt x="24901" y="18045"/>
                  <a:pt x="24727" y="18045"/>
                </a:cubicBezTo>
                <a:cubicBezTo>
                  <a:pt x="24636" y="18045"/>
                  <a:pt x="24545" y="18033"/>
                  <a:pt x="24453" y="18010"/>
                </a:cubicBezTo>
                <a:cubicBezTo>
                  <a:pt x="24321" y="17966"/>
                  <a:pt x="24166" y="17921"/>
                  <a:pt x="24012" y="17899"/>
                </a:cubicBezTo>
                <a:cubicBezTo>
                  <a:pt x="23983" y="17894"/>
                  <a:pt x="23954" y="17889"/>
                  <a:pt x="23926" y="17889"/>
                </a:cubicBezTo>
                <a:cubicBezTo>
                  <a:pt x="23847" y="17889"/>
                  <a:pt x="23774" y="17923"/>
                  <a:pt x="23725" y="18054"/>
                </a:cubicBezTo>
                <a:cubicBezTo>
                  <a:pt x="23835" y="18208"/>
                  <a:pt x="23924" y="18451"/>
                  <a:pt x="24100" y="18561"/>
                </a:cubicBezTo>
                <a:cubicBezTo>
                  <a:pt x="24233" y="18672"/>
                  <a:pt x="24475" y="18628"/>
                  <a:pt x="24652" y="18694"/>
                </a:cubicBezTo>
                <a:cubicBezTo>
                  <a:pt x="25292" y="18892"/>
                  <a:pt x="25998" y="19025"/>
                  <a:pt x="26263" y="19709"/>
                </a:cubicBezTo>
                <a:cubicBezTo>
                  <a:pt x="26616" y="19864"/>
                  <a:pt x="26947" y="20018"/>
                  <a:pt x="27278" y="20150"/>
                </a:cubicBezTo>
                <a:cubicBezTo>
                  <a:pt x="28382" y="20636"/>
                  <a:pt x="29507" y="21055"/>
                  <a:pt x="30743" y="21188"/>
                </a:cubicBezTo>
                <a:cubicBezTo>
                  <a:pt x="31383" y="21254"/>
                  <a:pt x="32023" y="21276"/>
                  <a:pt x="32641" y="21430"/>
                </a:cubicBezTo>
                <a:cubicBezTo>
                  <a:pt x="32818" y="21475"/>
                  <a:pt x="33038" y="21453"/>
                  <a:pt x="33237" y="21475"/>
                </a:cubicBezTo>
                <a:cubicBezTo>
                  <a:pt x="33502" y="21497"/>
                  <a:pt x="33767" y="21519"/>
                  <a:pt x="34009" y="21563"/>
                </a:cubicBezTo>
                <a:cubicBezTo>
                  <a:pt x="34492" y="21643"/>
                  <a:pt x="34957" y="21742"/>
                  <a:pt x="35437" y="21742"/>
                </a:cubicBezTo>
                <a:cubicBezTo>
                  <a:pt x="35483" y="21742"/>
                  <a:pt x="35530" y="21741"/>
                  <a:pt x="35576" y="21739"/>
                </a:cubicBezTo>
                <a:cubicBezTo>
                  <a:pt x="35731" y="21739"/>
                  <a:pt x="35885" y="21762"/>
                  <a:pt x="36040" y="21784"/>
                </a:cubicBezTo>
                <a:cubicBezTo>
                  <a:pt x="36525" y="21828"/>
                  <a:pt x="36989" y="21916"/>
                  <a:pt x="37474" y="21938"/>
                </a:cubicBezTo>
                <a:cubicBezTo>
                  <a:pt x="37827" y="21960"/>
                  <a:pt x="38180" y="21938"/>
                  <a:pt x="38511" y="22093"/>
                </a:cubicBezTo>
                <a:cubicBezTo>
                  <a:pt x="38622" y="22137"/>
                  <a:pt x="38776" y="22115"/>
                  <a:pt x="38887" y="22137"/>
                </a:cubicBezTo>
                <a:cubicBezTo>
                  <a:pt x="39078" y="22137"/>
                  <a:pt x="39279" y="22117"/>
                  <a:pt x="39470" y="22117"/>
                </a:cubicBezTo>
                <a:cubicBezTo>
                  <a:pt x="39566" y="22117"/>
                  <a:pt x="39659" y="22122"/>
                  <a:pt x="39747" y="22137"/>
                </a:cubicBezTo>
                <a:cubicBezTo>
                  <a:pt x="40387" y="22247"/>
                  <a:pt x="41027" y="22137"/>
                  <a:pt x="41645" y="22357"/>
                </a:cubicBezTo>
                <a:lnTo>
                  <a:pt x="41778" y="22357"/>
                </a:lnTo>
                <a:cubicBezTo>
                  <a:pt x="41870" y="22351"/>
                  <a:pt x="41962" y="22347"/>
                  <a:pt x="42054" y="22347"/>
                </a:cubicBezTo>
                <a:cubicBezTo>
                  <a:pt x="42558" y="22347"/>
                  <a:pt x="43058" y="22441"/>
                  <a:pt x="43543" y="22534"/>
                </a:cubicBezTo>
                <a:cubicBezTo>
                  <a:pt x="43639" y="22561"/>
                  <a:pt x="43734" y="22580"/>
                  <a:pt x="43830" y="22580"/>
                </a:cubicBezTo>
                <a:cubicBezTo>
                  <a:pt x="43889" y="22580"/>
                  <a:pt x="43948" y="22573"/>
                  <a:pt x="44007" y="22556"/>
                </a:cubicBezTo>
                <a:cubicBezTo>
                  <a:pt x="44147" y="22527"/>
                  <a:pt x="44282" y="22513"/>
                  <a:pt x="44414" y="22513"/>
                </a:cubicBezTo>
                <a:cubicBezTo>
                  <a:pt x="44781" y="22513"/>
                  <a:pt x="45122" y="22620"/>
                  <a:pt x="45463" y="22799"/>
                </a:cubicBezTo>
                <a:cubicBezTo>
                  <a:pt x="45740" y="22636"/>
                  <a:pt x="45812" y="22581"/>
                  <a:pt x="45973" y="22581"/>
                </a:cubicBezTo>
                <a:cubicBezTo>
                  <a:pt x="46030" y="22581"/>
                  <a:pt x="46098" y="22589"/>
                  <a:pt x="46192" y="22600"/>
                </a:cubicBezTo>
                <a:cubicBezTo>
                  <a:pt x="46633" y="22666"/>
                  <a:pt x="47074" y="22688"/>
                  <a:pt x="47450" y="22931"/>
                </a:cubicBezTo>
                <a:cubicBezTo>
                  <a:pt x="47672" y="22813"/>
                  <a:pt x="47894" y="22750"/>
                  <a:pt x="48117" y="22750"/>
                </a:cubicBezTo>
                <a:cubicBezTo>
                  <a:pt x="48269" y="22750"/>
                  <a:pt x="48422" y="22780"/>
                  <a:pt x="48575" y="22843"/>
                </a:cubicBezTo>
                <a:cubicBezTo>
                  <a:pt x="48617" y="22860"/>
                  <a:pt x="48666" y="22867"/>
                  <a:pt x="48716" y="22867"/>
                </a:cubicBezTo>
                <a:cubicBezTo>
                  <a:pt x="48797" y="22867"/>
                  <a:pt x="48882" y="22848"/>
                  <a:pt x="48950" y="22821"/>
                </a:cubicBezTo>
                <a:cubicBezTo>
                  <a:pt x="49022" y="22780"/>
                  <a:pt x="49084" y="22763"/>
                  <a:pt x="49146" y="22763"/>
                </a:cubicBezTo>
                <a:cubicBezTo>
                  <a:pt x="49217" y="22763"/>
                  <a:pt x="49287" y="22785"/>
                  <a:pt x="49370" y="22821"/>
                </a:cubicBezTo>
                <a:cubicBezTo>
                  <a:pt x="49634" y="22975"/>
                  <a:pt x="49921" y="23086"/>
                  <a:pt x="50252" y="23240"/>
                </a:cubicBezTo>
                <a:cubicBezTo>
                  <a:pt x="50456" y="23199"/>
                  <a:pt x="50698" y="23083"/>
                  <a:pt x="50960" y="23083"/>
                </a:cubicBezTo>
                <a:cubicBezTo>
                  <a:pt x="50981" y="23083"/>
                  <a:pt x="51003" y="23084"/>
                  <a:pt x="51025" y="23086"/>
                </a:cubicBezTo>
                <a:cubicBezTo>
                  <a:pt x="51338" y="23086"/>
                  <a:pt x="51651" y="23105"/>
                  <a:pt x="51960" y="23105"/>
                </a:cubicBezTo>
                <a:cubicBezTo>
                  <a:pt x="52218" y="23105"/>
                  <a:pt x="52473" y="23092"/>
                  <a:pt x="52724" y="23042"/>
                </a:cubicBezTo>
                <a:cubicBezTo>
                  <a:pt x="53497" y="23196"/>
                  <a:pt x="54247" y="23262"/>
                  <a:pt x="55019" y="23306"/>
                </a:cubicBezTo>
                <a:cubicBezTo>
                  <a:pt x="55218" y="23306"/>
                  <a:pt x="55417" y="23344"/>
                  <a:pt x="55615" y="23344"/>
                </a:cubicBezTo>
                <a:cubicBezTo>
                  <a:pt x="55681" y="23344"/>
                  <a:pt x="55748" y="23339"/>
                  <a:pt x="55814" y="23328"/>
                </a:cubicBezTo>
                <a:cubicBezTo>
                  <a:pt x="55913" y="23304"/>
                  <a:pt x="56013" y="23291"/>
                  <a:pt x="56111" y="23291"/>
                </a:cubicBezTo>
                <a:cubicBezTo>
                  <a:pt x="56274" y="23291"/>
                  <a:pt x="56435" y="23326"/>
                  <a:pt x="56586" y="23395"/>
                </a:cubicBezTo>
                <a:cubicBezTo>
                  <a:pt x="56747" y="23448"/>
                  <a:pt x="56907" y="23477"/>
                  <a:pt x="57067" y="23477"/>
                </a:cubicBezTo>
                <a:cubicBezTo>
                  <a:pt x="57172" y="23477"/>
                  <a:pt x="57276" y="23465"/>
                  <a:pt x="57381" y="23439"/>
                </a:cubicBezTo>
                <a:cubicBezTo>
                  <a:pt x="57473" y="23418"/>
                  <a:pt x="57570" y="23403"/>
                  <a:pt x="57669" y="23403"/>
                </a:cubicBezTo>
                <a:cubicBezTo>
                  <a:pt x="57784" y="23403"/>
                  <a:pt x="57902" y="23424"/>
                  <a:pt x="58021" y="23483"/>
                </a:cubicBezTo>
                <a:cubicBezTo>
                  <a:pt x="58948" y="23858"/>
                  <a:pt x="59941" y="23660"/>
                  <a:pt x="60890" y="23814"/>
                </a:cubicBezTo>
                <a:cubicBezTo>
                  <a:pt x="60912" y="23814"/>
                  <a:pt x="60978" y="23814"/>
                  <a:pt x="61000" y="23792"/>
                </a:cubicBezTo>
                <a:cubicBezTo>
                  <a:pt x="61087" y="23766"/>
                  <a:pt x="61167" y="23754"/>
                  <a:pt x="61240" y="23754"/>
                </a:cubicBezTo>
                <a:cubicBezTo>
                  <a:pt x="61482" y="23754"/>
                  <a:pt x="61649" y="23891"/>
                  <a:pt x="61751" y="24145"/>
                </a:cubicBezTo>
                <a:cubicBezTo>
                  <a:pt x="61773" y="24211"/>
                  <a:pt x="61839" y="24233"/>
                  <a:pt x="61883" y="24277"/>
                </a:cubicBezTo>
                <a:cubicBezTo>
                  <a:pt x="62206" y="24116"/>
                  <a:pt x="62432" y="24010"/>
                  <a:pt x="62644" y="24010"/>
                </a:cubicBezTo>
                <a:cubicBezTo>
                  <a:pt x="62894" y="24010"/>
                  <a:pt x="63125" y="24159"/>
                  <a:pt x="63472" y="24542"/>
                </a:cubicBezTo>
                <a:cubicBezTo>
                  <a:pt x="63494" y="24542"/>
                  <a:pt x="63538" y="24564"/>
                  <a:pt x="63538" y="24564"/>
                </a:cubicBezTo>
                <a:cubicBezTo>
                  <a:pt x="63693" y="24476"/>
                  <a:pt x="63847" y="24388"/>
                  <a:pt x="64002" y="24300"/>
                </a:cubicBezTo>
                <a:cubicBezTo>
                  <a:pt x="64235" y="24139"/>
                  <a:pt x="64478" y="24056"/>
                  <a:pt x="64730" y="24056"/>
                </a:cubicBezTo>
                <a:cubicBezTo>
                  <a:pt x="64860" y="24056"/>
                  <a:pt x="64992" y="24078"/>
                  <a:pt x="65127" y="24123"/>
                </a:cubicBezTo>
                <a:cubicBezTo>
                  <a:pt x="65282" y="24167"/>
                  <a:pt x="65414" y="24233"/>
                  <a:pt x="65569" y="24255"/>
                </a:cubicBezTo>
                <a:cubicBezTo>
                  <a:pt x="65922" y="24322"/>
                  <a:pt x="66187" y="24476"/>
                  <a:pt x="66297" y="24851"/>
                </a:cubicBezTo>
                <a:cubicBezTo>
                  <a:pt x="66324" y="24958"/>
                  <a:pt x="66407" y="25017"/>
                  <a:pt x="66513" y="25017"/>
                </a:cubicBezTo>
                <a:cubicBezTo>
                  <a:pt x="66582" y="25017"/>
                  <a:pt x="66660" y="24992"/>
                  <a:pt x="66738" y="24940"/>
                </a:cubicBezTo>
                <a:cubicBezTo>
                  <a:pt x="66871" y="24851"/>
                  <a:pt x="67025" y="24741"/>
                  <a:pt x="67158" y="24631"/>
                </a:cubicBezTo>
                <a:cubicBezTo>
                  <a:pt x="67285" y="24522"/>
                  <a:pt x="67427" y="24443"/>
                  <a:pt x="67596" y="24443"/>
                </a:cubicBezTo>
                <a:cubicBezTo>
                  <a:pt x="67633" y="24443"/>
                  <a:pt x="67670" y="24446"/>
                  <a:pt x="67709" y="24454"/>
                </a:cubicBezTo>
                <a:cubicBezTo>
                  <a:pt x="68195" y="24520"/>
                  <a:pt x="68725" y="24432"/>
                  <a:pt x="69144" y="24807"/>
                </a:cubicBezTo>
                <a:cubicBezTo>
                  <a:pt x="69210" y="24873"/>
                  <a:pt x="69342" y="24873"/>
                  <a:pt x="69453" y="24917"/>
                </a:cubicBezTo>
                <a:cubicBezTo>
                  <a:pt x="69431" y="25116"/>
                  <a:pt x="69387" y="25293"/>
                  <a:pt x="69342" y="25447"/>
                </a:cubicBezTo>
                <a:cubicBezTo>
                  <a:pt x="69696" y="25315"/>
                  <a:pt x="69894" y="25028"/>
                  <a:pt x="70071" y="24719"/>
                </a:cubicBezTo>
                <a:cubicBezTo>
                  <a:pt x="70181" y="24719"/>
                  <a:pt x="70269" y="24697"/>
                  <a:pt x="70358" y="24675"/>
                </a:cubicBezTo>
                <a:cubicBezTo>
                  <a:pt x="70455" y="24661"/>
                  <a:pt x="70536" y="24653"/>
                  <a:pt x="70604" y="24653"/>
                </a:cubicBezTo>
                <a:cubicBezTo>
                  <a:pt x="70863" y="24653"/>
                  <a:pt x="70951" y="24767"/>
                  <a:pt x="71108" y="25116"/>
                </a:cubicBezTo>
                <a:cubicBezTo>
                  <a:pt x="71174" y="25249"/>
                  <a:pt x="71130" y="25425"/>
                  <a:pt x="71373" y="25513"/>
                </a:cubicBezTo>
                <a:cubicBezTo>
                  <a:pt x="71527" y="25337"/>
                  <a:pt x="71704" y="25138"/>
                  <a:pt x="71880" y="24940"/>
                </a:cubicBezTo>
                <a:cubicBezTo>
                  <a:pt x="72039" y="24765"/>
                  <a:pt x="72210" y="24682"/>
                  <a:pt x="72408" y="24682"/>
                </a:cubicBezTo>
                <a:cubicBezTo>
                  <a:pt x="72485" y="24682"/>
                  <a:pt x="72566" y="24694"/>
                  <a:pt x="72653" y="24719"/>
                </a:cubicBezTo>
                <a:cubicBezTo>
                  <a:pt x="72763" y="24763"/>
                  <a:pt x="72852" y="24807"/>
                  <a:pt x="72962" y="24873"/>
                </a:cubicBezTo>
                <a:cubicBezTo>
                  <a:pt x="73185" y="25007"/>
                  <a:pt x="73418" y="25081"/>
                  <a:pt x="73662" y="25081"/>
                </a:cubicBezTo>
                <a:cubicBezTo>
                  <a:pt x="73779" y="25081"/>
                  <a:pt x="73899" y="25064"/>
                  <a:pt x="74021" y="25028"/>
                </a:cubicBezTo>
                <a:cubicBezTo>
                  <a:pt x="74065" y="25006"/>
                  <a:pt x="74109" y="25000"/>
                  <a:pt x="74154" y="25000"/>
                </a:cubicBezTo>
                <a:cubicBezTo>
                  <a:pt x="74198" y="25000"/>
                  <a:pt x="74242" y="25006"/>
                  <a:pt x="74286" y="25006"/>
                </a:cubicBezTo>
                <a:cubicBezTo>
                  <a:pt x="74352" y="25138"/>
                  <a:pt x="74396" y="25249"/>
                  <a:pt x="74441" y="25381"/>
                </a:cubicBezTo>
                <a:cubicBezTo>
                  <a:pt x="74661" y="25425"/>
                  <a:pt x="74882" y="25491"/>
                  <a:pt x="75081" y="25557"/>
                </a:cubicBezTo>
                <a:cubicBezTo>
                  <a:pt x="75213" y="25425"/>
                  <a:pt x="75345" y="25315"/>
                  <a:pt x="75456" y="25226"/>
                </a:cubicBezTo>
                <a:cubicBezTo>
                  <a:pt x="75515" y="25226"/>
                  <a:pt x="75554" y="25217"/>
                  <a:pt x="75580" y="25217"/>
                </a:cubicBezTo>
                <a:cubicBezTo>
                  <a:pt x="75593" y="25217"/>
                  <a:pt x="75603" y="25219"/>
                  <a:pt x="75610" y="25226"/>
                </a:cubicBezTo>
                <a:cubicBezTo>
                  <a:pt x="75728" y="25299"/>
                  <a:pt x="75841" y="25330"/>
                  <a:pt x="75953" y="25330"/>
                </a:cubicBezTo>
                <a:cubicBezTo>
                  <a:pt x="76114" y="25330"/>
                  <a:pt x="76270" y="25265"/>
                  <a:pt x="76427" y="25160"/>
                </a:cubicBezTo>
                <a:cubicBezTo>
                  <a:pt x="76537" y="25094"/>
                  <a:pt x="76692" y="25094"/>
                  <a:pt x="76846" y="25050"/>
                </a:cubicBezTo>
                <a:cubicBezTo>
                  <a:pt x="76912" y="25160"/>
                  <a:pt x="76934" y="25249"/>
                  <a:pt x="76978" y="25315"/>
                </a:cubicBezTo>
                <a:cubicBezTo>
                  <a:pt x="77023" y="25403"/>
                  <a:pt x="77045" y="25513"/>
                  <a:pt x="77089" y="25580"/>
                </a:cubicBezTo>
                <a:cubicBezTo>
                  <a:pt x="77354" y="25580"/>
                  <a:pt x="77574" y="25602"/>
                  <a:pt x="77795" y="25602"/>
                </a:cubicBezTo>
                <a:cubicBezTo>
                  <a:pt x="77943" y="25517"/>
                  <a:pt x="77990" y="25291"/>
                  <a:pt x="78264" y="25291"/>
                </a:cubicBezTo>
                <a:cubicBezTo>
                  <a:pt x="78276" y="25291"/>
                  <a:pt x="78289" y="25292"/>
                  <a:pt x="78303" y="25293"/>
                </a:cubicBezTo>
                <a:cubicBezTo>
                  <a:pt x="78391" y="25403"/>
                  <a:pt x="78523" y="25535"/>
                  <a:pt x="78656" y="25690"/>
                </a:cubicBezTo>
                <a:cubicBezTo>
                  <a:pt x="78854" y="25535"/>
                  <a:pt x="79009" y="25337"/>
                  <a:pt x="79208" y="25293"/>
                </a:cubicBezTo>
                <a:cubicBezTo>
                  <a:pt x="79268" y="25275"/>
                  <a:pt x="79330" y="25268"/>
                  <a:pt x="79393" y="25268"/>
                </a:cubicBezTo>
                <a:cubicBezTo>
                  <a:pt x="79561" y="25268"/>
                  <a:pt x="79737" y="25315"/>
                  <a:pt x="79914" y="25315"/>
                </a:cubicBezTo>
                <a:cubicBezTo>
                  <a:pt x="80576" y="25359"/>
                  <a:pt x="81238" y="25381"/>
                  <a:pt x="81878" y="25447"/>
                </a:cubicBezTo>
                <a:cubicBezTo>
                  <a:pt x="82021" y="25468"/>
                  <a:pt x="82164" y="25483"/>
                  <a:pt x="82305" y="25483"/>
                </a:cubicBezTo>
                <a:cubicBezTo>
                  <a:pt x="82468" y="25483"/>
                  <a:pt x="82629" y="25462"/>
                  <a:pt x="82783" y="25403"/>
                </a:cubicBezTo>
                <a:cubicBezTo>
                  <a:pt x="82795" y="25399"/>
                  <a:pt x="82808" y="25397"/>
                  <a:pt x="82821" y="25397"/>
                </a:cubicBezTo>
                <a:cubicBezTo>
                  <a:pt x="82875" y="25397"/>
                  <a:pt x="82932" y="25429"/>
                  <a:pt x="83003" y="25447"/>
                </a:cubicBezTo>
                <a:cubicBezTo>
                  <a:pt x="83048" y="25602"/>
                  <a:pt x="83092" y="25756"/>
                  <a:pt x="83180" y="25977"/>
                </a:cubicBezTo>
                <a:cubicBezTo>
                  <a:pt x="83268" y="25889"/>
                  <a:pt x="83334" y="25822"/>
                  <a:pt x="83379" y="25778"/>
                </a:cubicBezTo>
                <a:cubicBezTo>
                  <a:pt x="83573" y="25584"/>
                  <a:pt x="83780" y="25508"/>
                  <a:pt x="84016" y="25508"/>
                </a:cubicBezTo>
                <a:cubicBezTo>
                  <a:pt x="84101" y="25508"/>
                  <a:pt x="84190" y="25518"/>
                  <a:pt x="84283" y="25535"/>
                </a:cubicBezTo>
                <a:cubicBezTo>
                  <a:pt x="84968" y="25668"/>
                  <a:pt x="85630" y="25778"/>
                  <a:pt x="86314" y="25844"/>
                </a:cubicBezTo>
                <a:cubicBezTo>
                  <a:pt x="86622" y="25886"/>
                  <a:pt x="86947" y="25902"/>
                  <a:pt x="87274" y="25902"/>
                </a:cubicBezTo>
                <a:cubicBezTo>
                  <a:pt x="87462" y="25902"/>
                  <a:pt x="87651" y="25897"/>
                  <a:pt x="87837" y="25889"/>
                </a:cubicBezTo>
                <a:cubicBezTo>
                  <a:pt x="87946" y="25879"/>
                  <a:pt x="88052" y="25874"/>
                  <a:pt x="88158" y="25874"/>
                </a:cubicBezTo>
                <a:cubicBezTo>
                  <a:pt x="88306" y="25874"/>
                  <a:pt x="88454" y="25885"/>
                  <a:pt x="88609" y="25911"/>
                </a:cubicBezTo>
                <a:cubicBezTo>
                  <a:pt x="88984" y="25955"/>
                  <a:pt x="89359" y="25999"/>
                  <a:pt x="89735" y="26021"/>
                </a:cubicBezTo>
                <a:cubicBezTo>
                  <a:pt x="90132" y="26043"/>
                  <a:pt x="90529" y="26065"/>
                  <a:pt x="90904" y="26087"/>
                </a:cubicBezTo>
                <a:cubicBezTo>
                  <a:pt x="91251" y="26124"/>
                  <a:pt x="91614" y="26236"/>
                  <a:pt x="91953" y="26236"/>
                </a:cubicBezTo>
                <a:cubicBezTo>
                  <a:pt x="92024" y="26236"/>
                  <a:pt x="92094" y="26231"/>
                  <a:pt x="92162" y="26220"/>
                </a:cubicBezTo>
                <a:cubicBezTo>
                  <a:pt x="92287" y="26199"/>
                  <a:pt x="92409" y="26190"/>
                  <a:pt x="92528" y="26190"/>
                </a:cubicBezTo>
                <a:cubicBezTo>
                  <a:pt x="92913" y="26190"/>
                  <a:pt x="93275" y="26279"/>
                  <a:pt x="93663" y="26330"/>
                </a:cubicBezTo>
                <a:cubicBezTo>
                  <a:pt x="93994" y="26374"/>
                  <a:pt x="94325" y="26396"/>
                  <a:pt x="94656" y="26418"/>
                </a:cubicBezTo>
                <a:cubicBezTo>
                  <a:pt x="95164" y="26418"/>
                  <a:pt x="95649" y="26418"/>
                  <a:pt x="96091" y="26705"/>
                </a:cubicBezTo>
                <a:cubicBezTo>
                  <a:pt x="96333" y="26617"/>
                  <a:pt x="96532" y="26529"/>
                  <a:pt x="96753" y="26462"/>
                </a:cubicBezTo>
                <a:cubicBezTo>
                  <a:pt x="97091" y="26650"/>
                  <a:pt x="97445" y="26710"/>
                  <a:pt x="97829" y="26710"/>
                </a:cubicBezTo>
                <a:cubicBezTo>
                  <a:pt x="97896" y="26710"/>
                  <a:pt x="97964" y="26708"/>
                  <a:pt x="98033" y="26705"/>
                </a:cubicBezTo>
                <a:cubicBezTo>
                  <a:pt x="98064" y="26702"/>
                  <a:pt x="98096" y="26701"/>
                  <a:pt x="98129" y="26701"/>
                </a:cubicBezTo>
                <a:cubicBezTo>
                  <a:pt x="98323" y="26701"/>
                  <a:pt x="98531" y="26749"/>
                  <a:pt x="98739" y="26749"/>
                </a:cubicBezTo>
                <a:cubicBezTo>
                  <a:pt x="98953" y="26767"/>
                  <a:pt x="99167" y="26799"/>
                  <a:pt x="99382" y="26799"/>
                </a:cubicBezTo>
                <a:cubicBezTo>
                  <a:pt x="99432" y="26799"/>
                  <a:pt x="99483" y="26798"/>
                  <a:pt x="99533" y="26793"/>
                </a:cubicBezTo>
                <a:cubicBezTo>
                  <a:pt x="99618" y="26788"/>
                  <a:pt x="99702" y="26786"/>
                  <a:pt x="99786" y="26786"/>
                </a:cubicBezTo>
                <a:cubicBezTo>
                  <a:pt x="100076" y="26786"/>
                  <a:pt x="100363" y="26818"/>
                  <a:pt x="100637" y="26904"/>
                </a:cubicBezTo>
                <a:cubicBezTo>
                  <a:pt x="100769" y="26926"/>
                  <a:pt x="100902" y="26970"/>
                  <a:pt x="101034" y="26970"/>
                </a:cubicBezTo>
                <a:cubicBezTo>
                  <a:pt x="101177" y="26964"/>
                  <a:pt x="101321" y="26961"/>
                  <a:pt x="101464" y="26961"/>
                </a:cubicBezTo>
                <a:cubicBezTo>
                  <a:pt x="102358" y="26961"/>
                  <a:pt x="103249" y="27067"/>
                  <a:pt x="104124" y="27124"/>
                </a:cubicBezTo>
                <a:cubicBezTo>
                  <a:pt x="104676" y="27146"/>
                  <a:pt x="105183" y="27169"/>
                  <a:pt x="105691" y="27455"/>
                </a:cubicBezTo>
                <a:cubicBezTo>
                  <a:pt x="105858" y="27340"/>
                  <a:pt x="106033" y="27284"/>
                  <a:pt x="106216" y="27284"/>
                </a:cubicBezTo>
                <a:cubicBezTo>
                  <a:pt x="106346" y="27284"/>
                  <a:pt x="106480" y="27312"/>
                  <a:pt x="106618" y="27367"/>
                </a:cubicBezTo>
                <a:cubicBezTo>
                  <a:pt x="106861" y="27478"/>
                  <a:pt x="107125" y="27522"/>
                  <a:pt x="107324" y="27588"/>
                </a:cubicBezTo>
                <a:cubicBezTo>
                  <a:pt x="107333" y="27588"/>
                  <a:pt x="107342" y="27588"/>
                  <a:pt x="107351" y="27588"/>
                </a:cubicBezTo>
                <a:cubicBezTo>
                  <a:pt x="107828" y="27588"/>
                  <a:pt x="107728" y="27012"/>
                  <a:pt x="108074" y="26904"/>
                </a:cubicBezTo>
                <a:cubicBezTo>
                  <a:pt x="108118" y="26948"/>
                  <a:pt x="108141" y="26948"/>
                  <a:pt x="108141" y="26970"/>
                </a:cubicBezTo>
                <a:cubicBezTo>
                  <a:pt x="108246" y="27266"/>
                  <a:pt x="108413" y="27501"/>
                  <a:pt x="108756" y="27501"/>
                </a:cubicBezTo>
                <a:cubicBezTo>
                  <a:pt x="108771" y="27501"/>
                  <a:pt x="108787" y="27501"/>
                  <a:pt x="108803" y="27500"/>
                </a:cubicBezTo>
                <a:cubicBezTo>
                  <a:pt x="109112" y="27500"/>
                  <a:pt x="109421" y="27500"/>
                  <a:pt x="109597" y="27169"/>
                </a:cubicBezTo>
                <a:cubicBezTo>
                  <a:pt x="109619" y="27102"/>
                  <a:pt x="109730" y="27102"/>
                  <a:pt x="109840" y="27058"/>
                </a:cubicBezTo>
                <a:cubicBezTo>
                  <a:pt x="109840" y="27213"/>
                  <a:pt x="109862" y="27323"/>
                  <a:pt x="109862" y="27433"/>
                </a:cubicBezTo>
                <a:cubicBezTo>
                  <a:pt x="111098" y="27588"/>
                  <a:pt x="112334" y="27764"/>
                  <a:pt x="113592" y="27919"/>
                </a:cubicBezTo>
                <a:cubicBezTo>
                  <a:pt x="113768" y="27853"/>
                  <a:pt x="113967" y="27764"/>
                  <a:pt x="114210" y="27676"/>
                </a:cubicBezTo>
                <a:cubicBezTo>
                  <a:pt x="114417" y="27895"/>
                  <a:pt x="114637" y="27994"/>
                  <a:pt x="114869" y="27994"/>
                </a:cubicBezTo>
                <a:cubicBezTo>
                  <a:pt x="115081" y="27994"/>
                  <a:pt x="115302" y="27912"/>
                  <a:pt x="115534" y="27764"/>
                </a:cubicBezTo>
                <a:cubicBezTo>
                  <a:pt x="115751" y="27915"/>
                  <a:pt x="115969" y="28053"/>
                  <a:pt x="116216" y="28053"/>
                </a:cubicBezTo>
                <a:cubicBezTo>
                  <a:pt x="116294" y="28053"/>
                  <a:pt x="116376" y="28039"/>
                  <a:pt x="116461" y="28007"/>
                </a:cubicBezTo>
                <a:cubicBezTo>
                  <a:pt x="116467" y="28001"/>
                  <a:pt x="116477" y="27998"/>
                  <a:pt x="116489" y="27998"/>
                </a:cubicBezTo>
                <a:cubicBezTo>
                  <a:pt x="116518" y="27998"/>
                  <a:pt x="116555" y="28014"/>
                  <a:pt x="116571" y="28029"/>
                </a:cubicBezTo>
                <a:cubicBezTo>
                  <a:pt x="116757" y="28098"/>
                  <a:pt x="116943" y="28127"/>
                  <a:pt x="117127" y="28127"/>
                </a:cubicBezTo>
                <a:cubicBezTo>
                  <a:pt x="117358" y="28127"/>
                  <a:pt x="117586" y="28081"/>
                  <a:pt x="117807" y="28007"/>
                </a:cubicBezTo>
                <a:cubicBezTo>
                  <a:pt x="117906" y="27982"/>
                  <a:pt x="117999" y="27970"/>
                  <a:pt x="118089" y="27970"/>
                </a:cubicBezTo>
                <a:cubicBezTo>
                  <a:pt x="118237" y="27970"/>
                  <a:pt x="118375" y="28004"/>
                  <a:pt x="118513" y="28073"/>
                </a:cubicBezTo>
                <a:cubicBezTo>
                  <a:pt x="118717" y="28183"/>
                  <a:pt x="118931" y="28226"/>
                  <a:pt x="119149" y="28226"/>
                </a:cubicBezTo>
                <a:cubicBezTo>
                  <a:pt x="119238" y="28226"/>
                  <a:pt x="119328" y="28219"/>
                  <a:pt x="119418" y="28206"/>
                </a:cubicBezTo>
                <a:cubicBezTo>
                  <a:pt x="119595" y="28206"/>
                  <a:pt x="119771" y="28206"/>
                  <a:pt x="119948" y="28184"/>
                </a:cubicBezTo>
                <a:cubicBezTo>
                  <a:pt x="120001" y="28179"/>
                  <a:pt x="120054" y="28177"/>
                  <a:pt x="120106" y="28177"/>
                </a:cubicBezTo>
                <a:cubicBezTo>
                  <a:pt x="120317" y="28177"/>
                  <a:pt x="120522" y="28219"/>
                  <a:pt x="120698" y="28360"/>
                </a:cubicBezTo>
                <a:cubicBezTo>
                  <a:pt x="120889" y="28487"/>
                  <a:pt x="121079" y="28534"/>
                  <a:pt x="121286" y="28534"/>
                </a:cubicBezTo>
                <a:cubicBezTo>
                  <a:pt x="121367" y="28534"/>
                  <a:pt x="121450" y="28527"/>
                  <a:pt x="121537" y="28515"/>
                </a:cubicBezTo>
                <a:cubicBezTo>
                  <a:pt x="121652" y="28498"/>
                  <a:pt x="121770" y="28485"/>
                  <a:pt x="121888" y="28485"/>
                </a:cubicBezTo>
                <a:cubicBezTo>
                  <a:pt x="122087" y="28485"/>
                  <a:pt x="122284" y="28523"/>
                  <a:pt x="122464" y="28647"/>
                </a:cubicBezTo>
                <a:cubicBezTo>
                  <a:pt x="122640" y="28471"/>
                  <a:pt x="122773" y="28338"/>
                  <a:pt x="122905" y="28228"/>
                </a:cubicBezTo>
                <a:cubicBezTo>
                  <a:pt x="123416" y="28546"/>
                  <a:pt x="123797" y="28699"/>
                  <a:pt x="124201" y="28699"/>
                </a:cubicBezTo>
                <a:cubicBezTo>
                  <a:pt x="124442" y="28699"/>
                  <a:pt x="124691" y="28644"/>
                  <a:pt x="124980" y="28537"/>
                </a:cubicBezTo>
                <a:cubicBezTo>
                  <a:pt x="125046" y="28581"/>
                  <a:pt x="125134" y="28603"/>
                  <a:pt x="125200" y="28647"/>
                </a:cubicBezTo>
                <a:cubicBezTo>
                  <a:pt x="125525" y="28823"/>
                  <a:pt x="125857" y="28916"/>
                  <a:pt x="126193" y="28916"/>
                </a:cubicBezTo>
                <a:cubicBezTo>
                  <a:pt x="126406" y="28916"/>
                  <a:pt x="126620" y="28879"/>
                  <a:pt x="126833" y="28802"/>
                </a:cubicBezTo>
                <a:cubicBezTo>
                  <a:pt x="126922" y="28766"/>
                  <a:pt x="127003" y="28749"/>
                  <a:pt x="127080" y="28749"/>
                </a:cubicBezTo>
                <a:cubicBezTo>
                  <a:pt x="127195" y="28749"/>
                  <a:pt x="127301" y="28788"/>
                  <a:pt x="127407" y="28868"/>
                </a:cubicBezTo>
                <a:cubicBezTo>
                  <a:pt x="127584" y="29000"/>
                  <a:pt x="127782" y="29044"/>
                  <a:pt x="128025" y="29067"/>
                </a:cubicBezTo>
                <a:cubicBezTo>
                  <a:pt x="128246" y="29089"/>
                  <a:pt x="128444" y="29133"/>
                  <a:pt x="128665" y="29155"/>
                </a:cubicBezTo>
                <a:cubicBezTo>
                  <a:pt x="128996" y="29199"/>
                  <a:pt x="129327" y="29243"/>
                  <a:pt x="129614" y="29287"/>
                </a:cubicBezTo>
                <a:cubicBezTo>
                  <a:pt x="129857" y="29243"/>
                  <a:pt x="129791" y="28890"/>
                  <a:pt x="130078" y="28890"/>
                </a:cubicBezTo>
                <a:cubicBezTo>
                  <a:pt x="130296" y="29145"/>
                  <a:pt x="130590" y="29310"/>
                  <a:pt x="130910" y="29310"/>
                </a:cubicBezTo>
                <a:cubicBezTo>
                  <a:pt x="130977" y="29310"/>
                  <a:pt x="131046" y="29303"/>
                  <a:pt x="131115" y="29287"/>
                </a:cubicBezTo>
                <a:cubicBezTo>
                  <a:pt x="131512" y="29221"/>
                  <a:pt x="131909" y="29243"/>
                  <a:pt x="132307" y="29221"/>
                </a:cubicBezTo>
                <a:cubicBezTo>
                  <a:pt x="132349" y="29218"/>
                  <a:pt x="132391" y="29216"/>
                  <a:pt x="132433" y="29216"/>
                </a:cubicBezTo>
                <a:cubicBezTo>
                  <a:pt x="132635" y="29216"/>
                  <a:pt x="132836" y="29248"/>
                  <a:pt x="133028" y="29248"/>
                </a:cubicBezTo>
                <a:cubicBezTo>
                  <a:pt x="133067" y="29248"/>
                  <a:pt x="133106" y="29246"/>
                  <a:pt x="133145" y="29243"/>
                </a:cubicBezTo>
                <a:cubicBezTo>
                  <a:pt x="133266" y="29227"/>
                  <a:pt x="133382" y="29217"/>
                  <a:pt x="133493" y="29217"/>
                </a:cubicBezTo>
                <a:cubicBezTo>
                  <a:pt x="133686" y="29217"/>
                  <a:pt x="133868" y="29247"/>
                  <a:pt x="134050" y="29331"/>
                </a:cubicBezTo>
                <a:cubicBezTo>
                  <a:pt x="134249" y="29398"/>
                  <a:pt x="134447" y="29420"/>
                  <a:pt x="134624" y="29486"/>
                </a:cubicBezTo>
                <a:cubicBezTo>
                  <a:pt x="134753" y="29538"/>
                  <a:pt x="134875" y="29559"/>
                  <a:pt x="135002" y="29559"/>
                </a:cubicBezTo>
                <a:cubicBezTo>
                  <a:pt x="135092" y="29559"/>
                  <a:pt x="135185" y="29548"/>
                  <a:pt x="135286" y="29530"/>
                </a:cubicBezTo>
                <a:cubicBezTo>
                  <a:pt x="135514" y="29500"/>
                  <a:pt x="135764" y="29448"/>
                  <a:pt x="136005" y="29448"/>
                </a:cubicBezTo>
                <a:cubicBezTo>
                  <a:pt x="136114" y="29448"/>
                  <a:pt x="136221" y="29458"/>
                  <a:pt x="136323" y="29486"/>
                </a:cubicBezTo>
                <a:cubicBezTo>
                  <a:pt x="136531" y="29540"/>
                  <a:pt x="136734" y="29557"/>
                  <a:pt x="136937" y="29557"/>
                </a:cubicBezTo>
                <a:cubicBezTo>
                  <a:pt x="137231" y="29557"/>
                  <a:pt x="137524" y="29521"/>
                  <a:pt x="137824" y="29508"/>
                </a:cubicBezTo>
                <a:cubicBezTo>
                  <a:pt x="137930" y="29508"/>
                  <a:pt x="138036" y="29480"/>
                  <a:pt x="138142" y="29480"/>
                </a:cubicBezTo>
                <a:cubicBezTo>
                  <a:pt x="138168" y="29480"/>
                  <a:pt x="138195" y="29481"/>
                  <a:pt x="138221" y="29486"/>
                </a:cubicBezTo>
                <a:cubicBezTo>
                  <a:pt x="138861" y="29574"/>
                  <a:pt x="139479" y="29618"/>
                  <a:pt x="140119" y="29640"/>
                </a:cubicBezTo>
                <a:cubicBezTo>
                  <a:pt x="140185" y="29640"/>
                  <a:pt x="140252" y="29662"/>
                  <a:pt x="140318" y="29662"/>
                </a:cubicBezTo>
                <a:cubicBezTo>
                  <a:pt x="140630" y="29737"/>
                  <a:pt x="140933" y="29811"/>
                  <a:pt x="141239" y="29811"/>
                </a:cubicBezTo>
                <a:cubicBezTo>
                  <a:pt x="141386" y="29811"/>
                  <a:pt x="141535" y="29794"/>
                  <a:pt x="141686" y="29751"/>
                </a:cubicBezTo>
                <a:cubicBezTo>
                  <a:pt x="141712" y="29744"/>
                  <a:pt x="141738" y="29742"/>
                  <a:pt x="141764" y="29742"/>
                </a:cubicBezTo>
                <a:cubicBezTo>
                  <a:pt x="141826" y="29742"/>
                  <a:pt x="141889" y="29757"/>
                  <a:pt x="141951" y="29773"/>
                </a:cubicBezTo>
                <a:cubicBezTo>
                  <a:pt x="142613" y="29839"/>
                  <a:pt x="143253" y="29927"/>
                  <a:pt x="143915" y="30016"/>
                </a:cubicBezTo>
                <a:cubicBezTo>
                  <a:pt x="144312" y="30082"/>
                  <a:pt x="144688" y="30192"/>
                  <a:pt x="145085" y="30258"/>
                </a:cubicBezTo>
                <a:cubicBezTo>
                  <a:pt x="145140" y="30269"/>
                  <a:pt x="145206" y="30275"/>
                  <a:pt x="145272" y="30275"/>
                </a:cubicBezTo>
                <a:cubicBezTo>
                  <a:pt x="145339" y="30275"/>
                  <a:pt x="145405" y="30269"/>
                  <a:pt x="145460" y="30258"/>
                </a:cubicBezTo>
                <a:cubicBezTo>
                  <a:pt x="145654" y="30245"/>
                  <a:pt x="145848" y="30238"/>
                  <a:pt x="146041" y="30238"/>
                </a:cubicBezTo>
                <a:cubicBezTo>
                  <a:pt x="146488" y="30238"/>
                  <a:pt x="146934" y="30276"/>
                  <a:pt x="147380" y="30369"/>
                </a:cubicBezTo>
                <a:cubicBezTo>
                  <a:pt x="148197" y="30545"/>
                  <a:pt x="149035" y="30589"/>
                  <a:pt x="149874" y="30633"/>
                </a:cubicBezTo>
                <a:cubicBezTo>
                  <a:pt x="150293" y="30678"/>
                  <a:pt x="150713" y="30700"/>
                  <a:pt x="151132" y="30744"/>
                </a:cubicBezTo>
                <a:cubicBezTo>
                  <a:pt x="151529" y="30810"/>
                  <a:pt x="151926" y="30942"/>
                  <a:pt x="152346" y="31009"/>
                </a:cubicBezTo>
                <a:cubicBezTo>
                  <a:pt x="152449" y="31023"/>
                  <a:pt x="152552" y="31028"/>
                  <a:pt x="152655" y="31028"/>
                </a:cubicBezTo>
                <a:cubicBezTo>
                  <a:pt x="152861" y="31028"/>
                  <a:pt x="153067" y="31009"/>
                  <a:pt x="153273" y="31009"/>
                </a:cubicBezTo>
                <a:cubicBezTo>
                  <a:pt x="153339" y="31009"/>
                  <a:pt x="153383" y="30965"/>
                  <a:pt x="153449" y="30965"/>
                </a:cubicBezTo>
                <a:cubicBezTo>
                  <a:pt x="153295" y="30810"/>
                  <a:pt x="153184" y="30744"/>
                  <a:pt x="153074" y="30722"/>
                </a:cubicBezTo>
                <a:cubicBezTo>
                  <a:pt x="152522" y="30633"/>
                  <a:pt x="151970" y="30545"/>
                  <a:pt x="151441" y="30457"/>
                </a:cubicBezTo>
                <a:cubicBezTo>
                  <a:pt x="151330" y="30457"/>
                  <a:pt x="151220" y="30435"/>
                  <a:pt x="151110" y="30413"/>
                </a:cubicBezTo>
                <a:cubicBezTo>
                  <a:pt x="150955" y="30347"/>
                  <a:pt x="150845" y="30148"/>
                  <a:pt x="150845" y="29905"/>
                </a:cubicBezTo>
                <a:cubicBezTo>
                  <a:pt x="150867" y="29729"/>
                  <a:pt x="150955" y="29618"/>
                  <a:pt x="151110" y="29574"/>
                </a:cubicBezTo>
                <a:cubicBezTo>
                  <a:pt x="151272" y="29507"/>
                  <a:pt x="151443" y="29480"/>
                  <a:pt x="151616" y="29480"/>
                </a:cubicBezTo>
                <a:cubicBezTo>
                  <a:pt x="151726" y="29480"/>
                  <a:pt x="151837" y="29491"/>
                  <a:pt x="151948" y="29508"/>
                </a:cubicBezTo>
                <a:cubicBezTo>
                  <a:pt x="152787" y="29618"/>
                  <a:pt x="153626" y="29640"/>
                  <a:pt x="154376" y="29971"/>
                </a:cubicBezTo>
                <a:cubicBezTo>
                  <a:pt x="154884" y="29773"/>
                  <a:pt x="154884" y="29773"/>
                  <a:pt x="155126" y="29486"/>
                </a:cubicBezTo>
                <a:cubicBezTo>
                  <a:pt x="154817" y="29464"/>
                  <a:pt x="154575" y="29420"/>
                  <a:pt x="154531" y="29067"/>
                </a:cubicBezTo>
                <a:cubicBezTo>
                  <a:pt x="154531" y="29000"/>
                  <a:pt x="154420" y="28912"/>
                  <a:pt x="154354" y="28912"/>
                </a:cubicBezTo>
                <a:cubicBezTo>
                  <a:pt x="153736" y="28735"/>
                  <a:pt x="153184" y="28382"/>
                  <a:pt x="152588" y="28184"/>
                </a:cubicBezTo>
                <a:cubicBezTo>
                  <a:pt x="152302" y="28095"/>
                  <a:pt x="152213" y="27787"/>
                  <a:pt x="152412" y="27566"/>
                </a:cubicBezTo>
                <a:cubicBezTo>
                  <a:pt x="152500" y="27478"/>
                  <a:pt x="152610" y="27411"/>
                  <a:pt x="152721" y="27345"/>
                </a:cubicBezTo>
                <a:cubicBezTo>
                  <a:pt x="152655" y="27279"/>
                  <a:pt x="152633" y="27235"/>
                  <a:pt x="152610" y="27213"/>
                </a:cubicBezTo>
                <a:cubicBezTo>
                  <a:pt x="152541" y="27187"/>
                  <a:pt x="152474" y="27175"/>
                  <a:pt x="152410" y="27175"/>
                </a:cubicBezTo>
                <a:cubicBezTo>
                  <a:pt x="152251" y="27175"/>
                  <a:pt x="152116" y="27254"/>
                  <a:pt x="152037" y="27411"/>
                </a:cubicBezTo>
                <a:cubicBezTo>
                  <a:pt x="151900" y="27668"/>
                  <a:pt x="151697" y="27765"/>
                  <a:pt x="151468" y="27765"/>
                </a:cubicBezTo>
                <a:cubicBezTo>
                  <a:pt x="151402" y="27765"/>
                  <a:pt x="151334" y="27757"/>
                  <a:pt x="151264" y="27742"/>
                </a:cubicBezTo>
                <a:cubicBezTo>
                  <a:pt x="150867" y="27676"/>
                  <a:pt x="150470" y="27610"/>
                  <a:pt x="150117" y="27455"/>
                </a:cubicBezTo>
                <a:cubicBezTo>
                  <a:pt x="149859" y="27337"/>
                  <a:pt x="149602" y="27253"/>
                  <a:pt x="149329" y="27253"/>
                </a:cubicBezTo>
                <a:cubicBezTo>
                  <a:pt x="149297" y="27253"/>
                  <a:pt x="149266" y="27255"/>
                  <a:pt x="149234" y="27257"/>
                </a:cubicBezTo>
                <a:cubicBezTo>
                  <a:pt x="149057" y="27257"/>
                  <a:pt x="148881" y="27235"/>
                  <a:pt x="148704" y="27169"/>
                </a:cubicBezTo>
                <a:cubicBezTo>
                  <a:pt x="148528" y="27102"/>
                  <a:pt x="148351" y="27058"/>
                  <a:pt x="148130" y="27058"/>
                </a:cubicBezTo>
                <a:cubicBezTo>
                  <a:pt x="148042" y="27058"/>
                  <a:pt x="147954" y="27036"/>
                  <a:pt x="147888" y="27014"/>
                </a:cubicBezTo>
                <a:cubicBezTo>
                  <a:pt x="147755" y="26970"/>
                  <a:pt x="147733" y="26860"/>
                  <a:pt x="147799" y="26639"/>
                </a:cubicBezTo>
                <a:lnTo>
                  <a:pt x="147799" y="26639"/>
                </a:lnTo>
                <a:cubicBezTo>
                  <a:pt x="148103" y="26673"/>
                  <a:pt x="148406" y="26822"/>
                  <a:pt x="148719" y="26822"/>
                </a:cubicBezTo>
                <a:cubicBezTo>
                  <a:pt x="148816" y="26822"/>
                  <a:pt x="148914" y="26808"/>
                  <a:pt x="149013" y="26771"/>
                </a:cubicBezTo>
                <a:cubicBezTo>
                  <a:pt x="149029" y="26767"/>
                  <a:pt x="149046" y="26765"/>
                  <a:pt x="149062" y="26765"/>
                </a:cubicBezTo>
                <a:cubicBezTo>
                  <a:pt x="149134" y="26765"/>
                  <a:pt x="149206" y="26801"/>
                  <a:pt x="149278" y="26838"/>
                </a:cubicBezTo>
                <a:cubicBezTo>
                  <a:pt x="149653" y="27014"/>
                  <a:pt x="150050" y="26970"/>
                  <a:pt x="150448" y="26992"/>
                </a:cubicBezTo>
                <a:cubicBezTo>
                  <a:pt x="150454" y="26995"/>
                  <a:pt x="150460" y="26996"/>
                  <a:pt x="150467" y="26996"/>
                </a:cubicBezTo>
                <a:cubicBezTo>
                  <a:pt x="150510" y="26996"/>
                  <a:pt x="150564" y="26945"/>
                  <a:pt x="150602" y="26926"/>
                </a:cubicBezTo>
                <a:cubicBezTo>
                  <a:pt x="150514" y="26705"/>
                  <a:pt x="150293" y="26771"/>
                  <a:pt x="150161" y="26683"/>
                </a:cubicBezTo>
                <a:cubicBezTo>
                  <a:pt x="150095" y="26617"/>
                  <a:pt x="150006" y="26551"/>
                  <a:pt x="150006" y="26484"/>
                </a:cubicBezTo>
                <a:cubicBezTo>
                  <a:pt x="149962" y="26352"/>
                  <a:pt x="150050" y="26286"/>
                  <a:pt x="150161" y="26220"/>
                </a:cubicBezTo>
                <a:cubicBezTo>
                  <a:pt x="150271" y="26175"/>
                  <a:pt x="150448" y="26197"/>
                  <a:pt x="150426" y="25977"/>
                </a:cubicBezTo>
                <a:cubicBezTo>
                  <a:pt x="150205" y="25800"/>
                  <a:pt x="149918" y="25756"/>
                  <a:pt x="149653" y="25712"/>
                </a:cubicBezTo>
                <a:cubicBezTo>
                  <a:pt x="149234" y="25646"/>
                  <a:pt x="148815" y="25580"/>
                  <a:pt x="148417" y="25491"/>
                </a:cubicBezTo>
                <a:cubicBezTo>
                  <a:pt x="147777" y="25359"/>
                  <a:pt x="147181" y="25160"/>
                  <a:pt x="146541" y="25050"/>
                </a:cubicBezTo>
                <a:cubicBezTo>
                  <a:pt x="145283" y="24873"/>
                  <a:pt x="144025" y="24653"/>
                  <a:pt x="142768" y="24388"/>
                </a:cubicBezTo>
                <a:cubicBezTo>
                  <a:pt x="142613" y="24344"/>
                  <a:pt x="142414" y="24322"/>
                  <a:pt x="142282" y="24233"/>
                </a:cubicBezTo>
                <a:cubicBezTo>
                  <a:pt x="142132" y="24158"/>
                  <a:pt x="142002" y="24114"/>
                  <a:pt x="141859" y="24114"/>
                </a:cubicBezTo>
                <a:cubicBezTo>
                  <a:pt x="141791" y="24114"/>
                  <a:pt x="141720" y="24124"/>
                  <a:pt x="141642" y="24145"/>
                </a:cubicBezTo>
                <a:cubicBezTo>
                  <a:pt x="141621" y="24149"/>
                  <a:pt x="141598" y="24151"/>
                  <a:pt x="141574" y="24151"/>
                </a:cubicBezTo>
                <a:cubicBezTo>
                  <a:pt x="141473" y="24151"/>
                  <a:pt x="141352" y="24119"/>
                  <a:pt x="141245" y="24101"/>
                </a:cubicBezTo>
                <a:cubicBezTo>
                  <a:pt x="140914" y="24057"/>
                  <a:pt x="140561" y="23991"/>
                  <a:pt x="140207" y="23924"/>
                </a:cubicBezTo>
                <a:cubicBezTo>
                  <a:pt x="140053" y="23902"/>
                  <a:pt x="139898" y="23880"/>
                  <a:pt x="139766" y="23858"/>
                </a:cubicBezTo>
                <a:cubicBezTo>
                  <a:pt x="139192" y="23770"/>
                  <a:pt x="138618" y="23682"/>
                  <a:pt x="138045" y="23615"/>
                </a:cubicBezTo>
                <a:cubicBezTo>
                  <a:pt x="138020" y="23612"/>
                  <a:pt x="137995" y="23611"/>
                  <a:pt x="137969" y="23611"/>
                </a:cubicBezTo>
                <a:cubicBezTo>
                  <a:pt x="137813" y="23611"/>
                  <a:pt x="137642" y="23663"/>
                  <a:pt x="137471" y="23682"/>
                </a:cubicBezTo>
                <a:cubicBezTo>
                  <a:pt x="137493" y="23792"/>
                  <a:pt x="137515" y="23924"/>
                  <a:pt x="137559" y="24101"/>
                </a:cubicBezTo>
                <a:cubicBezTo>
                  <a:pt x="137488" y="24119"/>
                  <a:pt x="137416" y="24151"/>
                  <a:pt x="137357" y="24151"/>
                </a:cubicBezTo>
                <a:cubicBezTo>
                  <a:pt x="137342" y="24151"/>
                  <a:pt x="137329" y="24149"/>
                  <a:pt x="137316" y="24145"/>
                </a:cubicBezTo>
                <a:cubicBezTo>
                  <a:pt x="137250" y="24123"/>
                  <a:pt x="137162" y="24057"/>
                  <a:pt x="137140" y="24013"/>
                </a:cubicBezTo>
                <a:cubicBezTo>
                  <a:pt x="137118" y="23946"/>
                  <a:pt x="137184" y="23836"/>
                  <a:pt x="137228" y="23792"/>
                </a:cubicBezTo>
                <a:cubicBezTo>
                  <a:pt x="137294" y="23726"/>
                  <a:pt x="137383" y="23704"/>
                  <a:pt x="137471" y="23682"/>
                </a:cubicBezTo>
                <a:cubicBezTo>
                  <a:pt x="137272" y="23461"/>
                  <a:pt x="137096" y="23240"/>
                  <a:pt x="136765" y="23240"/>
                </a:cubicBezTo>
                <a:cubicBezTo>
                  <a:pt x="135595" y="23218"/>
                  <a:pt x="134447" y="22975"/>
                  <a:pt x="133300" y="22733"/>
                </a:cubicBezTo>
                <a:cubicBezTo>
                  <a:pt x="132682" y="22600"/>
                  <a:pt x="132064" y="22490"/>
                  <a:pt x="131424" y="22424"/>
                </a:cubicBezTo>
                <a:cubicBezTo>
                  <a:pt x="130673" y="22357"/>
                  <a:pt x="129923" y="22335"/>
                  <a:pt x="129195" y="22159"/>
                </a:cubicBezTo>
                <a:cubicBezTo>
                  <a:pt x="128643" y="22004"/>
                  <a:pt x="128069" y="21916"/>
                  <a:pt x="127495" y="21872"/>
                </a:cubicBezTo>
                <a:cubicBezTo>
                  <a:pt x="127319" y="21872"/>
                  <a:pt x="127120" y="21739"/>
                  <a:pt x="126966" y="21651"/>
                </a:cubicBezTo>
                <a:cubicBezTo>
                  <a:pt x="126833" y="21585"/>
                  <a:pt x="126723" y="21453"/>
                  <a:pt x="126635" y="21364"/>
                </a:cubicBezTo>
                <a:cubicBezTo>
                  <a:pt x="126546" y="21408"/>
                  <a:pt x="126502" y="21408"/>
                  <a:pt x="126480" y="21453"/>
                </a:cubicBezTo>
                <a:cubicBezTo>
                  <a:pt x="126403" y="21654"/>
                  <a:pt x="126281" y="21736"/>
                  <a:pt x="126124" y="21736"/>
                </a:cubicBezTo>
                <a:cubicBezTo>
                  <a:pt x="126058" y="21736"/>
                  <a:pt x="125985" y="21722"/>
                  <a:pt x="125906" y="21695"/>
                </a:cubicBezTo>
                <a:cubicBezTo>
                  <a:pt x="125686" y="21629"/>
                  <a:pt x="125487" y="21541"/>
                  <a:pt x="125266" y="21519"/>
                </a:cubicBezTo>
                <a:cubicBezTo>
                  <a:pt x="124450" y="21386"/>
                  <a:pt x="123655" y="21276"/>
                  <a:pt x="122839" y="21166"/>
                </a:cubicBezTo>
                <a:cubicBezTo>
                  <a:pt x="122762" y="21155"/>
                  <a:pt x="122684" y="21149"/>
                  <a:pt x="122607" y="21149"/>
                </a:cubicBezTo>
                <a:cubicBezTo>
                  <a:pt x="122530" y="21149"/>
                  <a:pt x="122453" y="21155"/>
                  <a:pt x="122375" y="21166"/>
                </a:cubicBezTo>
                <a:cubicBezTo>
                  <a:pt x="122312" y="21174"/>
                  <a:pt x="122250" y="21179"/>
                  <a:pt x="122192" y="21179"/>
                </a:cubicBezTo>
                <a:cubicBezTo>
                  <a:pt x="121946" y="21179"/>
                  <a:pt x="121750" y="21101"/>
                  <a:pt x="121625" y="20923"/>
                </a:cubicBezTo>
                <a:cubicBezTo>
                  <a:pt x="121372" y="20923"/>
                  <a:pt x="121139" y="20943"/>
                  <a:pt x="120926" y="20943"/>
                </a:cubicBezTo>
                <a:cubicBezTo>
                  <a:pt x="120748" y="20943"/>
                  <a:pt x="120584" y="20929"/>
                  <a:pt x="120433" y="20879"/>
                </a:cubicBezTo>
                <a:cubicBezTo>
                  <a:pt x="120156" y="20775"/>
                  <a:pt x="119893" y="20739"/>
                  <a:pt x="119621" y="20739"/>
                </a:cubicBezTo>
                <a:cubicBezTo>
                  <a:pt x="119547" y="20739"/>
                  <a:pt x="119472" y="20742"/>
                  <a:pt x="119396" y="20746"/>
                </a:cubicBezTo>
                <a:cubicBezTo>
                  <a:pt x="119293" y="20758"/>
                  <a:pt x="119192" y="20763"/>
                  <a:pt x="119092" y="20763"/>
                </a:cubicBezTo>
                <a:cubicBezTo>
                  <a:pt x="118803" y="20763"/>
                  <a:pt x="118521" y="20718"/>
                  <a:pt x="118226" y="20636"/>
                </a:cubicBezTo>
                <a:cubicBezTo>
                  <a:pt x="118028" y="20570"/>
                  <a:pt x="117785" y="20548"/>
                  <a:pt x="117586" y="20526"/>
                </a:cubicBezTo>
                <a:cubicBezTo>
                  <a:pt x="116681" y="20459"/>
                  <a:pt x="115777" y="20459"/>
                  <a:pt x="114894" y="20195"/>
                </a:cubicBezTo>
                <a:cubicBezTo>
                  <a:pt x="114857" y="20187"/>
                  <a:pt x="114815" y="20185"/>
                  <a:pt x="114772" y="20185"/>
                </a:cubicBezTo>
                <a:cubicBezTo>
                  <a:pt x="114685" y="20185"/>
                  <a:pt x="114592" y="20195"/>
                  <a:pt x="114519" y="20195"/>
                </a:cubicBezTo>
                <a:cubicBezTo>
                  <a:pt x="113790" y="20195"/>
                  <a:pt x="113062" y="20195"/>
                  <a:pt x="112356" y="19930"/>
                </a:cubicBezTo>
                <a:cubicBezTo>
                  <a:pt x="112276" y="19890"/>
                  <a:pt x="112189" y="19882"/>
                  <a:pt x="112098" y="19882"/>
                </a:cubicBezTo>
                <a:cubicBezTo>
                  <a:pt x="112038" y="19882"/>
                  <a:pt x="111976" y="19886"/>
                  <a:pt x="111914" y="19886"/>
                </a:cubicBezTo>
                <a:cubicBezTo>
                  <a:pt x="111760" y="19886"/>
                  <a:pt x="111605" y="19908"/>
                  <a:pt x="111451" y="19908"/>
                </a:cubicBezTo>
                <a:cubicBezTo>
                  <a:pt x="111391" y="19910"/>
                  <a:pt x="111338" y="19912"/>
                  <a:pt x="111291" y="19912"/>
                </a:cubicBezTo>
                <a:cubicBezTo>
                  <a:pt x="110956" y="19912"/>
                  <a:pt x="110929" y="19826"/>
                  <a:pt x="110988" y="19400"/>
                </a:cubicBezTo>
                <a:cubicBezTo>
                  <a:pt x="110988" y="19334"/>
                  <a:pt x="110988" y="19268"/>
                  <a:pt x="110965" y="19157"/>
                </a:cubicBezTo>
                <a:cubicBezTo>
                  <a:pt x="110811" y="19290"/>
                  <a:pt x="110701" y="19400"/>
                  <a:pt x="110590" y="19488"/>
                </a:cubicBezTo>
                <a:cubicBezTo>
                  <a:pt x="110452" y="19607"/>
                  <a:pt x="110295" y="19690"/>
                  <a:pt x="110105" y="19690"/>
                </a:cubicBezTo>
                <a:cubicBezTo>
                  <a:pt x="110084" y="19690"/>
                  <a:pt x="110061" y="19689"/>
                  <a:pt x="110039" y="19687"/>
                </a:cubicBezTo>
                <a:cubicBezTo>
                  <a:pt x="109487" y="19665"/>
                  <a:pt x="108935" y="19665"/>
                  <a:pt x="108405" y="19621"/>
                </a:cubicBezTo>
                <a:cubicBezTo>
                  <a:pt x="107854" y="19577"/>
                  <a:pt x="107302" y="19466"/>
                  <a:pt x="106750" y="19422"/>
                </a:cubicBezTo>
                <a:cubicBezTo>
                  <a:pt x="106441" y="19400"/>
                  <a:pt x="106132" y="19444"/>
                  <a:pt x="105867" y="19268"/>
                </a:cubicBezTo>
                <a:cubicBezTo>
                  <a:pt x="105812" y="19246"/>
                  <a:pt x="105746" y="19235"/>
                  <a:pt x="105677" y="19235"/>
                </a:cubicBezTo>
                <a:cubicBezTo>
                  <a:pt x="105608" y="19235"/>
                  <a:pt x="105536" y="19246"/>
                  <a:pt x="105470" y="19268"/>
                </a:cubicBezTo>
                <a:cubicBezTo>
                  <a:pt x="105334" y="19291"/>
                  <a:pt x="105203" y="19305"/>
                  <a:pt x="105077" y="19305"/>
                </a:cubicBezTo>
                <a:cubicBezTo>
                  <a:pt x="104731" y="19305"/>
                  <a:pt x="104421" y="19200"/>
                  <a:pt x="104146" y="18892"/>
                </a:cubicBezTo>
                <a:cubicBezTo>
                  <a:pt x="103992" y="18959"/>
                  <a:pt x="103881" y="19003"/>
                  <a:pt x="103749" y="19025"/>
                </a:cubicBezTo>
                <a:cubicBezTo>
                  <a:pt x="103630" y="19053"/>
                  <a:pt x="103529" y="19068"/>
                  <a:pt x="103440" y="19068"/>
                </a:cubicBezTo>
                <a:cubicBezTo>
                  <a:pt x="103181" y="19068"/>
                  <a:pt x="103025" y="18940"/>
                  <a:pt x="102844" y="18628"/>
                </a:cubicBezTo>
                <a:cubicBezTo>
                  <a:pt x="102756" y="18495"/>
                  <a:pt x="102711" y="18341"/>
                  <a:pt x="102491" y="18319"/>
                </a:cubicBezTo>
                <a:cubicBezTo>
                  <a:pt x="102469" y="18385"/>
                  <a:pt x="102469" y="18473"/>
                  <a:pt x="102425" y="18539"/>
                </a:cubicBezTo>
                <a:cubicBezTo>
                  <a:pt x="102331" y="18876"/>
                  <a:pt x="102237" y="18991"/>
                  <a:pt x="101982" y="18991"/>
                </a:cubicBezTo>
                <a:cubicBezTo>
                  <a:pt x="101936" y="18991"/>
                  <a:pt x="101885" y="18987"/>
                  <a:pt x="101829" y="18981"/>
                </a:cubicBezTo>
                <a:cubicBezTo>
                  <a:pt x="101586" y="18981"/>
                  <a:pt x="101343" y="18937"/>
                  <a:pt x="101100" y="18915"/>
                </a:cubicBezTo>
                <a:cubicBezTo>
                  <a:pt x="100739" y="18874"/>
                  <a:pt x="100377" y="18779"/>
                  <a:pt x="100015" y="18779"/>
                </a:cubicBezTo>
                <a:cubicBezTo>
                  <a:pt x="99980" y="18779"/>
                  <a:pt x="99944" y="18780"/>
                  <a:pt x="99909" y="18782"/>
                </a:cubicBezTo>
                <a:cubicBezTo>
                  <a:pt x="99357" y="18782"/>
                  <a:pt x="98827" y="18738"/>
                  <a:pt x="98276" y="18650"/>
                </a:cubicBezTo>
                <a:cubicBezTo>
                  <a:pt x="97944" y="18628"/>
                  <a:pt x="97613" y="18584"/>
                  <a:pt x="97282" y="18561"/>
                </a:cubicBezTo>
                <a:cubicBezTo>
                  <a:pt x="96885" y="18539"/>
                  <a:pt x="96488" y="18539"/>
                  <a:pt x="96091" y="18495"/>
                </a:cubicBezTo>
                <a:cubicBezTo>
                  <a:pt x="95118" y="18394"/>
                  <a:pt x="94145" y="18181"/>
                  <a:pt x="93138" y="18181"/>
                </a:cubicBezTo>
                <a:cubicBezTo>
                  <a:pt x="93049" y="18181"/>
                  <a:pt x="92959" y="18183"/>
                  <a:pt x="92868" y="18186"/>
                </a:cubicBezTo>
                <a:cubicBezTo>
                  <a:pt x="92758" y="18186"/>
                  <a:pt x="92648" y="18186"/>
                  <a:pt x="92537" y="18164"/>
                </a:cubicBezTo>
                <a:cubicBezTo>
                  <a:pt x="91897" y="18010"/>
                  <a:pt x="91235" y="18120"/>
                  <a:pt x="90595" y="17921"/>
                </a:cubicBezTo>
                <a:cubicBezTo>
                  <a:pt x="90562" y="17910"/>
                  <a:pt x="90529" y="17910"/>
                  <a:pt x="90496" y="17910"/>
                </a:cubicBezTo>
                <a:cubicBezTo>
                  <a:pt x="90463" y="17910"/>
                  <a:pt x="90430" y="17910"/>
                  <a:pt x="90397" y="17899"/>
                </a:cubicBezTo>
                <a:cubicBezTo>
                  <a:pt x="89999" y="17899"/>
                  <a:pt x="89602" y="17877"/>
                  <a:pt x="89205" y="17855"/>
                </a:cubicBezTo>
                <a:cubicBezTo>
                  <a:pt x="89006" y="17855"/>
                  <a:pt x="88808" y="17811"/>
                  <a:pt x="88653" y="17657"/>
                </a:cubicBezTo>
                <a:cubicBezTo>
                  <a:pt x="88557" y="17561"/>
                  <a:pt x="88449" y="17523"/>
                  <a:pt x="88334" y="17523"/>
                </a:cubicBezTo>
                <a:cubicBezTo>
                  <a:pt x="88237" y="17523"/>
                  <a:pt x="88136" y="17550"/>
                  <a:pt x="88035" y="17590"/>
                </a:cubicBezTo>
                <a:cubicBezTo>
                  <a:pt x="87851" y="17683"/>
                  <a:pt x="87655" y="17721"/>
                  <a:pt x="87457" y="17721"/>
                </a:cubicBezTo>
                <a:cubicBezTo>
                  <a:pt x="87370" y="17721"/>
                  <a:pt x="87284" y="17714"/>
                  <a:pt x="87197" y="17701"/>
                </a:cubicBezTo>
                <a:lnTo>
                  <a:pt x="86733" y="17701"/>
                </a:lnTo>
                <a:cubicBezTo>
                  <a:pt x="85828" y="17679"/>
                  <a:pt x="84946" y="17590"/>
                  <a:pt x="84063" y="17326"/>
                </a:cubicBezTo>
                <a:cubicBezTo>
                  <a:pt x="83975" y="17303"/>
                  <a:pt x="83864" y="17303"/>
                  <a:pt x="83754" y="17281"/>
                </a:cubicBezTo>
                <a:cubicBezTo>
                  <a:pt x="83526" y="17269"/>
                  <a:pt x="83306" y="17227"/>
                  <a:pt x="83088" y="17227"/>
                </a:cubicBezTo>
                <a:cubicBezTo>
                  <a:pt x="82926" y="17227"/>
                  <a:pt x="82766" y="17250"/>
                  <a:pt x="82606" y="17326"/>
                </a:cubicBezTo>
                <a:cubicBezTo>
                  <a:pt x="82580" y="17332"/>
                  <a:pt x="82554" y="17335"/>
                  <a:pt x="82529" y="17335"/>
                </a:cubicBezTo>
                <a:cubicBezTo>
                  <a:pt x="82466" y="17335"/>
                  <a:pt x="82404" y="17319"/>
                  <a:pt x="82341" y="17303"/>
                </a:cubicBezTo>
                <a:cubicBezTo>
                  <a:pt x="82235" y="17303"/>
                  <a:pt x="82130" y="17275"/>
                  <a:pt x="82024" y="17275"/>
                </a:cubicBezTo>
                <a:cubicBezTo>
                  <a:pt x="81997" y="17275"/>
                  <a:pt x="81971" y="17277"/>
                  <a:pt x="81944" y="17281"/>
                </a:cubicBezTo>
                <a:cubicBezTo>
                  <a:pt x="81892" y="17286"/>
                  <a:pt x="81841" y="17289"/>
                  <a:pt x="81791" y="17289"/>
                </a:cubicBezTo>
                <a:cubicBezTo>
                  <a:pt x="81379" y="17289"/>
                  <a:pt x="81060" y="17121"/>
                  <a:pt x="80863" y="16708"/>
                </a:cubicBezTo>
                <a:cubicBezTo>
                  <a:pt x="80802" y="16587"/>
                  <a:pt x="80686" y="16484"/>
                  <a:pt x="80499" y="16484"/>
                </a:cubicBezTo>
                <a:cubicBezTo>
                  <a:pt x="80481" y="16484"/>
                  <a:pt x="80462" y="16485"/>
                  <a:pt x="80443" y="16487"/>
                </a:cubicBezTo>
                <a:cubicBezTo>
                  <a:pt x="80399" y="16641"/>
                  <a:pt x="80355" y="16818"/>
                  <a:pt x="80267" y="17105"/>
                </a:cubicBezTo>
                <a:cubicBezTo>
                  <a:pt x="80090" y="16818"/>
                  <a:pt x="79980" y="16619"/>
                  <a:pt x="79892" y="16465"/>
                </a:cubicBezTo>
                <a:cubicBezTo>
                  <a:pt x="79789" y="16457"/>
                  <a:pt x="79688" y="16457"/>
                  <a:pt x="79591" y="16457"/>
                </a:cubicBezTo>
                <a:lnTo>
                  <a:pt x="79591" y="16457"/>
                </a:lnTo>
                <a:cubicBezTo>
                  <a:pt x="79396" y="16457"/>
                  <a:pt x="79215" y="16457"/>
                  <a:pt x="79053" y="16399"/>
                </a:cubicBezTo>
                <a:cubicBezTo>
                  <a:pt x="78873" y="16324"/>
                  <a:pt x="78693" y="16279"/>
                  <a:pt x="78506" y="16279"/>
                </a:cubicBezTo>
                <a:cubicBezTo>
                  <a:pt x="78418" y="16279"/>
                  <a:pt x="78328" y="16289"/>
                  <a:pt x="78236" y="16310"/>
                </a:cubicBezTo>
                <a:cubicBezTo>
                  <a:pt x="78189" y="16324"/>
                  <a:pt x="78136" y="16329"/>
                  <a:pt x="78082" y="16329"/>
                </a:cubicBezTo>
                <a:cubicBezTo>
                  <a:pt x="77961" y="16329"/>
                  <a:pt x="77829" y="16304"/>
                  <a:pt x="77707" y="16288"/>
                </a:cubicBezTo>
                <a:cubicBezTo>
                  <a:pt x="77376" y="16266"/>
                  <a:pt x="77045" y="16244"/>
                  <a:pt x="76714" y="16222"/>
                </a:cubicBezTo>
                <a:cubicBezTo>
                  <a:pt x="76184" y="16156"/>
                  <a:pt x="75632" y="16090"/>
                  <a:pt x="75081" y="16023"/>
                </a:cubicBezTo>
                <a:cubicBezTo>
                  <a:pt x="74904" y="16001"/>
                  <a:pt x="74860" y="15913"/>
                  <a:pt x="74882" y="15692"/>
                </a:cubicBezTo>
                <a:cubicBezTo>
                  <a:pt x="74904" y="15626"/>
                  <a:pt x="74926" y="15538"/>
                  <a:pt x="74948" y="15406"/>
                </a:cubicBezTo>
                <a:cubicBezTo>
                  <a:pt x="74595" y="15273"/>
                  <a:pt x="74507" y="14810"/>
                  <a:pt x="74132" y="14699"/>
                </a:cubicBezTo>
                <a:cubicBezTo>
                  <a:pt x="74065" y="14721"/>
                  <a:pt x="74021" y="14721"/>
                  <a:pt x="73999" y="14743"/>
                </a:cubicBezTo>
                <a:cubicBezTo>
                  <a:pt x="73756" y="15097"/>
                  <a:pt x="73425" y="15163"/>
                  <a:pt x="73006" y="15163"/>
                </a:cubicBezTo>
                <a:cubicBezTo>
                  <a:pt x="72609" y="15163"/>
                  <a:pt x="72278" y="15052"/>
                  <a:pt x="71991" y="14810"/>
                </a:cubicBezTo>
                <a:cubicBezTo>
                  <a:pt x="71849" y="14681"/>
                  <a:pt x="71708" y="14612"/>
                  <a:pt x="71558" y="14612"/>
                </a:cubicBezTo>
                <a:cubicBezTo>
                  <a:pt x="71450" y="14612"/>
                  <a:pt x="71338" y="14648"/>
                  <a:pt x="71218" y="14721"/>
                </a:cubicBezTo>
                <a:cubicBezTo>
                  <a:pt x="71092" y="14792"/>
                  <a:pt x="70968" y="14824"/>
                  <a:pt x="70849" y="14824"/>
                </a:cubicBezTo>
                <a:cubicBezTo>
                  <a:pt x="70634" y="14824"/>
                  <a:pt x="70431" y="14723"/>
                  <a:pt x="70247" y="14567"/>
                </a:cubicBezTo>
                <a:cubicBezTo>
                  <a:pt x="70159" y="14479"/>
                  <a:pt x="70159" y="14324"/>
                  <a:pt x="70247" y="14258"/>
                </a:cubicBezTo>
                <a:cubicBezTo>
                  <a:pt x="70358" y="14214"/>
                  <a:pt x="70446" y="14148"/>
                  <a:pt x="70556" y="14125"/>
                </a:cubicBezTo>
                <a:cubicBezTo>
                  <a:pt x="70909" y="14059"/>
                  <a:pt x="71240" y="13949"/>
                  <a:pt x="71527" y="13750"/>
                </a:cubicBezTo>
                <a:cubicBezTo>
                  <a:pt x="71660" y="13684"/>
                  <a:pt x="71814" y="13640"/>
                  <a:pt x="71969" y="13640"/>
                </a:cubicBezTo>
                <a:cubicBezTo>
                  <a:pt x="72211" y="13596"/>
                  <a:pt x="72454" y="13618"/>
                  <a:pt x="72697" y="13596"/>
                </a:cubicBezTo>
                <a:cubicBezTo>
                  <a:pt x="72807" y="13596"/>
                  <a:pt x="72896" y="13552"/>
                  <a:pt x="73072" y="13508"/>
                </a:cubicBezTo>
                <a:cubicBezTo>
                  <a:pt x="72940" y="13419"/>
                  <a:pt x="72896" y="13375"/>
                  <a:pt x="72829" y="13375"/>
                </a:cubicBezTo>
                <a:cubicBezTo>
                  <a:pt x="72256" y="13287"/>
                  <a:pt x="71660" y="13199"/>
                  <a:pt x="71064" y="13110"/>
                </a:cubicBezTo>
                <a:cubicBezTo>
                  <a:pt x="70490" y="13022"/>
                  <a:pt x="69894" y="12934"/>
                  <a:pt x="69298" y="12845"/>
                </a:cubicBezTo>
                <a:cubicBezTo>
                  <a:pt x="69216" y="12845"/>
                  <a:pt x="69133" y="12808"/>
                  <a:pt x="69059" y="12808"/>
                </a:cubicBezTo>
                <a:cubicBezTo>
                  <a:pt x="69035" y="12808"/>
                  <a:pt x="69011" y="12812"/>
                  <a:pt x="68989" y="12823"/>
                </a:cubicBezTo>
                <a:cubicBezTo>
                  <a:pt x="68843" y="12858"/>
                  <a:pt x="68700" y="12873"/>
                  <a:pt x="68561" y="12873"/>
                </a:cubicBezTo>
                <a:cubicBezTo>
                  <a:pt x="68260" y="12873"/>
                  <a:pt x="67974" y="12803"/>
                  <a:pt x="67687" y="12713"/>
                </a:cubicBezTo>
                <a:cubicBezTo>
                  <a:pt x="67489" y="12647"/>
                  <a:pt x="67290" y="12647"/>
                  <a:pt x="67091" y="12647"/>
                </a:cubicBezTo>
                <a:cubicBezTo>
                  <a:pt x="66782" y="12647"/>
                  <a:pt x="66473" y="12647"/>
                  <a:pt x="66187" y="12470"/>
                </a:cubicBezTo>
                <a:cubicBezTo>
                  <a:pt x="66149" y="12452"/>
                  <a:pt x="66100" y="12445"/>
                  <a:pt x="66046" y="12445"/>
                </a:cubicBezTo>
                <a:cubicBezTo>
                  <a:pt x="65972" y="12445"/>
                  <a:pt x="65888" y="12458"/>
                  <a:pt x="65811" y="12470"/>
                </a:cubicBezTo>
                <a:cubicBezTo>
                  <a:pt x="65717" y="12488"/>
                  <a:pt x="65622" y="12496"/>
                  <a:pt x="65528" y="12496"/>
                </a:cubicBezTo>
                <a:cubicBezTo>
                  <a:pt x="65271" y="12496"/>
                  <a:pt x="65016" y="12435"/>
                  <a:pt x="64774" y="12338"/>
                </a:cubicBezTo>
                <a:cubicBezTo>
                  <a:pt x="64695" y="12318"/>
                  <a:pt x="64582" y="12246"/>
                  <a:pt x="64496" y="12246"/>
                </a:cubicBezTo>
                <a:cubicBezTo>
                  <a:pt x="64485" y="12246"/>
                  <a:pt x="64475" y="12247"/>
                  <a:pt x="64465" y="12250"/>
                </a:cubicBezTo>
                <a:cubicBezTo>
                  <a:pt x="64384" y="12270"/>
                  <a:pt x="64303" y="12277"/>
                  <a:pt x="64222" y="12277"/>
                </a:cubicBezTo>
                <a:cubicBezTo>
                  <a:pt x="63997" y="12277"/>
                  <a:pt x="63773" y="12219"/>
                  <a:pt x="63558" y="12219"/>
                </a:cubicBezTo>
                <a:cubicBezTo>
                  <a:pt x="63514" y="12219"/>
                  <a:pt x="63471" y="12222"/>
                  <a:pt x="63428" y="12227"/>
                </a:cubicBezTo>
                <a:cubicBezTo>
                  <a:pt x="63371" y="12233"/>
                  <a:pt x="63317" y="12236"/>
                  <a:pt x="63263" y="12236"/>
                </a:cubicBezTo>
                <a:cubicBezTo>
                  <a:pt x="62902" y="12236"/>
                  <a:pt x="62613" y="12108"/>
                  <a:pt x="62324" y="11896"/>
                </a:cubicBezTo>
                <a:cubicBezTo>
                  <a:pt x="62085" y="11965"/>
                  <a:pt x="61851" y="12010"/>
                  <a:pt x="61618" y="12010"/>
                </a:cubicBezTo>
                <a:cubicBezTo>
                  <a:pt x="61399" y="12010"/>
                  <a:pt x="61180" y="11970"/>
                  <a:pt x="60956" y="11874"/>
                </a:cubicBezTo>
                <a:cubicBezTo>
                  <a:pt x="60836" y="11821"/>
                  <a:pt x="60699" y="11792"/>
                  <a:pt x="60566" y="11792"/>
                </a:cubicBezTo>
                <a:cubicBezTo>
                  <a:pt x="60480" y="11792"/>
                  <a:pt x="60394" y="11804"/>
                  <a:pt x="60316" y="11830"/>
                </a:cubicBezTo>
                <a:cubicBezTo>
                  <a:pt x="60215" y="11853"/>
                  <a:pt x="60117" y="11862"/>
                  <a:pt x="60020" y="11862"/>
                </a:cubicBezTo>
                <a:cubicBezTo>
                  <a:pt x="59739" y="11862"/>
                  <a:pt x="59476" y="11780"/>
                  <a:pt x="59213" y="11698"/>
                </a:cubicBezTo>
                <a:cubicBezTo>
                  <a:pt x="59080" y="11654"/>
                  <a:pt x="58992" y="11565"/>
                  <a:pt x="58992" y="11411"/>
                </a:cubicBezTo>
                <a:cubicBezTo>
                  <a:pt x="58992" y="11234"/>
                  <a:pt x="59102" y="11124"/>
                  <a:pt x="59257" y="11058"/>
                </a:cubicBezTo>
                <a:cubicBezTo>
                  <a:pt x="59302" y="11043"/>
                  <a:pt x="59342" y="11036"/>
                  <a:pt x="59379" y="11036"/>
                </a:cubicBezTo>
                <a:cubicBezTo>
                  <a:pt x="59561" y="11036"/>
                  <a:pt x="59662" y="11198"/>
                  <a:pt x="59808" y="11345"/>
                </a:cubicBezTo>
                <a:cubicBezTo>
                  <a:pt x="60043" y="11140"/>
                  <a:pt x="60278" y="11059"/>
                  <a:pt x="60516" y="11059"/>
                </a:cubicBezTo>
                <a:cubicBezTo>
                  <a:pt x="60791" y="11059"/>
                  <a:pt x="61069" y="11169"/>
                  <a:pt x="61353" y="11323"/>
                </a:cubicBezTo>
                <a:cubicBezTo>
                  <a:pt x="61638" y="11076"/>
                  <a:pt x="61971" y="11009"/>
                  <a:pt x="62312" y="11009"/>
                </a:cubicBezTo>
                <a:cubicBezTo>
                  <a:pt x="62367" y="11009"/>
                  <a:pt x="62423" y="11011"/>
                  <a:pt x="62479" y="11014"/>
                </a:cubicBezTo>
                <a:cubicBezTo>
                  <a:pt x="62582" y="11021"/>
                  <a:pt x="62685" y="11023"/>
                  <a:pt x="62788" y="11023"/>
                </a:cubicBezTo>
                <a:cubicBezTo>
                  <a:pt x="62994" y="11023"/>
                  <a:pt x="63200" y="11014"/>
                  <a:pt x="63406" y="11014"/>
                </a:cubicBezTo>
                <a:cubicBezTo>
                  <a:pt x="63781" y="10992"/>
                  <a:pt x="64156" y="10947"/>
                  <a:pt x="64531" y="10903"/>
                </a:cubicBezTo>
                <a:cubicBezTo>
                  <a:pt x="64642" y="10903"/>
                  <a:pt x="64774" y="10837"/>
                  <a:pt x="64884" y="10771"/>
                </a:cubicBezTo>
                <a:cubicBezTo>
                  <a:pt x="64929" y="10749"/>
                  <a:pt x="64929" y="10661"/>
                  <a:pt x="64929" y="10594"/>
                </a:cubicBezTo>
                <a:cubicBezTo>
                  <a:pt x="64929" y="10572"/>
                  <a:pt x="64862" y="10506"/>
                  <a:pt x="64818" y="10506"/>
                </a:cubicBezTo>
                <a:cubicBezTo>
                  <a:pt x="64730" y="10528"/>
                  <a:pt x="64598" y="10528"/>
                  <a:pt x="64509" y="10572"/>
                </a:cubicBezTo>
                <a:cubicBezTo>
                  <a:pt x="64362" y="10618"/>
                  <a:pt x="64219" y="10641"/>
                  <a:pt x="64076" y="10641"/>
                </a:cubicBezTo>
                <a:cubicBezTo>
                  <a:pt x="63876" y="10641"/>
                  <a:pt x="63678" y="10596"/>
                  <a:pt x="63472" y="10506"/>
                </a:cubicBezTo>
                <a:cubicBezTo>
                  <a:pt x="63207" y="10528"/>
                  <a:pt x="62920" y="10594"/>
                  <a:pt x="62633" y="10594"/>
                </a:cubicBezTo>
                <a:cubicBezTo>
                  <a:pt x="62621" y="10596"/>
                  <a:pt x="62609" y="10596"/>
                  <a:pt x="62597" y="10596"/>
                </a:cubicBezTo>
                <a:cubicBezTo>
                  <a:pt x="62398" y="10596"/>
                  <a:pt x="62280" y="10426"/>
                  <a:pt x="62280" y="10197"/>
                </a:cubicBezTo>
                <a:cubicBezTo>
                  <a:pt x="62280" y="10021"/>
                  <a:pt x="62391" y="9888"/>
                  <a:pt x="62611" y="9866"/>
                </a:cubicBezTo>
                <a:cubicBezTo>
                  <a:pt x="62777" y="9855"/>
                  <a:pt x="62942" y="9850"/>
                  <a:pt x="63108" y="9850"/>
                </a:cubicBezTo>
                <a:cubicBezTo>
                  <a:pt x="63273" y="9850"/>
                  <a:pt x="63439" y="9855"/>
                  <a:pt x="63604" y="9866"/>
                </a:cubicBezTo>
                <a:cubicBezTo>
                  <a:pt x="63728" y="9866"/>
                  <a:pt x="63859" y="9859"/>
                  <a:pt x="63986" y="9859"/>
                </a:cubicBezTo>
                <a:cubicBezTo>
                  <a:pt x="64178" y="9859"/>
                  <a:pt x="64364" y="9875"/>
                  <a:pt x="64509" y="9954"/>
                </a:cubicBezTo>
                <a:cubicBezTo>
                  <a:pt x="64610" y="10008"/>
                  <a:pt x="64704" y="10028"/>
                  <a:pt x="64792" y="10028"/>
                </a:cubicBezTo>
                <a:cubicBezTo>
                  <a:pt x="65031" y="10028"/>
                  <a:pt x="65233" y="9882"/>
                  <a:pt x="65458" y="9866"/>
                </a:cubicBezTo>
                <a:cubicBezTo>
                  <a:pt x="65524" y="9866"/>
                  <a:pt x="65613" y="9866"/>
                  <a:pt x="65657" y="9888"/>
                </a:cubicBezTo>
                <a:cubicBezTo>
                  <a:pt x="65805" y="9940"/>
                  <a:pt x="65952" y="9962"/>
                  <a:pt x="66099" y="9962"/>
                </a:cubicBezTo>
                <a:cubicBezTo>
                  <a:pt x="66324" y="9962"/>
                  <a:pt x="66546" y="9911"/>
                  <a:pt x="66760" y="9844"/>
                </a:cubicBezTo>
                <a:cubicBezTo>
                  <a:pt x="66893" y="9800"/>
                  <a:pt x="67025" y="9800"/>
                  <a:pt x="67158" y="9800"/>
                </a:cubicBezTo>
                <a:cubicBezTo>
                  <a:pt x="68040" y="9778"/>
                  <a:pt x="68923" y="9778"/>
                  <a:pt x="69806" y="9756"/>
                </a:cubicBezTo>
                <a:cubicBezTo>
                  <a:pt x="69982" y="9756"/>
                  <a:pt x="70203" y="9712"/>
                  <a:pt x="70380" y="9645"/>
                </a:cubicBezTo>
                <a:cubicBezTo>
                  <a:pt x="70909" y="9425"/>
                  <a:pt x="71461" y="9292"/>
                  <a:pt x="72057" y="9292"/>
                </a:cubicBezTo>
                <a:cubicBezTo>
                  <a:pt x="72587" y="9292"/>
                  <a:pt x="73094" y="9314"/>
                  <a:pt x="73624" y="9336"/>
                </a:cubicBezTo>
                <a:cubicBezTo>
                  <a:pt x="73933" y="9336"/>
                  <a:pt x="74242" y="9314"/>
                  <a:pt x="74551" y="9292"/>
                </a:cubicBezTo>
                <a:cubicBezTo>
                  <a:pt x="74595" y="9292"/>
                  <a:pt x="74661" y="9226"/>
                  <a:pt x="74727" y="9182"/>
                </a:cubicBezTo>
                <a:cubicBezTo>
                  <a:pt x="74507" y="9005"/>
                  <a:pt x="74286" y="9005"/>
                  <a:pt x="74087" y="9005"/>
                </a:cubicBezTo>
                <a:cubicBezTo>
                  <a:pt x="72874" y="9005"/>
                  <a:pt x="71660" y="9005"/>
                  <a:pt x="70446" y="8983"/>
                </a:cubicBezTo>
                <a:cubicBezTo>
                  <a:pt x="70137" y="8983"/>
                  <a:pt x="69828" y="8939"/>
                  <a:pt x="69519" y="8895"/>
                </a:cubicBezTo>
                <a:cubicBezTo>
                  <a:pt x="69453" y="8895"/>
                  <a:pt x="69387" y="8873"/>
                  <a:pt x="69342" y="8851"/>
                </a:cubicBezTo>
                <a:cubicBezTo>
                  <a:pt x="69276" y="8785"/>
                  <a:pt x="69232" y="8718"/>
                  <a:pt x="69210" y="8652"/>
                </a:cubicBezTo>
                <a:cubicBezTo>
                  <a:pt x="69188" y="8608"/>
                  <a:pt x="69276" y="8520"/>
                  <a:pt x="69320" y="8520"/>
                </a:cubicBezTo>
                <a:cubicBezTo>
                  <a:pt x="69541" y="8476"/>
                  <a:pt x="69762" y="8454"/>
                  <a:pt x="69982" y="8432"/>
                </a:cubicBezTo>
                <a:cubicBezTo>
                  <a:pt x="70291" y="8409"/>
                  <a:pt x="70622" y="8409"/>
                  <a:pt x="70954" y="8387"/>
                </a:cubicBezTo>
                <a:cubicBezTo>
                  <a:pt x="71020" y="8387"/>
                  <a:pt x="71086" y="8299"/>
                  <a:pt x="71218" y="8189"/>
                </a:cubicBezTo>
                <a:cubicBezTo>
                  <a:pt x="71042" y="8167"/>
                  <a:pt x="70954" y="8145"/>
                  <a:pt x="70865" y="8145"/>
                </a:cubicBezTo>
                <a:cubicBezTo>
                  <a:pt x="70701" y="8163"/>
                  <a:pt x="70537" y="8171"/>
                  <a:pt x="70374" y="8171"/>
                </a:cubicBezTo>
                <a:cubicBezTo>
                  <a:pt x="69943" y="8171"/>
                  <a:pt x="69516" y="8114"/>
                  <a:pt x="69100" y="8034"/>
                </a:cubicBezTo>
                <a:cubicBezTo>
                  <a:pt x="69069" y="8030"/>
                  <a:pt x="69038" y="8028"/>
                  <a:pt x="69007" y="8028"/>
                </a:cubicBezTo>
                <a:cubicBezTo>
                  <a:pt x="68883" y="8028"/>
                  <a:pt x="68760" y="8056"/>
                  <a:pt x="68636" y="8056"/>
                </a:cubicBezTo>
                <a:cubicBezTo>
                  <a:pt x="68489" y="8049"/>
                  <a:pt x="68342" y="8049"/>
                  <a:pt x="68195" y="8049"/>
                </a:cubicBezTo>
                <a:lnTo>
                  <a:pt x="68195" y="8049"/>
                </a:lnTo>
                <a:cubicBezTo>
                  <a:pt x="67901" y="8049"/>
                  <a:pt x="67606" y="8049"/>
                  <a:pt x="67312" y="7990"/>
                </a:cubicBezTo>
                <a:cubicBezTo>
                  <a:pt x="67058" y="7942"/>
                  <a:pt x="66815" y="7906"/>
                  <a:pt x="66566" y="7906"/>
                </a:cubicBezTo>
                <a:cubicBezTo>
                  <a:pt x="66470" y="7906"/>
                  <a:pt x="66373" y="7912"/>
                  <a:pt x="66275" y="7924"/>
                </a:cubicBezTo>
                <a:cubicBezTo>
                  <a:pt x="66176" y="7924"/>
                  <a:pt x="66076" y="7929"/>
                  <a:pt x="65977" y="7929"/>
                </a:cubicBezTo>
                <a:cubicBezTo>
                  <a:pt x="65878" y="7929"/>
                  <a:pt x="65778" y="7924"/>
                  <a:pt x="65679" y="7902"/>
                </a:cubicBezTo>
                <a:cubicBezTo>
                  <a:pt x="65480" y="7880"/>
                  <a:pt x="65282" y="7836"/>
                  <a:pt x="65171" y="7593"/>
                </a:cubicBezTo>
                <a:cubicBezTo>
                  <a:pt x="65260" y="7549"/>
                  <a:pt x="65304" y="7483"/>
                  <a:pt x="65392" y="7460"/>
                </a:cubicBezTo>
                <a:cubicBezTo>
                  <a:pt x="65498" y="7413"/>
                  <a:pt x="65611" y="7391"/>
                  <a:pt x="65727" y="7391"/>
                </a:cubicBezTo>
                <a:cubicBezTo>
                  <a:pt x="65827" y="7391"/>
                  <a:pt x="65930" y="7408"/>
                  <a:pt x="66032" y="7438"/>
                </a:cubicBezTo>
                <a:cubicBezTo>
                  <a:pt x="66145" y="7469"/>
                  <a:pt x="66257" y="7486"/>
                  <a:pt x="66370" y="7486"/>
                </a:cubicBezTo>
                <a:cubicBezTo>
                  <a:pt x="66500" y="7486"/>
                  <a:pt x="66630" y="7464"/>
                  <a:pt x="66760" y="7416"/>
                </a:cubicBezTo>
                <a:cubicBezTo>
                  <a:pt x="66804" y="7394"/>
                  <a:pt x="66893" y="7306"/>
                  <a:pt x="66871" y="7284"/>
                </a:cubicBezTo>
                <a:cubicBezTo>
                  <a:pt x="66849" y="7218"/>
                  <a:pt x="66782" y="7129"/>
                  <a:pt x="66716" y="7107"/>
                </a:cubicBezTo>
                <a:cubicBezTo>
                  <a:pt x="66664" y="7101"/>
                  <a:pt x="66613" y="7098"/>
                  <a:pt x="66561" y="7098"/>
                </a:cubicBezTo>
                <a:cubicBezTo>
                  <a:pt x="66436" y="7098"/>
                  <a:pt x="66311" y="7114"/>
                  <a:pt x="66187" y="7129"/>
                </a:cubicBezTo>
                <a:cubicBezTo>
                  <a:pt x="65944" y="7129"/>
                  <a:pt x="65679" y="7129"/>
                  <a:pt x="65436" y="7019"/>
                </a:cubicBezTo>
                <a:cubicBezTo>
                  <a:pt x="65613" y="6423"/>
                  <a:pt x="66142" y="6556"/>
                  <a:pt x="66584" y="6401"/>
                </a:cubicBezTo>
                <a:cubicBezTo>
                  <a:pt x="66496" y="6313"/>
                  <a:pt x="66451" y="6247"/>
                  <a:pt x="66407" y="6247"/>
                </a:cubicBezTo>
                <a:cubicBezTo>
                  <a:pt x="66164" y="6225"/>
                  <a:pt x="65922" y="6203"/>
                  <a:pt x="65679" y="6180"/>
                </a:cubicBezTo>
                <a:cubicBezTo>
                  <a:pt x="65458" y="6158"/>
                  <a:pt x="65238" y="6158"/>
                  <a:pt x="65017" y="6114"/>
                </a:cubicBezTo>
                <a:cubicBezTo>
                  <a:pt x="64973" y="6114"/>
                  <a:pt x="64929" y="6004"/>
                  <a:pt x="64907" y="5916"/>
                </a:cubicBezTo>
                <a:cubicBezTo>
                  <a:pt x="64907" y="5896"/>
                  <a:pt x="64976" y="5824"/>
                  <a:pt x="65023" y="5824"/>
                </a:cubicBezTo>
                <a:cubicBezTo>
                  <a:pt x="65029" y="5824"/>
                  <a:pt x="65034" y="5825"/>
                  <a:pt x="65039" y="5827"/>
                </a:cubicBezTo>
                <a:cubicBezTo>
                  <a:pt x="65078" y="5829"/>
                  <a:pt x="65118" y="5830"/>
                  <a:pt x="65157" y="5830"/>
                </a:cubicBezTo>
                <a:cubicBezTo>
                  <a:pt x="65393" y="5830"/>
                  <a:pt x="65629" y="5805"/>
                  <a:pt x="65861" y="5805"/>
                </a:cubicBezTo>
                <a:cubicBezTo>
                  <a:pt x="66131" y="5805"/>
                  <a:pt x="66396" y="5838"/>
                  <a:pt x="66650" y="5982"/>
                </a:cubicBezTo>
                <a:cubicBezTo>
                  <a:pt x="66968" y="5823"/>
                  <a:pt x="67286" y="5777"/>
                  <a:pt x="67598" y="5777"/>
                </a:cubicBezTo>
                <a:cubicBezTo>
                  <a:pt x="67762" y="5777"/>
                  <a:pt x="67925" y="5790"/>
                  <a:pt x="68085" y="5805"/>
                </a:cubicBezTo>
                <a:cubicBezTo>
                  <a:pt x="68541" y="5864"/>
                  <a:pt x="68997" y="5864"/>
                  <a:pt x="69453" y="5864"/>
                </a:cubicBezTo>
                <a:lnTo>
                  <a:pt x="69453" y="5864"/>
                </a:lnTo>
                <a:cubicBezTo>
                  <a:pt x="69681" y="5864"/>
                  <a:pt x="69909" y="5864"/>
                  <a:pt x="70137" y="5871"/>
                </a:cubicBezTo>
                <a:cubicBezTo>
                  <a:pt x="70631" y="5897"/>
                  <a:pt x="71124" y="5906"/>
                  <a:pt x="71618" y="5906"/>
                </a:cubicBezTo>
                <a:cubicBezTo>
                  <a:pt x="72382" y="5906"/>
                  <a:pt x="73146" y="5885"/>
                  <a:pt x="73911" y="5871"/>
                </a:cubicBezTo>
                <a:cubicBezTo>
                  <a:pt x="74794" y="5849"/>
                  <a:pt x="75676" y="5871"/>
                  <a:pt x="76537" y="5673"/>
                </a:cubicBezTo>
                <a:cubicBezTo>
                  <a:pt x="76636" y="5651"/>
                  <a:pt x="76736" y="5645"/>
                  <a:pt x="76835" y="5645"/>
                </a:cubicBezTo>
                <a:cubicBezTo>
                  <a:pt x="76934" y="5645"/>
                  <a:pt x="77034" y="5651"/>
                  <a:pt x="77133" y="5651"/>
                </a:cubicBezTo>
                <a:cubicBezTo>
                  <a:pt x="77232" y="5660"/>
                  <a:pt x="77331" y="5664"/>
                  <a:pt x="77430" y="5664"/>
                </a:cubicBezTo>
                <a:cubicBezTo>
                  <a:pt x="77816" y="5664"/>
                  <a:pt x="78199" y="5597"/>
                  <a:pt x="78567" y="5474"/>
                </a:cubicBezTo>
                <a:cubicBezTo>
                  <a:pt x="79159" y="5252"/>
                  <a:pt x="79782" y="5154"/>
                  <a:pt x="80409" y="5154"/>
                </a:cubicBezTo>
                <a:cubicBezTo>
                  <a:pt x="80531" y="5154"/>
                  <a:pt x="80653" y="5158"/>
                  <a:pt x="80774" y="5165"/>
                </a:cubicBezTo>
                <a:cubicBezTo>
                  <a:pt x="81070" y="5184"/>
                  <a:pt x="81365" y="5264"/>
                  <a:pt x="81647" y="5264"/>
                </a:cubicBezTo>
                <a:cubicBezTo>
                  <a:pt x="81703" y="5264"/>
                  <a:pt x="81757" y="5261"/>
                  <a:pt x="81812" y="5254"/>
                </a:cubicBezTo>
                <a:cubicBezTo>
                  <a:pt x="82165" y="5209"/>
                  <a:pt x="82474" y="4989"/>
                  <a:pt x="82805" y="4856"/>
                </a:cubicBezTo>
                <a:cubicBezTo>
                  <a:pt x="83246" y="4680"/>
                  <a:pt x="83688" y="4503"/>
                  <a:pt x="84151" y="4327"/>
                </a:cubicBezTo>
                <a:cubicBezTo>
                  <a:pt x="84328" y="4238"/>
                  <a:pt x="85541" y="4018"/>
                  <a:pt x="85762" y="4018"/>
                </a:cubicBezTo>
                <a:cubicBezTo>
                  <a:pt x="86579" y="4040"/>
                  <a:pt x="87395" y="4040"/>
                  <a:pt x="88212" y="4062"/>
                </a:cubicBezTo>
                <a:cubicBezTo>
                  <a:pt x="88256" y="4062"/>
                  <a:pt x="88300" y="3996"/>
                  <a:pt x="88388" y="3951"/>
                </a:cubicBezTo>
                <a:cubicBezTo>
                  <a:pt x="88206" y="3802"/>
                  <a:pt x="88012" y="3765"/>
                  <a:pt x="87814" y="3765"/>
                </a:cubicBezTo>
                <a:cubicBezTo>
                  <a:pt x="87748" y="3765"/>
                  <a:pt x="87682" y="3769"/>
                  <a:pt x="87616" y="3775"/>
                </a:cubicBezTo>
                <a:cubicBezTo>
                  <a:pt x="87528" y="3781"/>
                  <a:pt x="87441" y="3784"/>
                  <a:pt x="87354" y="3784"/>
                </a:cubicBezTo>
                <a:cubicBezTo>
                  <a:pt x="86801" y="3784"/>
                  <a:pt x="86251" y="3675"/>
                  <a:pt x="85718" y="3598"/>
                </a:cubicBezTo>
                <a:cubicBezTo>
                  <a:pt x="85630" y="3576"/>
                  <a:pt x="85541" y="3532"/>
                  <a:pt x="85475" y="3488"/>
                </a:cubicBezTo>
                <a:cubicBezTo>
                  <a:pt x="85453" y="3466"/>
                  <a:pt x="85453" y="3333"/>
                  <a:pt x="85475" y="3311"/>
                </a:cubicBezTo>
                <a:cubicBezTo>
                  <a:pt x="85541" y="3267"/>
                  <a:pt x="85630" y="3245"/>
                  <a:pt x="85718" y="3223"/>
                </a:cubicBezTo>
                <a:cubicBezTo>
                  <a:pt x="86336" y="3157"/>
                  <a:pt x="86932" y="3091"/>
                  <a:pt x="87550" y="3002"/>
                </a:cubicBezTo>
                <a:cubicBezTo>
                  <a:pt x="87660" y="3002"/>
                  <a:pt x="87770" y="2958"/>
                  <a:pt x="87726" y="2804"/>
                </a:cubicBezTo>
                <a:cubicBezTo>
                  <a:pt x="87351" y="2760"/>
                  <a:pt x="86998" y="2716"/>
                  <a:pt x="86623" y="2649"/>
                </a:cubicBezTo>
                <a:cubicBezTo>
                  <a:pt x="85850" y="2561"/>
                  <a:pt x="85850" y="2561"/>
                  <a:pt x="85564" y="2340"/>
                </a:cubicBezTo>
                <a:cubicBezTo>
                  <a:pt x="86071" y="2031"/>
                  <a:pt x="86689" y="2230"/>
                  <a:pt x="87197" y="1965"/>
                </a:cubicBezTo>
                <a:cubicBezTo>
                  <a:pt x="87153" y="1921"/>
                  <a:pt x="87153" y="1877"/>
                  <a:pt x="87130" y="1877"/>
                </a:cubicBezTo>
                <a:cubicBezTo>
                  <a:pt x="86446" y="1855"/>
                  <a:pt x="85784" y="1811"/>
                  <a:pt x="85100" y="1811"/>
                </a:cubicBezTo>
                <a:cubicBezTo>
                  <a:pt x="84931" y="1803"/>
                  <a:pt x="84762" y="1801"/>
                  <a:pt x="84592" y="1801"/>
                </a:cubicBezTo>
                <a:cubicBezTo>
                  <a:pt x="84254" y="1801"/>
                  <a:pt x="83916" y="1811"/>
                  <a:pt x="83577" y="1811"/>
                </a:cubicBezTo>
                <a:cubicBezTo>
                  <a:pt x="83489" y="1811"/>
                  <a:pt x="83401" y="1789"/>
                  <a:pt x="83334" y="1744"/>
                </a:cubicBezTo>
                <a:cubicBezTo>
                  <a:pt x="83048" y="1524"/>
                  <a:pt x="82717" y="1502"/>
                  <a:pt x="82386" y="1502"/>
                </a:cubicBezTo>
                <a:cubicBezTo>
                  <a:pt x="82367" y="1505"/>
                  <a:pt x="82349" y="1506"/>
                  <a:pt x="82331" y="1506"/>
                </a:cubicBezTo>
                <a:cubicBezTo>
                  <a:pt x="82217" y="1506"/>
                  <a:pt x="82106" y="1452"/>
                  <a:pt x="82010" y="1413"/>
                </a:cubicBezTo>
                <a:cubicBezTo>
                  <a:pt x="81812" y="1391"/>
                  <a:pt x="81613" y="1325"/>
                  <a:pt x="81414" y="1325"/>
                </a:cubicBezTo>
                <a:cubicBezTo>
                  <a:pt x="80598" y="1281"/>
                  <a:pt x="79781" y="1259"/>
                  <a:pt x="78965" y="1259"/>
                </a:cubicBezTo>
                <a:cubicBezTo>
                  <a:pt x="78479" y="1237"/>
                  <a:pt x="78457" y="1259"/>
                  <a:pt x="78038" y="950"/>
                </a:cubicBezTo>
                <a:cubicBezTo>
                  <a:pt x="77701" y="1134"/>
                  <a:pt x="77343" y="1222"/>
                  <a:pt x="76972" y="1222"/>
                </a:cubicBezTo>
                <a:cubicBezTo>
                  <a:pt x="76807" y="1222"/>
                  <a:pt x="76640" y="1205"/>
                  <a:pt x="76471" y="1171"/>
                </a:cubicBezTo>
                <a:cubicBezTo>
                  <a:pt x="76449" y="1163"/>
                  <a:pt x="76424" y="1161"/>
                  <a:pt x="76400" y="1161"/>
                </a:cubicBezTo>
                <a:cubicBezTo>
                  <a:pt x="76351" y="1161"/>
                  <a:pt x="76302" y="1171"/>
                  <a:pt x="76272" y="1171"/>
                </a:cubicBezTo>
                <a:cubicBezTo>
                  <a:pt x="76173" y="1179"/>
                  <a:pt x="76076" y="1183"/>
                  <a:pt x="75979" y="1183"/>
                </a:cubicBezTo>
                <a:cubicBezTo>
                  <a:pt x="75560" y="1183"/>
                  <a:pt x="75162" y="1114"/>
                  <a:pt x="74749" y="1060"/>
                </a:cubicBezTo>
                <a:cubicBezTo>
                  <a:pt x="74551" y="1016"/>
                  <a:pt x="74352" y="1016"/>
                  <a:pt x="74154" y="1016"/>
                </a:cubicBezTo>
                <a:cubicBezTo>
                  <a:pt x="73823" y="1040"/>
                  <a:pt x="73499" y="1063"/>
                  <a:pt x="73175" y="1063"/>
                </a:cubicBezTo>
                <a:cubicBezTo>
                  <a:pt x="72892" y="1063"/>
                  <a:pt x="72609" y="1045"/>
                  <a:pt x="72322" y="994"/>
                </a:cubicBezTo>
                <a:cubicBezTo>
                  <a:pt x="72101" y="972"/>
                  <a:pt x="71880" y="972"/>
                  <a:pt x="71660" y="972"/>
                </a:cubicBezTo>
                <a:cubicBezTo>
                  <a:pt x="71086" y="950"/>
                  <a:pt x="70512" y="950"/>
                  <a:pt x="69938" y="928"/>
                </a:cubicBezTo>
                <a:cubicBezTo>
                  <a:pt x="69453" y="928"/>
                  <a:pt x="68967" y="906"/>
                  <a:pt x="68482" y="906"/>
                </a:cubicBezTo>
                <a:cubicBezTo>
                  <a:pt x="68158" y="906"/>
                  <a:pt x="67844" y="827"/>
                  <a:pt x="67527" y="827"/>
                </a:cubicBezTo>
                <a:cubicBezTo>
                  <a:pt x="67368" y="827"/>
                  <a:pt x="67209" y="847"/>
                  <a:pt x="67047" y="906"/>
                </a:cubicBezTo>
                <a:cubicBezTo>
                  <a:pt x="67028" y="912"/>
                  <a:pt x="67008" y="915"/>
                  <a:pt x="66989" y="915"/>
                </a:cubicBezTo>
                <a:cubicBezTo>
                  <a:pt x="66942" y="915"/>
                  <a:pt x="66895" y="899"/>
                  <a:pt x="66849" y="884"/>
                </a:cubicBezTo>
                <a:cubicBezTo>
                  <a:pt x="66617" y="829"/>
                  <a:pt x="66385" y="812"/>
                  <a:pt x="66153" y="812"/>
                </a:cubicBezTo>
                <a:cubicBezTo>
                  <a:pt x="65922" y="812"/>
                  <a:pt x="65690" y="829"/>
                  <a:pt x="65458" y="840"/>
                </a:cubicBezTo>
                <a:cubicBezTo>
                  <a:pt x="65061" y="840"/>
                  <a:pt x="65061" y="840"/>
                  <a:pt x="64818" y="420"/>
                </a:cubicBezTo>
                <a:cubicBezTo>
                  <a:pt x="64752" y="464"/>
                  <a:pt x="64686" y="487"/>
                  <a:pt x="64664" y="531"/>
                </a:cubicBezTo>
                <a:cubicBezTo>
                  <a:pt x="64503" y="727"/>
                  <a:pt x="64313" y="808"/>
                  <a:pt x="64105" y="808"/>
                </a:cubicBezTo>
                <a:cubicBezTo>
                  <a:pt x="64057" y="808"/>
                  <a:pt x="64008" y="804"/>
                  <a:pt x="63958" y="795"/>
                </a:cubicBezTo>
                <a:cubicBezTo>
                  <a:pt x="63825" y="795"/>
                  <a:pt x="63693" y="773"/>
                  <a:pt x="63560" y="751"/>
                </a:cubicBezTo>
                <a:cubicBezTo>
                  <a:pt x="63124" y="732"/>
                  <a:pt x="62687" y="681"/>
                  <a:pt x="62250" y="681"/>
                </a:cubicBezTo>
                <a:cubicBezTo>
                  <a:pt x="62179" y="681"/>
                  <a:pt x="62108" y="682"/>
                  <a:pt x="62037" y="685"/>
                </a:cubicBezTo>
                <a:cubicBezTo>
                  <a:pt x="61659" y="716"/>
                  <a:pt x="61284" y="732"/>
                  <a:pt x="60910" y="732"/>
                </a:cubicBezTo>
                <a:cubicBezTo>
                  <a:pt x="60479" y="732"/>
                  <a:pt x="60047" y="710"/>
                  <a:pt x="59610" y="663"/>
                </a:cubicBezTo>
                <a:cubicBezTo>
                  <a:pt x="59411" y="641"/>
                  <a:pt x="59213" y="619"/>
                  <a:pt x="59014" y="619"/>
                </a:cubicBezTo>
                <a:cubicBezTo>
                  <a:pt x="58503" y="619"/>
                  <a:pt x="57992" y="664"/>
                  <a:pt x="57484" y="664"/>
                </a:cubicBezTo>
                <a:cubicBezTo>
                  <a:pt x="57049" y="664"/>
                  <a:pt x="56617" y="631"/>
                  <a:pt x="56189" y="509"/>
                </a:cubicBezTo>
                <a:cubicBezTo>
                  <a:pt x="56164" y="504"/>
                  <a:pt x="56138" y="503"/>
                  <a:pt x="56113" y="503"/>
                </a:cubicBezTo>
                <a:cubicBezTo>
                  <a:pt x="56006" y="503"/>
                  <a:pt x="55899" y="535"/>
                  <a:pt x="55792" y="553"/>
                </a:cubicBezTo>
                <a:cubicBezTo>
                  <a:pt x="55473" y="569"/>
                  <a:pt x="55155" y="612"/>
                  <a:pt x="54836" y="612"/>
                </a:cubicBezTo>
                <a:cubicBezTo>
                  <a:pt x="54736" y="612"/>
                  <a:pt x="54635" y="607"/>
                  <a:pt x="54534" y="597"/>
                </a:cubicBezTo>
                <a:cubicBezTo>
                  <a:pt x="54249" y="571"/>
                  <a:pt x="53965" y="560"/>
                  <a:pt x="53681" y="560"/>
                </a:cubicBezTo>
                <a:cubicBezTo>
                  <a:pt x="53480" y="560"/>
                  <a:pt x="53278" y="566"/>
                  <a:pt x="53077" y="575"/>
                </a:cubicBezTo>
                <a:cubicBezTo>
                  <a:pt x="52956" y="586"/>
                  <a:pt x="52835" y="591"/>
                  <a:pt x="52713" y="591"/>
                </a:cubicBezTo>
                <a:cubicBezTo>
                  <a:pt x="52592" y="591"/>
                  <a:pt x="52470" y="586"/>
                  <a:pt x="52349" y="575"/>
                </a:cubicBezTo>
                <a:cubicBezTo>
                  <a:pt x="51908" y="553"/>
                  <a:pt x="51444" y="509"/>
                  <a:pt x="50981" y="509"/>
                </a:cubicBezTo>
                <a:cubicBezTo>
                  <a:pt x="50606" y="509"/>
                  <a:pt x="50230" y="509"/>
                  <a:pt x="49855" y="553"/>
                </a:cubicBezTo>
                <a:cubicBezTo>
                  <a:pt x="49790" y="563"/>
                  <a:pt x="49728" y="567"/>
                  <a:pt x="49669" y="567"/>
                </a:cubicBezTo>
                <a:cubicBezTo>
                  <a:pt x="49332" y="567"/>
                  <a:pt x="49104" y="402"/>
                  <a:pt x="48972" y="45"/>
                </a:cubicBezTo>
                <a:cubicBezTo>
                  <a:pt x="48972" y="23"/>
                  <a:pt x="48906" y="23"/>
                  <a:pt x="488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subTitle" idx="1"/>
          </p:nvPr>
        </p:nvSpPr>
        <p:spPr>
          <a:xfrm>
            <a:off x="721275" y="1990894"/>
            <a:ext cx="22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8"/>
          <p:cNvSpPr txBox="1">
            <a:spLocks noGrp="1"/>
          </p:cNvSpPr>
          <p:nvPr>
            <p:ph type="subTitle" idx="2"/>
          </p:nvPr>
        </p:nvSpPr>
        <p:spPr>
          <a:xfrm>
            <a:off x="3460554" y="1990894"/>
            <a:ext cx="221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subTitle" idx="3"/>
          </p:nvPr>
        </p:nvSpPr>
        <p:spPr>
          <a:xfrm>
            <a:off x="2092838" y="3416264"/>
            <a:ext cx="22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8"/>
          <p:cNvSpPr txBox="1">
            <a:spLocks noGrp="1"/>
          </p:cNvSpPr>
          <p:nvPr>
            <p:ph type="subTitle" idx="4"/>
          </p:nvPr>
        </p:nvSpPr>
        <p:spPr>
          <a:xfrm>
            <a:off x="4832116" y="3416264"/>
            <a:ext cx="221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8"/>
          <p:cNvSpPr txBox="1">
            <a:spLocks noGrp="1"/>
          </p:cNvSpPr>
          <p:nvPr>
            <p:ph type="subTitle" idx="5"/>
          </p:nvPr>
        </p:nvSpPr>
        <p:spPr>
          <a:xfrm>
            <a:off x="6354896" y="1990894"/>
            <a:ext cx="206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subTitle" idx="6"/>
          </p:nvPr>
        </p:nvSpPr>
        <p:spPr>
          <a:xfrm>
            <a:off x="719600" y="1589917"/>
            <a:ext cx="2225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0" name="Google Shape;430;p28"/>
          <p:cNvSpPr txBox="1">
            <a:spLocks noGrp="1"/>
          </p:cNvSpPr>
          <p:nvPr>
            <p:ph type="subTitle" idx="7"/>
          </p:nvPr>
        </p:nvSpPr>
        <p:spPr>
          <a:xfrm>
            <a:off x="3458875" y="1589917"/>
            <a:ext cx="2222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subTitle" idx="8"/>
          </p:nvPr>
        </p:nvSpPr>
        <p:spPr>
          <a:xfrm>
            <a:off x="6353325" y="1589917"/>
            <a:ext cx="2070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9"/>
          </p:nvPr>
        </p:nvSpPr>
        <p:spPr>
          <a:xfrm>
            <a:off x="2091175" y="3022143"/>
            <a:ext cx="2225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3" name="Google Shape;433;p28"/>
          <p:cNvSpPr txBox="1">
            <a:spLocks noGrp="1"/>
          </p:cNvSpPr>
          <p:nvPr>
            <p:ph type="subTitle" idx="13"/>
          </p:nvPr>
        </p:nvSpPr>
        <p:spPr>
          <a:xfrm>
            <a:off x="4830450" y="3022143"/>
            <a:ext cx="2222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7625450" y="-85925"/>
            <a:ext cx="2472350" cy="351375"/>
          </a:xfrm>
          <a:custGeom>
            <a:avLst/>
            <a:gdLst/>
            <a:ahLst/>
            <a:cxnLst/>
            <a:rect l="l" t="t" r="r" b="b"/>
            <a:pathLst>
              <a:path w="98894" h="14055" extrusionOk="0">
                <a:moveTo>
                  <a:pt x="17877" y="2185"/>
                </a:moveTo>
                <a:cubicBezTo>
                  <a:pt x="17899" y="2251"/>
                  <a:pt x="17921" y="2273"/>
                  <a:pt x="17943" y="2295"/>
                </a:cubicBezTo>
                <a:cubicBezTo>
                  <a:pt x="17899" y="2317"/>
                  <a:pt x="17877" y="2339"/>
                  <a:pt x="17833" y="2339"/>
                </a:cubicBezTo>
                <a:cubicBezTo>
                  <a:pt x="17810" y="2339"/>
                  <a:pt x="17788" y="2295"/>
                  <a:pt x="17744" y="2295"/>
                </a:cubicBezTo>
                <a:cubicBezTo>
                  <a:pt x="17788" y="2251"/>
                  <a:pt x="17833" y="2229"/>
                  <a:pt x="17877" y="2185"/>
                </a:cubicBezTo>
                <a:close/>
                <a:moveTo>
                  <a:pt x="60669" y="2384"/>
                </a:moveTo>
                <a:lnTo>
                  <a:pt x="60713" y="2406"/>
                </a:lnTo>
                <a:lnTo>
                  <a:pt x="60669" y="2428"/>
                </a:lnTo>
                <a:lnTo>
                  <a:pt x="60669" y="2384"/>
                </a:lnTo>
                <a:close/>
                <a:moveTo>
                  <a:pt x="72719" y="4414"/>
                </a:moveTo>
                <a:cubicBezTo>
                  <a:pt x="72852" y="4414"/>
                  <a:pt x="72940" y="4414"/>
                  <a:pt x="73072" y="4436"/>
                </a:cubicBezTo>
                <a:cubicBezTo>
                  <a:pt x="73013" y="4486"/>
                  <a:pt x="72958" y="4509"/>
                  <a:pt x="72905" y="4509"/>
                </a:cubicBezTo>
                <a:cubicBezTo>
                  <a:pt x="72841" y="4509"/>
                  <a:pt x="72780" y="4475"/>
                  <a:pt x="72719" y="4414"/>
                </a:cubicBezTo>
                <a:close/>
                <a:moveTo>
                  <a:pt x="69938" y="5628"/>
                </a:moveTo>
                <a:lnTo>
                  <a:pt x="69916" y="5650"/>
                </a:lnTo>
                <a:lnTo>
                  <a:pt x="69872" y="5628"/>
                </a:lnTo>
                <a:close/>
                <a:moveTo>
                  <a:pt x="67842" y="5628"/>
                </a:moveTo>
                <a:lnTo>
                  <a:pt x="67820" y="5672"/>
                </a:lnTo>
                <a:lnTo>
                  <a:pt x="67798" y="5650"/>
                </a:lnTo>
                <a:lnTo>
                  <a:pt x="67842" y="5628"/>
                </a:lnTo>
                <a:close/>
                <a:moveTo>
                  <a:pt x="70689" y="5628"/>
                </a:moveTo>
                <a:cubicBezTo>
                  <a:pt x="70755" y="5650"/>
                  <a:pt x="70777" y="5672"/>
                  <a:pt x="70821" y="5672"/>
                </a:cubicBezTo>
                <a:cubicBezTo>
                  <a:pt x="70799" y="5738"/>
                  <a:pt x="70777" y="5782"/>
                  <a:pt x="70733" y="5826"/>
                </a:cubicBezTo>
                <a:cubicBezTo>
                  <a:pt x="70711" y="5826"/>
                  <a:pt x="70623" y="5782"/>
                  <a:pt x="70623" y="5782"/>
                </a:cubicBezTo>
                <a:cubicBezTo>
                  <a:pt x="70645" y="5716"/>
                  <a:pt x="70667" y="5672"/>
                  <a:pt x="70689" y="5628"/>
                </a:cubicBezTo>
                <a:close/>
                <a:moveTo>
                  <a:pt x="23370" y="6131"/>
                </a:moveTo>
                <a:cubicBezTo>
                  <a:pt x="23413" y="6131"/>
                  <a:pt x="23469" y="6183"/>
                  <a:pt x="23526" y="6202"/>
                </a:cubicBezTo>
                <a:cubicBezTo>
                  <a:pt x="23482" y="6268"/>
                  <a:pt x="23438" y="6334"/>
                  <a:pt x="23394" y="6334"/>
                </a:cubicBezTo>
                <a:cubicBezTo>
                  <a:pt x="23375" y="6344"/>
                  <a:pt x="23354" y="6348"/>
                  <a:pt x="23334" y="6348"/>
                </a:cubicBezTo>
                <a:cubicBezTo>
                  <a:pt x="23264" y="6348"/>
                  <a:pt x="23200" y="6293"/>
                  <a:pt x="23217" y="6224"/>
                </a:cubicBezTo>
                <a:cubicBezTo>
                  <a:pt x="23240" y="6179"/>
                  <a:pt x="23306" y="6135"/>
                  <a:pt x="23350" y="6135"/>
                </a:cubicBezTo>
                <a:cubicBezTo>
                  <a:pt x="23356" y="6132"/>
                  <a:pt x="23363" y="6131"/>
                  <a:pt x="23370" y="6131"/>
                </a:cubicBezTo>
                <a:close/>
                <a:moveTo>
                  <a:pt x="24711" y="5982"/>
                </a:moveTo>
                <a:cubicBezTo>
                  <a:pt x="24888" y="5982"/>
                  <a:pt x="25073" y="6043"/>
                  <a:pt x="25292" y="6179"/>
                </a:cubicBezTo>
                <a:cubicBezTo>
                  <a:pt x="25160" y="6356"/>
                  <a:pt x="24961" y="6356"/>
                  <a:pt x="24784" y="6356"/>
                </a:cubicBezTo>
                <a:cubicBezTo>
                  <a:pt x="24630" y="6334"/>
                  <a:pt x="24498" y="6290"/>
                  <a:pt x="24343" y="6246"/>
                </a:cubicBezTo>
                <a:cubicBezTo>
                  <a:pt x="24321" y="6246"/>
                  <a:pt x="24299" y="6179"/>
                  <a:pt x="24321" y="6135"/>
                </a:cubicBezTo>
                <a:cubicBezTo>
                  <a:pt x="24321" y="6113"/>
                  <a:pt x="24343" y="6069"/>
                  <a:pt x="24387" y="6047"/>
                </a:cubicBezTo>
                <a:cubicBezTo>
                  <a:pt x="24496" y="6005"/>
                  <a:pt x="24602" y="5982"/>
                  <a:pt x="24711" y="5982"/>
                </a:cubicBezTo>
                <a:close/>
                <a:moveTo>
                  <a:pt x="83268" y="7482"/>
                </a:moveTo>
                <a:lnTo>
                  <a:pt x="83268" y="7482"/>
                </a:lnTo>
                <a:cubicBezTo>
                  <a:pt x="83533" y="7504"/>
                  <a:pt x="83688" y="7526"/>
                  <a:pt x="83886" y="7548"/>
                </a:cubicBezTo>
                <a:cubicBezTo>
                  <a:pt x="83842" y="7614"/>
                  <a:pt x="83820" y="7680"/>
                  <a:pt x="83776" y="7702"/>
                </a:cubicBezTo>
                <a:cubicBezTo>
                  <a:pt x="83731" y="7715"/>
                  <a:pt x="83686" y="7724"/>
                  <a:pt x="83641" y="7724"/>
                </a:cubicBezTo>
                <a:cubicBezTo>
                  <a:pt x="83528" y="7724"/>
                  <a:pt x="83409" y="7670"/>
                  <a:pt x="83268" y="7482"/>
                </a:cubicBezTo>
                <a:close/>
                <a:moveTo>
                  <a:pt x="85613" y="7791"/>
                </a:moveTo>
                <a:cubicBezTo>
                  <a:pt x="85691" y="7791"/>
                  <a:pt x="85795" y="7813"/>
                  <a:pt x="86005" y="7857"/>
                </a:cubicBezTo>
                <a:cubicBezTo>
                  <a:pt x="85873" y="7923"/>
                  <a:pt x="85762" y="7956"/>
                  <a:pt x="85663" y="7956"/>
                </a:cubicBezTo>
                <a:cubicBezTo>
                  <a:pt x="85564" y="7956"/>
                  <a:pt x="85475" y="7923"/>
                  <a:pt x="85387" y="7857"/>
                </a:cubicBezTo>
                <a:cubicBezTo>
                  <a:pt x="85486" y="7813"/>
                  <a:pt x="85536" y="7791"/>
                  <a:pt x="85613" y="7791"/>
                </a:cubicBezTo>
                <a:close/>
                <a:moveTo>
                  <a:pt x="88340" y="8120"/>
                </a:moveTo>
                <a:cubicBezTo>
                  <a:pt x="88748" y="8120"/>
                  <a:pt x="89265" y="8198"/>
                  <a:pt x="89669" y="8342"/>
                </a:cubicBezTo>
                <a:cubicBezTo>
                  <a:pt x="89574" y="8359"/>
                  <a:pt x="89480" y="8366"/>
                  <a:pt x="89386" y="8366"/>
                </a:cubicBezTo>
                <a:cubicBezTo>
                  <a:pt x="88908" y="8366"/>
                  <a:pt x="88438" y="8183"/>
                  <a:pt x="87944" y="8183"/>
                </a:cubicBezTo>
                <a:cubicBezTo>
                  <a:pt x="87901" y="8183"/>
                  <a:pt x="87858" y="8185"/>
                  <a:pt x="87815" y="8188"/>
                </a:cubicBezTo>
                <a:cubicBezTo>
                  <a:pt x="87937" y="8142"/>
                  <a:pt x="88123" y="8120"/>
                  <a:pt x="88340" y="8120"/>
                </a:cubicBezTo>
                <a:close/>
                <a:moveTo>
                  <a:pt x="83313" y="8055"/>
                </a:moveTo>
                <a:cubicBezTo>
                  <a:pt x="83467" y="8100"/>
                  <a:pt x="83644" y="8144"/>
                  <a:pt x="83798" y="8210"/>
                </a:cubicBezTo>
                <a:cubicBezTo>
                  <a:pt x="83842" y="8232"/>
                  <a:pt x="83864" y="8320"/>
                  <a:pt x="83864" y="8386"/>
                </a:cubicBezTo>
                <a:cubicBezTo>
                  <a:pt x="83864" y="8409"/>
                  <a:pt x="83798" y="8453"/>
                  <a:pt x="83754" y="8453"/>
                </a:cubicBezTo>
                <a:cubicBezTo>
                  <a:pt x="83730" y="8455"/>
                  <a:pt x="83706" y="8456"/>
                  <a:pt x="83683" y="8456"/>
                </a:cubicBezTo>
                <a:cubicBezTo>
                  <a:pt x="83468" y="8456"/>
                  <a:pt x="83273" y="8365"/>
                  <a:pt x="83114" y="8166"/>
                </a:cubicBezTo>
                <a:cubicBezTo>
                  <a:pt x="83202" y="8122"/>
                  <a:pt x="83268" y="8055"/>
                  <a:pt x="83313" y="8055"/>
                </a:cubicBezTo>
                <a:close/>
                <a:moveTo>
                  <a:pt x="83335" y="9071"/>
                </a:moveTo>
                <a:cubicBezTo>
                  <a:pt x="83423" y="9071"/>
                  <a:pt x="83511" y="9093"/>
                  <a:pt x="83577" y="9137"/>
                </a:cubicBezTo>
                <a:cubicBezTo>
                  <a:pt x="83622" y="9137"/>
                  <a:pt x="83622" y="9203"/>
                  <a:pt x="83644" y="9247"/>
                </a:cubicBezTo>
                <a:cubicBezTo>
                  <a:pt x="83622" y="9269"/>
                  <a:pt x="83599" y="9313"/>
                  <a:pt x="83555" y="9335"/>
                </a:cubicBezTo>
                <a:cubicBezTo>
                  <a:pt x="83512" y="9362"/>
                  <a:pt x="83472" y="9374"/>
                  <a:pt x="83434" y="9374"/>
                </a:cubicBezTo>
                <a:cubicBezTo>
                  <a:pt x="83375" y="9374"/>
                  <a:pt x="83322" y="9345"/>
                  <a:pt x="83268" y="9291"/>
                </a:cubicBezTo>
                <a:cubicBezTo>
                  <a:pt x="83224" y="9269"/>
                  <a:pt x="83202" y="9203"/>
                  <a:pt x="83202" y="9181"/>
                </a:cubicBezTo>
                <a:cubicBezTo>
                  <a:pt x="83224" y="9137"/>
                  <a:pt x="83291" y="9071"/>
                  <a:pt x="83335" y="9071"/>
                </a:cubicBezTo>
                <a:close/>
                <a:moveTo>
                  <a:pt x="84998" y="8821"/>
                </a:moveTo>
                <a:cubicBezTo>
                  <a:pt x="85055" y="8821"/>
                  <a:pt x="85117" y="8836"/>
                  <a:pt x="85188" y="8872"/>
                </a:cubicBezTo>
                <a:cubicBezTo>
                  <a:pt x="85166" y="9026"/>
                  <a:pt x="85144" y="9181"/>
                  <a:pt x="85122" y="9335"/>
                </a:cubicBezTo>
                <a:cubicBezTo>
                  <a:pt x="85009" y="9388"/>
                  <a:pt x="84899" y="9412"/>
                  <a:pt x="84789" y="9412"/>
                </a:cubicBezTo>
                <a:cubicBezTo>
                  <a:pt x="84620" y="9412"/>
                  <a:pt x="84449" y="9354"/>
                  <a:pt x="84262" y="9247"/>
                </a:cubicBezTo>
                <a:cubicBezTo>
                  <a:pt x="84438" y="9159"/>
                  <a:pt x="84571" y="9071"/>
                  <a:pt x="84681" y="8960"/>
                </a:cubicBezTo>
                <a:cubicBezTo>
                  <a:pt x="84785" y="8886"/>
                  <a:pt x="84879" y="8821"/>
                  <a:pt x="84998" y="8821"/>
                </a:cubicBezTo>
                <a:close/>
                <a:moveTo>
                  <a:pt x="92025" y="10506"/>
                </a:moveTo>
                <a:cubicBezTo>
                  <a:pt x="92109" y="10506"/>
                  <a:pt x="92195" y="10536"/>
                  <a:pt x="92274" y="10536"/>
                </a:cubicBezTo>
                <a:cubicBezTo>
                  <a:pt x="92296" y="10536"/>
                  <a:pt x="92318" y="10533"/>
                  <a:pt x="92339" y="10527"/>
                </a:cubicBezTo>
                <a:lnTo>
                  <a:pt x="92339" y="10527"/>
                </a:lnTo>
                <a:cubicBezTo>
                  <a:pt x="92236" y="10586"/>
                  <a:pt x="92133" y="10625"/>
                  <a:pt x="92017" y="10625"/>
                </a:cubicBezTo>
                <a:cubicBezTo>
                  <a:pt x="91959" y="10625"/>
                  <a:pt x="91898" y="10615"/>
                  <a:pt x="91831" y="10593"/>
                </a:cubicBezTo>
                <a:cubicBezTo>
                  <a:pt x="91891" y="10525"/>
                  <a:pt x="91957" y="10506"/>
                  <a:pt x="92025" y="10506"/>
                </a:cubicBezTo>
                <a:close/>
                <a:moveTo>
                  <a:pt x="83114" y="10660"/>
                </a:moveTo>
                <a:lnTo>
                  <a:pt x="83114" y="10704"/>
                </a:lnTo>
                <a:lnTo>
                  <a:pt x="83070" y="10682"/>
                </a:lnTo>
                <a:lnTo>
                  <a:pt x="83114" y="10660"/>
                </a:lnTo>
                <a:close/>
                <a:moveTo>
                  <a:pt x="84785" y="10774"/>
                </a:moveTo>
                <a:cubicBezTo>
                  <a:pt x="84818" y="10774"/>
                  <a:pt x="84852" y="10783"/>
                  <a:pt x="84880" y="10792"/>
                </a:cubicBezTo>
                <a:cubicBezTo>
                  <a:pt x="84924" y="10814"/>
                  <a:pt x="84946" y="10880"/>
                  <a:pt x="84990" y="10924"/>
                </a:cubicBezTo>
                <a:cubicBezTo>
                  <a:pt x="84924" y="10947"/>
                  <a:pt x="84880" y="10969"/>
                  <a:pt x="84813" y="10991"/>
                </a:cubicBezTo>
                <a:cubicBezTo>
                  <a:pt x="84769" y="10947"/>
                  <a:pt x="84681" y="10902"/>
                  <a:pt x="84681" y="10858"/>
                </a:cubicBezTo>
                <a:cubicBezTo>
                  <a:pt x="84694" y="10793"/>
                  <a:pt x="84738" y="10774"/>
                  <a:pt x="84785" y="10774"/>
                </a:cubicBezTo>
                <a:close/>
                <a:moveTo>
                  <a:pt x="85895" y="10991"/>
                </a:moveTo>
                <a:cubicBezTo>
                  <a:pt x="86027" y="11013"/>
                  <a:pt x="86115" y="11013"/>
                  <a:pt x="86248" y="11035"/>
                </a:cubicBezTo>
                <a:cubicBezTo>
                  <a:pt x="86191" y="11082"/>
                  <a:pt x="86137" y="11105"/>
                  <a:pt x="86087" y="11105"/>
                </a:cubicBezTo>
                <a:cubicBezTo>
                  <a:pt x="86020" y="11105"/>
                  <a:pt x="85957" y="11066"/>
                  <a:pt x="85895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3"/>
                  <a:pt x="87903" y="11145"/>
                </a:cubicBezTo>
                <a:cubicBezTo>
                  <a:pt x="87768" y="11187"/>
                  <a:pt x="87696" y="11209"/>
                  <a:pt x="87596" y="11209"/>
                </a:cubicBezTo>
                <a:cubicBezTo>
                  <a:pt x="87483" y="11209"/>
                  <a:pt x="87335" y="11181"/>
                  <a:pt x="87020" y="11123"/>
                </a:cubicBezTo>
                <a:cubicBezTo>
                  <a:pt x="87158" y="11058"/>
                  <a:pt x="87278" y="11035"/>
                  <a:pt x="87388" y="11035"/>
                </a:cubicBezTo>
                <a:close/>
                <a:moveTo>
                  <a:pt x="89411" y="11251"/>
                </a:moveTo>
                <a:cubicBezTo>
                  <a:pt x="89506" y="11251"/>
                  <a:pt x="89606" y="11291"/>
                  <a:pt x="89757" y="11366"/>
                </a:cubicBezTo>
                <a:cubicBezTo>
                  <a:pt x="89492" y="11344"/>
                  <a:pt x="89360" y="11322"/>
                  <a:pt x="89183" y="11322"/>
                </a:cubicBezTo>
                <a:cubicBezTo>
                  <a:pt x="89269" y="11274"/>
                  <a:pt x="89338" y="11251"/>
                  <a:pt x="89411" y="11251"/>
                </a:cubicBezTo>
                <a:close/>
                <a:moveTo>
                  <a:pt x="81185" y="11215"/>
                </a:moveTo>
                <a:cubicBezTo>
                  <a:pt x="81225" y="11215"/>
                  <a:pt x="81265" y="11222"/>
                  <a:pt x="81304" y="11233"/>
                </a:cubicBezTo>
                <a:cubicBezTo>
                  <a:pt x="81370" y="11233"/>
                  <a:pt x="81437" y="11300"/>
                  <a:pt x="81481" y="11366"/>
                </a:cubicBezTo>
                <a:cubicBezTo>
                  <a:pt x="81541" y="11426"/>
                  <a:pt x="81437" y="11523"/>
                  <a:pt x="81301" y="11523"/>
                </a:cubicBezTo>
                <a:cubicBezTo>
                  <a:pt x="81287" y="11523"/>
                  <a:pt x="81274" y="11522"/>
                  <a:pt x="81260" y="11520"/>
                </a:cubicBezTo>
                <a:cubicBezTo>
                  <a:pt x="81150" y="11520"/>
                  <a:pt x="81017" y="11476"/>
                  <a:pt x="80841" y="11454"/>
                </a:cubicBezTo>
                <a:cubicBezTo>
                  <a:pt x="80956" y="11274"/>
                  <a:pt x="81071" y="11215"/>
                  <a:pt x="81185" y="11215"/>
                </a:cubicBezTo>
                <a:close/>
                <a:moveTo>
                  <a:pt x="91138" y="11288"/>
                </a:moveTo>
                <a:cubicBezTo>
                  <a:pt x="91190" y="11288"/>
                  <a:pt x="91237" y="11292"/>
                  <a:pt x="91280" y="11300"/>
                </a:cubicBezTo>
                <a:cubicBezTo>
                  <a:pt x="91456" y="11322"/>
                  <a:pt x="91633" y="11344"/>
                  <a:pt x="91721" y="11542"/>
                </a:cubicBezTo>
                <a:cubicBezTo>
                  <a:pt x="91655" y="11564"/>
                  <a:pt x="91633" y="11609"/>
                  <a:pt x="91589" y="11609"/>
                </a:cubicBezTo>
                <a:cubicBezTo>
                  <a:pt x="91191" y="11564"/>
                  <a:pt x="90794" y="11542"/>
                  <a:pt x="90331" y="11498"/>
                </a:cubicBezTo>
                <a:cubicBezTo>
                  <a:pt x="90568" y="11371"/>
                  <a:pt x="90895" y="11288"/>
                  <a:pt x="91138" y="11288"/>
                </a:cubicBezTo>
                <a:close/>
                <a:moveTo>
                  <a:pt x="93110" y="11437"/>
                </a:moveTo>
                <a:cubicBezTo>
                  <a:pt x="93214" y="11437"/>
                  <a:pt x="93306" y="11471"/>
                  <a:pt x="93398" y="11542"/>
                </a:cubicBezTo>
                <a:cubicBezTo>
                  <a:pt x="93303" y="11616"/>
                  <a:pt x="93209" y="11645"/>
                  <a:pt x="93102" y="11645"/>
                </a:cubicBezTo>
                <a:cubicBezTo>
                  <a:pt x="92985" y="11645"/>
                  <a:pt x="92854" y="11611"/>
                  <a:pt x="92692" y="11564"/>
                </a:cubicBezTo>
                <a:cubicBezTo>
                  <a:pt x="92858" y="11482"/>
                  <a:pt x="92991" y="11437"/>
                  <a:pt x="93110" y="11437"/>
                </a:cubicBezTo>
                <a:close/>
                <a:moveTo>
                  <a:pt x="82424" y="11241"/>
                </a:moveTo>
                <a:cubicBezTo>
                  <a:pt x="82563" y="11241"/>
                  <a:pt x="82700" y="11281"/>
                  <a:pt x="82827" y="11366"/>
                </a:cubicBezTo>
                <a:cubicBezTo>
                  <a:pt x="82937" y="11410"/>
                  <a:pt x="83026" y="11498"/>
                  <a:pt x="83246" y="11653"/>
                </a:cubicBezTo>
                <a:cubicBezTo>
                  <a:pt x="83004" y="11631"/>
                  <a:pt x="82893" y="11653"/>
                  <a:pt x="82805" y="11609"/>
                </a:cubicBezTo>
                <a:cubicBezTo>
                  <a:pt x="82633" y="11540"/>
                  <a:pt x="82474" y="11484"/>
                  <a:pt x="82307" y="11484"/>
                </a:cubicBezTo>
                <a:cubicBezTo>
                  <a:pt x="82261" y="11484"/>
                  <a:pt x="82213" y="11489"/>
                  <a:pt x="82165" y="11498"/>
                </a:cubicBezTo>
                <a:cubicBezTo>
                  <a:pt x="82143" y="11498"/>
                  <a:pt x="82077" y="11432"/>
                  <a:pt x="82077" y="11432"/>
                </a:cubicBezTo>
                <a:cubicBezTo>
                  <a:pt x="82099" y="11366"/>
                  <a:pt x="82143" y="11300"/>
                  <a:pt x="82187" y="11278"/>
                </a:cubicBezTo>
                <a:cubicBezTo>
                  <a:pt x="82266" y="11254"/>
                  <a:pt x="82345" y="11241"/>
                  <a:pt x="82424" y="11241"/>
                </a:cubicBezTo>
                <a:close/>
                <a:moveTo>
                  <a:pt x="94899" y="11719"/>
                </a:moveTo>
                <a:cubicBezTo>
                  <a:pt x="94943" y="11741"/>
                  <a:pt x="94965" y="11785"/>
                  <a:pt x="94987" y="11807"/>
                </a:cubicBezTo>
                <a:cubicBezTo>
                  <a:pt x="94943" y="11829"/>
                  <a:pt x="94899" y="11873"/>
                  <a:pt x="94855" y="11873"/>
                </a:cubicBezTo>
                <a:cubicBezTo>
                  <a:pt x="94855" y="11877"/>
                  <a:pt x="94854" y="11878"/>
                  <a:pt x="94853" y="11878"/>
                </a:cubicBezTo>
                <a:cubicBezTo>
                  <a:pt x="94843" y="11878"/>
                  <a:pt x="94808" y="11826"/>
                  <a:pt x="94789" y="11807"/>
                </a:cubicBezTo>
                <a:cubicBezTo>
                  <a:pt x="94811" y="11785"/>
                  <a:pt x="94855" y="11741"/>
                  <a:pt x="94899" y="11719"/>
                </a:cubicBezTo>
                <a:close/>
                <a:moveTo>
                  <a:pt x="87572" y="11763"/>
                </a:moveTo>
                <a:lnTo>
                  <a:pt x="87572" y="11763"/>
                </a:lnTo>
                <a:cubicBezTo>
                  <a:pt x="87550" y="11807"/>
                  <a:pt x="87550" y="11829"/>
                  <a:pt x="87528" y="11873"/>
                </a:cubicBezTo>
                <a:cubicBezTo>
                  <a:pt x="87511" y="11873"/>
                  <a:pt x="87494" y="11873"/>
                  <a:pt x="87466" y="11884"/>
                </a:cubicBezTo>
                <a:lnTo>
                  <a:pt x="87466" y="11884"/>
                </a:lnTo>
                <a:cubicBezTo>
                  <a:pt x="87489" y="11827"/>
                  <a:pt x="87531" y="11805"/>
                  <a:pt x="87572" y="11763"/>
                </a:cubicBezTo>
                <a:close/>
                <a:moveTo>
                  <a:pt x="84637" y="12227"/>
                </a:moveTo>
                <a:cubicBezTo>
                  <a:pt x="84659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681" y="12293"/>
                </a:cubicBezTo>
                <a:lnTo>
                  <a:pt x="84615" y="12293"/>
                </a:lnTo>
                <a:cubicBezTo>
                  <a:pt x="84637" y="12271"/>
                  <a:pt x="84637" y="12249"/>
                  <a:pt x="84637" y="12227"/>
                </a:cubicBezTo>
                <a:close/>
                <a:moveTo>
                  <a:pt x="87947" y="12447"/>
                </a:moveTo>
                <a:cubicBezTo>
                  <a:pt x="87969" y="12447"/>
                  <a:pt x="87991" y="12491"/>
                  <a:pt x="88035" y="12558"/>
                </a:cubicBezTo>
                <a:cubicBezTo>
                  <a:pt x="87969" y="12558"/>
                  <a:pt x="87903" y="12580"/>
                  <a:pt x="87837" y="12580"/>
                </a:cubicBezTo>
                <a:cubicBezTo>
                  <a:pt x="87815" y="12580"/>
                  <a:pt x="87815" y="12536"/>
                  <a:pt x="87793" y="12491"/>
                </a:cubicBezTo>
                <a:cubicBezTo>
                  <a:pt x="87837" y="12469"/>
                  <a:pt x="87903" y="12447"/>
                  <a:pt x="87947" y="12447"/>
                </a:cubicBezTo>
                <a:close/>
                <a:moveTo>
                  <a:pt x="84568" y="11287"/>
                </a:moveTo>
                <a:cubicBezTo>
                  <a:pt x="84787" y="11287"/>
                  <a:pt x="85001" y="11336"/>
                  <a:pt x="85211" y="11476"/>
                </a:cubicBezTo>
                <a:cubicBezTo>
                  <a:pt x="85402" y="11594"/>
                  <a:pt x="85603" y="11682"/>
                  <a:pt x="85820" y="11682"/>
                </a:cubicBezTo>
                <a:cubicBezTo>
                  <a:pt x="85929" y="11682"/>
                  <a:pt x="86042" y="11660"/>
                  <a:pt x="86160" y="11609"/>
                </a:cubicBezTo>
                <a:cubicBezTo>
                  <a:pt x="86258" y="11564"/>
                  <a:pt x="86359" y="11545"/>
                  <a:pt x="86461" y="11545"/>
                </a:cubicBezTo>
                <a:cubicBezTo>
                  <a:pt x="86613" y="11545"/>
                  <a:pt x="86765" y="11587"/>
                  <a:pt x="86910" y="11653"/>
                </a:cubicBezTo>
                <a:cubicBezTo>
                  <a:pt x="87104" y="11718"/>
                  <a:pt x="87278" y="11804"/>
                  <a:pt x="87451" y="11890"/>
                </a:cubicBezTo>
                <a:lnTo>
                  <a:pt x="87451" y="11890"/>
                </a:lnTo>
                <a:cubicBezTo>
                  <a:pt x="87447" y="11892"/>
                  <a:pt x="87444" y="11894"/>
                  <a:pt x="87440" y="11896"/>
                </a:cubicBezTo>
                <a:cubicBezTo>
                  <a:pt x="87263" y="11940"/>
                  <a:pt x="87042" y="12006"/>
                  <a:pt x="86800" y="12050"/>
                </a:cubicBezTo>
                <a:cubicBezTo>
                  <a:pt x="86844" y="12315"/>
                  <a:pt x="87219" y="12249"/>
                  <a:pt x="87241" y="12513"/>
                </a:cubicBezTo>
                <a:cubicBezTo>
                  <a:pt x="87241" y="12630"/>
                  <a:pt x="87165" y="12684"/>
                  <a:pt x="87071" y="12684"/>
                </a:cubicBezTo>
                <a:cubicBezTo>
                  <a:pt x="87040" y="12684"/>
                  <a:pt x="87008" y="12679"/>
                  <a:pt x="86976" y="12668"/>
                </a:cubicBezTo>
                <a:cubicBezTo>
                  <a:pt x="86645" y="12580"/>
                  <a:pt x="86314" y="12469"/>
                  <a:pt x="85983" y="12359"/>
                </a:cubicBezTo>
                <a:cubicBezTo>
                  <a:pt x="86093" y="12337"/>
                  <a:pt x="86204" y="12293"/>
                  <a:pt x="86314" y="12249"/>
                </a:cubicBezTo>
                <a:cubicBezTo>
                  <a:pt x="86380" y="12138"/>
                  <a:pt x="86314" y="12072"/>
                  <a:pt x="86226" y="12050"/>
                </a:cubicBezTo>
                <a:cubicBezTo>
                  <a:pt x="85961" y="11909"/>
                  <a:pt x="85696" y="11866"/>
                  <a:pt x="85420" y="11866"/>
                </a:cubicBezTo>
                <a:cubicBezTo>
                  <a:pt x="85351" y="11866"/>
                  <a:pt x="85281" y="11869"/>
                  <a:pt x="85211" y="11873"/>
                </a:cubicBezTo>
                <a:cubicBezTo>
                  <a:pt x="85140" y="11883"/>
                  <a:pt x="85070" y="11887"/>
                  <a:pt x="85002" y="11887"/>
                </a:cubicBezTo>
                <a:cubicBezTo>
                  <a:pt x="84579" y="11887"/>
                  <a:pt x="84194" y="11732"/>
                  <a:pt x="83776" y="11675"/>
                </a:cubicBezTo>
                <a:cubicBezTo>
                  <a:pt x="83732" y="11675"/>
                  <a:pt x="83710" y="11587"/>
                  <a:pt x="83688" y="11542"/>
                </a:cubicBezTo>
                <a:cubicBezTo>
                  <a:pt x="83688" y="11498"/>
                  <a:pt x="83732" y="11454"/>
                  <a:pt x="83754" y="11432"/>
                </a:cubicBezTo>
                <a:cubicBezTo>
                  <a:pt x="84032" y="11360"/>
                  <a:pt x="84303" y="11287"/>
                  <a:pt x="84568" y="11287"/>
                </a:cubicBezTo>
                <a:close/>
                <a:moveTo>
                  <a:pt x="89692" y="12643"/>
                </a:moveTo>
                <a:cubicBezTo>
                  <a:pt x="90448" y="12643"/>
                  <a:pt x="91215" y="12736"/>
                  <a:pt x="91995" y="12736"/>
                </a:cubicBezTo>
                <a:cubicBezTo>
                  <a:pt x="92058" y="12736"/>
                  <a:pt x="92121" y="12735"/>
                  <a:pt x="92184" y="12734"/>
                </a:cubicBezTo>
                <a:lnTo>
                  <a:pt x="92184" y="12734"/>
                </a:lnTo>
                <a:cubicBezTo>
                  <a:pt x="92184" y="12867"/>
                  <a:pt x="92074" y="12867"/>
                  <a:pt x="92008" y="12867"/>
                </a:cubicBezTo>
                <a:cubicBezTo>
                  <a:pt x="91964" y="12874"/>
                  <a:pt x="91920" y="12876"/>
                  <a:pt x="91876" y="12876"/>
                </a:cubicBezTo>
                <a:cubicBezTo>
                  <a:pt x="91787" y="12876"/>
                  <a:pt x="91699" y="12867"/>
                  <a:pt x="91611" y="12867"/>
                </a:cubicBezTo>
                <a:cubicBezTo>
                  <a:pt x="90772" y="12800"/>
                  <a:pt x="89911" y="12734"/>
                  <a:pt x="89073" y="12668"/>
                </a:cubicBezTo>
                <a:cubicBezTo>
                  <a:pt x="89278" y="12650"/>
                  <a:pt x="89485" y="12643"/>
                  <a:pt x="89692" y="12643"/>
                </a:cubicBezTo>
                <a:close/>
                <a:moveTo>
                  <a:pt x="45662" y="0"/>
                </a:moveTo>
                <a:cubicBezTo>
                  <a:pt x="44903" y="19"/>
                  <a:pt x="44143" y="71"/>
                  <a:pt x="43384" y="71"/>
                </a:cubicBezTo>
                <a:cubicBezTo>
                  <a:pt x="43260" y="71"/>
                  <a:pt x="43137" y="69"/>
                  <a:pt x="43014" y="66"/>
                </a:cubicBezTo>
                <a:cubicBezTo>
                  <a:pt x="42303" y="53"/>
                  <a:pt x="41592" y="31"/>
                  <a:pt x="40882" y="31"/>
                </a:cubicBezTo>
                <a:cubicBezTo>
                  <a:pt x="40423" y="31"/>
                  <a:pt x="39964" y="40"/>
                  <a:pt x="39505" y="66"/>
                </a:cubicBezTo>
                <a:cubicBezTo>
                  <a:pt x="39208" y="82"/>
                  <a:pt x="38901" y="97"/>
                  <a:pt x="38590" y="97"/>
                </a:cubicBezTo>
                <a:cubicBezTo>
                  <a:pt x="38461" y="97"/>
                  <a:pt x="38332" y="95"/>
                  <a:pt x="38203" y="88"/>
                </a:cubicBezTo>
                <a:cubicBezTo>
                  <a:pt x="38041" y="84"/>
                  <a:pt x="37879" y="82"/>
                  <a:pt x="37717" y="82"/>
                </a:cubicBezTo>
                <a:cubicBezTo>
                  <a:pt x="36996" y="82"/>
                  <a:pt x="36275" y="118"/>
                  <a:pt x="35554" y="155"/>
                </a:cubicBezTo>
                <a:cubicBezTo>
                  <a:pt x="34208" y="243"/>
                  <a:pt x="32862" y="243"/>
                  <a:pt x="31538" y="375"/>
                </a:cubicBezTo>
                <a:cubicBezTo>
                  <a:pt x="31482" y="386"/>
                  <a:pt x="31422" y="392"/>
                  <a:pt x="31364" y="392"/>
                </a:cubicBezTo>
                <a:cubicBezTo>
                  <a:pt x="31306" y="392"/>
                  <a:pt x="31251" y="386"/>
                  <a:pt x="31207" y="375"/>
                </a:cubicBezTo>
                <a:cubicBezTo>
                  <a:pt x="31026" y="358"/>
                  <a:pt x="30845" y="344"/>
                  <a:pt x="30665" y="344"/>
                </a:cubicBezTo>
                <a:cubicBezTo>
                  <a:pt x="30385" y="344"/>
                  <a:pt x="30107" y="378"/>
                  <a:pt x="29838" y="486"/>
                </a:cubicBezTo>
                <a:cubicBezTo>
                  <a:pt x="29783" y="497"/>
                  <a:pt x="29728" y="502"/>
                  <a:pt x="29673" y="502"/>
                </a:cubicBezTo>
                <a:cubicBezTo>
                  <a:pt x="29618" y="502"/>
                  <a:pt x="29562" y="497"/>
                  <a:pt x="29507" y="486"/>
                </a:cubicBezTo>
                <a:cubicBezTo>
                  <a:pt x="29344" y="460"/>
                  <a:pt x="29180" y="450"/>
                  <a:pt x="29017" y="450"/>
                </a:cubicBezTo>
                <a:cubicBezTo>
                  <a:pt x="28475" y="450"/>
                  <a:pt x="27936" y="562"/>
                  <a:pt x="27411" y="596"/>
                </a:cubicBezTo>
                <a:cubicBezTo>
                  <a:pt x="26915" y="647"/>
                  <a:pt x="26419" y="698"/>
                  <a:pt x="25923" y="698"/>
                </a:cubicBezTo>
                <a:cubicBezTo>
                  <a:pt x="25779" y="698"/>
                  <a:pt x="25635" y="694"/>
                  <a:pt x="25491" y="684"/>
                </a:cubicBezTo>
                <a:cubicBezTo>
                  <a:pt x="25303" y="673"/>
                  <a:pt x="25115" y="668"/>
                  <a:pt x="24928" y="668"/>
                </a:cubicBezTo>
                <a:cubicBezTo>
                  <a:pt x="24740" y="668"/>
                  <a:pt x="24553" y="673"/>
                  <a:pt x="24365" y="684"/>
                </a:cubicBezTo>
                <a:cubicBezTo>
                  <a:pt x="24255" y="684"/>
                  <a:pt x="24166" y="706"/>
                  <a:pt x="24056" y="728"/>
                </a:cubicBezTo>
                <a:cubicBezTo>
                  <a:pt x="23924" y="772"/>
                  <a:pt x="23791" y="817"/>
                  <a:pt x="23659" y="817"/>
                </a:cubicBezTo>
                <a:cubicBezTo>
                  <a:pt x="22997" y="861"/>
                  <a:pt x="22335" y="883"/>
                  <a:pt x="21695" y="949"/>
                </a:cubicBezTo>
                <a:cubicBezTo>
                  <a:pt x="20260" y="1059"/>
                  <a:pt x="18826" y="1104"/>
                  <a:pt x="17391" y="1280"/>
                </a:cubicBezTo>
                <a:cubicBezTo>
                  <a:pt x="16442" y="1412"/>
                  <a:pt x="15471" y="1479"/>
                  <a:pt x="14500" y="1567"/>
                </a:cubicBezTo>
                <a:cubicBezTo>
                  <a:pt x="14078" y="1607"/>
                  <a:pt x="13657" y="1793"/>
                  <a:pt x="13218" y="1793"/>
                </a:cubicBezTo>
                <a:cubicBezTo>
                  <a:pt x="13175" y="1793"/>
                  <a:pt x="13131" y="1792"/>
                  <a:pt x="13088" y="1788"/>
                </a:cubicBezTo>
                <a:cubicBezTo>
                  <a:pt x="13066" y="1788"/>
                  <a:pt x="13021" y="1854"/>
                  <a:pt x="12955" y="1942"/>
                </a:cubicBezTo>
                <a:cubicBezTo>
                  <a:pt x="13242" y="2075"/>
                  <a:pt x="13529" y="2030"/>
                  <a:pt x="13794" y="2075"/>
                </a:cubicBezTo>
                <a:cubicBezTo>
                  <a:pt x="14103" y="2119"/>
                  <a:pt x="14390" y="2207"/>
                  <a:pt x="14699" y="2229"/>
                </a:cubicBezTo>
                <a:cubicBezTo>
                  <a:pt x="14842" y="2251"/>
                  <a:pt x="14986" y="2257"/>
                  <a:pt x="15129" y="2257"/>
                </a:cubicBezTo>
                <a:cubicBezTo>
                  <a:pt x="15272" y="2257"/>
                  <a:pt x="15416" y="2251"/>
                  <a:pt x="15559" y="2251"/>
                </a:cubicBezTo>
                <a:cubicBezTo>
                  <a:pt x="15594" y="2254"/>
                  <a:pt x="15629" y="2255"/>
                  <a:pt x="15664" y="2255"/>
                </a:cubicBezTo>
                <a:cubicBezTo>
                  <a:pt x="15802" y="2255"/>
                  <a:pt x="15944" y="2238"/>
                  <a:pt x="16085" y="2238"/>
                </a:cubicBezTo>
                <a:cubicBezTo>
                  <a:pt x="16206" y="2238"/>
                  <a:pt x="16326" y="2250"/>
                  <a:pt x="16442" y="2295"/>
                </a:cubicBezTo>
                <a:cubicBezTo>
                  <a:pt x="16442" y="2472"/>
                  <a:pt x="16310" y="2494"/>
                  <a:pt x="16221" y="2494"/>
                </a:cubicBezTo>
                <a:cubicBezTo>
                  <a:pt x="15780" y="2494"/>
                  <a:pt x="15383" y="2582"/>
                  <a:pt x="14964" y="2670"/>
                </a:cubicBezTo>
                <a:cubicBezTo>
                  <a:pt x="14743" y="2715"/>
                  <a:pt x="14500" y="2737"/>
                  <a:pt x="14257" y="2759"/>
                </a:cubicBezTo>
                <a:cubicBezTo>
                  <a:pt x="13330" y="2847"/>
                  <a:pt x="12403" y="2913"/>
                  <a:pt x="11477" y="3001"/>
                </a:cubicBezTo>
                <a:cubicBezTo>
                  <a:pt x="11388" y="3001"/>
                  <a:pt x="11256" y="3001"/>
                  <a:pt x="11256" y="3156"/>
                </a:cubicBezTo>
                <a:cubicBezTo>
                  <a:pt x="11962" y="3355"/>
                  <a:pt x="12690" y="3333"/>
                  <a:pt x="13419" y="3399"/>
                </a:cubicBezTo>
                <a:cubicBezTo>
                  <a:pt x="13130" y="3495"/>
                  <a:pt x="12859" y="3557"/>
                  <a:pt x="12589" y="3557"/>
                </a:cubicBezTo>
                <a:cubicBezTo>
                  <a:pt x="12549" y="3557"/>
                  <a:pt x="12510" y="3556"/>
                  <a:pt x="12470" y="3553"/>
                </a:cubicBezTo>
                <a:cubicBezTo>
                  <a:pt x="12381" y="3548"/>
                  <a:pt x="12295" y="3545"/>
                  <a:pt x="12210" y="3545"/>
                </a:cubicBezTo>
                <a:cubicBezTo>
                  <a:pt x="11937" y="3545"/>
                  <a:pt x="11680" y="3574"/>
                  <a:pt x="11410" y="3642"/>
                </a:cubicBezTo>
                <a:cubicBezTo>
                  <a:pt x="11046" y="3741"/>
                  <a:pt x="10670" y="3790"/>
                  <a:pt x="10290" y="3790"/>
                </a:cubicBezTo>
                <a:cubicBezTo>
                  <a:pt x="10163" y="3790"/>
                  <a:pt x="10036" y="3785"/>
                  <a:pt x="9910" y="3774"/>
                </a:cubicBezTo>
                <a:cubicBezTo>
                  <a:pt x="9818" y="3765"/>
                  <a:pt x="9727" y="3759"/>
                  <a:pt x="9635" y="3759"/>
                </a:cubicBezTo>
                <a:cubicBezTo>
                  <a:pt x="9506" y="3759"/>
                  <a:pt x="9377" y="3770"/>
                  <a:pt x="9248" y="3796"/>
                </a:cubicBezTo>
                <a:cubicBezTo>
                  <a:pt x="8983" y="3840"/>
                  <a:pt x="8828" y="3995"/>
                  <a:pt x="8850" y="4171"/>
                </a:cubicBezTo>
                <a:cubicBezTo>
                  <a:pt x="8872" y="4370"/>
                  <a:pt x="9049" y="4436"/>
                  <a:pt x="9225" y="4480"/>
                </a:cubicBezTo>
                <a:cubicBezTo>
                  <a:pt x="9954" y="4701"/>
                  <a:pt x="10660" y="4899"/>
                  <a:pt x="11388" y="5120"/>
                </a:cubicBezTo>
                <a:cubicBezTo>
                  <a:pt x="11786" y="5231"/>
                  <a:pt x="12205" y="5253"/>
                  <a:pt x="12580" y="5517"/>
                </a:cubicBezTo>
                <a:cubicBezTo>
                  <a:pt x="12646" y="5562"/>
                  <a:pt x="12734" y="5584"/>
                  <a:pt x="12823" y="5584"/>
                </a:cubicBezTo>
                <a:cubicBezTo>
                  <a:pt x="13277" y="5584"/>
                  <a:pt x="13717" y="5688"/>
                  <a:pt x="14178" y="5688"/>
                </a:cubicBezTo>
                <a:cubicBezTo>
                  <a:pt x="14277" y="5688"/>
                  <a:pt x="14377" y="5684"/>
                  <a:pt x="14478" y="5672"/>
                </a:cubicBezTo>
                <a:cubicBezTo>
                  <a:pt x="14666" y="5650"/>
                  <a:pt x="14864" y="5633"/>
                  <a:pt x="15063" y="5633"/>
                </a:cubicBezTo>
                <a:cubicBezTo>
                  <a:pt x="15261" y="5633"/>
                  <a:pt x="15460" y="5650"/>
                  <a:pt x="15648" y="5694"/>
                </a:cubicBezTo>
                <a:cubicBezTo>
                  <a:pt x="15924" y="5760"/>
                  <a:pt x="16199" y="5777"/>
                  <a:pt x="16473" y="5777"/>
                </a:cubicBezTo>
                <a:cubicBezTo>
                  <a:pt x="16746" y="5777"/>
                  <a:pt x="17016" y="5760"/>
                  <a:pt x="17281" y="5760"/>
                </a:cubicBezTo>
                <a:cubicBezTo>
                  <a:pt x="17479" y="5760"/>
                  <a:pt x="17678" y="5716"/>
                  <a:pt x="17877" y="5716"/>
                </a:cubicBezTo>
                <a:cubicBezTo>
                  <a:pt x="18782" y="5738"/>
                  <a:pt x="19686" y="5760"/>
                  <a:pt x="20591" y="5804"/>
                </a:cubicBezTo>
                <a:cubicBezTo>
                  <a:pt x="21165" y="5826"/>
                  <a:pt x="21739" y="5871"/>
                  <a:pt x="22291" y="5915"/>
                </a:cubicBezTo>
                <a:cubicBezTo>
                  <a:pt x="22445" y="5937"/>
                  <a:pt x="22600" y="5981"/>
                  <a:pt x="22732" y="6047"/>
                </a:cubicBezTo>
                <a:cubicBezTo>
                  <a:pt x="22798" y="6069"/>
                  <a:pt x="22864" y="6202"/>
                  <a:pt x="22842" y="6268"/>
                </a:cubicBezTo>
                <a:cubicBezTo>
                  <a:pt x="22842" y="6334"/>
                  <a:pt x="22776" y="6444"/>
                  <a:pt x="22710" y="6466"/>
                </a:cubicBezTo>
                <a:cubicBezTo>
                  <a:pt x="22555" y="6511"/>
                  <a:pt x="22379" y="6555"/>
                  <a:pt x="22202" y="6555"/>
                </a:cubicBezTo>
                <a:cubicBezTo>
                  <a:pt x="22159" y="6558"/>
                  <a:pt x="22116" y="6559"/>
                  <a:pt x="22073" y="6559"/>
                </a:cubicBezTo>
                <a:cubicBezTo>
                  <a:pt x="21904" y="6559"/>
                  <a:pt x="21735" y="6539"/>
                  <a:pt x="21567" y="6539"/>
                </a:cubicBezTo>
                <a:cubicBezTo>
                  <a:pt x="21492" y="6539"/>
                  <a:pt x="21417" y="6543"/>
                  <a:pt x="21342" y="6555"/>
                </a:cubicBezTo>
                <a:cubicBezTo>
                  <a:pt x="20569" y="6687"/>
                  <a:pt x="19753" y="6599"/>
                  <a:pt x="18980" y="6709"/>
                </a:cubicBezTo>
                <a:cubicBezTo>
                  <a:pt x="18627" y="6753"/>
                  <a:pt x="18274" y="6797"/>
                  <a:pt x="17921" y="6820"/>
                </a:cubicBezTo>
                <a:cubicBezTo>
                  <a:pt x="16861" y="6886"/>
                  <a:pt x="15780" y="6886"/>
                  <a:pt x="14699" y="7018"/>
                </a:cubicBezTo>
                <a:cubicBezTo>
                  <a:pt x="14566" y="7040"/>
                  <a:pt x="14434" y="7040"/>
                  <a:pt x="14301" y="7040"/>
                </a:cubicBezTo>
                <a:cubicBezTo>
                  <a:pt x="14169" y="7040"/>
                  <a:pt x="14037" y="7040"/>
                  <a:pt x="13904" y="7062"/>
                </a:cubicBezTo>
                <a:cubicBezTo>
                  <a:pt x="12911" y="7261"/>
                  <a:pt x="11918" y="7415"/>
                  <a:pt x="10903" y="7482"/>
                </a:cubicBezTo>
                <a:cubicBezTo>
                  <a:pt x="10461" y="7526"/>
                  <a:pt x="10020" y="7504"/>
                  <a:pt x="9579" y="7548"/>
                </a:cubicBezTo>
                <a:cubicBezTo>
                  <a:pt x="8585" y="7614"/>
                  <a:pt x="7592" y="7702"/>
                  <a:pt x="6621" y="7791"/>
                </a:cubicBezTo>
                <a:cubicBezTo>
                  <a:pt x="6136" y="7835"/>
                  <a:pt x="5650" y="7857"/>
                  <a:pt x="5187" y="8077"/>
                </a:cubicBezTo>
                <a:cubicBezTo>
                  <a:pt x="5098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24" y="8298"/>
                </a:cubicBezTo>
                <a:cubicBezTo>
                  <a:pt x="2958" y="8298"/>
                  <a:pt x="2869" y="8342"/>
                  <a:pt x="2693" y="8409"/>
                </a:cubicBezTo>
                <a:cubicBezTo>
                  <a:pt x="3046" y="8541"/>
                  <a:pt x="3311" y="8585"/>
                  <a:pt x="3509" y="8695"/>
                </a:cubicBezTo>
                <a:cubicBezTo>
                  <a:pt x="3730" y="8828"/>
                  <a:pt x="4017" y="8828"/>
                  <a:pt x="4282" y="9049"/>
                </a:cubicBezTo>
                <a:cubicBezTo>
                  <a:pt x="3995" y="9115"/>
                  <a:pt x="3774" y="9159"/>
                  <a:pt x="3576" y="9203"/>
                </a:cubicBezTo>
                <a:cubicBezTo>
                  <a:pt x="3509" y="9380"/>
                  <a:pt x="3443" y="9556"/>
                  <a:pt x="3377" y="9733"/>
                </a:cubicBezTo>
                <a:cubicBezTo>
                  <a:pt x="3200" y="9777"/>
                  <a:pt x="3024" y="9821"/>
                  <a:pt x="2869" y="9843"/>
                </a:cubicBezTo>
                <a:cubicBezTo>
                  <a:pt x="2274" y="9931"/>
                  <a:pt x="1678" y="10020"/>
                  <a:pt x="1104" y="10108"/>
                </a:cubicBezTo>
                <a:cubicBezTo>
                  <a:pt x="971" y="10108"/>
                  <a:pt x="839" y="10152"/>
                  <a:pt x="707" y="10196"/>
                </a:cubicBezTo>
                <a:cubicBezTo>
                  <a:pt x="508" y="10284"/>
                  <a:pt x="442" y="10549"/>
                  <a:pt x="640" y="10682"/>
                </a:cubicBezTo>
                <a:cubicBezTo>
                  <a:pt x="817" y="10792"/>
                  <a:pt x="1038" y="10858"/>
                  <a:pt x="1236" y="10947"/>
                </a:cubicBezTo>
                <a:cubicBezTo>
                  <a:pt x="1303" y="10991"/>
                  <a:pt x="1413" y="11013"/>
                  <a:pt x="1347" y="11167"/>
                </a:cubicBezTo>
                <a:cubicBezTo>
                  <a:pt x="1331" y="11168"/>
                  <a:pt x="1316" y="11168"/>
                  <a:pt x="1301" y="11168"/>
                </a:cubicBezTo>
                <a:cubicBezTo>
                  <a:pt x="920" y="11168"/>
                  <a:pt x="569" y="10937"/>
                  <a:pt x="145" y="10937"/>
                </a:cubicBezTo>
                <a:cubicBezTo>
                  <a:pt x="98" y="10937"/>
                  <a:pt x="50" y="10940"/>
                  <a:pt x="0" y="10947"/>
                </a:cubicBezTo>
                <a:cubicBezTo>
                  <a:pt x="45" y="11035"/>
                  <a:pt x="67" y="11123"/>
                  <a:pt x="111" y="11123"/>
                </a:cubicBezTo>
                <a:cubicBezTo>
                  <a:pt x="331" y="11233"/>
                  <a:pt x="552" y="11366"/>
                  <a:pt x="795" y="11388"/>
                </a:cubicBezTo>
                <a:cubicBezTo>
                  <a:pt x="1236" y="11454"/>
                  <a:pt x="1634" y="11653"/>
                  <a:pt x="2009" y="11851"/>
                </a:cubicBezTo>
                <a:cubicBezTo>
                  <a:pt x="2163" y="11940"/>
                  <a:pt x="2340" y="12050"/>
                  <a:pt x="2494" y="12072"/>
                </a:cubicBezTo>
                <a:cubicBezTo>
                  <a:pt x="3156" y="12182"/>
                  <a:pt x="3796" y="12359"/>
                  <a:pt x="4458" y="12381"/>
                </a:cubicBezTo>
                <a:cubicBezTo>
                  <a:pt x="4789" y="12403"/>
                  <a:pt x="5121" y="12447"/>
                  <a:pt x="5430" y="12558"/>
                </a:cubicBezTo>
                <a:cubicBezTo>
                  <a:pt x="6158" y="12800"/>
                  <a:pt x="6886" y="12844"/>
                  <a:pt x="7636" y="12867"/>
                </a:cubicBezTo>
                <a:cubicBezTo>
                  <a:pt x="7990" y="12867"/>
                  <a:pt x="8299" y="12889"/>
                  <a:pt x="8630" y="12955"/>
                </a:cubicBezTo>
                <a:cubicBezTo>
                  <a:pt x="9079" y="13071"/>
                  <a:pt x="9529" y="13163"/>
                  <a:pt x="9997" y="13163"/>
                </a:cubicBezTo>
                <a:cubicBezTo>
                  <a:pt x="10150" y="13163"/>
                  <a:pt x="10304" y="13153"/>
                  <a:pt x="10461" y="13131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7" y="13113"/>
                  <a:pt x="10869" y="13138"/>
                  <a:pt x="10991" y="13153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088" y="13286"/>
                  <a:pt x="13375" y="13286"/>
                  <a:pt x="13617" y="13220"/>
                </a:cubicBezTo>
                <a:cubicBezTo>
                  <a:pt x="13763" y="13178"/>
                  <a:pt x="13904" y="13156"/>
                  <a:pt x="14045" y="13156"/>
                </a:cubicBezTo>
                <a:cubicBezTo>
                  <a:pt x="14202" y="13156"/>
                  <a:pt x="14359" y="13183"/>
                  <a:pt x="14522" y="13242"/>
                </a:cubicBezTo>
                <a:cubicBezTo>
                  <a:pt x="15140" y="13462"/>
                  <a:pt x="15802" y="13374"/>
                  <a:pt x="16420" y="13529"/>
                </a:cubicBezTo>
                <a:cubicBezTo>
                  <a:pt x="16427" y="13536"/>
                  <a:pt x="16440" y="13538"/>
                  <a:pt x="16454" y="13538"/>
                </a:cubicBezTo>
                <a:cubicBezTo>
                  <a:pt x="16484" y="13538"/>
                  <a:pt x="16523" y="13529"/>
                  <a:pt x="16553" y="13529"/>
                </a:cubicBezTo>
                <a:cubicBezTo>
                  <a:pt x="17171" y="13514"/>
                  <a:pt x="17778" y="13478"/>
                  <a:pt x="18390" y="13478"/>
                </a:cubicBezTo>
                <a:cubicBezTo>
                  <a:pt x="18674" y="13478"/>
                  <a:pt x="18958" y="13486"/>
                  <a:pt x="19245" y="13507"/>
                </a:cubicBezTo>
                <a:cubicBezTo>
                  <a:pt x="19282" y="13514"/>
                  <a:pt x="19319" y="13516"/>
                  <a:pt x="19355" y="13516"/>
                </a:cubicBezTo>
                <a:cubicBezTo>
                  <a:pt x="19429" y="13516"/>
                  <a:pt x="19502" y="13507"/>
                  <a:pt x="19576" y="13507"/>
                </a:cubicBezTo>
                <a:cubicBezTo>
                  <a:pt x="20260" y="13485"/>
                  <a:pt x="20944" y="13462"/>
                  <a:pt x="21628" y="13440"/>
                </a:cubicBezTo>
                <a:cubicBezTo>
                  <a:pt x="22379" y="13440"/>
                  <a:pt x="23129" y="13462"/>
                  <a:pt x="23880" y="13462"/>
                </a:cubicBezTo>
                <a:cubicBezTo>
                  <a:pt x="24012" y="13462"/>
                  <a:pt x="24144" y="13440"/>
                  <a:pt x="24277" y="13440"/>
                </a:cubicBezTo>
                <a:cubicBezTo>
                  <a:pt x="25292" y="13418"/>
                  <a:pt x="26307" y="13374"/>
                  <a:pt x="27300" y="13352"/>
                </a:cubicBezTo>
                <a:cubicBezTo>
                  <a:pt x="27624" y="13352"/>
                  <a:pt x="27948" y="13382"/>
                  <a:pt x="28271" y="13382"/>
                </a:cubicBezTo>
                <a:cubicBezTo>
                  <a:pt x="28433" y="13382"/>
                  <a:pt x="28595" y="13374"/>
                  <a:pt x="28757" y="13352"/>
                </a:cubicBezTo>
                <a:cubicBezTo>
                  <a:pt x="28853" y="13345"/>
                  <a:pt x="28948" y="13342"/>
                  <a:pt x="29044" y="13342"/>
                </a:cubicBezTo>
                <a:cubicBezTo>
                  <a:pt x="29235" y="13342"/>
                  <a:pt x="29426" y="13352"/>
                  <a:pt x="29618" y="13352"/>
                </a:cubicBezTo>
                <a:cubicBezTo>
                  <a:pt x="30094" y="13383"/>
                  <a:pt x="30570" y="13424"/>
                  <a:pt x="31046" y="13424"/>
                </a:cubicBezTo>
                <a:cubicBezTo>
                  <a:pt x="31254" y="13424"/>
                  <a:pt x="31462" y="13416"/>
                  <a:pt x="31670" y="13396"/>
                </a:cubicBezTo>
                <a:cubicBezTo>
                  <a:pt x="31747" y="13390"/>
                  <a:pt x="31822" y="13388"/>
                  <a:pt x="31897" y="13388"/>
                </a:cubicBezTo>
                <a:cubicBezTo>
                  <a:pt x="32100" y="13388"/>
                  <a:pt x="32299" y="13408"/>
                  <a:pt x="32509" y="13440"/>
                </a:cubicBezTo>
                <a:cubicBezTo>
                  <a:pt x="32972" y="13485"/>
                  <a:pt x="33436" y="13485"/>
                  <a:pt x="33899" y="13485"/>
                </a:cubicBezTo>
                <a:cubicBezTo>
                  <a:pt x="34204" y="13485"/>
                  <a:pt x="34509" y="13438"/>
                  <a:pt x="34814" y="13438"/>
                </a:cubicBezTo>
                <a:cubicBezTo>
                  <a:pt x="34928" y="13438"/>
                  <a:pt x="35043" y="13444"/>
                  <a:pt x="35157" y="13462"/>
                </a:cubicBezTo>
                <a:cubicBezTo>
                  <a:pt x="35367" y="13502"/>
                  <a:pt x="35572" y="13515"/>
                  <a:pt x="35778" y="13515"/>
                </a:cubicBezTo>
                <a:cubicBezTo>
                  <a:pt x="36025" y="13515"/>
                  <a:pt x="36272" y="13497"/>
                  <a:pt x="36525" y="13485"/>
                </a:cubicBezTo>
                <a:cubicBezTo>
                  <a:pt x="36678" y="13469"/>
                  <a:pt x="36830" y="13444"/>
                  <a:pt x="36982" y="13444"/>
                </a:cubicBezTo>
                <a:cubicBezTo>
                  <a:pt x="37051" y="13444"/>
                  <a:pt x="37119" y="13449"/>
                  <a:pt x="37187" y="13462"/>
                </a:cubicBezTo>
                <a:cubicBezTo>
                  <a:pt x="37468" y="13529"/>
                  <a:pt x="37756" y="13604"/>
                  <a:pt x="38042" y="13604"/>
                </a:cubicBezTo>
                <a:cubicBezTo>
                  <a:pt x="38230" y="13604"/>
                  <a:pt x="38417" y="13572"/>
                  <a:pt x="38600" y="13485"/>
                </a:cubicBezTo>
                <a:cubicBezTo>
                  <a:pt x="38615" y="13477"/>
                  <a:pt x="38629" y="13475"/>
                  <a:pt x="38644" y="13475"/>
                </a:cubicBezTo>
                <a:cubicBezTo>
                  <a:pt x="38673" y="13475"/>
                  <a:pt x="38703" y="13485"/>
                  <a:pt x="38732" y="13485"/>
                </a:cubicBezTo>
                <a:cubicBezTo>
                  <a:pt x="39196" y="13507"/>
                  <a:pt x="39659" y="13529"/>
                  <a:pt x="40123" y="13529"/>
                </a:cubicBezTo>
                <a:cubicBezTo>
                  <a:pt x="40321" y="13540"/>
                  <a:pt x="40520" y="13545"/>
                  <a:pt x="40719" y="13545"/>
                </a:cubicBezTo>
                <a:cubicBezTo>
                  <a:pt x="40917" y="13545"/>
                  <a:pt x="41116" y="13540"/>
                  <a:pt x="41314" y="13529"/>
                </a:cubicBezTo>
                <a:cubicBezTo>
                  <a:pt x="41604" y="13517"/>
                  <a:pt x="41893" y="13478"/>
                  <a:pt x="42179" y="13478"/>
                </a:cubicBezTo>
                <a:cubicBezTo>
                  <a:pt x="42416" y="13478"/>
                  <a:pt x="42651" y="13505"/>
                  <a:pt x="42881" y="13595"/>
                </a:cubicBezTo>
                <a:cubicBezTo>
                  <a:pt x="42970" y="13639"/>
                  <a:pt x="43102" y="13639"/>
                  <a:pt x="43212" y="13639"/>
                </a:cubicBezTo>
                <a:cubicBezTo>
                  <a:pt x="43346" y="13631"/>
                  <a:pt x="43480" y="13628"/>
                  <a:pt x="43614" y="13628"/>
                </a:cubicBezTo>
                <a:cubicBezTo>
                  <a:pt x="43946" y="13628"/>
                  <a:pt x="44276" y="13646"/>
                  <a:pt x="44604" y="13646"/>
                </a:cubicBezTo>
                <a:cubicBezTo>
                  <a:pt x="44863" y="13646"/>
                  <a:pt x="45121" y="13635"/>
                  <a:pt x="45375" y="13595"/>
                </a:cubicBezTo>
                <a:cubicBezTo>
                  <a:pt x="45452" y="13584"/>
                  <a:pt x="45530" y="13584"/>
                  <a:pt x="45607" y="13584"/>
                </a:cubicBezTo>
                <a:cubicBezTo>
                  <a:pt x="45684" y="13584"/>
                  <a:pt x="45761" y="13584"/>
                  <a:pt x="45839" y="13573"/>
                </a:cubicBezTo>
                <a:cubicBezTo>
                  <a:pt x="46148" y="13573"/>
                  <a:pt x="46457" y="13573"/>
                  <a:pt x="46766" y="13507"/>
                </a:cubicBezTo>
                <a:cubicBezTo>
                  <a:pt x="46866" y="13497"/>
                  <a:pt x="46963" y="13492"/>
                  <a:pt x="47059" y="13492"/>
                </a:cubicBezTo>
                <a:cubicBezTo>
                  <a:pt x="47195" y="13492"/>
                  <a:pt x="47330" y="13503"/>
                  <a:pt x="47472" y="13529"/>
                </a:cubicBezTo>
                <a:cubicBezTo>
                  <a:pt x="47781" y="13573"/>
                  <a:pt x="48090" y="13573"/>
                  <a:pt x="48399" y="13573"/>
                </a:cubicBezTo>
                <a:cubicBezTo>
                  <a:pt x="49127" y="13573"/>
                  <a:pt x="49855" y="13551"/>
                  <a:pt x="50584" y="13551"/>
                </a:cubicBezTo>
                <a:cubicBezTo>
                  <a:pt x="51099" y="13551"/>
                  <a:pt x="51613" y="13570"/>
                  <a:pt x="52128" y="13570"/>
                </a:cubicBezTo>
                <a:cubicBezTo>
                  <a:pt x="52386" y="13570"/>
                  <a:pt x="52643" y="13565"/>
                  <a:pt x="52901" y="13551"/>
                </a:cubicBezTo>
                <a:cubicBezTo>
                  <a:pt x="53037" y="13544"/>
                  <a:pt x="53170" y="13542"/>
                  <a:pt x="53304" y="13542"/>
                </a:cubicBezTo>
                <a:cubicBezTo>
                  <a:pt x="53625" y="13542"/>
                  <a:pt x="53941" y="13557"/>
                  <a:pt x="54269" y="13573"/>
                </a:cubicBezTo>
                <a:cubicBezTo>
                  <a:pt x="54711" y="13595"/>
                  <a:pt x="55152" y="13617"/>
                  <a:pt x="55593" y="13639"/>
                </a:cubicBezTo>
                <a:cubicBezTo>
                  <a:pt x="55843" y="13639"/>
                  <a:pt x="56094" y="13629"/>
                  <a:pt x="56344" y="13629"/>
                </a:cubicBezTo>
                <a:cubicBezTo>
                  <a:pt x="56469" y="13629"/>
                  <a:pt x="56594" y="13632"/>
                  <a:pt x="56719" y="13639"/>
                </a:cubicBezTo>
                <a:cubicBezTo>
                  <a:pt x="56847" y="13645"/>
                  <a:pt x="56975" y="13650"/>
                  <a:pt x="57103" y="13650"/>
                </a:cubicBezTo>
                <a:cubicBezTo>
                  <a:pt x="57416" y="13650"/>
                  <a:pt x="57730" y="13623"/>
                  <a:pt x="58043" y="13529"/>
                </a:cubicBezTo>
                <a:cubicBezTo>
                  <a:pt x="58142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89" y="13705"/>
                  <a:pt x="59787" y="13705"/>
                </a:cubicBezTo>
                <a:cubicBezTo>
                  <a:pt x="60515" y="13661"/>
                  <a:pt x="61243" y="13639"/>
                  <a:pt x="61971" y="13595"/>
                </a:cubicBezTo>
                <a:cubicBezTo>
                  <a:pt x="62082" y="13595"/>
                  <a:pt x="62236" y="13595"/>
                  <a:pt x="62347" y="13617"/>
                </a:cubicBezTo>
                <a:cubicBezTo>
                  <a:pt x="62484" y="13649"/>
                  <a:pt x="62616" y="13664"/>
                  <a:pt x="62744" y="13664"/>
                </a:cubicBezTo>
                <a:cubicBezTo>
                  <a:pt x="62965" y="13664"/>
                  <a:pt x="63174" y="13621"/>
                  <a:pt x="63384" y="13551"/>
                </a:cubicBezTo>
                <a:cubicBezTo>
                  <a:pt x="63486" y="13512"/>
                  <a:pt x="63589" y="13489"/>
                  <a:pt x="63692" y="13489"/>
                </a:cubicBezTo>
                <a:cubicBezTo>
                  <a:pt x="63766" y="13489"/>
                  <a:pt x="63840" y="13501"/>
                  <a:pt x="63914" y="13529"/>
                </a:cubicBezTo>
                <a:cubicBezTo>
                  <a:pt x="64344" y="13695"/>
                  <a:pt x="64774" y="13748"/>
                  <a:pt x="65210" y="13748"/>
                </a:cubicBezTo>
                <a:cubicBezTo>
                  <a:pt x="65467" y="13748"/>
                  <a:pt x="65726" y="13730"/>
                  <a:pt x="65988" y="13705"/>
                </a:cubicBezTo>
                <a:cubicBezTo>
                  <a:pt x="66584" y="13661"/>
                  <a:pt x="67180" y="13639"/>
                  <a:pt x="67776" y="13617"/>
                </a:cubicBezTo>
                <a:cubicBezTo>
                  <a:pt x="67864" y="13617"/>
                  <a:pt x="67952" y="13617"/>
                  <a:pt x="68041" y="13639"/>
                </a:cubicBezTo>
                <a:cubicBezTo>
                  <a:pt x="68341" y="13720"/>
                  <a:pt x="68647" y="13752"/>
                  <a:pt x="68956" y="13752"/>
                </a:cubicBezTo>
                <a:cubicBezTo>
                  <a:pt x="69238" y="13752"/>
                  <a:pt x="69522" y="13725"/>
                  <a:pt x="69806" y="13683"/>
                </a:cubicBezTo>
                <a:cubicBezTo>
                  <a:pt x="69963" y="13659"/>
                  <a:pt x="70121" y="13641"/>
                  <a:pt x="70278" y="13641"/>
                </a:cubicBezTo>
                <a:cubicBezTo>
                  <a:pt x="70408" y="13641"/>
                  <a:pt x="70537" y="13653"/>
                  <a:pt x="70667" y="13683"/>
                </a:cubicBezTo>
                <a:cubicBezTo>
                  <a:pt x="70833" y="13742"/>
                  <a:pt x="71005" y="13763"/>
                  <a:pt x="71180" y="13763"/>
                </a:cubicBezTo>
                <a:cubicBezTo>
                  <a:pt x="71331" y="13763"/>
                  <a:pt x="71484" y="13748"/>
                  <a:pt x="71638" y="13727"/>
                </a:cubicBezTo>
                <a:cubicBezTo>
                  <a:pt x="71893" y="13714"/>
                  <a:pt x="72147" y="13692"/>
                  <a:pt x="72402" y="13692"/>
                </a:cubicBezTo>
                <a:cubicBezTo>
                  <a:pt x="72567" y="13692"/>
                  <a:pt x="72731" y="13701"/>
                  <a:pt x="72896" y="13727"/>
                </a:cubicBezTo>
                <a:cubicBezTo>
                  <a:pt x="73090" y="13751"/>
                  <a:pt x="73277" y="13769"/>
                  <a:pt x="73464" y="13769"/>
                </a:cubicBezTo>
                <a:cubicBezTo>
                  <a:pt x="73619" y="13769"/>
                  <a:pt x="73774" y="13757"/>
                  <a:pt x="73933" y="13727"/>
                </a:cubicBezTo>
                <a:cubicBezTo>
                  <a:pt x="74110" y="13694"/>
                  <a:pt x="74286" y="13672"/>
                  <a:pt x="74463" y="13672"/>
                </a:cubicBezTo>
                <a:cubicBezTo>
                  <a:pt x="74639" y="13672"/>
                  <a:pt x="74816" y="13694"/>
                  <a:pt x="74992" y="13749"/>
                </a:cubicBezTo>
                <a:cubicBezTo>
                  <a:pt x="75136" y="13803"/>
                  <a:pt x="75276" y="13824"/>
                  <a:pt x="75415" y="13824"/>
                </a:cubicBezTo>
                <a:cubicBezTo>
                  <a:pt x="75619" y="13824"/>
                  <a:pt x="75820" y="13780"/>
                  <a:pt x="76030" y="13727"/>
                </a:cubicBezTo>
                <a:cubicBezTo>
                  <a:pt x="76206" y="13661"/>
                  <a:pt x="76405" y="13595"/>
                  <a:pt x="76603" y="13595"/>
                </a:cubicBezTo>
                <a:cubicBezTo>
                  <a:pt x="77054" y="13581"/>
                  <a:pt x="77495" y="13531"/>
                  <a:pt x="77939" y="13531"/>
                </a:cubicBezTo>
                <a:cubicBezTo>
                  <a:pt x="78191" y="13531"/>
                  <a:pt x="78444" y="13547"/>
                  <a:pt x="78700" y="13595"/>
                </a:cubicBezTo>
                <a:cubicBezTo>
                  <a:pt x="79075" y="13661"/>
                  <a:pt x="79450" y="13683"/>
                  <a:pt x="79826" y="13683"/>
                </a:cubicBezTo>
                <a:cubicBezTo>
                  <a:pt x="79914" y="13683"/>
                  <a:pt x="80002" y="13684"/>
                  <a:pt x="80090" y="13684"/>
                </a:cubicBezTo>
                <a:cubicBezTo>
                  <a:pt x="80575" y="13684"/>
                  <a:pt x="81055" y="13668"/>
                  <a:pt x="81503" y="13462"/>
                </a:cubicBezTo>
                <a:cubicBezTo>
                  <a:pt x="81856" y="13793"/>
                  <a:pt x="81856" y="13793"/>
                  <a:pt x="82364" y="13816"/>
                </a:cubicBezTo>
                <a:cubicBezTo>
                  <a:pt x="82474" y="13816"/>
                  <a:pt x="82584" y="13816"/>
                  <a:pt x="82695" y="13860"/>
                </a:cubicBezTo>
                <a:cubicBezTo>
                  <a:pt x="82853" y="13908"/>
                  <a:pt x="83005" y="13924"/>
                  <a:pt x="83158" y="13924"/>
                </a:cubicBezTo>
                <a:cubicBezTo>
                  <a:pt x="83281" y="13924"/>
                  <a:pt x="83405" y="13914"/>
                  <a:pt x="83533" y="13904"/>
                </a:cubicBezTo>
                <a:cubicBezTo>
                  <a:pt x="83658" y="13888"/>
                  <a:pt x="83794" y="13873"/>
                  <a:pt x="83918" y="13873"/>
                </a:cubicBezTo>
                <a:cubicBezTo>
                  <a:pt x="83969" y="13873"/>
                  <a:pt x="84018" y="13875"/>
                  <a:pt x="84063" y="13882"/>
                </a:cubicBezTo>
                <a:cubicBezTo>
                  <a:pt x="84164" y="13899"/>
                  <a:pt x="84264" y="13906"/>
                  <a:pt x="84363" y="13906"/>
                </a:cubicBezTo>
                <a:cubicBezTo>
                  <a:pt x="84757" y="13906"/>
                  <a:pt x="85131" y="13793"/>
                  <a:pt x="85520" y="13793"/>
                </a:cubicBezTo>
                <a:cubicBezTo>
                  <a:pt x="86005" y="13793"/>
                  <a:pt x="86469" y="13904"/>
                  <a:pt x="86954" y="13948"/>
                </a:cubicBezTo>
                <a:cubicBezTo>
                  <a:pt x="86961" y="13955"/>
                  <a:pt x="86969" y="13958"/>
                  <a:pt x="86976" y="13958"/>
                </a:cubicBezTo>
                <a:cubicBezTo>
                  <a:pt x="86991" y="13958"/>
                  <a:pt x="87006" y="13948"/>
                  <a:pt x="87020" y="13948"/>
                </a:cubicBezTo>
                <a:cubicBezTo>
                  <a:pt x="87064" y="13926"/>
                  <a:pt x="87109" y="13904"/>
                  <a:pt x="87153" y="13882"/>
                </a:cubicBezTo>
                <a:cubicBezTo>
                  <a:pt x="87131" y="13771"/>
                  <a:pt x="87131" y="13683"/>
                  <a:pt x="87131" y="13551"/>
                </a:cubicBezTo>
                <a:cubicBezTo>
                  <a:pt x="87241" y="13529"/>
                  <a:pt x="87329" y="13485"/>
                  <a:pt x="87440" y="13485"/>
                </a:cubicBezTo>
                <a:cubicBezTo>
                  <a:pt x="87634" y="13526"/>
                  <a:pt x="87825" y="13543"/>
                  <a:pt x="88014" y="13543"/>
                </a:cubicBezTo>
                <a:cubicBezTo>
                  <a:pt x="88233" y="13543"/>
                  <a:pt x="88451" y="13520"/>
                  <a:pt x="88675" y="13485"/>
                </a:cubicBezTo>
                <a:cubicBezTo>
                  <a:pt x="88759" y="13474"/>
                  <a:pt x="88842" y="13469"/>
                  <a:pt x="88925" y="13469"/>
                </a:cubicBezTo>
                <a:cubicBezTo>
                  <a:pt x="89194" y="13469"/>
                  <a:pt x="89460" y="13526"/>
                  <a:pt x="89713" y="13661"/>
                </a:cubicBezTo>
                <a:cubicBezTo>
                  <a:pt x="89757" y="13617"/>
                  <a:pt x="89801" y="13573"/>
                  <a:pt x="89867" y="13529"/>
                </a:cubicBezTo>
                <a:cubicBezTo>
                  <a:pt x="89889" y="13529"/>
                  <a:pt x="89911" y="13573"/>
                  <a:pt x="89955" y="13595"/>
                </a:cubicBezTo>
                <a:cubicBezTo>
                  <a:pt x="89933" y="13595"/>
                  <a:pt x="89933" y="13617"/>
                  <a:pt x="89911" y="13639"/>
                </a:cubicBezTo>
                <a:cubicBezTo>
                  <a:pt x="89845" y="13639"/>
                  <a:pt x="89779" y="13639"/>
                  <a:pt x="89713" y="13661"/>
                </a:cubicBezTo>
                <a:cubicBezTo>
                  <a:pt x="89851" y="13938"/>
                  <a:pt x="89936" y="14054"/>
                  <a:pt x="90094" y="14054"/>
                </a:cubicBezTo>
                <a:cubicBezTo>
                  <a:pt x="90163" y="14054"/>
                  <a:pt x="90246" y="14032"/>
                  <a:pt x="90353" y="13992"/>
                </a:cubicBezTo>
                <a:cubicBezTo>
                  <a:pt x="90794" y="13838"/>
                  <a:pt x="91213" y="13661"/>
                  <a:pt x="91677" y="13485"/>
                </a:cubicBezTo>
                <a:cubicBezTo>
                  <a:pt x="91849" y="13632"/>
                  <a:pt x="92035" y="13691"/>
                  <a:pt x="92230" y="13691"/>
                </a:cubicBezTo>
                <a:cubicBezTo>
                  <a:pt x="92386" y="13691"/>
                  <a:pt x="92548" y="13654"/>
                  <a:pt x="92714" y="13595"/>
                </a:cubicBezTo>
                <a:cubicBezTo>
                  <a:pt x="92891" y="13529"/>
                  <a:pt x="93067" y="13551"/>
                  <a:pt x="93244" y="13507"/>
                </a:cubicBezTo>
                <a:cubicBezTo>
                  <a:pt x="93437" y="13427"/>
                  <a:pt x="93630" y="13377"/>
                  <a:pt x="93823" y="13377"/>
                </a:cubicBezTo>
                <a:cubicBezTo>
                  <a:pt x="94005" y="13377"/>
                  <a:pt x="94187" y="13422"/>
                  <a:pt x="94369" y="13529"/>
                </a:cubicBezTo>
                <a:cubicBezTo>
                  <a:pt x="94502" y="13617"/>
                  <a:pt x="94722" y="13617"/>
                  <a:pt x="94877" y="13639"/>
                </a:cubicBezTo>
                <a:cubicBezTo>
                  <a:pt x="94981" y="13657"/>
                  <a:pt x="95075" y="13668"/>
                  <a:pt x="95158" y="13668"/>
                </a:cubicBezTo>
                <a:cubicBezTo>
                  <a:pt x="95477" y="13668"/>
                  <a:pt x="95627" y="13508"/>
                  <a:pt x="95539" y="12999"/>
                </a:cubicBezTo>
                <a:cubicBezTo>
                  <a:pt x="95517" y="12977"/>
                  <a:pt x="95473" y="12933"/>
                  <a:pt x="95451" y="12911"/>
                </a:cubicBezTo>
                <a:cubicBezTo>
                  <a:pt x="95191" y="13021"/>
                  <a:pt x="95035" y="13081"/>
                  <a:pt x="94897" y="13081"/>
                </a:cubicBezTo>
                <a:cubicBezTo>
                  <a:pt x="94731" y="13081"/>
                  <a:pt x="94591" y="12993"/>
                  <a:pt x="94325" y="12800"/>
                </a:cubicBezTo>
                <a:cubicBezTo>
                  <a:pt x="94193" y="12712"/>
                  <a:pt x="94060" y="12624"/>
                  <a:pt x="93906" y="12624"/>
                </a:cubicBezTo>
                <a:cubicBezTo>
                  <a:pt x="93707" y="12624"/>
                  <a:pt x="93509" y="12602"/>
                  <a:pt x="93310" y="12580"/>
                </a:cubicBezTo>
                <a:cubicBezTo>
                  <a:pt x="93156" y="12712"/>
                  <a:pt x="93023" y="12822"/>
                  <a:pt x="92869" y="12955"/>
                </a:cubicBezTo>
                <a:cubicBezTo>
                  <a:pt x="92780" y="12889"/>
                  <a:pt x="92714" y="12844"/>
                  <a:pt x="92692" y="12800"/>
                </a:cubicBezTo>
                <a:cubicBezTo>
                  <a:pt x="92604" y="12469"/>
                  <a:pt x="92383" y="12403"/>
                  <a:pt x="92096" y="12403"/>
                </a:cubicBezTo>
                <a:cubicBezTo>
                  <a:pt x="92038" y="12410"/>
                  <a:pt x="91980" y="12412"/>
                  <a:pt x="91922" y="12412"/>
                </a:cubicBezTo>
                <a:cubicBezTo>
                  <a:pt x="91781" y="12412"/>
                  <a:pt x="91641" y="12397"/>
                  <a:pt x="91500" y="12381"/>
                </a:cubicBezTo>
                <a:cubicBezTo>
                  <a:pt x="91191" y="12359"/>
                  <a:pt x="90904" y="12293"/>
                  <a:pt x="90595" y="12271"/>
                </a:cubicBezTo>
                <a:cubicBezTo>
                  <a:pt x="89889" y="12204"/>
                  <a:pt x="89183" y="12160"/>
                  <a:pt x="88477" y="12094"/>
                </a:cubicBezTo>
                <a:cubicBezTo>
                  <a:pt x="88366" y="12094"/>
                  <a:pt x="88234" y="12050"/>
                  <a:pt x="88035" y="12028"/>
                </a:cubicBezTo>
                <a:cubicBezTo>
                  <a:pt x="88300" y="11801"/>
                  <a:pt x="88533" y="11736"/>
                  <a:pt x="88774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5" y="11763"/>
                  <a:pt x="89735" y="11807"/>
                  <a:pt x="90132" y="11829"/>
                </a:cubicBezTo>
                <a:cubicBezTo>
                  <a:pt x="90551" y="11873"/>
                  <a:pt x="90971" y="11918"/>
                  <a:pt x="91368" y="12072"/>
                </a:cubicBezTo>
                <a:cubicBezTo>
                  <a:pt x="91465" y="12104"/>
                  <a:pt x="91585" y="12125"/>
                  <a:pt x="91704" y="12125"/>
                </a:cubicBezTo>
                <a:cubicBezTo>
                  <a:pt x="91747" y="12125"/>
                  <a:pt x="91790" y="12122"/>
                  <a:pt x="91831" y="12116"/>
                </a:cubicBezTo>
                <a:cubicBezTo>
                  <a:pt x="92229" y="12094"/>
                  <a:pt x="92648" y="12050"/>
                  <a:pt x="93067" y="12006"/>
                </a:cubicBezTo>
                <a:cubicBezTo>
                  <a:pt x="93157" y="11997"/>
                  <a:pt x="93247" y="11988"/>
                  <a:pt x="93336" y="11988"/>
                </a:cubicBezTo>
                <a:cubicBezTo>
                  <a:pt x="93464" y="11988"/>
                  <a:pt x="93590" y="12007"/>
                  <a:pt x="93707" y="12072"/>
                </a:cubicBezTo>
                <a:cubicBezTo>
                  <a:pt x="93899" y="12190"/>
                  <a:pt x="94100" y="12219"/>
                  <a:pt x="94304" y="12219"/>
                </a:cubicBezTo>
                <a:cubicBezTo>
                  <a:pt x="94406" y="12219"/>
                  <a:pt x="94509" y="12212"/>
                  <a:pt x="94612" y="12204"/>
                </a:cubicBezTo>
                <a:cubicBezTo>
                  <a:pt x="94811" y="12204"/>
                  <a:pt x="95009" y="12204"/>
                  <a:pt x="95208" y="12227"/>
                </a:cubicBezTo>
                <a:cubicBezTo>
                  <a:pt x="95782" y="12249"/>
                  <a:pt x="96334" y="12315"/>
                  <a:pt x="96907" y="12359"/>
                </a:cubicBezTo>
                <a:cubicBezTo>
                  <a:pt x="97062" y="12359"/>
                  <a:pt x="97216" y="12359"/>
                  <a:pt x="97371" y="12337"/>
                </a:cubicBezTo>
                <a:cubicBezTo>
                  <a:pt x="97459" y="12337"/>
                  <a:pt x="97547" y="12315"/>
                  <a:pt x="97525" y="12160"/>
                </a:cubicBezTo>
                <a:cubicBezTo>
                  <a:pt x="97393" y="12138"/>
                  <a:pt x="97238" y="12116"/>
                  <a:pt x="97106" y="12072"/>
                </a:cubicBezTo>
                <a:cubicBezTo>
                  <a:pt x="97018" y="12072"/>
                  <a:pt x="96929" y="12050"/>
                  <a:pt x="96974" y="11873"/>
                </a:cubicBezTo>
                <a:cubicBezTo>
                  <a:pt x="97062" y="11873"/>
                  <a:pt x="97160" y="11864"/>
                  <a:pt x="97255" y="11864"/>
                </a:cubicBezTo>
                <a:cubicBezTo>
                  <a:pt x="97302" y="11864"/>
                  <a:pt x="97349" y="11866"/>
                  <a:pt x="97393" y="11873"/>
                </a:cubicBezTo>
                <a:cubicBezTo>
                  <a:pt x="97592" y="11896"/>
                  <a:pt x="97790" y="11962"/>
                  <a:pt x="97989" y="12006"/>
                </a:cubicBezTo>
                <a:cubicBezTo>
                  <a:pt x="98107" y="12024"/>
                  <a:pt x="98228" y="12038"/>
                  <a:pt x="98352" y="12038"/>
                </a:cubicBezTo>
                <a:cubicBezTo>
                  <a:pt x="98529" y="12038"/>
                  <a:pt x="98711" y="12009"/>
                  <a:pt x="98894" y="11918"/>
                </a:cubicBezTo>
                <a:cubicBezTo>
                  <a:pt x="98894" y="11697"/>
                  <a:pt x="98894" y="11520"/>
                  <a:pt x="98739" y="11344"/>
                </a:cubicBezTo>
                <a:cubicBezTo>
                  <a:pt x="98680" y="11339"/>
                  <a:pt x="98620" y="11337"/>
                  <a:pt x="98561" y="11337"/>
                </a:cubicBezTo>
                <a:cubicBezTo>
                  <a:pt x="98334" y="11337"/>
                  <a:pt x="98110" y="11376"/>
                  <a:pt x="97900" y="11498"/>
                </a:cubicBezTo>
                <a:cubicBezTo>
                  <a:pt x="97887" y="11505"/>
                  <a:pt x="97874" y="11508"/>
                  <a:pt x="97862" y="11508"/>
                </a:cubicBezTo>
                <a:cubicBezTo>
                  <a:pt x="97798" y="11508"/>
                  <a:pt x="97761" y="11418"/>
                  <a:pt x="97724" y="11344"/>
                </a:cubicBezTo>
                <a:cubicBezTo>
                  <a:pt x="97415" y="11322"/>
                  <a:pt x="97106" y="11300"/>
                  <a:pt x="96841" y="11123"/>
                </a:cubicBezTo>
                <a:cubicBezTo>
                  <a:pt x="96747" y="11063"/>
                  <a:pt x="96656" y="11033"/>
                  <a:pt x="96569" y="11033"/>
                </a:cubicBezTo>
                <a:cubicBezTo>
                  <a:pt x="96433" y="11033"/>
                  <a:pt x="96309" y="11107"/>
                  <a:pt x="96201" y="11255"/>
                </a:cubicBezTo>
                <a:cubicBezTo>
                  <a:pt x="96179" y="11278"/>
                  <a:pt x="96135" y="11322"/>
                  <a:pt x="96113" y="11344"/>
                </a:cubicBezTo>
                <a:cubicBezTo>
                  <a:pt x="96051" y="11388"/>
                  <a:pt x="95985" y="11411"/>
                  <a:pt x="95925" y="11411"/>
                </a:cubicBezTo>
                <a:cubicBezTo>
                  <a:pt x="95838" y="11411"/>
                  <a:pt x="95764" y="11361"/>
                  <a:pt x="95738" y="11255"/>
                </a:cubicBezTo>
                <a:cubicBezTo>
                  <a:pt x="95671" y="10991"/>
                  <a:pt x="95495" y="10924"/>
                  <a:pt x="95274" y="10858"/>
                </a:cubicBezTo>
                <a:cubicBezTo>
                  <a:pt x="94876" y="10768"/>
                  <a:pt x="94493" y="10692"/>
                  <a:pt x="94088" y="10692"/>
                </a:cubicBezTo>
                <a:cubicBezTo>
                  <a:pt x="93999" y="10692"/>
                  <a:pt x="93909" y="10696"/>
                  <a:pt x="93818" y="10704"/>
                </a:cubicBezTo>
                <a:cubicBezTo>
                  <a:pt x="93731" y="10717"/>
                  <a:pt x="93646" y="10724"/>
                  <a:pt x="93562" y="10724"/>
                </a:cubicBezTo>
                <a:cubicBezTo>
                  <a:pt x="93368" y="10724"/>
                  <a:pt x="93179" y="10686"/>
                  <a:pt x="92979" y="10593"/>
                </a:cubicBezTo>
                <a:cubicBezTo>
                  <a:pt x="92847" y="10535"/>
                  <a:pt x="92714" y="10495"/>
                  <a:pt x="92569" y="10495"/>
                </a:cubicBezTo>
                <a:cubicBezTo>
                  <a:pt x="92496" y="10495"/>
                  <a:pt x="92420" y="10505"/>
                  <a:pt x="92339" y="10527"/>
                </a:cubicBezTo>
                <a:cubicBezTo>
                  <a:pt x="92162" y="10395"/>
                  <a:pt x="91942" y="10373"/>
                  <a:pt x="91721" y="10351"/>
                </a:cubicBezTo>
                <a:cubicBezTo>
                  <a:pt x="91478" y="10329"/>
                  <a:pt x="91236" y="10329"/>
                  <a:pt x="90993" y="10262"/>
                </a:cubicBezTo>
                <a:cubicBezTo>
                  <a:pt x="90433" y="10113"/>
                  <a:pt x="89873" y="10058"/>
                  <a:pt x="89300" y="10058"/>
                </a:cubicBezTo>
                <a:cubicBezTo>
                  <a:pt x="89196" y="10058"/>
                  <a:pt x="89090" y="10060"/>
                  <a:pt x="88984" y="10064"/>
                </a:cubicBezTo>
                <a:cubicBezTo>
                  <a:pt x="88609" y="10064"/>
                  <a:pt x="88389" y="9931"/>
                  <a:pt x="88300" y="9556"/>
                </a:cubicBezTo>
                <a:cubicBezTo>
                  <a:pt x="87994" y="9716"/>
                  <a:pt x="87688" y="9800"/>
                  <a:pt x="87363" y="9800"/>
                </a:cubicBezTo>
                <a:cubicBezTo>
                  <a:pt x="87196" y="9800"/>
                  <a:pt x="87024" y="9778"/>
                  <a:pt x="86844" y="9733"/>
                </a:cubicBezTo>
                <a:cubicBezTo>
                  <a:pt x="86579" y="9644"/>
                  <a:pt x="86292" y="9666"/>
                  <a:pt x="86005" y="9622"/>
                </a:cubicBezTo>
                <a:cubicBezTo>
                  <a:pt x="85895" y="9622"/>
                  <a:pt x="85784" y="9534"/>
                  <a:pt x="85674" y="9468"/>
                </a:cubicBezTo>
                <a:cubicBezTo>
                  <a:pt x="85718" y="9402"/>
                  <a:pt x="85740" y="9335"/>
                  <a:pt x="85762" y="9335"/>
                </a:cubicBezTo>
                <a:cubicBezTo>
                  <a:pt x="86137" y="9181"/>
                  <a:pt x="86513" y="9049"/>
                  <a:pt x="86932" y="8916"/>
                </a:cubicBezTo>
                <a:cubicBezTo>
                  <a:pt x="86954" y="9026"/>
                  <a:pt x="86976" y="9115"/>
                  <a:pt x="86998" y="9181"/>
                </a:cubicBezTo>
                <a:cubicBezTo>
                  <a:pt x="87042" y="9247"/>
                  <a:pt x="87086" y="9291"/>
                  <a:pt x="87109" y="9335"/>
                </a:cubicBezTo>
                <a:cubicBezTo>
                  <a:pt x="87377" y="9285"/>
                  <a:pt x="87543" y="9254"/>
                  <a:pt x="87673" y="9254"/>
                </a:cubicBezTo>
                <a:cubicBezTo>
                  <a:pt x="87885" y="9254"/>
                  <a:pt x="87999" y="9337"/>
                  <a:pt x="88300" y="9556"/>
                </a:cubicBezTo>
                <a:cubicBezTo>
                  <a:pt x="88521" y="9358"/>
                  <a:pt x="88322" y="9093"/>
                  <a:pt x="88389" y="8872"/>
                </a:cubicBezTo>
                <a:cubicBezTo>
                  <a:pt x="88442" y="8854"/>
                  <a:pt x="88496" y="8822"/>
                  <a:pt x="88549" y="8822"/>
                </a:cubicBezTo>
                <a:cubicBezTo>
                  <a:pt x="88562" y="8822"/>
                  <a:pt x="88575" y="8824"/>
                  <a:pt x="88587" y="8828"/>
                </a:cubicBezTo>
                <a:cubicBezTo>
                  <a:pt x="88808" y="8872"/>
                  <a:pt x="89029" y="8872"/>
                  <a:pt x="89205" y="8982"/>
                </a:cubicBezTo>
                <a:cubicBezTo>
                  <a:pt x="89426" y="9115"/>
                  <a:pt x="89249" y="9358"/>
                  <a:pt x="89271" y="9556"/>
                </a:cubicBezTo>
                <a:cubicBezTo>
                  <a:pt x="89271" y="9578"/>
                  <a:pt x="89271" y="9600"/>
                  <a:pt x="89293" y="9622"/>
                </a:cubicBezTo>
                <a:cubicBezTo>
                  <a:pt x="89315" y="9733"/>
                  <a:pt x="89404" y="9799"/>
                  <a:pt x="89536" y="9799"/>
                </a:cubicBezTo>
                <a:cubicBezTo>
                  <a:pt x="89602" y="9799"/>
                  <a:pt x="89669" y="9777"/>
                  <a:pt x="89713" y="9755"/>
                </a:cubicBezTo>
                <a:cubicBezTo>
                  <a:pt x="89996" y="9664"/>
                  <a:pt x="90273" y="9608"/>
                  <a:pt x="90548" y="9608"/>
                </a:cubicBezTo>
                <a:cubicBezTo>
                  <a:pt x="90808" y="9608"/>
                  <a:pt x="91066" y="9659"/>
                  <a:pt x="91324" y="9777"/>
                </a:cubicBezTo>
                <a:cubicBezTo>
                  <a:pt x="91371" y="9800"/>
                  <a:pt x="91417" y="9811"/>
                  <a:pt x="91462" y="9811"/>
                </a:cubicBezTo>
                <a:cubicBezTo>
                  <a:pt x="91585" y="9811"/>
                  <a:pt x="91702" y="9730"/>
                  <a:pt x="91831" y="9600"/>
                </a:cubicBezTo>
                <a:cubicBezTo>
                  <a:pt x="91544" y="9534"/>
                  <a:pt x="91302" y="9490"/>
                  <a:pt x="91081" y="9446"/>
                </a:cubicBezTo>
                <a:cubicBezTo>
                  <a:pt x="91026" y="9435"/>
                  <a:pt x="90965" y="9435"/>
                  <a:pt x="90907" y="9435"/>
                </a:cubicBezTo>
                <a:cubicBezTo>
                  <a:pt x="90849" y="9435"/>
                  <a:pt x="90794" y="9435"/>
                  <a:pt x="90750" y="9424"/>
                </a:cubicBezTo>
                <a:cubicBezTo>
                  <a:pt x="90618" y="9402"/>
                  <a:pt x="90529" y="9313"/>
                  <a:pt x="90573" y="9181"/>
                </a:cubicBezTo>
                <a:cubicBezTo>
                  <a:pt x="90595" y="9093"/>
                  <a:pt x="90706" y="9026"/>
                  <a:pt x="90794" y="8982"/>
                </a:cubicBezTo>
                <a:cubicBezTo>
                  <a:pt x="90812" y="8973"/>
                  <a:pt x="90838" y="8968"/>
                  <a:pt x="90865" y="8968"/>
                </a:cubicBezTo>
                <a:cubicBezTo>
                  <a:pt x="90904" y="8968"/>
                  <a:pt x="90945" y="8979"/>
                  <a:pt x="90971" y="9004"/>
                </a:cubicBezTo>
                <a:cubicBezTo>
                  <a:pt x="91236" y="9203"/>
                  <a:pt x="91522" y="9159"/>
                  <a:pt x="91809" y="9181"/>
                </a:cubicBezTo>
                <a:cubicBezTo>
                  <a:pt x="91940" y="9194"/>
                  <a:pt x="92072" y="9199"/>
                  <a:pt x="92204" y="9199"/>
                </a:cubicBezTo>
                <a:cubicBezTo>
                  <a:pt x="92438" y="9199"/>
                  <a:pt x="92674" y="9185"/>
                  <a:pt x="92911" y="9185"/>
                </a:cubicBezTo>
                <a:cubicBezTo>
                  <a:pt x="93198" y="9185"/>
                  <a:pt x="93486" y="9205"/>
                  <a:pt x="93774" y="9291"/>
                </a:cubicBezTo>
                <a:cubicBezTo>
                  <a:pt x="93812" y="9304"/>
                  <a:pt x="93855" y="9310"/>
                  <a:pt x="93900" y="9310"/>
                </a:cubicBezTo>
                <a:cubicBezTo>
                  <a:pt x="94007" y="9310"/>
                  <a:pt x="94128" y="9278"/>
                  <a:pt x="94237" y="9247"/>
                </a:cubicBezTo>
                <a:cubicBezTo>
                  <a:pt x="94303" y="9247"/>
                  <a:pt x="94347" y="9181"/>
                  <a:pt x="94480" y="9093"/>
                </a:cubicBezTo>
                <a:cubicBezTo>
                  <a:pt x="93818" y="8828"/>
                  <a:pt x="93200" y="8916"/>
                  <a:pt x="92604" y="8784"/>
                </a:cubicBezTo>
                <a:cubicBezTo>
                  <a:pt x="92008" y="8673"/>
                  <a:pt x="91412" y="8607"/>
                  <a:pt x="90816" y="8519"/>
                </a:cubicBezTo>
                <a:cubicBezTo>
                  <a:pt x="90914" y="8477"/>
                  <a:pt x="91012" y="8462"/>
                  <a:pt x="91110" y="8462"/>
                </a:cubicBezTo>
                <a:cubicBezTo>
                  <a:pt x="91167" y="8462"/>
                  <a:pt x="91223" y="8467"/>
                  <a:pt x="91280" y="8475"/>
                </a:cubicBezTo>
                <a:cubicBezTo>
                  <a:pt x="91787" y="8519"/>
                  <a:pt x="92295" y="8519"/>
                  <a:pt x="92780" y="8607"/>
                </a:cubicBezTo>
                <a:cubicBezTo>
                  <a:pt x="93332" y="8740"/>
                  <a:pt x="93862" y="8784"/>
                  <a:pt x="94414" y="8850"/>
                </a:cubicBezTo>
                <a:cubicBezTo>
                  <a:pt x="94833" y="8894"/>
                  <a:pt x="95252" y="8960"/>
                  <a:pt x="95671" y="9026"/>
                </a:cubicBezTo>
                <a:cubicBezTo>
                  <a:pt x="95686" y="9026"/>
                  <a:pt x="95703" y="9028"/>
                  <a:pt x="95721" y="9028"/>
                </a:cubicBezTo>
                <a:cubicBezTo>
                  <a:pt x="95782" y="9028"/>
                  <a:pt x="95853" y="9014"/>
                  <a:pt x="95870" y="8894"/>
                </a:cubicBezTo>
                <a:cubicBezTo>
                  <a:pt x="95716" y="8850"/>
                  <a:pt x="95583" y="8806"/>
                  <a:pt x="95451" y="8784"/>
                </a:cubicBezTo>
                <a:cubicBezTo>
                  <a:pt x="95164" y="8740"/>
                  <a:pt x="94877" y="8717"/>
                  <a:pt x="94590" y="8673"/>
                </a:cubicBezTo>
                <a:cubicBezTo>
                  <a:pt x="94237" y="8629"/>
                  <a:pt x="93906" y="8563"/>
                  <a:pt x="93553" y="8497"/>
                </a:cubicBezTo>
                <a:cubicBezTo>
                  <a:pt x="92582" y="8386"/>
                  <a:pt x="91633" y="8254"/>
                  <a:pt x="90662" y="8122"/>
                </a:cubicBezTo>
                <a:cubicBezTo>
                  <a:pt x="90595" y="8122"/>
                  <a:pt x="90529" y="8100"/>
                  <a:pt x="90463" y="8077"/>
                </a:cubicBezTo>
                <a:cubicBezTo>
                  <a:pt x="90154" y="8033"/>
                  <a:pt x="89823" y="7967"/>
                  <a:pt x="89492" y="7923"/>
                </a:cubicBezTo>
                <a:cubicBezTo>
                  <a:pt x="89249" y="7901"/>
                  <a:pt x="89006" y="7901"/>
                  <a:pt x="88764" y="7857"/>
                </a:cubicBezTo>
                <a:cubicBezTo>
                  <a:pt x="87793" y="7636"/>
                  <a:pt x="86822" y="7504"/>
                  <a:pt x="85828" y="7393"/>
                </a:cubicBezTo>
                <a:cubicBezTo>
                  <a:pt x="84813" y="7261"/>
                  <a:pt x="83776" y="7217"/>
                  <a:pt x="82761" y="7018"/>
                </a:cubicBezTo>
                <a:cubicBezTo>
                  <a:pt x="82187" y="6908"/>
                  <a:pt x="81613" y="6886"/>
                  <a:pt x="81039" y="6820"/>
                </a:cubicBezTo>
                <a:cubicBezTo>
                  <a:pt x="80333" y="6731"/>
                  <a:pt x="79605" y="6665"/>
                  <a:pt x="78877" y="6555"/>
                </a:cubicBezTo>
                <a:cubicBezTo>
                  <a:pt x="78496" y="6517"/>
                  <a:pt x="78131" y="6462"/>
                  <a:pt x="77754" y="6462"/>
                </a:cubicBezTo>
                <a:cubicBezTo>
                  <a:pt x="77695" y="6462"/>
                  <a:pt x="77635" y="6463"/>
                  <a:pt x="77575" y="6466"/>
                </a:cubicBezTo>
                <a:cubicBezTo>
                  <a:pt x="77420" y="6466"/>
                  <a:pt x="77266" y="6422"/>
                  <a:pt x="77111" y="6378"/>
                </a:cubicBezTo>
                <a:cubicBezTo>
                  <a:pt x="76920" y="6330"/>
                  <a:pt x="76741" y="6294"/>
                  <a:pt x="76556" y="6294"/>
                </a:cubicBezTo>
                <a:cubicBezTo>
                  <a:pt x="76485" y="6294"/>
                  <a:pt x="76413" y="6300"/>
                  <a:pt x="76339" y="6312"/>
                </a:cubicBezTo>
                <a:cubicBezTo>
                  <a:pt x="76206" y="6312"/>
                  <a:pt x="76074" y="6290"/>
                  <a:pt x="75941" y="6268"/>
                </a:cubicBezTo>
                <a:cubicBezTo>
                  <a:pt x="75566" y="6224"/>
                  <a:pt x="75191" y="6157"/>
                  <a:pt x="74816" y="6135"/>
                </a:cubicBezTo>
                <a:cubicBezTo>
                  <a:pt x="73845" y="6047"/>
                  <a:pt x="72896" y="5981"/>
                  <a:pt x="71925" y="5893"/>
                </a:cubicBezTo>
                <a:cubicBezTo>
                  <a:pt x="71885" y="5893"/>
                  <a:pt x="71845" y="5893"/>
                  <a:pt x="71806" y="5893"/>
                </a:cubicBezTo>
                <a:cubicBezTo>
                  <a:pt x="71648" y="5893"/>
                  <a:pt x="71492" y="5879"/>
                  <a:pt x="71351" y="5738"/>
                </a:cubicBezTo>
                <a:cubicBezTo>
                  <a:pt x="71903" y="5539"/>
                  <a:pt x="72454" y="5429"/>
                  <a:pt x="72962" y="5142"/>
                </a:cubicBezTo>
                <a:cubicBezTo>
                  <a:pt x="73006" y="5120"/>
                  <a:pt x="73094" y="5098"/>
                  <a:pt x="73161" y="5098"/>
                </a:cubicBezTo>
                <a:cubicBezTo>
                  <a:pt x="73328" y="5098"/>
                  <a:pt x="73500" y="5109"/>
                  <a:pt x="73672" y="5109"/>
                </a:cubicBezTo>
                <a:cubicBezTo>
                  <a:pt x="73930" y="5109"/>
                  <a:pt x="74189" y="5085"/>
                  <a:pt x="74441" y="4966"/>
                </a:cubicBezTo>
                <a:cubicBezTo>
                  <a:pt x="74462" y="4955"/>
                  <a:pt x="74486" y="4951"/>
                  <a:pt x="74511" y="4951"/>
                </a:cubicBezTo>
                <a:cubicBezTo>
                  <a:pt x="74591" y="4951"/>
                  <a:pt x="74688" y="4993"/>
                  <a:pt x="74772" y="5010"/>
                </a:cubicBezTo>
                <a:cubicBezTo>
                  <a:pt x="74831" y="5022"/>
                  <a:pt x="74890" y="5027"/>
                  <a:pt x="74949" y="5027"/>
                </a:cubicBezTo>
                <a:cubicBezTo>
                  <a:pt x="75109" y="5027"/>
                  <a:pt x="75266" y="4986"/>
                  <a:pt x="75412" y="4922"/>
                </a:cubicBezTo>
                <a:cubicBezTo>
                  <a:pt x="75478" y="4899"/>
                  <a:pt x="75522" y="4811"/>
                  <a:pt x="75566" y="4745"/>
                </a:cubicBezTo>
                <a:cubicBezTo>
                  <a:pt x="75412" y="4679"/>
                  <a:pt x="75301" y="4613"/>
                  <a:pt x="75191" y="4568"/>
                </a:cubicBezTo>
                <a:cubicBezTo>
                  <a:pt x="75699" y="4480"/>
                  <a:pt x="76206" y="4458"/>
                  <a:pt x="76692" y="4458"/>
                </a:cubicBezTo>
                <a:cubicBezTo>
                  <a:pt x="76714" y="4568"/>
                  <a:pt x="76714" y="4635"/>
                  <a:pt x="76736" y="4679"/>
                </a:cubicBezTo>
                <a:cubicBezTo>
                  <a:pt x="76736" y="4745"/>
                  <a:pt x="76736" y="4811"/>
                  <a:pt x="76758" y="4877"/>
                </a:cubicBezTo>
                <a:cubicBezTo>
                  <a:pt x="77089" y="4811"/>
                  <a:pt x="77089" y="4789"/>
                  <a:pt x="77111" y="4237"/>
                </a:cubicBezTo>
                <a:cubicBezTo>
                  <a:pt x="76780" y="4105"/>
                  <a:pt x="76427" y="4127"/>
                  <a:pt x="76074" y="4105"/>
                </a:cubicBezTo>
                <a:cubicBezTo>
                  <a:pt x="75125" y="4017"/>
                  <a:pt x="74176" y="3973"/>
                  <a:pt x="73249" y="3862"/>
                </a:cubicBezTo>
                <a:cubicBezTo>
                  <a:pt x="72695" y="3807"/>
                  <a:pt x="72156" y="3643"/>
                  <a:pt x="71606" y="3643"/>
                </a:cubicBezTo>
                <a:cubicBezTo>
                  <a:pt x="71500" y="3643"/>
                  <a:pt x="71392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2" y="3642"/>
                </a:cubicBezTo>
                <a:cubicBezTo>
                  <a:pt x="70336" y="3487"/>
                  <a:pt x="69497" y="3443"/>
                  <a:pt x="68703" y="3156"/>
                </a:cubicBezTo>
                <a:cubicBezTo>
                  <a:pt x="68621" y="3129"/>
                  <a:pt x="68522" y="3110"/>
                  <a:pt x="68427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11" y="3181"/>
                  <a:pt x="67968" y="3196"/>
                  <a:pt x="67829" y="3196"/>
                </a:cubicBezTo>
                <a:cubicBezTo>
                  <a:pt x="67641" y="3196"/>
                  <a:pt x="67458" y="3169"/>
                  <a:pt x="67268" y="3156"/>
                </a:cubicBezTo>
                <a:cubicBezTo>
                  <a:pt x="66452" y="3068"/>
                  <a:pt x="65635" y="2979"/>
                  <a:pt x="64840" y="2913"/>
                </a:cubicBezTo>
                <a:cubicBezTo>
                  <a:pt x="64796" y="2906"/>
                  <a:pt x="64752" y="2903"/>
                  <a:pt x="64708" y="2903"/>
                </a:cubicBezTo>
                <a:cubicBezTo>
                  <a:pt x="64620" y="2903"/>
                  <a:pt x="64531" y="2913"/>
                  <a:pt x="64443" y="2913"/>
                </a:cubicBezTo>
                <a:cubicBezTo>
                  <a:pt x="64362" y="2919"/>
                  <a:pt x="64281" y="2921"/>
                  <a:pt x="64199" y="2921"/>
                </a:cubicBezTo>
                <a:cubicBezTo>
                  <a:pt x="63618" y="2921"/>
                  <a:pt x="63038" y="2797"/>
                  <a:pt x="62457" y="2759"/>
                </a:cubicBezTo>
                <a:cubicBezTo>
                  <a:pt x="62369" y="2759"/>
                  <a:pt x="62280" y="2737"/>
                  <a:pt x="62214" y="2693"/>
                </a:cubicBezTo>
                <a:cubicBezTo>
                  <a:pt x="62082" y="2648"/>
                  <a:pt x="61949" y="2582"/>
                  <a:pt x="61927" y="2428"/>
                </a:cubicBezTo>
                <a:cubicBezTo>
                  <a:pt x="61905" y="2339"/>
                  <a:pt x="62038" y="2273"/>
                  <a:pt x="62302" y="2251"/>
                </a:cubicBezTo>
                <a:cubicBezTo>
                  <a:pt x="62325" y="2240"/>
                  <a:pt x="62358" y="2240"/>
                  <a:pt x="62391" y="2240"/>
                </a:cubicBezTo>
                <a:cubicBezTo>
                  <a:pt x="62424" y="2240"/>
                  <a:pt x="62457" y="2240"/>
                  <a:pt x="62479" y="2229"/>
                </a:cubicBezTo>
                <a:cubicBezTo>
                  <a:pt x="62567" y="2229"/>
                  <a:pt x="62678" y="2207"/>
                  <a:pt x="62634" y="2053"/>
                </a:cubicBezTo>
                <a:cubicBezTo>
                  <a:pt x="62302" y="1898"/>
                  <a:pt x="61905" y="2008"/>
                  <a:pt x="61464" y="1832"/>
                </a:cubicBezTo>
                <a:cubicBezTo>
                  <a:pt x="61703" y="1795"/>
                  <a:pt x="61933" y="1782"/>
                  <a:pt x="62158" y="1782"/>
                </a:cubicBezTo>
                <a:cubicBezTo>
                  <a:pt x="62694" y="1782"/>
                  <a:pt x="63198" y="1856"/>
                  <a:pt x="63708" y="1856"/>
                </a:cubicBezTo>
                <a:cubicBezTo>
                  <a:pt x="63754" y="1856"/>
                  <a:pt x="63801" y="1855"/>
                  <a:pt x="63847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53" y="2187"/>
                  <a:pt x="64172" y="2332"/>
                  <a:pt x="64286" y="2332"/>
                </a:cubicBezTo>
                <a:cubicBezTo>
                  <a:pt x="64306" y="2332"/>
                  <a:pt x="64329" y="2327"/>
                  <a:pt x="64355" y="2317"/>
                </a:cubicBezTo>
                <a:cubicBezTo>
                  <a:pt x="64443" y="2317"/>
                  <a:pt x="64465" y="2163"/>
                  <a:pt x="64531" y="2075"/>
                </a:cubicBezTo>
                <a:cubicBezTo>
                  <a:pt x="64576" y="2030"/>
                  <a:pt x="64620" y="1986"/>
                  <a:pt x="64686" y="1920"/>
                </a:cubicBezTo>
                <a:cubicBezTo>
                  <a:pt x="64850" y="1920"/>
                  <a:pt x="65028" y="1934"/>
                  <a:pt x="65205" y="1934"/>
                </a:cubicBezTo>
                <a:cubicBezTo>
                  <a:pt x="65337" y="1934"/>
                  <a:pt x="65468" y="1926"/>
                  <a:pt x="65591" y="1898"/>
                </a:cubicBezTo>
                <a:cubicBezTo>
                  <a:pt x="65750" y="1858"/>
                  <a:pt x="65904" y="1841"/>
                  <a:pt x="66054" y="1841"/>
                </a:cubicBezTo>
                <a:cubicBezTo>
                  <a:pt x="66319" y="1841"/>
                  <a:pt x="66573" y="1894"/>
                  <a:pt x="66827" y="1964"/>
                </a:cubicBezTo>
                <a:cubicBezTo>
                  <a:pt x="66941" y="1995"/>
                  <a:pt x="67051" y="2017"/>
                  <a:pt x="67160" y="2017"/>
                </a:cubicBezTo>
                <a:cubicBezTo>
                  <a:pt x="67283" y="2017"/>
                  <a:pt x="67405" y="1990"/>
                  <a:pt x="67533" y="1920"/>
                </a:cubicBezTo>
                <a:cubicBezTo>
                  <a:pt x="67622" y="1870"/>
                  <a:pt x="67716" y="1848"/>
                  <a:pt x="67811" y="1848"/>
                </a:cubicBezTo>
                <a:cubicBezTo>
                  <a:pt x="67926" y="1848"/>
                  <a:pt x="68042" y="1882"/>
                  <a:pt x="68151" y="1942"/>
                </a:cubicBezTo>
                <a:cubicBezTo>
                  <a:pt x="68215" y="1974"/>
                  <a:pt x="68304" y="1995"/>
                  <a:pt x="68390" y="1995"/>
                </a:cubicBezTo>
                <a:cubicBezTo>
                  <a:pt x="68421" y="1995"/>
                  <a:pt x="68452" y="1992"/>
                  <a:pt x="68482" y="1986"/>
                </a:cubicBezTo>
                <a:cubicBezTo>
                  <a:pt x="68861" y="1880"/>
                  <a:pt x="69240" y="1795"/>
                  <a:pt x="69627" y="1795"/>
                </a:cubicBezTo>
                <a:cubicBezTo>
                  <a:pt x="69802" y="1795"/>
                  <a:pt x="69980" y="1812"/>
                  <a:pt x="70159" y="1854"/>
                </a:cubicBezTo>
                <a:cubicBezTo>
                  <a:pt x="70203" y="1854"/>
                  <a:pt x="70292" y="1766"/>
                  <a:pt x="70292" y="1721"/>
                </a:cubicBezTo>
                <a:cubicBezTo>
                  <a:pt x="70292" y="1677"/>
                  <a:pt x="70225" y="1589"/>
                  <a:pt x="70181" y="1589"/>
                </a:cubicBezTo>
                <a:cubicBezTo>
                  <a:pt x="69961" y="1567"/>
                  <a:pt x="69740" y="1589"/>
                  <a:pt x="69519" y="1545"/>
                </a:cubicBezTo>
                <a:cubicBezTo>
                  <a:pt x="69232" y="1479"/>
                  <a:pt x="68967" y="1457"/>
                  <a:pt x="68681" y="1457"/>
                </a:cubicBezTo>
                <a:cubicBezTo>
                  <a:pt x="68522" y="1457"/>
                  <a:pt x="68363" y="1460"/>
                  <a:pt x="68204" y="1460"/>
                </a:cubicBezTo>
                <a:cubicBezTo>
                  <a:pt x="67965" y="1460"/>
                  <a:pt x="67727" y="1452"/>
                  <a:pt x="67489" y="1412"/>
                </a:cubicBezTo>
                <a:cubicBezTo>
                  <a:pt x="66738" y="1258"/>
                  <a:pt x="65966" y="1214"/>
                  <a:pt x="65238" y="927"/>
                </a:cubicBezTo>
                <a:cubicBezTo>
                  <a:pt x="65127" y="883"/>
                  <a:pt x="65017" y="861"/>
                  <a:pt x="64907" y="861"/>
                </a:cubicBezTo>
                <a:cubicBezTo>
                  <a:pt x="64156" y="861"/>
                  <a:pt x="63406" y="795"/>
                  <a:pt x="62678" y="684"/>
                </a:cubicBezTo>
                <a:cubicBezTo>
                  <a:pt x="62435" y="662"/>
                  <a:pt x="62192" y="662"/>
                  <a:pt x="61949" y="640"/>
                </a:cubicBezTo>
                <a:cubicBezTo>
                  <a:pt x="61353" y="596"/>
                  <a:pt x="60758" y="640"/>
                  <a:pt x="60184" y="508"/>
                </a:cubicBezTo>
                <a:cubicBezTo>
                  <a:pt x="60162" y="500"/>
                  <a:pt x="60140" y="498"/>
                  <a:pt x="60118" y="498"/>
                </a:cubicBezTo>
                <a:cubicBezTo>
                  <a:pt x="60073" y="498"/>
                  <a:pt x="60029" y="508"/>
                  <a:pt x="59985" y="508"/>
                </a:cubicBezTo>
                <a:cubicBezTo>
                  <a:pt x="59764" y="508"/>
                  <a:pt x="59544" y="517"/>
                  <a:pt x="59323" y="517"/>
                </a:cubicBezTo>
                <a:cubicBezTo>
                  <a:pt x="59213" y="517"/>
                  <a:pt x="59102" y="515"/>
                  <a:pt x="58992" y="508"/>
                </a:cubicBezTo>
                <a:cubicBezTo>
                  <a:pt x="57381" y="397"/>
                  <a:pt x="55792" y="265"/>
                  <a:pt x="54181" y="155"/>
                </a:cubicBezTo>
                <a:cubicBezTo>
                  <a:pt x="53985" y="137"/>
                  <a:pt x="53788" y="104"/>
                  <a:pt x="53592" y="104"/>
                </a:cubicBezTo>
                <a:cubicBezTo>
                  <a:pt x="53545" y="104"/>
                  <a:pt x="53499" y="106"/>
                  <a:pt x="53453" y="110"/>
                </a:cubicBezTo>
                <a:cubicBezTo>
                  <a:pt x="53250" y="135"/>
                  <a:pt x="53047" y="144"/>
                  <a:pt x="52844" y="144"/>
                </a:cubicBezTo>
                <a:cubicBezTo>
                  <a:pt x="52495" y="144"/>
                  <a:pt x="52146" y="116"/>
                  <a:pt x="51797" y="88"/>
                </a:cubicBezTo>
                <a:cubicBezTo>
                  <a:pt x="51680" y="88"/>
                  <a:pt x="51562" y="79"/>
                  <a:pt x="51444" y="79"/>
                </a:cubicBezTo>
                <a:cubicBezTo>
                  <a:pt x="51385" y="79"/>
                  <a:pt x="51327" y="81"/>
                  <a:pt x="51268" y="88"/>
                </a:cubicBezTo>
                <a:cubicBezTo>
                  <a:pt x="51107" y="109"/>
                  <a:pt x="50946" y="117"/>
                  <a:pt x="50785" y="117"/>
                </a:cubicBezTo>
                <a:cubicBezTo>
                  <a:pt x="50438" y="117"/>
                  <a:pt x="50092" y="81"/>
                  <a:pt x="49745" y="66"/>
                </a:cubicBezTo>
                <a:cubicBezTo>
                  <a:pt x="48708" y="44"/>
                  <a:pt x="47692" y="22"/>
                  <a:pt x="46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8"/>
          <p:cNvSpPr/>
          <p:nvPr/>
        </p:nvSpPr>
        <p:spPr>
          <a:xfrm>
            <a:off x="309900" y="4714675"/>
            <a:ext cx="1072600" cy="245600"/>
          </a:xfrm>
          <a:custGeom>
            <a:avLst/>
            <a:gdLst/>
            <a:ahLst/>
            <a:cxnLst/>
            <a:rect l="l" t="t" r="r" b="b"/>
            <a:pathLst>
              <a:path w="42904" h="9824" extrusionOk="0">
                <a:moveTo>
                  <a:pt x="28785" y="804"/>
                </a:moveTo>
                <a:cubicBezTo>
                  <a:pt x="29018" y="804"/>
                  <a:pt x="29185" y="878"/>
                  <a:pt x="29309" y="1037"/>
                </a:cubicBezTo>
                <a:cubicBezTo>
                  <a:pt x="29331" y="1082"/>
                  <a:pt x="29353" y="1148"/>
                  <a:pt x="29331" y="1170"/>
                </a:cubicBezTo>
                <a:cubicBezTo>
                  <a:pt x="29287" y="1214"/>
                  <a:pt x="29243" y="1258"/>
                  <a:pt x="29199" y="1258"/>
                </a:cubicBezTo>
                <a:cubicBezTo>
                  <a:pt x="29179" y="1265"/>
                  <a:pt x="29158" y="1267"/>
                  <a:pt x="29136" y="1267"/>
                </a:cubicBezTo>
                <a:cubicBezTo>
                  <a:pt x="29084" y="1267"/>
                  <a:pt x="29031" y="1252"/>
                  <a:pt x="29000" y="1236"/>
                </a:cubicBezTo>
                <a:cubicBezTo>
                  <a:pt x="28890" y="1126"/>
                  <a:pt x="28779" y="993"/>
                  <a:pt x="28603" y="817"/>
                </a:cubicBezTo>
                <a:cubicBezTo>
                  <a:pt x="28668" y="808"/>
                  <a:pt x="28728" y="804"/>
                  <a:pt x="28785" y="804"/>
                </a:cubicBezTo>
                <a:close/>
                <a:moveTo>
                  <a:pt x="31232" y="850"/>
                </a:moveTo>
                <a:cubicBezTo>
                  <a:pt x="31278" y="850"/>
                  <a:pt x="31328" y="854"/>
                  <a:pt x="31383" y="861"/>
                </a:cubicBezTo>
                <a:cubicBezTo>
                  <a:pt x="31229" y="1037"/>
                  <a:pt x="31119" y="1170"/>
                  <a:pt x="30986" y="1258"/>
                </a:cubicBezTo>
                <a:cubicBezTo>
                  <a:pt x="30979" y="1272"/>
                  <a:pt x="30966" y="1277"/>
                  <a:pt x="30949" y="1277"/>
                </a:cubicBezTo>
                <a:cubicBezTo>
                  <a:pt x="30912" y="1277"/>
                  <a:pt x="30855" y="1251"/>
                  <a:pt x="30810" y="1236"/>
                </a:cubicBezTo>
                <a:cubicBezTo>
                  <a:pt x="30788" y="1236"/>
                  <a:pt x="30788" y="1148"/>
                  <a:pt x="30788" y="1126"/>
                </a:cubicBezTo>
                <a:cubicBezTo>
                  <a:pt x="30880" y="942"/>
                  <a:pt x="31002" y="850"/>
                  <a:pt x="31232" y="850"/>
                </a:cubicBezTo>
                <a:close/>
                <a:moveTo>
                  <a:pt x="28316" y="1148"/>
                </a:moveTo>
                <a:cubicBezTo>
                  <a:pt x="28360" y="1148"/>
                  <a:pt x="28404" y="1148"/>
                  <a:pt x="28426" y="1170"/>
                </a:cubicBezTo>
                <a:cubicBezTo>
                  <a:pt x="28448" y="1192"/>
                  <a:pt x="28426" y="1236"/>
                  <a:pt x="28426" y="1280"/>
                </a:cubicBezTo>
                <a:cubicBezTo>
                  <a:pt x="28382" y="1280"/>
                  <a:pt x="28360" y="1280"/>
                  <a:pt x="28316" y="1302"/>
                </a:cubicBezTo>
                <a:lnTo>
                  <a:pt x="28316" y="1148"/>
                </a:lnTo>
                <a:close/>
                <a:moveTo>
                  <a:pt x="21540" y="1126"/>
                </a:moveTo>
                <a:cubicBezTo>
                  <a:pt x="21585" y="1126"/>
                  <a:pt x="21651" y="1192"/>
                  <a:pt x="21695" y="1236"/>
                </a:cubicBezTo>
                <a:cubicBezTo>
                  <a:pt x="21739" y="1280"/>
                  <a:pt x="21629" y="1369"/>
                  <a:pt x="21540" y="1391"/>
                </a:cubicBezTo>
                <a:cubicBezTo>
                  <a:pt x="21320" y="1391"/>
                  <a:pt x="21099" y="1413"/>
                  <a:pt x="20900" y="1413"/>
                </a:cubicBezTo>
                <a:cubicBezTo>
                  <a:pt x="20812" y="1413"/>
                  <a:pt x="20746" y="1369"/>
                  <a:pt x="20569" y="1302"/>
                </a:cubicBezTo>
                <a:cubicBezTo>
                  <a:pt x="20945" y="1126"/>
                  <a:pt x="21254" y="1148"/>
                  <a:pt x="21540" y="1126"/>
                </a:cubicBezTo>
                <a:close/>
                <a:moveTo>
                  <a:pt x="27523" y="793"/>
                </a:moveTo>
                <a:cubicBezTo>
                  <a:pt x="27537" y="793"/>
                  <a:pt x="27551" y="794"/>
                  <a:pt x="27565" y="795"/>
                </a:cubicBezTo>
                <a:cubicBezTo>
                  <a:pt x="27742" y="795"/>
                  <a:pt x="27830" y="927"/>
                  <a:pt x="27830" y="1170"/>
                </a:cubicBezTo>
                <a:cubicBezTo>
                  <a:pt x="27852" y="1413"/>
                  <a:pt x="27698" y="1545"/>
                  <a:pt x="27411" y="1545"/>
                </a:cubicBezTo>
                <a:cubicBezTo>
                  <a:pt x="27190" y="1545"/>
                  <a:pt x="27058" y="1435"/>
                  <a:pt x="27058" y="1280"/>
                </a:cubicBezTo>
                <a:cubicBezTo>
                  <a:pt x="27079" y="987"/>
                  <a:pt x="27259" y="793"/>
                  <a:pt x="27523" y="793"/>
                </a:cubicBezTo>
                <a:close/>
                <a:moveTo>
                  <a:pt x="29674" y="1448"/>
                </a:moveTo>
                <a:cubicBezTo>
                  <a:pt x="29738" y="1448"/>
                  <a:pt x="29802" y="1475"/>
                  <a:pt x="29861" y="1545"/>
                </a:cubicBezTo>
                <a:cubicBezTo>
                  <a:pt x="29861" y="1545"/>
                  <a:pt x="29861" y="1589"/>
                  <a:pt x="29861" y="1589"/>
                </a:cubicBezTo>
                <a:cubicBezTo>
                  <a:pt x="29798" y="1664"/>
                  <a:pt x="29729" y="1690"/>
                  <a:pt x="29656" y="1690"/>
                </a:cubicBezTo>
                <a:cubicBezTo>
                  <a:pt x="29600" y="1690"/>
                  <a:pt x="29543" y="1675"/>
                  <a:pt x="29485" y="1655"/>
                </a:cubicBezTo>
                <a:cubicBezTo>
                  <a:pt x="29485" y="1655"/>
                  <a:pt x="29463" y="1633"/>
                  <a:pt x="29441" y="1611"/>
                </a:cubicBezTo>
                <a:cubicBezTo>
                  <a:pt x="29463" y="1567"/>
                  <a:pt x="29463" y="1523"/>
                  <a:pt x="29508" y="1501"/>
                </a:cubicBezTo>
                <a:cubicBezTo>
                  <a:pt x="29560" y="1470"/>
                  <a:pt x="29617" y="1448"/>
                  <a:pt x="29674" y="1448"/>
                </a:cubicBezTo>
                <a:close/>
                <a:moveTo>
                  <a:pt x="8365" y="1766"/>
                </a:moveTo>
                <a:cubicBezTo>
                  <a:pt x="8409" y="1788"/>
                  <a:pt x="8431" y="1810"/>
                  <a:pt x="8453" y="1832"/>
                </a:cubicBezTo>
                <a:cubicBezTo>
                  <a:pt x="8431" y="1854"/>
                  <a:pt x="8387" y="1876"/>
                  <a:pt x="8365" y="1898"/>
                </a:cubicBezTo>
                <a:cubicBezTo>
                  <a:pt x="8343" y="1854"/>
                  <a:pt x="8343" y="1832"/>
                  <a:pt x="8321" y="1810"/>
                </a:cubicBezTo>
                <a:cubicBezTo>
                  <a:pt x="8321" y="1788"/>
                  <a:pt x="8365" y="1766"/>
                  <a:pt x="8365" y="1766"/>
                </a:cubicBezTo>
                <a:close/>
                <a:moveTo>
                  <a:pt x="4844" y="1364"/>
                </a:moveTo>
                <a:cubicBezTo>
                  <a:pt x="4849" y="1364"/>
                  <a:pt x="4853" y="1365"/>
                  <a:pt x="4856" y="1369"/>
                </a:cubicBezTo>
                <a:cubicBezTo>
                  <a:pt x="5253" y="1413"/>
                  <a:pt x="5673" y="1391"/>
                  <a:pt x="6114" y="1655"/>
                </a:cubicBezTo>
                <a:cubicBezTo>
                  <a:pt x="5936" y="1834"/>
                  <a:pt x="5758" y="1911"/>
                  <a:pt x="5579" y="1911"/>
                </a:cubicBezTo>
                <a:cubicBezTo>
                  <a:pt x="5537" y="1911"/>
                  <a:pt x="5494" y="1907"/>
                  <a:pt x="5452" y="1898"/>
                </a:cubicBezTo>
                <a:cubicBezTo>
                  <a:pt x="5231" y="1854"/>
                  <a:pt x="4988" y="1810"/>
                  <a:pt x="4812" y="1611"/>
                </a:cubicBezTo>
                <a:cubicBezTo>
                  <a:pt x="4790" y="1567"/>
                  <a:pt x="4768" y="1501"/>
                  <a:pt x="4768" y="1435"/>
                </a:cubicBezTo>
                <a:cubicBezTo>
                  <a:pt x="4768" y="1416"/>
                  <a:pt x="4817" y="1364"/>
                  <a:pt x="4844" y="1364"/>
                </a:cubicBezTo>
                <a:close/>
                <a:moveTo>
                  <a:pt x="33083" y="1744"/>
                </a:moveTo>
                <a:cubicBezTo>
                  <a:pt x="33149" y="1788"/>
                  <a:pt x="33215" y="1810"/>
                  <a:pt x="33215" y="1854"/>
                </a:cubicBezTo>
                <a:cubicBezTo>
                  <a:pt x="33234" y="1950"/>
                  <a:pt x="33187" y="2013"/>
                  <a:pt x="33101" y="2013"/>
                </a:cubicBezTo>
                <a:cubicBezTo>
                  <a:pt x="33089" y="2013"/>
                  <a:pt x="33075" y="2011"/>
                  <a:pt x="33061" y="2009"/>
                </a:cubicBezTo>
                <a:cubicBezTo>
                  <a:pt x="33017" y="2009"/>
                  <a:pt x="32972" y="1920"/>
                  <a:pt x="32972" y="1876"/>
                </a:cubicBezTo>
                <a:cubicBezTo>
                  <a:pt x="32972" y="1832"/>
                  <a:pt x="33039" y="1788"/>
                  <a:pt x="33083" y="1744"/>
                </a:cubicBezTo>
                <a:close/>
                <a:moveTo>
                  <a:pt x="16288" y="1854"/>
                </a:moveTo>
                <a:cubicBezTo>
                  <a:pt x="16354" y="1876"/>
                  <a:pt x="16376" y="1898"/>
                  <a:pt x="16420" y="1942"/>
                </a:cubicBezTo>
                <a:cubicBezTo>
                  <a:pt x="16398" y="1964"/>
                  <a:pt x="16376" y="1986"/>
                  <a:pt x="16332" y="2053"/>
                </a:cubicBezTo>
                <a:cubicBezTo>
                  <a:pt x="16310" y="2009"/>
                  <a:pt x="16266" y="1964"/>
                  <a:pt x="16244" y="1920"/>
                </a:cubicBezTo>
                <a:cubicBezTo>
                  <a:pt x="16222" y="1920"/>
                  <a:pt x="16288" y="1854"/>
                  <a:pt x="16288" y="1854"/>
                </a:cubicBezTo>
                <a:close/>
                <a:moveTo>
                  <a:pt x="24930" y="893"/>
                </a:moveTo>
                <a:cubicBezTo>
                  <a:pt x="25000" y="893"/>
                  <a:pt x="25069" y="897"/>
                  <a:pt x="25138" y="905"/>
                </a:cubicBezTo>
                <a:cubicBezTo>
                  <a:pt x="25270" y="927"/>
                  <a:pt x="25403" y="927"/>
                  <a:pt x="25535" y="949"/>
                </a:cubicBezTo>
                <a:cubicBezTo>
                  <a:pt x="25623" y="971"/>
                  <a:pt x="25690" y="1037"/>
                  <a:pt x="25756" y="1082"/>
                </a:cubicBezTo>
                <a:cubicBezTo>
                  <a:pt x="25574" y="1506"/>
                  <a:pt x="25281" y="1727"/>
                  <a:pt x="24910" y="1727"/>
                </a:cubicBezTo>
                <a:cubicBezTo>
                  <a:pt x="24876" y="1727"/>
                  <a:pt x="24842" y="1725"/>
                  <a:pt x="24807" y="1722"/>
                </a:cubicBezTo>
                <a:cubicBezTo>
                  <a:pt x="24713" y="1711"/>
                  <a:pt x="24620" y="1706"/>
                  <a:pt x="24529" y="1706"/>
                </a:cubicBezTo>
                <a:cubicBezTo>
                  <a:pt x="24232" y="1706"/>
                  <a:pt x="23946" y="1763"/>
                  <a:pt x="23659" y="1898"/>
                </a:cubicBezTo>
                <a:cubicBezTo>
                  <a:pt x="23461" y="1986"/>
                  <a:pt x="23240" y="2031"/>
                  <a:pt x="23019" y="2075"/>
                </a:cubicBezTo>
                <a:cubicBezTo>
                  <a:pt x="22953" y="2075"/>
                  <a:pt x="22865" y="2031"/>
                  <a:pt x="22732" y="2009"/>
                </a:cubicBezTo>
                <a:cubicBezTo>
                  <a:pt x="22865" y="1854"/>
                  <a:pt x="22953" y="1744"/>
                  <a:pt x="23063" y="1589"/>
                </a:cubicBezTo>
                <a:cubicBezTo>
                  <a:pt x="22909" y="1479"/>
                  <a:pt x="22754" y="1369"/>
                  <a:pt x="22600" y="1258"/>
                </a:cubicBezTo>
                <a:cubicBezTo>
                  <a:pt x="22843" y="1148"/>
                  <a:pt x="23085" y="1060"/>
                  <a:pt x="23306" y="971"/>
                </a:cubicBezTo>
                <a:cubicBezTo>
                  <a:pt x="23350" y="949"/>
                  <a:pt x="23394" y="927"/>
                  <a:pt x="23438" y="927"/>
                </a:cubicBezTo>
                <a:cubicBezTo>
                  <a:pt x="23582" y="966"/>
                  <a:pt x="23725" y="980"/>
                  <a:pt x="23868" y="980"/>
                </a:cubicBezTo>
                <a:cubicBezTo>
                  <a:pt x="24226" y="980"/>
                  <a:pt x="24582" y="893"/>
                  <a:pt x="24930" y="893"/>
                </a:cubicBezTo>
                <a:close/>
                <a:moveTo>
                  <a:pt x="13161" y="1783"/>
                </a:moveTo>
                <a:cubicBezTo>
                  <a:pt x="13174" y="1783"/>
                  <a:pt x="13186" y="1785"/>
                  <a:pt x="13198" y="1788"/>
                </a:cubicBezTo>
                <a:cubicBezTo>
                  <a:pt x="13364" y="1857"/>
                  <a:pt x="13521" y="1891"/>
                  <a:pt x="13685" y="1891"/>
                </a:cubicBezTo>
                <a:cubicBezTo>
                  <a:pt x="13784" y="1891"/>
                  <a:pt x="13885" y="1879"/>
                  <a:pt x="13993" y="1854"/>
                </a:cubicBezTo>
                <a:lnTo>
                  <a:pt x="13993" y="1854"/>
                </a:lnTo>
                <a:cubicBezTo>
                  <a:pt x="13882" y="2141"/>
                  <a:pt x="13640" y="2163"/>
                  <a:pt x="13441" y="2185"/>
                </a:cubicBezTo>
                <a:cubicBezTo>
                  <a:pt x="13394" y="2191"/>
                  <a:pt x="13346" y="2194"/>
                  <a:pt x="13300" y="2194"/>
                </a:cubicBezTo>
                <a:cubicBezTo>
                  <a:pt x="13171" y="2194"/>
                  <a:pt x="13046" y="2173"/>
                  <a:pt x="12933" y="2141"/>
                </a:cubicBezTo>
                <a:cubicBezTo>
                  <a:pt x="12823" y="2119"/>
                  <a:pt x="12801" y="1920"/>
                  <a:pt x="12889" y="1876"/>
                </a:cubicBezTo>
                <a:cubicBezTo>
                  <a:pt x="12985" y="1838"/>
                  <a:pt x="13080" y="1783"/>
                  <a:pt x="13161" y="1783"/>
                </a:cubicBezTo>
                <a:close/>
                <a:moveTo>
                  <a:pt x="15140" y="1630"/>
                </a:moveTo>
                <a:cubicBezTo>
                  <a:pt x="15309" y="1630"/>
                  <a:pt x="15463" y="1703"/>
                  <a:pt x="15604" y="1832"/>
                </a:cubicBezTo>
                <a:cubicBezTo>
                  <a:pt x="15670" y="1876"/>
                  <a:pt x="15714" y="1986"/>
                  <a:pt x="15692" y="2053"/>
                </a:cubicBezTo>
                <a:cubicBezTo>
                  <a:pt x="15670" y="2119"/>
                  <a:pt x="15582" y="2163"/>
                  <a:pt x="15516" y="2185"/>
                </a:cubicBezTo>
                <a:cubicBezTo>
                  <a:pt x="15468" y="2201"/>
                  <a:pt x="15421" y="2208"/>
                  <a:pt x="15374" y="2208"/>
                </a:cubicBezTo>
                <a:cubicBezTo>
                  <a:pt x="15225" y="2208"/>
                  <a:pt x="15081" y="2137"/>
                  <a:pt x="14964" y="2053"/>
                </a:cubicBezTo>
                <a:cubicBezTo>
                  <a:pt x="14876" y="2009"/>
                  <a:pt x="14787" y="1920"/>
                  <a:pt x="14655" y="1810"/>
                </a:cubicBezTo>
                <a:cubicBezTo>
                  <a:pt x="14830" y="1686"/>
                  <a:pt x="14991" y="1630"/>
                  <a:pt x="15140" y="1630"/>
                </a:cubicBezTo>
                <a:close/>
                <a:moveTo>
                  <a:pt x="18534" y="1336"/>
                </a:moveTo>
                <a:cubicBezTo>
                  <a:pt x="18609" y="1336"/>
                  <a:pt x="18685" y="1339"/>
                  <a:pt x="18760" y="1346"/>
                </a:cubicBezTo>
                <a:cubicBezTo>
                  <a:pt x="19510" y="1413"/>
                  <a:pt x="20260" y="1457"/>
                  <a:pt x="20945" y="1788"/>
                </a:cubicBezTo>
                <a:cubicBezTo>
                  <a:pt x="20989" y="1810"/>
                  <a:pt x="21033" y="1898"/>
                  <a:pt x="21033" y="1942"/>
                </a:cubicBezTo>
                <a:cubicBezTo>
                  <a:pt x="21033" y="1986"/>
                  <a:pt x="20967" y="2031"/>
                  <a:pt x="20923" y="2075"/>
                </a:cubicBezTo>
                <a:cubicBezTo>
                  <a:pt x="20907" y="2090"/>
                  <a:pt x="20891" y="2106"/>
                  <a:pt x="20876" y="2106"/>
                </a:cubicBezTo>
                <a:cubicBezTo>
                  <a:pt x="20869" y="2106"/>
                  <a:pt x="20863" y="2103"/>
                  <a:pt x="20856" y="2097"/>
                </a:cubicBezTo>
                <a:cubicBezTo>
                  <a:pt x="20799" y="2089"/>
                  <a:pt x="20741" y="2085"/>
                  <a:pt x="20684" y="2085"/>
                </a:cubicBezTo>
                <a:cubicBezTo>
                  <a:pt x="20261" y="2085"/>
                  <a:pt x="19852" y="2279"/>
                  <a:pt x="19444" y="2318"/>
                </a:cubicBezTo>
                <a:cubicBezTo>
                  <a:pt x="19400" y="2318"/>
                  <a:pt x="19356" y="2295"/>
                  <a:pt x="19267" y="2295"/>
                </a:cubicBezTo>
                <a:cubicBezTo>
                  <a:pt x="19038" y="2001"/>
                  <a:pt x="18737" y="1876"/>
                  <a:pt x="18389" y="1876"/>
                </a:cubicBezTo>
                <a:cubicBezTo>
                  <a:pt x="18268" y="1876"/>
                  <a:pt x="18141" y="1892"/>
                  <a:pt x="18009" y="1920"/>
                </a:cubicBezTo>
                <a:cubicBezTo>
                  <a:pt x="17907" y="1940"/>
                  <a:pt x="17834" y="1951"/>
                  <a:pt x="17764" y="1951"/>
                </a:cubicBezTo>
                <a:cubicBezTo>
                  <a:pt x="17595" y="1951"/>
                  <a:pt x="17445" y="1881"/>
                  <a:pt x="16928" y="1678"/>
                </a:cubicBezTo>
                <a:cubicBezTo>
                  <a:pt x="16950" y="1633"/>
                  <a:pt x="16950" y="1567"/>
                  <a:pt x="16950" y="1567"/>
                </a:cubicBezTo>
                <a:cubicBezTo>
                  <a:pt x="17082" y="1523"/>
                  <a:pt x="17215" y="1479"/>
                  <a:pt x="17325" y="1457"/>
                </a:cubicBezTo>
                <a:cubicBezTo>
                  <a:pt x="17732" y="1420"/>
                  <a:pt x="18139" y="1336"/>
                  <a:pt x="18534" y="1336"/>
                </a:cubicBezTo>
                <a:close/>
                <a:moveTo>
                  <a:pt x="41557" y="4723"/>
                </a:moveTo>
                <a:lnTo>
                  <a:pt x="41580" y="4767"/>
                </a:lnTo>
                <a:lnTo>
                  <a:pt x="41513" y="4745"/>
                </a:lnTo>
                <a:lnTo>
                  <a:pt x="41557" y="4723"/>
                </a:lnTo>
                <a:close/>
                <a:moveTo>
                  <a:pt x="7980" y="7867"/>
                </a:moveTo>
                <a:cubicBezTo>
                  <a:pt x="8051" y="7867"/>
                  <a:pt x="8125" y="7884"/>
                  <a:pt x="8211" y="7923"/>
                </a:cubicBezTo>
                <a:cubicBezTo>
                  <a:pt x="8080" y="8014"/>
                  <a:pt x="7973" y="8044"/>
                  <a:pt x="7853" y="8044"/>
                </a:cubicBezTo>
                <a:cubicBezTo>
                  <a:pt x="7769" y="8044"/>
                  <a:pt x="7679" y="8030"/>
                  <a:pt x="7571" y="8011"/>
                </a:cubicBezTo>
                <a:cubicBezTo>
                  <a:pt x="7728" y="7926"/>
                  <a:pt x="7848" y="7867"/>
                  <a:pt x="7980" y="7867"/>
                </a:cubicBezTo>
                <a:close/>
                <a:moveTo>
                  <a:pt x="30280" y="8188"/>
                </a:moveTo>
                <a:lnTo>
                  <a:pt x="30302" y="8210"/>
                </a:lnTo>
                <a:lnTo>
                  <a:pt x="30258" y="8232"/>
                </a:lnTo>
                <a:lnTo>
                  <a:pt x="30280" y="8188"/>
                </a:lnTo>
                <a:close/>
                <a:moveTo>
                  <a:pt x="36504" y="8154"/>
                </a:moveTo>
                <a:cubicBezTo>
                  <a:pt x="36639" y="8154"/>
                  <a:pt x="36723" y="8238"/>
                  <a:pt x="36857" y="8431"/>
                </a:cubicBezTo>
                <a:cubicBezTo>
                  <a:pt x="36923" y="8541"/>
                  <a:pt x="37011" y="8629"/>
                  <a:pt x="37077" y="8740"/>
                </a:cubicBezTo>
                <a:cubicBezTo>
                  <a:pt x="37166" y="8894"/>
                  <a:pt x="37144" y="9049"/>
                  <a:pt x="37055" y="9181"/>
                </a:cubicBezTo>
                <a:cubicBezTo>
                  <a:pt x="36993" y="9275"/>
                  <a:pt x="36919" y="9302"/>
                  <a:pt x="36826" y="9302"/>
                </a:cubicBezTo>
                <a:cubicBezTo>
                  <a:pt x="36788" y="9302"/>
                  <a:pt x="36747" y="9298"/>
                  <a:pt x="36702" y="9291"/>
                </a:cubicBezTo>
                <a:cubicBezTo>
                  <a:pt x="36526" y="9247"/>
                  <a:pt x="36327" y="9247"/>
                  <a:pt x="36062" y="9225"/>
                </a:cubicBezTo>
                <a:cubicBezTo>
                  <a:pt x="35908" y="8983"/>
                  <a:pt x="35819" y="8740"/>
                  <a:pt x="35864" y="8409"/>
                </a:cubicBezTo>
                <a:cubicBezTo>
                  <a:pt x="35996" y="8343"/>
                  <a:pt x="36128" y="8254"/>
                  <a:pt x="36261" y="8210"/>
                </a:cubicBezTo>
                <a:cubicBezTo>
                  <a:pt x="36362" y="8174"/>
                  <a:pt x="36439" y="8154"/>
                  <a:pt x="36504" y="8154"/>
                </a:cubicBezTo>
                <a:close/>
                <a:moveTo>
                  <a:pt x="39637" y="0"/>
                </a:moveTo>
                <a:cubicBezTo>
                  <a:pt x="39461" y="89"/>
                  <a:pt x="39306" y="177"/>
                  <a:pt x="39152" y="243"/>
                </a:cubicBezTo>
                <a:cubicBezTo>
                  <a:pt x="39053" y="293"/>
                  <a:pt x="38954" y="321"/>
                  <a:pt x="38858" y="321"/>
                </a:cubicBezTo>
                <a:cubicBezTo>
                  <a:pt x="38784" y="321"/>
                  <a:pt x="38712" y="304"/>
                  <a:pt x="38644" y="265"/>
                </a:cubicBezTo>
                <a:cubicBezTo>
                  <a:pt x="38504" y="185"/>
                  <a:pt x="38369" y="159"/>
                  <a:pt x="38234" y="159"/>
                </a:cubicBezTo>
                <a:cubicBezTo>
                  <a:pt x="38071" y="159"/>
                  <a:pt x="37908" y="197"/>
                  <a:pt x="37739" y="221"/>
                </a:cubicBezTo>
                <a:cubicBezTo>
                  <a:pt x="37519" y="265"/>
                  <a:pt x="37298" y="243"/>
                  <a:pt x="37077" y="265"/>
                </a:cubicBezTo>
                <a:cubicBezTo>
                  <a:pt x="36459" y="265"/>
                  <a:pt x="35841" y="287"/>
                  <a:pt x="35224" y="287"/>
                </a:cubicBezTo>
                <a:cubicBezTo>
                  <a:pt x="35160" y="296"/>
                  <a:pt x="35096" y="302"/>
                  <a:pt x="35033" y="302"/>
                </a:cubicBezTo>
                <a:cubicBezTo>
                  <a:pt x="34945" y="302"/>
                  <a:pt x="34860" y="291"/>
                  <a:pt x="34782" y="265"/>
                </a:cubicBezTo>
                <a:cubicBezTo>
                  <a:pt x="34396" y="133"/>
                  <a:pt x="34015" y="94"/>
                  <a:pt x="33635" y="94"/>
                </a:cubicBezTo>
                <a:cubicBezTo>
                  <a:pt x="33254" y="94"/>
                  <a:pt x="32873" y="133"/>
                  <a:pt x="32487" y="155"/>
                </a:cubicBezTo>
                <a:cubicBezTo>
                  <a:pt x="31715" y="221"/>
                  <a:pt x="30942" y="265"/>
                  <a:pt x="30170" y="309"/>
                </a:cubicBezTo>
                <a:cubicBezTo>
                  <a:pt x="30152" y="314"/>
                  <a:pt x="30134" y="315"/>
                  <a:pt x="30117" y="315"/>
                </a:cubicBezTo>
                <a:cubicBezTo>
                  <a:pt x="30046" y="315"/>
                  <a:pt x="29975" y="287"/>
                  <a:pt x="29905" y="287"/>
                </a:cubicBezTo>
                <a:cubicBezTo>
                  <a:pt x="29684" y="265"/>
                  <a:pt x="29463" y="265"/>
                  <a:pt x="29243" y="243"/>
                </a:cubicBezTo>
                <a:cubicBezTo>
                  <a:pt x="28912" y="221"/>
                  <a:pt x="28559" y="177"/>
                  <a:pt x="28205" y="155"/>
                </a:cubicBezTo>
                <a:cubicBezTo>
                  <a:pt x="28110" y="147"/>
                  <a:pt x="28014" y="145"/>
                  <a:pt x="27919" y="145"/>
                </a:cubicBezTo>
                <a:cubicBezTo>
                  <a:pt x="27727" y="145"/>
                  <a:pt x="27536" y="155"/>
                  <a:pt x="27345" y="155"/>
                </a:cubicBezTo>
                <a:cubicBezTo>
                  <a:pt x="26992" y="177"/>
                  <a:pt x="26639" y="221"/>
                  <a:pt x="26285" y="243"/>
                </a:cubicBezTo>
                <a:cubicBezTo>
                  <a:pt x="25844" y="265"/>
                  <a:pt x="25425" y="309"/>
                  <a:pt x="24983" y="331"/>
                </a:cubicBezTo>
                <a:cubicBezTo>
                  <a:pt x="24843" y="347"/>
                  <a:pt x="24702" y="362"/>
                  <a:pt x="24562" y="362"/>
                </a:cubicBezTo>
                <a:cubicBezTo>
                  <a:pt x="24504" y="362"/>
                  <a:pt x="24446" y="360"/>
                  <a:pt x="24387" y="353"/>
                </a:cubicBezTo>
                <a:cubicBezTo>
                  <a:pt x="24278" y="340"/>
                  <a:pt x="24168" y="334"/>
                  <a:pt x="24059" y="334"/>
                </a:cubicBezTo>
                <a:cubicBezTo>
                  <a:pt x="23815" y="334"/>
                  <a:pt x="23572" y="360"/>
                  <a:pt x="23328" y="375"/>
                </a:cubicBezTo>
                <a:cubicBezTo>
                  <a:pt x="22754" y="460"/>
                  <a:pt x="22167" y="596"/>
                  <a:pt x="21577" y="596"/>
                </a:cubicBezTo>
                <a:cubicBezTo>
                  <a:pt x="21396" y="596"/>
                  <a:pt x="21214" y="583"/>
                  <a:pt x="21033" y="552"/>
                </a:cubicBezTo>
                <a:cubicBezTo>
                  <a:pt x="21017" y="549"/>
                  <a:pt x="21000" y="547"/>
                  <a:pt x="20983" y="547"/>
                </a:cubicBezTo>
                <a:cubicBezTo>
                  <a:pt x="20879" y="547"/>
                  <a:pt x="20749" y="596"/>
                  <a:pt x="20636" y="596"/>
                </a:cubicBezTo>
                <a:cubicBezTo>
                  <a:pt x="20437" y="640"/>
                  <a:pt x="20260" y="640"/>
                  <a:pt x="20062" y="684"/>
                </a:cubicBezTo>
                <a:cubicBezTo>
                  <a:pt x="19479" y="763"/>
                  <a:pt x="18895" y="774"/>
                  <a:pt x="18312" y="774"/>
                </a:cubicBezTo>
                <a:cubicBezTo>
                  <a:pt x="18079" y="774"/>
                  <a:pt x="17845" y="773"/>
                  <a:pt x="17612" y="773"/>
                </a:cubicBezTo>
                <a:cubicBezTo>
                  <a:pt x="17259" y="773"/>
                  <a:pt x="16906" y="773"/>
                  <a:pt x="16597" y="971"/>
                </a:cubicBezTo>
                <a:cubicBezTo>
                  <a:pt x="16531" y="905"/>
                  <a:pt x="16487" y="861"/>
                  <a:pt x="16420" y="817"/>
                </a:cubicBezTo>
                <a:cubicBezTo>
                  <a:pt x="16302" y="720"/>
                  <a:pt x="16236" y="670"/>
                  <a:pt x="16177" y="670"/>
                </a:cubicBezTo>
                <a:cubicBezTo>
                  <a:pt x="16114" y="670"/>
                  <a:pt x="16059" y="726"/>
                  <a:pt x="15957" y="839"/>
                </a:cubicBezTo>
                <a:cubicBezTo>
                  <a:pt x="15802" y="993"/>
                  <a:pt x="15670" y="1037"/>
                  <a:pt x="15471" y="1037"/>
                </a:cubicBezTo>
                <a:cubicBezTo>
                  <a:pt x="15251" y="1015"/>
                  <a:pt x="15008" y="971"/>
                  <a:pt x="14765" y="971"/>
                </a:cubicBezTo>
                <a:cubicBezTo>
                  <a:pt x="14625" y="976"/>
                  <a:pt x="14513" y="979"/>
                  <a:pt x="14420" y="979"/>
                </a:cubicBezTo>
                <a:cubicBezTo>
                  <a:pt x="14060" y="979"/>
                  <a:pt x="13977" y="925"/>
                  <a:pt x="13573" y="662"/>
                </a:cubicBezTo>
                <a:cubicBezTo>
                  <a:pt x="13485" y="773"/>
                  <a:pt x="13419" y="883"/>
                  <a:pt x="13331" y="971"/>
                </a:cubicBezTo>
                <a:cubicBezTo>
                  <a:pt x="13293" y="1009"/>
                  <a:pt x="13222" y="1064"/>
                  <a:pt x="13189" y="1064"/>
                </a:cubicBezTo>
                <a:cubicBezTo>
                  <a:pt x="13183" y="1064"/>
                  <a:pt x="13179" y="1063"/>
                  <a:pt x="13176" y="1060"/>
                </a:cubicBezTo>
                <a:cubicBezTo>
                  <a:pt x="13131" y="1037"/>
                  <a:pt x="13085" y="1028"/>
                  <a:pt x="13040" y="1028"/>
                </a:cubicBezTo>
                <a:cubicBezTo>
                  <a:pt x="12895" y="1028"/>
                  <a:pt x="12752" y="1116"/>
                  <a:pt x="12618" y="1116"/>
                </a:cubicBezTo>
                <a:cubicBezTo>
                  <a:pt x="12590" y="1116"/>
                  <a:pt x="12563" y="1113"/>
                  <a:pt x="12536" y="1104"/>
                </a:cubicBezTo>
                <a:cubicBezTo>
                  <a:pt x="12355" y="1026"/>
                  <a:pt x="12171" y="1006"/>
                  <a:pt x="11985" y="1006"/>
                </a:cubicBezTo>
                <a:cubicBezTo>
                  <a:pt x="11778" y="1006"/>
                  <a:pt x="11568" y="1031"/>
                  <a:pt x="11357" y="1031"/>
                </a:cubicBezTo>
                <a:cubicBezTo>
                  <a:pt x="11272" y="1031"/>
                  <a:pt x="11187" y="1027"/>
                  <a:pt x="11102" y="1015"/>
                </a:cubicBezTo>
                <a:cubicBezTo>
                  <a:pt x="11080" y="1015"/>
                  <a:pt x="11057" y="1082"/>
                  <a:pt x="11035" y="1126"/>
                </a:cubicBezTo>
                <a:cubicBezTo>
                  <a:pt x="11146" y="1214"/>
                  <a:pt x="11256" y="1302"/>
                  <a:pt x="11366" y="1413"/>
                </a:cubicBezTo>
                <a:cubicBezTo>
                  <a:pt x="11262" y="1622"/>
                  <a:pt x="11129" y="1749"/>
                  <a:pt x="10936" y="1749"/>
                </a:cubicBezTo>
                <a:cubicBezTo>
                  <a:pt x="10886" y="1749"/>
                  <a:pt x="10830" y="1740"/>
                  <a:pt x="10771" y="1722"/>
                </a:cubicBezTo>
                <a:cubicBezTo>
                  <a:pt x="10506" y="1655"/>
                  <a:pt x="10241" y="1611"/>
                  <a:pt x="9998" y="1545"/>
                </a:cubicBezTo>
                <a:cubicBezTo>
                  <a:pt x="9844" y="1523"/>
                  <a:pt x="9733" y="1479"/>
                  <a:pt x="9689" y="1324"/>
                </a:cubicBezTo>
                <a:cubicBezTo>
                  <a:pt x="9623" y="1082"/>
                  <a:pt x="9446" y="1037"/>
                  <a:pt x="9226" y="1037"/>
                </a:cubicBezTo>
                <a:cubicBezTo>
                  <a:pt x="8740" y="1037"/>
                  <a:pt x="8255" y="1015"/>
                  <a:pt x="7769" y="1015"/>
                </a:cubicBezTo>
                <a:cubicBezTo>
                  <a:pt x="7747" y="1015"/>
                  <a:pt x="7703" y="1060"/>
                  <a:pt x="7681" y="1082"/>
                </a:cubicBezTo>
                <a:cubicBezTo>
                  <a:pt x="7659" y="1236"/>
                  <a:pt x="7637" y="1369"/>
                  <a:pt x="7615" y="1523"/>
                </a:cubicBezTo>
                <a:cubicBezTo>
                  <a:pt x="7582" y="1527"/>
                  <a:pt x="7553" y="1528"/>
                  <a:pt x="7525" y="1528"/>
                </a:cubicBezTo>
                <a:cubicBezTo>
                  <a:pt x="7381" y="1528"/>
                  <a:pt x="7295" y="1479"/>
                  <a:pt x="7239" y="1369"/>
                </a:cubicBezTo>
                <a:cubicBezTo>
                  <a:pt x="7173" y="1258"/>
                  <a:pt x="7107" y="1170"/>
                  <a:pt x="6997" y="1015"/>
                </a:cubicBezTo>
                <a:cubicBezTo>
                  <a:pt x="6831" y="1159"/>
                  <a:pt x="6666" y="1225"/>
                  <a:pt x="6503" y="1225"/>
                </a:cubicBezTo>
                <a:cubicBezTo>
                  <a:pt x="6340" y="1225"/>
                  <a:pt x="6180" y="1159"/>
                  <a:pt x="6026" y="1037"/>
                </a:cubicBezTo>
                <a:cubicBezTo>
                  <a:pt x="5959" y="993"/>
                  <a:pt x="5893" y="993"/>
                  <a:pt x="5827" y="993"/>
                </a:cubicBezTo>
                <a:cubicBezTo>
                  <a:pt x="5665" y="985"/>
                  <a:pt x="5502" y="970"/>
                  <a:pt x="5343" y="970"/>
                </a:cubicBezTo>
                <a:cubicBezTo>
                  <a:pt x="5090" y="970"/>
                  <a:pt x="4843" y="1008"/>
                  <a:pt x="4613" y="1170"/>
                </a:cubicBezTo>
                <a:cubicBezTo>
                  <a:pt x="4490" y="1242"/>
                  <a:pt x="4362" y="1275"/>
                  <a:pt x="4234" y="1275"/>
                </a:cubicBezTo>
                <a:cubicBezTo>
                  <a:pt x="4087" y="1275"/>
                  <a:pt x="3938" y="1231"/>
                  <a:pt x="3797" y="1148"/>
                </a:cubicBezTo>
                <a:cubicBezTo>
                  <a:pt x="3708" y="1104"/>
                  <a:pt x="3620" y="1082"/>
                  <a:pt x="3554" y="1037"/>
                </a:cubicBezTo>
                <a:cubicBezTo>
                  <a:pt x="3365" y="1472"/>
                  <a:pt x="3306" y="1551"/>
                  <a:pt x="3016" y="1551"/>
                </a:cubicBezTo>
                <a:cubicBezTo>
                  <a:pt x="2967" y="1551"/>
                  <a:pt x="2912" y="1548"/>
                  <a:pt x="2848" y="1545"/>
                </a:cubicBezTo>
                <a:cubicBezTo>
                  <a:pt x="2517" y="1523"/>
                  <a:pt x="2186" y="1523"/>
                  <a:pt x="1855" y="1501"/>
                </a:cubicBezTo>
                <a:cubicBezTo>
                  <a:pt x="1788" y="1413"/>
                  <a:pt x="1766" y="1302"/>
                  <a:pt x="1899" y="1236"/>
                </a:cubicBezTo>
                <a:cubicBezTo>
                  <a:pt x="2031" y="1170"/>
                  <a:pt x="2208" y="1170"/>
                  <a:pt x="2428" y="1104"/>
                </a:cubicBezTo>
                <a:cubicBezTo>
                  <a:pt x="2282" y="973"/>
                  <a:pt x="2135" y="939"/>
                  <a:pt x="1988" y="939"/>
                </a:cubicBezTo>
                <a:cubicBezTo>
                  <a:pt x="1936" y="939"/>
                  <a:pt x="1884" y="943"/>
                  <a:pt x="1832" y="949"/>
                </a:cubicBezTo>
                <a:cubicBezTo>
                  <a:pt x="1656" y="971"/>
                  <a:pt x="1479" y="1015"/>
                  <a:pt x="1303" y="1060"/>
                </a:cubicBezTo>
                <a:cubicBezTo>
                  <a:pt x="1207" y="1074"/>
                  <a:pt x="1114" y="1084"/>
                  <a:pt x="1022" y="1084"/>
                </a:cubicBezTo>
                <a:cubicBezTo>
                  <a:pt x="839" y="1084"/>
                  <a:pt x="663" y="1045"/>
                  <a:pt x="486" y="927"/>
                </a:cubicBezTo>
                <a:cubicBezTo>
                  <a:pt x="480" y="921"/>
                  <a:pt x="471" y="918"/>
                  <a:pt x="461" y="918"/>
                </a:cubicBezTo>
                <a:cubicBezTo>
                  <a:pt x="436" y="918"/>
                  <a:pt x="401" y="934"/>
                  <a:pt x="354" y="949"/>
                </a:cubicBezTo>
                <a:cubicBezTo>
                  <a:pt x="266" y="1302"/>
                  <a:pt x="707" y="1302"/>
                  <a:pt x="773" y="1567"/>
                </a:cubicBezTo>
                <a:cubicBezTo>
                  <a:pt x="751" y="1722"/>
                  <a:pt x="663" y="1898"/>
                  <a:pt x="685" y="2053"/>
                </a:cubicBezTo>
                <a:cubicBezTo>
                  <a:pt x="729" y="2229"/>
                  <a:pt x="839" y="2406"/>
                  <a:pt x="928" y="2560"/>
                </a:cubicBezTo>
                <a:cubicBezTo>
                  <a:pt x="133" y="3377"/>
                  <a:pt x="133" y="3377"/>
                  <a:pt x="45" y="4304"/>
                </a:cubicBezTo>
                <a:cubicBezTo>
                  <a:pt x="354" y="4657"/>
                  <a:pt x="641" y="5010"/>
                  <a:pt x="928" y="5385"/>
                </a:cubicBezTo>
                <a:cubicBezTo>
                  <a:pt x="950" y="5429"/>
                  <a:pt x="972" y="5496"/>
                  <a:pt x="994" y="5562"/>
                </a:cubicBezTo>
                <a:cubicBezTo>
                  <a:pt x="994" y="5672"/>
                  <a:pt x="994" y="5782"/>
                  <a:pt x="883" y="5849"/>
                </a:cubicBezTo>
                <a:cubicBezTo>
                  <a:pt x="848" y="5870"/>
                  <a:pt x="815" y="5880"/>
                  <a:pt x="783" y="5880"/>
                </a:cubicBezTo>
                <a:cubicBezTo>
                  <a:pt x="717" y="5880"/>
                  <a:pt x="657" y="5835"/>
                  <a:pt x="597" y="5760"/>
                </a:cubicBezTo>
                <a:cubicBezTo>
                  <a:pt x="552" y="5694"/>
                  <a:pt x="486" y="5650"/>
                  <a:pt x="442" y="5606"/>
                </a:cubicBezTo>
                <a:cubicBezTo>
                  <a:pt x="221" y="5694"/>
                  <a:pt x="155" y="5871"/>
                  <a:pt x="111" y="6025"/>
                </a:cubicBezTo>
                <a:cubicBezTo>
                  <a:pt x="23" y="6246"/>
                  <a:pt x="1" y="6445"/>
                  <a:pt x="199" y="6643"/>
                </a:cubicBezTo>
                <a:cubicBezTo>
                  <a:pt x="376" y="6798"/>
                  <a:pt x="398" y="7018"/>
                  <a:pt x="464" y="7239"/>
                </a:cubicBezTo>
                <a:cubicBezTo>
                  <a:pt x="486" y="7371"/>
                  <a:pt x="508" y="7548"/>
                  <a:pt x="552" y="7680"/>
                </a:cubicBezTo>
                <a:cubicBezTo>
                  <a:pt x="622" y="7904"/>
                  <a:pt x="807" y="8021"/>
                  <a:pt x="1018" y="8021"/>
                </a:cubicBezTo>
                <a:cubicBezTo>
                  <a:pt x="1139" y="8021"/>
                  <a:pt x="1270" y="7982"/>
                  <a:pt x="1391" y="7901"/>
                </a:cubicBezTo>
                <a:cubicBezTo>
                  <a:pt x="1325" y="7702"/>
                  <a:pt x="1104" y="7702"/>
                  <a:pt x="972" y="7614"/>
                </a:cubicBezTo>
                <a:cubicBezTo>
                  <a:pt x="839" y="7526"/>
                  <a:pt x="795" y="7394"/>
                  <a:pt x="883" y="7261"/>
                </a:cubicBezTo>
                <a:cubicBezTo>
                  <a:pt x="928" y="7173"/>
                  <a:pt x="1016" y="7107"/>
                  <a:pt x="1082" y="7040"/>
                </a:cubicBezTo>
                <a:cubicBezTo>
                  <a:pt x="1523" y="7327"/>
                  <a:pt x="1921" y="7614"/>
                  <a:pt x="2340" y="7857"/>
                </a:cubicBezTo>
                <a:cubicBezTo>
                  <a:pt x="2584" y="8007"/>
                  <a:pt x="2876" y="8109"/>
                  <a:pt x="3175" y="8109"/>
                </a:cubicBezTo>
                <a:cubicBezTo>
                  <a:pt x="3228" y="8109"/>
                  <a:pt x="3280" y="8106"/>
                  <a:pt x="3333" y="8100"/>
                </a:cubicBezTo>
                <a:cubicBezTo>
                  <a:pt x="3380" y="8095"/>
                  <a:pt x="3426" y="8093"/>
                  <a:pt x="3473" y="8093"/>
                </a:cubicBezTo>
                <a:cubicBezTo>
                  <a:pt x="3601" y="8093"/>
                  <a:pt x="3728" y="8106"/>
                  <a:pt x="3855" y="8106"/>
                </a:cubicBezTo>
                <a:cubicBezTo>
                  <a:pt x="3902" y="8106"/>
                  <a:pt x="3949" y="8104"/>
                  <a:pt x="3995" y="8100"/>
                </a:cubicBezTo>
                <a:cubicBezTo>
                  <a:pt x="4061" y="8100"/>
                  <a:pt x="4106" y="8078"/>
                  <a:pt x="4172" y="8034"/>
                </a:cubicBezTo>
                <a:cubicBezTo>
                  <a:pt x="3973" y="7857"/>
                  <a:pt x="3973" y="7857"/>
                  <a:pt x="2980" y="7747"/>
                </a:cubicBezTo>
                <a:cubicBezTo>
                  <a:pt x="3002" y="7636"/>
                  <a:pt x="3046" y="7548"/>
                  <a:pt x="3046" y="7438"/>
                </a:cubicBezTo>
                <a:cubicBezTo>
                  <a:pt x="3068" y="7349"/>
                  <a:pt x="3024" y="7261"/>
                  <a:pt x="3002" y="7151"/>
                </a:cubicBezTo>
                <a:lnTo>
                  <a:pt x="3002" y="7151"/>
                </a:lnTo>
                <a:cubicBezTo>
                  <a:pt x="3466" y="7173"/>
                  <a:pt x="3466" y="7173"/>
                  <a:pt x="3797" y="7438"/>
                </a:cubicBezTo>
                <a:cubicBezTo>
                  <a:pt x="3995" y="7357"/>
                  <a:pt x="4138" y="7312"/>
                  <a:pt x="4262" y="7312"/>
                </a:cubicBezTo>
                <a:cubicBezTo>
                  <a:pt x="4441" y="7312"/>
                  <a:pt x="4581" y="7405"/>
                  <a:pt x="4790" y="7614"/>
                </a:cubicBezTo>
                <a:cubicBezTo>
                  <a:pt x="4878" y="7702"/>
                  <a:pt x="4944" y="7813"/>
                  <a:pt x="5010" y="7923"/>
                </a:cubicBezTo>
                <a:cubicBezTo>
                  <a:pt x="5121" y="8100"/>
                  <a:pt x="5275" y="8166"/>
                  <a:pt x="5452" y="8188"/>
                </a:cubicBezTo>
                <a:cubicBezTo>
                  <a:pt x="5673" y="8210"/>
                  <a:pt x="5893" y="8232"/>
                  <a:pt x="6114" y="8254"/>
                </a:cubicBezTo>
                <a:cubicBezTo>
                  <a:pt x="6313" y="8276"/>
                  <a:pt x="6533" y="8320"/>
                  <a:pt x="6732" y="8365"/>
                </a:cubicBezTo>
                <a:cubicBezTo>
                  <a:pt x="6776" y="8585"/>
                  <a:pt x="6820" y="8806"/>
                  <a:pt x="6886" y="9027"/>
                </a:cubicBezTo>
                <a:cubicBezTo>
                  <a:pt x="7013" y="9462"/>
                  <a:pt x="7275" y="9674"/>
                  <a:pt x="7671" y="9674"/>
                </a:cubicBezTo>
                <a:cubicBezTo>
                  <a:pt x="7756" y="9674"/>
                  <a:pt x="7848" y="9664"/>
                  <a:pt x="7946" y="9645"/>
                </a:cubicBezTo>
                <a:cubicBezTo>
                  <a:pt x="8012" y="9623"/>
                  <a:pt x="8100" y="9600"/>
                  <a:pt x="8188" y="9556"/>
                </a:cubicBezTo>
                <a:cubicBezTo>
                  <a:pt x="8233" y="9468"/>
                  <a:pt x="8255" y="9358"/>
                  <a:pt x="8321" y="9247"/>
                </a:cubicBezTo>
                <a:cubicBezTo>
                  <a:pt x="8387" y="9093"/>
                  <a:pt x="8520" y="8960"/>
                  <a:pt x="8718" y="8960"/>
                </a:cubicBezTo>
                <a:cubicBezTo>
                  <a:pt x="9137" y="8960"/>
                  <a:pt x="9468" y="8740"/>
                  <a:pt x="9822" y="8563"/>
                </a:cubicBezTo>
                <a:cubicBezTo>
                  <a:pt x="9866" y="8541"/>
                  <a:pt x="9866" y="8497"/>
                  <a:pt x="9910" y="8453"/>
                </a:cubicBezTo>
                <a:cubicBezTo>
                  <a:pt x="9866" y="8343"/>
                  <a:pt x="9822" y="8232"/>
                  <a:pt x="9777" y="8122"/>
                </a:cubicBezTo>
                <a:cubicBezTo>
                  <a:pt x="9994" y="8021"/>
                  <a:pt x="10069" y="7976"/>
                  <a:pt x="10169" y="7976"/>
                </a:cubicBezTo>
                <a:cubicBezTo>
                  <a:pt x="10222" y="7976"/>
                  <a:pt x="10282" y="7989"/>
                  <a:pt x="10373" y="8011"/>
                </a:cubicBezTo>
                <a:cubicBezTo>
                  <a:pt x="10452" y="8031"/>
                  <a:pt x="10527" y="8041"/>
                  <a:pt x="10599" y="8041"/>
                </a:cubicBezTo>
                <a:cubicBezTo>
                  <a:pt x="10851" y="8041"/>
                  <a:pt x="11062" y="7921"/>
                  <a:pt x="11234" y="7680"/>
                </a:cubicBezTo>
                <a:cubicBezTo>
                  <a:pt x="11278" y="7592"/>
                  <a:pt x="11389" y="7548"/>
                  <a:pt x="11499" y="7482"/>
                </a:cubicBezTo>
                <a:cubicBezTo>
                  <a:pt x="11631" y="7614"/>
                  <a:pt x="11720" y="7725"/>
                  <a:pt x="11830" y="7835"/>
                </a:cubicBezTo>
                <a:cubicBezTo>
                  <a:pt x="11874" y="7879"/>
                  <a:pt x="11940" y="7901"/>
                  <a:pt x="11984" y="7923"/>
                </a:cubicBezTo>
                <a:cubicBezTo>
                  <a:pt x="12161" y="7857"/>
                  <a:pt x="12315" y="7769"/>
                  <a:pt x="12470" y="7702"/>
                </a:cubicBezTo>
                <a:cubicBezTo>
                  <a:pt x="12558" y="7769"/>
                  <a:pt x="12647" y="7791"/>
                  <a:pt x="12713" y="7857"/>
                </a:cubicBezTo>
                <a:cubicBezTo>
                  <a:pt x="12911" y="8100"/>
                  <a:pt x="13154" y="8122"/>
                  <a:pt x="13463" y="8122"/>
                </a:cubicBezTo>
                <a:cubicBezTo>
                  <a:pt x="14081" y="8100"/>
                  <a:pt x="14699" y="7945"/>
                  <a:pt x="15295" y="7857"/>
                </a:cubicBezTo>
                <a:cubicBezTo>
                  <a:pt x="15493" y="7835"/>
                  <a:pt x="15692" y="7813"/>
                  <a:pt x="15891" y="7791"/>
                </a:cubicBezTo>
                <a:cubicBezTo>
                  <a:pt x="15939" y="7780"/>
                  <a:pt x="15986" y="7775"/>
                  <a:pt x="16032" y="7775"/>
                </a:cubicBezTo>
                <a:cubicBezTo>
                  <a:pt x="16175" y="7775"/>
                  <a:pt x="16309" y="7828"/>
                  <a:pt x="16442" y="7945"/>
                </a:cubicBezTo>
                <a:cubicBezTo>
                  <a:pt x="16619" y="8144"/>
                  <a:pt x="16884" y="8210"/>
                  <a:pt x="17149" y="8254"/>
                </a:cubicBezTo>
                <a:cubicBezTo>
                  <a:pt x="17201" y="8266"/>
                  <a:pt x="17253" y="8273"/>
                  <a:pt x="17305" y="8273"/>
                </a:cubicBezTo>
                <a:cubicBezTo>
                  <a:pt x="17449" y="8273"/>
                  <a:pt x="17587" y="8218"/>
                  <a:pt x="17700" y="8056"/>
                </a:cubicBezTo>
                <a:cubicBezTo>
                  <a:pt x="17590" y="7989"/>
                  <a:pt x="17502" y="7923"/>
                  <a:pt x="17414" y="7901"/>
                </a:cubicBezTo>
                <a:cubicBezTo>
                  <a:pt x="17237" y="7835"/>
                  <a:pt x="17060" y="7791"/>
                  <a:pt x="16906" y="7747"/>
                </a:cubicBezTo>
                <a:cubicBezTo>
                  <a:pt x="16531" y="7592"/>
                  <a:pt x="16332" y="7305"/>
                  <a:pt x="16332" y="6908"/>
                </a:cubicBezTo>
                <a:cubicBezTo>
                  <a:pt x="16407" y="6833"/>
                  <a:pt x="16482" y="6793"/>
                  <a:pt x="16554" y="6793"/>
                </a:cubicBezTo>
                <a:cubicBezTo>
                  <a:pt x="16608" y="6793"/>
                  <a:pt x="16660" y="6816"/>
                  <a:pt x="16707" y="6864"/>
                </a:cubicBezTo>
                <a:cubicBezTo>
                  <a:pt x="16773" y="6908"/>
                  <a:pt x="16818" y="6996"/>
                  <a:pt x="16862" y="7062"/>
                </a:cubicBezTo>
                <a:cubicBezTo>
                  <a:pt x="16964" y="7199"/>
                  <a:pt x="17093" y="7283"/>
                  <a:pt x="17249" y="7283"/>
                </a:cubicBezTo>
                <a:cubicBezTo>
                  <a:pt x="17294" y="7283"/>
                  <a:pt x="17342" y="7276"/>
                  <a:pt x="17391" y="7261"/>
                </a:cubicBezTo>
                <a:cubicBezTo>
                  <a:pt x="17480" y="7239"/>
                  <a:pt x="17590" y="7239"/>
                  <a:pt x="17700" y="7217"/>
                </a:cubicBezTo>
                <a:cubicBezTo>
                  <a:pt x="17833" y="7394"/>
                  <a:pt x="17921" y="7548"/>
                  <a:pt x="18009" y="7680"/>
                </a:cubicBezTo>
                <a:cubicBezTo>
                  <a:pt x="18120" y="7835"/>
                  <a:pt x="18274" y="7923"/>
                  <a:pt x="18451" y="7945"/>
                </a:cubicBezTo>
                <a:cubicBezTo>
                  <a:pt x="18517" y="7945"/>
                  <a:pt x="18583" y="7923"/>
                  <a:pt x="18627" y="7901"/>
                </a:cubicBezTo>
                <a:cubicBezTo>
                  <a:pt x="18649" y="7769"/>
                  <a:pt x="18694" y="7636"/>
                  <a:pt x="18716" y="7526"/>
                </a:cubicBezTo>
                <a:cubicBezTo>
                  <a:pt x="18970" y="7422"/>
                  <a:pt x="19224" y="7391"/>
                  <a:pt x="19478" y="7391"/>
                </a:cubicBezTo>
                <a:cubicBezTo>
                  <a:pt x="19709" y="7391"/>
                  <a:pt x="19941" y="7417"/>
                  <a:pt x="20172" y="7438"/>
                </a:cubicBezTo>
                <a:cubicBezTo>
                  <a:pt x="20371" y="7460"/>
                  <a:pt x="20614" y="7482"/>
                  <a:pt x="20768" y="7725"/>
                </a:cubicBezTo>
                <a:cubicBezTo>
                  <a:pt x="20658" y="7857"/>
                  <a:pt x="20569" y="7967"/>
                  <a:pt x="20459" y="8100"/>
                </a:cubicBezTo>
                <a:cubicBezTo>
                  <a:pt x="20543" y="8302"/>
                  <a:pt x="20666" y="8388"/>
                  <a:pt x="20808" y="8388"/>
                </a:cubicBezTo>
                <a:cubicBezTo>
                  <a:pt x="20852" y="8388"/>
                  <a:pt x="20898" y="8380"/>
                  <a:pt x="20945" y="8365"/>
                </a:cubicBezTo>
                <a:cubicBezTo>
                  <a:pt x="21254" y="8254"/>
                  <a:pt x="21563" y="8122"/>
                  <a:pt x="21849" y="8011"/>
                </a:cubicBezTo>
                <a:cubicBezTo>
                  <a:pt x="21872" y="7879"/>
                  <a:pt x="21872" y="7769"/>
                  <a:pt x="21872" y="7636"/>
                </a:cubicBezTo>
                <a:cubicBezTo>
                  <a:pt x="22039" y="7623"/>
                  <a:pt x="22215" y="7573"/>
                  <a:pt x="22367" y="7573"/>
                </a:cubicBezTo>
                <a:cubicBezTo>
                  <a:pt x="22475" y="7573"/>
                  <a:pt x="22571" y="7598"/>
                  <a:pt x="22644" y="7680"/>
                </a:cubicBezTo>
                <a:cubicBezTo>
                  <a:pt x="22839" y="7886"/>
                  <a:pt x="23029" y="7965"/>
                  <a:pt x="23221" y="7965"/>
                </a:cubicBezTo>
                <a:cubicBezTo>
                  <a:pt x="23421" y="7965"/>
                  <a:pt x="23622" y="7881"/>
                  <a:pt x="23836" y="7769"/>
                </a:cubicBezTo>
                <a:lnTo>
                  <a:pt x="23968" y="7769"/>
                </a:lnTo>
                <a:cubicBezTo>
                  <a:pt x="24132" y="8145"/>
                  <a:pt x="24441" y="8194"/>
                  <a:pt x="24780" y="8194"/>
                </a:cubicBezTo>
                <a:cubicBezTo>
                  <a:pt x="24897" y="8194"/>
                  <a:pt x="25018" y="8188"/>
                  <a:pt x="25138" y="8188"/>
                </a:cubicBezTo>
                <a:cubicBezTo>
                  <a:pt x="25270" y="8188"/>
                  <a:pt x="25403" y="8166"/>
                  <a:pt x="25535" y="8166"/>
                </a:cubicBezTo>
                <a:cubicBezTo>
                  <a:pt x="25634" y="8166"/>
                  <a:pt x="25734" y="8160"/>
                  <a:pt x="25833" y="8160"/>
                </a:cubicBezTo>
                <a:cubicBezTo>
                  <a:pt x="25932" y="8160"/>
                  <a:pt x="26032" y="8166"/>
                  <a:pt x="26131" y="8188"/>
                </a:cubicBezTo>
                <a:cubicBezTo>
                  <a:pt x="26307" y="8232"/>
                  <a:pt x="26479" y="8254"/>
                  <a:pt x="26650" y="8254"/>
                </a:cubicBezTo>
                <a:cubicBezTo>
                  <a:pt x="26821" y="8254"/>
                  <a:pt x="26992" y="8232"/>
                  <a:pt x="27168" y="8188"/>
                </a:cubicBezTo>
                <a:cubicBezTo>
                  <a:pt x="27313" y="8152"/>
                  <a:pt x="27472" y="8115"/>
                  <a:pt x="27629" y="8115"/>
                </a:cubicBezTo>
                <a:cubicBezTo>
                  <a:pt x="27758" y="8115"/>
                  <a:pt x="27887" y="8140"/>
                  <a:pt x="28007" y="8210"/>
                </a:cubicBezTo>
                <a:cubicBezTo>
                  <a:pt x="28425" y="8449"/>
                  <a:pt x="28862" y="8544"/>
                  <a:pt x="29332" y="8544"/>
                </a:cubicBezTo>
                <a:cubicBezTo>
                  <a:pt x="29383" y="8544"/>
                  <a:pt x="29434" y="8543"/>
                  <a:pt x="29485" y="8541"/>
                </a:cubicBezTo>
                <a:cubicBezTo>
                  <a:pt x="29706" y="8541"/>
                  <a:pt x="29905" y="8629"/>
                  <a:pt x="30081" y="8784"/>
                </a:cubicBezTo>
                <a:cubicBezTo>
                  <a:pt x="30302" y="9005"/>
                  <a:pt x="30611" y="9071"/>
                  <a:pt x="30920" y="9159"/>
                </a:cubicBezTo>
                <a:cubicBezTo>
                  <a:pt x="30973" y="9171"/>
                  <a:pt x="31026" y="9176"/>
                  <a:pt x="31079" y="9176"/>
                </a:cubicBezTo>
                <a:cubicBezTo>
                  <a:pt x="31223" y="9176"/>
                  <a:pt x="31365" y="9135"/>
                  <a:pt x="31494" y="9071"/>
                </a:cubicBezTo>
                <a:cubicBezTo>
                  <a:pt x="31648" y="8983"/>
                  <a:pt x="31648" y="8828"/>
                  <a:pt x="31670" y="8674"/>
                </a:cubicBezTo>
                <a:cubicBezTo>
                  <a:pt x="31692" y="8453"/>
                  <a:pt x="31869" y="8343"/>
                  <a:pt x="32068" y="8276"/>
                </a:cubicBezTo>
                <a:cubicBezTo>
                  <a:pt x="32130" y="8245"/>
                  <a:pt x="32190" y="8230"/>
                  <a:pt x="32248" y="8230"/>
                </a:cubicBezTo>
                <a:cubicBezTo>
                  <a:pt x="32354" y="8230"/>
                  <a:pt x="32453" y="8279"/>
                  <a:pt x="32553" y="8365"/>
                </a:cubicBezTo>
                <a:cubicBezTo>
                  <a:pt x="32597" y="8409"/>
                  <a:pt x="32663" y="8431"/>
                  <a:pt x="32708" y="8453"/>
                </a:cubicBezTo>
                <a:cubicBezTo>
                  <a:pt x="32818" y="8409"/>
                  <a:pt x="32906" y="8343"/>
                  <a:pt x="33017" y="8298"/>
                </a:cubicBezTo>
                <a:cubicBezTo>
                  <a:pt x="33050" y="8279"/>
                  <a:pt x="33085" y="8270"/>
                  <a:pt x="33119" y="8270"/>
                </a:cubicBezTo>
                <a:cubicBezTo>
                  <a:pt x="33238" y="8270"/>
                  <a:pt x="33338" y="8381"/>
                  <a:pt x="33304" y="8519"/>
                </a:cubicBezTo>
                <a:cubicBezTo>
                  <a:pt x="33259" y="8651"/>
                  <a:pt x="33193" y="8784"/>
                  <a:pt x="33149" y="8938"/>
                </a:cubicBezTo>
                <a:cubicBezTo>
                  <a:pt x="33286" y="9035"/>
                  <a:pt x="33415" y="9088"/>
                  <a:pt x="33546" y="9088"/>
                </a:cubicBezTo>
                <a:cubicBezTo>
                  <a:pt x="33626" y="9088"/>
                  <a:pt x="33706" y="9068"/>
                  <a:pt x="33789" y="9027"/>
                </a:cubicBezTo>
                <a:cubicBezTo>
                  <a:pt x="33966" y="8960"/>
                  <a:pt x="33921" y="8762"/>
                  <a:pt x="33988" y="8629"/>
                </a:cubicBezTo>
                <a:cubicBezTo>
                  <a:pt x="33988" y="8585"/>
                  <a:pt x="34032" y="8563"/>
                  <a:pt x="34076" y="8519"/>
                </a:cubicBezTo>
                <a:cubicBezTo>
                  <a:pt x="34120" y="8519"/>
                  <a:pt x="34184" y="8509"/>
                  <a:pt x="34241" y="8509"/>
                </a:cubicBezTo>
                <a:cubicBezTo>
                  <a:pt x="34270" y="8509"/>
                  <a:pt x="34297" y="8512"/>
                  <a:pt x="34319" y="8519"/>
                </a:cubicBezTo>
                <a:cubicBezTo>
                  <a:pt x="34782" y="8696"/>
                  <a:pt x="35268" y="8850"/>
                  <a:pt x="35577" y="9314"/>
                </a:cubicBezTo>
                <a:cubicBezTo>
                  <a:pt x="35841" y="9689"/>
                  <a:pt x="36261" y="9821"/>
                  <a:pt x="36680" y="9821"/>
                </a:cubicBezTo>
                <a:cubicBezTo>
                  <a:pt x="36715" y="9823"/>
                  <a:pt x="36750" y="9824"/>
                  <a:pt x="36785" y="9824"/>
                </a:cubicBezTo>
                <a:cubicBezTo>
                  <a:pt x="37188" y="9824"/>
                  <a:pt x="37565" y="9701"/>
                  <a:pt x="37850" y="9336"/>
                </a:cubicBezTo>
                <a:cubicBezTo>
                  <a:pt x="38071" y="9005"/>
                  <a:pt x="38093" y="9027"/>
                  <a:pt x="37894" y="8651"/>
                </a:cubicBezTo>
                <a:cubicBezTo>
                  <a:pt x="37872" y="8629"/>
                  <a:pt x="37916" y="8585"/>
                  <a:pt x="37916" y="8519"/>
                </a:cubicBezTo>
                <a:cubicBezTo>
                  <a:pt x="38137" y="8431"/>
                  <a:pt x="38357" y="8409"/>
                  <a:pt x="38556" y="8210"/>
                </a:cubicBezTo>
                <a:cubicBezTo>
                  <a:pt x="38692" y="8062"/>
                  <a:pt x="38814" y="7990"/>
                  <a:pt x="38949" y="7990"/>
                </a:cubicBezTo>
                <a:cubicBezTo>
                  <a:pt x="39056" y="7990"/>
                  <a:pt x="39170" y="8034"/>
                  <a:pt x="39306" y="8122"/>
                </a:cubicBezTo>
                <a:cubicBezTo>
                  <a:pt x="39571" y="8276"/>
                  <a:pt x="39814" y="8475"/>
                  <a:pt x="40057" y="8651"/>
                </a:cubicBezTo>
                <a:cubicBezTo>
                  <a:pt x="40145" y="8710"/>
                  <a:pt x="40233" y="8779"/>
                  <a:pt x="40341" y="8779"/>
                </a:cubicBezTo>
                <a:cubicBezTo>
                  <a:pt x="40395" y="8779"/>
                  <a:pt x="40454" y="8762"/>
                  <a:pt x="40520" y="8718"/>
                </a:cubicBezTo>
                <a:lnTo>
                  <a:pt x="40520" y="8188"/>
                </a:lnTo>
                <a:cubicBezTo>
                  <a:pt x="40642" y="8111"/>
                  <a:pt x="40757" y="8072"/>
                  <a:pt x="40873" y="8072"/>
                </a:cubicBezTo>
                <a:cubicBezTo>
                  <a:pt x="40989" y="8072"/>
                  <a:pt x="41105" y="8111"/>
                  <a:pt x="41226" y="8188"/>
                </a:cubicBezTo>
                <a:cubicBezTo>
                  <a:pt x="41315" y="8254"/>
                  <a:pt x="41403" y="8298"/>
                  <a:pt x="41469" y="8320"/>
                </a:cubicBezTo>
                <a:cubicBezTo>
                  <a:pt x="41712" y="8188"/>
                  <a:pt x="41800" y="8056"/>
                  <a:pt x="41712" y="7813"/>
                </a:cubicBezTo>
                <a:cubicBezTo>
                  <a:pt x="41668" y="7725"/>
                  <a:pt x="41668" y="7614"/>
                  <a:pt x="41646" y="7504"/>
                </a:cubicBezTo>
                <a:cubicBezTo>
                  <a:pt x="41756" y="7438"/>
                  <a:pt x="41866" y="7394"/>
                  <a:pt x="41955" y="7349"/>
                </a:cubicBezTo>
                <a:cubicBezTo>
                  <a:pt x="42087" y="7283"/>
                  <a:pt x="42153" y="7173"/>
                  <a:pt x="42131" y="7018"/>
                </a:cubicBezTo>
                <a:cubicBezTo>
                  <a:pt x="42109" y="6864"/>
                  <a:pt x="41999" y="6798"/>
                  <a:pt x="41866" y="6798"/>
                </a:cubicBezTo>
                <a:cubicBezTo>
                  <a:pt x="41624" y="6798"/>
                  <a:pt x="41447" y="6665"/>
                  <a:pt x="41271" y="6511"/>
                </a:cubicBezTo>
                <a:cubicBezTo>
                  <a:pt x="41072" y="6312"/>
                  <a:pt x="41050" y="6025"/>
                  <a:pt x="41226" y="5805"/>
                </a:cubicBezTo>
                <a:cubicBezTo>
                  <a:pt x="41343" y="5644"/>
                  <a:pt x="41498" y="5561"/>
                  <a:pt x="41666" y="5561"/>
                </a:cubicBezTo>
                <a:cubicBezTo>
                  <a:pt x="41753" y="5561"/>
                  <a:pt x="41843" y="5583"/>
                  <a:pt x="41933" y="5628"/>
                </a:cubicBezTo>
                <a:cubicBezTo>
                  <a:pt x="42021" y="5672"/>
                  <a:pt x="42087" y="5760"/>
                  <a:pt x="42153" y="5827"/>
                </a:cubicBezTo>
                <a:cubicBezTo>
                  <a:pt x="42418" y="5650"/>
                  <a:pt x="42661" y="5518"/>
                  <a:pt x="42904" y="5363"/>
                </a:cubicBezTo>
                <a:cubicBezTo>
                  <a:pt x="42639" y="5253"/>
                  <a:pt x="42396" y="5164"/>
                  <a:pt x="42175" y="5054"/>
                </a:cubicBezTo>
                <a:cubicBezTo>
                  <a:pt x="42021" y="4966"/>
                  <a:pt x="42021" y="4767"/>
                  <a:pt x="42109" y="4635"/>
                </a:cubicBezTo>
                <a:cubicBezTo>
                  <a:pt x="42153" y="4569"/>
                  <a:pt x="42220" y="4502"/>
                  <a:pt x="42286" y="4458"/>
                </a:cubicBezTo>
                <a:cubicBezTo>
                  <a:pt x="42595" y="4216"/>
                  <a:pt x="42573" y="3862"/>
                  <a:pt x="42551" y="3531"/>
                </a:cubicBezTo>
                <a:cubicBezTo>
                  <a:pt x="42551" y="3465"/>
                  <a:pt x="42440" y="3355"/>
                  <a:pt x="42352" y="3289"/>
                </a:cubicBezTo>
                <a:cubicBezTo>
                  <a:pt x="42247" y="3223"/>
                  <a:pt x="42135" y="3204"/>
                  <a:pt x="42020" y="3204"/>
                </a:cubicBezTo>
                <a:cubicBezTo>
                  <a:pt x="41940" y="3204"/>
                  <a:pt x="41859" y="3213"/>
                  <a:pt x="41778" y="3222"/>
                </a:cubicBezTo>
                <a:cubicBezTo>
                  <a:pt x="41651" y="3248"/>
                  <a:pt x="41523" y="3273"/>
                  <a:pt x="41400" y="3273"/>
                </a:cubicBezTo>
                <a:cubicBezTo>
                  <a:pt x="41310" y="3273"/>
                  <a:pt x="41222" y="3260"/>
                  <a:pt x="41138" y="3222"/>
                </a:cubicBezTo>
                <a:cubicBezTo>
                  <a:pt x="41028" y="3178"/>
                  <a:pt x="40984" y="3024"/>
                  <a:pt x="41050" y="2935"/>
                </a:cubicBezTo>
                <a:cubicBezTo>
                  <a:pt x="41182" y="2759"/>
                  <a:pt x="41337" y="2604"/>
                  <a:pt x="41580" y="2604"/>
                </a:cubicBezTo>
                <a:cubicBezTo>
                  <a:pt x="41822" y="2604"/>
                  <a:pt x="42021" y="2560"/>
                  <a:pt x="42175" y="2362"/>
                </a:cubicBezTo>
                <a:cubicBezTo>
                  <a:pt x="42220" y="2295"/>
                  <a:pt x="42175" y="2141"/>
                  <a:pt x="42087" y="2141"/>
                </a:cubicBezTo>
                <a:cubicBezTo>
                  <a:pt x="42028" y="2141"/>
                  <a:pt x="41969" y="2131"/>
                  <a:pt x="41917" y="2131"/>
                </a:cubicBezTo>
                <a:cubicBezTo>
                  <a:pt x="41891" y="2131"/>
                  <a:pt x="41866" y="2134"/>
                  <a:pt x="41844" y="2141"/>
                </a:cubicBezTo>
                <a:cubicBezTo>
                  <a:pt x="41690" y="2163"/>
                  <a:pt x="41535" y="2229"/>
                  <a:pt x="41381" y="2229"/>
                </a:cubicBezTo>
                <a:cubicBezTo>
                  <a:pt x="41374" y="2232"/>
                  <a:pt x="41366" y="2233"/>
                  <a:pt x="41358" y="2233"/>
                </a:cubicBezTo>
                <a:cubicBezTo>
                  <a:pt x="41292" y="2233"/>
                  <a:pt x="41202" y="2156"/>
                  <a:pt x="41182" y="2097"/>
                </a:cubicBezTo>
                <a:cubicBezTo>
                  <a:pt x="41160" y="2053"/>
                  <a:pt x="41226" y="1920"/>
                  <a:pt x="41293" y="1898"/>
                </a:cubicBezTo>
                <a:cubicBezTo>
                  <a:pt x="41425" y="1810"/>
                  <a:pt x="41602" y="1766"/>
                  <a:pt x="41756" y="1678"/>
                </a:cubicBezTo>
                <a:cubicBezTo>
                  <a:pt x="41778" y="1678"/>
                  <a:pt x="41800" y="1589"/>
                  <a:pt x="41778" y="1567"/>
                </a:cubicBezTo>
                <a:cubicBezTo>
                  <a:pt x="41778" y="1523"/>
                  <a:pt x="41712" y="1479"/>
                  <a:pt x="41690" y="1479"/>
                </a:cubicBezTo>
                <a:cubicBezTo>
                  <a:pt x="41381" y="1567"/>
                  <a:pt x="41050" y="1633"/>
                  <a:pt x="40741" y="1722"/>
                </a:cubicBezTo>
                <a:cubicBezTo>
                  <a:pt x="40675" y="1744"/>
                  <a:pt x="40608" y="1832"/>
                  <a:pt x="40564" y="1920"/>
                </a:cubicBezTo>
                <a:cubicBezTo>
                  <a:pt x="40520" y="2009"/>
                  <a:pt x="40476" y="2097"/>
                  <a:pt x="40432" y="2185"/>
                </a:cubicBezTo>
                <a:cubicBezTo>
                  <a:pt x="40035" y="2273"/>
                  <a:pt x="39682" y="2340"/>
                  <a:pt x="39306" y="2428"/>
                </a:cubicBezTo>
                <a:cubicBezTo>
                  <a:pt x="39261" y="2439"/>
                  <a:pt x="39215" y="2445"/>
                  <a:pt x="39170" y="2445"/>
                </a:cubicBezTo>
                <a:cubicBezTo>
                  <a:pt x="39040" y="2445"/>
                  <a:pt x="38913" y="2399"/>
                  <a:pt x="38799" y="2318"/>
                </a:cubicBezTo>
                <a:cubicBezTo>
                  <a:pt x="38711" y="2251"/>
                  <a:pt x="38622" y="2185"/>
                  <a:pt x="38534" y="2141"/>
                </a:cubicBezTo>
                <a:cubicBezTo>
                  <a:pt x="38322" y="2000"/>
                  <a:pt x="38110" y="1901"/>
                  <a:pt x="37853" y="1901"/>
                </a:cubicBezTo>
                <a:cubicBezTo>
                  <a:pt x="37789" y="1901"/>
                  <a:pt x="37722" y="1907"/>
                  <a:pt x="37651" y="1920"/>
                </a:cubicBezTo>
                <a:cubicBezTo>
                  <a:pt x="37609" y="1931"/>
                  <a:pt x="37565" y="1935"/>
                  <a:pt x="37520" y="1935"/>
                </a:cubicBezTo>
                <a:cubicBezTo>
                  <a:pt x="37379" y="1935"/>
                  <a:pt x="37228" y="1893"/>
                  <a:pt x="37077" y="1876"/>
                </a:cubicBezTo>
                <a:cubicBezTo>
                  <a:pt x="36846" y="1855"/>
                  <a:pt x="36615" y="1829"/>
                  <a:pt x="36386" y="1829"/>
                </a:cubicBezTo>
                <a:cubicBezTo>
                  <a:pt x="36134" y="1829"/>
                  <a:pt x="35885" y="1860"/>
                  <a:pt x="35643" y="1964"/>
                </a:cubicBezTo>
                <a:cubicBezTo>
                  <a:pt x="35466" y="2031"/>
                  <a:pt x="35295" y="2058"/>
                  <a:pt x="35124" y="2058"/>
                </a:cubicBezTo>
                <a:cubicBezTo>
                  <a:pt x="34953" y="2058"/>
                  <a:pt x="34782" y="2031"/>
                  <a:pt x="34606" y="1986"/>
                </a:cubicBezTo>
                <a:cubicBezTo>
                  <a:pt x="34319" y="1942"/>
                  <a:pt x="34098" y="1854"/>
                  <a:pt x="33966" y="1567"/>
                </a:cubicBezTo>
                <a:cubicBezTo>
                  <a:pt x="33877" y="1369"/>
                  <a:pt x="33723" y="1214"/>
                  <a:pt x="33436" y="1148"/>
                </a:cubicBezTo>
                <a:cubicBezTo>
                  <a:pt x="33181" y="1275"/>
                  <a:pt x="32946" y="1546"/>
                  <a:pt x="32614" y="1546"/>
                </a:cubicBezTo>
                <a:cubicBezTo>
                  <a:pt x="32601" y="1546"/>
                  <a:pt x="32588" y="1546"/>
                  <a:pt x="32575" y="1545"/>
                </a:cubicBezTo>
                <a:cubicBezTo>
                  <a:pt x="32318" y="1545"/>
                  <a:pt x="32091" y="1775"/>
                  <a:pt x="31818" y="1775"/>
                </a:cubicBezTo>
                <a:cubicBezTo>
                  <a:pt x="31764" y="1775"/>
                  <a:pt x="31707" y="1766"/>
                  <a:pt x="31648" y="1744"/>
                </a:cubicBezTo>
                <a:cubicBezTo>
                  <a:pt x="32023" y="971"/>
                  <a:pt x="32730" y="773"/>
                  <a:pt x="33436" y="596"/>
                </a:cubicBezTo>
                <a:cubicBezTo>
                  <a:pt x="33449" y="592"/>
                  <a:pt x="33461" y="590"/>
                  <a:pt x="33474" y="590"/>
                </a:cubicBezTo>
                <a:cubicBezTo>
                  <a:pt x="33527" y="590"/>
                  <a:pt x="33577" y="622"/>
                  <a:pt x="33612" y="640"/>
                </a:cubicBezTo>
                <a:cubicBezTo>
                  <a:pt x="33745" y="684"/>
                  <a:pt x="33855" y="751"/>
                  <a:pt x="33988" y="817"/>
                </a:cubicBezTo>
                <a:cubicBezTo>
                  <a:pt x="34169" y="713"/>
                  <a:pt x="34350" y="671"/>
                  <a:pt x="34540" y="671"/>
                </a:cubicBezTo>
                <a:cubicBezTo>
                  <a:pt x="34674" y="671"/>
                  <a:pt x="34812" y="692"/>
                  <a:pt x="34959" y="729"/>
                </a:cubicBezTo>
                <a:cubicBezTo>
                  <a:pt x="35069" y="773"/>
                  <a:pt x="35201" y="773"/>
                  <a:pt x="35334" y="773"/>
                </a:cubicBezTo>
                <a:cubicBezTo>
                  <a:pt x="35466" y="795"/>
                  <a:pt x="35621" y="773"/>
                  <a:pt x="35731" y="817"/>
                </a:cubicBezTo>
                <a:cubicBezTo>
                  <a:pt x="35864" y="861"/>
                  <a:pt x="35974" y="971"/>
                  <a:pt x="36106" y="1082"/>
                </a:cubicBezTo>
                <a:cubicBezTo>
                  <a:pt x="36306" y="851"/>
                  <a:pt x="36527" y="792"/>
                  <a:pt x="36769" y="792"/>
                </a:cubicBezTo>
                <a:cubicBezTo>
                  <a:pt x="36875" y="792"/>
                  <a:pt x="36985" y="803"/>
                  <a:pt x="37099" y="817"/>
                </a:cubicBezTo>
                <a:cubicBezTo>
                  <a:pt x="37458" y="848"/>
                  <a:pt x="37817" y="879"/>
                  <a:pt x="38168" y="879"/>
                </a:cubicBezTo>
                <a:cubicBezTo>
                  <a:pt x="38314" y="879"/>
                  <a:pt x="38458" y="874"/>
                  <a:pt x="38600" y="861"/>
                </a:cubicBezTo>
                <a:cubicBezTo>
                  <a:pt x="38950" y="813"/>
                  <a:pt x="39300" y="777"/>
                  <a:pt x="39650" y="777"/>
                </a:cubicBezTo>
                <a:cubicBezTo>
                  <a:pt x="39786" y="777"/>
                  <a:pt x="39921" y="782"/>
                  <a:pt x="40057" y="795"/>
                </a:cubicBezTo>
                <a:cubicBezTo>
                  <a:pt x="40564" y="839"/>
                  <a:pt x="41072" y="817"/>
                  <a:pt x="41580" y="839"/>
                </a:cubicBezTo>
                <a:cubicBezTo>
                  <a:pt x="41933" y="839"/>
                  <a:pt x="42264" y="773"/>
                  <a:pt x="42661" y="618"/>
                </a:cubicBezTo>
                <a:cubicBezTo>
                  <a:pt x="42308" y="552"/>
                  <a:pt x="42043" y="486"/>
                  <a:pt x="41778" y="420"/>
                </a:cubicBezTo>
                <a:cubicBezTo>
                  <a:pt x="41621" y="507"/>
                  <a:pt x="41467" y="539"/>
                  <a:pt x="41316" y="539"/>
                </a:cubicBezTo>
                <a:cubicBezTo>
                  <a:pt x="41084" y="539"/>
                  <a:pt x="40857" y="464"/>
                  <a:pt x="40631" y="397"/>
                </a:cubicBezTo>
                <a:cubicBezTo>
                  <a:pt x="40564" y="375"/>
                  <a:pt x="40487" y="370"/>
                  <a:pt x="40407" y="370"/>
                </a:cubicBezTo>
                <a:cubicBezTo>
                  <a:pt x="40327" y="370"/>
                  <a:pt x="40244" y="375"/>
                  <a:pt x="40167" y="375"/>
                </a:cubicBezTo>
                <a:cubicBezTo>
                  <a:pt x="40035" y="375"/>
                  <a:pt x="39924" y="353"/>
                  <a:pt x="39814" y="331"/>
                </a:cubicBezTo>
                <a:cubicBezTo>
                  <a:pt x="39748" y="221"/>
                  <a:pt x="39704" y="111"/>
                  <a:pt x="396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8"/>
          <p:cNvSpPr/>
          <p:nvPr/>
        </p:nvSpPr>
        <p:spPr>
          <a:xfrm>
            <a:off x="-309950" y="4461050"/>
            <a:ext cx="1925025" cy="382025"/>
          </a:xfrm>
          <a:custGeom>
            <a:avLst/>
            <a:gdLst/>
            <a:ahLst/>
            <a:cxnLst/>
            <a:rect l="l" t="t" r="r" b="b"/>
            <a:pathLst>
              <a:path w="77001" h="15281" extrusionOk="0">
                <a:moveTo>
                  <a:pt x="21650" y="825"/>
                </a:moveTo>
                <a:cubicBezTo>
                  <a:pt x="21673" y="869"/>
                  <a:pt x="21673" y="913"/>
                  <a:pt x="21717" y="979"/>
                </a:cubicBezTo>
                <a:cubicBezTo>
                  <a:pt x="21650" y="1001"/>
                  <a:pt x="21584" y="1023"/>
                  <a:pt x="21518" y="1045"/>
                </a:cubicBezTo>
                <a:cubicBezTo>
                  <a:pt x="21496" y="1045"/>
                  <a:pt x="21452" y="913"/>
                  <a:pt x="21474" y="913"/>
                </a:cubicBezTo>
                <a:cubicBezTo>
                  <a:pt x="21518" y="869"/>
                  <a:pt x="21584" y="847"/>
                  <a:pt x="21650" y="825"/>
                </a:cubicBezTo>
                <a:close/>
                <a:moveTo>
                  <a:pt x="18524" y="953"/>
                </a:moveTo>
                <a:cubicBezTo>
                  <a:pt x="18543" y="953"/>
                  <a:pt x="18563" y="1030"/>
                  <a:pt x="18583" y="1089"/>
                </a:cubicBezTo>
                <a:cubicBezTo>
                  <a:pt x="18517" y="1089"/>
                  <a:pt x="18450" y="1111"/>
                  <a:pt x="18384" y="1111"/>
                </a:cubicBezTo>
                <a:cubicBezTo>
                  <a:pt x="18362" y="1111"/>
                  <a:pt x="18340" y="1045"/>
                  <a:pt x="18318" y="1001"/>
                </a:cubicBezTo>
                <a:cubicBezTo>
                  <a:pt x="18384" y="979"/>
                  <a:pt x="18450" y="957"/>
                  <a:pt x="18517" y="957"/>
                </a:cubicBezTo>
                <a:cubicBezTo>
                  <a:pt x="18519" y="955"/>
                  <a:pt x="18521" y="953"/>
                  <a:pt x="18524" y="953"/>
                </a:cubicBezTo>
                <a:close/>
                <a:moveTo>
                  <a:pt x="11565" y="1111"/>
                </a:moveTo>
                <a:cubicBezTo>
                  <a:pt x="11609" y="1133"/>
                  <a:pt x="11653" y="1156"/>
                  <a:pt x="11675" y="1178"/>
                </a:cubicBezTo>
                <a:cubicBezTo>
                  <a:pt x="11675" y="1200"/>
                  <a:pt x="11653" y="1222"/>
                  <a:pt x="11653" y="1244"/>
                </a:cubicBezTo>
                <a:cubicBezTo>
                  <a:pt x="11609" y="1222"/>
                  <a:pt x="11565" y="1200"/>
                  <a:pt x="11543" y="1178"/>
                </a:cubicBezTo>
                <a:cubicBezTo>
                  <a:pt x="11543" y="1178"/>
                  <a:pt x="11565" y="1133"/>
                  <a:pt x="11565" y="1111"/>
                </a:cubicBezTo>
                <a:close/>
                <a:moveTo>
                  <a:pt x="14524" y="881"/>
                </a:moveTo>
                <a:cubicBezTo>
                  <a:pt x="14560" y="881"/>
                  <a:pt x="14598" y="885"/>
                  <a:pt x="14632" y="891"/>
                </a:cubicBezTo>
                <a:cubicBezTo>
                  <a:pt x="14743" y="913"/>
                  <a:pt x="14831" y="1001"/>
                  <a:pt x="14941" y="1045"/>
                </a:cubicBezTo>
                <a:cubicBezTo>
                  <a:pt x="14897" y="1133"/>
                  <a:pt x="14897" y="1222"/>
                  <a:pt x="14875" y="1222"/>
                </a:cubicBezTo>
                <a:cubicBezTo>
                  <a:pt x="14803" y="1258"/>
                  <a:pt x="14702" y="1294"/>
                  <a:pt x="14631" y="1294"/>
                </a:cubicBezTo>
                <a:cubicBezTo>
                  <a:pt x="14615" y="1294"/>
                  <a:pt x="14600" y="1292"/>
                  <a:pt x="14588" y="1288"/>
                </a:cubicBezTo>
                <a:cubicBezTo>
                  <a:pt x="14478" y="1244"/>
                  <a:pt x="14345" y="1133"/>
                  <a:pt x="14323" y="1045"/>
                </a:cubicBezTo>
                <a:cubicBezTo>
                  <a:pt x="14323" y="915"/>
                  <a:pt x="14420" y="881"/>
                  <a:pt x="14524" y="881"/>
                </a:cubicBezTo>
                <a:close/>
                <a:moveTo>
                  <a:pt x="8276" y="1200"/>
                </a:moveTo>
                <a:lnTo>
                  <a:pt x="8276" y="1200"/>
                </a:lnTo>
                <a:cubicBezTo>
                  <a:pt x="8166" y="1266"/>
                  <a:pt x="8078" y="1354"/>
                  <a:pt x="7967" y="1420"/>
                </a:cubicBezTo>
                <a:cubicBezTo>
                  <a:pt x="7963" y="1425"/>
                  <a:pt x="7957" y="1426"/>
                  <a:pt x="7950" y="1426"/>
                </a:cubicBezTo>
                <a:cubicBezTo>
                  <a:pt x="7921" y="1426"/>
                  <a:pt x="7871" y="1394"/>
                  <a:pt x="7835" y="1376"/>
                </a:cubicBezTo>
                <a:cubicBezTo>
                  <a:pt x="7857" y="1332"/>
                  <a:pt x="7857" y="1266"/>
                  <a:pt x="7879" y="1266"/>
                </a:cubicBezTo>
                <a:cubicBezTo>
                  <a:pt x="8012" y="1222"/>
                  <a:pt x="8144" y="1222"/>
                  <a:pt x="8276" y="1200"/>
                </a:cubicBezTo>
                <a:close/>
                <a:moveTo>
                  <a:pt x="3065" y="2403"/>
                </a:moveTo>
                <a:cubicBezTo>
                  <a:pt x="3108" y="2403"/>
                  <a:pt x="3154" y="2421"/>
                  <a:pt x="3200" y="2458"/>
                </a:cubicBezTo>
                <a:cubicBezTo>
                  <a:pt x="3245" y="2502"/>
                  <a:pt x="3245" y="2590"/>
                  <a:pt x="3311" y="2700"/>
                </a:cubicBezTo>
                <a:cubicBezTo>
                  <a:pt x="3208" y="2700"/>
                  <a:pt x="3124" y="2710"/>
                  <a:pt x="3061" y="2710"/>
                </a:cubicBezTo>
                <a:cubicBezTo>
                  <a:pt x="3029" y="2710"/>
                  <a:pt x="3002" y="2708"/>
                  <a:pt x="2980" y="2700"/>
                </a:cubicBezTo>
                <a:cubicBezTo>
                  <a:pt x="2936" y="2678"/>
                  <a:pt x="2891" y="2546"/>
                  <a:pt x="2914" y="2502"/>
                </a:cubicBezTo>
                <a:cubicBezTo>
                  <a:pt x="2952" y="2438"/>
                  <a:pt x="3006" y="2403"/>
                  <a:pt x="3065" y="2403"/>
                </a:cubicBezTo>
                <a:close/>
                <a:moveTo>
                  <a:pt x="62454" y="3688"/>
                </a:moveTo>
                <a:cubicBezTo>
                  <a:pt x="62561" y="3688"/>
                  <a:pt x="62680" y="3720"/>
                  <a:pt x="62788" y="3936"/>
                </a:cubicBezTo>
                <a:cubicBezTo>
                  <a:pt x="62589" y="3980"/>
                  <a:pt x="62457" y="4047"/>
                  <a:pt x="62302" y="4069"/>
                </a:cubicBezTo>
                <a:cubicBezTo>
                  <a:pt x="62236" y="4069"/>
                  <a:pt x="62126" y="3980"/>
                  <a:pt x="62060" y="3914"/>
                </a:cubicBezTo>
                <a:cubicBezTo>
                  <a:pt x="62015" y="3826"/>
                  <a:pt x="62148" y="3694"/>
                  <a:pt x="62324" y="3694"/>
                </a:cubicBezTo>
                <a:cubicBezTo>
                  <a:pt x="62364" y="3694"/>
                  <a:pt x="62408" y="3688"/>
                  <a:pt x="62454" y="3688"/>
                </a:cubicBezTo>
                <a:close/>
                <a:moveTo>
                  <a:pt x="61436" y="10560"/>
                </a:moveTo>
                <a:cubicBezTo>
                  <a:pt x="61480" y="10560"/>
                  <a:pt x="61521" y="10582"/>
                  <a:pt x="61552" y="10623"/>
                </a:cubicBezTo>
                <a:cubicBezTo>
                  <a:pt x="61574" y="10668"/>
                  <a:pt x="61574" y="10734"/>
                  <a:pt x="61574" y="10822"/>
                </a:cubicBezTo>
                <a:cubicBezTo>
                  <a:pt x="61464" y="10800"/>
                  <a:pt x="61375" y="10800"/>
                  <a:pt x="61309" y="10778"/>
                </a:cubicBezTo>
                <a:cubicBezTo>
                  <a:pt x="61287" y="10778"/>
                  <a:pt x="61265" y="10668"/>
                  <a:pt x="61287" y="10645"/>
                </a:cubicBezTo>
                <a:cubicBezTo>
                  <a:pt x="61334" y="10587"/>
                  <a:pt x="61387" y="10560"/>
                  <a:pt x="61436" y="10560"/>
                </a:cubicBezTo>
                <a:close/>
                <a:moveTo>
                  <a:pt x="28642" y="1"/>
                </a:moveTo>
                <a:cubicBezTo>
                  <a:pt x="28607" y="1"/>
                  <a:pt x="28566" y="15"/>
                  <a:pt x="28514" y="52"/>
                </a:cubicBezTo>
                <a:cubicBezTo>
                  <a:pt x="28514" y="184"/>
                  <a:pt x="28558" y="339"/>
                  <a:pt x="28558" y="493"/>
                </a:cubicBezTo>
                <a:cubicBezTo>
                  <a:pt x="28580" y="847"/>
                  <a:pt x="28470" y="979"/>
                  <a:pt x="28117" y="1001"/>
                </a:cubicBezTo>
                <a:cubicBezTo>
                  <a:pt x="27786" y="1023"/>
                  <a:pt x="27455" y="1023"/>
                  <a:pt x="27146" y="1023"/>
                </a:cubicBezTo>
                <a:cubicBezTo>
                  <a:pt x="27115" y="1025"/>
                  <a:pt x="27085" y="1025"/>
                  <a:pt x="27056" y="1025"/>
                </a:cubicBezTo>
                <a:cubicBezTo>
                  <a:pt x="26663" y="1025"/>
                  <a:pt x="26388" y="882"/>
                  <a:pt x="26285" y="471"/>
                </a:cubicBezTo>
                <a:cubicBezTo>
                  <a:pt x="26263" y="383"/>
                  <a:pt x="26175" y="317"/>
                  <a:pt x="26064" y="207"/>
                </a:cubicBezTo>
                <a:cubicBezTo>
                  <a:pt x="26042" y="361"/>
                  <a:pt x="26020" y="427"/>
                  <a:pt x="25998" y="516"/>
                </a:cubicBezTo>
                <a:cubicBezTo>
                  <a:pt x="25976" y="604"/>
                  <a:pt x="25976" y="714"/>
                  <a:pt x="25954" y="825"/>
                </a:cubicBezTo>
                <a:cubicBezTo>
                  <a:pt x="25888" y="979"/>
                  <a:pt x="25777" y="1089"/>
                  <a:pt x="25579" y="1089"/>
                </a:cubicBezTo>
                <a:cubicBezTo>
                  <a:pt x="25380" y="1067"/>
                  <a:pt x="25248" y="957"/>
                  <a:pt x="25226" y="736"/>
                </a:cubicBezTo>
                <a:cubicBezTo>
                  <a:pt x="25204" y="582"/>
                  <a:pt x="25182" y="427"/>
                  <a:pt x="25182" y="273"/>
                </a:cubicBezTo>
                <a:cubicBezTo>
                  <a:pt x="25168" y="272"/>
                  <a:pt x="25154" y="272"/>
                  <a:pt x="25140" y="272"/>
                </a:cubicBezTo>
                <a:cubicBezTo>
                  <a:pt x="24615" y="272"/>
                  <a:pt x="24331" y="674"/>
                  <a:pt x="23879" y="825"/>
                </a:cubicBezTo>
                <a:cubicBezTo>
                  <a:pt x="23813" y="560"/>
                  <a:pt x="23747" y="339"/>
                  <a:pt x="23659" y="30"/>
                </a:cubicBezTo>
                <a:cubicBezTo>
                  <a:pt x="23372" y="383"/>
                  <a:pt x="23151" y="670"/>
                  <a:pt x="22864" y="1023"/>
                </a:cubicBezTo>
                <a:cubicBezTo>
                  <a:pt x="22559" y="589"/>
                  <a:pt x="22183" y="483"/>
                  <a:pt x="21779" y="483"/>
                </a:cubicBezTo>
                <a:cubicBezTo>
                  <a:pt x="21629" y="483"/>
                  <a:pt x="21475" y="498"/>
                  <a:pt x="21319" y="516"/>
                </a:cubicBezTo>
                <a:cubicBezTo>
                  <a:pt x="21113" y="542"/>
                  <a:pt x="20908" y="563"/>
                  <a:pt x="20708" y="563"/>
                </a:cubicBezTo>
                <a:cubicBezTo>
                  <a:pt x="20246" y="563"/>
                  <a:pt x="19807" y="453"/>
                  <a:pt x="19421" y="52"/>
                </a:cubicBezTo>
                <a:cubicBezTo>
                  <a:pt x="19188" y="266"/>
                  <a:pt x="19006" y="531"/>
                  <a:pt x="18710" y="531"/>
                </a:cubicBezTo>
                <a:cubicBezTo>
                  <a:pt x="18670" y="531"/>
                  <a:pt x="18628" y="526"/>
                  <a:pt x="18583" y="516"/>
                </a:cubicBezTo>
                <a:cubicBezTo>
                  <a:pt x="18431" y="490"/>
                  <a:pt x="18280" y="481"/>
                  <a:pt x="18129" y="481"/>
                </a:cubicBezTo>
                <a:cubicBezTo>
                  <a:pt x="17750" y="481"/>
                  <a:pt x="17372" y="538"/>
                  <a:pt x="16994" y="538"/>
                </a:cubicBezTo>
                <a:cubicBezTo>
                  <a:pt x="15272" y="538"/>
                  <a:pt x="13551" y="538"/>
                  <a:pt x="11830" y="516"/>
                </a:cubicBezTo>
                <a:cubicBezTo>
                  <a:pt x="11543" y="516"/>
                  <a:pt x="11366" y="604"/>
                  <a:pt x="11212" y="825"/>
                </a:cubicBezTo>
                <a:cubicBezTo>
                  <a:pt x="11101" y="979"/>
                  <a:pt x="10991" y="1133"/>
                  <a:pt x="10859" y="1266"/>
                </a:cubicBezTo>
                <a:cubicBezTo>
                  <a:pt x="10770" y="1332"/>
                  <a:pt x="10660" y="1376"/>
                  <a:pt x="10572" y="1398"/>
                </a:cubicBezTo>
                <a:cubicBezTo>
                  <a:pt x="10546" y="1408"/>
                  <a:pt x="10520" y="1412"/>
                  <a:pt x="10496" y="1412"/>
                </a:cubicBezTo>
                <a:cubicBezTo>
                  <a:pt x="10349" y="1412"/>
                  <a:pt x="10228" y="1256"/>
                  <a:pt x="10285" y="1067"/>
                </a:cubicBezTo>
                <a:cubicBezTo>
                  <a:pt x="10307" y="979"/>
                  <a:pt x="10395" y="891"/>
                  <a:pt x="10241" y="736"/>
                </a:cubicBezTo>
                <a:cubicBezTo>
                  <a:pt x="10132" y="720"/>
                  <a:pt x="10022" y="710"/>
                  <a:pt x="9913" y="710"/>
                </a:cubicBezTo>
                <a:cubicBezTo>
                  <a:pt x="9575" y="710"/>
                  <a:pt x="9238" y="801"/>
                  <a:pt x="8938" y="1067"/>
                </a:cubicBezTo>
                <a:cubicBezTo>
                  <a:pt x="8791" y="1185"/>
                  <a:pt x="8654" y="1254"/>
                  <a:pt x="8507" y="1254"/>
                </a:cubicBezTo>
                <a:cubicBezTo>
                  <a:pt x="8433" y="1254"/>
                  <a:pt x="8357" y="1236"/>
                  <a:pt x="8276" y="1200"/>
                </a:cubicBezTo>
                <a:cubicBezTo>
                  <a:pt x="8119" y="886"/>
                  <a:pt x="7840" y="799"/>
                  <a:pt x="7563" y="799"/>
                </a:cubicBezTo>
                <a:cubicBezTo>
                  <a:pt x="7529" y="799"/>
                  <a:pt x="7494" y="800"/>
                  <a:pt x="7460" y="802"/>
                </a:cubicBezTo>
                <a:cubicBezTo>
                  <a:pt x="7018" y="825"/>
                  <a:pt x="6599" y="913"/>
                  <a:pt x="6180" y="957"/>
                </a:cubicBezTo>
                <a:cubicBezTo>
                  <a:pt x="6114" y="1089"/>
                  <a:pt x="6069" y="1288"/>
                  <a:pt x="6003" y="1310"/>
                </a:cubicBezTo>
                <a:cubicBezTo>
                  <a:pt x="5596" y="1331"/>
                  <a:pt x="5334" y="1686"/>
                  <a:pt x="4915" y="1686"/>
                </a:cubicBezTo>
                <a:cubicBezTo>
                  <a:pt x="4903" y="1686"/>
                  <a:pt x="4890" y="1686"/>
                  <a:pt x="4878" y="1685"/>
                </a:cubicBezTo>
                <a:cubicBezTo>
                  <a:pt x="4848" y="1683"/>
                  <a:pt x="4818" y="1682"/>
                  <a:pt x="4788" y="1682"/>
                </a:cubicBezTo>
                <a:cubicBezTo>
                  <a:pt x="4468" y="1682"/>
                  <a:pt x="4167" y="1789"/>
                  <a:pt x="3885" y="1950"/>
                </a:cubicBezTo>
                <a:cubicBezTo>
                  <a:pt x="3697" y="2075"/>
                  <a:pt x="3498" y="2134"/>
                  <a:pt x="3296" y="2134"/>
                </a:cubicBezTo>
                <a:cubicBezTo>
                  <a:pt x="3213" y="2134"/>
                  <a:pt x="3130" y="2124"/>
                  <a:pt x="3046" y="2105"/>
                </a:cubicBezTo>
                <a:cubicBezTo>
                  <a:pt x="2914" y="2082"/>
                  <a:pt x="2781" y="2060"/>
                  <a:pt x="2649" y="2038"/>
                </a:cubicBezTo>
                <a:cubicBezTo>
                  <a:pt x="2384" y="2038"/>
                  <a:pt x="2274" y="2149"/>
                  <a:pt x="2251" y="2436"/>
                </a:cubicBezTo>
                <a:cubicBezTo>
                  <a:pt x="2229" y="2546"/>
                  <a:pt x="2251" y="2634"/>
                  <a:pt x="2251" y="2678"/>
                </a:cubicBezTo>
                <a:cubicBezTo>
                  <a:pt x="1832" y="3230"/>
                  <a:pt x="1280" y="3340"/>
                  <a:pt x="707" y="3429"/>
                </a:cubicBezTo>
                <a:cubicBezTo>
                  <a:pt x="530" y="3473"/>
                  <a:pt x="287" y="3385"/>
                  <a:pt x="89" y="3649"/>
                </a:cubicBezTo>
                <a:cubicBezTo>
                  <a:pt x="243" y="3694"/>
                  <a:pt x="353" y="3738"/>
                  <a:pt x="464" y="3760"/>
                </a:cubicBezTo>
                <a:cubicBezTo>
                  <a:pt x="618" y="3804"/>
                  <a:pt x="751" y="3826"/>
                  <a:pt x="905" y="3848"/>
                </a:cubicBezTo>
                <a:cubicBezTo>
                  <a:pt x="883" y="3936"/>
                  <a:pt x="883" y="4003"/>
                  <a:pt x="861" y="4047"/>
                </a:cubicBezTo>
                <a:cubicBezTo>
                  <a:pt x="786" y="4137"/>
                  <a:pt x="693" y="4158"/>
                  <a:pt x="594" y="4158"/>
                </a:cubicBezTo>
                <a:cubicBezTo>
                  <a:pt x="505" y="4158"/>
                  <a:pt x="412" y="4141"/>
                  <a:pt x="321" y="4141"/>
                </a:cubicBezTo>
                <a:cubicBezTo>
                  <a:pt x="213" y="4141"/>
                  <a:pt x="109" y="4165"/>
                  <a:pt x="22" y="4267"/>
                </a:cubicBezTo>
                <a:cubicBezTo>
                  <a:pt x="0" y="4841"/>
                  <a:pt x="552" y="4665"/>
                  <a:pt x="773" y="4819"/>
                </a:cubicBezTo>
                <a:cubicBezTo>
                  <a:pt x="1126" y="5459"/>
                  <a:pt x="1545" y="5878"/>
                  <a:pt x="2274" y="5878"/>
                </a:cubicBezTo>
                <a:cubicBezTo>
                  <a:pt x="2384" y="5878"/>
                  <a:pt x="2494" y="5878"/>
                  <a:pt x="2605" y="5900"/>
                </a:cubicBezTo>
                <a:cubicBezTo>
                  <a:pt x="3024" y="5967"/>
                  <a:pt x="3399" y="6077"/>
                  <a:pt x="3620" y="6474"/>
                </a:cubicBezTo>
                <a:cubicBezTo>
                  <a:pt x="3796" y="6739"/>
                  <a:pt x="4083" y="6827"/>
                  <a:pt x="4392" y="6827"/>
                </a:cubicBezTo>
                <a:cubicBezTo>
                  <a:pt x="4591" y="6849"/>
                  <a:pt x="4789" y="6849"/>
                  <a:pt x="5076" y="6849"/>
                </a:cubicBezTo>
                <a:cubicBezTo>
                  <a:pt x="4966" y="6982"/>
                  <a:pt x="4922" y="7070"/>
                  <a:pt x="4878" y="7092"/>
                </a:cubicBezTo>
                <a:cubicBezTo>
                  <a:pt x="4701" y="7136"/>
                  <a:pt x="4503" y="7158"/>
                  <a:pt x="4326" y="7181"/>
                </a:cubicBezTo>
                <a:cubicBezTo>
                  <a:pt x="4105" y="7181"/>
                  <a:pt x="3907" y="7225"/>
                  <a:pt x="3796" y="7467"/>
                </a:cubicBezTo>
                <a:cubicBezTo>
                  <a:pt x="3710" y="7657"/>
                  <a:pt x="3570" y="7725"/>
                  <a:pt x="3408" y="7725"/>
                </a:cubicBezTo>
                <a:cubicBezTo>
                  <a:pt x="3363" y="7725"/>
                  <a:pt x="3315" y="7720"/>
                  <a:pt x="3267" y="7710"/>
                </a:cubicBezTo>
                <a:cubicBezTo>
                  <a:pt x="3097" y="7690"/>
                  <a:pt x="2931" y="7682"/>
                  <a:pt x="2765" y="7682"/>
                </a:cubicBezTo>
                <a:cubicBezTo>
                  <a:pt x="2198" y="7682"/>
                  <a:pt x="1651" y="7784"/>
                  <a:pt x="1104" y="7887"/>
                </a:cubicBezTo>
                <a:cubicBezTo>
                  <a:pt x="949" y="7909"/>
                  <a:pt x="773" y="7887"/>
                  <a:pt x="685" y="8130"/>
                </a:cubicBezTo>
                <a:cubicBezTo>
                  <a:pt x="949" y="8130"/>
                  <a:pt x="1192" y="8130"/>
                  <a:pt x="1413" y="8152"/>
                </a:cubicBezTo>
                <a:cubicBezTo>
                  <a:pt x="1611" y="8152"/>
                  <a:pt x="1810" y="8152"/>
                  <a:pt x="1987" y="8174"/>
                </a:cubicBezTo>
                <a:cubicBezTo>
                  <a:pt x="2251" y="8218"/>
                  <a:pt x="2494" y="8328"/>
                  <a:pt x="2605" y="8593"/>
                </a:cubicBezTo>
                <a:cubicBezTo>
                  <a:pt x="2428" y="8858"/>
                  <a:pt x="2163" y="8858"/>
                  <a:pt x="1942" y="8902"/>
                </a:cubicBezTo>
                <a:cubicBezTo>
                  <a:pt x="1700" y="8946"/>
                  <a:pt x="1457" y="8924"/>
                  <a:pt x="1214" y="8946"/>
                </a:cubicBezTo>
                <a:cubicBezTo>
                  <a:pt x="1185" y="8949"/>
                  <a:pt x="1155" y="8950"/>
                  <a:pt x="1124" y="8950"/>
                </a:cubicBezTo>
                <a:cubicBezTo>
                  <a:pt x="1066" y="8950"/>
                  <a:pt x="1007" y="8946"/>
                  <a:pt x="948" y="8946"/>
                </a:cubicBezTo>
                <a:cubicBezTo>
                  <a:pt x="810" y="8946"/>
                  <a:pt x="673" y="8966"/>
                  <a:pt x="552" y="9101"/>
                </a:cubicBezTo>
                <a:cubicBezTo>
                  <a:pt x="647" y="9212"/>
                  <a:pt x="754" y="9240"/>
                  <a:pt x="864" y="9240"/>
                </a:cubicBezTo>
                <a:cubicBezTo>
                  <a:pt x="978" y="9240"/>
                  <a:pt x="1097" y="9209"/>
                  <a:pt x="1209" y="9209"/>
                </a:cubicBezTo>
                <a:cubicBezTo>
                  <a:pt x="1288" y="9209"/>
                  <a:pt x="1365" y="9224"/>
                  <a:pt x="1435" y="9277"/>
                </a:cubicBezTo>
                <a:cubicBezTo>
                  <a:pt x="1457" y="9476"/>
                  <a:pt x="1479" y="9719"/>
                  <a:pt x="1501" y="9895"/>
                </a:cubicBezTo>
                <a:cubicBezTo>
                  <a:pt x="1718" y="10058"/>
                  <a:pt x="1949" y="10072"/>
                  <a:pt x="2171" y="10072"/>
                </a:cubicBezTo>
                <a:cubicBezTo>
                  <a:pt x="2221" y="10072"/>
                  <a:pt x="2269" y="10072"/>
                  <a:pt x="2318" y="10072"/>
                </a:cubicBezTo>
                <a:cubicBezTo>
                  <a:pt x="2869" y="10116"/>
                  <a:pt x="3443" y="10182"/>
                  <a:pt x="3995" y="10204"/>
                </a:cubicBezTo>
                <a:cubicBezTo>
                  <a:pt x="4834" y="10248"/>
                  <a:pt x="5672" y="10248"/>
                  <a:pt x="6489" y="10270"/>
                </a:cubicBezTo>
                <a:cubicBezTo>
                  <a:pt x="7173" y="10270"/>
                  <a:pt x="7835" y="10248"/>
                  <a:pt x="8519" y="10248"/>
                </a:cubicBezTo>
                <a:cubicBezTo>
                  <a:pt x="8806" y="10248"/>
                  <a:pt x="9027" y="10403"/>
                  <a:pt x="9137" y="10690"/>
                </a:cubicBezTo>
                <a:cubicBezTo>
                  <a:pt x="9203" y="10844"/>
                  <a:pt x="9270" y="11021"/>
                  <a:pt x="9336" y="11219"/>
                </a:cubicBezTo>
                <a:cubicBezTo>
                  <a:pt x="9402" y="11153"/>
                  <a:pt x="9468" y="11131"/>
                  <a:pt x="9490" y="11087"/>
                </a:cubicBezTo>
                <a:cubicBezTo>
                  <a:pt x="9578" y="10712"/>
                  <a:pt x="9843" y="10513"/>
                  <a:pt x="10130" y="10292"/>
                </a:cubicBezTo>
                <a:cubicBezTo>
                  <a:pt x="10247" y="10195"/>
                  <a:pt x="10368" y="10140"/>
                  <a:pt x="10483" y="10140"/>
                </a:cubicBezTo>
                <a:cubicBezTo>
                  <a:pt x="10627" y="10140"/>
                  <a:pt x="10760" y="10228"/>
                  <a:pt x="10859" y="10425"/>
                </a:cubicBezTo>
                <a:cubicBezTo>
                  <a:pt x="10947" y="10601"/>
                  <a:pt x="11079" y="10778"/>
                  <a:pt x="11212" y="10954"/>
                </a:cubicBezTo>
                <a:cubicBezTo>
                  <a:pt x="11035" y="11043"/>
                  <a:pt x="10859" y="11131"/>
                  <a:pt x="10660" y="11219"/>
                </a:cubicBezTo>
                <a:cubicBezTo>
                  <a:pt x="10947" y="11572"/>
                  <a:pt x="10947" y="11572"/>
                  <a:pt x="11653" y="11793"/>
                </a:cubicBezTo>
                <a:cubicBezTo>
                  <a:pt x="11785" y="12389"/>
                  <a:pt x="12293" y="12588"/>
                  <a:pt x="12801" y="12764"/>
                </a:cubicBezTo>
                <a:cubicBezTo>
                  <a:pt x="12999" y="12830"/>
                  <a:pt x="13242" y="12830"/>
                  <a:pt x="13441" y="12830"/>
                </a:cubicBezTo>
                <a:cubicBezTo>
                  <a:pt x="13475" y="12829"/>
                  <a:pt x="13510" y="12828"/>
                  <a:pt x="13543" y="12828"/>
                </a:cubicBezTo>
                <a:cubicBezTo>
                  <a:pt x="13937" y="12828"/>
                  <a:pt x="14251" y="12953"/>
                  <a:pt x="14434" y="13360"/>
                </a:cubicBezTo>
                <a:cubicBezTo>
                  <a:pt x="14456" y="13404"/>
                  <a:pt x="14522" y="13404"/>
                  <a:pt x="14632" y="13470"/>
                </a:cubicBezTo>
                <a:cubicBezTo>
                  <a:pt x="14699" y="13360"/>
                  <a:pt x="14809" y="13228"/>
                  <a:pt x="14875" y="13117"/>
                </a:cubicBezTo>
                <a:cubicBezTo>
                  <a:pt x="15294" y="13139"/>
                  <a:pt x="15648" y="13250"/>
                  <a:pt x="15912" y="13559"/>
                </a:cubicBezTo>
                <a:cubicBezTo>
                  <a:pt x="15979" y="13625"/>
                  <a:pt x="16089" y="13647"/>
                  <a:pt x="16177" y="13669"/>
                </a:cubicBezTo>
                <a:cubicBezTo>
                  <a:pt x="16581" y="13324"/>
                  <a:pt x="16787" y="13159"/>
                  <a:pt x="17049" y="13159"/>
                </a:cubicBezTo>
                <a:cubicBezTo>
                  <a:pt x="17274" y="13159"/>
                  <a:pt x="17541" y="13280"/>
                  <a:pt x="18009" y="13514"/>
                </a:cubicBezTo>
                <a:cubicBezTo>
                  <a:pt x="18255" y="13315"/>
                  <a:pt x="18532" y="13212"/>
                  <a:pt x="18834" y="13212"/>
                </a:cubicBezTo>
                <a:cubicBezTo>
                  <a:pt x="18967" y="13212"/>
                  <a:pt x="19104" y="13231"/>
                  <a:pt x="19245" y="13272"/>
                </a:cubicBezTo>
                <a:cubicBezTo>
                  <a:pt x="19349" y="13299"/>
                  <a:pt x="19451" y="13312"/>
                  <a:pt x="19551" y="13312"/>
                </a:cubicBezTo>
                <a:cubicBezTo>
                  <a:pt x="19770" y="13312"/>
                  <a:pt x="19982" y="13252"/>
                  <a:pt x="20194" y="13161"/>
                </a:cubicBezTo>
                <a:cubicBezTo>
                  <a:pt x="20456" y="13056"/>
                  <a:pt x="20714" y="12981"/>
                  <a:pt x="20966" y="12981"/>
                </a:cubicBezTo>
                <a:cubicBezTo>
                  <a:pt x="21244" y="12981"/>
                  <a:pt x="21517" y="13073"/>
                  <a:pt x="21783" y="13316"/>
                </a:cubicBezTo>
                <a:cubicBezTo>
                  <a:pt x="21875" y="13396"/>
                  <a:pt x="21978" y="13435"/>
                  <a:pt x="22084" y="13435"/>
                </a:cubicBezTo>
                <a:cubicBezTo>
                  <a:pt x="22183" y="13435"/>
                  <a:pt x="22283" y="13402"/>
                  <a:pt x="22379" y="13338"/>
                </a:cubicBezTo>
                <a:cubicBezTo>
                  <a:pt x="22467" y="13294"/>
                  <a:pt x="22555" y="13206"/>
                  <a:pt x="22644" y="13161"/>
                </a:cubicBezTo>
                <a:cubicBezTo>
                  <a:pt x="22867" y="13040"/>
                  <a:pt x="23114" y="12978"/>
                  <a:pt x="23357" y="12978"/>
                </a:cubicBezTo>
                <a:cubicBezTo>
                  <a:pt x="23692" y="12978"/>
                  <a:pt x="24021" y="13095"/>
                  <a:pt x="24277" y="13338"/>
                </a:cubicBezTo>
                <a:cubicBezTo>
                  <a:pt x="24520" y="13560"/>
                  <a:pt x="24762" y="13672"/>
                  <a:pt x="25056" y="13672"/>
                </a:cubicBezTo>
                <a:cubicBezTo>
                  <a:pt x="25083" y="13672"/>
                  <a:pt x="25110" y="13671"/>
                  <a:pt x="25137" y="13669"/>
                </a:cubicBezTo>
                <a:lnTo>
                  <a:pt x="25645" y="13669"/>
                </a:lnTo>
                <a:cubicBezTo>
                  <a:pt x="25733" y="14044"/>
                  <a:pt x="25800" y="14419"/>
                  <a:pt x="26153" y="14662"/>
                </a:cubicBezTo>
                <a:cubicBezTo>
                  <a:pt x="26241" y="14508"/>
                  <a:pt x="26307" y="14397"/>
                  <a:pt x="26395" y="14265"/>
                </a:cubicBezTo>
                <a:cubicBezTo>
                  <a:pt x="26550" y="14353"/>
                  <a:pt x="26704" y="14486"/>
                  <a:pt x="26837" y="14486"/>
                </a:cubicBezTo>
                <a:cubicBezTo>
                  <a:pt x="27477" y="14552"/>
                  <a:pt x="28117" y="14574"/>
                  <a:pt x="28779" y="14596"/>
                </a:cubicBezTo>
                <a:cubicBezTo>
                  <a:pt x="29640" y="14618"/>
                  <a:pt x="29640" y="14618"/>
                  <a:pt x="30081" y="15236"/>
                </a:cubicBezTo>
                <a:cubicBezTo>
                  <a:pt x="30213" y="15059"/>
                  <a:pt x="30302" y="14883"/>
                  <a:pt x="30434" y="14728"/>
                </a:cubicBezTo>
                <a:cubicBezTo>
                  <a:pt x="30451" y="14711"/>
                  <a:pt x="30487" y="14704"/>
                  <a:pt x="30529" y="14704"/>
                </a:cubicBezTo>
                <a:cubicBezTo>
                  <a:pt x="30597" y="14704"/>
                  <a:pt x="30680" y="14723"/>
                  <a:pt x="30721" y="14750"/>
                </a:cubicBezTo>
                <a:cubicBezTo>
                  <a:pt x="30787" y="14817"/>
                  <a:pt x="30787" y="14949"/>
                  <a:pt x="30831" y="15037"/>
                </a:cubicBezTo>
                <a:cubicBezTo>
                  <a:pt x="30876" y="15170"/>
                  <a:pt x="30964" y="15280"/>
                  <a:pt x="31118" y="15280"/>
                </a:cubicBezTo>
                <a:cubicBezTo>
                  <a:pt x="31295" y="15280"/>
                  <a:pt x="31295" y="15126"/>
                  <a:pt x="31317" y="14993"/>
                </a:cubicBezTo>
                <a:cubicBezTo>
                  <a:pt x="31339" y="14839"/>
                  <a:pt x="31383" y="14706"/>
                  <a:pt x="31427" y="14530"/>
                </a:cubicBezTo>
                <a:cubicBezTo>
                  <a:pt x="31847" y="14574"/>
                  <a:pt x="32200" y="14662"/>
                  <a:pt x="32575" y="14662"/>
                </a:cubicBezTo>
                <a:cubicBezTo>
                  <a:pt x="32906" y="14662"/>
                  <a:pt x="33149" y="14750"/>
                  <a:pt x="33413" y="14927"/>
                </a:cubicBezTo>
                <a:cubicBezTo>
                  <a:pt x="33590" y="15037"/>
                  <a:pt x="33767" y="15148"/>
                  <a:pt x="33921" y="15258"/>
                </a:cubicBezTo>
                <a:cubicBezTo>
                  <a:pt x="34296" y="15192"/>
                  <a:pt x="34627" y="15126"/>
                  <a:pt x="34870" y="14817"/>
                </a:cubicBezTo>
                <a:cubicBezTo>
                  <a:pt x="35025" y="14640"/>
                  <a:pt x="35245" y="14640"/>
                  <a:pt x="35466" y="14618"/>
                </a:cubicBezTo>
                <a:cubicBezTo>
                  <a:pt x="36283" y="14533"/>
                  <a:pt x="37113" y="14435"/>
                  <a:pt x="37946" y="14435"/>
                </a:cubicBezTo>
                <a:cubicBezTo>
                  <a:pt x="38193" y="14435"/>
                  <a:pt x="38441" y="14443"/>
                  <a:pt x="38688" y="14463"/>
                </a:cubicBezTo>
                <a:cubicBezTo>
                  <a:pt x="38721" y="14475"/>
                  <a:pt x="38760" y="14480"/>
                  <a:pt x="38801" y="14480"/>
                </a:cubicBezTo>
                <a:cubicBezTo>
                  <a:pt x="38843" y="14480"/>
                  <a:pt x="38887" y="14475"/>
                  <a:pt x="38931" y="14463"/>
                </a:cubicBezTo>
                <a:cubicBezTo>
                  <a:pt x="39593" y="14221"/>
                  <a:pt x="40299" y="14331"/>
                  <a:pt x="40983" y="14177"/>
                </a:cubicBezTo>
                <a:cubicBezTo>
                  <a:pt x="41116" y="14151"/>
                  <a:pt x="41210" y="14135"/>
                  <a:pt x="41285" y="14135"/>
                </a:cubicBezTo>
                <a:cubicBezTo>
                  <a:pt x="41470" y="14135"/>
                  <a:pt x="41529" y="14236"/>
                  <a:pt x="41734" y="14552"/>
                </a:cubicBezTo>
                <a:cubicBezTo>
                  <a:pt x="42343" y="14178"/>
                  <a:pt x="42865" y="14015"/>
                  <a:pt x="43580" y="14015"/>
                </a:cubicBezTo>
                <a:cubicBezTo>
                  <a:pt x="43668" y="14015"/>
                  <a:pt x="43758" y="14017"/>
                  <a:pt x="43852" y="14022"/>
                </a:cubicBezTo>
                <a:cubicBezTo>
                  <a:pt x="43960" y="14027"/>
                  <a:pt x="44067" y="14031"/>
                  <a:pt x="44174" y="14031"/>
                </a:cubicBezTo>
                <a:cubicBezTo>
                  <a:pt x="44528" y="14031"/>
                  <a:pt x="44876" y="13988"/>
                  <a:pt x="45199" y="13801"/>
                </a:cubicBezTo>
                <a:cubicBezTo>
                  <a:pt x="45324" y="13717"/>
                  <a:pt x="45468" y="13687"/>
                  <a:pt x="45618" y="13687"/>
                </a:cubicBezTo>
                <a:cubicBezTo>
                  <a:pt x="45705" y="13687"/>
                  <a:pt x="45794" y="13697"/>
                  <a:pt x="45883" y="13713"/>
                </a:cubicBezTo>
                <a:cubicBezTo>
                  <a:pt x="46390" y="13757"/>
                  <a:pt x="46898" y="13801"/>
                  <a:pt x="47428" y="13823"/>
                </a:cubicBezTo>
                <a:cubicBezTo>
                  <a:pt x="47456" y="13828"/>
                  <a:pt x="47484" y="13829"/>
                  <a:pt x="47513" y="13829"/>
                </a:cubicBezTo>
                <a:cubicBezTo>
                  <a:pt x="47639" y="13829"/>
                  <a:pt x="47765" y="13793"/>
                  <a:pt x="47891" y="13757"/>
                </a:cubicBezTo>
                <a:cubicBezTo>
                  <a:pt x="48214" y="13622"/>
                  <a:pt x="48532" y="13555"/>
                  <a:pt x="48846" y="13555"/>
                </a:cubicBezTo>
                <a:cubicBezTo>
                  <a:pt x="49196" y="13555"/>
                  <a:pt x="49540" y="13638"/>
                  <a:pt x="49877" y="13801"/>
                </a:cubicBezTo>
                <a:cubicBezTo>
                  <a:pt x="49966" y="13779"/>
                  <a:pt x="50010" y="13779"/>
                  <a:pt x="50054" y="13757"/>
                </a:cubicBezTo>
                <a:cubicBezTo>
                  <a:pt x="50380" y="13640"/>
                  <a:pt x="50605" y="13574"/>
                  <a:pt x="50790" y="13574"/>
                </a:cubicBezTo>
                <a:cubicBezTo>
                  <a:pt x="51092" y="13574"/>
                  <a:pt x="51287" y="13752"/>
                  <a:pt x="51643" y="14177"/>
                </a:cubicBezTo>
                <a:cubicBezTo>
                  <a:pt x="51687" y="14221"/>
                  <a:pt x="51709" y="14287"/>
                  <a:pt x="51753" y="14309"/>
                </a:cubicBezTo>
                <a:cubicBezTo>
                  <a:pt x="51775" y="14331"/>
                  <a:pt x="51841" y="14353"/>
                  <a:pt x="51930" y="14375"/>
                </a:cubicBezTo>
                <a:cubicBezTo>
                  <a:pt x="52018" y="14154"/>
                  <a:pt x="52106" y="13956"/>
                  <a:pt x="52217" y="13691"/>
                </a:cubicBezTo>
                <a:cubicBezTo>
                  <a:pt x="52497" y="13635"/>
                  <a:pt x="52793" y="13500"/>
                  <a:pt x="53078" y="13500"/>
                </a:cubicBezTo>
                <a:cubicBezTo>
                  <a:pt x="53130" y="13500"/>
                  <a:pt x="53181" y="13504"/>
                  <a:pt x="53232" y="13514"/>
                </a:cubicBezTo>
                <a:cubicBezTo>
                  <a:pt x="53755" y="13585"/>
                  <a:pt x="54277" y="13623"/>
                  <a:pt x="54800" y="13623"/>
                </a:cubicBezTo>
                <a:cubicBezTo>
                  <a:pt x="55425" y="13623"/>
                  <a:pt x="56050" y="13568"/>
                  <a:pt x="56675" y="13448"/>
                </a:cubicBezTo>
                <a:cubicBezTo>
                  <a:pt x="56736" y="13433"/>
                  <a:pt x="56818" y="13407"/>
                  <a:pt x="56891" y="13407"/>
                </a:cubicBezTo>
                <a:cubicBezTo>
                  <a:pt x="56925" y="13407"/>
                  <a:pt x="56956" y="13413"/>
                  <a:pt x="56984" y="13426"/>
                </a:cubicBezTo>
                <a:cubicBezTo>
                  <a:pt x="57211" y="13499"/>
                  <a:pt x="57434" y="13537"/>
                  <a:pt x="57654" y="13537"/>
                </a:cubicBezTo>
                <a:cubicBezTo>
                  <a:pt x="57904" y="13537"/>
                  <a:pt x="58150" y="13488"/>
                  <a:pt x="58396" y="13382"/>
                </a:cubicBezTo>
                <a:cubicBezTo>
                  <a:pt x="58419" y="13371"/>
                  <a:pt x="58445" y="13367"/>
                  <a:pt x="58473" y="13367"/>
                </a:cubicBezTo>
                <a:cubicBezTo>
                  <a:pt x="58535" y="13367"/>
                  <a:pt x="58604" y="13387"/>
                  <a:pt x="58663" y="13387"/>
                </a:cubicBezTo>
                <a:cubicBezTo>
                  <a:pt x="58678" y="13387"/>
                  <a:pt x="58692" y="13385"/>
                  <a:pt x="58705" y="13382"/>
                </a:cubicBezTo>
                <a:cubicBezTo>
                  <a:pt x="58817" y="13364"/>
                  <a:pt x="58928" y="13357"/>
                  <a:pt x="59038" y="13357"/>
                </a:cubicBezTo>
                <a:cubicBezTo>
                  <a:pt x="59439" y="13357"/>
                  <a:pt x="59830" y="13450"/>
                  <a:pt x="60221" y="13450"/>
                </a:cubicBezTo>
                <a:cubicBezTo>
                  <a:pt x="60253" y="13450"/>
                  <a:pt x="60285" y="13450"/>
                  <a:pt x="60316" y="13448"/>
                </a:cubicBezTo>
                <a:cubicBezTo>
                  <a:pt x="60714" y="13436"/>
                  <a:pt x="61105" y="13398"/>
                  <a:pt x="61497" y="13398"/>
                </a:cubicBezTo>
                <a:cubicBezTo>
                  <a:pt x="61822" y="13398"/>
                  <a:pt x="62148" y="13424"/>
                  <a:pt x="62479" y="13514"/>
                </a:cubicBezTo>
                <a:cubicBezTo>
                  <a:pt x="62498" y="13521"/>
                  <a:pt x="62520" y="13524"/>
                  <a:pt x="62542" y="13524"/>
                </a:cubicBezTo>
                <a:cubicBezTo>
                  <a:pt x="62597" y="13524"/>
                  <a:pt x="62659" y="13508"/>
                  <a:pt x="62722" y="13492"/>
                </a:cubicBezTo>
                <a:cubicBezTo>
                  <a:pt x="63109" y="13342"/>
                  <a:pt x="63506" y="13291"/>
                  <a:pt x="63906" y="13291"/>
                </a:cubicBezTo>
                <a:cubicBezTo>
                  <a:pt x="64328" y="13291"/>
                  <a:pt x="64753" y="13348"/>
                  <a:pt x="65171" y="13404"/>
                </a:cubicBezTo>
                <a:cubicBezTo>
                  <a:pt x="65436" y="13426"/>
                  <a:pt x="65723" y="13470"/>
                  <a:pt x="65988" y="13470"/>
                </a:cubicBezTo>
                <a:cubicBezTo>
                  <a:pt x="66738" y="13470"/>
                  <a:pt x="67489" y="13448"/>
                  <a:pt x="68239" y="13426"/>
                </a:cubicBezTo>
                <a:cubicBezTo>
                  <a:pt x="68394" y="13426"/>
                  <a:pt x="68548" y="13360"/>
                  <a:pt x="68703" y="13294"/>
                </a:cubicBezTo>
                <a:cubicBezTo>
                  <a:pt x="69188" y="13051"/>
                  <a:pt x="69718" y="12985"/>
                  <a:pt x="70269" y="12985"/>
                </a:cubicBezTo>
                <a:lnTo>
                  <a:pt x="71726" y="12985"/>
                </a:lnTo>
                <a:cubicBezTo>
                  <a:pt x="72035" y="12985"/>
                  <a:pt x="72366" y="12941"/>
                  <a:pt x="72653" y="12764"/>
                </a:cubicBezTo>
                <a:cubicBezTo>
                  <a:pt x="72971" y="12585"/>
                  <a:pt x="73324" y="12496"/>
                  <a:pt x="73681" y="12496"/>
                </a:cubicBezTo>
                <a:cubicBezTo>
                  <a:pt x="73721" y="12496"/>
                  <a:pt x="73761" y="12497"/>
                  <a:pt x="73801" y="12499"/>
                </a:cubicBezTo>
                <a:cubicBezTo>
                  <a:pt x="73924" y="12508"/>
                  <a:pt x="74046" y="12512"/>
                  <a:pt x="74169" y="12512"/>
                </a:cubicBezTo>
                <a:cubicBezTo>
                  <a:pt x="74990" y="12512"/>
                  <a:pt x="75799" y="12342"/>
                  <a:pt x="76625" y="12323"/>
                </a:cubicBezTo>
                <a:cubicBezTo>
                  <a:pt x="76714" y="12323"/>
                  <a:pt x="76802" y="12257"/>
                  <a:pt x="77001" y="12146"/>
                </a:cubicBezTo>
                <a:cubicBezTo>
                  <a:pt x="76515" y="11992"/>
                  <a:pt x="76162" y="11903"/>
                  <a:pt x="75743" y="11771"/>
                </a:cubicBezTo>
                <a:cubicBezTo>
                  <a:pt x="76118" y="11617"/>
                  <a:pt x="76537" y="11815"/>
                  <a:pt x="76868" y="11506"/>
                </a:cubicBezTo>
                <a:cubicBezTo>
                  <a:pt x="76758" y="11440"/>
                  <a:pt x="76692" y="11396"/>
                  <a:pt x="76625" y="11396"/>
                </a:cubicBezTo>
                <a:cubicBezTo>
                  <a:pt x="75853" y="11396"/>
                  <a:pt x="75125" y="11308"/>
                  <a:pt x="74374" y="11219"/>
                </a:cubicBezTo>
                <a:cubicBezTo>
                  <a:pt x="73889" y="11131"/>
                  <a:pt x="73403" y="11065"/>
                  <a:pt x="72918" y="11065"/>
                </a:cubicBezTo>
                <a:cubicBezTo>
                  <a:pt x="71748" y="11021"/>
                  <a:pt x="70556" y="10976"/>
                  <a:pt x="69387" y="10976"/>
                </a:cubicBezTo>
                <a:cubicBezTo>
                  <a:pt x="68703" y="10976"/>
                  <a:pt x="68040" y="10976"/>
                  <a:pt x="67378" y="10866"/>
                </a:cubicBezTo>
                <a:cubicBezTo>
                  <a:pt x="67301" y="10860"/>
                  <a:pt x="67221" y="10857"/>
                  <a:pt x="67141" y="10857"/>
                </a:cubicBezTo>
                <a:cubicBezTo>
                  <a:pt x="66947" y="10857"/>
                  <a:pt x="66749" y="10873"/>
                  <a:pt x="66562" y="10888"/>
                </a:cubicBezTo>
                <a:cubicBezTo>
                  <a:pt x="66363" y="10888"/>
                  <a:pt x="66142" y="10932"/>
                  <a:pt x="65922" y="10932"/>
                </a:cubicBezTo>
                <a:cubicBezTo>
                  <a:pt x="65127" y="10910"/>
                  <a:pt x="64311" y="10888"/>
                  <a:pt x="63494" y="10888"/>
                </a:cubicBezTo>
                <a:cubicBezTo>
                  <a:pt x="63318" y="10888"/>
                  <a:pt x="63119" y="10866"/>
                  <a:pt x="62942" y="10844"/>
                </a:cubicBezTo>
                <a:cubicBezTo>
                  <a:pt x="62700" y="10822"/>
                  <a:pt x="62611" y="10557"/>
                  <a:pt x="62788" y="10359"/>
                </a:cubicBezTo>
                <a:cubicBezTo>
                  <a:pt x="62920" y="10160"/>
                  <a:pt x="63119" y="10116"/>
                  <a:pt x="63340" y="10094"/>
                </a:cubicBezTo>
                <a:cubicBezTo>
                  <a:pt x="63671" y="10094"/>
                  <a:pt x="63980" y="10072"/>
                  <a:pt x="64311" y="10072"/>
                </a:cubicBezTo>
                <a:cubicBezTo>
                  <a:pt x="64730" y="10072"/>
                  <a:pt x="65105" y="9961"/>
                  <a:pt x="65458" y="9608"/>
                </a:cubicBezTo>
                <a:cubicBezTo>
                  <a:pt x="65304" y="9586"/>
                  <a:pt x="65193" y="9564"/>
                  <a:pt x="65105" y="9564"/>
                </a:cubicBezTo>
                <a:cubicBezTo>
                  <a:pt x="64730" y="9542"/>
                  <a:pt x="64355" y="9564"/>
                  <a:pt x="63980" y="9520"/>
                </a:cubicBezTo>
                <a:cubicBezTo>
                  <a:pt x="63913" y="9520"/>
                  <a:pt x="63803" y="9387"/>
                  <a:pt x="63803" y="9321"/>
                </a:cubicBezTo>
                <a:cubicBezTo>
                  <a:pt x="63781" y="9233"/>
                  <a:pt x="63891" y="9101"/>
                  <a:pt x="63958" y="9079"/>
                </a:cubicBezTo>
                <a:cubicBezTo>
                  <a:pt x="64046" y="9067"/>
                  <a:pt x="64140" y="9067"/>
                  <a:pt x="64233" y="9067"/>
                </a:cubicBezTo>
                <a:cubicBezTo>
                  <a:pt x="64327" y="9067"/>
                  <a:pt x="64421" y="9067"/>
                  <a:pt x="64509" y="9056"/>
                </a:cubicBezTo>
                <a:cubicBezTo>
                  <a:pt x="64598" y="9056"/>
                  <a:pt x="64686" y="8990"/>
                  <a:pt x="64818" y="8924"/>
                </a:cubicBezTo>
                <a:cubicBezTo>
                  <a:pt x="64686" y="8770"/>
                  <a:pt x="64576" y="8659"/>
                  <a:pt x="64443" y="8505"/>
                </a:cubicBezTo>
                <a:cubicBezTo>
                  <a:pt x="64774" y="8461"/>
                  <a:pt x="65039" y="8438"/>
                  <a:pt x="65282" y="8416"/>
                </a:cubicBezTo>
                <a:cubicBezTo>
                  <a:pt x="65127" y="8284"/>
                  <a:pt x="64951" y="8196"/>
                  <a:pt x="64774" y="8196"/>
                </a:cubicBezTo>
                <a:cubicBezTo>
                  <a:pt x="63869" y="8107"/>
                  <a:pt x="62942" y="8041"/>
                  <a:pt x="62038" y="7975"/>
                </a:cubicBezTo>
                <a:cubicBezTo>
                  <a:pt x="61751" y="7953"/>
                  <a:pt x="61442" y="7953"/>
                  <a:pt x="61155" y="7931"/>
                </a:cubicBezTo>
                <a:cubicBezTo>
                  <a:pt x="61022" y="7931"/>
                  <a:pt x="60890" y="7843"/>
                  <a:pt x="60890" y="7688"/>
                </a:cubicBezTo>
                <a:cubicBezTo>
                  <a:pt x="60868" y="7512"/>
                  <a:pt x="60978" y="7357"/>
                  <a:pt x="61133" y="7313"/>
                </a:cubicBezTo>
                <a:cubicBezTo>
                  <a:pt x="61202" y="7293"/>
                  <a:pt x="61276" y="7282"/>
                  <a:pt x="61348" y="7282"/>
                </a:cubicBezTo>
                <a:cubicBezTo>
                  <a:pt x="61437" y="7282"/>
                  <a:pt x="61523" y="7299"/>
                  <a:pt x="61596" y="7335"/>
                </a:cubicBezTo>
                <a:cubicBezTo>
                  <a:pt x="61784" y="7390"/>
                  <a:pt x="61971" y="7418"/>
                  <a:pt x="62159" y="7418"/>
                </a:cubicBezTo>
                <a:cubicBezTo>
                  <a:pt x="62347" y="7418"/>
                  <a:pt x="62534" y="7390"/>
                  <a:pt x="62722" y="7335"/>
                </a:cubicBezTo>
                <a:lnTo>
                  <a:pt x="62722" y="7247"/>
                </a:lnTo>
                <a:lnTo>
                  <a:pt x="62766" y="7269"/>
                </a:lnTo>
                <a:lnTo>
                  <a:pt x="62722" y="7335"/>
                </a:lnTo>
                <a:cubicBezTo>
                  <a:pt x="62777" y="7335"/>
                  <a:pt x="62843" y="7341"/>
                  <a:pt x="62909" y="7341"/>
                </a:cubicBezTo>
                <a:cubicBezTo>
                  <a:pt x="62976" y="7341"/>
                  <a:pt x="63042" y="7335"/>
                  <a:pt x="63097" y="7313"/>
                </a:cubicBezTo>
                <a:cubicBezTo>
                  <a:pt x="63229" y="7247"/>
                  <a:pt x="63340" y="7114"/>
                  <a:pt x="63450" y="7004"/>
                </a:cubicBezTo>
                <a:cubicBezTo>
                  <a:pt x="63679" y="6788"/>
                  <a:pt x="63934" y="6688"/>
                  <a:pt x="64202" y="6688"/>
                </a:cubicBezTo>
                <a:cubicBezTo>
                  <a:pt x="64373" y="6688"/>
                  <a:pt x="64550" y="6728"/>
                  <a:pt x="64730" y="6805"/>
                </a:cubicBezTo>
                <a:cubicBezTo>
                  <a:pt x="64862" y="6872"/>
                  <a:pt x="65017" y="6938"/>
                  <a:pt x="65171" y="7026"/>
                </a:cubicBezTo>
                <a:cubicBezTo>
                  <a:pt x="65382" y="6640"/>
                  <a:pt x="65690" y="6519"/>
                  <a:pt x="66041" y="6519"/>
                </a:cubicBezTo>
                <a:cubicBezTo>
                  <a:pt x="66131" y="6519"/>
                  <a:pt x="66224" y="6527"/>
                  <a:pt x="66319" y="6541"/>
                </a:cubicBezTo>
                <a:cubicBezTo>
                  <a:pt x="66436" y="6559"/>
                  <a:pt x="66550" y="6568"/>
                  <a:pt x="66663" y="6568"/>
                </a:cubicBezTo>
                <a:cubicBezTo>
                  <a:pt x="67084" y="6568"/>
                  <a:pt x="67481" y="6445"/>
                  <a:pt x="67864" y="6254"/>
                </a:cubicBezTo>
                <a:cubicBezTo>
                  <a:pt x="68173" y="6099"/>
                  <a:pt x="68482" y="6033"/>
                  <a:pt x="68813" y="6033"/>
                </a:cubicBezTo>
                <a:cubicBezTo>
                  <a:pt x="68989" y="6033"/>
                  <a:pt x="69166" y="6011"/>
                  <a:pt x="69343" y="6011"/>
                </a:cubicBezTo>
                <a:cubicBezTo>
                  <a:pt x="69516" y="5708"/>
                  <a:pt x="69623" y="5584"/>
                  <a:pt x="69781" y="5584"/>
                </a:cubicBezTo>
                <a:cubicBezTo>
                  <a:pt x="69865" y="5584"/>
                  <a:pt x="69963" y="5619"/>
                  <a:pt x="70093" y="5680"/>
                </a:cubicBezTo>
                <a:cubicBezTo>
                  <a:pt x="70203" y="5724"/>
                  <a:pt x="70314" y="5812"/>
                  <a:pt x="70468" y="5900"/>
                </a:cubicBezTo>
                <a:cubicBezTo>
                  <a:pt x="70755" y="5569"/>
                  <a:pt x="71152" y="5547"/>
                  <a:pt x="71572" y="5547"/>
                </a:cubicBezTo>
                <a:cubicBezTo>
                  <a:pt x="71651" y="5553"/>
                  <a:pt x="71731" y="5557"/>
                  <a:pt x="71809" y="5557"/>
                </a:cubicBezTo>
                <a:cubicBezTo>
                  <a:pt x="72058" y="5557"/>
                  <a:pt x="72297" y="5516"/>
                  <a:pt x="72498" y="5349"/>
                </a:cubicBezTo>
                <a:cubicBezTo>
                  <a:pt x="72830" y="5106"/>
                  <a:pt x="73183" y="5062"/>
                  <a:pt x="73558" y="5062"/>
                </a:cubicBezTo>
                <a:cubicBezTo>
                  <a:pt x="73664" y="5062"/>
                  <a:pt x="73766" y="5069"/>
                  <a:pt x="73873" y="5069"/>
                </a:cubicBezTo>
                <a:cubicBezTo>
                  <a:pt x="74035" y="5069"/>
                  <a:pt x="74207" y="5053"/>
                  <a:pt x="74419" y="4974"/>
                </a:cubicBezTo>
                <a:cubicBezTo>
                  <a:pt x="73845" y="4863"/>
                  <a:pt x="73381" y="4775"/>
                  <a:pt x="72896" y="4687"/>
                </a:cubicBezTo>
                <a:cubicBezTo>
                  <a:pt x="73094" y="4488"/>
                  <a:pt x="73403" y="4709"/>
                  <a:pt x="73580" y="4444"/>
                </a:cubicBezTo>
                <a:cubicBezTo>
                  <a:pt x="73417" y="4281"/>
                  <a:pt x="73225" y="4267"/>
                  <a:pt x="73028" y="4267"/>
                </a:cubicBezTo>
                <a:cubicBezTo>
                  <a:pt x="72984" y="4267"/>
                  <a:pt x="72940" y="4267"/>
                  <a:pt x="72896" y="4267"/>
                </a:cubicBezTo>
                <a:cubicBezTo>
                  <a:pt x="72796" y="4262"/>
                  <a:pt x="72696" y="4260"/>
                  <a:pt x="72595" y="4260"/>
                </a:cubicBezTo>
                <a:cubicBezTo>
                  <a:pt x="72494" y="4260"/>
                  <a:pt x="72392" y="4262"/>
                  <a:pt x="72292" y="4262"/>
                </a:cubicBezTo>
                <a:cubicBezTo>
                  <a:pt x="72090" y="4262"/>
                  <a:pt x="71892" y="4256"/>
                  <a:pt x="71704" y="4223"/>
                </a:cubicBezTo>
                <a:cubicBezTo>
                  <a:pt x="70733" y="4025"/>
                  <a:pt x="69762" y="4091"/>
                  <a:pt x="68791" y="4069"/>
                </a:cubicBezTo>
                <a:cubicBezTo>
                  <a:pt x="68495" y="4064"/>
                  <a:pt x="68199" y="4063"/>
                  <a:pt x="67904" y="4063"/>
                </a:cubicBezTo>
                <a:cubicBezTo>
                  <a:pt x="66721" y="4063"/>
                  <a:pt x="65538" y="4091"/>
                  <a:pt x="64355" y="4091"/>
                </a:cubicBezTo>
                <a:cubicBezTo>
                  <a:pt x="64156" y="4091"/>
                  <a:pt x="63936" y="4069"/>
                  <a:pt x="63715" y="4025"/>
                </a:cubicBezTo>
                <a:cubicBezTo>
                  <a:pt x="63649" y="4003"/>
                  <a:pt x="63538" y="3870"/>
                  <a:pt x="63538" y="3804"/>
                </a:cubicBezTo>
                <a:cubicBezTo>
                  <a:pt x="63538" y="3716"/>
                  <a:pt x="63649" y="3583"/>
                  <a:pt x="63715" y="3583"/>
                </a:cubicBezTo>
                <a:cubicBezTo>
                  <a:pt x="63980" y="3517"/>
                  <a:pt x="64245" y="3473"/>
                  <a:pt x="64509" y="3473"/>
                </a:cubicBezTo>
                <a:cubicBezTo>
                  <a:pt x="65216" y="3429"/>
                  <a:pt x="65900" y="3429"/>
                  <a:pt x="66606" y="3407"/>
                </a:cubicBezTo>
                <a:cubicBezTo>
                  <a:pt x="67025" y="3385"/>
                  <a:pt x="67467" y="3318"/>
                  <a:pt x="67886" y="3318"/>
                </a:cubicBezTo>
                <a:cubicBezTo>
                  <a:pt x="68371" y="3318"/>
                  <a:pt x="68835" y="3296"/>
                  <a:pt x="69320" y="3230"/>
                </a:cubicBezTo>
                <a:cubicBezTo>
                  <a:pt x="69056" y="3142"/>
                  <a:pt x="68791" y="3120"/>
                  <a:pt x="68548" y="3009"/>
                </a:cubicBezTo>
                <a:cubicBezTo>
                  <a:pt x="68228" y="2850"/>
                  <a:pt x="67899" y="2785"/>
                  <a:pt x="67567" y="2785"/>
                </a:cubicBezTo>
                <a:cubicBezTo>
                  <a:pt x="67394" y="2785"/>
                  <a:pt x="67221" y="2803"/>
                  <a:pt x="67047" y="2833"/>
                </a:cubicBezTo>
                <a:cubicBezTo>
                  <a:pt x="66801" y="2874"/>
                  <a:pt x="66560" y="2891"/>
                  <a:pt x="66319" y="2891"/>
                </a:cubicBezTo>
                <a:cubicBezTo>
                  <a:pt x="66041" y="2891"/>
                  <a:pt x="65764" y="2868"/>
                  <a:pt x="65480" y="2833"/>
                </a:cubicBezTo>
                <a:cubicBezTo>
                  <a:pt x="65333" y="2811"/>
                  <a:pt x="65184" y="2799"/>
                  <a:pt x="65033" y="2799"/>
                </a:cubicBezTo>
                <a:cubicBezTo>
                  <a:pt x="64732" y="2799"/>
                  <a:pt x="64428" y="2848"/>
                  <a:pt x="64134" y="2965"/>
                </a:cubicBezTo>
                <a:cubicBezTo>
                  <a:pt x="63993" y="3024"/>
                  <a:pt x="63870" y="3053"/>
                  <a:pt x="63765" y="3053"/>
                </a:cubicBezTo>
                <a:cubicBezTo>
                  <a:pt x="63476" y="3053"/>
                  <a:pt x="63316" y="2834"/>
                  <a:pt x="63251" y="2414"/>
                </a:cubicBezTo>
                <a:cubicBezTo>
                  <a:pt x="63229" y="2325"/>
                  <a:pt x="63273" y="2193"/>
                  <a:pt x="63075" y="2193"/>
                </a:cubicBezTo>
                <a:cubicBezTo>
                  <a:pt x="62854" y="2590"/>
                  <a:pt x="62435" y="2656"/>
                  <a:pt x="61993" y="2656"/>
                </a:cubicBezTo>
                <a:cubicBezTo>
                  <a:pt x="61552" y="2656"/>
                  <a:pt x="61133" y="2656"/>
                  <a:pt x="60802" y="2369"/>
                </a:cubicBezTo>
                <a:cubicBezTo>
                  <a:pt x="60669" y="2391"/>
                  <a:pt x="60603" y="2414"/>
                  <a:pt x="60515" y="2436"/>
                </a:cubicBezTo>
                <a:cubicBezTo>
                  <a:pt x="60149" y="2577"/>
                  <a:pt x="59777" y="2694"/>
                  <a:pt x="59408" y="2694"/>
                </a:cubicBezTo>
                <a:cubicBezTo>
                  <a:pt x="59088" y="2694"/>
                  <a:pt x="58770" y="2606"/>
                  <a:pt x="58462" y="2369"/>
                </a:cubicBezTo>
                <a:cubicBezTo>
                  <a:pt x="58374" y="2281"/>
                  <a:pt x="58220" y="2281"/>
                  <a:pt x="58087" y="2259"/>
                </a:cubicBezTo>
                <a:cubicBezTo>
                  <a:pt x="57999" y="2259"/>
                  <a:pt x="57889" y="2259"/>
                  <a:pt x="57866" y="2303"/>
                </a:cubicBezTo>
                <a:cubicBezTo>
                  <a:pt x="57697" y="2595"/>
                  <a:pt x="57454" y="2652"/>
                  <a:pt x="57194" y="2652"/>
                </a:cubicBezTo>
                <a:cubicBezTo>
                  <a:pt x="57081" y="2652"/>
                  <a:pt x="56965" y="2641"/>
                  <a:pt x="56851" y="2634"/>
                </a:cubicBezTo>
                <a:cubicBezTo>
                  <a:pt x="56807" y="2634"/>
                  <a:pt x="56763" y="2590"/>
                  <a:pt x="56697" y="2568"/>
                </a:cubicBezTo>
                <a:lnTo>
                  <a:pt x="56697" y="2237"/>
                </a:lnTo>
                <a:cubicBezTo>
                  <a:pt x="56586" y="2215"/>
                  <a:pt x="56498" y="2171"/>
                  <a:pt x="56388" y="2171"/>
                </a:cubicBezTo>
                <a:cubicBezTo>
                  <a:pt x="56241" y="2193"/>
                  <a:pt x="56091" y="2200"/>
                  <a:pt x="55940" y="2200"/>
                </a:cubicBezTo>
                <a:cubicBezTo>
                  <a:pt x="55637" y="2200"/>
                  <a:pt x="55328" y="2171"/>
                  <a:pt x="55019" y="2171"/>
                </a:cubicBezTo>
                <a:cubicBezTo>
                  <a:pt x="54490" y="2171"/>
                  <a:pt x="54004" y="2105"/>
                  <a:pt x="53673" y="1685"/>
                </a:cubicBezTo>
                <a:cubicBezTo>
                  <a:pt x="53320" y="1818"/>
                  <a:pt x="53033" y="1928"/>
                  <a:pt x="52724" y="2016"/>
                </a:cubicBezTo>
                <a:cubicBezTo>
                  <a:pt x="52664" y="2040"/>
                  <a:pt x="52577" y="2058"/>
                  <a:pt x="52499" y="2058"/>
                </a:cubicBezTo>
                <a:cubicBezTo>
                  <a:pt x="52436" y="2058"/>
                  <a:pt x="52379" y="2046"/>
                  <a:pt x="52349" y="2016"/>
                </a:cubicBezTo>
                <a:cubicBezTo>
                  <a:pt x="52139" y="1872"/>
                  <a:pt x="51936" y="1837"/>
                  <a:pt x="51723" y="1837"/>
                </a:cubicBezTo>
                <a:cubicBezTo>
                  <a:pt x="51578" y="1837"/>
                  <a:pt x="51428" y="1853"/>
                  <a:pt x="51268" y="1862"/>
                </a:cubicBezTo>
                <a:cubicBezTo>
                  <a:pt x="51226" y="1865"/>
                  <a:pt x="51183" y="1866"/>
                  <a:pt x="51140" y="1866"/>
                </a:cubicBezTo>
                <a:cubicBezTo>
                  <a:pt x="50842" y="1866"/>
                  <a:pt x="50522" y="1801"/>
                  <a:pt x="50252" y="1685"/>
                </a:cubicBezTo>
                <a:cubicBezTo>
                  <a:pt x="50084" y="1610"/>
                  <a:pt x="49915" y="1599"/>
                  <a:pt x="49746" y="1599"/>
                </a:cubicBezTo>
                <a:cubicBezTo>
                  <a:pt x="49674" y="1599"/>
                  <a:pt x="49601" y="1601"/>
                  <a:pt x="49529" y="1601"/>
                </a:cubicBezTo>
                <a:cubicBezTo>
                  <a:pt x="49373" y="1601"/>
                  <a:pt x="49217" y="1591"/>
                  <a:pt x="49061" y="1531"/>
                </a:cubicBezTo>
                <a:cubicBezTo>
                  <a:pt x="49051" y="1527"/>
                  <a:pt x="49040" y="1525"/>
                  <a:pt x="49029" y="1525"/>
                </a:cubicBezTo>
                <a:cubicBezTo>
                  <a:pt x="48915" y="1525"/>
                  <a:pt x="48736" y="1711"/>
                  <a:pt x="48575" y="1751"/>
                </a:cubicBezTo>
                <a:cubicBezTo>
                  <a:pt x="48566" y="1754"/>
                  <a:pt x="48556" y="1756"/>
                  <a:pt x="48545" y="1756"/>
                </a:cubicBezTo>
                <a:cubicBezTo>
                  <a:pt x="48474" y="1756"/>
                  <a:pt x="48368" y="1701"/>
                  <a:pt x="48310" y="1663"/>
                </a:cubicBezTo>
                <a:cubicBezTo>
                  <a:pt x="48288" y="1619"/>
                  <a:pt x="48288" y="1487"/>
                  <a:pt x="48332" y="1442"/>
                </a:cubicBezTo>
                <a:cubicBezTo>
                  <a:pt x="48465" y="1266"/>
                  <a:pt x="48641" y="1089"/>
                  <a:pt x="48818" y="891"/>
                </a:cubicBezTo>
                <a:cubicBezTo>
                  <a:pt x="48626" y="771"/>
                  <a:pt x="48453" y="716"/>
                  <a:pt x="48282" y="716"/>
                </a:cubicBezTo>
                <a:cubicBezTo>
                  <a:pt x="48139" y="716"/>
                  <a:pt x="47998" y="754"/>
                  <a:pt x="47847" y="825"/>
                </a:cubicBezTo>
                <a:cubicBezTo>
                  <a:pt x="47825" y="1045"/>
                  <a:pt x="47847" y="1266"/>
                  <a:pt x="47781" y="1465"/>
                </a:cubicBezTo>
                <a:cubicBezTo>
                  <a:pt x="47759" y="1575"/>
                  <a:pt x="47648" y="1751"/>
                  <a:pt x="47560" y="1751"/>
                </a:cubicBezTo>
                <a:cubicBezTo>
                  <a:pt x="47174" y="1818"/>
                  <a:pt x="46788" y="1856"/>
                  <a:pt x="46401" y="1856"/>
                </a:cubicBezTo>
                <a:cubicBezTo>
                  <a:pt x="46015" y="1856"/>
                  <a:pt x="45629" y="1818"/>
                  <a:pt x="45243" y="1729"/>
                </a:cubicBezTo>
                <a:cubicBezTo>
                  <a:pt x="45088" y="1707"/>
                  <a:pt x="45044" y="1465"/>
                  <a:pt x="45177" y="1332"/>
                </a:cubicBezTo>
                <a:cubicBezTo>
                  <a:pt x="45276" y="1204"/>
                  <a:pt x="45366" y="1141"/>
                  <a:pt x="45488" y="1141"/>
                </a:cubicBezTo>
                <a:cubicBezTo>
                  <a:pt x="45556" y="1141"/>
                  <a:pt x="45634" y="1160"/>
                  <a:pt x="45728" y="1200"/>
                </a:cubicBezTo>
                <a:cubicBezTo>
                  <a:pt x="46010" y="1312"/>
                  <a:pt x="46282" y="1380"/>
                  <a:pt x="46574" y="1380"/>
                </a:cubicBezTo>
                <a:cubicBezTo>
                  <a:pt x="46740" y="1380"/>
                  <a:pt x="46913" y="1358"/>
                  <a:pt x="47097" y="1310"/>
                </a:cubicBezTo>
                <a:cubicBezTo>
                  <a:pt x="47052" y="1089"/>
                  <a:pt x="47008" y="913"/>
                  <a:pt x="46964" y="736"/>
                </a:cubicBezTo>
                <a:cubicBezTo>
                  <a:pt x="46125" y="736"/>
                  <a:pt x="45331" y="780"/>
                  <a:pt x="44536" y="780"/>
                </a:cubicBezTo>
                <a:cubicBezTo>
                  <a:pt x="44161" y="780"/>
                  <a:pt x="43786" y="714"/>
                  <a:pt x="43411" y="692"/>
                </a:cubicBezTo>
                <a:cubicBezTo>
                  <a:pt x="42992" y="670"/>
                  <a:pt x="42639" y="471"/>
                  <a:pt x="42307" y="184"/>
                </a:cubicBezTo>
                <a:cubicBezTo>
                  <a:pt x="42065" y="516"/>
                  <a:pt x="41734" y="538"/>
                  <a:pt x="41403" y="538"/>
                </a:cubicBezTo>
                <a:cubicBezTo>
                  <a:pt x="41116" y="560"/>
                  <a:pt x="40807" y="538"/>
                  <a:pt x="40520" y="582"/>
                </a:cubicBezTo>
                <a:cubicBezTo>
                  <a:pt x="40053" y="683"/>
                  <a:pt x="39579" y="704"/>
                  <a:pt x="39103" y="704"/>
                </a:cubicBezTo>
                <a:cubicBezTo>
                  <a:pt x="38745" y="704"/>
                  <a:pt x="38385" y="692"/>
                  <a:pt x="38026" y="692"/>
                </a:cubicBezTo>
                <a:cubicBezTo>
                  <a:pt x="37849" y="692"/>
                  <a:pt x="37629" y="692"/>
                  <a:pt x="37474" y="626"/>
                </a:cubicBezTo>
                <a:cubicBezTo>
                  <a:pt x="37336" y="557"/>
                  <a:pt x="37205" y="528"/>
                  <a:pt x="37077" y="528"/>
                </a:cubicBezTo>
                <a:cubicBezTo>
                  <a:pt x="36876" y="528"/>
                  <a:pt x="36683" y="598"/>
                  <a:pt x="36481" y="692"/>
                </a:cubicBezTo>
                <a:cubicBezTo>
                  <a:pt x="36283" y="779"/>
                  <a:pt x="36085" y="838"/>
                  <a:pt x="35883" y="838"/>
                </a:cubicBezTo>
                <a:cubicBezTo>
                  <a:pt x="35725" y="838"/>
                  <a:pt x="35565" y="801"/>
                  <a:pt x="35400" y="714"/>
                </a:cubicBezTo>
                <a:cubicBezTo>
                  <a:pt x="35314" y="663"/>
                  <a:pt x="35189" y="612"/>
                  <a:pt x="35096" y="612"/>
                </a:cubicBezTo>
                <a:cubicBezTo>
                  <a:pt x="35069" y="612"/>
                  <a:pt x="35044" y="616"/>
                  <a:pt x="35025" y="626"/>
                </a:cubicBezTo>
                <a:cubicBezTo>
                  <a:pt x="34757" y="781"/>
                  <a:pt x="34480" y="801"/>
                  <a:pt x="34206" y="801"/>
                </a:cubicBezTo>
                <a:cubicBezTo>
                  <a:pt x="34110" y="801"/>
                  <a:pt x="34014" y="798"/>
                  <a:pt x="33920" y="798"/>
                </a:cubicBezTo>
                <a:cubicBezTo>
                  <a:pt x="33861" y="798"/>
                  <a:pt x="33802" y="799"/>
                  <a:pt x="33745" y="802"/>
                </a:cubicBezTo>
                <a:cubicBezTo>
                  <a:pt x="32950" y="825"/>
                  <a:pt x="32133" y="847"/>
                  <a:pt x="31339" y="847"/>
                </a:cubicBezTo>
                <a:cubicBezTo>
                  <a:pt x="31206" y="836"/>
                  <a:pt x="31069" y="821"/>
                  <a:pt x="30931" y="821"/>
                </a:cubicBezTo>
                <a:cubicBezTo>
                  <a:pt x="30771" y="821"/>
                  <a:pt x="30610" y="842"/>
                  <a:pt x="30456" y="913"/>
                </a:cubicBezTo>
                <a:cubicBezTo>
                  <a:pt x="30363" y="948"/>
                  <a:pt x="30264" y="976"/>
                  <a:pt x="30168" y="976"/>
                </a:cubicBezTo>
                <a:cubicBezTo>
                  <a:pt x="30082" y="976"/>
                  <a:pt x="30000" y="953"/>
                  <a:pt x="29927" y="891"/>
                </a:cubicBezTo>
                <a:cubicBezTo>
                  <a:pt x="29684" y="670"/>
                  <a:pt x="29353" y="780"/>
                  <a:pt x="29088" y="714"/>
                </a:cubicBezTo>
                <a:cubicBezTo>
                  <a:pt x="29022" y="604"/>
                  <a:pt x="28978" y="493"/>
                  <a:pt x="28933" y="405"/>
                </a:cubicBezTo>
                <a:cubicBezTo>
                  <a:pt x="28889" y="317"/>
                  <a:pt x="28845" y="207"/>
                  <a:pt x="28801" y="118"/>
                </a:cubicBezTo>
                <a:cubicBezTo>
                  <a:pt x="28757" y="59"/>
                  <a:pt x="28713" y="1"/>
                  <a:pt x="286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-913275" y="4046650"/>
            <a:ext cx="1722000" cy="305475"/>
          </a:xfrm>
          <a:custGeom>
            <a:avLst/>
            <a:gdLst/>
            <a:ahLst/>
            <a:cxnLst/>
            <a:rect l="l" t="t" r="r" b="b"/>
            <a:pathLst>
              <a:path w="68880" h="12219" extrusionOk="0">
                <a:moveTo>
                  <a:pt x="52879" y="927"/>
                </a:moveTo>
                <a:cubicBezTo>
                  <a:pt x="52901" y="927"/>
                  <a:pt x="52923" y="949"/>
                  <a:pt x="52945" y="949"/>
                </a:cubicBezTo>
                <a:cubicBezTo>
                  <a:pt x="52923" y="971"/>
                  <a:pt x="52901" y="993"/>
                  <a:pt x="52879" y="1015"/>
                </a:cubicBezTo>
                <a:cubicBezTo>
                  <a:pt x="52879" y="1015"/>
                  <a:pt x="52857" y="971"/>
                  <a:pt x="52835" y="971"/>
                </a:cubicBezTo>
                <a:cubicBezTo>
                  <a:pt x="52857" y="949"/>
                  <a:pt x="52879" y="949"/>
                  <a:pt x="52879" y="927"/>
                </a:cubicBezTo>
                <a:close/>
                <a:moveTo>
                  <a:pt x="55968" y="964"/>
                </a:moveTo>
                <a:cubicBezTo>
                  <a:pt x="56056" y="964"/>
                  <a:pt x="56144" y="966"/>
                  <a:pt x="56233" y="971"/>
                </a:cubicBezTo>
                <a:cubicBezTo>
                  <a:pt x="57227" y="1015"/>
                  <a:pt x="58198" y="1059"/>
                  <a:pt x="59191" y="1126"/>
                </a:cubicBezTo>
                <a:cubicBezTo>
                  <a:pt x="59544" y="1148"/>
                  <a:pt x="59875" y="1170"/>
                  <a:pt x="60228" y="1192"/>
                </a:cubicBezTo>
                <a:cubicBezTo>
                  <a:pt x="60175" y="1271"/>
                  <a:pt x="60098" y="1287"/>
                  <a:pt x="60021" y="1287"/>
                </a:cubicBezTo>
                <a:cubicBezTo>
                  <a:pt x="59970" y="1287"/>
                  <a:pt x="59919" y="1280"/>
                  <a:pt x="59875" y="1280"/>
                </a:cubicBezTo>
                <a:cubicBezTo>
                  <a:pt x="59213" y="1258"/>
                  <a:pt x="58551" y="1236"/>
                  <a:pt x="57889" y="1192"/>
                </a:cubicBezTo>
                <a:cubicBezTo>
                  <a:pt x="57830" y="1192"/>
                  <a:pt x="57771" y="1182"/>
                  <a:pt x="57712" y="1182"/>
                </a:cubicBezTo>
                <a:cubicBezTo>
                  <a:pt x="57683" y="1182"/>
                  <a:pt x="57653" y="1185"/>
                  <a:pt x="57624" y="1192"/>
                </a:cubicBezTo>
                <a:cubicBezTo>
                  <a:pt x="57375" y="1239"/>
                  <a:pt x="57125" y="1255"/>
                  <a:pt x="56873" y="1255"/>
                </a:cubicBezTo>
                <a:cubicBezTo>
                  <a:pt x="56297" y="1255"/>
                  <a:pt x="55713" y="1170"/>
                  <a:pt x="55130" y="1170"/>
                </a:cubicBezTo>
                <a:cubicBezTo>
                  <a:pt x="55108" y="1170"/>
                  <a:pt x="55108" y="1148"/>
                  <a:pt x="55042" y="1082"/>
                </a:cubicBezTo>
                <a:cubicBezTo>
                  <a:pt x="55367" y="996"/>
                  <a:pt x="55665" y="964"/>
                  <a:pt x="55968" y="964"/>
                </a:cubicBezTo>
                <a:close/>
                <a:moveTo>
                  <a:pt x="51533" y="1920"/>
                </a:moveTo>
                <a:cubicBezTo>
                  <a:pt x="51555" y="1920"/>
                  <a:pt x="51577" y="1942"/>
                  <a:pt x="51577" y="1964"/>
                </a:cubicBezTo>
                <a:cubicBezTo>
                  <a:pt x="51555" y="1964"/>
                  <a:pt x="51533" y="1986"/>
                  <a:pt x="51533" y="1986"/>
                </a:cubicBezTo>
                <a:cubicBezTo>
                  <a:pt x="51511" y="1964"/>
                  <a:pt x="51489" y="1942"/>
                  <a:pt x="51489" y="1920"/>
                </a:cubicBezTo>
                <a:close/>
                <a:moveTo>
                  <a:pt x="46876" y="2273"/>
                </a:moveTo>
                <a:lnTo>
                  <a:pt x="46854" y="2317"/>
                </a:lnTo>
                <a:lnTo>
                  <a:pt x="46832" y="2273"/>
                </a:lnTo>
                <a:close/>
                <a:moveTo>
                  <a:pt x="49900" y="2362"/>
                </a:moveTo>
                <a:cubicBezTo>
                  <a:pt x="49944" y="2362"/>
                  <a:pt x="49966" y="2406"/>
                  <a:pt x="49988" y="2428"/>
                </a:cubicBezTo>
                <a:cubicBezTo>
                  <a:pt x="49966" y="2450"/>
                  <a:pt x="49944" y="2494"/>
                  <a:pt x="49922" y="2516"/>
                </a:cubicBezTo>
                <a:cubicBezTo>
                  <a:pt x="49877" y="2472"/>
                  <a:pt x="49833" y="2450"/>
                  <a:pt x="49811" y="2406"/>
                </a:cubicBezTo>
                <a:cubicBezTo>
                  <a:pt x="49833" y="2384"/>
                  <a:pt x="49877" y="2362"/>
                  <a:pt x="49900" y="2362"/>
                </a:cubicBezTo>
                <a:close/>
                <a:moveTo>
                  <a:pt x="57580" y="3597"/>
                </a:moveTo>
                <a:lnTo>
                  <a:pt x="57624" y="3620"/>
                </a:lnTo>
                <a:lnTo>
                  <a:pt x="57580" y="3642"/>
                </a:lnTo>
                <a:lnTo>
                  <a:pt x="57580" y="3597"/>
                </a:lnTo>
                <a:close/>
                <a:moveTo>
                  <a:pt x="59058" y="3575"/>
                </a:moveTo>
                <a:cubicBezTo>
                  <a:pt x="59058" y="3620"/>
                  <a:pt x="59058" y="3664"/>
                  <a:pt x="59080" y="3708"/>
                </a:cubicBezTo>
                <a:cubicBezTo>
                  <a:pt x="58882" y="3752"/>
                  <a:pt x="58683" y="3818"/>
                  <a:pt x="58485" y="3862"/>
                </a:cubicBezTo>
                <a:cubicBezTo>
                  <a:pt x="58396" y="3752"/>
                  <a:pt x="58485" y="3686"/>
                  <a:pt x="58573" y="3664"/>
                </a:cubicBezTo>
                <a:cubicBezTo>
                  <a:pt x="58727" y="3620"/>
                  <a:pt x="58882" y="3620"/>
                  <a:pt x="59058" y="3575"/>
                </a:cubicBezTo>
                <a:close/>
                <a:moveTo>
                  <a:pt x="59548" y="4341"/>
                </a:moveTo>
                <a:cubicBezTo>
                  <a:pt x="59712" y="4341"/>
                  <a:pt x="59889" y="4362"/>
                  <a:pt x="60096" y="4414"/>
                </a:cubicBezTo>
                <a:cubicBezTo>
                  <a:pt x="59948" y="4466"/>
                  <a:pt x="59821" y="4488"/>
                  <a:pt x="59705" y="4488"/>
                </a:cubicBezTo>
                <a:cubicBezTo>
                  <a:pt x="59526" y="4488"/>
                  <a:pt x="59373" y="4437"/>
                  <a:pt x="59213" y="4370"/>
                </a:cubicBezTo>
                <a:cubicBezTo>
                  <a:pt x="59323" y="4352"/>
                  <a:pt x="59432" y="4341"/>
                  <a:pt x="59548" y="4341"/>
                </a:cubicBezTo>
                <a:close/>
                <a:moveTo>
                  <a:pt x="57506" y="4357"/>
                </a:moveTo>
                <a:cubicBezTo>
                  <a:pt x="57834" y="4357"/>
                  <a:pt x="58164" y="4441"/>
                  <a:pt x="58485" y="4524"/>
                </a:cubicBezTo>
                <a:cubicBezTo>
                  <a:pt x="58220" y="4524"/>
                  <a:pt x="57955" y="4502"/>
                  <a:pt x="57712" y="4480"/>
                </a:cubicBezTo>
                <a:cubicBezTo>
                  <a:pt x="57580" y="4480"/>
                  <a:pt x="57447" y="4486"/>
                  <a:pt x="57318" y="4486"/>
                </a:cubicBezTo>
                <a:cubicBezTo>
                  <a:pt x="57188" y="4486"/>
                  <a:pt x="57061" y="4480"/>
                  <a:pt x="56940" y="4458"/>
                </a:cubicBezTo>
                <a:cubicBezTo>
                  <a:pt x="57126" y="4385"/>
                  <a:pt x="57316" y="4357"/>
                  <a:pt x="57506" y="4357"/>
                </a:cubicBezTo>
                <a:close/>
                <a:moveTo>
                  <a:pt x="50871" y="4723"/>
                </a:moveTo>
                <a:cubicBezTo>
                  <a:pt x="50893" y="4745"/>
                  <a:pt x="50915" y="4767"/>
                  <a:pt x="50937" y="4789"/>
                </a:cubicBezTo>
                <a:cubicBezTo>
                  <a:pt x="50937" y="4789"/>
                  <a:pt x="50915" y="4811"/>
                  <a:pt x="50893" y="4811"/>
                </a:cubicBezTo>
                <a:cubicBezTo>
                  <a:pt x="50871" y="4811"/>
                  <a:pt x="50849" y="4789"/>
                  <a:pt x="50849" y="4789"/>
                </a:cubicBezTo>
                <a:cubicBezTo>
                  <a:pt x="50849" y="4767"/>
                  <a:pt x="50849" y="4745"/>
                  <a:pt x="50871" y="4723"/>
                </a:cubicBezTo>
                <a:close/>
                <a:moveTo>
                  <a:pt x="47276" y="5352"/>
                </a:moveTo>
                <a:cubicBezTo>
                  <a:pt x="47298" y="5352"/>
                  <a:pt x="47320" y="5355"/>
                  <a:pt x="47339" y="5363"/>
                </a:cubicBezTo>
                <a:cubicBezTo>
                  <a:pt x="47406" y="5407"/>
                  <a:pt x="47450" y="5495"/>
                  <a:pt x="47472" y="5540"/>
                </a:cubicBezTo>
                <a:cubicBezTo>
                  <a:pt x="47439" y="5654"/>
                  <a:pt x="47346" y="5720"/>
                  <a:pt x="47247" y="5720"/>
                </a:cubicBezTo>
                <a:cubicBezTo>
                  <a:pt x="47212" y="5720"/>
                  <a:pt x="47175" y="5711"/>
                  <a:pt x="47141" y="5694"/>
                </a:cubicBezTo>
                <a:cubicBezTo>
                  <a:pt x="47097" y="5672"/>
                  <a:pt x="47053" y="5584"/>
                  <a:pt x="47053" y="5540"/>
                </a:cubicBezTo>
                <a:cubicBezTo>
                  <a:pt x="47053" y="5431"/>
                  <a:pt x="47172" y="5352"/>
                  <a:pt x="47276" y="5352"/>
                </a:cubicBezTo>
                <a:close/>
                <a:moveTo>
                  <a:pt x="48854" y="5170"/>
                </a:moveTo>
                <a:cubicBezTo>
                  <a:pt x="48890" y="5170"/>
                  <a:pt x="48928" y="5175"/>
                  <a:pt x="48951" y="5186"/>
                </a:cubicBezTo>
                <a:cubicBezTo>
                  <a:pt x="49083" y="5275"/>
                  <a:pt x="49193" y="5363"/>
                  <a:pt x="49282" y="5495"/>
                </a:cubicBezTo>
                <a:cubicBezTo>
                  <a:pt x="49348" y="5584"/>
                  <a:pt x="49348" y="5716"/>
                  <a:pt x="49392" y="5871"/>
                </a:cubicBezTo>
                <a:cubicBezTo>
                  <a:pt x="49324" y="5874"/>
                  <a:pt x="49257" y="5875"/>
                  <a:pt x="49191" y="5875"/>
                </a:cubicBezTo>
                <a:cubicBezTo>
                  <a:pt x="48766" y="5875"/>
                  <a:pt x="48381" y="5818"/>
                  <a:pt x="47979" y="5760"/>
                </a:cubicBezTo>
                <a:cubicBezTo>
                  <a:pt x="47957" y="5760"/>
                  <a:pt x="47913" y="5694"/>
                  <a:pt x="47913" y="5672"/>
                </a:cubicBezTo>
                <a:cubicBezTo>
                  <a:pt x="47913" y="5606"/>
                  <a:pt x="47957" y="5540"/>
                  <a:pt x="48002" y="5518"/>
                </a:cubicBezTo>
                <a:cubicBezTo>
                  <a:pt x="48244" y="5407"/>
                  <a:pt x="48553" y="5407"/>
                  <a:pt x="48774" y="5186"/>
                </a:cubicBezTo>
                <a:cubicBezTo>
                  <a:pt x="48785" y="5175"/>
                  <a:pt x="48818" y="5170"/>
                  <a:pt x="48854" y="5170"/>
                </a:cubicBezTo>
                <a:close/>
                <a:moveTo>
                  <a:pt x="58178" y="7454"/>
                </a:moveTo>
                <a:cubicBezTo>
                  <a:pt x="58216" y="7454"/>
                  <a:pt x="58262" y="7490"/>
                  <a:pt x="58352" y="7526"/>
                </a:cubicBezTo>
                <a:cubicBezTo>
                  <a:pt x="58242" y="7570"/>
                  <a:pt x="58198" y="7592"/>
                  <a:pt x="58154" y="7592"/>
                </a:cubicBezTo>
                <a:cubicBezTo>
                  <a:pt x="58109" y="7592"/>
                  <a:pt x="58087" y="7548"/>
                  <a:pt x="58043" y="7548"/>
                </a:cubicBezTo>
                <a:cubicBezTo>
                  <a:pt x="58087" y="7504"/>
                  <a:pt x="58109" y="7460"/>
                  <a:pt x="58154" y="7460"/>
                </a:cubicBezTo>
                <a:cubicBezTo>
                  <a:pt x="58162" y="7456"/>
                  <a:pt x="58170" y="7454"/>
                  <a:pt x="58178" y="7454"/>
                </a:cubicBezTo>
                <a:close/>
                <a:moveTo>
                  <a:pt x="53298" y="7680"/>
                </a:moveTo>
                <a:cubicBezTo>
                  <a:pt x="53387" y="7769"/>
                  <a:pt x="53431" y="7835"/>
                  <a:pt x="53475" y="7901"/>
                </a:cubicBezTo>
                <a:cubicBezTo>
                  <a:pt x="53475" y="7923"/>
                  <a:pt x="53387" y="8011"/>
                  <a:pt x="53342" y="8011"/>
                </a:cubicBezTo>
                <a:cubicBezTo>
                  <a:pt x="53331" y="8014"/>
                  <a:pt x="53320" y="8016"/>
                  <a:pt x="53308" y="8016"/>
                </a:cubicBezTo>
                <a:cubicBezTo>
                  <a:pt x="53233" y="8016"/>
                  <a:pt x="53166" y="7953"/>
                  <a:pt x="53166" y="7857"/>
                </a:cubicBezTo>
                <a:cubicBezTo>
                  <a:pt x="53166" y="7813"/>
                  <a:pt x="53232" y="7769"/>
                  <a:pt x="53298" y="7680"/>
                </a:cubicBezTo>
                <a:close/>
                <a:moveTo>
                  <a:pt x="59329" y="7520"/>
                </a:moveTo>
                <a:cubicBezTo>
                  <a:pt x="59450" y="7520"/>
                  <a:pt x="59571" y="7564"/>
                  <a:pt x="59831" y="7658"/>
                </a:cubicBezTo>
                <a:cubicBezTo>
                  <a:pt x="60493" y="7724"/>
                  <a:pt x="61177" y="7680"/>
                  <a:pt x="61817" y="7813"/>
                </a:cubicBezTo>
                <a:cubicBezTo>
                  <a:pt x="61905" y="8011"/>
                  <a:pt x="61795" y="8056"/>
                  <a:pt x="61685" y="8100"/>
                </a:cubicBezTo>
                <a:lnTo>
                  <a:pt x="61486" y="8100"/>
                </a:lnTo>
                <a:cubicBezTo>
                  <a:pt x="61111" y="8033"/>
                  <a:pt x="60758" y="7989"/>
                  <a:pt x="60383" y="7945"/>
                </a:cubicBezTo>
                <a:cubicBezTo>
                  <a:pt x="60162" y="7923"/>
                  <a:pt x="59963" y="7857"/>
                  <a:pt x="59809" y="7658"/>
                </a:cubicBezTo>
                <a:cubicBezTo>
                  <a:pt x="59655" y="7705"/>
                  <a:pt x="59502" y="7753"/>
                  <a:pt x="59345" y="7753"/>
                </a:cubicBezTo>
                <a:cubicBezTo>
                  <a:pt x="59209" y="7753"/>
                  <a:pt x="59070" y="7717"/>
                  <a:pt x="58926" y="7614"/>
                </a:cubicBezTo>
                <a:cubicBezTo>
                  <a:pt x="59121" y="7553"/>
                  <a:pt x="59225" y="7520"/>
                  <a:pt x="59329" y="7520"/>
                </a:cubicBezTo>
                <a:close/>
                <a:moveTo>
                  <a:pt x="10042" y="9336"/>
                </a:moveTo>
                <a:cubicBezTo>
                  <a:pt x="10086" y="9358"/>
                  <a:pt x="10130" y="9380"/>
                  <a:pt x="10197" y="9402"/>
                </a:cubicBezTo>
                <a:cubicBezTo>
                  <a:pt x="10152" y="9424"/>
                  <a:pt x="10130" y="9468"/>
                  <a:pt x="10108" y="9468"/>
                </a:cubicBezTo>
                <a:cubicBezTo>
                  <a:pt x="10064" y="9468"/>
                  <a:pt x="10020" y="9446"/>
                  <a:pt x="9998" y="9424"/>
                </a:cubicBezTo>
                <a:cubicBezTo>
                  <a:pt x="9998" y="9402"/>
                  <a:pt x="10020" y="9358"/>
                  <a:pt x="10042" y="9336"/>
                </a:cubicBezTo>
                <a:close/>
                <a:moveTo>
                  <a:pt x="57375" y="9641"/>
                </a:moveTo>
                <a:cubicBezTo>
                  <a:pt x="57423" y="9641"/>
                  <a:pt x="57506" y="9718"/>
                  <a:pt x="57624" y="9777"/>
                </a:cubicBezTo>
                <a:cubicBezTo>
                  <a:pt x="57403" y="9953"/>
                  <a:pt x="57205" y="10020"/>
                  <a:pt x="56873" y="10086"/>
                </a:cubicBezTo>
                <a:cubicBezTo>
                  <a:pt x="57006" y="9777"/>
                  <a:pt x="57160" y="9689"/>
                  <a:pt x="57359" y="9645"/>
                </a:cubicBezTo>
                <a:cubicBezTo>
                  <a:pt x="57364" y="9642"/>
                  <a:pt x="57369" y="9641"/>
                  <a:pt x="57375" y="9641"/>
                </a:cubicBezTo>
                <a:close/>
                <a:moveTo>
                  <a:pt x="60184" y="11035"/>
                </a:moveTo>
                <a:cubicBezTo>
                  <a:pt x="60383" y="11035"/>
                  <a:pt x="60581" y="11057"/>
                  <a:pt x="60780" y="11057"/>
                </a:cubicBezTo>
                <a:cubicBezTo>
                  <a:pt x="60690" y="11107"/>
                  <a:pt x="60601" y="11130"/>
                  <a:pt x="60511" y="11130"/>
                </a:cubicBezTo>
                <a:cubicBezTo>
                  <a:pt x="60402" y="11130"/>
                  <a:pt x="60293" y="11096"/>
                  <a:pt x="60184" y="11035"/>
                </a:cubicBezTo>
                <a:close/>
                <a:moveTo>
                  <a:pt x="54865" y="11167"/>
                </a:moveTo>
                <a:lnTo>
                  <a:pt x="54887" y="11211"/>
                </a:lnTo>
                <a:lnTo>
                  <a:pt x="54843" y="11211"/>
                </a:lnTo>
                <a:lnTo>
                  <a:pt x="54865" y="11167"/>
                </a:lnTo>
                <a:close/>
                <a:moveTo>
                  <a:pt x="36239" y="0"/>
                </a:moveTo>
                <a:cubicBezTo>
                  <a:pt x="35989" y="16"/>
                  <a:pt x="35739" y="31"/>
                  <a:pt x="35489" y="31"/>
                </a:cubicBezTo>
                <a:cubicBezTo>
                  <a:pt x="35386" y="31"/>
                  <a:pt x="35283" y="29"/>
                  <a:pt x="35179" y="22"/>
                </a:cubicBezTo>
                <a:cubicBezTo>
                  <a:pt x="34458" y="22"/>
                  <a:pt x="33747" y="3"/>
                  <a:pt x="33033" y="3"/>
                </a:cubicBezTo>
                <a:cubicBezTo>
                  <a:pt x="32676" y="3"/>
                  <a:pt x="32318" y="7"/>
                  <a:pt x="31957" y="22"/>
                </a:cubicBezTo>
                <a:cubicBezTo>
                  <a:pt x="31516" y="22"/>
                  <a:pt x="31074" y="50"/>
                  <a:pt x="30633" y="50"/>
                </a:cubicBezTo>
                <a:cubicBezTo>
                  <a:pt x="30523" y="50"/>
                  <a:pt x="30412" y="49"/>
                  <a:pt x="30302" y="44"/>
                </a:cubicBezTo>
                <a:cubicBezTo>
                  <a:pt x="30169" y="44"/>
                  <a:pt x="30037" y="66"/>
                  <a:pt x="29905" y="66"/>
                </a:cubicBezTo>
                <a:cubicBezTo>
                  <a:pt x="29640" y="88"/>
                  <a:pt x="29375" y="88"/>
                  <a:pt x="29110" y="88"/>
                </a:cubicBezTo>
                <a:cubicBezTo>
                  <a:pt x="28382" y="110"/>
                  <a:pt x="27654" y="133"/>
                  <a:pt x="26925" y="155"/>
                </a:cubicBezTo>
                <a:cubicBezTo>
                  <a:pt x="26185" y="174"/>
                  <a:pt x="25444" y="225"/>
                  <a:pt x="24718" y="225"/>
                </a:cubicBezTo>
                <a:cubicBezTo>
                  <a:pt x="24600" y="225"/>
                  <a:pt x="24482" y="224"/>
                  <a:pt x="24365" y="221"/>
                </a:cubicBezTo>
                <a:cubicBezTo>
                  <a:pt x="24174" y="210"/>
                  <a:pt x="23983" y="206"/>
                  <a:pt x="23792" y="206"/>
                </a:cubicBezTo>
                <a:cubicBezTo>
                  <a:pt x="23189" y="206"/>
                  <a:pt x="22585" y="248"/>
                  <a:pt x="21982" y="265"/>
                </a:cubicBezTo>
                <a:cubicBezTo>
                  <a:pt x="20724" y="287"/>
                  <a:pt x="19466" y="353"/>
                  <a:pt x="18208" y="419"/>
                </a:cubicBezTo>
                <a:cubicBezTo>
                  <a:pt x="17877" y="442"/>
                  <a:pt x="17546" y="486"/>
                  <a:pt x="17237" y="486"/>
                </a:cubicBezTo>
                <a:cubicBezTo>
                  <a:pt x="17032" y="482"/>
                  <a:pt x="16828" y="480"/>
                  <a:pt x="16623" y="480"/>
                </a:cubicBezTo>
                <a:cubicBezTo>
                  <a:pt x="15636" y="480"/>
                  <a:pt x="14649" y="523"/>
                  <a:pt x="13661" y="596"/>
                </a:cubicBezTo>
                <a:cubicBezTo>
                  <a:pt x="12867" y="640"/>
                  <a:pt x="12072" y="728"/>
                  <a:pt x="11300" y="817"/>
                </a:cubicBezTo>
                <a:cubicBezTo>
                  <a:pt x="10285" y="905"/>
                  <a:pt x="9270" y="927"/>
                  <a:pt x="8277" y="1148"/>
                </a:cubicBezTo>
                <a:cubicBezTo>
                  <a:pt x="8210" y="1159"/>
                  <a:pt x="8144" y="1159"/>
                  <a:pt x="8078" y="1159"/>
                </a:cubicBezTo>
                <a:cubicBezTo>
                  <a:pt x="8012" y="1159"/>
                  <a:pt x="7946" y="1159"/>
                  <a:pt x="7879" y="1170"/>
                </a:cubicBezTo>
                <a:cubicBezTo>
                  <a:pt x="7041" y="1236"/>
                  <a:pt x="6202" y="1280"/>
                  <a:pt x="5385" y="1391"/>
                </a:cubicBezTo>
                <a:cubicBezTo>
                  <a:pt x="4238" y="1545"/>
                  <a:pt x="3112" y="1744"/>
                  <a:pt x="1987" y="1898"/>
                </a:cubicBezTo>
                <a:cubicBezTo>
                  <a:pt x="1567" y="1964"/>
                  <a:pt x="1281" y="2075"/>
                  <a:pt x="883" y="2406"/>
                </a:cubicBezTo>
                <a:cubicBezTo>
                  <a:pt x="1126" y="2671"/>
                  <a:pt x="1126" y="2671"/>
                  <a:pt x="1391" y="2759"/>
                </a:cubicBezTo>
                <a:cubicBezTo>
                  <a:pt x="1545" y="2825"/>
                  <a:pt x="1700" y="2847"/>
                  <a:pt x="1810" y="2913"/>
                </a:cubicBezTo>
                <a:cubicBezTo>
                  <a:pt x="1898" y="2980"/>
                  <a:pt x="1987" y="3090"/>
                  <a:pt x="1987" y="3178"/>
                </a:cubicBezTo>
                <a:cubicBezTo>
                  <a:pt x="1987" y="3266"/>
                  <a:pt x="1876" y="3399"/>
                  <a:pt x="1810" y="3421"/>
                </a:cubicBezTo>
                <a:cubicBezTo>
                  <a:pt x="1435" y="3509"/>
                  <a:pt x="1126" y="3708"/>
                  <a:pt x="795" y="3906"/>
                </a:cubicBezTo>
                <a:cubicBezTo>
                  <a:pt x="663" y="3973"/>
                  <a:pt x="464" y="3995"/>
                  <a:pt x="287" y="4039"/>
                </a:cubicBezTo>
                <a:cubicBezTo>
                  <a:pt x="199" y="4061"/>
                  <a:pt x="111" y="4083"/>
                  <a:pt x="1" y="4105"/>
                </a:cubicBezTo>
                <a:cubicBezTo>
                  <a:pt x="23" y="4326"/>
                  <a:pt x="177" y="4326"/>
                  <a:pt x="287" y="4370"/>
                </a:cubicBezTo>
                <a:cubicBezTo>
                  <a:pt x="1082" y="4657"/>
                  <a:pt x="1832" y="5054"/>
                  <a:pt x="2561" y="5473"/>
                </a:cubicBezTo>
                <a:cubicBezTo>
                  <a:pt x="2671" y="5562"/>
                  <a:pt x="2825" y="5628"/>
                  <a:pt x="2980" y="5650"/>
                </a:cubicBezTo>
                <a:cubicBezTo>
                  <a:pt x="3702" y="5794"/>
                  <a:pt x="4404" y="6074"/>
                  <a:pt x="5141" y="6074"/>
                </a:cubicBezTo>
                <a:cubicBezTo>
                  <a:pt x="5193" y="6074"/>
                  <a:pt x="5245" y="6072"/>
                  <a:pt x="5297" y="6069"/>
                </a:cubicBezTo>
                <a:cubicBezTo>
                  <a:pt x="5341" y="6069"/>
                  <a:pt x="5408" y="6091"/>
                  <a:pt x="5430" y="6091"/>
                </a:cubicBezTo>
                <a:cubicBezTo>
                  <a:pt x="5959" y="6246"/>
                  <a:pt x="6489" y="6268"/>
                  <a:pt x="7019" y="6290"/>
                </a:cubicBezTo>
                <a:cubicBezTo>
                  <a:pt x="7526" y="6312"/>
                  <a:pt x="8034" y="6334"/>
                  <a:pt x="8541" y="6378"/>
                </a:cubicBezTo>
                <a:cubicBezTo>
                  <a:pt x="8696" y="6400"/>
                  <a:pt x="8872" y="6422"/>
                  <a:pt x="9115" y="6467"/>
                </a:cubicBezTo>
                <a:cubicBezTo>
                  <a:pt x="9093" y="6775"/>
                  <a:pt x="9292" y="6930"/>
                  <a:pt x="9535" y="7062"/>
                </a:cubicBezTo>
                <a:cubicBezTo>
                  <a:pt x="9645" y="7129"/>
                  <a:pt x="9755" y="7217"/>
                  <a:pt x="9843" y="7305"/>
                </a:cubicBezTo>
                <a:cubicBezTo>
                  <a:pt x="9888" y="7371"/>
                  <a:pt x="9910" y="7460"/>
                  <a:pt x="9932" y="7548"/>
                </a:cubicBezTo>
                <a:cubicBezTo>
                  <a:pt x="9810" y="7603"/>
                  <a:pt x="9695" y="7614"/>
                  <a:pt x="9581" y="7614"/>
                </a:cubicBezTo>
                <a:cubicBezTo>
                  <a:pt x="9506" y="7614"/>
                  <a:pt x="9432" y="7609"/>
                  <a:pt x="9358" y="7609"/>
                </a:cubicBezTo>
                <a:cubicBezTo>
                  <a:pt x="9321" y="7609"/>
                  <a:pt x="9284" y="7610"/>
                  <a:pt x="9248" y="7614"/>
                </a:cubicBezTo>
                <a:cubicBezTo>
                  <a:pt x="9093" y="7636"/>
                  <a:pt x="8894" y="7636"/>
                  <a:pt x="8740" y="7724"/>
                </a:cubicBezTo>
                <a:cubicBezTo>
                  <a:pt x="8409" y="7901"/>
                  <a:pt x="8078" y="8100"/>
                  <a:pt x="7703" y="8320"/>
                </a:cubicBezTo>
                <a:cubicBezTo>
                  <a:pt x="7791" y="8364"/>
                  <a:pt x="7857" y="8431"/>
                  <a:pt x="7946" y="8453"/>
                </a:cubicBezTo>
                <a:cubicBezTo>
                  <a:pt x="8232" y="8519"/>
                  <a:pt x="8541" y="8585"/>
                  <a:pt x="8828" y="8673"/>
                </a:cubicBezTo>
                <a:cubicBezTo>
                  <a:pt x="9137" y="8740"/>
                  <a:pt x="9336" y="8916"/>
                  <a:pt x="9446" y="9225"/>
                </a:cubicBezTo>
                <a:cubicBezTo>
                  <a:pt x="9361" y="9296"/>
                  <a:pt x="9274" y="9317"/>
                  <a:pt x="9187" y="9317"/>
                </a:cubicBezTo>
                <a:cubicBezTo>
                  <a:pt x="9062" y="9317"/>
                  <a:pt x="8937" y="9274"/>
                  <a:pt x="8818" y="9274"/>
                </a:cubicBezTo>
                <a:cubicBezTo>
                  <a:pt x="8761" y="9274"/>
                  <a:pt x="8705" y="9284"/>
                  <a:pt x="8652" y="9313"/>
                </a:cubicBezTo>
                <a:cubicBezTo>
                  <a:pt x="8674" y="9446"/>
                  <a:pt x="8762" y="9512"/>
                  <a:pt x="8850" y="9556"/>
                </a:cubicBezTo>
                <a:cubicBezTo>
                  <a:pt x="9270" y="9711"/>
                  <a:pt x="9689" y="9865"/>
                  <a:pt x="10108" y="10020"/>
                </a:cubicBezTo>
                <a:cubicBezTo>
                  <a:pt x="10373" y="10108"/>
                  <a:pt x="10660" y="10174"/>
                  <a:pt x="10925" y="10218"/>
                </a:cubicBezTo>
                <a:cubicBezTo>
                  <a:pt x="11521" y="10307"/>
                  <a:pt x="12117" y="10395"/>
                  <a:pt x="12690" y="10483"/>
                </a:cubicBezTo>
                <a:cubicBezTo>
                  <a:pt x="13154" y="10549"/>
                  <a:pt x="13617" y="10594"/>
                  <a:pt x="14059" y="10726"/>
                </a:cubicBezTo>
                <a:cubicBezTo>
                  <a:pt x="14809" y="10925"/>
                  <a:pt x="15559" y="11035"/>
                  <a:pt x="16354" y="11057"/>
                </a:cubicBezTo>
                <a:cubicBezTo>
                  <a:pt x="16663" y="11057"/>
                  <a:pt x="16950" y="11123"/>
                  <a:pt x="17215" y="11300"/>
                </a:cubicBezTo>
                <a:cubicBezTo>
                  <a:pt x="17297" y="11369"/>
                  <a:pt x="17397" y="11403"/>
                  <a:pt x="17493" y="11403"/>
                </a:cubicBezTo>
                <a:cubicBezTo>
                  <a:pt x="17551" y="11403"/>
                  <a:pt x="17606" y="11391"/>
                  <a:pt x="17656" y="11366"/>
                </a:cubicBezTo>
                <a:cubicBezTo>
                  <a:pt x="17833" y="11256"/>
                  <a:pt x="18015" y="11217"/>
                  <a:pt x="18200" y="11217"/>
                </a:cubicBezTo>
                <a:cubicBezTo>
                  <a:pt x="18384" y="11217"/>
                  <a:pt x="18572" y="11256"/>
                  <a:pt x="18760" y="11300"/>
                </a:cubicBezTo>
                <a:cubicBezTo>
                  <a:pt x="19002" y="11366"/>
                  <a:pt x="19267" y="11410"/>
                  <a:pt x="19510" y="11520"/>
                </a:cubicBezTo>
                <a:cubicBezTo>
                  <a:pt x="19642" y="11609"/>
                  <a:pt x="19797" y="11631"/>
                  <a:pt x="19951" y="11653"/>
                </a:cubicBezTo>
                <a:cubicBezTo>
                  <a:pt x="20481" y="11697"/>
                  <a:pt x="21011" y="11697"/>
                  <a:pt x="21540" y="11741"/>
                </a:cubicBezTo>
                <a:cubicBezTo>
                  <a:pt x="21565" y="11743"/>
                  <a:pt x="21590" y="11744"/>
                  <a:pt x="21614" y="11744"/>
                </a:cubicBezTo>
                <a:cubicBezTo>
                  <a:pt x="21828" y="11744"/>
                  <a:pt x="22024" y="11659"/>
                  <a:pt x="22202" y="11520"/>
                </a:cubicBezTo>
                <a:cubicBezTo>
                  <a:pt x="22224" y="11498"/>
                  <a:pt x="22269" y="11476"/>
                  <a:pt x="22291" y="11454"/>
                </a:cubicBezTo>
                <a:cubicBezTo>
                  <a:pt x="22313" y="11454"/>
                  <a:pt x="22357" y="11476"/>
                  <a:pt x="22379" y="11498"/>
                </a:cubicBezTo>
                <a:cubicBezTo>
                  <a:pt x="22357" y="11498"/>
                  <a:pt x="22335" y="11498"/>
                  <a:pt x="22313" y="11520"/>
                </a:cubicBezTo>
                <a:lnTo>
                  <a:pt x="22202" y="11520"/>
                </a:lnTo>
                <a:cubicBezTo>
                  <a:pt x="22269" y="11675"/>
                  <a:pt x="22379" y="11763"/>
                  <a:pt x="22555" y="11785"/>
                </a:cubicBezTo>
                <a:cubicBezTo>
                  <a:pt x="23173" y="11829"/>
                  <a:pt x="23791" y="11851"/>
                  <a:pt x="24409" y="11874"/>
                </a:cubicBezTo>
                <a:cubicBezTo>
                  <a:pt x="24453" y="11874"/>
                  <a:pt x="24498" y="11807"/>
                  <a:pt x="24564" y="11741"/>
                </a:cubicBezTo>
                <a:cubicBezTo>
                  <a:pt x="24409" y="11675"/>
                  <a:pt x="24299" y="11609"/>
                  <a:pt x="24122" y="11542"/>
                </a:cubicBezTo>
                <a:cubicBezTo>
                  <a:pt x="24235" y="11491"/>
                  <a:pt x="24337" y="11473"/>
                  <a:pt x="24432" y="11473"/>
                </a:cubicBezTo>
                <a:cubicBezTo>
                  <a:pt x="24579" y="11473"/>
                  <a:pt x="24708" y="11516"/>
                  <a:pt x="24829" y="11542"/>
                </a:cubicBezTo>
                <a:cubicBezTo>
                  <a:pt x="25264" y="11593"/>
                  <a:pt x="25688" y="11719"/>
                  <a:pt x="26117" y="11719"/>
                </a:cubicBezTo>
                <a:cubicBezTo>
                  <a:pt x="26253" y="11719"/>
                  <a:pt x="26390" y="11707"/>
                  <a:pt x="26528" y="11675"/>
                </a:cubicBezTo>
                <a:cubicBezTo>
                  <a:pt x="26549" y="11671"/>
                  <a:pt x="26570" y="11669"/>
                  <a:pt x="26591" y="11669"/>
                </a:cubicBezTo>
                <a:cubicBezTo>
                  <a:pt x="26680" y="11669"/>
                  <a:pt x="26770" y="11701"/>
                  <a:pt x="26859" y="11719"/>
                </a:cubicBezTo>
                <a:cubicBezTo>
                  <a:pt x="26950" y="11746"/>
                  <a:pt x="27038" y="11763"/>
                  <a:pt x="27125" y="11763"/>
                </a:cubicBezTo>
                <a:cubicBezTo>
                  <a:pt x="27248" y="11763"/>
                  <a:pt x="27370" y="11730"/>
                  <a:pt x="27499" y="11653"/>
                </a:cubicBezTo>
                <a:cubicBezTo>
                  <a:pt x="27569" y="11611"/>
                  <a:pt x="27666" y="11596"/>
                  <a:pt x="27766" y="11596"/>
                </a:cubicBezTo>
                <a:cubicBezTo>
                  <a:pt x="27824" y="11596"/>
                  <a:pt x="27884" y="11601"/>
                  <a:pt x="27940" y="11609"/>
                </a:cubicBezTo>
                <a:cubicBezTo>
                  <a:pt x="28095" y="11609"/>
                  <a:pt x="28249" y="11653"/>
                  <a:pt x="28382" y="11653"/>
                </a:cubicBezTo>
                <a:cubicBezTo>
                  <a:pt x="28513" y="11642"/>
                  <a:pt x="28643" y="11636"/>
                  <a:pt x="28769" y="11636"/>
                </a:cubicBezTo>
                <a:cubicBezTo>
                  <a:pt x="29174" y="11636"/>
                  <a:pt x="29557" y="11704"/>
                  <a:pt x="29927" y="11940"/>
                </a:cubicBezTo>
                <a:cubicBezTo>
                  <a:pt x="30125" y="11713"/>
                  <a:pt x="30332" y="11632"/>
                  <a:pt x="30560" y="11632"/>
                </a:cubicBezTo>
                <a:cubicBezTo>
                  <a:pt x="30688" y="11632"/>
                  <a:pt x="30822" y="11657"/>
                  <a:pt x="30964" y="11697"/>
                </a:cubicBezTo>
                <a:cubicBezTo>
                  <a:pt x="31223" y="11788"/>
                  <a:pt x="31493" y="11838"/>
                  <a:pt x="31765" y="11838"/>
                </a:cubicBezTo>
                <a:cubicBezTo>
                  <a:pt x="31888" y="11838"/>
                  <a:pt x="32011" y="11828"/>
                  <a:pt x="32134" y="11807"/>
                </a:cubicBezTo>
                <a:cubicBezTo>
                  <a:pt x="32228" y="11787"/>
                  <a:pt x="32319" y="11779"/>
                  <a:pt x="32410" y="11779"/>
                </a:cubicBezTo>
                <a:cubicBezTo>
                  <a:pt x="32619" y="11779"/>
                  <a:pt x="32823" y="11821"/>
                  <a:pt x="33038" y="11851"/>
                </a:cubicBezTo>
                <a:cubicBezTo>
                  <a:pt x="33065" y="11856"/>
                  <a:pt x="33091" y="11857"/>
                  <a:pt x="33118" y="11857"/>
                </a:cubicBezTo>
                <a:cubicBezTo>
                  <a:pt x="33341" y="11857"/>
                  <a:pt x="33566" y="11729"/>
                  <a:pt x="33814" y="11729"/>
                </a:cubicBezTo>
                <a:cubicBezTo>
                  <a:pt x="33857" y="11729"/>
                  <a:pt x="33900" y="11732"/>
                  <a:pt x="33943" y="11741"/>
                </a:cubicBezTo>
                <a:cubicBezTo>
                  <a:pt x="33996" y="11751"/>
                  <a:pt x="34050" y="11754"/>
                  <a:pt x="34105" y="11754"/>
                </a:cubicBezTo>
                <a:cubicBezTo>
                  <a:pt x="34226" y="11754"/>
                  <a:pt x="34349" y="11738"/>
                  <a:pt x="34466" y="11738"/>
                </a:cubicBezTo>
                <a:cubicBezTo>
                  <a:pt x="34537" y="11738"/>
                  <a:pt x="34606" y="11744"/>
                  <a:pt x="34672" y="11763"/>
                </a:cubicBezTo>
                <a:cubicBezTo>
                  <a:pt x="34859" y="11829"/>
                  <a:pt x="35041" y="11851"/>
                  <a:pt x="35223" y="11851"/>
                </a:cubicBezTo>
                <a:cubicBezTo>
                  <a:pt x="35405" y="11851"/>
                  <a:pt x="35587" y="11829"/>
                  <a:pt x="35775" y="11807"/>
                </a:cubicBezTo>
                <a:cubicBezTo>
                  <a:pt x="35919" y="11796"/>
                  <a:pt x="36062" y="11791"/>
                  <a:pt x="36205" y="11791"/>
                </a:cubicBezTo>
                <a:cubicBezTo>
                  <a:pt x="36349" y="11791"/>
                  <a:pt x="36492" y="11796"/>
                  <a:pt x="36636" y="11807"/>
                </a:cubicBezTo>
                <a:cubicBezTo>
                  <a:pt x="37441" y="11827"/>
                  <a:pt x="38247" y="11899"/>
                  <a:pt x="39053" y="11899"/>
                </a:cubicBezTo>
                <a:cubicBezTo>
                  <a:pt x="39152" y="11899"/>
                  <a:pt x="39251" y="11898"/>
                  <a:pt x="39350" y="11896"/>
                </a:cubicBezTo>
                <a:cubicBezTo>
                  <a:pt x="39429" y="11894"/>
                  <a:pt x="39507" y="11893"/>
                  <a:pt x="39585" y="11893"/>
                </a:cubicBezTo>
                <a:cubicBezTo>
                  <a:pt x="40430" y="11893"/>
                  <a:pt x="41259" y="12001"/>
                  <a:pt x="42087" y="12183"/>
                </a:cubicBezTo>
                <a:cubicBezTo>
                  <a:pt x="42210" y="12203"/>
                  <a:pt x="42328" y="12219"/>
                  <a:pt x="42445" y="12219"/>
                </a:cubicBezTo>
                <a:cubicBezTo>
                  <a:pt x="42581" y="12219"/>
                  <a:pt x="42717" y="12198"/>
                  <a:pt x="42859" y="12138"/>
                </a:cubicBezTo>
                <a:cubicBezTo>
                  <a:pt x="42992" y="12094"/>
                  <a:pt x="43168" y="12050"/>
                  <a:pt x="43301" y="12050"/>
                </a:cubicBezTo>
                <a:cubicBezTo>
                  <a:pt x="43608" y="12070"/>
                  <a:pt x="43916" y="12081"/>
                  <a:pt x="44223" y="12081"/>
                </a:cubicBezTo>
                <a:cubicBezTo>
                  <a:pt x="44600" y="12081"/>
                  <a:pt x="44977" y="12064"/>
                  <a:pt x="45353" y="12028"/>
                </a:cubicBezTo>
                <a:cubicBezTo>
                  <a:pt x="45464" y="12028"/>
                  <a:pt x="45574" y="12050"/>
                  <a:pt x="45684" y="12050"/>
                </a:cubicBezTo>
                <a:cubicBezTo>
                  <a:pt x="46234" y="12077"/>
                  <a:pt x="46784" y="12120"/>
                  <a:pt x="47334" y="12120"/>
                </a:cubicBezTo>
                <a:cubicBezTo>
                  <a:pt x="47689" y="12120"/>
                  <a:pt x="48044" y="12102"/>
                  <a:pt x="48399" y="12050"/>
                </a:cubicBezTo>
                <a:cubicBezTo>
                  <a:pt x="48576" y="12015"/>
                  <a:pt x="48766" y="11992"/>
                  <a:pt x="48955" y="11992"/>
                </a:cubicBezTo>
                <a:cubicBezTo>
                  <a:pt x="49119" y="11992"/>
                  <a:pt x="49282" y="12009"/>
                  <a:pt x="49436" y="12050"/>
                </a:cubicBezTo>
                <a:cubicBezTo>
                  <a:pt x="49584" y="12099"/>
                  <a:pt x="49722" y="12121"/>
                  <a:pt x="49856" y="12121"/>
                </a:cubicBezTo>
                <a:cubicBezTo>
                  <a:pt x="50082" y="12121"/>
                  <a:pt x="50296" y="12059"/>
                  <a:pt x="50517" y="11962"/>
                </a:cubicBezTo>
                <a:cubicBezTo>
                  <a:pt x="50612" y="11926"/>
                  <a:pt x="50700" y="11904"/>
                  <a:pt x="50789" y="11904"/>
                </a:cubicBezTo>
                <a:cubicBezTo>
                  <a:pt x="50866" y="11904"/>
                  <a:pt x="50943" y="11921"/>
                  <a:pt x="51025" y="11962"/>
                </a:cubicBezTo>
                <a:cubicBezTo>
                  <a:pt x="51083" y="12001"/>
                  <a:pt x="51141" y="12018"/>
                  <a:pt x="51197" y="12018"/>
                </a:cubicBezTo>
                <a:cubicBezTo>
                  <a:pt x="51269" y="12018"/>
                  <a:pt x="51338" y="11989"/>
                  <a:pt x="51400" y="11940"/>
                </a:cubicBezTo>
                <a:cubicBezTo>
                  <a:pt x="51516" y="11838"/>
                  <a:pt x="51642" y="11784"/>
                  <a:pt x="51777" y="11784"/>
                </a:cubicBezTo>
                <a:cubicBezTo>
                  <a:pt x="51847" y="11784"/>
                  <a:pt x="51920" y="11799"/>
                  <a:pt x="51996" y="11829"/>
                </a:cubicBezTo>
                <a:cubicBezTo>
                  <a:pt x="52173" y="11896"/>
                  <a:pt x="52349" y="11896"/>
                  <a:pt x="52526" y="11896"/>
                </a:cubicBezTo>
                <a:cubicBezTo>
                  <a:pt x="52607" y="11896"/>
                  <a:pt x="52688" y="11893"/>
                  <a:pt x="52768" y="11893"/>
                </a:cubicBezTo>
                <a:cubicBezTo>
                  <a:pt x="52928" y="11893"/>
                  <a:pt x="53085" y="11903"/>
                  <a:pt x="53232" y="11962"/>
                </a:cubicBezTo>
                <a:cubicBezTo>
                  <a:pt x="53262" y="11968"/>
                  <a:pt x="53293" y="11970"/>
                  <a:pt x="53324" y="11970"/>
                </a:cubicBezTo>
                <a:cubicBezTo>
                  <a:pt x="53410" y="11970"/>
                  <a:pt x="53498" y="11950"/>
                  <a:pt x="53563" y="11918"/>
                </a:cubicBezTo>
                <a:cubicBezTo>
                  <a:pt x="53762" y="11829"/>
                  <a:pt x="53938" y="11719"/>
                  <a:pt x="54115" y="11609"/>
                </a:cubicBezTo>
                <a:cubicBezTo>
                  <a:pt x="54225" y="11675"/>
                  <a:pt x="54313" y="11785"/>
                  <a:pt x="54424" y="11807"/>
                </a:cubicBezTo>
                <a:cubicBezTo>
                  <a:pt x="54508" y="11812"/>
                  <a:pt x="54592" y="11814"/>
                  <a:pt x="54676" y="11814"/>
                </a:cubicBezTo>
                <a:cubicBezTo>
                  <a:pt x="54905" y="11814"/>
                  <a:pt x="55134" y="11801"/>
                  <a:pt x="55364" y="11801"/>
                </a:cubicBezTo>
                <a:cubicBezTo>
                  <a:pt x="55448" y="11801"/>
                  <a:pt x="55532" y="11803"/>
                  <a:pt x="55616" y="11807"/>
                </a:cubicBezTo>
                <a:cubicBezTo>
                  <a:pt x="55872" y="11832"/>
                  <a:pt x="56129" y="11835"/>
                  <a:pt x="56384" y="11835"/>
                </a:cubicBezTo>
                <a:cubicBezTo>
                  <a:pt x="56469" y="11835"/>
                  <a:pt x="56554" y="11835"/>
                  <a:pt x="56639" y="11835"/>
                </a:cubicBezTo>
                <a:cubicBezTo>
                  <a:pt x="56978" y="11835"/>
                  <a:pt x="57315" y="11840"/>
                  <a:pt x="57646" y="11896"/>
                </a:cubicBezTo>
                <a:cubicBezTo>
                  <a:pt x="57703" y="11904"/>
                  <a:pt x="57759" y="11909"/>
                  <a:pt x="57813" y="11909"/>
                </a:cubicBezTo>
                <a:cubicBezTo>
                  <a:pt x="58029" y="11909"/>
                  <a:pt x="58220" y="11838"/>
                  <a:pt x="58396" y="11697"/>
                </a:cubicBezTo>
                <a:cubicBezTo>
                  <a:pt x="58551" y="11542"/>
                  <a:pt x="58727" y="11410"/>
                  <a:pt x="58970" y="11388"/>
                </a:cubicBezTo>
                <a:cubicBezTo>
                  <a:pt x="59193" y="11754"/>
                  <a:pt x="59289" y="11879"/>
                  <a:pt x="59541" y="11879"/>
                </a:cubicBezTo>
                <a:cubicBezTo>
                  <a:pt x="59638" y="11879"/>
                  <a:pt x="59759" y="11860"/>
                  <a:pt x="59919" y="11829"/>
                </a:cubicBezTo>
                <a:cubicBezTo>
                  <a:pt x="59985" y="11807"/>
                  <a:pt x="60096" y="11807"/>
                  <a:pt x="60162" y="11763"/>
                </a:cubicBezTo>
                <a:cubicBezTo>
                  <a:pt x="60385" y="11643"/>
                  <a:pt x="60621" y="11630"/>
                  <a:pt x="60861" y="11630"/>
                </a:cubicBezTo>
                <a:cubicBezTo>
                  <a:pt x="60929" y="11630"/>
                  <a:pt x="60998" y="11631"/>
                  <a:pt x="61067" y="11631"/>
                </a:cubicBezTo>
                <a:cubicBezTo>
                  <a:pt x="61773" y="11653"/>
                  <a:pt x="62479" y="11675"/>
                  <a:pt x="63185" y="11697"/>
                </a:cubicBezTo>
                <a:lnTo>
                  <a:pt x="65679" y="11697"/>
                </a:lnTo>
                <a:cubicBezTo>
                  <a:pt x="65701" y="11697"/>
                  <a:pt x="65724" y="11698"/>
                  <a:pt x="65747" y="11698"/>
                </a:cubicBezTo>
                <a:cubicBezTo>
                  <a:pt x="65860" y="11698"/>
                  <a:pt x="65973" y="11682"/>
                  <a:pt x="66010" y="11498"/>
                </a:cubicBezTo>
                <a:cubicBezTo>
                  <a:pt x="65922" y="11476"/>
                  <a:pt x="65812" y="11432"/>
                  <a:pt x="65701" y="11432"/>
                </a:cubicBezTo>
                <a:cubicBezTo>
                  <a:pt x="65260" y="11410"/>
                  <a:pt x="64796" y="11366"/>
                  <a:pt x="64333" y="11366"/>
                </a:cubicBezTo>
                <a:cubicBezTo>
                  <a:pt x="64271" y="11362"/>
                  <a:pt x="64209" y="11360"/>
                  <a:pt x="64148" y="11360"/>
                </a:cubicBezTo>
                <a:cubicBezTo>
                  <a:pt x="63900" y="11360"/>
                  <a:pt x="63653" y="11388"/>
                  <a:pt x="63406" y="11388"/>
                </a:cubicBezTo>
                <a:cubicBezTo>
                  <a:pt x="62810" y="11366"/>
                  <a:pt x="62214" y="11344"/>
                  <a:pt x="61618" y="11300"/>
                </a:cubicBezTo>
                <a:cubicBezTo>
                  <a:pt x="61552" y="11300"/>
                  <a:pt x="61486" y="11234"/>
                  <a:pt x="61376" y="11189"/>
                </a:cubicBezTo>
                <a:cubicBezTo>
                  <a:pt x="61640" y="10991"/>
                  <a:pt x="61972" y="11211"/>
                  <a:pt x="62170" y="10925"/>
                </a:cubicBezTo>
                <a:cubicBezTo>
                  <a:pt x="62038" y="10616"/>
                  <a:pt x="61795" y="10439"/>
                  <a:pt x="61486" y="10417"/>
                </a:cubicBezTo>
                <a:cubicBezTo>
                  <a:pt x="61111" y="10373"/>
                  <a:pt x="60736" y="10373"/>
                  <a:pt x="60360" y="10373"/>
                </a:cubicBezTo>
                <a:cubicBezTo>
                  <a:pt x="60250" y="10373"/>
                  <a:pt x="60140" y="10395"/>
                  <a:pt x="60029" y="10395"/>
                </a:cubicBezTo>
                <a:cubicBezTo>
                  <a:pt x="59963" y="10395"/>
                  <a:pt x="59897" y="10373"/>
                  <a:pt x="59853" y="10329"/>
                </a:cubicBezTo>
                <a:cubicBezTo>
                  <a:pt x="59787" y="10285"/>
                  <a:pt x="59720" y="10196"/>
                  <a:pt x="59698" y="10130"/>
                </a:cubicBezTo>
                <a:cubicBezTo>
                  <a:pt x="59679" y="10051"/>
                  <a:pt x="59782" y="9972"/>
                  <a:pt x="59899" y="9972"/>
                </a:cubicBezTo>
                <a:cubicBezTo>
                  <a:pt x="59913" y="9972"/>
                  <a:pt x="59927" y="9973"/>
                  <a:pt x="59941" y="9976"/>
                </a:cubicBezTo>
                <a:cubicBezTo>
                  <a:pt x="60228" y="10042"/>
                  <a:pt x="60509" y="10091"/>
                  <a:pt x="60788" y="10091"/>
                </a:cubicBezTo>
                <a:cubicBezTo>
                  <a:pt x="61067" y="10091"/>
                  <a:pt x="61343" y="10042"/>
                  <a:pt x="61618" y="9909"/>
                </a:cubicBezTo>
                <a:cubicBezTo>
                  <a:pt x="61806" y="10207"/>
                  <a:pt x="62039" y="10304"/>
                  <a:pt x="62292" y="10304"/>
                </a:cubicBezTo>
                <a:cubicBezTo>
                  <a:pt x="62395" y="10304"/>
                  <a:pt x="62503" y="10288"/>
                  <a:pt x="62612" y="10262"/>
                </a:cubicBezTo>
                <a:cubicBezTo>
                  <a:pt x="62766" y="10240"/>
                  <a:pt x="62921" y="10152"/>
                  <a:pt x="63075" y="10152"/>
                </a:cubicBezTo>
                <a:cubicBezTo>
                  <a:pt x="63583" y="10130"/>
                  <a:pt x="64068" y="10130"/>
                  <a:pt x="64576" y="10130"/>
                </a:cubicBezTo>
                <a:cubicBezTo>
                  <a:pt x="64620" y="10130"/>
                  <a:pt x="64642" y="10174"/>
                  <a:pt x="64686" y="10196"/>
                </a:cubicBezTo>
                <a:cubicBezTo>
                  <a:pt x="64686" y="10373"/>
                  <a:pt x="64377" y="10417"/>
                  <a:pt x="64510" y="10660"/>
                </a:cubicBezTo>
                <a:lnTo>
                  <a:pt x="64818" y="10660"/>
                </a:lnTo>
                <a:cubicBezTo>
                  <a:pt x="64951" y="10638"/>
                  <a:pt x="65061" y="10594"/>
                  <a:pt x="65172" y="10549"/>
                </a:cubicBezTo>
                <a:cubicBezTo>
                  <a:pt x="65194" y="10505"/>
                  <a:pt x="65194" y="10461"/>
                  <a:pt x="65194" y="10461"/>
                </a:cubicBezTo>
                <a:cubicBezTo>
                  <a:pt x="65172" y="10351"/>
                  <a:pt x="65083" y="10218"/>
                  <a:pt x="65216" y="10152"/>
                </a:cubicBezTo>
                <a:cubicBezTo>
                  <a:pt x="65288" y="10116"/>
                  <a:pt x="65375" y="10080"/>
                  <a:pt x="65452" y="10080"/>
                </a:cubicBezTo>
                <a:cubicBezTo>
                  <a:pt x="65469" y="10080"/>
                  <a:pt x="65486" y="10082"/>
                  <a:pt x="65503" y="10086"/>
                </a:cubicBezTo>
                <a:cubicBezTo>
                  <a:pt x="65657" y="10108"/>
                  <a:pt x="65812" y="10196"/>
                  <a:pt x="65944" y="10196"/>
                </a:cubicBezTo>
                <a:lnTo>
                  <a:pt x="67864" y="10196"/>
                </a:lnTo>
                <a:cubicBezTo>
                  <a:pt x="67908" y="10196"/>
                  <a:pt x="67952" y="10130"/>
                  <a:pt x="68063" y="10042"/>
                </a:cubicBezTo>
                <a:cubicBezTo>
                  <a:pt x="67864" y="9998"/>
                  <a:pt x="67732" y="9976"/>
                  <a:pt x="67621" y="9953"/>
                </a:cubicBezTo>
                <a:cubicBezTo>
                  <a:pt x="67423" y="9931"/>
                  <a:pt x="67224" y="9931"/>
                  <a:pt x="67025" y="9865"/>
                </a:cubicBezTo>
                <a:cubicBezTo>
                  <a:pt x="66701" y="9763"/>
                  <a:pt x="66376" y="9660"/>
                  <a:pt x="66041" y="9660"/>
                </a:cubicBezTo>
                <a:cubicBezTo>
                  <a:pt x="65943" y="9660"/>
                  <a:pt x="65845" y="9669"/>
                  <a:pt x="65745" y="9689"/>
                </a:cubicBezTo>
                <a:cubicBezTo>
                  <a:pt x="65726" y="9695"/>
                  <a:pt x="65705" y="9698"/>
                  <a:pt x="65683" y="9698"/>
                </a:cubicBezTo>
                <a:cubicBezTo>
                  <a:pt x="65631" y="9698"/>
                  <a:pt x="65578" y="9682"/>
                  <a:pt x="65547" y="9667"/>
                </a:cubicBezTo>
                <a:cubicBezTo>
                  <a:pt x="65260" y="9512"/>
                  <a:pt x="64951" y="9512"/>
                  <a:pt x="64642" y="9490"/>
                </a:cubicBezTo>
                <a:cubicBezTo>
                  <a:pt x="64333" y="9468"/>
                  <a:pt x="64002" y="9402"/>
                  <a:pt x="63693" y="9358"/>
                </a:cubicBezTo>
                <a:cubicBezTo>
                  <a:pt x="63163" y="9313"/>
                  <a:pt x="62634" y="9313"/>
                  <a:pt x="62104" y="9269"/>
                </a:cubicBezTo>
                <a:cubicBezTo>
                  <a:pt x="61707" y="9247"/>
                  <a:pt x="61309" y="9247"/>
                  <a:pt x="60934" y="9137"/>
                </a:cubicBezTo>
                <a:cubicBezTo>
                  <a:pt x="60647" y="9071"/>
                  <a:pt x="60338" y="9027"/>
                  <a:pt x="60029" y="8982"/>
                </a:cubicBezTo>
                <a:cubicBezTo>
                  <a:pt x="59897" y="8960"/>
                  <a:pt x="59765" y="8953"/>
                  <a:pt x="59632" y="8953"/>
                </a:cubicBezTo>
                <a:cubicBezTo>
                  <a:pt x="59412" y="8953"/>
                  <a:pt x="59193" y="8973"/>
                  <a:pt x="58977" y="8973"/>
                </a:cubicBezTo>
                <a:cubicBezTo>
                  <a:pt x="58803" y="8973"/>
                  <a:pt x="58632" y="8960"/>
                  <a:pt x="58462" y="8916"/>
                </a:cubicBezTo>
                <a:cubicBezTo>
                  <a:pt x="58322" y="8970"/>
                  <a:pt x="58187" y="8993"/>
                  <a:pt x="58058" y="8993"/>
                </a:cubicBezTo>
                <a:cubicBezTo>
                  <a:pt x="57760" y="8993"/>
                  <a:pt x="57488" y="8871"/>
                  <a:pt x="57227" y="8718"/>
                </a:cubicBezTo>
                <a:cubicBezTo>
                  <a:pt x="56335" y="8539"/>
                  <a:pt x="55479" y="8219"/>
                  <a:pt x="54564" y="8219"/>
                </a:cubicBezTo>
                <a:cubicBezTo>
                  <a:pt x="54459" y="8219"/>
                  <a:pt x="54354" y="8223"/>
                  <a:pt x="54247" y="8232"/>
                </a:cubicBezTo>
                <a:lnTo>
                  <a:pt x="54181" y="8232"/>
                </a:lnTo>
                <a:cubicBezTo>
                  <a:pt x="54115" y="8166"/>
                  <a:pt x="54049" y="8122"/>
                  <a:pt x="53982" y="8056"/>
                </a:cubicBezTo>
                <a:cubicBezTo>
                  <a:pt x="54049" y="8011"/>
                  <a:pt x="54093" y="7901"/>
                  <a:pt x="54159" y="7901"/>
                </a:cubicBezTo>
                <a:cubicBezTo>
                  <a:pt x="54288" y="7869"/>
                  <a:pt x="54417" y="7848"/>
                  <a:pt x="54547" y="7848"/>
                </a:cubicBezTo>
                <a:cubicBezTo>
                  <a:pt x="54594" y="7848"/>
                  <a:pt x="54641" y="7851"/>
                  <a:pt x="54689" y="7857"/>
                </a:cubicBezTo>
                <a:cubicBezTo>
                  <a:pt x="54931" y="7901"/>
                  <a:pt x="55196" y="7967"/>
                  <a:pt x="55461" y="8033"/>
                </a:cubicBezTo>
                <a:cubicBezTo>
                  <a:pt x="55552" y="8059"/>
                  <a:pt x="55634" y="8070"/>
                  <a:pt x="55719" y="8070"/>
                </a:cubicBezTo>
                <a:cubicBezTo>
                  <a:pt x="55778" y="8070"/>
                  <a:pt x="55838" y="8065"/>
                  <a:pt x="55902" y="8056"/>
                </a:cubicBezTo>
                <a:cubicBezTo>
                  <a:pt x="56189" y="8011"/>
                  <a:pt x="56476" y="8011"/>
                  <a:pt x="56763" y="8011"/>
                </a:cubicBezTo>
                <a:cubicBezTo>
                  <a:pt x="57646" y="8056"/>
                  <a:pt x="58529" y="8078"/>
                  <a:pt x="59389" y="8144"/>
                </a:cubicBezTo>
                <a:cubicBezTo>
                  <a:pt x="60250" y="8210"/>
                  <a:pt x="61111" y="8298"/>
                  <a:pt x="61972" y="8364"/>
                </a:cubicBezTo>
                <a:cubicBezTo>
                  <a:pt x="62369" y="8409"/>
                  <a:pt x="62744" y="8453"/>
                  <a:pt x="63141" y="8497"/>
                </a:cubicBezTo>
                <a:cubicBezTo>
                  <a:pt x="63169" y="8497"/>
                  <a:pt x="63198" y="8498"/>
                  <a:pt x="63226" y="8498"/>
                </a:cubicBezTo>
                <a:cubicBezTo>
                  <a:pt x="63312" y="8498"/>
                  <a:pt x="63395" y="8486"/>
                  <a:pt x="63428" y="8387"/>
                </a:cubicBezTo>
                <a:cubicBezTo>
                  <a:pt x="63362" y="8144"/>
                  <a:pt x="62987" y="8342"/>
                  <a:pt x="62921" y="8056"/>
                </a:cubicBezTo>
                <a:cubicBezTo>
                  <a:pt x="62987" y="8033"/>
                  <a:pt x="63053" y="7989"/>
                  <a:pt x="63119" y="7989"/>
                </a:cubicBezTo>
                <a:cubicBezTo>
                  <a:pt x="63538" y="8033"/>
                  <a:pt x="63980" y="8078"/>
                  <a:pt x="64421" y="8122"/>
                </a:cubicBezTo>
                <a:cubicBezTo>
                  <a:pt x="64951" y="8166"/>
                  <a:pt x="65481" y="8210"/>
                  <a:pt x="66010" y="8254"/>
                </a:cubicBezTo>
                <a:cubicBezTo>
                  <a:pt x="66076" y="8254"/>
                  <a:pt x="66143" y="8210"/>
                  <a:pt x="66275" y="8166"/>
                </a:cubicBezTo>
                <a:cubicBezTo>
                  <a:pt x="66165" y="8100"/>
                  <a:pt x="66121" y="8033"/>
                  <a:pt x="66076" y="8033"/>
                </a:cubicBezTo>
                <a:cubicBezTo>
                  <a:pt x="65370" y="7967"/>
                  <a:pt x="64686" y="7857"/>
                  <a:pt x="63980" y="7769"/>
                </a:cubicBezTo>
                <a:cubicBezTo>
                  <a:pt x="63274" y="7680"/>
                  <a:pt x="62545" y="7658"/>
                  <a:pt x="61817" y="7526"/>
                </a:cubicBezTo>
                <a:cubicBezTo>
                  <a:pt x="61376" y="7438"/>
                  <a:pt x="60956" y="7371"/>
                  <a:pt x="60625" y="7107"/>
                </a:cubicBezTo>
                <a:cubicBezTo>
                  <a:pt x="60294" y="7195"/>
                  <a:pt x="59985" y="7261"/>
                  <a:pt x="59698" y="7349"/>
                </a:cubicBezTo>
                <a:cubicBezTo>
                  <a:pt x="59588" y="7239"/>
                  <a:pt x="59544" y="7129"/>
                  <a:pt x="59456" y="7062"/>
                </a:cubicBezTo>
                <a:cubicBezTo>
                  <a:pt x="59287" y="6918"/>
                  <a:pt x="59132" y="6846"/>
                  <a:pt x="58964" y="6846"/>
                </a:cubicBezTo>
                <a:cubicBezTo>
                  <a:pt x="58825" y="6846"/>
                  <a:pt x="58677" y="6896"/>
                  <a:pt x="58507" y="6996"/>
                </a:cubicBezTo>
                <a:cubicBezTo>
                  <a:pt x="58424" y="7051"/>
                  <a:pt x="58376" y="7080"/>
                  <a:pt x="58328" y="7080"/>
                </a:cubicBezTo>
                <a:cubicBezTo>
                  <a:pt x="58262" y="7080"/>
                  <a:pt x="58198" y="7024"/>
                  <a:pt x="58043" y="6908"/>
                </a:cubicBezTo>
                <a:cubicBezTo>
                  <a:pt x="57977" y="6842"/>
                  <a:pt x="57867" y="6775"/>
                  <a:pt x="57756" y="6775"/>
                </a:cubicBezTo>
                <a:cubicBezTo>
                  <a:pt x="57249" y="6731"/>
                  <a:pt x="56741" y="6709"/>
                  <a:pt x="56233" y="6665"/>
                </a:cubicBezTo>
                <a:cubicBezTo>
                  <a:pt x="55924" y="6621"/>
                  <a:pt x="55638" y="6577"/>
                  <a:pt x="55329" y="6533"/>
                </a:cubicBezTo>
                <a:cubicBezTo>
                  <a:pt x="55152" y="6511"/>
                  <a:pt x="54976" y="6444"/>
                  <a:pt x="54799" y="6444"/>
                </a:cubicBezTo>
                <a:cubicBezTo>
                  <a:pt x="53541" y="6422"/>
                  <a:pt x="52305" y="6180"/>
                  <a:pt x="51047" y="6091"/>
                </a:cubicBezTo>
                <a:cubicBezTo>
                  <a:pt x="50650" y="6047"/>
                  <a:pt x="50231" y="5915"/>
                  <a:pt x="49833" y="5826"/>
                </a:cubicBezTo>
                <a:cubicBezTo>
                  <a:pt x="49767" y="5804"/>
                  <a:pt x="49723" y="5694"/>
                  <a:pt x="49723" y="5606"/>
                </a:cubicBezTo>
                <a:cubicBezTo>
                  <a:pt x="49701" y="5562"/>
                  <a:pt x="49767" y="5473"/>
                  <a:pt x="49811" y="5451"/>
                </a:cubicBezTo>
                <a:cubicBezTo>
                  <a:pt x="50054" y="5341"/>
                  <a:pt x="50297" y="5231"/>
                  <a:pt x="50562" y="5120"/>
                </a:cubicBezTo>
                <a:cubicBezTo>
                  <a:pt x="50836" y="5238"/>
                  <a:pt x="51119" y="5301"/>
                  <a:pt x="51409" y="5301"/>
                </a:cubicBezTo>
                <a:cubicBezTo>
                  <a:pt x="51608" y="5301"/>
                  <a:pt x="51811" y="5271"/>
                  <a:pt x="52018" y="5209"/>
                </a:cubicBezTo>
                <a:cubicBezTo>
                  <a:pt x="52106" y="5186"/>
                  <a:pt x="52195" y="5186"/>
                  <a:pt x="52283" y="5186"/>
                </a:cubicBezTo>
                <a:cubicBezTo>
                  <a:pt x="52542" y="5202"/>
                  <a:pt x="52801" y="5227"/>
                  <a:pt x="53060" y="5227"/>
                </a:cubicBezTo>
                <a:cubicBezTo>
                  <a:pt x="53176" y="5227"/>
                  <a:pt x="53292" y="5222"/>
                  <a:pt x="53409" y="5209"/>
                </a:cubicBezTo>
                <a:cubicBezTo>
                  <a:pt x="53660" y="5193"/>
                  <a:pt x="53901" y="5065"/>
                  <a:pt x="54163" y="5065"/>
                </a:cubicBezTo>
                <a:cubicBezTo>
                  <a:pt x="54268" y="5065"/>
                  <a:pt x="54376" y="5085"/>
                  <a:pt x="54490" y="5142"/>
                </a:cubicBezTo>
                <a:cubicBezTo>
                  <a:pt x="54490" y="5142"/>
                  <a:pt x="54512" y="5120"/>
                  <a:pt x="54534" y="5120"/>
                </a:cubicBezTo>
                <a:cubicBezTo>
                  <a:pt x="54697" y="5059"/>
                  <a:pt x="54766" y="4828"/>
                  <a:pt x="54967" y="4828"/>
                </a:cubicBezTo>
                <a:cubicBezTo>
                  <a:pt x="54984" y="4828"/>
                  <a:pt x="55001" y="4830"/>
                  <a:pt x="55020" y="4833"/>
                </a:cubicBezTo>
                <a:cubicBezTo>
                  <a:pt x="55020" y="4922"/>
                  <a:pt x="55020" y="5010"/>
                  <a:pt x="55020" y="5120"/>
                </a:cubicBezTo>
                <a:cubicBezTo>
                  <a:pt x="55108" y="5120"/>
                  <a:pt x="55196" y="5142"/>
                  <a:pt x="55284" y="5142"/>
                </a:cubicBezTo>
                <a:cubicBezTo>
                  <a:pt x="55726" y="5098"/>
                  <a:pt x="56167" y="5054"/>
                  <a:pt x="56609" y="5010"/>
                </a:cubicBezTo>
                <a:cubicBezTo>
                  <a:pt x="56653" y="4988"/>
                  <a:pt x="56697" y="4988"/>
                  <a:pt x="56719" y="4966"/>
                </a:cubicBezTo>
                <a:cubicBezTo>
                  <a:pt x="56807" y="4922"/>
                  <a:pt x="56873" y="4855"/>
                  <a:pt x="56918" y="4833"/>
                </a:cubicBezTo>
                <a:cubicBezTo>
                  <a:pt x="57094" y="4878"/>
                  <a:pt x="57249" y="4900"/>
                  <a:pt x="57381" y="4966"/>
                </a:cubicBezTo>
                <a:cubicBezTo>
                  <a:pt x="57531" y="5041"/>
                  <a:pt x="57674" y="5066"/>
                  <a:pt x="57817" y="5066"/>
                </a:cubicBezTo>
                <a:cubicBezTo>
                  <a:pt x="57928" y="5066"/>
                  <a:pt x="58038" y="5051"/>
                  <a:pt x="58154" y="5032"/>
                </a:cubicBezTo>
                <a:cubicBezTo>
                  <a:pt x="58574" y="4959"/>
                  <a:pt x="58979" y="4916"/>
                  <a:pt x="59395" y="4916"/>
                </a:cubicBezTo>
                <a:cubicBezTo>
                  <a:pt x="59481" y="4916"/>
                  <a:pt x="59567" y="4918"/>
                  <a:pt x="59654" y="4922"/>
                </a:cubicBezTo>
                <a:cubicBezTo>
                  <a:pt x="59930" y="4944"/>
                  <a:pt x="60206" y="4949"/>
                  <a:pt x="60482" y="4949"/>
                </a:cubicBezTo>
                <a:cubicBezTo>
                  <a:pt x="60758" y="4949"/>
                  <a:pt x="61034" y="4944"/>
                  <a:pt x="61309" y="4944"/>
                </a:cubicBezTo>
                <a:cubicBezTo>
                  <a:pt x="61596" y="4944"/>
                  <a:pt x="61883" y="4878"/>
                  <a:pt x="62148" y="4833"/>
                </a:cubicBezTo>
                <a:cubicBezTo>
                  <a:pt x="62214" y="4833"/>
                  <a:pt x="62280" y="4789"/>
                  <a:pt x="62325" y="4745"/>
                </a:cubicBezTo>
                <a:cubicBezTo>
                  <a:pt x="62347" y="4701"/>
                  <a:pt x="62347" y="4591"/>
                  <a:pt x="62325" y="4569"/>
                </a:cubicBezTo>
                <a:cubicBezTo>
                  <a:pt x="62258" y="4524"/>
                  <a:pt x="62170" y="4480"/>
                  <a:pt x="62082" y="4480"/>
                </a:cubicBezTo>
                <a:lnTo>
                  <a:pt x="60890" y="4480"/>
                </a:lnTo>
                <a:cubicBezTo>
                  <a:pt x="60878" y="4480"/>
                  <a:pt x="60865" y="4481"/>
                  <a:pt x="60851" y="4481"/>
                </a:cubicBezTo>
                <a:cubicBezTo>
                  <a:pt x="60788" y="4481"/>
                  <a:pt x="60718" y="4466"/>
                  <a:pt x="60736" y="4304"/>
                </a:cubicBezTo>
                <a:cubicBezTo>
                  <a:pt x="61023" y="4304"/>
                  <a:pt x="61287" y="4282"/>
                  <a:pt x="61574" y="4260"/>
                </a:cubicBezTo>
                <a:cubicBezTo>
                  <a:pt x="62104" y="4237"/>
                  <a:pt x="62104" y="4260"/>
                  <a:pt x="62325" y="4039"/>
                </a:cubicBezTo>
                <a:cubicBezTo>
                  <a:pt x="62280" y="4017"/>
                  <a:pt x="62258" y="3973"/>
                  <a:pt x="62214" y="3973"/>
                </a:cubicBezTo>
                <a:cubicBezTo>
                  <a:pt x="61795" y="3862"/>
                  <a:pt x="61332" y="3973"/>
                  <a:pt x="60912" y="3818"/>
                </a:cubicBezTo>
                <a:cubicBezTo>
                  <a:pt x="60903" y="3815"/>
                  <a:pt x="60893" y="3814"/>
                  <a:pt x="60883" y="3814"/>
                </a:cubicBezTo>
                <a:cubicBezTo>
                  <a:pt x="60821" y="3814"/>
                  <a:pt x="60745" y="3862"/>
                  <a:pt x="60669" y="3862"/>
                </a:cubicBezTo>
                <a:cubicBezTo>
                  <a:pt x="60598" y="3880"/>
                  <a:pt x="60527" y="3912"/>
                  <a:pt x="60455" y="3912"/>
                </a:cubicBezTo>
                <a:cubicBezTo>
                  <a:pt x="60438" y="3912"/>
                  <a:pt x="60421" y="3911"/>
                  <a:pt x="60405" y="3906"/>
                </a:cubicBezTo>
                <a:cubicBezTo>
                  <a:pt x="60360" y="3906"/>
                  <a:pt x="60294" y="3840"/>
                  <a:pt x="60272" y="3796"/>
                </a:cubicBezTo>
                <a:cubicBezTo>
                  <a:pt x="60250" y="3774"/>
                  <a:pt x="60272" y="3708"/>
                  <a:pt x="60294" y="3664"/>
                </a:cubicBezTo>
                <a:cubicBezTo>
                  <a:pt x="60391" y="3509"/>
                  <a:pt x="60539" y="3439"/>
                  <a:pt x="60722" y="3439"/>
                </a:cubicBezTo>
                <a:cubicBezTo>
                  <a:pt x="60748" y="3439"/>
                  <a:pt x="60775" y="3440"/>
                  <a:pt x="60802" y="3443"/>
                </a:cubicBezTo>
                <a:cubicBezTo>
                  <a:pt x="60945" y="3461"/>
                  <a:pt x="61088" y="3493"/>
                  <a:pt x="61219" y="3493"/>
                </a:cubicBezTo>
                <a:cubicBezTo>
                  <a:pt x="61250" y="3493"/>
                  <a:pt x="61280" y="3491"/>
                  <a:pt x="61309" y="3487"/>
                </a:cubicBezTo>
                <a:cubicBezTo>
                  <a:pt x="61393" y="3466"/>
                  <a:pt x="61473" y="3458"/>
                  <a:pt x="61550" y="3458"/>
                </a:cubicBezTo>
                <a:cubicBezTo>
                  <a:pt x="61716" y="3458"/>
                  <a:pt x="61872" y="3494"/>
                  <a:pt x="62038" y="3509"/>
                </a:cubicBezTo>
                <a:cubicBezTo>
                  <a:pt x="62295" y="3550"/>
                  <a:pt x="62551" y="3590"/>
                  <a:pt x="62803" y="3590"/>
                </a:cubicBezTo>
                <a:cubicBezTo>
                  <a:pt x="62962" y="3590"/>
                  <a:pt x="63120" y="3574"/>
                  <a:pt x="63274" y="3531"/>
                </a:cubicBezTo>
                <a:cubicBezTo>
                  <a:pt x="63430" y="3489"/>
                  <a:pt x="63587" y="3464"/>
                  <a:pt x="63744" y="3464"/>
                </a:cubicBezTo>
                <a:cubicBezTo>
                  <a:pt x="63830" y="3464"/>
                  <a:pt x="63916" y="3471"/>
                  <a:pt x="64002" y="3487"/>
                </a:cubicBezTo>
                <a:cubicBezTo>
                  <a:pt x="64021" y="3490"/>
                  <a:pt x="64040" y="3492"/>
                  <a:pt x="64060" y="3492"/>
                </a:cubicBezTo>
                <a:cubicBezTo>
                  <a:pt x="64178" y="3492"/>
                  <a:pt x="64311" y="3443"/>
                  <a:pt x="64443" y="3443"/>
                </a:cubicBezTo>
                <a:cubicBezTo>
                  <a:pt x="64517" y="3443"/>
                  <a:pt x="64590" y="3433"/>
                  <a:pt x="64664" y="3433"/>
                </a:cubicBezTo>
                <a:cubicBezTo>
                  <a:pt x="64701" y="3433"/>
                  <a:pt x="64738" y="3436"/>
                  <a:pt x="64774" y="3443"/>
                </a:cubicBezTo>
                <a:cubicBezTo>
                  <a:pt x="65127" y="3553"/>
                  <a:pt x="65486" y="3603"/>
                  <a:pt x="65845" y="3603"/>
                </a:cubicBezTo>
                <a:cubicBezTo>
                  <a:pt x="66203" y="3603"/>
                  <a:pt x="66562" y="3553"/>
                  <a:pt x="66915" y="3465"/>
                </a:cubicBezTo>
                <a:cubicBezTo>
                  <a:pt x="67098" y="3431"/>
                  <a:pt x="67287" y="3390"/>
                  <a:pt x="67479" y="3390"/>
                </a:cubicBezTo>
                <a:cubicBezTo>
                  <a:pt x="67657" y="3390"/>
                  <a:pt x="67838" y="3425"/>
                  <a:pt x="68019" y="3531"/>
                </a:cubicBezTo>
                <a:cubicBezTo>
                  <a:pt x="68077" y="3565"/>
                  <a:pt x="68151" y="3576"/>
                  <a:pt x="68232" y="3576"/>
                </a:cubicBezTo>
                <a:cubicBezTo>
                  <a:pt x="68367" y="3576"/>
                  <a:pt x="68521" y="3545"/>
                  <a:pt x="68659" y="3531"/>
                </a:cubicBezTo>
                <a:cubicBezTo>
                  <a:pt x="68769" y="3531"/>
                  <a:pt x="68879" y="3465"/>
                  <a:pt x="68857" y="3333"/>
                </a:cubicBezTo>
                <a:cubicBezTo>
                  <a:pt x="68835" y="3266"/>
                  <a:pt x="68747" y="3178"/>
                  <a:pt x="68681" y="3156"/>
                </a:cubicBezTo>
                <a:cubicBezTo>
                  <a:pt x="68570" y="3112"/>
                  <a:pt x="68438" y="3112"/>
                  <a:pt x="68305" y="3112"/>
                </a:cubicBezTo>
                <a:cubicBezTo>
                  <a:pt x="68129" y="3112"/>
                  <a:pt x="67952" y="3134"/>
                  <a:pt x="67776" y="3134"/>
                </a:cubicBezTo>
                <a:cubicBezTo>
                  <a:pt x="67658" y="3149"/>
                  <a:pt x="67540" y="3161"/>
                  <a:pt x="67425" y="3161"/>
                </a:cubicBezTo>
                <a:cubicBezTo>
                  <a:pt x="67195" y="3161"/>
                  <a:pt x="66974" y="3112"/>
                  <a:pt x="66783" y="2935"/>
                </a:cubicBezTo>
                <a:cubicBezTo>
                  <a:pt x="66739" y="2891"/>
                  <a:pt x="66650" y="2869"/>
                  <a:pt x="66584" y="2869"/>
                </a:cubicBezTo>
                <a:cubicBezTo>
                  <a:pt x="66253" y="2869"/>
                  <a:pt x="65900" y="2869"/>
                  <a:pt x="65547" y="2891"/>
                </a:cubicBezTo>
                <a:cubicBezTo>
                  <a:pt x="65483" y="2900"/>
                  <a:pt x="65419" y="2906"/>
                  <a:pt x="65355" y="2906"/>
                </a:cubicBezTo>
                <a:cubicBezTo>
                  <a:pt x="65264" y="2906"/>
                  <a:pt x="65174" y="2895"/>
                  <a:pt x="65083" y="2869"/>
                </a:cubicBezTo>
                <a:cubicBezTo>
                  <a:pt x="64995" y="2825"/>
                  <a:pt x="64885" y="2781"/>
                  <a:pt x="64774" y="2781"/>
                </a:cubicBezTo>
                <a:cubicBezTo>
                  <a:pt x="64046" y="2742"/>
                  <a:pt x="63318" y="2667"/>
                  <a:pt x="62605" y="2667"/>
                </a:cubicBezTo>
                <a:cubicBezTo>
                  <a:pt x="62519" y="2667"/>
                  <a:pt x="62433" y="2668"/>
                  <a:pt x="62347" y="2671"/>
                </a:cubicBezTo>
                <a:cubicBezTo>
                  <a:pt x="62113" y="2679"/>
                  <a:pt x="61880" y="2687"/>
                  <a:pt x="61646" y="2687"/>
                </a:cubicBezTo>
                <a:cubicBezTo>
                  <a:pt x="61262" y="2687"/>
                  <a:pt x="60877" y="2665"/>
                  <a:pt x="60493" y="2582"/>
                </a:cubicBezTo>
                <a:cubicBezTo>
                  <a:pt x="60338" y="2560"/>
                  <a:pt x="60184" y="2560"/>
                  <a:pt x="60029" y="2560"/>
                </a:cubicBezTo>
                <a:cubicBezTo>
                  <a:pt x="59809" y="2549"/>
                  <a:pt x="59588" y="2549"/>
                  <a:pt x="59370" y="2549"/>
                </a:cubicBezTo>
                <a:cubicBezTo>
                  <a:pt x="59152" y="2549"/>
                  <a:pt x="58937" y="2549"/>
                  <a:pt x="58727" y="2538"/>
                </a:cubicBezTo>
                <a:cubicBezTo>
                  <a:pt x="58663" y="2538"/>
                  <a:pt x="58599" y="2538"/>
                  <a:pt x="58537" y="2538"/>
                </a:cubicBezTo>
                <a:cubicBezTo>
                  <a:pt x="58193" y="2538"/>
                  <a:pt x="57878" y="2553"/>
                  <a:pt x="57580" y="2759"/>
                </a:cubicBezTo>
                <a:cubicBezTo>
                  <a:pt x="57198" y="2606"/>
                  <a:pt x="56817" y="2559"/>
                  <a:pt x="56436" y="2559"/>
                </a:cubicBezTo>
                <a:cubicBezTo>
                  <a:pt x="56265" y="2559"/>
                  <a:pt x="56095" y="2569"/>
                  <a:pt x="55924" y="2582"/>
                </a:cubicBezTo>
                <a:lnTo>
                  <a:pt x="55329" y="2582"/>
                </a:lnTo>
                <a:cubicBezTo>
                  <a:pt x="54892" y="2535"/>
                  <a:pt x="54444" y="2489"/>
                  <a:pt x="53992" y="2489"/>
                </a:cubicBezTo>
                <a:cubicBezTo>
                  <a:pt x="53806" y="2489"/>
                  <a:pt x="53618" y="2497"/>
                  <a:pt x="53431" y="2516"/>
                </a:cubicBezTo>
                <a:cubicBezTo>
                  <a:pt x="53320" y="2528"/>
                  <a:pt x="53210" y="2533"/>
                  <a:pt x="53101" y="2533"/>
                </a:cubicBezTo>
                <a:cubicBezTo>
                  <a:pt x="52640" y="2533"/>
                  <a:pt x="52188" y="2448"/>
                  <a:pt x="51724" y="2448"/>
                </a:cubicBezTo>
                <a:cubicBezTo>
                  <a:pt x="51682" y="2448"/>
                  <a:pt x="51641" y="2448"/>
                  <a:pt x="51599" y="2450"/>
                </a:cubicBezTo>
                <a:cubicBezTo>
                  <a:pt x="51511" y="2450"/>
                  <a:pt x="51444" y="2406"/>
                  <a:pt x="51268" y="2362"/>
                </a:cubicBezTo>
                <a:cubicBezTo>
                  <a:pt x="51422" y="2317"/>
                  <a:pt x="51466" y="2295"/>
                  <a:pt x="51533" y="2295"/>
                </a:cubicBezTo>
                <a:cubicBezTo>
                  <a:pt x="51842" y="2273"/>
                  <a:pt x="52129" y="2251"/>
                  <a:pt x="52371" y="1986"/>
                </a:cubicBezTo>
                <a:cubicBezTo>
                  <a:pt x="52453" y="1893"/>
                  <a:pt x="52571" y="1837"/>
                  <a:pt x="52697" y="1837"/>
                </a:cubicBezTo>
                <a:cubicBezTo>
                  <a:pt x="52810" y="1837"/>
                  <a:pt x="52929" y="1882"/>
                  <a:pt x="53033" y="1986"/>
                </a:cubicBezTo>
                <a:cubicBezTo>
                  <a:pt x="53270" y="2199"/>
                  <a:pt x="53513" y="2286"/>
                  <a:pt x="53766" y="2286"/>
                </a:cubicBezTo>
                <a:cubicBezTo>
                  <a:pt x="53985" y="2286"/>
                  <a:pt x="54210" y="2221"/>
                  <a:pt x="54446" y="2119"/>
                </a:cubicBezTo>
                <a:cubicBezTo>
                  <a:pt x="54556" y="2075"/>
                  <a:pt x="54689" y="1986"/>
                  <a:pt x="54821" y="1986"/>
                </a:cubicBezTo>
                <a:cubicBezTo>
                  <a:pt x="54850" y="1988"/>
                  <a:pt x="54878" y="1988"/>
                  <a:pt x="54907" y="1988"/>
                </a:cubicBezTo>
                <a:cubicBezTo>
                  <a:pt x="55426" y="1988"/>
                  <a:pt x="55909" y="1806"/>
                  <a:pt x="56432" y="1744"/>
                </a:cubicBezTo>
                <a:cubicBezTo>
                  <a:pt x="56479" y="1728"/>
                  <a:pt x="56526" y="1712"/>
                  <a:pt x="56573" y="1712"/>
                </a:cubicBezTo>
                <a:cubicBezTo>
                  <a:pt x="56592" y="1712"/>
                  <a:pt x="56611" y="1715"/>
                  <a:pt x="56631" y="1722"/>
                </a:cubicBezTo>
                <a:cubicBezTo>
                  <a:pt x="56787" y="1769"/>
                  <a:pt x="56943" y="1787"/>
                  <a:pt x="57098" y="1787"/>
                </a:cubicBezTo>
                <a:cubicBezTo>
                  <a:pt x="57448" y="1787"/>
                  <a:pt x="57795" y="1694"/>
                  <a:pt x="58131" y="1633"/>
                </a:cubicBezTo>
                <a:cubicBezTo>
                  <a:pt x="58268" y="1618"/>
                  <a:pt x="58416" y="1592"/>
                  <a:pt x="58552" y="1592"/>
                </a:cubicBezTo>
                <a:cubicBezTo>
                  <a:pt x="58614" y="1592"/>
                  <a:pt x="58673" y="1598"/>
                  <a:pt x="58727" y="1611"/>
                </a:cubicBezTo>
                <a:cubicBezTo>
                  <a:pt x="58918" y="1675"/>
                  <a:pt x="59105" y="1694"/>
                  <a:pt x="59292" y="1694"/>
                </a:cubicBezTo>
                <a:cubicBezTo>
                  <a:pt x="59558" y="1694"/>
                  <a:pt x="59823" y="1655"/>
                  <a:pt x="60096" y="1655"/>
                </a:cubicBezTo>
                <a:cubicBezTo>
                  <a:pt x="60257" y="1655"/>
                  <a:pt x="60429" y="1636"/>
                  <a:pt x="60591" y="1636"/>
                </a:cubicBezTo>
                <a:cubicBezTo>
                  <a:pt x="60672" y="1636"/>
                  <a:pt x="60750" y="1641"/>
                  <a:pt x="60824" y="1655"/>
                </a:cubicBezTo>
                <a:cubicBezTo>
                  <a:pt x="61010" y="1711"/>
                  <a:pt x="61193" y="1732"/>
                  <a:pt x="61375" y="1732"/>
                </a:cubicBezTo>
                <a:cubicBezTo>
                  <a:pt x="61624" y="1732"/>
                  <a:pt x="61871" y="1694"/>
                  <a:pt x="62126" y="1655"/>
                </a:cubicBezTo>
                <a:cubicBezTo>
                  <a:pt x="62170" y="1633"/>
                  <a:pt x="62192" y="1567"/>
                  <a:pt x="62214" y="1523"/>
                </a:cubicBezTo>
                <a:cubicBezTo>
                  <a:pt x="62192" y="1479"/>
                  <a:pt x="62170" y="1457"/>
                  <a:pt x="62148" y="1457"/>
                </a:cubicBezTo>
                <a:cubicBezTo>
                  <a:pt x="61839" y="1435"/>
                  <a:pt x="61552" y="1391"/>
                  <a:pt x="61243" y="1368"/>
                </a:cubicBezTo>
                <a:cubicBezTo>
                  <a:pt x="61133" y="1346"/>
                  <a:pt x="60978" y="1391"/>
                  <a:pt x="60912" y="1170"/>
                </a:cubicBezTo>
                <a:cubicBezTo>
                  <a:pt x="61177" y="1170"/>
                  <a:pt x="61432" y="1160"/>
                  <a:pt x="61677" y="1160"/>
                </a:cubicBezTo>
                <a:cubicBezTo>
                  <a:pt x="61800" y="1160"/>
                  <a:pt x="61920" y="1162"/>
                  <a:pt x="62038" y="1170"/>
                </a:cubicBezTo>
                <a:cubicBezTo>
                  <a:pt x="62788" y="1192"/>
                  <a:pt x="63538" y="1236"/>
                  <a:pt x="64289" y="1280"/>
                </a:cubicBezTo>
                <a:cubicBezTo>
                  <a:pt x="64323" y="1280"/>
                  <a:pt x="64363" y="1284"/>
                  <a:pt x="64404" y="1284"/>
                </a:cubicBezTo>
                <a:cubicBezTo>
                  <a:pt x="64495" y="1284"/>
                  <a:pt x="64589" y="1263"/>
                  <a:pt x="64620" y="1126"/>
                </a:cubicBezTo>
                <a:cubicBezTo>
                  <a:pt x="64465" y="1006"/>
                  <a:pt x="64284" y="992"/>
                  <a:pt x="64097" y="992"/>
                </a:cubicBezTo>
                <a:cubicBezTo>
                  <a:pt x="64044" y="992"/>
                  <a:pt x="63990" y="993"/>
                  <a:pt x="63936" y="993"/>
                </a:cubicBezTo>
                <a:cubicBezTo>
                  <a:pt x="62545" y="949"/>
                  <a:pt x="61177" y="795"/>
                  <a:pt x="59787" y="751"/>
                </a:cubicBezTo>
                <a:cubicBezTo>
                  <a:pt x="58396" y="706"/>
                  <a:pt x="57006" y="596"/>
                  <a:pt x="55616" y="530"/>
                </a:cubicBezTo>
                <a:cubicBezTo>
                  <a:pt x="55531" y="523"/>
                  <a:pt x="55447" y="521"/>
                  <a:pt x="55363" y="521"/>
                </a:cubicBezTo>
                <a:cubicBezTo>
                  <a:pt x="55161" y="521"/>
                  <a:pt x="54958" y="536"/>
                  <a:pt x="54755" y="552"/>
                </a:cubicBezTo>
                <a:cubicBezTo>
                  <a:pt x="54637" y="559"/>
                  <a:pt x="54519" y="564"/>
                  <a:pt x="54403" y="564"/>
                </a:cubicBezTo>
                <a:cubicBezTo>
                  <a:pt x="54169" y="564"/>
                  <a:pt x="53938" y="545"/>
                  <a:pt x="53718" y="486"/>
                </a:cubicBezTo>
                <a:cubicBezTo>
                  <a:pt x="53585" y="442"/>
                  <a:pt x="53453" y="419"/>
                  <a:pt x="53320" y="419"/>
                </a:cubicBezTo>
                <a:cubicBezTo>
                  <a:pt x="52438" y="331"/>
                  <a:pt x="51555" y="353"/>
                  <a:pt x="50694" y="265"/>
                </a:cubicBezTo>
                <a:cubicBezTo>
                  <a:pt x="50649" y="259"/>
                  <a:pt x="50604" y="257"/>
                  <a:pt x="50559" y="257"/>
                </a:cubicBezTo>
                <a:cubicBezTo>
                  <a:pt x="50296" y="257"/>
                  <a:pt x="50033" y="339"/>
                  <a:pt x="49770" y="339"/>
                </a:cubicBezTo>
                <a:cubicBezTo>
                  <a:pt x="49725" y="339"/>
                  <a:pt x="49680" y="337"/>
                  <a:pt x="49635" y="331"/>
                </a:cubicBezTo>
                <a:cubicBezTo>
                  <a:pt x="49260" y="287"/>
                  <a:pt x="48906" y="221"/>
                  <a:pt x="48531" y="221"/>
                </a:cubicBezTo>
                <a:cubicBezTo>
                  <a:pt x="47935" y="221"/>
                  <a:pt x="47339" y="199"/>
                  <a:pt x="46744" y="177"/>
                </a:cubicBezTo>
                <a:cubicBezTo>
                  <a:pt x="46037" y="155"/>
                  <a:pt x="45331" y="133"/>
                  <a:pt x="44647" y="110"/>
                </a:cubicBezTo>
                <a:cubicBezTo>
                  <a:pt x="44426" y="99"/>
                  <a:pt x="44206" y="99"/>
                  <a:pt x="43985" y="99"/>
                </a:cubicBezTo>
                <a:cubicBezTo>
                  <a:pt x="43764" y="99"/>
                  <a:pt x="43544" y="99"/>
                  <a:pt x="43323" y="88"/>
                </a:cubicBezTo>
                <a:cubicBezTo>
                  <a:pt x="42595" y="88"/>
                  <a:pt x="41866" y="66"/>
                  <a:pt x="41138" y="44"/>
                </a:cubicBezTo>
                <a:cubicBezTo>
                  <a:pt x="40608" y="22"/>
                  <a:pt x="40079" y="22"/>
                  <a:pt x="39549" y="22"/>
                </a:cubicBezTo>
                <a:cubicBezTo>
                  <a:pt x="38512" y="0"/>
                  <a:pt x="37474" y="0"/>
                  <a:pt x="364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8628375" y="180800"/>
            <a:ext cx="2226825" cy="420550"/>
          </a:xfrm>
          <a:custGeom>
            <a:avLst/>
            <a:gdLst/>
            <a:ahLst/>
            <a:cxnLst/>
            <a:rect l="l" t="t" r="r" b="b"/>
            <a:pathLst>
              <a:path w="89073" h="16822" extrusionOk="0">
                <a:moveTo>
                  <a:pt x="41955" y="928"/>
                </a:moveTo>
                <a:lnTo>
                  <a:pt x="41977" y="994"/>
                </a:lnTo>
                <a:lnTo>
                  <a:pt x="41977" y="994"/>
                </a:lnTo>
                <a:lnTo>
                  <a:pt x="41910" y="972"/>
                </a:lnTo>
                <a:lnTo>
                  <a:pt x="41955" y="928"/>
                </a:lnTo>
                <a:close/>
                <a:moveTo>
                  <a:pt x="46068" y="719"/>
                </a:moveTo>
                <a:cubicBezTo>
                  <a:pt x="46156" y="719"/>
                  <a:pt x="46241" y="736"/>
                  <a:pt x="46324" y="751"/>
                </a:cubicBezTo>
                <a:cubicBezTo>
                  <a:pt x="46368" y="751"/>
                  <a:pt x="46413" y="818"/>
                  <a:pt x="46413" y="840"/>
                </a:cubicBezTo>
                <a:cubicBezTo>
                  <a:pt x="46391" y="906"/>
                  <a:pt x="46368" y="994"/>
                  <a:pt x="46324" y="994"/>
                </a:cubicBezTo>
                <a:cubicBezTo>
                  <a:pt x="46104" y="1016"/>
                  <a:pt x="45905" y="1016"/>
                  <a:pt x="45530" y="1060"/>
                </a:cubicBezTo>
                <a:cubicBezTo>
                  <a:pt x="45719" y="784"/>
                  <a:pt x="45898" y="719"/>
                  <a:pt x="46068" y="719"/>
                </a:cubicBezTo>
                <a:close/>
                <a:moveTo>
                  <a:pt x="43974" y="693"/>
                </a:moveTo>
                <a:cubicBezTo>
                  <a:pt x="44252" y="693"/>
                  <a:pt x="44545" y="727"/>
                  <a:pt x="44868" y="773"/>
                </a:cubicBezTo>
                <a:cubicBezTo>
                  <a:pt x="44713" y="906"/>
                  <a:pt x="44647" y="1016"/>
                  <a:pt x="44559" y="1038"/>
                </a:cubicBezTo>
                <a:cubicBezTo>
                  <a:pt x="44379" y="1081"/>
                  <a:pt x="44196" y="1097"/>
                  <a:pt x="44010" y="1097"/>
                </a:cubicBezTo>
                <a:cubicBezTo>
                  <a:pt x="43716" y="1097"/>
                  <a:pt x="43413" y="1057"/>
                  <a:pt x="43102" y="1016"/>
                </a:cubicBezTo>
                <a:cubicBezTo>
                  <a:pt x="43168" y="906"/>
                  <a:pt x="43190" y="818"/>
                  <a:pt x="43235" y="795"/>
                </a:cubicBezTo>
                <a:cubicBezTo>
                  <a:pt x="43477" y="722"/>
                  <a:pt x="43719" y="693"/>
                  <a:pt x="43974" y="693"/>
                </a:cubicBezTo>
                <a:close/>
                <a:moveTo>
                  <a:pt x="47693" y="663"/>
                </a:moveTo>
                <a:cubicBezTo>
                  <a:pt x="47869" y="707"/>
                  <a:pt x="48068" y="641"/>
                  <a:pt x="48156" y="862"/>
                </a:cubicBezTo>
                <a:cubicBezTo>
                  <a:pt x="48178" y="884"/>
                  <a:pt x="48156" y="950"/>
                  <a:pt x="48134" y="972"/>
                </a:cubicBezTo>
                <a:cubicBezTo>
                  <a:pt x="48017" y="1089"/>
                  <a:pt x="47887" y="1143"/>
                  <a:pt x="47735" y="1143"/>
                </a:cubicBezTo>
                <a:cubicBezTo>
                  <a:pt x="47687" y="1143"/>
                  <a:pt x="47636" y="1137"/>
                  <a:pt x="47582" y="1127"/>
                </a:cubicBezTo>
                <a:cubicBezTo>
                  <a:pt x="47472" y="1104"/>
                  <a:pt x="47340" y="928"/>
                  <a:pt x="47384" y="840"/>
                </a:cubicBezTo>
                <a:cubicBezTo>
                  <a:pt x="47428" y="751"/>
                  <a:pt x="47538" y="707"/>
                  <a:pt x="47582" y="663"/>
                </a:cubicBezTo>
                <a:close/>
                <a:moveTo>
                  <a:pt x="35113" y="1149"/>
                </a:moveTo>
                <a:lnTo>
                  <a:pt x="35157" y="1171"/>
                </a:lnTo>
                <a:lnTo>
                  <a:pt x="35113" y="1193"/>
                </a:lnTo>
                <a:lnTo>
                  <a:pt x="35113" y="1149"/>
                </a:lnTo>
                <a:close/>
                <a:moveTo>
                  <a:pt x="7151" y="3466"/>
                </a:moveTo>
                <a:lnTo>
                  <a:pt x="7107" y="3510"/>
                </a:lnTo>
                <a:lnTo>
                  <a:pt x="7107" y="3466"/>
                </a:lnTo>
                <a:close/>
                <a:moveTo>
                  <a:pt x="8895" y="3091"/>
                </a:moveTo>
                <a:cubicBezTo>
                  <a:pt x="9005" y="3113"/>
                  <a:pt x="9071" y="3113"/>
                  <a:pt x="9137" y="3135"/>
                </a:cubicBezTo>
                <a:cubicBezTo>
                  <a:pt x="9159" y="3157"/>
                  <a:pt x="9204" y="3201"/>
                  <a:pt x="9204" y="3223"/>
                </a:cubicBezTo>
                <a:cubicBezTo>
                  <a:pt x="9204" y="3289"/>
                  <a:pt x="9181" y="3356"/>
                  <a:pt x="9137" y="3400"/>
                </a:cubicBezTo>
                <a:cubicBezTo>
                  <a:pt x="9115" y="3422"/>
                  <a:pt x="9049" y="3444"/>
                  <a:pt x="9027" y="3444"/>
                </a:cubicBezTo>
                <a:cubicBezTo>
                  <a:pt x="8740" y="3488"/>
                  <a:pt x="8453" y="3510"/>
                  <a:pt x="8188" y="3532"/>
                </a:cubicBezTo>
                <a:cubicBezTo>
                  <a:pt x="8179" y="3535"/>
                  <a:pt x="8170" y="3536"/>
                  <a:pt x="8161" y="3536"/>
                </a:cubicBezTo>
                <a:cubicBezTo>
                  <a:pt x="8105" y="3536"/>
                  <a:pt x="8053" y="3482"/>
                  <a:pt x="8034" y="3444"/>
                </a:cubicBezTo>
                <a:cubicBezTo>
                  <a:pt x="8034" y="3400"/>
                  <a:pt x="8078" y="3289"/>
                  <a:pt x="8122" y="3289"/>
                </a:cubicBezTo>
                <a:cubicBezTo>
                  <a:pt x="8387" y="3201"/>
                  <a:pt x="8674" y="3135"/>
                  <a:pt x="8895" y="3091"/>
                </a:cubicBezTo>
                <a:close/>
                <a:moveTo>
                  <a:pt x="6003" y="3488"/>
                </a:moveTo>
                <a:cubicBezTo>
                  <a:pt x="6070" y="3488"/>
                  <a:pt x="6158" y="3488"/>
                  <a:pt x="6202" y="3532"/>
                </a:cubicBezTo>
                <a:cubicBezTo>
                  <a:pt x="6268" y="3576"/>
                  <a:pt x="6290" y="3642"/>
                  <a:pt x="6357" y="3709"/>
                </a:cubicBezTo>
                <a:cubicBezTo>
                  <a:pt x="6296" y="3749"/>
                  <a:pt x="6218" y="3844"/>
                  <a:pt x="6171" y="3844"/>
                </a:cubicBezTo>
                <a:cubicBezTo>
                  <a:pt x="6166" y="3844"/>
                  <a:pt x="6162" y="3843"/>
                  <a:pt x="6158" y="3841"/>
                </a:cubicBezTo>
                <a:cubicBezTo>
                  <a:pt x="6024" y="3796"/>
                  <a:pt x="5894" y="3781"/>
                  <a:pt x="5764" y="3781"/>
                </a:cubicBezTo>
                <a:cubicBezTo>
                  <a:pt x="5573" y="3781"/>
                  <a:pt x="5384" y="3815"/>
                  <a:pt x="5187" y="3841"/>
                </a:cubicBezTo>
                <a:cubicBezTo>
                  <a:pt x="4944" y="3885"/>
                  <a:pt x="4679" y="3885"/>
                  <a:pt x="4414" y="3907"/>
                </a:cubicBezTo>
                <a:cubicBezTo>
                  <a:pt x="4392" y="3863"/>
                  <a:pt x="4370" y="3819"/>
                  <a:pt x="4370" y="3797"/>
                </a:cubicBezTo>
                <a:cubicBezTo>
                  <a:pt x="4437" y="3753"/>
                  <a:pt x="4503" y="3687"/>
                  <a:pt x="4569" y="3665"/>
                </a:cubicBezTo>
                <a:cubicBezTo>
                  <a:pt x="5054" y="3598"/>
                  <a:pt x="5540" y="3554"/>
                  <a:pt x="6003" y="3488"/>
                </a:cubicBezTo>
                <a:close/>
                <a:moveTo>
                  <a:pt x="87307" y="5739"/>
                </a:moveTo>
                <a:cubicBezTo>
                  <a:pt x="87351" y="5761"/>
                  <a:pt x="87440" y="5761"/>
                  <a:pt x="87506" y="5805"/>
                </a:cubicBezTo>
                <a:cubicBezTo>
                  <a:pt x="87550" y="5827"/>
                  <a:pt x="87572" y="5916"/>
                  <a:pt x="87594" y="5960"/>
                </a:cubicBezTo>
                <a:cubicBezTo>
                  <a:pt x="87594" y="6004"/>
                  <a:pt x="87550" y="6048"/>
                  <a:pt x="87506" y="6048"/>
                </a:cubicBezTo>
                <a:cubicBezTo>
                  <a:pt x="87448" y="6087"/>
                  <a:pt x="87386" y="6104"/>
                  <a:pt x="87323" y="6104"/>
                </a:cubicBezTo>
                <a:cubicBezTo>
                  <a:pt x="87242" y="6104"/>
                  <a:pt x="87161" y="6076"/>
                  <a:pt x="87087" y="6026"/>
                </a:cubicBezTo>
                <a:cubicBezTo>
                  <a:pt x="87042" y="6004"/>
                  <a:pt x="86998" y="5916"/>
                  <a:pt x="86998" y="5871"/>
                </a:cubicBezTo>
                <a:cubicBezTo>
                  <a:pt x="87020" y="5827"/>
                  <a:pt x="87087" y="5783"/>
                  <a:pt x="87131" y="5761"/>
                </a:cubicBezTo>
                <a:cubicBezTo>
                  <a:pt x="87153" y="5750"/>
                  <a:pt x="87175" y="5750"/>
                  <a:pt x="87202" y="5750"/>
                </a:cubicBezTo>
                <a:cubicBezTo>
                  <a:pt x="87230" y="5750"/>
                  <a:pt x="87263" y="5750"/>
                  <a:pt x="87307" y="5739"/>
                </a:cubicBezTo>
                <a:close/>
                <a:moveTo>
                  <a:pt x="41138" y="8785"/>
                </a:moveTo>
                <a:cubicBezTo>
                  <a:pt x="41160" y="8807"/>
                  <a:pt x="41182" y="8807"/>
                  <a:pt x="41204" y="8829"/>
                </a:cubicBezTo>
                <a:cubicBezTo>
                  <a:pt x="41182" y="8851"/>
                  <a:pt x="41160" y="8895"/>
                  <a:pt x="41138" y="8917"/>
                </a:cubicBezTo>
                <a:cubicBezTo>
                  <a:pt x="41138" y="8917"/>
                  <a:pt x="41094" y="8895"/>
                  <a:pt x="41094" y="8873"/>
                </a:cubicBezTo>
                <a:cubicBezTo>
                  <a:pt x="41116" y="8851"/>
                  <a:pt x="41116" y="8807"/>
                  <a:pt x="41138" y="8785"/>
                </a:cubicBezTo>
                <a:close/>
                <a:moveTo>
                  <a:pt x="39439" y="8895"/>
                </a:moveTo>
                <a:cubicBezTo>
                  <a:pt x="39461" y="8917"/>
                  <a:pt x="39461" y="8939"/>
                  <a:pt x="39461" y="8961"/>
                </a:cubicBezTo>
                <a:cubicBezTo>
                  <a:pt x="39439" y="8983"/>
                  <a:pt x="39417" y="8983"/>
                  <a:pt x="39372" y="9005"/>
                </a:cubicBezTo>
                <a:cubicBezTo>
                  <a:pt x="39372" y="8983"/>
                  <a:pt x="39350" y="8961"/>
                  <a:pt x="39350" y="8961"/>
                </a:cubicBezTo>
                <a:cubicBezTo>
                  <a:pt x="39395" y="8939"/>
                  <a:pt x="39417" y="8917"/>
                  <a:pt x="39439" y="8895"/>
                </a:cubicBezTo>
                <a:close/>
                <a:moveTo>
                  <a:pt x="9888" y="8740"/>
                </a:moveTo>
                <a:cubicBezTo>
                  <a:pt x="9954" y="8829"/>
                  <a:pt x="9998" y="8917"/>
                  <a:pt x="10064" y="9005"/>
                </a:cubicBezTo>
                <a:cubicBezTo>
                  <a:pt x="10011" y="9023"/>
                  <a:pt x="9972" y="9055"/>
                  <a:pt x="9935" y="9055"/>
                </a:cubicBezTo>
                <a:cubicBezTo>
                  <a:pt x="9927" y="9055"/>
                  <a:pt x="9918" y="9054"/>
                  <a:pt x="9910" y="9049"/>
                </a:cubicBezTo>
                <a:cubicBezTo>
                  <a:pt x="9799" y="9005"/>
                  <a:pt x="9733" y="8939"/>
                  <a:pt x="9755" y="8807"/>
                </a:cubicBezTo>
                <a:cubicBezTo>
                  <a:pt x="9755" y="8785"/>
                  <a:pt x="9888" y="8740"/>
                  <a:pt x="9888" y="8740"/>
                </a:cubicBezTo>
                <a:close/>
                <a:moveTo>
                  <a:pt x="36901" y="8917"/>
                </a:moveTo>
                <a:cubicBezTo>
                  <a:pt x="36945" y="8983"/>
                  <a:pt x="37011" y="9049"/>
                  <a:pt x="37011" y="9072"/>
                </a:cubicBezTo>
                <a:cubicBezTo>
                  <a:pt x="36989" y="9116"/>
                  <a:pt x="36923" y="9160"/>
                  <a:pt x="36879" y="9182"/>
                </a:cubicBezTo>
                <a:cubicBezTo>
                  <a:pt x="36834" y="9182"/>
                  <a:pt x="36790" y="9094"/>
                  <a:pt x="36746" y="9049"/>
                </a:cubicBezTo>
                <a:cubicBezTo>
                  <a:pt x="36790" y="9027"/>
                  <a:pt x="36834" y="8983"/>
                  <a:pt x="36901" y="8917"/>
                </a:cubicBezTo>
                <a:close/>
                <a:moveTo>
                  <a:pt x="41712" y="9138"/>
                </a:moveTo>
                <a:lnTo>
                  <a:pt x="41712" y="9182"/>
                </a:lnTo>
                <a:lnTo>
                  <a:pt x="41668" y="9138"/>
                </a:lnTo>
                <a:close/>
                <a:moveTo>
                  <a:pt x="50804" y="9072"/>
                </a:moveTo>
                <a:cubicBezTo>
                  <a:pt x="50849" y="9116"/>
                  <a:pt x="50893" y="9138"/>
                  <a:pt x="50937" y="9160"/>
                </a:cubicBezTo>
                <a:cubicBezTo>
                  <a:pt x="50893" y="9182"/>
                  <a:pt x="50849" y="9226"/>
                  <a:pt x="50804" y="9248"/>
                </a:cubicBezTo>
                <a:cubicBezTo>
                  <a:pt x="50800" y="9252"/>
                  <a:pt x="50795" y="9254"/>
                  <a:pt x="50790" y="9254"/>
                </a:cubicBezTo>
                <a:cubicBezTo>
                  <a:pt x="50766" y="9254"/>
                  <a:pt x="50734" y="9222"/>
                  <a:pt x="50716" y="9204"/>
                </a:cubicBezTo>
                <a:cubicBezTo>
                  <a:pt x="50738" y="9160"/>
                  <a:pt x="50760" y="9116"/>
                  <a:pt x="50804" y="9072"/>
                </a:cubicBezTo>
                <a:close/>
                <a:moveTo>
                  <a:pt x="47516" y="8873"/>
                </a:moveTo>
                <a:cubicBezTo>
                  <a:pt x="47538" y="8961"/>
                  <a:pt x="47538" y="8983"/>
                  <a:pt x="47538" y="9005"/>
                </a:cubicBezTo>
                <a:cubicBezTo>
                  <a:pt x="47497" y="9129"/>
                  <a:pt x="47456" y="9272"/>
                  <a:pt x="47288" y="9272"/>
                </a:cubicBezTo>
                <a:cubicBezTo>
                  <a:pt x="47276" y="9272"/>
                  <a:pt x="47264" y="9272"/>
                  <a:pt x="47251" y="9270"/>
                </a:cubicBezTo>
                <a:cubicBezTo>
                  <a:pt x="47229" y="9270"/>
                  <a:pt x="47207" y="9248"/>
                  <a:pt x="47207" y="9226"/>
                </a:cubicBezTo>
                <a:cubicBezTo>
                  <a:pt x="47185" y="9027"/>
                  <a:pt x="47273" y="8917"/>
                  <a:pt x="47516" y="8873"/>
                </a:cubicBezTo>
                <a:close/>
                <a:moveTo>
                  <a:pt x="44915" y="8858"/>
                </a:moveTo>
                <a:cubicBezTo>
                  <a:pt x="44977" y="8858"/>
                  <a:pt x="45037" y="8869"/>
                  <a:pt x="45088" y="8895"/>
                </a:cubicBezTo>
                <a:cubicBezTo>
                  <a:pt x="45155" y="8939"/>
                  <a:pt x="45199" y="9049"/>
                  <a:pt x="45243" y="9116"/>
                </a:cubicBezTo>
                <a:cubicBezTo>
                  <a:pt x="45199" y="9182"/>
                  <a:pt x="45199" y="9226"/>
                  <a:pt x="45155" y="9248"/>
                </a:cubicBezTo>
                <a:cubicBezTo>
                  <a:pt x="45113" y="9269"/>
                  <a:pt x="45068" y="9279"/>
                  <a:pt x="45024" y="9279"/>
                </a:cubicBezTo>
                <a:cubicBezTo>
                  <a:pt x="44883" y="9279"/>
                  <a:pt x="44747" y="9179"/>
                  <a:pt x="44713" y="9027"/>
                </a:cubicBezTo>
                <a:cubicBezTo>
                  <a:pt x="44713" y="8961"/>
                  <a:pt x="44757" y="8873"/>
                  <a:pt x="44779" y="8873"/>
                </a:cubicBezTo>
                <a:cubicBezTo>
                  <a:pt x="44825" y="8864"/>
                  <a:pt x="44871" y="8858"/>
                  <a:pt x="44915" y="8858"/>
                </a:cubicBezTo>
                <a:close/>
                <a:moveTo>
                  <a:pt x="10484" y="9116"/>
                </a:moveTo>
                <a:cubicBezTo>
                  <a:pt x="10528" y="9138"/>
                  <a:pt x="10550" y="9138"/>
                  <a:pt x="10594" y="9160"/>
                </a:cubicBezTo>
                <a:cubicBezTo>
                  <a:pt x="10572" y="9204"/>
                  <a:pt x="10550" y="9248"/>
                  <a:pt x="10506" y="9292"/>
                </a:cubicBezTo>
                <a:cubicBezTo>
                  <a:pt x="10484" y="9270"/>
                  <a:pt x="10439" y="9248"/>
                  <a:pt x="10439" y="9204"/>
                </a:cubicBezTo>
                <a:cubicBezTo>
                  <a:pt x="10439" y="9182"/>
                  <a:pt x="10461" y="9138"/>
                  <a:pt x="10484" y="9116"/>
                </a:cubicBezTo>
                <a:close/>
                <a:moveTo>
                  <a:pt x="8516" y="8825"/>
                </a:moveTo>
                <a:cubicBezTo>
                  <a:pt x="8695" y="8825"/>
                  <a:pt x="8789" y="8915"/>
                  <a:pt x="8828" y="9094"/>
                </a:cubicBezTo>
                <a:cubicBezTo>
                  <a:pt x="8895" y="9336"/>
                  <a:pt x="8828" y="9513"/>
                  <a:pt x="8630" y="9579"/>
                </a:cubicBezTo>
                <a:cubicBezTo>
                  <a:pt x="8475" y="9645"/>
                  <a:pt x="8343" y="9667"/>
                  <a:pt x="8188" y="9689"/>
                </a:cubicBezTo>
                <a:cubicBezTo>
                  <a:pt x="8137" y="9697"/>
                  <a:pt x="8085" y="9699"/>
                  <a:pt x="8037" y="9699"/>
                </a:cubicBezTo>
                <a:cubicBezTo>
                  <a:pt x="7941" y="9699"/>
                  <a:pt x="7857" y="9689"/>
                  <a:pt x="7813" y="9689"/>
                </a:cubicBezTo>
                <a:cubicBezTo>
                  <a:pt x="7526" y="9734"/>
                  <a:pt x="7328" y="9756"/>
                  <a:pt x="7129" y="9756"/>
                </a:cubicBezTo>
                <a:cubicBezTo>
                  <a:pt x="7119" y="9757"/>
                  <a:pt x="7109" y="9758"/>
                  <a:pt x="7100" y="9758"/>
                </a:cubicBezTo>
                <a:cubicBezTo>
                  <a:pt x="6981" y="9758"/>
                  <a:pt x="6886" y="9636"/>
                  <a:pt x="6886" y="9513"/>
                </a:cubicBezTo>
                <a:cubicBezTo>
                  <a:pt x="6886" y="9270"/>
                  <a:pt x="6997" y="9072"/>
                  <a:pt x="7217" y="8983"/>
                </a:cubicBezTo>
                <a:cubicBezTo>
                  <a:pt x="7328" y="8961"/>
                  <a:pt x="7438" y="8939"/>
                  <a:pt x="7526" y="8917"/>
                </a:cubicBezTo>
                <a:cubicBezTo>
                  <a:pt x="7835" y="8895"/>
                  <a:pt x="8144" y="8851"/>
                  <a:pt x="8453" y="8829"/>
                </a:cubicBezTo>
                <a:cubicBezTo>
                  <a:pt x="8475" y="8827"/>
                  <a:pt x="8496" y="8825"/>
                  <a:pt x="8516" y="8825"/>
                </a:cubicBezTo>
                <a:close/>
                <a:moveTo>
                  <a:pt x="14412" y="10550"/>
                </a:moveTo>
                <a:cubicBezTo>
                  <a:pt x="14478" y="10550"/>
                  <a:pt x="14500" y="10616"/>
                  <a:pt x="14611" y="10683"/>
                </a:cubicBezTo>
                <a:cubicBezTo>
                  <a:pt x="14478" y="10727"/>
                  <a:pt x="14412" y="10771"/>
                  <a:pt x="14324" y="10771"/>
                </a:cubicBezTo>
                <a:cubicBezTo>
                  <a:pt x="14302" y="10749"/>
                  <a:pt x="14257" y="10638"/>
                  <a:pt x="14279" y="10616"/>
                </a:cubicBezTo>
                <a:cubicBezTo>
                  <a:pt x="14302" y="10572"/>
                  <a:pt x="14368" y="10550"/>
                  <a:pt x="14412" y="10550"/>
                </a:cubicBezTo>
                <a:close/>
                <a:moveTo>
                  <a:pt x="18318" y="12691"/>
                </a:moveTo>
                <a:cubicBezTo>
                  <a:pt x="18340" y="12713"/>
                  <a:pt x="18362" y="12757"/>
                  <a:pt x="18362" y="12779"/>
                </a:cubicBezTo>
                <a:cubicBezTo>
                  <a:pt x="18362" y="12779"/>
                  <a:pt x="18348" y="12807"/>
                  <a:pt x="18331" y="12807"/>
                </a:cubicBezTo>
                <a:cubicBezTo>
                  <a:pt x="18327" y="12807"/>
                  <a:pt x="18323" y="12806"/>
                  <a:pt x="18318" y="12801"/>
                </a:cubicBezTo>
                <a:cubicBezTo>
                  <a:pt x="18296" y="12801"/>
                  <a:pt x="18274" y="12779"/>
                  <a:pt x="18252" y="12757"/>
                </a:cubicBezTo>
                <a:cubicBezTo>
                  <a:pt x="18274" y="12735"/>
                  <a:pt x="18296" y="12713"/>
                  <a:pt x="18318" y="12691"/>
                </a:cubicBezTo>
                <a:close/>
                <a:moveTo>
                  <a:pt x="35611" y="14535"/>
                </a:moveTo>
                <a:cubicBezTo>
                  <a:pt x="35635" y="14535"/>
                  <a:pt x="35660" y="14538"/>
                  <a:pt x="35687" y="14545"/>
                </a:cubicBezTo>
                <a:cubicBezTo>
                  <a:pt x="35753" y="14545"/>
                  <a:pt x="35819" y="14633"/>
                  <a:pt x="35863" y="14699"/>
                </a:cubicBezTo>
                <a:cubicBezTo>
                  <a:pt x="35863" y="14721"/>
                  <a:pt x="35819" y="14810"/>
                  <a:pt x="35775" y="14854"/>
                </a:cubicBezTo>
                <a:cubicBezTo>
                  <a:pt x="35687" y="14898"/>
                  <a:pt x="35577" y="14920"/>
                  <a:pt x="35422" y="14986"/>
                </a:cubicBezTo>
                <a:cubicBezTo>
                  <a:pt x="35400" y="14898"/>
                  <a:pt x="35334" y="14832"/>
                  <a:pt x="35356" y="14765"/>
                </a:cubicBezTo>
                <a:cubicBezTo>
                  <a:pt x="35393" y="14634"/>
                  <a:pt x="35478" y="14535"/>
                  <a:pt x="35611" y="14535"/>
                </a:cubicBezTo>
                <a:close/>
                <a:moveTo>
                  <a:pt x="42793" y="1"/>
                </a:moveTo>
                <a:cubicBezTo>
                  <a:pt x="42627" y="84"/>
                  <a:pt x="42461" y="246"/>
                  <a:pt x="42313" y="246"/>
                </a:cubicBezTo>
                <a:cubicBezTo>
                  <a:pt x="42304" y="246"/>
                  <a:pt x="42295" y="245"/>
                  <a:pt x="42286" y="244"/>
                </a:cubicBezTo>
                <a:cubicBezTo>
                  <a:pt x="42206" y="239"/>
                  <a:pt x="42126" y="237"/>
                  <a:pt x="42047" y="237"/>
                </a:cubicBezTo>
                <a:cubicBezTo>
                  <a:pt x="41500" y="237"/>
                  <a:pt x="40953" y="339"/>
                  <a:pt x="40406" y="339"/>
                </a:cubicBezTo>
                <a:cubicBezTo>
                  <a:pt x="40326" y="339"/>
                  <a:pt x="40247" y="337"/>
                  <a:pt x="40167" y="332"/>
                </a:cubicBezTo>
                <a:cubicBezTo>
                  <a:pt x="39905" y="308"/>
                  <a:pt x="39642" y="299"/>
                  <a:pt x="39378" y="299"/>
                </a:cubicBezTo>
                <a:cubicBezTo>
                  <a:pt x="38815" y="299"/>
                  <a:pt x="38247" y="337"/>
                  <a:pt x="37678" y="337"/>
                </a:cubicBezTo>
                <a:cubicBezTo>
                  <a:pt x="37302" y="337"/>
                  <a:pt x="36925" y="321"/>
                  <a:pt x="36548" y="266"/>
                </a:cubicBezTo>
                <a:lnTo>
                  <a:pt x="36415" y="266"/>
                </a:lnTo>
                <a:cubicBezTo>
                  <a:pt x="35862" y="318"/>
                  <a:pt x="35296" y="397"/>
                  <a:pt x="34726" y="397"/>
                </a:cubicBezTo>
                <a:cubicBezTo>
                  <a:pt x="34568" y="397"/>
                  <a:pt x="34410" y="391"/>
                  <a:pt x="34252" y="376"/>
                </a:cubicBezTo>
                <a:cubicBezTo>
                  <a:pt x="34189" y="370"/>
                  <a:pt x="34125" y="368"/>
                  <a:pt x="34061" y="368"/>
                </a:cubicBezTo>
                <a:cubicBezTo>
                  <a:pt x="33773" y="368"/>
                  <a:pt x="33485" y="417"/>
                  <a:pt x="33203" y="417"/>
                </a:cubicBezTo>
                <a:cubicBezTo>
                  <a:pt x="33073" y="417"/>
                  <a:pt x="32945" y="406"/>
                  <a:pt x="32818" y="376"/>
                </a:cubicBezTo>
                <a:cubicBezTo>
                  <a:pt x="32732" y="358"/>
                  <a:pt x="32650" y="351"/>
                  <a:pt x="32569" y="351"/>
                </a:cubicBezTo>
                <a:cubicBezTo>
                  <a:pt x="32151" y="351"/>
                  <a:pt x="31791" y="553"/>
                  <a:pt x="31383" y="553"/>
                </a:cubicBezTo>
                <a:lnTo>
                  <a:pt x="31317" y="553"/>
                </a:lnTo>
                <a:cubicBezTo>
                  <a:pt x="30258" y="597"/>
                  <a:pt x="29176" y="641"/>
                  <a:pt x="28095" y="685"/>
                </a:cubicBezTo>
                <a:cubicBezTo>
                  <a:pt x="26969" y="751"/>
                  <a:pt x="25844" y="795"/>
                  <a:pt x="24718" y="840"/>
                </a:cubicBezTo>
                <a:cubicBezTo>
                  <a:pt x="23373" y="903"/>
                  <a:pt x="22007" y="1106"/>
                  <a:pt x="20640" y="1106"/>
                </a:cubicBezTo>
                <a:cubicBezTo>
                  <a:pt x="20573" y="1106"/>
                  <a:pt x="20505" y="1105"/>
                  <a:pt x="20437" y="1104"/>
                </a:cubicBezTo>
                <a:cubicBezTo>
                  <a:pt x="20304" y="1104"/>
                  <a:pt x="20172" y="1127"/>
                  <a:pt x="20040" y="1149"/>
                </a:cubicBezTo>
                <a:cubicBezTo>
                  <a:pt x="19529" y="1200"/>
                  <a:pt x="19018" y="1316"/>
                  <a:pt x="18487" y="1316"/>
                </a:cubicBezTo>
                <a:cubicBezTo>
                  <a:pt x="18330" y="1316"/>
                  <a:pt x="18171" y="1306"/>
                  <a:pt x="18009" y="1281"/>
                </a:cubicBezTo>
                <a:cubicBezTo>
                  <a:pt x="17983" y="1275"/>
                  <a:pt x="17954" y="1272"/>
                  <a:pt x="17922" y="1272"/>
                </a:cubicBezTo>
                <a:cubicBezTo>
                  <a:pt x="17845" y="1272"/>
                  <a:pt x="17756" y="1287"/>
                  <a:pt x="17678" y="1303"/>
                </a:cubicBezTo>
                <a:cubicBezTo>
                  <a:pt x="16729" y="1413"/>
                  <a:pt x="15758" y="1524"/>
                  <a:pt x="14809" y="1634"/>
                </a:cubicBezTo>
                <a:cubicBezTo>
                  <a:pt x="14644" y="1656"/>
                  <a:pt x="14478" y="1656"/>
                  <a:pt x="14313" y="1656"/>
                </a:cubicBezTo>
                <a:cubicBezTo>
                  <a:pt x="14147" y="1656"/>
                  <a:pt x="13982" y="1656"/>
                  <a:pt x="13816" y="1678"/>
                </a:cubicBezTo>
                <a:cubicBezTo>
                  <a:pt x="12801" y="1877"/>
                  <a:pt x="11764" y="1877"/>
                  <a:pt x="10726" y="2009"/>
                </a:cubicBezTo>
                <a:cubicBezTo>
                  <a:pt x="9446" y="2142"/>
                  <a:pt x="8144" y="2274"/>
                  <a:pt x="6864" y="2517"/>
                </a:cubicBezTo>
                <a:cubicBezTo>
                  <a:pt x="6533" y="2561"/>
                  <a:pt x="6224" y="2627"/>
                  <a:pt x="5893" y="2671"/>
                </a:cubicBezTo>
                <a:cubicBezTo>
                  <a:pt x="5496" y="2716"/>
                  <a:pt x="5099" y="2782"/>
                  <a:pt x="4701" y="2826"/>
                </a:cubicBezTo>
                <a:cubicBezTo>
                  <a:pt x="4216" y="2870"/>
                  <a:pt x="3686" y="2848"/>
                  <a:pt x="3201" y="3002"/>
                </a:cubicBezTo>
                <a:cubicBezTo>
                  <a:pt x="2693" y="3157"/>
                  <a:pt x="2185" y="3201"/>
                  <a:pt x="1656" y="3267"/>
                </a:cubicBezTo>
                <a:cubicBezTo>
                  <a:pt x="1413" y="3311"/>
                  <a:pt x="1192" y="3378"/>
                  <a:pt x="950" y="3466"/>
                </a:cubicBezTo>
                <a:cubicBezTo>
                  <a:pt x="905" y="3488"/>
                  <a:pt x="861" y="3620"/>
                  <a:pt x="861" y="3687"/>
                </a:cubicBezTo>
                <a:cubicBezTo>
                  <a:pt x="883" y="3731"/>
                  <a:pt x="972" y="3819"/>
                  <a:pt x="1038" y="3819"/>
                </a:cubicBezTo>
                <a:cubicBezTo>
                  <a:pt x="1064" y="3821"/>
                  <a:pt x="1090" y="3822"/>
                  <a:pt x="1115" y="3822"/>
                </a:cubicBezTo>
                <a:cubicBezTo>
                  <a:pt x="1240" y="3822"/>
                  <a:pt x="1365" y="3801"/>
                  <a:pt x="1490" y="3801"/>
                </a:cubicBezTo>
                <a:cubicBezTo>
                  <a:pt x="1604" y="3801"/>
                  <a:pt x="1718" y="3819"/>
                  <a:pt x="1832" y="3885"/>
                </a:cubicBezTo>
                <a:cubicBezTo>
                  <a:pt x="1935" y="3808"/>
                  <a:pt x="2045" y="3761"/>
                  <a:pt x="2158" y="3761"/>
                </a:cubicBezTo>
                <a:cubicBezTo>
                  <a:pt x="2240" y="3761"/>
                  <a:pt x="2323" y="3786"/>
                  <a:pt x="2406" y="3841"/>
                </a:cubicBezTo>
                <a:cubicBezTo>
                  <a:pt x="2428" y="3996"/>
                  <a:pt x="2318" y="3996"/>
                  <a:pt x="2252" y="3996"/>
                </a:cubicBezTo>
                <a:cubicBezTo>
                  <a:pt x="2097" y="3973"/>
                  <a:pt x="1965" y="3907"/>
                  <a:pt x="1832" y="3885"/>
                </a:cubicBezTo>
                <a:cubicBezTo>
                  <a:pt x="1678" y="3973"/>
                  <a:pt x="1523" y="4062"/>
                  <a:pt x="1369" y="4150"/>
                </a:cubicBezTo>
                <a:cubicBezTo>
                  <a:pt x="1545" y="4481"/>
                  <a:pt x="1634" y="4834"/>
                  <a:pt x="1567" y="5187"/>
                </a:cubicBezTo>
                <a:cubicBezTo>
                  <a:pt x="1501" y="5585"/>
                  <a:pt x="1170" y="5805"/>
                  <a:pt x="817" y="5894"/>
                </a:cubicBezTo>
                <a:cubicBezTo>
                  <a:pt x="685" y="6511"/>
                  <a:pt x="685" y="6534"/>
                  <a:pt x="972" y="6997"/>
                </a:cubicBezTo>
                <a:cubicBezTo>
                  <a:pt x="1148" y="7262"/>
                  <a:pt x="1214" y="7483"/>
                  <a:pt x="1236" y="7968"/>
                </a:cubicBezTo>
                <a:cubicBezTo>
                  <a:pt x="685" y="8123"/>
                  <a:pt x="685" y="8123"/>
                  <a:pt x="486" y="8299"/>
                </a:cubicBezTo>
                <a:cubicBezTo>
                  <a:pt x="1" y="8718"/>
                  <a:pt x="23" y="8961"/>
                  <a:pt x="574" y="9226"/>
                </a:cubicBezTo>
                <a:cubicBezTo>
                  <a:pt x="1259" y="9601"/>
                  <a:pt x="1987" y="9932"/>
                  <a:pt x="2649" y="10263"/>
                </a:cubicBezTo>
                <a:cubicBezTo>
                  <a:pt x="2892" y="10197"/>
                  <a:pt x="3068" y="10153"/>
                  <a:pt x="3267" y="10109"/>
                </a:cubicBezTo>
                <a:cubicBezTo>
                  <a:pt x="3488" y="10065"/>
                  <a:pt x="3686" y="9976"/>
                  <a:pt x="3907" y="9954"/>
                </a:cubicBezTo>
                <a:cubicBezTo>
                  <a:pt x="4083" y="9954"/>
                  <a:pt x="4238" y="10021"/>
                  <a:pt x="4414" y="10065"/>
                </a:cubicBezTo>
                <a:cubicBezTo>
                  <a:pt x="4657" y="10153"/>
                  <a:pt x="4900" y="10241"/>
                  <a:pt x="5165" y="10307"/>
                </a:cubicBezTo>
                <a:cubicBezTo>
                  <a:pt x="5179" y="10312"/>
                  <a:pt x="5194" y="10315"/>
                  <a:pt x="5210" y="10315"/>
                </a:cubicBezTo>
                <a:cubicBezTo>
                  <a:pt x="5272" y="10315"/>
                  <a:pt x="5341" y="10275"/>
                  <a:pt x="5341" y="10153"/>
                </a:cubicBezTo>
                <a:cubicBezTo>
                  <a:pt x="5187" y="10065"/>
                  <a:pt x="5032" y="9976"/>
                  <a:pt x="4834" y="9866"/>
                </a:cubicBezTo>
                <a:cubicBezTo>
                  <a:pt x="4966" y="9667"/>
                  <a:pt x="5077" y="9513"/>
                  <a:pt x="5187" y="9336"/>
                </a:cubicBezTo>
                <a:cubicBezTo>
                  <a:pt x="5474" y="9292"/>
                  <a:pt x="5761" y="9248"/>
                  <a:pt x="6048" y="9226"/>
                </a:cubicBezTo>
                <a:cubicBezTo>
                  <a:pt x="6062" y="9224"/>
                  <a:pt x="6076" y="9224"/>
                  <a:pt x="6090" y="9224"/>
                </a:cubicBezTo>
                <a:cubicBezTo>
                  <a:pt x="6268" y="9224"/>
                  <a:pt x="6405" y="9354"/>
                  <a:pt x="6467" y="9579"/>
                </a:cubicBezTo>
                <a:cubicBezTo>
                  <a:pt x="6511" y="9756"/>
                  <a:pt x="6445" y="9844"/>
                  <a:pt x="6202" y="9954"/>
                </a:cubicBezTo>
                <a:cubicBezTo>
                  <a:pt x="6114" y="9998"/>
                  <a:pt x="5959" y="9976"/>
                  <a:pt x="5981" y="10175"/>
                </a:cubicBezTo>
                <a:cubicBezTo>
                  <a:pt x="6423" y="10175"/>
                  <a:pt x="6864" y="10131"/>
                  <a:pt x="7283" y="10043"/>
                </a:cubicBezTo>
                <a:cubicBezTo>
                  <a:pt x="7519" y="10002"/>
                  <a:pt x="7755" y="9988"/>
                  <a:pt x="7989" y="9988"/>
                </a:cubicBezTo>
                <a:cubicBezTo>
                  <a:pt x="8392" y="9988"/>
                  <a:pt x="8791" y="10029"/>
                  <a:pt x="9181" y="10043"/>
                </a:cubicBezTo>
                <a:cubicBezTo>
                  <a:pt x="9314" y="10043"/>
                  <a:pt x="9446" y="10048"/>
                  <a:pt x="9579" y="10048"/>
                </a:cubicBezTo>
                <a:cubicBezTo>
                  <a:pt x="9711" y="10048"/>
                  <a:pt x="9844" y="10043"/>
                  <a:pt x="9976" y="10021"/>
                </a:cubicBezTo>
                <a:cubicBezTo>
                  <a:pt x="10204" y="9978"/>
                  <a:pt x="10441" y="9953"/>
                  <a:pt x="10688" y="9953"/>
                </a:cubicBezTo>
                <a:cubicBezTo>
                  <a:pt x="10823" y="9953"/>
                  <a:pt x="10961" y="9961"/>
                  <a:pt x="11101" y="9976"/>
                </a:cubicBezTo>
                <a:cubicBezTo>
                  <a:pt x="11146" y="10153"/>
                  <a:pt x="11146" y="10307"/>
                  <a:pt x="11212" y="10440"/>
                </a:cubicBezTo>
                <a:cubicBezTo>
                  <a:pt x="11234" y="10506"/>
                  <a:pt x="11344" y="10550"/>
                  <a:pt x="11410" y="10572"/>
                </a:cubicBezTo>
                <a:cubicBezTo>
                  <a:pt x="11499" y="10572"/>
                  <a:pt x="11587" y="10506"/>
                  <a:pt x="11631" y="10440"/>
                </a:cubicBezTo>
                <a:cubicBezTo>
                  <a:pt x="11675" y="10374"/>
                  <a:pt x="11653" y="10285"/>
                  <a:pt x="11675" y="10197"/>
                </a:cubicBezTo>
                <a:cubicBezTo>
                  <a:pt x="11718" y="9970"/>
                  <a:pt x="11761" y="9880"/>
                  <a:pt x="11903" y="9880"/>
                </a:cubicBezTo>
                <a:cubicBezTo>
                  <a:pt x="11982" y="9880"/>
                  <a:pt x="12092" y="9907"/>
                  <a:pt x="12249" y="9954"/>
                </a:cubicBezTo>
                <a:cubicBezTo>
                  <a:pt x="12227" y="10021"/>
                  <a:pt x="12227" y="10087"/>
                  <a:pt x="12227" y="10153"/>
                </a:cubicBezTo>
                <a:cubicBezTo>
                  <a:pt x="12205" y="10241"/>
                  <a:pt x="12183" y="10307"/>
                  <a:pt x="12183" y="10396"/>
                </a:cubicBezTo>
                <a:cubicBezTo>
                  <a:pt x="12161" y="10594"/>
                  <a:pt x="12271" y="10705"/>
                  <a:pt x="12448" y="10705"/>
                </a:cubicBezTo>
                <a:cubicBezTo>
                  <a:pt x="12713" y="10705"/>
                  <a:pt x="12977" y="10661"/>
                  <a:pt x="13220" y="10572"/>
                </a:cubicBezTo>
                <a:cubicBezTo>
                  <a:pt x="13286" y="10552"/>
                  <a:pt x="13349" y="10542"/>
                  <a:pt x="13410" y="10542"/>
                </a:cubicBezTo>
                <a:cubicBezTo>
                  <a:pt x="13674" y="10542"/>
                  <a:pt x="13881" y="10730"/>
                  <a:pt x="13971" y="11036"/>
                </a:cubicBezTo>
                <a:cubicBezTo>
                  <a:pt x="13993" y="11124"/>
                  <a:pt x="14015" y="11234"/>
                  <a:pt x="14037" y="11345"/>
                </a:cubicBezTo>
                <a:cubicBezTo>
                  <a:pt x="14191" y="11367"/>
                  <a:pt x="14279" y="11389"/>
                  <a:pt x="14390" y="11389"/>
                </a:cubicBezTo>
                <a:cubicBezTo>
                  <a:pt x="14942" y="11301"/>
                  <a:pt x="15493" y="11234"/>
                  <a:pt x="16023" y="11146"/>
                </a:cubicBezTo>
                <a:cubicBezTo>
                  <a:pt x="16155" y="11124"/>
                  <a:pt x="16288" y="11058"/>
                  <a:pt x="16376" y="10992"/>
                </a:cubicBezTo>
                <a:cubicBezTo>
                  <a:pt x="16579" y="10832"/>
                  <a:pt x="16801" y="10777"/>
                  <a:pt x="17030" y="10777"/>
                </a:cubicBezTo>
                <a:cubicBezTo>
                  <a:pt x="17149" y="10777"/>
                  <a:pt x="17270" y="10792"/>
                  <a:pt x="17391" y="10815"/>
                </a:cubicBezTo>
                <a:cubicBezTo>
                  <a:pt x="17590" y="10881"/>
                  <a:pt x="17766" y="10903"/>
                  <a:pt x="17965" y="10947"/>
                </a:cubicBezTo>
                <a:cubicBezTo>
                  <a:pt x="18031" y="10970"/>
                  <a:pt x="18142" y="11036"/>
                  <a:pt x="18164" y="11102"/>
                </a:cubicBezTo>
                <a:cubicBezTo>
                  <a:pt x="18164" y="11190"/>
                  <a:pt x="18142" y="11323"/>
                  <a:pt x="18075" y="11389"/>
                </a:cubicBezTo>
                <a:cubicBezTo>
                  <a:pt x="17987" y="11499"/>
                  <a:pt x="17833" y="11565"/>
                  <a:pt x="17700" y="11654"/>
                </a:cubicBezTo>
                <a:cubicBezTo>
                  <a:pt x="17369" y="11918"/>
                  <a:pt x="17171" y="12205"/>
                  <a:pt x="17215" y="12669"/>
                </a:cubicBezTo>
                <a:cubicBezTo>
                  <a:pt x="17254" y="13098"/>
                  <a:pt x="17017" y="13320"/>
                  <a:pt x="16626" y="13320"/>
                </a:cubicBezTo>
                <a:cubicBezTo>
                  <a:pt x="16575" y="13320"/>
                  <a:pt x="16521" y="13317"/>
                  <a:pt x="16464" y="13309"/>
                </a:cubicBezTo>
                <a:cubicBezTo>
                  <a:pt x="16442" y="13302"/>
                  <a:pt x="16418" y="13299"/>
                  <a:pt x="16392" y="13299"/>
                </a:cubicBezTo>
                <a:cubicBezTo>
                  <a:pt x="16342" y="13299"/>
                  <a:pt x="16288" y="13309"/>
                  <a:pt x="16244" y="13309"/>
                </a:cubicBezTo>
                <a:cubicBezTo>
                  <a:pt x="16177" y="13485"/>
                  <a:pt x="16222" y="13574"/>
                  <a:pt x="16332" y="13618"/>
                </a:cubicBezTo>
                <a:cubicBezTo>
                  <a:pt x="16509" y="13662"/>
                  <a:pt x="16685" y="13662"/>
                  <a:pt x="16840" y="13706"/>
                </a:cubicBezTo>
                <a:cubicBezTo>
                  <a:pt x="17060" y="13750"/>
                  <a:pt x="17281" y="13772"/>
                  <a:pt x="17413" y="13971"/>
                </a:cubicBezTo>
                <a:cubicBezTo>
                  <a:pt x="17063" y="14288"/>
                  <a:pt x="16965" y="14365"/>
                  <a:pt x="16634" y="14365"/>
                </a:cubicBezTo>
                <a:cubicBezTo>
                  <a:pt x="16527" y="14365"/>
                  <a:pt x="16395" y="14357"/>
                  <a:pt x="16222" y="14346"/>
                </a:cubicBezTo>
                <a:lnTo>
                  <a:pt x="16222" y="14346"/>
                </a:lnTo>
                <a:cubicBezTo>
                  <a:pt x="16133" y="14788"/>
                  <a:pt x="16133" y="14876"/>
                  <a:pt x="16486" y="14920"/>
                </a:cubicBezTo>
                <a:cubicBezTo>
                  <a:pt x="16862" y="15008"/>
                  <a:pt x="17082" y="15163"/>
                  <a:pt x="17082" y="15582"/>
                </a:cubicBezTo>
                <a:cubicBezTo>
                  <a:pt x="17104" y="15692"/>
                  <a:pt x="17215" y="15803"/>
                  <a:pt x="17281" y="15891"/>
                </a:cubicBezTo>
                <a:cubicBezTo>
                  <a:pt x="17457" y="16090"/>
                  <a:pt x="17612" y="16266"/>
                  <a:pt x="17789" y="16421"/>
                </a:cubicBezTo>
                <a:cubicBezTo>
                  <a:pt x="17943" y="16553"/>
                  <a:pt x="18098" y="16686"/>
                  <a:pt x="18252" y="16796"/>
                </a:cubicBezTo>
                <a:cubicBezTo>
                  <a:pt x="18275" y="16811"/>
                  <a:pt x="18303" y="16821"/>
                  <a:pt x="18332" y="16821"/>
                </a:cubicBezTo>
                <a:cubicBezTo>
                  <a:pt x="18384" y="16821"/>
                  <a:pt x="18436" y="16786"/>
                  <a:pt x="18451" y="16686"/>
                </a:cubicBezTo>
                <a:cubicBezTo>
                  <a:pt x="18340" y="16575"/>
                  <a:pt x="18186" y="16465"/>
                  <a:pt x="18075" y="16354"/>
                </a:cubicBezTo>
                <a:cubicBezTo>
                  <a:pt x="17987" y="16288"/>
                  <a:pt x="17899" y="16178"/>
                  <a:pt x="17965" y="16090"/>
                </a:cubicBezTo>
                <a:cubicBezTo>
                  <a:pt x="18031" y="16001"/>
                  <a:pt x="18142" y="15957"/>
                  <a:pt x="18252" y="15957"/>
                </a:cubicBezTo>
                <a:cubicBezTo>
                  <a:pt x="18277" y="15953"/>
                  <a:pt x="18303" y="15951"/>
                  <a:pt x="18328" y="15951"/>
                </a:cubicBezTo>
                <a:cubicBezTo>
                  <a:pt x="18434" y="15951"/>
                  <a:pt x="18538" y="15984"/>
                  <a:pt x="18627" y="16001"/>
                </a:cubicBezTo>
                <a:cubicBezTo>
                  <a:pt x="18826" y="16068"/>
                  <a:pt x="19002" y="16134"/>
                  <a:pt x="19223" y="16200"/>
                </a:cubicBezTo>
                <a:cubicBezTo>
                  <a:pt x="19444" y="16001"/>
                  <a:pt x="19709" y="15913"/>
                  <a:pt x="20018" y="15913"/>
                </a:cubicBezTo>
                <a:cubicBezTo>
                  <a:pt x="20150" y="15913"/>
                  <a:pt x="20282" y="15869"/>
                  <a:pt x="20415" y="15847"/>
                </a:cubicBezTo>
                <a:cubicBezTo>
                  <a:pt x="20956" y="15810"/>
                  <a:pt x="21512" y="15678"/>
                  <a:pt x="22071" y="15678"/>
                </a:cubicBezTo>
                <a:cubicBezTo>
                  <a:pt x="22174" y="15678"/>
                  <a:pt x="22276" y="15682"/>
                  <a:pt x="22379" y="15692"/>
                </a:cubicBezTo>
                <a:cubicBezTo>
                  <a:pt x="22533" y="15692"/>
                  <a:pt x="22688" y="15670"/>
                  <a:pt x="22820" y="15604"/>
                </a:cubicBezTo>
                <a:cubicBezTo>
                  <a:pt x="22952" y="15538"/>
                  <a:pt x="23076" y="15496"/>
                  <a:pt x="23201" y="15496"/>
                </a:cubicBezTo>
                <a:cubicBezTo>
                  <a:pt x="23286" y="15496"/>
                  <a:pt x="23371" y="15515"/>
                  <a:pt x="23460" y="15560"/>
                </a:cubicBezTo>
                <a:cubicBezTo>
                  <a:pt x="23550" y="15600"/>
                  <a:pt x="23643" y="15621"/>
                  <a:pt x="23738" y="15621"/>
                </a:cubicBezTo>
                <a:cubicBezTo>
                  <a:pt x="23853" y="15621"/>
                  <a:pt x="23969" y="15589"/>
                  <a:pt x="24078" y="15516"/>
                </a:cubicBezTo>
                <a:cubicBezTo>
                  <a:pt x="24246" y="15432"/>
                  <a:pt x="24423" y="15401"/>
                  <a:pt x="24603" y="15401"/>
                </a:cubicBezTo>
                <a:cubicBezTo>
                  <a:pt x="24707" y="15401"/>
                  <a:pt x="24812" y="15411"/>
                  <a:pt x="24917" y="15428"/>
                </a:cubicBezTo>
                <a:cubicBezTo>
                  <a:pt x="25292" y="15472"/>
                  <a:pt x="25667" y="15538"/>
                  <a:pt x="26043" y="15604"/>
                </a:cubicBezTo>
                <a:cubicBezTo>
                  <a:pt x="26236" y="15351"/>
                  <a:pt x="26480" y="15279"/>
                  <a:pt x="26740" y="15279"/>
                </a:cubicBezTo>
                <a:cubicBezTo>
                  <a:pt x="26865" y="15279"/>
                  <a:pt x="26995" y="15296"/>
                  <a:pt x="27124" y="15317"/>
                </a:cubicBezTo>
                <a:cubicBezTo>
                  <a:pt x="27300" y="15339"/>
                  <a:pt x="27477" y="15361"/>
                  <a:pt x="27654" y="15405"/>
                </a:cubicBezTo>
                <a:cubicBezTo>
                  <a:pt x="27737" y="15428"/>
                  <a:pt x="27819" y="15441"/>
                  <a:pt x="27898" y="15441"/>
                </a:cubicBezTo>
                <a:cubicBezTo>
                  <a:pt x="28049" y="15441"/>
                  <a:pt x="28193" y="15396"/>
                  <a:pt x="28338" y="15295"/>
                </a:cubicBezTo>
                <a:cubicBezTo>
                  <a:pt x="28448" y="15207"/>
                  <a:pt x="28625" y="15163"/>
                  <a:pt x="28779" y="15141"/>
                </a:cubicBezTo>
                <a:cubicBezTo>
                  <a:pt x="29044" y="15119"/>
                  <a:pt x="29309" y="15119"/>
                  <a:pt x="29574" y="15119"/>
                </a:cubicBezTo>
                <a:cubicBezTo>
                  <a:pt x="29684" y="15119"/>
                  <a:pt x="29816" y="15163"/>
                  <a:pt x="29949" y="15207"/>
                </a:cubicBezTo>
                <a:cubicBezTo>
                  <a:pt x="30059" y="15251"/>
                  <a:pt x="30169" y="15295"/>
                  <a:pt x="30302" y="15361"/>
                </a:cubicBezTo>
                <a:cubicBezTo>
                  <a:pt x="30478" y="15185"/>
                  <a:pt x="30633" y="15030"/>
                  <a:pt x="30810" y="14898"/>
                </a:cubicBezTo>
                <a:cubicBezTo>
                  <a:pt x="30903" y="14830"/>
                  <a:pt x="30993" y="14798"/>
                  <a:pt x="31075" y="14798"/>
                </a:cubicBezTo>
                <a:cubicBezTo>
                  <a:pt x="31209" y="14798"/>
                  <a:pt x="31324" y="14881"/>
                  <a:pt x="31405" y="15030"/>
                </a:cubicBezTo>
                <a:cubicBezTo>
                  <a:pt x="31516" y="15207"/>
                  <a:pt x="31516" y="15428"/>
                  <a:pt x="31758" y="15538"/>
                </a:cubicBezTo>
                <a:cubicBezTo>
                  <a:pt x="31781" y="15383"/>
                  <a:pt x="31781" y="15273"/>
                  <a:pt x="31803" y="15141"/>
                </a:cubicBezTo>
                <a:cubicBezTo>
                  <a:pt x="31847" y="14898"/>
                  <a:pt x="31957" y="14832"/>
                  <a:pt x="32200" y="14788"/>
                </a:cubicBezTo>
                <a:cubicBezTo>
                  <a:pt x="32354" y="14788"/>
                  <a:pt x="32531" y="14788"/>
                  <a:pt x="32663" y="14743"/>
                </a:cubicBezTo>
                <a:cubicBezTo>
                  <a:pt x="32928" y="14611"/>
                  <a:pt x="33215" y="14611"/>
                  <a:pt x="33502" y="14611"/>
                </a:cubicBezTo>
                <a:cubicBezTo>
                  <a:pt x="33811" y="14589"/>
                  <a:pt x="34120" y="14567"/>
                  <a:pt x="34429" y="14545"/>
                </a:cubicBezTo>
                <a:cubicBezTo>
                  <a:pt x="34495" y="14545"/>
                  <a:pt x="34583" y="14567"/>
                  <a:pt x="34716" y="14589"/>
                </a:cubicBezTo>
                <a:cubicBezTo>
                  <a:pt x="34517" y="14876"/>
                  <a:pt x="34363" y="15097"/>
                  <a:pt x="34186" y="15339"/>
                </a:cubicBezTo>
                <a:cubicBezTo>
                  <a:pt x="34451" y="15472"/>
                  <a:pt x="34694" y="15560"/>
                  <a:pt x="34936" y="15692"/>
                </a:cubicBezTo>
                <a:cubicBezTo>
                  <a:pt x="35141" y="15321"/>
                  <a:pt x="35407" y="15169"/>
                  <a:pt x="35749" y="15169"/>
                </a:cubicBezTo>
                <a:cubicBezTo>
                  <a:pt x="35814" y="15169"/>
                  <a:pt x="35881" y="15174"/>
                  <a:pt x="35952" y="15185"/>
                </a:cubicBezTo>
                <a:cubicBezTo>
                  <a:pt x="35982" y="15189"/>
                  <a:pt x="36011" y="15191"/>
                  <a:pt x="36040" y="15191"/>
                </a:cubicBezTo>
                <a:cubicBezTo>
                  <a:pt x="36304" y="15191"/>
                  <a:pt x="36509" y="15022"/>
                  <a:pt x="36768" y="14942"/>
                </a:cubicBezTo>
                <a:cubicBezTo>
                  <a:pt x="36768" y="14765"/>
                  <a:pt x="36746" y="14611"/>
                  <a:pt x="36746" y="14434"/>
                </a:cubicBezTo>
                <a:cubicBezTo>
                  <a:pt x="36841" y="14415"/>
                  <a:pt x="36936" y="14364"/>
                  <a:pt x="37017" y="14364"/>
                </a:cubicBezTo>
                <a:cubicBezTo>
                  <a:pt x="37030" y="14364"/>
                  <a:pt x="37043" y="14365"/>
                  <a:pt x="37055" y="14368"/>
                </a:cubicBezTo>
                <a:cubicBezTo>
                  <a:pt x="37243" y="14423"/>
                  <a:pt x="37430" y="14434"/>
                  <a:pt x="37618" y="14434"/>
                </a:cubicBezTo>
                <a:cubicBezTo>
                  <a:pt x="37743" y="14434"/>
                  <a:pt x="37868" y="14430"/>
                  <a:pt x="37993" y="14430"/>
                </a:cubicBezTo>
                <a:cubicBezTo>
                  <a:pt x="38056" y="14430"/>
                  <a:pt x="38118" y="14431"/>
                  <a:pt x="38181" y="14434"/>
                </a:cubicBezTo>
                <a:cubicBezTo>
                  <a:pt x="38236" y="14434"/>
                  <a:pt x="38291" y="14429"/>
                  <a:pt x="38343" y="14429"/>
                </a:cubicBezTo>
                <a:cubicBezTo>
                  <a:pt x="38396" y="14429"/>
                  <a:pt x="38446" y="14434"/>
                  <a:pt x="38490" y="14456"/>
                </a:cubicBezTo>
                <a:cubicBezTo>
                  <a:pt x="38600" y="14501"/>
                  <a:pt x="38688" y="14611"/>
                  <a:pt x="38821" y="14721"/>
                </a:cubicBezTo>
                <a:cubicBezTo>
                  <a:pt x="38940" y="14442"/>
                  <a:pt x="39151" y="14343"/>
                  <a:pt x="39402" y="14343"/>
                </a:cubicBezTo>
                <a:cubicBezTo>
                  <a:pt x="39428" y="14343"/>
                  <a:pt x="39455" y="14344"/>
                  <a:pt x="39483" y="14346"/>
                </a:cubicBezTo>
                <a:cubicBezTo>
                  <a:pt x="39568" y="14352"/>
                  <a:pt x="39653" y="14354"/>
                  <a:pt x="39737" y="14354"/>
                </a:cubicBezTo>
                <a:cubicBezTo>
                  <a:pt x="40091" y="14354"/>
                  <a:pt x="40444" y="14313"/>
                  <a:pt x="40792" y="14313"/>
                </a:cubicBezTo>
                <a:cubicBezTo>
                  <a:pt x="40990" y="14313"/>
                  <a:pt x="41186" y="14327"/>
                  <a:pt x="41381" y="14368"/>
                </a:cubicBezTo>
                <a:cubicBezTo>
                  <a:pt x="41411" y="14377"/>
                  <a:pt x="41441" y="14380"/>
                  <a:pt x="41471" y="14380"/>
                </a:cubicBezTo>
                <a:cubicBezTo>
                  <a:pt x="41596" y="14380"/>
                  <a:pt x="41720" y="14320"/>
                  <a:pt x="41844" y="14302"/>
                </a:cubicBezTo>
                <a:cubicBezTo>
                  <a:pt x="41986" y="14284"/>
                  <a:pt x="42157" y="14224"/>
                  <a:pt x="42310" y="14224"/>
                </a:cubicBezTo>
                <a:cubicBezTo>
                  <a:pt x="42347" y="14224"/>
                  <a:pt x="42384" y="14227"/>
                  <a:pt x="42418" y="14236"/>
                </a:cubicBezTo>
                <a:cubicBezTo>
                  <a:pt x="42574" y="14267"/>
                  <a:pt x="42725" y="14288"/>
                  <a:pt x="42876" y="14288"/>
                </a:cubicBezTo>
                <a:cubicBezTo>
                  <a:pt x="43046" y="14288"/>
                  <a:pt x="43214" y="14262"/>
                  <a:pt x="43389" y="14192"/>
                </a:cubicBezTo>
                <a:cubicBezTo>
                  <a:pt x="43455" y="14170"/>
                  <a:pt x="43566" y="14170"/>
                  <a:pt x="43654" y="14170"/>
                </a:cubicBezTo>
                <a:cubicBezTo>
                  <a:pt x="44294" y="14170"/>
                  <a:pt x="44912" y="14148"/>
                  <a:pt x="45552" y="14148"/>
                </a:cubicBezTo>
                <a:cubicBezTo>
                  <a:pt x="45927" y="14125"/>
                  <a:pt x="46302" y="14103"/>
                  <a:pt x="46677" y="14059"/>
                </a:cubicBezTo>
                <a:cubicBezTo>
                  <a:pt x="47097" y="14015"/>
                  <a:pt x="47516" y="13905"/>
                  <a:pt x="47869" y="13684"/>
                </a:cubicBezTo>
                <a:cubicBezTo>
                  <a:pt x="48112" y="13530"/>
                  <a:pt x="48377" y="13419"/>
                  <a:pt x="48664" y="13375"/>
                </a:cubicBezTo>
                <a:cubicBezTo>
                  <a:pt x="48708" y="13375"/>
                  <a:pt x="48752" y="13309"/>
                  <a:pt x="48796" y="13243"/>
                </a:cubicBezTo>
                <a:cubicBezTo>
                  <a:pt x="48645" y="13160"/>
                  <a:pt x="48503" y="13138"/>
                  <a:pt x="48369" y="13138"/>
                </a:cubicBezTo>
                <a:cubicBezTo>
                  <a:pt x="48287" y="13138"/>
                  <a:pt x="48209" y="13146"/>
                  <a:pt x="48134" y="13154"/>
                </a:cubicBezTo>
                <a:cubicBezTo>
                  <a:pt x="47962" y="13157"/>
                  <a:pt x="47791" y="13158"/>
                  <a:pt x="47619" y="13158"/>
                </a:cubicBezTo>
                <a:cubicBezTo>
                  <a:pt x="46598" y="13158"/>
                  <a:pt x="45577" y="13120"/>
                  <a:pt x="44556" y="13120"/>
                </a:cubicBezTo>
                <a:cubicBezTo>
                  <a:pt x="44248" y="13120"/>
                  <a:pt x="43940" y="13123"/>
                  <a:pt x="43632" y="13132"/>
                </a:cubicBezTo>
                <a:cubicBezTo>
                  <a:pt x="43570" y="13135"/>
                  <a:pt x="43509" y="13136"/>
                  <a:pt x="43447" y="13136"/>
                </a:cubicBezTo>
                <a:cubicBezTo>
                  <a:pt x="43129" y="13136"/>
                  <a:pt x="42811" y="13107"/>
                  <a:pt x="42492" y="13107"/>
                </a:cubicBezTo>
                <a:cubicBezTo>
                  <a:pt x="42343" y="13107"/>
                  <a:pt x="42193" y="13114"/>
                  <a:pt x="42043" y="13132"/>
                </a:cubicBezTo>
                <a:cubicBezTo>
                  <a:pt x="41997" y="13141"/>
                  <a:pt x="41951" y="13147"/>
                  <a:pt x="41906" y="13147"/>
                </a:cubicBezTo>
                <a:cubicBezTo>
                  <a:pt x="41841" y="13147"/>
                  <a:pt x="41776" y="13136"/>
                  <a:pt x="41712" y="13110"/>
                </a:cubicBezTo>
                <a:cubicBezTo>
                  <a:pt x="41624" y="13066"/>
                  <a:pt x="41535" y="13000"/>
                  <a:pt x="41469" y="12912"/>
                </a:cubicBezTo>
                <a:cubicBezTo>
                  <a:pt x="41425" y="12845"/>
                  <a:pt x="41447" y="12735"/>
                  <a:pt x="41425" y="12669"/>
                </a:cubicBezTo>
                <a:cubicBezTo>
                  <a:pt x="41383" y="12558"/>
                  <a:pt x="41342" y="12508"/>
                  <a:pt x="41246" y="12508"/>
                </a:cubicBezTo>
                <a:cubicBezTo>
                  <a:pt x="41189" y="12508"/>
                  <a:pt x="41112" y="12526"/>
                  <a:pt x="41006" y="12559"/>
                </a:cubicBezTo>
                <a:cubicBezTo>
                  <a:pt x="41050" y="12669"/>
                  <a:pt x="41116" y="12779"/>
                  <a:pt x="41160" y="12890"/>
                </a:cubicBezTo>
                <a:cubicBezTo>
                  <a:pt x="40851" y="12978"/>
                  <a:pt x="40586" y="13044"/>
                  <a:pt x="40321" y="13110"/>
                </a:cubicBezTo>
                <a:cubicBezTo>
                  <a:pt x="40275" y="13116"/>
                  <a:pt x="40231" y="13120"/>
                  <a:pt x="40189" y="13120"/>
                </a:cubicBezTo>
                <a:cubicBezTo>
                  <a:pt x="40070" y="13120"/>
                  <a:pt x="39973" y="13086"/>
                  <a:pt x="39924" y="12956"/>
                </a:cubicBezTo>
                <a:cubicBezTo>
                  <a:pt x="39946" y="12801"/>
                  <a:pt x="39968" y="12625"/>
                  <a:pt x="40012" y="12448"/>
                </a:cubicBezTo>
                <a:cubicBezTo>
                  <a:pt x="39792" y="12426"/>
                  <a:pt x="39615" y="12426"/>
                  <a:pt x="39439" y="12382"/>
                </a:cubicBezTo>
                <a:cubicBezTo>
                  <a:pt x="39372" y="12360"/>
                  <a:pt x="39284" y="12272"/>
                  <a:pt x="39262" y="12205"/>
                </a:cubicBezTo>
                <a:cubicBezTo>
                  <a:pt x="39262" y="12139"/>
                  <a:pt x="39306" y="12029"/>
                  <a:pt x="39372" y="11985"/>
                </a:cubicBezTo>
                <a:cubicBezTo>
                  <a:pt x="39610" y="11846"/>
                  <a:pt x="39884" y="11761"/>
                  <a:pt x="40161" y="11761"/>
                </a:cubicBezTo>
                <a:cubicBezTo>
                  <a:pt x="40192" y="11761"/>
                  <a:pt x="40224" y="11762"/>
                  <a:pt x="40255" y="11764"/>
                </a:cubicBezTo>
                <a:cubicBezTo>
                  <a:pt x="40326" y="11770"/>
                  <a:pt x="40397" y="11773"/>
                  <a:pt x="40469" y="11773"/>
                </a:cubicBezTo>
                <a:cubicBezTo>
                  <a:pt x="40640" y="11773"/>
                  <a:pt x="40812" y="11758"/>
                  <a:pt x="40984" y="11742"/>
                </a:cubicBezTo>
                <a:cubicBezTo>
                  <a:pt x="41160" y="11720"/>
                  <a:pt x="41337" y="11698"/>
                  <a:pt x="41513" y="11698"/>
                </a:cubicBezTo>
                <a:cubicBezTo>
                  <a:pt x="42058" y="11698"/>
                  <a:pt x="42602" y="11688"/>
                  <a:pt x="43146" y="11688"/>
                </a:cubicBezTo>
                <a:cubicBezTo>
                  <a:pt x="43419" y="11688"/>
                  <a:pt x="43691" y="11690"/>
                  <a:pt x="43963" y="11698"/>
                </a:cubicBezTo>
                <a:cubicBezTo>
                  <a:pt x="44470" y="11698"/>
                  <a:pt x="44956" y="11654"/>
                  <a:pt x="45464" y="11543"/>
                </a:cubicBezTo>
                <a:cubicBezTo>
                  <a:pt x="45508" y="11521"/>
                  <a:pt x="45552" y="11477"/>
                  <a:pt x="45662" y="11389"/>
                </a:cubicBezTo>
                <a:cubicBezTo>
                  <a:pt x="45508" y="11345"/>
                  <a:pt x="45397" y="11323"/>
                  <a:pt x="45309" y="11301"/>
                </a:cubicBezTo>
                <a:cubicBezTo>
                  <a:pt x="45177" y="11278"/>
                  <a:pt x="45044" y="11256"/>
                  <a:pt x="44934" y="11212"/>
                </a:cubicBezTo>
                <a:cubicBezTo>
                  <a:pt x="44890" y="11212"/>
                  <a:pt x="44846" y="11146"/>
                  <a:pt x="44846" y="11124"/>
                </a:cubicBezTo>
                <a:cubicBezTo>
                  <a:pt x="44868" y="11058"/>
                  <a:pt x="44890" y="10992"/>
                  <a:pt x="44934" y="10970"/>
                </a:cubicBezTo>
                <a:cubicBezTo>
                  <a:pt x="44999" y="10937"/>
                  <a:pt x="45063" y="10917"/>
                  <a:pt x="45128" y="10917"/>
                </a:cubicBezTo>
                <a:cubicBezTo>
                  <a:pt x="45151" y="10917"/>
                  <a:pt x="45175" y="10919"/>
                  <a:pt x="45199" y="10925"/>
                </a:cubicBezTo>
                <a:cubicBezTo>
                  <a:pt x="45375" y="10981"/>
                  <a:pt x="45557" y="11003"/>
                  <a:pt x="45742" y="11003"/>
                </a:cubicBezTo>
                <a:cubicBezTo>
                  <a:pt x="45927" y="11003"/>
                  <a:pt x="46115" y="10981"/>
                  <a:pt x="46302" y="10947"/>
                </a:cubicBezTo>
                <a:cubicBezTo>
                  <a:pt x="46348" y="10941"/>
                  <a:pt x="46397" y="10938"/>
                  <a:pt x="46447" y="10938"/>
                </a:cubicBezTo>
                <a:cubicBezTo>
                  <a:pt x="46569" y="10938"/>
                  <a:pt x="46701" y="10954"/>
                  <a:pt x="46810" y="10970"/>
                </a:cubicBezTo>
                <a:cubicBezTo>
                  <a:pt x="46942" y="10992"/>
                  <a:pt x="47053" y="11080"/>
                  <a:pt x="47163" y="11146"/>
                </a:cubicBezTo>
                <a:cubicBezTo>
                  <a:pt x="47229" y="11212"/>
                  <a:pt x="47273" y="11323"/>
                  <a:pt x="47362" y="11455"/>
                </a:cubicBezTo>
                <a:cubicBezTo>
                  <a:pt x="47560" y="11212"/>
                  <a:pt x="47715" y="11014"/>
                  <a:pt x="47980" y="10947"/>
                </a:cubicBezTo>
                <a:cubicBezTo>
                  <a:pt x="48028" y="10935"/>
                  <a:pt x="48073" y="10930"/>
                  <a:pt x="48115" y="10930"/>
                </a:cubicBezTo>
                <a:cubicBezTo>
                  <a:pt x="48382" y="10930"/>
                  <a:pt x="48542" y="11148"/>
                  <a:pt x="48752" y="11301"/>
                </a:cubicBezTo>
                <a:cubicBezTo>
                  <a:pt x="48957" y="11109"/>
                  <a:pt x="49189" y="11045"/>
                  <a:pt x="49429" y="11045"/>
                </a:cubicBezTo>
                <a:cubicBezTo>
                  <a:pt x="49576" y="11045"/>
                  <a:pt x="49727" y="11068"/>
                  <a:pt x="49878" y="11102"/>
                </a:cubicBezTo>
                <a:cubicBezTo>
                  <a:pt x="50070" y="11140"/>
                  <a:pt x="50262" y="11164"/>
                  <a:pt x="50455" y="11164"/>
                </a:cubicBezTo>
                <a:cubicBezTo>
                  <a:pt x="50593" y="11164"/>
                  <a:pt x="50732" y="11152"/>
                  <a:pt x="50871" y="11124"/>
                </a:cubicBezTo>
                <a:cubicBezTo>
                  <a:pt x="50937" y="11104"/>
                  <a:pt x="51000" y="11094"/>
                  <a:pt x="51059" y="11094"/>
                </a:cubicBezTo>
                <a:cubicBezTo>
                  <a:pt x="51257" y="11094"/>
                  <a:pt x="51419" y="11202"/>
                  <a:pt x="51555" y="11389"/>
                </a:cubicBezTo>
                <a:cubicBezTo>
                  <a:pt x="51687" y="11565"/>
                  <a:pt x="51820" y="11786"/>
                  <a:pt x="52107" y="11852"/>
                </a:cubicBezTo>
                <a:cubicBezTo>
                  <a:pt x="52129" y="11764"/>
                  <a:pt x="52129" y="11698"/>
                  <a:pt x="52129" y="11632"/>
                </a:cubicBezTo>
                <a:cubicBezTo>
                  <a:pt x="52129" y="11301"/>
                  <a:pt x="52173" y="11212"/>
                  <a:pt x="52438" y="11190"/>
                </a:cubicBezTo>
                <a:cubicBezTo>
                  <a:pt x="52618" y="11174"/>
                  <a:pt x="52799" y="11153"/>
                  <a:pt x="52975" y="11153"/>
                </a:cubicBezTo>
                <a:cubicBezTo>
                  <a:pt x="53293" y="11153"/>
                  <a:pt x="53594" y="11223"/>
                  <a:pt x="53850" y="11521"/>
                </a:cubicBezTo>
                <a:cubicBezTo>
                  <a:pt x="54085" y="11247"/>
                  <a:pt x="54354" y="11164"/>
                  <a:pt x="54658" y="11164"/>
                </a:cubicBezTo>
                <a:cubicBezTo>
                  <a:pt x="54697" y="11164"/>
                  <a:pt x="54737" y="11166"/>
                  <a:pt x="54777" y="11168"/>
                </a:cubicBezTo>
                <a:cubicBezTo>
                  <a:pt x="55020" y="11190"/>
                  <a:pt x="55262" y="11190"/>
                  <a:pt x="55483" y="11234"/>
                </a:cubicBezTo>
                <a:cubicBezTo>
                  <a:pt x="55770" y="11301"/>
                  <a:pt x="56035" y="11389"/>
                  <a:pt x="56366" y="11455"/>
                </a:cubicBezTo>
                <a:cubicBezTo>
                  <a:pt x="56636" y="11185"/>
                  <a:pt x="56991" y="11168"/>
                  <a:pt x="57357" y="11168"/>
                </a:cubicBezTo>
                <a:cubicBezTo>
                  <a:pt x="57409" y="11168"/>
                  <a:pt x="57461" y="11168"/>
                  <a:pt x="57514" y="11168"/>
                </a:cubicBezTo>
                <a:lnTo>
                  <a:pt x="58838" y="11168"/>
                </a:lnTo>
                <a:cubicBezTo>
                  <a:pt x="59412" y="11168"/>
                  <a:pt x="59412" y="11168"/>
                  <a:pt x="59875" y="11543"/>
                </a:cubicBezTo>
                <a:cubicBezTo>
                  <a:pt x="60007" y="11278"/>
                  <a:pt x="60162" y="11058"/>
                  <a:pt x="60493" y="11036"/>
                </a:cubicBezTo>
                <a:cubicBezTo>
                  <a:pt x="61287" y="10992"/>
                  <a:pt x="62082" y="10925"/>
                  <a:pt x="62876" y="10903"/>
                </a:cubicBezTo>
                <a:cubicBezTo>
                  <a:pt x="63318" y="10903"/>
                  <a:pt x="63649" y="10793"/>
                  <a:pt x="63781" y="10329"/>
                </a:cubicBezTo>
                <a:cubicBezTo>
                  <a:pt x="63781" y="10263"/>
                  <a:pt x="63847" y="10219"/>
                  <a:pt x="63914" y="10153"/>
                </a:cubicBezTo>
                <a:cubicBezTo>
                  <a:pt x="64024" y="10153"/>
                  <a:pt x="64156" y="10109"/>
                  <a:pt x="64289" y="10109"/>
                </a:cubicBezTo>
                <a:cubicBezTo>
                  <a:pt x="64357" y="10111"/>
                  <a:pt x="64425" y="10112"/>
                  <a:pt x="64493" y="10112"/>
                </a:cubicBezTo>
                <a:cubicBezTo>
                  <a:pt x="64981" y="10112"/>
                  <a:pt x="65469" y="10065"/>
                  <a:pt x="65957" y="10065"/>
                </a:cubicBezTo>
                <a:cubicBezTo>
                  <a:pt x="66129" y="10065"/>
                  <a:pt x="66302" y="10071"/>
                  <a:pt x="66474" y="10087"/>
                </a:cubicBezTo>
                <a:cubicBezTo>
                  <a:pt x="66729" y="10115"/>
                  <a:pt x="66984" y="10123"/>
                  <a:pt x="67240" y="10123"/>
                </a:cubicBezTo>
                <a:cubicBezTo>
                  <a:pt x="67580" y="10123"/>
                  <a:pt x="67921" y="10109"/>
                  <a:pt x="68261" y="10109"/>
                </a:cubicBezTo>
                <a:cubicBezTo>
                  <a:pt x="68289" y="10108"/>
                  <a:pt x="68316" y="10107"/>
                  <a:pt x="68343" y="10107"/>
                </a:cubicBezTo>
                <a:cubicBezTo>
                  <a:pt x="68784" y="10107"/>
                  <a:pt x="69236" y="10227"/>
                  <a:pt x="69691" y="10227"/>
                </a:cubicBezTo>
                <a:cubicBezTo>
                  <a:pt x="69847" y="10227"/>
                  <a:pt x="70003" y="10213"/>
                  <a:pt x="70159" y="10175"/>
                </a:cubicBezTo>
                <a:cubicBezTo>
                  <a:pt x="71263" y="10241"/>
                  <a:pt x="72388" y="10352"/>
                  <a:pt x="73514" y="10352"/>
                </a:cubicBezTo>
                <a:cubicBezTo>
                  <a:pt x="74397" y="10374"/>
                  <a:pt x="75279" y="10484"/>
                  <a:pt x="76140" y="10550"/>
                </a:cubicBezTo>
                <a:cubicBezTo>
                  <a:pt x="76736" y="10594"/>
                  <a:pt x="77332" y="10638"/>
                  <a:pt x="77928" y="10638"/>
                </a:cubicBezTo>
                <a:cubicBezTo>
                  <a:pt x="78266" y="10638"/>
                  <a:pt x="78605" y="10619"/>
                  <a:pt x="78943" y="10619"/>
                </a:cubicBezTo>
                <a:cubicBezTo>
                  <a:pt x="79112" y="10619"/>
                  <a:pt x="79281" y="10624"/>
                  <a:pt x="79451" y="10638"/>
                </a:cubicBezTo>
                <a:cubicBezTo>
                  <a:pt x="80574" y="10763"/>
                  <a:pt x="81716" y="10927"/>
                  <a:pt x="82860" y="10927"/>
                </a:cubicBezTo>
                <a:cubicBezTo>
                  <a:pt x="82930" y="10927"/>
                  <a:pt x="83000" y="10927"/>
                  <a:pt x="83070" y="10925"/>
                </a:cubicBezTo>
                <a:cubicBezTo>
                  <a:pt x="83088" y="10921"/>
                  <a:pt x="83105" y="10919"/>
                  <a:pt x="83123" y="10919"/>
                </a:cubicBezTo>
                <a:cubicBezTo>
                  <a:pt x="83194" y="10919"/>
                  <a:pt x="83264" y="10947"/>
                  <a:pt x="83335" y="10947"/>
                </a:cubicBezTo>
                <a:cubicBezTo>
                  <a:pt x="83622" y="10992"/>
                  <a:pt x="83909" y="11014"/>
                  <a:pt x="84195" y="11036"/>
                </a:cubicBezTo>
                <a:cubicBezTo>
                  <a:pt x="84469" y="11071"/>
                  <a:pt x="84746" y="11075"/>
                  <a:pt x="85026" y="11075"/>
                </a:cubicBezTo>
                <a:cubicBezTo>
                  <a:pt x="85095" y="11075"/>
                  <a:pt x="85165" y="11074"/>
                  <a:pt x="85236" y="11074"/>
                </a:cubicBezTo>
                <a:cubicBezTo>
                  <a:pt x="85586" y="11074"/>
                  <a:pt x="85939" y="11080"/>
                  <a:pt x="86292" y="11146"/>
                </a:cubicBezTo>
                <a:cubicBezTo>
                  <a:pt x="86380" y="11161"/>
                  <a:pt x="86474" y="11166"/>
                  <a:pt x="86569" y="11166"/>
                </a:cubicBezTo>
                <a:cubicBezTo>
                  <a:pt x="86760" y="11166"/>
                  <a:pt x="86962" y="11146"/>
                  <a:pt x="87153" y="11146"/>
                </a:cubicBezTo>
                <a:cubicBezTo>
                  <a:pt x="87175" y="11146"/>
                  <a:pt x="87219" y="11102"/>
                  <a:pt x="87285" y="11036"/>
                </a:cubicBezTo>
                <a:cubicBezTo>
                  <a:pt x="87197" y="10992"/>
                  <a:pt x="87131" y="10947"/>
                  <a:pt x="87042" y="10925"/>
                </a:cubicBezTo>
                <a:cubicBezTo>
                  <a:pt x="86579" y="10859"/>
                  <a:pt x="86138" y="10815"/>
                  <a:pt x="85674" y="10771"/>
                </a:cubicBezTo>
                <a:cubicBezTo>
                  <a:pt x="85343" y="10749"/>
                  <a:pt x="85012" y="10749"/>
                  <a:pt x="84681" y="10749"/>
                </a:cubicBezTo>
                <a:cubicBezTo>
                  <a:pt x="84372" y="10749"/>
                  <a:pt x="84063" y="10749"/>
                  <a:pt x="83754" y="10705"/>
                </a:cubicBezTo>
                <a:cubicBezTo>
                  <a:pt x="82893" y="10638"/>
                  <a:pt x="82055" y="10572"/>
                  <a:pt x="81194" y="10506"/>
                </a:cubicBezTo>
                <a:cubicBezTo>
                  <a:pt x="80907" y="10484"/>
                  <a:pt x="80620" y="10462"/>
                  <a:pt x="80355" y="10352"/>
                </a:cubicBezTo>
                <a:cubicBezTo>
                  <a:pt x="80157" y="10263"/>
                  <a:pt x="79914" y="10263"/>
                  <a:pt x="79715" y="10241"/>
                </a:cubicBezTo>
                <a:cubicBezTo>
                  <a:pt x="79660" y="10236"/>
                  <a:pt x="79604" y="10235"/>
                  <a:pt x="79548" y="10235"/>
                </a:cubicBezTo>
                <a:cubicBezTo>
                  <a:pt x="79447" y="10235"/>
                  <a:pt x="79345" y="10240"/>
                  <a:pt x="79246" y="10240"/>
                </a:cubicBezTo>
                <a:cubicBezTo>
                  <a:pt x="79156" y="10240"/>
                  <a:pt x="79069" y="10235"/>
                  <a:pt x="78987" y="10219"/>
                </a:cubicBezTo>
                <a:cubicBezTo>
                  <a:pt x="78511" y="10124"/>
                  <a:pt x="78035" y="10106"/>
                  <a:pt x="77558" y="10106"/>
                </a:cubicBezTo>
                <a:cubicBezTo>
                  <a:pt x="77265" y="10106"/>
                  <a:pt x="76971" y="10113"/>
                  <a:pt x="76677" y="10113"/>
                </a:cubicBezTo>
                <a:cubicBezTo>
                  <a:pt x="76564" y="10113"/>
                  <a:pt x="76452" y="10112"/>
                  <a:pt x="76339" y="10109"/>
                </a:cubicBezTo>
                <a:cubicBezTo>
                  <a:pt x="76008" y="10087"/>
                  <a:pt x="75677" y="10109"/>
                  <a:pt x="75346" y="10065"/>
                </a:cubicBezTo>
                <a:cubicBezTo>
                  <a:pt x="74799" y="9965"/>
                  <a:pt x="74253" y="9953"/>
                  <a:pt x="73707" y="9953"/>
                </a:cubicBezTo>
                <a:cubicBezTo>
                  <a:pt x="73525" y="9953"/>
                  <a:pt x="73343" y="9954"/>
                  <a:pt x="73161" y="9954"/>
                </a:cubicBezTo>
                <a:cubicBezTo>
                  <a:pt x="72940" y="9954"/>
                  <a:pt x="72697" y="9932"/>
                  <a:pt x="72455" y="9910"/>
                </a:cubicBezTo>
                <a:cubicBezTo>
                  <a:pt x="72168" y="9888"/>
                  <a:pt x="71881" y="9866"/>
                  <a:pt x="71594" y="9844"/>
                </a:cubicBezTo>
                <a:cubicBezTo>
                  <a:pt x="70645" y="9778"/>
                  <a:pt x="69696" y="9734"/>
                  <a:pt x="68747" y="9689"/>
                </a:cubicBezTo>
                <a:cubicBezTo>
                  <a:pt x="68659" y="9689"/>
                  <a:pt x="68570" y="9667"/>
                  <a:pt x="68482" y="9645"/>
                </a:cubicBezTo>
                <a:cubicBezTo>
                  <a:pt x="68372" y="9623"/>
                  <a:pt x="68217" y="9601"/>
                  <a:pt x="68129" y="9535"/>
                </a:cubicBezTo>
                <a:cubicBezTo>
                  <a:pt x="68019" y="9447"/>
                  <a:pt x="67952" y="9292"/>
                  <a:pt x="67864" y="9182"/>
                </a:cubicBezTo>
                <a:cubicBezTo>
                  <a:pt x="67474" y="9517"/>
                  <a:pt x="67396" y="9585"/>
                  <a:pt x="67025" y="9585"/>
                </a:cubicBezTo>
                <a:cubicBezTo>
                  <a:pt x="66956" y="9585"/>
                  <a:pt x="66876" y="9583"/>
                  <a:pt x="66783" y="9579"/>
                </a:cubicBezTo>
                <a:cubicBezTo>
                  <a:pt x="66739" y="9557"/>
                  <a:pt x="66694" y="9557"/>
                  <a:pt x="66650" y="9557"/>
                </a:cubicBezTo>
                <a:cubicBezTo>
                  <a:pt x="65879" y="9503"/>
                  <a:pt x="65093" y="9435"/>
                  <a:pt x="64304" y="9435"/>
                </a:cubicBezTo>
                <a:cubicBezTo>
                  <a:pt x="64123" y="9435"/>
                  <a:pt x="63941" y="9438"/>
                  <a:pt x="63759" y="9447"/>
                </a:cubicBezTo>
                <a:cubicBezTo>
                  <a:pt x="63649" y="9447"/>
                  <a:pt x="63538" y="9447"/>
                  <a:pt x="63428" y="9425"/>
                </a:cubicBezTo>
                <a:cubicBezTo>
                  <a:pt x="63318" y="9425"/>
                  <a:pt x="63207" y="9425"/>
                  <a:pt x="63185" y="9270"/>
                </a:cubicBezTo>
                <a:cubicBezTo>
                  <a:pt x="63459" y="8841"/>
                  <a:pt x="63835" y="8619"/>
                  <a:pt x="64300" y="8619"/>
                </a:cubicBezTo>
                <a:cubicBezTo>
                  <a:pt x="64361" y="8619"/>
                  <a:pt x="64424" y="8622"/>
                  <a:pt x="64487" y="8630"/>
                </a:cubicBezTo>
                <a:cubicBezTo>
                  <a:pt x="64576" y="8476"/>
                  <a:pt x="64642" y="8387"/>
                  <a:pt x="64686" y="8277"/>
                </a:cubicBezTo>
                <a:cubicBezTo>
                  <a:pt x="64798" y="8267"/>
                  <a:pt x="64906" y="8252"/>
                  <a:pt x="65011" y="8252"/>
                </a:cubicBezTo>
                <a:cubicBezTo>
                  <a:pt x="65133" y="8252"/>
                  <a:pt x="65252" y="8272"/>
                  <a:pt x="65370" y="8343"/>
                </a:cubicBezTo>
                <a:cubicBezTo>
                  <a:pt x="65348" y="8432"/>
                  <a:pt x="65326" y="8476"/>
                  <a:pt x="65304" y="8542"/>
                </a:cubicBezTo>
                <a:cubicBezTo>
                  <a:pt x="65260" y="8674"/>
                  <a:pt x="65304" y="8763"/>
                  <a:pt x="65414" y="8807"/>
                </a:cubicBezTo>
                <a:cubicBezTo>
                  <a:pt x="65459" y="8818"/>
                  <a:pt x="65514" y="8823"/>
                  <a:pt x="65569" y="8823"/>
                </a:cubicBezTo>
                <a:cubicBezTo>
                  <a:pt x="65624" y="8823"/>
                  <a:pt x="65679" y="8818"/>
                  <a:pt x="65723" y="8807"/>
                </a:cubicBezTo>
                <a:cubicBezTo>
                  <a:pt x="65790" y="8763"/>
                  <a:pt x="65856" y="8674"/>
                  <a:pt x="65878" y="8608"/>
                </a:cubicBezTo>
                <a:cubicBezTo>
                  <a:pt x="66003" y="8270"/>
                  <a:pt x="66228" y="8147"/>
                  <a:pt x="66519" y="8147"/>
                </a:cubicBezTo>
                <a:cubicBezTo>
                  <a:pt x="66589" y="8147"/>
                  <a:pt x="66662" y="8154"/>
                  <a:pt x="66739" y="8167"/>
                </a:cubicBezTo>
                <a:cubicBezTo>
                  <a:pt x="66814" y="8167"/>
                  <a:pt x="66904" y="8181"/>
                  <a:pt x="66992" y="8181"/>
                </a:cubicBezTo>
                <a:cubicBezTo>
                  <a:pt x="67058" y="8181"/>
                  <a:pt x="67123" y="8173"/>
                  <a:pt x="67180" y="8145"/>
                </a:cubicBezTo>
                <a:cubicBezTo>
                  <a:pt x="67395" y="8049"/>
                  <a:pt x="67605" y="8011"/>
                  <a:pt x="67814" y="8011"/>
                </a:cubicBezTo>
                <a:cubicBezTo>
                  <a:pt x="67991" y="8011"/>
                  <a:pt x="68168" y="8038"/>
                  <a:pt x="68350" y="8078"/>
                </a:cubicBezTo>
                <a:cubicBezTo>
                  <a:pt x="68504" y="8123"/>
                  <a:pt x="68703" y="8123"/>
                  <a:pt x="68879" y="8123"/>
                </a:cubicBezTo>
                <a:cubicBezTo>
                  <a:pt x="69005" y="8113"/>
                  <a:pt x="69131" y="8109"/>
                  <a:pt x="69257" y="8109"/>
                </a:cubicBezTo>
                <a:cubicBezTo>
                  <a:pt x="69746" y="8109"/>
                  <a:pt x="70231" y="8169"/>
                  <a:pt x="70719" y="8169"/>
                </a:cubicBezTo>
                <a:cubicBezTo>
                  <a:pt x="70936" y="8169"/>
                  <a:pt x="71154" y="8157"/>
                  <a:pt x="71373" y="8123"/>
                </a:cubicBezTo>
                <a:cubicBezTo>
                  <a:pt x="71404" y="8118"/>
                  <a:pt x="71435" y="8116"/>
                  <a:pt x="71466" y="8116"/>
                </a:cubicBezTo>
                <a:cubicBezTo>
                  <a:pt x="71589" y="8116"/>
                  <a:pt x="71713" y="8145"/>
                  <a:pt x="71837" y="8145"/>
                </a:cubicBezTo>
                <a:cubicBezTo>
                  <a:pt x="72499" y="8211"/>
                  <a:pt x="73161" y="8255"/>
                  <a:pt x="73823" y="8299"/>
                </a:cubicBezTo>
                <a:cubicBezTo>
                  <a:pt x="73849" y="8306"/>
                  <a:pt x="73875" y="8308"/>
                  <a:pt x="73900" y="8308"/>
                </a:cubicBezTo>
                <a:cubicBezTo>
                  <a:pt x="73961" y="8308"/>
                  <a:pt x="74019" y="8293"/>
                  <a:pt x="74066" y="8277"/>
                </a:cubicBezTo>
                <a:cubicBezTo>
                  <a:pt x="74228" y="8234"/>
                  <a:pt x="74391" y="8218"/>
                  <a:pt x="74553" y="8218"/>
                </a:cubicBezTo>
                <a:cubicBezTo>
                  <a:pt x="74810" y="8218"/>
                  <a:pt x="75067" y="8259"/>
                  <a:pt x="75324" y="8299"/>
                </a:cubicBezTo>
                <a:cubicBezTo>
                  <a:pt x="75464" y="8312"/>
                  <a:pt x="75597" y="8325"/>
                  <a:pt x="75730" y="8325"/>
                </a:cubicBezTo>
                <a:cubicBezTo>
                  <a:pt x="75829" y="8325"/>
                  <a:pt x="75927" y="8318"/>
                  <a:pt x="76030" y="8299"/>
                </a:cubicBezTo>
                <a:cubicBezTo>
                  <a:pt x="76173" y="8269"/>
                  <a:pt x="76312" y="8254"/>
                  <a:pt x="76448" y="8254"/>
                </a:cubicBezTo>
                <a:cubicBezTo>
                  <a:pt x="76817" y="8254"/>
                  <a:pt x="77158" y="8366"/>
                  <a:pt x="77464" y="8608"/>
                </a:cubicBezTo>
                <a:cubicBezTo>
                  <a:pt x="77553" y="8674"/>
                  <a:pt x="77641" y="8718"/>
                  <a:pt x="77773" y="8785"/>
                </a:cubicBezTo>
                <a:cubicBezTo>
                  <a:pt x="77965" y="8459"/>
                  <a:pt x="78240" y="8383"/>
                  <a:pt x="78554" y="8383"/>
                </a:cubicBezTo>
                <a:cubicBezTo>
                  <a:pt x="78602" y="8383"/>
                  <a:pt x="78651" y="8384"/>
                  <a:pt x="78700" y="8387"/>
                </a:cubicBezTo>
                <a:cubicBezTo>
                  <a:pt x="79406" y="8409"/>
                  <a:pt x="80113" y="8365"/>
                  <a:pt x="80819" y="8454"/>
                </a:cubicBezTo>
                <a:cubicBezTo>
                  <a:pt x="81790" y="8564"/>
                  <a:pt x="82783" y="8630"/>
                  <a:pt x="83754" y="8851"/>
                </a:cubicBezTo>
                <a:cubicBezTo>
                  <a:pt x="83798" y="8851"/>
                  <a:pt x="83842" y="8829"/>
                  <a:pt x="83887" y="8829"/>
                </a:cubicBezTo>
                <a:cubicBezTo>
                  <a:pt x="83931" y="8740"/>
                  <a:pt x="83997" y="8652"/>
                  <a:pt x="84063" y="8542"/>
                </a:cubicBezTo>
                <a:cubicBezTo>
                  <a:pt x="84328" y="8564"/>
                  <a:pt x="84615" y="8630"/>
                  <a:pt x="84902" y="8630"/>
                </a:cubicBezTo>
                <a:cubicBezTo>
                  <a:pt x="85211" y="8652"/>
                  <a:pt x="85498" y="8740"/>
                  <a:pt x="85784" y="8895"/>
                </a:cubicBezTo>
                <a:cubicBezTo>
                  <a:pt x="86077" y="9057"/>
                  <a:pt x="86405" y="9112"/>
                  <a:pt x="86743" y="9112"/>
                </a:cubicBezTo>
                <a:cubicBezTo>
                  <a:pt x="86864" y="9112"/>
                  <a:pt x="86986" y="9105"/>
                  <a:pt x="87109" y="9094"/>
                </a:cubicBezTo>
                <a:cubicBezTo>
                  <a:pt x="87175" y="8895"/>
                  <a:pt x="87219" y="8740"/>
                  <a:pt x="87263" y="8586"/>
                </a:cubicBezTo>
                <a:cubicBezTo>
                  <a:pt x="87506" y="8520"/>
                  <a:pt x="87727" y="8476"/>
                  <a:pt x="87925" y="8409"/>
                </a:cubicBezTo>
                <a:cubicBezTo>
                  <a:pt x="87991" y="8233"/>
                  <a:pt x="88036" y="8034"/>
                  <a:pt x="88124" y="7902"/>
                </a:cubicBezTo>
                <a:cubicBezTo>
                  <a:pt x="88212" y="7747"/>
                  <a:pt x="88389" y="7659"/>
                  <a:pt x="88499" y="7527"/>
                </a:cubicBezTo>
                <a:cubicBezTo>
                  <a:pt x="88565" y="7416"/>
                  <a:pt x="88587" y="7284"/>
                  <a:pt x="88654" y="7174"/>
                </a:cubicBezTo>
                <a:cubicBezTo>
                  <a:pt x="88698" y="7085"/>
                  <a:pt x="88764" y="6997"/>
                  <a:pt x="88852" y="6953"/>
                </a:cubicBezTo>
                <a:cubicBezTo>
                  <a:pt x="88940" y="6887"/>
                  <a:pt x="89073" y="6909"/>
                  <a:pt x="89029" y="6710"/>
                </a:cubicBezTo>
                <a:cubicBezTo>
                  <a:pt x="88720" y="6578"/>
                  <a:pt x="88389" y="6445"/>
                  <a:pt x="88234" y="6092"/>
                </a:cubicBezTo>
                <a:cubicBezTo>
                  <a:pt x="88300" y="5916"/>
                  <a:pt x="88367" y="5761"/>
                  <a:pt x="88433" y="5585"/>
                </a:cubicBezTo>
                <a:cubicBezTo>
                  <a:pt x="88146" y="5386"/>
                  <a:pt x="87837" y="5364"/>
                  <a:pt x="87550" y="5276"/>
                </a:cubicBezTo>
                <a:cubicBezTo>
                  <a:pt x="87285" y="5209"/>
                  <a:pt x="87020" y="5143"/>
                  <a:pt x="86866" y="4922"/>
                </a:cubicBezTo>
                <a:cubicBezTo>
                  <a:pt x="86689" y="4680"/>
                  <a:pt x="86447" y="4613"/>
                  <a:pt x="86160" y="4591"/>
                </a:cubicBezTo>
                <a:cubicBezTo>
                  <a:pt x="85961" y="4591"/>
                  <a:pt x="85696" y="4547"/>
                  <a:pt x="85542" y="4415"/>
                </a:cubicBezTo>
                <a:cubicBezTo>
                  <a:pt x="85359" y="4262"/>
                  <a:pt x="85165" y="4215"/>
                  <a:pt x="84968" y="4215"/>
                </a:cubicBezTo>
                <a:cubicBezTo>
                  <a:pt x="84880" y="4215"/>
                  <a:pt x="84792" y="4225"/>
                  <a:pt x="84703" y="4238"/>
                </a:cubicBezTo>
                <a:cubicBezTo>
                  <a:pt x="84451" y="4000"/>
                  <a:pt x="84351" y="3905"/>
                  <a:pt x="84201" y="3905"/>
                </a:cubicBezTo>
                <a:cubicBezTo>
                  <a:pt x="84101" y="3905"/>
                  <a:pt x="83979" y="3947"/>
                  <a:pt x="83776" y="4018"/>
                </a:cubicBezTo>
                <a:cubicBezTo>
                  <a:pt x="83732" y="4040"/>
                  <a:pt x="83688" y="4062"/>
                  <a:pt x="83644" y="4062"/>
                </a:cubicBezTo>
                <a:cubicBezTo>
                  <a:pt x="83578" y="4062"/>
                  <a:pt x="83511" y="4062"/>
                  <a:pt x="83445" y="4040"/>
                </a:cubicBezTo>
                <a:cubicBezTo>
                  <a:pt x="83379" y="3885"/>
                  <a:pt x="83313" y="3731"/>
                  <a:pt x="83247" y="3532"/>
                </a:cubicBezTo>
                <a:cubicBezTo>
                  <a:pt x="83026" y="3510"/>
                  <a:pt x="82805" y="3488"/>
                  <a:pt x="82584" y="3488"/>
                </a:cubicBezTo>
                <a:cubicBezTo>
                  <a:pt x="82441" y="3477"/>
                  <a:pt x="82298" y="3477"/>
                  <a:pt x="82154" y="3477"/>
                </a:cubicBezTo>
                <a:cubicBezTo>
                  <a:pt x="82011" y="3477"/>
                  <a:pt x="81867" y="3477"/>
                  <a:pt x="81724" y="3466"/>
                </a:cubicBezTo>
                <a:cubicBezTo>
                  <a:pt x="80951" y="3400"/>
                  <a:pt x="80201" y="3311"/>
                  <a:pt x="79428" y="3223"/>
                </a:cubicBezTo>
                <a:cubicBezTo>
                  <a:pt x="79075" y="3179"/>
                  <a:pt x="78722" y="3135"/>
                  <a:pt x="78369" y="3091"/>
                </a:cubicBezTo>
                <a:cubicBezTo>
                  <a:pt x="77839" y="3047"/>
                  <a:pt x="77310" y="3002"/>
                  <a:pt x="76802" y="2936"/>
                </a:cubicBezTo>
                <a:cubicBezTo>
                  <a:pt x="76668" y="2915"/>
                  <a:pt x="76534" y="2909"/>
                  <a:pt x="76401" y="2909"/>
                </a:cubicBezTo>
                <a:cubicBezTo>
                  <a:pt x="76242" y="2909"/>
                  <a:pt x="76083" y="2917"/>
                  <a:pt x="75926" y="2917"/>
                </a:cubicBezTo>
                <a:cubicBezTo>
                  <a:pt x="75670" y="2917"/>
                  <a:pt x="75417" y="2895"/>
                  <a:pt x="75169" y="2782"/>
                </a:cubicBezTo>
                <a:cubicBezTo>
                  <a:pt x="75147" y="2771"/>
                  <a:pt x="75122" y="2767"/>
                  <a:pt x="75096" y="2767"/>
                </a:cubicBezTo>
                <a:cubicBezTo>
                  <a:pt x="75016" y="2767"/>
                  <a:pt x="74921" y="2804"/>
                  <a:pt x="74838" y="2804"/>
                </a:cubicBezTo>
                <a:cubicBezTo>
                  <a:pt x="74551" y="2804"/>
                  <a:pt x="74264" y="2809"/>
                  <a:pt x="73977" y="2809"/>
                </a:cubicBezTo>
                <a:cubicBezTo>
                  <a:pt x="73690" y="2809"/>
                  <a:pt x="73404" y="2804"/>
                  <a:pt x="73117" y="2782"/>
                </a:cubicBezTo>
                <a:cubicBezTo>
                  <a:pt x="72465" y="2705"/>
                  <a:pt x="71830" y="2645"/>
                  <a:pt x="71183" y="2645"/>
                </a:cubicBezTo>
                <a:cubicBezTo>
                  <a:pt x="71085" y="2645"/>
                  <a:pt x="70986" y="2646"/>
                  <a:pt x="70888" y="2649"/>
                </a:cubicBezTo>
                <a:cubicBezTo>
                  <a:pt x="70667" y="2649"/>
                  <a:pt x="70446" y="2627"/>
                  <a:pt x="70226" y="2605"/>
                </a:cubicBezTo>
                <a:cubicBezTo>
                  <a:pt x="69674" y="2583"/>
                  <a:pt x="69122" y="2539"/>
                  <a:pt x="68570" y="2539"/>
                </a:cubicBezTo>
                <a:cubicBezTo>
                  <a:pt x="68195" y="2539"/>
                  <a:pt x="67842" y="2517"/>
                  <a:pt x="67467" y="2451"/>
                </a:cubicBezTo>
                <a:cubicBezTo>
                  <a:pt x="67393" y="2438"/>
                  <a:pt x="67318" y="2432"/>
                  <a:pt x="67243" y="2432"/>
                </a:cubicBezTo>
                <a:cubicBezTo>
                  <a:pt x="66935" y="2432"/>
                  <a:pt x="66616" y="2521"/>
                  <a:pt x="66297" y="2539"/>
                </a:cubicBezTo>
                <a:cubicBezTo>
                  <a:pt x="66268" y="2546"/>
                  <a:pt x="66238" y="2549"/>
                  <a:pt x="66209" y="2549"/>
                </a:cubicBezTo>
                <a:cubicBezTo>
                  <a:pt x="66150" y="2549"/>
                  <a:pt x="66091" y="2539"/>
                  <a:pt x="66032" y="2539"/>
                </a:cubicBezTo>
                <a:cubicBezTo>
                  <a:pt x="65481" y="2495"/>
                  <a:pt x="64929" y="2473"/>
                  <a:pt x="64377" y="2429"/>
                </a:cubicBezTo>
                <a:cubicBezTo>
                  <a:pt x="64156" y="2407"/>
                  <a:pt x="63914" y="2362"/>
                  <a:pt x="63671" y="2296"/>
                </a:cubicBezTo>
                <a:cubicBezTo>
                  <a:pt x="63583" y="2263"/>
                  <a:pt x="63500" y="2247"/>
                  <a:pt x="63417" y="2247"/>
                </a:cubicBezTo>
                <a:cubicBezTo>
                  <a:pt x="63334" y="2247"/>
                  <a:pt x="63252" y="2263"/>
                  <a:pt x="63163" y="2296"/>
                </a:cubicBezTo>
                <a:cubicBezTo>
                  <a:pt x="63029" y="2367"/>
                  <a:pt x="62897" y="2399"/>
                  <a:pt x="62770" y="2399"/>
                </a:cubicBezTo>
                <a:cubicBezTo>
                  <a:pt x="62541" y="2399"/>
                  <a:pt x="62324" y="2298"/>
                  <a:pt x="62126" y="2142"/>
                </a:cubicBezTo>
                <a:cubicBezTo>
                  <a:pt x="62016" y="2053"/>
                  <a:pt x="61905" y="1965"/>
                  <a:pt x="61817" y="1899"/>
                </a:cubicBezTo>
                <a:cubicBezTo>
                  <a:pt x="61705" y="2156"/>
                  <a:pt x="61662" y="2237"/>
                  <a:pt x="61537" y="2237"/>
                </a:cubicBezTo>
                <a:cubicBezTo>
                  <a:pt x="61490" y="2237"/>
                  <a:pt x="61432" y="2226"/>
                  <a:pt x="61354" y="2208"/>
                </a:cubicBezTo>
                <a:cubicBezTo>
                  <a:pt x="61221" y="2164"/>
                  <a:pt x="61067" y="2120"/>
                  <a:pt x="60912" y="2098"/>
                </a:cubicBezTo>
                <a:cubicBezTo>
                  <a:pt x="60316" y="2031"/>
                  <a:pt x="59698" y="1987"/>
                  <a:pt x="59080" y="1877"/>
                </a:cubicBezTo>
                <a:cubicBezTo>
                  <a:pt x="58800" y="1839"/>
                  <a:pt x="58520" y="1800"/>
                  <a:pt x="58235" y="1800"/>
                </a:cubicBezTo>
                <a:cubicBezTo>
                  <a:pt x="58027" y="1800"/>
                  <a:pt x="57816" y="1821"/>
                  <a:pt x="57602" y="1877"/>
                </a:cubicBezTo>
                <a:cubicBezTo>
                  <a:pt x="57403" y="1943"/>
                  <a:pt x="57160" y="1943"/>
                  <a:pt x="56940" y="1965"/>
                </a:cubicBezTo>
                <a:cubicBezTo>
                  <a:pt x="56890" y="1971"/>
                  <a:pt x="56839" y="1975"/>
                  <a:pt x="56789" y="1975"/>
                </a:cubicBezTo>
                <a:cubicBezTo>
                  <a:pt x="56638" y="1975"/>
                  <a:pt x="56493" y="1938"/>
                  <a:pt x="56410" y="1789"/>
                </a:cubicBezTo>
                <a:cubicBezTo>
                  <a:pt x="56271" y="1545"/>
                  <a:pt x="56063" y="1493"/>
                  <a:pt x="55840" y="1493"/>
                </a:cubicBezTo>
                <a:cubicBezTo>
                  <a:pt x="55781" y="1493"/>
                  <a:pt x="55720" y="1497"/>
                  <a:pt x="55660" y="1502"/>
                </a:cubicBezTo>
                <a:cubicBezTo>
                  <a:pt x="55545" y="1502"/>
                  <a:pt x="55430" y="1498"/>
                  <a:pt x="55315" y="1498"/>
                </a:cubicBezTo>
                <a:cubicBezTo>
                  <a:pt x="55143" y="1498"/>
                  <a:pt x="54971" y="1506"/>
                  <a:pt x="54799" y="1546"/>
                </a:cubicBezTo>
                <a:cubicBezTo>
                  <a:pt x="54696" y="1561"/>
                  <a:pt x="54593" y="1568"/>
                  <a:pt x="54491" y="1568"/>
                </a:cubicBezTo>
                <a:cubicBezTo>
                  <a:pt x="54286" y="1568"/>
                  <a:pt x="54085" y="1538"/>
                  <a:pt x="53894" y="1480"/>
                </a:cubicBezTo>
                <a:cubicBezTo>
                  <a:pt x="53850" y="1480"/>
                  <a:pt x="53828" y="1435"/>
                  <a:pt x="53784" y="1413"/>
                </a:cubicBezTo>
                <a:cubicBezTo>
                  <a:pt x="53673" y="1237"/>
                  <a:pt x="53850" y="1016"/>
                  <a:pt x="53718" y="840"/>
                </a:cubicBezTo>
                <a:lnTo>
                  <a:pt x="53718" y="840"/>
                </a:lnTo>
                <a:cubicBezTo>
                  <a:pt x="53585" y="950"/>
                  <a:pt x="53475" y="1127"/>
                  <a:pt x="53342" y="1127"/>
                </a:cubicBezTo>
                <a:cubicBezTo>
                  <a:pt x="53137" y="1127"/>
                  <a:pt x="52921" y="1174"/>
                  <a:pt x="52710" y="1174"/>
                </a:cubicBezTo>
                <a:cubicBezTo>
                  <a:pt x="52513" y="1174"/>
                  <a:pt x="52322" y="1132"/>
                  <a:pt x="52151" y="972"/>
                </a:cubicBezTo>
                <a:cubicBezTo>
                  <a:pt x="52140" y="950"/>
                  <a:pt x="52118" y="944"/>
                  <a:pt x="52093" y="944"/>
                </a:cubicBezTo>
                <a:cubicBezTo>
                  <a:pt x="52068" y="944"/>
                  <a:pt x="52040" y="950"/>
                  <a:pt x="52018" y="950"/>
                </a:cubicBezTo>
                <a:cubicBezTo>
                  <a:pt x="51886" y="994"/>
                  <a:pt x="51753" y="1060"/>
                  <a:pt x="51687" y="1104"/>
                </a:cubicBezTo>
                <a:cubicBezTo>
                  <a:pt x="51422" y="1038"/>
                  <a:pt x="51246" y="928"/>
                  <a:pt x="51069" y="928"/>
                </a:cubicBezTo>
                <a:cubicBezTo>
                  <a:pt x="50716" y="950"/>
                  <a:pt x="50363" y="1016"/>
                  <a:pt x="50032" y="1082"/>
                </a:cubicBezTo>
                <a:cubicBezTo>
                  <a:pt x="49978" y="1091"/>
                  <a:pt x="49931" y="1100"/>
                  <a:pt x="49889" y="1100"/>
                </a:cubicBezTo>
                <a:cubicBezTo>
                  <a:pt x="49827" y="1100"/>
                  <a:pt x="49775" y="1081"/>
                  <a:pt x="49723" y="1016"/>
                </a:cubicBezTo>
                <a:cubicBezTo>
                  <a:pt x="49657" y="928"/>
                  <a:pt x="49723" y="773"/>
                  <a:pt x="49878" y="707"/>
                </a:cubicBezTo>
                <a:cubicBezTo>
                  <a:pt x="49966" y="663"/>
                  <a:pt x="50076" y="619"/>
                  <a:pt x="50186" y="597"/>
                </a:cubicBezTo>
                <a:cubicBezTo>
                  <a:pt x="50495" y="575"/>
                  <a:pt x="50804" y="575"/>
                  <a:pt x="51113" y="553"/>
                </a:cubicBezTo>
                <a:cubicBezTo>
                  <a:pt x="51555" y="509"/>
                  <a:pt x="51974" y="442"/>
                  <a:pt x="52415" y="376"/>
                </a:cubicBezTo>
                <a:cubicBezTo>
                  <a:pt x="52482" y="376"/>
                  <a:pt x="52548" y="332"/>
                  <a:pt x="52592" y="288"/>
                </a:cubicBezTo>
                <a:cubicBezTo>
                  <a:pt x="52614" y="266"/>
                  <a:pt x="52636" y="222"/>
                  <a:pt x="52636" y="178"/>
                </a:cubicBezTo>
                <a:cubicBezTo>
                  <a:pt x="52614" y="155"/>
                  <a:pt x="52570" y="89"/>
                  <a:pt x="52548" y="89"/>
                </a:cubicBezTo>
                <a:cubicBezTo>
                  <a:pt x="52084" y="111"/>
                  <a:pt x="51643" y="111"/>
                  <a:pt x="51180" y="133"/>
                </a:cubicBezTo>
                <a:cubicBezTo>
                  <a:pt x="50275" y="133"/>
                  <a:pt x="49370" y="155"/>
                  <a:pt x="48465" y="155"/>
                </a:cubicBezTo>
                <a:cubicBezTo>
                  <a:pt x="48255" y="155"/>
                  <a:pt x="48046" y="154"/>
                  <a:pt x="47836" y="154"/>
                </a:cubicBezTo>
                <a:cubicBezTo>
                  <a:pt x="47207" y="154"/>
                  <a:pt x="46578" y="166"/>
                  <a:pt x="45949" y="266"/>
                </a:cubicBezTo>
                <a:cubicBezTo>
                  <a:pt x="45861" y="288"/>
                  <a:pt x="45762" y="293"/>
                  <a:pt x="45659" y="293"/>
                </a:cubicBezTo>
                <a:cubicBezTo>
                  <a:pt x="45557" y="293"/>
                  <a:pt x="45453" y="288"/>
                  <a:pt x="45353" y="288"/>
                </a:cubicBezTo>
                <a:cubicBezTo>
                  <a:pt x="44890" y="310"/>
                  <a:pt x="44426" y="310"/>
                  <a:pt x="43963" y="310"/>
                </a:cubicBezTo>
                <a:cubicBezTo>
                  <a:pt x="43323" y="310"/>
                  <a:pt x="43323" y="310"/>
                  <a:pt x="427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8"/>
          <p:cNvGrpSpPr/>
          <p:nvPr/>
        </p:nvGrpSpPr>
        <p:grpSpPr>
          <a:xfrm rot="3708311">
            <a:off x="8833079" y="295478"/>
            <a:ext cx="925357" cy="1232125"/>
            <a:chOff x="4833175" y="352875"/>
            <a:chExt cx="925300" cy="1232050"/>
          </a:xfrm>
        </p:grpSpPr>
        <p:sp>
          <p:nvSpPr>
            <p:cNvPr id="440" name="Google Shape;440;p28"/>
            <p:cNvSpPr/>
            <p:nvPr/>
          </p:nvSpPr>
          <p:spPr>
            <a:xfrm>
              <a:off x="4839250" y="510125"/>
              <a:ext cx="348175" cy="592900"/>
            </a:xfrm>
            <a:custGeom>
              <a:avLst/>
              <a:gdLst/>
              <a:ahLst/>
              <a:cxnLst/>
              <a:rect l="l" t="t" r="r" b="b"/>
              <a:pathLst>
                <a:path w="13927" h="23716" extrusionOk="0">
                  <a:moveTo>
                    <a:pt x="4525" y="9115"/>
                  </a:moveTo>
                  <a:cubicBezTo>
                    <a:pt x="4547" y="9115"/>
                    <a:pt x="4569" y="9137"/>
                    <a:pt x="4591" y="9159"/>
                  </a:cubicBezTo>
                  <a:cubicBezTo>
                    <a:pt x="4613" y="9159"/>
                    <a:pt x="4613" y="9181"/>
                    <a:pt x="4613" y="9203"/>
                  </a:cubicBezTo>
                  <a:lnTo>
                    <a:pt x="4525" y="9203"/>
                  </a:lnTo>
                  <a:cubicBezTo>
                    <a:pt x="4525" y="9181"/>
                    <a:pt x="4503" y="9181"/>
                    <a:pt x="4503" y="9159"/>
                  </a:cubicBezTo>
                  <a:cubicBezTo>
                    <a:pt x="4481" y="9159"/>
                    <a:pt x="4503" y="9137"/>
                    <a:pt x="4503" y="9137"/>
                  </a:cubicBezTo>
                  <a:cubicBezTo>
                    <a:pt x="4503" y="9115"/>
                    <a:pt x="4503" y="9115"/>
                    <a:pt x="4525" y="9115"/>
                  </a:cubicBezTo>
                  <a:close/>
                  <a:moveTo>
                    <a:pt x="13606" y="0"/>
                  </a:moveTo>
                  <a:cubicBezTo>
                    <a:pt x="13551" y="0"/>
                    <a:pt x="13496" y="22"/>
                    <a:pt x="13441" y="66"/>
                  </a:cubicBezTo>
                  <a:cubicBezTo>
                    <a:pt x="13375" y="89"/>
                    <a:pt x="13331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4" y="221"/>
                    <a:pt x="13110" y="287"/>
                    <a:pt x="13066" y="353"/>
                  </a:cubicBezTo>
                  <a:cubicBezTo>
                    <a:pt x="13044" y="398"/>
                    <a:pt x="12999" y="442"/>
                    <a:pt x="12977" y="486"/>
                  </a:cubicBezTo>
                  <a:cubicBezTo>
                    <a:pt x="12955" y="596"/>
                    <a:pt x="12889" y="729"/>
                    <a:pt x="12845" y="839"/>
                  </a:cubicBezTo>
                  <a:cubicBezTo>
                    <a:pt x="12779" y="993"/>
                    <a:pt x="12690" y="1148"/>
                    <a:pt x="12602" y="1302"/>
                  </a:cubicBezTo>
                  <a:cubicBezTo>
                    <a:pt x="12580" y="1369"/>
                    <a:pt x="12558" y="1435"/>
                    <a:pt x="12514" y="1501"/>
                  </a:cubicBezTo>
                  <a:cubicBezTo>
                    <a:pt x="12514" y="1567"/>
                    <a:pt x="12492" y="1611"/>
                    <a:pt x="12448" y="1678"/>
                  </a:cubicBezTo>
                  <a:cubicBezTo>
                    <a:pt x="12426" y="1722"/>
                    <a:pt x="12404" y="1766"/>
                    <a:pt x="12382" y="1810"/>
                  </a:cubicBezTo>
                  <a:cubicBezTo>
                    <a:pt x="12293" y="1964"/>
                    <a:pt x="12227" y="2141"/>
                    <a:pt x="12139" y="2273"/>
                  </a:cubicBezTo>
                  <a:cubicBezTo>
                    <a:pt x="12109" y="2332"/>
                    <a:pt x="12031" y="2372"/>
                    <a:pt x="11956" y="2372"/>
                  </a:cubicBezTo>
                  <a:cubicBezTo>
                    <a:pt x="11918" y="2372"/>
                    <a:pt x="11881" y="2362"/>
                    <a:pt x="11852" y="2340"/>
                  </a:cubicBezTo>
                  <a:cubicBezTo>
                    <a:pt x="11808" y="2318"/>
                    <a:pt x="11764" y="2295"/>
                    <a:pt x="11719" y="2273"/>
                  </a:cubicBezTo>
                  <a:cubicBezTo>
                    <a:pt x="11742" y="2229"/>
                    <a:pt x="11764" y="2185"/>
                    <a:pt x="11786" y="2119"/>
                  </a:cubicBezTo>
                  <a:cubicBezTo>
                    <a:pt x="11786" y="2119"/>
                    <a:pt x="11786" y="2097"/>
                    <a:pt x="11764" y="2075"/>
                  </a:cubicBezTo>
                  <a:cubicBezTo>
                    <a:pt x="11697" y="2163"/>
                    <a:pt x="11631" y="2251"/>
                    <a:pt x="11565" y="2340"/>
                  </a:cubicBezTo>
                  <a:cubicBezTo>
                    <a:pt x="11543" y="2384"/>
                    <a:pt x="11521" y="2406"/>
                    <a:pt x="11499" y="2428"/>
                  </a:cubicBezTo>
                  <a:cubicBezTo>
                    <a:pt x="11410" y="2450"/>
                    <a:pt x="11344" y="2494"/>
                    <a:pt x="11278" y="2538"/>
                  </a:cubicBezTo>
                  <a:cubicBezTo>
                    <a:pt x="11146" y="2604"/>
                    <a:pt x="11079" y="2693"/>
                    <a:pt x="11013" y="2803"/>
                  </a:cubicBezTo>
                  <a:cubicBezTo>
                    <a:pt x="11013" y="2847"/>
                    <a:pt x="10991" y="2869"/>
                    <a:pt x="10991" y="2913"/>
                  </a:cubicBezTo>
                  <a:cubicBezTo>
                    <a:pt x="10991" y="2980"/>
                    <a:pt x="10969" y="3046"/>
                    <a:pt x="10947" y="3090"/>
                  </a:cubicBezTo>
                  <a:cubicBezTo>
                    <a:pt x="10925" y="3112"/>
                    <a:pt x="10903" y="3134"/>
                    <a:pt x="10881" y="3178"/>
                  </a:cubicBezTo>
                  <a:cubicBezTo>
                    <a:pt x="10815" y="3289"/>
                    <a:pt x="10726" y="3399"/>
                    <a:pt x="10660" y="3531"/>
                  </a:cubicBezTo>
                  <a:cubicBezTo>
                    <a:pt x="10638" y="3598"/>
                    <a:pt x="10616" y="3642"/>
                    <a:pt x="10572" y="3686"/>
                  </a:cubicBezTo>
                  <a:cubicBezTo>
                    <a:pt x="10550" y="3730"/>
                    <a:pt x="10550" y="3752"/>
                    <a:pt x="10528" y="3774"/>
                  </a:cubicBezTo>
                  <a:cubicBezTo>
                    <a:pt x="10506" y="3818"/>
                    <a:pt x="10484" y="3840"/>
                    <a:pt x="10461" y="3885"/>
                  </a:cubicBezTo>
                  <a:cubicBezTo>
                    <a:pt x="10417" y="3951"/>
                    <a:pt x="10373" y="3973"/>
                    <a:pt x="10263" y="3973"/>
                  </a:cubicBezTo>
                  <a:cubicBezTo>
                    <a:pt x="10175" y="3951"/>
                    <a:pt x="10086" y="3907"/>
                    <a:pt x="9976" y="3885"/>
                  </a:cubicBezTo>
                  <a:cubicBezTo>
                    <a:pt x="9954" y="3885"/>
                    <a:pt x="9910" y="3885"/>
                    <a:pt x="9888" y="3862"/>
                  </a:cubicBezTo>
                  <a:cubicBezTo>
                    <a:pt x="9799" y="3840"/>
                    <a:pt x="9733" y="3840"/>
                    <a:pt x="9645" y="3818"/>
                  </a:cubicBezTo>
                  <a:cubicBezTo>
                    <a:pt x="9614" y="3803"/>
                    <a:pt x="9585" y="3795"/>
                    <a:pt x="9557" y="3795"/>
                  </a:cubicBezTo>
                  <a:cubicBezTo>
                    <a:pt x="9507" y="3795"/>
                    <a:pt x="9459" y="3820"/>
                    <a:pt x="9402" y="3862"/>
                  </a:cubicBezTo>
                  <a:cubicBezTo>
                    <a:pt x="9358" y="3907"/>
                    <a:pt x="9270" y="3951"/>
                    <a:pt x="9226" y="4017"/>
                  </a:cubicBezTo>
                  <a:cubicBezTo>
                    <a:pt x="9093" y="4105"/>
                    <a:pt x="9005" y="4260"/>
                    <a:pt x="8850" y="4326"/>
                  </a:cubicBezTo>
                  <a:cubicBezTo>
                    <a:pt x="8806" y="4348"/>
                    <a:pt x="8784" y="4392"/>
                    <a:pt x="8784" y="4436"/>
                  </a:cubicBezTo>
                  <a:cubicBezTo>
                    <a:pt x="8784" y="4502"/>
                    <a:pt x="8784" y="4547"/>
                    <a:pt x="8828" y="4569"/>
                  </a:cubicBezTo>
                  <a:cubicBezTo>
                    <a:pt x="8828" y="4591"/>
                    <a:pt x="8828" y="4613"/>
                    <a:pt x="8828" y="4613"/>
                  </a:cubicBezTo>
                  <a:cubicBezTo>
                    <a:pt x="8784" y="4613"/>
                    <a:pt x="8740" y="4613"/>
                    <a:pt x="8696" y="4591"/>
                  </a:cubicBezTo>
                  <a:cubicBezTo>
                    <a:pt x="8674" y="4591"/>
                    <a:pt x="8630" y="4635"/>
                    <a:pt x="8630" y="4657"/>
                  </a:cubicBezTo>
                  <a:cubicBezTo>
                    <a:pt x="8630" y="4723"/>
                    <a:pt x="8630" y="4789"/>
                    <a:pt x="8696" y="4833"/>
                  </a:cubicBezTo>
                  <a:cubicBezTo>
                    <a:pt x="8740" y="4856"/>
                    <a:pt x="8806" y="4900"/>
                    <a:pt x="8828" y="4944"/>
                  </a:cubicBezTo>
                  <a:cubicBezTo>
                    <a:pt x="8784" y="5010"/>
                    <a:pt x="8718" y="5032"/>
                    <a:pt x="8674" y="5076"/>
                  </a:cubicBezTo>
                  <a:cubicBezTo>
                    <a:pt x="8630" y="5098"/>
                    <a:pt x="8586" y="5120"/>
                    <a:pt x="8586" y="5165"/>
                  </a:cubicBezTo>
                  <a:cubicBezTo>
                    <a:pt x="8573" y="5190"/>
                    <a:pt x="8552" y="5201"/>
                    <a:pt x="8533" y="5201"/>
                  </a:cubicBezTo>
                  <a:cubicBezTo>
                    <a:pt x="8519" y="5201"/>
                    <a:pt x="8506" y="5196"/>
                    <a:pt x="8497" y="5187"/>
                  </a:cubicBezTo>
                  <a:cubicBezTo>
                    <a:pt x="8453" y="5165"/>
                    <a:pt x="8409" y="5142"/>
                    <a:pt x="8365" y="5098"/>
                  </a:cubicBezTo>
                  <a:cubicBezTo>
                    <a:pt x="8321" y="5076"/>
                    <a:pt x="8299" y="5054"/>
                    <a:pt x="8277" y="5054"/>
                  </a:cubicBezTo>
                  <a:cubicBezTo>
                    <a:pt x="8262" y="5062"/>
                    <a:pt x="8247" y="5064"/>
                    <a:pt x="8232" y="5064"/>
                  </a:cubicBezTo>
                  <a:cubicBezTo>
                    <a:pt x="8203" y="5064"/>
                    <a:pt x="8174" y="5054"/>
                    <a:pt x="8144" y="5054"/>
                  </a:cubicBezTo>
                  <a:cubicBezTo>
                    <a:pt x="8122" y="5054"/>
                    <a:pt x="8122" y="5076"/>
                    <a:pt x="8078" y="5098"/>
                  </a:cubicBezTo>
                  <a:cubicBezTo>
                    <a:pt x="8122" y="5120"/>
                    <a:pt x="8144" y="5120"/>
                    <a:pt x="8166" y="5142"/>
                  </a:cubicBezTo>
                  <a:cubicBezTo>
                    <a:pt x="8188" y="5142"/>
                    <a:pt x="8232" y="5142"/>
                    <a:pt x="8255" y="5165"/>
                  </a:cubicBezTo>
                  <a:cubicBezTo>
                    <a:pt x="8277" y="5187"/>
                    <a:pt x="8277" y="5209"/>
                    <a:pt x="8255" y="5231"/>
                  </a:cubicBezTo>
                  <a:cubicBezTo>
                    <a:pt x="8188" y="5297"/>
                    <a:pt x="8166" y="5385"/>
                    <a:pt x="8166" y="5451"/>
                  </a:cubicBezTo>
                  <a:cubicBezTo>
                    <a:pt x="8100" y="5496"/>
                    <a:pt x="8056" y="5540"/>
                    <a:pt x="8034" y="5562"/>
                  </a:cubicBezTo>
                  <a:cubicBezTo>
                    <a:pt x="7979" y="5616"/>
                    <a:pt x="7940" y="5656"/>
                    <a:pt x="7878" y="5656"/>
                  </a:cubicBezTo>
                  <a:cubicBezTo>
                    <a:pt x="7865" y="5656"/>
                    <a:pt x="7851" y="5654"/>
                    <a:pt x="7835" y="5650"/>
                  </a:cubicBezTo>
                  <a:cubicBezTo>
                    <a:pt x="7813" y="5650"/>
                    <a:pt x="7813" y="5672"/>
                    <a:pt x="7791" y="5672"/>
                  </a:cubicBezTo>
                  <a:cubicBezTo>
                    <a:pt x="7813" y="5694"/>
                    <a:pt x="7813" y="5716"/>
                    <a:pt x="7835" y="5738"/>
                  </a:cubicBezTo>
                  <a:cubicBezTo>
                    <a:pt x="7835" y="5760"/>
                    <a:pt x="7857" y="5782"/>
                    <a:pt x="7857" y="5805"/>
                  </a:cubicBezTo>
                  <a:cubicBezTo>
                    <a:pt x="7901" y="5871"/>
                    <a:pt x="7879" y="5959"/>
                    <a:pt x="7769" y="6003"/>
                  </a:cubicBezTo>
                  <a:cubicBezTo>
                    <a:pt x="7747" y="6003"/>
                    <a:pt x="7725" y="6003"/>
                    <a:pt x="7725" y="6047"/>
                  </a:cubicBezTo>
                  <a:cubicBezTo>
                    <a:pt x="7747" y="6069"/>
                    <a:pt x="7769" y="6069"/>
                    <a:pt x="7791" y="6069"/>
                  </a:cubicBezTo>
                  <a:cubicBezTo>
                    <a:pt x="7835" y="6114"/>
                    <a:pt x="7901" y="6136"/>
                    <a:pt x="7946" y="6158"/>
                  </a:cubicBezTo>
                  <a:cubicBezTo>
                    <a:pt x="8012" y="6202"/>
                    <a:pt x="8034" y="6268"/>
                    <a:pt x="7990" y="6356"/>
                  </a:cubicBezTo>
                  <a:cubicBezTo>
                    <a:pt x="7968" y="6378"/>
                    <a:pt x="7968" y="6400"/>
                    <a:pt x="7946" y="6422"/>
                  </a:cubicBezTo>
                  <a:cubicBezTo>
                    <a:pt x="7946" y="6511"/>
                    <a:pt x="7901" y="6599"/>
                    <a:pt x="7835" y="6665"/>
                  </a:cubicBezTo>
                  <a:cubicBezTo>
                    <a:pt x="7813" y="6709"/>
                    <a:pt x="7769" y="6754"/>
                    <a:pt x="7769" y="6820"/>
                  </a:cubicBezTo>
                  <a:cubicBezTo>
                    <a:pt x="7769" y="6842"/>
                    <a:pt x="7747" y="6886"/>
                    <a:pt x="7725" y="6908"/>
                  </a:cubicBezTo>
                  <a:cubicBezTo>
                    <a:pt x="7659" y="6974"/>
                    <a:pt x="7637" y="7018"/>
                    <a:pt x="7637" y="7107"/>
                  </a:cubicBezTo>
                  <a:cubicBezTo>
                    <a:pt x="7637" y="7129"/>
                    <a:pt x="7637" y="7151"/>
                    <a:pt x="7615" y="7173"/>
                  </a:cubicBezTo>
                  <a:cubicBezTo>
                    <a:pt x="7570" y="7195"/>
                    <a:pt x="7548" y="7239"/>
                    <a:pt x="7482" y="7261"/>
                  </a:cubicBezTo>
                  <a:cubicBezTo>
                    <a:pt x="7460" y="7217"/>
                    <a:pt x="7438" y="7195"/>
                    <a:pt x="7416" y="7173"/>
                  </a:cubicBezTo>
                  <a:cubicBezTo>
                    <a:pt x="7416" y="7166"/>
                    <a:pt x="7411" y="7163"/>
                    <a:pt x="7404" y="7163"/>
                  </a:cubicBezTo>
                  <a:cubicBezTo>
                    <a:pt x="7389" y="7163"/>
                    <a:pt x="7364" y="7173"/>
                    <a:pt x="7350" y="7173"/>
                  </a:cubicBezTo>
                  <a:cubicBezTo>
                    <a:pt x="7328" y="7195"/>
                    <a:pt x="7350" y="7217"/>
                    <a:pt x="7350" y="7239"/>
                  </a:cubicBezTo>
                  <a:cubicBezTo>
                    <a:pt x="7372" y="7239"/>
                    <a:pt x="7372" y="7239"/>
                    <a:pt x="7372" y="7261"/>
                  </a:cubicBezTo>
                  <a:cubicBezTo>
                    <a:pt x="7460" y="7305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48"/>
                  </a:cubicBezTo>
                  <a:cubicBezTo>
                    <a:pt x="7548" y="7614"/>
                    <a:pt x="7548" y="7680"/>
                    <a:pt x="7526" y="7725"/>
                  </a:cubicBezTo>
                  <a:cubicBezTo>
                    <a:pt x="7526" y="7747"/>
                    <a:pt x="7526" y="7791"/>
                    <a:pt x="7548" y="7813"/>
                  </a:cubicBezTo>
                  <a:cubicBezTo>
                    <a:pt x="7592" y="7879"/>
                    <a:pt x="7615" y="7967"/>
                    <a:pt x="7592" y="8056"/>
                  </a:cubicBezTo>
                  <a:cubicBezTo>
                    <a:pt x="7570" y="8144"/>
                    <a:pt x="7592" y="8188"/>
                    <a:pt x="7681" y="8232"/>
                  </a:cubicBezTo>
                  <a:cubicBezTo>
                    <a:pt x="7747" y="8254"/>
                    <a:pt x="7791" y="8298"/>
                    <a:pt x="7857" y="8320"/>
                  </a:cubicBezTo>
                  <a:cubicBezTo>
                    <a:pt x="7901" y="8343"/>
                    <a:pt x="7990" y="8343"/>
                    <a:pt x="8034" y="8387"/>
                  </a:cubicBezTo>
                  <a:cubicBezTo>
                    <a:pt x="8056" y="8387"/>
                    <a:pt x="8100" y="8409"/>
                    <a:pt x="8122" y="8431"/>
                  </a:cubicBezTo>
                  <a:cubicBezTo>
                    <a:pt x="8144" y="8497"/>
                    <a:pt x="8122" y="8563"/>
                    <a:pt x="8188" y="8607"/>
                  </a:cubicBezTo>
                  <a:cubicBezTo>
                    <a:pt x="8255" y="8629"/>
                    <a:pt x="8321" y="8629"/>
                    <a:pt x="8387" y="8652"/>
                  </a:cubicBezTo>
                  <a:cubicBezTo>
                    <a:pt x="8409" y="8696"/>
                    <a:pt x="8431" y="8718"/>
                    <a:pt x="8431" y="8762"/>
                  </a:cubicBezTo>
                  <a:cubicBezTo>
                    <a:pt x="8453" y="8806"/>
                    <a:pt x="8453" y="8828"/>
                    <a:pt x="8409" y="8850"/>
                  </a:cubicBezTo>
                  <a:cubicBezTo>
                    <a:pt x="8365" y="8872"/>
                    <a:pt x="8365" y="8872"/>
                    <a:pt x="8365" y="8894"/>
                  </a:cubicBezTo>
                  <a:cubicBezTo>
                    <a:pt x="8343" y="8938"/>
                    <a:pt x="8321" y="8960"/>
                    <a:pt x="8299" y="8960"/>
                  </a:cubicBezTo>
                  <a:cubicBezTo>
                    <a:pt x="8255" y="8960"/>
                    <a:pt x="8232" y="8960"/>
                    <a:pt x="8210" y="8983"/>
                  </a:cubicBezTo>
                  <a:cubicBezTo>
                    <a:pt x="8188" y="9071"/>
                    <a:pt x="8188" y="9159"/>
                    <a:pt x="8166" y="9269"/>
                  </a:cubicBezTo>
                  <a:cubicBezTo>
                    <a:pt x="8100" y="9314"/>
                    <a:pt x="8056" y="9402"/>
                    <a:pt x="8034" y="9490"/>
                  </a:cubicBezTo>
                  <a:cubicBezTo>
                    <a:pt x="8012" y="9578"/>
                    <a:pt x="7968" y="9645"/>
                    <a:pt x="7901" y="9689"/>
                  </a:cubicBezTo>
                  <a:cubicBezTo>
                    <a:pt x="7901" y="9777"/>
                    <a:pt x="7901" y="9843"/>
                    <a:pt x="7901" y="9932"/>
                  </a:cubicBezTo>
                  <a:cubicBezTo>
                    <a:pt x="7857" y="9954"/>
                    <a:pt x="7835" y="9954"/>
                    <a:pt x="7791" y="9954"/>
                  </a:cubicBezTo>
                  <a:cubicBezTo>
                    <a:pt x="7791" y="9998"/>
                    <a:pt x="7791" y="10020"/>
                    <a:pt x="7769" y="10064"/>
                  </a:cubicBezTo>
                  <a:cubicBezTo>
                    <a:pt x="7769" y="10108"/>
                    <a:pt x="7769" y="10152"/>
                    <a:pt x="7747" y="10196"/>
                  </a:cubicBezTo>
                  <a:cubicBezTo>
                    <a:pt x="7725" y="10263"/>
                    <a:pt x="7703" y="10307"/>
                    <a:pt x="7747" y="10373"/>
                  </a:cubicBezTo>
                  <a:cubicBezTo>
                    <a:pt x="7765" y="10409"/>
                    <a:pt x="7739" y="10445"/>
                    <a:pt x="7705" y="10445"/>
                  </a:cubicBezTo>
                  <a:cubicBezTo>
                    <a:pt x="7697" y="10445"/>
                    <a:pt x="7689" y="10443"/>
                    <a:pt x="7681" y="10439"/>
                  </a:cubicBezTo>
                  <a:cubicBezTo>
                    <a:pt x="7615" y="10417"/>
                    <a:pt x="7526" y="10395"/>
                    <a:pt x="7460" y="10351"/>
                  </a:cubicBezTo>
                  <a:cubicBezTo>
                    <a:pt x="7429" y="10335"/>
                    <a:pt x="7398" y="10320"/>
                    <a:pt x="7366" y="10320"/>
                  </a:cubicBezTo>
                  <a:cubicBezTo>
                    <a:pt x="7353" y="10320"/>
                    <a:pt x="7341" y="10322"/>
                    <a:pt x="7328" y="10329"/>
                  </a:cubicBezTo>
                  <a:cubicBezTo>
                    <a:pt x="7295" y="10340"/>
                    <a:pt x="7261" y="10345"/>
                    <a:pt x="7228" y="10345"/>
                  </a:cubicBezTo>
                  <a:cubicBezTo>
                    <a:pt x="7195" y="10345"/>
                    <a:pt x="7162" y="10340"/>
                    <a:pt x="7129" y="10329"/>
                  </a:cubicBezTo>
                  <a:cubicBezTo>
                    <a:pt x="7107" y="10307"/>
                    <a:pt x="7063" y="10307"/>
                    <a:pt x="7019" y="10307"/>
                  </a:cubicBezTo>
                  <a:cubicBezTo>
                    <a:pt x="6930" y="10307"/>
                    <a:pt x="6848" y="10301"/>
                    <a:pt x="6765" y="10301"/>
                  </a:cubicBezTo>
                  <a:cubicBezTo>
                    <a:pt x="6682" y="10301"/>
                    <a:pt x="6599" y="10307"/>
                    <a:pt x="6511" y="10329"/>
                  </a:cubicBezTo>
                  <a:cubicBezTo>
                    <a:pt x="6357" y="10351"/>
                    <a:pt x="6202" y="10395"/>
                    <a:pt x="6136" y="10572"/>
                  </a:cubicBezTo>
                  <a:cubicBezTo>
                    <a:pt x="6136" y="10572"/>
                    <a:pt x="6136" y="10572"/>
                    <a:pt x="6114" y="10594"/>
                  </a:cubicBezTo>
                  <a:cubicBezTo>
                    <a:pt x="6092" y="10638"/>
                    <a:pt x="6070" y="10682"/>
                    <a:pt x="6070" y="10748"/>
                  </a:cubicBezTo>
                  <a:cubicBezTo>
                    <a:pt x="6092" y="10792"/>
                    <a:pt x="6070" y="10836"/>
                    <a:pt x="6048" y="10881"/>
                  </a:cubicBezTo>
                  <a:cubicBezTo>
                    <a:pt x="6026" y="10947"/>
                    <a:pt x="6003" y="11013"/>
                    <a:pt x="5981" y="11057"/>
                  </a:cubicBezTo>
                  <a:cubicBezTo>
                    <a:pt x="5981" y="11123"/>
                    <a:pt x="6003" y="11167"/>
                    <a:pt x="6003" y="11212"/>
                  </a:cubicBezTo>
                  <a:cubicBezTo>
                    <a:pt x="6026" y="11278"/>
                    <a:pt x="5937" y="11278"/>
                    <a:pt x="5915" y="11322"/>
                  </a:cubicBezTo>
                  <a:cubicBezTo>
                    <a:pt x="5915" y="11476"/>
                    <a:pt x="5915" y="11476"/>
                    <a:pt x="5827" y="11565"/>
                  </a:cubicBezTo>
                  <a:cubicBezTo>
                    <a:pt x="5783" y="11587"/>
                    <a:pt x="5739" y="11609"/>
                    <a:pt x="5694" y="11653"/>
                  </a:cubicBezTo>
                  <a:cubicBezTo>
                    <a:pt x="5672" y="11675"/>
                    <a:pt x="5650" y="11697"/>
                    <a:pt x="5628" y="11741"/>
                  </a:cubicBezTo>
                  <a:cubicBezTo>
                    <a:pt x="5606" y="11785"/>
                    <a:pt x="5562" y="11830"/>
                    <a:pt x="5518" y="11852"/>
                  </a:cubicBezTo>
                  <a:cubicBezTo>
                    <a:pt x="5452" y="11896"/>
                    <a:pt x="5386" y="11962"/>
                    <a:pt x="5363" y="12028"/>
                  </a:cubicBezTo>
                  <a:cubicBezTo>
                    <a:pt x="5319" y="12094"/>
                    <a:pt x="5253" y="12139"/>
                    <a:pt x="5165" y="12161"/>
                  </a:cubicBezTo>
                  <a:cubicBezTo>
                    <a:pt x="5077" y="12161"/>
                    <a:pt x="4988" y="12205"/>
                    <a:pt x="4922" y="12249"/>
                  </a:cubicBezTo>
                  <a:cubicBezTo>
                    <a:pt x="4878" y="12315"/>
                    <a:pt x="4812" y="12337"/>
                    <a:pt x="4723" y="12337"/>
                  </a:cubicBezTo>
                  <a:lnTo>
                    <a:pt x="4635" y="12337"/>
                  </a:lnTo>
                  <a:cubicBezTo>
                    <a:pt x="4591" y="12337"/>
                    <a:pt x="4569" y="12315"/>
                    <a:pt x="4547" y="12293"/>
                  </a:cubicBezTo>
                  <a:cubicBezTo>
                    <a:pt x="4547" y="12359"/>
                    <a:pt x="4547" y="12403"/>
                    <a:pt x="4547" y="12447"/>
                  </a:cubicBezTo>
                  <a:cubicBezTo>
                    <a:pt x="4547" y="12580"/>
                    <a:pt x="4525" y="12580"/>
                    <a:pt x="4392" y="12646"/>
                  </a:cubicBezTo>
                  <a:lnTo>
                    <a:pt x="4370" y="12646"/>
                  </a:lnTo>
                  <a:cubicBezTo>
                    <a:pt x="4370" y="12668"/>
                    <a:pt x="4348" y="12668"/>
                    <a:pt x="4348" y="12690"/>
                  </a:cubicBezTo>
                  <a:cubicBezTo>
                    <a:pt x="4348" y="12690"/>
                    <a:pt x="4348" y="12712"/>
                    <a:pt x="4348" y="12734"/>
                  </a:cubicBezTo>
                  <a:cubicBezTo>
                    <a:pt x="4326" y="12734"/>
                    <a:pt x="4304" y="12756"/>
                    <a:pt x="4282" y="12756"/>
                  </a:cubicBezTo>
                  <a:cubicBezTo>
                    <a:pt x="4260" y="12756"/>
                    <a:pt x="4238" y="12734"/>
                    <a:pt x="4238" y="12734"/>
                  </a:cubicBezTo>
                  <a:cubicBezTo>
                    <a:pt x="4216" y="12646"/>
                    <a:pt x="4194" y="12558"/>
                    <a:pt x="4216" y="12470"/>
                  </a:cubicBezTo>
                  <a:cubicBezTo>
                    <a:pt x="4260" y="12425"/>
                    <a:pt x="4304" y="12403"/>
                    <a:pt x="4326" y="12381"/>
                  </a:cubicBezTo>
                  <a:cubicBezTo>
                    <a:pt x="4392" y="12315"/>
                    <a:pt x="4459" y="12249"/>
                    <a:pt x="4503" y="12183"/>
                  </a:cubicBezTo>
                  <a:cubicBezTo>
                    <a:pt x="4569" y="12116"/>
                    <a:pt x="4591" y="12028"/>
                    <a:pt x="4525" y="11940"/>
                  </a:cubicBezTo>
                  <a:cubicBezTo>
                    <a:pt x="4503" y="11940"/>
                    <a:pt x="4503" y="11896"/>
                    <a:pt x="4547" y="11874"/>
                  </a:cubicBezTo>
                  <a:cubicBezTo>
                    <a:pt x="4569" y="11874"/>
                    <a:pt x="4591" y="11852"/>
                    <a:pt x="4613" y="11852"/>
                  </a:cubicBezTo>
                  <a:cubicBezTo>
                    <a:pt x="4679" y="11807"/>
                    <a:pt x="4768" y="11763"/>
                    <a:pt x="4790" y="11675"/>
                  </a:cubicBezTo>
                  <a:cubicBezTo>
                    <a:pt x="4834" y="11565"/>
                    <a:pt x="4878" y="11476"/>
                    <a:pt x="4944" y="11388"/>
                  </a:cubicBezTo>
                  <a:cubicBezTo>
                    <a:pt x="4988" y="11344"/>
                    <a:pt x="5010" y="11322"/>
                    <a:pt x="5032" y="11278"/>
                  </a:cubicBezTo>
                  <a:cubicBezTo>
                    <a:pt x="5077" y="11145"/>
                    <a:pt x="5077" y="11145"/>
                    <a:pt x="5187" y="11079"/>
                  </a:cubicBezTo>
                  <a:cubicBezTo>
                    <a:pt x="5209" y="11013"/>
                    <a:pt x="5231" y="10947"/>
                    <a:pt x="5253" y="10903"/>
                  </a:cubicBezTo>
                  <a:cubicBezTo>
                    <a:pt x="5297" y="10836"/>
                    <a:pt x="5341" y="10748"/>
                    <a:pt x="5363" y="10660"/>
                  </a:cubicBezTo>
                  <a:cubicBezTo>
                    <a:pt x="5386" y="10616"/>
                    <a:pt x="5408" y="10572"/>
                    <a:pt x="5430" y="10549"/>
                  </a:cubicBezTo>
                  <a:cubicBezTo>
                    <a:pt x="5496" y="10483"/>
                    <a:pt x="5562" y="10395"/>
                    <a:pt x="5606" y="10307"/>
                  </a:cubicBezTo>
                  <a:cubicBezTo>
                    <a:pt x="5661" y="10234"/>
                    <a:pt x="5731" y="10191"/>
                    <a:pt x="5804" y="10191"/>
                  </a:cubicBezTo>
                  <a:cubicBezTo>
                    <a:pt x="5819" y="10191"/>
                    <a:pt x="5834" y="10193"/>
                    <a:pt x="5849" y="10196"/>
                  </a:cubicBezTo>
                  <a:cubicBezTo>
                    <a:pt x="5871" y="10196"/>
                    <a:pt x="5871" y="10174"/>
                    <a:pt x="5893" y="10174"/>
                  </a:cubicBezTo>
                  <a:cubicBezTo>
                    <a:pt x="5893" y="10152"/>
                    <a:pt x="5871" y="10130"/>
                    <a:pt x="5893" y="10108"/>
                  </a:cubicBezTo>
                  <a:cubicBezTo>
                    <a:pt x="5915" y="10064"/>
                    <a:pt x="5937" y="10020"/>
                    <a:pt x="5959" y="9976"/>
                  </a:cubicBezTo>
                  <a:cubicBezTo>
                    <a:pt x="5959" y="9954"/>
                    <a:pt x="5981" y="9954"/>
                    <a:pt x="6003" y="9932"/>
                  </a:cubicBezTo>
                  <a:cubicBezTo>
                    <a:pt x="6003" y="9932"/>
                    <a:pt x="6026" y="9954"/>
                    <a:pt x="6026" y="9954"/>
                  </a:cubicBezTo>
                  <a:cubicBezTo>
                    <a:pt x="6048" y="9976"/>
                    <a:pt x="6048" y="9976"/>
                    <a:pt x="6070" y="9976"/>
                  </a:cubicBezTo>
                  <a:cubicBezTo>
                    <a:pt x="6070" y="9954"/>
                    <a:pt x="6092" y="9932"/>
                    <a:pt x="6070" y="9932"/>
                  </a:cubicBezTo>
                  <a:cubicBezTo>
                    <a:pt x="6070" y="9909"/>
                    <a:pt x="6048" y="9887"/>
                    <a:pt x="6026" y="9843"/>
                  </a:cubicBezTo>
                  <a:cubicBezTo>
                    <a:pt x="6026" y="9821"/>
                    <a:pt x="6048" y="9777"/>
                    <a:pt x="6026" y="9733"/>
                  </a:cubicBezTo>
                  <a:cubicBezTo>
                    <a:pt x="6026" y="9711"/>
                    <a:pt x="6026" y="9689"/>
                    <a:pt x="6003" y="9667"/>
                  </a:cubicBezTo>
                  <a:cubicBezTo>
                    <a:pt x="5981" y="9645"/>
                    <a:pt x="5937" y="9645"/>
                    <a:pt x="5937" y="9601"/>
                  </a:cubicBezTo>
                  <a:cubicBezTo>
                    <a:pt x="5937" y="9578"/>
                    <a:pt x="5915" y="9534"/>
                    <a:pt x="5915" y="9512"/>
                  </a:cubicBezTo>
                  <a:cubicBezTo>
                    <a:pt x="5937" y="9490"/>
                    <a:pt x="5981" y="9446"/>
                    <a:pt x="6003" y="9424"/>
                  </a:cubicBezTo>
                  <a:cubicBezTo>
                    <a:pt x="6048" y="9380"/>
                    <a:pt x="6048" y="9336"/>
                    <a:pt x="6048" y="9292"/>
                  </a:cubicBezTo>
                  <a:cubicBezTo>
                    <a:pt x="6070" y="9225"/>
                    <a:pt x="6114" y="9203"/>
                    <a:pt x="6180" y="9181"/>
                  </a:cubicBezTo>
                  <a:cubicBezTo>
                    <a:pt x="6268" y="9159"/>
                    <a:pt x="6312" y="9093"/>
                    <a:pt x="6290" y="9005"/>
                  </a:cubicBezTo>
                  <a:cubicBezTo>
                    <a:pt x="6290" y="8983"/>
                    <a:pt x="6290" y="8960"/>
                    <a:pt x="6290" y="8960"/>
                  </a:cubicBezTo>
                  <a:cubicBezTo>
                    <a:pt x="6334" y="8850"/>
                    <a:pt x="6401" y="8762"/>
                    <a:pt x="6445" y="8674"/>
                  </a:cubicBezTo>
                  <a:cubicBezTo>
                    <a:pt x="6467" y="8629"/>
                    <a:pt x="6467" y="8585"/>
                    <a:pt x="6445" y="8541"/>
                  </a:cubicBezTo>
                  <a:cubicBezTo>
                    <a:pt x="6423" y="8519"/>
                    <a:pt x="6423" y="8497"/>
                    <a:pt x="6423" y="8475"/>
                  </a:cubicBezTo>
                  <a:cubicBezTo>
                    <a:pt x="6423" y="8431"/>
                    <a:pt x="6445" y="8409"/>
                    <a:pt x="6445" y="8365"/>
                  </a:cubicBezTo>
                  <a:cubicBezTo>
                    <a:pt x="6379" y="8320"/>
                    <a:pt x="6334" y="8276"/>
                    <a:pt x="6312" y="8210"/>
                  </a:cubicBezTo>
                  <a:cubicBezTo>
                    <a:pt x="6312" y="8166"/>
                    <a:pt x="6334" y="8144"/>
                    <a:pt x="6357" y="8144"/>
                  </a:cubicBezTo>
                  <a:cubicBezTo>
                    <a:pt x="6367" y="8139"/>
                    <a:pt x="6377" y="8137"/>
                    <a:pt x="6387" y="8137"/>
                  </a:cubicBezTo>
                  <a:cubicBezTo>
                    <a:pt x="6404" y="8137"/>
                    <a:pt x="6422" y="8142"/>
                    <a:pt x="6440" y="8142"/>
                  </a:cubicBezTo>
                  <a:cubicBezTo>
                    <a:pt x="6456" y="8142"/>
                    <a:pt x="6473" y="8138"/>
                    <a:pt x="6489" y="8122"/>
                  </a:cubicBezTo>
                  <a:lnTo>
                    <a:pt x="6511" y="8122"/>
                  </a:lnTo>
                  <a:cubicBezTo>
                    <a:pt x="6489" y="8034"/>
                    <a:pt x="6533" y="7989"/>
                    <a:pt x="6599" y="7945"/>
                  </a:cubicBezTo>
                  <a:cubicBezTo>
                    <a:pt x="6612" y="7919"/>
                    <a:pt x="6633" y="7909"/>
                    <a:pt x="6661" y="7909"/>
                  </a:cubicBezTo>
                  <a:cubicBezTo>
                    <a:pt x="6681" y="7909"/>
                    <a:pt x="6704" y="7914"/>
                    <a:pt x="6732" y="7923"/>
                  </a:cubicBezTo>
                  <a:cubicBezTo>
                    <a:pt x="6754" y="7923"/>
                    <a:pt x="6776" y="7901"/>
                    <a:pt x="6798" y="7857"/>
                  </a:cubicBezTo>
                  <a:cubicBezTo>
                    <a:pt x="6776" y="7813"/>
                    <a:pt x="6754" y="7769"/>
                    <a:pt x="6754" y="7725"/>
                  </a:cubicBezTo>
                  <a:cubicBezTo>
                    <a:pt x="6732" y="7703"/>
                    <a:pt x="6732" y="7703"/>
                    <a:pt x="6710" y="7703"/>
                  </a:cubicBezTo>
                  <a:cubicBezTo>
                    <a:pt x="6621" y="7680"/>
                    <a:pt x="6555" y="7636"/>
                    <a:pt x="6577" y="7526"/>
                  </a:cubicBezTo>
                  <a:cubicBezTo>
                    <a:pt x="6577" y="7482"/>
                    <a:pt x="6555" y="7438"/>
                    <a:pt x="6511" y="7438"/>
                  </a:cubicBezTo>
                  <a:cubicBezTo>
                    <a:pt x="6489" y="7416"/>
                    <a:pt x="6467" y="7416"/>
                    <a:pt x="6445" y="7394"/>
                  </a:cubicBezTo>
                  <a:cubicBezTo>
                    <a:pt x="6401" y="7371"/>
                    <a:pt x="6357" y="7349"/>
                    <a:pt x="6312" y="7349"/>
                  </a:cubicBezTo>
                  <a:cubicBezTo>
                    <a:pt x="6298" y="7357"/>
                    <a:pt x="6283" y="7359"/>
                    <a:pt x="6269" y="7359"/>
                  </a:cubicBezTo>
                  <a:cubicBezTo>
                    <a:pt x="6241" y="7359"/>
                    <a:pt x="6217" y="7349"/>
                    <a:pt x="6202" y="7349"/>
                  </a:cubicBezTo>
                  <a:cubicBezTo>
                    <a:pt x="6158" y="7327"/>
                    <a:pt x="6092" y="7305"/>
                    <a:pt x="6070" y="7261"/>
                  </a:cubicBezTo>
                  <a:cubicBezTo>
                    <a:pt x="5937" y="7173"/>
                    <a:pt x="5805" y="7107"/>
                    <a:pt x="5672" y="7040"/>
                  </a:cubicBezTo>
                  <a:cubicBezTo>
                    <a:pt x="5584" y="6996"/>
                    <a:pt x="5452" y="6974"/>
                    <a:pt x="5363" y="6930"/>
                  </a:cubicBezTo>
                  <a:lnTo>
                    <a:pt x="5275" y="6930"/>
                  </a:lnTo>
                  <a:cubicBezTo>
                    <a:pt x="5231" y="6930"/>
                    <a:pt x="5187" y="6952"/>
                    <a:pt x="5187" y="7018"/>
                  </a:cubicBezTo>
                  <a:cubicBezTo>
                    <a:pt x="5209" y="7040"/>
                    <a:pt x="5209" y="7063"/>
                    <a:pt x="5209" y="7107"/>
                  </a:cubicBezTo>
                  <a:cubicBezTo>
                    <a:pt x="5231" y="7129"/>
                    <a:pt x="5231" y="7151"/>
                    <a:pt x="5209" y="7173"/>
                  </a:cubicBezTo>
                  <a:cubicBezTo>
                    <a:pt x="5187" y="7195"/>
                    <a:pt x="5209" y="7239"/>
                    <a:pt x="5209" y="7261"/>
                  </a:cubicBezTo>
                  <a:cubicBezTo>
                    <a:pt x="5231" y="7305"/>
                    <a:pt x="5231" y="7371"/>
                    <a:pt x="5231" y="7416"/>
                  </a:cubicBezTo>
                  <a:cubicBezTo>
                    <a:pt x="5209" y="7482"/>
                    <a:pt x="5209" y="7570"/>
                    <a:pt x="5187" y="7636"/>
                  </a:cubicBezTo>
                  <a:cubicBezTo>
                    <a:pt x="5121" y="7703"/>
                    <a:pt x="5054" y="7769"/>
                    <a:pt x="4966" y="7835"/>
                  </a:cubicBezTo>
                  <a:cubicBezTo>
                    <a:pt x="4922" y="7879"/>
                    <a:pt x="4900" y="7923"/>
                    <a:pt x="4922" y="7989"/>
                  </a:cubicBezTo>
                  <a:cubicBezTo>
                    <a:pt x="4922" y="8012"/>
                    <a:pt x="4944" y="8012"/>
                    <a:pt x="4944" y="8034"/>
                  </a:cubicBezTo>
                  <a:cubicBezTo>
                    <a:pt x="4966" y="8100"/>
                    <a:pt x="4944" y="8166"/>
                    <a:pt x="4900" y="8210"/>
                  </a:cubicBezTo>
                  <a:cubicBezTo>
                    <a:pt x="4856" y="8254"/>
                    <a:pt x="4834" y="8298"/>
                    <a:pt x="4790" y="8343"/>
                  </a:cubicBezTo>
                  <a:cubicBezTo>
                    <a:pt x="4768" y="8409"/>
                    <a:pt x="4723" y="8475"/>
                    <a:pt x="4679" y="8519"/>
                  </a:cubicBezTo>
                  <a:cubicBezTo>
                    <a:pt x="4657" y="8541"/>
                    <a:pt x="4635" y="8585"/>
                    <a:pt x="4635" y="8607"/>
                  </a:cubicBezTo>
                  <a:cubicBezTo>
                    <a:pt x="4613" y="8696"/>
                    <a:pt x="4569" y="8784"/>
                    <a:pt x="4613" y="8872"/>
                  </a:cubicBezTo>
                  <a:cubicBezTo>
                    <a:pt x="4613" y="8872"/>
                    <a:pt x="4613" y="8894"/>
                    <a:pt x="4613" y="8916"/>
                  </a:cubicBezTo>
                  <a:cubicBezTo>
                    <a:pt x="4569" y="8938"/>
                    <a:pt x="4525" y="8938"/>
                    <a:pt x="4481" y="8960"/>
                  </a:cubicBezTo>
                  <a:cubicBezTo>
                    <a:pt x="4420" y="8997"/>
                    <a:pt x="4366" y="9013"/>
                    <a:pt x="4311" y="9013"/>
                  </a:cubicBezTo>
                  <a:cubicBezTo>
                    <a:pt x="4266" y="9013"/>
                    <a:pt x="4221" y="9002"/>
                    <a:pt x="4172" y="8983"/>
                  </a:cubicBezTo>
                  <a:cubicBezTo>
                    <a:pt x="4128" y="8983"/>
                    <a:pt x="4105" y="8960"/>
                    <a:pt x="4061" y="8938"/>
                  </a:cubicBezTo>
                  <a:cubicBezTo>
                    <a:pt x="3982" y="8891"/>
                    <a:pt x="3902" y="8854"/>
                    <a:pt x="3814" y="8854"/>
                  </a:cubicBezTo>
                  <a:cubicBezTo>
                    <a:pt x="3780" y="8854"/>
                    <a:pt x="3745" y="8860"/>
                    <a:pt x="3708" y="8872"/>
                  </a:cubicBezTo>
                  <a:cubicBezTo>
                    <a:pt x="3686" y="8872"/>
                    <a:pt x="3642" y="8850"/>
                    <a:pt x="3598" y="8850"/>
                  </a:cubicBezTo>
                  <a:cubicBezTo>
                    <a:pt x="3576" y="8850"/>
                    <a:pt x="3554" y="8828"/>
                    <a:pt x="3532" y="8828"/>
                  </a:cubicBezTo>
                  <a:cubicBezTo>
                    <a:pt x="3519" y="8822"/>
                    <a:pt x="3508" y="8819"/>
                    <a:pt x="3498" y="8819"/>
                  </a:cubicBezTo>
                  <a:cubicBezTo>
                    <a:pt x="3475" y="8819"/>
                    <a:pt x="3459" y="8835"/>
                    <a:pt x="3443" y="8850"/>
                  </a:cubicBezTo>
                  <a:cubicBezTo>
                    <a:pt x="3399" y="8894"/>
                    <a:pt x="3355" y="8960"/>
                    <a:pt x="3355" y="9049"/>
                  </a:cubicBezTo>
                  <a:cubicBezTo>
                    <a:pt x="3355" y="9115"/>
                    <a:pt x="3355" y="9159"/>
                    <a:pt x="3355" y="9225"/>
                  </a:cubicBezTo>
                  <a:cubicBezTo>
                    <a:pt x="3355" y="9336"/>
                    <a:pt x="3399" y="9402"/>
                    <a:pt x="3488" y="9446"/>
                  </a:cubicBezTo>
                  <a:cubicBezTo>
                    <a:pt x="3532" y="9468"/>
                    <a:pt x="3576" y="9490"/>
                    <a:pt x="3598" y="9512"/>
                  </a:cubicBezTo>
                  <a:cubicBezTo>
                    <a:pt x="3642" y="9534"/>
                    <a:pt x="3664" y="9534"/>
                    <a:pt x="3708" y="9556"/>
                  </a:cubicBezTo>
                  <a:cubicBezTo>
                    <a:pt x="3797" y="9623"/>
                    <a:pt x="3797" y="9667"/>
                    <a:pt x="3752" y="9733"/>
                  </a:cubicBezTo>
                  <a:cubicBezTo>
                    <a:pt x="3730" y="9777"/>
                    <a:pt x="3708" y="9799"/>
                    <a:pt x="3686" y="9821"/>
                  </a:cubicBezTo>
                  <a:cubicBezTo>
                    <a:pt x="3642" y="9887"/>
                    <a:pt x="3642" y="9932"/>
                    <a:pt x="3686" y="9998"/>
                  </a:cubicBezTo>
                  <a:cubicBezTo>
                    <a:pt x="3686" y="10020"/>
                    <a:pt x="3708" y="10042"/>
                    <a:pt x="3730" y="10064"/>
                  </a:cubicBezTo>
                  <a:cubicBezTo>
                    <a:pt x="3708" y="10086"/>
                    <a:pt x="3708" y="10086"/>
                    <a:pt x="3708" y="10108"/>
                  </a:cubicBezTo>
                  <a:cubicBezTo>
                    <a:pt x="3664" y="10108"/>
                    <a:pt x="3620" y="10130"/>
                    <a:pt x="3620" y="10196"/>
                  </a:cubicBezTo>
                  <a:cubicBezTo>
                    <a:pt x="3620" y="10218"/>
                    <a:pt x="3576" y="10241"/>
                    <a:pt x="3554" y="10241"/>
                  </a:cubicBezTo>
                  <a:cubicBezTo>
                    <a:pt x="3510" y="10241"/>
                    <a:pt x="3488" y="10218"/>
                    <a:pt x="3443" y="10218"/>
                  </a:cubicBezTo>
                  <a:cubicBezTo>
                    <a:pt x="3443" y="10263"/>
                    <a:pt x="3465" y="10285"/>
                    <a:pt x="3488" y="10307"/>
                  </a:cubicBezTo>
                  <a:cubicBezTo>
                    <a:pt x="3488" y="10373"/>
                    <a:pt x="3488" y="10439"/>
                    <a:pt x="3443" y="10483"/>
                  </a:cubicBezTo>
                  <a:cubicBezTo>
                    <a:pt x="3421" y="10549"/>
                    <a:pt x="3399" y="10594"/>
                    <a:pt x="3421" y="10660"/>
                  </a:cubicBezTo>
                  <a:cubicBezTo>
                    <a:pt x="3421" y="10704"/>
                    <a:pt x="3399" y="10726"/>
                    <a:pt x="3355" y="10748"/>
                  </a:cubicBezTo>
                  <a:cubicBezTo>
                    <a:pt x="3333" y="10770"/>
                    <a:pt x="3311" y="10770"/>
                    <a:pt x="3289" y="10770"/>
                  </a:cubicBezTo>
                  <a:cubicBezTo>
                    <a:pt x="3267" y="10770"/>
                    <a:pt x="3267" y="10792"/>
                    <a:pt x="3267" y="10792"/>
                  </a:cubicBezTo>
                  <a:cubicBezTo>
                    <a:pt x="3289" y="10814"/>
                    <a:pt x="3289" y="10836"/>
                    <a:pt x="3311" y="10858"/>
                  </a:cubicBezTo>
                  <a:cubicBezTo>
                    <a:pt x="3275" y="10913"/>
                    <a:pt x="3238" y="10952"/>
                    <a:pt x="3177" y="10952"/>
                  </a:cubicBezTo>
                  <a:cubicBezTo>
                    <a:pt x="3164" y="10952"/>
                    <a:pt x="3150" y="10951"/>
                    <a:pt x="3134" y="10947"/>
                  </a:cubicBezTo>
                  <a:cubicBezTo>
                    <a:pt x="3090" y="10947"/>
                    <a:pt x="3046" y="10969"/>
                    <a:pt x="3024" y="11013"/>
                  </a:cubicBezTo>
                  <a:cubicBezTo>
                    <a:pt x="3002" y="11035"/>
                    <a:pt x="2980" y="11079"/>
                    <a:pt x="2958" y="11101"/>
                  </a:cubicBezTo>
                  <a:cubicBezTo>
                    <a:pt x="2936" y="11167"/>
                    <a:pt x="2914" y="11234"/>
                    <a:pt x="2892" y="11278"/>
                  </a:cubicBezTo>
                  <a:cubicBezTo>
                    <a:pt x="2825" y="11322"/>
                    <a:pt x="2759" y="11344"/>
                    <a:pt x="2715" y="11432"/>
                  </a:cubicBezTo>
                  <a:cubicBezTo>
                    <a:pt x="2693" y="11454"/>
                    <a:pt x="2671" y="11454"/>
                    <a:pt x="2649" y="11476"/>
                  </a:cubicBezTo>
                  <a:cubicBezTo>
                    <a:pt x="2627" y="11476"/>
                    <a:pt x="2583" y="11476"/>
                    <a:pt x="2583" y="11498"/>
                  </a:cubicBezTo>
                  <a:cubicBezTo>
                    <a:pt x="2649" y="11697"/>
                    <a:pt x="2605" y="11874"/>
                    <a:pt x="2627" y="12072"/>
                  </a:cubicBezTo>
                  <a:cubicBezTo>
                    <a:pt x="2583" y="12094"/>
                    <a:pt x="2561" y="12094"/>
                    <a:pt x="2539" y="12094"/>
                  </a:cubicBezTo>
                  <a:cubicBezTo>
                    <a:pt x="2516" y="12116"/>
                    <a:pt x="2472" y="12116"/>
                    <a:pt x="2472" y="12139"/>
                  </a:cubicBezTo>
                  <a:cubicBezTo>
                    <a:pt x="2428" y="12183"/>
                    <a:pt x="2362" y="12249"/>
                    <a:pt x="2362" y="12337"/>
                  </a:cubicBezTo>
                  <a:cubicBezTo>
                    <a:pt x="2384" y="12425"/>
                    <a:pt x="2340" y="12470"/>
                    <a:pt x="2252" y="12492"/>
                  </a:cubicBezTo>
                  <a:cubicBezTo>
                    <a:pt x="2208" y="12503"/>
                    <a:pt x="2169" y="12508"/>
                    <a:pt x="2130" y="12508"/>
                  </a:cubicBezTo>
                  <a:cubicBezTo>
                    <a:pt x="2092" y="12508"/>
                    <a:pt x="2053" y="12503"/>
                    <a:pt x="2009" y="12492"/>
                  </a:cubicBezTo>
                  <a:cubicBezTo>
                    <a:pt x="1994" y="12492"/>
                    <a:pt x="1970" y="12482"/>
                    <a:pt x="1948" y="12482"/>
                  </a:cubicBezTo>
                  <a:cubicBezTo>
                    <a:pt x="1938" y="12482"/>
                    <a:pt x="1928" y="12484"/>
                    <a:pt x="1921" y="12492"/>
                  </a:cubicBezTo>
                  <a:cubicBezTo>
                    <a:pt x="1899" y="12536"/>
                    <a:pt x="1921" y="12558"/>
                    <a:pt x="1943" y="12580"/>
                  </a:cubicBezTo>
                  <a:cubicBezTo>
                    <a:pt x="1965" y="12580"/>
                    <a:pt x="1965" y="12602"/>
                    <a:pt x="1965" y="12602"/>
                  </a:cubicBezTo>
                  <a:cubicBezTo>
                    <a:pt x="2009" y="12668"/>
                    <a:pt x="2009" y="12690"/>
                    <a:pt x="1943" y="12734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2999"/>
                    <a:pt x="1744" y="13021"/>
                  </a:cubicBezTo>
                  <a:cubicBezTo>
                    <a:pt x="1744" y="13087"/>
                    <a:pt x="1722" y="13132"/>
                    <a:pt x="1722" y="13198"/>
                  </a:cubicBezTo>
                  <a:cubicBezTo>
                    <a:pt x="1700" y="13220"/>
                    <a:pt x="1700" y="13242"/>
                    <a:pt x="1678" y="13264"/>
                  </a:cubicBezTo>
                  <a:cubicBezTo>
                    <a:pt x="1656" y="13308"/>
                    <a:pt x="1634" y="13352"/>
                    <a:pt x="1656" y="13419"/>
                  </a:cubicBezTo>
                  <a:cubicBezTo>
                    <a:pt x="1656" y="13419"/>
                    <a:pt x="1656" y="13441"/>
                    <a:pt x="1634" y="13463"/>
                  </a:cubicBezTo>
                  <a:cubicBezTo>
                    <a:pt x="1612" y="13529"/>
                    <a:pt x="1567" y="13617"/>
                    <a:pt x="1567" y="13705"/>
                  </a:cubicBezTo>
                  <a:cubicBezTo>
                    <a:pt x="1567" y="13705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16"/>
                    <a:pt x="1523" y="13838"/>
                    <a:pt x="1545" y="13860"/>
                  </a:cubicBezTo>
                  <a:cubicBezTo>
                    <a:pt x="1567" y="13904"/>
                    <a:pt x="1545" y="13948"/>
                    <a:pt x="1523" y="13992"/>
                  </a:cubicBezTo>
                  <a:cubicBezTo>
                    <a:pt x="1479" y="14036"/>
                    <a:pt x="1457" y="14103"/>
                    <a:pt x="1479" y="14169"/>
                  </a:cubicBezTo>
                  <a:cubicBezTo>
                    <a:pt x="1501" y="14191"/>
                    <a:pt x="1479" y="14213"/>
                    <a:pt x="1435" y="14235"/>
                  </a:cubicBezTo>
                  <a:cubicBezTo>
                    <a:pt x="1391" y="14257"/>
                    <a:pt x="1325" y="14301"/>
                    <a:pt x="1281" y="14323"/>
                  </a:cubicBezTo>
                  <a:cubicBezTo>
                    <a:pt x="1214" y="14368"/>
                    <a:pt x="1148" y="14434"/>
                    <a:pt x="1060" y="14456"/>
                  </a:cubicBezTo>
                  <a:lnTo>
                    <a:pt x="1038" y="14456"/>
                  </a:lnTo>
                  <a:cubicBezTo>
                    <a:pt x="1060" y="14478"/>
                    <a:pt x="1060" y="14500"/>
                    <a:pt x="1082" y="14500"/>
                  </a:cubicBezTo>
                  <a:cubicBezTo>
                    <a:pt x="1148" y="14544"/>
                    <a:pt x="1170" y="14588"/>
                    <a:pt x="1192" y="14654"/>
                  </a:cubicBezTo>
                  <a:cubicBezTo>
                    <a:pt x="1192" y="14721"/>
                    <a:pt x="1214" y="14809"/>
                    <a:pt x="1236" y="14853"/>
                  </a:cubicBezTo>
                  <a:cubicBezTo>
                    <a:pt x="1281" y="14897"/>
                    <a:pt x="1347" y="14919"/>
                    <a:pt x="1413" y="14963"/>
                  </a:cubicBezTo>
                  <a:cubicBezTo>
                    <a:pt x="1457" y="14985"/>
                    <a:pt x="1479" y="15008"/>
                    <a:pt x="1479" y="15052"/>
                  </a:cubicBezTo>
                  <a:cubicBezTo>
                    <a:pt x="1479" y="15074"/>
                    <a:pt x="1479" y="15096"/>
                    <a:pt x="1523" y="15096"/>
                  </a:cubicBezTo>
                  <a:cubicBezTo>
                    <a:pt x="1545" y="15074"/>
                    <a:pt x="1567" y="15052"/>
                    <a:pt x="1590" y="15030"/>
                  </a:cubicBezTo>
                  <a:cubicBezTo>
                    <a:pt x="1638" y="14993"/>
                    <a:pt x="1680" y="14977"/>
                    <a:pt x="1719" y="14977"/>
                  </a:cubicBezTo>
                  <a:cubicBezTo>
                    <a:pt x="1751" y="14977"/>
                    <a:pt x="1780" y="14988"/>
                    <a:pt x="1810" y="15008"/>
                  </a:cubicBezTo>
                  <a:cubicBezTo>
                    <a:pt x="1876" y="15052"/>
                    <a:pt x="1943" y="15096"/>
                    <a:pt x="2009" y="15140"/>
                  </a:cubicBezTo>
                  <a:cubicBezTo>
                    <a:pt x="2051" y="15112"/>
                    <a:pt x="2084" y="15084"/>
                    <a:pt x="2119" y="15084"/>
                  </a:cubicBezTo>
                  <a:cubicBezTo>
                    <a:pt x="2140" y="15084"/>
                    <a:pt x="2161" y="15094"/>
                    <a:pt x="2185" y="15118"/>
                  </a:cubicBezTo>
                  <a:cubicBezTo>
                    <a:pt x="2235" y="15148"/>
                    <a:pt x="2290" y="15160"/>
                    <a:pt x="2344" y="15160"/>
                  </a:cubicBezTo>
                  <a:cubicBezTo>
                    <a:pt x="2411" y="15160"/>
                    <a:pt x="2478" y="15142"/>
                    <a:pt x="2539" y="15118"/>
                  </a:cubicBezTo>
                  <a:cubicBezTo>
                    <a:pt x="2572" y="15096"/>
                    <a:pt x="2599" y="15085"/>
                    <a:pt x="2627" y="15085"/>
                  </a:cubicBezTo>
                  <a:cubicBezTo>
                    <a:pt x="2654" y="15085"/>
                    <a:pt x="2682" y="15096"/>
                    <a:pt x="2715" y="15118"/>
                  </a:cubicBezTo>
                  <a:cubicBezTo>
                    <a:pt x="2730" y="15133"/>
                    <a:pt x="2745" y="15140"/>
                    <a:pt x="2758" y="15140"/>
                  </a:cubicBezTo>
                  <a:cubicBezTo>
                    <a:pt x="2786" y="15140"/>
                    <a:pt x="2811" y="15111"/>
                    <a:pt x="2825" y="15052"/>
                  </a:cubicBezTo>
                  <a:cubicBezTo>
                    <a:pt x="2825" y="14985"/>
                    <a:pt x="2848" y="14919"/>
                    <a:pt x="2892" y="14875"/>
                  </a:cubicBezTo>
                  <a:cubicBezTo>
                    <a:pt x="2914" y="14809"/>
                    <a:pt x="2980" y="14743"/>
                    <a:pt x="2980" y="14676"/>
                  </a:cubicBezTo>
                  <a:cubicBezTo>
                    <a:pt x="2980" y="14654"/>
                    <a:pt x="3002" y="14654"/>
                    <a:pt x="3002" y="14654"/>
                  </a:cubicBezTo>
                  <a:cubicBezTo>
                    <a:pt x="3046" y="14632"/>
                    <a:pt x="3046" y="14588"/>
                    <a:pt x="3046" y="14566"/>
                  </a:cubicBezTo>
                  <a:cubicBezTo>
                    <a:pt x="3046" y="14544"/>
                    <a:pt x="3046" y="14500"/>
                    <a:pt x="3046" y="14500"/>
                  </a:cubicBezTo>
                  <a:cubicBezTo>
                    <a:pt x="3112" y="14434"/>
                    <a:pt x="3156" y="14390"/>
                    <a:pt x="3201" y="14345"/>
                  </a:cubicBezTo>
                  <a:cubicBezTo>
                    <a:pt x="3245" y="14323"/>
                    <a:pt x="3245" y="14301"/>
                    <a:pt x="3223" y="14279"/>
                  </a:cubicBezTo>
                  <a:cubicBezTo>
                    <a:pt x="3216" y="14273"/>
                    <a:pt x="3210" y="14270"/>
                    <a:pt x="3203" y="14270"/>
                  </a:cubicBezTo>
                  <a:cubicBezTo>
                    <a:pt x="3188" y="14270"/>
                    <a:pt x="3172" y="14286"/>
                    <a:pt x="3156" y="14301"/>
                  </a:cubicBezTo>
                  <a:cubicBezTo>
                    <a:pt x="3134" y="14301"/>
                    <a:pt x="3134" y="14301"/>
                    <a:pt x="3134" y="14323"/>
                  </a:cubicBezTo>
                  <a:cubicBezTo>
                    <a:pt x="3123" y="14334"/>
                    <a:pt x="3112" y="14340"/>
                    <a:pt x="3099" y="14340"/>
                  </a:cubicBezTo>
                  <a:cubicBezTo>
                    <a:pt x="3085" y="14340"/>
                    <a:pt x="3068" y="14334"/>
                    <a:pt x="3046" y="14323"/>
                  </a:cubicBezTo>
                  <a:cubicBezTo>
                    <a:pt x="3024" y="14323"/>
                    <a:pt x="3002" y="14301"/>
                    <a:pt x="2980" y="14279"/>
                  </a:cubicBezTo>
                  <a:cubicBezTo>
                    <a:pt x="3002" y="14213"/>
                    <a:pt x="3024" y="14191"/>
                    <a:pt x="3046" y="14147"/>
                  </a:cubicBezTo>
                  <a:cubicBezTo>
                    <a:pt x="3090" y="14081"/>
                    <a:pt x="3179" y="14103"/>
                    <a:pt x="3223" y="14059"/>
                  </a:cubicBezTo>
                  <a:cubicBezTo>
                    <a:pt x="3223" y="14036"/>
                    <a:pt x="3223" y="14014"/>
                    <a:pt x="3223" y="14014"/>
                  </a:cubicBezTo>
                  <a:cubicBezTo>
                    <a:pt x="3201" y="13948"/>
                    <a:pt x="3201" y="13904"/>
                    <a:pt x="3267" y="13860"/>
                  </a:cubicBezTo>
                  <a:cubicBezTo>
                    <a:pt x="3289" y="13816"/>
                    <a:pt x="3311" y="13772"/>
                    <a:pt x="3333" y="13728"/>
                  </a:cubicBezTo>
                  <a:cubicBezTo>
                    <a:pt x="3355" y="13683"/>
                    <a:pt x="3377" y="13617"/>
                    <a:pt x="3399" y="13551"/>
                  </a:cubicBezTo>
                  <a:cubicBezTo>
                    <a:pt x="3421" y="13529"/>
                    <a:pt x="3443" y="13507"/>
                    <a:pt x="3488" y="13507"/>
                  </a:cubicBezTo>
                  <a:cubicBezTo>
                    <a:pt x="3510" y="13507"/>
                    <a:pt x="3532" y="13485"/>
                    <a:pt x="3554" y="13485"/>
                  </a:cubicBezTo>
                  <a:cubicBezTo>
                    <a:pt x="3554" y="13396"/>
                    <a:pt x="3532" y="13308"/>
                    <a:pt x="3532" y="13220"/>
                  </a:cubicBezTo>
                  <a:cubicBezTo>
                    <a:pt x="3554" y="13220"/>
                    <a:pt x="3554" y="13220"/>
                    <a:pt x="3576" y="13198"/>
                  </a:cubicBezTo>
                  <a:cubicBezTo>
                    <a:pt x="3642" y="13198"/>
                    <a:pt x="3730" y="13198"/>
                    <a:pt x="3797" y="13132"/>
                  </a:cubicBezTo>
                  <a:cubicBezTo>
                    <a:pt x="3797" y="13110"/>
                    <a:pt x="3841" y="13110"/>
                    <a:pt x="3863" y="13087"/>
                  </a:cubicBezTo>
                  <a:lnTo>
                    <a:pt x="3951" y="13087"/>
                  </a:lnTo>
                  <a:cubicBezTo>
                    <a:pt x="3951" y="12911"/>
                    <a:pt x="4017" y="12823"/>
                    <a:pt x="4150" y="12779"/>
                  </a:cubicBezTo>
                  <a:cubicBezTo>
                    <a:pt x="4150" y="12823"/>
                    <a:pt x="4172" y="12867"/>
                    <a:pt x="4172" y="12889"/>
                  </a:cubicBezTo>
                  <a:cubicBezTo>
                    <a:pt x="4194" y="12933"/>
                    <a:pt x="4172" y="12955"/>
                    <a:pt x="4128" y="12977"/>
                  </a:cubicBezTo>
                  <a:cubicBezTo>
                    <a:pt x="4128" y="12977"/>
                    <a:pt x="4128" y="12999"/>
                    <a:pt x="4128" y="12999"/>
                  </a:cubicBezTo>
                  <a:cubicBezTo>
                    <a:pt x="4128" y="13043"/>
                    <a:pt x="4150" y="13065"/>
                    <a:pt x="4150" y="13087"/>
                  </a:cubicBezTo>
                  <a:cubicBezTo>
                    <a:pt x="4128" y="13132"/>
                    <a:pt x="4083" y="13176"/>
                    <a:pt x="4061" y="13220"/>
                  </a:cubicBezTo>
                  <a:cubicBezTo>
                    <a:pt x="4017" y="13286"/>
                    <a:pt x="3951" y="13242"/>
                    <a:pt x="3929" y="13308"/>
                  </a:cubicBezTo>
                  <a:cubicBezTo>
                    <a:pt x="3929" y="13308"/>
                    <a:pt x="3929" y="13330"/>
                    <a:pt x="3929" y="13330"/>
                  </a:cubicBezTo>
                  <a:cubicBezTo>
                    <a:pt x="4017" y="13352"/>
                    <a:pt x="4083" y="13441"/>
                    <a:pt x="4150" y="13529"/>
                  </a:cubicBezTo>
                  <a:cubicBezTo>
                    <a:pt x="4172" y="13551"/>
                    <a:pt x="4194" y="13595"/>
                    <a:pt x="4194" y="13617"/>
                  </a:cubicBezTo>
                  <a:cubicBezTo>
                    <a:pt x="4194" y="13705"/>
                    <a:pt x="4238" y="13750"/>
                    <a:pt x="4282" y="13816"/>
                  </a:cubicBezTo>
                  <a:cubicBezTo>
                    <a:pt x="4304" y="13838"/>
                    <a:pt x="4348" y="13860"/>
                    <a:pt x="4348" y="13904"/>
                  </a:cubicBezTo>
                  <a:cubicBezTo>
                    <a:pt x="4326" y="13948"/>
                    <a:pt x="4304" y="13970"/>
                    <a:pt x="4260" y="14014"/>
                  </a:cubicBezTo>
                  <a:cubicBezTo>
                    <a:pt x="4282" y="14036"/>
                    <a:pt x="4304" y="14036"/>
                    <a:pt x="4326" y="14036"/>
                  </a:cubicBezTo>
                  <a:cubicBezTo>
                    <a:pt x="4392" y="14081"/>
                    <a:pt x="4392" y="14125"/>
                    <a:pt x="4348" y="14169"/>
                  </a:cubicBezTo>
                  <a:cubicBezTo>
                    <a:pt x="4326" y="14213"/>
                    <a:pt x="4282" y="14279"/>
                    <a:pt x="4238" y="14323"/>
                  </a:cubicBezTo>
                  <a:cubicBezTo>
                    <a:pt x="4282" y="14368"/>
                    <a:pt x="4304" y="14434"/>
                    <a:pt x="4282" y="14500"/>
                  </a:cubicBezTo>
                  <a:cubicBezTo>
                    <a:pt x="4282" y="14543"/>
                    <a:pt x="4264" y="14567"/>
                    <a:pt x="4233" y="14567"/>
                  </a:cubicBezTo>
                  <a:cubicBezTo>
                    <a:pt x="4216" y="14567"/>
                    <a:pt x="4195" y="14560"/>
                    <a:pt x="4172" y="14544"/>
                  </a:cubicBezTo>
                  <a:cubicBezTo>
                    <a:pt x="4150" y="14544"/>
                    <a:pt x="4150" y="14522"/>
                    <a:pt x="4128" y="14522"/>
                  </a:cubicBezTo>
                  <a:cubicBezTo>
                    <a:pt x="4105" y="14522"/>
                    <a:pt x="4105" y="14522"/>
                    <a:pt x="4105" y="14544"/>
                  </a:cubicBezTo>
                  <a:cubicBezTo>
                    <a:pt x="4083" y="14566"/>
                    <a:pt x="4083" y="14588"/>
                    <a:pt x="4083" y="14632"/>
                  </a:cubicBezTo>
                  <a:cubicBezTo>
                    <a:pt x="4017" y="14588"/>
                    <a:pt x="4017" y="14588"/>
                    <a:pt x="3885" y="14566"/>
                  </a:cubicBezTo>
                  <a:cubicBezTo>
                    <a:pt x="3863" y="14566"/>
                    <a:pt x="3863" y="14566"/>
                    <a:pt x="3841" y="14544"/>
                  </a:cubicBezTo>
                  <a:cubicBezTo>
                    <a:pt x="3797" y="14544"/>
                    <a:pt x="3730" y="14544"/>
                    <a:pt x="3686" y="14566"/>
                  </a:cubicBezTo>
                  <a:cubicBezTo>
                    <a:pt x="3664" y="14566"/>
                    <a:pt x="3620" y="14588"/>
                    <a:pt x="3598" y="14588"/>
                  </a:cubicBezTo>
                  <a:cubicBezTo>
                    <a:pt x="3549" y="14580"/>
                    <a:pt x="3519" y="14575"/>
                    <a:pt x="3495" y="14575"/>
                  </a:cubicBezTo>
                  <a:cubicBezTo>
                    <a:pt x="3454" y="14575"/>
                    <a:pt x="3433" y="14590"/>
                    <a:pt x="3377" y="14632"/>
                  </a:cubicBezTo>
                  <a:cubicBezTo>
                    <a:pt x="3333" y="14632"/>
                    <a:pt x="3289" y="14610"/>
                    <a:pt x="3267" y="14588"/>
                  </a:cubicBezTo>
                  <a:cubicBezTo>
                    <a:pt x="3245" y="14588"/>
                    <a:pt x="3223" y="14588"/>
                    <a:pt x="3223" y="14632"/>
                  </a:cubicBezTo>
                  <a:cubicBezTo>
                    <a:pt x="3289" y="14676"/>
                    <a:pt x="3355" y="14743"/>
                    <a:pt x="3443" y="14809"/>
                  </a:cubicBezTo>
                  <a:cubicBezTo>
                    <a:pt x="3443" y="14831"/>
                    <a:pt x="3443" y="14831"/>
                    <a:pt x="3443" y="14853"/>
                  </a:cubicBezTo>
                  <a:cubicBezTo>
                    <a:pt x="3443" y="14919"/>
                    <a:pt x="3443" y="14963"/>
                    <a:pt x="3510" y="15008"/>
                  </a:cubicBezTo>
                  <a:cubicBezTo>
                    <a:pt x="3532" y="15030"/>
                    <a:pt x="3554" y="15074"/>
                    <a:pt x="3554" y="15118"/>
                  </a:cubicBezTo>
                  <a:cubicBezTo>
                    <a:pt x="3576" y="15228"/>
                    <a:pt x="3620" y="15317"/>
                    <a:pt x="3686" y="15427"/>
                  </a:cubicBezTo>
                  <a:cubicBezTo>
                    <a:pt x="3730" y="15493"/>
                    <a:pt x="3708" y="15493"/>
                    <a:pt x="3642" y="15537"/>
                  </a:cubicBezTo>
                  <a:cubicBezTo>
                    <a:pt x="3598" y="15537"/>
                    <a:pt x="3576" y="15471"/>
                    <a:pt x="3532" y="15471"/>
                  </a:cubicBezTo>
                  <a:cubicBezTo>
                    <a:pt x="3532" y="15493"/>
                    <a:pt x="3532" y="15493"/>
                    <a:pt x="3532" y="15493"/>
                  </a:cubicBezTo>
                  <a:cubicBezTo>
                    <a:pt x="3532" y="15515"/>
                    <a:pt x="3532" y="15537"/>
                    <a:pt x="3532" y="15537"/>
                  </a:cubicBezTo>
                  <a:cubicBezTo>
                    <a:pt x="3532" y="15559"/>
                    <a:pt x="3532" y="15581"/>
                    <a:pt x="3510" y="15603"/>
                  </a:cubicBezTo>
                  <a:cubicBezTo>
                    <a:pt x="3462" y="15667"/>
                    <a:pt x="3403" y="15719"/>
                    <a:pt x="3325" y="15719"/>
                  </a:cubicBezTo>
                  <a:cubicBezTo>
                    <a:pt x="3294" y="15719"/>
                    <a:pt x="3260" y="15710"/>
                    <a:pt x="3223" y="15692"/>
                  </a:cubicBezTo>
                  <a:cubicBezTo>
                    <a:pt x="3156" y="15670"/>
                    <a:pt x="3090" y="15670"/>
                    <a:pt x="3046" y="15670"/>
                  </a:cubicBezTo>
                  <a:cubicBezTo>
                    <a:pt x="2980" y="15670"/>
                    <a:pt x="2936" y="15714"/>
                    <a:pt x="2958" y="15780"/>
                  </a:cubicBezTo>
                  <a:cubicBezTo>
                    <a:pt x="2958" y="15824"/>
                    <a:pt x="2980" y="15846"/>
                    <a:pt x="2980" y="15890"/>
                  </a:cubicBezTo>
                  <a:cubicBezTo>
                    <a:pt x="3002" y="15934"/>
                    <a:pt x="2980" y="15979"/>
                    <a:pt x="2936" y="16001"/>
                  </a:cubicBezTo>
                  <a:cubicBezTo>
                    <a:pt x="2929" y="16007"/>
                    <a:pt x="2921" y="16010"/>
                    <a:pt x="2912" y="16010"/>
                  </a:cubicBezTo>
                  <a:cubicBezTo>
                    <a:pt x="2890" y="16010"/>
                    <a:pt x="2863" y="15994"/>
                    <a:pt x="2848" y="15979"/>
                  </a:cubicBezTo>
                  <a:cubicBezTo>
                    <a:pt x="2825" y="15979"/>
                    <a:pt x="2803" y="15957"/>
                    <a:pt x="2781" y="15934"/>
                  </a:cubicBezTo>
                  <a:lnTo>
                    <a:pt x="2759" y="15934"/>
                  </a:lnTo>
                  <a:cubicBezTo>
                    <a:pt x="2737" y="15957"/>
                    <a:pt x="2737" y="15957"/>
                    <a:pt x="2737" y="15979"/>
                  </a:cubicBezTo>
                  <a:cubicBezTo>
                    <a:pt x="2737" y="16001"/>
                    <a:pt x="2737" y="16023"/>
                    <a:pt x="2737" y="16045"/>
                  </a:cubicBezTo>
                  <a:cubicBezTo>
                    <a:pt x="2759" y="16089"/>
                    <a:pt x="2781" y="16155"/>
                    <a:pt x="2781" y="16199"/>
                  </a:cubicBezTo>
                  <a:cubicBezTo>
                    <a:pt x="2759" y="16398"/>
                    <a:pt x="2781" y="16420"/>
                    <a:pt x="2561" y="16486"/>
                  </a:cubicBezTo>
                  <a:cubicBezTo>
                    <a:pt x="2561" y="16486"/>
                    <a:pt x="2561" y="16508"/>
                    <a:pt x="2539" y="16508"/>
                  </a:cubicBezTo>
                  <a:cubicBezTo>
                    <a:pt x="2539" y="16530"/>
                    <a:pt x="2539" y="16552"/>
                    <a:pt x="2539" y="16574"/>
                  </a:cubicBezTo>
                  <a:lnTo>
                    <a:pt x="2450" y="16574"/>
                  </a:lnTo>
                  <a:cubicBezTo>
                    <a:pt x="2450" y="16597"/>
                    <a:pt x="2450" y="16619"/>
                    <a:pt x="2428" y="16619"/>
                  </a:cubicBezTo>
                  <a:cubicBezTo>
                    <a:pt x="2428" y="16641"/>
                    <a:pt x="2428" y="16663"/>
                    <a:pt x="2406" y="16663"/>
                  </a:cubicBezTo>
                  <a:cubicBezTo>
                    <a:pt x="2362" y="16663"/>
                    <a:pt x="2340" y="16641"/>
                    <a:pt x="2318" y="16641"/>
                  </a:cubicBezTo>
                  <a:cubicBezTo>
                    <a:pt x="2274" y="16641"/>
                    <a:pt x="2252" y="16663"/>
                    <a:pt x="2230" y="16663"/>
                  </a:cubicBezTo>
                  <a:cubicBezTo>
                    <a:pt x="2185" y="16729"/>
                    <a:pt x="2097" y="16751"/>
                    <a:pt x="2031" y="16773"/>
                  </a:cubicBezTo>
                  <a:cubicBezTo>
                    <a:pt x="1943" y="16817"/>
                    <a:pt x="1899" y="16883"/>
                    <a:pt x="1899" y="16972"/>
                  </a:cubicBezTo>
                  <a:cubicBezTo>
                    <a:pt x="1921" y="17038"/>
                    <a:pt x="1899" y="17104"/>
                    <a:pt x="1832" y="17148"/>
                  </a:cubicBezTo>
                  <a:cubicBezTo>
                    <a:pt x="1766" y="17170"/>
                    <a:pt x="1744" y="17237"/>
                    <a:pt x="1766" y="17303"/>
                  </a:cubicBezTo>
                  <a:cubicBezTo>
                    <a:pt x="1766" y="17347"/>
                    <a:pt x="1766" y="17413"/>
                    <a:pt x="1766" y="17479"/>
                  </a:cubicBezTo>
                  <a:cubicBezTo>
                    <a:pt x="1766" y="17501"/>
                    <a:pt x="1744" y="17523"/>
                    <a:pt x="1722" y="17546"/>
                  </a:cubicBezTo>
                  <a:cubicBezTo>
                    <a:pt x="1678" y="17546"/>
                    <a:pt x="1656" y="17523"/>
                    <a:pt x="1612" y="17523"/>
                  </a:cubicBezTo>
                  <a:cubicBezTo>
                    <a:pt x="1590" y="17523"/>
                    <a:pt x="1567" y="17523"/>
                    <a:pt x="1567" y="17568"/>
                  </a:cubicBezTo>
                  <a:cubicBezTo>
                    <a:pt x="1678" y="17634"/>
                    <a:pt x="1678" y="17634"/>
                    <a:pt x="1722" y="17766"/>
                  </a:cubicBezTo>
                  <a:cubicBezTo>
                    <a:pt x="1722" y="17788"/>
                    <a:pt x="1722" y="17788"/>
                    <a:pt x="1722" y="17810"/>
                  </a:cubicBezTo>
                  <a:cubicBezTo>
                    <a:pt x="1722" y="17877"/>
                    <a:pt x="1766" y="17921"/>
                    <a:pt x="1832" y="17921"/>
                  </a:cubicBezTo>
                  <a:cubicBezTo>
                    <a:pt x="1832" y="17921"/>
                    <a:pt x="1854" y="17943"/>
                    <a:pt x="1854" y="17943"/>
                  </a:cubicBezTo>
                  <a:cubicBezTo>
                    <a:pt x="1965" y="17987"/>
                    <a:pt x="2031" y="18053"/>
                    <a:pt x="2031" y="18186"/>
                  </a:cubicBezTo>
                  <a:cubicBezTo>
                    <a:pt x="2031" y="18208"/>
                    <a:pt x="2053" y="18252"/>
                    <a:pt x="2075" y="18274"/>
                  </a:cubicBezTo>
                  <a:cubicBezTo>
                    <a:pt x="2141" y="18340"/>
                    <a:pt x="2185" y="18428"/>
                    <a:pt x="2252" y="18495"/>
                  </a:cubicBezTo>
                  <a:cubicBezTo>
                    <a:pt x="2185" y="18627"/>
                    <a:pt x="2075" y="18737"/>
                    <a:pt x="1987" y="18803"/>
                  </a:cubicBezTo>
                  <a:cubicBezTo>
                    <a:pt x="1943" y="18826"/>
                    <a:pt x="1876" y="18848"/>
                    <a:pt x="1832" y="18848"/>
                  </a:cubicBezTo>
                  <a:cubicBezTo>
                    <a:pt x="1744" y="18870"/>
                    <a:pt x="1678" y="18870"/>
                    <a:pt x="1612" y="18870"/>
                  </a:cubicBezTo>
                  <a:cubicBezTo>
                    <a:pt x="1567" y="19002"/>
                    <a:pt x="1479" y="19090"/>
                    <a:pt x="1369" y="19157"/>
                  </a:cubicBezTo>
                  <a:cubicBezTo>
                    <a:pt x="1325" y="19135"/>
                    <a:pt x="1259" y="19112"/>
                    <a:pt x="1192" y="19112"/>
                  </a:cubicBezTo>
                  <a:cubicBezTo>
                    <a:pt x="1259" y="19201"/>
                    <a:pt x="1259" y="19201"/>
                    <a:pt x="1325" y="19245"/>
                  </a:cubicBezTo>
                  <a:cubicBezTo>
                    <a:pt x="1347" y="19267"/>
                    <a:pt x="1369" y="19289"/>
                    <a:pt x="1369" y="19311"/>
                  </a:cubicBezTo>
                  <a:cubicBezTo>
                    <a:pt x="1391" y="19399"/>
                    <a:pt x="1413" y="19488"/>
                    <a:pt x="1325" y="19576"/>
                  </a:cubicBezTo>
                  <a:lnTo>
                    <a:pt x="1281" y="19576"/>
                  </a:lnTo>
                  <a:cubicBezTo>
                    <a:pt x="1265" y="19572"/>
                    <a:pt x="1251" y="19570"/>
                    <a:pt x="1238" y="19570"/>
                  </a:cubicBezTo>
                  <a:cubicBezTo>
                    <a:pt x="1177" y="19570"/>
                    <a:pt x="1140" y="19610"/>
                    <a:pt x="1104" y="19664"/>
                  </a:cubicBezTo>
                  <a:cubicBezTo>
                    <a:pt x="1082" y="19708"/>
                    <a:pt x="1038" y="19752"/>
                    <a:pt x="994" y="19797"/>
                  </a:cubicBezTo>
                  <a:lnTo>
                    <a:pt x="972" y="19797"/>
                  </a:lnTo>
                  <a:cubicBezTo>
                    <a:pt x="950" y="19797"/>
                    <a:pt x="927" y="19797"/>
                    <a:pt x="905" y="19775"/>
                  </a:cubicBezTo>
                  <a:cubicBezTo>
                    <a:pt x="905" y="19797"/>
                    <a:pt x="883" y="19797"/>
                    <a:pt x="883" y="19797"/>
                  </a:cubicBezTo>
                  <a:cubicBezTo>
                    <a:pt x="883" y="19797"/>
                    <a:pt x="883" y="19819"/>
                    <a:pt x="861" y="19819"/>
                  </a:cubicBezTo>
                  <a:cubicBezTo>
                    <a:pt x="832" y="19878"/>
                    <a:pt x="802" y="19907"/>
                    <a:pt x="760" y="19907"/>
                  </a:cubicBezTo>
                  <a:cubicBezTo>
                    <a:pt x="739" y="19907"/>
                    <a:pt x="714" y="19900"/>
                    <a:pt x="685" y="19885"/>
                  </a:cubicBezTo>
                  <a:cubicBezTo>
                    <a:pt x="663" y="19863"/>
                    <a:pt x="641" y="19863"/>
                    <a:pt x="619" y="19841"/>
                  </a:cubicBezTo>
                  <a:cubicBezTo>
                    <a:pt x="530" y="19951"/>
                    <a:pt x="442" y="20017"/>
                    <a:pt x="310" y="20039"/>
                  </a:cubicBezTo>
                  <a:cubicBezTo>
                    <a:pt x="310" y="20039"/>
                    <a:pt x="287" y="20061"/>
                    <a:pt x="287" y="20061"/>
                  </a:cubicBezTo>
                  <a:cubicBezTo>
                    <a:pt x="310" y="20084"/>
                    <a:pt x="332" y="20084"/>
                    <a:pt x="354" y="20084"/>
                  </a:cubicBezTo>
                  <a:cubicBezTo>
                    <a:pt x="368" y="20081"/>
                    <a:pt x="382" y="20079"/>
                    <a:pt x="394" y="20079"/>
                  </a:cubicBezTo>
                  <a:cubicBezTo>
                    <a:pt x="476" y="20079"/>
                    <a:pt x="514" y="20139"/>
                    <a:pt x="552" y="20216"/>
                  </a:cubicBezTo>
                  <a:cubicBezTo>
                    <a:pt x="530" y="20216"/>
                    <a:pt x="486" y="20238"/>
                    <a:pt x="464" y="20238"/>
                  </a:cubicBezTo>
                  <a:cubicBezTo>
                    <a:pt x="464" y="20282"/>
                    <a:pt x="464" y="20304"/>
                    <a:pt x="464" y="20326"/>
                  </a:cubicBezTo>
                  <a:cubicBezTo>
                    <a:pt x="287" y="20348"/>
                    <a:pt x="243" y="20370"/>
                    <a:pt x="199" y="20503"/>
                  </a:cubicBezTo>
                  <a:cubicBezTo>
                    <a:pt x="221" y="20547"/>
                    <a:pt x="287" y="20569"/>
                    <a:pt x="310" y="20635"/>
                  </a:cubicBezTo>
                  <a:cubicBezTo>
                    <a:pt x="287" y="20657"/>
                    <a:pt x="265" y="20679"/>
                    <a:pt x="221" y="20701"/>
                  </a:cubicBezTo>
                  <a:cubicBezTo>
                    <a:pt x="243" y="20701"/>
                    <a:pt x="243" y="20724"/>
                    <a:pt x="265" y="20724"/>
                  </a:cubicBezTo>
                  <a:cubicBezTo>
                    <a:pt x="287" y="20746"/>
                    <a:pt x="310" y="20768"/>
                    <a:pt x="332" y="20768"/>
                  </a:cubicBezTo>
                  <a:cubicBezTo>
                    <a:pt x="420" y="20834"/>
                    <a:pt x="420" y="20856"/>
                    <a:pt x="376" y="20944"/>
                  </a:cubicBezTo>
                  <a:cubicBezTo>
                    <a:pt x="354" y="20988"/>
                    <a:pt x="332" y="21033"/>
                    <a:pt x="354" y="21077"/>
                  </a:cubicBezTo>
                  <a:cubicBezTo>
                    <a:pt x="398" y="21121"/>
                    <a:pt x="376" y="21165"/>
                    <a:pt x="354" y="21209"/>
                  </a:cubicBezTo>
                  <a:cubicBezTo>
                    <a:pt x="354" y="21253"/>
                    <a:pt x="376" y="21297"/>
                    <a:pt x="420" y="21341"/>
                  </a:cubicBezTo>
                  <a:cubicBezTo>
                    <a:pt x="442" y="21341"/>
                    <a:pt x="486" y="21364"/>
                    <a:pt x="508" y="21364"/>
                  </a:cubicBezTo>
                  <a:cubicBezTo>
                    <a:pt x="530" y="21386"/>
                    <a:pt x="574" y="21386"/>
                    <a:pt x="596" y="21408"/>
                  </a:cubicBezTo>
                  <a:cubicBezTo>
                    <a:pt x="619" y="21430"/>
                    <a:pt x="641" y="21452"/>
                    <a:pt x="619" y="21474"/>
                  </a:cubicBezTo>
                  <a:cubicBezTo>
                    <a:pt x="619" y="21518"/>
                    <a:pt x="641" y="21562"/>
                    <a:pt x="663" y="21606"/>
                  </a:cubicBezTo>
                  <a:cubicBezTo>
                    <a:pt x="685" y="21650"/>
                    <a:pt x="663" y="21695"/>
                    <a:pt x="619" y="21717"/>
                  </a:cubicBezTo>
                  <a:cubicBezTo>
                    <a:pt x="574" y="21717"/>
                    <a:pt x="552" y="21739"/>
                    <a:pt x="508" y="21761"/>
                  </a:cubicBezTo>
                  <a:cubicBezTo>
                    <a:pt x="530" y="21783"/>
                    <a:pt x="552" y="21827"/>
                    <a:pt x="530" y="21849"/>
                  </a:cubicBezTo>
                  <a:cubicBezTo>
                    <a:pt x="508" y="21915"/>
                    <a:pt x="508" y="21982"/>
                    <a:pt x="552" y="22048"/>
                  </a:cubicBezTo>
                  <a:cubicBezTo>
                    <a:pt x="552" y="22048"/>
                    <a:pt x="552" y="22092"/>
                    <a:pt x="530" y="22092"/>
                  </a:cubicBezTo>
                  <a:cubicBezTo>
                    <a:pt x="521" y="22111"/>
                    <a:pt x="512" y="22117"/>
                    <a:pt x="502" y="22117"/>
                  </a:cubicBezTo>
                  <a:cubicBezTo>
                    <a:pt x="490" y="22117"/>
                    <a:pt x="477" y="22105"/>
                    <a:pt x="464" y="22092"/>
                  </a:cubicBezTo>
                  <a:cubicBezTo>
                    <a:pt x="442" y="22070"/>
                    <a:pt x="420" y="22048"/>
                    <a:pt x="398" y="22004"/>
                  </a:cubicBezTo>
                  <a:cubicBezTo>
                    <a:pt x="383" y="22004"/>
                    <a:pt x="378" y="21994"/>
                    <a:pt x="370" y="21994"/>
                  </a:cubicBezTo>
                  <a:cubicBezTo>
                    <a:pt x="366" y="21994"/>
                    <a:pt x="361" y="21996"/>
                    <a:pt x="354" y="22004"/>
                  </a:cubicBezTo>
                  <a:cubicBezTo>
                    <a:pt x="354" y="22004"/>
                    <a:pt x="354" y="22026"/>
                    <a:pt x="354" y="22026"/>
                  </a:cubicBezTo>
                  <a:cubicBezTo>
                    <a:pt x="376" y="22114"/>
                    <a:pt x="354" y="22158"/>
                    <a:pt x="265" y="22202"/>
                  </a:cubicBezTo>
                  <a:cubicBezTo>
                    <a:pt x="243" y="22202"/>
                    <a:pt x="199" y="22224"/>
                    <a:pt x="155" y="22224"/>
                  </a:cubicBezTo>
                  <a:cubicBezTo>
                    <a:pt x="133" y="22246"/>
                    <a:pt x="111" y="22246"/>
                    <a:pt x="89" y="22268"/>
                  </a:cubicBezTo>
                  <a:cubicBezTo>
                    <a:pt x="1" y="22290"/>
                    <a:pt x="1" y="22379"/>
                    <a:pt x="67" y="22423"/>
                  </a:cubicBezTo>
                  <a:cubicBezTo>
                    <a:pt x="89" y="22445"/>
                    <a:pt x="133" y="22467"/>
                    <a:pt x="177" y="22489"/>
                  </a:cubicBezTo>
                  <a:cubicBezTo>
                    <a:pt x="221" y="22533"/>
                    <a:pt x="287" y="22577"/>
                    <a:pt x="287" y="22644"/>
                  </a:cubicBezTo>
                  <a:cubicBezTo>
                    <a:pt x="287" y="22732"/>
                    <a:pt x="332" y="22776"/>
                    <a:pt x="398" y="22820"/>
                  </a:cubicBezTo>
                  <a:cubicBezTo>
                    <a:pt x="442" y="22864"/>
                    <a:pt x="508" y="22908"/>
                    <a:pt x="552" y="22930"/>
                  </a:cubicBezTo>
                  <a:cubicBezTo>
                    <a:pt x="641" y="22975"/>
                    <a:pt x="707" y="23019"/>
                    <a:pt x="773" y="23085"/>
                  </a:cubicBezTo>
                  <a:cubicBezTo>
                    <a:pt x="794" y="23080"/>
                    <a:pt x="815" y="23077"/>
                    <a:pt x="835" y="23077"/>
                  </a:cubicBezTo>
                  <a:cubicBezTo>
                    <a:pt x="902" y="23077"/>
                    <a:pt x="965" y="23106"/>
                    <a:pt x="1016" y="23173"/>
                  </a:cubicBezTo>
                  <a:cubicBezTo>
                    <a:pt x="1038" y="23195"/>
                    <a:pt x="1082" y="23217"/>
                    <a:pt x="1104" y="23217"/>
                  </a:cubicBezTo>
                  <a:cubicBezTo>
                    <a:pt x="1192" y="23239"/>
                    <a:pt x="1259" y="23284"/>
                    <a:pt x="1325" y="23350"/>
                  </a:cubicBezTo>
                  <a:cubicBezTo>
                    <a:pt x="1347" y="23372"/>
                    <a:pt x="1369" y="23394"/>
                    <a:pt x="1391" y="23394"/>
                  </a:cubicBezTo>
                  <a:cubicBezTo>
                    <a:pt x="1523" y="23394"/>
                    <a:pt x="1612" y="23482"/>
                    <a:pt x="1700" y="23571"/>
                  </a:cubicBezTo>
                  <a:cubicBezTo>
                    <a:pt x="1766" y="23615"/>
                    <a:pt x="1854" y="23659"/>
                    <a:pt x="1921" y="23703"/>
                  </a:cubicBezTo>
                  <a:cubicBezTo>
                    <a:pt x="1950" y="23710"/>
                    <a:pt x="1972" y="23715"/>
                    <a:pt x="1991" y="23715"/>
                  </a:cubicBezTo>
                  <a:cubicBezTo>
                    <a:pt x="2028" y="23715"/>
                    <a:pt x="2053" y="23696"/>
                    <a:pt x="2097" y="23637"/>
                  </a:cubicBezTo>
                  <a:cubicBezTo>
                    <a:pt x="2141" y="23593"/>
                    <a:pt x="2185" y="23548"/>
                    <a:pt x="2252" y="23548"/>
                  </a:cubicBezTo>
                  <a:cubicBezTo>
                    <a:pt x="2296" y="23526"/>
                    <a:pt x="2318" y="23526"/>
                    <a:pt x="2340" y="23526"/>
                  </a:cubicBezTo>
                  <a:cubicBezTo>
                    <a:pt x="2362" y="23438"/>
                    <a:pt x="2362" y="23350"/>
                    <a:pt x="2362" y="23284"/>
                  </a:cubicBezTo>
                  <a:cubicBezTo>
                    <a:pt x="2384" y="23195"/>
                    <a:pt x="2406" y="23129"/>
                    <a:pt x="2494" y="23107"/>
                  </a:cubicBezTo>
                  <a:cubicBezTo>
                    <a:pt x="2494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494" y="22997"/>
                  </a:cubicBezTo>
                  <a:cubicBezTo>
                    <a:pt x="2539" y="22930"/>
                    <a:pt x="2516" y="22864"/>
                    <a:pt x="2494" y="22798"/>
                  </a:cubicBezTo>
                  <a:cubicBezTo>
                    <a:pt x="2539" y="22732"/>
                    <a:pt x="2605" y="22688"/>
                    <a:pt x="2671" y="22688"/>
                  </a:cubicBezTo>
                  <a:cubicBezTo>
                    <a:pt x="2693" y="22688"/>
                    <a:pt x="2693" y="22666"/>
                    <a:pt x="2715" y="22644"/>
                  </a:cubicBezTo>
                  <a:cubicBezTo>
                    <a:pt x="2693" y="22622"/>
                    <a:pt x="2671" y="22599"/>
                    <a:pt x="2671" y="22577"/>
                  </a:cubicBezTo>
                  <a:cubicBezTo>
                    <a:pt x="2649" y="22533"/>
                    <a:pt x="2649" y="22511"/>
                    <a:pt x="2649" y="22467"/>
                  </a:cubicBezTo>
                  <a:cubicBezTo>
                    <a:pt x="2649" y="22423"/>
                    <a:pt x="2671" y="22401"/>
                    <a:pt x="2715" y="22379"/>
                  </a:cubicBezTo>
                  <a:cubicBezTo>
                    <a:pt x="2759" y="22313"/>
                    <a:pt x="2759" y="22313"/>
                    <a:pt x="2737" y="22246"/>
                  </a:cubicBezTo>
                  <a:cubicBezTo>
                    <a:pt x="2737" y="22224"/>
                    <a:pt x="2715" y="22224"/>
                    <a:pt x="2715" y="22202"/>
                  </a:cubicBezTo>
                  <a:cubicBezTo>
                    <a:pt x="2715" y="22180"/>
                    <a:pt x="2715" y="22136"/>
                    <a:pt x="2759" y="22114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781" y="22070"/>
                    <a:pt x="2781" y="22048"/>
                    <a:pt x="2781" y="22004"/>
                  </a:cubicBezTo>
                  <a:cubicBezTo>
                    <a:pt x="2781" y="21982"/>
                    <a:pt x="2781" y="21959"/>
                    <a:pt x="2781" y="21937"/>
                  </a:cubicBezTo>
                  <a:cubicBezTo>
                    <a:pt x="2803" y="21849"/>
                    <a:pt x="2825" y="21783"/>
                    <a:pt x="2914" y="21761"/>
                  </a:cubicBezTo>
                  <a:cubicBezTo>
                    <a:pt x="3002" y="21717"/>
                    <a:pt x="3046" y="21650"/>
                    <a:pt x="3046" y="21562"/>
                  </a:cubicBezTo>
                  <a:cubicBezTo>
                    <a:pt x="3046" y="21540"/>
                    <a:pt x="3046" y="21496"/>
                    <a:pt x="3046" y="21474"/>
                  </a:cubicBezTo>
                  <a:cubicBezTo>
                    <a:pt x="3046" y="21430"/>
                    <a:pt x="3046" y="21408"/>
                    <a:pt x="3046" y="21386"/>
                  </a:cubicBezTo>
                  <a:cubicBezTo>
                    <a:pt x="3090" y="21319"/>
                    <a:pt x="3112" y="21231"/>
                    <a:pt x="3134" y="21165"/>
                  </a:cubicBezTo>
                  <a:cubicBezTo>
                    <a:pt x="3134" y="21121"/>
                    <a:pt x="3179" y="21099"/>
                    <a:pt x="3223" y="21099"/>
                  </a:cubicBezTo>
                  <a:cubicBezTo>
                    <a:pt x="3267" y="21099"/>
                    <a:pt x="3311" y="21121"/>
                    <a:pt x="3377" y="21121"/>
                  </a:cubicBezTo>
                  <a:lnTo>
                    <a:pt x="3443" y="21121"/>
                  </a:lnTo>
                  <a:cubicBezTo>
                    <a:pt x="3399" y="21055"/>
                    <a:pt x="3377" y="21010"/>
                    <a:pt x="3333" y="20966"/>
                  </a:cubicBezTo>
                  <a:cubicBezTo>
                    <a:pt x="3355" y="20944"/>
                    <a:pt x="3355" y="20944"/>
                    <a:pt x="3355" y="20944"/>
                  </a:cubicBezTo>
                  <a:cubicBezTo>
                    <a:pt x="3377" y="20922"/>
                    <a:pt x="3377" y="20900"/>
                    <a:pt x="3399" y="20900"/>
                  </a:cubicBezTo>
                  <a:cubicBezTo>
                    <a:pt x="3488" y="20834"/>
                    <a:pt x="3510" y="20790"/>
                    <a:pt x="3465" y="20679"/>
                  </a:cubicBezTo>
                  <a:cubicBezTo>
                    <a:pt x="3465" y="20657"/>
                    <a:pt x="3465" y="20657"/>
                    <a:pt x="3488" y="20635"/>
                  </a:cubicBezTo>
                  <a:cubicBezTo>
                    <a:pt x="3510" y="20613"/>
                    <a:pt x="3532" y="20569"/>
                    <a:pt x="3576" y="20547"/>
                  </a:cubicBezTo>
                  <a:cubicBezTo>
                    <a:pt x="3620" y="20525"/>
                    <a:pt x="3686" y="20525"/>
                    <a:pt x="3730" y="20525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2"/>
                    <a:pt x="3708" y="20348"/>
                  </a:cubicBezTo>
                  <a:cubicBezTo>
                    <a:pt x="3730" y="20282"/>
                    <a:pt x="3752" y="20238"/>
                    <a:pt x="3797" y="20194"/>
                  </a:cubicBezTo>
                  <a:cubicBezTo>
                    <a:pt x="3841" y="20150"/>
                    <a:pt x="3885" y="20084"/>
                    <a:pt x="3907" y="19995"/>
                  </a:cubicBezTo>
                  <a:cubicBezTo>
                    <a:pt x="3929" y="19951"/>
                    <a:pt x="3951" y="19885"/>
                    <a:pt x="3951" y="19841"/>
                  </a:cubicBezTo>
                  <a:cubicBezTo>
                    <a:pt x="3973" y="19730"/>
                    <a:pt x="4017" y="19620"/>
                    <a:pt x="4128" y="19554"/>
                  </a:cubicBezTo>
                  <a:cubicBezTo>
                    <a:pt x="4105" y="19333"/>
                    <a:pt x="4105" y="19333"/>
                    <a:pt x="4238" y="19223"/>
                  </a:cubicBezTo>
                  <a:cubicBezTo>
                    <a:pt x="4194" y="19002"/>
                    <a:pt x="4194" y="18914"/>
                    <a:pt x="4260" y="18715"/>
                  </a:cubicBezTo>
                  <a:cubicBezTo>
                    <a:pt x="4282" y="18671"/>
                    <a:pt x="4304" y="18649"/>
                    <a:pt x="4348" y="18649"/>
                  </a:cubicBezTo>
                  <a:cubicBezTo>
                    <a:pt x="4414" y="18627"/>
                    <a:pt x="4459" y="18583"/>
                    <a:pt x="4459" y="18517"/>
                  </a:cubicBezTo>
                  <a:cubicBezTo>
                    <a:pt x="4481" y="18450"/>
                    <a:pt x="4481" y="18384"/>
                    <a:pt x="4503" y="18340"/>
                  </a:cubicBezTo>
                  <a:cubicBezTo>
                    <a:pt x="4503" y="18230"/>
                    <a:pt x="4525" y="18163"/>
                    <a:pt x="4591" y="18097"/>
                  </a:cubicBezTo>
                  <a:cubicBezTo>
                    <a:pt x="4613" y="18075"/>
                    <a:pt x="4613" y="18075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9" y="17965"/>
                    <a:pt x="4569" y="17921"/>
                    <a:pt x="4591" y="17899"/>
                  </a:cubicBezTo>
                  <a:cubicBezTo>
                    <a:pt x="4604" y="17873"/>
                    <a:pt x="4624" y="17862"/>
                    <a:pt x="4648" y="17862"/>
                  </a:cubicBezTo>
                  <a:cubicBezTo>
                    <a:pt x="4665" y="17862"/>
                    <a:pt x="4683" y="17867"/>
                    <a:pt x="4701" y="17877"/>
                  </a:cubicBezTo>
                  <a:cubicBezTo>
                    <a:pt x="4723" y="17877"/>
                    <a:pt x="4745" y="17899"/>
                    <a:pt x="4812" y="17921"/>
                  </a:cubicBezTo>
                  <a:cubicBezTo>
                    <a:pt x="4812" y="17877"/>
                    <a:pt x="4812" y="17832"/>
                    <a:pt x="4812" y="17810"/>
                  </a:cubicBezTo>
                  <a:cubicBezTo>
                    <a:pt x="4900" y="17700"/>
                    <a:pt x="4900" y="17700"/>
                    <a:pt x="4922" y="17568"/>
                  </a:cubicBezTo>
                  <a:cubicBezTo>
                    <a:pt x="4922" y="17501"/>
                    <a:pt x="4944" y="17435"/>
                    <a:pt x="5010" y="17391"/>
                  </a:cubicBezTo>
                  <a:cubicBezTo>
                    <a:pt x="5032" y="17413"/>
                    <a:pt x="5054" y="17435"/>
                    <a:pt x="5077" y="17435"/>
                  </a:cubicBezTo>
                  <a:cubicBezTo>
                    <a:pt x="5143" y="17413"/>
                    <a:pt x="5209" y="17413"/>
                    <a:pt x="5253" y="17369"/>
                  </a:cubicBezTo>
                  <a:cubicBezTo>
                    <a:pt x="5231" y="17347"/>
                    <a:pt x="5209" y="17325"/>
                    <a:pt x="5209" y="17325"/>
                  </a:cubicBezTo>
                  <a:cubicBezTo>
                    <a:pt x="5165" y="17281"/>
                    <a:pt x="5165" y="17237"/>
                    <a:pt x="5209" y="17214"/>
                  </a:cubicBezTo>
                  <a:cubicBezTo>
                    <a:pt x="5231" y="17192"/>
                    <a:pt x="5275" y="17192"/>
                    <a:pt x="5297" y="17192"/>
                  </a:cubicBezTo>
                  <a:cubicBezTo>
                    <a:pt x="5386" y="17170"/>
                    <a:pt x="5452" y="17104"/>
                    <a:pt x="5474" y="17016"/>
                  </a:cubicBezTo>
                  <a:cubicBezTo>
                    <a:pt x="5474" y="16994"/>
                    <a:pt x="5474" y="16950"/>
                    <a:pt x="5496" y="16928"/>
                  </a:cubicBezTo>
                  <a:cubicBezTo>
                    <a:pt x="5496" y="16883"/>
                    <a:pt x="5518" y="16883"/>
                    <a:pt x="5562" y="16883"/>
                  </a:cubicBezTo>
                  <a:lnTo>
                    <a:pt x="5606" y="16883"/>
                  </a:lnTo>
                  <a:cubicBezTo>
                    <a:pt x="5628" y="16861"/>
                    <a:pt x="5650" y="16817"/>
                    <a:pt x="5650" y="16795"/>
                  </a:cubicBezTo>
                  <a:cubicBezTo>
                    <a:pt x="5677" y="16809"/>
                    <a:pt x="5696" y="16830"/>
                    <a:pt x="5716" y="16830"/>
                  </a:cubicBezTo>
                  <a:cubicBezTo>
                    <a:pt x="5729" y="16830"/>
                    <a:pt x="5743" y="16821"/>
                    <a:pt x="5761" y="16795"/>
                  </a:cubicBezTo>
                  <a:cubicBezTo>
                    <a:pt x="5761" y="16795"/>
                    <a:pt x="5739" y="16773"/>
                    <a:pt x="5739" y="16751"/>
                  </a:cubicBezTo>
                  <a:cubicBezTo>
                    <a:pt x="5694" y="16685"/>
                    <a:pt x="5717" y="16641"/>
                    <a:pt x="5805" y="16619"/>
                  </a:cubicBezTo>
                  <a:cubicBezTo>
                    <a:pt x="5827" y="16597"/>
                    <a:pt x="5849" y="16597"/>
                    <a:pt x="5893" y="16597"/>
                  </a:cubicBezTo>
                  <a:cubicBezTo>
                    <a:pt x="5893" y="16530"/>
                    <a:pt x="5871" y="16486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288"/>
                    <a:pt x="5959" y="16199"/>
                    <a:pt x="6003" y="16155"/>
                  </a:cubicBezTo>
                  <a:cubicBezTo>
                    <a:pt x="6048" y="16089"/>
                    <a:pt x="6114" y="16045"/>
                    <a:pt x="6180" y="15979"/>
                  </a:cubicBezTo>
                  <a:cubicBezTo>
                    <a:pt x="6180" y="15979"/>
                    <a:pt x="6180" y="15957"/>
                    <a:pt x="6180" y="15934"/>
                  </a:cubicBezTo>
                  <a:cubicBezTo>
                    <a:pt x="6158" y="15912"/>
                    <a:pt x="6136" y="15890"/>
                    <a:pt x="6114" y="15868"/>
                  </a:cubicBezTo>
                  <a:cubicBezTo>
                    <a:pt x="6136" y="15824"/>
                    <a:pt x="6136" y="15802"/>
                    <a:pt x="6158" y="15780"/>
                  </a:cubicBezTo>
                  <a:cubicBezTo>
                    <a:pt x="6136" y="15758"/>
                    <a:pt x="6114" y="15736"/>
                    <a:pt x="6092" y="15736"/>
                  </a:cubicBezTo>
                  <a:cubicBezTo>
                    <a:pt x="6114" y="15670"/>
                    <a:pt x="6158" y="15648"/>
                    <a:pt x="6202" y="15648"/>
                  </a:cubicBezTo>
                  <a:cubicBezTo>
                    <a:pt x="6224" y="15670"/>
                    <a:pt x="6268" y="15670"/>
                    <a:pt x="6290" y="15670"/>
                  </a:cubicBezTo>
                  <a:cubicBezTo>
                    <a:pt x="6298" y="15677"/>
                    <a:pt x="6305" y="15679"/>
                    <a:pt x="6312" y="15679"/>
                  </a:cubicBezTo>
                  <a:cubicBezTo>
                    <a:pt x="6327" y="15679"/>
                    <a:pt x="6342" y="15670"/>
                    <a:pt x="6357" y="15670"/>
                  </a:cubicBezTo>
                  <a:cubicBezTo>
                    <a:pt x="6312" y="15603"/>
                    <a:pt x="6268" y="15559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12" y="15317"/>
                    <a:pt x="6312" y="15317"/>
                  </a:cubicBezTo>
                  <a:cubicBezTo>
                    <a:pt x="6334" y="15272"/>
                    <a:pt x="6379" y="15228"/>
                    <a:pt x="6423" y="15228"/>
                  </a:cubicBezTo>
                  <a:cubicBezTo>
                    <a:pt x="6437" y="15236"/>
                    <a:pt x="6450" y="15238"/>
                    <a:pt x="6460" y="15238"/>
                  </a:cubicBezTo>
                  <a:cubicBezTo>
                    <a:pt x="6482" y="15238"/>
                    <a:pt x="6496" y="15228"/>
                    <a:pt x="6511" y="15228"/>
                  </a:cubicBezTo>
                  <a:cubicBezTo>
                    <a:pt x="6555" y="15228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7" y="15030"/>
                  </a:cubicBezTo>
                  <a:cubicBezTo>
                    <a:pt x="6423" y="14985"/>
                    <a:pt x="6445" y="14941"/>
                    <a:pt x="6511" y="14941"/>
                  </a:cubicBezTo>
                  <a:lnTo>
                    <a:pt x="6643" y="14941"/>
                  </a:lnTo>
                  <a:cubicBezTo>
                    <a:pt x="6666" y="14941"/>
                    <a:pt x="6688" y="14897"/>
                    <a:pt x="6666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21" y="14699"/>
                    <a:pt x="6666" y="14676"/>
                  </a:cubicBezTo>
                  <a:cubicBezTo>
                    <a:pt x="6666" y="14654"/>
                    <a:pt x="6666" y="14632"/>
                    <a:pt x="6666" y="14610"/>
                  </a:cubicBezTo>
                  <a:cubicBezTo>
                    <a:pt x="6621" y="14522"/>
                    <a:pt x="6643" y="14434"/>
                    <a:pt x="6710" y="14368"/>
                  </a:cubicBezTo>
                  <a:cubicBezTo>
                    <a:pt x="6732" y="14345"/>
                    <a:pt x="6754" y="14345"/>
                    <a:pt x="6754" y="14323"/>
                  </a:cubicBezTo>
                  <a:cubicBezTo>
                    <a:pt x="6776" y="14301"/>
                    <a:pt x="6798" y="14279"/>
                    <a:pt x="6798" y="14257"/>
                  </a:cubicBezTo>
                  <a:cubicBezTo>
                    <a:pt x="6842" y="14081"/>
                    <a:pt x="6842" y="14081"/>
                    <a:pt x="6975" y="14014"/>
                  </a:cubicBezTo>
                  <a:cubicBezTo>
                    <a:pt x="6952" y="13904"/>
                    <a:pt x="6997" y="13794"/>
                    <a:pt x="7085" y="13728"/>
                  </a:cubicBezTo>
                  <a:cubicBezTo>
                    <a:pt x="7129" y="13683"/>
                    <a:pt x="7173" y="13683"/>
                    <a:pt x="7217" y="13639"/>
                  </a:cubicBezTo>
                  <a:cubicBezTo>
                    <a:pt x="7239" y="13485"/>
                    <a:pt x="7328" y="13352"/>
                    <a:pt x="7438" y="13242"/>
                  </a:cubicBezTo>
                  <a:cubicBezTo>
                    <a:pt x="7504" y="13176"/>
                    <a:pt x="7548" y="13110"/>
                    <a:pt x="7548" y="13021"/>
                  </a:cubicBezTo>
                  <a:cubicBezTo>
                    <a:pt x="7570" y="12867"/>
                    <a:pt x="7615" y="12756"/>
                    <a:pt x="7703" y="12646"/>
                  </a:cubicBezTo>
                  <a:cubicBezTo>
                    <a:pt x="7747" y="12580"/>
                    <a:pt x="7769" y="12536"/>
                    <a:pt x="7813" y="12470"/>
                  </a:cubicBezTo>
                  <a:cubicBezTo>
                    <a:pt x="7857" y="12381"/>
                    <a:pt x="7879" y="12293"/>
                    <a:pt x="7901" y="12205"/>
                  </a:cubicBezTo>
                  <a:cubicBezTo>
                    <a:pt x="7923" y="12094"/>
                    <a:pt x="7946" y="11984"/>
                    <a:pt x="8078" y="11940"/>
                  </a:cubicBezTo>
                  <a:cubicBezTo>
                    <a:pt x="8034" y="11874"/>
                    <a:pt x="8056" y="11807"/>
                    <a:pt x="8078" y="11741"/>
                  </a:cubicBezTo>
                  <a:cubicBezTo>
                    <a:pt x="8100" y="11675"/>
                    <a:pt x="8122" y="11587"/>
                    <a:pt x="8166" y="11521"/>
                  </a:cubicBezTo>
                  <a:cubicBezTo>
                    <a:pt x="8188" y="11454"/>
                    <a:pt x="8210" y="11388"/>
                    <a:pt x="8210" y="11322"/>
                  </a:cubicBezTo>
                  <a:cubicBezTo>
                    <a:pt x="8210" y="11278"/>
                    <a:pt x="8210" y="11212"/>
                    <a:pt x="8210" y="11167"/>
                  </a:cubicBezTo>
                  <a:cubicBezTo>
                    <a:pt x="8210" y="11145"/>
                    <a:pt x="8232" y="11123"/>
                    <a:pt x="8210" y="11101"/>
                  </a:cubicBezTo>
                  <a:cubicBezTo>
                    <a:pt x="8188" y="10991"/>
                    <a:pt x="8188" y="10903"/>
                    <a:pt x="8210" y="10792"/>
                  </a:cubicBezTo>
                  <a:cubicBezTo>
                    <a:pt x="8210" y="10704"/>
                    <a:pt x="8210" y="10704"/>
                    <a:pt x="8299" y="10682"/>
                  </a:cubicBezTo>
                  <a:cubicBezTo>
                    <a:pt x="8321" y="10660"/>
                    <a:pt x="8321" y="10660"/>
                    <a:pt x="8343" y="10660"/>
                  </a:cubicBezTo>
                  <a:cubicBezTo>
                    <a:pt x="8343" y="10638"/>
                    <a:pt x="8343" y="10616"/>
                    <a:pt x="8343" y="10594"/>
                  </a:cubicBezTo>
                  <a:cubicBezTo>
                    <a:pt x="8365" y="10572"/>
                    <a:pt x="8365" y="10572"/>
                    <a:pt x="8387" y="10549"/>
                  </a:cubicBezTo>
                  <a:cubicBezTo>
                    <a:pt x="8497" y="10527"/>
                    <a:pt x="8586" y="10439"/>
                    <a:pt x="8652" y="10351"/>
                  </a:cubicBezTo>
                  <a:cubicBezTo>
                    <a:pt x="8740" y="10241"/>
                    <a:pt x="8828" y="10130"/>
                    <a:pt x="8895" y="9998"/>
                  </a:cubicBezTo>
                  <a:cubicBezTo>
                    <a:pt x="8895" y="9998"/>
                    <a:pt x="8895" y="9976"/>
                    <a:pt x="8917" y="9976"/>
                  </a:cubicBezTo>
                  <a:cubicBezTo>
                    <a:pt x="9005" y="9865"/>
                    <a:pt x="9071" y="9755"/>
                    <a:pt x="9137" y="9623"/>
                  </a:cubicBezTo>
                  <a:cubicBezTo>
                    <a:pt x="9204" y="9490"/>
                    <a:pt x="9204" y="9490"/>
                    <a:pt x="9336" y="9446"/>
                  </a:cubicBezTo>
                  <a:cubicBezTo>
                    <a:pt x="9336" y="9424"/>
                    <a:pt x="9336" y="9402"/>
                    <a:pt x="9336" y="9380"/>
                  </a:cubicBezTo>
                  <a:cubicBezTo>
                    <a:pt x="9358" y="9225"/>
                    <a:pt x="9402" y="9115"/>
                    <a:pt x="9557" y="9071"/>
                  </a:cubicBezTo>
                  <a:cubicBezTo>
                    <a:pt x="9601" y="9049"/>
                    <a:pt x="9601" y="9027"/>
                    <a:pt x="9601" y="8983"/>
                  </a:cubicBezTo>
                  <a:cubicBezTo>
                    <a:pt x="9579" y="8938"/>
                    <a:pt x="9557" y="8916"/>
                    <a:pt x="9535" y="8872"/>
                  </a:cubicBezTo>
                  <a:cubicBezTo>
                    <a:pt x="9557" y="8828"/>
                    <a:pt x="9579" y="8806"/>
                    <a:pt x="9623" y="8784"/>
                  </a:cubicBezTo>
                  <a:cubicBezTo>
                    <a:pt x="9689" y="8762"/>
                    <a:pt x="9711" y="8718"/>
                    <a:pt x="9711" y="8652"/>
                  </a:cubicBezTo>
                  <a:cubicBezTo>
                    <a:pt x="9711" y="8607"/>
                    <a:pt x="9711" y="8563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cubicBezTo>
                    <a:pt x="9844" y="8453"/>
                    <a:pt x="9866" y="8453"/>
                    <a:pt x="9888" y="8431"/>
                  </a:cubicBezTo>
                  <a:cubicBezTo>
                    <a:pt x="9888" y="8431"/>
                    <a:pt x="9888" y="8431"/>
                    <a:pt x="9888" y="8409"/>
                  </a:cubicBezTo>
                  <a:cubicBezTo>
                    <a:pt x="9866" y="8387"/>
                    <a:pt x="9866" y="8365"/>
                    <a:pt x="9844" y="8320"/>
                  </a:cubicBezTo>
                  <a:cubicBezTo>
                    <a:pt x="9910" y="8276"/>
                    <a:pt x="9932" y="8210"/>
                    <a:pt x="9932" y="8144"/>
                  </a:cubicBezTo>
                  <a:cubicBezTo>
                    <a:pt x="9954" y="8056"/>
                    <a:pt x="9998" y="8056"/>
                    <a:pt x="10086" y="8056"/>
                  </a:cubicBezTo>
                  <a:lnTo>
                    <a:pt x="10108" y="8056"/>
                  </a:lnTo>
                  <a:cubicBezTo>
                    <a:pt x="10108" y="8012"/>
                    <a:pt x="10086" y="7967"/>
                    <a:pt x="10086" y="7923"/>
                  </a:cubicBezTo>
                  <a:cubicBezTo>
                    <a:pt x="10130" y="7879"/>
                    <a:pt x="10153" y="7813"/>
                    <a:pt x="10175" y="7747"/>
                  </a:cubicBezTo>
                  <a:cubicBezTo>
                    <a:pt x="10175" y="7688"/>
                    <a:pt x="10184" y="7668"/>
                    <a:pt x="10217" y="7668"/>
                  </a:cubicBezTo>
                  <a:cubicBezTo>
                    <a:pt x="10233" y="7668"/>
                    <a:pt x="10255" y="7673"/>
                    <a:pt x="10285" y="7680"/>
                  </a:cubicBezTo>
                  <a:lnTo>
                    <a:pt x="10307" y="7680"/>
                  </a:lnTo>
                  <a:cubicBezTo>
                    <a:pt x="10307" y="7658"/>
                    <a:pt x="10307" y="7636"/>
                    <a:pt x="10307" y="7614"/>
                  </a:cubicBezTo>
                  <a:cubicBezTo>
                    <a:pt x="10263" y="7504"/>
                    <a:pt x="10285" y="7482"/>
                    <a:pt x="10395" y="7438"/>
                  </a:cubicBezTo>
                  <a:cubicBezTo>
                    <a:pt x="10395" y="7416"/>
                    <a:pt x="10417" y="7416"/>
                    <a:pt x="10417" y="7416"/>
                  </a:cubicBezTo>
                  <a:cubicBezTo>
                    <a:pt x="10417" y="7416"/>
                    <a:pt x="10417" y="7394"/>
                    <a:pt x="10439" y="7394"/>
                  </a:cubicBezTo>
                  <a:cubicBezTo>
                    <a:pt x="10417" y="7371"/>
                    <a:pt x="10395" y="7349"/>
                    <a:pt x="10373" y="7327"/>
                  </a:cubicBezTo>
                  <a:cubicBezTo>
                    <a:pt x="10395" y="7283"/>
                    <a:pt x="10417" y="7217"/>
                    <a:pt x="10461" y="7217"/>
                  </a:cubicBezTo>
                  <a:cubicBezTo>
                    <a:pt x="10528" y="7173"/>
                    <a:pt x="10550" y="7129"/>
                    <a:pt x="10572" y="7085"/>
                  </a:cubicBezTo>
                  <a:cubicBezTo>
                    <a:pt x="10616" y="7018"/>
                    <a:pt x="10638" y="6974"/>
                    <a:pt x="10638" y="6886"/>
                  </a:cubicBezTo>
                  <a:cubicBezTo>
                    <a:pt x="10660" y="6798"/>
                    <a:pt x="10704" y="6709"/>
                    <a:pt x="10815" y="6687"/>
                  </a:cubicBezTo>
                  <a:cubicBezTo>
                    <a:pt x="10837" y="6687"/>
                    <a:pt x="10837" y="6665"/>
                    <a:pt x="10859" y="6665"/>
                  </a:cubicBezTo>
                  <a:cubicBezTo>
                    <a:pt x="10859" y="6643"/>
                    <a:pt x="10859" y="6643"/>
                    <a:pt x="10859" y="6643"/>
                  </a:cubicBezTo>
                  <a:cubicBezTo>
                    <a:pt x="10859" y="6621"/>
                    <a:pt x="10837" y="6599"/>
                    <a:pt x="10837" y="6599"/>
                  </a:cubicBezTo>
                  <a:cubicBezTo>
                    <a:pt x="10815" y="6489"/>
                    <a:pt x="10815" y="6489"/>
                    <a:pt x="10925" y="6445"/>
                  </a:cubicBezTo>
                  <a:lnTo>
                    <a:pt x="10947" y="6445"/>
                  </a:lnTo>
                  <a:cubicBezTo>
                    <a:pt x="10925" y="6246"/>
                    <a:pt x="10947" y="6268"/>
                    <a:pt x="11013" y="6158"/>
                  </a:cubicBezTo>
                  <a:cubicBezTo>
                    <a:pt x="11057" y="6136"/>
                    <a:pt x="11057" y="6091"/>
                    <a:pt x="11079" y="6047"/>
                  </a:cubicBezTo>
                  <a:cubicBezTo>
                    <a:pt x="11101" y="6003"/>
                    <a:pt x="11124" y="5937"/>
                    <a:pt x="11146" y="5893"/>
                  </a:cubicBezTo>
                  <a:cubicBezTo>
                    <a:pt x="11234" y="5849"/>
                    <a:pt x="11234" y="5782"/>
                    <a:pt x="11278" y="5694"/>
                  </a:cubicBezTo>
                  <a:cubicBezTo>
                    <a:pt x="11300" y="5650"/>
                    <a:pt x="11322" y="5606"/>
                    <a:pt x="11366" y="5562"/>
                  </a:cubicBezTo>
                  <a:cubicBezTo>
                    <a:pt x="11410" y="5518"/>
                    <a:pt x="11433" y="5474"/>
                    <a:pt x="11433" y="5407"/>
                  </a:cubicBezTo>
                  <a:cubicBezTo>
                    <a:pt x="11433" y="5341"/>
                    <a:pt x="11477" y="5297"/>
                    <a:pt x="11521" y="5253"/>
                  </a:cubicBezTo>
                  <a:cubicBezTo>
                    <a:pt x="11565" y="5209"/>
                    <a:pt x="11609" y="5165"/>
                    <a:pt x="11653" y="5120"/>
                  </a:cubicBezTo>
                  <a:cubicBezTo>
                    <a:pt x="11697" y="5120"/>
                    <a:pt x="11719" y="5142"/>
                    <a:pt x="11742" y="5142"/>
                  </a:cubicBezTo>
                  <a:lnTo>
                    <a:pt x="11786" y="5142"/>
                  </a:lnTo>
                  <a:cubicBezTo>
                    <a:pt x="11786" y="5120"/>
                    <a:pt x="11786" y="5098"/>
                    <a:pt x="11786" y="5098"/>
                  </a:cubicBezTo>
                  <a:cubicBezTo>
                    <a:pt x="11764" y="5076"/>
                    <a:pt x="11764" y="5076"/>
                    <a:pt x="11742" y="5054"/>
                  </a:cubicBezTo>
                  <a:cubicBezTo>
                    <a:pt x="11675" y="5010"/>
                    <a:pt x="11675" y="4988"/>
                    <a:pt x="11697" y="4922"/>
                  </a:cubicBezTo>
                  <a:cubicBezTo>
                    <a:pt x="11719" y="4878"/>
                    <a:pt x="11719" y="4856"/>
                    <a:pt x="11742" y="4833"/>
                  </a:cubicBezTo>
                  <a:cubicBezTo>
                    <a:pt x="11786" y="4767"/>
                    <a:pt x="11830" y="4679"/>
                    <a:pt x="11874" y="4591"/>
                  </a:cubicBezTo>
                  <a:cubicBezTo>
                    <a:pt x="11896" y="4525"/>
                    <a:pt x="11940" y="4502"/>
                    <a:pt x="12006" y="4502"/>
                  </a:cubicBezTo>
                  <a:cubicBezTo>
                    <a:pt x="12050" y="4502"/>
                    <a:pt x="12073" y="4480"/>
                    <a:pt x="12095" y="4436"/>
                  </a:cubicBezTo>
                  <a:cubicBezTo>
                    <a:pt x="12028" y="4348"/>
                    <a:pt x="12050" y="4260"/>
                    <a:pt x="12095" y="4149"/>
                  </a:cubicBezTo>
                  <a:cubicBezTo>
                    <a:pt x="12161" y="4061"/>
                    <a:pt x="12227" y="3973"/>
                    <a:pt x="12293" y="3885"/>
                  </a:cubicBezTo>
                  <a:cubicBezTo>
                    <a:pt x="12315" y="3862"/>
                    <a:pt x="12337" y="3818"/>
                    <a:pt x="12337" y="3796"/>
                  </a:cubicBezTo>
                  <a:cubicBezTo>
                    <a:pt x="12337" y="3664"/>
                    <a:pt x="12448" y="3576"/>
                    <a:pt x="12448" y="3465"/>
                  </a:cubicBezTo>
                  <a:cubicBezTo>
                    <a:pt x="12536" y="3399"/>
                    <a:pt x="12536" y="3267"/>
                    <a:pt x="12624" y="3200"/>
                  </a:cubicBezTo>
                  <a:cubicBezTo>
                    <a:pt x="12646" y="3178"/>
                    <a:pt x="12646" y="3156"/>
                    <a:pt x="12646" y="3134"/>
                  </a:cubicBezTo>
                  <a:cubicBezTo>
                    <a:pt x="12668" y="3046"/>
                    <a:pt x="12735" y="2958"/>
                    <a:pt x="12779" y="2891"/>
                  </a:cubicBezTo>
                  <a:cubicBezTo>
                    <a:pt x="12845" y="2803"/>
                    <a:pt x="12867" y="2737"/>
                    <a:pt x="12889" y="2649"/>
                  </a:cubicBezTo>
                  <a:cubicBezTo>
                    <a:pt x="12889" y="2627"/>
                    <a:pt x="12889" y="2582"/>
                    <a:pt x="12911" y="2560"/>
                  </a:cubicBezTo>
                  <a:cubicBezTo>
                    <a:pt x="12977" y="2494"/>
                    <a:pt x="12999" y="2406"/>
                    <a:pt x="13044" y="2318"/>
                  </a:cubicBezTo>
                  <a:cubicBezTo>
                    <a:pt x="13066" y="2229"/>
                    <a:pt x="13110" y="2141"/>
                    <a:pt x="13220" y="2119"/>
                  </a:cubicBezTo>
                  <a:cubicBezTo>
                    <a:pt x="13220" y="2119"/>
                    <a:pt x="13242" y="2097"/>
                    <a:pt x="13242" y="2097"/>
                  </a:cubicBezTo>
                  <a:cubicBezTo>
                    <a:pt x="13242" y="2075"/>
                    <a:pt x="13242" y="2075"/>
                    <a:pt x="13242" y="2075"/>
                  </a:cubicBezTo>
                  <a:cubicBezTo>
                    <a:pt x="13220" y="2009"/>
                    <a:pt x="13220" y="1964"/>
                    <a:pt x="13242" y="1920"/>
                  </a:cubicBezTo>
                  <a:cubicBezTo>
                    <a:pt x="13308" y="1788"/>
                    <a:pt x="13375" y="1655"/>
                    <a:pt x="13419" y="1545"/>
                  </a:cubicBezTo>
                  <a:cubicBezTo>
                    <a:pt x="13441" y="1501"/>
                    <a:pt x="13441" y="1479"/>
                    <a:pt x="13463" y="1457"/>
                  </a:cubicBezTo>
                  <a:cubicBezTo>
                    <a:pt x="13479" y="1441"/>
                    <a:pt x="13505" y="1426"/>
                    <a:pt x="13527" y="1426"/>
                  </a:cubicBezTo>
                  <a:cubicBezTo>
                    <a:pt x="13536" y="1426"/>
                    <a:pt x="13545" y="1428"/>
                    <a:pt x="13551" y="1435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51" y="1347"/>
                    <a:pt x="13551" y="1324"/>
                    <a:pt x="13573" y="1280"/>
                  </a:cubicBezTo>
                  <a:cubicBezTo>
                    <a:pt x="13595" y="1214"/>
                    <a:pt x="13617" y="1148"/>
                    <a:pt x="13662" y="1082"/>
                  </a:cubicBezTo>
                  <a:cubicBezTo>
                    <a:pt x="13706" y="971"/>
                    <a:pt x="13772" y="861"/>
                    <a:pt x="13794" y="751"/>
                  </a:cubicBezTo>
                  <a:cubicBezTo>
                    <a:pt x="13794" y="706"/>
                    <a:pt x="13794" y="640"/>
                    <a:pt x="13816" y="596"/>
                  </a:cubicBezTo>
                  <a:cubicBezTo>
                    <a:pt x="13816" y="552"/>
                    <a:pt x="13838" y="530"/>
                    <a:pt x="13882" y="530"/>
                  </a:cubicBezTo>
                  <a:lnTo>
                    <a:pt x="13926" y="530"/>
                  </a:lnTo>
                  <a:cubicBezTo>
                    <a:pt x="13882" y="464"/>
                    <a:pt x="13882" y="398"/>
                    <a:pt x="13882" y="331"/>
                  </a:cubicBezTo>
                  <a:cubicBezTo>
                    <a:pt x="13882" y="309"/>
                    <a:pt x="13882" y="287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89"/>
                    <a:pt x="13926" y="66"/>
                    <a:pt x="13904" y="22"/>
                  </a:cubicBezTo>
                  <a:cubicBezTo>
                    <a:pt x="13860" y="22"/>
                    <a:pt x="13816" y="44"/>
                    <a:pt x="13772" y="66"/>
                  </a:cubicBezTo>
                  <a:cubicBezTo>
                    <a:pt x="13717" y="22"/>
                    <a:pt x="13662" y="0"/>
                    <a:pt x="13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4833175" y="526250"/>
              <a:ext cx="173275" cy="274100"/>
            </a:xfrm>
            <a:custGeom>
              <a:avLst/>
              <a:gdLst/>
              <a:ahLst/>
              <a:cxnLst/>
              <a:rect l="l" t="t" r="r" b="b"/>
              <a:pathLst>
                <a:path w="6931" h="10964" extrusionOk="0">
                  <a:moveTo>
                    <a:pt x="5384" y="4201"/>
                  </a:moveTo>
                  <a:cubicBezTo>
                    <a:pt x="5393" y="4201"/>
                    <a:pt x="5401" y="4204"/>
                    <a:pt x="5408" y="4211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7"/>
                    <a:pt x="5364" y="4287"/>
                  </a:cubicBezTo>
                  <a:cubicBezTo>
                    <a:pt x="5356" y="4287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42" y="4233"/>
                  </a:cubicBezTo>
                  <a:cubicBezTo>
                    <a:pt x="5342" y="4217"/>
                    <a:pt x="5364" y="4201"/>
                    <a:pt x="5384" y="4201"/>
                  </a:cubicBezTo>
                  <a:close/>
                  <a:moveTo>
                    <a:pt x="4801" y="4885"/>
                  </a:moveTo>
                  <a:cubicBezTo>
                    <a:pt x="4814" y="4885"/>
                    <a:pt x="4834" y="4895"/>
                    <a:pt x="4834" y="4895"/>
                  </a:cubicBezTo>
                  <a:cubicBezTo>
                    <a:pt x="4856" y="4917"/>
                    <a:pt x="4856" y="4939"/>
                    <a:pt x="4878" y="4961"/>
                  </a:cubicBezTo>
                  <a:cubicBezTo>
                    <a:pt x="4878" y="4983"/>
                    <a:pt x="4900" y="5005"/>
                    <a:pt x="4856" y="5027"/>
                  </a:cubicBezTo>
                  <a:lnTo>
                    <a:pt x="4790" y="5027"/>
                  </a:lnTo>
                  <a:cubicBezTo>
                    <a:pt x="4768" y="4983"/>
                    <a:pt x="4768" y="4961"/>
                    <a:pt x="4768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5" y="4885"/>
                    <a:pt x="4801" y="4885"/>
                  </a:cubicBezTo>
                  <a:close/>
                  <a:moveTo>
                    <a:pt x="4834" y="5182"/>
                  </a:moveTo>
                  <a:cubicBezTo>
                    <a:pt x="4856" y="5182"/>
                    <a:pt x="4878" y="5226"/>
                    <a:pt x="4878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68" y="5270"/>
                    <a:pt x="4768" y="5270"/>
                    <a:pt x="4768" y="5270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90" y="5204"/>
                    <a:pt x="4812" y="5182"/>
                    <a:pt x="4834" y="5182"/>
                  </a:cubicBezTo>
                  <a:close/>
                  <a:moveTo>
                    <a:pt x="5604" y="1"/>
                  </a:moveTo>
                  <a:cubicBezTo>
                    <a:pt x="5584" y="1"/>
                    <a:pt x="5562" y="6"/>
                    <a:pt x="5540" y="17"/>
                  </a:cubicBezTo>
                  <a:cubicBezTo>
                    <a:pt x="5540" y="39"/>
                    <a:pt x="5518" y="39"/>
                    <a:pt x="5496" y="39"/>
                  </a:cubicBezTo>
                  <a:cubicBezTo>
                    <a:pt x="5408" y="84"/>
                    <a:pt x="5342" y="128"/>
                    <a:pt x="5320" y="216"/>
                  </a:cubicBezTo>
                  <a:cubicBezTo>
                    <a:pt x="5320" y="238"/>
                    <a:pt x="5297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3"/>
                    <a:pt x="5033" y="459"/>
                  </a:cubicBezTo>
                  <a:cubicBezTo>
                    <a:pt x="4988" y="547"/>
                    <a:pt x="4966" y="635"/>
                    <a:pt x="4988" y="746"/>
                  </a:cubicBezTo>
                  <a:cubicBezTo>
                    <a:pt x="5033" y="834"/>
                    <a:pt x="4988" y="900"/>
                    <a:pt x="4878" y="900"/>
                  </a:cubicBezTo>
                  <a:cubicBezTo>
                    <a:pt x="4846" y="908"/>
                    <a:pt x="4814" y="913"/>
                    <a:pt x="4782" y="913"/>
                  </a:cubicBezTo>
                  <a:cubicBezTo>
                    <a:pt x="4728" y="913"/>
                    <a:pt x="4677" y="898"/>
                    <a:pt x="4635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47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8" y="1010"/>
                    <a:pt x="4326" y="1033"/>
                    <a:pt x="4326" y="1077"/>
                  </a:cubicBezTo>
                  <a:cubicBezTo>
                    <a:pt x="4326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304" y="1342"/>
                  </a:cubicBezTo>
                  <a:cubicBezTo>
                    <a:pt x="4282" y="1364"/>
                    <a:pt x="4282" y="1386"/>
                    <a:pt x="4260" y="1386"/>
                  </a:cubicBezTo>
                  <a:cubicBezTo>
                    <a:pt x="4282" y="1408"/>
                    <a:pt x="4304" y="1430"/>
                    <a:pt x="4326" y="1452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82" y="1562"/>
                    <a:pt x="4260" y="1562"/>
                  </a:cubicBezTo>
                  <a:cubicBezTo>
                    <a:pt x="4282" y="1628"/>
                    <a:pt x="4304" y="1717"/>
                    <a:pt x="4304" y="1783"/>
                  </a:cubicBezTo>
                  <a:cubicBezTo>
                    <a:pt x="4304" y="1826"/>
                    <a:pt x="4286" y="1850"/>
                    <a:pt x="4255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2" y="1799"/>
                    <a:pt x="4115" y="1801"/>
                    <a:pt x="4106" y="1805"/>
                  </a:cubicBezTo>
                  <a:cubicBezTo>
                    <a:pt x="4128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94" y="2136"/>
                  </a:cubicBezTo>
                  <a:cubicBezTo>
                    <a:pt x="4216" y="2158"/>
                    <a:pt x="4238" y="2180"/>
                    <a:pt x="4282" y="2202"/>
                  </a:cubicBezTo>
                  <a:cubicBezTo>
                    <a:pt x="4282" y="2224"/>
                    <a:pt x="4304" y="2246"/>
                    <a:pt x="4326" y="2268"/>
                  </a:cubicBezTo>
                  <a:cubicBezTo>
                    <a:pt x="4282" y="2335"/>
                    <a:pt x="4260" y="2379"/>
                    <a:pt x="4238" y="2445"/>
                  </a:cubicBezTo>
                  <a:cubicBezTo>
                    <a:pt x="4128" y="2445"/>
                    <a:pt x="4150" y="2335"/>
                    <a:pt x="4084" y="2313"/>
                  </a:cubicBezTo>
                  <a:lnTo>
                    <a:pt x="4084" y="2313"/>
                  </a:lnTo>
                  <a:cubicBezTo>
                    <a:pt x="4040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94" y="2666"/>
                    <a:pt x="3559" y="2642"/>
                    <a:pt x="3526" y="2642"/>
                  </a:cubicBezTo>
                  <a:cubicBezTo>
                    <a:pt x="3505" y="2642"/>
                    <a:pt x="3483" y="2652"/>
                    <a:pt x="3466" y="2688"/>
                  </a:cubicBezTo>
                  <a:cubicBezTo>
                    <a:pt x="3488" y="2710"/>
                    <a:pt x="3488" y="2732"/>
                    <a:pt x="3510" y="2732"/>
                  </a:cubicBezTo>
                  <a:cubicBezTo>
                    <a:pt x="3554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2"/>
                    <a:pt x="3510" y="3284"/>
                    <a:pt x="3466" y="3284"/>
                  </a:cubicBezTo>
                  <a:cubicBezTo>
                    <a:pt x="3444" y="3306"/>
                    <a:pt x="3399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2"/>
                  </a:cubicBezTo>
                  <a:cubicBezTo>
                    <a:pt x="3135" y="3246"/>
                    <a:pt x="3124" y="3230"/>
                    <a:pt x="3102" y="3230"/>
                  </a:cubicBezTo>
                  <a:cubicBezTo>
                    <a:pt x="3092" y="3230"/>
                    <a:pt x="3081" y="3233"/>
                    <a:pt x="3068" y="3240"/>
                  </a:cubicBezTo>
                  <a:cubicBezTo>
                    <a:pt x="3091" y="3262"/>
                    <a:pt x="3091" y="3262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1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59"/>
                    <a:pt x="2936" y="3659"/>
                    <a:pt x="2936" y="3703"/>
                  </a:cubicBezTo>
                  <a:cubicBezTo>
                    <a:pt x="2892" y="3791"/>
                    <a:pt x="2826" y="3857"/>
                    <a:pt x="2826" y="3968"/>
                  </a:cubicBezTo>
                  <a:cubicBezTo>
                    <a:pt x="2826" y="3990"/>
                    <a:pt x="2804" y="4034"/>
                    <a:pt x="2804" y="4034"/>
                  </a:cubicBezTo>
                  <a:cubicBezTo>
                    <a:pt x="2737" y="4100"/>
                    <a:pt x="2759" y="4166"/>
                    <a:pt x="2782" y="4255"/>
                  </a:cubicBezTo>
                  <a:cubicBezTo>
                    <a:pt x="2804" y="4277"/>
                    <a:pt x="2804" y="4299"/>
                    <a:pt x="2804" y="4321"/>
                  </a:cubicBezTo>
                  <a:cubicBezTo>
                    <a:pt x="2804" y="4387"/>
                    <a:pt x="2826" y="4453"/>
                    <a:pt x="2848" y="4520"/>
                  </a:cubicBezTo>
                  <a:cubicBezTo>
                    <a:pt x="2848" y="4542"/>
                    <a:pt x="2870" y="4564"/>
                    <a:pt x="2870" y="4586"/>
                  </a:cubicBezTo>
                  <a:cubicBezTo>
                    <a:pt x="2892" y="4652"/>
                    <a:pt x="2870" y="4718"/>
                    <a:pt x="2804" y="4762"/>
                  </a:cubicBezTo>
                  <a:cubicBezTo>
                    <a:pt x="2782" y="4762"/>
                    <a:pt x="2759" y="4784"/>
                    <a:pt x="2737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60"/>
                    <a:pt x="2715" y="5314"/>
                    <a:pt x="2826" y="5380"/>
                  </a:cubicBezTo>
                  <a:cubicBezTo>
                    <a:pt x="2870" y="5402"/>
                    <a:pt x="2848" y="5469"/>
                    <a:pt x="2804" y="5469"/>
                  </a:cubicBezTo>
                  <a:cubicBezTo>
                    <a:pt x="2759" y="5491"/>
                    <a:pt x="2715" y="5491"/>
                    <a:pt x="2671" y="5535"/>
                  </a:cubicBezTo>
                  <a:cubicBezTo>
                    <a:pt x="2671" y="5557"/>
                    <a:pt x="2649" y="5557"/>
                    <a:pt x="2649" y="5557"/>
                  </a:cubicBezTo>
                  <a:cubicBezTo>
                    <a:pt x="2561" y="5579"/>
                    <a:pt x="2539" y="5645"/>
                    <a:pt x="2517" y="5733"/>
                  </a:cubicBezTo>
                  <a:cubicBezTo>
                    <a:pt x="2517" y="5755"/>
                    <a:pt x="2495" y="5777"/>
                    <a:pt x="2473" y="5800"/>
                  </a:cubicBezTo>
                  <a:cubicBezTo>
                    <a:pt x="2460" y="5825"/>
                    <a:pt x="2447" y="5836"/>
                    <a:pt x="2429" y="5836"/>
                  </a:cubicBezTo>
                  <a:cubicBezTo>
                    <a:pt x="2417" y="5836"/>
                    <a:pt x="2403" y="5831"/>
                    <a:pt x="2384" y="5822"/>
                  </a:cubicBezTo>
                  <a:cubicBezTo>
                    <a:pt x="2362" y="5822"/>
                    <a:pt x="2340" y="5800"/>
                    <a:pt x="2318" y="5800"/>
                  </a:cubicBezTo>
                  <a:cubicBezTo>
                    <a:pt x="2307" y="5800"/>
                    <a:pt x="2296" y="5794"/>
                    <a:pt x="2285" y="5794"/>
                  </a:cubicBezTo>
                  <a:cubicBezTo>
                    <a:pt x="2274" y="5794"/>
                    <a:pt x="2263" y="5800"/>
                    <a:pt x="2252" y="5822"/>
                  </a:cubicBezTo>
                  <a:cubicBezTo>
                    <a:pt x="2274" y="5844"/>
                    <a:pt x="2296" y="5866"/>
                    <a:pt x="2296" y="5888"/>
                  </a:cubicBezTo>
                  <a:cubicBezTo>
                    <a:pt x="2318" y="5910"/>
                    <a:pt x="2318" y="5954"/>
                    <a:pt x="2340" y="5976"/>
                  </a:cubicBezTo>
                  <a:cubicBezTo>
                    <a:pt x="2357" y="6045"/>
                    <a:pt x="2321" y="6101"/>
                    <a:pt x="2272" y="6101"/>
                  </a:cubicBezTo>
                  <a:cubicBezTo>
                    <a:pt x="2259" y="6101"/>
                    <a:pt x="2244" y="6096"/>
                    <a:pt x="2230" y="6086"/>
                  </a:cubicBezTo>
                  <a:cubicBezTo>
                    <a:pt x="2186" y="6075"/>
                    <a:pt x="2142" y="6075"/>
                    <a:pt x="2097" y="6075"/>
                  </a:cubicBezTo>
                  <a:cubicBezTo>
                    <a:pt x="2053" y="6075"/>
                    <a:pt x="2009" y="6075"/>
                    <a:pt x="1965" y="6064"/>
                  </a:cubicBezTo>
                  <a:cubicBezTo>
                    <a:pt x="1906" y="6123"/>
                    <a:pt x="1847" y="6162"/>
                    <a:pt x="1782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78" y="6219"/>
                  </a:cubicBezTo>
                  <a:cubicBezTo>
                    <a:pt x="1612" y="6307"/>
                    <a:pt x="1546" y="6395"/>
                    <a:pt x="1479" y="6484"/>
                  </a:cubicBezTo>
                  <a:cubicBezTo>
                    <a:pt x="1448" y="6499"/>
                    <a:pt x="1406" y="6515"/>
                    <a:pt x="1368" y="6515"/>
                  </a:cubicBezTo>
                  <a:cubicBezTo>
                    <a:pt x="1353" y="6515"/>
                    <a:pt x="1338" y="6512"/>
                    <a:pt x="1325" y="6506"/>
                  </a:cubicBezTo>
                  <a:cubicBezTo>
                    <a:pt x="1303" y="6506"/>
                    <a:pt x="1303" y="6484"/>
                    <a:pt x="1281" y="6484"/>
                  </a:cubicBezTo>
                  <a:cubicBezTo>
                    <a:pt x="1237" y="6484"/>
                    <a:pt x="1215" y="6484"/>
                    <a:pt x="1193" y="6528"/>
                  </a:cubicBezTo>
                  <a:cubicBezTo>
                    <a:pt x="1170" y="6550"/>
                    <a:pt x="1170" y="6594"/>
                    <a:pt x="1170" y="6638"/>
                  </a:cubicBezTo>
                  <a:cubicBezTo>
                    <a:pt x="1170" y="6660"/>
                    <a:pt x="1193" y="6704"/>
                    <a:pt x="1193" y="6749"/>
                  </a:cubicBezTo>
                  <a:cubicBezTo>
                    <a:pt x="1193" y="6815"/>
                    <a:pt x="1237" y="6837"/>
                    <a:pt x="1281" y="6881"/>
                  </a:cubicBezTo>
                  <a:cubicBezTo>
                    <a:pt x="1303" y="6881"/>
                    <a:pt x="1325" y="6903"/>
                    <a:pt x="1369" y="6925"/>
                  </a:cubicBezTo>
                  <a:cubicBezTo>
                    <a:pt x="1435" y="6991"/>
                    <a:pt x="1413" y="7080"/>
                    <a:pt x="1347" y="7124"/>
                  </a:cubicBezTo>
                  <a:cubicBezTo>
                    <a:pt x="1281" y="7146"/>
                    <a:pt x="1259" y="7190"/>
                    <a:pt x="1281" y="7278"/>
                  </a:cubicBezTo>
                  <a:cubicBezTo>
                    <a:pt x="1281" y="7300"/>
                    <a:pt x="1281" y="7322"/>
                    <a:pt x="1281" y="7367"/>
                  </a:cubicBezTo>
                  <a:cubicBezTo>
                    <a:pt x="1281" y="7389"/>
                    <a:pt x="1281" y="7433"/>
                    <a:pt x="1303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35" y="7786"/>
                    <a:pt x="1391" y="7852"/>
                  </a:cubicBezTo>
                  <a:cubicBezTo>
                    <a:pt x="1369" y="7896"/>
                    <a:pt x="1325" y="7940"/>
                    <a:pt x="1281" y="7984"/>
                  </a:cubicBezTo>
                  <a:cubicBezTo>
                    <a:pt x="1259" y="8007"/>
                    <a:pt x="1237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83"/>
                    <a:pt x="1170" y="8183"/>
                    <a:pt x="1148" y="8205"/>
                  </a:cubicBezTo>
                  <a:cubicBezTo>
                    <a:pt x="1170" y="8227"/>
                    <a:pt x="1193" y="8249"/>
                    <a:pt x="1215" y="8249"/>
                  </a:cubicBezTo>
                  <a:cubicBezTo>
                    <a:pt x="1237" y="8271"/>
                    <a:pt x="1259" y="8293"/>
                    <a:pt x="1281" y="8293"/>
                  </a:cubicBezTo>
                  <a:cubicBezTo>
                    <a:pt x="1325" y="8338"/>
                    <a:pt x="1325" y="8382"/>
                    <a:pt x="1281" y="8382"/>
                  </a:cubicBezTo>
                  <a:cubicBezTo>
                    <a:pt x="1215" y="8426"/>
                    <a:pt x="1148" y="8470"/>
                    <a:pt x="1082" y="8492"/>
                  </a:cubicBezTo>
                  <a:cubicBezTo>
                    <a:pt x="1082" y="8558"/>
                    <a:pt x="1060" y="8580"/>
                    <a:pt x="994" y="8602"/>
                  </a:cubicBezTo>
                  <a:cubicBezTo>
                    <a:pt x="928" y="8602"/>
                    <a:pt x="884" y="8647"/>
                    <a:pt x="839" y="8691"/>
                  </a:cubicBezTo>
                  <a:cubicBezTo>
                    <a:pt x="795" y="8757"/>
                    <a:pt x="729" y="8801"/>
                    <a:pt x="663" y="8845"/>
                  </a:cubicBezTo>
                  <a:cubicBezTo>
                    <a:pt x="619" y="8889"/>
                    <a:pt x="575" y="8911"/>
                    <a:pt x="553" y="8978"/>
                  </a:cubicBezTo>
                  <a:cubicBezTo>
                    <a:pt x="530" y="9022"/>
                    <a:pt x="508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45" y="9287"/>
                  </a:cubicBezTo>
                  <a:cubicBezTo>
                    <a:pt x="1" y="9331"/>
                    <a:pt x="23" y="9397"/>
                    <a:pt x="45" y="9441"/>
                  </a:cubicBezTo>
                  <a:cubicBezTo>
                    <a:pt x="111" y="9551"/>
                    <a:pt x="177" y="9640"/>
                    <a:pt x="244" y="9750"/>
                  </a:cubicBezTo>
                  <a:cubicBezTo>
                    <a:pt x="266" y="9772"/>
                    <a:pt x="288" y="9794"/>
                    <a:pt x="266" y="9838"/>
                  </a:cubicBezTo>
                  <a:cubicBezTo>
                    <a:pt x="244" y="9949"/>
                    <a:pt x="221" y="10037"/>
                    <a:pt x="111" y="10081"/>
                  </a:cubicBezTo>
                  <a:cubicBezTo>
                    <a:pt x="111" y="10081"/>
                    <a:pt x="89" y="10081"/>
                    <a:pt x="89" y="10103"/>
                  </a:cubicBezTo>
                  <a:cubicBezTo>
                    <a:pt x="45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76" y="10478"/>
                    <a:pt x="398" y="10500"/>
                  </a:cubicBezTo>
                  <a:cubicBezTo>
                    <a:pt x="420" y="10522"/>
                    <a:pt x="464" y="10567"/>
                    <a:pt x="486" y="10611"/>
                  </a:cubicBezTo>
                  <a:cubicBezTo>
                    <a:pt x="530" y="10677"/>
                    <a:pt x="597" y="10743"/>
                    <a:pt x="685" y="10787"/>
                  </a:cubicBezTo>
                  <a:cubicBezTo>
                    <a:pt x="773" y="10831"/>
                    <a:pt x="862" y="10853"/>
                    <a:pt x="928" y="10964"/>
                  </a:cubicBezTo>
                  <a:cubicBezTo>
                    <a:pt x="950" y="10942"/>
                    <a:pt x="994" y="10942"/>
                    <a:pt x="1016" y="10942"/>
                  </a:cubicBezTo>
                  <a:cubicBezTo>
                    <a:pt x="1082" y="10942"/>
                    <a:pt x="1104" y="10920"/>
                    <a:pt x="1148" y="10898"/>
                  </a:cubicBezTo>
                  <a:cubicBezTo>
                    <a:pt x="1170" y="10876"/>
                    <a:pt x="1193" y="10853"/>
                    <a:pt x="1215" y="10831"/>
                  </a:cubicBezTo>
                  <a:cubicBezTo>
                    <a:pt x="1303" y="10809"/>
                    <a:pt x="1369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79" y="10545"/>
                    <a:pt x="1502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73" y="10255"/>
                    <a:pt x="1690" y="10199"/>
                    <a:pt x="1739" y="10199"/>
                  </a:cubicBezTo>
                  <a:cubicBezTo>
                    <a:pt x="1753" y="10199"/>
                    <a:pt x="1769" y="10204"/>
                    <a:pt x="1788" y="10213"/>
                  </a:cubicBezTo>
                  <a:lnTo>
                    <a:pt x="1833" y="10213"/>
                  </a:lnTo>
                  <a:cubicBezTo>
                    <a:pt x="1877" y="10213"/>
                    <a:pt x="1899" y="10213"/>
                    <a:pt x="1921" y="10169"/>
                  </a:cubicBezTo>
                  <a:cubicBezTo>
                    <a:pt x="1955" y="10102"/>
                    <a:pt x="1988" y="10073"/>
                    <a:pt x="2042" y="10073"/>
                  </a:cubicBezTo>
                  <a:cubicBezTo>
                    <a:pt x="2058" y="10073"/>
                    <a:pt x="2077" y="10076"/>
                    <a:pt x="2097" y="10081"/>
                  </a:cubicBezTo>
                  <a:lnTo>
                    <a:pt x="2142" y="10081"/>
                  </a:lnTo>
                  <a:cubicBezTo>
                    <a:pt x="2164" y="10037"/>
                    <a:pt x="2208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406" y="9794"/>
                  </a:cubicBezTo>
                  <a:cubicBezTo>
                    <a:pt x="2428" y="9750"/>
                    <a:pt x="2495" y="9728"/>
                    <a:pt x="2539" y="9728"/>
                  </a:cubicBezTo>
                  <a:cubicBezTo>
                    <a:pt x="2605" y="9706"/>
                    <a:pt x="2671" y="9662"/>
                    <a:pt x="2715" y="9596"/>
                  </a:cubicBezTo>
                  <a:cubicBezTo>
                    <a:pt x="2737" y="9551"/>
                    <a:pt x="2782" y="9507"/>
                    <a:pt x="2804" y="9463"/>
                  </a:cubicBezTo>
                  <a:cubicBezTo>
                    <a:pt x="2848" y="9397"/>
                    <a:pt x="2892" y="9331"/>
                    <a:pt x="2958" y="9309"/>
                  </a:cubicBezTo>
                  <a:cubicBezTo>
                    <a:pt x="3002" y="9287"/>
                    <a:pt x="3002" y="9242"/>
                    <a:pt x="3024" y="9198"/>
                  </a:cubicBezTo>
                  <a:cubicBezTo>
                    <a:pt x="3024" y="9088"/>
                    <a:pt x="3046" y="8978"/>
                    <a:pt x="3068" y="8889"/>
                  </a:cubicBezTo>
                  <a:cubicBezTo>
                    <a:pt x="3068" y="8845"/>
                    <a:pt x="3091" y="8801"/>
                    <a:pt x="3135" y="8779"/>
                  </a:cubicBezTo>
                  <a:cubicBezTo>
                    <a:pt x="3143" y="8771"/>
                    <a:pt x="3154" y="8766"/>
                    <a:pt x="3166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39"/>
                    <a:pt x="3223" y="8854"/>
                    <a:pt x="3239" y="8854"/>
                  </a:cubicBezTo>
                  <a:cubicBezTo>
                    <a:pt x="3245" y="8854"/>
                    <a:pt x="3254" y="8852"/>
                    <a:pt x="3267" y="8845"/>
                  </a:cubicBezTo>
                  <a:cubicBezTo>
                    <a:pt x="3267" y="8823"/>
                    <a:pt x="3289" y="8779"/>
                    <a:pt x="3289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89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89" y="8315"/>
                    <a:pt x="3289" y="8293"/>
                  </a:cubicBezTo>
                  <a:cubicBezTo>
                    <a:pt x="3267" y="8249"/>
                    <a:pt x="3289" y="8227"/>
                    <a:pt x="3311" y="8205"/>
                  </a:cubicBezTo>
                  <a:cubicBezTo>
                    <a:pt x="3399" y="8161"/>
                    <a:pt x="3399" y="8095"/>
                    <a:pt x="3399" y="8051"/>
                  </a:cubicBezTo>
                  <a:cubicBezTo>
                    <a:pt x="3466" y="7984"/>
                    <a:pt x="3466" y="7984"/>
                    <a:pt x="3488" y="7918"/>
                  </a:cubicBezTo>
                  <a:cubicBezTo>
                    <a:pt x="3488" y="7896"/>
                    <a:pt x="3488" y="7896"/>
                    <a:pt x="3488" y="7896"/>
                  </a:cubicBezTo>
                  <a:cubicBezTo>
                    <a:pt x="3466" y="7896"/>
                    <a:pt x="3444" y="7896"/>
                    <a:pt x="3399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720"/>
                    <a:pt x="3488" y="7653"/>
                  </a:cubicBezTo>
                  <a:cubicBezTo>
                    <a:pt x="3444" y="7565"/>
                    <a:pt x="3444" y="7455"/>
                    <a:pt x="3422" y="7367"/>
                  </a:cubicBezTo>
                  <a:cubicBezTo>
                    <a:pt x="3422" y="7344"/>
                    <a:pt x="3422" y="7322"/>
                    <a:pt x="3444" y="7278"/>
                  </a:cubicBezTo>
                  <a:cubicBezTo>
                    <a:pt x="3466" y="7300"/>
                    <a:pt x="3510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8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819" y="7146"/>
                  </a:cubicBezTo>
                  <a:cubicBezTo>
                    <a:pt x="3831" y="7150"/>
                    <a:pt x="3842" y="7152"/>
                    <a:pt x="3852" y="7152"/>
                  </a:cubicBezTo>
                  <a:cubicBezTo>
                    <a:pt x="3899" y="7152"/>
                    <a:pt x="3929" y="7112"/>
                    <a:pt x="3929" y="7058"/>
                  </a:cubicBezTo>
                  <a:cubicBezTo>
                    <a:pt x="3929" y="7035"/>
                    <a:pt x="3929" y="7013"/>
                    <a:pt x="3929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60" y="6859"/>
                    <a:pt x="4282" y="6881"/>
                    <a:pt x="4326" y="6881"/>
                  </a:cubicBezTo>
                  <a:cubicBezTo>
                    <a:pt x="4348" y="6881"/>
                    <a:pt x="4371" y="6881"/>
                    <a:pt x="4393" y="6859"/>
                  </a:cubicBezTo>
                  <a:cubicBezTo>
                    <a:pt x="4393" y="6837"/>
                    <a:pt x="4371" y="6815"/>
                    <a:pt x="4371" y="6815"/>
                  </a:cubicBezTo>
                  <a:cubicBezTo>
                    <a:pt x="4348" y="6771"/>
                    <a:pt x="4348" y="6726"/>
                    <a:pt x="4393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503" y="6506"/>
                    <a:pt x="4459" y="6462"/>
                    <a:pt x="4437" y="6418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79" y="6293"/>
                    <a:pt x="4506" y="6314"/>
                    <a:pt x="4530" y="6314"/>
                  </a:cubicBezTo>
                  <a:cubicBezTo>
                    <a:pt x="4548" y="6314"/>
                    <a:pt x="4564" y="6303"/>
                    <a:pt x="4591" y="6285"/>
                  </a:cubicBezTo>
                  <a:cubicBezTo>
                    <a:pt x="4569" y="6241"/>
                    <a:pt x="4547" y="6219"/>
                    <a:pt x="4525" y="6197"/>
                  </a:cubicBezTo>
                  <a:cubicBezTo>
                    <a:pt x="4525" y="6153"/>
                    <a:pt x="4569" y="6109"/>
                    <a:pt x="4591" y="6064"/>
                  </a:cubicBezTo>
                  <a:cubicBezTo>
                    <a:pt x="4657" y="5998"/>
                    <a:pt x="4635" y="5976"/>
                    <a:pt x="4569" y="5932"/>
                  </a:cubicBezTo>
                  <a:cubicBezTo>
                    <a:pt x="4547" y="5932"/>
                    <a:pt x="4547" y="5932"/>
                    <a:pt x="4525" y="5910"/>
                  </a:cubicBezTo>
                  <a:cubicBezTo>
                    <a:pt x="4569" y="5866"/>
                    <a:pt x="4613" y="5844"/>
                    <a:pt x="4635" y="5800"/>
                  </a:cubicBezTo>
                  <a:cubicBezTo>
                    <a:pt x="4680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1" y="5487"/>
                    <a:pt x="4848" y="5486"/>
                    <a:pt x="4855" y="5486"/>
                  </a:cubicBezTo>
                  <a:cubicBezTo>
                    <a:pt x="4876" y="5486"/>
                    <a:pt x="4898" y="5499"/>
                    <a:pt x="4919" y="5499"/>
                  </a:cubicBezTo>
                  <a:cubicBezTo>
                    <a:pt x="4935" y="5499"/>
                    <a:pt x="4951" y="5492"/>
                    <a:pt x="4966" y="5469"/>
                  </a:cubicBezTo>
                  <a:cubicBezTo>
                    <a:pt x="4966" y="5446"/>
                    <a:pt x="4966" y="5446"/>
                    <a:pt x="4944" y="5446"/>
                  </a:cubicBezTo>
                  <a:cubicBezTo>
                    <a:pt x="4900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8" y="5115"/>
                  </a:cubicBezTo>
                  <a:cubicBezTo>
                    <a:pt x="4988" y="5049"/>
                    <a:pt x="4966" y="4983"/>
                    <a:pt x="4966" y="4917"/>
                  </a:cubicBezTo>
                  <a:cubicBezTo>
                    <a:pt x="4988" y="4851"/>
                    <a:pt x="5011" y="4762"/>
                    <a:pt x="5077" y="4718"/>
                  </a:cubicBezTo>
                  <a:cubicBezTo>
                    <a:pt x="5121" y="4674"/>
                    <a:pt x="5121" y="4630"/>
                    <a:pt x="5121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42" y="4409"/>
                  </a:lnTo>
                  <a:cubicBezTo>
                    <a:pt x="5364" y="4409"/>
                    <a:pt x="5386" y="4387"/>
                    <a:pt x="5408" y="4365"/>
                  </a:cubicBezTo>
                  <a:cubicBezTo>
                    <a:pt x="5474" y="4299"/>
                    <a:pt x="5540" y="4233"/>
                    <a:pt x="5474" y="4122"/>
                  </a:cubicBezTo>
                  <a:cubicBezTo>
                    <a:pt x="5474" y="4100"/>
                    <a:pt x="5474" y="4100"/>
                    <a:pt x="5474" y="4078"/>
                  </a:cubicBezTo>
                  <a:cubicBezTo>
                    <a:pt x="5452" y="4056"/>
                    <a:pt x="5474" y="4034"/>
                    <a:pt x="5518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51" y="3880"/>
                    <a:pt x="5695" y="3791"/>
                    <a:pt x="5739" y="3681"/>
                  </a:cubicBezTo>
                  <a:cubicBezTo>
                    <a:pt x="5739" y="3659"/>
                    <a:pt x="5783" y="3659"/>
                    <a:pt x="5805" y="3637"/>
                  </a:cubicBezTo>
                  <a:lnTo>
                    <a:pt x="5893" y="3637"/>
                  </a:lnTo>
                  <a:cubicBezTo>
                    <a:pt x="5915" y="3659"/>
                    <a:pt x="5915" y="3681"/>
                    <a:pt x="5915" y="3703"/>
                  </a:cubicBezTo>
                  <a:cubicBezTo>
                    <a:pt x="5931" y="3719"/>
                    <a:pt x="5947" y="3734"/>
                    <a:pt x="5962" y="3734"/>
                  </a:cubicBezTo>
                  <a:cubicBezTo>
                    <a:pt x="5969" y="3734"/>
                    <a:pt x="5975" y="3731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48" y="3659"/>
                    <a:pt x="6026" y="3615"/>
                    <a:pt x="6048" y="3593"/>
                  </a:cubicBezTo>
                  <a:cubicBezTo>
                    <a:pt x="6048" y="3545"/>
                    <a:pt x="6082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46" y="3548"/>
                    <a:pt x="6269" y="3571"/>
                  </a:cubicBezTo>
                  <a:cubicBezTo>
                    <a:pt x="6313" y="3460"/>
                    <a:pt x="6202" y="3460"/>
                    <a:pt x="6158" y="3438"/>
                  </a:cubicBezTo>
                  <a:cubicBezTo>
                    <a:pt x="6180" y="3350"/>
                    <a:pt x="6180" y="3350"/>
                    <a:pt x="6224" y="3306"/>
                  </a:cubicBezTo>
                  <a:lnTo>
                    <a:pt x="6313" y="3306"/>
                  </a:lnTo>
                  <a:cubicBezTo>
                    <a:pt x="6313" y="3284"/>
                    <a:pt x="6313" y="3262"/>
                    <a:pt x="6291" y="3240"/>
                  </a:cubicBezTo>
                  <a:cubicBezTo>
                    <a:pt x="6291" y="3240"/>
                    <a:pt x="6246" y="3217"/>
                    <a:pt x="6246" y="3217"/>
                  </a:cubicBezTo>
                  <a:cubicBezTo>
                    <a:pt x="6202" y="3151"/>
                    <a:pt x="6202" y="3085"/>
                    <a:pt x="6246" y="3041"/>
                  </a:cubicBezTo>
                  <a:cubicBezTo>
                    <a:pt x="6259" y="3004"/>
                    <a:pt x="6277" y="2988"/>
                    <a:pt x="6303" y="2988"/>
                  </a:cubicBezTo>
                  <a:cubicBezTo>
                    <a:pt x="6324" y="2988"/>
                    <a:pt x="6349" y="2999"/>
                    <a:pt x="6379" y="3019"/>
                  </a:cubicBezTo>
                  <a:lnTo>
                    <a:pt x="6401" y="3019"/>
                  </a:lnTo>
                  <a:cubicBezTo>
                    <a:pt x="6445" y="2997"/>
                    <a:pt x="6445" y="2953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67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22" y="2335"/>
                    <a:pt x="6644" y="2291"/>
                    <a:pt x="6688" y="2268"/>
                  </a:cubicBezTo>
                  <a:cubicBezTo>
                    <a:pt x="6710" y="2246"/>
                    <a:pt x="6710" y="2246"/>
                    <a:pt x="6732" y="2224"/>
                  </a:cubicBezTo>
                  <a:cubicBezTo>
                    <a:pt x="6798" y="2158"/>
                    <a:pt x="6820" y="2136"/>
                    <a:pt x="6754" y="2048"/>
                  </a:cubicBezTo>
                  <a:cubicBezTo>
                    <a:pt x="6710" y="1959"/>
                    <a:pt x="6688" y="1893"/>
                    <a:pt x="6666" y="1805"/>
                  </a:cubicBezTo>
                  <a:cubicBezTo>
                    <a:pt x="6644" y="1739"/>
                    <a:pt x="6622" y="1673"/>
                    <a:pt x="6577" y="1628"/>
                  </a:cubicBezTo>
                  <a:cubicBezTo>
                    <a:pt x="6533" y="1562"/>
                    <a:pt x="6555" y="1518"/>
                    <a:pt x="6577" y="1452"/>
                  </a:cubicBezTo>
                  <a:cubicBezTo>
                    <a:pt x="6622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6" y="966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820" y="856"/>
                    <a:pt x="6820" y="812"/>
                    <a:pt x="6842" y="768"/>
                  </a:cubicBezTo>
                  <a:cubicBezTo>
                    <a:pt x="6842" y="746"/>
                    <a:pt x="6864" y="724"/>
                    <a:pt x="6864" y="702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33" y="393"/>
                    <a:pt x="6445" y="348"/>
                    <a:pt x="6401" y="282"/>
                  </a:cubicBezTo>
                  <a:cubicBezTo>
                    <a:pt x="6357" y="238"/>
                    <a:pt x="6335" y="216"/>
                    <a:pt x="6313" y="216"/>
                  </a:cubicBezTo>
                  <a:cubicBezTo>
                    <a:pt x="6224" y="172"/>
                    <a:pt x="6158" y="150"/>
                    <a:pt x="6070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37" y="106"/>
                    <a:pt x="5915" y="106"/>
                    <a:pt x="5871" y="84"/>
                  </a:cubicBezTo>
                  <a:cubicBezTo>
                    <a:pt x="5805" y="84"/>
                    <a:pt x="5717" y="61"/>
                    <a:pt x="5651" y="17"/>
                  </a:cubicBezTo>
                  <a:cubicBezTo>
                    <a:pt x="5640" y="6"/>
                    <a:pt x="5623" y="1"/>
                    <a:pt x="5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383825" y="878125"/>
              <a:ext cx="348150" cy="593175"/>
            </a:xfrm>
            <a:custGeom>
              <a:avLst/>
              <a:gdLst/>
              <a:ahLst/>
              <a:cxnLst/>
              <a:rect l="l" t="t" r="r" b="b"/>
              <a:pathLst>
                <a:path w="13926" h="23727" extrusionOk="0">
                  <a:moveTo>
                    <a:pt x="4524" y="9115"/>
                  </a:moveTo>
                  <a:cubicBezTo>
                    <a:pt x="4546" y="9137"/>
                    <a:pt x="4591" y="9137"/>
                    <a:pt x="4613" y="9159"/>
                  </a:cubicBezTo>
                  <a:cubicBezTo>
                    <a:pt x="4613" y="9159"/>
                    <a:pt x="4613" y="9182"/>
                    <a:pt x="4613" y="9204"/>
                  </a:cubicBezTo>
                  <a:cubicBezTo>
                    <a:pt x="4613" y="9204"/>
                    <a:pt x="4591" y="9204"/>
                    <a:pt x="4568" y="9226"/>
                  </a:cubicBezTo>
                  <a:cubicBezTo>
                    <a:pt x="4546" y="9226"/>
                    <a:pt x="4546" y="9204"/>
                    <a:pt x="4524" y="9204"/>
                  </a:cubicBezTo>
                  <a:cubicBezTo>
                    <a:pt x="4524" y="9204"/>
                    <a:pt x="4502" y="9182"/>
                    <a:pt x="4502" y="9159"/>
                  </a:cubicBezTo>
                  <a:cubicBezTo>
                    <a:pt x="4502" y="9159"/>
                    <a:pt x="4502" y="9137"/>
                    <a:pt x="4502" y="9137"/>
                  </a:cubicBezTo>
                  <a:cubicBezTo>
                    <a:pt x="4502" y="9115"/>
                    <a:pt x="4524" y="9115"/>
                    <a:pt x="4524" y="9115"/>
                  </a:cubicBezTo>
                  <a:close/>
                  <a:moveTo>
                    <a:pt x="13606" y="1"/>
                  </a:moveTo>
                  <a:cubicBezTo>
                    <a:pt x="13551" y="1"/>
                    <a:pt x="13496" y="23"/>
                    <a:pt x="13440" y="67"/>
                  </a:cubicBezTo>
                  <a:cubicBezTo>
                    <a:pt x="13396" y="89"/>
                    <a:pt x="13352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3" y="221"/>
                    <a:pt x="13131" y="288"/>
                    <a:pt x="13065" y="354"/>
                  </a:cubicBezTo>
                  <a:cubicBezTo>
                    <a:pt x="13043" y="398"/>
                    <a:pt x="13021" y="442"/>
                    <a:pt x="12999" y="486"/>
                  </a:cubicBezTo>
                  <a:cubicBezTo>
                    <a:pt x="12955" y="619"/>
                    <a:pt x="12911" y="729"/>
                    <a:pt x="12845" y="839"/>
                  </a:cubicBezTo>
                  <a:cubicBezTo>
                    <a:pt x="12778" y="994"/>
                    <a:pt x="12690" y="1148"/>
                    <a:pt x="12602" y="1303"/>
                  </a:cubicBezTo>
                  <a:cubicBezTo>
                    <a:pt x="12580" y="1369"/>
                    <a:pt x="12558" y="1435"/>
                    <a:pt x="12536" y="1501"/>
                  </a:cubicBezTo>
                  <a:cubicBezTo>
                    <a:pt x="12513" y="1568"/>
                    <a:pt x="12491" y="1634"/>
                    <a:pt x="12447" y="1678"/>
                  </a:cubicBezTo>
                  <a:cubicBezTo>
                    <a:pt x="12425" y="1722"/>
                    <a:pt x="12403" y="1766"/>
                    <a:pt x="12381" y="1810"/>
                  </a:cubicBezTo>
                  <a:cubicBezTo>
                    <a:pt x="12315" y="1987"/>
                    <a:pt x="12227" y="2141"/>
                    <a:pt x="12138" y="2296"/>
                  </a:cubicBezTo>
                  <a:cubicBezTo>
                    <a:pt x="12109" y="2355"/>
                    <a:pt x="12030" y="2384"/>
                    <a:pt x="11962" y="2384"/>
                  </a:cubicBezTo>
                  <a:cubicBezTo>
                    <a:pt x="11927" y="2384"/>
                    <a:pt x="11896" y="2377"/>
                    <a:pt x="11873" y="2362"/>
                  </a:cubicBezTo>
                  <a:cubicBezTo>
                    <a:pt x="11807" y="2318"/>
                    <a:pt x="11763" y="2296"/>
                    <a:pt x="11719" y="2274"/>
                  </a:cubicBezTo>
                  <a:cubicBezTo>
                    <a:pt x="11741" y="2230"/>
                    <a:pt x="11763" y="2186"/>
                    <a:pt x="11785" y="2141"/>
                  </a:cubicBezTo>
                  <a:cubicBezTo>
                    <a:pt x="11807" y="2119"/>
                    <a:pt x="11807" y="2097"/>
                    <a:pt x="11763" y="2097"/>
                  </a:cubicBezTo>
                  <a:cubicBezTo>
                    <a:pt x="11697" y="2186"/>
                    <a:pt x="11631" y="2252"/>
                    <a:pt x="11564" y="2362"/>
                  </a:cubicBezTo>
                  <a:cubicBezTo>
                    <a:pt x="11542" y="2384"/>
                    <a:pt x="11520" y="2406"/>
                    <a:pt x="11498" y="2428"/>
                  </a:cubicBezTo>
                  <a:cubicBezTo>
                    <a:pt x="11410" y="2450"/>
                    <a:pt x="11344" y="2494"/>
                    <a:pt x="11278" y="2539"/>
                  </a:cubicBezTo>
                  <a:cubicBezTo>
                    <a:pt x="11167" y="2605"/>
                    <a:pt x="11079" y="2693"/>
                    <a:pt x="11035" y="2803"/>
                  </a:cubicBezTo>
                  <a:cubicBezTo>
                    <a:pt x="11013" y="2848"/>
                    <a:pt x="10991" y="2892"/>
                    <a:pt x="10991" y="2936"/>
                  </a:cubicBezTo>
                  <a:cubicBezTo>
                    <a:pt x="11013" y="3002"/>
                    <a:pt x="10991" y="3046"/>
                    <a:pt x="10947" y="3090"/>
                  </a:cubicBezTo>
                  <a:cubicBezTo>
                    <a:pt x="10924" y="3112"/>
                    <a:pt x="10902" y="3157"/>
                    <a:pt x="10880" y="3179"/>
                  </a:cubicBezTo>
                  <a:cubicBezTo>
                    <a:pt x="10814" y="3311"/>
                    <a:pt x="10726" y="3399"/>
                    <a:pt x="10660" y="3532"/>
                  </a:cubicBezTo>
                  <a:cubicBezTo>
                    <a:pt x="10638" y="3598"/>
                    <a:pt x="10616" y="3642"/>
                    <a:pt x="10571" y="3686"/>
                  </a:cubicBezTo>
                  <a:cubicBezTo>
                    <a:pt x="10571" y="3730"/>
                    <a:pt x="10549" y="3752"/>
                    <a:pt x="10527" y="3797"/>
                  </a:cubicBezTo>
                  <a:cubicBezTo>
                    <a:pt x="10505" y="3819"/>
                    <a:pt x="10483" y="3841"/>
                    <a:pt x="10461" y="3885"/>
                  </a:cubicBezTo>
                  <a:cubicBezTo>
                    <a:pt x="10425" y="3939"/>
                    <a:pt x="10388" y="3979"/>
                    <a:pt x="10327" y="3979"/>
                  </a:cubicBezTo>
                  <a:cubicBezTo>
                    <a:pt x="10314" y="3979"/>
                    <a:pt x="10300" y="3977"/>
                    <a:pt x="10284" y="3973"/>
                  </a:cubicBezTo>
                  <a:cubicBezTo>
                    <a:pt x="10174" y="3951"/>
                    <a:pt x="10086" y="3929"/>
                    <a:pt x="9975" y="3907"/>
                  </a:cubicBezTo>
                  <a:cubicBezTo>
                    <a:pt x="9953" y="3885"/>
                    <a:pt x="9909" y="3885"/>
                    <a:pt x="9887" y="3863"/>
                  </a:cubicBezTo>
                  <a:cubicBezTo>
                    <a:pt x="9821" y="3863"/>
                    <a:pt x="9733" y="3841"/>
                    <a:pt x="9667" y="3819"/>
                  </a:cubicBezTo>
                  <a:cubicBezTo>
                    <a:pt x="9626" y="3811"/>
                    <a:pt x="9592" y="3805"/>
                    <a:pt x="9561" y="3805"/>
                  </a:cubicBezTo>
                  <a:cubicBezTo>
                    <a:pt x="9508" y="3805"/>
                    <a:pt x="9466" y="3821"/>
                    <a:pt x="9424" y="3863"/>
                  </a:cubicBezTo>
                  <a:cubicBezTo>
                    <a:pt x="9358" y="3929"/>
                    <a:pt x="9269" y="3951"/>
                    <a:pt x="9225" y="4039"/>
                  </a:cubicBezTo>
                  <a:cubicBezTo>
                    <a:pt x="9093" y="4128"/>
                    <a:pt x="9004" y="4260"/>
                    <a:pt x="8850" y="4326"/>
                  </a:cubicBezTo>
                  <a:cubicBezTo>
                    <a:pt x="8806" y="4370"/>
                    <a:pt x="8784" y="4392"/>
                    <a:pt x="8784" y="4459"/>
                  </a:cubicBezTo>
                  <a:cubicBezTo>
                    <a:pt x="8784" y="4503"/>
                    <a:pt x="8784" y="4547"/>
                    <a:pt x="8828" y="4591"/>
                  </a:cubicBezTo>
                  <a:cubicBezTo>
                    <a:pt x="8828" y="4591"/>
                    <a:pt x="8828" y="4613"/>
                    <a:pt x="8828" y="4635"/>
                  </a:cubicBezTo>
                  <a:cubicBezTo>
                    <a:pt x="8784" y="4613"/>
                    <a:pt x="8740" y="4613"/>
                    <a:pt x="8695" y="4613"/>
                  </a:cubicBezTo>
                  <a:cubicBezTo>
                    <a:pt x="8673" y="4613"/>
                    <a:pt x="8651" y="4635"/>
                    <a:pt x="8629" y="4657"/>
                  </a:cubicBezTo>
                  <a:cubicBezTo>
                    <a:pt x="8629" y="4724"/>
                    <a:pt x="8629" y="4790"/>
                    <a:pt x="8695" y="4834"/>
                  </a:cubicBezTo>
                  <a:cubicBezTo>
                    <a:pt x="8740" y="4878"/>
                    <a:pt x="8806" y="4900"/>
                    <a:pt x="8828" y="4966"/>
                  </a:cubicBezTo>
                  <a:cubicBezTo>
                    <a:pt x="8784" y="5032"/>
                    <a:pt x="8718" y="5055"/>
                    <a:pt x="8673" y="5077"/>
                  </a:cubicBezTo>
                  <a:cubicBezTo>
                    <a:pt x="8629" y="5099"/>
                    <a:pt x="8607" y="5121"/>
                    <a:pt x="8585" y="5187"/>
                  </a:cubicBezTo>
                  <a:cubicBezTo>
                    <a:pt x="8570" y="5203"/>
                    <a:pt x="8543" y="5218"/>
                    <a:pt x="8521" y="5218"/>
                  </a:cubicBezTo>
                  <a:cubicBezTo>
                    <a:pt x="8512" y="5218"/>
                    <a:pt x="8503" y="5216"/>
                    <a:pt x="8497" y="5209"/>
                  </a:cubicBezTo>
                  <a:cubicBezTo>
                    <a:pt x="8453" y="5165"/>
                    <a:pt x="8409" y="5143"/>
                    <a:pt x="8364" y="5099"/>
                  </a:cubicBezTo>
                  <a:cubicBezTo>
                    <a:pt x="8342" y="5077"/>
                    <a:pt x="8298" y="5077"/>
                    <a:pt x="8276" y="5077"/>
                  </a:cubicBezTo>
                  <a:lnTo>
                    <a:pt x="8144" y="5077"/>
                  </a:lnTo>
                  <a:cubicBezTo>
                    <a:pt x="8144" y="5077"/>
                    <a:pt x="8122" y="5077"/>
                    <a:pt x="8100" y="5099"/>
                  </a:cubicBezTo>
                  <a:cubicBezTo>
                    <a:pt x="8122" y="5121"/>
                    <a:pt x="8144" y="5121"/>
                    <a:pt x="8166" y="5143"/>
                  </a:cubicBezTo>
                  <a:cubicBezTo>
                    <a:pt x="8210" y="5143"/>
                    <a:pt x="8232" y="5165"/>
                    <a:pt x="8254" y="5165"/>
                  </a:cubicBezTo>
                  <a:cubicBezTo>
                    <a:pt x="8276" y="5187"/>
                    <a:pt x="8298" y="5231"/>
                    <a:pt x="8276" y="5231"/>
                  </a:cubicBezTo>
                  <a:cubicBezTo>
                    <a:pt x="8210" y="5297"/>
                    <a:pt x="8166" y="5386"/>
                    <a:pt x="8166" y="5452"/>
                  </a:cubicBezTo>
                  <a:cubicBezTo>
                    <a:pt x="8100" y="5496"/>
                    <a:pt x="8078" y="5540"/>
                    <a:pt x="8033" y="5584"/>
                  </a:cubicBezTo>
                  <a:cubicBezTo>
                    <a:pt x="7967" y="5628"/>
                    <a:pt x="7923" y="5672"/>
                    <a:pt x="7835" y="5672"/>
                  </a:cubicBezTo>
                  <a:lnTo>
                    <a:pt x="7791" y="5672"/>
                  </a:lnTo>
                  <a:cubicBezTo>
                    <a:pt x="7813" y="5717"/>
                    <a:pt x="7813" y="5717"/>
                    <a:pt x="7835" y="5739"/>
                  </a:cubicBezTo>
                  <a:cubicBezTo>
                    <a:pt x="7835" y="5761"/>
                    <a:pt x="7857" y="5783"/>
                    <a:pt x="7857" y="5805"/>
                  </a:cubicBezTo>
                  <a:cubicBezTo>
                    <a:pt x="7901" y="5893"/>
                    <a:pt x="7879" y="5981"/>
                    <a:pt x="7791" y="6004"/>
                  </a:cubicBezTo>
                  <a:cubicBezTo>
                    <a:pt x="7769" y="6026"/>
                    <a:pt x="7724" y="6026"/>
                    <a:pt x="7724" y="6048"/>
                  </a:cubicBezTo>
                  <a:cubicBezTo>
                    <a:pt x="7746" y="6070"/>
                    <a:pt x="7769" y="6070"/>
                    <a:pt x="7791" y="6092"/>
                  </a:cubicBezTo>
                  <a:cubicBezTo>
                    <a:pt x="7835" y="6114"/>
                    <a:pt x="7901" y="6136"/>
                    <a:pt x="7945" y="6158"/>
                  </a:cubicBezTo>
                  <a:cubicBezTo>
                    <a:pt x="8011" y="6202"/>
                    <a:pt x="8033" y="6268"/>
                    <a:pt x="7989" y="6357"/>
                  </a:cubicBezTo>
                  <a:cubicBezTo>
                    <a:pt x="7967" y="6379"/>
                    <a:pt x="7967" y="6401"/>
                    <a:pt x="7967" y="6423"/>
                  </a:cubicBezTo>
                  <a:cubicBezTo>
                    <a:pt x="7945" y="6533"/>
                    <a:pt x="7901" y="6599"/>
                    <a:pt x="7857" y="6688"/>
                  </a:cubicBezTo>
                  <a:cubicBezTo>
                    <a:pt x="7813" y="6710"/>
                    <a:pt x="7791" y="6776"/>
                    <a:pt x="7769" y="6820"/>
                  </a:cubicBezTo>
                  <a:cubicBezTo>
                    <a:pt x="7769" y="6864"/>
                    <a:pt x="7746" y="6886"/>
                    <a:pt x="7724" y="6908"/>
                  </a:cubicBezTo>
                  <a:cubicBezTo>
                    <a:pt x="7680" y="6975"/>
                    <a:pt x="7658" y="7041"/>
                    <a:pt x="7636" y="7107"/>
                  </a:cubicBezTo>
                  <a:cubicBezTo>
                    <a:pt x="7636" y="7129"/>
                    <a:pt x="7636" y="7151"/>
                    <a:pt x="7636" y="7195"/>
                  </a:cubicBezTo>
                  <a:cubicBezTo>
                    <a:pt x="7570" y="7195"/>
                    <a:pt x="7548" y="7262"/>
                    <a:pt x="7504" y="7262"/>
                  </a:cubicBezTo>
                  <a:cubicBezTo>
                    <a:pt x="7482" y="7217"/>
                    <a:pt x="7460" y="7195"/>
                    <a:pt x="7415" y="7173"/>
                  </a:cubicBezTo>
                  <a:cubicBezTo>
                    <a:pt x="7415" y="7166"/>
                    <a:pt x="7411" y="7163"/>
                    <a:pt x="7404" y="7163"/>
                  </a:cubicBezTo>
                  <a:cubicBezTo>
                    <a:pt x="7391" y="7163"/>
                    <a:pt x="7371" y="7173"/>
                    <a:pt x="7371" y="7173"/>
                  </a:cubicBezTo>
                  <a:cubicBezTo>
                    <a:pt x="7349" y="7195"/>
                    <a:pt x="7349" y="7217"/>
                    <a:pt x="7371" y="7239"/>
                  </a:cubicBezTo>
                  <a:cubicBezTo>
                    <a:pt x="7371" y="7239"/>
                    <a:pt x="7371" y="7262"/>
                    <a:pt x="7393" y="7262"/>
                  </a:cubicBezTo>
                  <a:cubicBezTo>
                    <a:pt x="7482" y="7328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70"/>
                  </a:cubicBezTo>
                  <a:cubicBezTo>
                    <a:pt x="7548" y="7615"/>
                    <a:pt x="7570" y="7681"/>
                    <a:pt x="7526" y="7747"/>
                  </a:cubicBezTo>
                  <a:cubicBezTo>
                    <a:pt x="7526" y="7769"/>
                    <a:pt x="7548" y="7791"/>
                    <a:pt x="7548" y="7813"/>
                  </a:cubicBezTo>
                  <a:cubicBezTo>
                    <a:pt x="7592" y="7902"/>
                    <a:pt x="7614" y="7968"/>
                    <a:pt x="7592" y="8056"/>
                  </a:cubicBezTo>
                  <a:cubicBezTo>
                    <a:pt x="7570" y="8144"/>
                    <a:pt x="7592" y="8210"/>
                    <a:pt x="7702" y="8233"/>
                  </a:cubicBezTo>
                  <a:cubicBezTo>
                    <a:pt x="7769" y="8255"/>
                    <a:pt x="7813" y="8299"/>
                    <a:pt x="7857" y="8343"/>
                  </a:cubicBezTo>
                  <a:cubicBezTo>
                    <a:pt x="7923" y="8365"/>
                    <a:pt x="7989" y="8343"/>
                    <a:pt x="8033" y="8387"/>
                  </a:cubicBezTo>
                  <a:cubicBezTo>
                    <a:pt x="8078" y="8409"/>
                    <a:pt x="8100" y="8409"/>
                    <a:pt x="8144" y="8431"/>
                  </a:cubicBezTo>
                  <a:cubicBezTo>
                    <a:pt x="8144" y="8497"/>
                    <a:pt x="8144" y="8564"/>
                    <a:pt x="8188" y="8630"/>
                  </a:cubicBezTo>
                  <a:cubicBezTo>
                    <a:pt x="8254" y="8630"/>
                    <a:pt x="8320" y="8630"/>
                    <a:pt x="8386" y="8652"/>
                  </a:cubicBezTo>
                  <a:cubicBezTo>
                    <a:pt x="8409" y="8696"/>
                    <a:pt x="8431" y="8740"/>
                    <a:pt x="8453" y="8784"/>
                  </a:cubicBezTo>
                  <a:cubicBezTo>
                    <a:pt x="8453" y="8806"/>
                    <a:pt x="8453" y="8851"/>
                    <a:pt x="8409" y="8851"/>
                  </a:cubicBezTo>
                  <a:cubicBezTo>
                    <a:pt x="8386" y="8873"/>
                    <a:pt x="8364" y="8873"/>
                    <a:pt x="8364" y="8895"/>
                  </a:cubicBezTo>
                  <a:cubicBezTo>
                    <a:pt x="8364" y="8939"/>
                    <a:pt x="8320" y="8961"/>
                    <a:pt x="8298" y="8961"/>
                  </a:cubicBezTo>
                  <a:cubicBezTo>
                    <a:pt x="8276" y="8961"/>
                    <a:pt x="8232" y="8983"/>
                    <a:pt x="8210" y="8983"/>
                  </a:cubicBezTo>
                  <a:cubicBezTo>
                    <a:pt x="8188" y="9071"/>
                    <a:pt x="8188" y="9182"/>
                    <a:pt x="8188" y="9292"/>
                  </a:cubicBezTo>
                  <a:cubicBezTo>
                    <a:pt x="8100" y="9314"/>
                    <a:pt x="8078" y="9402"/>
                    <a:pt x="8055" y="9491"/>
                  </a:cubicBezTo>
                  <a:cubicBezTo>
                    <a:pt x="8011" y="9579"/>
                    <a:pt x="7989" y="9645"/>
                    <a:pt x="7901" y="9689"/>
                  </a:cubicBezTo>
                  <a:cubicBezTo>
                    <a:pt x="7901" y="9777"/>
                    <a:pt x="7901" y="9844"/>
                    <a:pt x="7901" y="9954"/>
                  </a:cubicBezTo>
                  <a:lnTo>
                    <a:pt x="7791" y="9954"/>
                  </a:lnTo>
                  <a:cubicBezTo>
                    <a:pt x="7791" y="9998"/>
                    <a:pt x="7791" y="10042"/>
                    <a:pt x="7769" y="10064"/>
                  </a:cubicBezTo>
                  <a:cubicBezTo>
                    <a:pt x="7769" y="10108"/>
                    <a:pt x="7769" y="10153"/>
                    <a:pt x="7746" y="10197"/>
                  </a:cubicBezTo>
                  <a:cubicBezTo>
                    <a:pt x="7724" y="10263"/>
                    <a:pt x="7702" y="10307"/>
                    <a:pt x="7746" y="10373"/>
                  </a:cubicBezTo>
                  <a:cubicBezTo>
                    <a:pt x="7764" y="10409"/>
                    <a:pt x="7738" y="10445"/>
                    <a:pt x="7704" y="10445"/>
                  </a:cubicBezTo>
                  <a:cubicBezTo>
                    <a:pt x="7696" y="10445"/>
                    <a:pt x="7688" y="10444"/>
                    <a:pt x="7680" y="10440"/>
                  </a:cubicBezTo>
                  <a:cubicBezTo>
                    <a:pt x="7614" y="10417"/>
                    <a:pt x="7526" y="10395"/>
                    <a:pt x="7460" y="10351"/>
                  </a:cubicBezTo>
                  <a:cubicBezTo>
                    <a:pt x="7415" y="10329"/>
                    <a:pt x="7371" y="10329"/>
                    <a:pt x="7327" y="10329"/>
                  </a:cubicBezTo>
                  <a:cubicBezTo>
                    <a:pt x="7294" y="10340"/>
                    <a:pt x="7261" y="10346"/>
                    <a:pt x="7228" y="10346"/>
                  </a:cubicBezTo>
                  <a:cubicBezTo>
                    <a:pt x="7195" y="10346"/>
                    <a:pt x="7162" y="10340"/>
                    <a:pt x="7129" y="10329"/>
                  </a:cubicBezTo>
                  <a:cubicBezTo>
                    <a:pt x="7106" y="10307"/>
                    <a:pt x="7062" y="10307"/>
                    <a:pt x="7018" y="10307"/>
                  </a:cubicBezTo>
                  <a:cubicBezTo>
                    <a:pt x="6864" y="10307"/>
                    <a:pt x="6687" y="10307"/>
                    <a:pt x="6511" y="10329"/>
                  </a:cubicBezTo>
                  <a:cubicBezTo>
                    <a:pt x="6356" y="10351"/>
                    <a:pt x="6224" y="10417"/>
                    <a:pt x="6135" y="10572"/>
                  </a:cubicBezTo>
                  <a:cubicBezTo>
                    <a:pt x="6135" y="10572"/>
                    <a:pt x="6135" y="10594"/>
                    <a:pt x="6135" y="10594"/>
                  </a:cubicBezTo>
                  <a:cubicBezTo>
                    <a:pt x="6091" y="10638"/>
                    <a:pt x="6069" y="10682"/>
                    <a:pt x="6091" y="10748"/>
                  </a:cubicBezTo>
                  <a:cubicBezTo>
                    <a:pt x="6091" y="10793"/>
                    <a:pt x="6091" y="10837"/>
                    <a:pt x="6069" y="10881"/>
                  </a:cubicBezTo>
                  <a:cubicBezTo>
                    <a:pt x="6025" y="10947"/>
                    <a:pt x="6003" y="11013"/>
                    <a:pt x="5981" y="11080"/>
                  </a:cubicBezTo>
                  <a:cubicBezTo>
                    <a:pt x="6003" y="11124"/>
                    <a:pt x="6025" y="11168"/>
                    <a:pt x="6025" y="11212"/>
                  </a:cubicBezTo>
                  <a:cubicBezTo>
                    <a:pt x="6025" y="11278"/>
                    <a:pt x="5959" y="11300"/>
                    <a:pt x="5937" y="11344"/>
                  </a:cubicBezTo>
                  <a:cubicBezTo>
                    <a:pt x="5937" y="11477"/>
                    <a:pt x="5937" y="11477"/>
                    <a:pt x="5826" y="11565"/>
                  </a:cubicBezTo>
                  <a:cubicBezTo>
                    <a:pt x="5782" y="11587"/>
                    <a:pt x="5738" y="11631"/>
                    <a:pt x="5716" y="11653"/>
                  </a:cubicBezTo>
                  <a:cubicBezTo>
                    <a:pt x="5672" y="11675"/>
                    <a:pt x="5650" y="11697"/>
                    <a:pt x="5628" y="11742"/>
                  </a:cubicBezTo>
                  <a:cubicBezTo>
                    <a:pt x="5606" y="11786"/>
                    <a:pt x="5562" y="11830"/>
                    <a:pt x="5517" y="11874"/>
                  </a:cubicBezTo>
                  <a:cubicBezTo>
                    <a:pt x="5451" y="11918"/>
                    <a:pt x="5407" y="11962"/>
                    <a:pt x="5363" y="12029"/>
                  </a:cubicBezTo>
                  <a:cubicBezTo>
                    <a:pt x="5319" y="12095"/>
                    <a:pt x="5253" y="12161"/>
                    <a:pt x="5164" y="12161"/>
                  </a:cubicBezTo>
                  <a:cubicBezTo>
                    <a:pt x="5076" y="12161"/>
                    <a:pt x="4988" y="12205"/>
                    <a:pt x="4922" y="12271"/>
                  </a:cubicBezTo>
                  <a:cubicBezTo>
                    <a:pt x="4877" y="12315"/>
                    <a:pt x="4811" y="12337"/>
                    <a:pt x="4723" y="12337"/>
                  </a:cubicBezTo>
                  <a:lnTo>
                    <a:pt x="4635" y="12337"/>
                  </a:lnTo>
                  <a:cubicBezTo>
                    <a:pt x="4613" y="12337"/>
                    <a:pt x="4568" y="12315"/>
                    <a:pt x="4546" y="12293"/>
                  </a:cubicBezTo>
                  <a:cubicBezTo>
                    <a:pt x="4546" y="12360"/>
                    <a:pt x="4546" y="12404"/>
                    <a:pt x="4546" y="12448"/>
                  </a:cubicBezTo>
                  <a:cubicBezTo>
                    <a:pt x="4546" y="12580"/>
                    <a:pt x="4524" y="12602"/>
                    <a:pt x="4392" y="12646"/>
                  </a:cubicBezTo>
                  <a:cubicBezTo>
                    <a:pt x="4392" y="12646"/>
                    <a:pt x="4392" y="12646"/>
                    <a:pt x="4370" y="12669"/>
                  </a:cubicBezTo>
                  <a:cubicBezTo>
                    <a:pt x="4370" y="12669"/>
                    <a:pt x="4370" y="12691"/>
                    <a:pt x="4348" y="12691"/>
                  </a:cubicBezTo>
                  <a:cubicBezTo>
                    <a:pt x="4348" y="12713"/>
                    <a:pt x="4348" y="12713"/>
                    <a:pt x="4348" y="12735"/>
                  </a:cubicBezTo>
                  <a:cubicBezTo>
                    <a:pt x="4326" y="12757"/>
                    <a:pt x="4304" y="12757"/>
                    <a:pt x="4282" y="12757"/>
                  </a:cubicBezTo>
                  <a:cubicBezTo>
                    <a:pt x="4282" y="12757"/>
                    <a:pt x="4237" y="12757"/>
                    <a:pt x="4237" y="12735"/>
                  </a:cubicBezTo>
                  <a:cubicBezTo>
                    <a:pt x="4215" y="12646"/>
                    <a:pt x="4193" y="12558"/>
                    <a:pt x="4215" y="12470"/>
                  </a:cubicBezTo>
                  <a:cubicBezTo>
                    <a:pt x="4260" y="12448"/>
                    <a:pt x="4304" y="12426"/>
                    <a:pt x="4326" y="12382"/>
                  </a:cubicBezTo>
                  <a:cubicBezTo>
                    <a:pt x="4392" y="12315"/>
                    <a:pt x="4458" y="12249"/>
                    <a:pt x="4524" y="12183"/>
                  </a:cubicBezTo>
                  <a:cubicBezTo>
                    <a:pt x="4568" y="12117"/>
                    <a:pt x="4613" y="12029"/>
                    <a:pt x="4524" y="11962"/>
                  </a:cubicBezTo>
                  <a:cubicBezTo>
                    <a:pt x="4502" y="11940"/>
                    <a:pt x="4524" y="11896"/>
                    <a:pt x="4546" y="11874"/>
                  </a:cubicBezTo>
                  <a:cubicBezTo>
                    <a:pt x="4568" y="11874"/>
                    <a:pt x="4591" y="11874"/>
                    <a:pt x="4613" y="11852"/>
                  </a:cubicBezTo>
                  <a:cubicBezTo>
                    <a:pt x="4679" y="11808"/>
                    <a:pt x="4767" y="11764"/>
                    <a:pt x="4789" y="11675"/>
                  </a:cubicBezTo>
                  <a:cubicBezTo>
                    <a:pt x="4833" y="11565"/>
                    <a:pt x="4900" y="11477"/>
                    <a:pt x="4966" y="11389"/>
                  </a:cubicBezTo>
                  <a:cubicBezTo>
                    <a:pt x="4988" y="11366"/>
                    <a:pt x="5010" y="11322"/>
                    <a:pt x="5032" y="11278"/>
                  </a:cubicBezTo>
                  <a:cubicBezTo>
                    <a:pt x="5076" y="11146"/>
                    <a:pt x="5076" y="11146"/>
                    <a:pt x="5186" y="11080"/>
                  </a:cubicBezTo>
                  <a:cubicBezTo>
                    <a:pt x="5208" y="11013"/>
                    <a:pt x="5231" y="10947"/>
                    <a:pt x="5253" y="10903"/>
                  </a:cubicBezTo>
                  <a:cubicBezTo>
                    <a:pt x="5319" y="10837"/>
                    <a:pt x="5341" y="10748"/>
                    <a:pt x="5385" y="10660"/>
                  </a:cubicBezTo>
                  <a:cubicBezTo>
                    <a:pt x="5385" y="10616"/>
                    <a:pt x="5407" y="10572"/>
                    <a:pt x="5429" y="10550"/>
                  </a:cubicBezTo>
                  <a:cubicBezTo>
                    <a:pt x="5517" y="10484"/>
                    <a:pt x="5562" y="10395"/>
                    <a:pt x="5628" y="10329"/>
                  </a:cubicBezTo>
                  <a:cubicBezTo>
                    <a:pt x="5672" y="10241"/>
                    <a:pt x="5760" y="10197"/>
                    <a:pt x="5871" y="10197"/>
                  </a:cubicBezTo>
                  <a:cubicBezTo>
                    <a:pt x="5871" y="10197"/>
                    <a:pt x="5871" y="10197"/>
                    <a:pt x="5893" y="10175"/>
                  </a:cubicBezTo>
                  <a:cubicBezTo>
                    <a:pt x="5893" y="10153"/>
                    <a:pt x="5871" y="10131"/>
                    <a:pt x="5893" y="10108"/>
                  </a:cubicBezTo>
                  <a:cubicBezTo>
                    <a:pt x="5937" y="10086"/>
                    <a:pt x="5959" y="10020"/>
                    <a:pt x="5959" y="9976"/>
                  </a:cubicBezTo>
                  <a:cubicBezTo>
                    <a:pt x="5959" y="9954"/>
                    <a:pt x="6003" y="9954"/>
                    <a:pt x="6003" y="9954"/>
                  </a:cubicBezTo>
                  <a:cubicBezTo>
                    <a:pt x="6025" y="9954"/>
                    <a:pt x="6025" y="9954"/>
                    <a:pt x="6047" y="9976"/>
                  </a:cubicBezTo>
                  <a:lnTo>
                    <a:pt x="6069" y="9976"/>
                  </a:lnTo>
                  <a:cubicBezTo>
                    <a:pt x="6069" y="9976"/>
                    <a:pt x="6091" y="9954"/>
                    <a:pt x="6091" y="9932"/>
                  </a:cubicBezTo>
                  <a:cubicBezTo>
                    <a:pt x="6069" y="9910"/>
                    <a:pt x="6047" y="9888"/>
                    <a:pt x="6025" y="9866"/>
                  </a:cubicBezTo>
                  <a:cubicBezTo>
                    <a:pt x="6025" y="9822"/>
                    <a:pt x="6047" y="9777"/>
                    <a:pt x="6047" y="9755"/>
                  </a:cubicBezTo>
                  <a:cubicBezTo>
                    <a:pt x="6047" y="9733"/>
                    <a:pt x="6025" y="9689"/>
                    <a:pt x="6003" y="9667"/>
                  </a:cubicBezTo>
                  <a:cubicBezTo>
                    <a:pt x="6003" y="9645"/>
                    <a:pt x="5959" y="9645"/>
                    <a:pt x="5959" y="9601"/>
                  </a:cubicBezTo>
                  <a:cubicBezTo>
                    <a:pt x="5959" y="9579"/>
                    <a:pt x="5937" y="9557"/>
                    <a:pt x="5915" y="9513"/>
                  </a:cubicBezTo>
                  <a:cubicBezTo>
                    <a:pt x="5959" y="9491"/>
                    <a:pt x="6003" y="9468"/>
                    <a:pt x="6025" y="9424"/>
                  </a:cubicBezTo>
                  <a:cubicBezTo>
                    <a:pt x="6047" y="9380"/>
                    <a:pt x="6047" y="9336"/>
                    <a:pt x="6069" y="9292"/>
                  </a:cubicBezTo>
                  <a:cubicBezTo>
                    <a:pt x="6069" y="9226"/>
                    <a:pt x="6113" y="9204"/>
                    <a:pt x="6180" y="9182"/>
                  </a:cubicBezTo>
                  <a:cubicBezTo>
                    <a:pt x="6268" y="9159"/>
                    <a:pt x="6312" y="9093"/>
                    <a:pt x="6312" y="9005"/>
                  </a:cubicBezTo>
                  <a:cubicBezTo>
                    <a:pt x="6290" y="8983"/>
                    <a:pt x="6290" y="8961"/>
                    <a:pt x="6290" y="8961"/>
                  </a:cubicBezTo>
                  <a:cubicBezTo>
                    <a:pt x="6334" y="8851"/>
                    <a:pt x="6400" y="8784"/>
                    <a:pt x="6444" y="8674"/>
                  </a:cubicBezTo>
                  <a:cubicBezTo>
                    <a:pt x="6466" y="8652"/>
                    <a:pt x="6466" y="8586"/>
                    <a:pt x="6444" y="8564"/>
                  </a:cubicBezTo>
                  <a:cubicBezTo>
                    <a:pt x="6422" y="8519"/>
                    <a:pt x="6422" y="8497"/>
                    <a:pt x="6422" y="8475"/>
                  </a:cubicBezTo>
                  <a:cubicBezTo>
                    <a:pt x="6444" y="8453"/>
                    <a:pt x="6444" y="8409"/>
                    <a:pt x="6444" y="8387"/>
                  </a:cubicBezTo>
                  <a:cubicBezTo>
                    <a:pt x="6378" y="8343"/>
                    <a:pt x="6334" y="8277"/>
                    <a:pt x="6312" y="8210"/>
                  </a:cubicBezTo>
                  <a:cubicBezTo>
                    <a:pt x="6312" y="8166"/>
                    <a:pt x="6334" y="8144"/>
                    <a:pt x="6378" y="8144"/>
                  </a:cubicBezTo>
                  <a:cubicBezTo>
                    <a:pt x="6408" y="8144"/>
                    <a:pt x="6437" y="8154"/>
                    <a:pt x="6466" y="8154"/>
                  </a:cubicBezTo>
                  <a:cubicBezTo>
                    <a:pt x="6481" y="8154"/>
                    <a:pt x="6496" y="8152"/>
                    <a:pt x="6511" y="8144"/>
                  </a:cubicBezTo>
                  <a:cubicBezTo>
                    <a:pt x="6511" y="8144"/>
                    <a:pt x="6511" y="8122"/>
                    <a:pt x="6511" y="8122"/>
                  </a:cubicBezTo>
                  <a:cubicBezTo>
                    <a:pt x="6489" y="8056"/>
                    <a:pt x="6555" y="7990"/>
                    <a:pt x="6599" y="7946"/>
                  </a:cubicBezTo>
                  <a:cubicBezTo>
                    <a:pt x="6621" y="7924"/>
                    <a:pt x="6643" y="7918"/>
                    <a:pt x="6665" y="7918"/>
                  </a:cubicBezTo>
                  <a:cubicBezTo>
                    <a:pt x="6687" y="7918"/>
                    <a:pt x="6709" y="7924"/>
                    <a:pt x="6731" y="7924"/>
                  </a:cubicBezTo>
                  <a:cubicBezTo>
                    <a:pt x="6753" y="7924"/>
                    <a:pt x="6797" y="7924"/>
                    <a:pt x="6797" y="7879"/>
                  </a:cubicBezTo>
                  <a:cubicBezTo>
                    <a:pt x="6775" y="7813"/>
                    <a:pt x="6775" y="7769"/>
                    <a:pt x="6753" y="7725"/>
                  </a:cubicBezTo>
                  <a:cubicBezTo>
                    <a:pt x="6731" y="7725"/>
                    <a:pt x="6731" y="7703"/>
                    <a:pt x="6731" y="7703"/>
                  </a:cubicBezTo>
                  <a:cubicBezTo>
                    <a:pt x="6621" y="7681"/>
                    <a:pt x="6577" y="7637"/>
                    <a:pt x="6577" y="7548"/>
                  </a:cubicBezTo>
                  <a:cubicBezTo>
                    <a:pt x="6577" y="7482"/>
                    <a:pt x="6555" y="7460"/>
                    <a:pt x="6511" y="7438"/>
                  </a:cubicBezTo>
                  <a:cubicBezTo>
                    <a:pt x="6489" y="7438"/>
                    <a:pt x="6466" y="7416"/>
                    <a:pt x="6466" y="7416"/>
                  </a:cubicBezTo>
                  <a:cubicBezTo>
                    <a:pt x="6434" y="7384"/>
                    <a:pt x="6402" y="7363"/>
                    <a:pt x="6361" y="7363"/>
                  </a:cubicBezTo>
                  <a:cubicBezTo>
                    <a:pt x="6346" y="7363"/>
                    <a:pt x="6330" y="7366"/>
                    <a:pt x="6312" y="7372"/>
                  </a:cubicBezTo>
                  <a:cubicBezTo>
                    <a:pt x="6268" y="7372"/>
                    <a:pt x="6224" y="7372"/>
                    <a:pt x="6202" y="7350"/>
                  </a:cubicBezTo>
                  <a:cubicBezTo>
                    <a:pt x="6157" y="7328"/>
                    <a:pt x="6113" y="7306"/>
                    <a:pt x="6069" y="7284"/>
                  </a:cubicBezTo>
                  <a:cubicBezTo>
                    <a:pt x="5959" y="7173"/>
                    <a:pt x="5804" y="7107"/>
                    <a:pt x="5672" y="7063"/>
                  </a:cubicBezTo>
                  <a:cubicBezTo>
                    <a:pt x="5584" y="7019"/>
                    <a:pt x="5473" y="6975"/>
                    <a:pt x="5363" y="6930"/>
                  </a:cubicBezTo>
                  <a:lnTo>
                    <a:pt x="5297" y="6930"/>
                  </a:lnTo>
                  <a:cubicBezTo>
                    <a:pt x="5231" y="6930"/>
                    <a:pt x="5208" y="6975"/>
                    <a:pt x="5208" y="7019"/>
                  </a:cubicBezTo>
                  <a:cubicBezTo>
                    <a:pt x="5208" y="7041"/>
                    <a:pt x="5208" y="7085"/>
                    <a:pt x="5231" y="7107"/>
                  </a:cubicBezTo>
                  <a:cubicBezTo>
                    <a:pt x="5231" y="7129"/>
                    <a:pt x="5231" y="7151"/>
                    <a:pt x="5231" y="7173"/>
                  </a:cubicBezTo>
                  <a:cubicBezTo>
                    <a:pt x="5186" y="7217"/>
                    <a:pt x="5208" y="7239"/>
                    <a:pt x="5208" y="7284"/>
                  </a:cubicBezTo>
                  <a:cubicBezTo>
                    <a:pt x="5231" y="7328"/>
                    <a:pt x="5231" y="7372"/>
                    <a:pt x="5231" y="7416"/>
                  </a:cubicBezTo>
                  <a:cubicBezTo>
                    <a:pt x="5231" y="7482"/>
                    <a:pt x="5208" y="7570"/>
                    <a:pt x="5208" y="7637"/>
                  </a:cubicBezTo>
                  <a:cubicBezTo>
                    <a:pt x="5120" y="7703"/>
                    <a:pt x="5054" y="7791"/>
                    <a:pt x="4966" y="7857"/>
                  </a:cubicBezTo>
                  <a:cubicBezTo>
                    <a:pt x="4922" y="7879"/>
                    <a:pt x="4900" y="7924"/>
                    <a:pt x="4922" y="7990"/>
                  </a:cubicBezTo>
                  <a:cubicBezTo>
                    <a:pt x="4944" y="8012"/>
                    <a:pt x="4944" y="8034"/>
                    <a:pt x="4944" y="8056"/>
                  </a:cubicBezTo>
                  <a:cubicBezTo>
                    <a:pt x="4966" y="8122"/>
                    <a:pt x="4944" y="8166"/>
                    <a:pt x="4900" y="8233"/>
                  </a:cubicBezTo>
                  <a:cubicBezTo>
                    <a:pt x="4855" y="8277"/>
                    <a:pt x="4833" y="8321"/>
                    <a:pt x="4811" y="8365"/>
                  </a:cubicBezTo>
                  <a:cubicBezTo>
                    <a:pt x="4767" y="8409"/>
                    <a:pt x="4723" y="8475"/>
                    <a:pt x="4679" y="8519"/>
                  </a:cubicBezTo>
                  <a:cubicBezTo>
                    <a:pt x="4657" y="8564"/>
                    <a:pt x="4635" y="8586"/>
                    <a:pt x="4635" y="8608"/>
                  </a:cubicBezTo>
                  <a:cubicBezTo>
                    <a:pt x="4635" y="8696"/>
                    <a:pt x="4568" y="8784"/>
                    <a:pt x="4613" y="8873"/>
                  </a:cubicBezTo>
                  <a:cubicBezTo>
                    <a:pt x="4613" y="8895"/>
                    <a:pt x="4613" y="8895"/>
                    <a:pt x="4613" y="8939"/>
                  </a:cubicBezTo>
                  <a:cubicBezTo>
                    <a:pt x="4568" y="8939"/>
                    <a:pt x="4524" y="8961"/>
                    <a:pt x="4480" y="8983"/>
                  </a:cubicBezTo>
                  <a:cubicBezTo>
                    <a:pt x="4430" y="9013"/>
                    <a:pt x="4385" y="9025"/>
                    <a:pt x="4340" y="9025"/>
                  </a:cubicBezTo>
                  <a:cubicBezTo>
                    <a:pt x="4286" y="9025"/>
                    <a:pt x="4232" y="9007"/>
                    <a:pt x="4171" y="8983"/>
                  </a:cubicBezTo>
                  <a:cubicBezTo>
                    <a:pt x="4127" y="8983"/>
                    <a:pt x="4105" y="8961"/>
                    <a:pt x="4061" y="8939"/>
                  </a:cubicBezTo>
                  <a:cubicBezTo>
                    <a:pt x="3976" y="8905"/>
                    <a:pt x="3891" y="8858"/>
                    <a:pt x="3797" y="8858"/>
                  </a:cubicBezTo>
                  <a:cubicBezTo>
                    <a:pt x="3768" y="8858"/>
                    <a:pt x="3739" y="8862"/>
                    <a:pt x="3708" y="8873"/>
                  </a:cubicBezTo>
                  <a:cubicBezTo>
                    <a:pt x="3686" y="8873"/>
                    <a:pt x="3642" y="8873"/>
                    <a:pt x="3619" y="8851"/>
                  </a:cubicBezTo>
                  <a:cubicBezTo>
                    <a:pt x="3575" y="8851"/>
                    <a:pt x="3553" y="8828"/>
                    <a:pt x="3531" y="8828"/>
                  </a:cubicBezTo>
                  <a:cubicBezTo>
                    <a:pt x="3509" y="8828"/>
                    <a:pt x="3465" y="8828"/>
                    <a:pt x="3443" y="8851"/>
                  </a:cubicBezTo>
                  <a:cubicBezTo>
                    <a:pt x="3399" y="8917"/>
                    <a:pt x="3355" y="8983"/>
                    <a:pt x="3355" y="9049"/>
                  </a:cubicBezTo>
                  <a:cubicBezTo>
                    <a:pt x="3355" y="9115"/>
                    <a:pt x="3355" y="9182"/>
                    <a:pt x="3377" y="9226"/>
                  </a:cubicBezTo>
                  <a:cubicBezTo>
                    <a:pt x="3377" y="9336"/>
                    <a:pt x="3399" y="9402"/>
                    <a:pt x="3509" y="9446"/>
                  </a:cubicBezTo>
                  <a:cubicBezTo>
                    <a:pt x="3531" y="9468"/>
                    <a:pt x="3575" y="9491"/>
                    <a:pt x="3619" y="9513"/>
                  </a:cubicBezTo>
                  <a:cubicBezTo>
                    <a:pt x="3642" y="9535"/>
                    <a:pt x="3686" y="9557"/>
                    <a:pt x="3708" y="9557"/>
                  </a:cubicBezTo>
                  <a:cubicBezTo>
                    <a:pt x="3796" y="9623"/>
                    <a:pt x="3796" y="9667"/>
                    <a:pt x="3752" y="9755"/>
                  </a:cubicBezTo>
                  <a:cubicBezTo>
                    <a:pt x="3730" y="9777"/>
                    <a:pt x="3708" y="9799"/>
                    <a:pt x="3686" y="9822"/>
                  </a:cubicBezTo>
                  <a:cubicBezTo>
                    <a:pt x="3642" y="9888"/>
                    <a:pt x="3642" y="9954"/>
                    <a:pt x="3686" y="9998"/>
                  </a:cubicBezTo>
                  <a:cubicBezTo>
                    <a:pt x="3708" y="10020"/>
                    <a:pt x="3708" y="10064"/>
                    <a:pt x="3730" y="10086"/>
                  </a:cubicBezTo>
                  <a:cubicBezTo>
                    <a:pt x="3708" y="10086"/>
                    <a:pt x="3708" y="10108"/>
                    <a:pt x="3708" y="10108"/>
                  </a:cubicBezTo>
                  <a:cubicBezTo>
                    <a:pt x="3664" y="10108"/>
                    <a:pt x="3619" y="10131"/>
                    <a:pt x="3619" y="10197"/>
                  </a:cubicBezTo>
                  <a:cubicBezTo>
                    <a:pt x="3619" y="10219"/>
                    <a:pt x="3575" y="10241"/>
                    <a:pt x="3553" y="10241"/>
                  </a:cubicBezTo>
                  <a:cubicBezTo>
                    <a:pt x="3509" y="10241"/>
                    <a:pt x="3487" y="10241"/>
                    <a:pt x="3443" y="10219"/>
                  </a:cubicBezTo>
                  <a:lnTo>
                    <a:pt x="3443" y="10219"/>
                  </a:lnTo>
                  <a:cubicBezTo>
                    <a:pt x="3465" y="10263"/>
                    <a:pt x="3487" y="10285"/>
                    <a:pt x="3487" y="10329"/>
                  </a:cubicBezTo>
                  <a:cubicBezTo>
                    <a:pt x="3487" y="10373"/>
                    <a:pt x="3487" y="10440"/>
                    <a:pt x="3443" y="10506"/>
                  </a:cubicBezTo>
                  <a:cubicBezTo>
                    <a:pt x="3421" y="10550"/>
                    <a:pt x="3399" y="10594"/>
                    <a:pt x="3421" y="10660"/>
                  </a:cubicBezTo>
                  <a:cubicBezTo>
                    <a:pt x="3421" y="10726"/>
                    <a:pt x="3399" y="10726"/>
                    <a:pt x="3355" y="10748"/>
                  </a:cubicBezTo>
                  <a:cubicBezTo>
                    <a:pt x="3333" y="10771"/>
                    <a:pt x="3311" y="10771"/>
                    <a:pt x="3288" y="10771"/>
                  </a:cubicBezTo>
                  <a:cubicBezTo>
                    <a:pt x="3288" y="10793"/>
                    <a:pt x="3266" y="10793"/>
                    <a:pt x="3266" y="10793"/>
                  </a:cubicBezTo>
                  <a:cubicBezTo>
                    <a:pt x="3288" y="10815"/>
                    <a:pt x="3288" y="10837"/>
                    <a:pt x="3311" y="10859"/>
                  </a:cubicBezTo>
                  <a:cubicBezTo>
                    <a:pt x="3272" y="10916"/>
                    <a:pt x="3234" y="10974"/>
                    <a:pt x="3167" y="10974"/>
                  </a:cubicBezTo>
                  <a:cubicBezTo>
                    <a:pt x="3157" y="10974"/>
                    <a:pt x="3146" y="10972"/>
                    <a:pt x="3134" y="10969"/>
                  </a:cubicBezTo>
                  <a:cubicBezTo>
                    <a:pt x="3122" y="10963"/>
                    <a:pt x="3110" y="10961"/>
                    <a:pt x="3099" y="10961"/>
                  </a:cubicBezTo>
                  <a:cubicBezTo>
                    <a:pt x="3068" y="10961"/>
                    <a:pt x="3040" y="10981"/>
                    <a:pt x="3024" y="11013"/>
                  </a:cubicBezTo>
                  <a:cubicBezTo>
                    <a:pt x="3002" y="11035"/>
                    <a:pt x="2979" y="11080"/>
                    <a:pt x="2957" y="11124"/>
                  </a:cubicBezTo>
                  <a:cubicBezTo>
                    <a:pt x="2935" y="11168"/>
                    <a:pt x="2913" y="11234"/>
                    <a:pt x="2913" y="11300"/>
                  </a:cubicBezTo>
                  <a:cubicBezTo>
                    <a:pt x="2825" y="11322"/>
                    <a:pt x="2759" y="11366"/>
                    <a:pt x="2715" y="11433"/>
                  </a:cubicBezTo>
                  <a:cubicBezTo>
                    <a:pt x="2715" y="11455"/>
                    <a:pt x="2671" y="11455"/>
                    <a:pt x="2648" y="11477"/>
                  </a:cubicBezTo>
                  <a:cubicBezTo>
                    <a:pt x="2626" y="11499"/>
                    <a:pt x="2582" y="11477"/>
                    <a:pt x="2582" y="11521"/>
                  </a:cubicBezTo>
                  <a:cubicBezTo>
                    <a:pt x="2671" y="11697"/>
                    <a:pt x="2626" y="11896"/>
                    <a:pt x="2626" y="12073"/>
                  </a:cubicBezTo>
                  <a:cubicBezTo>
                    <a:pt x="2604" y="12095"/>
                    <a:pt x="2560" y="12095"/>
                    <a:pt x="2538" y="12117"/>
                  </a:cubicBezTo>
                  <a:cubicBezTo>
                    <a:pt x="2516" y="12117"/>
                    <a:pt x="2494" y="12117"/>
                    <a:pt x="2472" y="12139"/>
                  </a:cubicBezTo>
                  <a:cubicBezTo>
                    <a:pt x="2428" y="12205"/>
                    <a:pt x="2362" y="12249"/>
                    <a:pt x="2384" y="12337"/>
                  </a:cubicBezTo>
                  <a:cubicBezTo>
                    <a:pt x="2384" y="12448"/>
                    <a:pt x="2339" y="12470"/>
                    <a:pt x="2251" y="12492"/>
                  </a:cubicBezTo>
                  <a:cubicBezTo>
                    <a:pt x="2218" y="12503"/>
                    <a:pt x="2179" y="12509"/>
                    <a:pt x="2141" y="12509"/>
                  </a:cubicBezTo>
                  <a:cubicBezTo>
                    <a:pt x="2102" y="12509"/>
                    <a:pt x="2064" y="12503"/>
                    <a:pt x="2030" y="12492"/>
                  </a:cubicBezTo>
                  <a:cubicBezTo>
                    <a:pt x="2008" y="12492"/>
                    <a:pt x="1986" y="12486"/>
                    <a:pt x="1967" y="12486"/>
                  </a:cubicBezTo>
                  <a:cubicBezTo>
                    <a:pt x="1948" y="12486"/>
                    <a:pt x="1931" y="12492"/>
                    <a:pt x="1920" y="12514"/>
                  </a:cubicBezTo>
                  <a:cubicBezTo>
                    <a:pt x="1898" y="12536"/>
                    <a:pt x="1942" y="12558"/>
                    <a:pt x="1964" y="12580"/>
                  </a:cubicBezTo>
                  <a:cubicBezTo>
                    <a:pt x="1964" y="12602"/>
                    <a:pt x="1964" y="12602"/>
                    <a:pt x="1964" y="12602"/>
                  </a:cubicBezTo>
                  <a:cubicBezTo>
                    <a:pt x="2008" y="12669"/>
                    <a:pt x="2008" y="12713"/>
                    <a:pt x="1942" y="12735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3000"/>
                    <a:pt x="1744" y="13044"/>
                  </a:cubicBezTo>
                  <a:cubicBezTo>
                    <a:pt x="1744" y="13088"/>
                    <a:pt x="1722" y="13154"/>
                    <a:pt x="1722" y="13198"/>
                  </a:cubicBezTo>
                  <a:cubicBezTo>
                    <a:pt x="1722" y="13220"/>
                    <a:pt x="1699" y="13264"/>
                    <a:pt x="1699" y="13264"/>
                  </a:cubicBezTo>
                  <a:cubicBezTo>
                    <a:pt x="1655" y="13309"/>
                    <a:pt x="1633" y="13353"/>
                    <a:pt x="1655" y="13419"/>
                  </a:cubicBezTo>
                  <a:cubicBezTo>
                    <a:pt x="1655" y="13441"/>
                    <a:pt x="1655" y="13463"/>
                    <a:pt x="1655" y="13463"/>
                  </a:cubicBezTo>
                  <a:cubicBezTo>
                    <a:pt x="1611" y="13551"/>
                    <a:pt x="1567" y="13618"/>
                    <a:pt x="1567" y="13706"/>
                  </a:cubicBezTo>
                  <a:cubicBezTo>
                    <a:pt x="1567" y="13706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38"/>
                    <a:pt x="1523" y="13860"/>
                    <a:pt x="1545" y="13860"/>
                  </a:cubicBezTo>
                  <a:cubicBezTo>
                    <a:pt x="1567" y="13926"/>
                    <a:pt x="1567" y="13971"/>
                    <a:pt x="1523" y="13993"/>
                  </a:cubicBezTo>
                  <a:cubicBezTo>
                    <a:pt x="1501" y="14059"/>
                    <a:pt x="1457" y="14103"/>
                    <a:pt x="1479" y="14169"/>
                  </a:cubicBezTo>
                  <a:cubicBezTo>
                    <a:pt x="1501" y="14191"/>
                    <a:pt x="1479" y="14235"/>
                    <a:pt x="1435" y="14235"/>
                  </a:cubicBezTo>
                  <a:cubicBezTo>
                    <a:pt x="1390" y="14280"/>
                    <a:pt x="1346" y="14302"/>
                    <a:pt x="1280" y="14324"/>
                  </a:cubicBezTo>
                  <a:cubicBezTo>
                    <a:pt x="1214" y="14390"/>
                    <a:pt x="1148" y="14434"/>
                    <a:pt x="1059" y="14456"/>
                  </a:cubicBezTo>
                  <a:cubicBezTo>
                    <a:pt x="1059" y="14456"/>
                    <a:pt x="1059" y="14456"/>
                    <a:pt x="1037" y="14478"/>
                  </a:cubicBezTo>
                  <a:cubicBezTo>
                    <a:pt x="1059" y="14478"/>
                    <a:pt x="1059" y="14500"/>
                    <a:pt x="1082" y="14500"/>
                  </a:cubicBezTo>
                  <a:cubicBezTo>
                    <a:pt x="1148" y="14544"/>
                    <a:pt x="1170" y="14589"/>
                    <a:pt x="1192" y="14677"/>
                  </a:cubicBezTo>
                  <a:cubicBezTo>
                    <a:pt x="1192" y="14743"/>
                    <a:pt x="1214" y="14809"/>
                    <a:pt x="1236" y="14853"/>
                  </a:cubicBezTo>
                  <a:cubicBezTo>
                    <a:pt x="1280" y="14898"/>
                    <a:pt x="1368" y="14942"/>
                    <a:pt x="1413" y="14964"/>
                  </a:cubicBezTo>
                  <a:cubicBezTo>
                    <a:pt x="1457" y="14986"/>
                    <a:pt x="1479" y="15008"/>
                    <a:pt x="1479" y="15052"/>
                  </a:cubicBezTo>
                  <a:cubicBezTo>
                    <a:pt x="1479" y="15074"/>
                    <a:pt x="1501" y="15096"/>
                    <a:pt x="1523" y="15096"/>
                  </a:cubicBezTo>
                  <a:cubicBezTo>
                    <a:pt x="1545" y="15074"/>
                    <a:pt x="1567" y="15052"/>
                    <a:pt x="1611" y="15030"/>
                  </a:cubicBezTo>
                  <a:cubicBezTo>
                    <a:pt x="1648" y="14994"/>
                    <a:pt x="1684" y="14977"/>
                    <a:pt x="1721" y="14977"/>
                  </a:cubicBezTo>
                  <a:cubicBezTo>
                    <a:pt x="1750" y="14977"/>
                    <a:pt x="1780" y="14988"/>
                    <a:pt x="1810" y="15008"/>
                  </a:cubicBezTo>
                  <a:cubicBezTo>
                    <a:pt x="1876" y="15052"/>
                    <a:pt x="1942" y="15096"/>
                    <a:pt x="2008" y="15140"/>
                  </a:cubicBezTo>
                  <a:cubicBezTo>
                    <a:pt x="2049" y="15113"/>
                    <a:pt x="2082" y="15094"/>
                    <a:pt x="2116" y="15094"/>
                  </a:cubicBezTo>
                  <a:cubicBezTo>
                    <a:pt x="2138" y="15094"/>
                    <a:pt x="2160" y="15101"/>
                    <a:pt x="2185" y="15118"/>
                  </a:cubicBezTo>
                  <a:cubicBezTo>
                    <a:pt x="2235" y="15148"/>
                    <a:pt x="2289" y="15160"/>
                    <a:pt x="2344" y="15160"/>
                  </a:cubicBezTo>
                  <a:cubicBezTo>
                    <a:pt x="2410" y="15160"/>
                    <a:pt x="2478" y="15142"/>
                    <a:pt x="2538" y="15118"/>
                  </a:cubicBezTo>
                  <a:cubicBezTo>
                    <a:pt x="2576" y="15106"/>
                    <a:pt x="2607" y="15093"/>
                    <a:pt x="2639" y="15093"/>
                  </a:cubicBezTo>
                  <a:cubicBezTo>
                    <a:pt x="2663" y="15093"/>
                    <a:pt x="2687" y="15100"/>
                    <a:pt x="2715" y="15118"/>
                  </a:cubicBezTo>
                  <a:cubicBezTo>
                    <a:pt x="2730" y="15134"/>
                    <a:pt x="2746" y="15141"/>
                    <a:pt x="2761" y="15141"/>
                  </a:cubicBezTo>
                  <a:cubicBezTo>
                    <a:pt x="2787" y="15141"/>
                    <a:pt x="2811" y="15117"/>
                    <a:pt x="2825" y="15074"/>
                  </a:cubicBezTo>
                  <a:cubicBezTo>
                    <a:pt x="2847" y="15008"/>
                    <a:pt x="2847" y="14942"/>
                    <a:pt x="2891" y="14875"/>
                  </a:cubicBezTo>
                  <a:cubicBezTo>
                    <a:pt x="2913" y="14809"/>
                    <a:pt x="2979" y="14765"/>
                    <a:pt x="2979" y="14677"/>
                  </a:cubicBezTo>
                  <a:cubicBezTo>
                    <a:pt x="2979" y="14677"/>
                    <a:pt x="3002" y="14655"/>
                    <a:pt x="3024" y="14655"/>
                  </a:cubicBezTo>
                  <a:cubicBezTo>
                    <a:pt x="3046" y="14633"/>
                    <a:pt x="3046" y="14611"/>
                    <a:pt x="3046" y="14567"/>
                  </a:cubicBezTo>
                  <a:cubicBezTo>
                    <a:pt x="3046" y="14544"/>
                    <a:pt x="3046" y="14522"/>
                    <a:pt x="3046" y="14500"/>
                  </a:cubicBezTo>
                  <a:cubicBezTo>
                    <a:pt x="3112" y="14434"/>
                    <a:pt x="3156" y="14412"/>
                    <a:pt x="3222" y="14346"/>
                  </a:cubicBezTo>
                  <a:cubicBezTo>
                    <a:pt x="3244" y="14324"/>
                    <a:pt x="3244" y="14302"/>
                    <a:pt x="3222" y="14280"/>
                  </a:cubicBezTo>
                  <a:cubicBezTo>
                    <a:pt x="3216" y="14273"/>
                    <a:pt x="3209" y="14270"/>
                    <a:pt x="3203" y="14270"/>
                  </a:cubicBezTo>
                  <a:cubicBezTo>
                    <a:pt x="3187" y="14270"/>
                    <a:pt x="3172" y="14286"/>
                    <a:pt x="3156" y="14302"/>
                  </a:cubicBezTo>
                  <a:cubicBezTo>
                    <a:pt x="3156" y="14302"/>
                    <a:pt x="3134" y="14324"/>
                    <a:pt x="3134" y="14324"/>
                  </a:cubicBezTo>
                  <a:cubicBezTo>
                    <a:pt x="3112" y="14346"/>
                    <a:pt x="3090" y="14346"/>
                    <a:pt x="3068" y="14346"/>
                  </a:cubicBezTo>
                  <a:cubicBezTo>
                    <a:pt x="3024" y="14324"/>
                    <a:pt x="3002" y="14302"/>
                    <a:pt x="2979" y="14280"/>
                  </a:cubicBezTo>
                  <a:cubicBezTo>
                    <a:pt x="3002" y="14235"/>
                    <a:pt x="3024" y="14191"/>
                    <a:pt x="3046" y="14147"/>
                  </a:cubicBezTo>
                  <a:cubicBezTo>
                    <a:pt x="3090" y="14081"/>
                    <a:pt x="3178" y="14103"/>
                    <a:pt x="3222" y="14059"/>
                  </a:cubicBezTo>
                  <a:cubicBezTo>
                    <a:pt x="3222" y="14037"/>
                    <a:pt x="3222" y="14037"/>
                    <a:pt x="3222" y="14015"/>
                  </a:cubicBezTo>
                  <a:cubicBezTo>
                    <a:pt x="3200" y="13949"/>
                    <a:pt x="3200" y="13904"/>
                    <a:pt x="3266" y="13860"/>
                  </a:cubicBezTo>
                  <a:cubicBezTo>
                    <a:pt x="3288" y="13838"/>
                    <a:pt x="3311" y="13794"/>
                    <a:pt x="3333" y="13750"/>
                  </a:cubicBezTo>
                  <a:cubicBezTo>
                    <a:pt x="3355" y="13684"/>
                    <a:pt x="3377" y="13618"/>
                    <a:pt x="3421" y="13573"/>
                  </a:cubicBezTo>
                  <a:cubicBezTo>
                    <a:pt x="3421" y="13529"/>
                    <a:pt x="3443" y="13507"/>
                    <a:pt x="3487" y="13507"/>
                  </a:cubicBezTo>
                  <a:cubicBezTo>
                    <a:pt x="3509" y="13507"/>
                    <a:pt x="3531" y="13507"/>
                    <a:pt x="3553" y="13485"/>
                  </a:cubicBezTo>
                  <a:cubicBezTo>
                    <a:pt x="3553" y="13397"/>
                    <a:pt x="3553" y="13309"/>
                    <a:pt x="3531" y="13220"/>
                  </a:cubicBezTo>
                  <a:lnTo>
                    <a:pt x="3575" y="13220"/>
                  </a:lnTo>
                  <a:cubicBezTo>
                    <a:pt x="3642" y="13198"/>
                    <a:pt x="3730" y="13220"/>
                    <a:pt x="3796" y="13132"/>
                  </a:cubicBezTo>
                  <a:cubicBezTo>
                    <a:pt x="3796" y="13110"/>
                    <a:pt x="3840" y="13110"/>
                    <a:pt x="3862" y="13110"/>
                  </a:cubicBezTo>
                  <a:cubicBezTo>
                    <a:pt x="3906" y="13088"/>
                    <a:pt x="3928" y="13088"/>
                    <a:pt x="3951" y="13088"/>
                  </a:cubicBezTo>
                  <a:cubicBezTo>
                    <a:pt x="3973" y="12911"/>
                    <a:pt x="4017" y="12845"/>
                    <a:pt x="4149" y="12801"/>
                  </a:cubicBezTo>
                  <a:cubicBezTo>
                    <a:pt x="4149" y="12823"/>
                    <a:pt x="4171" y="12867"/>
                    <a:pt x="4171" y="12889"/>
                  </a:cubicBezTo>
                  <a:cubicBezTo>
                    <a:pt x="4193" y="12933"/>
                    <a:pt x="4171" y="12978"/>
                    <a:pt x="4127" y="12978"/>
                  </a:cubicBezTo>
                  <a:cubicBezTo>
                    <a:pt x="4127" y="13000"/>
                    <a:pt x="4127" y="13000"/>
                    <a:pt x="4127" y="13000"/>
                  </a:cubicBezTo>
                  <a:cubicBezTo>
                    <a:pt x="4127" y="13044"/>
                    <a:pt x="4149" y="13066"/>
                    <a:pt x="4149" y="13088"/>
                  </a:cubicBezTo>
                  <a:cubicBezTo>
                    <a:pt x="4127" y="13154"/>
                    <a:pt x="4083" y="13198"/>
                    <a:pt x="4061" y="13242"/>
                  </a:cubicBezTo>
                  <a:cubicBezTo>
                    <a:pt x="4039" y="13286"/>
                    <a:pt x="3951" y="13264"/>
                    <a:pt x="3928" y="13309"/>
                  </a:cubicBezTo>
                  <a:cubicBezTo>
                    <a:pt x="3928" y="13309"/>
                    <a:pt x="3928" y="13331"/>
                    <a:pt x="3928" y="13331"/>
                  </a:cubicBezTo>
                  <a:cubicBezTo>
                    <a:pt x="4039" y="13375"/>
                    <a:pt x="4083" y="13463"/>
                    <a:pt x="4149" y="13529"/>
                  </a:cubicBezTo>
                  <a:cubicBezTo>
                    <a:pt x="4171" y="13551"/>
                    <a:pt x="4193" y="13595"/>
                    <a:pt x="4193" y="13618"/>
                  </a:cubicBezTo>
                  <a:cubicBezTo>
                    <a:pt x="4193" y="13706"/>
                    <a:pt x="4237" y="13772"/>
                    <a:pt x="4282" y="13816"/>
                  </a:cubicBezTo>
                  <a:cubicBezTo>
                    <a:pt x="4304" y="13860"/>
                    <a:pt x="4348" y="13882"/>
                    <a:pt x="4348" y="13926"/>
                  </a:cubicBezTo>
                  <a:cubicBezTo>
                    <a:pt x="4326" y="13949"/>
                    <a:pt x="4304" y="13993"/>
                    <a:pt x="4282" y="14015"/>
                  </a:cubicBezTo>
                  <a:cubicBezTo>
                    <a:pt x="4304" y="14037"/>
                    <a:pt x="4304" y="14037"/>
                    <a:pt x="4326" y="14059"/>
                  </a:cubicBezTo>
                  <a:cubicBezTo>
                    <a:pt x="4392" y="14081"/>
                    <a:pt x="4392" y="14125"/>
                    <a:pt x="4370" y="14169"/>
                  </a:cubicBezTo>
                  <a:cubicBezTo>
                    <a:pt x="4326" y="14235"/>
                    <a:pt x="4282" y="14280"/>
                    <a:pt x="4237" y="14324"/>
                  </a:cubicBezTo>
                  <a:cubicBezTo>
                    <a:pt x="4282" y="14368"/>
                    <a:pt x="4304" y="14434"/>
                    <a:pt x="4304" y="14500"/>
                  </a:cubicBezTo>
                  <a:cubicBezTo>
                    <a:pt x="4289" y="14543"/>
                    <a:pt x="4266" y="14567"/>
                    <a:pt x="4233" y="14567"/>
                  </a:cubicBezTo>
                  <a:cubicBezTo>
                    <a:pt x="4215" y="14567"/>
                    <a:pt x="4195" y="14560"/>
                    <a:pt x="4171" y="14544"/>
                  </a:cubicBezTo>
                  <a:cubicBezTo>
                    <a:pt x="4149" y="14544"/>
                    <a:pt x="4149" y="14544"/>
                    <a:pt x="4127" y="14522"/>
                  </a:cubicBezTo>
                  <a:cubicBezTo>
                    <a:pt x="4127" y="14522"/>
                    <a:pt x="4105" y="14544"/>
                    <a:pt x="4105" y="14544"/>
                  </a:cubicBezTo>
                  <a:cubicBezTo>
                    <a:pt x="4105" y="14567"/>
                    <a:pt x="4105" y="14611"/>
                    <a:pt x="4083" y="14633"/>
                  </a:cubicBezTo>
                  <a:cubicBezTo>
                    <a:pt x="4017" y="14589"/>
                    <a:pt x="4017" y="14589"/>
                    <a:pt x="3884" y="14567"/>
                  </a:cubicBezTo>
                  <a:lnTo>
                    <a:pt x="3840" y="14567"/>
                  </a:lnTo>
                  <a:cubicBezTo>
                    <a:pt x="3818" y="14555"/>
                    <a:pt x="3796" y="14550"/>
                    <a:pt x="3771" y="14550"/>
                  </a:cubicBezTo>
                  <a:cubicBezTo>
                    <a:pt x="3746" y="14550"/>
                    <a:pt x="3719" y="14555"/>
                    <a:pt x="3686" y="14567"/>
                  </a:cubicBezTo>
                  <a:cubicBezTo>
                    <a:pt x="3664" y="14589"/>
                    <a:pt x="3619" y="14589"/>
                    <a:pt x="3597" y="14589"/>
                  </a:cubicBezTo>
                  <a:cubicBezTo>
                    <a:pt x="3553" y="14581"/>
                    <a:pt x="3524" y="14576"/>
                    <a:pt x="3501" y="14576"/>
                  </a:cubicBezTo>
                  <a:cubicBezTo>
                    <a:pt x="3455" y="14576"/>
                    <a:pt x="3436" y="14596"/>
                    <a:pt x="3377" y="14655"/>
                  </a:cubicBezTo>
                  <a:cubicBezTo>
                    <a:pt x="3333" y="14633"/>
                    <a:pt x="3311" y="14611"/>
                    <a:pt x="3266" y="14589"/>
                  </a:cubicBezTo>
                  <a:cubicBezTo>
                    <a:pt x="3244" y="14589"/>
                    <a:pt x="3222" y="14589"/>
                    <a:pt x="3222" y="14633"/>
                  </a:cubicBezTo>
                  <a:cubicBezTo>
                    <a:pt x="3288" y="14699"/>
                    <a:pt x="3377" y="14765"/>
                    <a:pt x="3443" y="14831"/>
                  </a:cubicBezTo>
                  <a:cubicBezTo>
                    <a:pt x="3443" y="14831"/>
                    <a:pt x="3443" y="14853"/>
                    <a:pt x="3443" y="14853"/>
                  </a:cubicBezTo>
                  <a:cubicBezTo>
                    <a:pt x="3443" y="14920"/>
                    <a:pt x="3465" y="14986"/>
                    <a:pt x="3509" y="15030"/>
                  </a:cubicBezTo>
                  <a:cubicBezTo>
                    <a:pt x="3531" y="15052"/>
                    <a:pt x="3553" y="15074"/>
                    <a:pt x="3575" y="15118"/>
                  </a:cubicBezTo>
                  <a:cubicBezTo>
                    <a:pt x="3597" y="15229"/>
                    <a:pt x="3642" y="15317"/>
                    <a:pt x="3686" y="15427"/>
                  </a:cubicBezTo>
                  <a:cubicBezTo>
                    <a:pt x="3730" y="15493"/>
                    <a:pt x="3730" y="15493"/>
                    <a:pt x="3642" y="15538"/>
                  </a:cubicBezTo>
                  <a:cubicBezTo>
                    <a:pt x="3597" y="15538"/>
                    <a:pt x="3597" y="15471"/>
                    <a:pt x="3531" y="15471"/>
                  </a:cubicBezTo>
                  <a:cubicBezTo>
                    <a:pt x="3531" y="15493"/>
                    <a:pt x="3531" y="15493"/>
                    <a:pt x="3531" y="15515"/>
                  </a:cubicBezTo>
                  <a:cubicBezTo>
                    <a:pt x="3531" y="15515"/>
                    <a:pt x="3531" y="15538"/>
                    <a:pt x="3531" y="15538"/>
                  </a:cubicBezTo>
                  <a:cubicBezTo>
                    <a:pt x="3531" y="15560"/>
                    <a:pt x="3531" y="15604"/>
                    <a:pt x="3531" y="15604"/>
                  </a:cubicBezTo>
                  <a:cubicBezTo>
                    <a:pt x="3462" y="15673"/>
                    <a:pt x="3393" y="15728"/>
                    <a:pt x="3303" y="15728"/>
                  </a:cubicBezTo>
                  <a:cubicBezTo>
                    <a:pt x="3278" y="15728"/>
                    <a:pt x="3251" y="15724"/>
                    <a:pt x="3222" y="15714"/>
                  </a:cubicBezTo>
                  <a:cubicBezTo>
                    <a:pt x="3156" y="15692"/>
                    <a:pt x="3090" y="15692"/>
                    <a:pt x="3046" y="15692"/>
                  </a:cubicBezTo>
                  <a:cubicBezTo>
                    <a:pt x="2979" y="15692"/>
                    <a:pt x="2957" y="15736"/>
                    <a:pt x="2957" y="15780"/>
                  </a:cubicBezTo>
                  <a:cubicBezTo>
                    <a:pt x="2979" y="15824"/>
                    <a:pt x="2979" y="15847"/>
                    <a:pt x="3002" y="15891"/>
                  </a:cubicBezTo>
                  <a:cubicBezTo>
                    <a:pt x="3002" y="15935"/>
                    <a:pt x="2979" y="15979"/>
                    <a:pt x="2957" y="16001"/>
                  </a:cubicBezTo>
                  <a:cubicBezTo>
                    <a:pt x="2944" y="16007"/>
                    <a:pt x="2932" y="16010"/>
                    <a:pt x="2919" y="16010"/>
                  </a:cubicBezTo>
                  <a:cubicBezTo>
                    <a:pt x="2889" y="16010"/>
                    <a:pt x="2863" y="15995"/>
                    <a:pt x="2847" y="15979"/>
                  </a:cubicBezTo>
                  <a:cubicBezTo>
                    <a:pt x="2825" y="15979"/>
                    <a:pt x="2803" y="15957"/>
                    <a:pt x="2803" y="15935"/>
                  </a:cubicBezTo>
                  <a:lnTo>
                    <a:pt x="2759" y="15935"/>
                  </a:lnTo>
                  <a:cubicBezTo>
                    <a:pt x="2737" y="15957"/>
                    <a:pt x="2737" y="15979"/>
                    <a:pt x="2737" y="15979"/>
                  </a:cubicBezTo>
                  <a:cubicBezTo>
                    <a:pt x="2737" y="16001"/>
                    <a:pt x="2737" y="16023"/>
                    <a:pt x="2759" y="16045"/>
                  </a:cubicBezTo>
                  <a:cubicBezTo>
                    <a:pt x="2759" y="16089"/>
                    <a:pt x="2781" y="16156"/>
                    <a:pt x="2781" y="16200"/>
                  </a:cubicBezTo>
                  <a:cubicBezTo>
                    <a:pt x="2759" y="16398"/>
                    <a:pt x="2781" y="16420"/>
                    <a:pt x="2582" y="16487"/>
                  </a:cubicBezTo>
                  <a:cubicBezTo>
                    <a:pt x="2560" y="16509"/>
                    <a:pt x="2560" y="16509"/>
                    <a:pt x="2560" y="16509"/>
                  </a:cubicBezTo>
                  <a:cubicBezTo>
                    <a:pt x="2560" y="16531"/>
                    <a:pt x="2538" y="16553"/>
                    <a:pt x="2538" y="16575"/>
                  </a:cubicBezTo>
                  <a:cubicBezTo>
                    <a:pt x="2516" y="16575"/>
                    <a:pt x="2494" y="16575"/>
                    <a:pt x="2450" y="16597"/>
                  </a:cubicBezTo>
                  <a:cubicBezTo>
                    <a:pt x="2450" y="16597"/>
                    <a:pt x="2450" y="16619"/>
                    <a:pt x="2450" y="16619"/>
                  </a:cubicBezTo>
                  <a:cubicBezTo>
                    <a:pt x="2428" y="16641"/>
                    <a:pt x="2428" y="16663"/>
                    <a:pt x="2406" y="16663"/>
                  </a:cubicBezTo>
                  <a:lnTo>
                    <a:pt x="2317" y="16663"/>
                  </a:lnTo>
                  <a:cubicBezTo>
                    <a:pt x="2295" y="16663"/>
                    <a:pt x="2251" y="16663"/>
                    <a:pt x="2229" y="16685"/>
                  </a:cubicBezTo>
                  <a:cubicBezTo>
                    <a:pt x="2185" y="16729"/>
                    <a:pt x="2119" y="16751"/>
                    <a:pt x="2030" y="16773"/>
                  </a:cubicBezTo>
                  <a:cubicBezTo>
                    <a:pt x="1964" y="16818"/>
                    <a:pt x="1898" y="16884"/>
                    <a:pt x="1920" y="16972"/>
                  </a:cubicBezTo>
                  <a:cubicBezTo>
                    <a:pt x="1920" y="17060"/>
                    <a:pt x="1898" y="17105"/>
                    <a:pt x="1832" y="17149"/>
                  </a:cubicBezTo>
                  <a:cubicBezTo>
                    <a:pt x="1788" y="17171"/>
                    <a:pt x="1744" y="17237"/>
                    <a:pt x="1766" y="17303"/>
                  </a:cubicBezTo>
                  <a:cubicBezTo>
                    <a:pt x="1766" y="17369"/>
                    <a:pt x="1766" y="17413"/>
                    <a:pt x="1766" y="17480"/>
                  </a:cubicBezTo>
                  <a:cubicBezTo>
                    <a:pt x="1766" y="17502"/>
                    <a:pt x="1744" y="17524"/>
                    <a:pt x="1744" y="17546"/>
                  </a:cubicBezTo>
                  <a:cubicBezTo>
                    <a:pt x="1699" y="17546"/>
                    <a:pt x="1655" y="17524"/>
                    <a:pt x="1611" y="17524"/>
                  </a:cubicBezTo>
                  <a:cubicBezTo>
                    <a:pt x="1589" y="17524"/>
                    <a:pt x="1567" y="17546"/>
                    <a:pt x="1589" y="17568"/>
                  </a:cubicBezTo>
                  <a:cubicBezTo>
                    <a:pt x="1677" y="17656"/>
                    <a:pt x="1677" y="17656"/>
                    <a:pt x="1722" y="17789"/>
                  </a:cubicBezTo>
                  <a:cubicBezTo>
                    <a:pt x="1722" y="17789"/>
                    <a:pt x="1722" y="17811"/>
                    <a:pt x="1722" y="17811"/>
                  </a:cubicBezTo>
                  <a:cubicBezTo>
                    <a:pt x="1744" y="17877"/>
                    <a:pt x="1766" y="17921"/>
                    <a:pt x="1832" y="17943"/>
                  </a:cubicBezTo>
                  <a:lnTo>
                    <a:pt x="1876" y="17943"/>
                  </a:lnTo>
                  <a:cubicBezTo>
                    <a:pt x="1964" y="18009"/>
                    <a:pt x="2053" y="18053"/>
                    <a:pt x="2053" y="18186"/>
                  </a:cubicBezTo>
                  <a:cubicBezTo>
                    <a:pt x="2053" y="18208"/>
                    <a:pt x="2053" y="18252"/>
                    <a:pt x="2075" y="18274"/>
                  </a:cubicBezTo>
                  <a:cubicBezTo>
                    <a:pt x="2163" y="18340"/>
                    <a:pt x="2185" y="18429"/>
                    <a:pt x="2251" y="18495"/>
                  </a:cubicBezTo>
                  <a:cubicBezTo>
                    <a:pt x="2185" y="18627"/>
                    <a:pt x="2097" y="18760"/>
                    <a:pt x="1986" y="18804"/>
                  </a:cubicBezTo>
                  <a:cubicBezTo>
                    <a:pt x="1942" y="18826"/>
                    <a:pt x="1876" y="18848"/>
                    <a:pt x="1832" y="18870"/>
                  </a:cubicBezTo>
                  <a:cubicBezTo>
                    <a:pt x="1766" y="18870"/>
                    <a:pt x="1677" y="18870"/>
                    <a:pt x="1611" y="18892"/>
                  </a:cubicBezTo>
                  <a:cubicBezTo>
                    <a:pt x="1567" y="19002"/>
                    <a:pt x="1501" y="19091"/>
                    <a:pt x="1390" y="19157"/>
                  </a:cubicBezTo>
                  <a:cubicBezTo>
                    <a:pt x="1324" y="19135"/>
                    <a:pt x="1280" y="19135"/>
                    <a:pt x="1214" y="19113"/>
                  </a:cubicBezTo>
                  <a:lnTo>
                    <a:pt x="1214" y="19113"/>
                  </a:lnTo>
                  <a:cubicBezTo>
                    <a:pt x="1258" y="19201"/>
                    <a:pt x="1258" y="19201"/>
                    <a:pt x="1324" y="19245"/>
                  </a:cubicBezTo>
                  <a:cubicBezTo>
                    <a:pt x="1346" y="19267"/>
                    <a:pt x="1368" y="19289"/>
                    <a:pt x="1368" y="19311"/>
                  </a:cubicBezTo>
                  <a:cubicBezTo>
                    <a:pt x="1390" y="19400"/>
                    <a:pt x="1413" y="19488"/>
                    <a:pt x="1324" y="19576"/>
                  </a:cubicBezTo>
                  <a:lnTo>
                    <a:pt x="1302" y="19576"/>
                  </a:lnTo>
                  <a:cubicBezTo>
                    <a:pt x="1287" y="19573"/>
                    <a:pt x="1273" y="19571"/>
                    <a:pt x="1259" y="19571"/>
                  </a:cubicBezTo>
                  <a:cubicBezTo>
                    <a:pt x="1192" y="19571"/>
                    <a:pt x="1140" y="19614"/>
                    <a:pt x="1104" y="19687"/>
                  </a:cubicBezTo>
                  <a:cubicBezTo>
                    <a:pt x="1082" y="19731"/>
                    <a:pt x="1037" y="19753"/>
                    <a:pt x="1015" y="19797"/>
                  </a:cubicBezTo>
                  <a:lnTo>
                    <a:pt x="883" y="19797"/>
                  </a:lnTo>
                  <a:cubicBezTo>
                    <a:pt x="883" y="19819"/>
                    <a:pt x="883" y="19819"/>
                    <a:pt x="861" y="19841"/>
                  </a:cubicBezTo>
                  <a:cubicBezTo>
                    <a:pt x="835" y="19893"/>
                    <a:pt x="809" y="19914"/>
                    <a:pt x="774" y="19914"/>
                  </a:cubicBezTo>
                  <a:cubicBezTo>
                    <a:pt x="750" y="19914"/>
                    <a:pt x="721" y="19904"/>
                    <a:pt x="684" y="19885"/>
                  </a:cubicBezTo>
                  <a:cubicBezTo>
                    <a:pt x="662" y="19863"/>
                    <a:pt x="640" y="19863"/>
                    <a:pt x="618" y="19841"/>
                  </a:cubicBezTo>
                  <a:cubicBezTo>
                    <a:pt x="530" y="19951"/>
                    <a:pt x="441" y="20018"/>
                    <a:pt x="309" y="20040"/>
                  </a:cubicBezTo>
                  <a:cubicBezTo>
                    <a:pt x="309" y="20040"/>
                    <a:pt x="309" y="20062"/>
                    <a:pt x="287" y="20084"/>
                  </a:cubicBezTo>
                  <a:lnTo>
                    <a:pt x="375" y="20084"/>
                  </a:lnTo>
                  <a:cubicBezTo>
                    <a:pt x="464" y="20084"/>
                    <a:pt x="508" y="20128"/>
                    <a:pt x="552" y="20216"/>
                  </a:cubicBezTo>
                  <a:cubicBezTo>
                    <a:pt x="530" y="20238"/>
                    <a:pt x="508" y="20238"/>
                    <a:pt x="486" y="20260"/>
                  </a:cubicBezTo>
                  <a:cubicBezTo>
                    <a:pt x="464" y="20283"/>
                    <a:pt x="464" y="20305"/>
                    <a:pt x="464" y="20327"/>
                  </a:cubicBezTo>
                  <a:cubicBezTo>
                    <a:pt x="287" y="20349"/>
                    <a:pt x="243" y="20393"/>
                    <a:pt x="199" y="20503"/>
                  </a:cubicBezTo>
                  <a:cubicBezTo>
                    <a:pt x="243" y="20547"/>
                    <a:pt x="309" y="20569"/>
                    <a:pt x="331" y="20636"/>
                  </a:cubicBezTo>
                  <a:cubicBezTo>
                    <a:pt x="287" y="20658"/>
                    <a:pt x="265" y="20680"/>
                    <a:pt x="243" y="20702"/>
                  </a:cubicBezTo>
                  <a:cubicBezTo>
                    <a:pt x="243" y="20724"/>
                    <a:pt x="243" y="20724"/>
                    <a:pt x="265" y="20746"/>
                  </a:cubicBezTo>
                  <a:cubicBezTo>
                    <a:pt x="287" y="20746"/>
                    <a:pt x="309" y="20768"/>
                    <a:pt x="331" y="20790"/>
                  </a:cubicBezTo>
                  <a:cubicBezTo>
                    <a:pt x="419" y="20834"/>
                    <a:pt x="419" y="20878"/>
                    <a:pt x="375" y="20967"/>
                  </a:cubicBezTo>
                  <a:cubicBezTo>
                    <a:pt x="353" y="21011"/>
                    <a:pt x="331" y="21033"/>
                    <a:pt x="353" y="21099"/>
                  </a:cubicBezTo>
                  <a:cubicBezTo>
                    <a:pt x="397" y="21121"/>
                    <a:pt x="375" y="21165"/>
                    <a:pt x="353" y="21209"/>
                  </a:cubicBezTo>
                  <a:cubicBezTo>
                    <a:pt x="353" y="21276"/>
                    <a:pt x="375" y="21298"/>
                    <a:pt x="419" y="21342"/>
                  </a:cubicBezTo>
                  <a:cubicBezTo>
                    <a:pt x="441" y="21342"/>
                    <a:pt x="486" y="21364"/>
                    <a:pt x="508" y="21364"/>
                  </a:cubicBezTo>
                  <a:cubicBezTo>
                    <a:pt x="552" y="21386"/>
                    <a:pt x="574" y="21386"/>
                    <a:pt x="596" y="21408"/>
                  </a:cubicBezTo>
                  <a:cubicBezTo>
                    <a:pt x="618" y="21430"/>
                    <a:pt x="640" y="21474"/>
                    <a:pt x="640" y="21474"/>
                  </a:cubicBezTo>
                  <a:cubicBezTo>
                    <a:pt x="618" y="21540"/>
                    <a:pt x="640" y="21563"/>
                    <a:pt x="662" y="21607"/>
                  </a:cubicBezTo>
                  <a:cubicBezTo>
                    <a:pt x="684" y="21651"/>
                    <a:pt x="662" y="21695"/>
                    <a:pt x="618" y="21717"/>
                  </a:cubicBezTo>
                  <a:cubicBezTo>
                    <a:pt x="596" y="21739"/>
                    <a:pt x="552" y="21739"/>
                    <a:pt x="530" y="21761"/>
                  </a:cubicBezTo>
                  <a:cubicBezTo>
                    <a:pt x="530" y="21805"/>
                    <a:pt x="552" y="21827"/>
                    <a:pt x="530" y="21849"/>
                  </a:cubicBezTo>
                  <a:cubicBezTo>
                    <a:pt x="508" y="21916"/>
                    <a:pt x="530" y="21982"/>
                    <a:pt x="552" y="22048"/>
                  </a:cubicBezTo>
                  <a:cubicBezTo>
                    <a:pt x="552" y="22070"/>
                    <a:pt x="552" y="22092"/>
                    <a:pt x="530" y="22114"/>
                  </a:cubicBezTo>
                  <a:cubicBezTo>
                    <a:pt x="522" y="22122"/>
                    <a:pt x="515" y="22124"/>
                    <a:pt x="508" y="22124"/>
                  </a:cubicBezTo>
                  <a:cubicBezTo>
                    <a:pt x="493" y="22124"/>
                    <a:pt x="478" y="22114"/>
                    <a:pt x="464" y="22114"/>
                  </a:cubicBezTo>
                  <a:cubicBezTo>
                    <a:pt x="441" y="22070"/>
                    <a:pt x="419" y="22048"/>
                    <a:pt x="397" y="22026"/>
                  </a:cubicBezTo>
                  <a:cubicBezTo>
                    <a:pt x="382" y="22010"/>
                    <a:pt x="377" y="21995"/>
                    <a:pt x="368" y="21995"/>
                  </a:cubicBezTo>
                  <a:cubicBezTo>
                    <a:pt x="364" y="21995"/>
                    <a:pt x="360" y="21997"/>
                    <a:pt x="353" y="22004"/>
                  </a:cubicBezTo>
                  <a:cubicBezTo>
                    <a:pt x="353" y="22004"/>
                    <a:pt x="353" y="22026"/>
                    <a:pt x="353" y="22026"/>
                  </a:cubicBezTo>
                  <a:cubicBezTo>
                    <a:pt x="375" y="22114"/>
                    <a:pt x="353" y="22158"/>
                    <a:pt x="287" y="22203"/>
                  </a:cubicBezTo>
                  <a:cubicBezTo>
                    <a:pt x="243" y="22225"/>
                    <a:pt x="199" y="22225"/>
                    <a:pt x="155" y="22247"/>
                  </a:cubicBezTo>
                  <a:cubicBezTo>
                    <a:pt x="133" y="22247"/>
                    <a:pt x="110" y="22247"/>
                    <a:pt x="88" y="22269"/>
                  </a:cubicBezTo>
                  <a:cubicBezTo>
                    <a:pt x="22" y="22291"/>
                    <a:pt x="0" y="22379"/>
                    <a:pt x="66" y="22445"/>
                  </a:cubicBezTo>
                  <a:cubicBezTo>
                    <a:pt x="110" y="22467"/>
                    <a:pt x="133" y="22467"/>
                    <a:pt x="177" y="22489"/>
                  </a:cubicBezTo>
                  <a:cubicBezTo>
                    <a:pt x="243" y="22534"/>
                    <a:pt x="287" y="22578"/>
                    <a:pt x="287" y="22666"/>
                  </a:cubicBezTo>
                  <a:cubicBezTo>
                    <a:pt x="309" y="22732"/>
                    <a:pt x="331" y="22776"/>
                    <a:pt x="397" y="22821"/>
                  </a:cubicBezTo>
                  <a:cubicBezTo>
                    <a:pt x="441" y="22865"/>
                    <a:pt x="508" y="22909"/>
                    <a:pt x="552" y="22931"/>
                  </a:cubicBezTo>
                  <a:cubicBezTo>
                    <a:pt x="640" y="22975"/>
                    <a:pt x="706" y="23019"/>
                    <a:pt x="773" y="23107"/>
                  </a:cubicBezTo>
                  <a:cubicBezTo>
                    <a:pt x="803" y="23095"/>
                    <a:pt x="831" y="23090"/>
                    <a:pt x="856" y="23090"/>
                  </a:cubicBezTo>
                  <a:cubicBezTo>
                    <a:pt x="920" y="23090"/>
                    <a:pt x="968" y="23126"/>
                    <a:pt x="1015" y="23174"/>
                  </a:cubicBezTo>
                  <a:cubicBezTo>
                    <a:pt x="1037" y="23196"/>
                    <a:pt x="1082" y="23218"/>
                    <a:pt x="1104" y="23218"/>
                  </a:cubicBezTo>
                  <a:cubicBezTo>
                    <a:pt x="1192" y="23240"/>
                    <a:pt x="1280" y="23284"/>
                    <a:pt x="1346" y="23350"/>
                  </a:cubicBezTo>
                  <a:cubicBezTo>
                    <a:pt x="1346" y="23372"/>
                    <a:pt x="1368" y="23394"/>
                    <a:pt x="1390" y="23394"/>
                  </a:cubicBezTo>
                  <a:cubicBezTo>
                    <a:pt x="1523" y="23416"/>
                    <a:pt x="1611" y="23505"/>
                    <a:pt x="1699" y="23571"/>
                  </a:cubicBezTo>
                  <a:cubicBezTo>
                    <a:pt x="1766" y="23615"/>
                    <a:pt x="1854" y="23659"/>
                    <a:pt x="1920" y="23703"/>
                  </a:cubicBezTo>
                  <a:cubicBezTo>
                    <a:pt x="1951" y="23719"/>
                    <a:pt x="1974" y="23726"/>
                    <a:pt x="1994" y="23726"/>
                  </a:cubicBezTo>
                  <a:cubicBezTo>
                    <a:pt x="2030" y="23726"/>
                    <a:pt x="2054" y="23702"/>
                    <a:pt x="2097" y="23659"/>
                  </a:cubicBezTo>
                  <a:cubicBezTo>
                    <a:pt x="2141" y="23593"/>
                    <a:pt x="2185" y="23549"/>
                    <a:pt x="2251" y="23549"/>
                  </a:cubicBezTo>
                  <a:cubicBezTo>
                    <a:pt x="2295" y="23527"/>
                    <a:pt x="2317" y="23527"/>
                    <a:pt x="2362" y="23527"/>
                  </a:cubicBezTo>
                  <a:cubicBezTo>
                    <a:pt x="2362" y="23438"/>
                    <a:pt x="2362" y="23372"/>
                    <a:pt x="2384" y="23284"/>
                  </a:cubicBezTo>
                  <a:cubicBezTo>
                    <a:pt x="2384" y="23196"/>
                    <a:pt x="2406" y="23129"/>
                    <a:pt x="2494" y="23107"/>
                  </a:cubicBezTo>
                  <a:cubicBezTo>
                    <a:pt x="2516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516" y="23019"/>
                  </a:cubicBezTo>
                  <a:cubicBezTo>
                    <a:pt x="2538" y="22931"/>
                    <a:pt x="2516" y="22865"/>
                    <a:pt x="2494" y="22798"/>
                  </a:cubicBezTo>
                  <a:cubicBezTo>
                    <a:pt x="2538" y="22732"/>
                    <a:pt x="2604" y="22710"/>
                    <a:pt x="2671" y="22688"/>
                  </a:cubicBezTo>
                  <a:cubicBezTo>
                    <a:pt x="2693" y="22688"/>
                    <a:pt x="2715" y="22666"/>
                    <a:pt x="2737" y="22644"/>
                  </a:cubicBezTo>
                  <a:cubicBezTo>
                    <a:pt x="2715" y="22622"/>
                    <a:pt x="2693" y="22600"/>
                    <a:pt x="2671" y="22578"/>
                  </a:cubicBezTo>
                  <a:cubicBezTo>
                    <a:pt x="2671" y="22534"/>
                    <a:pt x="2648" y="22512"/>
                    <a:pt x="2648" y="22489"/>
                  </a:cubicBezTo>
                  <a:cubicBezTo>
                    <a:pt x="2648" y="22445"/>
                    <a:pt x="2671" y="22401"/>
                    <a:pt x="2715" y="22379"/>
                  </a:cubicBezTo>
                  <a:cubicBezTo>
                    <a:pt x="2781" y="22335"/>
                    <a:pt x="2759" y="22335"/>
                    <a:pt x="2737" y="22247"/>
                  </a:cubicBezTo>
                  <a:cubicBezTo>
                    <a:pt x="2737" y="22225"/>
                    <a:pt x="2737" y="22225"/>
                    <a:pt x="2715" y="22203"/>
                  </a:cubicBezTo>
                  <a:cubicBezTo>
                    <a:pt x="2715" y="22180"/>
                    <a:pt x="2715" y="22136"/>
                    <a:pt x="2759" y="22136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803" y="22070"/>
                    <a:pt x="2781" y="22048"/>
                    <a:pt x="2781" y="22026"/>
                  </a:cubicBezTo>
                  <a:cubicBezTo>
                    <a:pt x="2781" y="21982"/>
                    <a:pt x="2803" y="21960"/>
                    <a:pt x="2803" y="21938"/>
                  </a:cubicBezTo>
                  <a:cubicBezTo>
                    <a:pt x="2803" y="21849"/>
                    <a:pt x="2825" y="21783"/>
                    <a:pt x="2913" y="21761"/>
                  </a:cubicBezTo>
                  <a:cubicBezTo>
                    <a:pt x="3002" y="21739"/>
                    <a:pt x="3046" y="21651"/>
                    <a:pt x="3046" y="21563"/>
                  </a:cubicBezTo>
                  <a:cubicBezTo>
                    <a:pt x="3068" y="21540"/>
                    <a:pt x="3046" y="21496"/>
                    <a:pt x="3046" y="21474"/>
                  </a:cubicBezTo>
                  <a:cubicBezTo>
                    <a:pt x="3046" y="21452"/>
                    <a:pt x="3046" y="21408"/>
                    <a:pt x="3068" y="21386"/>
                  </a:cubicBezTo>
                  <a:cubicBezTo>
                    <a:pt x="3090" y="21320"/>
                    <a:pt x="3112" y="21254"/>
                    <a:pt x="3134" y="21165"/>
                  </a:cubicBezTo>
                  <a:cubicBezTo>
                    <a:pt x="3134" y="21121"/>
                    <a:pt x="3178" y="21099"/>
                    <a:pt x="3222" y="21099"/>
                  </a:cubicBezTo>
                  <a:cubicBezTo>
                    <a:pt x="3266" y="21121"/>
                    <a:pt x="3333" y="21121"/>
                    <a:pt x="3377" y="21121"/>
                  </a:cubicBezTo>
                  <a:cubicBezTo>
                    <a:pt x="3384" y="21129"/>
                    <a:pt x="3391" y="21131"/>
                    <a:pt x="3399" y="21131"/>
                  </a:cubicBezTo>
                  <a:cubicBezTo>
                    <a:pt x="3414" y="21131"/>
                    <a:pt x="3428" y="21121"/>
                    <a:pt x="3443" y="21121"/>
                  </a:cubicBezTo>
                  <a:cubicBezTo>
                    <a:pt x="3399" y="21055"/>
                    <a:pt x="3377" y="21011"/>
                    <a:pt x="3355" y="20967"/>
                  </a:cubicBezTo>
                  <a:cubicBezTo>
                    <a:pt x="3355" y="20945"/>
                    <a:pt x="3355" y="20945"/>
                    <a:pt x="3355" y="20945"/>
                  </a:cubicBezTo>
                  <a:cubicBezTo>
                    <a:pt x="3377" y="20923"/>
                    <a:pt x="3377" y="20923"/>
                    <a:pt x="3399" y="20900"/>
                  </a:cubicBezTo>
                  <a:cubicBezTo>
                    <a:pt x="3509" y="20834"/>
                    <a:pt x="3531" y="20790"/>
                    <a:pt x="3465" y="20680"/>
                  </a:cubicBezTo>
                  <a:cubicBezTo>
                    <a:pt x="3465" y="20680"/>
                    <a:pt x="3487" y="20658"/>
                    <a:pt x="3487" y="20658"/>
                  </a:cubicBezTo>
                  <a:cubicBezTo>
                    <a:pt x="3509" y="20614"/>
                    <a:pt x="3553" y="20569"/>
                    <a:pt x="3597" y="20547"/>
                  </a:cubicBezTo>
                  <a:cubicBezTo>
                    <a:pt x="3605" y="20540"/>
                    <a:pt x="3617" y="20538"/>
                    <a:pt x="3632" y="20538"/>
                  </a:cubicBezTo>
                  <a:cubicBezTo>
                    <a:pt x="3661" y="20538"/>
                    <a:pt x="3700" y="20547"/>
                    <a:pt x="3730" y="20547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3"/>
                    <a:pt x="3708" y="20349"/>
                  </a:cubicBezTo>
                  <a:cubicBezTo>
                    <a:pt x="3730" y="20305"/>
                    <a:pt x="3774" y="20238"/>
                    <a:pt x="3796" y="20216"/>
                  </a:cubicBezTo>
                  <a:cubicBezTo>
                    <a:pt x="3862" y="20150"/>
                    <a:pt x="3884" y="20084"/>
                    <a:pt x="3906" y="19996"/>
                  </a:cubicBezTo>
                  <a:cubicBezTo>
                    <a:pt x="3928" y="19951"/>
                    <a:pt x="3951" y="19907"/>
                    <a:pt x="3951" y="19841"/>
                  </a:cubicBezTo>
                  <a:cubicBezTo>
                    <a:pt x="3995" y="19731"/>
                    <a:pt x="4017" y="19620"/>
                    <a:pt x="4127" y="19554"/>
                  </a:cubicBezTo>
                  <a:cubicBezTo>
                    <a:pt x="4105" y="19334"/>
                    <a:pt x="4127" y="19334"/>
                    <a:pt x="4237" y="19223"/>
                  </a:cubicBezTo>
                  <a:cubicBezTo>
                    <a:pt x="4193" y="19025"/>
                    <a:pt x="4193" y="18914"/>
                    <a:pt x="4260" y="18738"/>
                  </a:cubicBezTo>
                  <a:cubicBezTo>
                    <a:pt x="4282" y="18694"/>
                    <a:pt x="4304" y="18649"/>
                    <a:pt x="4348" y="18649"/>
                  </a:cubicBezTo>
                  <a:cubicBezTo>
                    <a:pt x="4414" y="18649"/>
                    <a:pt x="4458" y="18583"/>
                    <a:pt x="4458" y="18517"/>
                  </a:cubicBezTo>
                  <a:cubicBezTo>
                    <a:pt x="4480" y="18473"/>
                    <a:pt x="4480" y="18407"/>
                    <a:pt x="4502" y="18340"/>
                  </a:cubicBezTo>
                  <a:cubicBezTo>
                    <a:pt x="4502" y="18252"/>
                    <a:pt x="4524" y="18164"/>
                    <a:pt x="4613" y="18098"/>
                  </a:cubicBezTo>
                  <a:cubicBezTo>
                    <a:pt x="4613" y="18098"/>
                    <a:pt x="4613" y="18076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8" y="17965"/>
                    <a:pt x="4568" y="17921"/>
                    <a:pt x="4591" y="17899"/>
                  </a:cubicBezTo>
                  <a:cubicBezTo>
                    <a:pt x="4606" y="17883"/>
                    <a:pt x="4633" y="17868"/>
                    <a:pt x="4663" y="17868"/>
                  </a:cubicBezTo>
                  <a:cubicBezTo>
                    <a:pt x="4675" y="17868"/>
                    <a:pt x="4688" y="17870"/>
                    <a:pt x="4701" y="17877"/>
                  </a:cubicBezTo>
                  <a:cubicBezTo>
                    <a:pt x="4723" y="17877"/>
                    <a:pt x="4767" y="17899"/>
                    <a:pt x="4811" y="17921"/>
                  </a:cubicBezTo>
                  <a:cubicBezTo>
                    <a:pt x="4811" y="17877"/>
                    <a:pt x="4811" y="17833"/>
                    <a:pt x="4811" y="17811"/>
                  </a:cubicBezTo>
                  <a:cubicBezTo>
                    <a:pt x="4900" y="17700"/>
                    <a:pt x="4922" y="17700"/>
                    <a:pt x="4922" y="17568"/>
                  </a:cubicBezTo>
                  <a:cubicBezTo>
                    <a:pt x="4922" y="17502"/>
                    <a:pt x="4944" y="17436"/>
                    <a:pt x="5010" y="17413"/>
                  </a:cubicBezTo>
                  <a:cubicBezTo>
                    <a:pt x="5032" y="17413"/>
                    <a:pt x="5076" y="17436"/>
                    <a:pt x="5098" y="17436"/>
                  </a:cubicBezTo>
                  <a:cubicBezTo>
                    <a:pt x="5142" y="17413"/>
                    <a:pt x="5208" y="17413"/>
                    <a:pt x="5275" y="17369"/>
                  </a:cubicBezTo>
                  <a:cubicBezTo>
                    <a:pt x="5231" y="17347"/>
                    <a:pt x="5231" y="17347"/>
                    <a:pt x="5208" y="17325"/>
                  </a:cubicBezTo>
                  <a:cubicBezTo>
                    <a:pt x="5164" y="17281"/>
                    <a:pt x="5164" y="17237"/>
                    <a:pt x="5208" y="17215"/>
                  </a:cubicBezTo>
                  <a:cubicBezTo>
                    <a:pt x="5253" y="17215"/>
                    <a:pt x="5275" y="17215"/>
                    <a:pt x="5297" y="17193"/>
                  </a:cubicBezTo>
                  <a:cubicBezTo>
                    <a:pt x="5385" y="17193"/>
                    <a:pt x="5451" y="17127"/>
                    <a:pt x="5473" y="17038"/>
                  </a:cubicBezTo>
                  <a:cubicBezTo>
                    <a:pt x="5473" y="16994"/>
                    <a:pt x="5473" y="16972"/>
                    <a:pt x="5495" y="16928"/>
                  </a:cubicBezTo>
                  <a:cubicBezTo>
                    <a:pt x="5495" y="16906"/>
                    <a:pt x="5517" y="16884"/>
                    <a:pt x="5562" y="16884"/>
                  </a:cubicBezTo>
                  <a:lnTo>
                    <a:pt x="5606" y="16884"/>
                  </a:lnTo>
                  <a:cubicBezTo>
                    <a:pt x="5628" y="16862"/>
                    <a:pt x="5650" y="16818"/>
                    <a:pt x="5672" y="16796"/>
                  </a:cubicBezTo>
                  <a:cubicBezTo>
                    <a:pt x="5687" y="16811"/>
                    <a:pt x="5702" y="16836"/>
                    <a:pt x="5725" y="16836"/>
                  </a:cubicBezTo>
                  <a:cubicBezTo>
                    <a:pt x="5735" y="16836"/>
                    <a:pt x="5747" y="16831"/>
                    <a:pt x="5760" y="16818"/>
                  </a:cubicBezTo>
                  <a:cubicBezTo>
                    <a:pt x="5760" y="16796"/>
                    <a:pt x="5738" y="16773"/>
                    <a:pt x="5738" y="16751"/>
                  </a:cubicBezTo>
                  <a:cubicBezTo>
                    <a:pt x="5716" y="16685"/>
                    <a:pt x="5738" y="16641"/>
                    <a:pt x="5804" y="16619"/>
                  </a:cubicBezTo>
                  <a:cubicBezTo>
                    <a:pt x="5826" y="16619"/>
                    <a:pt x="5871" y="16597"/>
                    <a:pt x="5893" y="16597"/>
                  </a:cubicBezTo>
                  <a:cubicBezTo>
                    <a:pt x="5893" y="16553"/>
                    <a:pt x="5871" y="16509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310"/>
                    <a:pt x="5981" y="16222"/>
                    <a:pt x="6003" y="16156"/>
                  </a:cubicBezTo>
                  <a:cubicBezTo>
                    <a:pt x="6047" y="16089"/>
                    <a:pt x="6113" y="16045"/>
                    <a:pt x="6180" y="15979"/>
                  </a:cubicBezTo>
                  <a:cubicBezTo>
                    <a:pt x="6180" y="15979"/>
                    <a:pt x="6180" y="15957"/>
                    <a:pt x="6180" y="15957"/>
                  </a:cubicBezTo>
                  <a:cubicBezTo>
                    <a:pt x="6157" y="15913"/>
                    <a:pt x="6135" y="15891"/>
                    <a:pt x="6113" y="15869"/>
                  </a:cubicBezTo>
                  <a:cubicBezTo>
                    <a:pt x="6135" y="15847"/>
                    <a:pt x="6135" y="15824"/>
                    <a:pt x="6157" y="15802"/>
                  </a:cubicBezTo>
                  <a:cubicBezTo>
                    <a:pt x="6135" y="15780"/>
                    <a:pt x="6113" y="15758"/>
                    <a:pt x="6091" y="15736"/>
                  </a:cubicBezTo>
                  <a:cubicBezTo>
                    <a:pt x="6108" y="15687"/>
                    <a:pt x="6137" y="15662"/>
                    <a:pt x="6169" y="15662"/>
                  </a:cubicBezTo>
                  <a:cubicBezTo>
                    <a:pt x="6180" y="15662"/>
                    <a:pt x="6191" y="15664"/>
                    <a:pt x="6202" y="15670"/>
                  </a:cubicBezTo>
                  <a:cubicBezTo>
                    <a:pt x="6246" y="15670"/>
                    <a:pt x="6268" y="15670"/>
                    <a:pt x="6290" y="15692"/>
                  </a:cubicBezTo>
                  <a:cubicBezTo>
                    <a:pt x="6312" y="15692"/>
                    <a:pt x="6334" y="15670"/>
                    <a:pt x="6356" y="15670"/>
                  </a:cubicBezTo>
                  <a:cubicBezTo>
                    <a:pt x="6312" y="15626"/>
                    <a:pt x="6290" y="15582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34" y="15339"/>
                    <a:pt x="6334" y="15317"/>
                  </a:cubicBezTo>
                  <a:cubicBezTo>
                    <a:pt x="6334" y="15273"/>
                    <a:pt x="6378" y="15251"/>
                    <a:pt x="6422" y="15251"/>
                  </a:cubicBezTo>
                  <a:cubicBezTo>
                    <a:pt x="6466" y="15251"/>
                    <a:pt x="6489" y="15251"/>
                    <a:pt x="6533" y="15229"/>
                  </a:cubicBezTo>
                  <a:cubicBezTo>
                    <a:pt x="6577" y="15229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6" y="15030"/>
                  </a:cubicBezTo>
                  <a:cubicBezTo>
                    <a:pt x="6444" y="14986"/>
                    <a:pt x="6444" y="14942"/>
                    <a:pt x="6511" y="14942"/>
                  </a:cubicBezTo>
                  <a:lnTo>
                    <a:pt x="6643" y="14942"/>
                  </a:lnTo>
                  <a:cubicBezTo>
                    <a:pt x="6687" y="14942"/>
                    <a:pt x="6709" y="14898"/>
                    <a:pt x="6687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43" y="14699"/>
                    <a:pt x="6665" y="14677"/>
                  </a:cubicBezTo>
                  <a:cubicBezTo>
                    <a:pt x="6665" y="14655"/>
                    <a:pt x="6665" y="14633"/>
                    <a:pt x="6665" y="14611"/>
                  </a:cubicBezTo>
                  <a:cubicBezTo>
                    <a:pt x="6621" y="14522"/>
                    <a:pt x="6665" y="14456"/>
                    <a:pt x="6709" y="14368"/>
                  </a:cubicBezTo>
                  <a:cubicBezTo>
                    <a:pt x="6731" y="14368"/>
                    <a:pt x="6753" y="14346"/>
                    <a:pt x="6753" y="14346"/>
                  </a:cubicBezTo>
                  <a:cubicBezTo>
                    <a:pt x="6775" y="14302"/>
                    <a:pt x="6797" y="14280"/>
                    <a:pt x="6797" y="14258"/>
                  </a:cubicBezTo>
                  <a:cubicBezTo>
                    <a:pt x="6842" y="14103"/>
                    <a:pt x="6842" y="14081"/>
                    <a:pt x="6996" y="14015"/>
                  </a:cubicBezTo>
                  <a:cubicBezTo>
                    <a:pt x="6974" y="13904"/>
                    <a:pt x="7018" y="13794"/>
                    <a:pt x="7106" y="13728"/>
                  </a:cubicBezTo>
                  <a:cubicBezTo>
                    <a:pt x="7129" y="13706"/>
                    <a:pt x="7173" y="13684"/>
                    <a:pt x="7217" y="13662"/>
                  </a:cubicBezTo>
                  <a:cubicBezTo>
                    <a:pt x="7239" y="13485"/>
                    <a:pt x="7327" y="13353"/>
                    <a:pt x="7460" y="13242"/>
                  </a:cubicBezTo>
                  <a:cubicBezTo>
                    <a:pt x="7526" y="13176"/>
                    <a:pt x="7548" y="13110"/>
                    <a:pt x="7570" y="13022"/>
                  </a:cubicBezTo>
                  <a:cubicBezTo>
                    <a:pt x="7570" y="12889"/>
                    <a:pt x="7614" y="12757"/>
                    <a:pt x="7702" y="12646"/>
                  </a:cubicBezTo>
                  <a:cubicBezTo>
                    <a:pt x="7746" y="12602"/>
                    <a:pt x="7791" y="12536"/>
                    <a:pt x="7813" y="12470"/>
                  </a:cubicBezTo>
                  <a:cubicBezTo>
                    <a:pt x="7879" y="12404"/>
                    <a:pt x="7901" y="12293"/>
                    <a:pt x="7923" y="12205"/>
                  </a:cubicBezTo>
                  <a:cubicBezTo>
                    <a:pt x="7945" y="12117"/>
                    <a:pt x="7945" y="12006"/>
                    <a:pt x="8078" y="11940"/>
                  </a:cubicBezTo>
                  <a:cubicBezTo>
                    <a:pt x="8033" y="11874"/>
                    <a:pt x="8055" y="11808"/>
                    <a:pt x="8078" y="11742"/>
                  </a:cubicBezTo>
                  <a:cubicBezTo>
                    <a:pt x="8100" y="11675"/>
                    <a:pt x="8144" y="11609"/>
                    <a:pt x="8166" y="11521"/>
                  </a:cubicBezTo>
                  <a:cubicBezTo>
                    <a:pt x="8188" y="11455"/>
                    <a:pt x="8210" y="11389"/>
                    <a:pt x="8210" y="11322"/>
                  </a:cubicBezTo>
                  <a:cubicBezTo>
                    <a:pt x="8210" y="11278"/>
                    <a:pt x="8210" y="11234"/>
                    <a:pt x="8210" y="11168"/>
                  </a:cubicBezTo>
                  <a:cubicBezTo>
                    <a:pt x="8210" y="11146"/>
                    <a:pt x="8232" y="11124"/>
                    <a:pt x="8210" y="11102"/>
                  </a:cubicBezTo>
                  <a:cubicBezTo>
                    <a:pt x="8188" y="10991"/>
                    <a:pt x="8210" y="10903"/>
                    <a:pt x="8210" y="10793"/>
                  </a:cubicBezTo>
                  <a:cubicBezTo>
                    <a:pt x="8210" y="10704"/>
                    <a:pt x="8210" y="10704"/>
                    <a:pt x="8298" y="10682"/>
                  </a:cubicBezTo>
                  <a:cubicBezTo>
                    <a:pt x="8320" y="10682"/>
                    <a:pt x="8342" y="10660"/>
                    <a:pt x="8342" y="10660"/>
                  </a:cubicBezTo>
                  <a:cubicBezTo>
                    <a:pt x="8342" y="10638"/>
                    <a:pt x="8364" y="10616"/>
                    <a:pt x="8364" y="10594"/>
                  </a:cubicBezTo>
                  <a:cubicBezTo>
                    <a:pt x="8364" y="10572"/>
                    <a:pt x="8386" y="10572"/>
                    <a:pt x="8386" y="10572"/>
                  </a:cubicBezTo>
                  <a:cubicBezTo>
                    <a:pt x="8497" y="10528"/>
                    <a:pt x="8585" y="10440"/>
                    <a:pt x="8651" y="10351"/>
                  </a:cubicBezTo>
                  <a:cubicBezTo>
                    <a:pt x="8740" y="10241"/>
                    <a:pt x="8828" y="10131"/>
                    <a:pt x="8894" y="10020"/>
                  </a:cubicBezTo>
                  <a:cubicBezTo>
                    <a:pt x="8894" y="9998"/>
                    <a:pt x="8916" y="9998"/>
                    <a:pt x="8916" y="9976"/>
                  </a:cubicBezTo>
                  <a:cubicBezTo>
                    <a:pt x="9004" y="9888"/>
                    <a:pt x="9071" y="9755"/>
                    <a:pt x="9137" y="9623"/>
                  </a:cubicBezTo>
                  <a:cubicBezTo>
                    <a:pt x="9203" y="9491"/>
                    <a:pt x="9203" y="9491"/>
                    <a:pt x="9335" y="9446"/>
                  </a:cubicBezTo>
                  <a:cubicBezTo>
                    <a:pt x="9335" y="9424"/>
                    <a:pt x="9335" y="9402"/>
                    <a:pt x="9335" y="9380"/>
                  </a:cubicBezTo>
                  <a:cubicBezTo>
                    <a:pt x="9358" y="9226"/>
                    <a:pt x="9402" y="9115"/>
                    <a:pt x="9556" y="9071"/>
                  </a:cubicBezTo>
                  <a:cubicBezTo>
                    <a:pt x="9600" y="9049"/>
                    <a:pt x="9622" y="9027"/>
                    <a:pt x="9600" y="8983"/>
                  </a:cubicBezTo>
                  <a:cubicBezTo>
                    <a:pt x="9578" y="8939"/>
                    <a:pt x="9556" y="8917"/>
                    <a:pt x="9556" y="8895"/>
                  </a:cubicBezTo>
                  <a:cubicBezTo>
                    <a:pt x="9556" y="8828"/>
                    <a:pt x="9578" y="8806"/>
                    <a:pt x="9622" y="8806"/>
                  </a:cubicBezTo>
                  <a:cubicBezTo>
                    <a:pt x="9689" y="8762"/>
                    <a:pt x="9711" y="8740"/>
                    <a:pt x="9711" y="8652"/>
                  </a:cubicBezTo>
                  <a:cubicBezTo>
                    <a:pt x="9711" y="8608"/>
                    <a:pt x="9733" y="8564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lnTo>
                    <a:pt x="9887" y="8453"/>
                  </a:lnTo>
                  <a:cubicBezTo>
                    <a:pt x="9887" y="8453"/>
                    <a:pt x="9887" y="8431"/>
                    <a:pt x="9909" y="8431"/>
                  </a:cubicBezTo>
                  <a:cubicBezTo>
                    <a:pt x="9887" y="8387"/>
                    <a:pt x="9865" y="8365"/>
                    <a:pt x="9843" y="8321"/>
                  </a:cubicBezTo>
                  <a:cubicBezTo>
                    <a:pt x="9909" y="8277"/>
                    <a:pt x="9931" y="8210"/>
                    <a:pt x="9931" y="8144"/>
                  </a:cubicBezTo>
                  <a:cubicBezTo>
                    <a:pt x="9948" y="8095"/>
                    <a:pt x="9977" y="8070"/>
                    <a:pt x="10028" y="8070"/>
                  </a:cubicBezTo>
                  <a:cubicBezTo>
                    <a:pt x="10044" y="8070"/>
                    <a:pt x="10064" y="8073"/>
                    <a:pt x="10086" y="8078"/>
                  </a:cubicBezTo>
                  <a:cubicBezTo>
                    <a:pt x="10086" y="8078"/>
                    <a:pt x="10108" y="8056"/>
                    <a:pt x="10130" y="8056"/>
                  </a:cubicBezTo>
                  <a:cubicBezTo>
                    <a:pt x="10108" y="8012"/>
                    <a:pt x="10086" y="7968"/>
                    <a:pt x="10086" y="7924"/>
                  </a:cubicBezTo>
                  <a:cubicBezTo>
                    <a:pt x="10130" y="7879"/>
                    <a:pt x="10174" y="7813"/>
                    <a:pt x="10174" y="7747"/>
                  </a:cubicBezTo>
                  <a:cubicBezTo>
                    <a:pt x="10174" y="7688"/>
                    <a:pt x="10184" y="7669"/>
                    <a:pt x="10217" y="7669"/>
                  </a:cubicBezTo>
                  <a:cubicBezTo>
                    <a:pt x="10233" y="7669"/>
                    <a:pt x="10255" y="7673"/>
                    <a:pt x="10284" y="7681"/>
                  </a:cubicBezTo>
                  <a:lnTo>
                    <a:pt x="10307" y="7681"/>
                  </a:lnTo>
                  <a:cubicBezTo>
                    <a:pt x="10307" y="7659"/>
                    <a:pt x="10307" y="7637"/>
                    <a:pt x="10307" y="7615"/>
                  </a:cubicBezTo>
                  <a:cubicBezTo>
                    <a:pt x="10262" y="7504"/>
                    <a:pt x="10284" y="7482"/>
                    <a:pt x="10395" y="7438"/>
                  </a:cubicBezTo>
                  <a:cubicBezTo>
                    <a:pt x="10395" y="7438"/>
                    <a:pt x="10417" y="7438"/>
                    <a:pt x="10417" y="7416"/>
                  </a:cubicBezTo>
                  <a:cubicBezTo>
                    <a:pt x="10417" y="7416"/>
                    <a:pt x="10439" y="7416"/>
                    <a:pt x="10439" y="7394"/>
                  </a:cubicBezTo>
                  <a:cubicBezTo>
                    <a:pt x="10417" y="7372"/>
                    <a:pt x="10395" y="7350"/>
                    <a:pt x="10395" y="7328"/>
                  </a:cubicBezTo>
                  <a:cubicBezTo>
                    <a:pt x="10395" y="7284"/>
                    <a:pt x="10417" y="7239"/>
                    <a:pt x="10483" y="7217"/>
                  </a:cubicBezTo>
                  <a:cubicBezTo>
                    <a:pt x="10527" y="7195"/>
                    <a:pt x="10549" y="7151"/>
                    <a:pt x="10571" y="7085"/>
                  </a:cubicBezTo>
                  <a:cubicBezTo>
                    <a:pt x="10616" y="7041"/>
                    <a:pt x="10638" y="6975"/>
                    <a:pt x="10638" y="6908"/>
                  </a:cubicBezTo>
                  <a:cubicBezTo>
                    <a:pt x="10660" y="6798"/>
                    <a:pt x="10704" y="6710"/>
                    <a:pt x="10814" y="6688"/>
                  </a:cubicBezTo>
                  <a:cubicBezTo>
                    <a:pt x="10836" y="6688"/>
                    <a:pt x="10836" y="6666"/>
                    <a:pt x="10858" y="6666"/>
                  </a:cubicBezTo>
                  <a:cubicBezTo>
                    <a:pt x="10858" y="6644"/>
                    <a:pt x="10858" y="6644"/>
                    <a:pt x="10858" y="6644"/>
                  </a:cubicBezTo>
                  <a:cubicBezTo>
                    <a:pt x="10858" y="6621"/>
                    <a:pt x="10858" y="6599"/>
                    <a:pt x="10836" y="6599"/>
                  </a:cubicBezTo>
                  <a:cubicBezTo>
                    <a:pt x="10814" y="6489"/>
                    <a:pt x="10836" y="6489"/>
                    <a:pt x="10924" y="6467"/>
                  </a:cubicBezTo>
                  <a:cubicBezTo>
                    <a:pt x="10947" y="6445"/>
                    <a:pt x="10947" y="6445"/>
                    <a:pt x="10947" y="6445"/>
                  </a:cubicBezTo>
                  <a:cubicBezTo>
                    <a:pt x="10947" y="6268"/>
                    <a:pt x="10947" y="6268"/>
                    <a:pt x="11013" y="6180"/>
                  </a:cubicBezTo>
                  <a:cubicBezTo>
                    <a:pt x="11057" y="6136"/>
                    <a:pt x="11079" y="6092"/>
                    <a:pt x="11079" y="6048"/>
                  </a:cubicBezTo>
                  <a:cubicBezTo>
                    <a:pt x="11123" y="6004"/>
                    <a:pt x="11145" y="5959"/>
                    <a:pt x="11167" y="5893"/>
                  </a:cubicBezTo>
                  <a:cubicBezTo>
                    <a:pt x="11233" y="5871"/>
                    <a:pt x="11256" y="5783"/>
                    <a:pt x="11278" y="5717"/>
                  </a:cubicBezTo>
                  <a:cubicBezTo>
                    <a:pt x="11300" y="5650"/>
                    <a:pt x="11344" y="5606"/>
                    <a:pt x="11366" y="5562"/>
                  </a:cubicBezTo>
                  <a:cubicBezTo>
                    <a:pt x="11410" y="5518"/>
                    <a:pt x="11432" y="5474"/>
                    <a:pt x="11432" y="5430"/>
                  </a:cubicBezTo>
                  <a:cubicBezTo>
                    <a:pt x="11454" y="5364"/>
                    <a:pt x="11476" y="5297"/>
                    <a:pt x="11520" y="5253"/>
                  </a:cubicBezTo>
                  <a:cubicBezTo>
                    <a:pt x="11564" y="5209"/>
                    <a:pt x="11609" y="5165"/>
                    <a:pt x="11653" y="5121"/>
                  </a:cubicBezTo>
                  <a:cubicBezTo>
                    <a:pt x="11697" y="5121"/>
                    <a:pt x="11719" y="5143"/>
                    <a:pt x="11763" y="5143"/>
                  </a:cubicBezTo>
                  <a:cubicBezTo>
                    <a:pt x="11763" y="5150"/>
                    <a:pt x="11766" y="5153"/>
                    <a:pt x="11769" y="5153"/>
                  </a:cubicBezTo>
                  <a:cubicBezTo>
                    <a:pt x="11775" y="5153"/>
                    <a:pt x="11785" y="5143"/>
                    <a:pt x="11785" y="5143"/>
                  </a:cubicBezTo>
                  <a:cubicBezTo>
                    <a:pt x="11785" y="5121"/>
                    <a:pt x="11785" y="5121"/>
                    <a:pt x="11785" y="5099"/>
                  </a:cubicBezTo>
                  <a:cubicBezTo>
                    <a:pt x="11785" y="5099"/>
                    <a:pt x="11763" y="5077"/>
                    <a:pt x="11741" y="5055"/>
                  </a:cubicBezTo>
                  <a:cubicBezTo>
                    <a:pt x="11675" y="5010"/>
                    <a:pt x="11675" y="4988"/>
                    <a:pt x="11719" y="4922"/>
                  </a:cubicBezTo>
                  <a:cubicBezTo>
                    <a:pt x="11719" y="4900"/>
                    <a:pt x="11741" y="4856"/>
                    <a:pt x="11741" y="4834"/>
                  </a:cubicBezTo>
                  <a:cubicBezTo>
                    <a:pt x="11785" y="4768"/>
                    <a:pt x="11829" y="4679"/>
                    <a:pt x="11873" y="4591"/>
                  </a:cubicBezTo>
                  <a:cubicBezTo>
                    <a:pt x="11896" y="4547"/>
                    <a:pt x="11940" y="4503"/>
                    <a:pt x="12006" y="4503"/>
                  </a:cubicBezTo>
                  <a:cubicBezTo>
                    <a:pt x="12050" y="4503"/>
                    <a:pt x="12094" y="4503"/>
                    <a:pt x="12116" y="4437"/>
                  </a:cubicBezTo>
                  <a:cubicBezTo>
                    <a:pt x="12028" y="4348"/>
                    <a:pt x="12072" y="4260"/>
                    <a:pt x="12116" y="4172"/>
                  </a:cubicBezTo>
                  <a:cubicBezTo>
                    <a:pt x="12160" y="4061"/>
                    <a:pt x="12227" y="3973"/>
                    <a:pt x="12293" y="3885"/>
                  </a:cubicBezTo>
                  <a:cubicBezTo>
                    <a:pt x="12315" y="3863"/>
                    <a:pt x="12337" y="3841"/>
                    <a:pt x="12337" y="3797"/>
                  </a:cubicBezTo>
                  <a:cubicBezTo>
                    <a:pt x="12359" y="3664"/>
                    <a:pt x="12447" y="3598"/>
                    <a:pt x="12469" y="3466"/>
                  </a:cubicBezTo>
                  <a:cubicBezTo>
                    <a:pt x="12536" y="3399"/>
                    <a:pt x="12536" y="3267"/>
                    <a:pt x="12624" y="3201"/>
                  </a:cubicBezTo>
                  <a:cubicBezTo>
                    <a:pt x="12646" y="3201"/>
                    <a:pt x="12646" y="3157"/>
                    <a:pt x="12646" y="3135"/>
                  </a:cubicBezTo>
                  <a:cubicBezTo>
                    <a:pt x="12668" y="3046"/>
                    <a:pt x="12734" y="2958"/>
                    <a:pt x="12800" y="2892"/>
                  </a:cubicBezTo>
                  <a:cubicBezTo>
                    <a:pt x="12845" y="2826"/>
                    <a:pt x="12867" y="2737"/>
                    <a:pt x="12889" y="2649"/>
                  </a:cubicBezTo>
                  <a:cubicBezTo>
                    <a:pt x="12911" y="2627"/>
                    <a:pt x="12911" y="2583"/>
                    <a:pt x="12911" y="2583"/>
                  </a:cubicBezTo>
                  <a:cubicBezTo>
                    <a:pt x="12977" y="2494"/>
                    <a:pt x="12999" y="2406"/>
                    <a:pt x="13043" y="2318"/>
                  </a:cubicBezTo>
                  <a:cubicBezTo>
                    <a:pt x="13065" y="2230"/>
                    <a:pt x="13131" y="2141"/>
                    <a:pt x="13220" y="2119"/>
                  </a:cubicBezTo>
                  <a:cubicBezTo>
                    <a:pt x="13242" y="2119"/>
                    <a:pt x="13242" y="2097"/>
                    <a:pt x="13242" y="2097"/>
                  </a:cubicBezTo>
                  <a:cubicBezTo>
                    <a:pt x="13242" y="2097"/>
                    <a:pt x="13242" y="2075"/>
                    <a:pt x="13242" y="2075"/>
                  </a:cubicBezTo>
                  <a:cubicBezTo>
                    <a:pt x="13220" y="2009"/>
                    <a:pt x="13220" y="1965"/>
                    <a:pt x="13264" y="1921"/>
                  </a:cubicBezTo>
                  <a:cubicBezTo>
                    <a:pt x="13308" y="1788"/>
                    <a:pt x="13374" y="1656"/>
                    <a:pt x="13418" y="1545"/>
                  </a:cubicBezTo>
                  <a:cubicBezTo>
                    <a:pt x="13440" y="1523"/>
                    <a:pt x="13440" y="1479"/>
                    <a:pt x="13462" y="1457"/>
                  </a:cubicBezTo>
                  <a:cubicBezTo>
                    <a:pt x="13473" y="1446"/>
                    <a:pt x="13490" y="1441"/>
                    <a:pt x="13509" y="1441"/>
                  </a:cubicBezTo>
                  <a:cubicBezTo>
                    <a:pt x="13529" y="1441"/>
                    <a:pt x="13551" y="1446"/>
                    <a:pt x="13573" y="1457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73" y="1369"/>
                    <a:pt x="13551" y="1325"/>
                    <a:pt x="13573" y="1281"/>
                  </a:cubicBezTo>
                  <a:cubicBezTo>
                    <a:pt x="13595" y="1214"/>
                    <a:pt x="13617" y="1148"/>
                    <a:pt x="13661" y="1082"/>
                  </a:cubicBezTo>
                  <a:cubicBezTo>
                    <a:pt x="13727" y="994"/>
                    <a:pt x="13771" y="883"/>
                    <a:pt x="13794" y="751"/>
                  </a:cubicBezTo>
                  <a:cubicBezTo>
                    <a:pt x="13794" y="707"/>
                    <a:pt x="13816" y="641"/>
                    <a:pt x="13816" y="597"/>
                  </a:cubicBezTo>
                  <a:cubicBezTo>
                    <a:pt x="13816" y="564"/>
                    <a:pt x="13827" y="544"/>
                    <a:pt x="13851" y="544"/>
                  </a:cubicBezTo>
                  <a:cubicBezTo>
                    <a:pt x="13860" y="544"/>
                    <a:pt x="13870" y="546"/>
                    <a:pt x="13882" y="552"/>
                  </a:cubicBezTo>
                  <a:cubicBezTo>
                    <a:pt x="13904" y="552"/>
                    <a:pt x="13904" y="552"/>
                    <a:pt x="13926" y="530"/>
                  </a:cubicBezTo>
                  <a:cubicBezTo>
                    <a:pt x="13882" y="464"/>
                    <a:pt x="13882" y="398"/>
                    <a:pt x="13882" y="332"/>
                  </a:cubicBezTo>
                  <a:cubicBezTo>
                    <a:pt x="13882" y="310"/>
                    <a:pt x="13882" y="288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111"/>
                    <a:pt x="13926" y="67"/>
                    <a:pt x="13904" y="23"/>
                  </a:cubicBezTo>
                  <a:lnTo>
                    <a:pt x="13904" y="23"/>
                  </a:lnTo>
                  <a:cubicBezTo>
                    <a:pt x="13860" y="45"/>
                    <a:pt x="13816" y="45"/>
                    <a:pt x="13771" y="67"/>
                  </a:cubicBezTo>
                  <a:cubicBezTo>
                    <a:pt x="13716" y="23"/>
                    <a:pt x="13661" y="1"/>
                    <a:pt x="13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378300" y="894675"/>
              <a:ext cx="172725" cy="273700"/>
            </a:xfrm>
            <a:custGeom>
              <a:avLst/>
              <a:gdLst/>
              <a:ahLst/>
              <a:cxnLst/>
              <a:rect l="l" t="t" r="r" b="b"/>
              <a:pathLst>
                <a:path w="6909" h="10948" extrusionOk="0">
                  <a:moveTo>
                    <a:pt x="5362" y="4185"/>
                  </a:moveTo>
                  <a:cubicBezTo>
                    <a:pt x="5371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2" y="4878"/>
                    <a:pt x="4834" y="4900"/>
                  </a:cubicBezTo>
                  <a:cubicBezTo>
                    <a:pt x="4834" y="4900"/>
                    <a:pt x="4856" y="4922"/>
                    <a:pt x="4856" y="4944"/>
                  </a:cubicBezTo>
                  <a:cubicBezTo>
                    <a:pt x="4856" y="4966"/>
                    <a:pt x="4878" y="4988"/>
                    <a:pt x="4856" y="5010"/>
                  </a:cubicBezTo>
                  <a:lnTo>
                    <a:pt x="4767" y="5010"/>
                  </a:lnTo>
                  <a:cubicBezTo>
                    <a:pt x="4767" y="4966"/>
                    <a:pt x="4745" y="4944"/>
                    <a:pt x="4745" y="4922"/>
                  </a:cubicBezTo>
                  <a:cubicBezTo>
                    <a:pt x="4745" y="4900"/>
                    <a:pt x="4745" y="4878"/>
                    <a:pt x="4767" y="4878"/>
                  </a:cubicBezTo>
                  <a:close/>
                  <a:moveTo>
                    <a:pt x="4812" y="5165"/>
                  </a:moveTo>
                  <a:cubicBezTo>
                    <a:pt x="4856" y="5165"/>
                    <a:pt x="4856" y="5209"/>
                    <a:pt x="4856" y="5231"/>
                  </a:cubicBezTo>
                  <a:cubicBezTo>
                    <a:pt x="4834" y="5253"/>
                    <a:pt x="4812" y="5275"/>
                    <a:pt x="4767" y="5275"/>
                  </a:cubicBezTo>
                  <a:cubicBezTo>
                    <a:pt x="4767" y="5253"/>
                    <a:pt x="4745" y="5253"/>
                    <a:pt x="4745" y="5253"/>
                  </a:cubicBezTo>
                  <a:cubicBezTo>
                    <a:pt x="4745" y="5231"/>
                    <a:pt x="4745" y="5209"/>
                    <a:pt x="4767" y="5209"/>
                  </a:cubicBezTo>
                  <a:cubicBezTo>
                    <a:pt x="4767" y="5187"/>
                    <a:pt x="4789" y="5165"/>
                    <a:pt x="4812" y="5165"/>
                  </a:cubicBezTo>
                  <a:close/>
                  <a:moveTo>
                    <a:pt x="5540" y="1"/>
                  </a:moveTo>
                  <a:cubicBezTo>
                    <a:pt x="5518" y="23"/>
                    <a:pt x="5496" y="23"/>
                    <a:pt x="5474" y="45"/>
                  </a:cubicBezTo>
                  <a:cubicBezTo>
                    <a:pt x="5385" y="67"/>
                    <a:pt x="5319" y="111"/>
                    <a:pt x="5297" y="199"/>
                  </a:cubicBezTo>
                  <a:cubicBezTo>
                    <a:pt x="5297" y="221"/>
                    <a:pt x="5275" y="243"/>
                    <a:pt x="5253" y="288"/>
                  </a:cubicBezTo>
                  <a:cubicBezTo>
                    <a:pt x="5231" y="266"/>
                    <a:pt x="5209" y="266"/>
                    <a:pt x="5187" y="266"/>
                  </a:cubicBezTo>
                  <a:cubicBezTo>
                    <a:pt x="5098" y="310"/>
                    <a:pt x="5054" y="376"/>
                    <a:pt x="5010" y="442"/>
                  </a:cubicBezTo>
                  <a:cubicBezTo>
                    <a:pt x="4966" y="552"/>
                    <a:pt x="4944" y="619"/>
                    <a:pt x="4966" y="729"/>
                  </a:cubicBezTo>
                  <a:cubicBezTo>
                    <a:pt x="5010" y="839"/>
                    <a:pt x="4988" y="883"/>
                    <a:pt x="4856" y="906"/>
                  </a:cubicBezTo>
                  <a:cubicBezTo>
                    <a:pt x="4767" y="906"/>
                    <a:pt x="4679" y="906"/>
                    <a:pt x="4613" y="839"/>
                  </a:cubicBezTo>
                  <a:cubicBezTo>
                    <a:pt x="4591" y="817"/>
                    <a:pt x="4569" y="817"/>
                    <a:pt x="4525" y="817"/>
                  </a:cubicBezTo>
                  <a:cubicBezTo>
                    <a:pt x="4525" y="883"/>
                    <a:pt x="4525" y="928"/>
                    <a:pt x="4503" y="972"/>
                  </a:cubicBezTo>
                  <a:cubicBezTo>
                    <a:pt x="4458" y="972"/>
                    <a:pt x="4414" y="972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48"/>
                    <a:pt x="4304" y="1192"/>
                  </a:cubicBezTo>
                  <a:cubicBezTo>
                    <a:pt x="4326" y="1259"/>
                    <a:pt x="4304" y="1303"/>
                    <a:pt x="4282" y="1325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391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4"/>
                  </a:cubicBezTo>
                  <a:cubicBezTo>
                    <a:pt x="4282" y="1524"/>
                    <a:pt x="4260" y="1546"/>
                    <a:pt x="4238" y="1546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7" y="1841"/>
                  </a:cubicBezTo>
                  <a:cubicBezTo>
                    <a:pt x="4203" y="1841"/>
                    <a:pt x="4188" y="1838"/>
                    <a:pt x="4172" y="1832"/>
                  </a:cubicBezTo>
                  <a:cubicBezTo>
                    <a:pt x="4154" y="1815"/>
                    <a:pt x="4136" y="1782"/>
                    <a:pt x="4118" y="1782"/>
                  </a:cubicBezTo>
                  <a:cubicBezTo>
                    <a:pt x="4114" y="1782"/>
                    <a:pt x="4110" y="1784"/>
                    <a:pt x="4105" y="1788"/>
                  </a:cubicBezTo>
                  <a:cubicBezTo>
                    <a:pt x="4105" y="1855"/>
                    <a:pt x="4127" y="1899"/>
                    <a:pt x="4105" y="1921"/>
                  </a:cubicBezTo>
                  <a:cubicBezTo>
                    <a:pt x="4083" y="2009"/>
                    <a:pt x="4127" y="2075"/>
                    <a:pt x="4172" y="2119"/>
                  </a:cubicBezTo>
                  <a:cubicBezTo>
                    <a:pt x="4194" y="2141"/>
                    <a:pt x="4238" y="2164"/>
                    <a:pt x="4260" y="2186"/>
                  </a:cubicBezTo>
                  <a:cubicBezTo>
                    <a:pt x="4282" y="2208"/>
                    <a:pt x="4282" y="2230"/>
                    <a:pt x="4304" y="2252"/>
                  </a:cubicBezTo>
                  <a:cubicBezTo>
                    <a:pt x="4260" y="2318"/>
                    <a:pt x="4238" y="2362"/>
                    <a:pt x="4216" y="2428"/>
                  </a:cubicBezTo>
                  <a:cubicBezTo>
                    <a:pt x="4127" y="2428"/>
                    <a:pt x="4127" y="2318"/>
                    <a:pt x="4083" y="2296"/>
                  </a:cubicBezTo>
                  <a:cubicBezTo>
                    <a:pt x="4017" y="2362"/>
                    <a:pt x="4083" y="2406"/>
                    <a:pt x="4083" y="2495"/>
                  </a:cubicBezTo>
                  <a:cubicBezTo>
                    <a:pt x="3929" y="2539"/>
                    <a:pt x="3774" y="2539"/>
                    <a:pt x="3620" y="2561"/>
                  </a:cubicBezTo>
                  <a:cubicBezTo>
                    <a:pt x="3620" y="2583"/>
                    <a:pt x="3620" y="2627"/>
                    <a:pt x="3620" y="2649"/>
                  </a:cubicBezTo>
                  <a:cubicBezTo>
                    <a:pt x="3580" y="2649"/>
                    <a:pt x="3540" y="2625"/>
                    <a:pt x="3505" y="2625"/>
                  </a:cubicBezTo>
                  <a:cubicBezTo>
                    <a:pt x="3482" y="2625"/>
                    <a:pt x="3461" y="2636"/>
                    <a:pt x="3443" y="2671"/>
                  </a:cubicBezTo>
                  <a:cubicBezTo>
                    <a:pt x="3465" y="2693"/>
                    <a:pt x="3487" y="2715"/>
                    <a:pt x="3487" y="2715"/>
                  </a:cubicBezTo>
                  <a:cubicBezTo>
                    <a:pt x="3532" y="2759"/>
                    <a:pt x="3532" y="2781"/>
                    <a:pt x="3532" y="2826"/>
                  </a:cubicBezTo>
                  <a:cubicBezTo>
                    <a:pt x="3532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67"/>
                  </a:cubicBezTo>
                  <a:cubicBezTo>
                    <a:pt x="3421" y="3289"/>
                    <a:pt x="3399" y="3289"/>
                    <a:pt x="3355" y="3289"/>
                  </a:cubicBezTo>
                  <a:cubicBezTo>
                    <a:pt x="3324" y="3305"/>
                    <a:pt x="3295" y="3312"/>
                    <a:pt x="3268" y="3312"/>
                  </a:cubicBezTo>
                  <a:cubicBezTo>
                    <a:pt x="3220" y="3312"/>
                    <a:pt x="3177" y="3288"/>
                    <a:pt x="3134" y="3245"/>
                  </a:cubicBezTo>
                  <a:cubicBezTo>
                    <a:pt x="3119" y="3229"/>
                    <a:pt x="3103" y="3214"/>
                    <a:pt x="3087" y="3214"/>
                  </a:cubicBezTo>
                  <a:cubicBezTo>
                    <a:pt x="3081" y="3214"/>
                    <a:pt x="3075" y="3216"/>
                    <a:pt x="3068" y="3223"/>
                  </a:cubicBezTo>
                  <a:cubicBezTo>
                    <a:pt x="3068" y="3245"/>
                    <a:pt x="3090" y="3267"/>
                    <a:pt x="3090" y="3267"/>
                  </a:cubicBezTo>
                  <a:cubicBezTo>
                    <a:pt x="3112" y="3289"/>
                    <a:pt x="3156" y="3311"/>
                    <a:pt x="3178" y="3355"/>
                  </a:cubicBezTo>
                  <a:cubicBezTo>
                    <a:pt x="3223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69" y="3775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17"/>
                  </a:cubicBezTo>
                  <a:cubicBezTo>
                    <a:pt x="2737" y="4084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3" y="4370"/>
                    <a:pt x="2803" y="4437"/>
                    <a:pt x="2825" y="4503"/>
                  </a:cubicBezTo>
                  <a:cubicBezTo>
                    <a:pt x="2825" y="4525"/>
                    <a:pt x="2847" y="4547"/>
                    <a:pt x="2847" y="4591"/>
                  </a:cubicBezTo>
                  <a:cubicBezTo>
                    <a:pt x="2869" y="4657"/>
                    <a:pt x="2847" y="4702"/>
                    <a:pt x="2781" y="4746"/>
                  </a:cubicBezTo>
                  <a:cubicBezTo>
                    <a:pt x="2759" y="4768"/>
                    <a:pt x="2737" y="4768"/>
                    <a:pt x="2715" y="4790"/>
                  </a:cubicBezTo>
                  <a:cubicBezTo>
                    <a:pt x="2671" y="4856"/>
                    <a:pt x="2671" y="4944"/>
                    <a:pt x="2605" y="4988"/>
                  </a:cubicBezTo>
                  <a:lnTo>
                    <a:pt x="2494" y="4988"/>
                  </a:lnTo>
                  <a:cubicBezTo>
                    <a:pt x="2516" y="5033"/>
                    <a:pt x="2516" y="5055"/>
                    <a:pt x="2538" y="5077"/>
                  </a:cubicBezTo>
                  <a:cubicBezTo>
                    <a:pt x="2649" y="5165"/>
                    <a:pt x="2715" y="5297"/>
                    <a:pt x="2825" y="5364"/>
                  </a:cubicBezTo>
                  <a:cubicBezTo>
                    <a:pt x="2847" y="5386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18"/>
                  </a:cubicBezTo>
                  <a:cubicBezTo>
                    <a:pt x="2649" y="5540"/>
                    <a:pt x="2649" y="5540"/>
                    <a:pt x="2627" y="5540"/>
                  </a:cubicBezTo>
                  <a:cubicBezTo>
                    <a:pt x="2538" y="5562"/>
                    <a:pt x="2516" y="5628"/>
                    <a:pt x="2494" y="5717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0" y="5815"/>
                    <a:pt x="2419" y="5836"/>
                    <a:pt x="2393" y="5836"/>
                  </a:cubicBezTo>
                  <a:cubicBezTo>
                    <a:pt x="2384" y="5836"/>
                    <a:pt x="2374" y="5833"/>
                    <a:pt x="2362" y="5827"/>
                  </a:cubicBezTo>
                  <a:cubicBezTo>
                    <a:pt x="2340" y="5805"/>
                    <a:pt x="2318" y="5783"/>
                    <a:pt x="2296" y="5783"/>
                  </a:cubicBezTo>
                  <a:cubicBezTo>
                    <a:pt x="2285" y="5783"/>
                    <a:pt x="2274" y="5777"/>
                    <a:pt x="2265" y="5777"/>
                  </a:cubicBezTo>
                  <a:cubicBezTo>
                    <a:pt x="2257" y="5777"/>
                    <a:pt x="2251" y="5783"/>
                    <a:pt x="2251" y="5805"/>
                  </a:cubicBezTo>
                  <a:cubicBezTo>
                    <a:pt x="2251" y="5827"/>
                    <a:pt x="2274" y="5849"/>
                    <a:pt x="2274" y="5871"/>
                  </a:cubicBezTo>
                  <a:cubicBezTo>
                    <a:pt x="2296" y="5893"/>
                    <a:pt x="2318" y="5937"/>
                    <a:pt x="2318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48"/>
                    <a:pt x="2031" y="6070"/>
                    <a:pt x="1943" y="6048"/>
                  </a:cubicBezTo>
                  <a:cubicBezTo>
                    <a:pt x="1894" y="6112"/>
                    <a:pt x="1834" y="6153"/>
                    <a:pt x="1753" y="6153"/>
                  </a:cubicBezTo>
                  <a:cubicBezTo>
                    <a:pt x="1723" y="6153"/>
                    <a:pt x="1691" y="6148"/>
                    <a:pt x="1656" y="6136"/>
                  </a:cubicBezTo>
                  <a:lnTo>
                    <a:pt x="1656" y="6136"/>
                  </a:lnTo>
                  <a:cubicBezTo>
                    <a:pt x="1656" y="6158"/>
                    <a:pt x="1678" y="6202"/>
                    <a:pt x="1656" y="6202"/>
                  </a:cubicBezTo>
                  <a:cubicBezTo>
                    <a:pt x="1589" y="6291"/>
                    <a:pt x="1523" y="6379"/>
                    <a:pt x="1457" y="6467"/>
                  </a:cubicBezTo>
                  <a:cubicBezTo>
                    <a:pt x="1431" y="6493"/>
                    <a:pt x="1405" y="6504"/>
                    <a:pt x="1375" y="6504"/>
                  </a:cubicBezTo>
                  <a:cubicBezTo>
                    <a:pt x="1354" y="6504"/>
                    <a:pt x="1330" y="6498"/>
                    <a:pt x="1303" y="6489"/>
                  </a:cubicBezTo>
                  <a:cubicBezTo>
                    <a:pt x="1280" y="6489"/>
                    <a:pt x="1280" y="6489"/>
                    <a:pt x="1258" y="6467"/>
                  </a:cubicBezTo>
                  <a:cubicBezTo>
                    <a:pt x="1214" y="6467"/>
                    <a:pt x="1192" y="6489"/>
                    <a:pt x="1170" y="6511"/>
                  </a:cubicBezTo>
                  <a:cubicBezTo>
                    <a:pt x="1148" y="6555"/>
                    <a:pt x="1148" y="6577"/>
                    <a:pt x="1148" y="6622"/>
                  </a:cubicBezTo>
                  <a:cubicBezTo>
                    <a:pt x="1170" y="6644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64"/>
                    <a:pt x="1325" y="6886"/>
                    <a:pt x="1347" y="6908"/>
                  </a:cubicBezTo>
                  <a:cubicBezTo>
                    <a:pt x="1413" y="6975"/>
                    <a:pt x="1413" y="7063"/>
                    <a:pt x="1325" y="7107"/>
                  </a:cubicBezTo>
                  <a:cubicBezTo>
                    <a:pt x="1258" y="7151"/>
                    <a:pt x="1236" y="7195"/>
                    <a:pt x="1258" y="7262"/>
                  </a:cubicBezTo>
                  <a:cubicBezTo>
                    <a:pt x="1258" y="7284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38"/>
                  </a:cubicBezTo>
                  <a:cubicBezTo>
                    <a:pt x="1303" y="7504"/>
                    <a:pt x="1347" y="7593"/>
                    <a:pt x="1369" y="7637"/>
                  </a:cubicBezTo>
                  <a:cubicBezTo>
                    <a:pt x="1413" y="7703"/>
                    <a:pt x="1413" y="7769"/>
                    <a:pt x="1369" y="7835"/>
                  </a:cubicBezTo>
                  <a:cubicBezTo>
                    <a:pt x="1347" y="7880"/>
                    <a:pt x="1303" y="7924"/>
                    <a:pt x="1258" y="7968"/>
                  </a:cubicBezTo>
                  <a:cubicBezTo>
                    <a:pt x="1236" y="8012"/>
                    <a:pt x="1214" y="8034"/>
                    <a:pt x="1214" y="8078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66"/>
                    <a:pt x="1126" y="8211"/>
                  </a:cubicBezTo>
                  <a:cubicBezTo>
                    <a:pt x="1170" y="8211"/>
                    <a:pt x="1170" y="8233"/>
                    <a:pt x="1192" y="8233"/>
                  </a:cubicBezTo>
                  <a:cubicBezTo>
                    <a:pt x="1214" y="8255"/>
                    <a:pt x="1236" y="8277"/>
                    <a:pt x="1258" y="8277"/>
                  </a:cubicBezTo>
                  <a:cubicBezTo>
                    <a:pt x="1303" y="8321"/>
                    <a:pt x="1303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2"/>
                    <a:pt x="1038" y="8564"/>
                    <a:pt x="971" y="8586"/>
                  </a:cubicBezTo>
                  <a:cubicBezTo>
                    <a:pt x="905" y="8586"/>
                    <a:pt x="861" y="8630"/>
                    <a:pt x="817" y="8674"/>
                  </a:cubicBezTo>
                  <a:cubicBezTo>
                    <a:pt x="773" y="8740"/>
                    <a:pt x="707" y="8784"/>
                    <a:pt x="640" y="8829"/>
                  </a:cubicBezTo>
                  <a:cubicBezTo>
                    <a:pt x="596" y="8873"/>
                    <a:pt x="552" y="8895"/>
                    <a:pt x="530" y="8961"/>
                  </a:cubicBezTo>
                  <a:cubicBezTo>
                    <a:pt x="530" y="9005"/>
                    <a:pt x="486" y="9027"/>
                    <a:pt x="442" y="9027"/>
                  </a:cubicBezTo>
                  <a:cubicBezTo>
                    <a:pt x="398" y="9027"/>
                    <a:pt x="354" y="9005"/>
                    <a:pt x="331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55" y="9093"/>
                    <a:pt x="67" y="9182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111" y="9535"/>
                    <a:pt x="155" y="9623"/>
                    <a:pt x="221" y="9733"/>
                  </a:cubicBezTo>
                  <a:cubicBezTo>
                    <a:pt x="243" y="9755"/>
                    <a:pt x="265" y="9800"/>
                    <a:pt x="243" y="9822"/>
                  </a:cubicBezTo>
                  <a:cubicBezTo>
                    <a:pt x="221" y="9932"/>
                    <a:pt x="199" y="10020"/>
                    <a:pt x="89" y="10064"/>
                  </a:cubicBezTo>
                  <a:cubicBezTo>
                    <a:pt x="89" y="10064"/>
                    <a:pt x="89" y="10064"/>
                    <a:pt x="67" y="10086"/>
                  </a:cubicBezTo>
                  <a:cubicBezTo>
                    <a:pt x="22" y="10131"/>
                    <a:pt x="0" y="10175"/>
                    <a:pt x="67" y="10241"/>
                  </a:cubicBezTo>
                  <a:cubicBezTo>
                    <a:pt x="111" y="10307"/>
                    <a:pt x="177" y="10373"/>
                    <a:pt x="265" y="10418"/>
                  </a:cubicBezTo>
                  <a:cubicBezTo>
                    <a:pt x="309" y="10418"/>
                    <a:pt x="354" y="10462"/>
                    <a:pt x="376" y="10484"/>
                  </a:cubicBezTo>
                  <a:cubicBezTo>
                    <a:pt x="420" y="10528"/>
                    <a:pt x="442" y="10550"/>
                    <a:pt x="464" y="10594"/>
                  </a:cubicBezTo>
                  <a:cubicBezTo>
                    <a:pt x="508" y="10660"/>
                    <a:pt x="574" y="10727"/>
                    <a:pt x="662" y="10771"/>
                  </a:cubicBezTo>
                  <a:cubicBezTo>
                    <a:pt x="751" y="10815"/>
                    <a:pt x="839" y="10859"/>
                    <a:pt x="905" y="10947"/>
                  </a:cubicBezTo>
                  <a:cubicBezTo>
                    <a:pt x="949" y="10925"/>
                    <a:pt x="971" y="10925"/>
                    <a:pt x="994" y="10925"/>
                  </a:cubicBezTo>
                  <a:cubicBezTo>
                    <a:pt x="1060" y="10925"/>
                    <a:pt x="1104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3"/>
                    <a:pt x="1347" y="10727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28"/>
                  </a:cubicBezTo>
                  <a:lnTo>
                    <a:pt x="1479" y="10528"/>
                  </a:lnTo>
                  <a:cubicBezTo>
                    <a:pt x="1634" y="10484"/>
                    <a:pt x="1634" y="10462"/>
                    <a:pt x="1656" y="10307"/>
                  </a:cubicBezTo>
                  <a:cubicBezTo>
                    <a:pt x="1656" y="10234"/>
                    <a:pt x="1671" y="10191"/>
                    <a:pt x="1726" y="10191"/>
                  </a:cubicBezTo>
                  <a:cubicBezTo>
                    <a:pt x="1738" y="10191"/>
                    <a:pt x="1751" y="10193"/>
                    <a:pt x="1766" y="10197"/>
                  </a:cubicBezTo>
                  <a:lnTo>
                    <a:pt x="1810" y="10197"/>
                  </a:lnTo>
                  <a:cubicBezTo>
                    <a:pt x="1822" y="10203"/>
                    <a:pt x="1834" y="10205"/>
                    <a:pt x="1845" y="10205"/>
                  </a:cubicBezTo>
                  <a:cubicBezTo>
                    <a:pt x="1875" y="10205"/>
                    <a:pt x="1898" y="10185"/>
                    <a:pt x="1898" y="10153"/>
                  </a:cubicBezTo>
                  <a:cubicBezTo>
                    <a:pt x="1932" y="10085"/>
                    <a:pt x="1966" y="10056"/>
                    <a:pt x="2019" y="10056"/>
                  </a:cubicBezTo>
                  <a:cubicBezTo>
                    <a:pt x="2036" y="10056"/>
                    <a:pt x="2054" y="10059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29" y="9866"/>
                    <a:pt x="2251" y="9844"/>
                    <a:pt x="2318" y="9822"/>
                  </a:cubicBezTo>
                  <a:cubicBezTo>
                    <a:pt x="2340" y="9822"/>
                    <a:pt x="2362" y="9800"/>
                    <a:pt x="2384" y="9778"/>
                  </a:cubicBezTo>
                  <a:cubicBezTo>
                    <a:pt x="2428" y="9733"/>
                    <a:pt x="2472" y="9711"/>
                    <a:pt x="2516" y="9711"/>
                  </a:cubicBezTo>
                  <a:cubicBezTo>
                    <a:pt x="2583" y="9689"/>
                    <a:pt x="2649" y="9645"/>
                    <a:pt x="2693" y="9579"/>
                  </a:cubicBezTo>
                  <a:cubicBezTo>
                    <a:pt x="2715" y="9535"/>
                    <a:pt x="2759" y="9491"/>
                    <a:pt x="2781" y="9446"/>
                  </a:cubicBezTo>
                  <a:cubicBezTo>
                    <a:pt x="2825" y="9380"/>
                    <a:pt x="2869" y="9314"/>
                    <a:pt x="2936" y="9292"/>
                  </a:cubicBezTo>
                  <a:cubicBezTo>
                    <a:pt x="2980" y="9270"/>
                    <a:pt x="2980" y="9226"/>
                    <a:pt x="3002" y="9182"/>
                  </a:cubicBezTo>
                  <a:cubicBezTo>
                    <a:pt x="3024" y="9071"/>
                    <a:pt x="3024" y="8983"/>
                    <a:pt x="3046" y="8873"/>
                  </a:cubicBezTo>
                  <a:cubicBezTo>
                    <a:pt x="3046" y="8829"/>
                    <a:pt x="3068" y="8806"/>
                    <a:pt x="3112" y="8784"/>
                  </a:cubicBezTo>
                  <a:cubicBezTo>
                    <a:pt x="3123" y="8773"/>
                    <a:pt x="3145" y="8762"/>
                    <a:pt x="3165" y="8762"/>
                  </a:cubicBezTo>
                  <a:cubicBezTo>
                    <a:pt x="3184" y="8762"/>
                    <a:pt x="3200" y="8773"/>
                    <a:pt x="3200" y="8806"/>
                  </a:cubicBezTo>
                  <a:cubicBezTo>
                    <a:pt x="3223" y="8829"/>
                    <a:pt x="3200" y="8851"/>
                    <a:pt x="3267" y="8851"/>
                  </a:cubicBezTo>
                  <a:cubicBezTo>
                    <a:pt x="3267" y="8806"/>
                    <a:pt x="3267" y="8762"/>
                    <a:pt x="3267" y="8740"/>
                  </a:cubicBezTo>
                  <a:cubicBezTo>
                    <a:pt x="3245" y="8696"/>
                    <a:pt x="3245" y="8652"/>
                    <a:pt x="3223" y="8608"/>
                  </a:cubicBezTo>
                  <a:cubicBezTo>
                    <a:pt x="3200" y="8542"/>
                    <a:pt x="3200" y="8475"/>
                    <a:pt x="3267" y="8431"/>
                  </a:cubicBezTo>
                  <a:cubicBezTo>
                    <a:pt x="3267" y="8409"/>
                    <a:pt x="3267" y="8387"/>
                    <a:pt x="3267" y="8365"/>
                  </a:cubicBezTo>
                  <a:cubicBezTo>
                    <a:pt x="3267" y="8343"/>
                    <a:pt x="3267" y="8321"/>
                    <a:pt x="3267" y="8277"/>
                  </a:cubicBezTo>
                  <a:cubicBezTo>
                    <a:pt x="3267" y="8255"/>
                    <a:pt x="3267" y="8211"/>
                    <a:pt x="3311" y="8189"/>
                  </a:cubicBezTo>
                  <a:cubicBezTo>
                    <a:pt x="3377" y="8144"/>
                    <a:pt x="3377" y="8078"/>
                    <a:pt x="3377" y="8034"/>
                  </a:cubicBezTo>
                  <a:cubicBezTo>
                    <a:pt x="3443" y="7968"/>
                    <a:pt x="3443" y="7968"/>
                    <a:pt x="3465" y="7902"/>
                  </a:cubicBezTo>
                  <a:cubicBezTo>
                    <a:pt x="3465" y="7880"/>
                    <a:pt x="3465" y="7880"/>
                    <a:pt x="3465" y="7880"/>
                  </a:cubicBezTo>
                  <a:cubicBezTo>
                    <a:pt x="3443" y="7880"/>
                    <a:pt x="3421" y="7880"/>
                    <a:pt x="3399" y="7902"/>
                  </a:cubicBezTo>
                  <a:cubicBezTo>
                    <a:pt x="3399" y="7835"/>
                    <a:pt x="3399" y="7835"/>
                    <a:pt x="3443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6"/>
                    <a:pt x="3421" y="7262"/>
                  </a:cubicBezTo>
                  <a:cubicBezTo>
                    <a:pt x="3465" y="7306"/>
                    <a:pt x="3487" y="7306"/>
                    <a:pt x="3509" y="7328"/>
                  </a:cubicBezTo>
                  <a:cubicBezTo>
                    <a:pt x="3576" y="7306"/>
                    <a:pt x="3620" y="7262"/>
                    <a:pt x="3642" y="7240"/>
                  </a:cubicBezTo>
                  <a:cubicBezTo>
                    <a:pt x="3642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74" y="7129"/>
                    <a:pt x="3796" y="7129"/>
                  </a:cubicBezTo>
                  <a:cubicBezTo>
                    <a:pt x="3808" y="7133"/>
                    <a:pt x="3819" y="7135"/>
                    <a:pt x="3829" y="7135"/>
                  </a:cubicBezTo>
                  <a:cubicBezTo>
                    <a:pt x="3877" y="7135"/>
                    <a:pt x="3907" y="7095"/>
                    <a:pt x="3907" y="7041"/>
                  </a:cubicBezTo>
                  <a:cubicBezTo>
                    <a:pt x="3907" y="7019"/>
                    <a:pt x="3907" y="6997"/>
                    <a:pt x="3907" y="6975"/>
                  </a:cubicBezTo>
                  <a:cubicBezTo>
                    <a:pt x="3995" y="6975"/>
                    <a:pt x="4039" y="6953"/>
                    <a:pt x="4105" y="6886"/>
                  </a:cubicBezTo>
                  <a:cubicBezTo>
                    <a:pt x="4105" y="6864"/>
                    <a:pt x="4172" y="6864"/>
                    <a:pt x="4194" y="6864"/>
                  </a:cubicBezTo>
                  <a:cubicBezTo>
                    <a:pt x="4208" y="6857"/>
                    <a:pt x="4221" y="6855"/>
                    <a:pt x="4232" y="6855"/>
                  </a:cubicBezTo>
                  <a:cubicBezTo>
                    <a:pt x="4255" y="6855"/>
                    <a:pt x="4275" y="6864"/>
                    <a:pt x="4304" y="6864"/>
                  </a:cubicBezTo>
                  <a:cubicBezTo>
                    <a:pt x="4326" y="6864"/>
                    <a:pt x="4348" y="6864"/>
                    <a:pt x="4370" y="6842"/>
                  </a:cubicBezTo>
                  <a:cubicBezTo>
                    <a:pt x="4370" y="6820"/>
                    <a:pt x="4370" y="6798"/>
                    <a:pt x="4348" y="6798"/>
                  </a:cubicBezTo>
                  <a:cubicBezTo>
                    <a:pt x="4326" y="6754"/>
                    <a:pt x="4326" y="6710"/>
                    <a:pt x="4370" y="6666"/>
                  </a:cubicBezTo>
                  <a:cubicBezTo>
                    <a:pt x="4392" y="6622"/>
                    <a:pt x="4436" y="6577"/>
                    <a:pt x="4481" y="6555"/>
                  </a:cubicBezTo>
                  <a:cubicBezTo>
                    <a:pt x="4481" y="6489"/>
                    <a:pt x="4458" y="6445"/>
                    <a:pt x="4414" y="6401"/>
                  </a:cubicBezTo>
                  <a:cubicBezTo>
                    <a:pt x="4370" y="6357"/>
                    <a:pt x="4370" y="6291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02"/>
                    <a:pt x="4503" y="6180"/>
                  </a:cubicBezTo>
                  <a:cubicBezTo>
                    <a:pt x="4525" y="6136"/>
                    <a:pt x="4547" y="6092"/>
                    <a:pt x="4569" y="6048"/>
                  </a:cubicBezTo>
                  <a:cubicBezTo>
                    <a:pt x="4635" y="6004"/>
                    <a:pt x="4635" y="5959"/>
                    <a:pt x="4547" y="5937"/>
                  </a:cubicBezTo>
                  <a:cubicBezTo>
                    <a:pt x="4525" y="5915"/>
                    <a:pt x="4525" y="5915"/>
                    <a:pt x="4503" y="5893"/>
                  </a:cubicBezTo>
                  <a:cubicBezTo>
                    <a:pt x="4547" y="5871"/>
                    <a:pt x="4591" y="5827"/>
                    <a:pt x="4613" y="5783"/>
                  </a:cubicBezTo>
                  <a:cubicBezTo>
                    <a:pt x="4657" y="5739"/>
                    <a:pt x="4657" y="5673"/>
                    <a:pt x="4679" y="5628"/>
                  </a:cubicBezTo>
                  <a:cubicBezTo>
                    <a:pt x="4767" y="5606"/>
                    <a:pt x="4789" y="5540"/>
                    <a:pt x="4812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8" y="5490"/>
                    <a:pt x="4907" y="5490"/>
                  </a:cubicBezTo>
                  <a:cubicBezTo>
                    <a:pt x="4920" y="5490"/>
                    <a:pt x="4932" y="5486"/>
                    <a:pt x="4944" y="5474"/>
                  </a:cubicBezTo>
                  <a:cubicBezTo>
                    <a:pt x="4944" y="5452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44" y="5430"/>
                  </a:cubicBezTo>
                  <a:cubicBezTo>
                    <a:pt x="4878" y="5364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099"/>
                  </a:cubicBezTo>
                  <a:cubicBezTo>
                    <a:pt x="4966" y="5033"/>
                    <a:pt x="4944" y="4966"/>
                    <a:pt x="4966" y="4900"/>
                  </a:cubicBezTo>
                  <a:cubicBezTo>
                    <a:pt x="4966" y="4834"/>
                    <a:pt x="5010" y="4746"/>
                    <a:pt x="5054" y="4702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3" y="4393"/>
                    <a:pt x="5253" y="4393"/>
                  </a:cubicBezTo>
                  <a:lnTo>
                    <a:pt x="5319" y="4393"/>
                  </a:lnTo>
                  <a:cubicBezTo>
                    <a:pt x="5341" y="4393"/>
                    <a:pt x="5363" y="4370"/>
                    <a:pt x="5385" y="4370"/>
                  </a:cubicBezTo>
                  <a:cubicBezTo>
                    <a:pt x="5452" y="4282"/>
                    <a:pt x="5518" y="4216"/>
                    <a:pt x="5452" y="4106"/>
                  </a:cubicBezTo>
                  <a:cubicBezTo>
                    <a:pt x="5452" y="4084"/>
                    <a:pt x="5452" y="4084"/>
                    <a:pt x="5452" y="4062"/>
                  </a:cubicBezTo>
                  <a:cubicBezTo>
                    <a:pt x="5452" y="4039"/>
                    <a:pt x="5452" y="4017"/>
                    <a:pt x="5496" y="3995"/>
                  </a:cubicBezTo>
                  <a:lnTo>
                    <a:pt x="5584" y="3995"/>
                  </a:lnTo>
                  <a:cubicBezTo>
                    <a:pt x="5628" y="3885"/>
                    <a:pt x="5672" y="3775"/>
                    <a:pt x="5716" y="3686"/>
                  </a:cubicBezTo>
                  <a:cubicBezTo>
                    <a:pt x="5738" y="3664"/>
                    <a:pt x="5761" y="3642"/>
                    <a:pt x="5783" y="3620"/>
                  </a:cubicBezTo>
                  <a:lnTo>
                    <a:pt x="5871" y="3620"/>
                  </a:ln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8"/>
                    <a:pt x="5940" y="3718"/>
                  </a:cubicBezTo>
                  <a:cubicBezTo>
                    <a:pt x="5946" y="3718"/>
                    <a:pt x="5953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25" y="3598"/>
                    <a:pt x="6025" y="3576"/>
                  </a:cubicBezTo>
                  <a:cubicBezTo>
                    <a:pt x="6042" y="3526"/>
                    <a:pt x="6071" y="3501"/>
                    <a:pt x="6112" y="3501"/>
                  </a:cubicBezTo>
                  <a:cubicBezTo>
                    <a:pt x="6126" y="3501"/>
                    <a:pt x="6141" y="3504"/>
                    <a:pt x="6158" y="3510"/>
                  </a:cubicBezTo>
                  <a:cubicBezTo>
                    <a:pt x="6202" y="3532"/>
                    <a:pt x="6224" y="3554"/>
                    <a:pt x="6246" y="3576"/>
                  </a:cubicBezTo>
                  <a:cubicBezTo>
                    <a:pt x="6290" y="3444"/>
                    <a:pt x="6180" y="3466"/>
                    <a:pt x="6136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01"/>
                    <a:pt x="6224" y="3201"/>
                  </a:cubicBezTo>
                  <a:cubicBezTo>
                    <a:pt x="6180" y="3135"/>
                    <a:pt x="6180" y="3090"/>
                    <a:pt x="6224" y="3024"/>
                  </a:cubicBezTo>
                  <a:cubicBezTo>
                    <a:pt x="6248" y="2988"/>
                    <a:pt x="6266" y="2971"/>
                    <a:pt x="6292" y="2971"/>
                  </a:cubicBezTo>
                  <a:cubicBezTo>
                    <a:pt x="6312" y="2971"/>
                    <a:pt x="6339" y="2982"/>
                    <a:pt x="6378" y="3002"/>
                  </a:cubicBezTo>
                  <a:cubicBezTo>
                    <a:pt x="6378" y="3002"/>
                    <a:pt x="6378" y="3002"/>
                    <a:pt x="6401" y="3024"/>
                  </a:cubicBezTo>
                  <a:cubicBezTo>
                    <a:pt x="6423" y="2980"/>
                    <a:pt x="6423" y="2936"/>
                    <a:pt x="6423" y="2892"/>
                  </a:cubicBezTo>
                  <a:cubicBezTo>
                    <a:pt x="6401" y="2848"/>
                    <a:pt x="6378" y="2826"/>
                    <a:pt x="6401" y="2781"/>
                  </a:cubicBezTo>
                  <a:cubicBezTo>
                    <a:pt x="6445" y="2759"/>
                    <a:pt x="6378" y="2715"/>
                    <a:pt x="6401" y="2693"/>
                  </a:cubicBezTo>
                  <a:cubicBezTo>
                    <a:pt x="6445" y="2627"/>
                    <a:pt x="6423" y="2583"/>
                    <a:pt x="6445" y="2517"/>
                  </a:cubicBezTo>
                  <a:cubicBezTo>
                    <a:pt x="6533" y="2473"/>
                    <a:pt x="6533" y="2450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30"/>
                    <a:pt x="6710" y="2208"/>
                  </a:cubicBezTo>
                  <a:cubicBezTo>
                    <a:pt x="6776" y="2141"/>
                    <a:pt x="6798" y="2119"/>
                    <a:pt x="6732" y="2031"/>
                  </a:cubicBezTo>
                  <a:cubicBezTo>
                    <a:pt x="6687" y="1943"/>
                    <a:pt x="6665" y="1877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8"/>
                    <a:pt x="6533" y="1501"/>
                    <a:pt x="6577" y="1435"/>
                  </a:cubicBezTo>
                  <a:cubicBezTo>
                    <a:pt x="6599" y="1413"/>
                    <a:pt x="6776" y="1215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04"/>
                    <a:pt x="6908" y="1038"/>
                    <a:pt x="6886" y="950"/>
                  </a:cubicBezTo>
                  <a:cubicBezTo>
                    <a:pt x="6864" y="928"/>
                    <a:pt x="6842" y="906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1"/>
                    <a:pt x="6842" y="641"/>
                  </a:cubicBezTo>
                  <a:cubicBezTo>
                    <a:pt x="6798" y="530"/>
                    <a:pt x="6732" y="420"/>
                    <a:pt x="6599" y="398"/>
                  </a:cubicBezTo>
                  <a:cubicBezTo>
                    <a:pt x="6511" y="398"/>
                    <a:pt x="6445" y="332"/>
                    <a:pt x="6378" y="266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55"/>
                    <a:pt x="6136" y="133"/>
                    <a:pt x="6047" y="133"/>
                  </a:cubicBezTo>
                  <a:cubicBezTo>
                    <a:pt x="6003" y="133"/>
                    <a:pt x="5981" y="111"/>
                    <a:pt x="5937" y="111"/>
                  </a:cubicBezTo>
                  <a:cubicBezTo>
                    <a:pt x="5915" y="111"/>
                    <a:pt x="5893" y="89"/>
                    <a:pt x="5871" y="89"/>
                  </a:cubicBezTo>
                  <a:cubicBezTo>
                    <a:pt x="5783" y="67"/>
                    <a:pt x="5716" y="67"/>
                    <a:pt x="5628" y="23"/>
                  </a:cubicBezTo>
                  <a:cubicBezTo>
                    <a:pt x="5606" y="1"/>
                    <a:pt x="5562" y="1"/>
                    <a:pt x="5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5162575" y="447525"/>
              <a:ext cx="173275" cy="273925"/>
            </a:xfrm>
            <a:custGeom>
              <a:avLst/>
              <a:gdLst/>
              <a:ahLst/>
              <a:cxnLst/>
              <a:rect l="l" t="t" r="r" b="b"/>
              <a:pathLst>
                <a:path w="6931" h="10957" extrusionOk="0">
                  <a:moveTo>
                    <a:pt x="5366" y="4194"/>
                  </a:moveTo>
                  <a:cubicBezTo>
                    <a:pt x="5372" y="4194"/>
                    <a:pt x="5379" y="4197"/>
                    <a:pt x="5385" y="4204"/>
                  </a:cubicBezTo>
                  <a:cubicBezTo>
                    <a:pt x="5385" y="4226"/>
                    <a:pt x="5385" y="4248"/>
                    <a:pt x="5407" y="4270"/>
                  </a:cubicBezTo>
                  <a:cubicBezTo>
                    <a:pt x="5363" y="4292"/>
                    <a:pt x="5341" y="4292"/>
                    <a:pt x="5319" y="4292"/>
                  </a:cubicBezTo>
                  <a:cubicBezTo>
                    <a:pt x="5297" y="4270"/>
                    <a:pt x="5297" y="4248"/>
                    <a:pt x="5319" y="4226"/>
                  </a:cubicBezTo>
                  <a:cubicBezTo>
                    <a:pt x="5335" y="4210"/>
                    <a:pt x="5350" y="4194"/>
                    <a:pt x="5366" y="4194"/>
                  </a:cubicBezTo>
                  <a:close/>
                  <a:moveTo>
                    <a:pt x="4787" y="4879"/>
                  </a:moveTo>
                  <a:cubicBezTo>
                    <a:pt x="4802" y="4879"/>
                    <a:pt x="4818" y="4894"/>
                    <a:pt x="4833" y="4910"/>
                  </a:cubicBezTo>
                  <a:cubicBezTo>
                    <a:pt x="4833" y="4910"/>
                    <a:pt x="4856" y="4932"/>
                    <a:pt x="4856" y="4954"/>
                  </a:cubicBezTo>
                  <a:cubicBezTo>
                    <a:pt x="4878" y="4976"/>
                    <a:pt x="4878" y="4998"/>
                    <a:pt x="4856" y="5020"/>
                  </a:cubicBezTo>
                  <a:lnTo>
                    <a:pt x="4767" y="5020"/>
                  </a:lnTo>
                  <a:cubicBezTo>
                    <a:pt x="4767" y="4976"/>
                    <a:pt x="4745" y="4954"/>
                    <a:pt x="4745" y="4932"/>
                  </a:cubicBezTo>
                  <a:cubicBezTo>
                    <a:pt x="4745" y="4910"/>
                    <a:pt x="4767" y="4888"/>
                    <a:pt x="4767" y="4888"/>
                  </a:cubicBezTo>
                  <a:cubicBezTo>
                    <a:pt x="4774" y="4881"/>
                    <a:pt x="4780" y="4879"/>
                    <a:pt x="4787" y="4879"/>
                  </a:cubicBezTo>
                  <a:close/>
                  <a:moveTo>
                    <a:pt x="4833" y="5175"/>
                  </a:moveTo>
                  <a:cubicBezTo>
                    <a:pt x="4856" y="5175"/>
                    <a:pt x="4856" y="5219"/>
                    <a:pt x="4856" y="5241"/>
                  </a:cubicBezTo>
                  <a:cubicBezTo>
                    <a:pt x="4833" y="5263"/>
                    <a:pt x="4811" y="5285"/>
                    <a:pt x="4767" y="5285"/>
                  </a:cubicBezTo>
                  <a:cubicBezTo>
                    <a:pt x="4767" y="5263"/>
                    <a:pt x="4745" y="5263"/>
                    <a:pt x="4745" y="5263"/>
                  </a:cubicBezTo>
                  <a:cubicBezTo>
                    <a:pt x="4745" y="5241"/>
                    <a:pt x="4745" y="5219"/>
                    <a:pt x="4767" y="5219"/>
                  </a:cubicBezTo>
                  <a:cubicBezTo>
                    <a:pt x="4767" y="5197"/>
                    <a:pt x="4789" y="5175"/>
                    <a:pt x="4833" y="5175"/>
                  </a:cubicBezTo>
                  <a:close/>
                  <a:moveTo>
                    <a:pt x="5612" y="1"/>
                  </a:moveTo>
                  <a:cubicBezTo>
                    <a:pt x="5589" y="1"/>
                    <a:pt x="5569" y="10"/>
                    <a:pt x="5540" y="10"/>
                  </a:cubicBezTo>
                  <a:cubicBezTo>
                    <a:pt x="5518" y="32"/>
                    <a:pt x="5496" y="32"/>
                    <a:pt x="5473" y="32"/>
                  </a:cubicBezTo>
                  <a:cubicBezTo>
                    <a:pt x="5385" y="77"/>
                    <a:pt x="5341" y="121"/>
                    <a:pt x="5297" y="209"/>
                  </a:cubicBezTo>
                  <a:cubicBezTo>
                    <a:pt x="5297" y="231"/>
                    <a:pt x="5275" y="253"/>
                    <a:pt x="5275" y="297"/>
                  </a:cubicBezTo>
                  <a:cubicBezTo>
                    <a:pt x="5231" y="275"/>
                    <a:pt x="5209" y="275"/>
                    <a:pt x="5187" y="275"/>
                  </a:cubicBezTo>
                  <a:cubicBezTo>
                    <a:pt x="5120" y="319"/>
                    <a:pt x="5076" y="386"/>
                    <a:pt x="5032" y="452"/>
                  </a:cubicBezTo>
                  <a:cubicBezTo>
                    <a:pt x="4966" y="540"/>
                    <a:pt x="4944" y="628"/>
                    <a:pt x="4988" y="739"/>
                  </a:cubicBezTo>
                  <a:cubicBezTo>
                    <a:pt x="5010" y="849"/>
                    <a:pt x="4988" y="893"/>
                    <a:pt x="4878" y="893"/>
                  </a:cubicBezTo>
                  <a:cubicBezTo>
                    <a:pt x="4837" y="901"/>
                    <a:pt x="4800" y="906"/>
                    <a:pt x="4765" y="906"/>
                  </a:cubicBezTo>
                  <a:cubicBezTo>
                    <a:pt x="4706" y="906"/>
                    <a:pt x="4655" y="891"/>
                    <a:pt x="4613" y="849"/>
                  </a:cubicBezTo>
                  <a:cubicBezTo>
                    <a:pt x="4591" y="827"/>
                    <a:pt x="4569" y="827"/>
                    <a:pt x="4547" y="827"/>
                  </a:cubicBezTo>
                  <a:cubicBezTo>
                    <a:pt x="4524" y="893"/>
                    <a:pt x="4524" y="937"/>
                    <a:pt x="4524" y="981"/>
                  </a:cubicBezTo>
                  <a:cubicBezTo>
                    <a:pt x="4458" y="981"/>
                    <a:pt x="4414" y="981"/>
                    <a:pt x="4370" y="1004"/>
                  </a:cubicBezTo>
                  <a:cubicBezTo>
                    <a:pt x="4326" y="1004"/>
                    <a:pt x="4304" y="1026"/>
                    <a:pt x="4304" y="1070"/>
                  </a:cubicBezTo>
                  <a:cubicBezTo>
                    <a:pt x="4304" y="1114"/>
                    <a:pt x="4304" y="1158"/>
                    <a:pt x="4326" y="1202"/>
                  </a:cubicBezTo>
                  <a:cubicBezTo>
                    <a:pt x="4326" y="1268"/>
                    <a:pt x="4304" y="1313"/>
                    <a:pt x="4282" y="1335"/>
                  </a:cubicBezTo>
                  <a:cubicBezTo>
                    <a:pt x="4260" y="1357"/>
                    <a:pt x="4260" y="1379"/>
                    <a:pt x="4260" y="1401"/>
                  </a:cubicBezTo>
                  <a:cubicBezTo>
                    <a:pt x="4282" y="1401"/>
                    <a:pt x="4282" y="1423"/>
                    <a:pt x="4304" y="1445"/>
                  </a:cubicBezTo>
                  <a:cubicBezTo>
                    <a:pt x="4348" y="1467"/>
                    <a:pt x="4348" y="1489"/>
                    <a:pt x="4304" y="1533"/>
                  </a:cubicBezTo>
                  <a:cubicBezTo>
                    <a:pt x="4282" y="1533"/>
                    <a:pt x="4260" y="1555"/>
                    <a:pt x="4260" y="1555"/>
                  </a:cubicBezTo>
                  <a:cubicBezTo>
                    <a:pt x="4260" y="1644"/>
                    <a:pt x="4282" y="1710"/>
                    <a:pt x="4282" y="1776"/>
                  </a:cubicBezTo>
                  <a:cubicBezTo>
                    <a:pt x="4282" y="1819"/>
                    <a:pt x="4263" y="1843"/>
                    <a:pt x="4238" y="1843"/>
                  </a:cubicBezTo>
                  <a:cubicBezTo>
                    <a:pt x="4225" y="1843"/>
                    <a:pt x="4209" y="1836"/>
                    <a:pt x="4193" y="1820"/>
                  </a:cubicBezTo>
                  <a:cubicBezTo>
                    <a:pt x="4176" y="1820"/>
                    <a:pt x="4158" y="1792"/>
                    <a:pt x="4129" y="1792"/>
                  </a:cubicBezTo>
                  <a:cubicBezTo>
                    <a:pt x="4122" y="1792"/>
                    <a:pt x="4114" y="1794"/>
                    <a:pt x="4105" y="1798"/>
                  </a:cubicBezTo>
                  <a:cubicBezTo>
                    <a:pt x="4105" y="1842"/>
                    <a:pt x="4127" y="1908"/>
                    <a:pt x="4105" y="1930"/>
                  </a:cubicBezTo>
                  <a:cubicBezTo>
                    <a:pt x="4083" y="2019"/>
                    <a:pt x="4127" y="2063"/>
                    <a:pt x="4171" y="2129"/>
                  </a:cubicBezTo>
                  <a:cubicBezTo>
                    <a:pt x="4193" y="2151"/>
                    <a:pt x="4238" y="2173"/>
                    <a:pt x="4260" y="2195"/>
                  </a:cubicBezTo>
                  <a:cubicBezTo>
                    <a:pt x="4282" y="2217"/>
                    <a:pt x="4282" y="2239"/>
                    <a:pt x="4304" y="2262"/>
                  </a:cubicBezTo>
                  <a:cubicBezTo>
                    <a:pt x="4282" y="2328"/>
                    <a:pt x="4238" y="2372"/>
                    <a:pt x="4216" y="2438"/>
                  </a:cubicBezTo>
                  <a:cubicBezTo>
                    <a:pt x="4127" y="2438"/>
                    <a:pt x="4149" y="2328"/>
                    <a:pt x="4083" y="2306"/>
                  </a:cubicBezTo>
                  <a:cubicBezTo>
                    <a:pt x="4017" y="2372"/>
                    <a:pt x="4083" y="2416"/>
                    <a:pt x="4083" y="2504"/>
                  </a:cubicBezTo>
                  <a:cubicBezTo>
                    <a:pt x="3929" y="2548"/>
                    <a:pt x="3774" y="2526"/>
                    <a:pt x="3620" y="2570"/>
                  </a:cubicBezTo>
                  <a:cubicBezTo>
                    <a:pt x="3620" y="2593"/>
                    <a:pt x="3620" y="2637"/>
                    <a:pt x="3620" y="2659"/>
                  </a:cubicBezTo>
                  <a:cubicBezTo>
                    <a:pt x="3580" y="2659"/>
                    <a:pt x="3548" y="2635"/>
                    <a:pt x="3520" y="2635"/>
                  </a:cubicBezTo>
                  <a:cubicBezTo>
                    <a:pt x="3500" y="2635"/>
                    <a:pt x="3483" y="2646"/>
                    <a:pt x="3465" y="2681"/>
                  </a:cubicBezTo>
                  <a:cubicBezTo>
                    <a:pt x="3465" y="2703"/>
                    <a:pt x="3487" y="2725"/>
                    <a:pt x="3509" y="2725"/>
                  </a:cubicBezTo>
                  <a:cubicBezTo>
                    <a:pt x="3531" y="2769"/>
                    <a:pt x="3553" y="2791"/>
                    <a:pt x="3531" y="2835"/>
                  </a:cubicBezTo>
                  <a:cubicBezTo>
                    <a:pt x="3531" y="2968"/>
                    <a:pt x="3509" y="3100"/>
                    <a:pt x="3509" y="3210"/>
                  </a:cubicBezTo>
                  <a:cubicBezTo>
                    <a:pt x="3509" y="3255"/>
                    <a:pt x="3487" y="3277"/>
                    <a:pt x="3443" y="3277"/>
                  </a:cubicBezTo>
                  <a:cubicBezTo>
                    <a:pt x="3421" y="3299"/>
                    <a:pt x="3399" y="3299"/>
                    <a:pt x="3377" y="3299"/>
                  </a:cubicBezTo>
                  <a:cubicBezTo>
                    <a:pt x="3338" y="3314"/>
                    <a:pt x="3304" y="3322"/>
                    <a:pt x="3274" y="3322"/>
                  </a:cubicBezTo>
                  <a:cubicBezTo>
                    <a:pt x="3220" y="3322"/>
                    <a:pt x="3177" y="3297"/>
                    <a:pt x="3134" y="3255"/>
                  </a:cubicBezTo>
                  <a:cubicBezTo>
                    <a:pt x="3119" y="3239"/>
                    <a:pt x="3103" y="3223"/>
                    <a:pt x="3087" y="3223"/>
                  </a:cubicBezTo>
                  <a:cubicBezTo>
                    <a:pt x="3081" y="3223"/>
                    <a:pt x="3074" y="3226"/>
                    <a:pt x="3068" y="3233"/>
                  </a:cubicBezTo>
                  <a:cubicBezTo>
                    <a:pt x="3068" y="3255"/>
                    <a:pt x="3090" y="3277"/>
                    <a:pt x="3090" y="3277"/>
                  </a:cubicBezTo>
                  <a:cubicBezTo>
                    <a:pt x="3112" y="3299"/>
                    <a:pt x="3156" y="3321"/>
                    <a:pt x="3178" y="3365"/>
                  </a:cubicBezTo>
                  <a:cubicBezTo>
                    <a:pt x="3244" y="3431"/>
                    <a:pt x="3222" y="3519"/>
                    <a:pt x="3134" y="3564"/>
                  </a:cubicBezTo>
                  <a:cubicBezTo>
                    <a:pt x="3090" y="3586"/>
                    <a:pt x="3024" y="3608"/>
                    <a:pt x="2980" y="3630"/>
                  </a:cubicBezTo>
                  <a:cubicBezTo>
                    <a:pt x="2958" y="3652"/>
                    <a:pt x="2935" y="3674"/>
                    <a:pt x="2913" y="3696"/>
                  </a:cubicBezTo>
                  <a:cubicBezTo>
                    <a:pt x="2869" y="3784"/>
                    <a:pt x="2803" y="3873"/>
                    <a:pt x="2803" y="3983"/>
                  </a:cubicBezTo>
                  <a:cubicBezTo>
                    <a:pt x="2803" y="3983"/>
                    <a:pt x="2803" y="4027"/>
                    <a:pt x="2781" y="4027"/>
                  </a:cubicBezTo>
                  <a:cubicBezTo>
                    <a:pt x="2737" y="4093"/>
                    <a:pt x="2737" y="4159"/>
                    <a:pt x="2759" y="4248"/>
                  </a:cubicBezTo>
                  <a:cubicBezTo>
                    <a:pt x="2781" y="4270"/>
                    <a:pt x="2781" y="4292"/>
                    <a:pt x="2781" y="4314"/>
                  </a:cubicBezTo>
                  <a:cubicBezTo>
                    <a:pt x="2803" y="4380"/>
                    <a:pt x="2803" y="4446"/>
                    <a:pt x="2825" y="4513"/>
                  </a:cubicBezTo>
                  <a:cubicBezTo>
                    <a:pt x="2825" y="4535"/>
                    <a:pt x="2847" y="4557"/>
                    <a:pt x="2847" y="4601"/>
                  </a:cubicBezTo>
                  <a:cubicBezTo>
                    <a:pt x="2869" y="4667"/>
                    <a:pt x="2847" y="4711"/>
                    <a:pt x="2803" y="4755"/>
                  </a:cubicBezTo>
                  <a:cubicBezTo>
                    <a:pt x="2759" y="4777"/>
                    <a:pt x="2737" y="4777"/>
                    <a:pt x="2715" y="4799"/>
                  </a:cubicBezTo>
                  <a:cubicBezTo>
                    <a:pt x="2693" y="4866"/>
                    <a:pt x="2671" y="4954"/>
                    <a:pt x="2627" y="4998"/>
                  </a:cubicBezTo>
                  <a:lnTo>
                    <a:pt x="2494" y="4998"/>
                  </a:lnTo>
                  <a:cubicBezTo>
                    <a:pt x="2516" y="5042"/>
                    <a:pt x="2538" y="5064"/>
                    <a:pt x="2560" y="5086"/>
                  </a:cubicBezTo>
                  <a:cubicBezTo>
                    <a:pt x="2671" y="5175"/>
                    <a:pt x="2715" y="5307"/>
                    <a:pt x="2825" y="5373"/>
                  </a:cubicBezTo>
                  <a:cubicBezTo>
                    <a:pt x="2847" y="5395"/>
                    <a:pt x="2825" y="5462"/>
                    <a:pt x="2803" y="5462"/>
                  </a:cubicBezTo>
                  <a:cubicBezTo>
                    <a:pt x="2737" y="5484"/>
                    <a:pt x="2693" y="5484"/>
                    <a:pt x="2671" y="5528"/>
                  </a:cubicBezTo>
                  <a:cubicBezTo>
                    <a:pt x="2649" y="5550"/>
                    <a:pt x="2649" y="5550"/>
                    <a:pt x="2627" y="5550"/>
                  </a:cubicBezTo>
                  <a:cubicBezTo>
                    <a:pt x="2538" y="5572"/>
                    <a:pt x="2516" y="5638"/>
                    <a:pt x="2494" y="5726"/>
                  </a:cubicBezTo>
                  <a:cubicBezTo>
                    <a:pt x="2494" y="5748"/>
                    <a:pt x="2472" y="5771"/>
                    <a:pt x="2472" y="5793"/>
                  </a:cubicBezTo>
                  <a:cubicBezTo>
                    <a:pt x="2458" y="5820"/>
                    <a:pt x="2436" y="5839"/>
                    <a:pt x="2411" y="5839"/>
                  </a:cubicBezTo>
                  <a:cubicBezTo>
                    <a:pt x="2395" y="5839"/>
                    <a:pt x="2379" y="5832"/>
                    <a:pt x="2362" y="5815"/>
                  </a:cubicBezTo>
                  <a:cubicBezTo>
                    <a:pt x="2340" y="5815"/>
                    <a:pt x="2318" y="5793"/>
                    <a:pt x="2295" y="5793"/>
                  </a:cubicBezTo>
                  <a:cubicBezTo>
                    <a:pt x="2295" y="5793"/>
                    <a:pt x="2284" y="5787"/>
                    <a:pt x="2273" y="5787"/>
                  </a:cubicBezTo>
                  <a:cubicBezTo>
                    <a:pt x="2262" y="5787"/>
                    <a:pt x="2251" y="5793"/>
                    <a:pt x="2251" y="5815"/>
                  </a:cubicBezTo>
                  <a:cubicBezTo>
                    <a:pt x="2251" y="5837"/>
                    <a:pt x="2273" y="5859"/>
                    <a:pt x="2295" y="5881"/>
                  </a:cubicBezTo>
                  <a:cubicBezTo>
                    <a:pt x="2295" y="5903"/>
                    <a:pt x="2318" y="5947"/>
                    <a:pt x="2318" y="5969"/>
                  </a:cubicBezTo>
                  <a:cubicBezTo>
                    <a:pt x="2337" y="6046"/>
                    <a:pt x="2306" y="6106"/>
                    <a:pt x="2240" y="6106"/>
                  </a:cubicBezTo>
                  <a:cubicBezTo>
                    <a:pt x="2230" y="6106"/>
                    <a:pt x="2219" y="6105"/>
                    <a:pt x="2207" y="6102"/>
                  </a:cubicBezTo>
                  <a:cubicBezTo>
                    <a:pt x="2119" y="6057"/>
                    <a:pt x="2031" y="6080"/>
                    <a:pt x="1942" y="6057"/>
                  </a:cubicBezTo>
                  <a:cubicBezTo>
                    <a:pt x="1894" y="6122"/>
                    <a:pt x="1834" y="6163"/>
                    <a:pt x="1761" y="6163"/>
                  </a:cubicBezTo>
                  <a:cubicBezTo>
                    <a:pt x="1735" y="6163"/>
                    <a:pt x="1707" y="6158"/>
                    <a:pt x="1678" y="6146"/>
                  </a:cubicBezTo>
                  <a:cubicBezTo>
                    <a:pt x="1655" y="6168"/>
                    <a:pt x="1678" y="6212"/>
                    <a:pt x="1655" y="6212"/>
                  </a:cubicBezTo>
                  <a:cubicBezTo>
                    <a:pt x="1589" y="6300"/>
                    <a:pt x="1523" y="6389"/>
                    <a:pt x="1457" y="6477"/>
                  </a:cubicBezTo>
                  <a:cubicBezTo>
                    <a:pt x="1431" y="6503"/>
                    <a:pt x="1405" y="6513"/>
                    <a:pt x="1375" y="6513"/>
                  </a:cubicBezTo>
                  <a:cubicBezTo>
                    <a:pt x="1353" y="6513"/>
                    <a:pt x="1330" y="6508"/>
                    <a:pt x="1302" y="6499"/>
                  </a:cubicBezTo>
                  <a:cubicBezTo>
                    <a:pt x="1302" y="6499"/>
                    <a:pt x="1280" y="6499"/>
                    <a:pt x="1258" y="6477"/>
                  </a:cubicBezTo>
                  <a:cubicBezTo>
                    <a:pt x="1236" y="6477"/>
                    <a:pt x="1192" y="6477"/>
                    <a:pt x="1170" y="6521"/>
                  </a:cubicBezTo>
                  <a:cubicBezTo>
                    <a:pt x="1148" y="6565"/>
                    <a:pt x="1148" y="6587"/>
                    <a:pt x="1148" y="6631"/>
                  </a:cubicBezTo>
                  <a:cubicBezTo>
                    <a:pt x="1170" y="6653"/>
                    <a:pt x="1192" y="6697"/>
                    <a:pt x="1192" y="6742"/>
                  </a:cubicBezTo>
                  <a:cubicBezTo>
                    <a:pt x="1170" y="6808"/>
                    <a:pt x="1214" y="6830"/>
                    <a:pt x="1258" y="6874"/>
                  </a:cubicBezTo>
                  <a:cubicBezTo>
                    <a:pt x="1280" y="6874"/>
                    <a:pt x="1324" y="6896"/>
                    <a:pt x="1346" y="6918"/>
                  </a:cubicBezTo>
                  <a:cubicBezTo>
                    <a:pt x="1413" y="6984"/>
                    <a:pt x="1413" y="7073"/>
                    <a:pt x="1324" y="7117"/>
                  </a:cubicBezTo>
                  <a:cubicBezTo>
                    <a:pt x="1280" y="7161"/>
                    <a:pt x="1258" y="7205"/>
                    <a:pt x="1258" y="7271"/>
                  </a:cubicBezTo>
                  <a:cubicBezTo>
                    <a:pt x="1280" y="7293"/>
                    <a:pt x="1258" y="7337"/>
                    <a:pt x="1258" y="7360"/>
                  </a:cubicBezTo>
                  <a:cubicBezTo>
                    <a:pt x="1280" y="7382"/>
                    <a:pt x="1280" y="7426"/>
                    <a:pt x="1280" y="7448"/>
                  </a:cubicBezTo>
                  <a:cubicBezTo>
                    <a:pt x="1302" y="7514"/>
                    <a:pt x="1346" y="7580"/>
                    <a:pt x="1391" y="7646"/>
                  </a:cubicBezTo>
                  <a:cubicBezTo>
                    <a:pt x="1435" y="7713"/>
                    <a:pt x="1413" y="7779"/>
                    <a:pt x="1369" y="7845"/>
                  </a:cubicBezTo>
                  <a:cubicBezTo>
                    <a:pt x="1346" y="7889"/>
                    <a:pt x="1302" y="7933"/>
                    <a:pt x="1280" y="7978"/>
                  </a:cubicBezTo>
                  <a:cubicBezTo>
                    <a:pt x="1236" y="8000"/>
                    <a:pt x="1214" y="8044"/>
                    <a:pt x="1214" y="8088"/>
                  </a:cubicBezTo>
                  <a:cubicBezTo>
                    <a:pt x="1214" y="8110"/>
                    <a:pt x="1192" y="8132"/>
                    <a:pt x="1192" y="8154"/>
                  </a:cubicBezTo>
                  <a:cubicBezTo>
                    <a:pt x="1170" y="8176"/>
                    <a:pt x="1170" y="8176"/>
                    <a:pt x="1148" y="8220"/>
                  </a:cubicBezTo>
                  <a:cubicBezTo>
                    <a:pt x="1170" y="8220"/>
                    <a:pt x="1192" y="8242"/>
                    <a:pt x="1192" y="8242"/>
                  </a:cubicBezTo>
                  <a:cubicBezTo>
                    <a:pt x="1214" y="8264"/>
                    <a:pt x="1258" y="8286"/>
                    <a:pt x="1280" y="8286"/>
                  </a:cubicBezTo>
                  <a:cubicBezTo>
                    <a:pt x="1302" y="8331"/>
                    <a:pt x="1302" y="8375"/>
                    <a:pt x="1258" y="8397"/>
                  </a:cubicBezTo>
                  <a:cubicBezTo>
                    <a:pt x="1192" y="8419"/>
                    <a:pt x="1126" y="8463"/>
                    <a:pt x="1060" y="8485"/>
                  </a:cubicBezTo>
                  <a:cubicBezTo>
                    <a:pt x="1060" y="8551"/>
                    <a:pt x="1038" y="8573"/>
                    <a:pt x="971" y="8595"/>
                  </a:cubicBezTo>
                  <a:cubicBezTo>
                    <a:pt x="905" y="8595"/>
                    <a:pt x="861" y="8640"/>
                    <a:pt x="817" y="8684"/>
                  </a:cubicBezTo>
                  <a:cubicBezTo>
                    <a:pt x="773" y="8750"/>
                    <a:pt x="706" y="8794"/>
                    <a:pt x="662" y="8838"/>
                  </a:cubicBezTo>
                  <a:cubicBezTo>
                    <a:pt x="596" y="8882"/>
                    <a:pt x="552" y="8904"/>
                    <a:pt x="530" y="8971"/>
                  </a:cubicBezTo>
                  <a:cubicBezTo>
                    <a:pt x="530" y="9015"/>
                    <a:pt x="486" y="9037"/>
                    <a:pt x="442" y="9037"/>
                  </a:cubicBezTo>
                  <a:cubicBezTo>
                    <a:pt x="398" y="9037"/>
                    <a:pt x="375" y="9015"/>
                    <a:pt x="331" y="9015"/>
                  </a:cubicBezTo>
                  <a:cubicBezTo>
                    <a:pt x="287" y="9015"/>
                    <a:pt x="265" y="9015"/>
                    <a:pt x="243" y="9037"/>
                  </a:cubicBezTo>
                  <a:cubicBezTo>
                    <a:pt x="155" y="9103"/>
                    <a:pt x="66" y="9191"/>
                    <a:pt x="22" y="9280"/>
                  </a:cubicBezTo>
                  <a:cubicBezTo>
                    <a:pt x="0" y="9324"/>
                    <a:pt x="0" y="9390"/>
                    <a:pt x="44" y="9434"/>
                  </a:cubicBezTo>
                  <a:cubicBezTo>
                    <a:pt x="111" y="9544"/>
                    <a:pt x="177" y="9633"/>
                    <a:pt x="243" y="9743"/>
                  </a:cubicBezTo>
                  <a:cubicBezTo>
                    <a:pt x="265" y="9765"/>
                    <a:pt x="265" y="9809"/>
                    <a:pt x="265" y="9831"/>
                  </a:cubicBezTo>
                  <a:cubicBezTo>
                    <a:pt x="221" y="9942"/>
                    <a:pt x="199" y="10030"/>
                    <a:pt x="111" y="10074"/>
                  </a:cubicBezTo>
                  <a:cubicBezTo>
                    <a:pt x="89" y="10074"/>
                    <a:pt x="89" y="10074"/>
                    <a:pt x="89" y="10096"/>
                  </a:cubicBezTo>
                  <a:cubicBezTo>
                    <a:pt x="22" y="10140"/>
                    <a:pt x="22" y="10184"/>
                    <a:pt x="66" y="10251"/>
                  </a:cubicBezTo>
                  <a:cubicBezTo>
                    <a:pt x="133" y="10317"/>
                    <a:pt x="199" y="10383"/>
                    <a:pt x="287" y="10427"/>
                  </a:cubicBezTo>
                  <a:cubicBezTo>
                    <a:pt x="309" y="10427"/>
                    <a:pt x="353" y="10471"/>
                    <a:pt x="398" y="10493"/>
                  </a:cubicBezTo>
                  <a:cubicBezTo>
                    <a:pt x="420" y="10538"/>
                    <a:pt x="442" y="10560"/>
                    <a:pt x="464" y="10604"/>
                  </a:cubicBezTo>
                  <a:cubicBezTo>
                    <a:pt x="508" y="10670"/>
                    <a:pt x="574" y="10736"/>
                    <a:pt x="662" y="10780"/>
                  </a:cubicBezTo>
                  <a:cubicBezTo>
                    <a:pt x="751" y="10824"/>
                    <a:pt x="861" y="10869"/>
                    <a:pt x="905" y="10957"/>
                  </a:cubicBezTo>
                  <a:cubicBezTo>
                    <a:pt x="949" y="10935"/>
                    <a:pt x="971" y="10935"/>
                    <a:pt x="1015" y="10935"/>
                  </a:cubicBezTo>
                  <a:cubicBezTo>
                    <a:pt x="1060" y="10935"/>
                    <a:pt x="1104" y="10935"/>
                    <a:pt x="1126" y="10891"/>
                  </a:cubicBezTo>
                  <a:cubicBezTo>
                    <a:pt x="1148" y="10869"/>
                    <a:pt x="1170" y="10847"/>
                    <a:pt x="1214" y="10824"/>
                  </a:cubicBezTo>
                  <a:cubicBezTo>
                    <a:pt x="1280" y="10802"/>
                    <a:pt x="1346" y="10736"/>
                    <a:pt x="1435" y="10692"/>
                  </a:cubicBezTo>
                  <a:cubicBezTo>
                    <a:pt x="1435" y="10648"/>
                    <a:pt x="1435" y="10626"/>
                    <a:pt x="1413" y="10604"/>
                  </a:cubicBezTo>
                  <a:cubicBezTo>
                    <a:pt x="1413" y="10582"/>
                    <a:pt x="1413" y="10560"/>
                    <a:pt x="1413" y="10538"/>
                  </a:cubicBezTo>
                  <a:lnTo>
                    <a:pt x="1479" y="10538"/>
                  </a:lnTo>
                  <a:cubicBezTo>
                    <a:pt x="1633" y="10493"/>
                    <a:pt x="1655" y="10471"/>
                    <a:pt x="1655" y="10317"/>
                  </a:cubicBezTo>
                  <a:cubicBezTo>
                    <a:pt x="1655" y="10244"/>
                    <a:pt x="1671" y="10201"/>
                    <a:pt x="1739" y="10201"/>
                  </a:cubicBezTo>
                  <a:cubicBezTo>
                    <a:pt x="1753" y="10201"/>
                    <a:pt x="1769" y="10203"/>
                    <a:pt x="1788" y="10207"/>
                  </a:cubicBezTo>
                  <a:lnTo>
                    <a:pt x="1810" y="10207"/>
                  </a:lnTo>
                  <a:cubicBezTo>
                    <a:pt x="1822" y="10212"/>
                    <a:pt x="1834" y="10215"/>
                    <a:pt x="1845" y="10215"/>
                  </a:cubicBezTo>
                  <a:cubicBezTo>
                    <a:pt x="1876" y="10215"/>
                    <a:pt x="1904" y="10195"/>
                    <a:pt x="1920" y="10162"/>
                  </a:cubicBezTo>
                  <a:cubicBezTo>
                    <a:pt x="1937" y="10095"/>
                    <a:pt x="1980" y="10066"/>
                    <a:pt x="2028" y="10066"/>
                  </a:cubicBezTo>
                  <a:cubicBezTo>
                    <a:pt x="2044" y="10066"/>
                    <a:pt x="2059" y="10069"/>
                    <a:pt x="2075" y="10074"/>
                  </a:cubicBezTo>
                  <a:lnTo>
                    <a:pt x="2119" y="10074"/>
                  </a:lnTo>
                  <a:cubicBezTo>
                    <a:pt x="2163" y="10030"/>
                    <a:pt x="2185" y="9986"/>
                    <a:pt x="2207" y="9942"/>
                  </a:cubicBezTo>
                  <a:cubicBezTo>
                    <a:pt x="2229" y="9875"/>
                    <a:pt x="2251" y="9831"/>
                    <a:pt x="2318" y="9831"/>
                  </a:cubicBezTo>
                  <a:cubicBezTo>
                    <a:pt x="2340" y="9831"/>
                    <a:pt x="2362" y="9809"/>
                    <a:pt x="2384" y="9787"/>
                  </a:cubicBezTo>
                  <a:cubicBezTo>
                    <a:pt x="2428" y="9743"/>
                    <a:pt x="2472" y="9721"/>
                    <a:pt x="2516" y="9721"/>
                  </a:cubicBezTo>
                  <a:cubicBezTo>
                    <a:pt x="2604" y="9699"/>
                    <a:pt x="2649" y="9655"/>
                    <a:pt x="2693" y="9589"/>
                  </a:cubicBezTo>
                  <a:cubicBezTo>
                    <a:pt x="2715" y="9544"/>
                    <a:pt x="2759" y="9500"/>
                    <a:pt x="2803" y="9456"/>
                  </a:cubicBezTo>
                  <a:cubicBezTo>
                    <a:pt x="2825" y="9390"/>
                    <a:pt x="2869" y="9324"/>
                    <a:pt x="2935" y="9302"/>
                  </a:cubicBezTo>
                  <a:cubicBezTo>
                    <a:pt x="2980" y="9280"/>
                    <a:pt x="3002" y="9235"/>
                    <a:pt x="3002" y="9191"/>
                  </a:cubicBezTo>
                  <a:cubicBezTo>
                    <a:pt x="3024" y="9081"/>
                    <a:pt x="3046" y="8993"/>
                    <a:pt x="3046" y="8882"/>
                  </a:cubicBezTo>
                  <a:cubicBezTo>
                    <a:pt x="3046" y="8838"/>
                    <a:pt x="3068" y="8816"/>
                    <a:pt x="3112" y="8772"/>
                  </a:cubicBezTo>
                  <a:cubicBezTo>
                    <a:pt x="3128" y="8764"/>
                    <a:pt x="3144" y="8759"/>
                    <a:pt x="3159" y="8759"/>
                  </a:cubicBezTo>
                  <a:cubicBezTo>
                    <a:pt x="3186" y="8759"/>
                    <a:pt x="3208" y="8774"/>
                    <a:pt x="3222" y="8816"/>
                  </a:cubicBezTo>
                  <a:cubicBezTo>
                    <a:pt x="3222" y="8832"/>
                    <a:pt x="3222" y="8847"/>
                    <a:pt x="3238" y="8847"/>
                  </a:cubicBezTo>
                  <a:cubicBezTo>
                    <a:pt x="3244" y="8847"/>
                    <a:pt x="3254" y="8845"/>
                    <a:pt x="3267" y="8838"/>
                  </a:cubicBezTo>
                  <a:cubicBezTo>
                    <a:pt x="3267" y="8816"/>
                    <a:pt x="3267" y="8772"/>
                    <a:pt x="3267" y="8750"/>
                  </a:cubicBezTo>
                  <a:cubicBezTo>
                    <a:pt x="3267" y="8706"/>
                    <a:pt x="3244" y="8662"/>
                    <a:pt x="3222" y="8618"/>
                  </a:cubicBezTo>
                  <a:cubicBezTo>
                    <a:pt x="3200" y="8551"/>
                    <a:pt x="3200" y="8485"/>
                    <a:pt x="3267" y="8441"/>
                  </a:cubicBezTo>
                  <a:cubicBezTo>
                    <a:pt x="3289" y="8419"/>
                    <a:pt x="3289" y="8397"/>
                    <a:pt x="3289" y="8375"/>
                  </a:cubicBezTo>
                  <a:cubicBezTo>
                    <a:pt x="3289" y="8353"/>
                    <a:pt x="3267" y="8331"/>
                    <a:pt x="3267" y="8286"/>
                  </a:cubicBezTo>
                  <a:cubicBezTo>
                    <a:pt x="3267" y="8264"/>
                    <a:pt x="3267" y="8220"/>
                    <a:pt x="3311" y="8198"/>
                  </a:cubicBezTo>
                  <a:cubicBezTo>
                    <a:pt x="3377" y="8154"/>
                    <a:pt x="3377" y="8088"/>
                    <a:pt x="3377" y="8044"/>
                  </a:cubicBezTo>
                  <a:cubicBezTo>
                    <a:pt x="3465" y="7978"/>
                    <a:pt x="3465" y="7978"/>
                    <a:pt x="3487" y="7911"/>
                  </a:cubicBezTo>
                  <a:cubicBezTo>
                    <a:pt x="3487" y="7889"/>
                    <a:pt x="3465" y="7889"/>
                    <a:pt x="3465" y="7889"/>
                  </a:cubicBezTo>
                  <a:cubicBezTo>
                    <a:pt x="3443" y="7889"/>
                    <a:pt x="3421" y="7889"/>
                    <a:pt x="3399" y="7911"/>
                  </a:cubicBezTo>
                  <a:cubicBezTo>
                    <a:pt x="3399" y="7845"/>
                    <a:pt x="3399" y="7845"/>
                    <a:pt x="3443" y="7801"/>
                  </a:cubicBezTo>
                  <a:cubicBezTo>
                    <a:pt x="3465" y="7757"/>
                    <a:pt x="3487" y="7713"/>
                    <a:pt x="3465" y="7646"/>
                  </a:cubicBezTo>
                  <a:cubicBezTo>
                    <a:pt x="3421" y="7558"/>
                    <a:pt x="3421" y="7448"/>
                    <a:pt x="3399" y="7360"/>
                  </a:cubicBezTo>
                  <a:cubicBezTo>
                    <a:pt x="3399" y="7337"/>
                    <a:pt x="3421" y="7315"/>
                    <a:pt x="3421" y="7271"/>
                  </a:cubicBezTo>
                  <a:cubicBezTo>
                    <a:pt x="3465" y="7293"/>
                    <a:pt x="3487" y="7315"/>
                    <a:pt x="3531" y="7337"/>
                  </a:cubicBezTo>
                  <a:cubicBezTo>
                    <a:pt x="3576" y="7293"/>
                    <a:pt x="3620" y="7271"/>
                    <a:pt x="3642" y="7249"/>
                  </a:cubicBezTo>
                  <a:cubicBezTo>
                    <a:pt x="3664" y="7205"/>
                    <a:pt x="3664" y="7161"/>
                    <a:pt x="3664" y="7117"/>
                  </a:cubicBezTo>
                  <a:lnTo>
                    <a:pt x="3708" y="7117"/>
                  </a:lnTo>
                  <a:cubicBezTo>
                    <a:pt x="3752" y="7117"/>
                    <a:pt x="3774" y="7117"/>
                    <a:pt x="3796" y="7139"/>
                  </a:cubicBezTo>
                  <a:cubicBezTo>
                    <a:pt x="3808" y="7143"/>
                    <a:pt x="3819" y="7145"/>
                    <a:pt x="3829" y="7145"/>
                  </a:cubicBezTo>
                  <a:cubicBezTo>
                    <a:pt x="3877" y="7145"/>
                    <a:pt x="3907" y="7105"/>
                    <a:pt x="3907" y="7051"/>
                  </a:cubicBezTo>
                  <a:cubicBezTo>
                    <a:pt x="3907" y="7029"/>
                    <a:pt x="3907" y="7006"/>
                    <a:pt x="3907" y="6984"/>
                  </a:cubicBezTo>
                  <a:cubicBezTo>
                    <a:pt x="3995" y="6984"/>
                    <a:pt x="4039" y="6962"/>
                    <a:pt x="4105" y="6896"/>
                  </a:cubicBezTo>
                  <a:cubicBezTo>
                    <a:pt x="4127" y="6874"/>
                    <a:pt x="4171" y="6874"/>
                    <a:pt x="4193" y="6852"/>
                  </a:cubicBezTo>
                  <a:cubicBezTo>
                    <a:pt x="4238" y="6852"/>
                    <a:pt x="4282" y="6874"/>
                    <a:pt x="4304" y="6874"/>
                  </a:cubicBezTo>
                  <a:cubicBezTo>
                    <a:pt x="4326" y="6874"/>
                    <a:pt x="4348" y="6874"/>
                    <a:pt x="4370" y="6852"/>
                  </a:cubicBezTo>
                  <a:cubicBezTo>
                    <a:pt x="4370" y="6830"/>
                    <a:pt x="4370" y="6808"/>
                    <a:pt x="4348" y="6808"/>
                  </a:cubicBezTo>
                  <a:cubicBezTo>
                    <a:pt x="4326" y="6764"/>
                    <a:pt x="4326" y="6720"/>
                    <a:pt x="4370" y="6675"/>
                  </a:cubicBezTo>
                  <a:cubicBezTo>
                    <a:pt x="4414" y="6631"/>
                    <a:pt x="4436" y="6587"/>
                    <a:pt x="4480" y="6565"/>
                  </a:cubicBezTo>
                  <a:cubicBezTo>
                    <a:pt x="4480" y="6499"/>
                    <a:pt x="4458" y="6455"/>
                    <a:pt x="4414" y="6411"/>
                  </a:cubicBezTo>
                  <a:cubicBezTo>
                    <a:pt x="4392" y="6366"/>
                    <a:pt x="4392" y="6300"/>
                    <a:pt x="4392" y="6256"/>
                  </a:cubicBezTo>
                  <a:lnTo>
                    <a:pt x="4392" y="6256"/>
                  </a:lnTo>
                  <a:cubicBezTo>
                    <a:pt x="4453" y="6293"/>
                    <a:pt x="4480" y="6309"/>
                    <a:pt x="4503" y="6309"/>
                  </a:cubicBezTo>
                  <a:cubicBezTo>
                    <a:pt x="4522" y="6309"/>
                    <a:pt x="4539" y="6298"/>
                    <a:pt x="4569" y="6278"/>
                  </a:cubicBezTo>
                  <a:cubicBezTo>
                    <a:pt x="4547" y="6256"/>
                    <a:pt x="4524" y="6212"/>
                    <a:pt x="4502" y="6190"/>
                  </a:cubicBezTo>
                  <a:cubicBezTo>
                    <a:pt x="4524" y="6146"/>
                    <a:pt x="4547" y="6102"/>
                    <a:pt x="4591" y="6057"/>
                  </a:cubicBezTo>
                  <a:cubicBezTo>
                    <a:pt x="4635" y="5991"/>
                    <a:pt x="4635" y="5969"/>
                    <a:pt x="4547" y="5925"/>
                  </a:cubicBezTo>
                  <a:cubicBezTo>
                    <a:pt x="4524" y="5925"/>
                    <a:pt x="4524" y="5925"/>
                    <a:pt x="4502" y="5903"/>
                  </a:cubicBezTo>
                  <a:cubicBezTo>
                    <a:pt x="4547" y="5859"/>
                    <a:pt x="4591" y="5837"/>
                    <a:pt x="4635" y="5793"/>
                  </a:cubicBezTo>
                  <a:cubicBezTo>
                    <a:pt x="4657" y="5748"/>
                    <a:pt x="4679" y="5682"/>
                    <a:pt x="4701" y="5638"/>
                  </a:cubicBezTo>
                  <a:cubicBezTo>
                    <a:pt x="4767" y="5616"/>
                    <a:pt x="4789" y="5550"/>
                    <a:pt x="4811" y="5484"/>
                  </a:cubicBezTo>
                  <a:cubicBezTo>
                    <a:pt x="4821" y="5480"/>
                    <a:pt x="4831" y="5479"/>
                    <a:pt x="4840" y="5479"/>
                  </a:cubicBezTo>
                  <a:cubicBezTo>
                    <a:pt x="4875" y="5479"/>
                    <a:pt x="4902" y="5499"/>
                    <a:pt x="4922" y="5499"/>
                  </a:cubicBezTo>
                  <a:cubicBezTo>
                    <a:pt x="4931" y="5499"/>
                    <a:pt x="4938" y="5495"/>
                    <a:pt x="4944" y="5484"/>
                  </a:cubicBezTo>
                  <a:cubicBezTo>
                    <a:pt x="4944" y="5462"/>
                    <a:pt x="4944" y="5462"/>
                    <a:pt x="4944" y="5462"/>
                  </a:cubicBezTo>
                  <a:cubicBezTo>
                    <a:pt x="4944" y="5440"/>
                    <a:pt x="4944" y="5440"/>
                    <a:pt x="4944" y="5440"/>
                  </a:cubicBezTo>
                  <a:cubicBezTo>
                    <a:pt x="4878" y="5373"/>
                    <a:pt x="4878" y="5307"/>
                    <a:pt x="4944" y="5241"/>
                  </a:cubicBezTo>
                  <a:cubicBezTo>
                    <a:pt x="4988" y="5197"/>
                    <a:pt x="4988" y="5175"/>
                    <a:pt x="4988" y="5108"/>
                  </a:cubicBezTo>
                  <a:cubicBezTo>
                    <a:pt x="4966" y="5042"/>
                    <a:pt x="4944" y="4976"/>
                    <a:pt x="4966" y="4910"/>
                  </a:cubicBezTo>
                  <a:cubicBezTo>
                    <a:pt x="4966" y="4844"/>
                    <a:pt x="5010" y="4755"/>
                    <a:pt x="5054" y="4711"/>
                  </a:cubicBezTo>
                  <a:cubicBezTo>
                    <a:pt x="5098" y="4667"/>
                    <a:pt x="5098" y="4623"/>
                    <a:pt x="5098" y="4579"/>
                  </a:cubicBezTo>
                  <a:cubicBezTo>
                    <a:pt x="5076" y="4468"/>
                    <a:pt x="5142" y="4402"/>
                    <a:pt x="5253" y="4402"/>
                  </a:cubicBezTo>
                  <a:lnTo>
                    <a:pt x="5319" y="4402"/>
                  </a:lnTo>
                  <a:cubicBezTo>
                    <a:pt x="5341" y="4402"/>
                    <a:pt x="5363" y="4380"/>
                    <a:pt x="5385" y="4380"/>
                  </a:cubicBezTo>
                  <a:cubicBezTo>
                    <a:pt x="5473" y="4292"/>
                    <a:pt x="5518" y="4226"/>
                    <a:pt x="5473" y="4115"/>
                  </a:cubicBezTo>
                  <a:cubicBezTo>
                    <a:pt x="5451" y="4093"/>
                    <a:pt x="5451" y="4093"/>
                    <a:pt x="5451" y="4071"/>
                  </a:cubicBezTo>
                  <a:cubicBezTo>
                    <a:pt x="5451" y="4049"/>
                    <a:pt x="5451" y="4027"/>
                    <a:pt x="5496" y="4005"/>
                  </a:cubicBezTo>
                  <a:cubicBezTo>
                    <a:pt x="5518" y="4005"/>
                    <a:pt x="5562" y="4005"/>
                    <a:pt x="5584" y="3983"/>
                  </a:cubicBezTo>
                  <a:cubicBezTo>
                    <a:pt x="5628" y="3895"/>
                    <a:pt x="5672" y="3784"/>
                    <a:pt x="5716" y="3696"/>
                  </a:cubicBezTo>
                  <a:cubicBezTo>
                    <a:pt x="5738" y="3674"/>
                    <a:pt x="5760" y="3652"/>
                    <a:pt x="5782" y="3630"/>
                  </a:cubicBezTo>
                  <a:lnTo>
                    <a:pt x="5871" y="3630"/>
                  </a:lnTo>
                  <a:cubicBezTo>
                    <a:pt x="5893" y="3652"/>
                    <a:pt x="5893" y="3674"/>
                    <a:pt x="5915" y="3696"/>
                  </a:cubicBezTo>
                  <a:cubicBezTo>
                    <a:pt x="5915" y="3712"/>
                    <a:pt x="5926" y="3727"/>
                    <a:pt x="5940" y="3727"/>
                  </a:cubicBezTo>
                  <a:cubicBezTo>
                    <a:pt x="5946" y="3727"/>
                    <a:pt x="5953" y="3725"/>
                    <a:pt x="5959" y="3718"/>
                  </a:cubicBezTo>
                  <a:cubicBezTo>
                    <a:pt x="5981" y="3718"/>
                    <a:pt x="6003" y="3696"/>
                    <a:pt x="6025" y="3674"/>
                  </a:cubicBezTo>
                  <a:cubicBezTo>
                    <a:pt x="6025" y="3652"/>
                    <a:pt x="6025" y="3608"/>
                    <a:pt x="6025" y="3586"/>
                  </a:cubicBezTo>
                  <a:cubicBezTo>
                    <a:pt x="6042" y="3536"/>
                    <a:pt x="6071" y="3511"/>
                    <a:pt x="6112" y="3511"/>
                  </a:cubicBezTo>
                  <a:cubicBezTo>
                    <a:pt x="6126" y="3511"/>
                    <a:pt x="6141" y="3514"/>
                    <a:pt x="6158" y="3519"/>
                  </a:cubicBezTo>
                  <a:cubicBezTo>
                    <a:pt x="6202" y="3542"/>
                    <a:pt x="6224" y="3542"/>
                    <a:pt x="6268" y="3564"/>
                  </a:cubicBezTo>
                  <a:cubicBezTo>
                    <a:pt x="6290" y="3453"/>
                    <a:pt x="6180" y="3475"/>
                    <a:pt x="6158" y="3431"/>
                  </a:cubicBezTo>
                  <a:cubicBezTo>
                    <a:pt x="6158" y="3343"/>
                    <a:pt x="6158" y="3343"/>
                    <a:pt x="6202" y="3299"/>
                  </a:cubicBezTo>
                  <a:lnTo>
                    <a:pt x="6290" y="3299"/>
                  </a:lnTo>
                  <a:cubicBezTo>
                    <a:pt x="6290" y="3277"/>
                    <a:pt x="6290" y="3255"/>
                    <a:pt x="6290" y="3255"/>
                  </a:cubicBezTo>
                  <a:cubicBezTo>
                    <a:pt x="6268" y="3233"/>
                    <a:pt x="6246" y="3210"/>
                    <a:pt x="6224" y="3210"/>
                  </a:cubicBezTo>
                  <a:cubicBezTo>
                    <a:pt x="6180" y="3144"/>
                    <a:pt x="6180" y="3100"/>
                    <a:pt x="6224" y="3034"/>
                  </a:cubicBezTo>
                  <a:cubicBezTo>
                    <a:pt x="6248" y="2997"/>
                    <a:pt x="6266" y="2981"/>
                    <a:pt x="6291" y="2981"/>
                  </a:cubicBezTo>
                  <a:cubicBezTo>
                    <a:pt x="6312" y="2981"/>
                    <a:pt x="6339" y="2992"/>
                    <a:pt x="6378" y="3012"/>
                  </a:cubicBezTo>
                  <a:cubicBezTo>
                    <a:pt x="6378" y="3012"/>
                    <a:pt x="6378" y="3012"/>
                    <a:pt x="6400" y="3034"/>
                  </a:cubicBezTo>
                  <a:cubicBezTo>
                    <a:pt x="6422" y="2990"/>
                    <a:pt x="6422" y="2946"/>
                    <a:pt x="6422" y="2902"/>
                  </a:cubicBezTo>
                  <a:cubicBezTo>
                    <a:pt x="6400" y="2857"/>
                    <a:pt x="6378" y="2835"/>
                    <a:pt x="6422" y="2791"/>
                  </a:cubicBezTo>
                  <a:cubicBezTo>
                    <a:pt x="6467" y="2769"/>
                    <a:pt x="6400" y="2725"/>
                    <a:pt x="6422" y="2703"/>
                  </a:cubicBezTo>
                  <a:cubicBezTo>
                    <a:pt x="6445" y="2637"/>
                    <a:pt x="6422" y="2593"/>
                    <a:pt x="6445" y="2526"/>
                  </a:cubicBezTo>
                  <a:cubicBezTo>
                    <a:pt x="6533" y="2460"/>
                    <a:pt x="6555" y="2460"/>
                    <a:pt x="6577" y="2372"/>
                  </a:cubicBezTo>
                  <a:cubicBezTo>
                    <a:pt x="6599" y="2328"/>
                    <a:pt x="6621" y="2284"/>
                    <a:pt x="6665" y="2262"/>
                  </a:cubicBezTo>
                  <a:cubicBezTo>
                    <a:pt x="6687" y="2239"/>
                    <a:pt x="6709" y="2239"/>
                    <a:pt x="6709" y="2217"/>
                  </a:cubicBezTo>
                  <a:cubicBezTo>
                    <a:pt x="6798" y="2151"/>
                    <a:pt x="6798" y="2129"/>
                    <a:pt x="6754" y="2041"/>
                  </a:cubicBezTo>
                  <a:cubicBezTo>
                    <a:pt x="6709" y="1953"/>
                    <a:pt x="6665" y="1886"/>
                    <a:pt x="6643" y="1798"/>
                  </a:cubicBezTo>
                  <a:cubicBezTo>
                    <a:pt x="6643" y="1732"/>
                    <a:pt x="6621" y="1666"/>
                    <a:pt x="6577" y="1621"/>
                  </a:cubicBezTo>
                  <a:cubicBezTo>
                    <a:pt x="6533" y="1555"/>
                    <a:pt x="6533" y="1511"/>
                    <a:pt x="6577" y="1445"/>
                  </a:cubicBezTo>
                  <a:cubicBezTo>
                    <a:pt x="6599" y="1423"/>
                    <a:pt x="6776" y="1224"/>
                    <a:pt x="6820" y="1180"/>
                  </a:cubicBezTo>
                  <a:lnTo>
                    <a:pt x="6842" y="1180"/>
                  </a:lnTo>
                  <a:cubicBezTo>
                    <a:pt x="6908" y="1114"/>
                    <a:pt x="6930" y="1048"/>
                    <a:pt x="6886" y="959"/>
                  </a:cubicBezTo>
                  <a:cubicBezTo>
                    <a:pt x="6864" y="937"/>
                    <a:pt x="6842" y="915"/>
                    <a:pt x="6842" y="893"/>
                  </a:cubicBezTo>
                  <a:cubicBezTo>
                    <a:pt x="6798" y="849"/>
                    <a:pt x="6798" y="805"/>
                    <a:pt x="6820" y="761"/>
                  </a:cubicBezTo>
                  <a:cubicBezTo>
                    <a:pt x="6842" y="739"/>
                    <a:pt x="6842" y="717"/>
                    <a:pt x="6842" y="695"/>
                  </a:cubicBezTo>
                  <a:cubicBezTo>
                    <a:pt x="6864" y="673"/>
                    <a:pt x="6864" y="650"/>
                    <a:pt x="6842" y="628"/>
                  </a:cubicBezTo>
                  <a:cubicBezTo>
                    <a:pt x="6798" y="540"/>
                    <a:pt x="6754" y="430"/>
                    <a:pt x="6599" y="408"/>
                  </a:cubicBezTo>
                  <a:cubicBezTo>
                    <a:pt x="6511" y="386"/>
                    <a:pt x="6445" y="341"/>
                    <a:pt x="6378" y="275"/>
                  </a:cubicBezTo>
                  <a:cubicBezTo>
                    <a:pt x="6356" y="253"/>
                    <a:pt x="6312" y="231"/>
                    <a:pt x="6290" y="209"/>
                  </a:cubicBezTo>
                  <a:cubicBezTo>
                    <a:pt x="6224" y="165"/>
                    <a:pt x="6136" y="143"/>
                    <a:pt x="6047" y="143"/>
                  </a:cubicBezTo>
                  <a:cubicBezTo>
                    <a:pt x="6025" y="143"/>
                    <a:pt x="5981" y="121"/>
                    <a:pt x="5937" y="121"/>
                  </a:cubicBezTo>
                  <a:cubicBezTo>
                    <a:pt x="5915" y="121"/>
                    <a:pt x="5893" y="99"/>
                    <a:pt x="5871" y="99"/>
                  </a:cubicBezTo>
                  <a:cubicBezTo>
                    <a:pt x="5782" y="77"/>
                    <a:pt x="5716" y="55"/>
                    <a:pt x="5650" y="10"/>
                  </a:cubicBezTo>
                  <a:cubicBezTo>
                    <a:pt x="5635" y="3"/>
                    <a:pt x="5623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970575" y="822550"/>
              <a:ext cx="172700" cy="273550"/>
            </a:xfrm>
            <a:custGeom>
              <a:avLst/>
              <a:gdLst/>
              <a:ahLst/>
              <a:cxnLst/>
              <a:rect l="l" t="t" r="r" b="b"/>
              <a:pathLst>
                <a:path w="6908" h="10942" extrusionOk="0">
                  <a:moveTo>
                    <a:pt x="5344" y="4193"/>
                  </a:moveTo>
                  <a:cubicBezTo>
                    <a:pt x="5357" y="4193"/>
                    <a:pt x="5374" y="4199"/>
                    <a:pt x="5385" y="4210"/>
                  </a:cubicBezTo>
                  <a:cubicBezTo>
                    <a:pt x="5385" y="4232"/>
                    <a:pt x="5385" y="4254"/>
                    <a:pt x="5385" y="4276"/>
                  </a:cubicBezTo>
                  <a:lnTo>
                    <a:pt x="5319" y="4276"/>
                  </a:lnTo>
                  <a:cubicBezTo>
                    <a:pt x="5297" y="4276"/>
                    <a:pt x="5297" y="4232"/>
                    <a:pt x="5319" y="4210"/>
                  </a:cubicBezTo>
                  <a:cubicBezTo>
                    <a:pt x="5319" y="4199"/>
                    <a:pt x="5330" y="4193"/>
                    <a:pt x="5344" y="4193"/>
                  </a:cubicBezTo>
                  <a:close/>
                  <a:moveTo>
                    <a:pt x="4767" y="4872"/>
                  </a:moveTo>
                  <a:cubicBezTo>
                    <a:pt x="4789" y="4872"/>
                    <a:pt x="4811" y="4894"/>
                    <a:pt x="4833" y="4894"/>
                  </a:cubicBezTo>
                  <a:cubicBezTo>
                    <a:pt x="4833" y="4916"/>
                    <a:pt x="4833" y="4916"/>
                    <a:pt x="4855" y="4938"/>
                  </a:cubicBezTo>
                  <a:cubicBezTo>
                    <a:pt x="4855" y="4960"/>
                    <a:pt x="4877" y="5004"/>
                    <a:pt x="4855" y="5026"/>
                  </a:cubicBezTo>
                  <a:cubicBezTo>
                    <a:pt x="4833" y="5026"/>
                    <a:pt x="4789" y="5004"/>
                    <a:pt x="4767" y="5004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23" y="4916"/>
                    <a:pt x="4745" y="4894"/>
                    <a:pt x="4767" y="4872"/>
                  </a:cubicBezTo>
                  <a:close/>
                  <a:moveTo>
                    <a:pt x="4792" y="5172"/>
                  </a:moveTo>
                  <a:cubicBezTo>
                    <a:pt x="4798" y="5172"/>
                    <a:pt x="4805" y="5174"/>
                    <a:pt x="4811" y="5181"/>
                  </a:cubicBezTo>
                  <a:cubicBezTo>
                    <a:pt x="4833" y="5181"/>
                    <a:pt x="4855" y="5203"/>
                    <a:pt x="4855" y="5247"/>
                  </a:cubicBezTo>
                  <a:cubicBezTo>
                    <a:pt x="4833" y="5269"/>
                    <a:pt x="4811" y="5291"/>
                    <a:pt x="4767" y="5291"/>
                  </a:cubicBezTo>
                  <a:cubicBezTo>
                    <a:pt x="4767" y="5269"/>
                    <a:pt x="4767" y="5269"/>
                    <a:pt x="4767" y="5269"/>
                  </a:cubicBezTo>
                  <a:cubicBezTo>
                    <a:pt x="4745" y="5269"/>
                    <a:pt x="4745" y="5269"/>
                    <a:pt x="4745" y="5247"/>
                  </a:cubicBezTo>
                  <a:cubicBezTo>
                    <a:pt x="4745" y="5247"/>
                    <a:pt x="4745" y="5225"/>
                    <a:pt x="4745" y="5203"/>
                  </a:cubicBezTo>
                  <a:cubicBezTo>
                    <a:pt x="4761" y="5187"/>
                    <a:pt x="4776" y="5172"/>
                    <a:pt x="4792" y="5172"/>
                  </a:cubicBezTo>
                  <a:close/>
                  <a:moveTo>
                    <a:pt x="5584" y="0"/>
                  </a:moveTo>
                  <a:cubicBezTo>
                    <a:pt x="5567" y="0"/>
                    <a:pt x="5551" y="6"/>
                    <a:pt x="5540" y="17"/>
                  </a:cubicBezTo>
                  <a:cubicBezTo>
                    <a:pt x="5517" y="17"/>
                    <a:pt x="5495" y="39"/>
                    <a:pt x="5473" y="39"/>
                  </a:cubicBezTo>
                  <a:cubicBezTo>
                    <a:pt x="5385" y="61"/>
                    <a:pt x="5319" y="127"/>
                    <a:pt x="5297" y="215"/>
                  </a:cubicBezTo>
                  <a:cubicBezTo>
                    <a:pt x="5297" y="237"/>
                    <a:pt x="5275" y="259"/>
                    <a:pt x="5253" y="282"/>
                  </a:cubicBezTo>
                  <a:lnTo>
                    <a:pt x="5164" y="282"/>
                  </a:lnTo>
                  <a:cubicBezTo>
                    <a:pt x="5098" y="326"/>
                    <a:pt x="5054" y="392"/>
                    <a:pt x="5010" y="458"/>
                  </a:cubicBezTo>
                  <a:cubicBezTo>
                    <a:pt x="4966" y="546"/>
                    <a:pt x="4944" y="635"/>
                    <a:pt x="4966" y="723"/>
                  </a:cubicBezTo>
                  <a:cubicBezTo>
                    <a:pt x="5010" y="833"/>
                    <a:pt x="4966" y="877"/>
                    <a:pt x="4855" y="899"/>
                  </a:cubicBezTo>
                  <a:cubicBezTo>
                    <a:pt x="4826" y="907"/>
                    <a:pt x="4797" y="912"/>
                    <a:pt x="4768" y="912"/>
                  </a:cubicBezTo>
                  <a:cubicBezTo>
                    <a:pt x="4711" y="912"/>
                    <a:pt x="4657" y="892"/>
                    <a:pt x="4613" y="833"/>
                  </a:cubicBezTo>
                  <a:lnTo>
                    <a:pt x="4524" y="833"/>
                  </a:lnTo>
                  <a:cubicBezTo>
                    <a:pt x="4524" y="877"/>
                    <a:pt x="4524" y="922"/>
                    <a:pt x="4502" y="966"/>
                  </a:cubicBezTo>
                  <a:cubicBezTo>
                    <a:pt x="4458" y="988"/>
                    <a:pt x="4414" y="988"/>
                    <a:pt x="4370" y="988"/>
                  </a:cubicBezTo>
                  <a:cubicBezTo>
                    <a:pt x="4326" y="1010"/>
                    <a:pt x="4304" y="1032"/>
                    <a:pt x="4304" y="1076"/>
                  </a:cubicBezTo>
                  <a:cubicBezTo>
                    <a:pt x="4304" y="1120"/>
                    <a:pt x="4304" y="1164"/>
                    <a:pt x="4304" y="1208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59" y="1341"/>
                    <a:pt x="4259" y="1363"/>
                    <a:pt x="4237" y="1385"/>
                  </a:cubicBezTo>
                  <a:cubicBezTo>
                    <a:pt x="4259" y="1407"/>
                    <a:pt x="4282" y="1429"/>
                    <a:pt x="4304" y="1429"/>
                  </a:cubicBezTo>
                  <a:cubicBezTo>
                    <a:pt x="4326" y="1473"/>
                    <a:pt x="4326" y="1495"/>
                    <a:pt x="4282" y="1517"/>
                  </a:cubicBezTo>
                  <a:cubicBezTo>
                    <a:pt x="4282" y="1539"/>
                    <a:pt x="4259" y="1539"/>
                    <a:pt x="4237" y="1562"/>
                  </a:cubicBezTo>
                  <a:cubicBezTo>
                    <a:pt x="4259" y="1628"/>
                    <a:pt x="4282" y="1694"/>
                    <a:pt x="4282" y="1760"/>
                  </a:cubicBezTo>
                  <a:cubicBezTo>
                    <a:pt x="4282" y="1810"/>
                    <a:pt x="4257" y="1835"/>
                    <a:pt x="4216" y="1835"/>
                  </a:cubicBezTo>
                  <a:cubicBezTo>
                    <a:pt x="4203" y="1835"/>
                    <a:pt x="4188" y="1832"/>
                    <a:pt x="4171" y="1826"/>
                  </a:cubicBezTo>
                  <a:cubicBezTo>
                    <a:pt x="4156" y="1811"/>
                    <a:pt x="4140" y="1795"/>
                    <a:pt x="4124" y="1795"/>
                  </a:cubicBezTo>
                  <a:cubicBezTo>
                    <a:pt x="4118" y="1795"/>
                    <a:pt x="4111" y="1798"/>
                    <a:pt x="4105" y="1804"/>
                  </a:cubicBezTo>
                  <a:cubicBezTo>
                    <a:pt x="4105" y="1848"/>
                    <a:pt x="4105" y="1893"/>
                    <a:pt x="4105" y="1937"/>
                  </a:cubicBezTo>
                  <a:cubicBezTo>
                    <a:pt x="4083" y="2025"/>
                    <a:pt x="4105" y="2069"/>
                    <a:pt x="4171" y="2113"/>
                  </a:cubicBezTo>
                  <a:cubicBezTo>
                    <a:pt x="4193" y="2157"/>
                    <a:pt x="4215" y="2179"/>
                    <a:pt x="4259" y="2202"/>
                  </a:cubicBezTo>
                  <a:cubicBezTo>
                    <a:pt x="4259" y="2224"/>
                    <a:pt x="4282" y="2246"/>
                    <a:pt x="4304" y="2246"/>
                  </a:cubicBezTo>
                  <a:cubicBezTo>
                    <a:pt x="4259" y="2312"/>
                    <a:pt x="4237" y="2378"/>
                    <a:pt x="4215" y="2444"/>
                  </a:cubicBezTo>
                  <a:cubicBezTo>
                    <a:pt x="4105" y="2444"/>
                    <a:pt x="4127" y="2334"/>
                    <a:pt x="4061" y="2290"/>
                  </a:cubicBezTo>
                  <a:lnTo>
                    <a:pt x="4061" y="2290"/>
                  </a:lnTo>
                  <a:cubicBezTo>
                    <a:pt x="4017" y="2356"/>
                    <a:pt x="4083" y="2422"/>
                    <a:pt x="4083" y="2488"/>
                  </a:cubicBezTo>
                  <a:cubicBezTo>
                    <a:pt x="3928" y="2555"/>
                    <a:pt x="3774" y="2533"/>
                    <a:pt x="3597" y="2577"/>
                  </a:cubicBezTo>
                  <a:cubicBezTo>
                    <a:pt x="3597" y="2599"/>
                    <a:pt x="3597" y="2621"/>
                    <a:pt x="3597" y="2665"/>
                  </a:cubicBezTo>
                  <a:cubicBezTo>
                    <a:pt x="3572" y="2652"/>
                    <a:pt x="3539" y="2625"/>
                    <a:pt x="3508" y="2625"/>
                  </a:cubicBezTo>
                  <a:cubicBezTo>
                    <a:pt x="3485" y="2625"/>
                    <a:pt x="3462" y="2640"/>
                    <a:pt x="3443" y="2687"/>
                  </a:cubicBezTo>
                  <a:cubicBezTo>
                    <a:pt x="3465" y="2687"/>
                    <a:pt x="3465" y="2709"/>
                    <a:pt x="3487" y="2731"/>
                  </a:cubicBezTo>
                  <a:cubicBezTo>
                    <a:pt x="3531" y="2753"/>
                    <a:pt x="3531" y="2797"/>
                    <a:pt x="3531" y="2842"/>
                  </a:cubicBezTo>
                  <a:cubicBezTo>
                    <a:pt x="3509" y="2974"/>
                    <a:pt x="3509" y="3084"/>
                    <a:pt x="3487" y="3217"/>
                  </a:cubicBezTo>
                  <a:cubicBezTo>
                    <a:pt x="3487" y="3239"/>
                    <a:pt x="3487" y="3283"/>
                    <a:pt x="3443" y="3283"/>
                  </a:cubicBezTo>
                  <a:cubicBezTo>
                    <a:pt x="3421" y="3283"/>
                    <a:pt x="3377" y="3283"/>
                    <a:pt x="3355" y="3305"/>
                  </a:cubicBezTo>
                  <a:cubicBezTo>
                    <a:pt x="3325" y="3312"/>
                    <a:pt x="3296" y="3317"/>
                    <a:pt x="3267" y="3317"/>
                  </a:cubicBezTo>
                  <a:cubicBezTo>
                    <a:pt x="3210" y="3317"/>
                    <a:pt x="3156" y="3298"/>
                    <a:pt x="3112" y="3239"/>
                  </a:cubicBezTo>
                  <a:cubicBezTo>
                    <a:pt x="3112" y="3239"/>
                    <a:pt x="3102" y="3229"/>
                    <a:pt x="3089" y="3229"/>
                  </a:cubicBezTo>
                  <a:cubicBezTo>
                    <a:pt x="3082" y="3229"/>
                    <a:pt x="3075" y="3231"/>
                    <a:pt x="3068" y="3239"/>
                  </a:cubicBezTo>
                  <a:cubicBezTo>
                    <a:pt x="3068" y="3239"/>
                    <a:pt x="3068" y="3261"/>
                    <a:pt x="3090" y="3283"/>
                  </a:cubicBezTo>
                  <a:cubicBezTo>
                    <a:pt x="3112" y="3305"/>
                    <a:pt x="3134" y="3327"/>
                    <a:pt x="3156" y="3349"/>
                  </a:cubicBezTo>
                  <a:cubicBezTo>
                    <a:pt x="3222" y="3437"/>
                    <a:pt x="3200" y="3504"/>
                    <a:pt x="3112" y="3548"/>
                  </a:cubicBezTo>
                  <a:cubicBezTo>
                    <a:pt x="3068" y="3570"/>
                    <a:pt x="3024" y="3592"/>
                    <a:pt x="2979" y="3636"/>
                  </a:cubicBezTo>
                  <a:cubicBezTo>
                    <a:pt x="2957" y="3636"/>
                    <a:pt x="2913" y="3658"/>
                    <a:pt x="2913" y="3680"/>
                  </a:cubicBezTo>
                  <a:cubicBezTo>
                    <a:pt x="2869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15" y="4100"/>
                    <a:pt x="2737" y="4166"/>
                    <a:pt x="2759" y="4232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781" y="4386"/>
                    <a:pt x="2803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7"/>
                    <a:pt x="2781" y="4740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0" y="4872"/>
                    <a:pt x="2670" y="4938"/>
                    <a:pt x="2604" y="4982"/>
                  </a:cubicBezTo>
                  <a:cubicBezTo>
                    <a:pt x="2582" y="5004"/>
                    <a:pt x="2538" y="5004"/>
                    <a:pt x="2494" y="5004"/>
                  </a:cubicBezTo>
                  <a:cubicBezTo>
                    <a:pt x="2516" y="5049"/>
                    <a:pt x="2516" y="5071"/>
                    <a:pt x="2538" y="5093"/>
                  </a:cubicBezTo>
                  <a:cubicBezTo>
                    <a:pt x="2648" y="5159"/>
                    <a:pt x="2693" y="5291"/>
                    <a:pt x="2803" y="5380"/>
                  </a:cubicBezTo>
                  <a:cubicBezTo>
                    <a:pt x="2847" y="5402"/>
                    <a:pt x="2825" y="5468"/>
                    <a:pt x="2781" y="5468"/>
                  </a:cubicBezTo>
                  <a:cubicBezTo>
                    <a:pt x="2737" y="5468"/>
                    <a:pt x="2693" y="5490"/>
                    <a:pt x="2648" y="5534"/>
                  </a:cubicBezTo>
                  <a:cubicBezTo>
                    <a:pt x="2648" y="5534"/>
                    <a:pt x="2626" y="5556"/>
                    <a:pt x="2626" y="5556"/>
                  </a:cubicBezTo>
                  <a:cubicBezTo>
                    <a:pt x="2538" y="5578"/>
                    <a:pt x="2516" y="5644"/>
                    <a:pt x="2494" y="5711"/>
                  </a:cubicBezTo>
                  <a:cubicBezTo>
                    <a:pt x="2494" y="5755"/>
                    <a:pt x="2472" y="5777"/>
                    <a:pt x="2450" y="5799"/>
                  </a:cubicBezTo>
                  <a:cubicBezTo>
                    <a:pt x="2437" y="5825"/>
                    <a:pt x="2424" y="5835"/>
                    <a:pt x="2407" y="5835"/>
                  </a:cubicBezTo>
                  <a:cubicBezTo>
                    <a:pt x="2394" y="5835"/>
                    <a:pt x="2380" y="5830"/>
                    <a:pt x="2362" y="5821"/>
                  </a:cubicBezTo>
                  <a:cubicBezTo>
                    <a:pt x="2339" y="5821"/>
                    <a:pt x="2317" y="5799"/>
                    <a:pt x="2295" y="5799"/>
                  </a:cubicBezTo>
                  <a:cubicBezTo>
                    <a:pt x="2284" y="5788"/>
                    <a:pt x="2273" y="5782"/>
                    <a:pt x="2262" y="5782"/>
                  </a:cubicBezTo>
                  <a:cubicBezTo>
                    <a:pt x="2251" y="5782"/>
                    <a:pt x="2240" y="5788"/>
                    <a:pt x="2229" y="5799"/>
                  </a:cubicBezTo>
                  <a:cubicBezTo>
                    <a:pt x="2251" y="5821"/>
                    <a:pt x="2273" y="5843"/>
                    <a:pt x="2273" y="5887"/>
                  </a:cubicBezTo>
                  <a:cubicBezTo>
                    <a:pt x="2295" y="5909"/>
                    <a:pt x="2295" y="5931"/>
                    <a:pt x="2317" y="5975"/>
                  </a:cubicBezTo>
                  <a:cubicBezTo>
                    <a:pt x="2336" y="6033"/>
                    <a:pt x="2289" y="6090"/>
                    <a:pt x="2233" y="6090"/>
                  </a:cubicBezTo>
                  <a:cubicBezTo>
                    <a:pt x="2225" y="6090"/>
                    <a:pt x="2216" y="6089"/>
                    <a:pt x="2207" y="6086"/>
                  </a:cubicBezTo>
                  <a:cubicBezTo>
                    <a:pt x="2119" y="6064"/>
                    <a:pt x="2030" y="6064"/>
                    <a:pt x="1942" y="6064"/>
                  </a:cubicBezTo>
                  <a:cubicBezTo>
                    <a:pt x="1883" y="6123"/>
                    <a:pt x="1824" y="6162"/>
                    <a:pt x="1759" y="6162"/>
                  </a:cubicBezTo>
                  <a:cubicBezTo>
                    <a:pt x="1726" y="6162"/>
                    <a:pt x="1692" y="6152"/>
                    <a:pt x="1655" y="6130"/>
                  </a:cubicBezTo>
                  <a:cubicBezTo>
                    <a:pt x="1655" y="6174"/>
                    <a:pt x="1655" y="6196"/>
                    <a:pt x="1655" y="6218"/>
                  </a:cubicBezTo>
                  <a:cubicBezTo>
                    <a:pt x="1589" y="6306"/>
                    <a:pt x="1523" y="6395"/>
                    <a:pt x="1457" y="6461"/>
                  </a:cubicBezTo>
                  <a:cubicBezTo>
                    <a:pt x="1424" y="6493"/>
                    <a:pt x="1380" y="6514"/>
                    <a:pt x="1342" y="6514"/>
                  </a:cubicBezTo>
                  <a:cubicBezTo>
                    <a:pt x="1327" y="6514"/>
                    <a:pt x="1314" y="6511"/>
                    <a:pt x="1302" y="6505"/>
                  </a:cubicBezTo>
                  <a:cubicBezTo>
                    <a:pt x="1280" y="6483"/>
                    <a:pt x="1280" y="6483"/>
                    <a:pt x="1258" y="6483"/>
                  </a:cubicBezTo>
                  <a:cubicBezTo>
                    <a:pt x="1246" y="6477"/>
                    <a:pt x="1236" y="6474"/>
                    <a:pt x="1227" y="6474"/>
                  </a:cubicBezTo>
                  <a:cubicBezTo>
                    <a:pt x="1202" y="6474"/>
                    <a:pt x="1186" y="6495"/>
                    <a:pt x="1170" y="6527"/>
                  </a:cubicBezTo>
                  <a:cubicBezTo>
                    <a:pt x="1148" y="6549"/>
                    <a:pt x="1148" y="6593"/>
                    <a:pt x="1148" y="6615"/>
                  </a:cubicBezTo>
                  <a:cubicBezTo>
                    <a:pt x="1148" y="6660"/>
                    <a:pt x="1170" y="6704"/>
                    <a:pt x="1170" y="6726"/>
                  </a:cubicBezTo>
                  <a:cubicBezTo>
                    <a:pt x="1170" y="6792"/>
                    <a:pt x="1214" y="6836"/>
                    <a:pt x="1258" y="6858"/>
                  </a:cubicBezTo>
                  <a:cubicBezTo>
                    <a:pt x="1280" y="6880"/>
                    <a:pt x="1302" y="6902"/>
                    <a:pt x="1346" y="6924"/>
                  </a:cubicBezTo>
                  <a:cubicBezTo>
                    <a:pt x="1413" y="6991"/>
                    <a:pt x="1413" y="7057"/>
                    <a:pt x="1324" y="7101"/>
                  </a:cubicBezTo>
                  <a:cubicBezTo>
                    <a:pt x="1258" y="7145"/>
                    <a:pt x="1236" y="7189"/>
                    <a:pt x="1258" y="7255"/>
                  </a:cubicBezTo>
                  <a:cubicBezTo>
                    <a:pt x="1258" y="7300"/>
                    <a:pt x="1258" y="7322"/>
                    <a:pt x="1258" y="7366"/>
                  </a:cubicBezTo>
                  <a:cubicBezTo>
                    <a:pt x="1258" y="7388"/>
                    <a:pt x="1258" y="7432"/>
                    <a:pt x="1280" y="7454"/>
                  </a:cubicBezTo>
                  <a:cubicBezTo>
                    <a:pt x="1302" y="7520"/>
                    <a:pt x="1324" y="7587"/>
                    <a:pt x="1368" y="7653"/>
                  </a:cubicBezTo>
                  <a:cubicBezTo>
                    <a:pt x="1413" y="7719"/>
                    <a:pt x="1413" y="7785"/>
                    <a:pt x="1368" y="7851"/>
                  </a:cubicBezTo>
                  <a:cubicBezTo>
                    <a:pt x="1346" y="7895"/>
                    <a:pt x="1302" y="7940"/>
                    <a:pt x="1258" y="7962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14" y="8116"/>
                    <a:pt x="1192" y="8138"/>
                    <a:pt x="1170" y="8138"/>
                  </a:cubicBezTo>
                  <a:cubicBezTo>
                    <a:pt x="1170" y="8160"/>
                    <a:pt x="1148" y="8182"/>
                    <a:pt x="1126" y="8204"/>
                  </a:cubicBezTo>
                  <a:cubicBezTo>
                    <a:pt x="1148" y="8227"/>
                    <a:pt x="1170" y="8227"/>
                    <a:pt x="1192" y="8249"/>
                  </a:cubicBezTo>
                  <a:cubicBezTo>
                    <a:pt x="1214" y="8271"/>
                    <a:pt x="1236" y="8271"/>
                    <a:pt x="1258" y="8293"/>
                  </a:cubicBezTo>
                  <a:cubicBezTo>
                    <a:pt x="1302" y="8315"/>
                    <a:pt x="1302" y="8359"/>
                    <a:pt x="1258" y="8381"/>
                  </a:cubicBezTo>
                  <a:cubicBezTo>
                    <a:pt x="1192" y="8425"/>
                    <a:pt x="1126" y="8447"/>
                    <a:pt x="1059" y="8491"/>
                  </a:cubicBezTo>
                  <a:cubicBezTo>
                    <a:pt x="1059" y="8536"/>
                    <a:pt x="1037" y="8580"/>
                    <a:pt x="971" y="8580"/>
                  </a:cubicBezTo>
                  <a:cubicBezTo>
                    <a:pt x="905" y="8602"/>
                    <a:pt x="861" y="8624"/>
                    <a:pt x="817" y="8690"/>
                  </a:cubicBezTo>
                  <a:cubicBezTo>
                    <a:pt x="773" y="8734"/>
                    <a:pt x="706" y="8778"/>
                    <a:pt x="640" y="8822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21"/>
                    <a:pt x="486" y="9021"/>
                    <a:pt x="441" y="9021"/>
                  </a:cubicBezTo>
                  <a:cubicBezTo>
                    <a:pt x="397" y="9021"/>
                    <a:pt x="353" y="8999"/>
                    <a:pt x="309" y="8999"/>
                  </a:cubicBezTo>
                  <a:cubicBezTo>
                    <a:pt x="287" y="8999"/>
                    <a:pt x="243" y="8999"/>
                    <a:pt x="221" y="9021"/>
                  </a:cubicBezTo>
                  <a:cubicBezTo>
                    <a:pt x="133" y="9087"/>
                    <a:pt x="66" y="9176"/>
                    <a:pt x="22" y="9286"/>
                  </a:cubicBezTo>
                  <a:cubicBezTo>
                    <a:pt x="0" y="9330"/>
                    <a:pt x="0" y="9374"/>
                    <a:pt x="22" y="9440"/>
                  </a:cubicBezTo>
                  <a:cubicBezTo>
                    <a:pt x="88" y="9529"/>
                    <a:pt x="155" y="9639"/>
                    <a:pt x="221" y="9727"/>
                  </a:cubicBezTo>
                  <a:cubicBezTo>
                    <a:pt x="243" y="9771"/>
                    <a:pt x="265" y="9793"/>
                    <a:pt x="243" y="9838"/>
                  </a:cubicBezTo>
                  <a:cubicBezTo>
                    <a:pt x="221" y="9926"/>
                    <a:pt x="199" y="10014"/>
                    <a:pt x="88" y="10080"/>
                  </a:cubicBezTo>
                  <a:lnTo>
                    <a:pt x="66" y="10080"/>
                  </a:lnTo>
                  <a:cubicBezTo>
                    <a:pt x="22" y="10125"/>
                    <a:pt x="0" y="10191"/>
                    <a:pt x="66" y="10235"/>
                  </a:cubicBezTo>
                  <a:cubicBezTo>
                    <a:pt x="110" y="10301"/>
                    <a:pt x="177" y="10367"/>
                    <a:pt x="265" y="10411"/>
                  </a:cubicBezTo>
                  <a:cubicBezTo>
                    <a:pt x="309" y="10433"/>
                    <a:pt x="353" y="10456"/>
                    <a:pt x="375" y="10500"/>
                  </a:cubicBezTo>
                  <a:cubicBezTo>
                    <a:pt x="397" y="10522"/>
                    <a:pt x="441" y="10566"/>
                    <a:pt x="464" y="10588"/>
                  </a:cubicBezTo>
                  <a:cubicBezTo>
                    <a:pt x="508" y="10676"/>
                    <a:pt x="574" y="10720"/>
                    <a:pt x="662" y="10787"/>
                  </a:cubicBezTo>
                  <a:cubicBezTo>
                    <a:pt x="750" y="10831"/>
                    <a:pt x="839" y="10853"/>
                    <a:pt x="905" y="10941"/>
                  </a:cubicBezTo>
                  <a:cubicBezTo>
                    <a:pt x="927" y="10941"/>
                    <a:pt x="971" y="10919"/>
                    <a:pt x="993" y="10919"/>
                  </a:cubicBezTo>
                  <a:cubicBezTo>
                    <a:pt x="1011" y="10925"/>
                    <a:pt x="1026" y="10928"/>
                    <a:pt x="1038" y="10928"/>
                  </a:cubicBezTo>
                  <a:cubicBezTo>
                    <a:pt x="1073" y="10928"/>
                    <a:pt x="1093" y="10907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0" y="10787"/>
                    <a:pt x="1346" y="10720"/>
                    <a:pt x="1413" y="10676"/>
                  </a:cubicBezTo>
                  <a:cubicBezTo>
                    <a:pt x="1413" y="10654"/>
                    <a:pt x="1413" y="10632"/>
                    <a:pt x="1413" y="10610"/>
                  </a:cubicBezTo>
                  <a:cubicBezTo>
                    <a:pt x="1413" y="10588"/>
                    <a:pt x="1413" y="10566"/>
                    <a:pt x="1413" y="10544"/>
                  </a:cubicBezTo>
                  <a:cubicBezTo>
                    <a:pt x="1435" y="10544"/>
                    <a:pt x="1457" y="10522"/>
                    <a:pt x="1479" y="10522"/>
                  </a:cubicBezTo>
                  <a:cubicBezTo>
                    <a:pt x="1611" y="10500"/>
                    <a:pt x="1633" y="10478"/>
                    <a:pt x="1633" y="10301"/>
                  </a:cubicBezTo>
                  <a:cubicBezTo>
                    <a:pt x="1650" y="10250"/>
                    <a:pt x="1667" y="10199"/>
                    <a:pt x="1715" y="10199"/>
                  </a:cubicBezTo>
                  <a:cubicBezTo>
                    <a:pt x="1729" y="10199"/>
                    <a:pt x="1746" y="10203"/>
                    <a:pt x="1766" y="10213"/>
                  </a:cubicBezTo>
                  <a:lnTo>
                    <a:pt x="1810" y="10213"/>
                  </a:lnTo>
                  <a:cubicBezTo>
                    <a:pt x="1854" y="10213"/>
                    <a:pt x="1876" y="10213"/>
                    <a:pt x="1898" y="10147"/>
                  </a:cubicBezTo>
                  <a:cubicBezTo>
                    <a:pt x="1931" y="10097"/>
                    <a:pt x="1964" y="10072"/>
                    <a:pt x="2016" y="10072"/>
                  </a:cubicBezTo>
                  <a:cubicBezTo>
                    <a:pt x="2033" y="10072"/>
                    <a:pt x="2053" y="10075"/>
                    <a:pt x="2075" y="10080"/>
                  </a:cubicBezTo>
                  <a:cubicBezTo>
                    <a:pt x="2097" y="10080"/>
                    <a:pt x="2097" y="10058"/>
                    <a:pt x="2119" y="10058"/>
                  </a:cubicBezTo>
                  <a:cubicBezTo>
                    <a:pt x="2141" y="10014"/>
                    <a:pt x="2185" y="9992"/>
                    <a:pt x="2185" y="9948"/>
                  </a:cubicBezTo>
                  <a:cubicBezTo>
                    <a:pt x="2207" y="9882"/>
                    <a:pt x="2251" y="9838"/>
                    <a:pt x="2317" y="9838"/>
                  </a:cubicBezTo>
                  <a:cubicBezTo>
                    <a:pt x="2339" y="9816"/>
                    <a:pt x="2362" y="9816"/>
                    <a:pt x="2384" y="9793"/>
                  </a:cubicBezTo>
                  <a:cubicBezTo>
                    <a:pt x="2406" y="9749"/>
                    <a:pt x="2472" y="9727"/>
                    <a:pt x="2516" y="9705"/>
                  </a:cubicBezTo>
                  <a:cubicBezTo>
                    <a:pt x="2582" y="9705"/>
                    <a:pt x="2648" y="9661"/>
                    <a:pt x="2693" y="9595"/>
                  </a:cubicBezTo>
                  <a:cubicBezTo>
                    <a:pt x="2715" y="9551"/>
                    <a:pt x="2759" y="9485"/>
                    <a:pt x="2781" y="9440"/>
                  </a:cubicBezTo>
                  <a:cubicBezTo>
                    <a:pt x="2825" y="9396"/>
                    <a:pt x="2869" y="9330"/>
                    <a:pt x="2935" y="9286"/>
                  </a:cubicBezTo>
                  <a:cubicBezTo>
                    <a:pt x="2979" y="9264"/>
                    <a:pt x="2979" y="9220"/>
                    <a:pt x="3002" y="9176"/>
                  </a:cubicBezTo>
                  <a:cubicBezTo>
                    <a:pt x="3002" y="9087"/>
                    <a:pt x="3024" y="8977"/>
                    <a:pt x="3046" y="8889"/>
                  </a:cubicBezTo>
                  <a:cubicBezTo>
                    <a:pt x="3046" y="8844"/>
                    <a:pt x="3068" y="8800"/>
                    <a:pt x="3112" y="8778"/>
                  </a:cubicBezTo>
                  <a:cubicBezTo>
                    <a:pt x="3121" y="8769"/>
                    <a:pt x="3134" y="8764"/>
                    <a:pt x="3148" y="8764"/>
                  </a:cubicBezTo>
                  <a:cubicBezTo>
                    <a:pt x="3167" y="8764"/>
                    <a:pt x="3187" y="8774"/>
                    <a:pt x="3200" y="8800"/>
                  </a:cubicBezTo>
                  <a:cubicBezTo>
                    <a:pt x="3200" y="8818"/>
                    <a:pt x="3200" y="8851"/>
                    <a:pt x="3224" y="8851"/>
                  </a:cubicBezTo>
                  <a:cubicBezTo>
                    <a:pt x="3229" y="8851"/>
                    <a:pt x="3236" y="8849"/>
                    <a:pt x="3244" y="8844"/>
                  </a:cubicBezTo>
                  <a:cubicBezTo>
                    <a:pt x="3244" y="8822"/>
                    <a:pt x="3266" y="8778"/>
                    <a:pt x="3266" y="8734"/>
                  </a:cubicBezTo>
                  <a:cubicBezTo>
                    <a:pt x="3244" y="8690"/>
                    <a:pt x="3244" y="8668"/>
                    <a:pt x="3222" y="8624"/>
                  </a:cubicBezTo>
                  <a:cubicBezTo>
                    <a:pt x="3200" y="8558"/>
                    <a:pt x="3178" y="8491"/>
                    <a:pt x="3266" y="8425"/>
                  </a:cubicBezTo>
                  <a:cubicBezTo>
                    <a:pt x="3266" y="8425"/>
                    <a:pt x="3266" y="8403"/>
                    <a:pt x="3266" y="8381"/>
                  </a:cubicBezTo>
                  <a:cubicBezTo>
                    <a:pt x="3266" y="8337"/>
                    <a:pt x="3266" y="8315"/>
                    <a:pt x="3266" y="8293"/>
                  </a:cubicBezTo>
                  <a:cubicBezTo>
                    <a:pt x="3244" y="8249"/>
                    <a:pt x="3266" y="8204"/>
                    <a:pt x="3288" y="8182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43" y="7962"/>
                    <a:pt x="3443" y="7962"/>
                    <a:pt x="3465" y="7895"/>
                  </a:cubicBezTo>
                  <a:cubicBezTo>
                    <a:pt x="3465" y="7895"/>
                    <a:pt x="3465" y="7895"/>
                    <a:pt x="3465" y="7873"/>
                  </a:cubicBezTo>
                  <a:cubicBezTo>
                    <a:pt x="3443" y="7895"/>
                    <a:pt x="3421" y="7895"/>
                    <a:pt x="3377" y="7895"/>
                  </a:cubicBezTo>
                  <a:cubicBezTo>
                    <a:pt x="3399" y="7851"/>
                    <a:pt x="3399" y="7851"/>
                    <a:pt x="3421" y="7807"/>
                  </a:cubicBezTo>
                  <a:cubicBezTo>
                    <a:pt x="3465" y="7763"/>
                    <a:pt x="3487" y="7697"/>
                    <a:pt x="3465" y="7653"/>
                  </a:cubicBezTo>
                  <a:cubicBezTo>
                    <a:pt x="3421" y="7542"/>
                    <a:pt x="3421" y="7454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43" y="7300"/>
                    <a:pt x="3487" y="7322"/>
                    <a:pt x="3509" y="7344"/>
                  </a:cubicBezTo>
                  <a:cubicBezTo>
                    <a:pt x="3553" y="7300"/>
                    <a:pt x="3597" y="7278"/>
                    <a:pt x="3642" y="7233"/>
                  </a:cubicBezTo>
                  <a:cubicBezTo>
                    <a:pt x="3642" y="7189"/>
                    <a:pt x="3642" y="7167"/>
                    <a:pt x="3642" y="7123"/>
                  </a:cubicBezTo>
                  <a:cubicBezTo>
                    <a:pt x="3664" y="7123"/>
                    <a:pt x="3686" y="7101"/>
                    <a:pt x="3708" y="7101"/>
                  </a:cubicBezTo>
                  <a:cubicBezTo>
                    <a:pt x="3730" y="7101"/>
                    <a:pt x="3752" y="7123"/>
                    <a:pt x="3796" y="7123"/>
                  </a:cubicBezTo>
                  <a:cubicBezTo>
                    <a:pt x="3813" y="7129"/>
                    <a:pt x="3828" y="7131"/>
                    <a:pt x="3841" y="7131"/>
                  </a:cubicBezTo>
                  <a:cubicBezTo>
                    <a:pt x="3882" y="7131"/>
                    <a:pt x="3906" y="7107"/>
                    <a:pt x="3906" y="7057"/>
                  </a:cubicBezTo>
                  <a:cubicBezTo>
                    <a:pt x="3906" y="7035"/>
                    <a:pt x="3906" y="7013"/>
                    <a:pt x="3906" y="6991"/>
                  </a:cubicBezTo>
                  <a:cubicBezTo>
                    <a:pt x="3973" y="6991"/>
                    <a:pt x="4039" y="6947"/>
                    <a:pt x="4083" y="6880"/>
                  </a:cubicBezTo>
                  <a:cubicBezTo>
                    <a:pt x="4105" y="6858"/>
                    <a:pt x="4149" y="6858"/>
                    <a:pt x="4193" y="6858"/>
                  </a:cubicBezTo>
                  <a:cubicBezTo>
                    <a:pt x="4237" y="6858"/>
                    <a:pt x="4259" y="6880"/>
                    <a:pt x="4304" y="6880"/>
                  </a:cubicBezTo>
                  <a:cubicBezTo>
                    <a:pt x="4326" y="6880"/>
                    <a:pt x="4348" y="6858"/>
                    <a:pt x="4370" y="6858"/>
                  </a:cubicBezTo>
                  <a:cubicBezTo>
                    <a:pt x="4370" y="6836"/>
                    <a:pt x="4348" y="6814"/>
                    <a:pt x="4348" y="6792"/>
                  </a:cubicBezTo>
                  <a:cubicBezTo>
                    <a:pt x="4326" y="6748"/>
                    <a:pt x="4326" y="6704"/>
                    <a:pt x="4370" y="6682"/>
                  </a:cubicBezTo>
                  <a:cubicBezTo>
                    <a:pt x="4392" y="6638"/>
                    <a:pt x="4436" y="6593"/>
                    <a:pt x="4480" y="6549"/>
                  </a:cubicBezTo>
                  <a:cubicBezTo>
                    <a:pt x="4480" y="6505"/>
                    <a:pt x="4436" y="6461"/>
                    <a:pt x="4414" y="6417"/>
                  </a:cubicBezTo>
                  <a:cubicBezTo>
                    <a:pt x="4370" y="6351"/>
                    <a:pt x="4370" y="6306"/>
                    <a:pt x="4392" y="6240"/>
                  </a:cubicBezTo>
                  <a:lnTo>
                    <a:pt x="4392" y="6240"/>
                  </a:lnTo>
                  <a:cubicBezTo>
                    <a:pt x="4453" y="6277"/>
                    <a:pt x="4480" y="6293"/>
                    <a:pt x="4503" y="6293"/>
                  </a:cubicBezTo>
                  <a:cubicBezTo>
                    <a:pt x="4522" y="6293"/>
                    <a:pt x="4539" y="6282"/>
                    <a:pt x="4568" y="6262"/>
                  </a:cubicBezTo>
                  <a:cubicBezTo>
                    <a:pt x="4546" y="6240"/>
                    <a:pt x="4524" y="6218"/>
                    <a:pt x="4502" y="6196"/>
                  </a:cubicBezTo>
                  <a:cubicBezTo>
                    <a:pt x="4502" y="6130"/>
                    <a:pt x="4546" y="6086"/>
                    <a:pt x="4568" y="6064"/>
                  </a:cubicBezTo>
                  <a:cubicBezTo>
                    <a:pt x="4635" y="5998"/>
                    <a:pt x="4613" y="5975"/>
                    <a:pt x="4546" y="5931"/>
                  </a:cubicBezTo>
                  <a:cubicBezTo>
                    <a:pt x="4524" y="5931"/>
                    <a:pt x="4524" y="5909"/>
                    <a:pt x="4502" y="5909"/>
                  </a:cubicBezTo>
                  <a:cubicBezTo>
                    <a:pt x="4546" y="5865"/>
                    <a:pt x="4591" y="5821"/>
                    <a:pt x="4613" y="5777"/>
                  </a:cubicBezTo>
                  <a:cubicBezTo>
                    <a:pt x="4657" y="5733"/>
                    <a:pt x="4657" y="5689"/>
                    <a:pt x="4679" y="5622"/>
                  </a:cubicBezTo>
                  <a:cubicBezTo>
                    <a:pt x="4767" y="5622"/>
                    <a:pt x="4789" y="5534"/>
                    <a:pt x="4811" y="5490"/>
                  </a:cubicBezTo>
                  <a:cubicBezTo>
                    <a:pt x="4821" y="5485"/>
                    <a:pt x="4831" y="5483"/>
                    <a:pt x="4841" y="5483"/>
                  </a:cubicBezTo>
                  <a:cubicBezTo>
                    <a:pt x="4859" y="5483"/>
                    <a:pt x="4877" y="5488"/>
                    <a:pt x="4895" y="5488"/>
                  </a:cubicBezTo>
                  <a:cubicBezTo>
                    <a:pt x="4911" y="5488"/>
                    <a:pt x="4927" y="5484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46"/>
                    <a:pt x="4922" y="5424"/>
                  </a:cubicBezTo>
                  <a:cubicBezTo>
                    <a:pt x="4877" y="5358"/>
                    <a:pt x="4877" y="5291"/>
                    <a:pt x="4944" y="5247"/>
                  </a:cubicBezTo>
                  <a:cubicBezTo>
                    <a:pt x="4988" y="5203"/>
                    <a:pt x="4988" y="5159"/>
                    <a:pt x="4966" y="5115"/>
                  </a:cubicBezTo>
                  <a:cubicBezTo>
                    <a:pt x="4966" y="5049"/>
                    <a:pt x="4944" y="4982"/>
                    <a:pt x="4966" y="4916"/>
                  </a:cubicBezTo>
                  <a:cubicBezTo>
                    <a:pt x="4966" y="4828"/>
                    <a:pt x="5010" y="4762"/>
                    <a:pt x="5054" y="4695"/>
                  </a:cubicBezTo>
                  <a:cubicBezTo>
                    <a:pt x="5098" y="4673"/>
                    <a:pt x="5098" y="4629"/>
                    <a:pt x="5098" y="4585"/>
                  </a:cubicBezTo>
                  <a:cubicBezTo>
                    <a:pt x="5076" y="4453"/>
                    <a:pt x="5142" y="4386"/>
                    <a:pt x="5253" y="4386"/>
                  </a:cubicBezTo>
                  <a:cubicBezTo>
                    <a:pt x="5275" y="4409"/>
                    <a:pt x="5297" y="4409"/>
                    <a:pt x="5319" y="4409"/>
                  </a:cubicBezTo>
                  <a:cubicBezTo>
                    <a:pt x="5341" y="4386"/>
                    <a:pt x="5363" y="4386"/>
                    <a:pt x="5385" y="4364"/>
                  </a:cubicBezTo>
                  <a:cubicBezTo>
                    <a:pt x="5451" y="4298"/>
                    <a:pt x="5517" y="4210"/>
                    <a:pt x="5451" y="4100"/>
                  </a:cubicBezTo>
                  <a:cubicBezTo>
                    <a:pt x="5451" y="4100"/>
                    <a:pt x="5451" y="4077"/>
                    <a:pt x="5451" y="4077"/>
                  </a:cubicBezTo>
                  <a:cubicBezTo>
                    <a:pt x="5429" y="4033"/>
                    <a:pt x="5451" y="4011"/>
                    <a:pt x="5495" y="4011"/>
                  </a:cubicBezTo>
                  <a:cubicBezTo>
                    <a:pt x="5517" y="4011"/>
                    <a:pt x="5540" y="3989"/>
                    <a:pt x="5562" y="3989"/>
                  </a:cubicBezTo>
                  <a:cubicBezTo>
                    <a:pt x="5628" y="3879"/>
                    <a:pt x="5672" y="3791"/>
                    <a:pt x="5716" y="3680"/>
                  </a:cubicBezTo>
                  <a:cubicBezTo>
                    <a:pt x="5716" y="3658"/>
                    <a:pt x="5760" y="3636"/>
                    <a:pt x="5782" y="3636"/>
                  </a:cubicBezTo>
                  <a:cubicBezTo>
                    <a:pt x="5790" y="3629"/>
                    <a:pt x="5799" y="3626"/>
                    <a:pt x="5810" y="3626"/>
                  </a:cubicBezTo>
                  <a:cubicBezTo>
                    <a:pt x="5831" y="3626"/>
                    <a:pt x="5856" y="3636"/>
                    <a:pt x="5871" y="3636"/>
                  </a:cubicBezTo>
                  <a:cubicBezTo>
                    <a:pt x="5893" y="3658"/>
                    <a:pt x="5893" y="3680"/>
                    <a:pt x="5893" y="3702"/>
                  </a:cubicBezTo>
                  <a:cubicBezTo>
                    <a:pt x="5915" y="3724"/>
                    <a:pt x="5937" y="3724"/>
                    <a:pt x="5959" y="3724"/>
                  </a:cubicBezTo>
                  <a:cubicBezTo>
                    <a:pt x="5981" y="3702"/>
                    <a:pt x="6003" y="3702"/>
                    <a:pt x="6003" y="3680"/>
                  </a:cubicBezTo>
                  <a:cubicBezTo>
                    <a:pt x="6025" y="3636"/>
                    <a:pt x="6003" y="3614"/>
                    <a:pt x="6025" y="3592"/>
                  </a:cubicBezTo>
                  <a:cubicBezTo>
                    <a:pt x="6025" y="3525"/>
                    <a:pt x="6064" y="3496"/>
                    <a:pt x="6111" y="3496"/>
                  </a:cubicBezTo>
                  <a:cubicBezTo>
                    <a:pt x="6126" y="3496"/>
                    <a:pt x="6142" y="3498"/>
                    <a:pt x="6157" y="3504"/>
                  </a:cubicBezTo>
                  <a:cubicBezTo>
                    <a:pt x="6180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5" y="3415"/>
                  </a:cubicBezTo>
                  <a:cubicBezTo>
                    <a:pt x="6157" y="3349"/>
                    <a:pt x="6157" y="3349"/>
                    <a:pt x="6202" y="3283"/>
                  </a:cubicBezTo>
                  <a:cubicBezTo>
                    <a:pt x="6224" y="3283"/>
                    <a:pt x="6224" y="3305"/>
                    <a:pt x="6246" y="3305"/>
                  </a:cubicBezTo>
                  <a:cubicBezTo>
                    <a:pt x="6268" y="3305"/>
                    <a:pt x="6268" y="3283"/>
                    <a:pt x="6290" y="3283"/>
                  </a:cubicBezTo>
                  <a:cubicBezTo>
                    <a:pt x="6290" y="3283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37" y="2992"/>
                    <a:pt x="6257" y="2982"/>
                    <a:pt x="6285" y="2982"/>
                  </a:cubicBezTo>
                  <a:cubicBezTo>
                    <a:pt x="6305" y="2982"/>
                    <a:pt x="6329" y="2987"/>
                    <a:pt x="6356" y="2996"/>
                  </a:cubicBezTo>
                  <a:cubicBezTo>
                    <a:pt x="6378" y="3018"/>
                    <a:pt x="6378" y="3018"/>
                    <a:pt x="6378" y="3018"/>
                  </a:cubicBezTo>
                  <a:cubicBezTo>
                    <a:pt x="6422" y="2974"/>
                    <a:pt x="6422" y="2930"/>
                    <a:pt x="6400" y="2886"/>
                  </a:cubicBezTo>
                  <a:cubicBezTo>
                    <a:pt x="6400" y="2864"/>
                    <a:pt x="6378" y="2820"/>
                    <a:pt x="6400" y="2797"/>
                  </a:cubicBezTo>
                  <a:cubicBezTo>
                    <a:pt x="6444" y="2753"/>
                    <a:pt x="6378" y="2731"/>
                    <a:pt x="6400" y="2687"/>
                  </a:cubicBezTo>
                  <a:cubicBezTo>
                    <a:pt x="6444" y="2643"/>
                    <a:pt x="6422" y="2577"/>
                    <a:pt x="6422" y="2533"/>
                  </a:cubicBezTo>
                  <a:cubicBezTo>
                    <a:pt x="6533" y="2466"/>
                    <a:pt x="6533" y="2466"/>
                    <a:pt x="6577" y="2356"/>
                  </a:cubicBezTo>
                  <a:cubicBezTo>
                    <a:pt x="6599" y="2312"/>
                    <a:pt x="6621" y="2290"/>
                    <a:pt x="6665" y="2268"/>
                  </a:cubicBezTo>
                  <a:cubicBezTo>
                    <a:pt x="6687" y="2246"/>
                    <a:pt x="6687" y="2224"/>
                    <a:pt x="6709" y="2224"/>
                  </a:cubicBezTo>
                  <a:cubicBezTo>
                    <a:pt x="6775" y="2157"/>
                    <a:pt x="6797" y="2113"/>
                    <a:pt x="6731" y="2025"/>
                  </a:cubicBezTo>
                  <a:cubicBezTo>
                    <a:pt x="6687" y="1959"/>
                    <a:pt x="6665" y="1871"/>
                    <a:pt x="6643" y="1782"/>
                  </a:cubicBezTo>
                  <a:cubicBezTo>
                    <a:pt x="6621" y="1738"/>
                    <a:pt x="6599" y="1672"/>
                    <a:pt x="6555" y="1606"/>
                  </a:cubicBezTo>
                  <a:cubicBezTo>
                    <a:pt x="6511" y="1562"/>
                    <a:pt x="6533" y="1517"/>
                    <a:pt x="6555" y="1451"/>
                  </a:cubicBezTo>
                  <a:cubicBezTo>
                    <a:pt x="6599" y="1407"/>
                    <a:pt x="6753" y="1208"/>
                    <a:pt x="6797" y="1186"/>
                  </a:cubicBezTo>
                  <a:cubicBezTo>
                    <a:pt x="6820" y="1186"/>
                    <a:pt x="6820" y="1186"/>
                    <a:pt x="6820" y="1164"/>
                  </a:cubicBezTo>
                  <a:cubicBezTo>
                    <a:pt x="6886" y="1120"/>
                    <a:pt x="6908" y="1032"/>
                    <a:pt x="6864" y="966"/>
                  </a:cubicBezTo>
                  <a:cubicBezTo>
                    <a:pt x="6864" y="944"/>
                    <a:pt x="6842" y="922"/>
                    <a:pt x="6820" y="899"/>
                  </a:cubicBezTo>
                  <a:cubicBezTo>
                    <a:pt x="6797" y="855"/>
                    <a:pt x="6797" y="811"/>
                    <a:pt x="6820" y="745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42" y="657"/>
                    <a:pt x="6842" y="635"/>
                  </a:cubicBezTo>
                  <a:cubicBezTo>
                    <a:pt x="6775" y="546"/>
                    <a:pt x="6731" y="436"/>
                    <a:pt x="6599" y="414"/>
                  </a:cubicBezTo>
                  <a:cubicBezTo>
                    <a:pt x="6511" y="392"/>
                    <a:pt x="6422" y="348"/>
                    <a:pt x="6378" y="259"/>
                  </a:cubicBezTo>
                  <a:cubicBezTo>
                    <a:pt x="6334" y="237"/>
                    <a:pt x="6312" y="215"/>
                    <a:pt x="6290" y="193"/>
                  </a:cubicBezTo>
                  <a:cubicBezTo>
                    <a:pt x="6202" y="171"/>
                    <a:pt x="6135" y="149"/>
                    <a:pt x="6047" y="149"/>
                  </a:cubicBezTo>
                  <a:cubicBezTo>
                    <a:pt x="6003" y="149"/>
                    <a:pt x="5959" y="127"/>
                    <a:pt x="5937" y="105"/>
                  </a:cubicBezTo>
                  <a:cubicBezTo>
                    <a:pt x="5915" y="105"/>
                    <a:pt x="5893" y="83"/>
                    <a:pt x="5848" y="83"/>
                  </a:cubicBezTo>
                  <a:cubicBezTo>
                    <a:pt x="5782" y="83"/>
                    <a:pt x="5694" y="61"/>
                    <a:pt x="5628" y="17"/>
                  </a:cubicBezTo>
                  <a:cubicBezTo>
                    <a:pt x="5617" y="6"/>
                    <a:pt x="5600" y="0"/>
                    <a:pt x="5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5150425" y="731375"/>
              <a:ext cx="172725" cy="273675"/>
            </a:xfrm>
            <a:custGeom>
              <a:avLst/>
              <a:gdLst/>
              <a:ahLst/>
              <a:cxnLst/>
              <a:rect l="l" t="t" r="r" b="b"/>
              <a:pathLst>
                <a:path w="6909" h="10947" extrusionOk="0">
                  <a:moveTo>
                    <a:pt x="5366" y="4184"/>
                  </a:moveTo>
                  <a:cubicBezTo>
                    <a:pt x="5373" y="4184"/>
                    <a:pt x="5379" y="4187"/>
                    <a:pt x="5386" y="4193"/>
                  </a:cubicBezTo>
                  <a:cubicBezTo>
                    <a:pt x="5408" y="4215"/>
                    <a:pt x="5386" y="4237"/>
                    <a:pt x="5408" y="4282"/>
                  </a:cubicBezTo>
                  <a:lnTo>
                    <a:pt x="5342" y="4282"/>
                  </a:lnTo>
                  <a:cubicBezTo>
                    <a:pt x="5297" y="4260"/>
                    <a:pt x="5297" y="4237"/>
                    <a:pt x="5319" y="4215"/>
                  </a:cubicBezTo>
                  <a:cubicBezTo>
                    <a:pt x="5335" y="4200"/>
                    <a:pt x="5351" y="4184"/>
                    <a:pt x="5366" y="4184"/>
                  </a:cubicBezTo>
                  <a:close/>
                  <a:moveTo>
                    <a:pt x="4768" y="4878"/>
                  </a:moveTo>
                  <a:cubicBezTo>
                    <a:pt x="4790" y="4878"/>
                    <a:pt x="4812" y="4878"/>
                    <a:pt x="4834" y="4900"/>
                  </a:cubicBezTo>
                  <a:cubicBezTo>
                    <a:pt x="4856" y="4900"/>
                    <a:pt x="4856" y="4922"/>
                    <a:pt x="4856" y="4944"/>
                  </a:cubicBezTo>
                  <a:cubicBezTo>
                    <a:pt x="4878" y="4966"/>
                    <a:pt x="4878" y="4988"/>
                    <a:pt x="4856" y="5010"/>
                  </a:cubicBezTo>
                  <a:cubicBezTo>
                    <a:pt x="4849" y="5017"/>
                    <a:pt x="4841" y="5020"/>
                    <a:pt x="4834" y="5020"/>
                  </a:cubicBezTo>
                  <a:cubicBezTo>
                    <a:pt x="4819" y="5020"/>
                    <a:pt x="4805" y="5010"/>
                    <a:pt x="4790" y="5010"/>
                  </a:cubicBezTo>
                  <a:cubicBezTo>
                    <a:pt x="4768" y="4988"/>
                    <a:pt x="4746" y="4966"/>
                    <a:pt x="4746" y="4922"/>
                  </a:cubicBezTo>
                  <a:cubicBezTo>
                    <a:pt x="4746" y="4922"/>
                    <a:pt x="4768" y="4878"/>
                    <a:pt x="4768" y="4878"/>
                  </a:cubicBezTo>
                  <a:close/>
                  <a:moveTo>
                    <a:pt x="4834" y="5164"/>
                  </a:moveTo>
                  <a:cubicBezTo>
                    <a:pt x="4856" y="5164"/>
                    <a:pt x="4856" y="5209"/>
                    <a:pt x="4856" y="5231"/>
                  </a:cubicBezTo>
                  <a:cubicBezTo>
                    <a:pt x="4834" y="5275"/>
                    <a:pt x="4812" y="5275"/>
                    <a:pt x="4790" y="5275"/>
                  </a:cubicBezTo>
                  <a:lnTo>
                    <a:pt x="4768" y="5275"/>
                  </a:lnTo>
                  <a:cubicBezTo>
                    <a:pt x="4768" y="5275"/>
                    <a:pt x="4746" y="5253"/>
                    <a:pt x="4746" y="5253"/>
                  </a:cubicBezTo>
                  <a:cubicBezTo>
                    <a:pt x="4746" y="5231"/>
                    <a:pt x="4768" y="5231"/>
                    <a:pt x="4768" y="5209"/>
                  </a:cubicBezTo>
                  <a:cubicBezTo>
                    <a:pt x="4768" y="5186"/>
                    <a:pt x="4790" y="5164"/>
                    <a:pt x="4834" y="5164"/>
                  </a:cubicBezTo>
                  <a:close/>
                  <a:moveTo>
                    <a:pt x="5540" y="0"/>
                  </a:moveTo>
                  <a:cubicBezTo>
                    <a:pt x="5518" y="22"/>
                    <a:pt x="5496" y="22"/>
                    <a:pt x="5474" y="44"/>
                  </a:cubicBezTo>
                  <a:cubicBezTo>
                    <a:pt x="5386" y="66"/>
                    <a:pt x="5342" y="133"/>
                    <a:pt x="5297" y="199"/>
                  </a:cubicBezTo>
                  <a:cubicBezTo>
                    <a:pt x="5297" y="243"/>
                    <a:pt x="5275" y="265"/>
                    <a:pt x="5275" y="287"/>
                  </a:cubicBezTo>
                  <a:cubicBezTo>
                    <a:pt x="5231" y="287"/>
                    <a:pt x="5209" y="265"/>
                    <a:pt x="5187" y="265"/>
                  </a:cubicBezTo>
                  <a:cubicBezTo>
                    <a:pt x="5121" y="309"/>
                    <a:pt x="5077" y="375"/>
                    <a:pt x="5033" y="464"/>
                  </a:cubicBezTo>
                  <a:cubicBezTo>
                    <a:pt x="4966" y="552"/>
                    <a:pt x="4944" y="640"/>
                    <a:pt x="4988" y="728"/>
                  </a:cubicBezTo>
                  <a:cubicBezTo>
                    <a:pt x="5010" y="839"/>
                    <a:pt x="4988" y="883"/>
                    <a:pt x="4878" y="905"/>
                  </a:cubicBezTo>
                  <a:cubicBezTo>
                    <a:pt x="4841" y="905"/>
                    <a:pt x="4807" y="907"/>
                    <a:pt x="4775" y="907"/>
                  </a:cubicBezTo>
                  <a:cubicBezTo>
                    <a:pt x="4711" y="907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80" y="828"/>
                  </a:cubicBezTo>
                  <a:cubicBezTo>
                    <a:pt x="4569" y="828"/>
                    <a:pt x="4558" y="828"/>
                    <a:pt x="4547" y="817"/>
                  </a:cubicBezTo>
                  <a:cubicBezTo>
                    <a:pt x="4525" y="883"/>
                    <a:pt x="4525" y="927"/>
                    <a:pt x="4525" y="971"/>
                  </a:cubicBezTo>
                  <a:cubicBezTo>
                    <a:pt x="4459" y="971"/>
                    <a:pt x="4415" y="993"/>
                    <a:pt x="4370" y="993"/>
                  </a:cubicBezTo>
                  <a:cubicBezTo>
                    <a:pt x="4326" y="993"/>
                    <a:pt x="4304" y="1015"/>
                    <a:pt x="4304" y="1059"/>
                  </a:cubicBezTo>
                  <a:cubicBezTo>
                    <a:pt x="4304" y="1104"/>
                    <a:pt x="4304" y="1170"/>
                    <a:pt x="4326" y="1214"/>
                  </a:cubicBezTo>
                  <a:cubicBezTo>
                    <a:pt x="4326" y="1258"/>
                    <a:pt x="4304" y="1302"/>
                    <a:pt x="4282" y="1346"/>
                  </a:cubicBezTo>
                  <a:cubicBezTo>
                    <a:pt x="4260" y="1346"/>
                    <a:pt x="4260" y="1368"/>
                    <a:pt x="4260" y="1391"/>
                  </a:cubicBezTo>
                  <a:cubicBezTo>
                    <a:pt x="4282" y="1413"/>
                    <a:pt x="4282" y="1413"/>
                    <a:pt x="4304" y="1435"/>
                  </a:cubicBezTo>
                  <a:cubicBezTo>
                    <a:pt x="4348" y="1479"/>
                    <a:pt x="4348" y="1479"/>
                    <a:pt x="4304" y="1523"/>
                  </a:cubicBezTo>
                  <a:cubicBezTo>
                    <a:pt x="4282" y="1523"/>
                    <a:pt x="4260" y="1545"/>
                    <a:pt x="4260" y="1545"/>
                  </a:cubicBezTo>
                  <a:cubicBezTo>
                    <a:pt x="4260" y="1633"/>
                    <a:pt x="4282" y="1699"/>
                    <a:pt x="4282" y="1766"/>
                  </a:cubicBezTo>
                  <a:cubicBezTo>
                    <a:pt x="4282" y="1815"/>
                    <a:pt x="4257" y="1840"/>
                    <a:pt x="4226" y="1840"/>
                  </a:cubicBezTo>
                  <a:cubicBezTo>
                    <a:pt x="4216" y="1840"/>
                    <a:pt x="4205" y="1837"/>
                    <a:pt x="4194" y="1832"/>
                  </a:cubicBezTo>
                  <a:cubicBezTo>
                    <a:pt x="4179" y="1817"/>
                    <a:pt x="4163" y="1791"/>
                    <a:pt x="4141" y="1791"/>
                  </a:cubicBezTo>
                  <a:cubicBezTo>
                    <a:pt x="4131" y="1791"/>
                    <a:pt x="4119" y="1796"/>
                    <a:pt x="4106" y="1810"/>
                  </a:cubicBezTo>
                  <a:cubicBezTo>
                    <a:pt x="4106" y="1854"/>
                    <a:pt x="4128" y="1898"/>
                    <a:pt x="4106" y="1942"/>
                  </a:cubicBezTo>
                  <a:cubicBezTo>
                    <a:pt x="4084" y="2008"/>
                    <a:pt x="4128" y="2075"/>
                    <a:pt x="4172" y="2119"/>
                  </a:cubicBezTo>
                  <a:cubicBezTo>
                    <a:pt x="4194" y="2141"/>
                    <a:pt x="4238" y="2163"/>
                    <a:pt x="4260" y="2185"/>
                  </a:cubicBezTo>
                  <a:cubicBezTo>
                    <a:pt x="4282" y="2207"/>
                    <a:pt x="4282" y="2229"/>
                    <a:pt x="4304" y="2251"/>
                  </a:cubicBezTo>
                  <a:cubicBezTo>
                    <a:pt x="4282" y="2317"/>
                    <a:pt x="4238" y="2384"/>
                    <a:pt x="4216" y="2428"/>
                  </a:cubicBezTo>
                  <a:cubicBezTo>
                    <a:pt x="4128" y="2428"/>
                    <a:pt x="4150" y="2317"/>
                    <a:pt x="4084" y="2295"/>
                  </a:cubicBezTo>
                  <a:cubicBezTo>
                    <a:pt x="4017" y="2362"/>
                    <a:pt x="4084" y="2428"/>
                    <a:pt x="4084" y="2494"/>
                  </a:cubicBezTo>
                  <a:cubicBezTo>
                    <a:pt x="3929" y="2538"/>
                    <a:pt x="3775" y="2538"/>
                    <a:pt x="3620" y="2560"/>
                  </a:cubicBezTo>
                  <a:cubicBezTo>
                    <a:pt x="3620" y="2604"/>
                    <a:pt x="3620" y="2626"/>
                    <a:pt x="3620" y="2671"/>
                  </a:cubicBezTo>
                  <a:cubicBezTo>
                    <a:pt x="3579" y="2657"/>
                    <a:pt x="3546" y="2626"/>
                    <a:pt x="3517" y="2626"/>
                  </a:cubicBezTo>
                  <a:cubicBezTo>
                    <a:pt x="3499" y="2626"/>
                    <a:pt x="3482" y="2637"/>
                    <a:pt x="3466" y="2671"/>
                  </a:cubicBezTo>
                  <a:cubicBezTo>
                    <a:pt x="3466" y="2693"/>
                    <a:pt x="3488" y="2715"/>
                    <a:pt x="3510" y="2737"/>
                  </a:cubicBezTo>
                  <a:cubicBezTo>
                    <a:pt x="3532" y="2759"/>
                    <a:pt x="3554" y="2803"/>
                    <a:pt x="3532" y="2847"/>
                  </a:cubicBezTo>
                  <a:cubicBezTo>
                    <a:pt x="3532" y="2957"/>
                    <a:pt x="3510" y="3090"/>
                    <a:pt x="3510" y="3200"/>
                  </a:cubicBezTo>
                  <a:cubicBezTo>
                    <a:pt x="3510" y="3244"/>
                    <a:pt x="3488" y="3266"/>
                    <a:pt x="3444" y="3289"/>
                  </a:cubicBezTo>
                  <a:lnTo>
                    <a:pt x="3377" y="3289"/>
                  </a:lnTo>
                  <a:cubicBezTo>
                    <a:pt x="3338" y="3304"/>
                    <a:pt x="3305" y="3311"/>
                    <a:pt x="3275" y="3311"/>
                  </a:cubicBezTo>
                  <a:cubicBezTo>
                    <a:pt x="3220" y="3311"/>
                    <a:pt x="3177" y="3287"/>
                    <a:pt x="3135" y="3244"/>
                  </a:cubicBezTo>
                  <a:cubicBezTo>
                    <a:pt x="3119" y="3229"/>
                    <a:pt x="3103" y="3213"/>
                    <a:pt x="3088" y="3213"/>
                  </a:cubicBezTo>
                  <a:cubicBezTo>
                    <a:pt x="3081" y="3213"/>
                    <a:pt x="3075" y="3216"/>
                    <a:pt x="3068" y="3222"/>
                  </a:cubicBezTo>
                  <a:cubicBezTo>
                    <a:pt x="3068" y="3244"/>
                    <a:pt x="3090" y="3266"/>
                    <a:pt x="3090" y="3266"/>
                  </a:cubicBezTo>
                  <a:cubicBezTo>
                    <a:pt x="3113" y="3289"/>
                    <a:pt x="3157" y="3311"/>
                    <a:pt x="3179" y="3355"/>
                  </a:cubicBezTo>
                  <a:cubicBezTo>
                    <a:pt x="3245" y="3421"/>
                    <a:pt x="3223" y="3509"/>
                    <a:pt x="3135" y="3553"/>
                  </a:cubicBezTo>
                  <a:cubicBezTo>
                    <a:pt x="3090" y="3575"/>
                    <a:pt x="3024" y="3597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92" y="3774"/>
                    <a:pt x="2804" y="3862"/>
                    <a:pt x="2804" y="3973"/>
                  </a:cubicBezTo>
                  <a:cubicBezTo>
                    <a:pt x="2804" y="3995"/>
                    <a:pt x="2804" y="4017"/>
                    <a:pt x="2781" y="4039"/>
                  </a:cubicBezTo>
                  <a:cubicBezTo>
                    <a:pt x="2737" y="4105"/>
                    <a:pt x="2737" y="4171"/>
                    <a:pt x="2759" y="4237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4" y="4392"/>
                    <a:pt x="2804" y="4436"/>
                    <a:pt x="2826" y="4502"/>
                  </a:cubicBezTo>
                  <a:cubicBezTo>
                    <a:pt x="2826" y="4524"/>
                    <a:pt x="2848" y="4569"/>
                    <a:pt x="2848" y="4591"/>
                  </a:cubicBezTo>
                  <a:cubicBezTo>
                    <a:pt x="2870" y="4657"/>
                    <a:pt x="2848" y="4701"/>
                    <a:pt x="2804" y="4745"/>
                  </a:cubicBezTo>
                  <a:cubicBezTo>
                    <a:pt x="2759" y="4767"/>
                    <a:pt x="2737" y="4789"/>
                    <a:pt x="2715" y="4789"/>
                  </a:cubicBezTo>
                  <a:cubicBezTo>
                    <a:pt x="2693" y="4855"/>
                    <a:pt x="2671" y="4944"/>
                    <a:pt x="2627" y="4988"/>
                  </a:cubicBezTo>
                  <a:cubicBezTo>
                    <a:pt x="2583" y="4988"/>
                    <a:pt x="2539" y="4988"/>
                    <a:pt x="2495" y="5010"/>
                  </a:cubicBezTo>
                  <a:cubicBezTo>
                    <a:pt x="2517" y="5032"/>
                    <a:pt x="2539" y="5076"/>
                    <a:pt x="2561" y="5076"/>
                  </a:cubicBezTo>
                  <a:cubicBezTo>
                    <a:pt x="2671" y="5164"/>
                    <a:pt x="2715" y="5297"/>
                    <a:pt x="2826" y="5385"/>
                  </a:cubicBezTo>
                  <a:cubicBezTo>
                    <a:pt x="2848" y="5407"/>
                    <a:pt x="2826" y="5451"/>
                    <a:pt x="2804" y="5451"/>
                  </a:cubicBezTo>
                  <a:cubicBezTo>
                    <a:pt x="2737" y="5473"/>
                    <a:pt x="2693" y="5473"/>
                    <a:pt x="2671" y="5540"/>
                  </a:cubicBezTo>
                  <a:cubicBezTo>
                    <a:pt x="2649" y="5540"/>
                    <a:pt x="2649" y="5540"/>
                    <a:pt x="2627" y="5562"/>
                  </a:cubicBezTo>
                  <a:cubicBezTo>
                    <a:pt x="2539" y="5584"/>
                    <a:pt x="2517" y="5628"/>
                    <a:pt x="2495" y="5716"/>
                  </a:cubicBezTo>
                  <a:cubicBezTo>
                    <a:pt x="2495" y="5738"/>
                    <a:pt x="2473" y="5760"/>
                    <a:pt x="2473" y="5782"/>
                  </a:cubicBezTo>
                  <a:cubicBezTo>
                    <a:pt x="2459" y="5824"/>
                    <a:pt x="2436" y="5840"/>
                    <a:pt x="2410" y="5840"/>
                  </a:cubicBezTo>
                  <a:cubicBezTo>
                    <a:pt x="2394" y="5840"/>
                    <a:pt x="2378" y="5835"/>
                    <a:pt x="2362" y="5826"/>
                  </a:cubicBezTo>
                  <a:cubicBezTo>
                    <a:pt x="2340" y="5804"/>
                    <a:pt x="2318" y="5804"/>
                    <a:pt x="2296" y="5782"/>
                  </a:cubicBezTo>
                  <a:cubicBezTo>
                    <a:pt x="2296" y="5782"/>
                    <a:pt x="2252" y="5782"/>
                    <a:pt x="2252" y="5804"/>
                  </a:cubicBezTo>
                  <a:cubicBezTo>
                    <a:pt x="2252" y="5826"/>
                    <a:pt x="2274" y="5849"/>
                    <a:pt x="2296" y="5871"/>
                  </a:cubicBezTo>
                  <a:cubicBezTo>
                    <a:pt x="2296" y="5915"/>
                    <a:pt x="2318" y="5937"/>
                    <a:pt x="2318" y="5959"/>
                  </a:cubicBezTo>
                  <a:cubicBezTo>
                    <a:pt x="2337" y="6036"/>
                    <a:pt x="2306" y="6096"/>
                    <a:pt x="2240" y="6096"/>
                  </a:cubicBezTo>
                  <a:cubicBezTo>
                    <a:pt x="2230" y="6096"/>
                    <a:pt x="2219" y="6094"/>
                    <a:pt x="2208" y="6091"/>
                  </a:cubicBezTo>
                  <a:cubicBezTo>
                    <a:pt x="2119" y="6069"/>
                    <a:pt x="2031" y="6069"/>
                    <a:pt x="1943" y="6047"/>
                  </a:cubicBezTo>
                  <a:cubicBezTo>
                    <a:pt x="1894" y="6112"/>
                    <a:pt x="1834" y="6153"/>
                    <a:pt x="1762" y="6153"/>
                  </a:cubicBezTo>
                  <a:cubicBezTo>
                    <a:pt x="1736" y="6153"/>
                    <a:pt x="1708" y="6147"/>
                    <a:pt x="1678" y="6135"/>
                  </a:cubicBezTo>
                  <a:cubicBezTo>
                    <a:pt x="1656" y="6158"/>
                    <a:pt x="1678" y="6202"/>
                    <a:pt x="1656" y="6224"/>
                  </a:cubicBezTo>
                  <a:cubicBezTo>
                    <a:pt x="1590" y="6312"/>
                    <a:pt x="1524" y="6378"/>
                    <a:pt x="1457" y="6467"/>
                  </a:cubicBezTo>
                  <a:cubicBezTo>
                    <a:pt x="1431" y="6492"/>
                    <a:pt x="1406" y="6503"/>
                    <a:pt x="1375" y="6503"/>
                  </a:cubicBezTo>
                  <a:cubicBezTo>
                    <a:pt x="1354" y="6503"/>
                    <a:pt x="1330" y="6498"/>
                    <a:pt x="1303" y="6489"/>
                  </a:cubicBezTo>
                  <a:lnTo>
                    <a:pt x="1259" y="6489"/>
                  </a:lnTo>
                  <a:cubicBezTo>
                    <a:pt x="1252" y="6482"/>
                    <a:pt x="1244" y="6479"/>
                    <a:pt x="1235" y="6479"/>
                  </a:cubicBezTo>
                  <a:cubicBezTo>
                    <a:pt x="1213" y="6479"/>
                    <a:pt x="1186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92" y="6687"/>
                    <a:pt x="1192" y="6731"/>
                  </a:cubicBezTo>
                  <a:cubicBezTo>
                    <a:pt x="1170" y="6798"/>
                    <a:pt x="1215" y="6842"/>
                    <a:pt x="1259" y="6864"/>
                  </a:cubicBezTo>
                  <a:cubicBezTo>
                    <a:pt x="1303" y="6886"/>
                    <a:pt x="1325" y="6886"/>
                    <a:pt x="1347" y="6908"/>
                  </a:cubicBezTo>
                  <a:cubicBezTo>
                    <a:pt x="1413" y="6974"/>
                    <a:pt x="1413" y="7062"/>
                    <a:pt x="1325" y="7107"/>
                  </a:cubicBezTo>
                  <a:cubicBezTo>
                    <a:pt x="1281" y="7151"/>
                    <a:pt x="1259" y="7195"/>
                    <a:pt x="1259" y="7261"/>
                  </a:cubicBezTo>
                  <a:cubicBezTo>
                    <a:pt x="1281" y="7283"/>
                    <a:pt x="1259" y="7327"/>
                    <a:pt x="1281" y="7349"/>
                  </a:cubicBezTo>
                  <a:cubicBezTo>
                    <a:pt x="1281" y="7393"/>
                    <a:pt x="1281" y="7415"/>
                    <a:pt x="1281" y="7460"/>
                  </a:cubicBezTo>
                  <a:cubicBezTo>
                    <a:pt x="1303" y="7526"/>
                    <a:pt x="1347" y="7592"/>
                    <a:pt x="1391" y="7636"/>
                  </a:cubicBezTo>
                  <a:cubicBezTo>
                    <a:pt x="1435" y="7724"/>
                    <a:pt x="1413" y="7769"/>
                    <a:pt x="1369" y="7835"/>
                  </a:cubicBezTo>
                  <a:cubicBezTo>
                    <a:pt x="1347" y="7879"/>
                    <a:pt x="1303" y="7923"/>
                    <a:pt x="1281" y="7967"/>
                  </a:cubicBezTo>
                  <a:cubicBezTo>
                    <a:pt x="1237" y="8011"/>
                    <a:pt x="1215" y="8033"/>
                    <a:pt x="1215" y="8100"/>
                  </a:cubicBezTo>
                  <a:cubicBezTo>
                    <a:pt x="1215" y="8100"/>
                    <a:pt x="1192" y="8122"/>
                    <a:pt x="1192" y="8144"/>
                  </a:cubicBezTo>
                  <a:cubicBezTo>
                    <a:pt x="1170" y="8166"/>
                    <a:pt x="1170" y="8188"/>
                    <a:pt x="1148" y="8210"/>
                  </a:cubicBezTo>
                  <a:cubicBezTo>
                    <a:pt x="1170" y="8232"/>
                    <a:pt x="1192" y="8232"/>
                    <a:pt x="1192" y="8254"/>
                  </a:cubicBezTo>
                  <a:cubicBezTo>
                    <a:pt x="1215" y="8254"/>
                    <a:pt x="1259" y="8276"/>
                    <a:pt x="1281" y="8298"/>
                  </a:cubicBezTo>
                  <a:cubicBezTo>
                    <a:pt x="1303" y="8320"/>
                    <a:pt x="1303" y="8364"/>
                    <a:pt x="1259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8" y="8585"/>
                    <a:pt x="972" y="8585"/>
                  </a:cubicBezTo>
                  <a:cubicBezTo>
                    <a:pt x="906" y="8585"/>
                    <a:pt x="861" y="8629"/>
                    <a:pt x="817" y="8673"/>
                  </a:cubicBezTo>
                  <a:cubicBezTo>
                    <a:pt x="773" y="8740"/>
                    <a:pt x="707" y="8784"/>
                    <a:pt x="663" y="8828"/>
                  </a:cubicBezTo>
                  <a:cubicBezTo>
                    <a:pt x="597" y="8872"/>
                    <a:pt x="552" y="8894"/>
                    <a:pt x="530" y="8982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420" y="9027"/>
                    <a:pt x="376" y="9005"/>
                    <a:pt x="332" y="9005"/>
                  </a:cubicBezTo>
                  <a:cubicBezTo>
                    <a:pt x="288" y="9005"/>
                    <a:pt x="266" y="9005"/>
                    <a:pt x="243" y="9027"/>
                  </a:cubicBezTo>
                  <a:cubicBezTo>
                    <a:pt x="155" y="9093"/>
                    <a:pt x="67" y="9181"/>
                    <a:pt x="23" y="9269"/>
                  </a:cubicBezTo>
                  <a:cubicBezTo>
                    <a:pt x="1" y="9336"/>
                    <a:pt x="1" y="9380"/>
                    <a:pt x="45" y="9424"/>
                  </a:cubicBezTo>
                  <a:cubicBezTo>
                    <a:pt x="111" y="9534"/>
                    <a:pt x="177" y="9645"/>
                    <a:pt x="243" y="9733"/>
                  </a:cubicBezTo>
                  <a:cubicBezTo>
                    <a:pt x="266" y="9755"/>
                    <a:pt x="266" y="9799"/>
                    <a:pt x="266" y="9843"/>
                  </a:cubicBezTo>
                  <a:cubicBezTo>
                    <a:pt x="243" y="9931"/>
                    <a:pt x="199" y="10020"/>
                    <a:pt x="111" y="10064"/>
                  </a:cubicBezTo>
                  <a:cubicBezTo>
                    <a:pt x="89" y="10064"/>
                    <a:pt x="89" y="10086"/>
                    <a:pt x="89" y="10086"/>
                  </a:cubicBezTo>
                  <a:cubicBezTo>
                    <a:pt x="23" y="10130"/>
                    <a:pt x="23" y="10196"/>
                    <a:pt x="67" y="10240"/>
                  </a:cubicBezTo>
                  <a:cubicBezTo>
                    <a:pt x="133" y="10307"/>
                    <a:pt x="199" y="10373"/>
                    <a:pt x="288" y="10417"/>
                  </a:cubicBezTo>
                  <a:cubicBezTo>
                    <a:pt x="310" y="10439"/>
                    <a:pt x="354" y="10461"/>
                    <a:pt x="398" y="10483"/>
                  </a:cubicBezTo>
                  <a:cubicBezTo>
                    <a:pt x="420" y="10527"/>
                    <a:pt x="442" y="10549"/>
                    <a:pt x="464" y="10594"/>
                  </a:cubicBezTo>
                  <a:cubicBezTo>
                    <a:pt x="530" y="10660"/>
                    <a:pt x="575" y="10726"/>
                    <a:pt x="663" y="10770"/>
                  </a:cubicBezTo>
                  <a:cubicBezTo>
                    <a:pt x="751" y="10836"/>
                    <a:pt x="861" y="10858"/>
                    <a:pt x="906" y="10947"/>
                  </a:cubicBezTo>
                  <a:cubicBezTo>
                    <a:pt x="950" y="10947"/>
                    <a:pt x="972" y="10925"/>
                    <a:pt x="1016" y="10925"/>
                  </a:cubicBezTo>
                  <a:cubicBezTo>
                    <a:pt x="1060" y="10925"/>
                    <a:pt x="1104" y="10925"/>
                    <a:pt x="1126" y="10880"/>
                  </a:cubicBezTo>
                  <a:cubicBezTo>
                    <a:pt x="1148" y="10858"/>
                    <a:pt x="1170" y="10836"/>
                    <a:pt x="1215" y="10814"/>
                  </a:cubicBezTo>
                  <a:cubicBezTo>
                    <a:pt x="1303" y="10792"/>
                    <a:pt x="1347" y="10726"/>
                    <a:pt x="1435" y="10682"/>
                  </a:cubicBezTo>
                  <a:cubicBezTo>
                    <a:pt x="1435" y="10660"/>
                    <a:pt x="1435" y="10638"/>
                    <a:pt x="1435" y="10616"/>
                  </a:cubicBezTo>
                  <a:cubicBezTo>
                    <a:pt x="1413" y="10594"/>
                    <a:pt x="1413" y="10571"/>
                    <a:pt x="1413" y="10549"/>
                  </a:cubicBezTo>
                  <a:cubicBezTo>
                    <a:pt x="1435" y="10527"/>
                    <a:pt x="1457" y="10527"/>
                    <a:pt x="1479" y="10527"/>
                  </a:cubicBezTo>
                  <a:cubicBezTo>
                    <a:pt x="1634" y="10483"/>
                    <a:pt x="1656" y="10461"/>
                    <a:pt x="1656" y="10307"/>
                  </a:cubicBezTo>
                  <a:cubicBezTo>
                    <a:pt x="1656" y="10249"/>
                    <a:pt x="1672" y="10192"/>
                    <a:pt x="1749" y="10192"/>
                  </a:cubicBezTo>
                  <a:cubicBezTo>
                    <a:pt x="1760" y="10192"/>
                    <a:pt x="1774" y="10193"/>
                    <a:pt x="1788" y="10196"/>
                  </a:cubicBezTo>
                  <a:lnTo>
                    <a:pt x="1810" y="10196"/>
                  </a:lnTo>
                  <a:cubicBezTo>
                    <a:pt x="1822" y="10202"/>
                    <a:pt x="1834" y="10205"/>
                    <a:pt x="1845" y="10205"/>
                  </a:cubicBezTo>
                  <a:cubicBezTo>
                    <a:pt x="1877" y="10205"/>
                    <a:pt x="1905" y="10184"/>
                    <a:pt x="1921" y="10152"/>
                  </a:cubicBezTo>
                  <a:cubicBezTo>
                    <a:pt x="1943" y="10086"/>
                    <a:pt x="2009" y="10064"/>
                    <a:pt x="2075" y="10064"/>
                  </a:cubicBezTo>
                  <a:lnTo>
                    <a:pt x="2119" y="10064"/>
                  </a:lnTo>
                  <a:cubicBezTo>
                    <a:pt x="2164" y="10020"/>
                    <a:pt x="2186" y="9976"/>
                    <a:pt x="2208" y="9931"/>
                  </a:cubicBezTo>
                  <a:cubicBezTo>
                    <a:pt x="2230" y="9887"/>
                    <a:pt x="2252" y="9843"/>
                    <a:pt x="2318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28" y="9755"/>
                    <a:pt x="2473" y="9733"/>
                    <a:pt x="2539" y="9711"/>
                  </a:cubicBezTo>
                  <a:cubicBezTo>
                    <a:pt x="2605" y="9689"/>
                    <a:pt x="2649" y="9645"/>
                    <a:pt x="2693" y="9600"/>
                  </a:cubicBezTo>
                  <a:cubicBezTo>
                    <a:pt x="2715" y="9534"/>
                    <a:pt x="2759" y="9490"/>
                    <a:pt x="2804" y="9446"/>
                  </a:cubicBezTo>
                  <a:cubicBezTo>
                    <a:pt x="2826" y="9380"/>
                    <a:pt x="2870" y="9336"/>
                    <a:pt x="2936" y="9291"/>
                  </a:cubicBezTo>
                  <a:cubicBezTo>
                    <a:pt x="2980" y="9269"/>
                    <a:pt x="3002" y="9225"/>
                    <a:pt x="3002" y="9181"/>
                  </a:cubicBezTo>
                  <a:cubicBezTo>
                    <a:pt x="3024" y="9071"/>
                    <a:pt x="3046" y="8982"/>
                    <a:pt x="3046" y="8872"/>
                  </a:cubicBezTo>
                  <a:cubicBezTo>
                    <a:pt x="3046" y="8828"/>
                    <a:pt x="3068" y="8806"/>
                    <a:pt x="3113" y="8784"/>
                  </a:cubicBezTo>
                  <a:cubicBezTo>
                    <a:pt x="3131" y="8775"/>
                    <a:pt x="3149" y="8769"/>
                    <a:pt x="3166" y="8769"/>
                  </a:cubicBezTo>
                  <a:cubicBezTo>
                    <a:pt x="3189" y="8769"/>
                    <a:pt x="3210" y="8780"/>
                    <a:pt x="3223" y="8806"/>
                  </a:cubicBezTo>
                  <a:cubicBezTo>
                    <a:pt x="3223" y="8828"/>
                    <a:pt x="3223" y="8850"/>
                    <a:pt x="3267" y="8850"/>
                  </a:cubicBezTo>
                  <a:cubicBezTo>
                    <a:pt x="3267" y="8806"/>
                    <a:pt x="3267" y="8784"/>
                    <a:pt x="3267" y="8740"/>
                  </a:cubicBezTo>
                  <a:cubicBezTo>
                    <a:pt x="3267" y="8696"/>
                    <a:pt x="3245" y="8651"/>
                    <a:pt x="3223" y="8629"/>
                  </a:cubicBezTo>
                  <a:cubicBezTo>
                    <a:pt x="3201" y="8541"/>
                    <a:pt x="3201" y="8475"/>
                    <a:pt x="3267" y="8431"/>
                  </a:cubicBezTo>
                  <a:cubicBezTo>
                    <a:pt x="3289" y="8431"/>
                    <a:pt x="3289" y="8387"/>
                    <a:pt x="3289" y="8364"/>
                  </a:cubicBezTo>
                  <a:cubicBezTo>
                    <a:pt x="3289" y="8342"/>
                    <a:pt x="3267" y="8320"/>
                    <a:pt x="3267" y="8298"/>
                  </a:cubicBezTo>
                  <a:cubicBezTo>
                    <a:pt x="3267" y="8254"/>
                    <a:pt x="3267" y="8210"/>
                    <a:pt x="3311" y="8188"/>
                  </a:cubicBezTo>
                  <a:cubicBezTo>
                    <a:pt x="3377" y="8166"/>
                    <a:pt x="3377" y="8100"/>
                    <a:pt x="3377" y="8033"/>
                  </a:cubicBezTo>
                  <a:cubicBezTo>
                    <a:pt x="3466" y="7967"/>
                    <a:pt x="3466" y="7967"/>
                    <a:pt x="3488" y="7901"/>
                  </a:cubicBezTo>
                  <a:cubicBezTo>
                    <a:pt x="3488" y="7901"/>
                    <a:pt x="3466" y="7879"/>
                    <a:pt x="3466" y="7879"/>
                  </a:cubicBezTo>
                  <a:cubicBezTo>
                    <a:pt x="3444" y="7879"/>
                    <a:pt x="3421" y="7901"/>
                    <a:pt x="3399" y="7901"/>
                  </a:cubicBezTo>
                  <a:cubicBezTo>
                    <a:pt x="3399" y="7835"/>
                    <a:pt x="3399" y="7835"/>
                    <a:pt x="3444" y="7791"/>
                  </a:cubicBezTo>
                  <a:cubicBezTo>
                    <a:pt x="3466" y="7747"/>
                    <a:pt x="3488" y="7702"/>
                    <a:pt x="3466" y="7636"/>
                  </a:cubicBezTo>
                  <a:cubicBezTo>
                    <a:pt x="3421" y="7548"/>
                    <a:pt x="3421" y="7438"/>
                    <a:pt x="3399" y="7349"/>
                  </a:cubicBezTo>
                  <a:cubicBezTo>
                    <a:pt x="3399" y="7327"/>
                    <a:pt x="3421" y="7305"/>
                    <a:pt x="3421" y="7283"/>
                  </a:cubicBezTo>
                  <a:cubicBezTo>
                    <a:pt x="3466" y="7305"/>
                    <a:pt x="3488" y="7305"/>
                    <a:pt x="3532" y="7327"/>
                  </a:cubicBezTo>
                  <a:cubicBezTo>
                    <a:pt x="3576" y="7305"/>
                    <a:pt x="3620" y="7261"/>
                    <a:pt x="3642" y="7239"/>
                  </a:cubicBezTo>
                  <a:cubicBezTo>
                    <a:pt x="3664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53" y="7107"/>
                    <a:pt x="3775" y="7129"/>
                    <a:pt x="3797" y="7129"/>
                  </a:cubicBezTo>
                  <a:cubicBezTo>
                    <a:pt x="3812" y="7134"/>
                    <a:pt x="3827" y="7137"/>
                    <a:pt x="3840" y="7137"/>
                  </a:cubicBezTo>
                  <a:cubicBezTo>
                    <a:pt x="3881" y="7137"/>
                    <a:pt x="3907" y="7108"/>
                    <a:pt x="3907" y="7040"/>
                  </a:cubicBezTo>
                  <a:cubicBezTo>
                    <a:pt x="3907" y="7018"/>
                    <a:pt x="3907" y="7018"/>
                    <a:pt x="3907" y="6974"/>
                  </a:cubicBezTo>
                  <a:cubicBezTo>
                    <a:pt x="3995" y="6974"/>
                    <a:pt x="4062" y="6952"/>
                    <a:pt x="4106" y="6886"/>
                  </a:cubicBezTo>
                  <a:cubicBezTo>
                    <a:pt x="4128" y="6864"/>
                    <a:pt x="4172" y="6864"/>
                    <a:pt x="4194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3"/>
                    <a:pt x="4326" y="6709"/>
                    <a:pt x="4370" y="6665"/>
                  </a:cubicBezTo>
                  <a:cubicBezTo>
                    <a:pt x="4415" y="6621"/>
                    <a:pt x="4437" y="6599"/>
                    <a:pt x="4481" y="6555"/>
                  </a:cubicBezTo>
                  <a:cubicBezTo>
                    <a:pt x="4481" y="6489"/>
                    <a:pt x="4459" y="6444"/>
                    <a:pt x="4415" y="6422"/>
                  </a:cubicBezTo>
                  <a:cubicBezTo>
                    <a:pt x="4393" y="6356"/>
                    <a:pt x="4393" y="6312"/>
                    <a:pt x="4393" y="6246"/>
                  </a:cubicBezTo>
                  <a:lnTo>
                    <a:pt x="4393" y="6246"/>
                  </a:lnTo>
                  <a:cubicBezTo>
                    <a:pt x="4453" y="6282"/>
                    <a:pt x="4481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24"/>
                    <a:pt x="4503" y="6202"/>
                  </a:cubicBezTo>
                  <a:cubicBezTo>
                    <a:pt x="4525" y="6135"/>
                    <a:pt x="4547" y="6091"/>
                    <a:pt x="4591" y="6047"/>
                  </a:cubicBezTo>
                  <a:cubicBezTo>
                    <a:pt x="4635" y="6003"/>
                    <a:pt x="4635" y="5959"/>
                    <a:pt x="4547" y="5937"/>
                  </a:cubicBezTo>
                  <a:cubicBezTo>
                    <a:pt x="4547" y="5915"/>
                    <a:pt x="4525" y="5915"/>
                    <a:pt x="4503" y="5915"/>
                  </a:cubicBezTo>
                  <a:cubicBezTo>
                    <a:pt x="4547" y="5871"/>
                    <a:pt x="4591" y="5826"/>
                    <a:pt x="4635" y="5782"/>
                  </a:cubicBezTo>
                  <a:cubicBezTo>
                    <a:pt x="4657" y="5738"/>
                    <a:pt x="4679" y="5694"/>
                    <a:pt x="4702" y="5628"/>
                  </a:cubicBezTo>
                  <a:cubicBezTo>
                    <a:pt x="4790" y="5628"/>
                    <a:pt x="4790" y="5540"/>
                    <a:pt x="4812" y="5495"/>
                  </a:cubicBezTo>
                  <a:cubicBezTo>
                    <a:pt x="4830" y="5483"/>
                    <a:pt x="4847" y="5479"/>
                    <a:pt x="4862" y="5479"/>
                  </a:cubicBezTo>
                  <a:cubicBezTo>
                    <a:pt x="4886" y="5479"/>
                    <a:pt x="4906" y="5489"/>
                    <a:pt x="4921" y="5489"/>
                  </a:cubicBezTo>
                  <a:cubicBezTo>
                    <a:pt x="4930" y="5489"/>
                    <a:pt x="4938" y="5486"/>
                    <a:pt x="4944" y="5473"/>
                  </a:cubicBezTo>
                  <a:cubicBezTo>
                    <a:pt x="4944" y="5473"/>
                    <a:pt x="4944" y="5451"/>
                    <a:pt x="4944" y="5451"/>
                  </a:cubicBezTo>
                  <a:cubicBezTo>
                    <a:pt x="4944" y="5451"/>
                    <a:pt x="4944" y="5429"/>
                    <a:pt x="4944" y="5429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4"/>
                    <a:pt x="4988" y="5120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88" y="4833"/>
                    <a:pt x="5010" y="4767"/>
                    <a:pt x="5055" y="4701"/>
                  </a:cubicBezTo>
                  <a:cubicBezTo>
                    <a:pt x="5099" y="4657"/>
                    <a:pt x="5099" y="4635"/>
                    <a:pt x="5099" y="4569"/>
                  </a:cubicBezTo>
                  <a:cubicBezTo>
                    <a:pt x="5077" y="4458"/>
                    <a:pt x="5143" y="4392"/>
                    <a:pt x="5253" y="4392"/>
                  </a:cubicBezTo>
                  <a:lnTo>
                    <a:pt x="5319" y="4392"/>
                  </a:lnTo>
                  <a:cubicBezTo>
                    <a:pt x="5342" y="4392"/>
                    <a:pt x="5386" y="4392"/>
                    <a:pt x="5386" y="4370"/>
                  </a:cubicBezTo>
                  <a:cubicBezTo>
                    <a:pt x="5474" y="4304"/>
                    <a:pt x="5518" y="4215"/>
                    <a:pt x="5474" y="4105"/>
                  </a:cubicBezTo>
                  <a:cubicBezTo>
                    <a:pt x="5452" y="4105"/>
                    <a:pt x="5452" y="4083"/>
                    <a:pt x="5452" y="4061"/>
                  </a:cubicBezTo>
                  <a:cubicBezTo>
                    <a:pt x="5452" y="4039"/>
                    <a:pt x="5474" y="4017"/>
                    <a:pt x="5496" y="4017"/>
                  </a:cubicBezTo>
                  <a:cubicBezTo>
                    <a:pt x="5518" y="3995"/>
                    <a:pt x="5562" y="3995"/>
                    <a:pt x="5584" y="3995"/>
                  </a:cubicBezTo>
                  <a:cubicBezTo>
                    <a:pt x="5628" y="3884"/>
                    <a:pt x="5673" y="3774"/>
                    <a:pt x="5717" y="3686"/>
                  </a:cubicBezTo>
                  <a:cubicBezTo>
                    <a:pt x="5739" y="3664"/>
                    <a:pt x="5761" y="3642"/>
                    <a:pt x="5783" y="3642"/>
                  </a:cubicBezTo>
                  <a:cubicBezTo>
                    <a:pt x="5805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1"/>
                    <a:pt x="5926" y="3717"/>
                    <a:pt x="5941" y="3717"/>
                  </a:cubicBezTo>
                  <a:cubicBezTo>
                    <a:pt x="5947" y="3717"/>
                    <a:pt x="5953" y="3714"/>
                    <a:pt x="5959" y="3708"/>
                  </a:cubicBezTo>
                  <a:cubicBezTo>
                    <a:pt x="5982" y="3708"/>
                    <a:pt x="6004" y="3686"/>
                    <a:pt x="6026" y="3686"/>
                  </a:cubicBezTo>
                  <a:cubicBezTo>
                    <a:pt x="6026" y="3642"/>
                    <a:pt x="6026" y="3620"/>
                    <a:pt x="6026" y="3575"/>
                  </a:cubicBezTo>
                  <a:cubicBezTo>
                    <a:pt x="6042" y="3526"/>
                    <a:pt x="6084" y="3501"/>
                    <a:pt x="6122" y="3501"/>
                  </a:cubicBezTo>
                  <a:cubicBezTo>
                    <a:pt x="6135" y="3501"/>
                    <a:pt x="6147" y="3504"/>
                    <a:pt x="6158" y="3509"/>
                  </a:cubicBezTo>
                  <a:cubicBezTo>
                    <a:pt x="6202" y="3531"/>
                    <a:pt x="6224" y="3553"/>
                    <a:pt x="6268" y="3575"/>
                  </a:cubicBezTo>
                  <a:cubicBezTo>
                    <a:pt x="6291" y="3465"/>
                    <a:pt x="6180" y="3465"/>
                    <a:pt x="6158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1" y="3289"/>
                  </a:lnTo>
                  <a:cubicBezTo>
                    <a:pt x="6291" y="3266"/>
                    <a:pt x="6291" y="3244"/>
                    <a:pt x="6291" y="3244"/>
                  </a:cubicBezTo>
                  <a:cubicBezTo>
                    <a:pt x="6268" y="3222"/>
                    <a:pt x="6246" y="3222"/>
                    <a:pt x="6224" y="3200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2" y="2996"/>
                    <a:pt x="6270" y="2978"/>
                    <a:pt x="6302" y="2978"/>
                  </a:cubicBezTo>
                  <a:cubicBezTo>
                    <a:pt x="6321" y="2978"/>
                    <a:pt x="6345" y="2985"/>
                    <a:pt x="6379" y="3002"/>
                  </a:cubicBezTo>
                  <a:cubicBezTo>
                    <a:pt x="6379" y="3002"/>
                    <a:pt x="6379" y="3024"/>
                    <a:pt x="6401" y="3024"/>
                  </a:cubicBezTo>
                  <a:cubicBezTo>
                    <a:pt x="6423" y="2980"/>
                    <a:pt x="6423" y="2935"/>
                    <a:pt x="6423" y="2891"/>
                  </a:cubicBezTo>
                  <a:cubicBezTo>
                    <a:pt x="6401" y="2847"/>
                    <a:pt x="6379" y="2825"/>
                    <a:pt x="6423" y="2803"/>
                  </a:cubicBezTo>
                  <a:cubicBezTo>
                    <a:pt x="6467" y="2759"/>
                    <a:pt x="6401" y="2737"/>
                    <a:pt x="6423" y="2693"/>
                  </a:cubicBezTo>
                  <a:cubicBezTo>
                    <a:pt x="6445" y="2648"/>
                    <a:pt x="6423" y="2582"/>
                    <a:pt x="6445" y="2516"/>
                  </a:cubicBezTo>
                  <a:cubicBezTo>
                    <a:pt x="6533" y="2472"/>
                    <a:pt x="6555" y="2472"/>
                    <a:pt x="6577" y="2362"/>
                  </a:cubicBezTo>
                  <a:cubicBezTo>
                    <a:pt x="6599" y="2317"/>
                    <a:pt x="6622" y="2273"/>
                    <a:pt x="6666" y="2251"/>
                  </a:cubicBezTo>
                  <a:cubicBezTo>
                    <a:pt x="6688" y="2251"/>
                    <a:pt x="6710" y="2229"/>
                    <a:pt x="6710" y="2207"/>
                  </a:cubicBezTo>
                  <a:cubicBezTo>
                    <a:pt x="6798" y="2141"/>
                    <a:pt x="6798" y="2119"/>
                    <a:pt x="6754" y="2031"/>
                  </a:cubicBezTo>
                  <a:cubicBezTo>
                    <a:pt x="6710" y="1964"/>
                    <a:pt x="6666" y="1876"/>
                    <a:pt x="6644" y="1788"/>
                  </a:cubicBezTo>
                  <a:cubicBezTo>
                    <a:pt x="6644" y="1722"/>
                    <a:pt x="6622" y="1655"/>
                    <a:pt x="6577" y="1611"/>
                  </a:cubicBezTo>
                  <a:cubicBezTo>
                    <a:pt x="6533" y="1567"/>
                    <a:pt x="6533" y="1501"/>
                    <a:pt x="6577" y="1457"/>
                  </a:cubicBezTo>
                  <a:cubicBezTo>
                    <a:pt x="6599" y="1413"/>
                    <a:pt x="6776" y="1214"/>
                    <a:pt x="6820" y="1192"/>
                  </a:cubicBezTo>
                  <a:cubicBezTo>
                    <a:pt x="6820" y="1170"/>
                    <a:pt x="6820" y="1170"/>
                    <a:pt x="6842" y="1170"/>
                  </a:cubicBezTo>
                  <a:cubicBezTo>
                    <a:pt x="6908" y="1126"/>
                    <a:pt x="6908" y="1037"/>
                    <a:pt x="6886" y="971"/>
                  </a:cubicBezTo>
                  <a:cubicBezTo>
                    <a:pt x="6864" y="927"/>
                    <a:pt x="6842" y="905"/>
                    <a:pt x="6842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42" y="728"/>
                    <a:pt x="6842" y="706"/>
                    <a:pt x="6842" y="706"/>
                  </a:cubicBezTo>
                  <a:cubicBezTo>
                    <a:pt x="6864" y="684"/>
                    <a:pt x="6864" y="640"/>
                    <a:pt x="6842" y="640"/>
                  </a:cubicBezTo>
                  <a:cubicBezTo>
                    <a:pt x="6798" y="530"/>
                    <a:pt x="6754" y="419"/>
                    <a:pt x="6599" y="397"/>
                  </a:cubicBezTo>
                  <a:cubicBezTo>
                    <a:pt x="6511" y="397"/>
                    <a:pt x="6445" y="331"/>
                    <a:pt x="6379" y="265"/>
                  </a:cubicBezTo>
                  <a:cubicBezTo>
                    <a:pt x="6357" y="243"/>
                    <a:pt x="6313" y="221"/>
                    <a:pt x="6291" y="199"/>
                  </a:cubicBezTo>
                  <a:cubicBezTo>
                    <a:pt x="6202" y="177"/>
                    <a:pt x="6136" y="133"/>
                    <a:pt x="6048" y="133"/>
                  </a:cubicBezTo>
                  <a:cubicBezTo>
                    <a:pt x="6004" y="133"/>
                    <a:pt x="5982" y="133"/>
                    <a:pt x="5937" y="110"/>
                  </a:cubicBezTo>
                  <a:cubicBezTo>
                    <a:pt x="5915" y="110"/>
                    <a:pt x="5893" y="88"/>
                    <a:pt x="5871" y="88"/>
                  </a:cubicBezTo>
                  <a:cubicBezTo>
                    <a:pt x="5783" y="88"/>
                    <a:pt x="5717" y="66"/>
                    <a:pt x="5651" y="22"/>
                  </a:cubicBezTo>
                  <a:cubicBezTo>
                    <a:pt x="5606" y="0"/>
                    <a:pt x="5584" y="0"/>
                    <a:pt x="5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4958425" y="1106125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51" y="4196"/>
                  </a:moveTo>
                  <a:cubicBezTo>
                    <a:pt x="5363" y="4196"/>
                    <a:pt x="5376" y="4201"/>
                    <a:pt x="5386" y="4211"/>
                  </a:cubicBezTo>
                  <a:cubicBezTo>
                    <a:pt x="5386" y="4233"/>
                    <a:pt x="5386" y="4255"/>
                    <a:pt x="5386" y="4277"/>
                  </a:cubicBezTo>
                  <a:cubicBezTo>
                    <a:pt x="5371" y="4277"/>
                    <a:pt x="5356" y="4287"/>
                    <a:pt x="5341" y="4287"/>
                  </a:cubicBezTo>
                  <a:cubicBezTo>
                    <a:pt x="5334" y="4287"/>
                    <a:pt x="5327" y="4284"/>
                    <a:pt x="5319" y="4277"/>
                  </a:cubicBezTo>
                  <a:cubicBezTo>
                    <a:pt x="5297" y="4277"/>
                    <a:pt x="5297" y="4255"/>
                    <a:pt x="5319" y="4233"/>
                  </a:cubicBezTo>
                  <a:cubicBezTo>
                    <a:pt x="5319" y="4207"/>
                    <a:pt x="5334" y="4196"/>
                    <a:pt x="5351" y="4196"/>
                  </a:cubicBezTo>
                  <a:close/>
                  <a:moveTo>
                    <a:pt x="4790" y="4885"/>
                  </a:moveTo>
                  <a:cubicBezTo>
                    <a:pt x="4804" y="4885"/>
                    <a:pt x="4819" y="4895"/>
                    <a:pt x="4834" y="4895"/>
                  </a:cubicBezTo>
                  <a:cubicBezTo>
                    <a:pt x="4834" y="4917"/>
                    <a:pt x="4856" y="4939"/>
                    <a:pt x="4856" y="4939"/>
                  </a:cubicBezTo>
                  <a:cubicBezTo>
                    <a:pt x="4856" y="4983"/>
                    <a:pt x="4878" y="5005"/>
                    <a:pt x="4856" y="5027"/>
                  </a:cubicBezTo>
                  <a:cubicBezTo>
                    <a:pt x="4834" y="5027"/>
                    <a:pt x="4790" y="5027"/>
                    <a:pt x="4768" y="5005"/>
                  </a:cubicBezTo>
                  <a:cubicBezTo>
                    <a:pt x="4768" y="4983"/>
                    <a:pt x="4745" y="4961"/>
                    <a:pt x="4745" y="4939"/>
                  </a:cubicBezTo>
                  <a:cubicBezTo>
                    <a:pt x="4745" y="4917"/>
                    <a:pt x="4745" y="4895"/>
                    <a:pt x="4768" y="4895"/>
                  </a:cubicBezTo>
                  <a:cubicBezTo>
                    <a:pt x="4775" y="4887"/>
                    <a:pt x="4782" y="4885"/>
                    <a:pt x="4790" y="4885"/>
                  </a:cubicBezTo>
                  <a:close/>
                  <a:moveTo>
                    <a:pt x="4799" y="5176"/>
                  </a:moveTo>
                  <a:cubicBezTo>
                    <a:pt x="4803" y="5176"/>
                    <a:pt x="4807" y="5177"/>
                    <a:pt x="4812" y="5182"/>
                  </a:cubicBezTo>
                  <a:cubicBezTo>
                    <a:pt x="4834" y="5182"/>
                    <a:pt x="4856" y="5226"/>
                    <a:pt x="4856" y="5248"/>
                  </a:cubicBezTo>
                  <a:cubicBezTo>
                    <a:pt x="4834" y="5270"/>
                    <a:pt x="4812" y="5292"/>
                    <a:pt x="4768" y="5292"/>
                  </a:cubicBezTo>
                  <a:cubicBezTo>
                    <a:pt x="4768" y="5292"/>
                    <a:pt x="4768" y="5292"/>
                    <a:pt x="4768" y="5270"/>
                  </a:cubicBezTo>
                  <a:cubicBezTo>
                    <a:pt x="4745" y="5270"/>
                    <a:pt x="4745" y="5270"/>
                    <a:pt x="4745" y="5248"/>
                  </a:cubicBezTo>
                  <a:cubicBezTo>
                    <a:pt x="4745" y="5248"/>
                    <a:pt x="4745" y="5226"/>
                    <a:pt x="4745" y="5226"/>
                  </a:cubicBezTo>
                  <a:cubicBezTo>
                    <a:pt x="4763" y="5208"/>
                    <a:pt x="4781" y="5176"/>
                    <a:pt x="4799" y="5176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4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lnTo>
                    <a:pt x="5187" y="282"/>
                  </a:lnTo>
                  <a:cubicBezTo>
                    <a:pt x="5099" y="326"/>
                    <a:pt x="5054" y="393"/>
                    <a:pt x="5010" y="459"/>
                  </a:cubicBezTo>
                  <a:cubicBezTo>
                    <a:pt x="4966" y="547"/>
                    <a:pt x="4944" y="635"/>
                    <a:pt x="4966" y="746"/>
                  </a:cubicBezTo>
                  <a:cubicBezTo>
                    <a:pt x="5010" y="834"/>
                    <a:pt x="4966" y="900"/>
                    <a:pt x="4856" y="900"/>
                  </a:cubicBezTo>
                  <a:cubicBezTo>
                    <a:pt x="4824" y="908"/>
                    <a:pt x="4791" y="913"/>
                    <a:pt x="4760" y="913"/>
                  </a:cubicBezTo>
                  <a:cubicBezTo>
                    <a:pt x="4706" y="913"/>
                    <a:pt x="4655" y="898"/>
                    <a:pt x="4613" y="856"/>
                  </a:cubicBezTo>
                  <a:cubicBezTo>
                    <a:pt x="4591" y="834"/>
                    <a:pt x="4569" y="834"/>
                    <a:pt x="4525" y="834"/>
                  </a:cubicBezTo>
                  <a:cubicBezTo>
                    <a:pt x="4525" y="878"/>
                    <a:pt x="4525" y="922"/>
                    <a:pt x="4503" y="988"/>
                  </a:cubicBezTo>
                  <a:lnTo>
                    <a:pt x="4370" y="988"/>
                  </a:lnTo>
                  <a:cubicBezTo>
                    <a:pt x="4326" y="1011"/>
                    <a:pt x="4304" y="1033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2"/>
                  </a:cubicBezTo>
                  <a:cubicBezTo>
                    <a:pt x="4260" y="1364"/>
                    <a:pt x="4260" y="1364"/>
                    <a:pt x="4238" y="1386"/>
                  </a:cubicBezTo>
                  <a:cubicBezTo>
                    <a:pt x="4260" y="1408"/>
                    <a:pt x="4282" y="1430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62"/>
                  </a:cubicBezTo>
                  <a:cubicBezTo>
                    <a:pt x="4260" y="1628"/>
                    <a:pt x="4282" y="1695"/>
                    <a:pt x="4282" y="1783"/>
                  </a:cubicBezTo>
                  <a:cubicBezTo>
                    <a:pt x="4282" y="1814"/>
                    <a:pt x="4260" y="1845"/>
                    <a:pt x="4224" y="1845"/>
                  </a:cubicBezTo>
                  <a:cubicBezTo>
                    <a:pt x="4209" y="1845"/>
                    <a:pt x="4191" y="1840"/>
                    <a:pt x="4172" y="1827"/>
                  </a:cubicBezTo>
                  <a:cubicBezTo>
                    <a:pt x="4154" y="1827"/>
                    <a:pt x="4136" y="1799"/>
                    <a:pt x="4119" y="1799"/>
                  </a:cubicBezTo>
                  <a:cubicBezTo>
                    <a:pt x="4114" y="1799"/>
                    <a:pt x="4110" y="1801"/>
                    <a:pt x="4105" y="1805"/>
                  </a:cubicBezTo>
                  <a:cubicBezTo>
                    <a:pt x="4105" y="1849"/>
                    <a:pt x="4105" y="1893"/>
                    <a:pt x="4105" y="1937"/>
                  </a:cubicBezTo>
                  <a:cubicBezTo>
                    <a:pt x="4083" y="2026"/>
                    <a:pt x="4128" y="2070"/>
                    <a:pt x="4172" y="2136"/>
                  </a:cubicBezTo>
                  <a:cubicBezTo>
                    <a:pt x="4194" y="2158"/>
                    <a:pt x="4216" y="2180"/>
                    <a:pt x="4260" y="2202"/>
                  </a:cubicBezTo>
                  <a:cubicBezTo>
                    <a:pt x="4260" y="2224"/>
                    <a:pt x="4282" y="2246"/>
                    <a:pt x="4304" y="2269"/>
                  </a:cubicBezTo>
                  <a:cubicBezTo>
                    <a:pt x="4260" y="2335"/>
                    <a:pt x="4238" y="2379"/>
                    <a:pt x="4216" y="2445"/>
                  </a:cubicBezTo>
                  <a:cubicBezTo>
                    <a:pt x="4128" y="2445"/>
                    <a:pt x="4128" y="2335"/>
                    <a:pt x="4061" y="2313"/>
                  </a:cubicBezTo>
                  <a:lnTo>
                    <a:pt x="4061" y="2313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4" y="2533"/>
                    <a:pt x="3598" y="2577"/>
                  </a:cubicBezTo>
                  <a:cubicBezTo>
                    <a:pt x="3598" y="2600"/>
                    <a:pt x="3598" y="2622"/>
                    <a:pt x="3598" y="2666"/>
                  </a:cubicBezTo>
                  <a:cubicBezTo>
                    <a:pt x="3571" y="2666"/>
                    <a:pt x="3535" y="2632"/>
                    <a:pt x="3502" y="2632"/>
                  </a:cubicBezTo>
                  <a:cubicBezTo>
                    <a:pt x="3481" y="2632"/>
                    <a:pt x="3460" y="2645"/>
                    <a:pt x="3443" y="2688"/>
                  </a:cubicBezTo>
                  <a:cubicBezTo>
                    <a:pt x="3465" y="2710"/>
                    <a:pt x="3465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10" y="2975"/>
                    <a:pt x="3510" y="3085"/>
                    <a:pt x="3510" y="3217"/>
                  </a:cubicBezTo>
                  <a:cubicBezTo>
                    <a:pt x="3488" y="3262"/>
                    <a:pt x="3488" y="3284"/>
                    <a:pt x="3443" y="3284"/>
                  </a:cubicBezTo>
                  <a:cubicBezTo>
                    <a:pt x="3421" y="3284"/>
                    <a:pt x="3377" y="3306"/>
                    <a:pt x="3355" y="3306"/>
                  </a:cubicBezTo>
                  <a:cubicBezTo>
                    <a:pt x="3323" y="3314"/>
                    <a:pt x="3293" y="3319"/>
                    <a:pt x="3265" y="3319"/>
                  </a:cubicBezTo>
                  <a:cubicBezTo>
                    <a:pt x="3215" y="3319"/>
                    <a:pt x="3168" y="3304"/>
                    <a:pt x="3112" y="3262"/>
                  </a:cubicBezTo>
                  <a:cubicBezTo>
                    <a:pt x="3112" y="3246"/>
                    <a:pt x="3101" y="3230"/>
                    <a:pt x="3087" y="3230"/>
                  </a:cubicBezTo>
                  <a:cubicBezTo>
                    <a:pt x="3081" y="3230"/>
                    <a:pt x="3075" y="3233"/>
                    <a:pt x="3068" y="3240"/>
                  </a:cubicBezTo>
                  <a:cubicBezTo>
                    <a:pt x="3068" y="3262"/>
                    <a:pt x="3068" y="3262"/>
                    <a:pt x="3090" y="3284"/>
                  </a:cubicBezTo>
                  <a:cubicBezTo>
                    <a:pt x="3112" y="3306"/>
                    <a:pt x="3134" y="3328"/>
                    <a:pt x="3179" y="3350"/>
                  </a:cubicBezTo>
                  <a:cubicBezTo>
                    <a:pt x="3223" y="3438"/>
                    <a:pt x="3201" y="3526"/>
                    <a:pt x="3112" y="3571"/>
                  </a:cubicBezTo>
                  <a:cubicBezTo>
                    <a:pt x="3068" y="3593"/>
                    <a:pt x="3024" y="3615"/>
                    <a:pt x="2980" y="3637"/>
                  </a:cubicBezTo>
                  <a:cubicBezTo>
                    <a:pt x="2958" y="3637"/>
                    <a:pt x="2914" y="3659"/>
                    <a:pt x="2914" y="3703"/>
                  </a:cubicBezTo>
                  <a:cubicBezTo>
                    <a:pt x="2870" y="3791"/>
                    <a:pt x="2803" y="3858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55"/>
                  </a:cubicBezTo>
                  <a:cubicBezTo>
                    <a:pt x="2781" y="4277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5" y="4520"/>
                  </a:cubicBezTo>
                  <a:cubicBezTo>
                    <a:pt x="2825" y="4542"/>
                    <a:pt x="2848" y="4564"/>
                    <a:pt x="2848" y="4586"/>
                  </a:cubicBezTo>
                  <a:cubicBezTo>
                    <a:pt x="2870" y="4652"/>
                    <a:pt x="2848" y="4718"/>
                    <a:pt x="2781" y="4762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1" y="4873"/>
                    <a:pt x="2671" y="4961"/>
                    <a:pt x="2605" y="5005"/>
                  </a:cubicBezTo>
                  <a:lnTo>
                    <a:pt x="2494" y="5005"/>
                  </a:lnTo>
                  <a:cubicBezTo>
                    <a:pt x="2516" y="5049"/>
                    <a:pt x="2516" y="5071"/>
                    <a:pt x="2539" y="5093"/>
                  </a:cubicBezTo>
                  <a:cubicBezTo>
                    <a:pt x="2649" y="5160"/>
                    <a:pt x="2693" y="5292"/>
                    <a:pt x="2803" y="5380"/>
                  </a:cubicBezTo>
                  <a:cubicBezTo>
                    <a:pt x="2848" y="5402"/>
                    <a:pt x="2825" y="5469"/>
                    <a:pt x="2781" y="5469"/>
                  </a:cubicBezTo>
                  <a:cubicBezTo>
                    <a:pt x="2737" y="5469"/>
                    <a:pt x="2693" y="5491"/>
                    <a:pt x="2649" y="5535"/>
                  </a:cubicBezTo>
                  <a:cubicBezTo>
                    <a:pt x="2649" y="5557"/>
                    <a:pt x="2627" y="5557"/>
                    <a:pt x="2627" y="5557"/>
                  </a:cubicBezTo>
                  <a:cubicBezTo>
                    <a:pt x="2539" y="5579"/>
                    <a:pt x="2516" y="5645"/>
                    <a:pt x="2494" y="5733"/>
                  </a:cubicBezTo>
                  <a:cubicBezTo>
                    <a:pt x="2494" y="5755"/>
                    <a:pt x="2472" y="5778"/>
                    <a:pt x="2472" y="5800"/>
                  </a:cubicBezTo>
                  <a:cubicBezTo>
                    <a:pt x="2446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822"/>
                    <a:pt x="2318" y="5800"/>
                    <a:pt x="2296" y="5800"/>
                  </a:cubicBezTo>
                  <a:cubicBezTo>
                    <a:pt x="2287" y="5790"/>
                    <a:pt x="2277" y="5785"/>
                    <a:pt x="2268" y="5785"/>
                  </a:cubicBezTo>
                  <a:cubicBezTo>
                    <a:pt x="2255" y="5785"/>
                    <a:pt x="2243" y="5796"/>
                    <a:pt x="2230" y="5822"/>
                  </a:cubicBezTo>
                  <a:cubicBezTo>
                    <a:pt x="2252" y="5844"/>
                    <a:pt x="2274" y="5866"/>
                    <a:pt x="2274" y="5888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5" y="6045"/>
                    <a:pt x="2298" y="6101"/>
                    <a:pt x="2250" y="6101"/>
                  </a:cubicBezTo>
                  <a:cubicBezTo>
                    <a:pt x="2237" y="6101"/>
                    <a:pt x="2222" y="6096"/>
                    <a:pt x="2208" y="6087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63"/>
                    <a:pt x="1764" y="6163"/>
                  </a:cubicBezTo>
                  <a:cubicBezTo>
                    <a:pt x="1729" y="6163"/>
                    <a:pt x="1693" y="6153"/>
                    <a:pt x="1656" y="6131"/>
                  </a:cubicBezTo>
                  <a:cubicBezTo>
                    <a:pt x="1656" y="6175"/>
                    <a:pt x="1656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5"/>
                    <a:pt x="1352" y="6515"/>
                  </a:cubicBezTo>
                  <a:cubicBezTo>
                    <a:pt x="1337" y="6515"/>
                    <a:pt x="1320" y="6512"/>
                    <a:pt x="1303" y="6506"/>
                  </a:cubicBezTo>
                  <a:cubicBezTo>
                    <a:pt x="1281" y="6506"/>
                    <a:pt x="1281" y="6484"/>
                    <a:pt x="1259" y="6484"/>
                  </a:cubicBezTo>
                  <a:cubicBezTo>
                    <a:pt x="1214" y="6484"/>
                    <a:pt x="1192" y="6484"/>
                    <a:pt x="1170" y="6528"/>
                  </a:cubicBezTo>
                  <a:cubicBezTo>
                    <a:pt x="1148" y="6550"/>
                    <a:pt x="1148" y="6594"/>
                    <a:pt x="1148" y="6638"/>
                  </a:cubicBezTo>
                  <a:cubicBezTo>
                    <a:pt x="1170" y="6660"/>
                    <a:pt x="1170" y="6704"/>
                    <a:pt x="1170" y="6727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91"/>
                    <a:pt x="1413" y="7058"/>
                    <a:pt x="1325" y="7124"/>
                  </a:cubicBezTo>
                  <a:cubicBezTo>
                    <a:pt x="1259" y="7146"/>
                    <a:pt x="1236" y="7190"/>
                    <a:pt x="1259" y="7256"/>
                  </a:cubicBezTo>
                  <a:cubicBezTo>
                    <a:pt x="1259" y="7300"/>
                    <a:pt x="1259" y="7322"/>
                    <a:pt x="1259" y="7367"/>
                  </a:cubicBezTo>
                  <a:cubicBezTo>
                    <a:pt x="1259" y="7389"/>
                    <a:pt x="1259" y="7433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52"/>
                  </a:cubicBezTo>
                  <a:cubicBezTo>
                    <a:pt x="1347" y="7896"/>
                    <a:pt x="1303" y="7940"/>
                    <a:pt x="1259" y="7985"/>
                  </a:cubicBezTo>
                  <a:cubicBezTo>
                    <a:pt x="1236" y="8007"/>
                    <a:pt x="1214" y="8051"/>
                    <a:pt x="1214" y="8095"/>
                  </a:cubicBezTo>
                  <a:cubicBezTo>
                    <a:pt x="1214" y="8117"/>
                    <a:pt x="1192" y="8139"/>
                    <a:pt x="1192" y="8161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48" y="8227"/>
                    <a:pt x="1170" y="8249"/>
                    <a:pt x="1192" y="8249"/>
                  </a:cubicBezTo>
                  <a:cubicBezTo>
                    <a:pt x="1214" y="8271"/>
                    <a:pt x="1236" y="8271"/>
                    <a:pt x="1259" y="8293"/>
                  </a:cubicBezTo>
                  <a:cubicBezTo>
                    <a:pt x="1303" y="8316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58"/>
                    <a:pt x="1038" y="8580"/>
                    <a:pt x="972" y="8580"/>
                  </a:cubicBezTo>
                  <a:cubicBezTo>
                    <a:pt x="905" y="8602"/>
                    <a:pt x="861" y="8647"/>
                    <a:pt x="817" y="8691"/>
                  </a:cubicBezTo>
                  <a:cubicBezTo>
                    <a:pt x="773" y="8735"/>
                    <a:pt x="707" y="8801"/>
                    <a:pt x="641" y="8845"/>
                  </a:cubicBezTo>
                  <a:cubicBezTo>
                    <a:pt x="596" y="8867"/>
                    <a:pt x="552" y="8911"/>
                    <a:pt x="530" y="8978"/>
                  </a:cubicBezTo>
                  <a:cubicBezTo>
                    <a:pt x="530" y="9022"/>
                    <a:pt x="486" y="9044"/>
                    <a:pt x="442" y="9044"/>
                  </a:cubicBezTo>
                  <a:cubicBezTo>
                    <a:pt x="398" y="9022"/>
                    <a:pt x="354" y="9022"/>
                    <a:pt x="310" y="9022"/>
                  </a:cubicBezTo>
                  <a:cubicBezTo>
                    <a:pt x="302" y="9014"/>
                    <a:pt x="292" y="9012"/>
                    <a:pt x="282" y="9012"/>
                  </a:cubicBezTo>
                  <a:cubicBezTo>
                    <a:pt x="260" y="9012"/>
                    <a:pt x="236" y="9022"/>
                    <a:pt x="221" y="9022"/>
                  </a:cubicBezTo>
                  <a:cubicBezTo>
                    <a:pt x="133" y="9110"/>
                    <a:pt x="67" y="9176"/>
                    <a:pt x="23" y="9287"/>
                  </a:cubicBezTo>
                  <a:cubicBezTo>
                    <a:pt x="1" y="9331"/>
                    <a:pt x="1" y="9397"/>
                    <a:pt x="23" y="9441"/>
                  </a:cubicBezTo>
                  <a:cubicBezTo>
                    <a:pt x="89" y="9529"/>
                    <a:pt x="155" y="9640"/>
                    <a:pt x="221" y="9750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49"/>
                    <a:pt x="199" y="10037"/>
                    <a:pt x="89" y="10081"/>
                  </a:cubicBezTo>
                  <a:lnTo>
                    <a:pt x="67" y="10081"/>
                  </a:lnTo>
                  <a:cubicBezTo>
                    <a:pt x="23" y="10147"/>
                    <a:pt x="1" y="10191"/>
                    <a:pt x="67" y="10258"/>
                  </a:cubicBezTo>
                  <a:cubicBezTo>
                    <a:pt x="111" y="10324"/>
                    <a:pt x="177" y="10390"/>
                    <a:pt x="265" y="10412"/>
                  </a:cubicBezTo>
                  <a:cubicBezTo>
                    <a:pt x="310" y="10434"/>
                    <a:pt x="354" y="10478"/>
                    <a:pt x="376" y="10500"/>
                  </a:cubicBezTo>
                  <a:cubicBezTo>
                    <a:pt x="420" y="10522"/>
                    <a:pt x="442" y="10567"/>
                    <a:pt x="464" y="10589"/>
                  </a:cubicBezTo>
                  <a:cubicBezTo>
                    <a:pt x="508" y="10677"/>
                    <a:pt x="574" y="10743"/>
                    <a:pt x="663" y="10787"/>
                  </a:cubicBezTo>
                  <a:cubicBezTo>
                    <a:pt x="751" y="10831"/>
                    <a:pt x="839" y="10854"/>
                    <a:pt x="905" y="10942"/>
                  </a:cubicBezTo>
                  <a:lnTo>
                    <a:pt x="994" y="10942"/>
                  </a:lnTo>
                  <a:cubicBezTo>
                    <a:pt x="1060" y="10942"/>
                    <a:pt x="1082" y="10920"/>
                    <a:pt x="1126" y="10898"/>
                  </a:cubicBezTo>
                  <a:cubicBezTo>
                    <a:pt x="1148" y="10876"/>
                    <a:pt x="1170" y="10831"/>
                    <a:pt x="1192" y="10831"/>
                  </a:cubicBezTo>
                  <a:cubicBezTo>
                    <a:pt x="1281" y="10809"/>
                    <a:pt x="1347" y="10743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7"/>
                    <a:pt x="1413" y="10545"/>
                  </a:cubicBezTo>
                  <a:cubicBezTo>
                    <a:pt x="1435" y="10545"/>
                    <a:pt x="1457" y="10545"/>
                    <a:pt x="1479" y="10522"/>
                  </a:cubicBezTo>
                  <a:cubicBezTo>
                    <a:pt x="1612" y="10500"/>
                    <a:pt x="1634" y="10478"/>
                    <a:pt x="1656" y="10324"/>
                  </a:cubicBezTo>
                  <a:cubicBezTo>
                    <a:pt x="1656" y="10255"/>
                    <a:pt x="1669" y="10199"/>
                    <a:pt x="1717" y="10199"/>
                  </a:cubicBezTo>
                  <a:cubicBezTo>
                    <a:pt x="1731" y="10199"/>
                    <a:pt x="1747" y="10204"/>
                    <a:pt x="1766" y="10214"/>
                  </a:cubicBezTo>
                  <a:lnTo>
                    <a:pt x="1810" y="10214"/>
                  </a:lnTo>
                  <a:cubicBezTo>
                    <a:pt x="1854" y="10214"/>
                    <a:pt x="1876" y="10214"/>
                    <a:pt x="1899" y="10169"/>
                  </a:cubicBezTo>
                  <a:cubicBezTo>
                    <a:pt x="1932" y="10102"/>
                    <a:pt x="1966" y="10073"/>
                    <a:pt x="2019" y="10073"/>
                  </a:cubicBezTo>
                  <a:cubicBezTo>
                    <a:pt x="2036" y="10073"/>
                    <a:pt x="2054" y="10076"/>
                    <a:pt x="2075" y="10081"/>
                  </a:cubicBezTo>
                  <a:lnTo>
                    <a:pt x="2119" y="10081"/>
                  </a:lnTo>
                  <a:cubicBezTo>
                    <a:pt x="2141" y="10037"/>
                    <a:pt x="2185" y="9993"/>
                    <a:pt x="2185" y="9949"/>
                  </a:cubicBezTo>
                  <a:cubicBezTo>
                    <a:pt x="2230" y="9882"/>
                    <a:pt x="2252" y="9838"/>
                    <a:pt x="2318" y="9838"/>
                  </a:cubicBezTo>
                  <a:cubicBezTo>
                    <a:pt x="2340" y="9838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6" y="9728"/>
                  </a:cubicBezTo>
                  <a:cubicBezTo>
                    <a:pt x="2583" y="9706"/>
                    <a:pt x="2649" y="9662"/>
                    <a:pt x="2693" y="9596"/>
                  </a:cubicBezTo>
                  <a:cubicBezTo>
                    <a:pt x="2715" y="9551"/>
                    <a:pt x="2759" y="9507"/>
                    <a:pt x="2781" y="9441"/>
                  </a:cubicBezTo>
                  <a:cubicBezTo>
                    <a:pt x="2825" y="9397"/>
                    <a:pt x="2870" y="9331"/>
                    <a:pt x="2936" y="9309"/>
                  </a:cubicBezTo>
                  <a:cubicBezTo>
                    <a:pt x="2980" y="9287"/>
                    <a:pt x="2980" y="9242"/>
                    <a:pt x="3002" y="9176"/>
                  </a:cubicBezTo>
                  <a:cubicBezTo>
                    <a:pt x="3024" y="9088"/>
                    <a:pt x="3024" y="8978"/>
                    <a:pt x="3046" y="8889"/>
                  </a:cubicBezTo>
                  <a:cubicBezTo>
                    <a:pt x="3046" y="8845"/>
                    <a:pt x="3068" y="8801"/>
                    <a:pt x="3112" y="8779"/>
                  </a:cubicBezTo>
                  <a:cubicBezTo>
                    <a:pt x="3120" y="8771"/>
                    <a:pt x="3134" y="8766"/>
                    <a:pt x="3149" y="8766"/>
                  </a:cubicBezTo>
                  <a:cubicBezTo>
                    <a:pt x="3174" y="8766"/>
                    <a:pt x="3201" y="8781"/>
                    <a:pt x="3201" y="8823"/>
                  </a:cubicBezTo>
                  <a:cubicBezTo>
                    <a:pt x="3218" y="8823"/>
                    <a:pt x="3208" y="8851"/>
                    <a:pt x="3225" y="8851"/>
                  </a:cubicBezTo>
                  <a:cubicBezTo>
                    <a:pt x="3230" y="8851"/>
                    <a:pt x="3236" y="8850"/>
                    <a:pt x="3245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45" y="8713"/>
                    <a:pt x="3245" y="8669"/>
                    <a:pt x="3223" y="8625"/>
                  </a:cubicBezTo>
                  <a:cubicBezTo>
                    <a:pt x="3201" y="8558"/>
                    <a:pt x="3179" y="8492"/>
                    <a:pt x="3267" y="8448"/>
                  </a:cubicBezTo>
                  <a:cubicBezTo>
                    <a:pt x="3267" y="8426"/>
                    <a:pt x="3267" y="8404"/>
                    <a:pt x="3267" y="8382"/>
                  </a:cubicBezTo>
                  <a:cubicBezTo>
                    <a:pt x="3267" y="8360"/>
                    <a:pt x="3267" y="8316"/>
                    <a:pt x="3267" y="8293"/>
                  </a:cubicBezTo>
                  <a:cubicBezTo>
                    <a:pt x="3267" y="8249"/>
                    <a:pt x="3267" y="8205"/>
                    <a:pt x="3289" y="8205"/>
                  </a:cubicBezTo>
                  <a:cubicBezTo>
                    <a:pt x="3377" y="8161"/>
                    <a:pt x="3377" y="8095"/>
                    <a:pt x="3377" y="8051"/>
                  </a:cubicBezTo>
                  <a:cubicBezTo>
                    <a:pt x="3443" y="7985"/>
                    <a:pt x="3443" y="7985"/>
                    <a:pt x="3465" y="7896"/>
                  </a:cubicBezTo>
                  <a:cubicBezTo>
                    <a:pt x="3465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21" y="7808"/>
                  </a:cubicBezTo>
                  <a:cubicBezTo>
                    <a:pt x="3465" y="7764"/>
                    <a:pt x="3488" y="7698"/>
                    <a:pt x="3465" y="7653"/>
                  </a:cubicBezTo>
                  <a:cubicBezTo>
                    <a:pt x="3421" y="7565"/>
                    <a:pt x="3421" y="7455"/>
                    <a:pt x="3399" y="7344"/>
                  </a:cubicBezTo>
                  <a:cubicBezTo>
                    <a:pt x="3399" y="7344"/>
                    <a:pt x="3399" y="7322"/>
                    <a:pt x="3421" y="7278"/>
                  </a:cubicBezTo>
                  <a:cubicBezTo>
                    <a:pt x="3443" y="7300"/>
                    <a:pt x="3488" y="7322"/>
                    <a:pt x="3510" y="7344"/>
                  </a:cubicBezTo>
                  <a:cubicBezTo>
                    <a:pt x="3554" y="7300"/>
                    <a:pt x="3598" y="7278"/>
                    <a:pt x="3642" y="7234"/>
                  </a:cubicBezTo>
                  <a:cubicBezTo>
                    <a:pt x="3642" y="7190"/>
                    <a:pt x="3642" y="7168"/>
                    <a:pt x="3664" y="7124"/>
                  </a:cubicBezTo>
                  <a:cubicBezTo>
                    <a:pt x="3679" y="7124"/>
                    <a:pt x="3684" y="7114"/>
                    <a:pt x="3692" y="7114"/>
                  </a:cubicBezTo>
                  <a:cubicBezTo>
                    <a:pt x="3696" y="7114"/>
                    <a:pt x="3701" y="7116"/>
                    <a:pt x="3708" y="7124"/>
                  </a:cubicBezTo>
                  <a:cubicBezTo>
                    <a:pt x="3730" y="7124"/>
                    <a:pt x="3752" y="7124"/>
                    <a:pt x="3797" y="7146"/>
                  </a:cubicBezTo>
                  <a:cubicBezTo>
                    <a:pt x="3808" y="7150"/>
                    <a:pt x="3819" y="7152"/>
                    <a:pt x="3829" y="7152"/>
                  </a:cubicBezTo>
                  <a:cubicBezTo>
                    <a:pt x="3877" y="7152"/>
                    <a:pt x="3907" y="7112"/>
                    <a:pt x="3907" y="7058"/>
                  </a:cubicBezTo>
                  <a:cubicBezTo>
                    <a:pt x="3907" y="7036"/>
                    <a:pt x="3907" y="7013"/>
                    <a:pt x="3907" y="6991"/>
                  </a:cubicBezTo>
                  <a:cubicBezTo>
                    <a:pt x="3973" y="6991"/>
                    <a:pt x="4039" y="6969"/>
                    <a:pt x="4083" y="6903"/>
                  </a:cubicBezTo>
                  <a:cubicBezTo>
                    <a:pt x="4105" y="6881"/>
                    <a:pt x="4150" y="6859"/>
                    <a:pt x="4194" y="6859"/>
                  </a:cubicBezTo>
                  <a:cubicBezTo>
                    <a:pt x="4238" y="6859"/>
                    <a:pt x="4260" y="6881"/>
                    <a:pt x="4304" y="6881"/>
                  </a:cubicBezTo>
                  <a:cubicBezTo>
                    <a:pt x="4326" y="6881"/>
                    <a:pt x="4348" y="6881"/>
                    <a:pt x="4370" y="6859"/>
                  </a:cubicBezTo>
                  <a:cubicBezTo>
                    <a:pt x="4370" y="6837"/>
                    <a:pt x="4370" y="6815"/>
                    <a:pt x="4348" y="6815"/>
                  </a:cubicBezTo>
                  <a:cubicBezTo>
                    <a:pt x="4326" y="6749"/>
                    <a:pt x="4326" y="6727"/>
                    <a:pt x="4370" y="6682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506"/>
                    <a:pt x="4437" y="6462"/>
                    <a:pt x="4414" y="6418"/>
                  </a:cubicBezTo>
                  <a:cubicBezTo>
                    <a:pt x="4370" y="6373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7" y="6293"/>
                    <a:pt x="4484" y="6314"/>
                    <a:pt x="4508" y="6314"/>
                  </a:cubicBezTo>
                  <a:cubicBezTo>
                    <a:pt x="4525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109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32"/>
                    <a:pt x="4503" y="5910"/>
                  </a:cubicBezTo>
                  <a:cubicBezTo>
                    <a:pt x="4547" y="5866"/>
                    <a:pt x="4591" y="5844"/>
                    <a:pt x="4613" y="5800"/>
                  </a:cubicBezTo>
                  <a:cubicBezTo>
                    <a:pt x="4657" y="5755"/>
                    <a:pt x="4657" y="5689"/>
                    <a:pt x="4679" y="5645"/>
                  </a:cubicBezTo>
                  <a:cubicBezTo>
                    <a:pt x="4768" y="5623"/>
                    <a:pt x="4790" y="5557"/>
                    <a:pt x="4812" y="5491"/>
                  </a:cubicBezTo>
                  <a:cubicBezTo>
                    <a:pt x="4822" y="5486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9"/>
                  </a:cubicBezTo>
                  <a:cubicBezTo>
                    <a:pt x="4944" y="5447"/>
                    <a:pt x="4944" y="5447"/>
                    <a:pt x="4922" y="5447"/>
                  </a:cubicBezTo>
                  <a:cubicBezTo>
                    <a:pt x="4878" y="5358"/>
                    <a:pt x="4878" y="5314"/>
                    <a:pt x="4944" y="5248"/>
                  </a:cubicBezTo>
                  <a:cubicBezTo>
                    <a:pt x="4988" y="5204"/>
                    <a:pt x="4988" y="5182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51"/>
                    <a:pt x="5010" y="4762"/>
                    <a:pt x="5054" y="4718"/>
                  </a:cubicBezTo>
                  <a:cubicBezTo>
                    <a:pt x="5099" y="4674"/>
                    <a:pt x="5099" y="4630"/>
                    <a:pt x="5099" y="4586"/>
                  </a:cubicBezTo>
                  <a:cubicBezTo>
                    <a:pt x="5077" y="4475"/>
                    <a:pt x="5143" y="4409"/>
                    <a:pt x="5253" y="4409"/>
                  </a:cubicBezTo>
                  <a:lnTo>
                    <a:pt x="5319" y="4409"/>
                  </a:lnTo>
                  <a:cubicBezTo>
                    <a:pt x="5341" y="4409"/>
                    <a:pt x="5363" y="4387"/>
                    <a:pt x="5386" y="4365"/>
                  </a:cubicBezTo>
                  <a:cubicBezTo>
                    <a:pt x="5452" y="4299"/>
                    <a:pt x="5518" y="4233"/>
                    <a:pt x="5452" y="4122"/>
                  </a:cubicBezTo>
                  <a:cubicBezTo>
                    <a:pt x="5452" y="4100"/>
                    <a:pt x="5452" y="4078"/>
                    <a:pt x="5452" y="4078"/>
                  </a:cubicBezTo>
                  <a:cubicBezTo>
                    <a:pt x="5430" y="4056"/>
                    <a:pt x="5452" y="4012"/>
                    <a:pt x="5496" y="4012"/>
                  </a:cubicBezTo>
                  <a:cubicBezTo>
                    <a:pt x="5518" y="4012"/>
                    <a:pt x="5540" y="4012"/>
                    <a:pt x="5584" y="3990"/>
                  </a:cubicBezTo>
                  <a:cubicBezTo>
                    <a:pt x="5628" y="3880"/>
                    <a:pt x="5672" y="3791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71" y="3637"/>
                  </a:ln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25"/>
                    <a:pt x="6003" y="3703"/>
                    <a:pt x="6003" y="3681"/>
                  </a:cubicBezTo>
                  <a:cubicBezTo>
                    <a:pt x="6026" y="3659"/>
                    <a:pt x="6003" y="3615"/>
                    <a:pt x="6026" y="3593"/>
                  </a:cubicBezTo>
                  <a:cubicBezTo>
                    <a:pt x="6041" y="3545"/>
                    <a:pt x="6069" y="3509"/>
                    <a:pt x="6108" y="3509"/>
                  </a:cubicBezTo>
                  <a:cubicBezTo>
                    <a:pt x="6123" y="3509"/>
                    <a:pt x="6139" y="3514"/>
                    <a:pt x="6158" y="3526"/>
                  </a:cubicBezTo>
                  <a:cubicBezTo>
                    <a:pt x="6202" y="3526"/>
                    <a:pt x="6224" y="3549"/>
                    <a:pt x="6246" y="3571"/>
                  </a:cubicBezTo>
                  <a:cubicBezTo>
                    <a:pt x="6290" y="3460"/>
                    <a:pt x="6180" y="3460"/>
                    <a:pt x="6136" y="3438"/>
                  </a:cubicBezTo>
                  <a:cubicBezTo>
                    <a:pt x="6158" y="3350"/>
                    <a:pt x="6158" y="3350"/>
                    <a:pt x="6202" y="3284"/>
                  </a:cubicBezTo>
                  <a:cubicBezTo>
                    <a:pt x="6224" y="3306"/>
                    <a:pt x="6224" y="3306"/>
                    <a:pt x="6246" y="3306"/>
                  </a:cubicBezTo>
                  <a:lnTo>
                    <a:pt x="6290" y="3306"/>
                  </a:lnTo>
                  <a:cubicBezTo>
                    <a:pt x="6290" y="3284"/>
                    <a:pt x="6290" y="3262"/>
                    <a:pt x="6268" y="3240"/>
                  </a:cubicBezTo>
                  <a:cubicBezTo>
                    <a:pt x="6268" y="3240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46" y="2997"/>
                    <a:pt x="6263" y="2986"/>
                    <a:pt x="6282" y="2986"/>
                  </a:cubicBezTo>
                  <a:cubicBezTo>
                    <a:pt x="6301" y="2986"/>
                    <a:pt x="6323" y="2997"/>
                    <a:pt x="6357" y="3019"/>
                  </a:cubicBezTo>
                  <a:lnTo>
                    <a:pt x="6379" y="3019"/>
                  </a:lnTo>
                  <a:cubicBezTo>
                    <a:pt x="6423" y="2975"/>
                    <a:pt x="6423" y="2931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710"/>
                  </a:cubicBezTo>
                  <a:cubicBezTo>
                    <a:pt x="6445" y="2644"/>
                    <a:pt x="6423" y="2577"/>
                    <a:pt x="6423" y="2533"/>
                  </a:cubicBezTo>
                  <a:cubicBezTo>
                    <a:pt x="6533" y="2467"/>
                    <a:pt x="6533" y="2467"/>
                    <a:pt x="6577" y="2379"/>
                  </a:cubicBezTo>
                  <a:cubicBezTo>
                    <a:pt x="6599" y="2335"/>
                    <a:pt x="6621" y="2291"/>
                    <a:pt x="6666" y="2269"/>
                  </a:cubicBezTo>
                  <a:cubicBezTo>
                    <a:pt x="6688" y="2246"/>
                    <a:pt x="6688" y="2224"/>
                    <a:pt x="6710" y="2224"/>
                  </a:cubicBezTo>
                  <a:cubicBezTo>
                    <a:pt x="6776" y="2158"/>
                    <a:pt x="6798" y="2114"/>
                    <a:pt x="6732" y="2048"/>
                  </a:cubicBezTo>
                  <a:cubicBezTo>
                    <a:pt x="6688" y="1960"/>
                    <a:pt x="6666" y="1893"/>
                    <a:pt x="6643" y="1805"/>
                  </a:cubicBezTo>
                  <a:cubicBezTo>
                    <a:pt x="6621" y="1739"/>
                    <a:pt x="6599" y="1673"/>
                    <a:pt x="6555" y="1628"/>
                  </a:cubicBezTo>
                  <a:cubicBezTo>
                    <a:pt x="6511" y="1562"/>
                    <a:pt x="6533" y="1518"/>
                    <a:pt x="6555" y="1452"/>
                  </a:cubicBezTo>
                  <a:cubicBezTo>
                    <a:pt x="6599" y="1408"/>
                    <a:pt x="6754" y="1231"/>
                    <a:pt x="6798" y="1187"/>
                  </a:cubicBezTo>
                  <a:lnTo>
                    <a:pt x="6820" y="1187"/>
                  </a:lnTo>
                  <a:cubicBezTo>
                    <a:pt x="6886" y="1121"/>
                    <a:pt x="6908" y="1055"/>
                    <a:pt x="6864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20" y="746"/>
                    <a:pt x="6842" y="724"/>
                    <a:pt x="6842" y="702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47"/>
                    <a:pt x="6732" y="437"/>
                    <a:pt x="6599" y="415"/>
                  </a:cubicBezTo>
                  <a:cubicBezTo>
                    <a:pt x="6511" y="393"/>
                    <a:pt x="6423" y="348"/>
                    <a:pt x="6379" y="282"/>
                  </a:cubicBezTo>
                  <a:cubicBezTo>
                    <a:pt x="6357" y="238"/>
                    <a:pt x="6312" y="216"/>
                    <a:pt x="6290" y="216"/>
                  </a:cubicBezTo>
                  <a:cubicBezTo>
                    <a:pt x="6202" y="172"/>
                    <a:pt x="6136" y="150"/>
                    <a:pt x="6048" y="150"/>
                  </a:cubicBezTo>
                  <a:cubicBezTo>
                    <a:pt x="6003" y="150"/>
                    <a:pt x="5981" y="128"/>
                    <a:pt x="5937" y="128"/>
                  </a:cubicBezTo>
                  <a:cubicBezTo>
                    <a:pt x="5915" y="106"/>
                    <a:pt x="5893" y="84"/>
                    <a:pt x="5849" y="84"/>
                  </a:cubicBezTo>
                  <a:cubicBezTo>
                    <a:pt x="5783" y="84"/>
                    <a:pt x="5694" y="62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1675" y="10277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0" y="4194"/>
                  </a:moveTo>
                  <a:cubicBezTo>
                    <a:pt x="5374" y="4194"/>
                    <a:pt x="5385" y="4200"/>
                    <a:pt x="5385" y="4211"/>
                  </a:cubicBezTo>
                  <a:cubicBezTo>
                    <a:pt x="5407" y="4233"/>
                    <a:pt x="5407" y="4255"/>
                    <a:pt x="5407" y="4277"/>
                  </a:cubicBezTo>
                  <a:lnTo>
                    <a:pt x="5341" y="4277"/>
                  </a:lnTo>
                  <a:cubicBezTo>
                    <a:pt x="5319" y="4277"/>
                    <a:pt x="5319" y="4233"/>
                    <a:pt x="5319" y="4211"/>
                  </a:cubicBezTo>
                  <a:cubicBezTo>
                    <a:pt x="5330" y="4200"/>
                    <a:pt x="5347" y="4194"/>
                    <a:pt x="5360" y="4194"/>
                  </a:cubicBezTo>
                  <a:close/>
                  <a:moveTo>
                    <a:pt x="4767" y="4873"/>
                  </a:moveTo>
                  <a:cubicBezTo>
                    <a:pt x="4789" y="4873"/>
                    <a:pt x="4812" y="4895"/>
                    <a:pt x="4834" y="4895"/>
                  </a:cubicBezTo>
                  <a:cubicBezTo>
                    <a:pt x="4856" y="4917"/>
                    <a:pt x="4856" y="4917"/>
                    <a:pt x="4856" y="4939"/>
                  </a:cubicBezTo>
                  <a:cubicBezTo>
                    <a:pt x="4878" y="4961"/>
                    <a:pt x="4878" y="5005"/>
                    <a:pt x="4856" y="5027"/>
                  </a:cubicBezTo>
                  <a:cubicBezTo>
                    <a:pt x="4834" y="5027"/>
                    <a:pt x="4812" y="5005"/>
                    <a:pt x="4789" y="5005"/>
                  </a:cubicBezTo>
                  <a:cubicBezTo>
                    <a:pt x="4767" y="4983"/>
                    <a:pt x="4745" y="4961"/>
                    <a:pt x="4745" y="4939"/>
                  </a:cubicBezTo>
                  <a:cubicBezTo>
                    <a:pt x="4745" y="4917"/>
                    <a:pt x="4767" y="4895"/>
                    <a:pt x="4767" y="4873"/>
                  </a:cubicBezTo>
                  <a:close/>
                  <a:moveTo>
                    <a:pt x="4804" y="5173"/>
                  </a:moveTo>
                  <a:cubicBezTo>
                    <a:pt x="4812" y="5173"/>
                    <a:pt x="4821" y="5175"/>
                    <a:pt x="4834" y="5182"/>
                  </a:cubicBezTo>
                  <a:cubicBezTo>
                    <a:pt x="4856" y="5182"/>
                    <a:pt x="4878" y="5204"/>
                    <a:pt x="4856" y="5248"/>
                  </a:cubicBezTo>
                  <a:cubicBezTo>
                    <a:pt x="4856" y="5270"/>
                    <a:pt x="4812" y="5292"/>
                    <a:pt x="4789" y="5292"/>
                  </a:cubicBezTo>
                  <a:cubicBezTo>
                    <a:pt x="4789" y="5270"/>
                    <a:pt x="4767" y="5270"/>
                    <a:pt x="4767" y="5270"/>
                  </a:cubicBezTo>
                  <a:cubicBezTo>
                    <a:pt x="4767" y="5270"/>
                    <a:pt x="4767" y="5270"/>
                    <a:pt x="4767" y="5248"/>
                  </a:cubicBezTo>
                  <a:cubicBezTo>
                    <a:pt x="4767" y="5248"/>
                    <a:pt x="4767" y="5226"/>
                    <a:pt x="4767" y="5204"/>
                  </a:cubicBezTo>
                  <a:cubicBezTo>
                    <a:pt x="4783" y="5188"/>
                    <a:pt x="4788" y="5173"/>
                    <a:pt x="4804" y="5173"/>
                  </a:cubicBezTo>
                  <a:close/>
                  <a:moveTo>
                    <a:pt x="5595" y="1"/>
                  </a:moveTo>
                  <a:cubicBezTo>
                    <a:pt x="5578" y="1"/>
                    <a:pt x="5562" y="7"/>
                    <a:pt x="5540" y="18"/>
                  </a:cubicBezTo>
                  <a:cubicBezTo>
                    <a:pt x="5518" y="18"/>
                    <a:pt x="5496" y="40"/>
                    <a:pt x="5474" y="40"/>
                  </a:cubicBezTo>
                  <a:cubicBezTo>
                    <a:pt x="5385" y="62"/>
                    <a:pt x="5341" y="128"/>
                    <a:pt x="5319" y="216"/>
                  </a:cubicBezTo>
                  <a:cubicBezTo>
                    <a:pt x="5297" y="238"/>
                    <a:pt x="5275" y="260"/>
                    <a:pt x="5275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120" y="327"/>
                    <a:pt x="5076" y="393"/>
                    <a:pt x="5032" y="459"/>
                  </a:cubicBezTo>
                  <a:cubicBezTo>
                    <a:pt x="4966" y="547"/>
                    <a:pt x="4966" y="635"/>
                    <a:pt x="4988" y="724"/>
                  </a:cubicBezTo>
                  <a:cubicBezTo>
                    <a:pt x="5010" y="834"/>
                    <a:pt x="4988" y="878"/>
                    <a:pt x="4878" y="900"/>
                  </a:cubicBezTo>
                  <a:cubicBezTo>
                    <a:pt x="4841" y="908"/>
                    <a:pt x="4809" y="913"/>
                    <a:pt x="4780" y="913"/>
                  </a:cubicBezTo>
                  <a:cubicBezTo>
                    <a:pt x="4721" y="913"/>
                    <a:pt x="4672" y="893"/>
                    <a:pt x="4613" y="834"/>
                  </a:cubicBezTo>
                  <a:lnTo>
                    <a:pt x="4547" y="834"/>
                  </a:lnTo>
                  <a:cubicBezTo>
                    <a:pt x="4547" y="878"/>
                    <a:pt x="4525" y="922"/>
                    <a:pt x="4525" y="967"/>
                  </a:cubicBezTo>
                  <a:cubicBezTo>
                    <a:pt x="4480" y="989"/>
                    <a:pt x="4436" y="989"/>
                    <a:pt x="4392" y="989"/>
                  </a:cubicBezTo>
                  <a:cubicBezTo>
                    <a:pt x="4348" y="1011"/>
                    <a:pt x="4326" y="1033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8"/>
                    <a:pt x="4282" y="1342"/>
                  </a:cubicBezTo>
                  <a:cubicBezTo>
                    <a:pt x="4282" y="1342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60" y="1540"/>
                    <a:pt x="4260" y="1540"/>
                  </a:cubicBezTo>
                  <a:cubicBezTo>
                    <a:pt x="4282" y="1629"/>
                    <a:pt x="4282" y="1695"/>
                    <a:pt x="4282" y="1761"/>
                  </a:cubicBezTo>
                  <a:cubicBezTo>
                    <a:pt x="4298" y="1811"/>
                    <a:pt x="4278" y="1836"/>
                    <a:pt x="4238" y="1836"/>
                  </a:cubicBezTo>
                  <a:cubicBezTo>
                    <a:pt x="4225" y="1836"/>
                    <a:pt x="4210" y="1833"/>
                    <a:pt x="4194" y="1827"/>
                  </a:cubicBezTo>
                  <a:cubicBezTo>
                    <a:pt x="4178" y="1812"/>
                    <a:pt x="4162" y="1796"/>
                    <a:pt x="4139" y="1796"/>
                  </a:cubicBezTo>
                  <a:cubicBezTo>
                    <a:pt x="4129" y="1796"/>
                    <a:pt x="4118" y="1799"/>
                    <a:pt x="4105" y="1805"/>
                  </a:cubicBezTo>
                  <a:cubicBezTo>
                    <a:pt x="4105" y="1849"/>
                    <a:pt x="4127" y="1893"/>
                    <a:pt x="4127" y="1938"/>
                  </a:cubicBezTo>
                  <a:cubicBezTo>
                    <a:pt x="4105" y="2026"/>
                    <a:pt x="4127" y="2070"/>
                    <a:pt x="4171" y="2114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7"/>
                    <a:pt x="4304" y="2247"/>
                  </a:cubicBezTo>
                  <a:cubicBezTo>
                    <a:pt x="4282" y="2313"/>
                    <a:pt x="4260" y="2379"/>
                    <a:pt x="4216" y="2445"/>
                  </a:cubicBezTo>
                  <a:cubicBezTo>
                    <a:pt x="4127" y="2445"/>
                    <a:pt x="4149" y="2335"/>
                    <a:pt x="4083" y="2291"/>
                  </a:cubicBezTo>
                  <a:lnTo>
                    <a:pt x="4083" y="2291"/>
                  </a:lnTo>
                  <a:cubicBezTo>
                    <a:pt x="4017" y="2357"/>
                    <a:pt x="4105" y="2423"/>
                    <a:pt x="4083" y="2489"/>
                  </a:cubicBezTo>
                  <a:cubicBezTo>
                    <a:pt x="3951" y="2556"/>
                    <a:pt x="3774" y="2533"/>
                    <a:pt x="3620" y="2578"/>
                  </a:cubicBezTo>
                  <a:cubicBezTo>
                    <a:pt x="3620" y="2600"/>
                    <a:pt x="3620" y="2622"/>
                    <a:pt x="3620" y="2666"/>
                  </a:cubicBezTo>
                  <a:cubicBezTo>
                    <a:pt x="3582" y="2653"/>
                    <a:pt x="3551" y="2626"/>
                    <a:pt x="3523" y="2626"/>
                  </a:cubicBezTo>
                  <a:cubicBezTo>
                    <a:pt x="3503" y="2626"/>
                    <a:pt x="3484" y="2641"/>
                    <a:pt x="3465" y="2688"/>
                  </a:cubicBezTo>
                  <a:cubicBezTo>
                    <a:pt x="3465" y="2688"/>
                    <a:pt x="3487" y="2710"/>
                    <a:pt x="3509" y="2732"/>
                  </a:cubicBezTo>
                  <a:cubicBezTo>
                    <a:pt x="3531" y="2754"/>
                    <a:pt x="3554" y="2798"/>
                    <a:pt x="3554" y="2842"/>
                  </a:cubicBezTo>
                  <a:cubicBezTo>
                    <a:pt x="3531" y="2975"/>
                    <a:pt x="3531" y="3085"/>
                    <a:pt x="3509" y="3218"/>
                  </a:cubicBezTo>
                  <a:cubicBezTo>
                    <a:pt x="3509" y="3240"/>
                    <a:pt x="3487" y="3284"/>
                    <a:pt x="3465" y="3284"/>
                  </a:cubicBezTo>
                  <a:cubicBezTo>
                    <a:pt x="3421" y="3284"/>
                    <a:pt x="3399" y="3284"/>
                    <a:pt x="3377" y="3306"/>
                  </a:cubicBezTo>
                  <a:cubicBezTo>
                    <a:pt x="3348" y="3313"/>
                    <a:pt x="3318" y="3318"/>
                    <a:pt x="3290" y="3318"/>
                  </a:cubicBezTo>
                  <a:cubicBezTo>
                    <a:pt x="3232" y="3318"/>
                    <a:pt x="3178" y="3299"/>
                    <a:pt x="3134" y="3240"/>
                  </a:cubicBezTo>
                  <a:cubicBezTo>
                    <a:pt x="3120" y="3240"/>
                    <a:pt x="3115" y="3230"/>
                    <a:pt x="3100" y="3230"/>
                  </a:cubicBezTo>
                  <a:cubicBezTo>
                    <a:pt x="3093" y="3230"/>
                    <a:pt x="3083" y="3232"/>
                    <a:pt x="3068" y="3240"/>
                  </a:cubicBezTo>
                  <a:cubicBezTo>
                    <a:pt x="3090" y="3240"/>
                    <a:pt x="3090" y="3262"/>
                    <a:pt x="3112" y="3284"/>
                  </a:cubicBezTo>
                  <a:cubicBezTo>
                    <a:pt x="3134" y="3306"/>
                    <a:pt x="3156" y="3328"/>
                    <a:pt x="3178" y="3350"/>
                  </a:cubicBezTo>
                  <a:cubicBezTo>
                    <a:pt x="3245" y="3438"/>
                    <a:pt x="3223" y="3505"/>
                    <a:pt x="3134" y="3549"/>
                  </a:cubicBezTo>
                  <a:cubicBezTo>
                    <a:pt x="3090" y="3571"/>
                    <a:pt x="3046" y="3593"/>
                    <a:pt x="3002" y="3637"/>
                  </a:cubicBezTo>
                  <a:cubicBezTo>
                    <a:pt x="2958" y="3637"/>
                    <a:pt x="2936" y="3659"/>
                    <a:pt x="2914" y="3681"/>
                  </a:cubicBezTo>
                  <a:cubicBezTo>
                    <a:pt x="2891" y="3791"/>
                    <a:pt x="2803" y="3858"/>
                    <a:pt x="2825" y="3968"/>
                  </a:cubicBezTo>
                  <a:cubicBezTo>
                    <a:pt x="2825" y="3990"/>
                    <a:pt x="2803" y="4012"/>
                    <a:pt x="2803" y="4034"/>
                  </a:cubicBezTo>
                  <a:cubicBezTo>
                    <a:pt x="2737" y="4100"/>
                    <a:pt x="2737" y="4167"/>
                    <a:pt x="2781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25" y="4454"/>
                    <a:pt x="2825" y="4520"/>
                  </a:cubicBezTo>
                  <a:cubicBezTo>
                    <a:pt x="2847" y="4542"/>
                    <a:pt x="2847" y="4564"/>
                    <a:pt x="2847" y="4586"/>
                  </a:cubicBezTo>
                  <a:cubicBezTo>
                    <a:pt x="2869" y="4652"/>
                    <a:pt x="2847" y="4718"/>
                    <a:pt x="2803" y="4740"/>
                  </a:cubicBezTo>
                  <a:cubicBezTo>
                    <a:pt x="2781" y="4762"/>
                    <a:pt x="2737" y="4785"/>
                    <a:pt x="2715" y="4807"/>
                  </a:cubicBezTo>
                  <a:cubicBezTo>
                    <a:pt x="2693" y="4873"/>
                    <a:pt x="2693" y="4939"/>
                    <a:pt x="2627" y="4983"/>
                  </a:cubicBezTo>
                  <a:cubicBezTo>
                    <a:pt x="2582" y="5005"/>
                    <a:pt x="2560" y="5005"/>
                    <a:pt x="2494" y="5005"/>
                  </a:cubicBezTo>
                  <a:cubicBezTo>
                    <a:pt x="2516" y="5049"/>
                    <a:pt x="2538" y="5071"/>
                    <a:pt x="2560" y="5094"/>
                  </a:cubicBezTo>
                  <a:cubicBezTo>
                    <a:pt x="2671" y="5160"/>
                    <a:pt x="2715" y="5292"/>
                    <a:pt x="2825" y="5380"/>
                  </a:cubicBezTo>
                  <a:cubicBezTo>
                    <a:pt x="2847" y="5403"/>
                    <a:pt x="2847" y="5469"/>
                    <a:pt x="2803" y="5469"/>
                  </a:cubicBezTo>
                  <a:cubicBezTo>
                    <a:pt x="2737" y="5469"/>
                    <a:pt x="2693" y="5491"/>
                    <a:pt x="2671" y="5535"/>
                  </a:cubicBezTo>
                  <a:cubicBezTo>
                    <a:pt x="2671" y="5535"/>
                    <a:pt x="2649" y="5557"/>
                    <a:pt x="2627" y="5557"/>
                  </a:cubicBezTo>
                  <a:cubicBezTo>
                    <a:pt x="2560" y="5579"/>
                    <a:pt x="2516" y="5645"/>
                    <a:pt x="2516" y="5711"/>
                  </a:cubicBezTo>
                  <a:cubicBezTo>
                    <a:pt x="2494" y="5734"/>
                    <a:pt x="2494" y="5778"/>
                    <a:pt x="2472" y="5800"/>
                  </a:cubicBezTo>
                  <a:cubicBezTo>
                    <a:pt x="2459" y="5826"/>
                    <a:pt x="2446" y="5836"/>
                    <a:pt x="2424" y="5836"/>
                  </a:cubicBezTo>
                  <a:cubicBezTo>
                    <a:pt x="2409" y="5836"/>
                    <a:pt x="2389" y="5831"/>
                    <a:pt x="2362" y="5822"/>
                  </a:cubicBezTo>
                  <a:cubicBezTo>
                    <a:pt x="2340" y="5822"/>
                    <a:pt x="2340" y="5800"/>
                    <a:pt x="2318" y="5800"/>
                  </a:cubicBezTo>
                  <a:cubicBezTo>
                    <a:pt x="2307" y="5789"/>
                    <a:pt x="2296" y="5783"/>
                    <a:pt x="2285" y="5783"/>
                  </a:cubicBezTo>
                  <a:cubicBezTo>
                    <a:pt x="2274" y="5783"/>
                    <a:pt x="2262" y="5789"/>
                    <a:pt x="2251" y="5800"/>
                  </a:cubicBezTo>
                  <a:cubicBezTo>
                    <a:pt x="2274" y="5822"/>
                    <a:pt x="2274" y="5844"/>
                    <a:pt x="2296" y="5888"/>
                  </a:cubicBezTo>
                  <a:cubicBezTo>
                    <a:pt x="2296" y="5910"/>
                    <a:pt x="2318" y="5932"/>
                    <a:pt x="2318" y="5976"/>
                  </a:cubicBezTo>
                  <a:cubicBezTo>
                    <a:pt x="2337" y="6034"/>
                    <a:pt x="2306" y="6091"/>
                    <a:pt x="2240" y="6091"/>
                  </a:cubicBezTo>
                  <a:cubicBezTo>
                    <a:pt x="2230" y="6091"/>
                    <a:pt x="2219" y="6090"/>
                    <a:pt x="2207" y="6087"/>
                  </a:cubicBezTo>
                  <a:cubicBezTo>
                    <a:pt x="2119" y="6065"/>
                    <a:pt x="2053" y="6065"/>
                    <a:pt x="1942" y="6065"/>
                  </a:cubicBezTo>
                  <a:cubicBezTo>
                    <a:pt x="1898" y="6123"/>
                    <a:pt x="1844" y="6163"/>
                    <a:pt x="1781" y="6163"/>
                  </a:cubicBezTo>
                  <a:cubicBezTo>
                    <a:pt x="1749" y="6163"/>
                    <a:pt x="1714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1" y="6307"/>
                    <a:pt x="1545" y="6396"/>
                    <a:pt x="1457" y="6462"/>
                  </a:cubicBezTo>
                  <a:cubicBezTo>
                    <a:pt x="1441" y="6494"/>
                    <a:pt x="1401" y="6515"/>
                    <a:pt x="1355" y="6515"/>
                  </a:cubicBezTo>
                  <a:cubicBezTo>
                    <a:pt x="1338" y="6515"/>
                    <a:pt x="1320" y="6512"/>
                    <a:pt x="1302" y="6506"/>
                  </a:cubicBezTo>
                  <a:cubicBezTo>
                    <a:pt x="1302" y="6484"/>
                    <a:pt x="1280" y="6484"/>
                    <a:pt x="1280" y="6484"/>
                  </a:cubicBezTo>
                  <a:cubicBezTo>
                    <a:pt x="1269" y="6478"/>
                    <a:pt x="1257" y="6475"/>
                    <a:pt x="1245" y="6475"/>
                  </a:cubicBezTo>
                  <a:cubicBezTo>
                    <a:pt x="1214" y="6475"/>
                    <a:pt x="1186" y="6496"/>
                    <a:pt x="1170" y="6528"/>
                  </a:cubicBezTo>
                  <a:cubicBezTo>
                    <a:pt x="1148" y="6550"/>
                    <a:pt x="1148" y="6594"/>
                    <a:pt x="1170" y="6616"/>
                  </a:cubicBezTo>
                  <a:cubicBezTo>
                    <a:pt x="1170" y="6660"/>
                    <a:pt x="1192" y="6705"/>
                    <a:pt x="1192" y="6727"/>
                  </a:cubicBezTo>
                  <a:cubicBezTo>
                    <a:pt x="1192" y="6793"/>
                    <a:pt x="1214" y="6837"/>
                    <a:pt x="1280" y="6859"/>
                  </a:cubicBezTo>
                  <a:cubicBezTo>
                    <a:pt x="1302" y="6881"/>
                    <a:pt x="1325" y="6903"/>
                    <a:pt x="1347" y="6925"/>
                  </a:cubicBezTo>
                  <a:cubicBezTo>
                    <a:pt x="1413" y="6969"/>
                    <a:pt x="1413" y="7058"/>
                    <a:pt x="1347" y="7102"/>
                  </a:cubicBezTo>
                  <a:cubicBezTo>
                    <a:pt x="1280" y="7146"/>
                    <a:pt x="1258" y="7190"/>
                    <a:pt x="1280" y="7256"/>
                  </a:cubicBezTo>
                  <a:cubicBezTo>
                    <a:pt x="1280" y="7300"/>
                    <a:pt x="1280" y="7323"/>
                    <a:pt x="1280" y="7367"/>
                  </a:cubicBezTo>
                  <a:cubicBezTo>
                    <a:pt x="1280" y="7389"/>
                    <a:pt x="1280" y="7433"/>
                    <a:pt x="1280" y="7455"/>
                  </a:cubicBezTo>
                  <a:cubicBezTo>
                    <a:pt x="1325" y="7521"/>
                    <a:pt x="1347" y="7587"/>
                    <a:pt x="1391" y="7654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0" y="7963"/>
                  </a:cubicBezTo>
                  <a:cubicBezTo>
                    <a:pt x="1236" y="8007"/>
                    <a:pt x="1214" y="8029"/>
                    <a:pt x="1236" y="8095"/>
                  </a:cubicBezTo>
                  <a:cubicBezTo>
                    <a:pt x="1236" y="8117"/>
                    <a:pt x="1214" y="8139"/>
                    <a:pt x="1192" y="8139"/>
                  </a:cubicBezTo>
                  <a:cubicBezTo>
                    <a:pt x="1192" y="8161"/>
                    <a:pt x="1170" y="8183"/>
                    <a:pt x="1148" y="8205"/>
                  </a:cubicBezTo>
                  <a:cubicBezTo>
                    <a:pt x="1170" y="8227"/>
                    <a:pt x="1192" y="8227"/>
                    <a:pt x="1214" y="8249"/>
                  </a:cubicBezTo>
                  <a:cubicBezTo>
                    <a:pt x="1236" y="8272"/>
                    <a:pt x="1258" y="8272"/>
                    <a:pt x="1280" y="8294"/>
                  </a:cubicBezTo>
                  <a:cubicBezTo>
                    <a:pt x="1302" y="8316"/>
                    <a:pt x="1302" y="8360"/>
                    <a:pt x="1280" y="8382"/>
                  </a:cubicBezTo>
                  <a:cubicBezTo>
                    <a:pt x="1214" y="8426"/>
                    <a:pt x="1148" y="8448"/>
                    <a:pt x="1082" y="8492"/>
                  </a:cubicBezTo>
                  <a:cubicBezTo>
                    <a:pt x="1082" y="8536"/>
                    <a:pt x="1038" y="8581"/>
                    <a:pt x="993" y="8581"/>
                  </a:cubicBezTo>
                  <a:cubicBezTo>
                    <a:pt x="927" y="8603"/>
                    <a:pt x="861" y="8625"/>
                    <a:pt x="817" y="8691"/>
                  </a:cubicBezTo>
                  <a:cubicBezTo>
                    <a:pt x="773" y="8735"/>
                    <a:pt x="729" y="8779"/>
                    <a:pt x="662" y="8823"/>
                  </a:cubicBezTo>
                  <a:cubicBezTo>
                    <a:pt x="618" y="8867"/>
                    <a:pt x="552" y="8912"/>
                    <a:pt x="552" y="8978"/>
                  </a:cubicBezTo>
                  <a:cubicBezTo>
                    <a:pt x="530" y="9022"/>
                    <a:pt x="486" y="9022"/>
                    <a:pt x="464" y="9022"/>
                  </a:cubicBezTo>
                  <a:cubicBezTo>
                    <a:pt x="420" y="9022"/>
                    <a:pt x="376" y="9000"/>
                    <a:pt x="331" y="9000"/>
                  </a:cubicBezTo>
                  <a:cubicBezTo>
                    <a:pt x="309" y="9000"/>
                    <a:pt x="265" y="9000"/>
                    <a:pt x="243" y="9022"/>
                  </a:cubicBezTo>
                  <a:cubicBezTo>
                    <a:pt x="155" y="9088"/>
                    <a:pt x="89" y="9176"/>
                    <a:pt x="22" y="9287"/>
                  </a:cubicBezTo>
                  <a:cubicBezTo>
                    <a:pt x="0" y="9331"/>
                    <a:pt x="0" y="9375"/>
                    <a:pt x="45" y="9441"/>
                  </a:cubicBezTo>
                  <a:cubicBezTo>
                    <a:pt x="111" y="9529"/>
                    <a:pt x="177" y="9640"/>
                    <a:pt x="243" y="9728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27"/>
                    <a:pt x="199" y="10015"/>
                    <a:pt x="111" y="10081"/>
                  </a:cubicBezTo>
                  <a:lnTo>
                    <a:pt x="89" y="10081"/>
                  </a:lnTo>
                  <a:cubicBezTo>
                    <a:pt x="22" y="10125"/>
                    <a:pt x="22" y="10192"/>
                    <a:pt x="67" y="10236"/>
                  </a:cubicBezTo>
                  <a:cubicBezTo>
                    <a:pt x="133" y="10302"/>
                    <a:pt x="199" y="10368"/>
                    <a:pt x="287" y="10412"/>
                  </a:cubicBezTo>
                  <a:cubicBezTo>
                    <a:pt x="331" y="10434"/>
                    <a:pt x="353" y="10456"/>
                    <a:pt x="398" y="10501"/>
                  </a:cubicBezTo>
                  <a:cubicBezTo>
                    <a:pt x="420" y="10523"/>
                    <a:pt x="442" y="10567"/>
                    <a:pt x="464" y="10589"/>
                  </a:cubicBezTo>
                  <a:cubicBezTo>
                    <a:pt x="530" y="10677"/>
                    <a:pt x="596" y="10721"/>
                    <a:pt x="662" y="10787"/>
                  </a:cubicBezTo>
                  <a:cubicBezTo>
                    <a:pt x="751" y="10832"/>
                    <a:pt x="861" y="10854"/>
                    <a:pt x="905" y="10942"/>
                  </a:cubicBezTo>
                  <a:cubicBezTo>
                    <a:pt x="949" y="10942"/>
                    <a:pt x="993" y="10920"/>
                    <a:pt x="1016" y="10920"/>
                  </a:cubicBezTo>
                  <a:cubicBezTo>
                    <a:pt x="1027" y="10926"/>
                    <a:pt x="1039" y="10929"/>
                    <a:pt x="1051" y="10929"/>
                  </a:cubicBezTo>
                  <a:cubicBezTo>
                    <a:pt x="1083" y="10929"/>
                    <a:pt x="1116" y="10908"/>
                    <a:pt x="1148" y="10876"/>
                  </a:cubicBezTo>
                  <a:cubicBezTo>
                    <a:pt x="1148" y="10854"/>
                    <a:pt x="1192" y="10832"/>
                    <a:pt x="1214" y="10832"/>
                  </a:cubicBezTo>
                  <a:cubicBezTo>
                    <a:pt x="1302" y="10787"/>
                    <a:pt x="1347" y="10721"/>
                    <a:pt x="1435" y="10677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57" y="10523"/>
                    <a:pt x="1479" y="10523"/>
                  </a:cubicBezTo>
                  <a:cubicBezTo>
                    <a:pt x="1634" y="10501"/>
                    <a:pt x="1656" y="10478"/>
                    <a:pt x="1656" y="10302"/>
                  </a:cubicBezTo>
                  <a:cubicBezTo>
                    <a:pt x="1656" y="10251"/>
                    <a:pt x="1682" y="10199"/>
                    <a:pt x="1735" y="10199"/>
                  </a:cubicBezTo>
                  <a:cubicBezTo>
                    <a:pt x="1750" y="10199"/>
                    <a:pt x="1768" y="10204"/>
                    <a:pt x="1788" y="10214"/>
                  </a:cubicBezTo>
                  <a:lnTo>
                    <a:pt x="1810" y="10214"/>
                  </a:lnTo>
                  <a:cubicBezTo>
                    <a:pt x="1854" y="10214"/>
                    <a:pt x="1898" y="10214"/>
                    <a:pt x="1920" y="10147"/>
                  </a:cubicBezTo>
                  <a:cubicBezTo>
                    <a:pt x="1937" y="10098"/>
                    <a:pt x="1978" y="10073"/>
                    <a:pt x="2026" y="10073"/>
                  </a:cubicBezTo>
                  <a:cubicBezTo>
                    <a:pt x="2042" y="10073"/>
                    <a:pt x="2058" y="10076"/>
                    <a:pt x="2075" y="10081"/>
                  </a:cubicBezTo>
                  <a:cubicBezTo>
                    <a:pt x="2097" y="10081"/>
                    <a:pt x="2119" y="10059"/>
                    <a:pt x="2141" y="10059"/>
                  </a:cubicBezTo>
                  <a:cubicBezTo>
                    <a:pt x="2163" y="10015"/>
                    <a:pt x="2185" y="9993"/>
                    <a:pt x="2207" y="9949"/>
                  </a:cubicBezTo>
                  <a:cubicBezTo>
                    <a:pt x="2229" y="9883"/>
                    <a:pt x="2274" y="9838"/>
                    <a:pt x="2340" y="9838"/>
                  </a:cubicBezTo>
                  <a:cubicBezTo>
                    <a:pt x="2362" y="9816"/>
                    <a:pt x="2384" y="9816"/>
                    <a:pt x="2384" y="9794"/>
                  </a:cubicBezTo>
                  <a:cubicBezTo>
                    <a:pt x="2428" y="9750"/>
                    <a:pt x="2472" y="9728"/>
                    <a:pt x="2538" y="9706"/>
                  </a:cubicBezTo>
                  <a:cubicBezTo>
                    <a:pt x="2605" y="9706"/>
                    <a:pt x="2649" y="9662"/>
                    <a:pt x="2693" y="9596"/>
                  </a:cubicBezTo>
                  <a:cubicBezTo>
                    <a:pt x="2737" y="9552"/>
                    <a:pt x="2759" y="9485"/>
                    <a:pt x="2803" y="9441"/>
                  </a:cubicBezTo>
                  <a:cubicBezTo>
                    <a:pt x="2847" y="9397"/>
                    <a:pt x="2869" y="9331"/>
                    <a:pt x="2936" y="9287"/>
                  </a:cubicBezTo>
                  <a:cubicBezTo>
                    <a:pt x="2980" y="9265"/>
                    <a:pt x="3002" y="9221"/>
                    <a:pt x="3002" y="9176"/>
                  </a:cubicBezTo>
                  <a:cubicBezTo>
                    <a:pt x="3024" y="9088"/>
                    <a:pt x="3046" y="8978"/>
                    <a:pt x="3046" y="8889"/>
                  </a:cubicBezTo>
                  <a:cubicBezTo>
                    <a:pt x="3068" y="8845"/>
                    <a:pt x="3090" y="8801"/>
                    <a:pt x="3112" y="8779"/>
                  </a:cubicBezTo>
                  <a:cubicBezTo>
                    <a:pt x="3130" y="8770"/>
                    <a:pt x="3149" y="8765"/>
                    <a:pt x="3165" y="8765"/>
                  </a:cubicBezTo>
                  <a:cubicBezTo>
                    <a:pt x="3189" y="8765"/>
                    <a:pt x="3210" y="8775"/>
                    <a:pt x="3223" y="8801"/>
                  </a:cubicBezTo>
                  <a:cubicBezTo>
                    <a:pt x="3223" y="8819"/>
                    <a:pt x="3223" y="8851"/>
                    <a:pt x="3246" y="8851"/>
                  </a:cubicBezTo>
                  <a:cubicBezTo>
                    <a:pt x="3251" y="8851"/>
                    <a:pt x="3258" y="8850"/>
                    <a:pt x="3267" y="8845"/>
                  </a:cubicBezTo>
                  <a:cubicBezTo>
                    <a:pt x="3267" y="8823"/>
                    <a:pt x="3267" y="8779"/>
                    <a:pt x="3267" y="8735"/>
                  </a:cubicBezTo>
                  <a:cubicBezTo>
                    <a:pt x="3267" y="8691"/>
                    <a:pt x="3245" y="8669"/>
                    <a:pt x="3245" y="8625"/>
                  </a:cubicBezTo>
                  <a:cubicBezTo>
                    <a:pt x="3223" y="8558"/>
                    <a:pt x="3200" y="8492"/>
                    <a:pt x="3267" y="8426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38"/>
                    <a:pt x="3267" y="8316"/>
                    <a:pt x="3267" y="8294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9"/>
                  </a:cubicBezTo>
                  <a:cubicBezTo>
                    <a:pt x="3465" y="7963"/>
                    <a:pt x="3465" y="7963"/>
                    <a:pt x="3487" y="7896"/>
                  </a:cubicBezTo>
                  <a:cubicBezTo>
                    <a:pt x="3487" y="7896"/>
                    <a:pt x="3487" y="7896"/>
                    <a:pt x="3465" y="7874"/>
                  </a:cubicBezTo>
                  <a:cubicBezTo>
                    <a:pt x="3443" y="7896"/>
                    <a:pt x="3421" y="7896"/>
                    <a:pt x="3399" y="7896"/>
                  </a:cubicBezTo>
                  <a:cubicBezTo>
                    <a:pt x="3421" y="7852"/>
                    <a:pt x="3421" y="7852"/>
                    <a:pt x="3443" y="7808"/>
                  </a:cubicBezTo>
                  <a:cubicBezTo>
                    <a:pt x="3487" y="7764"/>
                    <a:pt x="3509" y="7698"/>
                    <a:pt x="3487" y="7654"/>
                  </a:cubicBezTo>
                  <a:cubicBezTo>
                    <a:pt x="3421" y="7543"/>
                    <a:pt x="3421" y="7455"/>
                    <a:pt x="3421" y="7345"/>
                  </a:cubicBezTo>
                  <a:cubicBezTo>
                    <a:pt x="3421" y="7323"/>
                    <a:pt x="3421" y="7300"/>
                    <a:pt x="3421" y="7278"/>
                  </a:cubicBezTo>
                  <a:cubicBezTo>
                    <a:pt x="3465" y="7300"/>
                    <a:pt x="3487" y="7323"/>
                    <a:pt x="3531" y="7345"/>
                  </a:cubicBezTo>
                  <a:cubicBezTo>
                    <a:pt x="3576" y="7300"/>
                    <a:pt x="3620" y="7256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86" y="7124"/>
                    <a:pt x="3708" y="7102"/>
                    <a:pt x="3730" y="7102"/>
                  </a:cubicBezTo>
                  <a:cubicBezTo>
                    <a:pt x="3752" y="7102"/>
                    <a:pt x="3774" y="7124"/>
                    <a:pt x="3796" y="7124"/>
                  </a:cubicBezTo>
                  <a:cubicBezTo>
                    <a:pt x="3813" y="7129"/>
                    <a:pt x="3828" y="7132"/>
                    <a:pt x="3842" y="7132"/>
                  </a:cubicBezTo>
                  <a:cubicBezTo>
                    <a:pt x="3883" y="7132"/>
                    <a:pt x="3912" y="7107"/>
                    <a:pt x="3929" y="7058"/>
                  </a:cubicBezTo>
                  <a:cubicBezTo>
                    <a:pt x="3929" y="7036"/>
                    <a:pt x="3907" y="7014"/>
                    <a:pt x="3907" y="6992"/>
                  </a:cubicBezTo>
                  <a:cubicBezTo>
                    <a:pt x="3995" y="6992"/>
                    <a:pt x="4061" y="6947"/>
                    <a:pt x="4105" y="6881"/>
                  </a:cubicBezTo>
                  <a:cubicBezTo>
                    <a:pt x="4127" y="6859"/>
                    <a:pt x="4171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26" y="6881"/>
                    <a:pt x="4348" y="6859"/>
                    <a:pt x="4392" y="6859"/>
                  </a:cubicBezTo>
                  <a:cubicBezTo>
                    <a:pt x="4370" y="6837"/>
                    <a:pt x="4370" y="6815"/>
                    <a:pt x="4370" y="6793"/>
                  </a:cubicBezTo>
                  <a:cubicBezTo>
                    <a:pt x="4326" y="6749"/>
                    <a:pt x="4348" y="6705"/>
                    <a:pt x="4370" y="6683"/>
                  </a:cubicBezTo>
                  <a:cubicBezTo>
                    <a:pt x="4414" y="6638"/>
                    <a:pt x="4458" y="6594"/>
                    <a:pt x="4480" y="6550"/>
                  </a:cubicBezTo>
                  <a:cubicBezTo>
                    <a:pt x="4480" y="6506"/>
                    <a:pt x="4458" y="6462"/>
                    <a:pt x="4436" y="6418"/>
                  </a:cubicBezTo>
                  <a:cubicBezTo>
                    <a:pt x="4392" y="6351"/>
                    <a:pt x="4392" y="6307"/>
                    <a:pt x="4414" y="6241"/>
                  </a:cubicBezTo>
                  <a:lnTo>
                    <a:pt x="4414" y="6241"/>
                  </a:lnTo>
                  <a:cubicBezTo>
                    <a:pt x="4463" y="6278"/>
                    <a:pt x="4485" y="6294"/>
                    <a:pt x="4506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087"/>
                    <a:pt x="4591" y="6065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10"/>
                    <a:pt x="4525" y="5910"/>
                  </a:cubicBezTo>
                  <a:cubicBezTo>
                    <a:pt x="4569" y="5866"/>
                    <a:pt x="4613" y="5822"/>
                    <a:pt x="4635" y="5778"/>
                  </a:cubicBezTo>
                  <a:cubicBezTo>
                    <a:pt x="4657" y="5734"/>
                    <a:pt x="4679" y="5689"/>
                    <a:pt x="4701" y="5623"/>
                  </a:cubicBezTo>
                  <a:cubicBezTo>
                    <a:pt x="4789" y="5623"/>
                    <a:pt x="4812" y="5535"/>
                    <a:pt x="4834" y="5491"/>
                  </a:cubicBezTo>
                  <a:cubicBezTo>
                    <a:pt x="4844" y="5486"/>
                    <a:pt x="4854" y="5484"/>
                    <a:pt x="4863" y="5484"/>
                  </a:cubicBezTo>
                  <a:cubicBezTo>
                    <a:pt x="4881" y="5484"/>
                    <a:pt x="4897" y="5489"/>
                    <a:pt x="4912" y="5489"/>
                  </a:cubicBezTo>
                  <a:cubicBezTo>
                    <a:pt x="4925" y="5489"/>
                    <a:pt x="4936" y="5485"/>
                    <a:pt x="4944" y="5469"/>
                  </a:cubicBezTo>
                  <a:cubicBezTo>
                    <a:pt x="4944" y="5469"/>
                    <a:pt x="4944" y="5469"/>
                    <a:pt x="4944" y="5447"/>
                  </a:cubicBezTo>
                  <a:cubicBezTo>
                    <a:pt x="4944" y="5447"/>
                    <a:pt x="4944" y="5447"/>
                    <a:pt x="4944" y="5425"/>
                  </a:cubicBezTo>
                  <a:cubicBezTo>
                    <a:pt x="4878" y="5358"/>
                    <a:pt x="4900" y="5292"/>
                    <a:pt x="4966" y="5248"/>
                  </a:cubicBezTo>
                  <a:cubicBezTo>
                    <a:pt x="4988" y="5204"/>
                    <a:pt x="5010" y="5160"/>
                    <a:pt x="4988" y="5116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8" y="4829"/>
                    <a:pt x="5010" y="4762"/>
                    <a:pt x="5076" y="4696"/>
                  </a:cubicBezTo>
                  <a:cubicBezTo>
                    <a:pt x="5098" y="4674"/>
                    <a:pt x="5120" y="4630"/>
                    <a:pt x="5098" y="4586"/>
                  </a:cubicBezTo>
                  <a:cubicBezTo>
                    <a:pt x="5098" y="4454"/>
                    <a:pt x="5165" y="4387"/>
                    <a:pt x="5275" y="4387"/>
                  </a:cubicBezTo>
                  <a:cubicBezTo>
                    <a:pt x="5297" y="4409"/>
                    <a:pt x="5297" y="4409"/>
                    <a:pt x="5319" y="4409"/>
                  </a:cubicBezTo>
                  <a:cubicBezTo>
                    <a:pt x="5341" y="4387"/>
                    <a:pt x="5385" y="4387"/>
                    <a:pt x="5407" y="4365"/>
                  </a:cubicBezTo>
                  <a:cubicBezTo>
                    <a:pt x="5474" y="4299"/>
                    <a:pt x="5518" y="4211"/>
                    <a:pt x="5474" y="4100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34"/>
                    <a:pt x="5474" y="4012"/>
                    <a:pt x="5496" y="4012"/>
                  </a:cubicBezTo>
                  <a:cubicBezTo>
                    <a:pt x="5540" y="4012"/>
                    <a:pt x="5562" y="3990"/>
                    <a:pt x="5584" y="3990"/>
                  </a:cubicBezTo>
                  <a:cubicBezTo>
                    <a:pt x="5628" y="3880"/>
                    <a:pt x="5672" y="3791"/>
                    <a:pt x="5738" y="3681"/>
                  </a:cubicBezTo>
                  <a:cubicBezTo>
                    <a:pt x="5738" y="3659"/>
                    <a:pt x="5760" y="3637"/>
                    <a:pt x="5783" y="3637"/>
                  </a:cubicBezTo>
                  <a:cubicBezTo>
                    <a:pt x="5797" y="3630"/>
                    <a:pt x="5810" y="3627"/>
                    <a:pt x="5821" y="3627"/>
                  </a:cubicBezTo>
                  <a:cubicBezTo>
                    <a:pt x="5844" y="3627"/>
                    <a:pt x="5863" y="3637"/>
                    <a:pt x="5893" y="3637"/>
                  </a:cubicBezTo>
                  <a:cubicBezTo>
                    <a:pt x="5893" y="3659"/>
                    <a:pt x="5915" y="3681"/>
                    <a:pt x="5915" y="3703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6003" y="3703"/>
                    <a:pt x="6025" y="3703"/>
                    <a:pt x="6025" y="3681"/>
                  </a:cubicBezTo>
                  <a:cubicBezTo>
                    <a:pt x="6025" y="3637"/>
                    <a:pt x="6025" y="3615"/>
                    <a:pt x="6025" y="3593"/>
                  </a:cubicBezTo>
                  <a:cubicBezTo>
                    <a:pt x="6042" y="3525"/>
                    <a:pt x="6085" y="3497"/>
                    <a:pt x="6134" y="3497"/>
                  </a:cubicBezTo>
                  <a:cubicBezTo>
                    <a:pt x="6149" y="3497"/>
                    <a:pt x="6164" y="3499"/>
                    <a:pt x="6180" y="3505"/>
                  </a:cubicBezTo>
                  <a:cubicBezTo>
                    <a:pt x="6202" y="3527"/>
                    <a:pt x="6224" y="3549"/>
                    <a:pt x="6268" y="3571"/>
                  </a:cubicBezTo>
                  <a:cubicBezTo>
                    <a:pt x="6290" y="3460"/>
                    <a:pt x="6202" y="3460"/>
                    <a:pt x="6158" y="3416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284"/>
                    <a:pt x="6246" y="3306"/>
                    <a:pt x="6246" y="3306"/>
                  </a:cubicBezTo>
                  <a:cubicBezTo>
                    <a:pt x="6268" y="3306"/>
                    <a:pt x="6290" y="3284"/>
                    <a:pt x="6312" y="3284"/>
                  </a:cubicBezTo>
                  <a:cubicBezTo>
                    <a:pt x="6290" y="3284"/>
                    <a:pt x="6290" y="3262"/>
                    <a:pt x="6290" y="3240"/>
                  </a:cubicBezTo>
                  <a:cubicBezTo>
                    <a:pt x="6268" y="3218"/>
                    <a:pt x="6246" y="3218"/>
                    <a:pt x="6224" y="3196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7" y="2982"/>
                  </a:cubicBezTo>
                  <a:cubicBezTo>
                    <a:pt x="6317" y="2982"/>
                    <a:pt x="6342" y="2988"/>
                    <a:pt x="6378" y="2997"/>
                  </a:cubicBezTo>
                  <a:cubicBezTo>
                    <a:pt x="6378" y="3019"/>
                    <a:pt x="6401" y="3019"/>
                    <a:pt x="6401" y="3019"/>
                  </a:cubicBezTo>
                  <a:cubicBezTo>
                    <a:pt x="6423" y="2975"/>
                    <a:pt x="6445" y="2931"/>
                    <a:pt x="6423" y="2887"/>
                  </a:cubicBezTo>
                  <a:cubicBezTo>
                    <a:pt x="6423" y="2865"/>
                    <a:pt x="6401" y="2820"/>
                    <a:pt x="6423" y="2798"/>
                  </a:cubicBezTo>
                  <a:cubicBezTo>
                    <a:pt x="6467" y="2754"/>
                    <a:pt x="6401" y="2732"/>
                    <a:pt x="6423" y="2688"/>
                  </a:cubicBezTo>
                  <a:cubicBezTo>
                    <a:pt x="6445" y="2644"/>
                    <a:pt x="6445" y="2578"/>
                    <a:pt x="6445" y="2533"/>
                  </a:cubicBezTo>
                  <a:cubicBezTo>
                    <a:pt x="6555" y="2467"/>
                    <a:pt x="6555" y="2467"/>
                    <a:pt x="6599" y="2357"/>
                  </a:cubicBezTo>
                  <a:cubicBezTo>
                    <a:pt x="6599" y="2313"/>
                    <a:pt x="6621" y="2291"/>
                    <a:pt x="6665" y="2269"/>
                  </a:cubicBezTo>
                  <a:cubicBezTo>
                    <a:pt x="6687" y="2247"/>
                    <a:pt x="6709" y="2224"/>
                    <a:pt x="6732" y="2224"/>
                  </a:cubicBezTo>
                  <a:cubicBezTo>
                    <a:pt x="6798" y="2158"/>
                    <a:pt x="6798" y="2114"/>
                    <a:pt x="6754" y="2026"/>
                  </a:cubicBezTo>
                  <a:cubicBezTo>
                    <a:pt x="6709" y="1960"/>
                    <a:pt x="6665" y="1871"/>
                    <a:pt x="6643" y="1783"/>
                  </a:cubicBezTo>
                  <a:cubicBezTo>
                    <a:pt x="6643" y="1739"/>
                    <a:pt x="6621" y="1673"/>
                    <a:pt x="6577" y="1607"/>
                  </a:cubicBezTo>
                  <a:cubicBezTo>
                    <a:pt x="6533" y="1562"/>
                    <a:pt x="6533" y="1496"/>
                    <a:pt x="6577" y="1452"/>
                  </a:cubicBezTo>
                  <a:cubicBezTo>
                    <a:pt x="6599" y="1408"/>
                    <a:pt x="6776" y="1209"/>
                    <a:pt x="6820" y="1187"/>
                  </a:cubicBezTo>
                  <a:cubicBezTo>
                    <a:pt x="6820" y="1187"/>
                    <a:pt x="6842" y="1187"/>
                    <a:pt x="6842" y="1165"/>
                  </a:cubicBezTo>
                  <a:cubicBezTo>
                    <a:pt x="6908" y="1121"/>
                    <a:pt x="6930" y="1033"/>
                    <a:pt x="6886" y="967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24"/>
                    <a:pt x="6842" y="724"/>
                    <a:pt x="6864" y="702"/>
                  </a:cubicBezTo>
                  <a:cubicBezTo>
                    <a:pt x="6864" y="680"/>
                    <a:pt x="6864" y="658"/>
                    <a:pt x="6864" y="635"/>
                  </a:cubicBezTo>
                  <a:cubicBezTo>
                    <a:pt x="6798" y="547"/>
                    <a:pt x="6754" y="437"/>
                    <a:pt x="6621" y="415"/>
                  </a:cubicBezTo>
                  <a:cubicBezTo>
                    <a:pt x="6511" y="393"/>
                    <a:pt x="6445" y="349"/>
                    <a:pt x="6378" y="260"/>
                  </a:cubicBezTo>
                  <a:cubicBezTo>
                    <a:pt x="6356" y="238"/>
                    <a:pt x="6334" y="216"/>
                    <a:pt x="6290" y="194"/>
                  </a:cubicBezTo>
                  <a:cubicBezTo>
                    <a:pt x="6224" y="172"/>
                    <a:pt x="6136" y="150"/>
                    <a:pt x="6047" y="150"/>
                  </a:cubicBezTo>
                  <a:cubicBezTo>
                    <a:pt x="6025" y="150"/>
                    <a:pt x="5981" y="128"/>
                    <a:pt x="5959" y="106"/>
                  </a:cubicBezTo>
                  <a:cubicBezTo>
                    <a:pt x="5915" y="106"/>
                    <a:pt x="5893" y="84"/>
                    <a:pt x="5871" y="84"/>
                  </a:cubicBezTo>
                  <a:cubicBezTo>
                    <a:pt x="5783" y="84"/>
                    <a:pt x="5716" y="62"/>
                    <a:pt x="5650" y="18"/>
                  </a:cubicBezTo>
                  <a:cubicBezTo>
                    <a:pt x="5628" y="7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5344650" y="352875"/>
              <a:ext cx="172700" cy="273675"/>
            </a:xfrm>
            <a:custGeom>
              <a:avLst/>
              <a:gdLst/>
              <a:ahLst/>
              <a:cxnLst/>
              <a:rect l="l" t="t" r="r" b="b"/>
              <a:pathLst>
                <a:path w="6908" h="10947" extrusionOk="0">
                  <a:moveTo>
                    <a:pt x="5362" y="4185"/>
                  </a:moveTo>
                  <a:cubicBezTo>
                    <a:pt x="5370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1" y="4878"/>
                    <a:pt x="4833" y="4900"/>
                  </a:cubicBezTo>
                  <a:cubicBezTo>
                    <a:pt x="4833" y="4900"/>
                    <a:pt x="4855" y="4922"/>
                    <a:pt x="4855" y="4944"/>
                  </a:cubicBezTo>
                  <a:cubicBezTo>
                    <a:pt x="4855" y="4966"/>
                    <a:pt x="4878" y="4988"/>
                    <a:pt x="4855" y="5010"/>
                  </a:cubicBezTo>
                  <a:cubicBezTo>
                    <a:pt x="4848" y="5018"/>
                    <a:pt x="4838" y="5020"/>
                    <a:pt x="4828" y="5020"/>
                  </a:cubicBezTo>
                  <a:cubicBezTo>
                    <a:pt x="4806" y="5020"/>
                    <a:pt x="4782" y="5010"/>
                    <a:pt x="4767" y="5010"/>
                  </a:cubicBezTo>
                  <a:cubicBezTo>
                    <a:pt x="4767" y="4988"/>
                    <a:pt x="4745" y="4966"/>
                    <a:pt x="4745" y="4922"/>
                  </a:cubicBezTo>
                  <a:cubicBezTo>
                    <a:pt x="4745" y="4922"/>
                    <a:pt x="4745" y="4878"/>
                    <a:pt x="4767" y="4878"/>
                  </a:cubicBezTo>
                  <a:close/>
                  <a:moveTo>
                    <a:pt x="4811" y="5165"/>
                  </a:moveTo>
                  <a:cubicBezTo>
                    <a:pt x="4833" y="5165"/>
                    <a:pt x="4855" y="5209"/>
                    <a:pt x="4855" y="5231"/>
                  </a:cubicBezTo>
                  <a:cubicBezTo>
                    <a:pt x="4833" y="5275"/>
                    <a:pt x="4811" y="5275"/>
                    <a:pt x="4767" y="5275"/>
                  </a:cubicBezTo>
                  <a:cubicBezTo>
                    <a:pt x="4745" y="5275"/>
                    <a:pt x="4745" y="5253"/>
                    <a:pt x="4745" y="5253"/>
                  </a:cubicBezTo>
                  <a:cubicBezTo>
                    <a:pt x="4745" y="5231"/>
                    <a:pt x="4745" y="5231"/>
                    <a:pt x="4745" y="5209"/>
                  </a:cubicBezTo>
                  <a:cubicBezTo>
                    <a:pt x="4767" y="5187"/>
                    <a:pt x="4789" y="5165"/>
                    <a:pt x="4811" y="5165"/>
                  </a:cubicBezTo>
                  <a:close/>
                  <a:moveTo>
                    <a:pt x="5540" y="0"/>
                  </a:moveTo>
                  <a:cubicBezTo>
                    <a:pt x="5518" y="23"/>
                    <a:pt x="5495" y="23"/>
                    <a:pt x="5473" y="45"/>
                  </a:cubicBezTo>
                  <a:cubicBezTo>
                    <a:pt x="5385" y="67"/>
                    <a:pt x="5319" y="133"/>
                    <a:pt x="5297" y="199"/>
                  </a:cubicBezTo>
                  <a:cubicBezTo>
                    <a:pt x="5297" y="243"/>
                    <a:pt x="5275" y="265"/>
                    <a:pt x="5253" y="287"/>
                  </a:cubicBezTo>
                  <a:cubicBezTo>
                    <a:pt x="5231" y="287"/>
                    <a:pt x="5209" y="265"/>
                    <a:pt x="5186" y="265"/>
                  </a:cubicBezTo>
                  <a:cubicBezTo>
                    <a:pt x="5098" y="309"/>
                    <a:pt x="5054" y="376"/>
                    <a:pt x="5010" y="464"/>
                  </a:cubicBezTo>
                  <a:cubicBezTo>
                    <a:pt x="4966" y="552"/>
                    <a:pt x="4944" y="640"/>
                    <a:pt x="4966" y="729"/>
                  </a:cubicBezTo>
                  <a:cubicBezTo>
                    <a:pt x="5010" y="839"/>
                    <a:pt x="4966" y="883"/>
                    <a:pt x="4855" y="905"/>
                  </a:cubicBezTo>
                  <a:cubicBezTo>
                    <a:pt x="4826" y="905"/>
                    <a:pt x="4797" y="908"/>
                    <a:pt x="4768" y="908"/>
                  </a:cubicBezTo>
                  <a:cubicBezTo>
                    <a:pt x="4711" y="908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77" y="828"/>
                  </a:cubicBezTo>
                  <a:cubicBezTo>
                    <a:pt x="4563" y="828"/>
                    <a:pt x="4546" y="828"/>
                    <a:pt x="4524" y="817"/>
                  </a:cubicBezTo>
                  <a:cubicBezTo>
                    <a:pt x="4524" y="883"/>
                    <a:pt x="4524" y="927"/>
                    <a:pt x="4502" y="972"/>
                  </a:cubicBezTo>
                  <a:cubicBezTo>
                    <a:pt x="4458" y="972"/>
                    <a:pt x="4414" y="994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70"/>
                    <a:pt x="4304" y="1214"/>
                  </a:cubicBezTo>
                  <a:cubicBezTo>
                    <a:pt x="4304" y="1258"/>
                    <a:pt x="4304" y="1303"/>
                    <a:pt x="4282" y="1347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413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3"/>
                  </a:cubicBezTo>
                  <a:cubicBezTo>
                    <a:pt x="4282" y="1523"/>
                    <a:pt x="4260" y="1545"/>
                    <a:pt x="4238" y="1545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6" y="1841"/>
                  </a:cubicBezTo>
                  <a:cubicBezTo>
                    <a:pt x="4203" y="1841"/>
                    <a:pt x="4188" y="1838"/>
                    <a:pt x="4171" y="1832"/>
                  </a:cubicBezTo>
                  <a:cubicBezTo>
                    <a:pt x="4156" y="1817"/>
                    <a:pt x="4141" y="1791"/>
                    <a:pt x="4126" y="1791"/>
                  </a:cubicBezTo>
                  <a:cubicBezTo>
                    <a:pt x="4119" y="1791"/>
                    <a:pt x="4112" y="1796"/>
                    <a:pt x="4105" y="1810"/>
                  </a:cubicBezTo>
                  <a:cubicBezTo>
                    <a:pt x="4105" y="1854"/>
                    <a:pt x="4105" y="1898"/>
                    <a:pt x="4105" y="1943"/>
                  </a:cubicBezTo>
                  <a:cubicBezTo>
                    <a:pt x="4083" y="2009"/>
                    <a:pt x="4127" y="2075"/>
                    <a:pt x="4171" y="2119"/>
                  </a:cubicBezTo>
                  <a:cubicBezTo>
                    <a:pt x="4193" y="2141"/>
                    <a:pt x="4215" y="2163"/>
                    <a:pt x="4260" y="2185"/>
                  </a:cubicBezTo>
                  <a:cubicBezTo>
                    <a:pt x="4260" y="2207"/>
                    <a:pt x="4282" y="2229"/>
                    <a:pt x="4304" y="2252"/>
                  </a:cubicBezTo>
                  <a:cubicBezTo>
                    <a:pt x="4260" y="2318"/>
                    <a:pt x="4238" y="2384"/>
                    <a:pt x="4215" y="2428"/>
                  </a:cubicBezTo>
                  <a:cubicBezTo>
                    <a:pt x="4127" y="2428"/>
                    <a:pt x="4127" y="2318"/>
                    <a:pt x="4061" y="2296"/>
                  </a:cubicBezTo>
                  <a:lnTo>
                    <a:pt x="4061" y="2296"/>
                  </a:lnTo>
                  <a:cubicBezTo>
                    <a:pt x="4017" y="2362"/>
                    <a:pt x="4083" y="2428"/>
                    <a:pt x="4083" y="2494"/>
                  </a:cubicBezTo>
                  <a:cubicBezTo>
                    <a:pt x="3929" y="2538"/>
                    <a:pt x="3774" y="2538"/>
                    <a:pt x="3597" y="2561"/>
                  </a:cubicBezTo>
                  <a:cubicBezTo>
                    <a:pt x="3597" y="2605"/>
                    <a:pt x="3597" y="2627"/>
                    <a:pt x="3597" y="2671"/>
                  </a:cubicBezTo>
                  <a:cubicBezTo>
                    <a:pt x="3570" y="2657"/>
                    <a:pt x="3534" y="2626"/>
                    <a:pt x="3500" y="2626"/>
                  </a:cubicBezTo>
                  <a:cubicBezTo>
                    <a:pt x="3479" y="2626"/>
                    <a:pt x="3460" y="2638"/>
                    <a:pt x="3443" y="2671"/>
                  </a:cubicBezTo>
                  <a:cubicBezTo>
                    <a:pt x="3465" y="2693"/>
                    <a:pt x="3465" y="2715"/>
                    <a:pt x="3487" y="2737"/>
                  </a:cubicBezTo>
                  <a:cubicBezTo>
                    <a:pt x="3531" y="2759"/>
                    <a:pt x="3531" y="2803"/>
                    <a:pt x="3531" y="2847"/>
                  </a:cubicBezTo>
                  <a:cubicBezTo>
                    <a:pt x="3509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89"/>
                  </a:cubicBezTo>
                  <a:lnTo>
                    <a:pt x="3355" y="3289"/>
                  </a:lnTo>
                  <a:cubicBezTo>
                    <a:pt x="3323" y="3304"/>
                    <a:pt x="3295" y="3312"/>
                    <a:pt x="3267" y="3312"/>
                  </a:cubicBezTo>
                  <a:cubicBezTo>
                    <a:pt x="3217" y="3312"/>
                    <a:pt x="3169" y="3287"/>
                    <a:pt x="3112" y="3245"/>
                  </a:cubicBezTo>
                  <a:cubicBezTo>
                    <a:pt x="3112" y="3229"/>
                    <a:pt x="3101" y="3213"/>
                    <a:pt x="3087" y="3213"/>
                  </a:cubicBezTo>
                  <a:cubicBezTo>
                    <a:pt x="3081" y="3213"/>
                    <a:pt x="3074" y="3216"/>
                    <a:pt x="3068" y="3223"/>
                  </a:cubicBezTo>
                  <a:cubicBezTo>
                    <a:pt x="3068" y="3245"/>
                    <a:pt x="3068" y="3267"/>
                    <a:pt x="3090" y="3267"/>
                  </a:cubicBezTo>
                  <a:cubicBezTo>
                    <a:pt x="3112" y="3289"/>
                    <a:pt x="3134" y="3311"/>
                    <a:pt x="3178" y="3355"/>
                  </a:cubicBezTo>
                  <a:cubicBezTo>
                    <a:pt x="3222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7" y="3642"/>
                    <a:pt x="2913" y="3664"/>
                    <a:pt x="2913" y="3686"/>
                  </a:cubicBezTo>
                  <a:cubicBezTo>
                    <a:pt x="2869" y="3774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39"/>
                  </a:cubicBezTo>
                  <a:cubicBezTo>
                    <a:pt x="2715" y="4105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781" y="4392"/>
                    <a:pt x="2803" y="4436"/>
                    <a:pt x="2825" y="4503"/>
                  </a:cubicBezTo>
                  <a:cubicBezTo>
                    <a:pt x="2825" y="4525"/>
                    <a:pt x="2847" y="4569"/>
                    <a:pt x="2847" y="4591"/>
                  </a:cubicBezTo>
                  <a:cubicBezTo>
                    <a:pt x="2869" y="4657"/>
                    <a:pt x="2847" y="4701"/>
                    <a:pt x="2781" y="4745"/>
                  </a:cubicBezTo>
                  <a:cubicBezTo>
                    <a:pt x="2759" y="4767"/>
                    <a:pt x="2737" y="4790"/>
                    <a:pt x="2715" y="4790"/>
                  </a:cubicBezTo>
                  <a:cubicBezTo>
                    <a:pt x="2671" y="4856"/>
                    <a:pt x="2671" y="4944"/>
                    <a:pt x="2604" y="4988"/>
                  </a:cubicBezTo>
                  <a:cubicBezTo>
                    <a:pt x="2582" y="4988"/>
                    <a:pt x="2538" y="4988"/>
                    <a:pt x="2494" y="5010"/>
                  </a:cubicBezTo>
                  <a:cubicBezTo>
                    <a:pt x="2516" y="5032"/>
                    <a:pt x="2516" y="5076"/>
                    <a:pt x="2538" y="5076"/>
                  </a:cubicBezTo>
                  <a:cubicBezTo>
                    <a:pt x="2649" y="5165"/>
                    <a:pt x="2693" y="5297"/>
                    <a:pt x="2803" y="5385"/>
                  </a:cubicBezTo>
                  <a:cubicBezTo>
                    <a:pt x="2847" y="5407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40"/>
                  </a:cubicBezTo>
                  <a:cubicBezTo>
                    <a:pt x="2649" y="5540"/>
                    <a:pt x="2626" y="5540"/>
                    <a:pt x="2626" y="5562"/>
                  </a:cubicBezTo>
                  <a:cubicBezTo>
                    <a:pt x="2538" y="5584"/>
                    <a:pt x="2516" y="5628"/>
                    <a:pt x="2494" y="5716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4" y="5825"/>
                    <a:pt x="2425" y="5840"/>
                    <a:pt x="2403" y="5840"/>
                  </a:cubicBezTo>
                  <a:cubicBezTo>
                    <a:pt x="2391" y="5840"/>
                    <a:pt x="2378" y="5835"/>
                    <a:pt x="2362" y="5827"/>
                  </a:cubicBezTo>
                  <a:cubicBezTo>
                    <a:pt x="2340" y="5805"/>
                    <a:pt x="2317" y="5805"/>
                    <a:pt x="2295" y="5783"/>
                  </a:cubicBezTo>
                  <a:cubicBezTo>
                    <a:pt x="2273" y="5783"/>
                    <a:pt x="2251" y="5783"/>
                    <a:pt x="2229" y="5805"/>
                  </a:cubicBezTo>
                  <a:cubicBezTo>
                    <a:pt x="2251" y="5827"/>
                    <a:pt x="2273" y="5849"/>
                    <a:pt x="2273" y="5871"/>
                  </a:cubicBezTo>
                  <a:cubicBezTo>
                    <a:pt x="2295" y="5915"/>
                    <a:pt x="2295" y="5937"/>
                    <a:pt x="2317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70"/>
                    <a:pt x="2031" y="6070"/>
                    <a:pt x="1942" y="6048"/>
                  </a:cubicBezTo>
                  <a:cubicBezTo>
                    <a:pt x="1878" y="6112"/>
                    <a:pt x="1813" y="6153"/>
                    <a:pt x="1740" y="6153"/>
                  </a:cubicBezTo>
                  <a:cubicBezTo>
                    <a:pt x="1713" y="6153"/>
                    <a:pt x="1685" y="6148"/>
                    <a:pt x="1655" y="6136"/>
                  </a:cubicBezTo>
                  <a:cubicBezTo>
                    <a:pt x="1655" y="6158"/>
                    <a:pt x="1655" y="6202"/>
                    <a:pt x="1655" y="6224"/>
                  </a:cubicBezTo>
                  <a:cubicBezTo>
                    <a:pt x="1589" y="6312"/>
                    <a:pt x="1523" y="6379"/>
                    <a:pt x="1457" y="6467"/>
                  </a:cubicBezTo>
                  <a:cubicBezTo>
                    <a:pt x="1431" y="6493"/>
                    <a:pt x="1397" y="6503"/>
                    <a:pt x="1365" y="6503"/>
                  </a:cubicBezTo>
                  <a:cubicBezTo>
                    <a:pt x="1343" y="6503"/>
                    <a:pt x="1321" y="6498"/>
                    <a:pt x="1302" y="6489"/>
                  </a:cubicBezTo>
                  <a:lnTo>
                    <a:pt x="1258" y="6489"/>
                  </a:lnTo>
                  <a:cubicBezTo>
                    <a:pt x="1245" y="6482"/>
                    <a:pt x="1234" y="6480"/>
                    <a:pt x="1224" y="6480"/>
                  </a:cubicBezTo>
                  <a:cubicBezTo>
                    <a:pt x="1201" y="6480"/>
                    <a:pt x="1185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86"/>
                    <a:pt x="1324" y="6886"/>
                    <a:pt x="1346" y="6908"/>
                  </a:cubicBezTo>
                  <a:cubicBezTo>
                    <a:pt x="1413" y="6974"/>
                    <a:pt x="1413" y="7063"/>
                    <a:pt x="1324" y="7107"/>
                  </a:cubicBezTo>
                  <a:cubicBezTo>
                    <a:pt x="1258" y="7151"/>
                    <a:pt x="1236" y="7195"/>
                    <a:pt x="1258" y="7261"/>
                  </a:cubicBezTo>
                  <a:cubicBezTo>
                    <a:pt x="1258" y="7283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60"/>
                  </a:cubicBezTo>
                  <a:cubicBezTo>
                    <a:pt x="1302" y="7526"/>
                    <a:pt x="1324" y="7592"/>
                    <a:pt x="1368" y="7637"/>
                  </a:cubicBezTo>
                  <a:cubicBezTo>
                    <a:pt x="1413" y="7725"/>
                    <a:pt x="1413" y="7769"/>
                    <a:pt x="1368" y="7835"/>
                  </a:cubicBezTo>
                  <a:cubicBezTo>
                    <a:pt x="1346" y="7879"/>
                    <a:pt x="1302" y="7923"/>
                    <a:pt x="1258" y="7968"/>
                  </a:cubicBezTo>
                  <a:cubicBezTo>
                    <a:pt x="1236" y="8012"/>
                    <a:pt x="1214" y="8034"/>
                    <a:pt x="1214" y="8100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88"/>
                    <a:pt x="1126" y="8210"/>
                  </a:cubicBezTo>
                  <a:cubicBezTo>
                    <a:pt x="1148" y="8232"/>
                    <a:pt x="1170" y="8232"/>
                    <a:pt x="1192" y="8254"/>
                  </a:cubicBezTo>
                  <a:cubicBezTo>
                    <a:pt x="1214" y="8254"/>
                    <a:pt x="1236" y="8277"/>
                    <a:pt x="1258" y="8299"/>
                  </a:cubicBezTo>
                  <a:cubicBezTo>
                    <a:pt x="1302" y="8321"/>
                    <a:pt x="1302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7" y="8585"/>
                    <a:pt x="971" y="8585"/>
                  </a:cubicBezTo>
                  <a:cubicBezTo>
                    <a:pt x="905" y="8585"/>
                    <a:pt x="861" y="8630"/>
                    <a:pt x="817" y="8674"/>
                  </a:cubicBezTo>
                  <a:cubicBezTo>
                    <a:pt x="773" y="8740"/>
                    <a:pt x="706" y="8784"/>
                    <a:pt x="640" y="8828"/>
                  </a:cubicBezTo>
                  <a:cubicBezTo>
                    <a:pt x="596" y="8872"/>
                    <a:pt x="552" y="8894"/>
                    <a:pt x="530" y="8983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397" y="9027"/>
                    <a:pt x="353" y="9005"/>
                    <a:pt x="309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33" y="9093"/>
                    <a:pt x="66" y="9181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88" y="9534"/>
                    <a:pt x="155" y="9623"/>
                    <a:pt x="221" y="9733"/>
                  </a:cubicBezTo>
                  <a:cubicBezTo>
                    <a:pt x="243" y="9755"/>
                    <a:pt x="265" y="9799"/>
                    <a:pt x="243" y="9843"/>
                  </a:cubicBezTo>
                  <a:cubicBezTo>
                    <a:pt x="221" y="9932"/>
                    <a:pt x="199" y="10020"/>
                    <a:pt x="88" y="10064"/>
                  </a:cubicBezTo>
                  <a:cubicBezTo>
                    <a:pt x="88" y="10064"/>
                    <a:pt x="88" y="10086"/>
                    <a:pt x="66" y="10086"/>
                  </a:cubicBezTo>
                  <a:cubicBezTo>
                    <a:pt x="22" y="10130"/>
                    <a:pt x="0" y="10175"/>
                    <a:pt x="66" y="10241"/>
                  </a:cubicBezTo>
                  <a:cubicBezTo>
                    <a:pt x="111" y="10307"/>
                    <a:pt x="177" y="10373"/>
                    <a:pt x="265" y="10417"/>
                  </a:cubicBezTo>
                  <a:cubicBezTo>
                    <a:pt x="309" y="10439"/>
                    <a:pt x="353" y="10461"/>
                    <a:pt x="375" y="10483"/>
                  </a:cubicBezTo>
                  <a:cubicBezTo>
                    <a:pt x="419" y="10528"/>
                    <a:pt x="442" y="10550"/>
                    <a:pt x="464" y="10594"/>
                  </a:cubicBezTo>
                  <a:cubicBezTo>
                    <a:pt x="508" y="10660"/>
                    <a:pt x="574" y="10726"/>
                    <a:pt x="662" y="10770"/>
                  </a:cubicBezTo>
                  <a:cubicBezTo>
                    <a:pt x="751" y="10837"/>
                    <a:pt x="839" y="10859"/>
                    <a:pt x="905" y="10947"/>
                  </a:cubicBezTo>
                  <a:cubicBezTo>
                    <a:pt x="949" y="10947"/>
                    <a:pt x="971" y="10925"/>
                    <a:pt x="993" y="10925"/>
                  </a:cubicBezTo>
                  <a:cubicBezTo>
                    <a:pt x="1060" y="10925"/>
                    <a:pt x="1082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2"/>
                    <a:pt x="1346" y="10726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50"/>
                  </a:cubicBezTo>
                  <a:cubicBezTo>
                    <a:pt x="1435" y="10528"/>
                    <a:pt x="1457" y="10528"/>
                    <a:pt x="1479" y="10528"/>
                  </a:cubicBezTo>
                  <a:cubicBezTo>
                    <a:pt x="1611" y="10483"/>
                    <a:pt x="1633" y="10461"/>
                    <a:pt x="1655" y="10307"/>
                  </a:cubicBezTo>
                  <a:cubicBezTo>
                    <a:pt x="1655" y="10250"/>
                    <a:pt x="1672" y="10192"/>
                    <a:pt x="1734" y="10192"/>
                  </a:cubicBezTo>
                  <a:cubicBezTo>
                    <a:pt x="1743" y="10192"/>
                    <a:pt x="1754" y="10194"/>
                    <a:pt x="1766" y="10197"/>
                  </a:cubicBezTo>
                  <a:lnTo>
                    <a:pt x="1810" y="10197"/>
                  </a:lnTo>
                  <a:cubicBezTo>
                    <a:pt x="1822" y="10202"/>
                    <a:pt x="1832" y="10205"/>
                    <a:pt x="1841" y="10205"/>
                  </a:cubicBezTo>
                  <a:cubicBezTo>
                    <a:pt x="1866" y="10205"/>
                    <a:pt x="1882" y="10185"/>
                    <a:pt x="1898" y="10152"/>
                  </a:cubicBezTo>
                  <a:cubicBezTo>
                    <a:pt x="1942" y="10086"/>
                    <a:pt x="1986" y="10064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07" y="9888"/>
                    <a:pt x="2251" y="9843"/>
                    <a:pt x="2317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06" y="9755"/>
                    <a:pt x="2472" y="9733"/>
                    <a:pt x="2516" y="9711"/>
                  </a:cubicBezTo>
                  <a:cubicBezTo>
                    <a:pt x="2582" y="9689"/>
                    <a:pt x="2649" y="9645"/>
                    <a:pt x="2693" y="9601"/>
                  </a:cubicBezTo>
                  <a:cubicBezTo>
                    <a:pt x="2715" y="9534"/>
                    <a:pt x="2759" y="9490"/>
                    <a:pt x="2781" y="9446"/>
                  </a:cubicBezTo>
                  <a:cubicBezTo>
                    <a:pt x="2825" y="9380"/>
                    <a:pt x="2869" y="9336"/>
                    <a:pt x="2935" y="9292"/>
                  </a:cubicBezTo>
                  <a:cubicBezTo>
                    <a:pt x="2980" y="9270"/>
                    <a:pt x="2980" y="9226"/>
                    <a:pt x="3002" y="9181"/>
                  </a:cubicBezTo>
                  <a:cubicBezTo>
                    <a:pt x="3024" y="9071"/>
                    <a:pt x="3024" y="8983"/>
                    <a:pt x="3046" y="8872"/>
                  </a:cubicBezTo>
                  <a:cubicBezTo>
                    <a:pt x="3046" y="8828"/>
                    <a:pt x="3068" y="8806"/>
                    <a:pt x="3112" y="8784"/>
                  </a:cubicBezTo>
                  <a:cubicBezTo>
                    <a:pt x="3121" y="8775"/>
                    <a:pt x="3134" y="8770"/>
                    <a:pt x="3148" y="8770"/>
                  </a:cubicBezTo>
                  <a:cubicBezTo>
                    <a:pt x="3167" y="8770"/>
                    <a:pt x="3187" y="8780"/>
                    <a:pt x="3200" y="8806"/>
                  </a:cubicBezTo>
                  <a:cubicBezTo>
                    <a:pt x="3200" y="8828"/>
                    <a:pt x="3200" y="8850"/>
                    <a:pt x="3244" y="8850"/>
                  </a:cubicBezTo>
                  <a:cubicBezTo>
                    <a:pt x="3244" y="8806"/>
                    <a:pt x="3266" y="8784"/>
                    <a:pt x="3266" y="8740"/>
                  </a:cubicBezTo>
                  <a:cubicBezTo>
                    <a:pt x="3244" y="8696"/>
                    <a:pt x="3244" y="8652"/>
                    <a:pt x="3222" y="8630"/>
                  </a:cubicBezTo>
                  <a:cubicBezTo>
                    <a:pt x="3200" y="8541"/>
                    <a:pt x="3178" y="8475"/>
                    <a:pt x="3266" y="8431"/>
                  </a:cubicBezTo>
                  <a:cubicBezTo>
                    <a:pt x="3266" y="8431"/>
                    <a:pt x="3266" y="8387"/>
                    <a:pt x="3266" y="8365"/>
                  </a:cubicBezTo>
                  <a:cubicBezTo>
                    <a:pt x="3266" y="8343"/>
                    <a:pt x="3266" y="8321"/>
                    <a:pt x="3266" y="8299"/>
                  </a:cubicBezTo>
                  <a:cubicBezTo>
                    <a:pt x="3266" y="8254"/>
                    <a:pt x="3266" y="8210"/>
                    <a:pt x="3289" y="8188"/>
                  </a:cubicBezTo>
                  <a:cubicBezTo>
                    <a:pt x="3377" y="8166"/>
                    <a:pt x="3377" y="8100"/>
                    <a:pt x="3377" y="8034"/>
                  </a:cubicBezTo>
                  <a:cubicBezTo>
                    <a:pt x="3443" y="7968"/>
                    <a:pt x="3443" y="7968"/>
                    <a:pt x="3465" y="7901"/>
                  </a:cubicBezTo>
                  <a:cubicBezTo>
                    <a:pt x="3465" y="7901"/>
                    <a:pt x="3465" y="7879"/>
                    <a:pt x="3465" y="7879"/>
                  </a:cubicBezTo>
                  <a:cubicBezTo>
                    <a:pt x="3443" y="7879"/>
                    <a:pt x="3421" y="7901"/>
                    <a:pt x="3377" y="7901"/>
                  </a:cubicBezTo>
                  <a:cubicBezTo>
                    <a:pt x="3399" y="7835"/>
                    <a:pt x="3399" y="7835"/>
                    <a:pt x="3421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5"/>
                    <a:pt x="3421" y="7283"/>
                  </a:cubicBezTo>
                  <a:cubicBezTo>
                    <a:pt x="3443" y="7305"/>
                    <a:pt x="3487" y="7305"/>
                    <a:pt x="3509" y="7328"/>
                  </a:cubicBezTo>
                  <a:cubicBezTo>
                    <a:pt x="3553" y="7305"/>
                    <a:pt x="3597" y="7261"/>
                    <a:pt x="3642" y="7239"/>
                  </a:cubicBezTo>
                  <a:cubicBezTo>
                    <a:pt x="3642" y="7195"/>
                    <a:pt x="3642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52" y="7129"/>
                    <a:pt x="3796" y="7129"/>
                  </a:cubicBezTo>
                  <a:cubicBezTo>
                    <a:pt x="3812" y="7134"/>
                    <a:pt x="3826" y="7137"/>
                    <a:pt x="3839" y="7137"/>
                  </a:cubicBezTo>
                  <a:cubicBezTo>
                    <a:pt x="3881" y="7137"/>
                    <a:pt x="3906" y="7108"/>
                    <a:pt x="3906" y="7041"/>
                  </a:cubicBezTo>
                  <a:cubicBezTo>
                    <a:pt x="3906" y="7019"/>
                    <a:pt x="3906" y="7019"/>
                    <a:pt x="3906" y="6974"/>
                  </a:cubicBezTo>
                  <a:cubicBezTo>
                    <a:pt x="3973" y="6974"/>
                    <a:pt x="4039" y="6952"/>
                    <a:pt x="4083" y="6886"/>
                  </a:cubicBezTo>
                  <a:cubicBezTo>
                    <a:pt x="4105" y="6864"/>
                    <a:pt x="4149" y="6864"/>
                    <a:pt x="4193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4"/>
                    <a:pt x="4326" y="6710"/>
                    <a:pt x="4370" y="6665"/>
                  </a:cubicBezTo>
                  <a:cubicBezTo>
                    <a:pt x="4392" y="6621"/>
                    <a:pt x="4436" y="6599"/>
                    <a:pt x="4480" y="6555"/>
                  </a:cubicBezTo>
                  <a:cubicBezTo>
                    <a:pt x="4480" y="6489"/>
                    <a:pt x="4436" y="6445"/>
                    <a:pt x="4414" y="6401"/>
                  </a:cubicBezTo>
                  <a:cubicBezTo>
                    <a:pt x="4370" y="6356"/>
                    <a:pt x="4370" y="6312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3" y="6299"/>
                  </a:cubicBezTo>
                  <a:cubicBezTo>
                    <a:pt x="4522" y="6299"/>
                    <a:pt x="4539" y="6288"/>
                    <a:pt x="4569" y="6268"/>
                  </a:cubicBezTo>
                  <a:cubicBezTo>
                    <a:pt x="4546" y="6246"/>
                    <a:pt x="4524" y="6224"/>
                    <a:pt x="4502" y="6202"/>
                  </a:cubicBezTo>
                  <a:cubicBezTo>
                    <a:pt x="4502" y="6136"/>
                    <a:pt x="4546" y="6092"/>
                    <a:pt x="4569" y="6048"/>
                  </a:cubicBezTo>
                  <a:cubicBezTo>
                    <a:pt x="4635" y="6003"/>
                    <a:pt x="4613" y="5959"/>
                    <a:pt x="4546" y="5937"/>
                  </a:cubicBezTo>
                  <a:cubicBezTo>
                    <a:pt x="4524" y="5915"/>
                    <a:pt x="4524" y="5915"/>
                    <a:pt x="4502" y="5915"/>
                  </a:cubicBezTo>
                  <a:cubicBezTo>
                    <a:pt x="4546" y="5871"/>
                    <a:pt x="4591" y="5827"/>
                    <a:pt x="4613" y="5783"/>
                  </a:cubicBezTo>
                  <a:cubicBezTo>
                    <a:pt x="4657" y="5739"/>
                    <a:pt x="4657" y="5694"/>
                    <a:pt x="4679" y="5628"/>
                  </a:cubicBezTo>
                  <a:cubicBezTo>
                    <a:pt x="4767" y="5628"/>
                    <a:pt x="4789" y="5540"/>
                    <a:pt x="4811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7" y="5490"/>
                    <a:pt x="4907" y="5490"/>
                  </a:cubicBezTo>
                  <a:cubicBezTo>
                    <a:pt x="4919" y="5490"/>
                    <a:pt x="4932" y="5486"/>
                    <a:pt x="4944" y="5474"/>
                  </a:cubicBezTo>
                  <a:cubicBezTo>
                    <a:pt x="4944" y="5474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22" y="5430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121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66" y="4834"/>
                    <a:pt x="5010" y="4767"/>
                    <a:pt x="5054" y="4701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2" y="4392"/>
                    <a:pt x="5253" y="4392"/>
                  </a:cubicBezTo>
                  <a:lnTo>
                    <a:pt x="5319" y="4392"/>
                  </a:lnTo>
                  <a:cubicBezTo>
                    <a:pt x="5341" y="4392"/>
                    <a:pt x="5363" y="4392"/>
                    <a:pt x="5385" y="4370"/>
                  </a:cubicBezTo>
                  <a:cubicBezTo>
                    <a:pt x="5451" y="4304"/>
                    <a:pt x="5518" y="4216"/>
                    <a:pt x="5451" y="4105"/>
                  </a:cubicBezTo>
                  <a:cubicBezTo>
                    <a:pt x="5451" y="4083"/>
                    <a:pt x="5451" y="4083"/>
                    <a:pt x="5451" y="4061"/>
                  </a:cubicBezTo>
                  <a:cubicBezTo>
                    <a:pt x="5429" y="4039"/>
                    <a:pt x="5451" y="4017"/>
                    <a:pt x="5495" y="3995"/>
                  </a:cubicBezTo>
                  <a:lnTo>
                    <a:pt x="5584" y="3995"/>
                  </a:lnTo>
                  <a:cubicBezTo>
                    <a:pt x="5628" y="3885"/>
                    <a:pt x="5672" y="3774"/>
                    <a:pt x="5716" y="3686"/>
                  </a:cubicBezTo>
                  <a:cubicBezTo>
                    <a:pt x="5738" y="3664"/>
                    <a:pt x="5760" y="3642"/>
                    <a:pt x="5782" y="3642"/>
                  </a:cubicBezTo>
                  <a:cubicBezTo>
                    <a:pt x="5804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7"/>
                    <a:pt x="5940" y="3717"/>
                  </a:cubicBezTo>
                  <a:cubicBezTo>
                    <a:pt x="5946" y="3717"/>
                    <a:pt x="5952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03" y="3620"/>
                    <a:pt x="6025" y="3576"/>
                  </a:cubicBezTo>
                  <a:cubicBezTo>
                    <a:pt x="6025" y="3526"/>
                    <a:pt x="6062" y="3501"/>
                    <a:pt x="6109" y="3501"/>
                  </a:cubicBezTo>
                  <a:cubicBezTo>
                    <a:pt x="6124" y="3501"/>
                    <a:pt x="6141" y="3504"/>
                    <a:pt x="6158" y="3510"/>
                  </a:cubicBezTo>
                  <a:cubicBezTo>
                    <a:pt x="6180" y="3532"/>
                    <a:pt x="6224" y="3554"/>
                    <a:pt x="6246" y="3576"/>
                  </a:cubicBezTo>
                  <a:cubicBezTo>
                    <a:pt x="6290" y="3465"/>
                    <a:pt x="6180" y="3465"/>
                    <a:pt x="6135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23"/>
                    <a:pt x="6224" y="3201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1" y="2997"/>
                    <a:pt x="6270" y="2978"/>
                    <a:pt x="6296" y="2978"/>
                  </a:cubicBezTo>
                  <a:cubicBezTo>
                    <a:pt x="6312" y="2978"/>
                    <a:pt x="6331" y="2985"/>
                    <a:pt x="6356" y="3002"/>
                  </a:cubicBezTo>
                  <a:cubicBezTo>
                    <a:pt x="6378" y="3002"/>
                    <a:pt x="6378" y="3024"/>
                    <a:pt x="6378" y="3024"/>
                  </a:cubicBezTo>
                  <a:cubicBezTo>
                    <a:pt x="6422" y="2980"/>
                    <a:pt x="6422" y="2936"/>
                    <a:pt x="6400" y="2892"/>
                  </a:cubicBezTo>
                  <a:cubicBezTo>
                    <a:pt x="6400" y="2847"/>
                    <a:pt x="6378" y="2825"/>
                    <a:pt x="6400" y="2803"/>
                  </a:cubicBezTo>
                  <a:cubicBezTo>
                    <a:pt x="6444" y="2759"/>
                    <a:pt x="6378" y="2737"/>
                    <a:pt x="6400" y="2693"/>
                  </a:cubicBezTo>
                  <a:cubicBezTo>
                    <a:pt x="6444" y="2649"/>
                    <a:pt x="6422" y="2583"/>
                    <a:pt x="6422" y="2516"/>
                  </a:cubicBezTo>
                  <a:cubicBezTo>
                    <a:pt x="6533" y="2472"/>
                    <a:pt x="6533" y="2472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29"/>
                    <a:pt x="6709" y="2207"/>
                  </a:cubicBezTo>
                  <a:cubicBezTo>
                    <a:pt x="6775" y="2141"/>
                    <a:pt x="6798" y="2119"/>
                    <a:pt x="6731" y="2031"/>
                  </a:cubicBezTo>
                  <a:cubicBezTo>
                    <a:pt x="6687" y="1965"/>
                    <a:pt x="6665" y="1876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7"/>
                    <a:pt x="6533" y="1501"/>
                    <a:pt x="6555" y="1457"/>
                  </a:cubicBezTo>
                  <a:cubicBezTo>
                    <a:pt x="6599" y="1413"/>
                    <a:pt x="6753" y="1214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26"/>
                    <a:pt x="6908" y="1038"/>
                    <a:pt x="6864" y="972"/>
                  </a:cubicBezTo>
                  <a:cubicBezTo>
                    <a:pt x="6864" y="927"/>
                    <a:pt x="6842" y="905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0"/>
                    <a:pt x="6842" y="640"/>
                  </a:cubicBezTo>
                  <a:cubicBezTo>
                    <a:pt x="6775" y="530"/>
                    <a:pt x="6731" y="420"/>
                    <a:pt x="6599" y="398"/>
                  </a:cubicBezTo>
                  <a:cubicBezTo>
                    <a:pt x="6511" y="398"/>
                    <a:pt x="6422" y="332"/>
                    <a:pt x="6378" y="265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77"/>
                    <a:pt x="6135" y="133"/>
                    <a:pt x="6047" y="133"/>
                  </a:cubicBezTo>
                  <a:cubicBezTo>
                    <a:pt x="6003" y="133"/>
                    <a:pt x="5981" y="133"/>
                    <a:pt x="5937" y="111"/>
                  </a:cubicBezTo>
                  <a:cubicBezTo>
                    <a:pt x="5915" y="111"/>
                    <a:pt x="5893" y="89"/>
                    <a:pt x="5849" y="89"/>
                  </a:cubicBezTo>
                  <a:cubicBezTo>
                    <a:pt x="5782" y="89"/>
                    <a:pt x="5694" y="67"/>
                    <a:pt x="5628" y="23"/>
                  </a:cubicBezTo>
                  <a:cubicBezTo>
                    <a:pt x="5606" y="0"/>
                    <a:pt x="5562" y="0"/>
                    <a:pt x="5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5585200" y="490400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7" y="4196"/>
                  </a:moveTo>
                  <a:cubicBezTo>
                    <a:pt x="5378" y="4196"/>
                    <a:pt x="5385" y="4201"/>
                    <a:pt x="5385" y="4210"/>
                  </a:cubicBezTo>
                  <a:cubicBezTo>
                    <a:pt x="5407" y="4232"/>
                    <a:pt x="5407" y="4254"/>
                    <a:pt x="5407" y="4276"/>
                  </a:cubicBezTo>
                  <a:cubicBezTo>
                    <a:pt x="5378" y="4276"/>
                    <a:pt x="5358" y="4286"/>
                    <a:pt x="5349" y="4286"/>
                  </a:cubicBezTo>
                  <a:cubicBezTo>
                    <a:pt x="5344" y="4286"/>
                    <a:pt x="5341" y="4284"/>
                    <a:pt x="5341" y="4276"/>
                  </a:cubicBezTo>
                  <a:cubicBezTo>
                    <a:pt x="5319" y="4276"/>
                    <a:pt x="5319" y="4254"/>
                    <a:pt x="5319" y="4232"/>
                  </a:cubicBezTo>
                  <a:cubicBezTo>
                    <a:pt x="5332" y="4206"/>
                    <a:pt x="5353" y="4196"/>
                    <a:pt x="5367" y="4196"/>
                  </a:cubicBezTo>
                  <a:close/>
                  <a:moveTo>
                    <a:pt x="4790" y="4884"/>
                  </a:moveTo>
                  <a:cubicBezTo>
                    <a:pt x="4804" y="4884"/>
                    <a:pt x="4819" y="4894"/>
                    <a:pt x="4834" y="4894"/>
                  </a:cubicBezTo>
                  <a:cubicBezTo>
                    <a:pt x="4856" y="4916"/>
                    <a:pt x="4856" y="4938"/>
                    <a:pt x="4856" y="4938"/>
                  </a:cubicBezTo>
                  <a:cubicBezTo>
                    <a:pt x="4878" y="4982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45" y="4916"/>
                    <a:pt x="4767" y="4894"/>
                    <a:pt x="4767" y="4894"/>
                  </a:cubicBezTo>
                  <a:cubicBezTo>
                    <a:pt x="4775" y="4887"/>
                    <a:pt x="4782" y="4884"/>
                    <a:pt x="4790" y="4884"/>
                  </a:cubicBezTo>
                  <a:close/>
                  <a:moveTo>
                    <a:pt x="4813" y="5175"/>
                  </a:moveTo>
                  <a:cubicBezTo>
                    <a:pt x="4818" y="5175"/>
                    <a:pt x="4825" y="5177"/>
                    <a:pt x="4834" y="5181"/>
                  </a:cubicBezTo>
                  <a:cubicBezTo>
                    <a:pt x="4856" y="5181"/>
                    <a:pt x="4878" y="5225"/>
                    <a:pt x="4856" y="5247"/>
                  </a:cubicBezTo>
                  <a:cubicBezTo>
                    <a:pt x="4856" y="5269"/>
                    <a:pt x="4812" y="5291"/>
                    <a:pt x="4790" y="5291"/>
                  </a:cubicBezTo>
                  <a:cubicBezTo>
                    <a:pt x="4767" y="5291"/>
                    <a:pt x="4767" y="5269"/>
                    <a:pt x="4767" y="5269"/>
                  </a:cubicBezTo>
                  <a:cubicBezTo>
                    <a:pt x="4767" y="5269"/>
                    <a:pt x="4767" y="5269"/>
                    <a:pt x="4767" y="5247"/>
                  </a:cubicBezTo>
                  <a:cubicBezTo>
                    <a:pt x="4767" y="5247"/>
                    <a:pt x="4767" y="5225"/>
                    <a:pt x="4767" y="5225"/>
                  </a:cubicBezTo>
                  <a:cubicBezTo>
                    <a:pt x="4785" y="5207"/>
                    <a:pt x="4789" y="5175"/>
                    <a:pt x="4813" y="5175"/>
                  </a:cubicBezTo>
                  <a:close/>
                  <a:moveTo>
                    <a:pt x="5595" y="0"/>
                  </a:moveTo>
                  <a:cubicBezTo>
                    <a:pt x="5579" y="0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5" y="83"/>
                    <a:pt x="5341" y="127"/>
                    <a:pt x="5297" y="215"/>
                  </a:cubicBezTo>
                  <a:cubicBezTo>
                    <a:pt x="5297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6" y="392"/>
                    <a:pt x="5032" y="458"/>
                  </a:cubicBezTo>
                  <a:cubicBezTo>
                    <a:pt x="4966" y="547"/>
                    <a:pt x="4944" y="635"/>
                    <a:pt x="4988" y="745"/>
                  </a:cubicBezTo>
                  <a:cubicBezTo>
                    <a:pt x="5010" y="833"/>
                    <a:pt x="4988" y="900"/>
                    <a:pt x="4878" y="900"/>
                  </a:cubicBezTo>
                  <a:cubicBezTo>
                    <a:pt x="4837" y="908"/>
                    <a:pt x="4800" y="913"/>
                    <a:pt x="4765" y="913"/>
                  </a:cubicBezTo>
                  <a:cubicBezTo>
                    <a:pt x="4706" y="913"/>
                    <a:pt x="4655" y="897"/>
                    <a:pt x="4613" y="855"/>
                  </a:cubicBezTo>
                  <a:cubicBezTo>
                    <a:pt x="4613" y="833"/>
                    <a:pt x="4569" y="833"/>
                    <a:pt x="4547" y="833"/>
                  </a:cubicBezTo>
                  <a:cubicBezTo>
                    <a:pt x="4525" y="878"/>
                    <a:pt x="4525" y="922"/>
                    <a:pt x="4525" y="966"/>
                  </a:cubicBezTo>
                  <a:cubicBezTo>
                    <a:pt x="4481" y="988"/>
                    <a:pt x="4414" y="988"/>
                    <a:pt x="4370" y="988"/>
                  </a:cubicBezTo>
                  <a:cubicBezTo>
                    <a:pt x="4326" y="1010"/>
                    <a:pt x="4326" y="1032"/>
                    <a:pt x="4304" y="1076"/>
                  </a:cubicBezTo>
                  <a:cubicBezTo>
                    <a:pt x="4304" y="1120"/>
                    <a:pt x="4304" y="1164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3"/>
                    <a:pt x="4260" y="1363"/>
                    <a:pt x="4260" y="1385"/>
                  </a:cubicBezTo>
                  <a:cubicBezTo>
                    <a:pt x="4282" y="1407"/>
                    <a:pt x="4282" y="1429"/>
                    <a:pt x="4304" y="1429"/>
                  </a:cubicBezTo>
                  <a:cubicBezTo>
                    <a:pt x="4348" y="1473"/>
                    <a:pt x="4348" y="1495"/>
                    <a:pt x="4304" y="1518"/>
                  </a:cubicBezTo>
                  <a:cubicBezTo>
                    <a:pt x="4282" y="1540"/>
                    <a:pt x="4260" y="1540"/>
                    <a:pt x="4260" y="1562"/>
                  </a:cubicBezTo>
                  <a:cubicBezTo>
                    <a:pt x="4260" y="1628"/>
                    <a:pt x="4282" y="1694"/>
                    <a:pt x="4282" y="1760"/>
                  </a:cubicBezTo>
                  <a:cubicBezTo>
                    <a:pt x="4298" y="1808"/>
                    <a:pt x="4268" y="1844"/>
                    <a:pt x="4233" y="1844"/>
                  </a:cubicBezTo>
                  <a:cubicBezTo>
                    <a:pt x="4220" y="1844"/>
                    <a:pt x="4206" y="1839"/>
                    <a:pt x="4194" y="1827"/>
                  </a:cubicBezTo>
                  <a:cubicBezTo>
                    <a:pt x="4176" y="1827"/>
                    <a:pt x="4158" y="1798"/>
                    <a:pt x="4129" y="1798"/>
                  </a:cubicBezTo>
                  <a:cubicBezTo>
                    <a:pt x="4122" y="1798"/>
                    <a:pt x="4114" y="1800"/>
                    <a:pt x="4105" y="1804"/>
                  </a:cubicBezTo>
                  <a:cubicBezTo>
                    <a:pt x="4105" y="1849"/>
                    <a:pt x="4127" y="1893"/>
                    <a:pt x="4105" y="1937"/>
                  </a:cubicBezTo>
                  <a:cubicBezTo>
                    <a:pt x="4083" y="2025"/>
                    <a:pt x="4127" y="2069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12"/>
                    <a:pt x="4260" y="2378"/>
                    <a:pt x="4216" y="2444"/>
                  </a:cubicBezTo>
                  <a:cubicBezTo>
                    <a:pt x="4127" y="2444"/>
                    <a:pt x="4150" y="2334"/>
                    <a:pt x="4083" y="2290"/>
                  </a:cubicBezTo>
                  <a:lnTo>
                    <a:pt x="4083" y="2290"/>
                  </a:lnTo>
                  <a:cubicBezTo>
                    <a:pt x="4017" y="2356"/>
                    <a:pt x="4105" y="2422"/>
                    <a:pt x="4083" y="2489"/>
                  </a:cubicBezTo>
                  <a:cubicBezTo>
                    <a:pt x="3929" y="2555"/>
                    <a:pt x="3774" y="2533"/>
                    <a:pt x="3620" y="2577"/>
                  </a:cubicBezTo>
                  <a:cubicBezTo>
                    <a:pt x="3620" y="2599"/>
                    <a:pt x="3620" y="2621"/>
                    <a:pt x="3620" y="2665"/>
                  </a:cubicBezTo>
                  <a:cubicBezTo>
                    <a:pt x="3579" y="2665"/>
                    <a:pt x="3547" y="2632"/>
                    <a:pt x="3518" y="2632"/>
                  </a:cubicBezTo>
                  <a:cubicBezTo>
                    <a:pt x="3499" y="2632"/>
                    <a:pt x="3482" y="2645"/>
                    <a:pt x="3465" y="2687"/>
                  </a:cubicBezTo>
                  <a:cubicBezTo>
                    <a:pt x="3465" y="2709"/>
                    <a:pt x="3487" y="2709"/>
                    <a:pt x="3509" y="2731"/>
                  </a:cubicBezTo>
                  <a:cubicBezTo>
                    <a:pt x="3532" y="2753"/>
                    <a:pt x="3554" y="2798"/>
                    <a:pt x="3532" y="2842"/>
                  </a:cubicBezTo>
                  <a:cubicBezTo>
                    <a:pt x="3532" y="2974"/>
                    <a:pt x="3509" y="3084"/>
                    <a:pt x="3509" y="3217"/>
                  </a:cubicBezTo>
                  <a:cubicBezTo>
                    <a:pt x="3509" y="3261"/>
                    <a:pt x="3487" y="3283"/>
                    <a:pt x="3443" y="3283"/>
                  </a:cubicBezTo>
                  <a:cubicBezTo>
                    <a:pt x="3421" y="3283"/>
                    <a:pt x="3399" y="3283"/>
                    <a:pt x="3377" y="3305"/>
                  </a:cubicBezTo>
                  <a:cubicBezTo>
                    <a:pt x="3348" y="3313"/>
                    <a:pt x="3318" y="3317"/>
                    <a:pt x="3290" y="3317"/>
                  </a:cubicBezTo>
                  <a:cubicBezTo>
                    <a:pt x="3232" y="3317"/>
                    <a:pt x="3178" y="3298"/>
                    <a:pt x="3134" y="3239"/>
                  </a:cubicBezTo>
                  <a:cubicBezTo>
                    <a:pt x="3120" y="3239"/>
                    <a:pt x="3105" y="3229"/>
                    <a:pt x="3090" y="3229"/>
                  </a:cubicBezTo>
                  <a:cubicBezTo>
                    <a:pt x="3083" y="3229"/>
                    <a:pt x="3075" y="3232"/>
                    <a:pt x="3068" y="3239"/>
                  </a:cubicBezTo>
                  <a:cubicBezTo>
                    <a:pt x="3068" y="3261"/>
                    <a:pt x="3090" y="3261"/>
                    <a:pt x="3090" y="3283"/>
                  </a:cubicBezTo>
                  <a:cubicBezTo>
                    <a:pt x="3134" y="3305"/>
                    <a:pt x="3156" y="3327"/>
                    <a:pt x="3178" y="3349"/>
                  </a:cubicBezTo>
                  <a:cubicBezTo>
                    <a:pt x="3245" y="3438"/>
                    <a:pt x="3223" y="3526"/>
                    <a:pt x="3134" y="3570"/>
                  </a:cubicBezTo>
                  <a:cubicBezTo>
                    <a:pt x="3090" y="3592"/>
                    <a:pt x="3046" y="3614"/>
                    <a:pt x="3002" y="3636"/>
                  </a:cubicBezTo>
                  <a:cubicBezTo>
                    <a:pt x="2958" y="3636"/>
                    <a:pt x="2936" y="3658"/>
                    <a:pt x="2914" y="3702"/>
                  </a:cubicBezTo>
                  <a:cubicBezTo>
                    <a:pt x="2892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37" y="4100"/>
                    <a:pt x="2737" y="4166"/>
                    <a:pt x="2781" y="4254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803" y="4387"/>
                    <a:pt x="2825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8"/>
                    <a:pt x="2803" y="4740"/>
                  </a:cubicBezTo>
                  <a:cubicBezTo>
                    <a:pt x="2781" y="4762"/>
                    <a:pt x="2737" y="4784"/>
                    <a:pt x="2715" y="4806"/>
                  </a:cubicBezTo>
                  <a:cubicBezTo>
                    <a:pt x="2693" y="4872"/>
                    <a:pt x="2693" y="4938"/>
                    <a:pt x="2627" y="5005"/>
                  </a:cubicBezTo>
                  <a:lnTo>
                    <a:pt x="2494" y="5005"/>
                  </a:lnTo>
                  <a:cubicBezTo>
                    <a:pt x="2516" y="5049"/>
                    <a:pt x="2538" y="5071"/>
                    <a:pt x="2561" y="5093"/>
                  </a:cubicBezTo>
                  <a:cubicBezTo>
                    <a:pt x="2671" y="5159"/>
                    <a:pt x="2715" y="5291"/>
                    <a:pt x="2825" y="5380"/>
                  </a:cubicBezTo>
                  <a:cubicBezTo>
                    <a:pt x="2847" y="5402"/>
                    <a:pt x="2847" y="5468"/>
                    <a:pt x="2803" y="5468"/>
                  </a:cubicBezTo>
                  <a:cubicBezTo>
                    <a:pt x="2737" y="5468"/>
                    <a:pt x="2693" y="5490"/>
                    <a:pt x="2671" y="5534"/>
                  </a:cubicBezTo>
                  <a:cubicBezTo>
                    <a:pt x="2671" y="5556"/>
                    <a:pt x="2649" y="5556"/>
                    <a:pt x="2627" y="5556"/>
                  </a:cubicBezTo>
                  <a:cubicBezTo>
                    <a:pt x="2561" y="5578"/>
                    <a:pt x="2516" y="5645"/>
                    <a:pt x="2494" y="5711"/>
                  </a:cubicBezTo>
                  <a:cubicBezTo>
                    <a:pt x="2494" y="5755"/>
                    <a:pt x="2494" y="5777"/>
                    <a:pt x="2472" y="5799"/>
                  </a:cubicBezTo>
                  <a:cubicBezTo>
                    <a:pt x="2459" y="5825"/>
                    <a:pt x="2439" y="5836"/>
                    <a:pt x="2415" y="5836"/>
                  </a:cubicBezTo>
                  <a:cubicBezTo>
                    <a:pt x="2398" y="5836"/>
                    <a:pt x="2380" y="5830"/>
                    <a:pt x="2362" y="5821"/>
                  </a:cubicBezTo>
                  <a:cubicBezTo>
                    <a:pt x="2340" y="5821"/>
                    <a:pt x="2340" y="5799"/>
                    <a:pt x="2318" y="5799"/>
                  </a:cubicBezTo>
                  <a:cubicBezTo>
                    <a:pt x="2309" y="5790"/>
                    <a:pt x="2299" y="5785"/>
                    <a:pt x="2290" y="5785"/>
                  </a:cubicBezTo>
                  <a:cubicBezTo>
                    <a:pt x="2277" y="5785"/>
                    <a:pt x="2264" y="5795"/>
                    <a:pt x="2252" y="5821"/>
                  </a:cubicBezTo>
                  <a:cubicBezTo>
                    <a:pt x="2252" y="5843"/>
                    <a:pt x="2274" y="5865"/>
                    <a:pt x="2296" y="5887"/>
                  </a:cubicBezTo>
                  <a:cubicBezTo>
                    <a:pt x="2296" y="5909"/>
                    <a:pt x="2318" y="5931"/>
                    <a:pt x="2318" y="5976"/>
                  </a:cubicBezTo>
                  <a:cubicBezTo>
                    <a:pt x="2336" y="6049"/>
                    <a:pt x="2309" y="6092"/>
                    <a:pt x="2249" y="6092"/>
                  </a:cubicBezTo>
                  <a:cubicBezTo>
                    <a:pt x="2236" y="6092"/>
                    <a:pt x="2223" y="6090"/>
                    <a:pt x="2207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8" y="6123"/>
                    <a:pt x="1844" y="6162"/>
                    <a:pt x="1781" y="6162"/>
                  </a:cubicBezTo>
                  <a:cubicBezTo>
                    <a:pt x="1749" y="6162"/>
                    <a:pt x="1715" y="6152"/>
                    <a:pt x="1678" y="6130"/>
                  </a:cubicBezTo>
                  <a:cubicBezTo>
                    <a:pt x="1678" y="6174"/>
                    <a:pt x="1678" y="6196"/>
                    <a:pt x="1656" y="6218"/>
                  </a:cubicBezTo>
                  <a:cubicBezTo>
                    <a:pt x="1589" y="6307"/>
                    <a:pt x="1523" y="6395"/>
                    <a:pt x="1457" y="6461"/>
                  </a:cubicBezTo>
                  <a:cubicBezTo>
                    <a:pt x="1425" y="6493"/>
                    <a:pt x="1392" y="6514"/>
                    <a:pt x="1351" y="6514"/>
                  </a:cubicBezTo>
                  <a:cubicBezTo>
                    <a:pt x="1336" y="6514"/>
                    <a:pt x="1320" y="6511"/>
                    <a:pt x="1303" y="6505"/>
                  </a:cubicBezTo>
                  <a:cubicBezTo>
                    <a:pt x="1303" y="6505"/>
                    <a:pt x="1280" y="6483"/>
                    <a:pt x="1280" y="6483"/>
                  </a:cubicBezTo>
                  <a:cubicBezTo>
                    <a:pt x="1236" y="6483"/>
                    <a:pt x="1192" y="6483"/>
                    <a:pt x="1170" y="6527"/>
                  </a:cubicBezTo>
                  <a:cubicBezTo>
                    <a:pt x="1148" y="6549"/>
                    <a:pt x="1148" y="6594"/>
                    <a:pt x="1170" y="6638"/>
                  </a:cubicBezTo>
                  <a:cubicBezTo>
                    <a:pt x="1170" y="6660"/>
                    <a:pt x="1192" y="6704"/>
                    <a:pt x="1192" y="6726"/>
                  </a:cubicBezTo>
                  <a:cubicBezTo>
                    <a:pt x="1192" y="6792"/>
                    <a:pt x="1214" y="6836"/>
                    <a:pt x="1258" y="6858"/>
                  </a:cubicBezTo>
                  <a:cubicBezTo>
                    <a:pt x="1303" y="6880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25" y="7123"/>
                  </a:cubicBezTo>
                  <a:cubicBezTo>
                    <a:pt x="1280" y="7145"/>
                    <a:pt x="1258" y="7189"/>
                    <a:pt x="1258" y="7256"/>
                  </a:cubicBezTo>
                  <a:cubicBezTo>
                    <a:pt x="1280" y="7300"/>
                    <a:pt x="1280" y="7322"/>
                    <a:pt x="1280" y="7366"/>
                  </a:cubicBezTo>
                  <a:cubicBezTo>
                    <a:pt x="1280" y="7388"/>
                    <a:pt x="1280" y="7432"/>
                    <a:pt x="1280" y="7454"/>
                  </a:cubicBezTo>
                  <a:cubicBezTo>
                    <a:pt x="1325" y="7520"/>
                    <a:pt x="1347" y="7587"/>
                    <a:pt x="1391" y="7653"/>
                  </a:cubicBezTo>
                  <a:cubicBezTo>
                    <a:pt x="1435" y="7719"/>
                    <a:pt x="1413" y="7785"/>
                    <a:pt x="1369" y="7852"/>
                  </a:cubicBezTo>
                  <a:cubicBezTo>
                    <a:pt x="1347" y="7896"/>
                    <a:pt x="1303" y="7940"/>
                    <a:pt x="1280" y="7984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36" y="8116"/>
                    <a:pt x="1214" y="8138"/>
                    <a:pt x="1192" y="8160"/>
                  </a:cubicBezTo>
                  <a:cubicBezTo>
                    <a:pt x="1170" y="8160"/>
                    <a:pt x="1170" y="8183"/>
                    <a:pt x="1148" y="8205"/>
                  </a:cubicBezTo>
                  <a:cubicBezTo>
                    <a:pt x="1170" y="8227"/>
                    <a:pt x="1192" y="8249"/>
                    <a:pt x="1214" y="8249"/>
                  </a:cubicBezTo>
                  <a:cubicBezTo>
                    <a:pt x="1236" y="8271"/>
                    <a:pt x="1258" y="8271"/>
                    <a:pt x="1280" y="8293"/>
                  </a:cubicBezTo>
                  <a:cubicBezTo>
                    <a:pt x="1303" y="8315"/>
                    <a:pt x="1303" y="8359"/>
                    <a:pt x="1280" y="8381"/>
                  </a:cubicBezTo>
                  <a:cubicBezTo>
                    <a:pt x="1214" y="8425"/>
                    <a:pt x="1148" y="8447"/>
                    <a:pt x="1060" y="8492"/>
                  </a:cubicBezTo>
                  <a:cubicBezTo>
                    <a:pt x="1082" y="8558"/>
                    <a:pt x="1038" y="8580"/>
                    <a:pt x="994" y="8580"/>
                  </a:cubicBezTo>
                  <a:cubicBezTo>
                    <a:pt x="905" y="8602"/>
                    <a:pt x="861" y="8646"/>
                    <a:pt x="817" y="8690"/>
                  </a:cubicBezTo>
                  <a:cubicBezTo>
                    <a:pt x="773" y="8734"/>
                    <a:pt x="729" y="8801"/>
                    <a:pt x="663" y="8845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09"/>
                    <a:pt x="506" y="9030"/>
                    <a:pt x="485" y="9030"/>
                  </a:cubicBezTo>
                  <a:cubicBezTo>
                    <a:pt x="477" y="9030"/>
                    <a:pt x="470" y="9027"/>
                    <a:pt x="464" y="9021"/>
                  </a:cubicBezTo>
                  <a:lnTo>
                    <a:pt x="331" y="9021"/>
                  </a:lnTo>
                  <a:cubicBezTo>
                    <a:pt x="324" y="9014"/>
                    <a:pt x="314" y="9011"/>
                    <a:pt x="304" y="9011"/>
                  </a:cubicBezTo>
                  <a:cubicBezTo>
                    <a:pt x="282" y="9011"/>
                    <a:pt x="258" y="9021"/>
                    <a:pt x="243" y="9021"/>
                  </a:cubicBezTo>
                  <a:cubicBezTo>
                    <a:pt x="155" y="9109"/>
                    <a:pt x="89" y="9176"/>
                    <a:pt x="23" y="9286"/>
                  </a:cubicBezTo>
                  <a:cubicBezTo>
                    <a:pt x="0" y="9330"/>
                    <a:pt x="0" y="9396"/>
                    <a:pt x="45" y="9441"/>
                  </a:cubicBezTo>
                  <a:cubicBezTo>
                    <a:pt x="111" y="9529"/>
                    <a:pt x="177" y="9639"/>
                    <a:pt x="243" y="9727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48"/>
                    <a:pt x="199" y="10036"/>
                    <a:pt x="111" y="10081"/>
                  </a:cubicBezTo>
                  <a:lnTo>
                    <a:pt x="89" y="10081"/>
                  </a:lnTo>
                  <a:cubicBezTo>
                    <a:pt x="23" y="10147"/>
                    <a:pt x="23" y="10191"/>
                    <a:pt x="67" y="10257"/>
                  </a:cubicBezTo>
                  <a:cubicBezTo>
                    <a:pt x="133" y="10323"/>
                    <a:pt x="199" y="10390"/>
                    <a:pt x="287" y="10412"/>
                  </a:cubicBezTo>
                  <a:cubicBezTo>
                    <a:pt x="331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8"/>
                  </a:cubicBezTo>
                  <a:cubicBezTo>
                    <a:pt x="530" y="10676"/>
                    <a:pt x="596" y="10743"/>
                    <a:pt x="663" y="10787"/>
                  </a:cubicBezTo>
                  <a:cubicBezTo>
                    <a:pt x="751" y="10831"/>
                    <a:pt x="861" y="10853"/>
                    <a:pt x="905" y="10941"/>
                  </a:cubicBezTo>
                  <a:cubicBezTo>
                    <a:pt x="935" y="10941"/>
                    <a:pt x="964" y="10931"/>
                    <a:pt x="987" y="10931"/>
                  </a:cubicBezTo>
                  <a:cubicBezTo>
                    <a:pt x="998" y="10931"/>
                    <a:pt x="1008" y="10934"/>
                    <a:pt x="1016" y="10941"/>
                  </a:cubicBezTo>
                  <a:cubicBezTo>
                    <a:pt x="1060" y="10941"/>
                    <a:pt x="1104" y="10919"/>
                    <a:pt x="1126" y="10897"/>
                  </a:cubicBezTo>
                  <a:cubicBezTo>
                    <a:pt x="1148" y="10875"/>
                    <a:pt x="1192" y="10831"/>
                    <a:pt x="1214" y="10831"/>
                  </a:cubicBezTo>
                  <a:cubicBezTo>
                    <a:pt x="1303" y="10787"/>
                    <a:pt x="1347" y="10721"/>
                    <a:pt x="1435" y="10676"/>
                  </a:cubicBezTo>
                  <a:cubicBezTo>
                    <a:pt x="1435" y="10654"/>
                    <a:pt x="1435" y="10632"/>
                    <a:pt x="1435" y="10610"/>
                  </a:cubicBezTo>
                  <a:cubicBezTo>
                    <a:pt x="1435" y="10588"/>
                    <a:pt x="1435" y="10566"/>
                    <a:pt x="1435" y="10544"/>
                  </a:cubicBezTo>
                  <a:cubicBezTo>
                    <a:pt x="1457" y="10544"/>
                    <a:pt x="1457" y="10522"/>
                    <a:pt x="1479" y="10522"/>
                  </a:cubicBezTo>
                  <a:cubicBezTo>
                    <a:pt x="1634" y="10500"/>
                    <a:pt x="1656" y="10478"/>
                    <a:pt x="1656" y="10323"/>
                  </a:cubicBezTo>
                  <a:cubicBezTo>
                    <a:pt x="1656" y="10254"/>
                    <a:pt x="1669" y="10199"/>
                    <a:pt x="1728" y="10199"/>
                  </a:cubicBezTo>
                  <a:cubicBezTo>
                    <a:pt x="1744" y="10199"/>
                    <a:pt x="1764" y="10203"/>
                    <a:pt x="1788" y="10213"/>
                  </a:cubicBezTo>
                  <a:lnTo>
                    <a:pt x="1810" y="10213"/>
                  </a:lnTo>
                  <a:cubicBezTo>
                    <a:pt x="1854" y="10213"/>
                    <a:pt x="1898" y="10213"/>
                    <a:pt x="1920" y="10169"/>
                  </a:cubicBezTo>
                  <a:cubicBezTo>
                    <a:pt x="1937" y="10101"/>
                    <a:pt x="1980" y="10073"/>
                    <a:pt x="2029" y="10073"/>
                  </a:cubicBezTo>
                  <a:cubicBezTo>
                    <a:pt x="2044" y="10073"/>
                    <a:pt x="2059" y="10075"/>
                    <a:pt x="2075" y="10081"/>
                  </a:cubicBezTo>
                  <a:cubicBezTo>
                    <a:pt x="2097" y="10081"/>
                    <a:pt x="2119" y="10081"/>
                    <a:pt x="2141" y="10058"/>
                  </a:cubicBezTo>
                  <a:cubicBezTo>
                    <a:pt x="2163" y="10014"/>
                    <a:pt x="2185" y="9992"/>
                    <a:pt x="2207" y="9948"/>
                  </a:cubicBezTo>
                  <a:cubicBezTo>
                    <a:pt x="2229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49"/>
                    <a:pt x="2472" y="9727"/>
                    <a:pt x="2538" y="9727"/>
                  </a:cubicBezTo>
                  <a:cubicBezTo>
                    <a:pt x="2605" y="9705"/>
                    <a:pt x="2649" y="9661"/>
                    <a:pt x="2693" y="9595"/>
                  </a:cubicBezTo>
                  <a:cubicBezTo>
                    <a:pt x="2737" y="9551"/>
                    <a:pt x="2759" y="9507"/>
                    <a:pt x="2803" y="9441"/>
                  </a:cubicBezTo>
                  <a:cubicBezTo>
                    <a:pt x="2825" y="9396"/>
                    <a:pt x="2869" y="9330"/>
                    <a:pt x="2936" y="9308"/>
                  </a:cubicBezTo>
                  <a:cubicBezTo>
                    <a:pt x="2980" y="9264"/>
                    <a:pt x="3002" y="9242"/>
                    <a:pt x="3002" y="9176"/>
                  </a:cubicBezTo>
                  <a:cubicBezTo>
                    <a:pt x="3024" y="9087"/>
                    <a:pt x="3046" y="8977"/>
                    <a:pt x="3046" y="8889"/>
                  </a:cubicBezTo>
                  <a:cubicBezTo>
                    <a:pt x="3068" y="8845"/>
                    <a:pt x="3068" y="8801"/>
                    <a:pt x="3112" y="8778"/>
                  </a:cubicBezTo>
                  <a:cubicBezTo>
                    <a:pt x="3128" y="8770"/>
                    <a:pt x="3145" y="8765"/>
                    <a:pt x="3160" y="8765"/>
                  </a:cubicBezTo>
                  <a:cubicBezTo>
                    <a:pt x="3186" y="8765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5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8"/>
                    <a:pt x="3267" y="8756"/>
                  </a:cubicBezTo>
                  <a:cubicBezTo>
                    <a:pt x="3267" y="8712"/>
                    <a:pt x="3245" y="8668"/>
                    <a:pt x="3245" y="8624"/>
                  </a:cubicBezTo>
                  <a:cubicBezTo>
                    <a:pt x="3223" y="8558"/>
                    <a:pt x="3201" y="8492"/>
                    <a:pt x="3267" y="8447"/>
                  </a:cubicBezTo>
                  <a:cubicBezTo>
                    <a:pt x="3289" y="8425"/>
                    <a:pt x="3289" y="8403"/>
                    <a:pt x="3289" y="8381"/>
                  </a:cubicBezTo>
                  <a:cubicBezTo>
                    <a:pt x="3289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65" y="7962"/>
                    <a:pt x="3465" y="7962"/>
                    <a:pt x="3487" y="7896"/>
                  </a:cubicBezTo>
                  <a:cubicBezTo>
                    <a:pt x="3487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43" y="7807"/>
                  </a:cubicBezTo>
                  <a:cubicBezTo>
                    <a:pt x="3487" y="7763"/>
                    <a:pt x="3509" y="7697"/>
                    <a:pt x="3465" y="7653"/>
                  </a:cubicBezTo>
                  <a:cubicBezTo>
                    <a:pt x="3421" y="7565"/>
                    <a:pt x="3421" y="7454"/>
                    <a:pt x="3421" y="7344"/>
                  </a:cubicBezTo>
                  <a:cubicBezTo>
                    <a:pt x="3399" y="7322"/>
                    <a:pt x="3421" y="7322"/>
                    <a:pt x="3421" y="7278"/>
                  </a:cubicBezTo>
                  <a:cubicBezTo>
                    <a:pt x="3465" y="7300"/>
                    <a:pt x="3487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89"/>
                    <a:pt x="3664" y="7167"/>
                    <a:pt x="3664" y="7123"/>
                  </a:cubicBezTo>
                  <a:cubicBezTo>
                    <a:pt x="3686" y="7123"/>
                    <a:pt x="3708" y="7101"/>
                    <a:pt x="3730" y="7101"/>
                  </a:cubicBezTo>
                  <a:cubicBezTo>
                    <a:pt x="3752" y="7123"/>
                    <a:pt x="3774" y="7123"/>
                    <a:pt x="3796" y="7145"/>
                  </a:cubicBezTo>
                  <a:cubicBezTo>
                    <a:pt x="3808" y="7149"/>
                    <a:pt x="3819" y="7151"/>
                    <a:pt x="3829" y="7151"/>
                  </a:cubicBezTo>
                  <a:cubicBezTo>
                    <a:pt x="3877" y="7151"/>
                    <a:pt x="3907" y="7111"/>
                    <a:pt x="3907" y="7057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61" y="6947"/>
                    <a:pt x="4105" y="6903"/>
                  </a:cubicBezTo>
                  <a:cubicBezTo>
                    <a:pt x="4127" y="6880"/>
                    <a:pt x="4172" y="6858"/>
                    <a:pt x="4216" y="6858"/>
                  </a:cubicBezTo>
                  <a:cubicBezTo>
                    <a:pt x="4238" y="6858"/>
                    <a:pt x="4282" y="6880"/>
                    <a:pt x="4304" y="6880"/>
                  </a:cubicBezTo>
                  <a:cubicBezTo>
                    <a:pt x="4326" y="6880"/>
                    <a:pt x="4348" y="6858"/>
                    <a:pt x="4392" y="6858"/>
                  </a:cubicBezTo>
                  <a:cubicBezTo>
                    <a:pt x="4370" y="6836"/>
                    <a:pt x="4370" y="6814"/>
                    <a:pt x="4370" y="6814"/>
                  </a:cubicBezTo>
                  <a:cubicBezTo>
                    <a:pt x="4326" y="6748"/>
                    <a:pt x="4348" y="6726"/>
                    <a:pt x="4370" y="6682"/>
                  </a:cubicBezTo>
                  <a:cubicBezTo>
                    <a:pt x="4414" y="6638"/>
                    <a:pt x="4436" y="6594"/>
                    <a:pt x="4481" y="6549"/>
                  </a:cubicBezTo>
                  <a:cubicBezTo>
                    <a:pt x="4481" y="6505"/>
                    <a:pt x="4458" y="6461"/>
                    <a:pt x="4436" y="6417"/>
                  </a:cubicBezTo>
                  <a:cubicBezTo>
                    <a:pt x="4392" y="6373"/>
                    <a:pt x="4392" y="6307"/>
                    <a:pt x="4414" y="6240"/>
                  </a:cubicBezTo>
                  <a:lnTo>
                    <a:pt x="4414" y="6240"/>
                  </a:lnTo>
                  <a:cubicBezTo>
                    <a:pt x="4466" y="6292"/>
                    <a:pt x="4487" y="6314"/>
                    <a:pt x="4510" y="6314"/>
                  </a:cubicBezTo>
                  <a:cubicBezTo>
                    <a:pt x="4525" y="6314"/>
                    <a:pt x="4541" y="6303"/>
                    <a:pt x="4569" y="6285"/>
                  </a:cubicBezTo>
                  <a:cubicBezTo>
                    <a:pt x="4547" y="6240"/>
                    <a:pt x="4525" y="6218"/>
                    <a:pt x="4503" y="6196"/>
                  </a:cubicBezTo>
                  <a:cubicBezTo>
                    <a:pt x="4525" y="6130"/>
                    <a:pt x="4547" y="6108"/>
                    <a:pt x="4591" y="6064"/>
                  </a:cubicBezTo>
                  <a:cubicBezTo>
                    <a:pt x="4635" y="5998"/>
                    <a:pt x="4635" y="5976"/>
                    <a:pt x="4547" y="5931"/>
                  </a:cubicBezTo>
                  <a:cubicBezTo>
                    <a:pt x="4547" y="5931"/>
                    <a:pt x="4525" y="5931"/>
                    <a:pt x="4525" y="5909"/>
                  </a:cubicBezTo>
                  <a:cubicBezTo>
                    <a:pt x="4547" y="5865"/>
                    <a:pt x="4591" y="5843"/>
                    <a:pt x="4635" y="5799"/>
                  </a:cubicBezTo>
                  <a:cubicBezTo>
                    <a:pt x="4657" y="5755"/>
                    <a:pt x="4679" y="5689"/>
                    <a:pt x="4701" y="5645"/>
                  </a:cubicBezTo>
                  <a:cubicBezTo>
                    <a:pt x="4790" y="5622"/>
                    <a:pt x="4790" y="5556"/>
                    <a:pt x="4834" y="5490"/>
                  </a:cubicBezTo>
                  <a:cubicBezTo>
                    <a:pt x="4844" y="5485"/>
                    <a:pt x="4854" y="5483"/>
                    <a:pt x="4863" y="5483"/>
                  </a:cubicBezTo>
                  <a:cubicBezTo>
                    <a:pt x="4881" y="5483"/>
                    <a:pt x="4897" y="5489"/>
                    <a:pt x="4912" y="5489"/>
                  </a:cubicBezTo>
                  <a:cubicBezTo>
                    <a:pt x="4925" y="5489"/>
                    <a:pt x="4936" y="5484"/>
                    <a:pt x="4944" y="5468"/>
                  </a:cubicBezTo>
                  <a:cubicBezTo>
                    <a:pt x="4944" y="5446"/>
                    <a:pt x="4944" y="5446"/>
                    <a:pt x="4944" y="5424"/>
                  </a:cubicBezTo>
                  <a:cubicBezTo>
                    <a:pt x="4878" y="5358"/>
                    <a:pt x="4900" y="5291"/>
                    <a:pt x="4966" y="5247"/>
                  </a:cubicBezTo>
                  <a:cubicBezTo>
                    <a:pt x="4988" y="5203"/>
                    <a:pt x="5010" y="5159"/>
                    <a:pt x="4988" y="5115"/>
                  </a:cubicBezTo>
                  <a:cubicBezTo>
                    <a:pt x="4966" y="5049"/>
                    <a:pt x="4966" y="4982"/>
                    <a:pt x="4966" y="4916"/>
                  </a:cubicBezTo>
                  <a:cubicBezTo>
                    <a:pt x="4988" y="4850"/>
                    <a:pt x="5010" y="4762"/>
                    <a:pt x="5076" y="4696"/>
                  </a:cubicBezTo>
                  <a:cubicBezTo>
                    <a:pt x="5098" y="4674"/>
                    <a:pt x="5098" y="4629"/>
                    <a:pt x="5098" y="4585"/>
                  </a:cubicBezTo>
                  <a:cubicBezTo>
                    <a:pt x="5079" y="4486"/>
                    <a:pt x="5147" y="4405"/>
                    <a:pt x="5241" y="4405"/>
                  </a:cubicBezTo>
                  <a:cubicBezTo>
                    <a:pt x="5252" y="4405"/>
                    <a:pt x="5264" y="4406"/>
                    <a:pt x="5275" y="4409"/>
                  </a:cubicBezTo>
                  <a:lnTo>
                    <a:pt x="5319" y="4409"/>
                  </a:lnTo>
                  <a:cubicBezTo>
                    <a:pt x="5341" y="4387"/>
                    <a:pt x="5385" y="4387"/>
                    <a:pt x="5385" y="4365"/>
                  </a:cubicBezTo>
                  <a:cubicBezTo>
                    <a:pt x="5474" y="4298"/>
                    <a:pt x="5518" y="4210"/>
                    <a:pt x="5474" y="4122"/>
                  </a:cubicBezTo>
                  <a:cubicBezTo>
                    <a:pt x="5474" y="4100"/>
                    <a:pt x="5452" y="4078"/>
                    <a:pt x="5452" y="4078"/>
                  </a:cubicBezTo>
                  <a:cubicBezTo>
                    <a:pt x="5452" y="4033"/>
                    <a:pt x="5474" y="4011"/>
                    <a:pt x="5496" y="4011"/>
                  </a:cubicBezTo>
                  <a:cubicBezTo>
                    <a:pt x="5518" y="4011"/>
                    <a:pt x="5562" y="3989"/>
                    <a:pt x="5584" y="3989"/>
                  </a:cubicBezTo>
                  <a:cubicBezTo>
                    <a:pt x="5628" y="3879"/>
                    <a:pt x="5672" y="3791"/>
                    <a:pt x="5739" y="3680"/>
                  </a:cubicBezTo>
                  <a:cubicBezTo>
                    <a:pt x="5739" y="3658"/>
                    <a:pt x="5761" y="3636"/>
                    <a:pt x="5783" y="3636"/>
                  </a:cubicBezTo>
                  <a:lnTo>
                    <a:pt x="5893" y="3636"/>
                  </a:lnTo>
                  <a:cubicBezTo>
                    <a:pt x="5893" y="3658"/>
                    <a:pt x="5915" y="3680"/>
                    <a:pt x="5915" y="3702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5981" y="3725"/>
                    <a:pt x="6003" y="3702"/>
                    <a:pt x="6025" y="3680"/>
                  </a:cubicBezTo>
                  <a:cubicBezTo>
                    <a:pt x="6025" y="3658"/>
                    <a:pt x="6025" y="3614"/>
                    <a:pt x="6025" y="3592"/>
                  </a:cubicBezTo>
                  <a:cubicBezTo>
                    <a:pt x="6041" y="3544"/>
                    <a:pt x="6080" y="3508"/>
                    <a:pt x="6125" y="3508"/>
                  </a:cubicBezTo>
                  <a:cubicBezTo>
                    <a:pt x="6143" y="3508"/>
                    <a:pt x="6161" y="3514"/>
                    <a:pt x="6180" y="3526"/>
                  </a:cubicBezTo>
                  <a:cubicBezTo>
                    <a:pt x="6202" y="3526"/>
                    <a:pt x="6224" y="3548"/>
                    <a:pt x="6268" y="3570"/>
                  </a:cubicBezTo>
                  <a:cubicBezTo>
                    <a:pt x="6290" y="3460"/>
                    <a:pt x="6202" y="3460"/>
                    <a:pt x="6158" y="3438"/>
                  </a:cubicBezTo>
                  <a:cubicBezTo>
                    <a:pt x="6158" y="3349"/>
                    <a:pt x="6158" y="3349"/>
                    <a:pt x="6224" y="3283"/>
                  </a:cubicBezTo>
                  <a:cubicBezTo>
                    <a:pt x="6224" y="3305"/>
                    <a:pt x="6246" y="3305"/>
                    <a:pt x="6246" y="3305"/>
                  </a:cubicBezTo>
                  <a:cubicBezTo>
                    <a:pt x="6268" y="3305"/>
                    <a:pt x="6290" y="3305"/>
                    <a:pt x="6312" y="3283"/>
                  </a:cubicBezTo>
                  <a:cubicBezTo>
                    <a:pt x="6290" y="3283"/>
                    <a:pt x="6290" y="3261"/>
                    <a:pt x="6290" y="3239"/>
                  </a:cubicBezTo>
                  <a:cubicBezTo>
                    <a:pt x="6268" y="3239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46" y="2996"/>
                    <a:pt x="6263" y="2985"/>
                    <a:pt x="6285" y="2985"/>
                  </a:cubicBezTo>
                  <a:cubicBezTo>
                    <a:pt x="6307" y="2985"/>
                    <a:pt x="6334" y="2996"/>
                    <a:pt x="6379" y="3018"/>
                  </a:cubicBezTo>
                  <a:lnTo>
                    <a:pt x="6401" y="3018"/>
                  </a:lnTo>
                  <a:cubicBezTo>
                    <a:pt x="6423" y="2974"/>
                    <a:pt x="6445" y="2930"/>
                    <a:pt x="6423" y="2886"/>
                  </a:cubicBezTo>
                  <a:cubicBezTo>
                    <a:pt x="6401" y="2864"/>
                    <a:pt x="6379" y="2820"/>
                    <a:pt x="6423" y="2798"/>
                  </a:cubicBezTo>
                  <a:cubicBezTo>
                    <a:pt x="6467" y="2753"/>
                    <a:pt x="6401" y="2731"/>
                    <a:pt x="6423" y="2709"/>
                  </a:cubicBezTo>
                  <a:cubicBezTo>
                    <a:pt x="6445" y="2643"/>
                    <a:pt x="6445" y="2577"/>
                    <a:pt x="6445" y="2533"/>
                  </a:cubicBezTo>
                  <a:cubicBezTo>
                    <a:pt x="6533" y="2467"/>
                    <a:pt x="6555" y="2467"/>
                    <a:pt x="6577" y="2378"/>
                  </a:cubicBezTo>
                  <a:cubicBezTo>
                    <a:pt x="6599" y="2334"/>
                    <a:pt x="6621" y="2290"/>
                    <a:pt x="6665" y="2268"/>
                  </a:cubicBezTo>
                  <a:cubicBezTo>
                    <a:pt x="6687" y="2246"/>
                    <a:pt x="6710" y="2224"/>
                    <a:pt x="6732" y="2224"/>
                  </a:cubicBezTo>
                  <a:cubicBezTo>
                    <a:pt x="6798" y="2158"/>
                    <a:pt x="6798" y="2113"/>
                    <a:pt x="6754" y="2047"/>
                  </a:cubicBezTo>
                  <a:cubicBezTo>
                    <a:pt x="6710" y="1959"/>
                    <a:pt x="6665" y="1893"/>
                    <a:pt x="6643" y="1804"/>
                  </a:cubicBezTo>
                  <a:cubicBezTo>
                    <a:pt x="6643" y="1738"/>
                    <a:pt x="6621" y="1672"/>
                    <a:pt x="6577" y="1628"/>
                  </a:cubicBezTo>
                  <a:cubicBezTo>
                    <a:pt x="6533" y="1562"/>
                    <a:pt x="6533" y="1518"/>
                    <a:pt x="6577" y="1451"/>
                  </a:cubicBezTo>
                  <a:cubicBezTo>
                    <a:pt x="6599" y="1407"/>
                    <a:pt x="6776" y="1231"/>
                    <a:pt x="6820" y="1187"/>
                  </a:cubicBezTo>
                  <a:cubicBezTo>
                    <a:pt x="6820" y="1187"/>
                    <a:pt x="6820" y="1187"/>
                    <a:pt x="6842" y="1164"/>
                  </a:cubicBezTo>
                  <a:cubicBezTo>
                    <a:pt x="6908" y="1120"/>
                    <a:pt x="6930" y="1054"/>
                    <a:pt x="6886" y="966"/>
                  </a:cubicBezTo>
                  <a:cubicBezTo>
                    <a:pt x="6864" y="944"/>
                    <a:pt x="6864" y="922"/>
                    <a:pt x="6842" y="900"/>
                  </a:cubicBezTo>
                  <a:cubicBezTo>
                    <a:pt x="6798" y="855"/>
                    <a:pt x="6798" y="811"/>
                    <a:pt x="6820" y="745"/>
                  </a:cubicBezTo>
                  <a:cubicBezTo>
                    <a:pt x="6842" y="745"/>
                    <a:pt x="6842" y="723"/>
                    <a:pt x="6842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6"/>
                    <a:pt x="6621" y="414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6" y="238"/>
                    <a:pt x="6334" y="215"/>
                    <a:pt x="6290" y="215"/>
                  </a:cubicBezTo>
                  <a:cubicBezTo>
                    <a:pt x="6224" y="171"/>
                    <a:pt x="6136" y="149"/>
                    <a:pt x="6047" y="149"/>
                  </a:cubicBezTo>
                  <a:cubicBezTo>
                    <a:pt x="6025" y="149"/>
                    <a:pt x="5981" y="127"/>
                    <a:pt x="5937" y="127"/>
                  </a:cubicBezTo>
                  <a:cubicBezTo>
                    <a:pt x="5915" y="105"/>
                    <a:pt x="5893" y="83"/>
                    <a:pt x="5871" y="83"/>
                  </a:cubicBezTo>
                  <a:cubicBezTo>
                    <a:pt x="5783" y="83"/>
                    <a:pt x="5716" y="61"/>
                    <a:pt x="5650" y="17"/>
                  </a:cubicBezTo>
                  <a:cubicBezTo>
                    <a:pt x="5628" y="6"/>
                    <a:pt x="5612" y="0"/>
                    <a:pt x="5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5119525" y="13113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8" y="4196"/>
                  </a:moveTo>
                  <a:cubicBezTo>
                    <a:pt x="5378" y="4196"/>
                    <a:pt x="5386" y="4201"/>
                    <a:pt x="5386" y="4210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6"/>
                    <a:pt x="5364" y="4286"/>
                  </a:cubicBezTo>
                  <a:cubicBezTo>
                    <a:pt x="5356" y="4286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20" y="4233"/>
                  </a:cubicBezTo>
                  <a:cubicBezTo>
                    <a:pt x="5333" y="4207"/>
                    <a:pt x="5353" y="4196"/>
                    <a:pt x="5368" y="4196"/>
                  </a:cubicBezTo>
                  <a:close/>
                  <a:moveTo>
                    <a:pt x="4796" y="4885"/>
                  </a:moveTo>
                  <a:cubicBezTo>
                    <a:pt x="4805" y="4885"/>
                    <a:pt x="4819" y="4895"/>
                    <a:pt x="4834" y="4895"/>
                  </a:cubicBezTo>
                  <a:cubicBezTo>
                    <a:pt x="4856" y="4917"/>
                    <a:pt x="4856" y="4939"/>
                    <a:pt x="4856" y="4939"/>
                  </a:cubicBezTo>
                  <a:cubicBezTo>
                    <a:pt x="4878" y="4983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2" y="4885"/>
                    <a:pt x="4796" y="4885"/>
                  </a:cubicBezTo>
                  <a:close/>
                  <a:moveTo>
                    <a:pt x="4813" y="5176"/>
                  </a:moveTo>
                  <a:cubicBezTo>
                    <a:pt x="4819" y="5176"/>
                    <a:pt x="4826" y="5177"/>
                    <a:pt x="4834" y="5182"/>
                  </a:cubicBezTo>
                  <a:cubicBezTo>
                    <a:pt x="4856" y="5182"/>
                    <a:pt x="4878" y="5226"/>
                    <a:pt x="4856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90" y="5292"/>
                    <a:pt x="4768" y="5292"/>
                    <a:pt x="4768" y="5270"/>
                  </a:cubicBezTo>
                  <a:cubicBezTo>
                    <a:pt x="4768" y="5270"/>
                    <a:pt x="4768" y="5270"/>
                    <a:pt x="4768" y="5248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86" y="5208"/>
                    <a:pt x="4789" y="5176"/>
                    <a:pt x="4813" y="5176"/>
                  </a:cubicBezTo>
                  <a:close/>
                  <a:moveTo>
                    <a:pt x="5595" y="1"/>
                  </a:moveTo>
                  <a:cubicBezTo>
                    <a:pt x="5579" y="1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3"/>
                    <a:pt x="5342" y="128"/>
                    <a:pt x="5320" y="216"/>
                  </a:cubicBezTo>
                  <a:cubicBezTo>
                    <a:pt x="5298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2"/>
                    <a:pt x="5033" y="459"/>
                  </a:cubicBezTo>
                  <a:cubicBezTo>
                    <a:pt x="4966" y="547"/>
                    <a:pt x="4966" y="635"/>
                    <a:pt x="4989" y="746"/>
                  </a:cubicBezTo>
                  <a:cubicBezTo>
                    <a:pt x="5011" y="834"/>
                    <a:pt x="4989" y="900"/>
                    <a:pt x="4878" y="900"/>
                  </a:cubicBezTo>
                  <a:cubicBezTo>
                    <a:pt x="4838" y="908"/>
                    <a:pt x="4803" y="913"/>
                    <a:pt x="4772" y="913"/>
                  </a:cubicBezTo>
                  <a:cubicBezTo>
                    <a:pt x="4716" y="913"/>
                    <a:pt x="4669" y="898"/>
                    <a:pt x="4613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25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9" y="1010"/>
                    <a:pt x="4326" y="1032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4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9" y="1474"/>
                    <a:pt x="4349" y="1496"/>
                    <a:pt x="4304" y="1518"/>
                  </a:cubicBezTo>
                  <a:cubicBezTo>
                    <a:pt x="4282" y="1540"/>
                    <a:pt x="4260" y="1562"/>
                    <a:pt x="4260" y="1562"/>
                  </a:cubicBezTo>
                  <a:cubicBezTo>
                    <a:pt x="4282" y="1628"/>
                    <a:pt x="4282" y="1695"/>
                    <a:pt x="4282" y="1783"/>
                  </a:cubicBezTo>
                  <a:cubicBezTo>
                    <a:pt x="4297" y="1826"/>
                    <a:pt x="4283" y="1850"/>
                    <a:pt x="4254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3" y="1799"/>
                    <a:pt x="4115" y="1800"/>
                    <a:pt x="4106" y="1805"/>
                  </a:cubicBezTo>
                  <a:cubicBezTo>
                    <a:pt x="4106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35"/>
                    <a:pt x="4260" y="2379"/>
                    <a:pt x="4216" y="2445"/>
                  </a:cubicBezTo>
                  <a:cubicBezTo>
                    <a:pt x="4128" y="2445"/>
                    <a:pt x="4150" y="2335"/>
                    <a:pt x="4084" y="2312"/>
                  </a:cubicBezTo>
                  <a:lnTo>
                    <a:pt x="4084" y="2312"/>
                  </a:lnTo>
                  <a:cubicBezTo>
                    <a:pt x="4017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79" y="2666"/>
                    <a:pt x="3547" y="2632"/>
                    <a:pt x="3518" y="2632"/>
                  </a:cubicBezTo>
                  <a:cubicBezTo>
                    <a:pt x="3500" y="2632"/>
                    <a:pt x="3483" y="2645"/>
                    <a:pt x="3466" y="2688"/>
                  </a:cubicBezTo>
                  <a:cubicBezTo>
                    <a:pt x="3466" y="2710"/>
                    <a:pt x="3488" y="2710"/>
                    <a:pt x="3510" y="2732"/>
                  </a:cubicBezTo>
                  <a:cubicBezTo>
                    <a:pt x="3532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1"/>
                    <a:pt x="3488" y="3284"/>
                    <a:pt x="3466" y="3284"/>
                  </a:cubicBezTo>
                  <a:cubicBezTo>
                    <a:pt x="3422" y="3284"/>
                    <a:pt x="3400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1"/>
                  </a:cubicBezTo>
                  <a:cubicBezTo>
                    <a:pt x="3119" y="3246"/>
                    <a:pt x="3115" y="3230"/>
                    <a:pt x="3098" y="3230"/>
                  </a:cubicBezTo>
                  <a:cubicBezTo>
                    <a:pt x="3091" y="3230"/>
                    <a:pt x="3081" y="3233"/>
                    <a:pt x="3068" y="3239"/>
                  </a:cubicBezTo>
                  <a:cubicBezTo>
                    <a:pt x="3091" y="3261"/>
                    <a:pt x="3091" y="3261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0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37"/>
                    <a:pt x="2936" y="3659"/>
                    <a:pt x="2936" y="3703"/>
                  </a:cubicBezTo>
                  <a:cubicBezTo>
                    <a:pt x="2892" y="3791"/>
                    <a:pt x="2804" y="3857"/>
                    <a:pt x="2826" y="3968"/>
                  </a:cubicBezTo>
                  <a:cubicBezTo>
                    <a:pt x="2826" y="3990"/>
                    <a:pt x="2804" y="4012"/>
                    <a:pt x="2804" y="4034"/>
                  </a:cubicBezTo>
                  <a:cubicBezTo>
                    <a:pt x="2737" y="4100"/>
                    <a:pt x="2737" y="4166"/>
                    <a:pt x="2782" y="4255"/>
                  </a:cubicBezTo>
                  <a:cubicBezTo>
                    <a:pt x="2782" y="4277"/>
                    <a:pt x="2782" y="4299"/>
                    <a:pt x="2804" y="4321"/>
                  </a:cubicBezTo>
                  <a:cubicBezTo>
                    <a:pt x="2804" y="4387"/>
                    <a:pt x="2826" y="4453"/>
                    <a:pt x="2826" y="4519"/>
                  </a:cubicBezTo>
                  <a:cubicBezTo>
                    <a:pt x="2848" y="4542"/>
                    <a:pt x="2848" y="4564"/>
                    <a:pt x="2870" y="4586"/>
                  </a:cubicBezTo>
                  <a:cubicBezTo>
                    <a:pt x="2870" y="4652"/>
                    <a:pt x="2848" y="4718"/>
                    <a:pt x="2804" y="4762"/>
                  </a:cubicBezTo>
                  <a:cubicBezTo>
                    <a:pt x="2782" y="4762"/>
                    <a:pt x="2737" y="4784"/>
                    <a:pt x="2715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59"/>
                    <a:pt x="2715" y="5292"/>
                    <a:pt x="2826" y="5380"/>
                  </a:cubicBezTo>
                  <a:cubicBezTo>
                    <a:pt x="2848" y="5402"/>
                    <a:pt x="2848" y="5468"/>
                    <a:pt x="2804" y="5468"/>
                  </a:cubicBezTo>
                  <a:cubicBezTo>
                    <a:pt x="2760" y="5468"/>
                    <a:pt x="2693" y="5491"/>
                    <a:pt x="2671" y="5535"/>
                  </a:cubicBezTo>
                  <a:cubicBezTo>
                    <a:pt x="2671" y="5557"/>
                    <a:pt x="2649" y="5557"/>
                    <a:pt x="2627" y="5557"/>
                  </a:cubicBezTo>
                  <a:cubicBezTo>
                    <a:pt x="2561" y="5579"/>
                    <a:pt x="2517" y="5645"/>
                    <a:pt x="2517" y="5733"/>
                  </a:cubicBezTo>
                  <a:cubicBezTo>
                    <a:pt x="2495" y="5755"/>
                    <a:pt x="2495" y="5777"/>
                    <a:pt x="2473" y="5799"/>
                  </a:cubicBezTo>
                  <a:cubicBezTo>
                    <a:pt x="2460" y="5825"/>
                    <a:pt x="2447" y="5836"/>
                    <a:pt x="2425" y="5836"/>
                  </a:cubicBezTo>
                  <a:cubicBezTo>
                    <a:pt x="2410" y="5836"/>
                    <a:pt x="2390" y="5831"/>
                    <a:pt x="2362" y="5822"/>
                  </a:cubicBezTo>
                  <a:cubicBezTo>
                    <a:pt x="2362" y="5822"/>
                    <a:pt x="2340" y="5799"/>
                    <a:pt x="2318" y="5799"/>
                  </a:cubicBezTo>
                  <a:cubicBezTo>
                    <a:pt x="2309" y="5790"/>
                    <a:pt x="2300" y="5785"/>
                    <a:pt x="2291" y="5785"/>
                  </a:cubicBezTo>
                  <a:cubicBezTo>
                    <a:pt x="2278" y="5785"/>
                    <a:pt x="2265" y="5796"/>
                    <a:pt x="2252" y="5822"/>
                  </a:cubicBezTo>
                  <a:cubicBezTo>
                    <a:pt x="2274" y="5844"/>
                    <a:pt x="2274" y="5866"/>
                    <a:pt x="2296" y="5888"/>
                  </a:cubicBezTo>
                  <a:cubicBezTo>
                    <a:pt x="2296" y="5910"/>
                    <a:pt x="2318" y="5954"/>
                    <a:pt x="2318" y="5976"/>
                  </a:cubicBezTo>
                  <a:cubicBezTo>
                    <a:pt x="2335" y="6045"/>
                    <a:pt x="2312" y="6100"/>
                    <a:pt x="2259" y="6100"/>
                  </a:cubicBezTo>
                  <a:cubicBezTo>
                    <a:pt x="2244" y="6100"/>
                    <a:pt x="2227" y="6096"/>
                    <a:pt x="2208" y="6086"/>
                  </a:cubicBezTo>
                  <a:cubicBezTo>
                    <a:pt x="2142" y="6064"/>
                    <a:pt x="2053" y="6064"/>
                    <a:pt x="1943" y="6064"/>
                  </a:cubicBezTo>
                  <a:cubicBezTo>
                    <a:pt x="1899" y="6123"/>
                    <a:pt x="1845" y="6162"/>
                    <a:pt x="1781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2" y="6307"/>
                    <a:pt x="1546" y="6395"/>
                    <a:pt x="1457" y="6462"/>
                  </a:cubicBezTo>
                  <a:cubicBezTo>
                    <a:pt x="1441" y="6494"/>
                    <a:pt x="1401" y="6514"/>
                    <a:pt x="1355" y="6514"/>
                  </a:cubicBezTo>
                  <a:cubicBezTo>
                    <a:pt x="1338" y="6514"/>
                    <a:pt x="1321" y="6512"/>
                    <a:pt x="1303" y="6506"/>
                  </a:cubicBezTo>
                  <a:cubicBezTo>
                    <a:pt x="1303" y="6506"/>
                    <a:pt x="1281" y="6484"/>
                    <a:pt x="1281" y="6484"/>
                  </a:cubicBezTo>
                  <a:cubicBezTo>
                    <a:pt x="1237" y="6484"/>
                    <a:pt x="1193" y="6484"/>
                    <a:pt x="1171" y="6528"/>
                  </a:cubicBezTo>
                  <a:cubicBezTo>
                    <a:pt x="1148" y="6550"/>
                    <a:pt x="1148" y="6594"/>
                    <a:pt x="1171" y="6638"/>
                  </a:cubicBezTo>
                  <a:cubicBezTo>
                    <a:pt x="1171" y="6660"/>
                    <a:pt x="1193" y="6704"/>
                    <a:pt x="1193" y="6726"/>
                  </a:cubicBezTo>
                  <a:cubicBezTo>
                    <a:pt x="1193" y="6793"/>
                    <a:pt x="1215" y="6837"/>
                    <a:pt x="1281" y="6859"/>
                  </a:cubicBezTo>
                  <a:cubicBezTo>
                    <a:pt x="1303" y="6881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47" y="7124"/>
                  </a:cubicBezTo>
                  <a:cubicBezTo>
                    <a:pt x="1281" y="7146"/>
                    <a:pt x="1259" y="7190"/>
                    <a:pt x="1281" y="7256"/>
                  </a:cubicBezTo>
                  <a:cubicBezTo>
                    <a:pt x="1281" y="7300"/>
                    <a:pt x="1281" y="7322"/>
                    <a:pt x="1281" y="7366"/>
                  </a:cubicBezTo>
                  <a:cubicBezTo>
                    <a:pt x="1281" y="7388"/>
                    <a:pt x="1281" y="7433"/>
                    <a:pt x="1281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1" y="7984"/>
                  </a:cubicBezTo>
                  <a:cubicBezTo>
                    <a:pt x="1237" y="8006"/>
                    <a:pt x="1215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61"/>
                    <a:pt x="1171" y="8183"/>
                    <a:pt x="1148" y="8205"/>
                  </a:cubicBezTo>
                  <a:cubicBezTo>
                    <a:pt x="1171" y="8227"/>
                    <a:pt x="1193" y="8249"/>
                    <a:pt x="1215" y="8249"/>
                  </a:cubicBezTo>
                  <a:cubicBezTo>
                    <a:pt x="1237" y="8271"/>
                    <a:pt x="1259" y="8271"/>
                    <a:pt x="1281" y="8293"/>
                  </a:cubicBezTo>
                  <a:cubicBezTo>
                    <a:pt x="1303" y="8315"/>
                    <a:pt x="1303" y="8360"/>
                    <a:pt x="1281" y="8382"/>
                  </a:cubicBezTo>
                  <a:cubicBezTo>
                    <a:pt x="1215" y="8426"/>
                    <a:pt x="1148" y="8448"/>
                    <a:pt x="1082" y="8492"/>
                  </a:cubicBezTo>
                  <a:cubicBezTo>
                    <a:pt x="1082" y="8558"/>
                    <a:pt x="1060" y="8580"/>
                    <a:pt x="994" y="8580"/>
                  </a:cubicBezTo>
                  <a:cubicBezTo>
                    <a:pt x="928" y="8602"/>
                    <a:pt x="862" y="8646"/>
                    <a:pt x="817" y="8691"/>
                  </a:cubicBezTo>
                  <a:cubicBezTo>
                    <a:pt x="773" y="8735"/>
                    <a:pt x="729" y="8801"/>
                    <a:pt x="663" y="8845"/>
                  </a:cubicBezTo>
                  <a:cubicBezTo>
                    <a:pt x="619" y="8867"/>
                    <a:pt x="553" y="8911"/>
                    <a:pt x="553" y="8977"/>
                  </a:cubicBezTo>
                  <a:cubicBezTo>
                    <a:pt x="531" y="9022"/>
                    <a:pt x="486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23" y="9286"/>
                  </a:cubicBezTo>
                  <a:cubicBezTo>
                    <a:pt x="1" y="9331"/>
                    <a:pt x="1" y="9397"/>
                    <a:pt x="45" y="9441"/>
                  </a:cubicBezTo>
                  <a:cubicBezTo>
                    <a:pt x="111" y="9529"/>
                    <a:pt x="177" y="9640"/>
                    <a:pt x="244" y="9750"/>
                  </a:cubicBezTo>
                  <a:cubicBezTo>
                    <a:pt x="266" y="9772"/>
                    <a:pt x="266" y="9794"/>
                    <a:pt x="266" y="9838"/>
                  </a:cubicBezTo>
                  <a:cubicBezTo>
                    <a:pt x="244" y="9949"/>
                    <a:pt x="199" y="10037"/>
                    <a:pt x="111" y="10081"/>
                  </a:cubicBezTo>
                  <a:cubicBezTo>
                    <a:pt x="89" y="10081"/>
                    <a:pt x="89" y="10081"/>
                    <a:pt x="89" y="10103"/>
                  </a:cubicBezTo>
                  <a:cubicBezTo>
                    <a:pt x="23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31" y="10677"/>
                    <a:pt x="597" y="10743"/>
                    <a:pt x="663" y="10787"/>
                  </a:cubicBezTo>
                  <a:cubicBezTo>
                    <a:pt x="751" y="10831"/>
                    <a:pt x="862" y="10853"/>
                    <a:pt x="906" y="10942"/>
                  </a:cubicBezTo>
                  <a:lnTo>
                    <a:pt x="1016" y="10942"/>
                  </a:lnTo>
                  <a:cubicBezTo>
                    <a:pt x="1060" y="10942"/>
                    <a:pt x="1104" y="10920"/>
                    <a:pt x="1148" y="10898"/>
                  </a:cubicBezTo>
                  <a:cubicBezTo>
                    <a:pt x="1171" y="10875"/>
                    <a:pt x="1193" y="10831"/>
                    <a:pt x="1215" y="10831"/>
                  </a:cubicBezTo>
                  <a:cubicBezTo>
                    <a:pt x="1303" y="10809"/>
                    <a:pt x="1347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6"/>
                    <a:pt x="1435" y="10544"/>
                  </a:cubicBezTo>
                  <a:cubicBezTo>
                    <a:pt x="1457" y="10544"/>
                    <a:pt x="1457" y="10544"/>
                    <a:pt x="1479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56" y="10255"/>
                    <a:pt x="1683" y="10199"/>
                    <a:pt x="1737" y="10199"/>
                  </a:cubicBezTo>
                  <a:cubicBezTo>
                    <a:pt x="1752" y="10199"/>
                    <a:pt x="1769" y="10204"/>
                    <a:pt x="1788" y="10213"/>
                  </a:cubicBezTo>
                  <a:lnTo>
                    <a:pt x="1811" y="10213"/>
                  </a:lnTo>
                  <a:cubicBezTo>
                    <a:pt x="1855" y="10213"/>
                    <a:pt x="1899" y="10213"/>
                    <a:pt x="1921" y="10169"/>
                  </a:cubicBezTo>
                  <a:cubicBezTo>
                    <a:pt x="1938" y="10102"/>
                    <a:pt x="1980" y="10073"/>
                    <a:pt x="2029" y="10073"/>
                  </a:cubicBezTo>
                  <a:cubicBezTo>
                    <a:pt x="2044" y="10073"/>
                    <a:pt x="2060" y="10076"/>
                    <a:pt x="2075" y="10081"/>
                  </a:cubicBezTo>
                  <a:lnTo>
                    <a:pt x="2142" y="10081"/>
                  </a:lnTo>
                  <a:cubicBezTo>
                    <a:pt x="2164" y="10037"/>
                    <a:pt x="2186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50"/>
                    <a:pt x="2473" y="9728"/>
                    <a:pt x="2539" y="9728"/>
                  </a:cubicBezTo>
                  <a:cubicBezTo>
                    <a:pt x="2605" y="9706"/>
                    <a:pt x="2649" y="9662"/>
                    <a:pt x="2693" y="9595"/>
                  </a:cubicBezTo>
                  <a:cubicBezTo>
                    <a:pt x="2737" y="9551"/>
                    <a:pt x="2760" y="9507"/>
                    <a:pt x="2804" y="9441"/>
                  </a:cubicBezTo>
                  <a:cubicBezTo>
                    <a:pt x="2848" y="9397"/>
                    <a:pt x="2870" y="9331"/>
                    <a:pt x="2936" y="9309"/>
                  </a:cubicBezTo>
                  <a:cubicBezTo>
                    <a:pt x="2980" y="9286"/>
                    <a:pt x="3002" y="9242"/>
                    <a:pt x="3002" y="9176"/>
                  </a:cubicBezTo>
                  <a:cubicBezTo>
                    <a:pt x="3024" y="9088"/>
                    <a:pt x="3046" y="8977"/>
                    <a:pt x="3046" y="8889"/>
                  </a:cubicBezTo>
                  <a:cubicBezTo>
                    <a:pt x="3068" y="8845"/>
                    <a:pt x="3091" y="8801"/>
                    <a:pt x="3113" y="8779"/>
                  </a:cubicBezTo>
                  <a:cubicBezTo>
                    <a:pt x="3129" y="8771"/>
                    <a:pt x="3145" y="8766"/>
                    <a:pt x="3160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6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67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400" y="8161"/>
                    <a:pt x="3377" y="8095"/>
                    <a:pt x="3400" y="8051"/>
                  </a:cubicBezTo>
                  <a:cubicBezTo>
                    <a:pt x="3466" y="7984"/>
                    <a:pt x="3466" y="7984"/>
                    <a:pt x="3488" y="7896"/>
                  </a:cubicBezTo>
                  <a:cubicBezTo>
                    <a:pt x="3488" y="7896"/>
                    <a:pt x="3488" y="7896"/>
                    <a:pt x="3466" y="7874"/>
                  </a:cubicBezTo>
                  <a:cubicBezTo>
                    <a:pt x="3444" y="7896"/>
                    <a:pt x="3422" y="7896"/>
                    <a:pt x="3400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697"/>
                    <a:pt x="3488" y="7653"/>
                  </a:cubicBezTo>
                  <a:cubicBezTo>
                    <a:pt x="3444" y="7565"/>
                    <a:pt x="3422" y="7455"/>
                    <a:pt x="3422" y="7344"/>
                  </a:cubicBezTo>
                  <a:cubicBezTo>
                    <a:pt x="3422" y="7344"/>
                    <a:pt x="3422" y="7322"/>
                    <a:pt x="3422" y="7278"/>
                  </a:cubicBezTo>
                  <a:cubicBezTo>
                    <a:pt x="3466" y="7300"/>
                    <a:pt x="3488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9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797" y="7146"/>
                  </a:cubicBezTo>
                  <a:cubicBezTo>
                    <a:pt x="3809" y="7150"/>
                    <a:pt x="3820" y="7151"/>
                    <a:pt x="3832" y="7151"/>
                  </a:cubicBezTo>
                  <a:cubicBezTo>
                    <a:pt x="3884" y="7151"/>
                    <a:pt x="3929" y="7112"/>
                    <a:pt x="3929" y="7057"/>
                  </a:cubicBezTo>
                  <a:cubicBezTo>
                    <a:pt x="3929" y="7035"/>
                    <a:pt x="3907" y="7013"/>
                    <a:pt x="3907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49" y="6881"/>
                    <a:pt x="4349" y="6881"/>
                    <a:pt x="4393" y="6859"/>
                  </a:cubicBezTo>
                  <a:cubicBezTo>
                    <a:pt x="4371" y="6837"/>
                    <a:pt x="4371" y="6815"/>
                    <a:pt x="4371" y="6815"/>
                  </a:cubicBezTo>
                  <a:cubicBezTo>
                    <a:pt x="4326" y="6748"/>
                    <a:pt x="4349" y="6726"/>
                    <a:pt x="4371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481" y="6506"/>
                    <a:pt x="4459" y="6462"/>
                    <a:pt x="4437" y="6417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66" y="6293"/>
                    <a:pt x="4488" y="6314"/>
                    <a:pt x="4510" y="6314"/>
                  </a:cubicBezTo>
                  <a:cubicBezTo>
                    <a:pt x="4526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108"/>
                    <a:pt x="4591" y="6064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32"/>
                    <a:pt x="4525" y="5910"/>
                  </a:cubicBezTo>
                  <a:cubicBezTo>
                    <a:pt x="4569" y="5866"/>
                    <a:pt x="4613" y="5844"/>
                    <a:pt x="4635" y="5799"/>
                  </a:cubicBezTo>
                  <a:cubicBezTo>
                    <a:pt x="4657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4" y="5486"/>
                    <a:pt x="4854" y="5484"/>
                    <a:pt x="4864" y="5484"/>
                  </a:cubicBezTo>
                  <a:cubicBezTo>
                    <a:pt x="4881" y="5484"/>
                    <a:pt x="4898" y="5489"/>
                    <a:pt x="4912" y="5489"/>
                  </a:cubicBezTo>
                  <a:cubicBezTo>
                    <a:pt x="4925" y="5489"/>
                    <a:pt x="4936" y="5485"/>
                    <a:pt x="4944" y="5468"/>
                  </a:cubicBezTo>
                  <a:cubicBezTo>
                    <a:pt x="4944" y="5446"/>
                    <a:pt x="4944" y="5446"/>
                    <a:pt x="4944" y="5446"/>
                  </a:cubicBezTo>
                  <a:cubicBezTo>
                    <a:pt x="4878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9" y="5115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9" y="4850"/>
                    <a:pt x="5011" y="4762"/>
                    <a:pt x="5077" y="4718"/>
                  </a:cubicBezTo>
                  <a:cubicBezTo>
                    <a:pt x="5099" y="4674"/>
                    <a:pt x="5121" y="4630"/>
                    <a:pt x="5099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20" y="4409"/>
                  </a:lnTo>
                  <a:cubicBezTo>
                    <a:pt x="5342" y="4409"/>
                    <a:pt x="5386" y="4387"/>
                    <a:pt x="5408" y="4365"/>
                  </a:cubicBezTo>
                  <a:cubicBezTo>
                    <a:pt x="5474" y="4299"/>
                    <a:pt x="5518" y="4233"/>
                    <a:pt x="5474" y="4122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56"/>
                    <a:pt x="5474" y="4012"/>
                    <a:pt x="5496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29" y="3879"/>
                    <a:pt x="5673" y="3791"/>
                    <a:pt x="5739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93" y="3637"/>
                  </a:lnTo>
                  <a:cubicBezTo>
                    <a:pt x="5893" y="3659"/>
                    <a:pt x="5915" y="3681"/>
                    <a:pt x="5915" y="3703"/>
                  </a:cubicBezTo>
                  <a:cubicBezTo>
                    <a:pt x="5938" y="3725"/>
                    <a:pt x="5960" y="3725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26" y="3659"/>
                    <a:pt x="6026" y="3615"/>
                    <a:pt x="6026" y="3593"/>
                  </a:cubicBezTo>
                  <a:cubicBezTo>
                    <a:pt x="6042" y="3545"/>
                    <a:pt x="6081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24" y="3548"/>
                    <a:pt x="6269" y="3570"/>
                  </a:cubicBezTo>
                  <a:cubicBezTo>
                    <a:pt x="6291" y="3460"/>
                    <a:pt x="6202" y="3460"/>
                    <a:pt x="6158" y="3438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306"/>
                    <a:pt x="6246" y="3306"/>
                    <a:pt x="6246" y="3306"/>
                  </a:cubicBezTo>
                  <a:lnTo>
                    <a:pt x="6313" y="3306"/>
                  </a:lnTo>
                  <a:cubicBezTo>
                    <a:pt x="6291" y="3284"/>
                    <a:pt x="6291" y="3261"/>
                    <a:pt x="6291" y="3239"/>
                  </a:cubicBezTo>
                  <a:cubicBezTo>
                    <a:pt x="6269" y="3239"/>
                    <a:pt x="6246" y="3217"/>
                    <a:pt x="6246" y="3195"/>
                  </a:cubicBezTo>
                  <a:cubicBezTo>
                    <a:pt x="6180" y="3151"/>
                    <a:pt x="6180" y="3085"/>
                    <a:pt x="6246" y="3019"/>
                  </a:cubicBezTo>
                  <a:cubicBezTo>
                    <a:pt x="6258" y="2997"/>
                    <a:pt x="6274" y="2986"/>
                    <a:pt x="6296" y="2986"/>
                  </a:cubicBezTo>
                  <a:cubicBezTo>
                    <a:pt x="6318" y="2986"/>
                    <a:pt x="6346" y="2997"/>
                    <a:pt x="6379" y="3019"/>
                  </a:cubicBezTo>
                  <a:lnTo>
                    <a:pt x="6401" y="3019"/>
                  </a:lnTo>
                  <a:cubicBezTo>
                    <a:pt x="6423" y="2975"/>
                    <a:pt x="6445" y="2930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45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00" y="2335"/>
                    <a:pt x="6622" y="2290"/>
                    <a:pt x="6666" y="2268"/>
                  </a:cubicBezTo>
                  <a:cubicBezTo>
                    <a:pt x="6688" y="2246"/>
                    <a:pt x="6710" y="2246"/>
                    <a:pt x="6732" y="2224"/>
                  </a:cubicBezTo>
                  <a:cubicBezTo>
                    <a:pt x="6798" y="2158"/>
                    <a:pt x="6798" y="2114"/>
                    <a:pt x="6754" y="2048"/>
                  </a:cubicBezTo>
                  <a:cubicBezTo>
                    <a:pt x="6710" y="1959"/>
                    <a:pt x="6666" y="1893"/>
                    <a:pt x="6644" y="1805"/>
                  </a:cubicBezTo>
                  <a:cubicBezTo>
                    <a:pt x="6644" y="1739"/>
                    <a:pt x="6622" y="1672"/>
                    <a:pt x="6578" y="1628"/>
                  </a:cubicBezTo>
                  <a:cubicBezTo>
                    <a:pt x="6533" y="1562"/>
                    <a:pt x="6533" y="1518"/>
                    <a:pt x="6578" y="1452"/>
                  </a:cubicBezTo>
                  <a:cubicBezTo>
                    <a:pt x="6600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7" y="966"/>
                  </a:cubicBezTo>
                  <a:cubicBezTo>
                    <a:pt x="6887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46"/>
                    <a:pt x="6842" y="723"/>
                    <a:pt x="6864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7" y="238"/>
                    <a:pt x="6335" y="216"/>
                    <a:pt x="6291" y="216"/>
                  </a:cubicBezTo>
                  <a:cubicBezTo>
                    <a:pt x="6224" y="172"/>
                    <a:pt x="6136" y="150"/>
                    <a:pt x="6048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15" y="106"/>
                    <a:pt x="5893" y="106"/>
                    <a:pt x="5871" y="83"/>
                  </a:cubicBezTo>
                  <a:cubicBezTo>
                    <a:pt x="5783" y="83"/>
                    <a:pt x="5717" y="61"/>
                    <a:pt x="5651" y="17"/>
                  </a:cubicBezTo>
                  <a:cubicBezTo>
                    <a:pt x="5629" y="6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5332500" y="636600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44" y="4194"/>
                  </a:moveTo>
                  <a:cubicBezTo>
                    <a:pt x="5358" y="4194"/>
                    <a:pt x="5375" y="4199"/>
                    <a:pt x="5386" y="4210"/>
                  </a:cubicBezTo>
                  <a:cubicBezTo>
                    <a:pt x="5386" y="4210"/>
                    <a:pt x="5386" y="4233"/>
                    <a:pt x="5386" y="4277"/>
                  </a:cubicBezTo>
                  <a:lnTo>
                    <a:pt x="5319" y="4277"/>
                  </a:lnTo>
                  <a:cubicBezTo>
                    <a:pt x="5297" y="4277"/>
                    <a:pt x="5297" y="4233"/>
                    <a:pt x="5319" y="4210"/>
                  </a:cubicBezTo>
                  <a:cubicBezTo>
                    <a:pt x="5319" y="4199"/>
                    <a:pt x="5330" y="4194"/>
                    <a:pt x="5344" y="4194"/>
                  </a:cubicBezTo>
                  <a:close/>
                  <a:moveTo>
                    <a:pt x="4768" y="4873"/>
                  </a:moveTo>
                  <a:cubicBezTo>
                    <a:pt x="4790" y="4873"/>
                    <a:pt x="4812" y="4873"/>
                    <a:pt x="4834" y="4895"/>
                  </a:cubicBezTo>
                  <a:cubicBezTo>
                    <a:pt x="4834" y="4895"/>
                    <a:pt x="4856" y="4917"/>
                    <a:pt x="4856" y="4939"/>
                  </a:cubicBezTo>
                  <a:cubicBezTo>
                    <a:pt x="4856" y="4961"/>
                    <a:pt x="4878" y="5005"/>
                    <a:pt x="4856" y="5005"/>
                  </a:cubicBezTo>
                  <a:cubicBezTo>
                    <a:pt x="4849" y="5012"/>
                    <a:pt x="4839" y="5015"/>
                    <a:pt x="4828" y="5015"/>
                  </a:cubicBezTo>
                  <a:cubicBezTo>
                    <a:pt x="4807" y="5015"/>
                    <a:pt x="4782" y="5005"/>
                    <a:pt x="4768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46" y="4895"/>
                    <a:pt x="4768" y="4873"/>
                  </a:cubicBezTo>
                  <a:close/>
                  <a:moveTo>
                    <a:pt x="4812" y="5159"/>
                  </a:moveTo>
                  <a:cubicBezTo>
                    <a:pt x="4834" y="5182"/>
                    <a:pt x="4856" y="5204"/>
                    <a:pt x="4856" y="5226"/>
                  </a:cubicBezTo>
                  <a:cubicBezTo>
                    <a:pt x="4840" y="5258"/>
                    <a:pt x="4824" y="5278"/>
                    <a:pt x="4799" y="5278"/>
                  </a:cubicBezTo>
                  <a:cubicBezTo>
                    <a:pt x="4790" y="5278"/>
                    <a:pt x="4779" y="5276"/>
                    <a:pt x="4768" y="5270"/>
                  </a:cubicBezTo>
                  <a:cubicBezTo>
                    <a:pt x="4768" y="5270"/>
                    <a:pt x="4746" y="5248"/>
                    <a:pt x="4746" y="5248"/>
                  </a:cubicBezTo>
                  <a:cubicBezTo>
                    <a:pt x="4746" y="5226"/>
                    <a:pt x="4746" y="5226"/>
                    <a:pt x="4768" y="5204"/>
                  </a:cubicBezTo>
                  <a:cubicBezTo>
                    <a:pt x="4768" y="5182"/>
                    <a:pt x="4790" y="5159"/>
                    <a:pt x="4812" y="5159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61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099" y="304"/>
                    <a:pt x="5055" y="392"/>
                    <a:pt x="5010" y="459"/>
                  </a:cubicBezTo>
                  <a:cubicBezTo>
                    <a:pt x="4966" y="547"/>
                    <a:pt x="4944" y="635"/>
                    <a:pt x="4966" y="723"/>
                  </a:cubicBezTo>
                  <a:cubicBezTo>
                    <a:pt x="5010" y="834"/>
                    <a:pt x="4966" y="878"/>
                    <a:pt x="4856" y="900"/>
                  </a:cubicBezTo>
                  <a:cubicBezTo>
                    <a:pt x="4826" y="900"/>
                    <a:pt x="4797" y="902"/>
                    <a:pt x="4768" y="902"/>
                  </a:cubicBezTo>
                  <a:cubicBezTo>
                    <a:pt x="4711" y="902"/>
                    <a:pt x="4657" y="893"/>
                    <a:pt x="4613" y="834"/>
                  </a:cubicBezTo>
                  <a:lnTo>
                    <a:pt x="4525" y="834"/>
                  </a:lnTo>
                  <a:cubicBezTo>
                    <a:pt x="4525" y="878"/>
                    <a:pt x="4525" y="922"/>
                    <a:pt x="4503" y="966"/>
                  </a:cubicBezTo>
                  <a:cubicBezTo>
                    <a:pt x="4459" y="988"/>
                    <a:pt x="4415" y="988"/>
                    <a:pt x="4370" y="988"/>
                  </a:cubicBezTo>
                  <a:cubicBezTo>
                    <a:pt x="4326" y="1010"/>
                    <a:pt x="4304" y="1032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60" y="1341"/>
                    <a:pt x="4260" y="1363"/>
                    <a:pt x="4238" y="1386"/>
                  </a:cubicBezTo>
                  <a:cubicBezTo>
                    <a:pt x="4260" y="1408"/>
                    <a:pt x="4282" y="1408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40"/>
                  </a:cubicBezTo>
                  <a:cubicBezTo>
                    <a:pt x="4260" y="1628"/>
                    <a:pt x="4282" y="1695"/>
                    <a:pt x="4282" y="1761"/>
                  </a:cubicBezTo>
                  <a:cubicBezTo>
                    <a:pt x="4282" y="1810"/>
                    <a:pt x="4257" y="1835"/>
                    <a:pt x="4217" y="1835"/>
                  </a:cubicBezTo>
                  <a:cubicBezTo>
                    <a:pt x="4203" y="1835"/>
                    <a:pt x="4188" y="1832"/>
                    <a:pt x="4172" y="1827"/>
                  </a:cubicBezTo>
                  <a:cubicBezTo>
                    <a:pt x="4156" y="1811"/>
                    <a:pt x="4141" y="1796"/>
                    <a:pt x="4125" y="1796"/>
                  </a:cubicBezTo>
                  <a:cubicBezTo>
                    <a:pt x="4118" y="1796"/>
                    <a:pt x="4112" y="1798"/>
                    <a:pt x="4106" y="1805"/>
                  </a:cubicBezTo>
                  <a:cubicBezTo>
                    <a:pt x="4106" y="1849"/>
                    <a:pt x="4106" y="1893"/>
                    <a:pt x="4106" y="1937"/>
                  </a:cubicBezTo>
                  <a:cubicBezTo>
                    <a:pt x="4083" y="2026"/>
                    <a:pt x="4128" y="2070"/>
                    <a:pt x="4172" y="2114"/>
                  </a:cubicBezTo>
                  <a:cubicBezTo>
                    <a:pt x="4194" y="2136"/>
                    <a:pt x="4238" y="2158"/>
                    <a:pt x="4260" y="2202"/>
                  </a:cubicBezTo>
                  <a:cubicBezTo>
                    <a:pt x="4282" y="2202"/>
                    <a:pt x="4282" y="2224"/>
                    <a:pt x="4304" y="2246"/>
                  </a:cubicBezTo>
                  <a:cubicBezTo>
                    <a:pt x="4260" y="2312"/>
                    <a:pt x="4238" y="2379"/>
                    <a:pt x="4216" y="2423"/>
                  </a:cubicBezTo>
                  <a:cubicBezTo>
                    <a:pt x="4128" y="2423"/>
                    <a:pt x="4128" y="2335"/>
                    <a:pt x="4061" y="2290"/>
                  </a:cubicBezTo>
                  <a:lnTo>
                    <a:pt x="4061" y="2290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5" y="2533"/>
                    <a:pt x="3598" y="2555"/>
                  </a:cubicBezTo>
                  <a:cubicBezTo>
                    <a:pt x="3598" y="2599"/>
                    <a:pt x="3598" y="2621"/>
                    <a:pt x="3598" y="2666"/>
                  </a:cubicBezTo>
                  <a:cubicBezTo>
                    <a:pt x="3573" y="2653"/>
                    <a:pt x="3540" y="2626"/>
                    <a:pt x="3508" y="2626"/>
                  </a:cubicBezTo>
                  <a:cubicBezTo>
                    <a:pt x="3485" y="2626"/>
                    <a:pt x="3462" y="2641"/>
                    <a:pt x="3443" y="2688"/>
                  </a:cubicBezTo>
                  <a:cubicBezTo>
                    <a:pt x="3466" y="2688"/>
                    <a:pt x="3466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32" y="2953"/>
                    <a:pt x="3510" y="3085"/>
                    <a:pt x="3510" y="3217"/>
                  </a:cubicBezTo>
                  <a:cubicBezTo>
                    <a:pt x="3488" y="3239"/>
                    <a:pt x="3488" y="3261"/>
                    <a:pt x="3443" y="3284"/>
                  </a:cubicBezTo>
                  <a:cubicBezTo>
                    <a:pt x="3421" y="3284"/>
                    <a:pt x="3399" y="3284"/>
                    <a:pt x="3355" y="3306"/>
                  </a:cubicBezTo>
                  <a:cubicBezTo>
                    <a:pt x="3333" y="3311"/>
                    <a:pt x="3312" y="3314"/>
                    <a:pt x="3292" y="3314"/>
                  </a:cubicBezTo>
                  <a:cubicBezTo>
                    <a:pt x="3232" y="3314"/>
                    <a:pt x="3179" y="3289"/>
                    <a:pt x="3112" y="3239"/>
                  </a:cubicBezTo>
                  <a:cubicBezTo>
                    <a:pt x="3112" y="3239"/>
                    <a:pt x="3103" y="3230"/>
                    <a:pt x="3090" y="3230"/>
                  </a:cubicBezTo>
                  <a:cubicBezTo>
                    <a:pt x="3083" y="3230"/>
                    <a:pt x="3076" y="3232"/>
                    <a:pt x="3068" y="3239"/>
                  </a:cubicBezTo>
                  <a:cubicBezTo>
                    <a:pt x="3068" y="3239"/>
                    <a:pt x="3068" y="3261"/>
                    <a:pt x="3090" y="3284"/>
                  </a:cubicBezTo>
                  <a:cubicBezTo>
                    <a:pt x="3112" y="3306"/>
                    <a:pt x="3157" y="3328"/>
                    <a:pt x="3179" y="3350"/>
                  </a:cubicBezTo>
                  <a:cubicBezTo>
                    <a:pt x="3223" y="3416"/>
                    <a:pt x="3201" y="3504"/>
                    <a:pt x="3112" y="3548"/>
                  </a:cubicBezTo>
                  <a:cubicBezTo>
                    <a:pt x="3068" y="3570"/>
                    <a:pt x="3024" y="3593"/>
                    <a:pt x="2980" y="3615"/>
                  </a:cubicBezTo>
                  <a:cubicBezTo>
                    <a:pt x="2958" y="3637"/>
                    <a:pt x="2914" y="3659"/>
                    <a:pt x="2914" y="3681"/>
                  </a:cubicBezTo>
                  <a:cubicBezTo>
                    <a:pt x="2870" y="3769"/>
                    <a:pt x="2803" y="3857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6" y="4497"/>
                  </a:cubicBezTo>
                  <a:cubicBezTo>
                    <a:pt x="2826" y="4542"/>
                    <a:pt x="2848" y="4564"/>
                    <a:pt x="2848" y="4586"/>
                  </a:cubicBezTo>
                  <a:cubicBezTo>
                    <a:pt x="2870" y="4652"/>
                    <a:pt x="2848" y="4696"/>
                    <a:pt x="2781" y="4740"/>
                  </a:cubicBezTo>
                  <a:cubicBezTo>
                    <a:pt x="2759" y="4762"/>
                    <a:pt x="2737" y="4784"/>
                    <a:pt x="2715" y="4784"/>
                  </a:cubicBezTo>
                  <a:cubicBezTo>
                    <a:pt x="2671" y="4873"/>
                    <a:pt x="2671" y="4939"/>
                    <a:pt x="2605" y="4983"/>
                  </a:cubicBezTo>
                  <a:cubicBezTo>
                    <a:pt x="2583" y="4983"/>
                    <a:pt x="2539" y="5005"/>
                    <a:pt x="2494" y="5005"/>
                  </a:cubicBezTo>
                  <a:cubicBezTo>
                    <a:pt x="2517" y="5027"/>
                    <a:pt x="2517" y="5071"/>
                    <a:pt x="2539" y="5071"/>
                  </a:cubicBezTo>
                  <a:cubicBezTo>
                    <a:pt x="2649" y="5159"/>
                    <a:pt x="2715" y="5292"/>
                    <a:pt x="2826" y="5380"/>
                  </a:cubicBezTo>
                  <a:cubicBezTo>
                    <a:pt x="2848" y="5402"/>
                    <a:pt x="2826" y="5446"/>
                    <a:pt x="2781" y="5468"/>
                  </a:cubicBezTo>
                  <a:cubicBezTo>
                    <a:pt x="2737" y="5468"/>
                    <a:pt x="2693" y="5490"/>
                    <a:pt x="2649" y="5535"/>
                  </a:cubicBezTo>
                  <a:cubicBezTo>
                    <a:pt x="2649" y="5535"/>
                    <a:pt x="2627" y="5557"/>
                    <a:pt x="2627" y="5557"/>
                  </a:cubicBezTo>
                  <a:cubicBezTo>
                    <a:pt x="2539" y="5579"/>
                    <a:pt x="2517" y="5645"/>
                    <a:pt x="2494" y="5711"/>
                  </a:cubicBezTo>
                  <a:cubicBezTo>
                    <a:pt x="2494" y="5733"/>
                    <a:pt x="2472" y="5777"/>
                    <a:pt x="2472" y="5799"/>
                  </a:cubicBezTo>
                  <a:cubicBezTo>
                    <a:pt x="2447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799"/>
                    <a:pt x="2318" y="5799"/>
                    <a:pt x="2296" y="5777"/>
                  </a:cubicBezTo>
                  <a:cubicBezTo>
                    <a:pt x="2274" y="5777"/>
                    <a:pt x="2252" y="5777"/>
                    <a:pt x="2230" y="5799"/>
                  </a:cubicBezTo>
                  <a:cubicBezTo>
                    <a:pt x="2252" y="5822"/>
                    <a:pt x="2274" y="5844"/>
                    <a:pt x="2274" y="5866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7" y="6033"/>
                    <a:pt x="2290" y="6091"/>
                    <a:pt x="2234" y="6091"/>
                  </a:cubicBezTo>
                  <a:cubicBezTo>
                    <a:pt x="2225" y="6091"/>
                    <a:pt x="2216" y="6089"/>
                    <a:pt x="2208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53"/>
                    <a:pt x="1765" y="6153"/>
                  </a:cubicBezTo>
                  <a:cubicBezTo>
                    <a:pt x="1729" y="6153"/>
                    <a:pt x="1693" y="6145"/>
                    <a:pt x="1656" y="6131"/>
                  </a:cubicBezTo>
                  <a:lnTo>
                    <a:pt x="1656" y="6131"/>
                  </a:lnTo>
                  <a:cubicBezTo>
                    <a:pt x="1656" y="6153"/>
                    <a:pt x="1678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4"/>
                    <a:pt x="1352" y="6514"/>
                  </a:cubicBezTo>
                  <a:cubicBezTo>
                    <a:pt x="1337" y="6514"/>
                    <a:pt x="1320" y="6512"/>
                    <a:pt x="1303" y="6506"/>
                  </a:cubicBezTo>
                  <a:cubicBezTo>
                    <a:pt x="1281" y="6484"/>
                    <a:pt x="1281" y="6484"/>
                    <a:pt x="1259" y="6484"/>
                  </a:cubicBezTo>
                  <a:cubicBezTo>
                    <a:pt x="1246" y="6477"/>
                    <a:pt x="1235" y="6474"/>
                    <a:pt x="1225" y="6474"/>
                  </a:cubicBezTo>
                  <a:cubicBezTo>
                    <a:pt x="1202" y="6474"/>
                    <a:pt x="1186" y="6490"/>
                    <a:pt x="1170" y="6506"/>
                  </a:cubicBezTo>
                  <a:cubicBezTo>
                    <a:pt x="1148" y="6550"/>
                    <a:pt x="1148" y="6594"/>
                    <a:pt x="1148" y="6616"/>
                  </a:cubicBezTo>
                  <a:cubicBezTo>
                    <a:pt x="1170" y="6660"/>
                    <a:pt x="1170" y="6682"/>
                    <a:pt x="1170" y="6726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69"/>
                    <a:pt x="1413" y="7057"/>
                    <a:pt x="1325" y="7102"/>
                  </a:cubicBezTo>
                  <a:cubicBezTo>
                    <a:pt x="1259" y="7146"/>
                    <a:pt x="1237" y="7190"/>
                    <a:pt x="1259" y="7256"/>
                  </a:cubicBezTo>
                  <a:cubicBezTo>
                    <a:pt x="1259" y="7278"/>
                    <a:pt x="1259" y="7322"/>
                    <a:pt x="1259" y="7344"/>
                  </a:cubicBezTo>
                  <a:cubicBezTo>
                    <a:pt x="1259" y="7388"/>
                    <a:pt x="1259" y="7411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30"/>
                  </a:cubicBezTo>
                  <a:cubicBezTo>
                    <a:pt x="1347" y="7874"/>
                    <a:pt x="1303" y="7918"/>
                    <a:pt x="1259" y="7962"/>
                  </a:cubicBezTo>
                  <a:cubicBezTo>
                    <a:pt x="1237" y="8006"/>
                    <a:pt x="1214" y="8028"/>
                    <a:pt x="1214" y="8095"/>
                  </a:cubicBezTo>
                  <a:cubicBezTo>
                    <a:pt x="1214" y="8117"/>
                    <a:pt x="1192" y="8139"/>
                    <a:pt x="1192" y="8139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70" y="8227"/>
                    <a:pt x="1170" y="8227"/>
                    <a:pt x="1192" y="8249"/>
                  </a:cubicBezTo>
                  <a:cubicBezTo>
                    <a:pt x="1214" y="8271"/>
                    <a:pt x="1237" y="8271"/>
                    <a:pt x="1259" y="8293"/>
                  </a:cubicBezTo>
                  <a:cubicBezTo>
                    <a:pt x="1303" y="8315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36"/>
                    <a:pt x="1038" y="8580"/>
                    <a:pt x="972" y="8580"/>
                  </a:cubicBezTo>
                  <a:cubicBezTo>
                    <a:pt x="905" y="8580"/>
                    <a:pt x="861" y="8624"/>
                    <a:pt x="817" y="8691"/>
                  </a:cubicBezTo>
                  <a:cubicBezTo>
                    <a:pt x="773" y="8735"/>
                    <a:pt x="707" y="8779"/>
                    <a:pt x="641" y="8823"/>
                  </a:cubicBezTo>
                  <a:cubicBezTo>
                    <a:pt x="597" y="8867"/>
                    <a:pt x="552" y="8911"/>
                    <a:pt x="530" y="8977"/>
                  </a:cubicBezTo>
                  <a:cubicBezTo>
                    <a:pt x="530" y="9022"/>
                    <a:pt x="486" y="9022"/>
                    <a:pt x="442" y="9022"/>
                  </a:cubicBezTo>
                  <a:cubicBezTo>
                    <a:pt x="398" y="9022"/>
                    <a:pt x="354" y="9000"/>
                    <a:pt x="332" y="9000"/>
                  </a:cubicBezTo>
                  <a:cubicBezTo>
                    <a:pt x="288" y="9000"/>
                    <a:pt x="243" y="9000"/>
                    <a:pt x="221" y="9022"/>
                  </a:cubicBezTo>
                  <a:cubicBezTo>
                    <a:pt x="133" y="9088"/>
                    <a:pt x="67" y="9176"/>
                    <a:pt x="23" y="9286"/>
                  </a:cubicBezTo>
                  <a:cubicBezTo>
                    <a:pt x="1" y="9331"/>
                    <a:pt x="1" y="9375"/>
                    <a:pt x="23" y="9441"/>
                  </a:cubicBezTo>
                  <a:cubicBezTo>
                    <a:pt x="89" y="9529"/>
                    <a:pt x="155" y="9640"/>
                    <a:pt x="221" y="9728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26"/>
                    <a:pt x="199" y="10015"/>
                    <a:pt x="89" y="10059"/>
                  </a:cubicBezTo>
                  <a:cubicBezTo>
                    <a:pt x="89" y="10081"/>
                    <a:pt x="89" y="10081"/>
                    <a:pt x="67" y="10081"/>
                  </a:cubicBezTo>
                  <a:cubicBezTo>
                    <a:pt x="23" y="10125"/>
                    <a:pt x="1" y="10191"/>
                    <a:pt x="67" y="10235"/>
                  </a:cubicBezTo>
                  <a:cubicBezTo>
                    <a:pt x="111" y="10302"/>
                    <a:pt x="177" y="10368"/>
                    <a:pt x="265" y="10412"/>
                  </a:cubicBezTo>
                  <a:cubicBezTo>
                    <a:pt x="310" y="10434"/>
                    <a:pt x="354" y="10456"/>
                    <a:pt x="376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08" y="10677"/>
                    <a:pt x="574" y="10721"/>
                    <a:pt x="663" y="10787"/>
                  </a:cubicBezTo>
                  <a:cubicBezTo>
                    <a:pt x="751" y="10831"/>
                    <a:pt x="839" y="10853"/>
                    <a:pt x="905" y="10942"/>
                  </a:cubicBezTo>
                  <a:cubicBezTo>
                    <a:pt x="950" y="10942"/>
                    <a:pt x="972" y="10920"/>
                    <a:pt x="994" y="10920"/>
                  </a:cubicBezTo>
                  <a:cubicBezTo>
                    <a:pt x="1012" y="10926"/>
                    <a:pt x="1026" y="10928"/>
                    <a:pt x="1039" y="10928"/>
                  </a:cubicBezTo>
                  <a:cubicBezTo>
                    <a:pt x="1073" y="10928"/>
                    <a:pt x="1094" y="10908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1" y="10787"/>
                    <a:pt x="1347" y="10721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6"/>
                    <a:pt x="1413" y="10544"/>
                  </a:cubicBezTo>
                  <a:cubicBezTo>
                    <a:pt x="1435" y="10522"/>
                    <a:pt x="1457" y="10522"/>
                    <a:pt x="1479" y="10522"/>
                  </a:cubicBezTo>
                  <a:cubicBezTo>
                    <a:pt x="1612" y="10478"/>
                    <a:pt x="1634" y="10456"/>
                    <a:pt x="1656" y="10302"/>
                  </a:cubicBezTo>
                  <a:cubicBezTo>
                    <a:pt x="1656" y="10244"/>
                    <a:pt x="1672" y="10187"/>
                    <a:pt x="1734" y="10187"/>
                  </a:cubicBezTo>
                  <a:cubicBezTo>
                    <a:pt x="1744" y="10187"/>
                    <a:pt x="1754" y="10188"/>
                    <a:pt x="1766" y="10191"/>
                  </a:cubicBezTo>
                  <a:cubicBezTo>
                    <a:pt x="1788" y="10213"/>
                    <a:pt x="1788" y="10213"/>
                    <a:pt x="1810" y="10213"/>
                  </a:cubicBezTo>
                  <a:cubicBezTo>
                    <a:pt x="1854" y="10213"/>
                    <a:pt x="1877" y="10191"/>
                    <a:pt x="1899" y="10147"/>
                  </a:cubicBezTo>
                  <a:cubicBezTo>
                    <a:pt x="1943" y="10081"/>
                    <a:pt x="1987" y="10059"/>
                    <a:pt x="2075" y="10059"/>
                  </a:cubicBezTo>
                  <a:cubicBezTo>
                    <a:pt x="2083" y="10066"/>
                    <a:pt x="2087" y="10069"/>
                    <a:pt x="2092" y="10069"/>
                  </a:cubicBezTo>
                  <a:cubicBezTo>
                    <a:pt x="2100" y="10069"/>
                    <a:pt x="2105" y="10059"/>
                    <a:pt x="2119" y="10059"/>
                  </a:cubicBezTo>
                  <a:cubicBezTo>
                    <a:pt x="2141" y="10015"/>
                    <a:pt x="2186" y="9971"/>
                    <a:pt x="2186" y="9949"/>
                  </a:cubicBezTo>
                  <a:cubicBezTo>
                    <a:pt x="2230" y="9882"/>
                    <a:pt x="2252" y="9838"/>
                    <a:pt x="2318" y="9816"/>
                  </a:cubicBezTo>
                  <a:cubicBezTo>
                    <a:pt x="2340" y="9816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7" y="9706"/>
                  </a:cubicBezTo>
                  <a:cubicBezTo>
                    <a:pt x="2583" y="9684"/>
                    <a:pt x="2649" y="9662"/>
                    <a:pt x="2693" y="9595"/>
                  </a:cubicBezTo>
                  <a:cubicBezTo>
                    <a:pt x="2715" y="9551"/>
                    <a:pt x="2759" y="9485"/>
                    <a:pt x="2781" y="9441"/>
                  </a:cubicBezTo>
                  <a:cubicBezTo>
                    <a:pt x="2826" y="9375"/>
                    <a:pt x="2870" y="9331"/>
                    <a:pt x="2936" y="9286"/>
                  </a:cubicBezTo>
                  <a:cubicBezTo>
                    <a:pt x="2980" y="9264"/>
                    <a:pt x="2980" y="9220"/>
                    <a:pt x="3002" y="9176"/>
                  </a:cubicBezTo>
                  <a:cubicBezTo>
                    <a:pt x="3024" y="9088"/>
                    <a:pt x="3024" y="8977"/>
                    <a:pt x="3046" y="8867"/>
                  </a:cubicBezTo>
                  <a:cubicBezTo>
                    <a:pt x="3046" y="8823"/>
                    <a:pt x="3068" y="8801"/>
                    <a:pt x="3112" y="8779"/>
                  </a:cubicBezTo>
                  <a:cubicBezTo>
                    <a:pt x="3122" y="8770"/>
                    <a:pt x="3138" y="8764"/>
                    <a:pt x="3155" y="8764"/>
                  </a:cubicBezTo>
                  <a:cubicBezTo>
                    <a:pt x="3178" y="8764"/>
                    <a:pt x="3201" y="8775"/>
                    <a:pt x="3201" y="8801"/>
                  </a:cubicBezTo>
                  <a:cubicBezTo>
                    <a:pt x="3223" y="8823"/>
                    <a:pt x="3201" y="8845"/>
                    <a:pt x="3245" y="8845"/>
                  </a:cubicBezTo>
                  <a:cubicBezTo>
                    <a:pt x="3267" y="8801"/>
                    <a:pt x="3267" y="8779"/>
                    <a:pt x="3267" y="8735"/>
                  </a:cubicBezTo>
                  <a:cubicBezTo>
                    <a:pt x="3245" y="8691"/>
                    <a:pt x="3245" y="8669"/>
                    <a:pt x="3223" y="8624"/>
                  </a:cubicBezTo>
                  <a:cubicBezTo>
                    <a:pt x="3201" y="8558"/>
                    <a:pt x="3179" y="8492"/>
                    <a:pt x="3267" y="8426"/>
                  </a:cubicBezTo>
                  <a:cubicBezTo>
                    <a:pt x="3267" y="8426"/>
                    <a:pt x="3267" y="8382"/>
                    <a:pt x="3267" y="8360"/>
                  </a:cubicBezTo>
                  <a:cubicBezTo>
                    <a:pt x="3267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8"/>
                  </a:cubicBezTo>
                  <a:cubicBezTo>
                    <a:pt x="3443" y="7962"/>
                    <a:pt x="3443" y="7962"/>
                    <a:pt x="3466" y="7896"/>
                  </a:cubicBezTo>
                  <a:cubicBezTo>
                    <a:pt x="3466" y="7896"/>
                    <a:pt x="3466" y="7874"/>
                    <a:pt x="3466" y="7874"/>
                  </a:cubicBezTo>
                  <a:cubicBezTo>
                    <a:pt x="3443" y="7874"/>
                    <a:pt x="3421" y="7896"/>
                    <a:pt x="3399" y="7896"/>
                  </a:cubicBezTo>
                  <a:cubicBezTo>
                    <a:pt x="3399" y="7852"/>
                    <a:pt x="3399" y="7830"/>
                    <a:pt x="3421" y="7808"/>
                  </a:cubicBezTo>
                  <a:cubicBezTo>
                    <a:pt x="3466" y="7742"/>
                    <a:pt x="3488" y="7697"/>
                    <a:pt x="3466" y="7653"/>
                  </a:cubicBezTo>
                  <a:cubicBezTo>
                    <a:pt x="3421" y="7543"/>
                    <a:pt x="3421" y="7455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66" y="7300"/>
                    <a:pt x="3488" y="7322"/>
                    <a:pt x="3510" y="7344"/>
                  </a:cubicBezTo>
                  <a:cubicBezTo>
                    <a:pt x="3554" y="7300"/>
                    <a:pt x="3598" y="7256"/>
                    <a:pt x="3642" y="7234"/>
                  </a:cubicBezTo>
                  <a:cubicBezTo>
                    <a:pt x="3642" y="7190"/>
                    <a:pt x="3642" y="7146"/>
                    <a:pt x="3664" y="7124"/>
                  </a:cubicBezTo>
                  <a:cubicBezTo>
                    <a:pt x="3686" y="7102"/>
                    <a:pt x="3686" y="7102"/>
                    <a:pt x="3708" y="7102"/>
                  </a:cubicBezTo>
                  <a:cubicBezTo>
                    <a:pt x="3730" y="7102"/>
                    <a:pt x="3752" y="7124"/>
                    <a:pt x="3797" y="7124"/>
                  </a:cubicBezTo>
                  <a:cubicBezTo>
                    <a:pt x="3812" y="7129"/>
                    <a:pt x="3827" y="7132"/>
                    <a:pt x="3839" y="7132"/>
                  </a:cubicBezTo>
                  <a:cubicBezTo>
                    <a:pt x="3881" y="7132"/>
                    <a:pt x="3907" y="7103"/>
                    <a:pt x="3907" y="7035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39" y="6947"/>
                    <a:pt x="4083" y="6881"/>
                  </a:cubicBezTo>
                  <a:cubicBezTo>
                    <a:pt x="4106" y="6859"/>
                    <a:pt x="4150" y="6859"/>
                    <a:pt x="4194" y="6859"/>
                  </a:cubicBezTo>
                  <a:cubicBezTo>
                    <a:pt x="4238" y="6859"/>
                    <a:pt x="4260" y="6859"/>
                    <a:pt x="4304" y="6881"/>
                  </a:cubicBezTo>
                  <a:cubicBezTo>
                    <a:pt x="4326" y="6881"/>
                    <a:pt x="4348" y="6859"/>
                    <a:pt x="4370" y="6859"/>
                  </a:cubicBezTo>
                  <a:cubicBezTo>
                    <a:pt x="4370" y="6837"/>
                    <a:pt x="4370" y="6815"/>
                    <a:pt x="4348" y="6793"/>
                  </a:cubicBezTo>
                  <a:cubicBezTo>
                    <a:pt x="4326" y="6748"/>
                    <a:pt x="4326" y="6704"/>
                    <a:pt x="4370" y="6660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484"/>
                    <a:pt x="4459" y="6462"/>
                    <a:pt x="4415" y="6417"/>
                  </a:cubicBezTo>
                  <a:cubicBezTo>
                    <a:pt x="4370" y="6351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3" y="6277"/>
                    <a:pt x="4481" y="6294"/>
                    <a:pt x="4504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086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10"/>
                    <a:pt x="4503" y="5910"/>
                  </a:cubicBezTo>
                  <a:cubicBezTo>
                    <a:pt x="4547" y="5866"/>
                    <a:pt x="4591" y="5822"/>
                    <a:pt x="4613" y="5777"/>
                  </a:cubicBezTo>
                  <a:cubicBezTo>
                    <a:pt x="4657" y="5733"/>
                    <a:pt x="4657" y="5689"/>
                    <a:pt x="4679" y="5623"/>
                  </a:cubicBezTo>
                  <a:cubicBezTo>
                    <a:pt x="4768" y="5623"/>
                    <a:pt x="4790" y="5535"/>
                    <a:pt x="4812" y="5490"/>
                  </a:cubicBezTo>
                  <a:cubicBezTo>
                    <a:pt x="4822" y="5485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24"/>
                    <a:pt x="4944" y="5424"/>
                  </a:cubicBezTo>
                  <a:cubicBezTo>
                    <a:pt x="4878" y="5358"/>
                    <a:pt x="4878" y="5292"/>
                    <a:pt x="4944" y="5226"/>
                  </a:cubicBezTo>
                  <a:cubicBezTo>
                    <a:pt x="4988" y="5204"/>
                    <a:pt x="4988" y="5159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28"/>
                    <a:pt x="5010" y="4762"/>
                    <a:pt x="5055" y="4696"/>
                  </a:cubicBezTo>
                  <a:cubicBezTo>
                    <a:pt x="5099" y="4652"/>
                    <a:pt x="5099" y="4630"/>
                    <a:pt x="5099" y="4564"/>
                  </a:cubicBezTo>
                  <a:cubicBezTo>
                    <a:pt x="5077" y="4453"/>
                    <a:pt x="5143" y="4387"/>
                    <a:pt x="5253" y="4387"/>
                  </a:cubicBezTo>
                  <a:cubicBezTo>
                    <a:pt x="5268" y="4387"/>
                    <a:pt x="5283" y="4397"/>
                    <a:pt x="5297" y="4397"/>
                  </a:cubicBezTo>
                  <a:cubicBezTo>
                    <a:pt x="5305" y="4397"/>
                    <a:pt x="5312" y="4394"/>
                    <a:pt x="5319" y="4387"/>
                  </a:cubicBezTo>
                  <a:cubicBezTo>
                    <a:pt x="5341" y="4387"/>
                    <a:pt x="5364" y="4387"/>
                    <a:pt x="5386" y="4365"/>
                  </a:cubicBezTo>
                  <a:cubicBezTo>
                    <a:pt x="5452" y="4299"/>
                    <a:pt x="5518" y="4210"/>
                    <a:pt x="5452" y="4100"/>
                  </a:cubicBezTo>
                  <a:cubicBezTo>
                    <a:pt x="5452" y="4100"/>
                    <a:pt x="5452" y="4078"/>
                    <a:pt x="5452" y="4056"/>
                  </a:cubicBezTo>
                  <a:cubicBezTo>
                    <a:pt x="5452" y="4034"/>
                    <a:pt x="5452" y="4012"/>
                    <a:pt x="5496" y="4012"/>
                  </a:cubicBezTo>
                  <a:cubicBezTo>
                    <a:pt x="5518" y="3990"/>
                    <a:pt x="5540" y="3990"/>
                    <a:pt x="5584" y="3990"/>
                  </a:cubicBezTo>
                  <a:cubicBezTo>
                    <a:pt x="5628" y="3879"/>
                    <a:pt x="5672" y="3769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cubicBezTo>
                    <a:pt x="5790" y="3629"/>
                    <a:pt x="5800" y="3627"/>
                    <a:pt x="5811" y="3627"/>
                  </a:cubicBezTo>
                  <a:cubicBezTo>
                    <a:pt x="5832" y="3627"/>
                    <a:pt x="5856" y="3637"/>
                    <a:pt x="5871" y="3637"/>
                  </a:cubicBez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03"/>
                    <a:pt x="6004" y="3703"/>
                    <a:pt x="6004" y="3681"/>
                  </a:cubicBezTo>
                  <a:cubicBezTo>
                    <a:pt x="6026" y="3637"/>
                    <a:pt x="6026" y="3615"/>
                    <a:pt x="6026" y="3570"/>
                  </a:cubicBezTo>
                  <a:cubicBezTo>
                    <a:pt x="6042" y="3521"/>
                    <a:pt x="6071" y="3496"/>
                    <a:pt x="6113" y="3496"/>
                  </a:cubicBezTo>
                  <a:cubicBezTo>
                    <a:pt x="6126" y="3496"/>
                    <a:pt x="6141" y="3499"/>
                    <a:pt x="6158" y="3504"/>
                  </a:cubicBezTo>
                  <a:cubicBezTo>
                    <a:pt x="6202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6" y="3416"/>
                  </a:cubicBezTo>
                  <a:cubicBezTo>
                    <a:pt x="6158" y="3328"/>
                    <a:pt x="6158" y="3328"/>
                    <a:pt x="6202" y="3284"/>
                  </a:cubicBezTo>
                  <a:lnTo>
                    <a:pt x="6290" y="3284"/>
                  </a:lnTo>
                  <a:cubicBezTo>
                    <a:pt x="6290" y="3261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2" y="2982"/>
                  </a:cubicBezTo>
                  <a:cubicBezTo>
                    <a:pt x="6309" y="2982"/>
                    <a:pt x="6329" y="2987"/>
                    <a:pt x="6357" y="2997"/>
                  </a:cubicBezTo>
                  <a:cubicBezTo>
                    <a:pt x="6379" y="2997"/>
                    <a:pt x="6379" y="3019"/>
                    <a:pt x="6401" y="3019"/>
                  </a:cubicBezTo>
                  <a:cubicBezTo>
                    <a:pt x="6423" y="2975"/>
                    <a:pt x="6423" y="2930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688"/>
                  </a:cubicBezTo>
                  <a:cubicBezTo>
                    <a:pt x="6445" y="2644"/>
                    <a:pt x="6423" y="2577"/>
                    <a:pt x="6445" y="2511"/>
                  </a:cubicBezTo>
                  <a:cubicBezTo>
                    <a:pt x="6533" y="2467"/>
                    <a:pt x="6533" y="2467"/>
                    <a:pt x="6577" y="2357"/>
                  </a:cubicBezTo>
                  <a:cubicBezTo>
                    <a:pt x="6599" y="2312"/>
                    <a:pt x="6621" y="2290"/>
                    <a:pt x="6666" y="2246"/>
                  </a:cubicBezTo>
                  <a:cubicBezTo>
                    <a:pt x="6688" y="2246"/>
                    <a:pt x="6688" y="2224"/>
                    <a:pt x="6710" y="2202"/>
                  </a:cubicBezTo>
                  <a:cubicBezTo>
                    <a:pt x="6776" y="2136"/>
                    <a:pt x="6798" y="2114"/>
                    <a:pt x="6732" y="2026"/>
                  </a:cubicBezTo>
                  <a:cubicBezTo>
                    <a:pt x="6688" y="1959"/>
                    <a:pt x="6666" y="1871"/>
                    <a:pt x="6644" y="1783"/>
                  </a:cubicBezTo>
                  <a:cubicBezTo>
                    <a:pt x="6621" y="1717"/>
                    <a:pt x="6599" y="1672"/>
                    <a:pt x="6555" y="1606"/>
                  </a:cubicBezTo>
                  <a:cubicBezTo>
                    <a:pt x="6511" y="1562"/>
                    <a:pt x="6533" y="1496"/>
                    <a:pt x="6555" y="1452"/>
                  </a:cubicBezTo>
                  <a:cubicBezTo>
                    <a:pt x="6599" y="1408"/>
                    <a:pt x="6754" y="1209"/>
                    <a:pt x="6798" y="1187"/>
                  </a:cubicBezTo>
                  <a:cubicBezTo>
                    <a:pt x="6820" y="1187"/>
                    <a:pt x="6820" y="1165"/>
                    <a:pt x="6820" y="1165"/>
                  </a:cubicBezTo>
                  <a:cubicBezTo>
                    <a:pt x="6886" y="1121"/>
                    <a:pt x="6908" y="1032"/>
                    <a:pt x="6886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790"/>
                    <a:pt x="6820" y="746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25"/>
                    <a:pt x="6732" y="437"/>
                    <a:pt x="6599" y="415"/>
                  </a:cubicBezTo>
                  <a:cubicBezTo>
                    <a:pt x="6511" y="392"/>
                    <a:pt x="6423" y="348"/>
                    <a:pt x="6379" y="260"/>
                  </a:cubicBezTo>
                  <a:cubicBezTo>
                    <a:pt x="6357" y="238"/>
                    <a:pt x="6313" y="216"/>
                    <a:pt x="6290" y="194"/>
                  </a:cubicBezTo>
                  <a:cubicBezTo>
                    <a:pt x="6202" y="172"/>
                    <a:pt x="6136" y="128"/>
                    <a:pt x="6048" y="128"/>
                  </a:cubicBezTo>
                  <a:cubicBezTo>
                    <a:pt x="6004" y="128"/>
                    <a:pt x="5981" y="128"/>
                    <a:pt x="5937" y="106"/>
                  </a:cubicBezTo>
                  <a:cubicBezTo>
                    <a:pt x="5915" y="106"/>
                    <a:pt x="5893" y="83"/>
                    <a:pt x="5849" y="83"/>
                  </a:cubicBezTo>
                  <a:cubicBezTo>
                    <a:pt x="5783" y="83"/>
                    <a:pt x="5695" y="61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8"/>
          <p:cNvSpPr/>
          <p:nvPr/>
        </p:nvSpPr>
        <p:spPr>
          <a:xfrm>
            <a:off x="8537750" y="2507500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"/>
          <p:cNvSpPr/>
          <p:nvPr/>
        </p:nvSpPr>
        <p:spPr>
          <a:xfrm>
            <a:off x="-200250" y="155538"/>
            <a:ext cx="2472350" cy="351375"/>
          </a:xfrm>
          <a:custGeom>
            <a:avLst/>
            <a:gdLst/>
            <a:ahLst/>
            <a:cxnLst/>
            <a:rect l="l" t="t" r="r" b="b"/>
            <a:pathLst>
              <a:path w="98894" h="14055" extrusionOk="0">
                <a:moveTo>
                  <a:pt x="17877" y="2185"/>
                </a:moveTo>
                <a:cubicBezTo>
                  <a:pt x="17899" y="2251"/>
                  <a:pt x="17921" y="2273"/>
                  <a:pt x="17943" y="2295"/>
                </a:cubicBezTo>
                <a:cubicBezTo>
                  <a:pt x="17899" y="2317"/>
                  <a:pt x="17877" y="2339"/>
                  <a:pt x="17833" y="2339"/>
                </a:cubicBezTo>
                <a:cubicBezTo>
                  <a:pt x="17810" y="2339"/>
                  <a:pt x="17788" y="2295"/>
                  <a:pt x="17744" y="2295"/>
                </a:cubicBezTo>
                <a:cubicBezTo>
                  <a:pt x="17788" y="2251"/>
                  <a:pt x="17833" y="2229"/>
                  <a:pt x="17877" y="2185"/>
                </a:cubicBezTo>
                <a:close/>
                <a:moveTo>
                  <a:pt x="60669" y="2384"/>
                </a:moveTo>
                <a:lnTo>
                  <a:pt x="60713" y="2406"/>
                </a:lnTo>
                <a:lnTo>
                  <a:pt x="60669" y="2428"/>
                </a:lnTo>
                <a:lnTo>
                  <a:pt x="60669" y="2384"/>
                </a:lnTo>
                <a:close/>
                <a:moveTo>
                  <a:pt x="72719" y="4414"/>
                </a:moveTo>
                <a:cubicBezTo>
                  <a:pt x="72852" y="4414"/>
                  <a:pt x="72940" y="4414"/>
                  <a:pt x="73072" y="4436"/>
                </a:cubicBezTo>
                <a:cubicBezTo>
                  <a:pt x="73013" y="4486"/>
                  <a:pt x="72958" y="4509"/>
                  <a:pt x="72905" y="4509"/>
                </a:cubicBezTo>
                <a:cubicBezTo>
                  <a:pt x="72841" y="4509"/>
                  <a:pt x="72780" y="4475"/>
                  <a:pt x="72719" y="4414"/>
                </a:cubicBezTo>
                <a:close/>
                <a:moveTo>
                  <a:pt x="69938" y="5628"/>
                </a:moveTo>
                <a:lnTo>
                  <a:pt x="69916" y="5650"/>
                </a:lnTo>
                <a:lnTo>
                  <a:pt x="69872" y="5628"/>
                </a:lnTo>
                <a:close/>
                <a:moveTo>
                  <a:pt x="67842" y="5628"/>
                </a:moveTo>
                <a:lnTo>
                  <a:pt x="67820" y="5672"/>
                </a:lnTo>
                <a:lnTo>
                  <a:pt x="67798" y="5650"/>
                </a:lnTo>
                <a:lnTo>
                  <a:pt x="67842" y="5628"/>
                </a:lnTo>
                <a:close/>
                <a:moveTo>
                  <a:pt x="70689" y="5628"/>
                </a:moveTo>
                <a:cubicBezTo>
                  <a:pt x="70755" y="5650"/>
                  <a:pt x="70777" y="5672"/>
                  <a:pt x="70821" y="5672"/>
                </a:cubicBezTo>
                <a:cubicBezTo>
                  <a:pt x="70799" y="5738"/>
                  <a:pt x="70777" y="5782"/>
                  <a:pt x="70733" y="5826"/>
                </a:cubicBezTo>
                <a:cubicBezTo>
                  <a:pt x="70711" y="5826"/>
                  <a:pt x="70623" y="5782"/>
                  <a:pt x="70623" y="5782"/>
                </a:cubicBezTo>
                <a:cubicBezTo>
                  <a:pt x="70645" y="5716"/>
                  <a:pt x="70667" y="5672"/>
                  <a:pt x="70689" y="5628"/>
                </a:cubicBezTo>
                <a:close/>
                <a:moveTo>
                  <a:pt x="23370" y="6131"/>
                </a:moveTo>
                <a:cubicBezTo>
                  <a:pt x="23413" y="6131"/>
                  <a:pt x="23469" y="6183"/>
                  <a:pt x="23526" y="6202"/>
                </a:cubicBezTo>
                <a:cubicBezTo>
                  <a:pt x="23482" y="6268"/>
                  <a:pt x="23438" y="6334"/>
                  <a:pt x="23394" y="6334"/>
                </a:cubicBezTo>
                <a:cubicBezTo>
                  <a:pt x="23375" y="6344"/>
                  <a:pt x="23354" y="6348"/>
                  <a:pt x="23334" y="6348"/>
                </a:cubicBezTo>
                <a:cubicBezTo>
                  <a:pt x="23264" y="6348"/>
                  <a:pt x="23200" y="6293"/>
                  <a:pt x="23217" y="6224"/>
                </a:cubicBezTo>
                <a:cubicBezTo>
                  <a:pt x="23240" y="6179"/>
                  <a:pt x="23306" y="6135"/>
                  <a:pt x="23350" y="6135"/>
                </a:cubicBezTo>
                <a:cubicBezTo>
                  <a:pt x="23356" y="6132"/>
                  <a:pt x="23363" y="6131"/>
                  <a:pt x="23370" y="6131"/>
                </a:cubicBezTo>
                <a:close/>
                <a:moveTo>
                  <a:pt x="24711" y="5982"/>
                </a:moveTo>
                <a:cubicBezTo>
                  <a:pt x="24888" y="5982"/>
                  <a:pt x="25073" y="6043"/>
                  <a:pt x="25292" y="6179"/>
                </a:cubicBezTo>
                <a:cubicBezTo>
                  <a:pt x="25160" y="6356"/>
                  <a:pt x="24961" y="6356"/>
                  <a:pt x="24784" y="6356"/>
                </a:cubicBezTo>
                <a:cubicBezTo>
                  <a:pt x="24630" y="6334"/>
                  <a:pt x="24498" y="6290"/>
                  <a:pt x="24343" y="6246"/>
                </a:cubicBezTo>
                <a:cubicBezTo>
                  <a:pt x="24321" y="6246"/>
                  <a:pt x="24299" y="6179"/>
                  <a:pt x="24321" y="6135"/>
                </a:cubicBezTo>
                <a:cubicBezTo>
                  <a:pt x="24321" y="6113"/>
                  <a:pt x="24343" y="6069"/>
                  <a:pt x="24387" y="6047"/>
                </a:cubicBezTo>
                <a:cubicBezTo>
                  <a:pt x="24496" y="6005"/>
                  <a:pt x="24602" y="5982"/>
                  <a:pt x="24711" y="5982"/>
                </a:cubicBezTo>
                <a:close/>
                <a:moveTo>
                  <a:pt x="83268" y="7482"/>
                </a:moveTo>
                <a:lnTo>
                  <a:pt x="83268" y="7482"/>
                </a:lnTo>
                <a:cubicBezTo>
                  <a:pt x="83533" y="7504"/>
                  <a:pt x="83688" y="7526"/>
                  <a:pt x="83886" y="7548"/>
                </a:cubicBezTo>
                <a:cubicBezTo>
                  <a:pt x="83842" y="7614"/>
                  <a:pt x="83820" y="7680"/>
                  <a:pt x="83776" y="7702"/>
                </a:cubicBezTo>
                <a:cubicBezTo>
                  <a:pt x="83731" y="7715"/>
                  <a:pt x="83686" y="7724"/>
                  <a:pt x="83641" y="7724"/>
                </a:cubicBezTo>
                <a:cubicBezTo>
                  <a:pt x="83528" y="7724"/>
                  <a:pt x="83409" y="7670"/>
                  <a:pt x="83268" y="7482"/>
                </a:cubicBezTo>
                <a:close/>
                <a:moveTo>
                  <a:pt x="85613" y="7791"/>
                </a:moveTo>
                <a:cubicBezTo>
                  <a:pt x="85691" y="7791"/>
                  <a:pt x="85795" y="7813"/>
                  <a:pt x="86005" y="7857"/>
                </a:cubicBezTo>
                <a:cubicBezTo>
                  <a:pt x="85873" y="7923"/>
                  <a:pt x="85762" y="7956"/>
                  <a:pt x="85663" y="7956"/>
                </a:cubicBezTo>
                <a:cubicBezTo>
                  <a:pt x="85564" y="7956"/>
                  <a:pt x="85475" y="7923"/>
                  <a:pt x="85387" y="7857"/>
                </a:cubicBezTo>
                <a:cubicBezTo>
                  <a:pt x="85486" y="7813"/>
                  <a:pt x="85536" y="7791"/>
                  <a:pt x="85613" y="7791"/>
                </a:cubicBezTo>
                <a:close/>
                <a:moveTo>
                  <a:pt x="88340" y="8120"/>
                </a:moveTo>
                <a:cubicBezTo>
                  <a:pt x="88748" y="8120"/>
                  <a:pt x="89265" y="8198"/>
                  <a:pt x="89669" y="8342"/>
                </a:cubicBezTo>
                <a:cubicBezTo>
                  <a:pt x="89574" y="8359"/>
                  <a:pt x="89480" y="8366"/>
                  <a:pt x="89386" y="8366"/>
                </a:cubicBezTo>
                <a:cubicBezTo>
                  <a:pt x="88908" y="8366"/>
                  <a:pt x="88438" y="8183"/>
                  <a:pt x="87944" y="8183"/>
                </a:cubicBezTo>
                <a:cubicBezTo>
                  <a:pt x="87901" y="8183"/>
                  <a:pt x="87858" y="8185"/>
                  <a:pt x="87815" y="8188"/>
                </a:cubicBezTo>
                <a:cubicBezTo>
                  <a:pt x="87937" y="8142"/>
                  <a:pt x="88123" y="8120"/>
                  <a:pt x="88340" y="8120"/>
                </a:cubicBezTo>
                <a:close/>
                <a:moveTo>
                  <a:pt x="83313" y="8055"/>
                </a:moveTo>
                <a:cubicBezTo>
                  <a:pt x="83467" y="8100"/>
                  <a:pt x="83644" y="8144"/>
                  <a:pt x="83798" y="8210"/>
                </a:cubicBezTo>
                <a:cubicBezTo>
                  <a:pt x="83842" y="8232"/>
                  <a:pt x="83864" y="8320"/>
                  <a:pt x="83864" y="8386"/>
                </a:cubicBezTo>
                <a:cubicBezTo>
                  <a:pt x="83864" y="8409"/>
                  <a:pt x="83798" y="8453"/>
                  <a:pt x="83754" y="8453"/>
                </a:cubicBezTo>
                <a:cubicBezTo>
                  <a:pt x="83730" y="8455"/>
                  <a:pt x="83706" y="8456"/>
                  <a:pt x="83683" y="8456"/>
                </a:cubicBezTo>
                <a:cubicBezTo>
                  <a:pt x="83468" y="8456"/>
                  <a:pt x="83273" y="8365"/>
                  <a:pt x="83114" y="8166"/>
                </a:cubicBezTo>
                <a:cubicBezTo>
                  <a:pt x="83202" y="8122"/>
                  <a:pt x="83268" y="8055"/>
                  <a:pt x="83313" y="8055"/>
                </a:cubicBezTo>
                <a:close/>
                <a:moveTo>
                  <a:pt x="83335" y="9071"/>
                </a:moveTo>
                <a:cubicBezTo>
                  <a:pt x="83423" y="9071"/>
                  <a:pt x="83511" y="9093"/>
                  <a:pt x="83577" y="9137"/>
                </a:cubicBezTo>
                <a:cubicBezTo>
                  <a:pt x="83622" y="9137"/>
                  <a:pt x="83622" y="9203"/>
                  <a:pt x="83644" y="9247"/>
                </a:cubicBezTo>
                <a:cubicBezTo>
                  <a:pt x="83622" y="9269"/>
                  <a:pt x="83599" y="9313"/>
                  <a:pt x="83555" y="9335"/>
                </a:cubicBezTo>
                <a:cubicBezTo>
                  <a:pt x="83512" y="9362"/>
                  <a:pt x="83472" y="9374"/>
                  <a:pt x="83434" y="9374"/>
                </a:cubicBezTo>
                <a:cubicBezTo>
                  <a:pt x="83375" y="9374"/>
                  <a:pt x="83322" y="9345"/>
                  <a:pt x="83268" y="9291"/>
                </a:cubicBezTo>
                <a:cubicBezTo>
                  <a:pt x="83224" y="9269"/>
                  <a:pt x="83202" y="9203"/>
                  <a:pt x="83202" y="9181"/>
                </a:cubicBezTo>
                <a:cubicBezTo>
                  <a:pt x="83224" y="9137"/>
                  <a:pt x="83291" y="9071"/>
                  <a:pt x="83335" y="9071"/>
                </a:cubicBezTo>
                <a:close/>
                <a:moveTo>
                  <a:pt x="84998" y="8821"/>
                </a:moveTo>
                <a:cubicBezTo>
                  <a:pt x="85055" y="8821"/>
                  <a:pt x="85117" y="8836"/>
                  <a:pt x="85188" y="8872"/>
                </a:cubicBezTo>
                <a:cubicBezTo>
                  <a:pt x="85166" y="9026"/>
                  <a:pt x="85144" y="9181"/>
                  <a:pt x="85122" y="9335"/>
                </a:cubicBezTo>
                <a:cubicBezTo>
                  <a:pt x="85009" y="9388"/>
                  <a:pt x="84899" y="9412"/>
                  <a:pt x="84789" y="9412"/>
                </a:cubicBezTo>
                <a:cubicBezTo>
                  <a:pt x="84620" y="9412"/>
                  <a:pt x="84449" y="9354"/>
                  <a:pt x="84262" y="9247"/>
                </a:cubicBezTo>
                <a:cubicBezTo>
                  <a:pt x="84438" y="9159"/>
                  <a:pt x="84571" y="9071"/>
                  <a:pt x="84681" y="8960"/>
                </a:cubicBezTo>
                <a:cubicBezTo>
                  <a:pt x="84785" y="8886"/>
                  <a:pt x="84879" y="8821"/>
                  <a:pt x="84998" y="8821"/>
                </a:cubicBezTo>
                <a:close/>
                <a:moveTo>
                  <a:pt x="92025" y="10506"/>
                </a:moveTo>
                <a:cubicBezTo>
                  <a:pt x="92109" y="10506"/>
                  <a:pt x="92195" y="10536"/>
                  <a:pt x="92274" y="10536"/>
                </a:cubicBezTo>
                <a:cubicBezTo>
                  <a:pt x="92296" y="10536"/>
                  <a:pt x="92318" y="10533"/>
                  <a:pt x="92339" y="10527"/>
                </a:cubicBezTo>
                <a:lnTo>
                  <a:pt x="92339" y="10527"/>
                </a:lnTo>
                <a:cubicBezTo>
                  <a:pt x="92236" y="10586"/>
                  <a:pt x="92133" y="10625"/>
                  <a:pt x="92017" y="10625"/>
                </a:cubicBezTo>
                <a:cubicBezTo>
                  <a:pt x="91959" y="10625"/>
                  <a:pt x="91898" y="10615"/>
                  <a:pt x="91831" y="10593"/>
                </a:cubicBezTo>
                <a:cubicBezTo>
                  <a:pt x="91891" y="10525"/>
                  <a:pt x="91957" y="10506"/>
                  <a:pt x="92025" y="10506"/>
                </a:cubicBezTo>
                <a:close/>
                <a:moveTo>
                  <a:pt x="83114" y="10660"/>
                </a:moveTo>
                <a:lnTo>
                  <a:pt x="83114" y="10704"/>
                </a:lnTo>
                <a:lnTo>
                  <a:pt x="83070" y="10682"/>
                </a:lnTo>
                <a:lnTo>
                  <a:pt x="83114" y="10660"/>
                </a:lnTo>
                <a:close/>
                <a:moveTo>
                  <a:pt x="84785" y="10774"/>
                </a:moveTo>
                <a:cubicBezTo>
                  <a:pt x="84818" y="10774"/>
                  <a:pt x="84852" y="10783"/>
                  <a:pt x="84880" y="10792"/>
                </a:cubicBezTo>
                <a:cubicBezTo>
                  <a:pt x="84924" y="10814"/>
                  <a:pt x="84946" y="10880"/>
                  <a:pt x="84990" y="10924"/>
                </a:cubicBezTo>
                <a:cubicBezTo>
                  <a:pt x="84924" y="10947"/>
                  <a:pt x="84880" y="10969"/>
                  <a:pt x="84813" y="10991"/>
                </a:cubicBezTo>
                <a:cubicBezTo>
                  <a:pt x="84769" y="10947"/>
                  <a:pt x="84681" y="10902"/>
                  <a:pt x="84681" y="10858"/>
                </a:cubicBezTo>
                <a:cubicBezTo>
                  <a:pt x="84694" y="10793"/>
                  <a:pt x="84738" y="10774"/>
                  <a:pt x="84785" y="10774"/>
                </a:cubicBezTo>
                <a:close/>
                <a:moveTo>
                  <a:pt x="85895" y="10991"/>
                </a:moveTo>
                <a:cubicBezTo>
                  <a:pt x="86027" y="11013"/>
                  <a:pt x="86115" y="11013"/>
                  <a:pt x="86248" y="11035"/>
                </a:cubicBezTo>
                <a:cubicBezTo>
                  <a:pt x="86191" y="11082"/>
                  <a:pt x="86137" y="11105"/>
                  <a:pt x="86087" y="11105"/>
                </a:cubicBezTo>
                <a:cubicBezTo>
                  <a:pt x="86020" y="11105"/>
                  <a:pt x="85957" y="11066"/>
                  <a:pt x="85895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3"/>
                  <a:pt x="87903" y="11145"/>
                </a:cubicBezTo>
                <a:cubicBezTo>
                  <a:pt x="87768" y="11187"/>
                  <a:pt x="87696" y="11209"/>
                  <a:pt x="87596" y="11209"/>
                </a:cubicBezTo>
                <a:cubicBezTo>
                  <a:pt x="87483" y="11209"/>
                  <a:pt x="87335" y="11181"/>
                  <a:pt x="87020" y="11123"/>
                </a:cubicBezTo>
                <a:cubicBezTo>
                  <a:pt x="87158" y="11058"/>
                  <a:pt x="87278" y="11035"/>
                  <a:pt x="87388" y="11035"/>
                </a:cubicBezTo>
                <a:close/>
                <a:moveTo>
                  <a:pt x="89411" y="11251"/>
                </a:moveTo>
                <a:cubicBezTo>
                  <a:pt x="89506" y="11251"/>
                  <a:pt x="89606" y="11291"/>
                  <a:pt x="89757" y="11366"/>
                </a:cubicBezTo>
                <a:cubicBezTo>
                  <a:pt x="89492" y="11344"/>
                  <a:pt x="89360" y="11322"/>
                  <a:pt x="89183" y="11322"/>
                </a:cubicBezTo>
                <a:cubicBezTo>
                  <a:pt x="89269" y="11274"/>
                  <a:pt x="89338" y="11251"/>
                  <a:pt x="89411" y="11251"/>
                </a:cubicBezTo>
                <a:close/>
                <a:moveTo>
                  <a:pt x="81185" y="11215"/>
                </a:moveTo>
                <a:cubicBezTo>
                  <a:pt x="81225" y="11215"/>
                  <a:pt x="81265" y="11222"/>
                  <a:pt x="81304" y="11233"/>
                </a:cubicBezTo>
                <a:cubicBezTo>
                  <a:pt x="81370" y="11233"/>
                  <a:pt x="81437" y="11300"/>
                  <a:pt x="81481" y="11366"/>
                </a:cubicBezTo>
                <a:cubicBezTo>
                  <a:pt x="81541" y="11426"/>
                  <a:pt x="81437" y="11523"/>
                  <a:pt x="81301" y="11523"/>
                </a:cubicBezTo>
                <a:cubicBezTo>
                  <a:pt x="81287" y="11523"/>
                  <a:pt x="81274" y="11522"/>
                  <a:pt x="81260" y="11520"/>
                </a:cubicBezTo>
                <a:cubicBezTo>
                  <a:pt x="81150" y="11520"/>
                  <a:pt x="81017" y="11476"/>
                  <a:pt x="80841" y="11454"/>
                </a:cubicBezTo>
                <a:cubicBezTo>
                  <a:pt x="80956" y="11274"/>
                  <a:pt x="81071" y="11215"/>
                  <a:pt x="81185" y="11215"/>
                </a:cubicBezTo>
                <a:close/>
                <a:moveTo>
                  <a:pt x="91138" y="11288"/>
                </a:moveTo>
                <a:cubicBezTo>
                  <a:pt x="91190" y="11288"/>
                  <a:pt x="91237" y="11292"/>
                  <a:pt x="91280" y="11300"/>
                </a:cubicBezTo>
                <a:cubicBezTo>
                  <a:pt x="91456" y="11322"/>
                  <a:pt x="91633" y="11344"/>
                  <a:pt x="91721" y="11542"/>
                </a:cubicBezTo>
                <a:cubicBezTo>
                  <a:pt x="91655" y="11564"/>
                  <a:pt x="91633" y="11609"/>
                  <a:pt x="91589" y="11609"/>
                </a:cubicBezTo>
                <a:cubicBezTo>
                  <a:pt x="91191" y="11564"/>
                  <a:pt x="90794" y="11542"/>
                  <a:pt x="90331" y="11498"/>
                </a:cubicBezTo>
                <a:cubicBezTo>
                  <a:pt x="90568" y="11371"/>
                  <a:pt x="90895" y="11288"/>
                  <a:pt x="91138" y="11288"/>
                </a:cubicBezTo>
                <a:close/>
                <a:moveTo>
                  <a:pt x="93110" y="11437"/>
                </a:moveTo>
                <a:cubicBezTo>
                  <a:pt x="93214" y="11437"/>
                  <a:pt x="93306" y="11471"/>
                  <a:pt x="93398" y="11542"/>
                </a:cubicBezTo>
                <a:cubicBezTo>
                  <a:pt x="93303" y="11616"/>
                  <a:pt x="93209" y="11645"/>
                  <a:pt x="93102" y="11645"/>
                </a:cubicBezTo>
                <a:cubicBezTo>
                  <a:pt x="92985" y="11645"/>
                  <a:pt x="92854" y="11611"/>
                  <a:pt x="92692" y="11564"/>
                </a:cubicBezTo>
                <a:cubicBezTo>
                  <a:pt x="92858" y="11482"/>
                  <a:pt x="92991" y="11437"/>
                  <a:pt x="93110" y="11437"/>
                </a:cubicBezTo>
                <a:close/>
                <a:moveTo>
                  <a:pt x="82424" y="11241"/>
                </a:moveTo>
                <a:cubicBezTo>
                  <a:pt x="82563" y="11241"/>
                  <a:pt x="82700" y="11281"/>
                  <a:pt x="82827" y="11366"/>
                </a:cubicBezTo>
                <a:cubicBezTo>
                  <a:pt x="82937" y="11410"/>
                  <a:pt x="83026" y="11498"/>
                  <a:pt x="83246" y="11653"/>
                </a:cubicBezTo>
                <a:cubicBezTo>
                  <a:pt x="83004" y="11631"/>
                  <a:pt x="82893" y="11653"/>
                  <a:pt x="82805" y="11609"/>
                </a:cubicBezTo>
                <a:cubicBezTo>
                  <a:pt x="82633" y="11540"/>
                  <a:pt x="82474" y="11484"/>
                  <a:pt x="82307" y="11484"/>
                </a:cubicBezTo>
                <a:cubicBezTo>
                  <a:pt x="82261" y="11484"/>
                  <a:pt x="82213" y="11489"/>
                  <a:pt x="82165" y="11498"/>
                </a:cubicBezTo>
                <a:cubicBezTo>
                  <a:pt x="82143" y="11498"/>
                  <a:pt x="82077" y="11432"/>
                  <a:pt x="82077" y="11432"/>
                </a:cubicBezTo>
                <a:cubicBezTo>
                  <a:pt x="82099" y="11366"/>
                  <a:pt x="82143" y="11300"/>
                  <a:pt x="82187" y="11278"/>
                </a:cubicBezTo>
                <a:cubicBezTo>
                  <a:pt x="82266" y="11254"/>
                  <a:pt x="82345" y="11241"/>
                  <a:pt x="82424" y="11241"/>
                </a:cubicBezTo>
                <a:close/>
                <a:moveTo>
                  <a:pt x="94899" y="11719"/>
                </a:moveTo>
                <a:cubicBezTo>
                  <a:pt x="94943" y="11741"/>
                  <a:pt x="94965" y="11785"/>
                  <a:pt x="94987" y="11807"/>
                </a:cubicBezTo>
                <a:cubicBezTo>
                  <a:pt x="94943" y="11829"/>
                  <a:pt x="94899" y="11873"/>
                  <a:pt x="94855" y="11873"/>
                </a:cubicBezTo>
                <a:cubicBezTo>
                  <a:pt x="94855" y="11877"/>
                  <a:pt x="94854" y="11878"/>
                  <a:pt x="94853" y="11878"/>
                </a:cubicBezTo>
                <a:cubicBezTo>
                  <a:pt x="94843" y="11878"/>
                  <a:pt x="94808" y="11826"/>
                  <a:pt x="94789" y="11807"/>
                </a:cubicBezTo>
                <a:cubicBezTo>
                  <a:pt x="94811" y="11785"/>
                  <a:pt x="94855" y="11741"/>
                  <a:pt x="94899" y="11719"/>
                </a:cubicBezTo>
                <a:close/>
                <a:moveTo>
                  <a:pt x="87572" y="11763"/>
                </a:moveTo>
                <a:lnTo>
                  <a:pt x="87572" y="11763"/>
                </a:lnTo>
                <a:cubicBezTo>
                  <a:pt x="87550" y="11807"/>
                  <a:pt x="87550" y="11829"/>
                  <a:pt x="87528" y="11873"/>
                </a:cubicBezTo>
                <a:cubicBezTo>
                  <a:pt x="87511" y="11873"/>
                  <a:pt x="87494" y="11873"/>
                  <a:pt x="87466" y="11884"/>
                </a:cubicBezTo>
                <a:lnTo>
                  <a:pt x="87466" y="11884"/>
                </a:lnTo>
                <a:cubicBezTo>
                  <a:pt x="87489" y="11827"/>
                  <a:pt x="87531" y="11805"/>
                  <a:pt x="87572" y="11763"/>
                </a:cubicBezTo>
                <a:close/>
                <a:moveTo>
                  <a:pt x="84637" y="12227"/>
                </a:moveTo>
                <a:cubicBezTo>
                  <a:pt x="84659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681" y="12293"/>
                </a:cubicBezTo>
                <a:lnTo>
                  <a:pt x="84615" y="12293"/>
                </a:lnTo>
                <a:cubicBezTo>
                  <a:pt x="84637" y="12271"/>
                  <a:pt x="84637" y="12249"/>
                  <a:pt x="84637" y="12227"/>
                </a:cubicBezTo>
                <a:close/>
                <a:moveTo>
                  <a:pt x="87947" y="12447"/>
                </a:moveTo>
                <a:cubicBezTo>
                  <a:pt x="87969" y="12447"/>
                  <a:pt x="87991" y="12491"/>
                  <a:pt x="88035" y="12558"/>
                </a:cubicBezTo>
                <a:cubicBezTo>
                  <a:pt x="87969" y="12558"/>
                  <a:pt x="87903" y="12580"/>
                  <a:pt x="87837" y="12580"/>
                </a:cubicBezTo>
                <a:cubicBezTo>
                  <a:pt x="87815" y="12580"/>
                  <a:pt x="87815" y="12536"/>
                  <a:pt x="87793" y="12491"/>
                </a:cubicBezTo>
                <a:cubicBezTo>
                  <a:pt x="87837" y="12469"/>
                  <a:pt x="87903" y="12447"/>
                  <a:pt x="87947" y="12447"/>
                </a:cubicBezTo>
                <a:close/>
                <a:moveTo>
                  <a:pt x="84568" y="11287"/>
                </a:moveTo>
                <a:cubicBezTo>
                  <a:pt x="84787" y="11287"/>
                  <a:pt x="85001" y="11336"/>
                  <a:pt x="85211" y="11476"/>
                </a:cubicBezTo>
                <a:cubicBezTo>
                  <a:pt x="85402" y="11594"/>
                  <a:pt x="85603" y="11682"/>
                  <a:pt x="85820" y="11682"/>
                </a:cubicBezTo>
                <a:cubicBezTo>
                  <a:pt x="85929" y="11682"/>
                  <a:pt x="86042" y="11660"/>
                  <a:pt x="86160" y="11609"/>
                </a:cubicBezTo>
                <a:cubicBezTo>
                  <a:pt x="86258" y="11564"/>
                  <a:pt x="86359" y="11545"/>
                  <a:pt x="86461" y="11545"/>
                </a:cubicBezTo>
                <a:cubicBezTo>
                  <a:pt x="86613" y="11545"/>
                  <a:pt x="86765" y="11587"/>
                  <a:pt x="86910" y="11653"/>
                </a:cubicBezTo>
                <a:cubicBezTo>
                  <a:pt x="87104" y="11718"/>
                  <a:pt x="87278" y="11804"/>
                  <a:pt x="87451" y="11890"/>
                </a:cubicBezTo>
                <a:lnTo>
                  <a:pt x="87451" y="11890"/>
                </a:lnTo>
                <a:cubicBezTo>
                  <a:pt x="87447" y="11892"/>
                  <a:pt x="87444" y="11894"/>
                  <a:pt x="87440" y="11896"/>
                </a:cubicBezTo>
                <a:cubicBezTo>
                  <a:pt x="87263" y="11940"/>
                  <a:pt x="87042" y="12006"/>
                  <a:pt x="86800" y="12050"/>
                </a:cubicBezTo>
                <a:cubicBezTo>
                  <a:pt x="86844" y="12315"/>
                  <a:pt x="87219" y="12249"/>
                  <a:pt x="87241" y="12513"/>
                </a:cubicBezTo>
                <a:cubicBezTo>
                  <a:pt x="87241" y="12630"/>
                  <a:pt x="87165" y="12684"/>
                  <a:pt x="87071" y="12684"/>
                </a:cubicBezTo>
                <a:cubicBezTo>
                  <a:pt x="87040" y="12684"/>
                  <a:pt x="87008" y="12679"/>
                  <a:pt x="86976" y="12668"/>
                </a:cubicBezTo>
                <a:cubicBezTo>
                  <a:pt x="86645" y="12580"/>
                  <a:pt x="86314" y="12469"/>
                  <a:pt x="85983" y="12359"/>
                </a:cubicBezTo>
                <a:cubicBezTo>
                  <a:pt x="86093" y="12337"/>
                  <a:pt x="86204" y="12293"/>
                  <a:pt x="86314" y="12249"/>
                </a:cubicBezTo>
                <a:cubicBezTo>
                  <a:pt x="86380" y="12138"/>
                  <a:pt x="86314" y="12072"/>
                  <a:pt x="86226" y="12050"/>
                </a:cubicBezTo>
                <a:cubicBezTo>
                  <a:pt x="85961" y="11909"/>
                  <a:pt x="85696" y="11866"/>
                  <a:pt x="85420" y="11866"/>
                </a:cubicBezTo>
                <a:cubicBezTo>
                  <a:pt x="85351" y="11866"/>
                  <a:pt x="85281" y="11869"/>
                  <a:pt x="85211" y="11873"/>
                </a:cubicBezTo>
                <a:cubicBezTo>
                  <a:pt x="85140" y="11883"/>
                  <a:pt x="85070" y="11887"/>
                  <a:pt x="85002" y="11887"/>
                </a:cubicBezTo>
                <a:cubicBezTo>
                  <a:pt x="84579" y="11887"/>
                  <a:pt x="84194" y="11732"/>
                  <a:pt x="83776" y="11675"/>
                </a:cubicBezTo>
                <a:cubicBezTo>
                  <a:pt x="83732" y="11675"/>
                  <a:pt x="83710" y="11587"/>
                  <a:pt x="83688" y="11542"/>
                </a:cubicBezTo>
                <a:cubicBezTo>
                  <a:pt x="83688" y="11498"/>
                  <a:pt x="83732" y="11454"/>
                  <a:pt x="83754" y="11432"/>
                </a:cubicBezTo>
                <a:cubicBezTo>
                  <a:pt x="84032" y="11360"/>
                  <a:pt x="84303" y="11287"/>
                  <a:pt x="84568" y="11287"/>
                </a:cubicBezTo>
                <a:close/>
                <a:moveTo>
                  <a:pt x="89692" y="12643"/>
                </a:moveTo>
                <a:cubicBezTo>
                  <a:pt x="90448" y="12643"/>
                  <a:pt x="91215" y="12736"/>
                  <a:pt x="91995" y="12736"/>
                </a:cubicBezTo>
                <a:cubicBezTo>
                  <a:pt x="92058" y="12736"/>
                  <a:pt x="92121" y="12735"/>
                  <a:pt x="92184" y="12734"/>
                </a:cubicBezTo>
                <a:lnTo>
                  <a:pt x="92184" y="12734"/>
                </a:lnTo>
                <a:cubicBezTo>
                  <a:pt x="92184" y="12867"/>
                  <a:pt x="92074" y="12867"/>
                  <a:pt x="92008" y="12867"/>
                </a:cubicBezTo>
                <a:cubicBezTo>
                  <a:pt x="91964" y="12874"/>
                  <a:pt x="91920" y="12876"/>
                  <a:pt x="91876" y="12876"/>
                </a:cubicBezTo>
                <a:cubicBezTo>
                  <a:pt x="91787" y="12876"/>
                  <a:pt x="91699" y="12867"/>
                  <a:pt x="91611" y="12867"/>
                </a:cubicBezTo>
                <a:cubicBezTo>
                  <a:pt x="90772" y="12800"/>
                  <a:pt x="89911" y="12734"/>
                  <a:pt x="89073" y="12668"/>
                </a:cubicBezTo>
                <a:cubicBezTo>
                  <a:pt x="89278" y="12650"/>
                  <a:pt x="89485" y="12643"/>
                  <a:pt x="89692" y="12643"/>
                </a:cubicBezTo>
                <a:close/>
                <a:moveTo>
                  <a:pt x="45662" y="0"/>
                </a:moveTo>
                <a:cubicBezTo>
                  <a:pt x="44903" y="19"/>
                  <a:pt x="44143" y="71"/>
                  <a:pt x="43384" y="71"/>
                </a:cubicBezTo>
                <a:cubicBezTo>
                  <a:pt x="43260" y="71"/>
                  <a:pt x="43137" y="69"/>
                  <a:pt x="43014" y="66"/>
                </a:cubicBezTo>
                <a:cubicBezTo>
                  <a:pt x="42303" y="53"/>
                  <a:pt x="41592" y="31"/>
                  <a:pt x="40882" y="31"/>
                </a:cubicBezTo>
                <a:cubicBezTo>
                  <a:pt x="40423" y="31"/>
                  <a:pt x="39964" y="40"/>
                  <a:pt x="39505" y="66"/>
                </a:cubicBezTo>
                <a:cubicBezTo>
                  <a:pt x="39208" y="82"/>
                  <a:pt x="38901" y="97"/>
                  <a:pt x="38590" y="97"/>
                </a:cubicBezTo>
                <a:cubicBezTo>
                  <a:pt x="38461" y="97"/>
                  <a:pt x="38332" y="95"/>
                  <a:pt x="38203" y="88"/>
                </a:cubicBezTo>
                <a:cubicBezTo>
                  <a:pt x="38041" y="84"/>
                  <a:pt x="37879" y="82"/>
                  <a:pt x="37717" y="82"/>
                </a:cubicBezTo>
                <a:cubicBezTo>
                  <a:pt x="36996" y="82"/>
                  <a:pt x="36275" y="118"/>
                  <a:pt x="35554" y="155"/>
                </a:cubicBezTo>
                <a:cubicBezTo>
                  <a:pt x="34208" y="243"/>
                  <a:pt x="32862" y="243"/>
                  <a:pt x="31538" y="375"/>
                </a:cubicBezTo>
                <a:cubicBezTo>
                  <a:pt x="31482" y="386"/>
                  <a:pt x="31422" y="392"/>
                  <a:pt x="31364" y="392"/>
                </a:cubicBezTo>
                <a:cubicBezTo>
                  <a:pt x="31306" y="392"/>
                  <a:pt x="31251" y="386"/>
                  <a:pt x="31207" y="375"/>
                </a:cubicBezTo>
                <a:cubicBezTo>
                  <a:pt x="31026" y="358"/>
                  <a:pt x="30845" y="344"/>
                  <a:pt x="30665" y="344"/>
                </a:cubicBezTo>
                <a:cubicBezTo>
                  <a:pt x="30385" y="344"/>
                  <a:pt x="30107" y="378"/>
                  <a:pt x="29838" y="486"/>
                </a:cubicBezTo>
                <a:cubicBezTo>
                  <a:pt x="29783" y="497"/>
                  <a:pt x="29728" y="502"/>
                  <a:pt x="29673" y="502"/>
                </a:cubicBezTo>
                <a:cubicBezTo>
                  <a:pt x="29618" y="502"/>
                  <a:pt x="29562" y="497"/>
                  <a:pt x="29507" y="486"/>
                </a:cubicBezTo>
                <a:cubicBezTo>
                  <a:pt x="29344" y="460"/>
                  <a:pt x="29180" y="450"/>
                  <a:pt x="29017" y="450"/>
                </a:cubicBezTo>
                <a:cubicBezTo>
                  <a:pt x="28475" y="450"/>
                  <a:pt x="27936" y="562"/>
                  <a:pt x="27411" y="596"/>
                </a:cubicBezTo>
                <a:cubicBezTo>
                  <a:pt x="26915" y="647"/>
                  <a:pt x="26419" y="698"/>
                  <a:pt x="25923" y="698"/>
                </a:cubicBezTo>
                <a:cubicBezTo>
                  <a:pt x="25779" y="698"/>
                  <a:pt x="25635" y="694"/>
                  <a:pt x="25491" y="684"/>
                </a:cubicBezTo>
                <a:cubicBezTo>
                  <a:pt x="25303" y="673"/>
                  <a:pt x="25115" y="668"/>
                  <a:pt x="24928" y="668"/>
                </a:cubicBezTo>
                <a:cubicBezTo>
                  <a:pt x="24740" y="668"/>
                  <a:pt x="24553" y="673"/>
                  <a:pt x="24365" y="684"/>
                </a:cubicBezTo>
                <a:cubicBezTo>
                  <a:pt x="24255" y="684"/>
                  <a:pt x="24166" y="706"/>
                  <a:pt x="24056" y="728"/>
                </a:cubicBezTo>
                <a:cubicBezTo>
                  <a:pt x="23924" y="772"/>
                  <a:pt x="23791" y="817"/>
                  <a:pt x="23659" y="817"/>
                </a:cubicBezTo>
                <a:cubicBezTo>
                  <a:pt x="22997" y="861"/>
                  <a:pt x="22335" y="883"/>
                  <a:pt x="21695" y="949"/>
                </a:cubicBezTo>
                <a:cubicBezTo>
                  <a:pt x="20260" y="1059"/>
                  <a:pt x="18826" y="1104"/>
                  <a:pt x="17391" y="1280"/>
                </a:cubicBezTo>
                <a:cubicBezTo>
                  <a:pt x="16442" y="1412"/>
                  <a:pt x="15471" y="1479"/>
                  <a:pt x="14500" y="1567"/>
                </a:cubicBezTo>
                <a:cubicBezTo>
                  <a:pt x="14078" y="1607"/>
                  <a:pt x="13657" y="1793"/>
                  <a:pt x="13218" y="1793"/>
                </a:cubicBezTo>
                <a:cubicBezTo>
                  <a:pt x="13175" y="1793"/>
                  <a:pt x="13131" y="1792"/>
                  <a:pt x="13088" y="1788"/>
                </a:cubicBezTo>
                <a:cubicBezTo>
                  <a:pt x="13066" y="1788"/>
                  <a:pt x="13021" y="1854"/>
                  <a:pt x="12955" y="1942"/>
                </a:cubicBezTo>
                <a:cubicBezTo>
                  <a:pt x="13242" y="2075"/>
                  <a:pt x="13529" y="2030"/>
                  <a:pt x="13794" y="2075"/>
                </a:cubicBezTo>
                <a:cubicBezTo>
                  <a:pt x="14103" y="2119"/>
                  <a:pt x="14390" y="2207"/>
                  <a:pt x="14699" y="2229"/>
                </a:cubicBezTo>
                <a:cubicBezTo>
                  <a:pt x="14842" y="2251"/>
                  <a:pt x="14986" y="2257"/>
                  <a:pt x="15129" y="2257"/>
                </a:cubicBezTo>
                <a:cubicBezTo>
                  <a:pt x="15272" y="2257"/>
                  <a:pt x="15416" y="2251"/>
                  <a:pt x="15559" y="2251"/>
                </a:cubicBezTo>
                <a:cubicBezTo>
                  <a:pt x="15594" y="2254"/>
                  <a:pt x="15629" y="2255"/>
                  <a:pt x="15664" y="2255"/>
                </a:cubicBezTo>
                <a:cubicBezTo>
                  <a:pt x="15802" y="2255"/>
                  <a:pt x="15944" y="2238"/>
                  <a:pt x="16085" y="2238"/>
                </a:cubicBezTo>
                <a:cubicBezTo>
                  <a:pt x="16206" y="2238"/>
                  <a:pt x="16326" y="2250"/>
                  <a:pt x="16442" y="2295"/>
                </a:cubicBezTo>
                <a:cubicBezTo>
                  <a:pt x="16442" y="2472"/>
                  <a:pt x="16310" y="2494"/>
                  <a:pt x="16221" y="2494"/>
                </a:cubicBezTo>
                <a:cubicBezTo>
                  <a:pt x="15780" y="2494"/>
                  <a:pt x="15383" y="2582"/>
                  <a:pt x="14964" y="2670"/>
                </a:cubicBezTo>
                <a:cubicBezTo>
                  <a:pt x="14743" y="2715"/>
                  <a:pt x="14500" y="2737"/>
                  <a:pt x="14257" y="2759"/>
                </a:cubicBezTo>
                <a:cubicBezTo>
                  <a:pt x="13330" y="2847"/>
                  <a:pt x="12403" y="2913"/>
                  <a:pt x="11477" y="3001"/>
                </a:cubicBezTo>
                <a:cubicBezTo>
                  <a:pt x="11388" y="3001"/>
                  <a:pt x="11256" y="3001"/>
                  <a:pt x="11256" y="3156"/>
                </a:cubicBezTo>
                <a:cubicBezTo>
                  <a:pt x="11962" y="3355"/>
                  <a:pt x="12690" y="3333"/>
                  <a:pt x="13419" y="3399"/>
                </a:cubicBezTo>
                <a:cubicBezTo>
                  <a:pt x="13130" y="3495"/>
                  <a:pt x="12859" y="3557"/>
                  <a:pt x="12589" y="3557"/>
                </a:cubicBezTo>
                <a:cubicBezTo>
                  <a:pt x="12549" y="3557"/>
                  <a:pt x="12510" y="3556"/>
                  <a:pt x="12470" y="3553"/>
                </a:cubicBezTo>
                <a:cubicBezTo>
                  <a:pt x="12381" y="3548"/>
                  <a:pt x="12295" y="3545"/>
                  <a:pt x="12210" y="3545"/>
                </a:cubicBezTo>
                <a:cubicBezTo>
                  <a:pt x="11937" y="3545"/>
                  <a:pt x="11680" y="3574"/>
                  <a:pt x="11410" y="3642"/>
                </a:cubicBezTo>
                <a:cubicBezTo>
                  <a:pt x="11046" y="3741"/>
                  <a:pt x="10670" y="3790"/>
                  <a:pt x="10290" y="3790"/>
                </a:cubicBezTo>
                <a:cubicBezTo>
                  <a:pt x="10163" y="3790"/>
                  <a:pt x="10036" y="3785"/>
                  <a:pt x="9910" y="3774"/>
                </a:cubicBezTo>
                <a:cubicBezTo>
                  <a:pt x="9818" y="3765"/>
                  <a:pt x="9727" y="3759"/>
                  <a:pt x="9635" y="3759"/>
                </a:cubicBezTo>
                <a:cubicBezTo>
                  <a:pt x="9506" y="3759"/>
                  <a:pt x="9377" y="3770"/>
                  <a:pt x="9248" y="3796"/>
                </a:cubicBezTo>
                <a:cubicBezTo>
                  <a:pt x="8983" y="3840"/>
                  <a:pt x="8828" y="3995"/>
                  <a:pt x="8850" y="4171"/>
                </a:cubicBezTo>
                <a:cubicBezTo>
                  <a:pt x="8872" y="4370"/>
                  <a:pt x="9049" y="4436"/>
                  <a:pt x="9225" y="4480"/>
                </a:cubicBezTo>
                <a:cubicBezTo>
                  <a:pt x="9954" y="4701"/>
                  <a:pt x="10660" y="4899"/>
                  <a:pt x="11388" y="5120"/>
                </a:cubicBezTo>
                <a:cubicBezTo>
                  <a:pt x="11786" y="5231"/>
                  <a:pt x="12205" y="5253"/>
                  <a:pt x="12580" y="5517"/>
                </a:cubicBezTo>
                <a:cubicBezTo>
                  <a:pt x="12646" y="5562"/>
                  <a:pt x="12734" y="5584"/>
                  <a:pt x="12823" y="5584"/>
                </a:cubicBezTo>
                <a:cubicBezTo>
                  <a:pt x="13277" y="5584"/>
                  <a:pt x="13717" y="5688"/>
                  <a:pt x="14178" y="5688"/>
                </a:cubicBezTo>
                <a:cubicBezTo>
                  <a:pt x="14277" y="5688"/>
                  <a:pt x="14377" y="5684"/>
                  <a:pt x="14478" y="5672"/>
                </a:cubicBezTo>
                <a:cubicBezTo>
                  <a:pt x="14666" y="5650"/>
                  <a:pt x="14864" y="5633"/>
                  <a:pt x="15063" y="5633"/>
                </a:cubicBezTo>
                <a:cubicBezTo>
                  <a:pt x="15261" y="5633"/>
                  <a:pt x="15460" y="5650"/>
                  <a:pt x="15648" y="5694"/>
                </a:cubicBezTo>
                <a:cubicBezTo>
                  <a:pt x="15924" y="5760"/>
                  <a:pt x="16199" y="5777"/>
                  <a:pt x="16473" y="5777"/>
                </a:cubicBezTo>
                <a:cubicBezTo>
                  <a:pt x="16746" y="5777"/>
                  <a:pt x="17016" y="5760"/>
                  <a:pt x="17281" y="5760"/>
                </a:cubicBezTo>
                <a:cubicBezTo>
                  <a:pt x="17479" y="5760"/>
                  <a:pt x="17678" y="5716"/>
                  <a:pt x="17877" y="5716"/>
                </a:cubicBezTo>
                <a:cubicBezTo>
                  <a:pt x="18782" y="5738"/>
                  <a:pt x="19686" y="5760"/>
                  <a:pt x="20591" y="5804"/>
                </a:cubicBezTo>
                <a:cubicBezTo>
                  <a:pt x="21165" y="5826"/>
                  <a:pt x="21739" y="5871"/>
                  <a:pt x="22291" y="5915"/>
                </a:cubicBezTo>
                <a:cubicBezTo>
                  <a:pt x="22445" y="5937"/>
                  <a:pt x="22600" y="5981"/>
                  <a:pt x="22732" y="6047"/>
                </a:cubicBezTo>
                <a:cubicBezTo>
                  <a:pt x="22798" y="6069"/>
                  <a:pt x="22864" y="6202"/>
                  <a:pt x="22842" y="6268"/>
                </a:cubicBezTo>
                <a:cubicBezTo>
                  <a:pt x="22842" y="6334"/>
                  <a:pt x="22776" y="6444"/>
                  <a:pt x="22710" y="6466"/>
                </a:cubicBezTo>
                <a:cubicBezTo>
                  <a:pt x="22555" y="6511"/>
                  <a:pt x="22379" y="6555"/>
                  <a:pt x="22202" y="6555"/>
                </a:cubicBezTo>
                <a:cubicBezTo>
                  <a:pt x="22159" y="6558"/>
                  <a:pt x="22116" y="6559"/>
                  <a:pt x="22073" y="6559"/>
                </a:cubicBezTo>
                <a:cubicBezTo>
                  <a:pt x="21904" y="6559"/>
                  <a:pt x="21735" y="6539"/>
                  <a:pt x="21567" y="6539"/>
                </a:cubicBezTo>
                <a:cubicBezTo>
                  <a:pt x="21492" y="6539"/>
                  <a:pt x="21417" y="6543"/>
                  <a:pt x="21342" y="6555"/>
                </a:cubicBezTo>
                <a:cubicBezTo>
                  <a:pt x="20569" y="6687"/>
                  <a:pt x="19753" y="6599"/>
                  <a:pt x="18980" y="6709"/>
                </a:cubicBezTo>
                <a:cubicBezTo>
                  <a:pt x="18627" y="6753"/>
                  <a:pt x="18274" y="6797"/>
                  <a:pt x="17921" y="6820"/>
                </a:cubicBezTo>
                <a:cubicBezTo>
                  <a:pt x="16861" y="6886"/>
                  <a:pt x="15780" y="6886"/>
                  <a:pt x="14699" y="7018"/>
                </a:cubicBezTo>
                <a:cubicBezTo>
                  <a:pt x="14566" y="7040"/>
                  <a:pt x="14434" y="7040"/>
                  <a:pt x="14301" y="7040"/>
                </a:cubicBezTo>
                <a:cubicBezTo>
                  <a:pt x="14169" y="7040"/>
                  <a:pt x="14037" y="7040"/>
                  <a:pt x="13904" y="7062"/>
                </a:cubicBezTo>
                <a:cubicBezTo>
                  <a:pt x="12911" y="7261"/>
                  <a:pt x="11918" y="7415"/>
                  <a:pt x="10903" y="7482"/>
                </a:cubicBezTo>
                <a:cubicBezTo>
                  <a:pt x="10461" y="7526"/>
                  <a:pt x="10020" y="7504"/>
                  <a:pt x="9579" y="7548"/>
                </a:cubicBezTo>
                <a:cubicBezTo>
                  <a:pt x="8585" y="7614"/>
                  <a:pt x="7592" y="7702"/>
                  <a:pt x="6621" y="7791"/>
                </a:cubicBezTo>
                <a:cubicBezTo>
                  <a:pt x="6136" y="7835"/>
                  <a:pt x="5650" y="7857"/>
                  <a:pt x="5187" y="8077"/>
                </a:cubicBezTo>
                <a:cubicBezTo>
                  <a:pt x="5098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24" y="8298"/>
                </a:cubicBezTo>
                <a:cubicBezTo>
                  <a:pt x="2958" y="8298"/>
                  <a:pt x="2869" y="8342"/>
                  <a:pt x="2693" y="8409"/>
                </a:cubicBezTo>
                <a:cubicBezTo>
                  <a:pt x="3046" y="8541"/>
                  <a:pt x="3311" y="8585"/>
                  <a:pt x="3509" y="8695"/>
                </a:cubicBezTo>
                <a:cubicBezTo>
                  <a:pt x="3730" y="8828"/>
                  <a:pt x="4017" y="8828"/>
                  <a:pt x="4282" y="9049"/>
                </a:cubicBezTo>
                <a:cubicBezTo>
                  <a:pt x="3995" y="9115"/>
                  <a:pt x="3774" y="9159"/>
                  <a:pt x="3576" y="9203"/>
                </a:cubicBezTo>
                <a:cubicBezTo>
                  <a:pt x="3509" y="9380"/>
                  <a:pt x="3443" y="9556"/>
                  <a:pt x="3377" y="9733"/>
                </a:cubicBezTo>
                <a:cubicBezTo>
                  <a:pt x="3200" y="9777"/>
                  <a:pt x="3024" y="9821"/>
                  <a:pt x="2869" y="9843"/>
                </a:cubicBezTo>
                <a:cubicBezTo>
                  <a:pt x="2274" y="9931"/>
                  <a:pt x="1678" y="10020"/>
                  <a:pt x="1104" y="10108"/>
                </a:cubicBezTo>
                <a:cubicBezTo>
                  <a:pt x="971" y="10108"/>
                  <a:pt x="839" y="10152"/>
                  <a:pt x="707" y="10196"/>
                </a:cubicBezTo>
                <a:cubicBezTo>
                  <a:pt x="508" y="10284"/>
                  <a:pt x="442" y="10549"/>
                  <a:pt x="640" y="10682"/>
                </a:cubicBezTo>
                <a:cubicBezTo>
                  <a:pt x="817" y="10792"/>
                  <a:pt x="1038" y="10858"/>
                  <a:pt x="1236" y="10947"/>
                </a:cubicBezTo>
                <a:cubicBezTo>
                  <a:pt x="1303" y="10991"/>
                  <a:pt x="1413" y="11013"/>
                  <a:pt x="1347" y="11167"/>
                </a:cubicBezTo>
                <a:cubicBezTo>
                  <a:pt x="1331" y="11168"/>
                  <a:pt x="1316" y="11168"/>
                  <a:pt x="1301" y="11168"/>
                </a:cubicBezTo>
                <a:cubicBezTo>
                  <a:pt x="920" y="11168"/>
                  <a:pt x="569" y="10937"/>
                  <a:pt x="145" y="10937"/>
                </a:cubicBezTo>
                <a:cubicBezTo>
                  <a:pt x="98" y="10937"/>
                  <a:pt x="50" y="10940"/>
                  <a:pt x="0" y="10947"/>
                </a:cubicBezTo>
                <a:cubicBezTo>
                  <a:pt x="45" y="11035"/>
                  <a:pt x="67" y="11123"/>
                  <a:pt x="111" y="11123"/>
                </a:cubicBezTo>
                <a:cubicBezTo>
                  <a:pt x="331" y="11233"/>
                  <a:pt x="552" y="11366"/>
                  <a:pt x="795" y="11388"/>
                </a:cubicBezTo>
                <a:cubicBezTo>
                  <a:pt x="1236" y="11454"/>
                  <a:pt x="1634" y="11653"/>
                  <a:pt x="2009" y="11851"/>
                </a:cubicBezTo>
                <a:cubicBezTo>
                  <a:pt x="2163" y="11940"/>
                  <a:pt x="2340" y="12050"/>
                  <a:pt x="2494" y="12072"/>
                </a:cubicBezTo>
                <a:cubicBezTo>
                  <a:pt x="3156" y="12182"/>
                  <a:pt x="3796" y="12359"/>
                  <a:pt x="4458" y="12381"/>
                </a:cubicBezTo>
                <a:cubicBezTo>
                  <a:pt x="4789" y="12403"/>
                  <a:pt x="5121" y="12447"/>
                  <a:pt x="5430" y="12558"/>
                </a:cubicBezTo>
                <a:cubicBezTo>
                  <a:pt x="6158" y="12800"/>
                  <a:pt x="6886" y="12844"/>
                  <a:pt x="7636" y="12867"/>
                </a:cubicBezTo>
                <a:cubicBezTo>
                  <a:pt x="7990" y="12867"/>
                  <a:pt x="8299" y="12889"/>
                  <a:pt x="8630" y="12955"/>
                </a:cubicBezTo>
                <a:cubicBezTo>
                  <a:pt x="9079" y="13071"/>
                  <a:pt x="9529" y="13163"/>
                  <a:pt x="9997" y="13163"/>
                </a:cubicBezTo>
                <a:cubicBezTo>
                  <a:pt x="10150" y="13163"/>
                  <a:pt x="10304" y="13153"/>
                  <a:pt x="10461" y="13131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7" y="13113"/>
                  <a:pt x="10869" y="13138"/>
                  <a:pt x="10991" y="13153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088" y="13286"/>
                  <a:pt x="13375" y="13286"/>
                  <a:pt x="13617" y="13220"/>
                </a:cubicBezTo>
                <a:cubicBezTo>
                  <a:pt x="13763" y="13178"/>
                  <a:pt x="13904" y="13156"/>
                  <a:pt x="14045" y="13156"/>
                </a:cubicBezTo>
                <a:cubicBezTo>
                  <a:pt x="14202" y="13156"/>
                  <a:pt x="14359" y="13183"/>
                  <a:pt x="14522" y="13242"/>
                </a:cubicBezTo>
                <a:cubicBezTo>
                  <a:pt x="15140" y="13462"/>
                  <a:pt x="15802" y="13374"/>
                  <a:pt x="16420" y="13529"/>
                </a:cubicBezTo>
                <a:cubicBezTo>
                  <a:pt x="16427" y="13536"/>
                  <a:pt x="16440" y="13538"/>
                  <a:pt x="16454" y="13538"/>
                </a:cubicBezTo>
                <a:cubicBezTo>
                  <a:pt x="16484" y="13538"/>
                  <a:pt x="16523" y="13529"/>
                  <a:pt x="16553" y="13529"/>
                </a:cubicBezTo>
                <a:cubicBezTo>
                  <a:pt x="17171" y="13514"/>
                  <a:pt x="17778" y="13478"/>
                  <a:pt x="18390" y="13478"/>
                </a:cubicBezTo>
                <a:cubicBezTo>
                  <a:pt x="18674" y="13478"/>
                  <a:pt x="18958" y="13486"/>
                  <a:pt x="19245" y="13507"/>
                </a:cubicBezTo>
                <a:cubicBezTo>
                  <a:pt x="19282" y="13514"/>
                  <a:pt x="19319" y="13516"/>
                  <a:pt x="19355" y="13516"/>
                </a:cubicBezTo>
                <a:cubicBezTo>
                  <a:pt x="19429" y="13516"/>
                  <a:pt x="19502" y="13507"/>
                  <a:pt x="19576" y="13507"/>
                </a:cubicBezTo>
                <a:cubicBezTo>
                  <a:pt x="20260" y="13485"/>
                  <a:pt x="20944" y="13462"/>
                  <a:pt x="21628" y="13440"/>
                </a:cubicBezTo>
                <a:cubicBezTo>
                  <a:pt x="22379" y="13440"/>
                  <a:pt x="23129" y="13462"/>
                  <a:pt x="23880" y="13462"/>
                </a:cubicBezTo>
                <a:cubicBezTo>
                  <a:pt x="24012" y="13462"/>
                  <a:pt x="24144" y="13440"/>
                  <a:pt x="24277" y="13440"/>
                </a:cubicBezTo>
                <a:cubicBezTo>
                  <a:pt x="25292" y="13418"/>
                  <a:pt x="26307" y="13374"/>
                  <a:pt x="27300" y="13352"/>
                </a:cubicBezTo>
                <a:cubicBezTo>
                  <a:pt x="27624" y="13352"/>
                  <a:pt x="27948" y="13382"/>
                  <a:pt x="28271" y="13382"/>
                </a:cubicBezTo>
                <a:cubicBezTo>
                  <a:pt x="28433" y="13382"/>
                  <a:pt x="28595" y="13374"/>
                  <a:pt x="28757" y="13352"/>
                </a:cubicBezTo>
                <a:cubicBezTo>
                  <a:pt x="28853" y="13345"/>
                  <a:pt x="28948" y="13342"/>
                  <a:pt x="29044" y="13342"/>
                </a:cubicBezTo>
                <a:cubicBezTo>
                  <a:pt x="29235" y="13342"/>
                  <a:pt x="29426" y="13352"/>
                  <a:pt x="29618" y="13352"/>
                </a:cubicBezTo>
                <a:cubicBezTo>
                  <a:pt x="30094" y="13383"/>
                  <a:pt x="30570" y="13424"/>
                  <a:pt x="31046" y="13424"/>
                </a:cubicBezTo>
                <a:cubicBezTo>
                  <a:pt x="31254" y="13424"/>
                  <a:pt x="31462" y="13416"/>
                  <a:pt x="31670" y="13396"/>
                </a:cubicBezTo>
                <a:cubicBezTo>
                  <a:pt x="31747" y="13390"/>
                  <a:pt x="31822" y="13388"/>
                  <a:pt x="31897" y="13388"/>
                </a:cubicBezTo>
                <a:cubicBezTo>
                  <a:pt x="32100" y="13388"/>
                  <a:pt x="32299" y="13408"/>
                  <a:pt x="32509" y="13440"/>
                </a:cubicBezTo>
                <a:cubicBezTo>
                  <a:pt x="32972" y="13485"/>
                  <a:pt x="33436" y="13485"/>
                  <a:pt x="33899" y="13485"/>
                </a:cubicBezTo>
                <a:cubicBezTo>
                  <a:pt x="34204" y="13485"/>
                  <a:pt x="34509" y="13438"/>
                  <a:pt x="34814" y="13438"/>
                </a:cubicBezTo>
                <a:cubicBezTo>
                  <a:pt x="34928" y="13438"/>
                  <a:pt x="35043" y="13444"/>
                  <a:pt x="35157" y="13462"/>
                </a:cubicBezTo>
                <a:cubicBezTo>
                  <a:pt x="35367" y="13502"/>
                  <a:pt x="35572" y="13515"/>
                  <a:pt x="35778" y="13515"/>
                </a:cubicBezTo>
                <a:cubicBezTo>
                  <a:pt x="36025" y="13515"/>
                  <a:pt x="36272" y="13497"/>
                  <a:pt x="36525" y="13485"/>
                </a:cubicBezTo>
                <a:cubicBezTo>
                  <a:pt x="36678" y="13469"/>
                  <a:pt x="36830" y="13444"/>
                  <a:pt x="36982" y="13444"/>
                </a:cubicBezTo>
                <a:cubicBezTo>
                  <a:pt x="37051" y="13444"/>
                  <a:pt x="37119" y="13449"/>
                  <a:pt x="37187" y="13462"/>
                </a:cubicBezTo>
                <a:cubicBezTo>
                  <a:pt x="37468" y="13529"/>
                  <a:pt x="37756" y="13604"/>
                  <a:pt x="38042" y="13604"/>
                </a:cubicBezTo>
                <a:cubicBezTo>
                  <a:pt x="38230" y="13604"/>
                  <a:pt x="38417" y="13572"/>
                  <a:pt x="38600" y="13485"/>
                </a:cubicBezTo>
                <a:cubicBezTo>
                  <a:pt x="38615" y="13477"/>
                  <a:pt x="38629" y="13475"/>
                  <a:pt x="38644" y="13475"/>
                </a:cubicBezTo>
                <a:cubicBezTo>
                  <a:pt x="38673" y="13475"/>
                  <a:pt x="38703" y="13485"/>
                  <a:pt x="38732" y="13485"/>
                </a:cubicBezTo>
                <a:cubicBezTo>
                  <a:pt x="39196" y="13507"/>
                  <a:pt x="39659" y="13529"/>
                  <a:pt x="40123" y="13529"/>
                </a:cubicBezTo>
                <a:cubicBezTo>
                  <a:pt x="40321" y="13540"/>
                  <a:pt x="40520" y="13545"/>
                  <a:pt x="40719" y="13545"/>
                </a:cubicBezTo>
                <a:cubicBezTo>
                  <a:pt x="40917" y="13545"/>
                  <a:pt x="41116" y="13540"/>
                  <a:pt x="41314" y="13529"/>
                </a:cubicBezTo>
                <a:cubicBezTo>
                  <a:pt x="41604" y="13517"/>
                  <a:pt x="41893" y="13478"/>
                  <a:pt x="42179" y="13478"/>
                </a:cubicBezTo>
                <a:cubicBezTo>
                  <a:pt x="42416" y="13478"/>
                  <a:pt x="42651" y="13505"/>
                  <a:pt x="42881" y="13595"/>
                </a:cubicBezTo>
                <a:cubicBezTo>
                  <a:pt x="42970" y="13639"/>
                  <a:pt x="43102" y="13639"/>
                  <a:pt x="43212" y="13639"/>
                </a:cubicBezTo>
                <a:cubicBezTo>
                  <a:pt x="43346" y="13631"/>
                  <a:pt x="43480" y="13628"/>
                  <a:pt x="43614" y="13628"/>
                </a:cubicBezTo>
                <a:cubicBezTo>
                  <a:pt x="43946" y="13628"/>
                  <a:pt x="44276" y="13646"/>
                  <a:pt x="44604" y="13646"/>
                </a:cubicBezTo>
                <a:cubicBezTo>
                  <a:pt x="44863" y="13646"/>
                  <a:pt x="45121" y="13635"/>
                  <a:pt x="45375" y="13595"/>
                </a:cubicBezTo>
                <a:cubicBezTo>
                  <a:pt x="45452" y="13584"/>
                  <a:pt x="45530" y="13584"/>
                  <a:pt x="45607" y="13584"/>
                </a:cubicBezTo>
                <a:cubicBezTo>
                  <a:pt x="45684" y="13584"/>
                  <a:pt x="45761" y="13584"/>
                  <a:pt x="45839" y="13573"/>
                </a:cubicBezTo>
                <a:cubicBezTo>
                  <a:pt x="46148" y="13573"/>
                  <a:pt x="46457" y="13573"/>
                  <a:pt x="46766" y="13507"/>
                </a:cubicBezTo>
                <a:cubicBezTo>
                  <a:pt x="46866" y="13497"/>
                  <a:pt x="46963" y="13492"/>
                  <a:pt x="47059" y="13492"/>
                </a:cubicBezTo>
                <a:cubicBezTo>
                  <a:pt x="47195" y="13492"/>
                  <a:pt x="47330" y="13503"/>
                  <a:pt x="47472" y="13529"/>
                </a:cubicBezTo>
                <a:cubicBezTo>
                  <a:pt x="47781" y="13573"/>
                  <a:pt x="48090" y="13573"/>
                  <a:pt x="48399" y="13573"/>
                </a:cubicBezTo>
                <a:cubicBezTo>
                  <a:pt x="49127" y="13573"/>
                  <a:pt x="49855" y="13551"/>
                  <a:pt x="50584" y="13551"/>
                </a:cubicBezTo>
                <a:cubicBezTo>
                  <a:pt x="51099" y="13551"/>
                  <a:pt x="51613" y="13570"/>
                  <a:pt x="52128" y="13570"/>
                </a:cubicBezTo>
                <a:cubicBezTo>
                  <a:pt x="52386" y="13570"/>
                  <a:pt x="52643" y="13565"/>
                  <a:pt x="52901" y="13551"/>
                </a:cubicBezTo>
                <a:cubicBezTo>
                  <a:pt x="53037" y="13544"/>
                  <a:pt x="53170" y="13542"/>
                  <a:pt x="53304" y="13542"/>
                </a:cubicBezTo>
                <a:cubicBezTo>
                  <a:pt x="53625" y="13542"/>
                  <a:pt x="53941" y="13557"/>
                  <a:pt x="54269" y="13573"/>
                </a:cubicBezTo>
                <a:cubicBezTo>
                  <a:pt x="54711" y="13595"/>
                  <a:pt x="55152" y="13617"/>
                  <a:pt x="55593" y="13639"/>
                </a:cubicBezTo>
                <a:cubicBezTo>
                  <a:pt x="55843" y="13639"/>
                  <a:pt x="56094" y="13629"/>
                  <a:pt x="56344" y="13629"/>
                </a:cubicBezTo>
                <a:cubicBezTo>
                  <a:pt x="56469" y="13629"/>
                  <a:pt x="56594" y="13632"/>
                  <a:pt x="56719" y="13639"/>
                </a:cubicBezTo>
                <a:cubicBezTo>
                  <a:pt x="56847" y="13645"/>
                  <a:pt x="56975" y="13650"/>
                  <a:pt x="57103" y="13650"/>
                </a:cubicBezTo>
                <a:cubicBezTo>
                  <a:pt x="57416" y="13650"/>
                  <a:pt x="57730" y="13623"/>
                  <a:pt x="58043" y="13529"/>
                </a:cubicBezTo>
                <a:cubicBezTo>
                  <a:pt x="58142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89" y="13705"/>
                  <a:pt x="59787" y="13705"/>
                </a:cubicBezTo>
                <a:cubicBezTo>
                  <a:pt x="60515" y="13661"/>
                  <a:pt x="61243" y="13639"/>
                  <a:pt x="61971" y="13595"/>
                </a:cubicBezTo>
                <a:cubicBezTo>
                  <a:pt x="62082" y="13595"/>
                  <a:pt x="62236" y="13595"/>
                  <a:pt x="62347" y="13617"/>
                </a:cubicBezTo>
                <a:cubicBezTo>
                  <a:pt x="62484" y="13649"/>
                  <a:pt x="62616" y="13664"/>
                  <a:pt x="62744" y="13664"/>
                </a:cubicBezTo>
                <a:cubicBezTo>
                  <a:pt x="62965" y="13664"/>
                  <a:pt x="63174" y="13621"/>
                  <a:pt x="63384" y="13551"/>
                </a:cubicBezTo>
                <a:cubicBezTo>
                  <a:pt x="63486" y="13512"/>
                  <a:pt x="63589" y="13489"/>
                  <a:pt x="63692" y="13489"/>
                </a:cubicBezTo>
                <a:cubicBezTo>
                  <a:pt x="63766" y="13489"/>
                  <a:pt x="63840" y="13501"/>
                  <a:pt x="63914" y="13529"/>
                </a:cubicBezTo>
                <a:cubicBezTo>
                  <a:pt x="64344" y="13695"/>
                  <a:pt x="64774" y="13748"/>
                  <a:pt x="65210" y="13748"/>
                </a:cubicBezTo>
                <a:cubicBezTo>
                  <a:pt x="65467" y="13748"/>
                  <a:pt x="65726" y="13730"/>
                  <a:pt x="65988" y="13705"/>
                </a:cubicBezTo>
                <a:cubicBezTo>
                  <a:pt x="66584" y="13661"/>
                  <a:pt x="67180" y="13639"/>
                  <a:pt x="67776" y="13617"/>
                </a:cubicBezTo>
                <a:cubicBezTo>
                  <a:pt x="67864" y="13617"/>
                  <a:pt x="67952" y="13617"/>
                  <a:pt x="68041" y="13639"/>
                </a:cubicBezTo>
                <a:cubicBezTo>
                  <a:pt x="68341" y="13720"/>
                  <a:pt x="68647" y="13752"/>
                  <a:pt x="68956" y="13752"/>
                </a:cubicBezTo>
                <a:cubicBezTo>
                  <a:pt x="69238" y="13752"/>
                  <a:pt x="69522" y="13725"/>
                  <a:pt x="69806" y="13683"/>
                </a:cubicBezTo>
                <a:cubicBezTo>
                  <a:pt x="69963" y="13659"/>
                  <a:pt x="70121" y="13641"/>
                  <a:pt x="70278" y="13641"/>
                </a:cubicBezTo>
                <a:cubicBezTo>
                  <a:pt x="70408" y="13641"/>
                  <a:pt x="70537" y="13653"/>
                  <a:pt x="70667" y="13683"/>
                </a:cubicBezTo>
                <a:cubicBezTo>
                  <a:pt x="70833" y="13742"/>
                  <a:pt x="71005" y="13763"/>
                  <a:pt x="71180" y="13763"/>
                </a:cubicBezTo>
                <a:cubicBezTo>
                  <a:pt x="71331" y="13763"/>
                  <a:pt x="71484" y="13748"/>
                  <a:pt x="71638" y="13727"/>
                </a:cubicBezTo>
                <a:cubicBezTo>
                  <a:pt x="71893" y="13714"/>
                  <a:pt x="72147" y="13692"/>
                  <a:pt x="72402" y="13692"/>
                </a:cubicBezTo>
                <a:cubicBezTo>
                  <a:pt x="72567" y="13692"/>
                  <a:pt x="72731" y="13701"/>
                  <a:pt x="72896" y="13727"/>
                </a:cubicBezTo>
                <a:cubicBezTo>
                  <a:pt x="73090" y="13751"/>
                  <a:pt x="73277" y="13769"/>
                  <a:pt x="73464" y="13769"/>
                </a:cubicBezTo>
                <a:cubicBezTo>
                  <a:pt x="73619" y="13769"/>
                  <a:pt x="73774" y="13757"/>
                  <a:pt x="73933" y="13727"/>
                </a:cubicBezTo>
                <a:cubicBezTo>
                  <a:pt x="74110" y="13694"/>
                  <a:pt x="74286" y="13672"/>
                  <a:pt x="74463" y="13672"/>
                </a:cubicBezTo>
                <a:cubicBezTo>
                  <a:pt x="74639" y="13672"/>
                  <a:pt x="74816" y="13694"/>
                  <a:pt x="74992" y="13749"/>
                </a:cubicBezTo>
                <a:cubicBezTo>
                  <a:pt x="75136" y="13803"/>
                  <a:pt x="75276" y="13824"/>
                  <a:pt x="75415" y="13824"/>
                </a:cubicBezTo>
                <a:cubicBezTo>
                  <a:pt x="75619" y="13824"/>
                  <a:pt x="75820" y="13780"/>
                  <a:pt x="76030" y="13727"/>
                </a:cubicBezTo>
                <a:cubicBezTo>
                  <a:pt x="76206" y="13661"/>
                  <a:pt x="76405" y="13595"/>
                  <a:pt x="76603" y="13595"/>
                </a:cubicBezTo>
                <a:cubicBezTo>
                  <a:pt x="77054" y="13581"/>
                  <a:pt x="77495" y="13531"/>
                  <a:pt x="77939" y="13531"/>
                </a:cubicBezTo>
                <a:cubicBezTo>
                  <a:pt x="78191" y="13531"/>
                  <a:pt x="78444" y="13547"/>
                  <a:pt x="78700" y="13595"/>
                </a:cubicBezTo>
                <a:cubicBezTo>
                  <a:pt x="79075" y="13661"/>
                  <a:pt x="79450" y="13683"/>
                  <a:pt x="79826" y="13683"/>
                </a:cubicBezTo>
                <a:cubicBezTo>
                  <a:pt x="79914" y="13683"/>
                  <a:pt x="80002" y="13684"/>
                  <a:pt x="80090" y="13684"/>
                </a:cubicBezTo>
                <a:cubicBezTo>
                  <a:pt x="80575" y="13684"/>
                  <a:pt x="81055" y="13668"/>
                  <a:pt x="81503" y="13462"/>
                </a:cubicBezTo>
                <a:cubicBezTo>
                  <a:pt x="81856" y="13793"/>
                  <a:pt x="81856" y="13793"/>
                  <a:pt x="82364" y="13816"/>
                </a:cubicBezTo>
                <a:cubicBezTo>
                  <a:pt x="82474" y="13816"/>
                  <a:pt x="82584" y="13816"/>
                  <a:pt x="82695" y="13860"/>
                </a:cubicBezTo>
                <a:cubicBezTo>
                  <a:pt x="82853" y="13908"/>
                  <a:pt x="83005" y="13924"/>
                  <a:pt x="83158" y="13924"/>
                </a:cubicBezTo>
                <a:cubicBezTo>
                  <a:pt x="83281" y="13924"/>
                  <a:pt x="83405" y="13914"/>
                  <a:pt x="83533" y="13904"/>
                </a:cubicBezTo>
                <a:cubicBezTo>
                  <a:pt x="83658" y="13888"/>
                  <a:pt x="83794" y="13873"/>
                  <a:pt x="83918" y="13873"/>
                </a:cubicBezTo>
                <a:cubicBezTo>
                  <a:pt x="83969" y="13873"/>
                  <a:pt x="84018" y="13875"/>
                  <a:pt x="84063" y="13882"/>
                </a:cubicBezTo>
                <a:cubicBezTo>
                  <a:pt x="84164" y="13899"/>
                  <a:pt x="84264" y="13906"/>
                  <a:pt x="84363" y="13906"/>
                </a:cubicBezTo>
                <a:cubicBezTo>
                  <a:pt x="84757" y="13906"/>
                  <a:pt x="85131" y="13793"/>
                  <a:pt x="85520" y="13793"/>
                </a:cubicBezTo>
                <a:cubicBezTo>
                  <a:pt x="86005" y="13793"/>
                  <a:pt x="86469" y="13904"/>
                  <a:pt x="86954" y="13948"/>
                </a:cubicBezTo>
                <a:cubicBezTo>
                  <a:pt x="86961" y="13955"/>
                  <a:pt x="86969" y="13958"/>
                  <a:pt x="86976" y="13958"/>
                </a:cubicBezTo>
                <a:cubicBezTo>
                  <a:pt x="86991" y="13958"/>
                  <a:pt x="87006" y="13948"/>
                  <a:pt x="87020" y="13948"/>
                </a:cubicBezTo>
                <a:cubicBezTo>
                  <a:pt x="87064" y="13926"/>
                  <a:pt x="87109" y="13904"/>
                  <a:pt x="87153" y="13882"/>
                </a:cubicBezTo>
                <a:cubicBezTo>
                  <a:pt x="87131" y="13771"/>
                  <a:pt x="87131" y="13683"/>
                  <a:pt x="87131" y="13551"/>
                </a:cubicBezTo>
                <a:cubicBezTo>
                  <a:pt x="87241" y="13529"/>
                  <a:pt x="87329" y="13485"/>
                  <a:pt x="87440" y="13485"/>
                </a:cubicBezTo>
                <a:cubicBezTo>
                  <a:pt x="87634" y="13526"/>
                  <a:pt x="87825" y="13543"/>
                  <a:pt x="88014" y="13543"/>
                </a:cubicBezTo>
                <a:cubicBezTo>
                  <a:pt x="88233" y="13543"/>
                  <a:pt x="88451" y="13520"/>
                  <a:pt x="88675" y="13485"/>
                </a:cubicBezTo>
                <a:cubicBezTo>
                  <a:pt x="88759" y="13474"/>
                  <a:pt x="88842" y="13469"/>
                  <a:pt x="88925" y="13469"/>
                </a:cubicBezTo>
                <a:cubicBezTo>
                  <a:pt x="89194" y="13469"/>
                  <a:pt x="89460" y="13526"/>
                  <a:pt x="89713" y="13661"/>
                </a:cubicBezTo>
                <a:cubicBezTo>
                  <a:pt x="89757" y="13617"/>
                  <a:pt x="89801" y="13573"/>
                  <a:pt x="89867" y="13529"/>
                </a:cubicBezTo>
                <a:cubicBezTo>
                  <a:pt x="89889" y="13529"/>
                  <a:pt x="89911" y="13573"/>
                  <a:pt x="89955" y="13595"/>
                </a:cubicBezTo>
                <a:cubicBezTo>
                  <a:pt x="89933" y="13595"/>
                  <a:pt x="89933" y="13617"/>
                  <a:pt x="89911" y="13639"/>
                </a:cubicBezTo>
                <a:cubicBezTo>
                  <a:pt x="89845" y="13639"/>
                  <a:pt x="89779" y="13639"/>
                  <a:pt x="89713" y="13661"/>
                </a:cubicBezTo>
                <a:cubicBezTo>
                  <a:pt x="89851" y="13938"/>
                  <a:pt x="89936" y="14054"/>
                  <a:pt x="90094" y="14054"/>
                </a:cubicBezTo>
                <a:cubicBezTo>
                  <a:pt x="90163" y="14054"/>
                  <a:pt x="90246" y="14032"/>
                  <a:pt x="90353" y="13992"/>
                </a:cubicBezTo>
                <a:cubicBezTo>
                  <a:pt x="90794" y="13838"/>
                  <a:pt x="91213" y="13661"/>
                  <a:pt x="91677" y="13485"/>
                </a:cubicBezTo>
                <a:cubicBezTo>
                  <a:pt x="91849" y="13632"/>
                  <a:pt x="92035" y="13691"/>
                  <a:pt x="92230" y="13691"/>
                </a:cubicBezTo>
                <a:cubicBezTo>
                  <a:pt x="92386" y="13691"/>
                  <a:pt x="92548" y="13654"/>
                  <a:pt x="92714" y="13595"/>
                </a:cubicBezTo>
                <a:cubicBezTo>
                  <a:pt x="92891" y="13529"/>
                  <a:pt x="93067" y="13551"/>
                  <a:pt x="93244" y="13507"/>
                </a:cubicBezTo>
                <a:cubicBezTo>
                  <a:pt x="93437" y="13427"/>
                  <a:pt x="93630" y="13377"/>
                  <a:pt x="93823" y="13377"/>
                </a:cubicBezTo>
                <a:cubicBezTo>
                  <a:pt x="94005" y="13377"/>
                  <a:pt x="94187" y="13422"/>
                  <a:pt x="94369" y="13529"/>
                </a:cubicBezTo>
                <a:cubicBezTo>
                  <a:pt x="94502" y="13617"/>
                  <a:pt x="94722" y="13617"/>
                  <a:pt x="94877" y="13639"/>
                </a:cubicBezTo>
                <a:cubicBezTo>
                  <a:pt x="94981" y="13657"/>
                  <a:pt x="95075" y="13668"/>
                  <a:pt x="95158" y="13668"/>
                </a:cubicBezTo>
                <a:cubicBezTo>
                  <a:pt x="95477" y="13668"/>
                  <a:pt x="95627" y="13508"/>
                  <a:pt x="95539" y="12999"/>
                </a:cubicBezTo>
                <a:cubicBezTo>
                  <a:pt x="95517" y="12977"/>
                  <a:pt x="95473" y="12933"/>
                  <a:pt x="95451" y="12911"/>
                </a:cubicBezTo>
                <a:cubicBezTo>
                  <a:pt x="95191" y="13021"/>
                  <a:pt x="95035" y="13081"/>
                  <a:pt x="94897" y="13081"/>
                </a:cubicBezTo>
                <a:cubicBezTo>
                  <a:pt x="94731" y="13081"/>
                  <a:pt x="94591" y="12993"/>
                  <a:pt x="94325" y="12800"/>
                </a:cubicBezTo>
                <a:cubicBezTo>
                  <a:pt x="94193" y="12712"/>
                  <a:pt x="94060" y="12624"/>
                  <a:pt x="93906" y="12624"/>
                </a:cubicBezTo>
                <a:cubicBezTo>
                  <a:pt x="93707" y="12624"/>
                  <a:pt x="93509" y="12602"/>
                  <a:pt x="93310" y="12580"/>
                </a:cubicBezTo>
                <a:cubicBezTo>
                  <a:pt x="93156" y="12712"/>
                  <a:pt x="93023" y="12822"/>
                  <a:pt x="92869" y="12955"/>
                </a:cubicBezTo>
                <a:cubicBezTo>
                  <a:pt x="92780" y="12889"/>
                  <a:pt x="92714" y="12844"/>
                  <a:pt x="92692" y="12800"/>
                </a:cubicBezTo>
                <a:cubicBezTo>
                  <a:pt x="92604" y="12469"/>
                  <a:pt x="92383" y="12403"/>
                  <a:pt x="92096" y="12403"/>
                </a:cubicBezTo>
                <a:cubicBezTo>
                  <a:pt x="92038" y="12410"/>
                  <a:pt x="91980" y="12412"/>
                  <a:pt x="91922" y="12412"/>
                </a:cubicBezTo>
                <a:cubicBezTo>
                  <a:pt x="91781" y="12412"/>
                  <a:pt x="91641" y="12397"/>
                  <a:pt x="91500" y="12381"/>
                </a:cubicBezTo>
                <a:cubicBezTo>
                  <a:pt x="91191" y="12359"/>
                  <a:pt x="90904" y="12293"/>
                  <a:pt x="90595" y="12271"/>
                </a:cubicBezTo>
                <a:cubicBezTo>
                  <a:pt x="89889" y="12204"/>
                  <a:pt x="89183" y="12160"/>
                  <a:pt x="88477" y="12094"/>
                </a:cubicBezTo>
                <a:cubicBezTo>
                  <a:pt x="88366" y="12094"/>
                  <a:pt x="88234" y="12050"/>
                  <a:pt x="88035" y="12028"/>
                </a:cubicBezTo>
                <a:cubicBezTo>
                  <a:pt x="88300" y="11801"/>
                  <a:pt x="88533" y="11736"/>
                  <a:pt x="88774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5" y="11763"/>
                  <a:pt x="89735" y="11807"/>
                  <a:pt x="90132" y="11829"/>
                </a:cubicBezTo>
                <a:cubicBezTo>
                  <a:pt x="90551" y="11873"/>
                  <a:pt x="90971" y="11918"/>
                  <a:pt x="91368" y="12072"/>
                </a:cubicBezTo>
                <a:cubicBezTo>
                  <a:pt x="91465" y="12104"/>
                  <a:pt x="91585" y="12125"/>
                  <a:pt x="91704" y="12125"/>
                </a:cubicBezTo>
                <a:cubicBezTo>
                  <a:pt x="91747" y="12125"/>
                  <a:pt x="91790" y="12122"/>
                  <a:pt x="91831" y="12116"/>
                </a:cubicBezTo>
                <a:cubicBezTo>
                  <a:pt x="92229" y="12094"/>
                  <a:pt x="92648" y="12050"/>
                  <a:pt x="93067" y="12006"/>
                </a:cubicBezTo>
                <a:cubicBezTo>
                  <a:pt x="93157" y="11997"/>
                  <a:pt x="93247" y="11988"/>
                  <a:pt x="93336" y="11988"/>
                </a:cubicBezTo>
                <a:cubicBezTo>
                  <a:pt x="93464" y="11988"/>
                  <a:pt x="93590" y="12007"/>
                  <a:pt x="93707" y="12072"/>
                </a:cubicBezTo>
                <a:cubicBezTo>
                  <a:pt x="93899" y="12190"/>
                  <a:pt x="94100" y="12219"/>
                  <a:pt x="94304" y="12219"/>
                </a:cubicBezTo>
                <a:cubicBezTo>
                  <a:pt x="94406" y="12219"/>
                  <a:pt x="94509" y="12212"/>
                  <a:pt x="94612" y="12204"/>
                </a:cubicBezTo>
                <a:cubicBezTo>
                  <a:pt x="94811" y="12204"/>
                  <a:pt x="95009" y="12204"/>
                  <a:pt x="95208" y="12227"/>
                </a:cubicBezTo>
                <a:cubicBezTo>
                  <a:pt x="95782" y="12249"/>
                  <a:pt x="96334" y="12315"/>
                  <a:pt x="96907" y="12359"/>
                </a:cubicBezTo>
                <a:cubicBezTo>
                  <a:pt x="97062" y="12359"/>
                  <a:pt x="97216" y="12359"/>
                  <a:pt x="97371" y="12337"/>
                </a:cubicBezTo>
                <a:cubicBezTo>
                  <a:pt x="97459" y="12337"/>
                  <a:pt x="97547" y="12315"/>
                  <a:pt x="97525" y="12160"/>
                </a:cubicBezTo>
                <a:cubicBezTo>
                  <a:pt x="97393" y="12138"/>
                  <a:pt x="97238" y="12116"/>
                  <a:pt x="97106" y="12072"/>
                </a:cubicBezTo>
                <a:cubicBezTo>
                  <a:pt x="97018" y="12072"/>
                  <a:pt x="96929" y="12050"/>
                  <a:pt x="96974" y="11873"/>
                </a:cubicBezTo>
                <a:cubicBezTo>
                  <a:pt x="97062" y="11873"/>
                  <a:pt x="97160" y="11864"/>
                  <a:pt x="97255" y="11864"/>
                </a:cubicBezTo>
                <a:cubicBezTo>
                  <a:pt x="97302" y="11864"/>
                  <a:pt x="97349" y="11866"/>
                  <a:pt x="97393" y="11873"/>
                </a:cubicBezTo>
                <a:cubicBezTo>
                  <a:pt x="97592" y="11896"/>
                  <a:pt x="97790" y="11962"/>
                  <a:pt x="97989" y="12006"/>
                </a:cubicBezTo>
                <a:cubicBezTo>
                  <a:pt x="98107" y="12024"/>
                  <a:pt x="98228" y="12038"/>
                  <a:pt x="98352" y="12038"/>
                </a:cubicBezTo>
                <a:cubicBezTo>
                  <a:pt x="98529" y="12038"/>
                  <a:pt x="98711" y="12009"/>
                  <a:pt x="98894" y="11918"/>
                </a:cubicBezTo>
                <a:cubicBezTo>
                  <a:pt x="98894" y="11697"/>
                  <a:pt x="98894" y="11520"/>
                  <a:pt x="98739" y="11344"/>
                </a:cubicBezTo>
                <a:cubicBezTo>
                  <a:pt x="98680" y="11339"/>
                  <a:pt x="98620" y="11337"/>
                  <a:pt x="98561" y="11337"/>
                </a:cubicBezTo>
                <a:cubicBezTo>
                  <a:pt x="98334" y="11337"/>
                  <a:pt x="98110" y="11376"/>
                  <a:pt x="97900" y="11498"/>
                </a:cubicBezTo>
                <a:cubicBezTo>
                  <a:pt x="97887" y="11505"/>
                  <a:pt x="97874" y="11508"/>
                  <a:pt x="97862" y="11508"/>
                </a:cubicBezTo>
                <a:cubicBezTo>
                  <a:pt x="97798" y="11508"/>
                  <a:pt x="97761" y="11418"/>
                  <a:pt x="97724" y="11344"/>
                </a:cubicBezTo>
                <a:cubicBezTo>
                  <a:pt x="97415" y="11322"/>
                  <a:pt x="97106" y="11300"/>
                  <a:pt x="96841" y="11123"/>
                </a:cubicBezTo>
                <a:cubicBezTo>
                  <a:pt x="96747" y="11063"/>
                  <a:pt x="96656" y="11033"/>
                  <a:pt x="96569" y="11033"/>
                </a:cubicBezTo>
                <a:cubicBezTo>
                  <a:pt x="96433" y="11033"/>
                  <a:pt x="96309" y="11107"/>
                  <a:pt x="96201" y="11255"/>
                </a:cubicBezTo>
                <a:cubicBezTo>
                  <a:pt x="96179" y="11278"/>
                  <a:pt x="96135" y="11322"/>
                  <a:pt x="96113" y="11344"/>
                </a:cubicBezTo>
                <a:cubicBezTo>
                  <a:pt x="96051" y="11388"/>
                  <a:pt x="95985" y="11411"/>
                  <a:pt x="95925" y="11411"/>
                </a:cubicBezTo>
                <a:cubicBezTo>
                  <a:pt x="95838" y="11411"/>
                  <a:pt x="95764" y="11361"/>
                  <a:pt x="95738" y="11255"/>
                </a:cubicBezTo>
                <a:cubicBezTo>
                  <a:pt x="95671" y="10991"/>
                  <a:pt x="95495" y="10924"/>
                  <a:pt x="95274" y="10858"/>
                </a:cubicBezTo>
                <a:cubicBezTo>
                  <a:pt x="94876" y="10768"/>
                  <a:pt x="94493" y="10692"/>
                  <a:pt x="94088" y="10692"/>
                </a:cubicBezTo>
                <a:cubicBezTo>
                  <a:pt x="93999" y="10692"/>
                  <a:pt x="93909" y="10696"/>
                  <a:pt x="93818" y="10704"/>
                </a:cubicBezTo>
                <a:cubicBezTo>
                  <a:pt x="93731" y="10717"/>
                  <a:pt x="93646" y="10724"/>
                  <a:pt x="93562" y="10724"/>
                </a:cubicBezTo>
                <a:cubicBezTo>
                  <a:pt x="93368" y="10724"/>
                  <a:pt x="93179" y="10686"/>
                  <a:pt x="92979" y="10593"/>
                </a:cubicBezTo>
                <a:cubicBezTo>
                  <a:pt x="92847" y="10535"/>
                  <a:pt x="92714" y="10495"/>
                  <a:pt x="92569" y="10495"/>
                </a:cubicBezTo>
                <a:cubicBezTo>
                  <a:pt x="92496" y="10495"/>
                  <a:pt x="92420" y="10505"/>
                  <a:pt x="92339" y="10527"/>
                </a:cubicBezTo>
                <a:cubicBezTo>
                  <a:pt x="92162" y="10395"/>
                  <a:pt x="91942" y="10373"/>
                  <a:pt x="91721" y="10351"/>
                </a:cubicBezTo>
                <a:cubicBezTo>
                  <a:pt x="91478" y="10329"/>
                  <a:pt x="91236" y="10329"/>
                  <a:pt x="90993" y="10262"/>
                </a:cubicBezTo>
                <a:cubicBezTo>
                  <a:pt x="90433" y="10113"/>
                  <a:pt x="89873" y="10058"/>
                  <a:pt x="89300" y="10058"/>
                </a:cubicBezTo>
                <a:cubicBezTo>
                  <a:pt x="89196" y="10058"/>
                  <a:pt x="89090" y="10060"/>
                  <a:pt x="88984" y="10064"/>
                </a:cubicBezTo>
                <a:cubicBezTo>
                  <a:pt x="88609" y="10064"/>
                  <a:pt x="88389" y="9931"/>
                  <a:pt x="88300" y="9556"/>
                </a:cubicBezTo>
                <a:cubicBezTo>
                  <a:pt x="87994" y="9716"/>
                  <a:pt x="87688" y="9800"/>
                  <a:pt x="87363" y="9800"/>
                </a:cubicBezTo>
                <a:cubicBezTo>
                  <a:pt x="87196" y="9800"/>
                  <a:pt x="87024" y="9778"/>
                  <a:pt x="86844" y="9733"/>
                </a:cubicBezTo>
                <a:cubicBezTo>
                  <a:pt x="86579" y="9644"/>
                  <a:pt x="86292" y="9666"/>
                  <a:pt x="86005" y="9622"/>
                </a:cubicBezTo>
                <a:cubicBezTo>
                  <a:pt x="85895" y="9622"/>
                  <a:pt x="85784" y="9534"/>
                  <a:pt x="85674" y="9468"/>
                </a:cubicBezTo>
                <a:cubicBezTo>
                  <a:pt x="85718" y="9402"/>
                  <a:pt x="85740" y="9335"/>
                  <a:pt x="85762" y="9335"/>
                </a:cubicBezTo>
                <a:cubicBezTo>
                  <a:pt x="86137" y="9181"/>
                  <a:pt x="86513" y="9049"/>
                  <a:pt x="86932" y="8916"/>
                </a:cubicBezTo>
                <a:cubicBezTo>
                  <a:pt x="86954" y="9026"/>
                  <a:pt x="86976" y="9115"/>
                  <a:pt x="86998" y="9181"/>
                </a:cubicBezTo>
                <a:cubicBezTo>
                  <a:pt x="87042" y="9247"/>
                  <a:pt x="87086" y="9291"/>
                  <a:pt x="87109" y="9335"/>
                </a:cubicBezTo>
                <a:cubicBezTo>
                  <a:pt x="87377" y="9285"/>
                  <a:pt x="87543" y="9254"/>
                  <a:pt x="87673" y="9254"/>
                </a:cubicBezTo>
                <a:cubicBezTo>
                  <a:pt x="87885" y="9254"/>
                  <a:pt x="87999" y="9337"/>
                  <a:pt x="88300" y="9556"/>
                </a:cubicBezTo>
                <a:cubicBezTo>
                  <a:pt x="88521" y="9358"/>
                  <a:pt x="88322" y="9093"/>
                  <a:pt x="88389" y="8872"/>
                </a:cubicBezTo>
                <a:cubicBezTo>
                  <a:pt x="88442" y="8854"/>
                  <a:pt x="88496" y="8822"/>
                  <a:pt x="88549" y="8822"/>
                </a:cubicBezTo>
                <a:cubicBezTo>
                  <a:pt x="88562" y="8822"/>
                  <a:pt x="88575" y="8824"/>
                  <a:pt x="88587" y="8828"/>
                </a:cubicBezTo>
                <a:cubicBezTo>
                  <a:pt x="88808" y="8872"/>
                  <a:pt x="89029" y="8872"/>
                  <a:pt x="89205" y="8982"/>
                </a:cubicBezTo>
                <a:cubicBezTo>
                  <a:pt x="89426" y="9115"/>
                  <a:pt x="89249" y="9358"/>
                  <a:pt x="89271" y="9556"/>
                </a:cubicBezTo>
                <a:cubicBezTo>
                  <a:pt x="89271" y="9578"/>
                  <a:pt x="89271" y="9600"/>
                  <a:pt x="89293" y="9622"/>
                </a:cubicBezTo>
                <a:cubicBezTo>
                  <a:pt x="89315" y="9733"/>
                  <a:pt x="89404" y="9799"/>
                  <a:pt x="89536" y="9799"/>
                </a:cubicBezTo>
                <a:cubicBezTo>
                  <a:pt x="89602" y="9799"/>
                  <a:pt x="89669" y="9777"/>
                  <a:pt x="89713" y="9755"/>
                </a:cubicBezTo>
                <a:cubicBezTo>
                  <a:pt x="89996" y="9664"/>
                  <a:pt x="90273" y="9608"/>
                  <a:pt x="90548" y="9608"/>
                </a:cubicBezTo>
                <a:cubicBezTo>
                  <a:pt x="90808" y="9608"/>
                  <a:pt x="91066" y="9659"/>
                  <a:pt x="91324" y="9777"/>
                </a:cubicBezTo>
                <a:cubicBezTo>
                  <a:pt x="91371" y="9800"/>
                  <a:pt x="91417" y="9811"/>
                  <a:pt x="91462" y="9811"/>
                </a:cubicBezTo>
                <a:cubicBezTo>
                  <a:pt x="91585" y="9811"/>
                  <a:pt x="91702" y="9730"/>
                  <a:pt x="91831" y="9600"/>
                </a:cubicBezTo>
                <a:cubicBezTo>
                  <a:pt x="91544" y="9534"/>
                  <a:pt x="91302" y="9490"/>
                  <a:pt x="91081" y="9446"/>
                </a:cubicBezTo>
                <a:cubicBezTo>
                  <a:pt x="91026" y="9435"/>
                  <a:pt x="90965" y="9435"/>
                  <a:pt x="90907" y="9435"/>
                </a:cubicBezTo>
                <a:cubicBezTo>
                  <a:pt x="90849" y="9435"/>
                  <a:pt x="90794" y="9435"/>
                  <a:pt x="90750" y="9424"/>
                </a:cubicBezTo>
                <a:cubicBezTo>
                  <a:pt x="90618" y="9402"/>
                  <a:pt x="90529" y="9313"/>
                  <a:pt x="90573" y="9181"/>
                </a:cubicBezTo>
                <a:cubicBezTo>
                  <a:pt x="90595" y="9093"/>
                  <a:pt x="90706" y="9026"/>
                  <a:pt x="90794" y="8982"/>
                </a:cubicBezTo>
                <a:cubicBezTo>
                  <a:pt x="90812" y="8973"/>
                  <a:pt x="90838" y="8968"/>
                  <a:pt x="90865" y="8968"/>
                </a:cubicBezTo>
                <a:cubicBezTo>
                  <a:pt x="90904" y="8968"/>
                  <a:pt x="90945" y="8979"/>
                  <a:pt x="90971" y="9004"/>
                </a:cubicBezTo>
                <a:cubicBezTo>
                  <a:pt x="91236" y="9203"/>
                  <a:pt x="91522" y="9159"/>
                  <a:pt x="91809" y="9181"/>
                </a:cubicBezTo>
                <a:cubicBezTo>
                  <a:pt x="91940" y="9194"/>
                  <a:pt x="92072" y="9199"/>
                  <a:pt x="92204" y="9199"/>
                </a:cubicBezTo>
                <a:cubicBezTo>
                  <a:pt x="92438" y="9199"/>
                  <a:pt x="92674" y="9185"/>
                  <a:pt x="92911" y="9185"/>
                </a:cubicBezTo>
                <a:cubicBezTo>
                  <a:pt x="93198" y="9185"/>
                  <a:pt x="93486" y="9205"/>
                  <a:pt x="93774" y="9291"/>
                </a:cubicBezTo>
                <a:cubicBezTo>
                  <a:pt x="93812" y="9304"/>
                  <a:pt x="93855" y="9310"/>
                  <a:pt x="93900" y="9310"/>
                </a:cubicBezTo>
                <a:cubicBezTo>
                  <a:pt x="94007" y="9310"/>
                  <a:pt x="94128" y="9278"/>
                  <a:pt x="94237" y="9247"/>
                </a:cubicBezTo>
                <a:cubicBezTo>
                  <a:pt x="94303" y="9247"/>
                  <a:pt x="94347" y="9181"/>
                  <a:pt x="94480" y="9093"/>
                </a:cubicBezTo>
                <a:cubicBezTo>
                  <a:pt x="93818" y="8828"/>
                  <a:pt x="93200" y="8916"/>
                  <a:pt x="92604" y="8784"/>
                </a:cubicBezTo>
                <a:cubicBezTo>
                  <a:pt x="92008" y="8673"/>
                  <a:pt x="91412" y="8607"/>
                  <a:pt x="90816" y="8519"/>
                </a:cubicBezTo>
                <a:cubicBezTo>
                  <a:pt x="90914" y="8477"/>
                  <a:pt x="91012" y="8462"/>
                  <a:pt x="91110" y="8462"/>
                </a:cubicBezTo>
                <a:cubicBezTo>
                  <a:pt x="91167" y="8462"/>
                  <a:pt x="91223" y="8467"/>
                  <a:pt x="91280" y="8475"/>
                </a:cubicBezTo>
                <a:cubicBezTo>
                  <a:pt x="91787" y="8519"/>
                  <a:pt x="92295" y="8519"/>
                  <a:pt x="92780" y="8607"/>
                </a:cubicBezTo>
                <a:cubicBezTo>
                  <a:pt x="93332" y="8740"/>
                  <a:pt x="93862" y="8784"/>
                  <a:pt x="94414" y="8850"/>
                </a:cubicBezTo>
                <a:cubicBezTo>
                  <a:pt x="94833" y="8894"/>
                  <a:pt x="95252" y="8960"/>
                  <a:pt x="95671" y="9026"/>
                </a:cubicBezTo>
                <a:cubicBezTo>
                  <a:pt x="95686" y="9026"/>
                  <a:pt x="95703" y="9028"/>
                  <a:pt x="95721" y="9028"/>
                </a:cubicBezTo>
                <a:cubicBezTo>
                  <a:pt x="95782" y="9028"/>
                  <a:pt x="95853" y="9014"/>
                  <a:pt x="95870" y="8894"/>
                </a:cubicBezTo>
                <a:cubicBezTo>
                  <a:pt x="95716" y="8850"/>
                  <a:pt x="95583" y="8806"/>
                  <a:pt x="95451" y="8784"/>
                </a:cubicBezTo>
                <a:cubicBezTo>
                  <a:pt x="95164" y="8740"/>
                  <a:pt x="94877" y="8717"/>
                  <a:pt x="94590" y="8673"/>
                </a:cubicBezTo>
                <a:cubicBezTo>
                  <a:pt x="94237" y="8629"/>
                  <a:pt x="93906" y="8563"/>
                  <a:pt x="93553" y="8497"/>
                </a:cubicBezTo>
                <a:cubicBezTo>
                  <a:pt x="92582" y="8386"/>
                  <a:pt x="91633" y="8254"/>
                  <a:pt x="90662" y="8122"/>
                </a:cubicBezTo>
                <a:cubicBezTo>
                  <a:pt x="90595" y="8122"/>
                  <a:pt x="90529" y="8100"/>
                  <a:pt x="90463" y="8077"/>
                </a:cubicBezTo>
                <a:cubicBezTo>
                  <a:pt x="90154" y="8033"/>
                  <a:pt x="89823" y="7967"/>
                  <a:pt x="89492" y="7923"/>
                </a:cubicBezTo>
                <a:cubicBezTo>
                  <a:pt x="89249" y="7901"/>
                  <a:pt x="89006" y="7901"/>
                  <a:pt x="88764" y="7857"/>
                </a:cubicBezTo>
                <a:cubicBezTo>
                  <a:pt x="87793" y="7636"/>
                  <a:pt x="86822" y="7504"/>
                  <a:pt x="85828" y="7393"/>
                </a:cubicBezTo>
                <a:cubicBezTo>
                  <a:pt x="84813" y="7261"/>
                  <a:pt x="83776" y="7217"/>
                  <a:pt x="82761" y="7018"/>
                </a:cubicBezTo>
                <a:cubicBezTo>
                  <a:pt x="82187" y="6908"/>
                  <a:pt x="81613" y="6886"/>
                  <a:pt x="81039" y="6820"/>
                </a:cubicBezTo>
                <a:cubicBezTo>
                  <a:pt x="80333" y="6731"/>
                  <a:pt x="79605" y="6665"/>
                  <a:pt x="78877" y="6555"/>
                </a:cubicBezTo>
                <a:cubicBezTo>
                  <a:pt x="78496" y="6517"/>
                  <a:pt x="78131" y="6462"/>
                  <a:pt x="77754" y="6462"/>
                </a:cubicBezTo>
                <a:cubicBezTo>
                  <a:pt x="77695" y="6462"/>
                  <a:pt x="77635" y="6463"/>
                  <a:pt x="77575" y="6466"/>
                </a:cubicBezTo>
                <a:cubicBezTo>
                  <a:pt x="77420" y="6466"/>
                  <a:pt x="77266" y="6422"/>
                  <a:pt x="77111" y="6378"/>
                </a:cubicBezTo>
                <a:cubicBezTo>
                  <a:pt x="76920" y="6330"/>
                  <a:pt x="76741" y="6294"/>
                  <a:pt x="76556" y="6294"/>
                </a:cubicBezTo>
                <a:cubicBezTo>
                  <a:pt x="76485" y="6294"/>
                  <a:pt x="76413" y="6300"/>
                  <a:pt x="76339" y="6312"/>
                </a:cubicBezTo>
                <a:cubicBezTo>
                  <a:pt x="76206" y="6312"/>
                  <a:pt x="76074" y="6290"/>
                  <a:pt x="75941" y="6268"/>
                </a:cubicBezTo>
                <a:cubicBezTo>
                  <a:pt x="75566" y="6224"/>
                  <a:pt x="75191" y="6157"/>
                  <a:pt x="74816" y="6135"/>
                </a:cubicBezTo>
                <a:cubicBezTo>
                  <a:pt x="73845" y="6047"/>
                  <a:pt x="72896" y="5981"/>
                  <a:pt x="71925" y="5893"/>
                </a:cubicBezTo>
                <a:cubicBezTo>
                  <a:pt x="71885" y="5893"/>
                  <a:pt x="71845" y="5893"/>
                  <a:pt x="71806" y="5893"/>
                </a:cubicBezTo>
                <a:cubicBezTo>
                  <a:pt x="71648" y="5893"/>
                  <a:pt x="71492" y="5879"/>
                  <a:pt x="71351" y="5738"/>
                </a:cubicBezTo>
                <a:cubicBezTo>
                  <a:pt x="71903" y="5539"/>
                  <a:pt x="72454" y="5429"/>
                  <a:pt x="72962" y="5142"/>
                </a:cubicBezTo>
                <a:cubicBezTo>
                  <a:pt x="73006" y="5120"/>
                  <a:pt x="73094" y="5098"/>
                  <a:pt x="73161" y="5098"/>
                </a:cubicBezTo>
                <a:cubicBezTo>
                  <a:pt x="73328" y="5098"/>
                  <a:pt x="73500" y="5109"/>
                  <a:pt x="73672" y="5109"/>
                </a:cubicBezTo>
                <a:cubicBezTo>
                  <a:pt x="73930" y="5109"/>
                  <a:pt x="74189" y="5085"/>
                  <a:pt x="74441" y="4966"/>
                </a:cubicBezTo>
                <a:cubicBezTo>
                  <a:pt x="74462" y="4955"/>
                  <a:pt x="74486" y="4951"/>
                  <a:pt x="74511" y="4951"/>
                </a:cubicBezTo>
                <a:cubicBezTo>
                  <a:pt x="74591" y="4951"/>
                  <a:pt x="74688" y="4993"/>
                  <a:pt x="74772" y="5010"/>
                </a:cubicBezTo>
                <a:cubicBezTo>
                  <a:pt x="74831" y="5022"/>
                  <a:pt x="74890" y="5027"/>
                  <a:pt x="74949" y="5027"/>
                </a:cubicBezTo>
                <a:cubicBezTo>
                  <a:pt x="75109" y="5027"/>
                  <a:pt x="75266" y="4986"/>
                  <a:pt x="75412" y="4922"/>
                </a:cubicBezTo>
                <a:cubicBezTo>
                  <a:pt x="75478" y="4899"/>
                  <a:pt x="75522" y="4811"/>
                  <a:pt x="75566" y="4745"/>
                </a:cubicBezTo>
                <a:cubicBezTo>
                  <a:pt x="75412" y="4679"/>
                  <a:pt x="75301" y="4613"/>
                  <a:pt x="75191" y="4568"/>
                </a:cubicBezTo>
                <a:cubicBezTo>
                  <a:pt x="75699" y="4480"/>
                  <a:pt x="76206" y="4458"/>
                  <a:pt x="76692" y="4458"/>
                </a:cubicBezTo>
                <a:cubicBezTo>
                  <a:pt x="76714" y="4568"/>
                  <a:pt x="76714" y="4635"/>
                  <a:pt x="76736" y="4679"/>
                </a:cubicBezTo>
                <a:cubicBezTo>
                  <a:pt x="76736" y="4745"/>
                  <a:pt x="76736" y="4811"/>
                  <a:pt x="76758" y="4877"/>
                </a:cubicBezTo>
                <a:cubicBezTo>
                  <a:pt x="77089" y="4811"/>
                  <a:pt x="77089" y="4789"/>
                  <a:pt x="77111" y="4237"/>
                </a:cubicBezTo>
                <a:cubicBezTo>
                  <a:pt x="76780" y="4105"/>
                  <a:pt x="76427" y="4127"/>
                  <a:pt x="76074" y="4105"/>
                </a:cubicBezTo>
                <a:cubicBezTo>
                  <a:pt x="75125" y="4017"/>
                  <a:pt x="74176" y="3973"/>
                  <a:pt x="73249" y="3862"/>
                </a:cubicBezTo>
                <a:cubicBezTo>
                  <a:pt x="72695" y="3807"/>
                  <a:pt x="72156" y="3643"/>
                  <a:pt x="71606" y="3643"/>
                </a:cubicBezTo>
                <a:cubicBezTo>
                  <a:pt x="71500" y="3643"/>
                  <a:pt x="71392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2" y="3642"/>
                </a:cubicBezTo>
                <a:cubicBezTo>
                  <a:pt x="70336" y="3487"/>
                  <a:pt x="69497" y="3443"/>
                  <a:pt x="68703" y="3156"/>
                </a:cubicBezTo>
                <a:cubicBezTo>
                  <a:pt x="68621" y="3129"/>
                  <a:pt x="68522" y="3110"/>
                  <a:pt x="68427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11" y="3181"/>
                  <a:pt x="67968" y="3196"/>
                  <a:pt x="67829" y="3196"/>
                </a:cubicBezTo>
                <a:cubicBezTo>
                  <a:pt x="67641" y="3196"/>
                  <a:pt x="67458" y="3169"/>
                  <a:pt x="67268" y="3156"/>
                </a:cubicBezTo>
                <a:cubicBezTo>
                  <a:pt x="66452" y="3068"/>
                  <a:pt x="65635" y="2979"/>
                  <a:pt x="64840" y="2913"/>
                </a:cubicBezTo>
                <a:cubicBezTo>
                  <a:pt x="64796" y="2906"/>
                  <a:pt x="64752" y="2903"/>
                  <a:pt x="64708" y="2903"/>
                </a:cubicBezTo>
                <a:cubicBezTo>
                  <a:pt x="64620" y="2903"/>
                  <a:pt x="64531" y="2913"/>
                  <a:pt x="64443" y="2913"/>
                </a:cubicBezTo>
                <a:cubicBezTo>
                  <a:pt x="64362" y="2919"/>
                  <a:pt x="64281" y="2921"/>
                  <a:pt x="64199" y="2921"/>
                </a:cubicBezTo>
                <a:cubicBezTo>
                  <a:pt x="63618" y="2921"/>
                  <a:pt x="63038" y="2797"/>
                  <a:pt x="62457" y="2759"/>
                </a:cubicBezTo>
                <a:cubicBezTo>
                  <a:pt x="62369" y="2759"/>
                  <a:pt x="62280" y="2737"/>
                  <a:pt x="62214" y="2693"/>
                </a:cubicBezTo>
                <a:cubicBezTo>
                  <a:pt x="62082" y="2648"/>
                  <a:pt x="61949" y="2582"/>
                  <a:pt x="61927" y="2428"/>
                </a:cubicBezTo>
                <a:cubicBezTo>
                  <a:pt x="61905" y="2339"/>
                  <a:pt x="62038" y="2273"/>
                  <a:pt x="62302" y="2251"/>
                </a:cubicBezTo>
                <a:cubicBezTo>
                  <a:pt x="62325" y="2240"/>
                  <a:pt x="62358" y="2240"/>
                  <a:pt x="62391" y="2240"/>
                </a:cubicBezTo>
                <a:cubicBezTo>
                  <a:pt x="62424" y="2240"/>
                  <a:pt x="62457" y="2240"/>
                  <a:pt x="62479" y="2229"/>
                </a:cubicBezTo>
                <a:cubicBezTo>
                  <a:pt x="62567" y="2229"/>
                  <a:pt x="62678" y="2207"/>
                  <a:pt x="62634" y="2053"/>
                </a:cubicBezTo>
                <a:cubicBezTo>
                  <a:pt x="62302" y="1898"/>
                  <a:pt x="61905" y="2008"/>
                  <a:pt x="61464" y="1832"/>
                </a:cubicBezTo>
                <a:cubicBezTo>
                  <a:pt x="61703" y="1795"/>
                  <a:pt x="61933" y="1782"/>
                  <a:pt x="62158" y="1782"/>
                </a:cubicBezTo>
                <a:cubicBezTo>
                  <a:pt x="62694" y="1782"/>
                  <a:pt x="63198" y="1856"/>
                  <a:pt x="63708" y="1856"/>
                </a:cubicBezTo>
                <a:cubicBezTo>
                  <a:pt x="63754" y="1856"/>
                  <a:pt x="63801" y="1855"/>
                  <a:pt x="63847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53" y="2187"/>
                  <a:pt x="64172" y="2332"/>
                  <a:pt x="64286" y="2332"/>
                </a:cubicBezTo>
                <a:cubicBezTo>
                  <a:pt x="64306" y="2332"/>
                  <a:pt x="64329" y="2327"/>
                  <a:pt x="64355" y="2317"/>
                </a:cubicBezTo>
                <a:cubicBezTo>
                  <a:pt x="64443" y="2317"/>
                  <a:pt x="64465" y="2163"/>
                  <a:pt x="64531" y="2075"/>
                </a:cubicBezTo>
                <a:cubicBezTo>
                  <a:pt x="64576" y="2030"/>
                  <a:pt x="64620" y="1986"/>
                  <a:pt x="64686" y="1920"/>
                </a:cubicBezTo>
                <a:cubicBezTo>
                  <a:pt x="64850" y="1920"/>
                  <a:pt x="65028" y="1934"/>
                  <a:pt x="65205" y="1934"/>
                </a:cubicBezTo>
                <a:cubicBezTo>
                  <a:pt x="65337" y="1934"/>
                  <a:pt x="65468" y="1926"/>
                  <a:pt x="65591" y="1898"/>
                </a:cubicBezTo>
                <a:cubicBezTo>
                  <a:pt x="65750" y="1858"/>
                  <a:pt x="65904" y="1841"/>
                  <a:pt x="66054" y="1841"/>
                </a:cubicBezTo>
                <a:cubicBezTo>
                  <a:pt x="66319" y="1841"/>
                  <a:pt x="66573" y="1894"/>
                  <a:pt x="66827" y="1964"/>
                </a:cubicBezTo>
                <a:cubicBezTo>
                  <a:pt x="66941" y="1995"/>
                  <a:pt x="67051" y="2017"/>
                  <a:pt x="67160" y="2017"/>
                </a:cubicBezTo>
                <a:cubicBezTo>
                  <a:pt x="67283" y="2017"/>
                  <a:pt x="67405" y="1990"/>
                  <a:pt x="67533" y="1920"/>
                </a:cubicBezTo>
                <a:cubicBezTo>
                  <a:pt x="67622" y="1870"/>
                  <a:pt x="67716" y="1848"/>
                  <a:pt x="67811" y="1848"/>
                </a:cubicBezTo>
                <a:cubicBezTo>
                  <a:pt x="67926" y="1848"/>
                  <a:pt x="68042" y="1882"/>
                  <a:pt x="68151" y="1942"/>
                </a:cubicBezTo>
                <a:cubicBezTo>
                  <a:pt x="68215" y="1974"/>
                  <a:pt x="68304" y="1995"/>
                  <a:pt x="68390" y="1995"/>
                </a:cubicBezTo>
                <a:cubicBezTo>
                  <a:pt x="68421" y="1995"/>
                  <a:pt x="68452" y="1992"/>
                  <a:pt x="68482" y="1986"/>
                </a:cubicBezTo>
                <a:cubicBezTo>
                  <a:pt x="68861" y="1880"/>
                  <a:pt x="69240" y="1795"/>
                  <a:pt x="69627" y="1795"/>
                </a:cubicBezTo>
                <a:cubicBezTo>
                  <a:pt x="69802" y="1795"/>
                  <a:pt x="69980" y="1812"/>
                  <a:pt x="70159" y="1854"/>
                </a:cubicBezTo>
                <a:cubicBezTo>
                  <a:pt x="70203" y="1854"/>
                  <a:pt x="70292" y="1766"/>
                  <a:pt x="70292" y="1721"/>
                </a:cubicBezTo>
                <a:cubicBezTo>
                  <a:pt x="70292" y="1677"/>
                  <a:pt x="70225" y="1589"/>
                  <a:pt x="70181" y="1589"/>
                </a:cubicBezTo>
                <a:cubicBezTo>
                  <a:pt x="69961" y="1567"/>
                  <a:pt x="69740" y="1589"/>
                  <a:pt x="69519" y="1545"/>
                </a:cubicBezTo>
                <a:cubicBezTo>
                  <a:pt x="69232" y="1479"/>
                  <a:pt x="68967" y="1457"/>
                  <a:pt x="68681" y="1457"/>
                </a:cubicBezTo>
                <a:cubicBezTo>
                  <a:pt x="68522" y="1457"/>
                  <a:pt x="68363" y="1460"/>
                  <a:pt x="68204" y="1460"/>
                </a:cubicBezTo>
                <a:cubicBezTo>
                  <a:pt x="67965" y="1460"/>
                  <a:pt x="67727" y="1452"/>
                  <a:pt x="67489" y="1412"/>
                </a:cubicBezTo>
                <a:cubicBezTo>
                  <a:pt x="66738" y="1258"/>
                  <a:pt x="65966" y="1214"/>
                  <a:pt x="65238" y="927"/>
                </a:cubicBezTo>
                <a:cubicBezTo>
                  <a:pt x="65127" y="883"/>
                  <a:pt x="65017" y="861"/>
                  <a:pt x="64907" y="861"/>
                </a:cubicBezTo>
                <a:cubicBezTo>
                  <a:pt x="64156" y="861"/>
                  <a:pt x="63406" y="795"/>
                  <a:pt x="62678" y="684"/>
                </a:cubicBezTo>
                <a:cubicBezTo>
                  <a:pt x="62435" y="662"/>
                  <a:pt x="62192" y="662"/>
                  <a:pt x="61949" y="640"/>
                </a:cubicBezTo>
                <a:cubicBezTo>
                  <a:pt x="61353" y="596"/>
                  <a:pt x="60758" y="640"/>
                  <a:pt x="60184" y="508"/>
                </a:cubicBezTo>
                <a:cubicBezTo>
                  <a:pt x="60162" y="500"/>
                  <a:pt x="60140" y="498"/>
                  <a:pt x="60118" y="498"/>
                </a:cubicBezTo>
                <a:cubicBezTo>
                  <a:pt x="60073" y="498"/>
                  <a:pt x="60029" y="508"/>
                  <a:pt x="59985" y="508"/>
                </a:cubicBezTo>
                <a:cubicBezTo>
                  <a:pt x="59764" y="508"/>
                  <a:pt x="59544" y="517"/>
                  <a:pt x="59323" y="517"/>
                </a:cubicBezTo>
                <a:cubicBezTo>
                  <a:pt x="59213" y="517"/>
                  <a:pt x="59102" y="515"/>
                  <a:pt x="58992" y="508"/>
                </a:cubicBezTo>
                <a:cubicBezTo>
                  <a:pt x="57381" y="397"/>
                  <a:pt x="55792" y="265"/>
                  <a:pt x="54181" y="155"/>
                </a:cubicBezTo>
                <a:cubicBezTo>
                  <a:pt x="53985" y="137"/>
                  <a:pt x="53788" y="104"/>
                  <a:pt x="53592" y="104"/>
                </a:cubicBezTo>
                <a:cubicBezTo>
                  <a:pt x="53545" y="104"/>
                  <a:pt x="53499" y="106"/>
                  <a:pt x="53453" y="110"/>
                </a:cubicBezTo>
                <a:cubicBezTo>
                  <a:pt x="53250" y="135"/>
                  <a:pt x="53047" y="144"/>
                  <a:pt x="52844" y="144"/>
                </a:cubicBezTo>
                <a:cubicBezTo>
                  <a:pt x="52495" y="144"/>
                  <a:pt x="52146" y="116"/>
                  <a:pt x="51797" y="88"/>
                </a:cubicBezTo>
                <a:cubicBezTo>
                  <a:pt x="51680" y="88"/>
                  <a:pt x="51562" y="79"/>
                  <a:pt x="51444" y="79"/>
                </a:cubicBezTo>
                <a:cubicBezTo>
                  <a:pt x="51385" y="79"/>
                  <a:pt x="51327" y="81"/>
                  <a:pt x="51268" y="88"/>
                </a:cubicBezTo>
                <a:cubicBezTo>
                  <a:pt x="51107" y="109"/>
                  <a:pt x="50946" y="117"/>
                  <a:pt x="50785" y="117"/>
                </a:cubicBezTo>
                <a:cubicBezTo>
                  <a:pt x="50438" y="117"/>
                  <a:pt x="50092" y="81"/>
                  <a:pt x="49745" y="66"/>
                </a:cubicBezTo>
                <a:cubicBezTo>
                  <a:pt x="48708" y="44"/>
                  <a:pt x="47692" y="22"/>
                  <a:pt x="46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-878300" y="362725"/>
            <a:ext cx="1925025" cy="382025"/>
          </a:xfrm>
          <a:custGeom>
            <a:avLst/>
            <a:gdLst/>
            <a:ahLst/>
            <a:cxnLst/>
            <a:rect l="l" t="t" r="r" b="b"/>
            <a:pathLst>
              <a:path w="77001" h="15281" extrusionOk="0">
                <a:moveTo>
                  <a:pt x="21650" y="825"/>
                </a:moveTo>
                <a:cubicBezTo>
                  <a:pt x="21673" y="869"/>
                  <a:pt x="21673" y="913"/>
                  <a:pt x="21717" y="979"/>
                </a:cubicBezTo>
                <a:cubicBezTo>
                  <a:pt x="21650" y="1001"/>
                  <a:pt x="21584" y="1023"/>
                  <a:pt x="21518" y="1045"/>
                </a:cubicBezTo>
                <a:cubicBezTo>
                  <a:pt x="21496" y="1045"/>
                  <a:pt x="21452" y="913"/>
                  <a:pt x="21474" y="913"/>
                </a:cubicBezTo>
                <a:cubicBezTo>
                  <a:pt x="21518" y="869"/>
                  <a:pt x="21584" y="847"/>
                  <a:pt x="21650" y="825"/>
                </a:cubicBezTo>
                <a:close/>
                <a:moveTo>
                  <a:pt x="18524" y="953"/>
                </a:moveTo>
                <a:cubicBezTo>
                  <a:pt x="18543" y="953"/>
                  <a:pt x="18563" y="1030"/>
                  <a:pt x="18583" y="1089"/>
                </a:cubicBezTo>
                <a:cubicBezTo>
                  <a:pt x="18517" y="1089"/>
                  <a:pt x="18450" y="1111"/>
                  <a:pt x="18384" y="1111"/>
                </a:cubicBezTo>
                <a:cubicBezTo>
                  <a:pt x="18362" y="1111"/>
                  <a:pt x="18340" y="1045"/>
                  <a:pt x="18318" y="1001"/>
                </a:cubicBezTo>
                <a:cubicBezTo>
                  <a:pt x="18384" y="979"/>
                  <a:pt x="18450" y="957"/>
                  <a:pt x="18517" y="957"/>
                </a:cubicBezTo>
                <a:cubicBezTo>
                  <a:pt x="18519" y="955"/>
                  <a:pt x="18521" y="953"/>
                  <a:pt x="18524" y="953"/>
                </a:cubicBezTo>
                <a:close/>
                <a:moveTo>
                  <a:pt x="11565" y="1111"/>
                </a:moveTo>
                <a:cubicBezTo>
                  <a:pt x="11609" y="1133"/>
                  <a:pt x="11653" y="1156"/>
                  <a:pt x="11675" y="1178"/>
                </a:cubicBezTo>
                <a:cubicBezTo>
                  <a:pt x="11675" y="1200"/>
                  <a:pt x="11653" y="1222"/>
                  <a:pt x="11653" y="1244"/>
                </a:cubicBezTo>
                <a:cubicBezTo>
                  <a:pt x="11609" y="1222"/>
                  <a:pt x="11565" y="1200"/>
                  <a:pt x="11543" y="1178"/>
                </a:cubicBezTo>
                <a:cubicBezTo>
                  <a:pt x="11543" y="1178"/>
                  <a:pt x="11565" y="1133"/>
                  <a:pt x="11565" y="1111"/>
                </a:cubicBezTo>
                <a:close/>
                <a:moveTo>
                  <a:pt x="14524" y="881"/>
                </a:moveTo>
                <a:cubicBezTo>
                  <a:pt x="14560" y="881"/>
                  <a:pt x="14598" y="885"/>
                  <a:pt x="14632" y="891"/>
                </a:cubicBezTo>
                <a:cubicBezTo>
                  <a:pt x="14743" y="913"/>
                  <a:pt x="14831" y="1001"/>
                  <a:pt x="14941" y="1045"/>
                </a:cubicBezTo>
                <a:cubicBezTo>
                  <a:pt x="14897" y="1133"/>
                  <a:pt x="14897" y="1222"/>
                  <a:pt x="14875" y="1222"/>
                </a:cubicBezTo>
                <a:cubicBezTo>
                  <a:pt x="14803" y="1258"/>
                  <a:pt x="14702" y="1294"/>
                  <a:pt x="14631" y="1294"/>
                </a:cubicBezTo>
                <a:cubicBezTo>
                  <a:pt x="14615" y="1294"/>
                  <a:pt x="14600" y="1292"/>
                  <a:pt x="14588" y="1288"/>
                </a:cubicBezTo>
                <a:cubicBezTo>
                  <a:pt x="14478" y="1244"/>
                  <a:pt x="14345" y="1133"/>
                  <a:pt x="14323" y="1045"/>
                </a:cubicBezTo>
                <a:cubicBezTo>
                  <a:pt x="14323" y="915"/>
                  <a:pt x="14420" y="881"/>
                  <a:pt x="14524" y="881"/>
                </a:cubicBezTo>
                <a:close/>
                <a:moveTo>
                  <a:pt x="8276" y="1200"/>
                </a:moveTo>
                <a:lnTo>
                  <a:pt x="8276" y="1200"/>
                </a:lnTo>
                <a:cubicBezTo>
                  <a:pt x="8166" y="1266"/>
                  <a:pt x="8078" y="1354"/>
                  <a:pt x="7967" y="1420"/>
                </a:cubicBezTo>
                <a:cubicBezTo>
                  <a:pt x="7963" y="1425"/>
                  <a:pt x="7957" y="1426"/>
                  <a:pt x="7950" y="1426"/>
                </a:cubicBezTo>
                <a:cubicBezTo>
                  <a:pt x="7921" y="1426"/>
                  <a:pt x="7871" y="1394"/>
                  <a:pt x="7835" y="1376"/>
                </a:cubicBezTo>
                <a:cubicBezTo>
                  <a:pt x="7857" y="1332"/>
                  <a:pt x="7857" y="1266"/>
                  <a:pt x="7879" y="1266"/>
                </a:cubicBezTo>
                <a:cubicBezTo>
                  <a:pt x="8012" y="1222"/>
                  <a:pt x="8144" y="1222"/>
                  <a:pt x="8276" y="1200"/>
                </a:cubicBezTo>
                <a:close/>
                <a:moveTo>
                  <a:pt x="3065" y="2403"/>
                </a:moveTo>
                <a:cubicBezTo>
                  <a:pt x="3108" y="2403"/>
                  <a:pt x="3154" y="2421"/>
                  <a:pt x="3200" y="2458"/>
                </a:cubicBezTo>
                <a:cubicBezTo>
                  <a:pt x="3245" y="2502"/>
                  <a:pt x="3245" y="2590"/>
                  <a:pt x="3311" y="2700"/>
                </a:cubicBezTo>
                <a:cubicBezTo>
                  <a:pt x="3208" y="2700"/>
                  <a:pt x="3124" y="2710"/>
                  <a:pt x="3061" y="2710"/>
                </a:cubicBezTo>
                <a:cubicBezTo>
                  <a:pt x="3029" y="2710"/>
                  <a:pt x="3002" y="2708"/>
                  <a:pt x="2980" y="2700"/>
                </a:cubicBezTo>
                <a:cubicBezTo>
                  <a:pt x="2936" y="2678"/>
                  <a:pt x="2891" y="2546"/>
                  <a:pt x="2914" y="2502"/>
                </a:cubicBezTo>
                <a:cubicBezTo>
                  <a:pt x="2952" y="2438"/>
                  <a:pt x="3006" y="2403"/>
                  <a:pt x="3065" y="2403"/>
                </a:cubicBezTo>
                <a:close/>
                <a:moveTo>
                  <a:pt x="62454" y="3688"/>
                </a:moveTo>
                <a:cubicBezTo>
                  <a:pt x="62561" y="3688"/>
                  <a:pt x="62680" y="3720"/>
                  <a:pt x="62788" y="3936"/>
                </a:cubicBezTo>
                <a:cubicBezTo>
                  <a:pt x="62589" y="3980"/>
                  <a:pt x="62457" y="4047"/>
                  <a:pt x="62302" y="4069"/>
                </a:cubicBezTo>
                <a:cubicBezTo>
                  <a:pt x="62236" y="4069"/>
                  <a:pt x="62126" y="3980"/>
                  <a:pt x="62060" y="3914"/>
                </a:cubicBezTo>
                <a:cubicBezTo>
                  <a:pt x="62015" y="3826"/>
                  <a:pt x="62148" y="3694"/>
                  <a:pt x="62324" y="3694"/>
                </a:cubicBezTo>
                <a:cubicBezTo>
                  <a:pt x="62364" y="3694"/>
                  <a:pt x="62408" y="3688"/>
                  <a:pt x="62454" y="3688"/>
                </a:cubicBezTo>
                <a:close/>
                <a:moveTo>
                  <a:pt x="61436" y="10560"/>
                </a:moveTo>
                <a:cubicBezTo>
                  <a:pt x="61480" y="10560"/>
                  <a:pt x="61521" y="10582"/>
                  <a:pt x="61552" y="10623"/>
                </a:cubicBezTo>
                <a:cubicBezTo>
                  <a:pt x="61574" y="10668"/>
                  <a:pt x="61574" y="10734"/>
                  <a:pt x="61574" y="10822"/>
                </a:cubicBezTo>
                <a:cubicBezTo>
                  <a:pt x="61464" y="10800"/>
                  <a:pt x="61375" y="10800"/>
                  <a:pt x="61309" y="10778"/>
                </a:cubicBezTo>
                <a:cubicBezTo>
                  <a:pt x="61287" y="10778"/>
                  <a:pt x="61265" y="10668"/>
                  <a:pt x="61287" y="10645"/>
                </a:cubicBezTo>
                <a:cubicBezTo>
                  <a:pt x="61334" y="10587"/>
                  <a:pt x="61387" y="10560"/>
                  <a:pt x="61436" y="10560"/>
                </a:cubicBezTo>
                <a:close/>
                <a:moveTo>
                  <a:pt x="28642" y="1"/>
                </a:moveTo>
                <a:cubicBezTo>
                  <a:pt x="28607" y="1"/>
                  <a:pt x="28566" y="15"/>
                  <a:pt x="28514" y="52"/>
                </a:cubicBezTo>
                <a:cubicBezTo>
                  <a:pt x="28514" y="184"/>
                  <a:pt x="28558" y="339"/>
                  <a:pt x="28558" y="493"/>
                </a:cubicBezTo>
                <a:cubicBezTo>
                  <a:pt x="28580" y="847"/>
                  <a:pt x="28470" y="979"/>
                  <a:pt x="28117" y="1001"/>
                </a:cubicBezTo>
                <a:cubicBezTo>
                  <a:pt x="27786" y="1023"/>
                  <a:pt x="27455" y="1023"/>
                  <a:pt x="27146" y="1023"/>
                </a:cubicBezTo>
                <a:cubicBezTo>
                  <a:pt x="27115" y="1025"/>
                  <a:pt x="27085" y="1025"/>
                  <a:pt x="27056" y="1025"/>
                </a:cubicBezTo>
                <a:cubicBezTo>
                  <a:pt x="26663" y="1025"/>
                  <a:pt x="26388" y="882"/>
                  <a:pt x="26285" y="471"/>
                </a:cubicBezTo>
                <a:cubicBezTo>
                  <a:pt x="26263" y="383"/>
                  <a:pt x="26175" y="317"/>
                  <a:pt x="26064" y="207"/>
                </a:cubicBezTo>
                <a:cubicBezTo>
                  <a:pt x="26042" y="361"/>
                  <a:pt x="26020" y="427"/>
                  <a:pt x="25998" y="516"/>
                </a:cubicBezTo>
                <a:cubicBezTo>
                  <a:pt x="25976" y="604"/>
                  <a:pt x="25976" y="714"/>
                  <a:pt x="25954" y="825"/>
                </a:cubicBezTo>
                <a:cubicBezTo>
                  <a:pt x="25888" y="979"/>
                  <a:pt x="25777" y="1089"/>
                  <a:pt x="25579" y="1089"/>
                </a:cubicBezTo>
                <a:cubicBezTo>
                  <a:pt x="25380" y="1067"/>
                  <a:pt x="25248" y="957"/>
                  <a:pt x="25226" y="736"/>
                </a:cubicBezTo>
                <a:cubicBezTo>
                  <a:pt x="25204" y="582"/>
                  <a:pt x="25182" y="427"/>
                  <a:pt x="25182" y="273"/>
                </a:cubicBezTo>
                <a:cubicBezTo>
                  <a:pt x="25168" y="272"/>
                  <a:pt x="25154" y="272"/>
                  <a:pt x="25140" y="272"/>
                </a:cubicBezTo>
                <a:cubicBezTo>
                  <a:pt x="24615" y="272"/>
                  <a:pt x="24331" y="674"/>
                  <a:pt x="23879" y="825"/>
                </a:cubicBezTo>
                <a:cubicBezTo>
                  <a:pt x="23813" y="560"/>
                  <a:pt x="23747" y="339"/>
                  <a:pt x="23659" y="30"/>
                </a:cubicBezTo>
                <a:cubicBezTo>
                  <a:pt x="23372" y="383"/>
                  <a:pt x="23151" y="670"/>
                  <a:pt x="22864" y="1023"/>
                </a:cubicBezTo>
                <a:cubicBezTo>
                  <a:pt x="22559" y="589"/>
                  <a:pt x="22183" y="483"/>
                  <a:pt x="21779" y="483"/>
                </a:cubicBezTo>
                <a:cubicBezTo>
                  <a:pt x="21629" y="483"/>
                  <a:pt x="21475" y="498"/>
                  <a:pt x="21319" y="516"/>
                </a:cubicBezTo>
                <a:cubicBezTo>
                  <a:pt x="21113" y="542"/>
                  <a:pt x="20908" y="563"/>
                  <a:pt x="20708" y="563"/>
                </a:cubicBezTo>
                <a:cubicBezTo>
                  <a:pt x="20246" y="563"/>
                  <a:pt x="19807" y="453"/>
                  <a:pt x="19421" y="52"/>
                </a:cubicBezTo>
                <a:cubicBezTo>
                  <a:pt x="19188" y="266"/>
                  <a:pt x="19006" y="531"/>
                  <a:pt x="18710" y="531"/>
                </a:cubicBezTo>
                <a:cubicBezTo>
                  <a:pt x="18670" y="531"/>
                  <a:pt x="18628" y="526"/>
                  <a:pt x="18583" y="516"/>
                </a:cubicBezTo>
                <a:cubicBezTo>
                  <a:pt x="18431" y="490"/>
                  <a:pt x="18280" y="481"/>
                  <a:pt x="18129" y="481"/>
                </a:cubicBezTo>
                <a:cubicBezTo>
                  <a:pt x="17750" y="481"/>
                  <a:pt x="17372" y="538"/>
                  <a:pt x="16994" y="538"/>
                </a:cubicBezTo>
                <a:cubicBezTo>
                  <a:pt x="15272" y="538"/>
                  <a:pt x="13551" y="538"/>
                  <a:pt x="11830" y="516"/>
                </a:cubicBezTo>
                <a:cubicBezTo>
                  <a:pt x="11543" y="516"/>
                  <a:pt x="11366" y="604"/>
                  <a:pt x="11212" y="825"/>
                </a:cubicBezTo>
                <a:cubicBezTo>
                  <a:pt x="11101" y="979"/>
                  <a:pt x="10991" y="1133"/>
                  <a:pt x="10859" y="1266"/>
                </a:cubicBezTo>
                <a:cubicBezTo>
                  <a:pt x="10770" y="1332"/>
                  <a:pt x="10660" y="1376"/>
                  <a:pt x="10572" y="1398"/>
                </a:cubicBezTo>
                <a:cubicBezTo>
                  <a:pt x="10546" y="1408"/>
                  <a:pt x="10520" y="1412"/>
                  <a:pt x="10496" y="1412"/>
                </a:cubicBezTo>
                <a:cubicBezTo>
                  <a:pt x="10349" y="1412"/>
                  <a:pt x="10228" y="1256"/>
                  <a:pt x="10285" y="1067"/>
                </a:cubicBezTo>
                <a:cubicBezTo>
                  <a:pt x="10307" y="979"/>
                  <a:pt x="10395" y="891"/>
                  <a:pt x="10241" y="736"/>
                </a:cubicBezTo>
                <a:cubicBezTo>
                  <a:pt x="10132" y="720"/>
                  <a:pt x="10022" y="710"/>
                  <a:pt x="9913" y="710"/>
                </a:cubicBezTo>
                <a:cubicBezTo>
                  <a:pt x="9575" y="710"/>
                  <a:pt x="9238" y="801"/>
                  <a:pt x="8938" y="1067"/>
                </a:cubicBezTo>
                <a:cubicBezTo>
                  <a:pt x="8791" y="1185"/>
                  <a:pt x="8654" y="1254"/>
                  <a:pt x="8507" y="1254"/>
                </a:cubicBezTo>
                <a:cubicBezTo>
                  <a:pt x="8433" y="1254"/>
                  <a:pt x="8357" y="1236"/>
                  <a:pt x="8276" y="1200"/>
                </a:cubicBezTo>
                <a:cubicBezTo>
                  <a:pt x="8119" y="886"/>
                  <a:pt x="7840" y="799"/>
                  <a:pt x="7563" y="799"/>
                </a:cubicBezTo>
                <a:cubicBezTo>
                  <a:pt x="7529" y="799"/>
                  <a:pt x="7494" y="800"/>
                  <a:pt x="7460" y="802"/>
                </a:cubicBezTo>
                <a:cubicBezTo>
                  <a:pt x="7018" y="825"/>
                  <a:pt x="6599" y="913"/>
                  <a:pt x="6180" y="957"/>
                </a:cubicBezTo>
                <a:cubicBezTo>
                  <a:pt x="6114" y="1089"/>
                  <a:pt x="6069" y="1288"/>
                  <a:pt x="6003" y="1310"/>
                </a:cubicBezTo>
                <a:cubicBezTo>
                  <a:pt x="5596" y="1331"/>
                  <a:pt x="5334" y="1686"/>
                  <a:pt x="4915" y="1686"/>
                </a:cubicBezTo>
                <a:cubicBezTo>
                  <a:pt x="4903" y="1686"/>
                  <a:pt x="4890" y="1686"/>
                  <a:pt x="4878" y="1685"/>
                </a:cubicBezTo>
                <a:cubicBezTo>
                  <a:pt x="4848" y="1683"/>
                  <a:pt x="4818" y="1682"/>
                  <a:pt x="4788" y="1682"/>
                </a:cubicBezTo>
                <a:cubicBezTo>
                  <a:pt x="4468" y="1682"/>
                  <a:pt x="4167" y="1789"/>
                  <a:pt x="3885" y="1950"/>
                </a:cubicBezTo>
                <a:cubicBezTo>
                  <a:pt x="3697" y="2075"/>
                  <a:pt x="3498" y="2134"/>
                  <a:pt x="3296" y="2134"/>
                </a:cubicBezTo>
                <a:cubicBezTo>
                  <a:pt x="3213" y="2134"/>
                  <a:pt x="3130" y="2124"/>
                  <a:pt x="3046" y="2105"/>
                </a:cubicBezTo>
                <a:cubicBezTo>
                  <a:pt x="2914" y="2082"/>
                  <a:pt x="2781" y="2060"/>
                  <a:pt x="2649" y="2038"/>
                </a:cubicBezTo>
                <a:cubicBezTo>
                  <a:pt x="2384" y="2038"/>
                  <a:pt x="2274" y="2149"/>
                  <a:pt x="2251" y="2436"/>
                </a:cubicBezTo>
                <a:cubicBezTo>
                  <a:pt x="2229" y="2546"/>
                  <a:pt x="2251" y="2634"/>
                  <a:pt x="2251" y="2678"/>
                </a:cubicBezTo>
                <a:cubicBezTo>
                  <a:pt x="1832" y="3230"/>
                  <a:pt x="1280" y="3340"/>
                  <a:pt x="707" y="3429"/>
                </a:cubicBezTo>
                <a:cubicBezTo>
                  <a:pt x="530" y="3473"/>
                  <a:pt x="287" y="3385"/>
                  <a:pt x="89" y="3649"/>
                </a:cubicBezTo>
                <a:cubicBezTo>
                  <a:pt x="243" y="3694"/>
                  <a:pt x="353" y="3738"/>
                  <a:pt x="464" y="3760"/>
                </a:cubicBezTo>
                <a:cubicBezTo>
                  <a:pt x="618" y="3804"/>
                  <a:pt x="751" y="3826"/>
                  <a:pt x="905" y="3848"/>
                </a:cubicBezTo>
                <a:cubicBezTo>
                  <a:pt x="883" y="3936"/>
                  <a:pt x="883" y="4003"/>
                  <a:pt x="861" y="4047"/>
                </a:cubicBezTo>
                <a:cubicBezTo>
                  <a:pt x="786" y="4137"/>
                  <a:pt x="693" y="4158"/>
                  <a:pt x="594" y="4158"/>
                </a:cubicBezTo>
                <a:cubicBezTo>
                  <a:pt x="505" y="4158"/>
                  <a:pt x="412" y="4141"/>
                  <a:pt x="321" y="4141"/>
                </a:cubicBezTo>
                <a:cubicBezTo>
                  <a:pt x="213" y="4141"/>
                  <a:pt x="109" y="4165"/>
                  <a:pt x="22" y="4267"/>
                </a:cubicBezTo>
                <a:cubicBezTo>
                  <a:pt x="0" y="4841"/>
                  <a:pt x="552" y="4665"/>
                  <a:pt x="773" y="4819"/>
                </a:cubicBezTo>
                <a:cubicBezTo>
                  <a:pt x="1126" y="5459"/>
                  <a:pt x="1545" y="5878"/>
                  <a:pt x="2274" y="5878"/>
                </a:cubicBezTo>
                <a:cubicBezTo>
                  <a:pt x="2384" y="5878"/>
                  <a:pt x="2494" y="5878"/>
                  <a:pt x="2605" y="5900"/>
                </a:cubicBezTo>
                <a:cubicBezTo>
                  <a:pt x="3024" y="5967"/>
                  <a:pt x="3399" y="6077"/>
                  <a:pt x="3620" y="6474"/>
                </a:cubicBezTo>
                <a:cubicBezTo>
                  <a:pt x="3796" y="6739"/>
                  <a:pt x="4083" y="6827"/>
                  <a:pt x="4392" y="6827"/>
                </a:cubicBezTo>
                <a:cubicBezTo>
                  <a:pt x="4591" y="6849"/>
                  <a:pt x="4789" y="6849"/>
                  <a:pt x="5076" y="6849"/>
                </a:cubicBezTo>
                <a:cubicBezTo>
                  <a:pt x="4966" y="6982"/>
                  <a:pt x="4922" y="7070"/>
                  <a:pt x="4878" y="7092"/>
                </a:cubicBezTo>
                <a:cubicBezTo>
                  <a:pt x="4701" y="7136"/>
                  <a:pt x="4503" y="7158"/>
                  <a:pt x="4326" y="7181"/>
                </a:cubicBezTo>
                <a:cubicBezTo>
                  <a:pt x="4105" y="7181"/>
                  <a:pt x="3907" y="7225"/>
                  <a:pt x="3796" y="7467"/>
                </a:cubicBezTo>
                <a:cubicBezTo>
                  <a:pt x="3710" y="7657"/>
                  <a:pt x="3570" y="7725"/>
                  <a:pt x="3408" y="7725"/>
                </a:cubicBezTo>
                <a:cubicBezTo>
                  <a:pt x="3363" y="7725"/>
                  <a:pt x="3315" y="7720"/>
                  <a:pt x="3267" y="7710"/>
                </a:cubicBezTo>
                <a:cubicBezTo>
                  <a:pt x="3097" y="7690"/>
                  <a:pt x="2931" y="7682"/>
                  <a:pt x="2765" y="7682"/>
                </a:cubicBezTo>
                <a:cubicBezTo>
                  <a:pt x="2198" y="7682"/>
                  <a:pt x="1651" y="7784"/>
                  <a:pt x="1104" y="7887"/>
                </a:cubicBezTo>
                <a:cubicBezTo>
                  <a:pt x="949" y="7909"/>
                  <a:pt x="773" y="7887"/>
                  <a:pt x="685" y="8130"/>
                </a:cubicBezTo>
                <a:cubicBezTo>
                  <a:pt x="949" y="8130"/>
                  <a:pt x="1192" y="8130"/>
                  <a:pt x="1413" y="8152"/>
                </a:cubicBezTo>
                <a:cubicBezTo>
                  <a:pt x="1611" y="8152"/>
                  <a:pt x="1810" y="8152"/>
                  <a:pt x="1987" y="8174"/>
                </a:cubicBezTo>
                <a:cubicBezTo>
                  <a:pt x="2251" y="8218"/>
                  <a:pt x="2494" y="8328"/>
                  <a:pt x="2605" y="8593"/>
                </a:cubicBezTo>
                <a:cubicBezTo>
                  <a:pt x="2428" y="8858"/>
                  <a:pt x="2163" y="8858"/>
                  <a:pt x="1942" y="8902"/>
                </a:cubicBezTo>
                <a:cubicBezTo>
                  <a:pt x="1700" y="8946"/>
                  <a:pt x="1457" y="8924"/>
                  <a:pt x="1214" y="8946"/>
                </a:cubicBezTo>
                <a:cubicBezTo>
                  <a:pt x="1185" y="8949"/>
                  <a:pt x="1155" y="8950"/>
                  <a:pt x="1124" y="8950"/>
                </a:cubicBezTo>
                <a:cubicBezTo>
                  <a:pt x="1066" y="8950"/>
                  <a:pt x="1007" y="8946"/>
                  <a:pt x="948" y="8946"/>
                </a:cubicBezTo>
                <a:cubicBezTo>
                  <a:pt x="810" y="8946"/>
                  <a:pt x="673" y="8966"/>
                  <a:pt x="552" y="9101"/>
                </a:cubicBezTo>
                <a:cubicBezTo>
                  <a:pt x="647" y="9212"/>
                  <a:pt x="754" y="9240"/>
                  <a:pt x="864" y="9240"/>
                </a:cubicBezTo>
                <a:cubicBezTo>
                  <a:pt x="978" y="9240"/>
                  <a:pt x="1097" y="9209"/>
                  <a:pt x="1209" y="9209"/>
                </a:cubicBezTo>
                <a:cubicBezTo>
                  <a:pt x="1288" y="9209"/>
                  <a:pt x="1365" y="9224"/>
                  <a:pt x="1435" y="9277"/>
                </a:cubicBezTo>
                <a:cubicBezTo>
                  <a:pt x="1457" y="9476"/>
                  <a:pt x="1479" y="9719"/>
                  <a:pt x="1501" y="9895"/>
                </a:cubicBezTo>
                <a:cubicBezTo>
                  <a:pt x="1718" y="10058"/>
                  <a:pt x="1949" y="10072"/>
                  <a:pt x="2171" y="10072"/>
                </a:cubicBezTo>
                <a:cubicBezTo>
                  <a:pt x="2221" y="10072"/>
                  <a:pt x="2269" y="10072"/>
                  <a:pt x="2318" y="10072"/>
                </a:cubicBezTo>
                <a:cubicBezTo>
                  <a:pt x="2869" y="10116"/>
                  <a:pt x="3443" y="10182"/>
                  <a:pt x="3995" y="10204"/>
                </a:cubicBezTo>
                <a:cubicBezTo>
                  <a:pt x="4834" y="10248"/>
                  <a:pt x="5672" y="10248"/>
                  <a:pt x="6489" y="10270"/>
                </a:cubicBezTo>
                <a:cubicBezTo>
                  <a:pt x="7173" y="10270"/>
                  <a:pt x="7835" y="10248"/>
                  <a:pt x="8519" y="10248"/>
                </a:cubicBezTo>
                <a:cubicBezTo>
                  <a:pt x="8806" y="10248"/>
                  <a:pt x="9027" y="10403"/>
                  <a:pt x="9137" y="10690"/>
                </a:cubicBezTo>
                <a:cubicBezTo>
                  <a:pt x="9203" y="10844"/>
                  <a:pt x="9270" y="11021"/>
                  <a:pt x="9336" y="11219"/>
                </a:cubicBezTo>
                <a:cubicBezTo>
                  <a:pt x="9402" y="11153"/>
                  <a:pt x="9468" y="11131"/>
                  <a:pt x="9490" y="11087"/>
                </a:cubicBezTo>
                <a:cubicBezTo>
                  <a:pt x="9578" y="10712"/>
                  <a:pt x="9843" y="10513"/>
                  <a:pt x="10130" y="10292"/>
                </a:cubicBezTo>
                <a:cubicBezTo>
                  <a:pt x="10247" y="10195"/>
                  <a:pt x="10368" y="10140"/>
                  <a:pt x="10483" y="10140"/>
                </a:cubicBezTo>
                <a:cubicBezTo>
                  <a:pt x="10627" y="10140"/>
                  <a:pt x="10760" y="10228"/>
                  <a:pt x="10859" y="10425"/>
                </a:cubicBezTo>
                <a:cubicBezTo>
                  <a:pt x="10947" y="10601"/>
                  <a:pt x="11079" y="10778"/>
                  <a:pt x="11212" y="10954"/>
                </a:cubicBezTo>
                <a:cubicBezTo>
                  <a:pt x="11035" y="11043"/>
                  <a:pt x="10859" y="11131"/>
                  <a:pt x="10660" y="11219"/>
                </a:cubicBezTo>
                <a:cubicBezTo>
                  <a:pt x="10947" y="11572"/>
                  <a:pt x="10947" y="11572"/>
                  <a:pt x="11653" y="11793"/>
                </a:cubicBezTo>
                <a:cubicBezTo>
                  <a:pt x="11785" y="12389"/>
                  <a:pt x="12293" y="12588"/>
                  <a:pt x="12801" y="12764"/>
                </a:cubicBezTo>
                <a:cubicBezTo>
                  <a:pt x="12999" y="12830"/>
                  <a:pt x="13242" y="12830"/>
                  <a:pt x="13441" y="12830"/>
                </a:cubicBezTo>
                <a:cubicBezTo>
                  <a:pt x="13475" y="12829"/>
                  <a:pt x="13510" y="12828"/>
                  <a:pt x="13543" y="12828"/>
                </a:cubicBezTo>
                <a:cubicBezTo>
                  <a:pt x="13937" y="12828"/>
                  <a:pt x="14251" y="12953"/>
                  <a:pt x="14434" y="13360"/>
                </a:cubicBezTo>
                <a:cubicBezTo>
                  <a:pt x="14456" y="13404"/>
                  <a:pt x="14522" y="13404"/>
                  <a:pt x="14632" y="13470"/>
                </a:cubicBezTo>
                <a:cubicBezTo>
                  <a:pt x="14699" y="13360"/>
                  <a:pt x="14809" y="13228"/>
                  <a:pt x="14875" y="13117"/>
                </a:cubicBezTo>
                <a:cubicBezTo>
                  <a:pt x="15294" y="13139"/>
                  <a:pt x="15648" y="13250"/>
                  <a:pt x="15912" y="13559"/>
                </a:cubicBezTo>
                <a:cubicBezTo>
                  <a:pt x="15979" y="13625"/>
                  <a:pt x="16089" y="13647"/>
                  <a:pt x="16177" y="13669"/>
                </a:cubicBezTo>
                <a:cubicBezTo>
                  <a:pt x="16581" y="13324"/>
                  <a:pt x="16787" y="13159"/>
                  <a:pt x="17049" y="13159"/>
                </a:cubicBezTo>
                <a:cubicBezTo>
                  <a:pt x="17274" y="13159"/>
                  <a:pt x="17541" y="13280"/>
                  <a:pt x="18009" y="13514"/>
                </a:cubicBezTo>
                <a:cubicBezTo>
                  <a:pt x="18255" y="13315"/>
                  <a:pt x="18532" y="13212"/>
                  <a:pt x="18834" y="13212"/>
                </a:cubicBezTo>
                <a:cubicBezTo>
                  <a:pt x="18967" y="13212"/>
                  <a:pt x="19104" y="13231"/>
                  <a:pt x="19245" y="13272"/>
                </a:cubicBezTo>
                <a:cubicBezTo>
                  <a:pt x="19349" y="13299"/>
                  <a:pt x="19451" y="13312"/>
                  <a:pt x="19551" y="13312"/>
                </a:cubicBezTo>
                <a:cubicBezTo>
                  <a:pt x="19770" y="13312"/>
                  <a:pt x="19982" y="13252"/>
                  <a:pt x="20194" y="13161"/>
                </a:cubicBezTo>
                <a:cubicBezTo>
                  <a:pt x="20456" y="13056"/>
                  <a:pt x="20714" y="12981"/>
                  <a:pt x="20966" y="12981"/>
                </a:cubicBezTo>
                <a:cubicBezTo>
                  <a:pt x="21244" y="12981"/>
                  <a:pt x="21517" y="13073"/>
                  <a:pt x="21783" y="13316"/>
                </a:cubicBezTo>
                <a:cubicBezTo>
                  <a:pt x="21875" y="13396"/>
                  <a:pt x="21978" y="13435"/>
                  <a:pt x="22084" y="13435"/>
                </a:cubicBezTo>
                <a:cubicBezTo>
                  <a:pt x="22183" y="13435"/>
                  <a:pt x="22283" y="13402"/>
                  <a:pt x="22379" y="13338"/>
                </a:cubicBezTo>
                <a:cubicBezTo>
                  <a:pt x="22467" y="13294"/>
                  <a:pt x="22555" y="13206"/>
                  <a:pt x="22644" y="13161"/>
                </a:cubicBezTo>
                <a:cubicBezTo>
                  <a:pt x="22867" y="13040"/>
                  <a:pt x="23114" y="12978"/>
                  <a:pt x="23357" y="12978"/>
                </a:cubicBezTo>
                <a:cubicBezTo>
                  <a:pt x="23692" y="12978"/>
                  <a:pt x="24021" y="13095"/>
                  <a:pt x="24277" y="13338"/>
                </a:cubicBezTo>
                <a:cubicBezTo>
                  <a:pt x="24520" y="13560"/>
                  <a:pt x="24762" y="13672"/>
                  <a:pt x="25056" y="13672"/>
                </a:cubicBezTo>
                <a:cubicBezTo>
                  <a:pt x="25083" y="13672"/>
                  <a:pt x="25110" y="13671"/>
                  <a:pt x="25137" y="13669"/>
                </a:cubicBezTo>
                <a:lnTo>
                  <a:pt x="25645" y="13669"/>
                </a:lnTo>
                <a:cubicBezTo>
                  <a:pt x="25733" y="14044"/>
                  <a:pt x="25800" y="14419"/>
                  <a:pt x="26153" y="14662"/>
                </a:cubicBezTo>
                <a:cubicBezTo>
                  <a:pt x="26241" y="14508"/>
                  <a:pt x="26307" y="14397"/>
                  <a:pt x="26395" y="14265"/>
                </a:cubicBezTo>
                <a:cubicBezTo>
                  <a:pt x="26550" y="14353"/>
                  <a:pt x="26704" y="14486"/>
                  <a:pt x="26837" y="14486"/>
                </a:cubicBezTo>
                <a:cubicBezTo>
                  <a:pt x="27477" y="14552"/>
                  <a:pt x="28117" y="14574"/>
                  <a:pt x="28779" y="14596"/>
                </a:cubicBezTo>
                <a:cubicBezTo>
                  <a:pt x="29640" y="14618"/>
                  <a:pt x="29640" y="14618"/>
                  <a:pt x="30081" y="15236"/>
                </a:cubicBezTo>
                <a:cubicBezTo>
                  <a:pt x="30213" y="15059"/>
                  <a:pt x="30302" y="14883"/>
                  <a:pt x="30434" y="14728"/>
                </a:cubicBezTo>
                <a:cubicBezTo>
                  <a:pt x="30451" y="14711"/>
                  <a:pt x="30487" y="14704"/>
                  <a:pt x="30529" y="14704"/>
                </a:cubicBezTo>
                <a:cubicBezTo>
                  <a:pt x="30597" y="14704"/>
                  <a:pt x="30680" y="14723"/>
                  <a:pt x="30721" y="14750"/>
                </a:cubicBezTo>
                <a:cubicBezTo>
                  <a:pt x="30787" y="14817"/>
                  <a:pt x="30787" y="14949"/>
                  <a:pt x="30831" y="15037"/>
                </a:cubicBezTo>
                <a:cubicBezTo>
                  <a:pt x="30876" y="15170"/>
                  <a:pt x="30964" y="15280"/>
                  <a:pt x="31118" y="15280"/>
                </a:cubicBezTo>
                <a:cubicBezTo>
                  <a:pt x="31295" y="15280"/>
                  <a:pt x="31295" y="15126"/>
                  <a:pt x="31317" y="14993"/>
                </a:cubicBezTo>
                <a:cubicBezTo>
                  <a:pt x="31339" y="14839"/>
                  <a:pt x="31383" y="14706"/>
                  <a:pt x="31427" y="14530"/>
                </a:cubicBezTo>
                <a:cubicBezTo>
                  <a:pt x="31847" y="14574"/>
                  <a:pt x="32200" y="14662"/>
                  <a:pt x="32575" y="14662"/>
                </a:cubicBezTo>
                <a:cubicBezTo>
                  <a:pt x="32906" y="14662"/>
                  <a:pt x="33149" y="14750"/>
                  <a:pt x="33413" y="14927"/>
                </a:cubicBezTo>
                <a:cubicBezTo>
                  <a:pt x="33590" y="15037"/>
                  <a:pt x="33767" y="15148"/>
                  <a:pt x="33921" y="15258"/>
                </a:cubicBezTo>
                <a:cubicBezTo>
                  <a:pt x="34296" y="15192"/>
                  <a:pt x="34627" y="15126"/>
                  <a:pt x="34870" y="14817"/>
                </a:cubicBezTo>
                <a:cubicBezTo>
                  <a:pt x="35025" y="14640"/>
                  <a:pt x="35245" y="14640"/>
                  <a:pt x="35466" y="14618"/>
                </a:cubicBezTo>
                <a:cubicBezTo>
                  <a:pt x="36283" y="14533"/>
                  <a:pt x="37113" y="14435"/>
                  <a:pt x="37946" y="14435"/>
                </a:cubicBezTo>
                <a:cubicBezTo>
                  <a:pt x="38193" y="14435"/>
                  <a:pt x="38441" y="14443"/>
                  <a:pt x="38688" y="14463"/>
                </a:cubicBezTo>
                <a:cubicBezTo>
                  <a:pt x="38721" y="14475"/>
                  <a:pt x="38760" y="14480"/>
                  <a:pt x="38801" y="14480"/>
                </a:cubicBezTo>
                <a:cubicBezTo>
                  <a:pt x="38843" y="14480"/>
                  <a:pt x="38887" y="14475"/>
                  <a:pt x="38931" y="14463"/>
                </a:cubicBezTo>
                <a:cubicBezTo>
                  <a:pt x="39593" y="14221"/>
                  <a:pt x="40299" y="14331"/>
                  <a:pt x="40983" y="14177"/>
                </a:cubicBezTo>
                <a:cubicBezTo>
                  <a:pt x="41116" y="14151"/>
                  <a:pt x="41210" y="14135"/>
                  <a:pt x="41285" y="14135"/>
                </a:cubicBezTo>
                <a:cubicBezTo>
                  <a:pt x="41470" y="14135"/>
                  <a:pt x="41529" y="14236"/>
                  <a:pt x="41734" y="14552"/>
                </a:cubicBezTo>
                <a:cubicBezTo>
                  <a:pt x="42343" y="14178"/>
                  <a:pt x="42865" y="14015"/>
                  <a:pt x="43580" y="14015"/>
                </a:cubicBezTo>
                <a:cubicBezTo>
                  <a:pt x="43668" y="14015"/>
                  <a:pt x="43758" y="14017"/>
                  <a:pt x="43852" y="14022"/>
                </a:cubicBezTo>
                <a:cubicBezTo>
                  <a:pt x="43960" y="14027"/>
                  <a:pt x="44067" y="14031"/>
                  <a:pt x="44174" y="14031"/>
                </a:cubicBezTo>
                <a:cubicBezTo>
                  <a:pt x="44528" y="14031"/>
                  <a:pt x="44876" y="13988"/>
                  <a:pt x="45199" y="13801"/>
                </a:cubicBezTo>
                <a:cubicBezTo>
                  <a:pt x="45324" y="13717"/>
                  <a:pt x="45468" y="13687"/>
                  <a:pt x="45618" y="13687"/>
                </a:cubicBezTo>
                <a:cubicBezTo>
                  <a:pt x="45705" y="13687"/>
                  <a:pt x="45794" y="13697"/>
                  <a:pt x="45883" y="13713"/>
                </a:cubicBezTo>
                <a:cubicBezTo>
                  <a:pt x="46390" y="13757"/>
                  <a:pt x="46898" y="13801"/>
                  <a:pt x="47428" y="13823"/>
                </a:cubicBezTo>
                <a:cubicBezTo>
                  <a:pt x="47456" y="13828"/>
                  <a:pt x="47484" y="13829"/>
                  <a:pt x="47513" y="13829"/>
                </a:cubicBezTo>
                <a:cubicBezTo>
                  <a:pt x="47639" y="13829"/>
                  <a:pt x="47765" y="13793"/>
                  <a:pt x="47891" y="13757"/>
                </a:cubicBezTo>
                <a:cubicBezTo>
                  <a:pt x="48214" y="13622"/>
                  <a:pt x="48532" y="13555"/>
                  <a:pt x="48846" y="13555"/>
                </a:cubicBezTo>
                <a:cubicBezTo>
                  <a:pt x="49196" y="13555"/>
                  <a:pt x="49540" y="13638"/>
                  <a:pt x="49877" y="13801"/>
                </a:cubicBezTo>
                <a:cubicBezTo>
                  <a:pt x="49966" y="13779"/>
                  <a:pt x="50010" y="13779"/>
                  <a:pt x="50054" y="13757"/>
                </a:cubicBezTo>
                <a:cubicBezTo>
                  <a:pt x="50380" y="13640"/>
                  <a:pt x="50605" y="13574"/>
                  <a:pt x="50790" y="13574"/>
                </a:cubicBezTo>
                <a:cubicBezTo>
                  <a:pt x="51092" y="13574"/>
                  <a:pt x="51287" y="13752"/>
                  <a:pt x="51643" y="14177"/>
                </a:cubicBezTo>
                <a:cubicBezTo>
                  <a:pt x="51687" y="14221"/>
                  <a:pt x="51709" y="14287"/>
                  <a:pt x="51753" y="14309"/>
                </a:cubicBezTo>
                <a:cubicBezTo>
                  <a:pt x="51775" y="14331"/>
                  <a:pt x="51841" y="14353"/>
                  <a:pt x="51930" y="14375"/>
                </a:cubicBezTo>
                <a:cubicBezTo>
                  <a:pt x="52018" y="14154"/>
                  <a:pt x="52106" y="13956"/>
                  <a:pt x="52217" y="13691"/>
                </a:cubicBezTo>
                <a:cubicBezTo>
                  <a:pt x="52497" y="13635"/>
                  <a:pt x="52793" y="13500"/>
                  <a:pt x="53078" y="13500"/>
                </a:cubicBezTo>
                <a:cubicBezTo>
                  <a:pt x="53130" y="13500"/>
                  <a:pt x="53181" y="13504"/>
                  <a:pt x="53232" y="13514"/>
                </a:cubicBezTo>
                <a:cubicBezTo>
                  <a:pt x="53755" y="13585"/>
                  <a:pt x="54277" y="13623"/>
                  <a:pt x="54800" y="13623"/>
                </a:cubicBezTo>
                <a:cubicBezTo>
                  <a:pt x="55425" y="13623"/>
                  <a:pt x="56050" y="13568"/>
                  <a:pt x="56675" y="13448"/>
                </a:cubicBezTo>
                <a:cubicBezTo>
                  <a:pt x="56736" y="13433"/>
                  <a:pt x="56818" y="13407"/>
                  <a:pt x="56891" y="13407"/>
                </a:cubicBezTo>
                <a:cubicBezTo>
                  <a:pt x="56925" y="13407"/>
                  <a:pt x="56956" y="13413"/>
                  <a:pt x="56984" y="13426"/>
                </a:cubicBezTo>
                <a:cubicBezTo>
                  <a:pt x="57211" y="13499"/>
                  <a:pt x="57434" y="13537"/>
                  <a:pt x="57654" y="13537"/>
                </a:cubicBezTo>
                <a:cubicBezTo>
                  <a:pt x="57904" y="13537"/>
                  <a:pt x="58150" y="13488"/>
                  <a:pt x="58396" y="13382"/>
                </a:cubicBezTo>
                <a:cubicBezTo>
                  <a:pt x="58419" y="13371"/>
                  <a:pt x="58445" y="13367"/>
                  <a:pt x="58473" y="13367"/>
                </a:cubicBezTo>
                <a:cubicBezTo>
                  <a:pt x="58535" y="13367"/>
                  <a:pt x="58604" y="13387"/>
                  <a:pt x="58663" y="13387"/>
                </a:cubicBezTo>
                <a:cubicBezTo>
                  <a:pt x="58678" y="13387"/>
                  <a:pt x="58692" y="13385"/>
                  <a:pt x="58705" y="13382"/>
                </a:cubicBezTo>
                <a:cubicBezTo>
                  <a:pt x="58817" y="13364"/>
                  <a:pt x="58928" y="13357"/>
                  <a:pt x="59038" y="13357"/>
                </a:cubicBezTo>
                <a:cubicBezTo>
                  <a:pt x="59439" y="13357"/>
                  <a:pt x="59830" y="13450"/>
                  <a:pt x="60221" y="13450"/>
                </a:cubicBezTo>
                <a:cubicBezTo>
                  <a:pt x="60253" y="13450"/>
                  <a:pt x="60285" y="13450"/>
                  <a:pt x="60316" y="13448"/>
                </a:cubicBezTo>
                <a:cubicBezTo>
                  <a:pt x="60714" y="13436"/>
                  <a:pt x="61105" y="13398"/>
                  <a:pt x="61497" y="13398"/>
                </a:cubicBezTo>
                <a:cubicBezTo>
                  <a:pt x="61822" y="13398"/>
                  <a:pt x="62148" y="13424"/>
                  <a:pt x="62479" y="13514"/>
                </a:cubicBezTo>
                <a:cubicBezTo>
                  <a:pt x="62498" y="13521"/>
                  <a:pt x="62520" y="13524"/>
                  <a:pt x="62542" y="13524"/>
                </a:cubicBezTo>
                <a:cubicBezTo>
                  <a:pt x="62597" y="13524"/>
                  <a:pt x="62659" y="13508"/>
                  <a:pt x="62722" y="13492"/>
                </a:cubicBezTo>
                <a:cubicBezTo>
                  <a:pt x="63109" y="13342"/>
                  <a:pt x="63506" y="13291"/>
                  <a:pt x="63906" y="13291"/>
                </a:cubicBezTo>
                <a:cubicBezTo>
                  <a:pt x="64328" y="13291"/>
                  <a:pt x="64753" y="13348"/>
                  <a:pt x="65171" y="13404"/>
                </a:cubicBezTo>
                <a:cubicBezTo>
                  <a:pt x="65436" y="13426"/>
                  <a:pt x="65723" y="13470"/>
                  <a:pt x="65988" y="13470"/>
                </a:cubicBezTo>
                <a:cubicBezTo>
                  <a:pt x="66738" y="13470"/>
                  <a:pt x="67489" y="13448"/>
                  <a:pt x="68239" y="13426"/>
                </a:cubicBezTo>
                <a:cubicBezTo>
                  <a:pt x="68394" y="13426"/>
                  <a:pt x="68548" y="13360"/>
                  <a:pt x="68703" y="13294"/>
                </a:cubicBezTo>
                <a:cubicBezTo>
                  <a:pt x="69188" y="13051"/>
                  <a:pt x="69718" y="12985"/>
                  <a:pt x="70269" y="12985"/>
                </a:cubicBezTo>
                <a:lnTo>
                  <a:pt x="71726" y="12985"/>
                </a:lnTo>
                <a:cubicBezTo>
                  <a:pt x="72035" y="12985"/>
                  <a:pt x="72366" y="12941"/>
                  <a:pt x="72653" y="12764"/>
                </a:cubicBezTo>
                <a:cubicBezTo>
                  <a:pt x="72971" y="12585"/>
                  <a:pt x="73324" y="12496"/>
                  <a:pt x="73681" y="12496"/>
                </a:cubicBezTo>
                <a:cubicBezTo>
                  <a:pt x="73721" y="12496"/>
                  <a:pt x="73761" y="12497"/>
                  <a:pt x="73801" y="12499"/>
                </a:cubicBezTo>
                <a:cubicBezTo>
                  <a:pt x="73924" y="12508"/>
                  <a:pt x="74046" y="12512"/>
                  <a:pt x="74169" y="12512"/>
                </a:cubicBezTo>
                <a:cubicBezTo>
                  <a:pt x="74990" y="12512"/>
                  <a:pt x="75799" y="12342"/>
                  <a:pt x="76625" y="12323"/>
                </a:cubicBezTo>
                <a:cubicBezTo>
                  <a:pt x="76714" y="12323"/>
                  <a:pt x="76802" y="12257"/>
                  <a:pt x="77001" y="12146"/>
                </a:cubicBezTo>
                <a:cubicBezTo>
                  <a:pt x="76515" y="11992"/>
                  <a:pt x="76162" y="11903"/>
                  <a:pt x="75743" y="11771"/>
                </a:cubicBezTo>
                <a:cubicBezTo>
                  <a:pt x="76118" y="11617"/>
                  <a:pt x="76537" y="11815"/>
                  <a:pt x="76868" y="11506"/>
                </a:cubicBezTo>
                <a:cubicBezTo>
                  <a:pt x="76758" y="11440"/>
                  <a:pt x="76692" y="11396"/>
                  <a:pt x="76625" y="11396"/>
                </a:cubicBezTo>
                <a:cubicBezTo>
                  <a:pt x="75853" y="11396"/>
                  <a:pt x="75125" y="11308"/>
                  <a:pt x="74374" y="11219"/>
                </a:cubicBezTo>
                <a:cubicBezTo>
                  <a:pt x="73889" y="11131"/>
                  <a:pt x="73403" y="11065"/>
                  <a:pt x="72918" y="11065"/>
                </a:cubicBezTo>
                <a:cubicBezTo>
                  <a:pt x="71748" y="11021"/>
                  <a:pt x="70556" y="10976"/>
                  <a:pt x="69387" y="10976"/>
                </a:cubicBezTo>
                <a:cubicBezTo>
                  <a:pt x="68703" y="10976"/>
                  <a:pt x="68040" y="10976"/>
                  <a:pt x="67378" y="10866"/>
                </a:cubicBezTo>
                <a:cubicBezTo>
                  <a:pt x="67301" y="10860"/>
                  <a:pt x="67221" y="10857"/>
                  <a:pt x="67141" y="10857"/>
                </a:cubicBezTo>
                <a:cubicBezTo>
                  <a:pt x="66947" y="10857"/>
                  <a:pt x="66749" y="10873"/>
                  <a:pt x="66562" y="10888"/>
                </a:cubicBezTo>
                <a:cubicBezTo>
                  <a:pt x="66363" y="10888"/>
                  <a:pt x="66142" y="10932"/>
                  <a:pt x="65922" y="10932"/>
                </a:cubicBezTo>
                <a:cubicBezTo>
                  <a:pt x="65127" y="10910"/>
                  <a:pt x="64311" y="10888"/>
                  <a:pt x="63494" y="10888"/>
                </a:cubicBezTo>
                <a:cubicBezTo>
                  <a:pt x="63318" y="10888"/>
                  <a:pt x="63119" y="10866"/>
                  <a:pt x="62942" y="10844"/>
                </a:cubicBezTo>
                <a:cubicBezTo>
                  <a:pt x="62700" y="10822"/>
                  <a:pt x="62611" y="10557"/>
                  <a:pt x="62788" y="10359"/>
                </a:cubicBezTo>
                <a:cubicBezTo>
                  <a:pt x="62920" y="10160"/>
                  <a:pt x="63119" y="10116"/>
                  <a:pt x="63340" y="10094"/>
                </a:cubicBezTo>
                <a:cubicBezTo>
                  <a:pt x="63671" y="10094"/>
                  <a:pt x="63980" y="10072"/>
                  <a:pt x="64311" y="10072"/>
                </a:cubicBezTo>
                <a:cubicBezTo>
                  <a:pt x="64730" y="10072"/>
                  <a:pt x="65105" y="9961"/>
                  <a:pt x="65458" y="9608"/>
                </a:cubicBezTo>
                <a:cubicBezTo>
                  <a:pt x="65304" y="9586"/>
                  <a:pt x="65193" y="9564"/>
                  <a:pt x="65105" y="9564"/>
                </a:cubicBezTo>
                <a:cubicBezTo>
                  <a:pt x="64730" y="9542"/>
                  <a:pt x="64355" y="9564"/>
                  <a:pt x="63980" y="9520"/>
                </a:cubicBezTo>
                <a:cubicBezTo>
                  <a:pt x="63913" y="9520"/>
                  <a:pt x="63803" y="9387"/>
                  <a:pt x="63803" y="9321"/>
                </a:cubicBezTo>
                <a:cubicBezTo>
                  <a:pt x="63781" y="9233"/>
                  <a:pt x="63891" y="9101"/>
                  <a:pt x="63958" y="9079"/>
                </a:cubicBezTo>
                <a:cubicBezTo>
                  <a:pt x="64046" y="9067"/>
                  <a:pt x="64140" y="9067"/>
                  <a:pt x="64233" y="9067"/>
                </a:cubicBezTo>
                <a:cubicBezTo>
                  <a:pt x="64327" y="9067"/>
                  <a:pt x="64421" y="9067"/>
                  <a:pt x="64509" y="9056"/>
                </a:cubicBezTo>
                <a:cubicBezTo>
                  <a:pt x="64598" y="9056"/>
                  <a:pt x="64686" y="8990"/>
                  <a:pt x="64818" y="8924"/>
                </a:cubicBezTo>
                <a:cubicBezTo>
                  <a:pt x="64686" y="8770"/>
                  <a:pt x="64576" y="8659"/>
                  <a:pt x="64443" y="8505"/>
                </a:cubicBezTo>
                <a:cubicBezTo>
                  <a:pt x="64774" y="8461"/>
                  <a:pt x="65039" y="8438"/>
                  <a:pt x="65282" y="8416"/>
                </a:cubicBezTo>
                <a:cubicBezTo>
                  <a:pt x="65127" y="8284"/>
                  <a:pt x="64951" y="8196"/>
                  <a:pt x="64774" y="8196"/>
                </a:cubicBezTo>
                <a:cubicBezTo>
                  <a:pt x="63869" y="8107"/>
                  <a:pt x="62942" y="8041"/>
                  <a:pt x="62038" y="7975"/>
                </a:cubicBezTo>
                <a:cubicBezTo>
                  <a:pt x="61751" y="7953"/>
                  <a:pt x="61442" y="7953"/>
                  <a:pt x="61155" y="7931"/>
                </a:cubicBezTo>
                <a:cubicBezTo>
                  <a:pt x="61022" y="7931"/>
                  <a:pt x="60890" y="7843"/>
                  <a:pt x="60890" y="7688"/>
                </a:cubicBezTo>
                <a:cubicBezTo>
                  <a:pt x="60868" y="7512"/>
                  <a:pt x="60978" y="7357"/>
                  <a:pt x="61133" y="7313"/>
                </a:cubicBezTo>
                <a:cubicBezTo>
                  <a:pt x="61202" y="7293"/>
                  <a:pt x="61276" y="7282"/>
                  <a:pt x="61348" y="7282"/>
                </a:cubicBezTo>
                <a:cubicBezTo>
                  <a:pt x="61437" y="7282"/>
                  <a:pt x="61523" y="7299"/>
                  <a:pt x="61596" y="7335"/>
                </a:cubicBezTo>
                <a:cubicBezTo>
                  <a:pt x="61784" y="7390"/>
                  <a:pt x="61971" y="7418"/>
                  <a:pt x="62159" y="7418"/>
                </a:cubicBezTo>
                <a:cubicBezTo>
                  <a:pt x="62347" y="7418"/>
                  <a:pt x="62534" y="7390"/>
                  <a:pt x="62722" y="7335"/>
                </a:cubicBezTo>
                <a:lnTo>
                  <a:pt x="62722" y="7247"/>
                </a:lnTo>
                <a:lnTo>
                  <a:pt x="62766" y="7269"/>
                </a:lnTo>
                <a:lnTo>
                  <a:pt x="62722" y="7335"/>
                </a:lnTo>
                <a:cubicBezTo>
                  <a:pt x="62777" y="7335"/>
                  <a:pt x="62843" y="7341"/>
                  <a:pt x="62909" y="7341"/>
                </a:cubicBezTo>
                <a:cubicBezTo>
                  <a:pt x="62976" y="7341"/>
                  <a:pt x="63042" y="7335"/>
                  <a:pt x="63097" y="7313"/>
                </a:cubicBezTo>
                <a:cubicBezTo>
                  <a:pt x="63229" y="7247"/>
                  <a:pt x="63340" y="7114"/>
                  <a:pt x="63450" y="7004"/>
                </a:cubicBezTo>
                <a:cubicBezTo>
                  <a:pt x="63679" y="6788"/>
                  <a:pt x="63934" y="6688"/>
                  <a:pt x="64202" y="6688"/>
                </a:cubicBezTo>
                <a:cubicBezTo>
                  <a:pt x="64373" y="6688"/>
                  <a:pt x="64550" y="6728"/>
                  <a:pt x="64730" y="6805"/>
                </a:cubicBezTo>
                <a:cubicBezTo>
                  <a:pt x="64862" y="6872"/>
                  <a:pt x="65017" y="6938"/>
                  <a:pt x="65171" y="7026"/>
                </a:cubicBezTo>
                <a:cubicBezTo>
                  <a:pt x="65382" y="6640"/>
                  <a:pt x="65690" y="6519"/>
                  <a:pt x="66041" y="6519"/>
                </a:cubicBezTo>
                <a:cubicBezTo>
                  <a:pt x="66131" y="6519"/>
                  <a:pt x="66224" y="6527"/>
                  <a:pt x="66319" y="6541"/>
                </a:cubicBezTo>
                <a:cubicBezTo>
                  <a:pt x="66436" y="6559"/>
                  <a:pt x="66550" y="6568"/>
                  <a:pt x="66663" y="6568"/>
                </a:cubicBezTo>
                <a:cubicBezTo>
                  <a:pt x="67084" y="6568"/>
                  <a:pt x="67481" y="6445"/>
                  <a:pt x="67864" y="6254"/>
                </a:cubicBezTo>
                <a:cubicBezTo>
                  <a:pt x="68173" y="6099"/>
                  <a:pt x="68482" y="6033"/>
                  <a:pt x="68813" y="6033"/>
                </a:cubicBezTo>
                <a:cubicBezTo>
                  <a:pt x="68989" y="6033"/>
                  <a:pt x="69166" y="6011"/>
                  <a:pt x="69343" y="6011"/>
                </a:cubicBezTo>
                <a:cubicBezTo>
                  <a:pt x="69516" y="5708"/>
                  <a:pt x="69623" y="5584"/>
                  <a:pt x="69781" y="5584"/>
                </a:cubicBezTo>
                <a:cubicBezTo>
                  <a:pt x="69865" y="5584"/>
                  <a:pt x="69963" y="5619"/>
                  <a:pt x="70093" y="5680"/>
                </a:cubicBezTo>
                <a:cubicBezTo>
                  <a:pt x="70203" y="5724"/>
                  <a:pt x="70314" y="5812"/>
                  <a:pt x="70468" y="5900"/>
                </a:cubicBezTo>
                <a:cubicBezTo>
                  <a:pt x="70755" y="5569"/>
                  <a:pt x="71152" y="5547"/>
                  <a:pt x="71572" y="5547"/>
                </a:cubicBezTo>
                <a:cubicBezTo>
                  <a:pt x="71651" y="5553"/>
                  <a:pt x="71731" y="5557"/>
                  <a:pt x="71809" y="5557"/>
                </a:cubicBezTo>
                <a:cubicBezTo>
                  <a:pt x="72058" y="5557"/>
                  <a:pt x="72297" y="5516"/>
                  <a:pt x="72498" y="5349"/>
                </a:cubicBezTo>
                <a:cubicBezTo>
                  <a:pt x="72830" y="5106"/>
                  <a:pt x="73183" y="5062"/>
                  <a:pt x="73558" y="5062"/>
                </a:cubicBezTo>
                <a:cubicBezTo>
                  <a:pt x="73664" y="5062"/>
                  <a:pt x="73766" y="5069"/>
                  <a:pt x="73873" y="5069"/>
                </a:cubicBezTo>
                <a:cubicBezTo>
                  <a:pt x="74035" y="5069"/>
                  <a:pt x="74207" y="5053"/>
                  <a:pt x="74419" y="4974"/>
                </a:cubicBezTo>
                <a:cubicBezTo>
                  <a:pt x="73845" y="4863"/>
                  <a:pt x="73381" y="4775"/>
                  <a:pt x="72896" y="4687"/>
                </a:cubicBezTo>
                <a:cubicBezTo>
                  <a:pt x="73094" y="4488"/>
                  <a:pt x="73403" y="4709"/>
                  <a:pt x="73580" y="4444"/>
                </a:cubicBezTo>
                <a:cubicBezTo>
                  <a:pt x="73417" y="4281"/>
                  <a:pt x="73225" y="4267"/>
                  <a:pt x="73028" y="4267"/>
                </a:cubicBezTo>
                <a:cubicBezTo>
                  <a:pt x="72984" y="4267"/>
                  <a:pt x="72940" y="4267"/>
                  <a:pt x="72896" y="4267"/>
                </a:cubicBezTo>
                <a:cubicBezTo>
                  <a:pt x="72796" y="4262"/>
                  <a:pt x="72696" y="4260"/>
                  <a:pt x="72595" y="4260"/>
                </a:cubicBezTo>
                <a:cubicBezTo>
                  <a:pt x="72494" y="4260"/>
                  <a:pt x="72392" y="4262"/>
                  <a:pt x="72292" y="4262"/>
                </a:cubicBezTo>
                <a:cubicBezTo>
                  <a:pt x="72090" y="4262"/>
                  <a:pt x="71892" y="4256"/>
                  <a:pt x="71704" y="4223"/>
                </a:cubicBezTo>
                <a:cubicBezTo>
                  <a:pt x="70733" y="4025"/>
                  <a:pt x="69762" y="4091"/>
                  <a:pt x="68791" y="4069"/>
                </a:cubicBezTo>
                <a:cubicBezTo>
                  <a:pt x="68495" y="4064"/>
                  <a:pt x="68199" y="4063"/>
                  <a:pt x="67904" y="4063"/>
                </a:cubicBezTo>
                <a:cubicBezTo>
                  <a:pt x="66721" y="4063"/>
                  <a:pt x="65538" y="4091"/>
                  <a:pt x="64355" y="4091"/>
                </a:cubicBezTo>
                <a:cubicBezTo>
                  <a:pt x="64156" y="4091"/>
                  <a:pt x="63936" y="4069"/>
                  <a:pt x="63715" y="4025"/>
                </a:cubicBezTo>
                <a:cubicBezTo>
                  <a:pt x="63649" y="4003"/>
                  <a:pt x="63538" y="3870"/>
                  <a:pt x="63538" y="3804"/>
                </a:cubicBezTo>
                <a:cubicBezTo>
                  <a:pt x="63538" y="3716"/>
                  <a:pt x="63649" y="3583"/>
                  <a:pt x="63715" y="3583"/>
                </a:cubicBezTo>
                <a:cubicBezTo>
                  <a:pt x="63980" y="3517"/>
                  <a:pt x="64245" y="3473"/>
                  <a:pt x="64509" y="3473"/>
                </a:cubicBezTo>
                <a:cubicBezTo>
                  <a:pt x="65216" y="3429"/>
                  <a:pt x="65900" y="3429"/>
                  <a:pt x="66606" y="3407"/>
                </a:cubicBezTo>
                <a:cubicBezTo>
                  <a:pt x="67025" y="3385"/>
                  <a:pt x="67467" y="3318"/>
                  <a:pt x="67886" y="3318"/>
                </a:cubicBezTo>
                <a:cubicBezTo>
                  <a:pt x="68371" y="3318"/>
                  <a:pt x="68835" y="3296"/>
                  <a:pt x="69320" y="3230"/>
                </a:cubicBezTo>
                <a:cubicBezTo>
                  <a:pt x="69056" y="3142"/>
                  <a:pt x="68791" y="3120"/>
                  <a:pt x="68548" y="3009"/>
                </a:cubicBezTo>
                <a:cubicBezTo>
                  <a:pt x="68228" y="2850"/>
                  <a:pt x="67899" y="2785"/>
                  <a:pt x="67567" y="2785"/>
                </a:cubicBezTo>
                <a:cubicBezTo>
                  <a:pt x="67394" y="2785"/>
                  <a:pt x="67221" y="2803"/>
                  <a:pt x="67047" y="2833"/>
                </a:cubicBezTo>
                <a:cubicBezTo>
                  <a:pt x="66801" y="2874"/>
                  <a:pt x="66560" y="2891"/>
                  <a:pt x="66319" y="2891"/>
                </a:cubicBezTo>
                <a:cubicBezTo>
                  <a:pt x="66041" y="2891"/>
                  <a:pt x="65764" y="2868"/>
                  <a:pt x="65480" y="2833"/>
                </a:cubicBezTo>
                <a:cubicBezTo>
                  <a:pt x="65333" y="2811"/>
                  <a:pt x="65184" y="2799"/>
                  <a:pt x="65033" y="2799"/>
                </a:cubicBezTo>
                <a:cubicBezTo>
                  <a:pt x="64732" y="2799"/>
                  <a:pt x="64428" y="2848"/>
                  <a:pt x="64134" y="2965"/>
                </a:cubicBezTo>
                <a:cubicBezTo>
                  <a:pt x="63993" y="3024"/>
                  <a:pt x="63870" y="3053"/>
                  <a:pt x="63765" y="3053"/>
                </a:cubicBezTo>
                <a:cubicBezTo>
                  <a:pt x="63476" y="3053"/>
                  <a:pt x="63316" y="2834"/>
                  <a:pt x="63251" y="2414"/>
                </a:cubicBezTo>
                <a:cubicBezTo>
                  <a:pt x="63229" y="2325"/>
                  <a:pt x="63273" y="2193"/>
                  <a:pt x="63075" y="2193"/>
                </a:cubicBezTo>
                <a:cubicBezTo>
                  <a:pt x="62854" y="2590"/>
                  <a:pt x="62435" y="2656"/>
                  <a:pt x="61993" y="2656"/>
                </a:cubicBezTo>
                <a:cubicBezTo>
                  <a:pt x="61552" y="2656"/>
                  <a:pt x="61133" y="2656"/>
                  <a:pt x="60802" y="2369"/>
                </a:cubicBezTo>
                <a:cubicBezTo>
                  <a:pt x="60669" y="2391"/>
                  <a:pt x="60603" y="2414"/>
                  <a:pt x="60515" y="2436"/>
                </a:cubicBezTo>
                <a:cubicBezTo>
                  <a:pt x="60149" y="2577"/>
                  <a:pt x="59777" y="2694"/>
                  <a:pt x="59408" y="2694"/>
                </a:cubicBezTo>
                <a:cubicBezTo>
                  <a:pt x="59088" y="2694"/>
                  <a:pt x="58770" y="2606"/>
                  <a:pt x="58462" y="2369"/>
                </a:cubicBezTo>
                <a:cubicBezTo>
                  <a:pt x="58374" y="2281"/>
                  <a:pt x="58220" y="2281"/>
                  <a:pt x="58087" y="2259"/>
                </a:cubicBezTo>
                <a:cubicBezTo>
                  <a:pt x="57999" y="2259"/>
                  <a:pt x="57889" y="2259"/>
                  <a:pt x="57866" y="2303"/>
                </a:cubicBezTo>
                <a:cubicBezTo>
                  <a:pt x="57697" y="2595"/>
                  <a:pt x="57454" y="2652"/>
                  <a:pt x="57194" y="2652"/>
                </a:cubicBezTo>
                <a:cubicBezTo>
                  <a:pt x="57081" y="2652"/>
                  <a:pt x="56965" y="2641"/>
                  <a:pt x="56851" y="2634"/>
                </a:cubicBezTo>
                <a:cubicBezTo>
                  <a:pt x="56807" y="2634"/>
                  <a:pt x="56763" y="2590"/>
                  <a:pt x="56697" y="2568"/>
                </a:cubicBezTo>
                <a:lnTo>
                  <a:pt x="56697" y="2237"/>
                </a:lnTo>
                <a:cubicBezTo>
                  <a:pt x="56586" y="2215"/>
                  <a:pt x="56498" y="2171"/>
                  <a:pt x="56388" y="2171"/>
                </a:cubicBezTo>
                <a:cubicBezTo>
                  <a:pt x="56241" y="2193"/>
                  <a:pt x="56091" y="2200"/>
                  <a:pt x="55940" y="2200"/>
                </a:cubicBezTo>
                <a:cubicBezTo>
                  <a:pt x="55637" y="2200"/>
                  <a:pt x="55328" y="2171"/>
                  <a:pt x="55019" y="2171"/>
                </a:cubicBezTo>
                <a:cubicBezTo>
                  <a:pt x="54490" y="2171"/>
                  <a:pt x="54004" y="2105"/>
                  <a:pt x="53673" y="1685"/>
                </a:cubicBezTo>
                <a:cubicBezTo>
                  <a:pt x="53320" y="1818"/>
                  <a:pt x="53033" y="1928"/>
                  <a:pt x="52724" y="2016"/>
                </a:cubicBezTo>
                <a:cubicBezTo>
                  <a:pt x="52664" y="2040"/>
                  <a:pt x="52577" y="2058"/>
                  <a:pt x="52499" y="2058"/>
                </a:cubicBezTo>
                <a:cubicBezTo>
                  <a:pt x="52436" y="2058"/>
                  <a:pt x="52379" y="2046"/>
                  <a:pt x="52349" y="2016"/>
                </a:cubicBezTo>
                <a:cubicBezTo>
                  <a:pt x="52139" y="1872"/>
                  <a:pt x="51936" y="1837"/>
                  <a:pt x="51723" y="1837"/>
                </a:cubicBezTo>
                <a:cubicBezTo>
                  <a:pt x="51578" y="1837"/>
                  <a:pt x="51428" y="1853"/>
                  <a:pt x="51268" y="1862"/>
                </a:cubicBezTo>
                <a:cubicBezTo>
                  <a:pt x="51226" y="1865"/>
                  <a:pt x="51183" y="1866"/>
                  <a:pt x="51140" y="1866"/>
                </a:cubicBezTo>
                <a:cubicBezTo>
                  <a:pt x="50842" y="1866"/>
                  <a:pt x="50522" y="1801"/>
                  <a:pt x="50252" y="1685"/>
                </a:cubicBezTo>
                <a:cubicBezTo>
                  <a:pt x="50084" y="1610"/>
                  <a:pt x="49915" y="1599"/>
                  <a:pt x="49746" y="1599"/>
                </a:cubicBezTo>
                <a:cubicBezTo>
                  <a:pt x="49674" y="1599"/>
                  <a:pt x="49601" y="1601"/>
                  <a:pt x="49529" y="1601"/>
                </a:cubicBezTo>
                <a:cubicBezTo>
                  <a:pt x="49373" y="1601"/>
                  <a:pt x="49217" y="1591"/>
                  <a:pt x="49061" y="1531"/>
                </a:cubicBezTo>
                <a:cubicBezTo>
                  <a:pt x="49051" y="1527"/>
                  <a:pt x="49040" y="1525"/>
                  <a:pt x="49029" y="1525"/>
                </a:cubicBezTo>
                <a:cubicBezTo>
                  <a:pt x="48915" y="1525"/>
                  <a:pt x="48736" y="1711"/>
                  <a:pt x="48575" y="1751"/>
                </a:cubicBezTo>
                <a:cubicBezTo>
                  <a:pt x="48566" y="1754"/>
                  <a:pt x="48556" y="1756"/>
                  <a:pt x="48545" y="1756"/>
                </a:cubicBezTo>
                <a:cubicBezTo>
                  <a:pt x="48474" y="1756"/>
                  <a:pt x="48368" y="1701"/>
                  <a:pt x="48310" y="1663"/>
                </a:cubicBezTo>
                <a:cubicBezTo>
                  <a:pt x="48288" y="1619"/>
                  <a:pt x="48288" y="1487"/>
                  <a:pt x="48332" y="1442"/>
                </a:cubicBezTo>
                <a:cubicBezTo>
                  <a:pt x="48465" y="1266"/>
                  <a:pt x="48641" y="1089"/>
                  <a:pt x="48818" y="891"/>
                </a:cubicBezTo>
                <a:cubicBezTo>
                  <a:pt x="48626" y="771"/>
                  <a:pt x="48453" y="716"/>
                  <a:pt x="48282" y="716"/>
                </a:cubicBezTo>
                <a:cubicBezTo>
                  <a:pt x="48139" y="716"/>
                  <a:pt x="47998" y="754"/>
                  <a:pt x="47847" y="825"/>
                </a:cubicBezTo>
                <a:cubicBezTo>
                  <a:pt x="47825" y="1045"/>
                  <a:pt x="47847" y="1266"/>
                  <a:pt x="47781" y="1465"/>
                </a:cubicBezTo>
                <a:cubicBezTo>
                  <a:pt x="47759" y="1575"/>
                  <a:pt x="47648" y="1751"/>
                  <a:pt x="47560" y="1751"/>
                </a:cubicBezTo>
                <a:cubicBezTo>
                  <a:pt x="47174" y="1818"/>
                  <a:pt x="46788" y="1856"/>
                  <a:pt x="46401" y="1856"/>
                </a:cubicBezTo>
                <a:cubicBezTo>
                  <a:pt x="46015" y="1856"/>
                  <a:pt x="45629" y="1818"/>
                  <a:pt x="45243" y="1729"/>
                </a:cubicBezTo>
                <a:cubicBezTo>
                  <a:pt x="45088" y="1707"/>
                  <a:pt x="45044" y="1465"/>
                  <a:pt x="45177" y="1332"/>
                </a:cubicBezTo>
                <a:cubicBezTo>
                  <a:pt x="45276" y="1204"/>
                  <a:pt x="45366" y="1141"/>
                  <a:pt x="45488" y="1141"/>
                </a:cubicBezTo>
                <a:cubicBezTo>
                  <a:pt x="45556" y="1141"/>
                  <a:pt x="45634" y="1160"/>
                  <a:pt x="45728" y="1200"/>
                </a:cubicBezTo>
                <a:cubicBezTo>
                  <a:pt x="46010" y="1312"/>
                  <a:pt x="46282" y="1380"/>
                  <a:pt x="46574" y="1380"/>
                </a:cubicBezTo>
                <a:cubicBezTo>
                  <a:pt x="46740" y="1380"/>
                  <a:pt x="46913" y="1358"/>
                  <a:pt x="47097" y="1310"/>
                </a:cubicBezTo>
                <a:cubicBezTo>
                  <a:pt x="47052" y="1089"/>
                  <a:pt x="47008" y="913"/>
                  <a:pt x="46964" y="736"/>
                </a:cubicBezTo>
                <a:cubicBezTo>
                  <a:pt x="46125" y="736"/>
                  <a:pt x="45331" y="780"/>
                  <a:pt x="44536" y="780"/>
                </a:cubicBezTo>
                <a:cubicBezTo>
                  <a:pt x="44161" y="780"/>
                  <a:pt x="43786" y="714"/>
                  <a:pt x="43411" y="692"/>
                </a:cubicBezTo>
                <a:cubicBezTo>
                  <a:pt x="42992" y="670"/>
                  <a:pt x="42639" y="471"/>
                  <a:pt x="42307" y="184"/>
                </a:cubicBezTo>
                <a:cubicBezTo>
                  <a:pt x="42065" y="516"/>
                  <a:pt x="41734" y="538"/>
                  <a:pt x="41403" y="538"/>
                </a:cubicBezTo>
                <a:cubicBezTo>
                  <a:pt x="41116" y="560"/>
                  <a:pt x="40807" y="538"/>
                  <a:pt x="40520" y="582"/>
                </a:cubicBezTo>
                <a:cubicBezTo>
                  <a:pt x="40053" y="683"/>
                  <a:pt x="39579" y="704"/>
                  <a:pt x="39103" y="704"/>
                </a:cubicBezTo>
                <a:cubicBezTo>
                  <a:pt x="38745" y="704"/>
                  <a:pt x="38385" y="692"/>
                  <a:pt x="38026" y="692"/>
                </a:cubicBezTo>
                <a:cubicBezTo>
                  <a:pt x="37849" y="692"/>
                  <a:pt x="37629" y="692"/>
                  <a:pt x="37474" y="626"/>
                </a:cubicBezTo>
                <a:cubicBezTo>
                  <a:pt x="37336" y="557"/>
                  <a:pt x="37205" y="528"/>
                  <a:pt x="37077" y="528"/>
                </a:cubicBezTo>
                <a:cubicBezTo>
                  <a:pt x="36876" y="528"/>
                  <a:pt x="36683" y="598"/>
                  <a:pt x="36481" y="692"/>
                </a:cubicBezTo>
                <a:cubicBezTo>
                  <a:pt x="36283" y="779"/>
                  <a:pt x="36085" y="838"/>
                  <a:pt x="35883" y="838"/>
                </a:cubicBezTo>
                <a:cubicBezTo>
                  <a:pt x="35725" y="838"/>
                  <a:pt x="35565" y="801"/>
                  <a:pt x="35400" y="714"/>
                </a:cubicBezTo>
                <a:cubicBezTo>
                  <a:pt x="35314" y="663"/>
                  <a:pt x="35189" y="612"/>
                  <a:pt x="35096" y="612"/>
                </a:cubicBezTo>
                <a:cubicBezTo>
                  <a:pt x="35069" y="612"/>
                  <a:pt x="35044" y="616"/>
                  <a:pt x="35025" y="626"/>
                </a:cubicBezTo>
                <a:cubicBezTo>
                  <a:pt x="34757" y="781"/>
                  <a:pt x="34480" y="801"/>
                  <a:pt x="34206" y="801"/>
                </a:cubicBezTo>
                <a:cubicBezTo>
                  <a:pt x="34110" y="801"/>
                  <a:pt x="34014" y="798"/>
                  <a:pt x="33920" y="798"/>
                </a:cubicBezTo>
                <a:cubicBezTo>
                  <a:pt x="33861" y="798"/>
                  <a:pt x="33802" y="799"/>
                  <a:pt x="33745" y="802"/>
                </a:cubicBezTo>
                <a:cubicBezTo>
                  <a:pt x="32950" y="825"/>
                  <a:pt x="32133" y="847"/>
                  <a:pt x="31339" y="847"/>
                </a:cubicBezTo>
                <a:cubicBezTo>
                  <a:pt x="31206" y="836"/>
                  <a:pt x="31069" y="821"/>
                  <a:pt x="30931" y="821"/>
                </a:cubicBezTo>
                <a:cubicBezTo>
                  <a:pt x="30771" y="821"/>
                  <a:pt x="30610" y="842"/>
                  <a:pt x="30456" y="913"/>
                </a:cubicBezTo>
                <a:cubicBezTo>
                  <a:pt x="30363" y="948"/>
                  <a:pt x="30264" y="976"/>
                  <a:pt x="30168" y="976"/>
                </a:cubicBezTo>
                <a:cubicBezTo>
                  <a:pt x="30082" y="976"/>
                  <a:pt x="30000" y="953"/>
                  <a:pt x="29927" y="891"/>
                </a:cubicBezTo>
                <a:cubicBezTo>
                  <a:pt x="29684" y="670"/>
                  <a:pt x="29353" y="780"/>
                  <a:pt x="29088" y="714"/>
                </a:cubicBezTo>
                <a:cubicBezTo>
                  <a:pt x="29022" y="604"/>
                  <a:pt x="28978" y="493"/>
                  <a:pt x="28933" y="405"/>
                </a:cubicBezTo>
                <a:cubicBezTo>
                  <a:pt x="28889" y="317"/>
                  <a:pt x="28845" y="207"/>
                  <a:pt x="28801" y="118"/>
                </a:cubicBezTo>
                <a:cubicBezTo>
                  <a:pt x="28757" y="59"/>
                  <a:pt x="28713" y="1"/>
                  <a:pt x="286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-1145650" y="850138"/>
            <a:ext cx="2465750" cy="257225"/>
          </a:xfrm>
          <a:custGeom>
            <a:avLst/>
            <a:gdLst/>
            <a:ahLst/>
            <a:cxnLst/>
            <a:rect l="l" t="t" r="r" b="b"/>
            <a:pathLst>
              <a:path w="98630" h="10289" extrusionOk="0">
                <a:moveTo>
                  <a:pt x="66982" y="1650"/>
                </a:moveTo>
                <a:lnTo>
                  <a:pt x="66982" y="1717"/>
                </a:lnTo>
                <a:lnTo>
                  <a:pt x="66938" y="1672"/>
                </a:lnTo>
                <a:lnTo>
                  <a:pt x="66982" y="1650"/>
                </a:lnTo>
                <a:close/>
                <a:moveTo>
                  <a:pt x="65191" y="1558"/>
                </a:moveTo>
                <a:cubicBezTo>
                  <a:pt x="65234" y="1558"/>
                  <a:pt x="65294" y="1615"/>
                  <a:pt x="65371" y="1672"/>
                </a:cubicBezTo>
                <a:cubicBezTo>
                  <a:pt x="65275" y="1711"/>
                  <a:pt x="65229" y="1765"/>
                  <a:pt x="65176" y="1765"/>
                </a:cubicBezTo>
                <a:cubicBezTo>
                  <a:pt x="65168" y="1765"/>
                  <a:pt x="65159" y="1764"/>
                  <a:pt x="65150" y="1761"/>
                </a:cubicBezTo>
                <a:cubicBezTo>
                  <a:pt x="65106" y="1761"/>
                  <a:pt x="65062" y="1695"/>
                  <a:pt x="65018" y="1672"/>
                </a:cubicBezTo>
                <a:cubicBezTo>
                  <a:pt x="65062" y="1628"/>
                  <a:pt x="65106" y="1562"/>
                  <a:pt x="65172" y="1562"/>
                </a:cubicBezTo>
                <a:cubicBezTo>
                  <a:pt x="65178" y="1559"/>
                  <a:pt x="65184" y="1558"/>
                  <a:pt x="65191" y="1558"/>
                </a:cubicBezTo>
                <a:close/>
                <a:moveTo>
                  <a:pt x="80177" y="1608"/>
                </a:moveTo>
                <a:cubicBezTo>
                  <a:pt x="80297" y="1608"/>
                  <a:pt x="80411" y="1675"/>
                  <a:pt x="80532" y="1783"/>
                </a:cubicBezTo>
                <a:cubicBezTo>
                  <a:pt x="80402" y="1901"/>
                  <a:pt x="80286" y="1964"/>
                  <a:pt x="80173" y="1964"/>
                </a:cubicBezTo>
                <a:cubicBezTo>
                  <a:pt x="80095" y="1964"/>
                  <a:pt x="80017" y="1934"/>
                  <a:pt x="79936" y="1871"/>
                </a:cubicBezTo>
                <a:cubicBezTo>
                  <a:pt x="79914" y="1849"/>
                  <a:pt x="79914" y="1717"/>
                  <a:pt x="79936" y="1695"/>
                </a:cubicBezTo>
                <a:cubicBezTo>
                  <a:pt x="80022" y="1635"/>
                  <a:pt x="80101" y="1608"/>
                  <a:pt x="80177" y="1608"/>
                </a:cubicBezTo>
                <a:close/>
                <a:moveTo>
                  <a:pt x="83763" y="1608"/>
                </a:moveTo>
                <a:cubicBezTo>
                  <a:pt x="83921" y="1608"/>
                  <a:pt x="84109" y="1645"/>
                  <a:pt x="84483" y="1739"/>
                </a:cubicBezTo>
                <a:cubicBezTo>
                  <a:pt x="84290" y="1932"/>
                  <a:pt x="84102" y="1980"/>
                  <a:pt x="83920" y="1980"/>
                </a:cubicBezTo>
                <a:cubicBezTo>
                  <a:pt x="83740" y="1980"/>
                  <a:pt x="83566" y="1932"/>
                  <a:pt x="83401" y="1932"/>
                </a:cubicBezTo>
                <a:cubicBezTo>
                  <a:pt x="83372" y="1932"/>
                  <a:pt x="83342" y="1934"/>
                  <a:pt x="83313" y="1937"/>
                </a:cubicBezTo>
                <a:cubicBezTo>
                  <a:pt x="83225" y="1739"/>
                  <a:pt x="83335" y="1672"/>
                  <a:pt x="83446" y="1650"/>
                </a:cubicBezTo>
                <a:cubicBezTo>
                  <a:pt x="83568" y="1624"/>
                  <a:pt x="83659" y="1608"/>
                  <a:pt x="83763" y="1608"/>
                </a:cubicBezTo>
                <a:close/>
                <a:moveTo>
                  <a:pt x="85012" y="2710"/>
                </a:moveTo>
                <a:cubicBezTo>
                  <a:pt x="85145" y="2710"/>
                  <a:pt x="85255" y="2776"/>
                  <a:pt x="85255" y="2975"/>
                </a:cubicBezTo>
                <a:cubicBezTo>
                  <a:pt x="85189" y="2997"/>
                  <a:pt x="85123" y="3063"/>
                  <a:pt x="85035" y="3063"/>
                </a:cubicBezTo>
                <a:cubicBezTo>
                  <a:pt x="84880" y="3063"/>
                  <a:pt x="84770" y="2952"/>
                  <a:pt x="84814" y="2842"/>
                </a:cubicBezTo>
                <a:cubicBezTo>
                  <a:pt x="84836" y="2776"/>
                  <a:pt x="84946" y="2732"/>
                  <a:pt x="85012" y="2710"/>
                </a:cubicBezTo>
                <a:close/>
                <a:moveTo>
                  <a:pt x="87087" y="2688"/>
                </a:moveTo>
                <a:cubicBezTo>
                  <a:pt x="87131" y="2710"/>
                  <a:pt x="87175" y="2710"/>
                  <a:pt x="87219" y="2732"/>
                </a:cubicBezTo>
                <a:cubicBezTo>
                  <a:pt x="87264" y="2754"/>
                  <a:pt x="87308" y="2776"/>
                  <a:pt x="87308" y="2820"/>
                </a:cubicBezTo>
                <a:cubicBezTo>
                  <a:pt x="87308" y="2886"/>
                  <a:pt x="87308" y="2997"/>
                  <a:pt x="87264" y="3019"/>
                </a:cubicBezTo>
                <a:cubicBezTo>
                  <a:pt x="87153" y="3063"/>
                  <a:pt x="86999" y="3107"/>
                  <a:pt x="86866" y="3107"/>
                </a:cubicBezTo>
                <a:cubicBezTo>
                  <a:pt x="86856" y="3108"/>
                  <a:pt x="86846" y="3109"/>
                  <a:pt x="86836" y="3109"/>
                </a:cubicBezTo>
                <a:cubicBezTo>
                  <a:pt x="86672" y="3109"/>
                  <a:pt x="86538" y="2949"/>
                  <a:pt x="86579" y="2886"/>
                </a:cubicBezTo>
                <a:cubicBezTo>
                  <a:pt x="86646" y="2798"/>
                  <a:pt x="86778" y="2754"/>
                  <a:pt x="86866" y="2710"/>
                </a:cubicBezTo>
                <a:cubicBezTo>
                  <a:pt x="86932" y="2688"/>
                  <a:pt x="87021" y="2688"/>
                  <a:pt x="87087" y="2688"/>
                </a:cubicBezTo>
                <a:close/>
                <a:moveTo>
                  <a:pt x="86116" y="5181"/>
                </a:moveTo>
                <a:cubicBezTo>
                  <a:pt x="86204" y="5314"/>
                  <a:pt x="86270" y="5380"/>
                  <a:pt x="86270" y="5446"/>
                </a:cubicBezTo>
                <a:cubicBezTo>
                  <a:pt x="86290" y="5545"/>
                  <a:pt x="86239" y="5626"/>
                  <a:pt x="86149" y="5626"/>
                </a:cubicBezTo>
                <a:cubicBezTo>
                  <a:pt x="86138" y="5626"/>
                  <a:pt x="86127" y="5625"/>
                  <a:pt x="86116" y="5623"/>
                </a:cubicBezTo>
                <a:cubicBezTo>
                  <a:pt x="86072" y="5623"/>
                  <a:pt x="85983" y="5535"/>
                  <a:pt x="85983" y="5490"/>
                </a:cubicBezTo>
                <a:cubicBezTo>
                  <a:pt x="85983" y="5424"/>
                  <a:pt x="86050" y="5336"/>
                  <a:pt x="86116" y="5181"/>
                </a:cubicBezTo>
                <a:close/>
                <a:moveTo>
                  <a:pt x="84902" y="5468"/>
                </a:moveTo>
                <a:cubicBezTo>
                  <a:pt x="84990" y="5468"/>
                  <a:pt x="85079" y="5557"/>
                  <a:pt x="85167" y="5601"/>
                </a:cubicBezTo>
                <a:cubicBezTo>
                  <a:pt x="85130" y="5750"/>
                  <a:pt x="85045" y="5805"/>
                  <a:pt x="84940" y="5805"/>
                </a:cubicBezTo>
                <a:cubicBezTo>
                  <a:pt x="84920" y="5805"/>
                  <a:pt x="84901" y="5803"/>
                  <a:pt x="84880" y="5799"/>
                </a:cubicBezTo>
                <a:cubicBezTo>
                  <a:pt x="84814" y="5777"/>
                  <a:pt x="84770" y="5689"/>
                  <a:pt x="84703" y="5623"/>
                </a:cubicBezTo>
                <a:cubicBezTo>
                  <a:pt x="84770" y="5579"/>
                  <a:pt x="84836" y="5468"/>
                  <a:pt x="84902" y="5468"/>
                </a:cubicBezTo>
                <a:close/>
                <a:moveTo>
                  <a:pt x="83165" y="5504"/>
                </a:moveTo>
                <a:cubicBezTo>
                  <a:pt x="83178" y="5504"/>
                  <a:pt x="83191" y="5507"/>
                  <a:pt x="83203" y="5513"/>
                </a:cubicBezTo>
                <a:cubicBezTo>
                  <a:pt x="83269" y="5535"/>
                  <a:pt x="83291" y="5601"/>
                  <a:pt x="83357" y="5711"/>
                </a:cubicBezTo>
                <a:cubicBezTo>
                  <a:pt x="83225" y="5755"/>
                  <a:pt x="83137" y="5799"/>
                  <a:pt x="83048" y="5822"/>
                </a:cubicBezTo>
                <a:cubicBezTo>
                  <a:pt x="83048" y="5822"/>
                  <a:pt x="82982" y="5755"/>
                  <a:pt x="82982" y="5711"/>
                </a:cubicBezTo>
                <a:cubicBezTo>
                  <a:pt x="82982" y="5616"/>
                  <a:pt x="83081" y="5504"/>
                  <a:pt x="83165" y="5504"/>
                </a:cubicBezTo>
                <a:close/>
                <a:moveTo>
                  <a:pt x="80907" y="5483"/>
                </a:moveTo>
                <a:cubicBezTo>
                  <a:pt x="81123" y="5483"/>
                  <a:pt x="81263" y="5626"/>
                  <a:pt x="81283" y="5822"/>
                </a:cubicBezTo>
                <a:cubicBezTo>
                  <a:pt x="81305" y="5954"/>
                  <a:pt x="81194" y="6108"/>
                  <a:pt x="80996" y="6108"/>
                </a:cubicBezTo>
                <a:cubicBezTo>
                  <a:pt x="80974" y="6108"/>
                  <a:pt x="80908" y="6108"/>
                  <a:pt x="80841" y="6086"/>
                </a:cubicBezTo>
                <a:cubicBezTo>
                  <a:pt x="80621" y="5998"/>
                  <a:pt x="80466" y="5799"/>
                  <a:pt x="80532" y="5667"/>
                </a:cubicBezTo>
                <a:cubicBezTo>
                  <a:pt x="80599" y="5579"/>
                  <a:pt x="80709" y="5490"/>
                  <a:pt x="80819" y="5490"/>
                </a:cubicBezTo>
                <a:cubicBezTo>
                  <a:pt x="80850" y="5485"/>
                  <a:pt x="80879" y="5483"/>
                  <a:pt x="80907" y="5483"/>
                </a:cubicBezTo>
                <a:close/>
                <a:moveTo>
                  <a:pt x="35394" y="0"/>
                </a:moveTo>
                <a:cubicBezTo>
                  <a:pt x="35330" y="0"/>
                  <a:pt x="35265" y="34"/>
                  <a:pt x="35224" y="105"/>
                </a:cubicBezTo>
                <a:cubicBezTo>
                  <a:pt x="35158" y="194"/>
                  <a:pt x="35113" y="326"/>
                  <a:pt x="35047" y="414"/>
                </a:cubicBezTo>
                <a:cubicBezTo>
                  <a:pt x="34922" y="634"/>
                  <a:pt x="34841" y="719"/>
                  <a:pt x="34671" y="719"/>
                </a:cubicBezTo>
                <a:cubicBezTo>
                  <a:pt x="34601" y="719"/>
                  <a:pt x="34516" y="705"/>
                  <a:pt x="34407" y="679"/>
                </a:cubicBezTo>
                <a:cubicBezTo>
                  <a:pt x="34319" y="657"/>
                  <a:pt x="34236" y="646"/>
                  <a:pt x="34153" y="646"/>
                </a:cubicBezTo>
                <a:cubicBezTo>
                  <a:pt x="34071" y="646"/>
                  <a:pt x="33988" y="657"/>
                  <a:pt x="33900" y="679"/>
                </a:cubicBezTo>
                <a:cubicBezTo>
                  <a:pt x="33453" y="797"/>
                  <a:pt x="33001" y="870"/>
                  <a:pt x="32545" y="870"/>
                </a:cubicBezTo>
                <a:cubicBezTo>
                  <a:pt x="32145" y="870"/>
                  <a:pt x="31742" y="814"/>
                  <a:pt x="31340" y="679"/>
                </a:cubicBezTo>
                <a:cubicBezTo>
                  <a:pt x="31217" y="632"/>
                  <a:pt x="31086" y="605"/>
                  <a:pt x="30956" y="605"/>
                </a:cubicBezTo>
                <a:cubicBezTo>
                  <a:pt x="30782" y="605"/>
                  <a:pt x="30609" y="654"/>
                  <a:pt x="30457" y="768"/>
                </a:cubicBezTo>
                <a:cubicBezTo>
                  <a:pt x="30260" y="920"/>
                  <a:pt x="30074" y="981"/>
                  <a:pt x="29900" y="981"/>
                </a:cubicBezTo>
                <a:cubicBezTo>
                  <a:pt x="29645" y="981"/>
                  <a:pt x="29418" y="850"/>
                  <a:pt x="29221" y="679"/>
                </a:cubicBezTo>
                <a:cubicBezTo>
                  <a:pt x="28713" y="701"/>
                  <a:pt x="28272" y="746"/>
                  <a:pt x="27853" y="856"/>
                </a:cubicBezTo>
                <a:cubicBezTo>
                  <a:pt x="27843" y="858"/>
                  <a:pt x="27833" y="859"/>
                  <a:pt x="27823" y="859"/>
                </a:cubicBezTo>
                <a:cubicBezTo>
                  <a:pt x="27741" y="859"/>
                  <a:pt x="27644" y="785"/>
                  <a:pt x="27566" y="746"/>
                </a:cubicBezTo>
                <a:cubicBezTo>
                  <a:pt x="27433" y="701"/>
                  <a:pt x="27323" y="635"/>
                  <a:pt x="27190" y="591"/>
                </a:cubicBezTo>
                <a:cubicBezTo>
                  <a:pt x="27102" y="635"/>
                  <a:pt x="27036" y="657"/>
                  <a:pt x="26992" y="701"/>
                </a:cubicBezTo>
                <a:cubicBezTo>
                  <a:pt x="26764" y="962"/>
                  <a:pt x="26475" y="1030"/>
                  <a:pt x="26171" y="1030"/>
                </a:cubicBezTo>
                <a:cubicBezTo>
                  <a:pt x="26063" y="1030"/>
                  <a:pt x="25954" y="1022"/>
                  <a:pt x="25844" y="1010"/>
                </a:cubicBezTo>
                <a:cubicBezTo>
                  <a:pt x="25579" y="988"/>
                  <a:pt x="25491" y="856"/>
                  <a:pt x="25491" y="569"/>
                </a:cubicBezTo>
                <a:cubicBezTo>
                  <a:pt x="25513" y="392"/>
                  <a:pt x="25624" y="216"/>
                  <a:pt x="25513" y="39"/>
                </a:cubicBezTo>
                <a:lnTo>
                  <a:pt x="25513" y="39"/>
                </a:lnTo>
                <a:cubicBezTo>
                  <a:pt x="25270" y="150"/>
                  <a:pt x="25204" y="370"/>
                  <a:pt x="25094" y="569"/>
                </a:cubicBezTo>
                <a:cubicBezTo>
                  <a:pt x="24905" y="873"/>
                  <a:pt x="24679" y="1035"/>
                  <a:pt x="24408" y="1035"/>
                </a:cubicBezTo>
                <a:cubicBezTo>
                  <a:pt x="24267" y="1035"/>
                  <a:pt x="24113" y="991"/>
                  <a:pt x="23946" y="900"/>
                </a:cubicBezTo>
                <a:cubicBezTo>
                  <a:pt x="23760" y="786"/>
                  <a:pt x="23592" y="725"/>
                  <a:pt x="23431" y="725"/>
                </a:cubicBezTo>
                <a:cubicBezTo>
                  <a:pt x="23249" y="725"/>
                  <a:pt x="23074" y="802"/>
                  <a:pt x="22887" y="966"/>
                </a:cubicBezTo>
                <a:cubicBezTo>
                  <a:pt x="22707" y="1104"/>
                  <a:pt x="22521" y="1171"/>
                  <a:pt x="22338" y="1171"/>
                </a:cubicBezTo>
                <a:cubicBezTo>
                  <a:pt x="22140" y="1171"/>
                  <a:pt x="21945" y="1093"/>
                  <a:pt x="21761" y="944"/>
                </a:cubicBezTo>
                <a:cubicBezTo>
                  <a:pt x="21651" y="856"/>
                  <a:pt x="21563" y="746"/>
                  <a:pt x="21452" y="613"/>
                </a:cubicBezTo>
                <a:cubicBezTo>
                  <a:pt x="21342" y="768"/>
                  <a:pt x="21276" y="900"/>
                  <a:pt x="21166" y="988"/>
                </a:cubicBezTo>
                <a:cubicBezTo>
                  <a:pt x="20949" y="1205"/>
                  <a:pt x="20702" y="1393"/>
                  <a:pt x="20402" y="1393"/>
                </a:cubicBezTo>
                <a:cubicBezTo>
                  <a:pt x="20335" y="1393"/>
                  <a:pt x="20266" y="1383"/>
                  <a:pt x="20194" y="1363"/>
                </a:cubicBezTo>
                <a:cubicBezTo>
                  <a:pt x="20062" y="1319"/>
                  <a:pt x="19935" y="1297"/>
                  <a:pt x="19808" y="1297"/>
                </a:cubicBezTo>
                <a:cubicBezTo>
                  <a:pt x="19681" y="1297"/>
                  <a:pt x="19554" y="1319"/>
                  <a:pt x="19422" y="1363"/>
                </a:cubicBezTo>
                <a:cubicBezTo>
                  <a:pt x="19290" y="1408"/>
                  <a:pt x="19135" y="1408"/>
                  <a:pt x="18981" y="1408"/>
                </a:cubicBezTo>
                <a:cubicBezTo>
                  <a:pt x="18429" y="1363"/>
                  <a:pt x="17899" y="1297"/>
                  <a:pt x="17303" y="1253"/>
                </a:cubicBezTo>
                <a:cubicBezTo>
                  <a:pt x="17144" y="1476"/>
                  <a:pt x="16940" y="1595"/>
                  <a:pt x="16689" y="1595"/>
                </a:cubicBezTo>
                <a:cubicBezTo>
                  <a:pt x="16592" y="1595"/>
                  <a:pt x="16488" y="1577"/>
                  <a:pt x="16376" y="1540"/>
                </a:cubicBezTo>
                <a:cubicBezTo>
                  <a:pt x="16261" y="1495"/>
                  <a:pt x="16145" y="1476"/>
                  <a:pt x="16029" y="1476"/>
                </a:cubicBezTo>
                <a:cubicBezTo>
                  <a:pt x="15858" y="1476"/>
                  <a:pt x="15687" y="1518"/>
                  <a:pt x="15516" y="1584"/>
                </a:cubicBezTo>
                <a:cubicBezTo>
                  <a:pt x="15298" y="1687"/>
                  <a:pt x="15080" y="1725"/>
                  <a:pt x="14859" y="1725"/>
                </a:cubicBezTo>
                <a:cubicBezTo>
                  <a:pt x="14655" y="1725"/>
                  <a:pt x="14448" y="1693"/>
                  <a:pt x="14236" y="1650"/>
                </a:cubicBezTo>
                <a:cubicBezTo>
                  <a:pt x="14110" y="1614"/>
                  <a:pt x="13969" y="1578"/>
                  <a:pt x="13837" y="1578"/>
                </a:cubicBezTo>
                <a:cubicBezTo>
                  <a:pt x="13808" y="1578"/>
                  <a:pt x="13779" y="1580"/>
                  <a:pt x="13750" y="1584"/>
                </a:cubicBezTo>
                <a:cubicBezTo>
                  <a:pt x="13397" y="1628"/>
                  <a:pt x="13044" y="1717"/>
                  <a:pt x="12669" y="1761"/>
                </a:cubicBezTo>
                <a:cubicBezTo>
                  <a:pt x="12420" y="1795"/>
                  <a:pt x="12249" y="1819"/>
                  <a:pt x="12114" y="1819"/>
                </a:cubicBezTo>
                <a:cubicBezTo>
                  <a:pt x="11818" y="1819"/>
                  <a:pt x="11694" y="1705"/>
                  <a:pt x="11300" y="1341"/>
                </a:cubicBezTo>
                <a:cubicBezTo>
                  <a:pt x="11256" y="1408"/>
                  <a:pt x="11190" y="1474"/>
                  <a:pt x="11124" y="1562"/>
                </a:cubicBezTo>
                <a:cubicBezTo>
                  <a:pt x="10969" y="1518"/>
                  <a:pt x="10837" y="1452"/>
                  <a:pt x="10683" y="1408"/>
                </a:cubicBezTo>
                <a:cubicBezTo>
                  <a:pt x="10462" y="1562"/>
                  <a:pt x="10285" y="1717"/>
                  <a:pt x="10087" y="1871"/>
                </a:cubicBezTo>
                <a:cubicBezTo>
                  <a:pt x="9968" y="1973"/>
                  <a:pt x="9837" y="2048"/>
                  <a:pt x="9693" y="2048"/>
                </a:cubicBezTo>
                <a:cubicBezTo>
                  <a:pt x="9649" y="2048"/>
                  <a:pt x="9603" y="2041"/>
                  <a:pt x="9557" y="2026"/>
                </a:cubicBezTo>
                <a:cubicBezTo>
                  <a:pt x="9454" y="1991"/>
                  <a:pt x="9356" y="1976"/>
                  <a:pt x="9261" y="1976"/>
                </a:cubicBezTo>
                <a:cubicBezTo>
                  <a:pt x="9048" y="1976"/>
                  <a:pt x="8850" y="2051"/>
                  <a:pt x="8652" y="2158"/>
                </a:cubicBezTo>
                <a:cubicBezTo>
                  <a:pt x="8564" y="2224"/>
                  <a:pt x="8431" y="2224"/>
                  <a:pt x="8299" y="2246"/>
                </a:cubicBezTo>
                <a:cubicBezTo>
                  <a:pt x="8252" y="2255"/>
                  <a:pt x="8206" y="2259"/>
                  <a:pt x="8161" y="2259"/>
                </a:cubicBezTo>
                <a:cubicBezTo>
                  <a:pt x="7870" y="2259"/>
                  <a:pt x="7621" y="2084"/>
                  <a:pt x="7372" y="1893"/>
                </a:cubicBezTo>
                <a:cubicBezTo>
                  <a:pt x="7196" y="2003"/>
                  <a:pt x="7041" y="2136"/>
                  <a:pt x="6887" y="2224"/>
                </a:cubicBezTo>
                <a:cubicBezTo>
                  <a:pt x="6744" y="2302"/>
                  <a:pt x="6595" y="2334"/>
                  <a:pt x="6442" y="2334"/>
                </a:cubicBezTo>
                <a:cubicBezTo>
                  <a:pt x="6334" y="2334"/>
                  <a:pt x="6224" y="2318"/>
                  <a:pt x="6114" y="2290"/>
                </a:cubicBezTo>
                <a:cubicBezTo>
                  <a:pt x="5871" y="2224"/>
                  <a:pt x="5849" y="2003"/>
                  <a:pt x="5761" y="1849"/>
                </a:cubicBezTo>
                <a:cubicBezTo>
                  <a:pt x="5761" y="1805"/>
                  <a:pt x="5695" y="1805"/>
                  <a:pt x="5629" y="1783"/>
                </a:cubicBezTo>
                <a:cubicBezTo>
                  <a:pt x="5518" y="1959"/>
                  <a:pt x="5430" y="2136"/>
                  <a:pt x="5342" y="2290"/>
                </a:cubicBezTo>
                <a:cubicBezTo>
                  <a:pt x="5077" y="2335"/>
                  <a:pt x="4856" y="2335"/>
                  <a:pt x="4658" y="2401"/>
                </a:cubicBezTo>
                <a:cubicBezTo>
                  <a:pt x="4430" y="2523"/>
                  <a:pt x="4189" y="2562"/>
                  <a:pt x="3934" y="2562"/>
                </a:cubicBezTo>
                <a:cubicBezTo>
                  <a:pt x="3867" y="2562"/>
                  <a:pt x="3799" y="2560"/>
                  <a:pt x="3731" y="2555"/>
                </a:cubicBezTo>
                <a:cubicBezTo>
                  <a:pt x="3605" y="2548"/>
                  <a:pt x="3479" y="2541"/>
                  <a:pt x="3354" y="2541"/>
                </a:cubicBezTo>
                <a:cubicBezTo>
                  <a:pt x="3082" y="2541"/>
                  <a:pt x="2811" y="2574"/>
                  <a:pt x="2539" y="2710"/>
                </a:cubicBezTo>
                <a:cubicBezTo>
                  <a:pt x="2421" y="2769"/>
                  <a:pt x="2274" y="2769"/>
                  <a:pt x="2124" y="2769"/>
                </a:cubicBezTo>
                <a:lnTo>
                  <a:pt x="2124" y="2769"/>
                </a:lnTo>
                <a:cubicBezTo>
                  <a:pt x="2048" y="2769"/>
                  <a:pt x="1972" y="2769"/>
                  <a:pt x="1899" y="2776"/>
                </a:cubicBezTo>
                <a:cubicBezTo>
                  <a:pt x="1590" y="2820"/>
                  <a:pt x="1281" y="2842"/>
                  <a:pt x="972" y="2886"/>
                </a:cubicBezTo>
                <a:cubicBezTo>
                  <a:pt x="884" y="2908"/>
                  <a:pt x="818" y="2975"/>
                  <a:pt x="663" y="3063"/>
                </a:cubicBezTo>
                <a:cubicBezTo>
                  <a:pt x="840" y="3129"/>
                  <a:pt x="906" y="3173"/>
                  <a:pt x="994" y="3195"/>
                </a:cubicBezTo>
                <a:cubicBezTo>
                  <a:pt x="1789" y="3306"/>
                  <a:pt x="1789" y="3306"/>
                  <a:pt x="1656" y="4144"/>
                </a:cubicBezTo>
                <a:cubicBezTo>
                  <a:pt x="1833" y="4255"/>
                  <a:pt x="2031" y="4387"/>
                  <a:pt x="2252" y="4541"/>
                </a:cubicBezTo>
                <a:cubicBezTo>
                  <a:pt x="2120" y="4659"/>
                  <a:pt x="1987" y="4679"/>
                  <a:pt x="1861" y="4679"/>
                </a:cubicBezTo>
                <a:cubicBezTo>
                  <a:pt x="1798" y="4679"/>
                  <a:pt x="1737" y="4674"/>
                  <a:pt x="1678" y="4674"/>
                </a:cubicBezTo>
                <a:cubicBezTo>
                  <a:pt x="1435" y="4696"/>
                  <a:pt x="1193" y="4718"/>
                  <a:pt x="994" y="4895"/>
                </a:cubicBezTo>
                <a:cubicBezTo>
                  <a:pt x="928" y="4961"/>
                  <a:pt x="884" y="5071"/>
                  <a:pt x="884" y="5159"/>
                </a:cubicBezTo>
                <a:cubicBezTo>
                  <a:pt x="906" y="5226"/>
                  <a:pt x="994" y="5314"/>
                  <a:pt x="1082" y="5336"/>
                </a:cubicBezTo>
                <a:cubicBezTo>
                  <a:pt x="1303" y="5402"/>
                  <a:pt x="1546" y="5424"/>
                  <a:pt x="1789" y="5468"/>
                </a:cubicBezTo>
                <a:cubicBezTo>
                  <a:pt x="1855" y="5490"/>
                  <a:pt x="1921" y="5579"/>
                  <a:pt x="2053" y="5667"/>
                </a:cubicBezTo>
                <a:cubicBezTo>
                  <a:pt x="1899" y="5755"/>
                  <a:pt x="1811" y="5844"/>
                  <a:pt x="1700" y="5866"/>
                </a:cubicBezTo>
                <a:cubicBezTo>
                  <a:pt x="1413" y="5910"/>
                  <a:pt x="1126" y="5932"/>
                  <a:pt x="840" y="5954"/>
                </a:cubicBezTo>
                <a:cubicBezTo>
                  <a:pt x="791" y="5958"/>
                  <a:pt x="742" y="5959"/>
                  <a:pt x="693" y="5959"/>
                </a:cubicBezTo>
                <a:cubicBezTo>
                  <a:pt x="640" y="5959"/>
                  <a:pt x="586" y="5958"/>
                  <a:pt x="534" y="5958"/>
                </a:cubicBezTo>
                <a:cubicBezTo>
                  <a:pt x="373" y="5958"/>
                  <a:pt x="216" y="5970"/>
                  <a:pt x="67" y="6064"/>
                </a:cubicBezTo>
                <a:cubicBezTo>
                  <a:pt x="1" y="6307"/>
                  <a:pt x="133" y="6462"/>
                  <a:pt x="310" y="6550"/>
                </a:cubicBezTo>
                <a:cubicBezTo>
                  <a:pt x="486" y="6616"/>
                  <a:pt x="685" y="6638"/>
                  <a:pt x="884" y="6682"/>
                </a:cubicBezTo>
                <a:cubicBezTo>
                  <a:pt x="1126" y="6748"/>
                  <a:pt x="1391" y="6815"/>
                  <a:pt x="1656" y="6881"/>
                </a:cubicBezTo>
                <a:cubicBezTo>
                  <a:pt x="1877" y="6947"/>
                  <a:pt x="2120" y="7035"/>
                  <a:pt x="2340" y="7102"/>
                </a:cubicBezTo>
                <a:cubicBezTo>
                  <a:pt x="2583" y="7168"/>
                  <a:pt x="2848" y="7212"/>
                  <a:pt x="3135" y="7256"/>
                </a:cubicBezTo>
                <a:cubicBezTo>
                  <a:pt x="2964" y="7522"/>
                  <a:pt x="2793" y="7641"/>
                  <a:pt x="2552" y="7641"/>
                </a:cubicBezTo>
                <a:cubicBezTo>
                  <a:pt x="2513" y="7641"/>
                  <a:pt x="2472" y="7637"/>
                  <a:pt x="2429" y="7631"/>
                </a:cubicBezTo>
                <a:cubicBezTo>
                  <a:pt x="2120" y="7609"/>
                  <a:pt x="1811" y="7587"/>
                  <a:pt x="1502" y="7565"/>
                </a:cubicBezTo>
                <a:lnTo>
                  <a:pt x="1502" y="7565"/>
                </a:lnTo>
                <a:cubicBezTo>
                  <a:pt x="1546" y="7764"/>
                  <a:pt x="1678" y="7742"/>
                  <a:pt x="1789" y="7786"/>
                </a:cubicBezTo>
                <a:cubicBezTo>
                  <a:pt x="2671" y="8073"/>
                  <a:pt x="3598" y="8139"/>
                  <a:pt x="4503" y="8315"/>
                </a:cubicBezTo>
                <a:cubicBezTo>
                  <a:pt x="4922" y="8404"/>
                  <a:pt x="5342" y="8448"/>
                  <a:pt x="5651" y="8757"/>
                </a:cubicBezTo>
                <a:cubicBezTo>
                  <a:pt x="5989" y="8580"/>
                  <a:pt x="6102" y="8521"/>
                  <a:pt x="6290" y="8521"/>
                </a:cubicBezTo>
                <a:cubicBezTo>
                  <a:pt x="6384" y="8521"/>
                  <a:pt x="6497" y="8536"/>
                  <a:pt x="6666" y="8558"/>
                </a:cubicBezTo>
                <a:cubicBezTo>
                  <a:pt x="6846" y="8594"/>
                  <a:pt x="7056" y="8630"/>
                  <a:pt x="7247" y="8630"/>
                </a:cubicBezTo>
                <a:cubicBezTo>
                  <a:pt x="7290" y="8630"/>
                  <a:pt x="7332" y="8628"/>
                  <a:pt x="7372" y="8624"/>
                </a:cubicBezTo>
                <a:cubicBezTo>
                  <a:pt x="7413" y="8623"/>
                  <a:pt x="7454" y="8622"/>
                  <a:pt x="7494" y="8622"/>
                </a:cubicBezTo>
                <a:cubicBezTo>
                  <a:pt x="8037" y="8622"/>
                  <a:pt x="8503" y="8767"/>
                  <a:pt x="8873" y="9198"/>
                </a:cubicBezTo>
                <a:cubicBezTo>
                  <a:pt x="8895" y="9220"/>
                  <a:pt x="8917" y="9220"/>
                  <a:pt x="8939" y="9220"/>
                </a:cubicBezTo>
                <a:cubicBezTo>
                  <a:pt x="8983" y="9198"/>
                  <a:pt x="9049" y="9176"/>
                  <a:pt x="9049" y="9132"/>
                </a:cubicBezTo>
                <a:cubicBezTo>
                  <a:pt x="9089" y="8838"/>
                  <a:pt x="9267" y="8753"/>
                  <a:pt x="9523" y="8753"/>
                </a:cubicBezTo>
                <a:cubicBezTo>
                  <a:pt x="9555" y="8753"/>
                  <a:pt x="9588" y="8754"/>
                  <a:pt x="9623" y="8757"/>
                </a:cubicBezTo>
                <a:cubicBezTo>
                  <a:pt x="10329" y="8801"/>
                  <a:pt x="11014" y="8823"/>
                  <a:pt x="11720" y="8955"/>
                </a:cubicBezTo>
                <a:cubicBezTo>
                  <a:pt x="11775" y="8968"/>
                  <a:pt x="11832" y="8973"/>
                  <a:pt x="11891" y="8973"/>
                </a:cubicBezTo>
                <a:cubicBezTo>
                  <a:pt x="12042" y="8973"/>
                  <a:pt x="12201" y="8937"/>
                  <a:pt x="12360" y="8889"/>
                </a:cubicBezTo>
                <a:cubicBezTo>
                  <a:pt x="12470" y="8862"/>
                  <a:pt x="12575" y="8846"/>
                  <a:pt x="12681" y="8846"/>
                </a:cubicBezTo>
                <a:cubicBezTo>
                  <a:pt x="12830" y="8846"/>
                  <a:pt x="12977" y="8878"/>
                  <a:pt x="13132" y="8955"/>
                </a:cubicBezTo>
                <a:cubicBezTo>
                  <a:pt x="13364" y="9064"/>
                  <a:pt x="13596" y="9118"/>
                  <a:pt x="13843" y="9118"/>
                </a:cubicBezTo>
                <a:cubicBezTo>
                  <a:pt x="13948" y="9118"/>
                  <a:pt x="14057" y="9108"/>
                  <a:pt x="14170" y="9088"/>
                </a:cubicBezTo>
                <a:cubicBezTo>
                  <a:pt x="14371" y="9045"/>
                  <a:pt x="14522" y="9019"/>
                  <a:pt x="14637" y="9019"/>
                </a:cubicBezTo>
                <a:cubicBezTo>
                  <a:pt x="14938" y="9019"/>
                  <a:pt x="14995" y="9195"/>
                  <a:pt x="15074" y="9706"/>
                </a:cubicBezTo>
                <a:cubicBezTo>
                  <a:pt x="15096" y="9882"/>
                  <a:pt x="15185" y="10059"/>
                  <a:pt x="15251" y="10235"/>
                </a:cubicBezTo>
                <a:cubicBezTo>
                  <a:pt x="15251" y="10268"/>
                  <a:pt x="15298" y="10288"/>
                  <a:pt x="15332" y="10288"/>
                </a:cubicBezTo>
                <a:cubicBezTo>
                  <a:pt x="15345" y="10288"/>
                  <a:pt x="15355" y="10285"/>
                  <a:pt x="15361" y="10280"/>
                </a:cubicBezTo>
                <a:cubicBezTo>
                  <a:pt x="15405" y="10280"/>
                  <a:pt x="15472" y="10257"/>
                  <a:pt x="15494" y="10213"/>
                </a:cubicBezTo>
                <a:cubicBezTo>
                  <a:pt x="15516" y="10125"/>
                  <a:pt x="15538" y="10015"/>
                  <a:pt x="15516" y="9926"/>
                </a:cubicBezTo>
                <a:cubicBezTo>
                  <a:pt x="15472" y="9529"/>
                  <a:pt x="15714" y="9308"/>
                  <a:pt x="15979" y="9088"/>
                </a:cubicBezTo>
                <a:cubicBezTo>
                  <a:pt x="16105" y="8985"/>
                  <a:pt x="16236" y="8941"/>
                  <a:pt x="16367" y="8941"/>
                </a:cubicBezTo>
                <a:cubicBezTo>
                  <a:pt x="16490" y="8941"/>
                  <a:pt x="16612" y="8980"/>
                  <a:pt x="16730" y="9044"/>
                </a:cubicBezTo>
                <a:cubicBezTo>
                  <a:pt x="16812" y="9085"/>
                  <a:pt x="16889" y="9102"/>
                  <a:pt x="16964" y="9102"/>
                </a:cubicBezTo>
                <a:cubicBezTo>
                  <a:pt x="17050" y="9102"/>
                  <a:pt x="17132" y="9079"/>
                  <a:pt x="17215" y="9044"/>
                </a:cubicBezTo>
                <a:cubicBezTo>
                  <a:pt x="17325" y="9022"/>
                  <a:pt x="17458" y="9000"/>
                  <a:pt x="17568" y="9000"/>
                </a:cubicBezTo>
                <a:cubicBezTo>
                  <a:pt x="17934" y="9000"/>
                  <a:pt x="18292" y="8971"/>
                  <a:pt x="18652" y="8971"/>
                </a:cubicBezTo>
                <a:cubicBezTo>
                  <a:pt x="18922" y="8971"/>
                  <a:pt x="19192" y="8987"/>
                  <a:pt x="19466" y="9044"/>
                </a:cubicBezTo>
                <a:cubicBezTo>
                  <a:pt x="19514" y="9057"/>
                  <a:pt x="19564" y="9063"/>
                  <a:pt x="19616" y="9063"/>
                </a:cubicBezTo>
                <a:cubicBezTo>
                  <a:pt x="19730" y="9063"/>
                  <a:pt x="19852" y="9037"/>
                  <a:pt x="19974" y="9022"/>
                </a:cubicBezTo>
                <a:cubicBezTo>
                  <a:pt x="20071" y="8997"/>
                  <a:pt x="20165" y="8985"/>
                  <a:pt x="20255" y="8985"/>
                </a:cubicBezTo>
                <a:cubicBezTo>
                  <a:pt x="20493" y="8985"/>
                  <a:pt x="20709" y="9072"/>
                  <a:pt x="20901" y="9264"/>
                </a:cubicBezTo>
                <a:cubicBezTo>
                  <a:pt x="20967" y="9308"/>
                  <a:pt x="21077" y="9331"/>
                  <a:pt x="21166" y="9375"/>
                </a:cubicBezTo>
                <a:cubicBezTo>
                  <a:pt x="21364" y="9242"/>
                  <a:pt x="21541" y="9066"/>
                  <a:pt x="21739" y="9022"/>
                </a:cubicBezTo>
                <a:cubicBezTo>
                  <a:pt x="21806" y="9000"/>
                  <a:pt x="21874" y="8992"/>
                  <a:pt x="21945" y="8992"/>
                </a:cubicBezTo>
                <a:cubicBezTo>
                  <a:pt x="22085" y="8992"/>
                  <a:pt x="22232" y="9022"/>
                  <a:pt x="22379" y="9022"/>
                </a:cubicBezTo>
                <a:cubicBezTo>
                  <a:pt x="22446" y="9022"/>
                  <a:pt x="22512" y="9000"/>
                  <a:pt x="22600" y="9000"/>
                </a:cubicBezTo>
                <a:cubicBezTo>
                  <a:pt x="22696" y="8977"/>
                  <a:pt x="22791" y="8968"/>
                  <a:pt x="22887" y="8968"/>
                </a:cubicBezTo>
                <a:cubicBezTo>
                  <a:pt x="23078" y="8968"/>
                  <a:pt x="23269" y="9007"/>
                  <a:pt x="23461" y="9066"/>
                </a:cubicBezTo>
                <a:cubicBezTo>
                  <a:pt x="23748" y="9154"/>
                  <a:pt x="24057" y="9264"/>
                  <a:pt x="24366" y="9331"/>
                </a:cubicBezTo>
                <a:cubicBezTo>
                  <a:pt x="24595" y="9369"/>
                  <a:pt x="24824" y="9407"/>
                  <a:pt x="25058" y="9407"/>
                </a:cubicBezTo>
                <a:cubicBezTo>
                  <a:pt x="25229" y="9407"/>
                  <a:pt x="25402" y="9387"/>
                  <a:pt x="25579" y="9331"/>
                </a:cubicBezTo>
                <a:cubicBezTo>
                  <a:pt x="25866" y="9242"/>
                  <a:pt x="26197" y="9198"/>
                  <a:pt x="26506" y="9154"/>
                </a:cubicBezTo>
                <a:cubicBezTo>
                  <a:pt x="26576" y="9134"/>
                  <a:pt x="26650" y="9123"/>
                  <a:pt x="26724" y="9123"/>
                </a:cubicBezTo>
                <a:cubicBezTo>
                  <a:pt x="26815" y="9123"/>
                  <a:pt x="26907" y="9140"/>
                  <a:pt x="26992" y="9176"/>
                </a:cubicBezTo>
                <a:cubicBezTo>
                  <a:pt x="27345" y="9286"/>
                  <a:pt x="27654" y="9441"/>
                  <a:pt x="27786" y="9838"/>
                </a:cubicBezTo>
                <a:cubicBezTo>
                  <a:pt x="27823" y="9986"/>
                  <a:pt x="27891" y="10119"/>
                  <a:pt x="28068" y="10119"/>
                </a:cubicBezTo>
                <a:cubicBezTo>
                  <a:pt x="28103" y="10119"/>
                  <a:pt x="28141" y="10114"/>
                  <a:pt x="28184" y="10103"/>
                </a:cubicBezTo>
                <a:cubicBezTo>
                  <a:pt x="28294" y="9926"/>
                  <a:pt x="28382" y="9684"/>
                  <a:pt x="28515" y="9507"/>
                </a:cubicBezTo>
                <a:cubicBezTo>
                  <a:pt x="28660" y="9277"/>
                  <a:pt x="28859" y="9159"/>
                  <a:pt x="29075" y="9159"/>
                </a:cubicBezTo>
                <a:cubicBezTo>
                  <a:pt x="29252" y="9159"/>
                  <a:pt x="29439" y="9238"/>
                  <a:pt x="29618" y="9397"/>
                </a:cubicBezTo>
                <a:cubicBezTo>
                  <a:pt x="29684" y="9463"/>
                  <a:pt x="29751" y="9507"/>
                  <a:pt x="29817" y="9573"/>
                </a:cubicBezTo>
                <a:cubicBezTo>
                  <a:pt x="29905" y="9507"/>
                  <a:pt x="29971" y="9463"/>
                  <a:pt x="30015" y="9419"/>
                </a:cubicBezTo>
                <a:cubicBezTo>
                  <a:pt x="30122" y="9286"/>
                  <a:pt x="30244" y="9217"/>
                  <a:pt x="30378" y="9217"/>
                </a:cubicBezTo>
                <a:cubicBezTo>
                  <a:pt x="30466" y="9217"/>
                  <a:pt x="30559" y="9247"/>
                  <a:pt x="30655" y="9308"/>
                </a:cubicBezTo>
                <a:cubicBezTo>
                  <a:pt x="30861" y="9449"/>
                  <a:pt x="31066" y="9510"/>
                  <a:pt x="31273" y="9510"/>
                </a:cubicBezTo>
                <a:cubicBezTo>
                  <a:pt x="31490" y="9510"/>
                  <a:pt x="31710" y="9443"/>
                  <a:pt x="31935" y="9331"/>
                </a:cubicBezTo>
                <a:cubicBezTo>
                  <a:pt x="31990" y="9303"/>
                  <a:pt x="32078" y="9284"/>
                  <a:pt x="32153" y="9284"/>
                </a:cubicBezTo>
                <a:cubicBezTo>
                  <a:pt x="32200" y="9284"/>
                  <a:pt x="32241" y="9292"/>
                  <a:pt x="32266" y="9308"/>
                </a:cubicBezTo>
                <a:cubicBezTo>
                  <a:pt x="32459" y="9420"/>
                  <a:pt x="32642" y="9475"/>
                  <a:pt x="32817" y="9475"/>
                </a:cubicBezTo>
                <a:cubicBezTo>
                  <a:pt x="33025" y="9475"/>
                  <a:pt x="33223" y="9398"/>
                  <a:pt x="33414" y="9242"/>
                </a:cubicBezTo>
                <a:cubicBezTo>
                  <a:pt x="33436" y="9220"/>
                  <a:pt x="33458" y="9220"/>
                  <a:pt x="33480" y="9220"/>
                </a:cubicBezTo>
                <a:cubicBezTo>
                  <a:pt x="33701" y="9198"/>
                  <a:pt x="33922" y="9198"/>
                  <a:pt x="34120" y="9154"/>
                </a:cubicBezTo>
                <a:cubicBezTo>
                  <a:pt x="34319" y="9110"/>
                  <a:pt x="34518" y="9000"/>
                  <a:pt x="34738" y="8911"/>
                </a:cubicBezTo>
                <a:cubicBezTo>
                  <a:pt x="34804" y="9088"/>
                  <a:pt x="34871" y="9220"/>
                  <a:pt x="34915" y="9353"/>
                </a:cubicBezTo>
                <a:cubicBezTo>
                  <a:pt x="34981" y="9485"/>
                  <a:pt x="34849" y="9706"/>
                  <a:pt x="35113" y="9816"/>
                </a:cubicBezTo>
                <a:cubicBezTo>
                  <a:pt x="35180" y="9750"/>
                  <a:pt x="35268" y="9684"/>
                  <a:pt x="35334" y="9595"/>
                </a:cubicBezTo>
                <a:cubicBezTo>
                  <a:pt x="35444" y="9441"/>
                  <a:pt x="35555" y="9264"/>
                  <a:pt x="35753" y="9220"/>
                </a:cubicBezTo>
                <a:cubicBezTo>
                  <a:pt x="35858" y="9204"/>
                  <a:pt x="35966" y="9194"/>
                  <a:pt x="36074" y="9194"/>
                </a:cubicBezTo>
                <a:cubicBezTo>
                  <a:pt x="36261" y="9194"/>
                  <a:pt x="36446" y="9225"/>
                  <a:pt x="36614" y="9308"/>
                </a:cubicBezTo>
                <a:cubicBezTo>
                  <a:pt x="36702" y="9375"/>
                  <a:pt x="36791" y="9463"/>
                  <a:pt x="36945" y="9573"/>
                </a:cubicBezTo>
                <a:cubicBezTo>
                  <a:pt x="37453" y="9154"/>
                  <a:pt x="38049" y="9154"/>
                  <a:pt x="38645" y="9110"/>
                </a:cubicBezTo>
                <a:cubicBezTo>
                  <a:pt x="38691" y="9107"/>
                  <a:pt x="38737" y="9105"/>
                  <a:pt x="38783" y="9105"/>
                </a:cubicBezTo>
                <a:cubicBezTo>
                  <a:pt x="39387" y="9105"/>
                  <a:pt x="39919" y="9363"/>
                  <a:pt x="40432" y="9507"/>
                </a:cubicBezTo>
                <a:cubicBezTo>
                  <a:pt x="40520" y="9485"/>
                  <a:pt x="40587" y="9463"/>
                  <a:pt x="40609" y="9441"/>
                </a:cubicBezTo>
                <a:cubicBezTo>
                  <a:pt x="40750" y="9222"/>
                  <a:pt x="40924" y="9136"/>
                  <a:pt x="41139" y="9136"/>
                </a:cubicBezTo>
                <a:cubicBezTo>
                  <a:pt x="41227" y="9136"/>
                  <a:pt x="41323" y="9150"/>
                  <a:pt x="41425" y="9176"/>
                </a:cubicBezTo>
                <a:cubicBezTo>
                  <a:pt x="41574" y="9216"/>
                  <a:pt x="41727" y="9238"/>
                  <a:pt x="41881" y="9238"/>
                </a:cubicBezTo>
                <a:cubicBezTo>
                  <a:pt x="42069" y="9238"/>
                  <a:pt x="42258" y="9205"/>
                  <a:pt x="42440" y="9132"/>
                </a:cubicBezTo>
                <a:cubicBezTo>
                  <a:pt x="42557" y="9080"/>
                  <a:pt x="42681" y="9059"/>
                  <a:pt x="42808" y="9059"/>
                </a:cubicBezTo>
                <a:cubicBezTo>
                  <a:pt x="42898" y="9059"/>
                  <a:pt x="42989" y="9070"/>
                  <a:pt x="43080" y="9088"/>
                </a:cubicBezTo>
                <a:cubicBezTo>
                  <a:pt x="43576" y="9165"/>
                  <a:pt x="44072" y="9254"/>
                  <a:pt x="44583" y="9254"/>
                </a:cubicBezTo>
                <a:cubicBezTo>
                  <a:pt x="44800" y="9254"/>
                  <a:pt x="45020" y="9238"/>
                  <a:pt x="45243" y="9198"/>
                </a:cubicBezTo>
                <a:cubicBezTo>
                  <a:pt x="45332" y="9182"/>
                  <a:pt x="45418" y="9173"/>
                  <a:pt x="45500" y="9173"/>
                </a:cubicBezTo>
                <a:cubicBezTo>
                  <a:pt x="45871" y="9173"/>
                  <a:pt x="46168" y="9351"/>
                  <a:pt x="46258" y="9838"/>
                </a:cubicBezTo>
                <a:cubicBezTo>
                  <a:pt x="46271" y="9924"/>
                  <a:pt x="46345" y="9969"/>
                  <a:pt x="46427" y="9969"/>
                </a:cubicBezTo>
                <a:cubicBezTo>
                  <a:pt x="46492" y="9969"/>
                  <a:pt x="46563" y="9941"/>
                  <a:pt x="46612" y="9882"/>
                </a:cubicBezTo>
                <a:cubicBezTo>
                  <a:pt x="46700" y="9794"/>
                  <a:pt x="46766" y="9706"/>
                  <a:pt x="46832" y="9595"/>
                </a:cubicBezTo>
                <a:cubicBezTo>
                  <a:pt x="46943" y="9463"/>
                  <a:pt x="47031" y="9331"/>
                  <a:pt x="47163" y="9198"/>
                </a:cubicBezTo>
                <a:cubicBezTo>
                  <a:pt x="47247" y="9114"/>
                  <a:pt x="47337" y="9076"/>
                  <a:pt x="47430" y="9076"/>
                </a:cubicBezTo>
                <a:cubicBezTo>
                  <a:pt x="47509" y="9076"/>
                  <a:pt x="47590" y="9103"/>
                  <a:pt x="47671" y="9154"/>
                </a:cubicBezTo>
                <a:cubicBezTo>
                  <a:pt x="47812" y="9255"/>
                  <a:pt x="47916" y="9447"/>
                  <a:pt x="48117" y="9447"/>
                </a:cubicBezTo>
                <a:cubicBezTo>
                  <a:pt x="48136" y="9447"/>
                  <a:pt x="48157" y="9445"/>
                  <a:pt x="48179" y="9441"/>
                </a:cubicBezTo>
                <a:cubicBezTo>
                  <a:pt x="48377" y="9286"/>
                  <a:pt x="48554" y="9110"/>
                  <a:pt x="48730" y="8955"/>
                </a:cubicBezTo>
                <a:cubicBezTo>
                  <a:pt x="48841" y="8977"/>
                  <a:pt x="48885" y="8977"/>
                  <a:pt x="48929" y="9000"/>
                </a:cubicBezTo>
                <a:cubicBezTo>
                  <a:pt x="49243" y="9170"/>
                  <a:pt x="49557" y="9278"/>
                  <a:pt x="49880" y="9278"/>
                </a:cubicBezTo>
                <a:cubicBezTo>
                  <a:pt x="50102" y="9278"/>
                  <a:pt x="50328" y="9227"/>
                  <a:pt x="50562" y="9110"/>
                </a:cubicBezTo>
                <a:cubicBezTo>
                  <a:pt x="50732" y="9020"/>
                  <a:pt x="50912" y="8970"/>
                  <a:pt x="51094" y="8970"/>
                </a:cubicBezTo>
                <a:cubicBezTo>
                  <a:pt x="51314" y="8970"/>
                  <a:pt x="51537" y="9042"/>
                  <a:pt x="51754" y="9198"/>
                </a:cubicBezTo>
                <a:cubicBezTo>
                  <a:pt x="51864" y="9286"/>
                  <a:pt x="51997" y="9308"/>
                  <a:pt x="52107" y="9353"/>
                </a:cubicBezTo>
                <a:cubicBezTo>
                  <a:pt x="52328" y="9308"/>
                  <a:pt x="52504" y="9242"/>
                  <a:pt x="52681" y="9220"/>
                </a:cubicBezTo>
                <a:cubicBezTo>
                  <a:pt x="52879" y="9220"/>
                  <a:pt x="53056" y="9286"/>
                  <a:pt x="53232" y="9331"/>
                </a:cubicBezTo>
                <a:cubicBezTo>
                  <a:pt x="53365" y="9154"/>
                  <a:pt x="53453" y="9000"/>
                  <a:pt x="53563" y="8889"/>
                </a:cubicBezTo>
                <a:cubicBezTo>
                  <a:pt x="53632" y="8838"/>
                  <a:pt x="53753" y="8787"/>
                  <a:pt x="53835" y="8787"/>
                </a:cubicBezTo>
                <a:cubicBezTo>
                  <a:pt x="53859" y="8787"/>
                  <a:pt x="53880" y="8791"/>
                  <a:pt x="53895" y="8801"/>
                </a:cubicBezTo>
                <a:cubicBezTo>
                  <a:pt x="54380" y="9044"/>
                  <a:pt x="54998" y="9044"/>
                  <a:pt x="55351" y="9485"/>
                </a:cubicBezTo>
                <a:cubicBezTo>
                  <a:pt x="55616" y="9397"/>
                  <a:pt x="55815" y="9286"/>
                  <a:pt x="56013" y="9242"/>
                </a:cubicBezTo>
                <a:cubicBezTo>
                  <a:pt x="56453" y="9187"/>
                  <a:pt x="56907" y="9072"/>
                  <a:pt x="57365" y="9072"/>
                </a:cubicBezTo>
                <a:cubicBezTo>
                  <a:pt x="57458" y="9072"/>
                  <a:pt x="57552" y="9077"/>
                  <a:pt x="57646" y="9088"/>
                </a:cubicBezTo>
                <a:cubicBezTo>
                  <a:pt x="57834" y="9110"/>
                  <a:pt x="58027" y="9121"/>
                  <a:pt x="58220" y="9121"/>
                </a:cubicBezTo>
                <a:cubicBezTo>
                  <a:pt x="58413" y="9121"/>
                  <a:pt x="58606" y="9110"/>
                  <a:pt x="58794" y="9088"/>
                </a:cubicBezTo>
                <a:cubicBezTo>
                  <a:pt x="58969" y="9062"/>
                  <a:pt x="59143" y="9046"/>
                  <a:pt x="59316" y="9046"/>
                </a:cubicBezTo>
                <a:cubicBezTo>
                  <a:pt x="59581" y="9046"/>
                  <a:pt x="59843" y="9083"/>
                  <a:pt x="60096" y="9176"/>
                </a:cubicBezTo>
                <a:cubicBezTo>
                  <a:pt x="60251" y="9022"/>
                  <a:pt x="60383" y="8867"/>
                  <a:pt x="60537" y="8757"/>
                </a:cubicBezTo>
                <a:cubicBezTo>
                  <a:pt x="60683" y="8651"/>
                  <a:pt x="60836" y="8577"/>
                  <a:pt x="60997" y="8577"/>
                </a:cubicBezTo>
                <a:cubicBezTo>
                  <a:pt x="61105" y="8577"/>
                  <a:pt x="61217" y="8611"/>
                  <a:pt x="61332" y="8691"/>
                </a:cubicBezTo>
                <a:cubicBezTo>
                  <a:pt x="61405" y="8745"/>
                  <a:pt x="61507" y="8785"/>
                  <a:pt x="61603" y="8785"/>
                </a:cubicBezTo>
                <a:cubicBezTo>
                  <a:pt x="61623" y="8785"/>
                  <a:pt x="61643" y="8783"/>
                  <a:pt x="61663" y="8779"/>
                </a:cubicBezTo>
                <a:cubicBezTo>
                  <a:pt x="62193" y="8757"/>
                  <a:pt x="62722" y="8713"/>
                  <a:pt x="63230" y="8668"/>
                </a:cubicBezTo>
                <a:cubicBezTo>
                  <a:pt x="63384" y="8779"/>
                  <a:pt x="63517" y="8867"/>
                  <a:pt x="63649" y="8955"/>
                </a:cubicBezTo>
                <a:cubicBezTo>
                  <a:pt x="63870" y="8889"/>
                  <a:pt x="64046" y="8845"/>
                  <a:pt x="64223" y="8779"/>
                </a:cubicBezTo>
                <a:cubicBezTo>
                  <a:pt x="64417" y="8706"/>
                  <a:pt x="64604" y="8653"/>
                  <a:pt x="64795" y="8653"/>
                </a:cubicBezTo>
                <a:cubicBezTo>
                  <a:pt x="64953" y="8653"/>
                  <a:pt x="65113" y="8689"/>
                  <a:pt x="65282" y="8779"/>
                </a:cubicBezTo>
                <a:cubicBezTo>
                  <a:pt x="65347" y="8805"/>
                  <a:pt x="65434" y="8815"/>
                  <a:pt x="65522" y="8815"/>
                </a:cubicBezTo>
                <a:cubicBezTo>
                  <a:pt x="65584" y="8815"/>
                  <a:pt x="65647" y="8810"/>
                  <a:pt x="65702" y="8801"/>
                </a:cubicBezTo>
                <a:cubicBezTo>
                  <a:pt x="65878" y="8801"/>
                  <a:pt x="66055" y="8731"/>
                  <a:pt x="66216" y="8731"/>
                </a:cubicBezTo>
                <a:cubicBezTo>
                  <a:pt x="66236" y="8731"/>
                  <a:pt x="66256" y="8732"/>
                  <a:pt x="66275" y="8735"/>
                </a:cubicBezTo>
                <a:cubicBezTo>
                  <a:pt x="66307" y="8736"/>
                  <a:pt x="66338" y="8737"/>
                  <a:pt x="66368" y="8737"/>
                </a:cubicBezTo>
                <a:cubicBezTo>
                  <a:pt x="66885" y="8737"/>
                  <a:pt x="67363" y="8565"/>
                  <a:pt x="67842" y="8315"/>
                </a:cubicBezTo>
                <a:cubicBezTo>
                  <a:pt x="68085" y="8558"/>
                  <a:pt x="68438" y="8536"/>
                  <a:pt x="68769" y="8580"/>
                </a:cubicBezTo>
                <a:cubicBezTo>
                  <a:pt x="68808" y="8584"/>
                  <a:pt x="68845" y="8586"/>
                  <a:pt x="68881" y="8586"/>
                </a:cubicBezTo>
                <a:cubicBezTo>
                  <a:pt x="69222" y="8586"/>
                  <a:pt x="69483" y="8411"/>
                  <a:pt x="69762" y="8271"/>
                </a:cubicBezTo>
                <a:cubicBezTo>
                  <a:pt x="69939" y="8426"/>
                  <a:pt x="70093" y="8536"/>
                  <a:pt x="70226" y="8646"/>
                </a:cubicBezTo>
                <a:cubicBezTo>
                  <a:pt x="70513" y="8624"/>
                  <a:pt x="70778" y="8646"/>
                  <a:pt x="71042" y="8558"/>
                </a:cubicBezTo>
                <a:cubicBezTo>
                  <a:pt x="71307" y="8470"/>
                  <a:pt x="71528" y="8293"/>
                  <a:pt x="71749" y="8161"/>
                </a:cubicBezTo>
                <a:cubicBezTo>
                  <a:pt x="72284" y="8334"/>
                  <a:pt x="72819" y="8429"/>
                  <a:pt x="73354" y="8429"/>
                </a:cubicBezTo>
                <a:cubicBezTo>
                  <a:pt x="73569" y="8429"/>
                  <a:pt x="73784" y="8413"/>
                  <a:pt x="74000" y="8382"/>
                </a:cubicBezTo>
                <a:cubicBezTo>
                  <a:pt x="74375" y="8315"/>
                  <a:pt x="74750" y="8183"/>
                  <a:pt x="75125" y="8161"/>
                </a:cubicBezTo>
                <a:cubicBezTo>
                  <a:pt x="75194" y="8157"/>
                  <a:pt x="75264" y="8155"/>
                  <a:pt x="75334" y="8155"/>
                </a:cubicBezTo>
                <a:cubicBezTo>
                  <a:pt x="75646" y="8155"/>
                  <a:pt x="75971" y="8191"/>
                  <a:pt x="76295" y="8227"/>
                </a:cubicBezTo>
                <a:lnTo>
                  <a:pt x="76361" y="8227"/>
                </a:lnTo>
                <a:cubicBezTo>
                  <a:pt x="76979" y="8095"/>
                  <a:pt x="77597" y="8095"/>
                  <a:pt x="78215" y="8051"/>
                </a:cubicBezTo>
                <a:cubicBezTo>
                  <a:pt x="79098" y="8006"/>
                  <a:pt x="79848" y="7653"/>
                  <a:pt x="80532" y="7102"/>
                </a:cubicBezTo>
                <a:cubicBezTo>
                  <a:pt x="80641" y="7011"/>
                  <a:pt x="80750" y="6831"/>
                  <a:pt x="80908" y="6831"/>
                </a:cubicBezTo>
                <a:cubicBezTo>
                  <a:pt x="80942" y="6831"/>
                  <a:pt x="80979" y="6839"/>
                  <a:pt x="81018" y="6859"/>
                </a:cubicBezTo>
                <a:cubicBezTo>
                  <a:pt x="81305" y="7013"/>
                  <a:pt x="80996" y="7256"/>
                  <a:pt x="81040" y="7455"/>
                </a:cubicBezTo>
                <a:cubicBezTo>
                  <a:pt x="81062" y="7477"/>
                  <a:pt x="81062" y="7499"/>
                  <a:pt x="81106" y="7587"/>
                </a:cubicBezTo>
                <a:cubicBezTo>
                  <a:pt x="81251" y="7623"/>
                  <a:pt x="81395" y="7645"/>
                  <a:pt x="81536" y="7645"/>
                </a:cubicBezTo>
                <a:cubicBezTo>
                  <a:pt x="81825" y="7645"/>
                  <a:pt x="82097" y="7553"/>
                  <a:pt x="82320" y="7300"/>
                </a:cubicBezTo>
                <a:cubicBezTo>
                  <a:pt x="82629" y="6969"/>
                  <a:pt x="82960" y="6793"/>
                  <a:pt x="83379" y="6748"/>
                </a:cubicBezTo>
                <a:cubicBezTo>
                  <a:pt x="83578" y="6726"/>
                  <a:pt x="83799" y="6682"/>
                  <a:pt x="83931" y="6572"/>
                </a:cubicBezTo>
                <a:cubicBezTo>
                  <a:pt x="84439" y="6197"/>
                  <a:pt x="85012" y="6197"/>
                  <a:pt x="85608" y="6175"/>
                </a:cubicBezTo>
                <a:cubicBezTo>
                  <a:pt x="85961" y="6153"/>
                  <a:pt x="86315" y="6108"/>
                  <a:pt x="86690" y="6086"/>
                </a:cubicBezTo>
                <a:cubicBezTo>
                  <a:pt x="87087" y="6042"/>
                  <a:pt x="87506" y="5998"/>
                  <a:pt x="87904" y="5932"/>
                </a:cubicBezTo>
                <a:cubicBezTo>
                  <a:pt x="87941" y="5932"/>
                  <a:pt x="87983" y="5935"/>
                  <a:pt x="88024" y="5935"/>
                </a:cubicBezTo>
                <a:cubicBezTo>
                  <a:pt x="88128" y="5935"/>
                  <a:pt x="88231" y="5913"/>
                  <a:pt x="88279" y="5755"/>
                </a:cubicBezTo>
                <a:cubicBezTo>
                  <a:pt x="87992" y="5535"/>
                  <a:pt x="87572" y="5777"/>
                  <a:pt x="87241" y="5490"/>
                </a:cubicBezTo>
                <a:cubicBezTo>
                  <a:pt x="87639" y="5159"/>
                  <a:pt x="88080" y="5204"/>
                  <a:pt x="88477" y="5159"/>
                </a:cubicBezTo>
                <a:cubicBezTo>
                  <a:pt x="88654" y="5336"/>
                  <a:pt x="88786" y="5490"/>
                  <a:pt x="88941" y="5623"/>
                </a:cubicBezTo>
                <a:cubicBezTo>
                  <a:pt x="89029" y="5557"/>
                  <a:pt x="89117" y="5535"/>
                  <a:pt x="89161" y="5490"/>
                </a:cubicBezTo>
                <a:cubicBezTo>
                  <a:pt x="89338" y="5217"/>
                  <a:pt x="89583" y="5133"/>
                  <a:pt x="89867" y="5133"/>
                </a:cubicBezTo>
                <a:cubicBezTo>
                  <a:pt x="89903" y="5133"/>
                  <a:pt x="89940" y="5135"/>
                  <a:pt x="89978" y="5137"/>
                </a:cubicBezTo>
                <a:cubicBezTo>
                  <a:pt x="90309" y="5137"/>
                  <a:pt x="90662" y="5115"/>
                  <a:pt x="90993" y="5093"/>
                </a:cubicBezTo>
                <a:cubicBezTo>
                  <a:pt x="91368" y="5093"/>
                  <a:pt x="91722" y="5093"/>
                  <a:pt x="92075" y="5071"/>
                </a:cubicBezTo>
                <a:cubicBezTo>
                  <a:pt x="92582" y="5071"/>
                  <a:pt x="93112" y="5071"/>
                  <a:pt x="93597" y="5027"/>
                </a:cubicBezTo>
                <a:cubicBezTo>
                  <a:pt x="93845" y="5007"/>
                  <a:pt x="94085" y="4996"/>
                  <a:pt x="94323" y="4996"/>
                </a:cubicBezTo>
                <a:cubicBezTo>
                  <a:pt x="94614" y="4996"/>
                  <a:pt x="94905" y="5013"/>
                  <a:pt x="95209" y="5049"/>
                </a:cubicBezTo>
                <a:cubicBezTo>
                  <a:pt x="95386" y="5081"/>
                  <a:pt x="95588" y="5102"/>
                  <a:pt x="95778" y="5102"/>
                </a:cubicBezTo>
                <a:cubicBezTo>
                  <a:pt x="95848" y="5102"/>
                  <a:pt x="95916" y="5099"/>
                  <a:pt x="95981" y="5093"/>
                </a:cubicBezTo>
                <a:cubicBezTo>
                  <a:pt x="96775" y="5005"/>
                  <a:pt x="97570" y="4895"/>
                  <a:pt x="98364" y="4784"/>
                </a:cubicBezTo>
                <a:cubicBezTo>
                  <a:pt x="98453" y="4762"/>
                  <a:pt x="98541" y="4718"/>
                  <a:pt x="98629" y="4696"/>
                </a:cubicBezTo>
                <a:cubicBezTo>
                  <a:pt x="98629" y="4652"/>
                  <a:pt x="98629" y="4608"/>
                  <a:pt x="98629" y="4564"/>
                </a:cubicBezTo>
                <a:cubicBezTo>
                  <a:pt x="98364" y="4564"/>
                  <a:pt x="98100" y="4564"/>
                  <a:pt x="97857" y="4586"/>
                </a:cubicBezTo>
                <a:cubicBezTo>
                  <a:pt x="97504" y="4608"/>
                  <a:pt x="97173" y="4652"/>
                  <a:pt x="96842" y="4674"/>
                </a:cubicBezTo>
                <a:cubicBezTo>
                  <a:pt x="96815" y="4677"/>
                  <a:pt x="96789" y="4678"/>
                  <a:pt x="96763" y="4678"/>
                </a:cubicBezTo>
                <a:cubicBezTo>
                  <a:pt x="96579" y="4678"/>
                  <a:pt x="96431" y="4606"/>
                  <a:pt x="96334" y="4431"/>
                </a:cubicBezTo>
                <a:cubicBezTo>
                  <a:pt x="96224" y="4193"/>
                  <a:pt x="96038" y="4061"/>
                  <a:pt x="95789" y="4061"/>
                </a:cubicBezTo>
                <a:cubicBezTo>
                  <a:pt x="95738" y="4061"/>
                  <a:pt x="95684" y="4067"/>
                  <a:pt x="95628" y="4078"/>
                </a:cubicBezTo>
                <a:cubicBezTo>
                  <a:pt x="95540" y="4078"/>
                  <a:pt x="95429" y="4078"/>
                  <a:pt x="95341" y="4034"/>
                </a:cubicBezTo>
                <a:cubicBezTo>
                  <a:pt x="94922" y="3791"/>
                  <a:pt x="94458" y="3813"/>
                  <a:pt x="93995" y="3791"/>
                </a:cubicBezTo>
                <a:cubicBezTo>
                  <a:pt x="93752" y="3791"/>
                  <a:pt x="93509" y="3747"/>
                  <a:pt x="93333" y="3570"/>
                </a:cubicBezTo>
                <a:cubicBezTo>
                  <a:pt x="93073" y="3363"/>
                  <a:pt x="92799" y="3291"/>
                  <a:pt x="92491" y="3291"/>
                </a:cubicBezTo>
                <a:cubicBezTo>
                  <a:pt x="92407" y="3291"/>
                  <a:pt x="92319" y="3296"/>
                  <a:pt x="92229" y="3306"/>
                </a:cubicBezTo>
                <a:cubicBezTo>
                  <a:pt x="92132" y="3314"/>
                  <a:pt x="92035" y="3319"/>
                  <a:pt x="91939" y="3319"/>
                </a:cubicBezTo>
                <a:cubicBezTo>
                  <a:pt x="91773" y="3319"/>
                  <a:pt x="91611" y="3303"/>
                  <a:pt x="91457" y="3261"/>
                </a:cubicBezTo>
                <a:cubicBezTo>
                  <a:pt x="91234" y="3198"/>
                  <a:pt x="91011" y="3165"/>
                  <a:pt x="90791" y="3165"/>
                </a:cubicBezTo>
                <a:cubicBezTo>
                  <a:pt x="90553" y="3165"/>
                  <a:pt x="90318" y="3203"/>
                  <a:pt x="90088" y="3284"/>
                </a:cubicBezTo>
                <a:cubicBezTo>
                  <a:pt x="89996" y="3323"/>
                  <a:pt x="89903" y="3355"/>
                  <a:pt x="89806" y="3355"/>
                </a:cubicBezTo>
                <a:cubicBezTo>
                  <a:pt x="89741" y="3355"/>
                  <a:pt x="89674" y="3341"/>
                  <a:pt x="89603" y="3306"/>
                </a:cubicBezTo>
                <a:cubicBezTo>
                  <a:pt x="89338" y="3173"/>
                  <a:pt x="89051" y="3173"/>
                  <a:pt x="88742" y="3173"/>
                </a:cubicBezTo>
                <a:cubicBezTo>
                  <a:pt x="88544" y="3173"/>
                  <a:pt x="88389" y="3063"/>
                  <a:pt x="88301" y="2864"/>
                </a:cubicBezTo>
                <a:cubicBezTo>
                  <a:pt x="88213" y="2666"/>
                  <a:pt x="88146" y="2467"/>
                  <a:pt x="88102" y="2335"/>
                </a:cubicBezTo>
                <a:cubicBezTo>
                  <a:pt x="87793" y="2246"/>
                  <a:pt x="87550" y="2202"/>
                  <a:pt x="87330" y="2114"/>
                </a:cubicBezTo>
                <a:cubicBezTo>
                  <a:pt x="87179" y="2038"/>
                  <a:pt x="87028" y="2004"/>
                  <a:pt x="86870" y="2004"/>
                </a:cubicBezTo>
                <a:cubicBezTo>
                  <a:pt x="86797" y="2004"/>
                  <a:pt x="86722" y="2012"/>
                  <a:pt x="86646" y="2026"/>
                </a:cubicBezTo>
                <a:cubicBezTo>
                  <a:pt x="86583" y="2037"/>
                  <a:pt x="86516" y="2043"/>
                  <a:pt x="86445" y="2043"/>
                </a:cubicBezTo>
                <a:cubicBezTo>
                  <a:pt x="86118" y="2043"/>
                  <a:pt x="85726" y="1924"/>
                  <a:pt x="85454" y="1761"/>
                </a:cubicBezTo>
                <a:cubicBezTo>
                  <a:pt x="85697" y="1628"/>
                  <a:pt x="85939" y="1628"/>
                  <a:pt x="86182" y="1628"/>
                </a:cubicBezTo>
                <a:cubicBezTo>
                  <a:pt x="86513" y="1606"/>
                  <a:pt x="86844" y="1584"/>
                  <a:pt x="87197" y="1584"/>
                </a:cubicBezTo>
                <a:cubicBezTo>
                  <a:pt x="87390" y="1584"/>
                  <a:pt x="87583" y="1578"/>
                  <a:pt x="87774" y="1578"/>
                </a:cubicBezTo>
                <a:cubicBezTo>
                  <a:pt x="88109" y="1578"/>
                  <a:pt x="88441" y="1596"/>
                  <a:pt x="88764" y="1695"/>
                </a:cubicBezTo>
                <a:cubicBezTo>
                  <a:pt x="88842" y="1710"/>
                  <a:pt x="88909" y="1726"/>
                  <a:pt x="88973" y="1726"/>
                </a:cubicBezTo>
                <a:cubicBezTo>
                  <a:pt x="88999" y="1726"/>
                  <a:pt x="89025" y="1723"/>
                  <a:pt x="89051" y="1717"/>
                </a:cubicBezTo>
                <a:cubicBezTo>
                  <a:pt x="89306" y="1653"/>
                  <a:pt x="89556" y="1634"/>
                  <a:pt x="89805" y="1634"/>
                </a:cubicBezTo>
                <a:cubicBezTo>
                  <a:pt x="90160" y="1634"/>
                  <a:pt x="90510" y="1672"/>
                  <a:pt x="90861" y="1672"/>
                </a:cubicBezTo>
                <a:cubicBezTo>
                  <a:pt x="91567" y="1672"/>
                  <a:pt x="92273" y="1717"/>
                  <a:pt x="92980" y="1739"/>
                </a:cubicBezTo>
                <a:cubicBezTo>
                  <a:pt x="93020" y="1739"/>
                  <a:pt x="93060" y="1739"/>
                  <a:pt x="93101" y="1739"/>
                </a:cubicBezTo>
                <a:cubicBezTo>
                  <a:pt x="93303" y="1739"/>
                  <a:pt x="93506" y="1724"/>
                  <a:pt x="93708" y="1540"/>
                </a:cubicBezTo>
                <a:cubicBezTo>
                  <a:pt x="93597" y="1474"/>
                  <a:pt x="93531" y="1363"/>
                  <a:pt x="93465" y="1363"/>
                </a:cubicBezTo>
                <a:cubicBezTo>
                  <a:pt x="93322" y="1352"/>
                  <a:pt x="93178" y="1347"/>
                  <a:pt x="93035" y="1347"/>
                </a:cubicBezTo>
                <a:cubicBezTo>
                  <a:pt x="92891" y="1347"/>
                  <a:pt x="92748" y="1352"/>
                  <a:pt x="92604" y="1363"/>
                </a:cubicBezTo>
                <a:cubicBezTo>
                  <a:pt x="92242" y="1383"/>
                  <a:pt x="91876" y="1410"/>
                  <a:pt x="91511" y="1410"/>
                </a:cubicBezTo>
                <a:cubicBezTo>
                  <a:pt x="91031" y="1410"/>
                  <a:pt x="90553" y="1363"/>
                  <a:pt x="90088" y="1187"/>
                </a:cubicBezTo>
                <a:cubicBezTo>
                  <a:pt x="90034" y="1160"/>
                  <a:pt x="89971" y="1141"/>
                  <a:pt x="89915" y="1141"/>
                </a:cubicBezTo>
                <a:cubicBezTo>
                  <a:pt x="89881" y="1141"/>
                  <a:pt x="89849" y="1148"/>
                  <a:pt x="89824" y="1165"/>
                </a:cubicBezTo>
                <a:cubicBezTo>
                  <a:pt x="89669" y="1242"/>
                  <a:pt x="89515" y="1269"/>
                  <a:pt x="89359" y="1269"/>
                </a:cubicBezTo>
                <a:cubicBezTo>
                  <a:pt x="89158" y="1269"/>
                  <a:pt x="88954" y="1224"/>
                  <a:pt x="88742" y="1187"/>
                </a:cubicBezTo>
                <a:cubicBezTo>
                  <a:pt x="88649" y="1171"/>
                  <a:pt x="88544" y="1156"/>
                  <a:pt x="88444" y="1156"/>
                </a:cubicBezTo>
                <a:cubicBezTo>
                  <a:pt x="88402" y="1156"/>
                  <a:pt x="88362" y="1158"/>
                  <a:pt x="88323" y="1165"/>
                </a:cubicBezTo>
                <a:cubicBezTo>
                  <a:pt x="88088" y="1203"/>
                  <a:pt x="87856" y="1217"/>
                  <a:pt x="87624" y="1217"/>
                </a:cubicBezTo>
                <a:cubicBezTo>
                  <a:pt x="87182" y="1217"/>
                  <a:pt x="86742" y="1164"/>
                  <a:pt x="86292" y="1121"/>
                </a:cubicBezTo>
                <a:cubicBezTo>
                  <a:pt x="86017" y="1088"/>
                  <a:pt x="85741" y="1066"/>
                  <a:pt x="85465" y="1066"/>
                </a:cubicBezTo>
                <a:cubicBezTo>
                  <a:pt x="85189" y="1066"/>
                  <a:pt x="84913" y="1088"/>
                  <a:pt x="84637" y="1143"/>
                </a:cubicBezTo>
                <a:cubicBezTo>
                  <a:pt x="84461" y="1165"/>
                  <a:pt x="84284" y="1165"/>
                  <a:pt x="84130" y="1165"/>
                </a:cubicBezTo>
                <a:cubicBezTo>
                  <a:pt x="83222" y="1151"/>
                  <a:pt x="82315" y="1120"/>
                  <a:pt x="81408" y="1120"/>
                </a:cubicBezTo>
                <a:cubicBezTo>
                  <a:pt x="80859" y="1120"/>
                  <a:pt x="80309" y="1132"/>
                  <a:pt x="79760" y="1165"/>
                </a:cubicBezTo>
                <a:cubicBezTo>
                  <a:pt x="79576" y="1174"/>
                  <a:pt x="79392" y="1177"/>
                  <a:pt x="79207" y="1177"/>
                </a:cubicBezTo>
                <a:cubicBezTo>
                  <a:pt x="78125" y="1177"/>
                  <a:pt x="77033" y="1049"/>
                  <a:pt x="75952" y="1049"/>
                </a:cubicBezTo>
                <a:cubicBezTo>
                  <a:pt x="75823" y="1049"/>
                  <a:pt x="75695" y="1050"/>
                  <a:pt x="75567" y="1054"/>
                </a:cubicBezTo>
                <a:cubicBezTo>
                  <a:pt x="75514" y="1058"/>
                  <a:pt x="75462" y="1059"/>
                  <a:pt x="75410" y="1059"/>
                </a:cubicBezTo>
                <a:cubicBezTo>
                  <a:pt x="75094" y="1059"/>
                  <a:pt x="74801" y="992"/>
                  <a:pt x="74574" y="746"/>
                </a:cubicBezTo>
                <a:cubicBezTo>
                  <a:pt x="74375" y="834"/>
                  <a:pt x="74198" y="944"/>
                  <a:pt x="74022" y="966"/>
                </a:cubicBezTo>
                <a:cubicBezTo>
                  <a:pt x="73607" y="1002"/>
                  <a:pt x="73193" y="1038"/>
                  <a:pt x="72779" y="1038"/>
                </a:cubicBezTo>
                <a:cubicBezTo>
                  <a:pt x="72685" y="1038"/>
                  <a:pt x="72592" y="1036"/>
                  <a:pt x="72499" y="1032"/>
                </a:cubicBezTo>
                <a:cubicBezTo>
                  <a:pt x="71815" y="1010"/>
                  <a:pt x="71153" y="944"/>
                  <a:pt x="70469" y="922"/>
                </a:cubicBezTo>
                <a:cubicBezTo>
                  <a:pt x="70366" y="915"/>
                  <a:pt x="70263" y="912"/>
                  <a:pt x="70159" y="912"/>
                </a:cubicBezTo>
                <a:cubicBezTo>
                  <a:pt x="69951" y="912"/>
                  <a:pt x="69740" y="922"/>
                  <a:pt x="69520" y="922"/>
                </a:cubicBezTo>
                <a:cubicBezTo>
                  <a:pt x="69387" y="746"/>
                  <a:pt x="69255" y="591"/>
                  <a:pt x="69100" y="392"/>
                </a:cubicBezTo>
                <a:cubicBezTo>
                  <a:pt x="68968" y="459"/>
                  <a:pt x="68880" y="503"/>
                  <a:pt x="68769" y="569"/>
                </a:cubicBezTo>
                <a:cubicBezTo>
                  <a:pt x="68637" y="635"/>
                  <a:pt x="68527" y="768"/>
                  <a:pt x="68416" y="790"/>
                </a:cubicBezTo>
                <a:cubicBezTo>
                  <a:pt x="68019" y="849"/>
                  <a:pt x="67622" y="947"/>
                  <a:pt x="67218" y="947"/>
                </a:cubicBezTo>
                <a:cubicBezTo>
                  <a:pt x="67016" y="947"/>
                  <a:pt x="66813" y="922"/>
                  <a:pt x="66607" y="856"/>
                </a:cubicBezTo>
                <a:cubicBezTo>
                  <a:pt x="66506" y="839"/>
                  <a:pt x="66393" y="797"/>
                  <a:pt x="66286" y="797"/>
                </a:cubicBezTo>
                <a:cubicBezTo>
                  <a:pt x="66252" y="797"/>
                  <a:pt x="66219" y="801"/>
                  <a:pt x="66187" y="812"/>
                </a:cubicBezTo>
                <a:cubicBezTo>
                  <a:pt x="65955" y="878"/>
                  <a:pt x="65729" y="894"/>
                  <a:pt x="65503" y="894"/>
                </a:cubicBezTo>
                <a:cubicBezTo>
                  <a:pt x="65277" y="894"/>
                  <a:pt x="65051" y="878"/>
                  <a:pt x="64819" y="878"/>
                </a:cubicBezTo>
                <a:cubicBezTo>
                  <a:pt x="64766" y="879"/>
                  <a:pt x="64713" y="880"/>
                  <a:pt x="64661" y="880"/>
                </a:cubicBezTo>
                <a:cubicBezTo>
                  <a:pt x="64097" y="880"/>
                  <a:pt x="63532" y="817"/>
                  <a:pt x="62968" y="817"/>
                </a:cubicBezTo>
                <a:cubicBezTo>
                  <a:pt x="62614" y="817"/>
                  <a:pt x="62260" y="842"/>
                  <a:pt x="61906" y="922"/>
                </a:cubicBezTo>
                <a:cubicBezTo>
                  <a:pt x="61866" y="928"/>
                  <a:pt x="61827" y="931"/>
                  <a:pt x="61789" y="931"/>
                </a:cubicBezTo>
                <a:cubicBezTo>
                  <a:pt x="61559" y="931"/>
                  <a:pt x="61383" y="813"/>
                  <a:pt x="61288" y="547"/>
                </a:cubicBezTo>
                <a:cubicBezTo>
                  <a:pt x="61266" y="459"/>
                  <a:pt x="61177" y="414"/>
                  <a:pt x="61089" y="304"/>
                </a:cubicBezTo>
                <a:cubicBezTo>
                  <a:pt x="60935" y="437"/>
                  <a:pt x="60824" y="547"/>
                  <a:pt x="60692" y="635"/>
                </a:cubicBezTo>
                <a:cubicBezTo>
                  <a:pt x="60559" y="746"/>
                  <a:pt x="60405" y="856"/>
                  <a:pt x="60251" y="856"/>
                </a:cubicBezTo>
                <a:cubicBezTo>
                  <a:pt x="60005" y="866"/>
                  <a:pt x="59754" y="884"/>
                  <a:pt x="59505" y="884"/>
                </a:cubicBezTo>
                <a:cubicBezTo>
                  <a:pt x="59196" y="884"/>
                  <a:pt x="58889" y="856"/>
                  <a:pt x="58595" y="746"/>
                </a:cubicBezTo>
                <a:cubicBezTo>
                  <a:pt x="58447" y="696"/>
                  <a:pt x="58305" y="667"/>
                  <a:pt x="58162" y="667"/>
                </a:cubicBezTo>
                <a:cubicBezTo>
                  <a:pt x="58051" y="667"/>
                  <a:pt x="57939" y="685"/>
                  <a:pt x="57823" y="723"/>
                </a:cubicBezTo>
                <a:cubicBezTo>
                  <a:pt x="57514" y="834"/>
                  <a:pt x="57194" y="867"/>
                  <a:pt x="56871" y="867"/>
                </a:cubicBezTo>
                <a:cubicBezTo>
                  <a:pt x="56548" y="867"/>
                  <a:pt x="56223" y="834"/>
                  <a:pt x="55903" y="812"/>
                </a:cubicBezTo>
                <a:cubicBezTo>
                  <a:pt x="55770" y="790"/>
                  <a:pt x="55616" y="768"/>
                  <a:pt x="55484" y="723"/>
                </a:cubicBezTo>
                <a:cubicBezTo>
                  <a:pt x="55408" y="690"/>
                  <a:pt x="55335" y="675"/>
                  <a:pt x="55264" y="675"/>
                </a:cubicBezTo>
                <a:cubicBezTo>
                  <a:pt x="55150" y="675"/>
                  <a:pt x="55041" y="713"/>
                  <a:pt x="54932" y="768"/>
                </a:cubicBezTo>
                <a:cubicBezTo>
                  <a:pt x="54720" y="831"/>
                  <a:pt x="54512" y="864"/>
                  <a:pt x="54311" y="864"/>
                </a:cubicBezTo>
                <a:cubicBezTo>
                  <a:pt x="54092" y="864"/>
                  <a:pt x="53880" y="826"/>
                  <a:pt x="53674" y="746"/>
                </a:cubicBezTo>
                <a:cubicBezTo>
                  <a:pt x="53586" y="569"/>
                  <a:pt x="53497" y="392"/>
                  <a:pt x="53409" y="216"/>
                </a:cubicBezTo>
                <a:cubicBezTo>
                  <a:pt x="53255" y="282"/>
                  <a:pt x="53144" y="370"/>
                  <a:pt x="53034" y="392"/>
                </a:cubicBezTo>
                <a:cubicBezTo>
                  <a:pt x="52681" y="459"/>
                  <a:pt x="52328" y="525"/>
                  <a:pt x="52019" y="723"/>
                </a:cubicBezTo>
                <a:cubicBezTo>
                  <a:pt x="51968" y="757"/>
                  <a:pt x="51908" y="772"/>
                  <a:pt x="51844" y="772"/>
                </a:cubicBezTo>
                <a:cubicBezTo>
                  <a:pt x="51741" y="772"/>
                  <a:pt x="51629" y="734"/>
                  <a:pt x="51533" y="679"/>
                </a:cubicBezTo>
                <a:cubicBezTo>
                  <a:pt x="51445" y="613"/>
                  <a:pt x="51357" y="525"/>
                  <a:pt x="51224" y="437"/>
                </a:cubicBezTo>
                <a:cubicBezTo>
                  <a:pt x="51052" y="623"/>
                  <a:pt x="50880" y="716"/>
                  <a:pt x="50690" y="716"/>
                </a:cubicBezTo>
                <a:cubicBezTo>
                  <a:pt x="50587" y="716"/>
                  <a:pt x="50479" y="689"/>
                  <a:pt x="50363" y="635"/>
                </a:cubicBezTo>
                <a:cubicBezTo>
                  <a:pt x="50314" y="615"/>
                  <a:pt x="50255" y="604"/>
                  <a:pt x="50198" y="604"/>
                </a:cubicBezTo>
                <a:cubicBezTo>
                  <a:pt x="50128" y="604"/>
                  <a:pt x="50059" y="621"/>
                  <a:pt x="50010" y="657"/>
                </a:cubicBezTo>
                <a:cubicBezTo>
                  <a:pt x="49768" y="812"/>
                  <a:pt x="49525" y="790"/>
                  <a:pt x="49238" y="812"/>
                </a:cubicBezTo>
                <a:cubicBezTo>
                  <a:pt x="49216" y="813"/>
                  <a:pt x="49194" y="814"/>
                  <a:pt x="49171" y="814"/>
                </a:cubicBezTo>
                <a:cubicBezTo>
                  <a:pt x="48885" y="814"/>
                  <a:pt x="48598" y="699"/>
                  <a:pt x="48311" y="699"/>
                </a:cubicBezTo>
                <a:cubicBezTo>
                  <a:pt x="48289" y="699"/>
                  <a:pt x="48267" y="700"/>
                  <a:pt x="48245" y="701"/>
                </a:cubicBezTo>
                <a:cubicBezTo>
                  <a:pt x="48190" y="707"/>
                  <a:pt x="48134" y="709"/>
                  <a:pt x="48078" y="709"/>
                </a:cubicBezTo>
                <a:cubicBezTo>
                  <a:pt x="47843" y="709"/>
                  <a:pt x="47604" y="671"/>
                  <a:pt x="47366" y="671"/>
                </a:cubicBezTo>
                <a:cubicBezTo>
                  <a:pt x="47186" y="671"/>
                  <a:pt x="47008" y="692"/>
                  <a:pt x="46832" y="768"/>
                </a:cubicBezTo>
                <a:cubicBezTo>
                  <a:pt x="46788" y="782"/>
                  <a:pt x="46742" y="787"/>
                  <a:pt x="46693" y="787"/>
                </a:cubicBezTo>
                <a:cubicBezTo>
                  <a:pt x="46597" y="787"/>
                  <a:pt x="46494" y="768"/>
                  <a:pt x="46391" y="768"/>
                </a:cubicBezTo>
                <a:cubicBezTo>
                  <a:pt x="45795" y="746"/>
                  <a:pt x="45177" y="723"/>
                  <a:pt x="44581" y="701"/>
                </a:cubicBezTo>
                <a:cubicBezTo>
                  <a:pt x="44493" y="701"/>
                  <a:pt x="44405" y="696"/>
                  <a:pt x="44319" y="696"/>
                </a:cubicBezTo>
                <a:cubicBezTo>
                  <a:pt x="44234" y="696"/>
                  <a:pt x="44151" y="701"/>
                  <a:pt x="44074" y="723"/>
                </a:cubicBezTo>
                <a:cubicBezTo>
                  <a:pt x="43958" y="767"/>
                  <a:pt x="43848" y="786"/>
                  <a:pt x="43740" y="786"/>
                </a:cubicBezTo>
                <a:cubicBezTo>
                  <a:pt x="43519" y="786"/>
                  <a:pt x="43311" y="703"/>
                  <a:pt x="43103" y="569"/>
                </a:cubicBezTo>
                <a:cubicBezTo>
                  <a:pt x="42794" y="370"/>
                  <a:pt x="42463" y="282"/>
                  <a:pt x="42065" y="260"/>
                </a:cubicBezTo>
                <a:cubicBezTo>
                  <a:pt x="41955" y="437"/>
                  <a:pt x="41867" y="591"/>
                  <a:pt x="41756" y="746"/>
                </a:cubicBezTo>
                <a:cubicBezTo>
                  <a:pt x="41646" y="734"/>
                  <a:pt x="41541" y="734"/>
                  <a:pt x="41439" y="734"/>
                </a:cubicBezTo>
                <a:cubicBezTo>
                  <a:pt x="41337" y="734"/>
                  <a:pt x="41238" y="734"/>
                  <a:pt x="41138" y="723"/>
                </a:cubicBezTo>
                <a:cubicBezTo>
                  <a:pt x="40753" y="691"/>
                  <a:pt x="40379" y="577"/>
                  <a:pt x="39999" y="577"/>
                </a:cubicBezTo>
                <a:cubicBezTo>
                  <a:pt x="39858" y="577"/>
                  <a:pt x="39715" y="593"/>
                  <a:pt x="39571" y="635"/>
                </a:cubicBezTo>
                <a:cubicBezTo>
                  <a:pt x="39559" y="638"/>
                  <a:pt x="39546" y="640"/>
                  <a:pt x="39533" y="640"/>
                </a:cubicBezTo>
                <a:cubicBezTo>
                  <a:pt x="39453" y="640"/>
                  <a:pt x="39361" y="588"/>
                  <a:pt x="39285" y="569"/>
                </a:cubicBezTo>
                <a:cubicBezTo>
                  <a:pt x="39163" y="525"/>
                  <a:pt x="39047" y="503"/>
                  <a:pt x="38931" y="503"/>
                </a:cubicBezTo>
                <a:cubicBezTo>
                  <a:pt x="38816" y="503"/>
                  <a:pt x="38700" y="525"/>
                  <a:pt x="38578" y="569"/>
                </a:cubicBezTo>
                <a:cubicBezTo>
                  <a:pt x="38336" y="635"/>
                  <a:pt x="38093" y="635"/>
                  <a:pt x="37894" y="679"/>
                </a:cubicBezTo>
                <a:cubicBezTo>
                  <a:pt x="37651" y="547"/>
                  <a:pt x="37453" y="437"/>
                  <a:pt x="37232" y="326"/>
                </a:cubicBezTo>
                <a:cubicBezTo>
                  <a:pt x="37122" y="370"/>
                  <a:pt x="37033" y="414"/>
                  <a:pt x="36945" y="481"/>
                </a:cubicBezTo>
                <a:cubicBezTo>
                  <a:pt x="36835" y="547"/>
                  <a:pt x="36724" y="635"/>
                  <a:pt x="36592" y="701"/>
                </a:cubicBezTo>
                <a:cubicBezTo>
                  <a:pt x="36414" y="803"/>
                  <a:pt x="36278" y="856"/>
                  <a:pt x="36165" y="856"/>
                </a:cubicBezTo>
                <a:cubicBezTo>
                  <a:pt x="35986" y="856"/>
                  <a:pt x="35867" y="721"/>
                  <a:pt x="35731" y="437"/>
                </a:cubicBezTo>
                <a:cubicBezTo>
                  <a:pt x="35687" y="348"/>
                  <a:pt x="35643" y="216"/>
                  <a:pt x="35577" y="128"/>
                </a:cubicBezTo>
                <a:cubicBezTo>
                  <a:pt x="35541" y="45"/>
                  <a:pt x="35468" y="0"/>
                  <a:pt x="35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flipH="1">
            <a:off x="6301425" y="4273418"/>
            <a:ext cx="3878175" cy="775725"/>
          </a:xfrm>
          <a:custGeom>
            <a:avLst/>
            <a:gdLst/>
            <a:ahLst/>
            <a:cxnLst/>
            <a:rect l="l" t="t" r="r" b="b"/>
            <a:pathLst>
              <a:path w="155127" h="31029" extrusionOk="0">
                <a:moveTo>
                  <a:pt x="58528" y="5607"/>
                </a:moveTo>
                <a:cubicBezTo>
                  <a:pt x="58595" y="5629"/>
                  <a:pt x="58639" y="5651"/>
                  <a:pt x="58705" y="5673"/>
                </a:cubicBezTo>
                <a:cubicBezTo>
                  <a:pt x="58705" y="5695"/>
                  <a:pt x="58705" y="5783"/>
                  <a:pt x="58683" y="5783"/>
                </a:cubicBezTo>
                <a:cubicBezTo>
                  <a:pt x="58639" y="5783"/>
                  <a:pt x="58595" y="5793"/>
                  <a:pt x="58557" y="5793"/>
                </a:cubicBezTo>
                <a:cubicBezTo>
                  <a:pt x="58538" y="5793"/>
                  <a:pt x="58521" y="5791"/>
                  <a:pt x="58506" y="5783"/>
                </a:cubicBezTo>
                <a:cubicBezTo>
                  <a:pt x="58462" y="5761"/>
                  <a:pt x="58440" y="5695"/>
                  <a:pt x="58418" y="5651"/>
                </a:cubicBezTo>
                <a:cubicBezTo>
                  <a:pt x="58462" y="5629"/>
                  <a:pt x="58506" y="5607"/>
                  <a:pt x="58528" y="5607"/>
                </a:cubicBezTo>
                <a:close/>
                <a:moveTo>
                  <a:pt x="60780" y="5695"/>
                </a:moveTo>
                <a:cubicBezTo>
                  <a:pt x="60824" y="5695"/>
                  <a:pt x="60890" y="5739"/>
                  <a:pt x="61000" y="5783"/>
                </a:cubicBezTo>
                <a:cubicBezTo>
                  <a:pt x="60890" y="5849"/>
                  <a:pt x="60824" y="5894"/>
                  <a:pt x="60757" y="5916"/>
                </a:cubicBezTo>
                <a:cubicBezTo>
                  <a:pt x="60713" y="5916"/>
                  <a:pt x="60669" y="5849"/>
                  <a:pt x="60647" y="5805"/>
                </a:cubicBezTo>
                <a:cubicBezTo>
                  <a:pt x="60691" y="5783"/>
                  <a:pt x="60735" y="5717"/>
                  <a:pt x="60780" y="5695"/>
                </a:cubicBezTo>
                <a:close/>
                <a:moveTo>
                  <a:pt x="61751" y="5805"/>
                </a:moveTo>
                <a:cubicBezTo>
                  <a:pt x="61773" y="5827"/>
                  <a:pt x="61817" y="5827"/>
                  <a:pt x="61839" y="5849"/>
                </a:cubicBezTo>
                <a:cubicBezTo>
                  <a:pt x="61817" y="5871"/>
                  <a:pt x="61795" y="5894"/>
                  <a:pt x="61751" y="5916"/>
                </a:cubicBezTo>
                <a:cubicBezTo>
                  <a:pt x="61751" y="5916"/>
                  <a:pt x="61706" y="5894"/>
                  <a:pt x="61706" y="5894"/>
                </a:cubicBezTo>
                <a:cubicBezTo>
                  <a:pt x="61729" y="5849"/>
                  <a:pt x="61729" y="5827"/>
                  <a:pt x="61751" y="5805"/>
                </a:cubicBezTo>
                <a:close/>
                <a:moveTo>
                  <a:pt x="62633" y="5783"/>
                </a:moveTo>
                <a:lnTo>
                  <a:pt x="62633" y="5783"/>
                </a:lnTo>
                <a:cubicBezTo>
                  <a:pt x="62964" y="5805"/>
                  <a:pt x="63229" y="5805"/>
                  <a:pt x="63494" y="5805"/>
                </a:cubicBezTo>
                <a:cubicBezTo>
                  <a:pt x="63516" y="5827"/>
                  <a:pt x="63560" y="5871"/>
                  <a:pt x="63560" y="5916"/>
                </a:cubicBezTo>
                <a:cubicBezTo>
                  <a:pt x="63560" y="5938"/>
                  <a:pt x="63516" y="6004"/>
                  <a:pt x="63494" y="6026"/>
                </a:cubicBezTo>
                <a:cubicBezTo>
                  <a:pt x="63418" y="6044"/>
                  <a:pt x="63345" y="6053"/>
                  <a:pt x="63273" y="6053"/>
                </a:cubicBezTo>
                <a:cubicBezTo>
                  <a:pt x="63072" y="6053"/>
                  <a:pt x="62877" y="5978"/>
                  <a:pt x="62633" y="5783"/>
                </a:cubicBezTo>
                <a:close/>
                <a:moveTo>
                  <a:pt x="60912" y="10043"/>
                </a:moveTo>
                <a:cubicBezTo>
                  <a:pt x="60956" y="10043"/>
                  <a:pt x="61044" y="10109"/>
                  <a:pt x="61044" y="10153"/>
                </a:cubicBezTo>
                <a:cubicBezTo>
                  <a:pt x="61044" y="10263"/>
                  <a:pt x="61022" y="10396"/>
                  <a:pt x="61000" y="10572"/>
                </a:cubicBezTo>
                <a:cubicBezTo>
                  <a:pt x="60757" y="10440"/>
                  <a:pt x="60735" y="10307"/>
                  <a:pt x="60780" y="10153"/>
                </a:cubicBezTo>
                <a:cubicBezTo>
                  <a:pt x="60802" y="10109"/>
                  <a:pt x="60868" y="10043"/>
                  <a:pt x="60912" y="10043"/>
                </a:cubicBezTo>
                <a:close/>
                <a:moveTo>
                  <a:pt x="58193" y="11049"/>
                </a:moveTo>
                <a:cubicBezTo>
                  <a:pt x="58225" y="11049"/>
                  <a:pt x="58256" y="11052"/>
                  <a:pt x="58286" y="11058"/>
                </a:cubicBezTo>
                <a:cubicBezTo>
                  <a:pt x="58396" y="11102"/>
                  <a:pt x="58462" y="11212"/>
                  <a:pt x="58573" y="11323"/>
                </a:cubicBezTo>
                <a:cubicBezTo>
                  <a:pt x="58484" y="11433"/>
                  <a:pt x="58440" y="11543"/>
                  <a:pt x="58352" y="11587"/>
                </a:cubicBezTo>
                <a:cubicBezTo>
                  <a:pt x="58296" y="11615"/>
                  <a:pt x="58237" y="11628"/>
                  <a:pt x="58177" y="11628"/>
                </a:cubicBezTo>
                <a:cubicBezTo>
                  <a:pt x="58045" y="11628"/>
                  <a:pt x="57913" y="11568"/>
                  <a:pt x="57822" y="11477"/>
                </a:cubicBezTo>
                <a:cubicBezTo>
                  <a:pt x="57734" y="11345"/>
                  <a:pt x="57778" y="11146"/>
                  <a:pt x="57933" y="11102"/>
                </a:cubicBezTo>
                <a:cubicBezTo>
                  <a:pt x="58013" y="11070"/>
                  <a:pt x="58106" y="11049"/>
                  <a:pt x="58193" y="11049"/>
                </a:cubicBezTo>
                <a:close/>
                <a:moveTo>
                  <a:pt x="68107" y="13275"/>
                </a:moveTo>
                <a:cubicBezTo>
                  <a:pt x="68256" y="13275"/>
                  <a:pt x="68408" y="13324"/>
                  <a:pt x="68570" y="13441"/>
                </a:cubicBezTo>
                <a:cubicBezTo>
                  <a:pt x="68370" y="13579"/>
                  <a:pt x="68234" y="13645"/>
                  <a:pt x="68113" y="13645"/>
                </a:cubicBezTo>
                <a:cubicBezTo>
                  <a:pt x="68021" y="13645"/>
                  <a:pt x="67938" y="13606"/>
                  <a:pt x="67842" y="13530"/>
                </a:cubicBezTo>
                <a:cubicBezTo>
                  <a:pt x="67820" y="13508"/>
                  <a:pt x="67798" y="13441"/>
                  <a:pt x="67820" y="13419"/>
                </a:cubicBezTo>
                <a:cubicBezTo>
                  <a:pt x="67820" y="13375"/>
                  <a:pt x="67864" y="13331"/>
                  <a:pt x="67886" y="13309"/>
                </a:cubicBezTo>
                <a:cubicBezTo>
                  <a:pt x="67959" y="13287"/>
                  <a:pt x="68033" y="13275"/>
                  <a:pt x="68107" y="13275"/>
                </a:cubicBezTo>
                <a:close/>
                <a:moveTo>
                  <a:pt x="70440" y="13459"/>
                </a:moveTo>
                <a:cubicBezTo>
                  <a:pt x="70521" y="13459"/>
                  <a:pt x="70616" y="13511"/>
                  <a:pt x="70711" y="13530"/>
                </a:cubicBezTo>
                <a:cubicBezTo>
                  <a:pt x="70733" y="13552"/>
                  <a:pt x="70777" y="13618"/>
                  <a:pt x="70777" y="13640"/>
                </a:cubicBezTo>
                <a:cubicBezTo>
                  <a:pt x="70755" y="13684"/>
                  <a:pt x="70711" y="13750"/>
                  <a:pt x="70667" y="13794"/>
                </a:cubicBezTo>
                <a:cubicBezTo>
                  <a:pt x="70645" y="13817"/>
                  <a:pt x="70600" y="13817"/>
                  <a:pt x="70556" y="13817"/>
                </a:cubicBezTo>
                <a:cubicBezTo>
                  <a:pt x="70137" y="13794"/>
                  <a:pt x="69718" y="13817"/>
                  <a:pt x="69342" y="13574"/>
                </a:cubicBezTo>
                <a:cubicBezTo>
                  <a:pt x="69313" y="13574"/>
                  <a:pt x="69274" y="13584"/>
                  <a:pt x="69231" y="13584"/>
                </a:cubicBezTo>
                <a:cubicBezTo>
                  <a:pt x="69210" y="13584"/>
                  <a:pt x="69188" y="13581"/>
                  <a:pt x="69166" y="13574"/>
                </a:cubicBezTo>
                <a:cubicBezTo>
                  <a:pt x="69144" y="13574"/>
                  <a:pt x="69122" y="13530"/>
                  <a:pt x="69100" y="13508"/>
                </a:cubicBezTo>
                <a:cubicBezTo>
                  <a:pt x="69122" y="13508"/>
                  <a:pt x="69166" y="13463"/>
                  <a:pt x="69188" y="13463"/>
                </a:cubicBezTo>
                <a:cubicBezTo>
                  <a:pt x="69254" y="13485"/>
                  <a:pt x="69298" y="13530"/>
                  <a:pt x="69342" y="13574"/>
                </a:cubicBezTo>
                <a:cubicBezTo>
                  <a:pt x="69696" y="13530"/>
                  <a:pt x="70049" y="13485"/>
                  <a:pt x="70402" y="13463"/>
                </a:cubicBezTo>
                <a:cubicBezTo>
                  <a:pt x="70414" y="13460"/>
                  <a:pt x="70427" y="13459"/>
                  <a:pt x="70440" y="13459"/>
                </a:cubicBezTo>
                <a:close/>
                <a:moveTo>
                  <a:pt x="69054" y="14158"/>
                </a:moveTo>
                <a:cubicBezTo>
                  <a:pt x="69083" y="14158"/>
                  <a:pt x="69113" y="14162"/>
                  <a:pt x="69144" y="14170"/>
                </a:cubicBezTo>
                <a:cubicBezTo>
                  <a:pt x="69188" y="14236"/>
                  <a:pt x="69254" y="14346"/>
                  <a:pt x="69254" y="14457"/>
                </a:cubicBezTo>
                <a:cubicBezTo>
                  <a:pt x="69274" y="14575"/>
                  <a:pt x="69152" y="14659"/>
                  <a:pt x="69015" y="14659"/>
                </a:cubicBezTo>
                <a:cubicBezTo>
                  <a:pt x="68999" y="14659"/>
                  <a:pt x="68983" y="14657"/>
                  <a:pt x="68967" y="14655"/>
                </a:cubicBezTo>
                <a:cubicBezTo>
                  <a:pt x="68835" y="14611"/>
                  <a:pt x="68769" y="14479"/>
                  <a:pt x="68791" y="14346"/>
                </a:cubicBezTo>
                <a:cubicBezTo>
                  <a:pt x="68827" y="14237"/>
                  <a:pt x="68923" y="14158"/>
                  <a:pt x="69054" y="14158"/>
                </a:cubicBezTo>
                <a:close/>
                <a:moveTo>
                  <a:pt x="26815" y="19510"/>
                </a:moveTo>
                <a:cubicBezTo>
                  <a:pt x="26903" y="19510"/>
                  <a:pt x="26991" y="19533"/>
                  <a:pt x="27168" y="19555"/>
                </a:cubicBezTo>
                <a:cubicBezTo>
                  <a:pt x="27057" y="19643"/>
                  <a:pt x="26991" y="19709"/>
                  <a:pt x="26969" y="19709"/>
                </a:cubicBezTo>
                <a:cubicBezTo>
                  <a:pt x="26881" y="19687"/>
                  <a:pt x="26815" y="19643"/>
                  <a:pt x="26748" y="19621"/>
                </a:cubicBezTo>
                <a:cubicBezTo>
                  <a:pt x="26771" y="19577"/>
                  <a:pt x="26793" y="19510"/>
                  <a:pt x="26815" y="19510"/>
                </a:cubicBezTo>
                <a:close/>
                <a:moveTo>
                  <a:pt x="102778" y="19775"/>
                </a:moveTo>
                <a:cubicBezTo>
                  <a:pt x="102822" y="19797"/>
                  <a:pt x="102866" y="19819"/>
                  <a:pt x="102888" y="19841"/>
                </a:cubicBezTo>
                <a:cubicBezTo>
                  <a:pt x="102866" y="19886"/>
                  <a:pt x="102844" y="19930"/>
                  <a:pt x="102800" y="19974"/>
                </a:cubicBezTo>
                <a:cubicBezTo>
                  <a:pt x="102800" y="19974"/>
                  <a:pt x="102711" y="19930"/>
                  <a:pt x="102711" y="19908"/>
                </a:cubicBezTo>
                <a:cubicBezTo>
                  <a:pt x="102734" y="19864"/>
                  <a:pt x="102756" y="19819"/>
                  <a:pt x="102778" y="19775"/>
                </a:cubicBezTo>
                <a:close/>
                <a:moveTo>
                  <a:pt x="104874" y="20150"/>
                </a:moveTo>
                <a:cubicBezTo>
                  <a:pt x="104874" y="20150"/>
                  <a:pt x="104896" y="20195"/>
                  <a:pt x="104896" y="20195"/>
                </a:cubicBezTo>
                <a:cubicBezTo>
                  <a:pt x="104874" y="20217"/>
                  <a:pt x="104852" y="20239"/>
                  <a:pt x="104808" y="20239"/>
                </a:cubicBezTo>
                <a:cubicBezTo>
                  <a:pt x="104808" y="20239"/>
                  <a:pt x="104786" y="20217"/>
                  <a:pt x="104786" y="20195"/>
                </a:cubicBezTo>
                <a:cubicBezTo>
                  <a:pt x="104808" y="20173"/>
                  <a:pt x="104852" y="20173"/>
                  <a:pt x="104874" y="20150"/>
                </a:cubicBezTo>
                <a:close/>
                <a:moveTo>
                  <a:pt x="108869" y="20459"/>
                </a:moveTo>
                <a:cubicBezTo>
                  <a:pt x="108869" y="20481"/>
                  <a:pt x="108869" y="20504"/>
                  <a:pt x="108869" y="20526"/>
                </a:cubicBezTo>
                <a:lnTo>
                  <a:pt x="108759" y="20526"/>
                </a:lnTo>
                <a:cubicBezTo>
                  <a:pt x="108759" y="20526"/>
                  <a:pt x="108759" y="20481"/>
                  <a:pt x="108759" y="20459"/>
                </a:cubicBezTo>
                <a:close/>
                <a:moveTo>
                  <a:pt x="111738" y="20724"/>
                </a:moveTo>
                <a:cubicBezTo>
                  <a:pt x="111760" y="20746"/>
                  <a:pt x="111760" y="20768"/>
                  <a:pt x="111782" y="20813"/>
                </a:cubicBezTo>
                <a:cubicBezTo>
                  <a:pt x="111760" y="20813"/>
                  <a:pt x="111738" y="20835"/>
                  <a:pt x="111738" y="20835"/>
                </a:cubicBezTo>
                <a:cubicBezTo>
                  <a:pt x="111716" y="20790"/>
                  <a:pt x="111694" y="20768"/>
                  <a:pt x="111694" y="20746"/>
                </a:cubicBezTo>
                <a:cubicBezTo>
                  <a:pt x="111716" y="20746"/>
                  <a:pt x="111716" y="20724"/>
                  <a:pt x="111738" y="20724"/>
                </a:cubicBezTo>
                <a:close/>
                <a:moveTo>
                  <a:pt x="112536" y="20674"/>
                </a:moveTo>
                <a:cubicBezTo>
                  <a:pt x="112544" y="20674"/>
                  <a:pt x="112550" y="20676"/>
                  <a:pt x="112554" y="20680"/>
                </a:cubicBezTo>
                <a:cubicBezTo>
                  <a:pt x="112599" y="20702"/>
                  <a:pt x="112621" y="20768"/>
                  <a:pt x="112687" y="20835"/>
                </a:cubicBezTo>
                <a:cubicBezTo>
                  <a:pt x="112615" y="20852"/>
                  <a:pt x="112544" y="20885"/>
                  <a:pt x="112508" y="20885"/>
                </a:cubicBezTo>
                <a:cubicBezTo>
                  <a:pt x="112499" y="20885"/>
                  <a:pt x="112492" y="20883"/>
                  <a:pt x="112488" y="20879"/>
                </a:cubicBezTo>
                <a:cubicBezTo>
                  <a:pt x="112466" y="20857"/>
                  <a:pt x="112444" y="20768"/>
                  <a:pt x="112444" y="20724"/>
                </a:cubicBezTo>
                <a:cubicBezTo>
                  <a:pt x="112444" y="20706"/>
                  <a:pt x="112502" y="20674"/>
                  <a:pt x="112536" y="20674"/>
                </a:cubicBezTo>
                <a:close/>
                <a:moveTo>
                  <a:pt x="113305" y="20813"/>
                </a:moveTo>
                <a:cubicBezTo>
                  <a:pt x="113327" y="20857"/>
                  <a:pt x="113349" y="20901"/>
                  <a:pt x="113371" y="20945"/>
                </a:cubicBezTo>
                <a:cubicBezTo>
                  <a:pt x="113349" y="20967"/>
                  <a:pt x="113305" y="20967"/>
                  <a:pt x="113283" y="20989"/>
                </a:cubicBezTo>
                <a:cubicBezTo>
                  <a:pt x="113261" y="20945"/>
                  <a:pt x="113217" y="20923"/>
                  <a:pt x="113217" y="20901"/>
                </a:cubicBezTo>
                <a:cubicBezTo>
                  <a:pt x="113217" y="20857"/>
                  <a:pt x="113283" y="20835"/>
                  <a:pt x="113305" y="20813"/>
                </a:cubicBezTo>
                <a:close/>
                <a:moveTo>
                  <a:pt x="121095" y="21784"/>
                </a:moveTo>
                <a:lnTo>
                  <a:pt x="121095" y="21828"/>
                </a:lnTo>
                <a:lnTo>
                  <a:pt x="121051" y="21806"/>
                </a:lnTo>
                <a:lnTo>
                  <a:pt x="121095" y="21784"/>
                </a:lnTo>
                <a:close/>
                <a:moveTo>
                  <a:pt x="123607" y="21950"/>
                </a:moveTo>
                <a:cubicBezTo>
                  <a:pt x="123852" y="21950"/>
                  <a:pt x="124124" y="22040"/>
                  <a:pt x="124428" y="22225"/>
                </a:cubicBezTo>
                <a:cubicBezTo>
                  <a:pt x="124310" y="22237"/>
                  <a:pt x="124192" y="22245"/>
                  <a:pt x="124074" y="22245"/>
                </a:cubicBezTo>
                <a:cubicBezTo>
                  <a:pt x="123771" y="22245"/>
                  <a:pt x="123465" y="22197"/>
                  <a:pt x="123148" y="22070"/>
                </a:cubicBezTo>
                <a:cubicBezTo>
                  <a:pt x="123290" y="21991"/>
                  <a:pt x="123442" y="21950"/>
                  <a:pt x="123607" y="21950"/>
                </a:cubicBezTo>
                <a:close/>
                <a:moveTo>
                  <a:pt x="126480" y="22291"/>
                </a:moveTo>
                <a:cubicBezTo>
                  <a:pt x="126524" y="22357"/>
                  <a:pt x="126569" y="22424"/>
                  <a:pt x="126546" y="22446"/>
                </a:cubicBezTo>
                <a:cubicBezTo>
                  <a:pt x="126524" y="22490"/>
                  <a:pt x="126458" y="22534"/>
                  <a:pt x="126414" y="22534"/>
                </a:cubicBezTo>
                <a:cubicBezTo>
                  <a:pt x="126370" y="22534"/>
                  <a:pt x="126348" y="22468"/>
                  <a:pt x="126304" y="22424"/>
                </a:cubicBezTo>
                <a:cubicBezTo>
                  <a:pt x="126370" y="22379"/>
                  <a:pt x="126414" y="22335"/>
                  <a:pt x="126480" y="22291"/>
                </a:cubicBezTo>
                <a:close/>
                <a:moveTo>
                  <a:pt x="127540" y="22556"/>
                </a:moveTo>
                <a:cubicBezTo>
                  <a:pt x="127562" y="22556"/>
                  <a:pt x="127562" y="22622"/>
                  <a:pt x="127562" y="22666"/>
                </a:cubicBezTo>
                <a:lnTo>
                  <a:pt x="127407" y="22666"/>
                </a:lnTo>
                <a:cubicBezTo>
                  <a:pt x="127385" y="22666"/>
                  <a:pt x="127385" y="22600"/>
                  <a:pt x="127385" y="22556"/>
                </a:cubicBezTo>
                <a:close/>
                <a:moveTo>
                  <a:pt x="128334" y="22688"/>
                </a:moveTo>
                <a:cubicBezTo>
                  <a:pt x="128334" y="22688"/>
                  <a:pt x="128334" y="22733"/>
                  <a:pt x="128334" y="22755"/>
                </a:cubicBezTo>
                <a:lnTo>
                  <a:pt x="128246" y="22755"/>
                </a:lnTo>
                <a:cubicBezTo>
                  <a:pt x="128224" y="22755"/>
                  <a:pt x="128224" y="22711"/>
                  <a:pt x="128224" y="22688"/>
                </a:cubicBezTo>
                <a:close/>
                <a:moveTo>
                  <a:pt x="129642" y="22720"/>
                </a:moveTo>
                <a:cubicBezTo>
                  <a:pt x="129852" y="22720"/>
                  <a:pt x="130033" y="22859"/>
                  <a:pt x="130232" y="22887"/>
                </a:cubicBezTo>
                <a:cubicBezTo>
                  <a:pt x="130060" y="22948"/>
                  <a:pt x="129896" y="22996"/>
                  <a:pt x="129719" y="22996"/>
                </a:cubicBezTo>
                <a:cubicBezTo>
                  <a:pt x="129577" y="22996"/>
                  <a:pt x="129428" y="22966"/>
                  <a:pt x="129261" y="22887"/>
                </a:cubicBezTo>
                <a:cubicBezTo>
                  <a:pt x="129402" y="22762"/>
                  <a:pt x="129526" y="22720"/>
                  <a:pt x="129642" y="22720"/>
                </a:cubicBezTo>
                <a:close/>
                <a:moveTo>
                  <a:pt x="124218" y="22861"/>
                </a:moveTo>
                <a:cubicBezTo>
                  <a:pt x="124241" y="22861"/>
                  <a:pt x="124276" y="22912"/>
                  <a:pt x="124295" y="22931"/>
                </a:cubicBezTo>
                <a:cubicBezTo>
                  <a:pt x="124273" y="22953"/>
                  <a:pt x="124251" y="22997"/>
                  <a:pt x="124229" y="22997"/>
                </a:cubicBezTo>
                <a:cubicBezTo>
                  <a:pt x="124225" y="23002"/>
                  <a:pt x="124219" y="23004"/>
                  <a:pt x="124213" y="23004"/>
                </a:cubicBezTo>
                <a:cubicBezTo>
                  <a:pt x="124189" y="23004"/>
                  <a:pt x="124154" y="22975"/>
                  <a:pt x="124119" y="22975"/>
                </a:cubicBezTo>
                <a:cubicBezTo>
                  <a:pt x="124141" y="22931"/>
                  <a:pt x="124185" y="22887"/>
                  <a:pt x="124207" y="22865"/>
                </a:cubicBezTo>
                <a:cubicBezTo>
                  <a:pt x="124210" y="22862"/>
                  <a:pt x="124214" y="22861"/>
                  <a:pt x="124218" y="22861"/>
                </a:cubicBezTo>
                <a:close/>
                <a:moveTo>
                  <a:pt x="130784" y="23019"/>
                </a:moveTo>
                <a:cubicBezTo>
                  <a:pt x="130828" y="23019"/>
                  <a:pt x="130850" y="23042"/>
                  <a:pt x="130894" y="23042"/>
                </a:cubicBezTo>
                <a:cubicBezTo>
                  <a:pt x="130872" y="23064"/>
                  <a:pt x="130872" y="23086"/>
                  <a:pt x="130850" y="23108"/>
                </a:cubicBezTo>
                <a:cubicBezTo>
                  <a:pt x="130828" y="23086"/>
                  <a:pt x="130784" y="23086"/>
                  <a:pt x="130762" y="23064"/>
                </a:cubicBezTo>
                <a:cubicBezTo>
                  <a:pt x="130762" y="23064"/>
                  <a:pt x="130784" y="23019"/>
                  <a:pt x="130784" y="23019"/>
                </a:cubicBezTo>
                <a:close/>
                <a:moveTo>
                  <a:pt x="132991" y="23306"/>
                </a:moveTo>
                <a:cubicBezTo>
                  <a:pt x="133013" y="23328"/>
                  <a:pt x="133035" y="23351"/>
                  <a:pt x="133079" y="23373"/>
                </a:cubicBezTo>
                <a:cubicBezTo>
                  <a:pt x="133057" y="23395"/>
                  <a:pt x="133035" y="23417"/>
                  <a:pt x="133035" y="23417"/>
                </a:cubicBezTo>
                <a:cubicBezTo>
                  <a:pt x="133013" y="23395"/>
                  <a:pt x="132969" y="23373"/>
                  <a:pt x="132947" y="23328"/>
                </a:cubicBezTo>
                <a:cubicBezTo>
                  <a:pt x="132969" y="23328"/>
                  <a:pt x="132991" y="23306"/>
                  <a:pt x="132991" y="23306"/>
                </a:cubicBezTo>
                <a:close/>
                <a:moveTo>
                  <a:pt x="138373" y="24109"/>
                </a:moveTo>
                <a:cubicBezTo>
                  <a:pt x="138472" y="24109"/>
                  <a:pt x="138552" y="24164"/>
                  <a:pt x="138552" y="24233"/>
                </a:cubicBezTo>
                <a:cubicBezTo>
                  <a:pt x="138552" y="24306"/>
                  <a:pt x="138477" y="24349"/>
                  <a:pt x="138375" y="24349"/>
                </a:cubicBezTo>
                <a:cubicBezTo>
                  <a:pt x="138354" y="24349"/>
                  <a:pt x="138332" y="24347"/>
                  <a:pt x="138309" y="24344"/>
                </a:cubicBezTo>
                <a:cubicBezTo>
                  <a:pt x="138265" y="24344"/>
                  <a:pt x="138199" y="24277"/>
                  <a:pt x="138221" y="24277"/>
                </a:cubicBezTo>
                <a:cubicBezTo>
                  <a:pt x="138221" y="24211"/>
                  <a:pt x="138243" y="24145"/>
                  <a:pt x="138287" y="24123"/>
                </a:cubicBezTo>
                <a:cubicBezTo>
                  <a:pt x="138316" y="24113"/>
                  <a:pt x="138345" y="24109"/>
                  <a:pt x="138373" y="24109"/>
                </a:cubicBezTo>
                <a:close/>
                <a:moveTo>
                  <a:pt x="139854" y="24322"/>
                </a:moveTo>
                <a:cubicBezTo>
                  <a:pt x="139943" y="24322"/>
                  <a:pt x="140031" y="24366"/>
                  <a:pt x="140119" y="24388"/>
                </a:cubicBezTo>
                <a:cubicBezTo>
                  <a:pt x="140141" y="24432"/>
                  <a:pt x="140163" y="24454"/>
                  <a:pt x="140163" y="24498"/>
                </a:cubicBezTo>
                <a:cubicBezTo>
                  <a:pt x="140110" y="24516"/>
                  <a:pt x="140071" y="24548"/>
                  <a:pt x="140023" y="24548"/>
                </a:cubicBezTo>
                <a:cubicBezTo>
                  <a:pt x="140011" y="24548"/>
                  <a:pt x="139999" y="24546"/>
                  <a:pt x="139987" y="24542"/>
                </a:cubicBezTo>
                <a:cubicBezTo>
                  <a:pt x="139921" y="24542"/>
                  <a:pt x="139832" y="24498"/>
                  <a:pt x="139766" y="24476"/>
                </a:cubicBezTo>
                <a:cubicBezTo>
                  <a:pt x="139788" y="24410"/>
                  <a:pt x="139810" y="24322"/>
                  <a:pt x="139854" y="24322"/>
                </a:cubicBezTo>
                <a:close/>
                <a:moveTo>
                  <a:pt x="139921" y="25050"/>
                </a:moveTo>
                <a:cubicBezTo>
                  <a:pt x="139921" y="25050"/>
                  <a:pt x="139965" y="25116"/>
                  <a:pt x="140031" y="25160"/>
                </a:cubicBezTo>
                <a:cubicBezTo>
                  <a:pt x="139965" y="25226"/>
                  <a:pt x="139898" y="25271"/>
                  <a:pt x="139832" y="25293"/>
                </a:cubicBezTo>
                <a:cubicBezTo>
                  <a:pt x="139832" y="25295"/>
                  <a:pt x="139832" y="25296"/>
                  <a:pt x="139830" y="25296"/>
                </a:cubicBezTo>
                <a:cubicBezTo>
                  <a:pt x="139818" y="25296"/>
                  <a:pt x="139761" y="25222"/>
                  <a:pt x="139722" y="25182"/>
                </a:cubicBezTo>
                <a:cubicBezTo>
                  <a:pt x="139788" y="25138"/>
                  <a:pt x="139854" y="25094"/>
                  <a:pt x="139921" y="25050"/>
                </a:cubicBezTo>
                <a:close/>
                <a:moveTo>
                  <a:pt x="141708" y="25447"/>
                </a:moveTo>
                <a:cubicBezTo>
                  <a:pt x="141730" y="25491"/>
                  <a:pt x="141752" y="25557"/>
                  <a:pt x="141774" y="25602"/>
                </a:cubicBezTo>
                <a:cubicBezTo>
                  <a:pt x="141730" y="25602"/>
                  <a:pt x="141708" y="25624"/>
                  <a:pt x="141642" y="25646"/>
                </a:cubicBezTo>
                <a:cubicBezTo>
                  <a:pt x="141620" y="25580"/>
                  <a:pt x="141620" y="25535"/>
                  <a:pt x="141620" y="25491"/>
                </a:cubicBezTo>
                <a:cubicBezTo>
                  <a:pt x="141620" y="25469"/>
                  <a:pt x="141708" y="25447"/>
                  <a:pt x="141708" y="25447"/>
                </a:cubicBezTo>
                <a:close/>
                <a:moveTo>
                  <a:pt x="142319" y="25288"/>
                </a:moveTo>
                <a:cubicBezTo>
                  <a:pt x="142356" y="25288"/>
                  <a:pt x="142396" y="25299"/>
                  <a:pt x="142436" y="25315"/>
                </a:cubicBezTo>
                <a:cubicBezTo>
                  <a:pt x="142503" y="25337"/>
                  <a:pt x="142525" y="25425"/>
                  <a:pt x="142613" y="25535"/>
                </a:cubicBezTo>
                <a:cubicBezTo>
                  <a:pt x="142481" y="25580"/>
                  <a:pt x="142392" y="25646"/>
                  <a:pt x="142304" y="25646"/>
                </a:cubicBezTo>
                <a:cubicBezTo>
                  <a:pt x="142194" y="25646"/>
                  <a:pt x="142128" y="25491"/>
                  <a:pt x="142172" y="25403"/>
                </a:cubicBezTo>
                <a:cubicBezTo>
                  <a:pt x="142200" y="25319"/>
                  <a:pt x="142254" y="25288"/>
                  <a:pt x="142319" y="25288"/>
                </a:cubicBezTo>
                <a:close/>
                <a:moveTo>
                  <a:pt x="145930" y="25508"/>
                </a:moveTo>
                <a:cubicBezTo>
                  <a:pt x="146022" y="25508"/>
                  <a:pt x="146119" y="25531"/>
                  <a:pt x="146232" y="25557"/>
                </a:cubicBezTo>
                <a:cubicBezTo>
                  <a:pt x="145990" y="25668"/>
                  <a:pt x="145813" y="25690"/>
                  <a:pt x="145504" y="25734"/>
                </a:cubicBezTo>
                <a:cubicBezTo>
                  <a:pt x="145664" y="25561"/>
                  <a:pt x="145791" y="25508"/>
                  <a:pt x="145930" y="25508"/>
                </a:cubicBezTo>
                <a:close/>
                <a:moveTo>
                  <a:pt x="113011" y="25794"/>
                </a:moveTo>
                <a:cubicBezTo>
                  <a:pt x="113022" y="25794"/>
                  <a:pt x="113032" y="25796"/>
                  <a:pt x="113040" y="25800"/>
                </a:cubicBezTo>
                <a:cubicBezTo>
                  <a:pt x="113084" y="25800"/>
                  <a:pt x="113106" y="25889"/>
                  <a:pt x="113172" y="25977"/>
                </a:cubicBezTo>
                <a:cubicBezTo>
                  <a:pt x="113094" y="25992"/>
                  <a:pt x="113038" y="26008"/>
                  <a:pt x="112981" y="26008"/>
                </a:cubicBezTo>
                <a:cubicBezTo>
                  <a:pt x="112957" y="26008"/>
                  <a:pt x="112933" y="26005"/>
                  <a:pt x="112908" y="25999"/>
                </a:cubicBezTo>
                <a:cubicBezTo>
                  <a:pt x="112885" y="25999"/>
                  <a:pt x="112863" y="25889"/>
                  <a:pt x="112885" y="25844"/>
                </a:cubicBezTo>
                <a:cubicBezTo>
                  <a:pt x="112903" y="25827"/>
                  <a:pt x="112965" y="25794"/>
                  <a:pt x="113011" y="25794"/>
                </a:cubicBezTo>
                <a:close/>
                <a:moveTo>
                  <a:pt x="147095" y="25659"/>
                </a:moveTo>
                <a:cubicBezTo>
                  <a:pt x="147233" y="25659"/>
                  <a:pt x="147362" y="25703"/>
                  <a:pt x="147490" y="25778"/>
                </a:cubicBezTo>
                <a:cubicBezTo>
                  <a:pt x="147601" y="25822"/>
                  <a:pt x="147645" y="25933"/>
                  <a:pt x="147601" y="26043"/>
                </a:cubicBezTo>
                <a:cubicBezTo>
                  <a:pt x="147557" y="26109"/>
                  <a:pt x="147446" y="26175"/>
                  <a:pt x="147380" y="26175"/>
                </a:cubicBezTo>
                <a:cubicBezTo>
                  <a:pt x="147115" y="26175"/>
                  <a:pt x="146872" y="26065"/>
                  <a:pt x="146608" y="25822"/>
                </a:cubicBezTo>
                <a:cubicBezTo>
                  <a:pt x="146789" y="25709"/>
                  <a:pt x="146948" y="25659"/>
                  <a:pt x="147095" y="25659"/>
                </a:cubicBezTo>
                <a:close/>
                <a:moveTo>
                  <a:pt x="148198" y="25796"/>
                </a:moveTo>
                <a:cubicBezTo>
                  <a:pt x="148206" y="25796"/>
                  <a:pt x="148213" y="25797"/>
                  <a:pt x="148219" y="25800"/>
                </a:cubicBezTo>
                <a:cubicBezTo>
                  <a:pt x="148660" y="25866"/>
                  <a:pt x="149079" y="25999"/>
                  <a:pt x="149455" y="26220"/>
                </a:cubicBezTo>
                <a:cubicBezTo>
                  <a:pt x="149499" y="26242"/>
                  <a:pt x="149499" y="26374"/>
                  <a:pt x="149499" y="26440"/>
                </a:cubicBezTo>
                <a:cubicBezTo>
                  <a:pt x="149477" y="26484"/>
                  <a:pt x="149388" y="26529"/>
                  <a:pt x="149322" y="26529"/>
                </a:cubicBezTo>
                <a:cubicBezTo>
                  <a:pt x="149190" y="26506"/>
                  <a:pt x="149035" y="26462"/>
                  <a:pt x="148925" y="26440"/>
                </a:cubicBezTo>
                <a:cubicBezTo>
                  <a:pt x="148682" y="26396"/>
                  <a:pt x="148484" y="26374"/>
                  <a:pt x="148307" y="26308"/>
                </a:cubicBezTo>
                <a:cubicBezTo>
                  <a:pt x="148219" y="26286"/>
                  <a:pt x="148108" y="26197"/>
                  <a:pt x="148064" y="26131"/>
                </a:cubicBezTo>
                <a:cubicBezTo>
                  <a:pt x="148020" y="26065"/>
                  <a:pt x="148042" y="25955"/>
                  <a:pt x="148064" y="25889"/>
                </a:cubicBezTo>
                <a:cubicBezTo>
                  <a:pt x="148083" y="25850"/>
                  <a:pt x="148152" y="25796"/>
                  <a:pt x="148198" y="25796"/>
                </a:cubicBezTo>
                <a:close/>
                <a:moveTo>
                  <a:pt x="147005" y="26551"/>
                </a:moveTo>
                <a:cubicBezTo>
                  <a:pt x="147027" y="26573"/>
                  <a:pt x="147049" y="26595"/>
                  <a:pt x="147093" y="26595"/>
                </a:cubicBezTo>
                <a:cubicBezTo>
                  <a:pt x="147049" y="26617"/>
                  <a:pt x="147027" y="26661"/>
                  <a:pt x="147005" y="26661"/>
                </a:cubicBezTo>
                <a:cubicBezTo>
                  <a:pt x="146961" y="26661"/>
                  <a:pt x="146939" y="26617"/>
                  <a:pt x="146895" y="26617"/>
                </a:cubicBezTo>
                <a:cubicBezTo>
                  <a:pt x="146939" y="26595"/>
                  <a:pt x="146961" y="26573"/>
                  <a:pt x="147005" y="26551"/>
                </a:cubicBezTo>
                <a:close/>
                <a:moveTo>
                  <a:pt x="122265" y="26838"/>
                </a:moveTo>
                <a:cubicBezTo>
                  <a:pt x="122287" y="26860"/>
                  <a:pt x="122331" y="26882"/>
                  <a:pt x="122353" y="26882"/>
                </a:cubicBezTo>
                <a:cubicBezTo>
                  <a:pt x="122331" y="26926"/>
                  <a:pt x="122309" y="26970"/>
                  <a:pt x="122265" y="27014"/>
                </a:cubicBezTo>
                <a:cubicBezTo>
                  <a:pt x="122243" y="26992"/>
                  <a:pt x="122199" y="26948"/>
                  <a:pt x="122199" y="26926"/>
                </a:cubicBezTo>
                <a:cubicBezTo>
                  <a:pt x="122199" y="26904"/>
                  <a:pt x="122243" y="26860"/>
                  <a:pt x="122265" y="26838"/>
                </a:cubicBezTo>
                <a:close/>
                <a:moveTo>
                  <a:pt x="116792" y="27610"/>
                </a:moveTo>
                <a:cubicBezTo>
                  <a:pt x="116814" y="27632"/>
                  <a:pt x="116836" y="27654"/>
                  <a:pt x="116836" y="27654"/>
                </a:cubicBezTo>
                <a:cubicBezTo>
                  <a:pt x="116836" y="27676"/>
                  <a:pt x="116814" y="27698"/>
                  <a:pt x="116814" y="27698"/>
                </a:cubicBezTo>
                <a:cubicBezTo>
                  <a:pt x="116792" y="27676"/>
                  <a:pt x="116770" y="27654"/>
                  <a:pt x="116748" y="27632"/>
                </a:cubicBezTo>
                <a:cubicBezTo>
                  <a:pt x="116770" y="27632"/>
                  <a:pt x="116792" y="27610"/>
                  <a:pt x="116792" y="27610"/>
                </a:cubicBezTo>
                <a:close/>
                <a:moveTo>
                  <a:pt x="143953" y="28577"/>
                </a:moveTo>
                <a:cubicBezTo>
                  <a:pt x="144030" y="28577"/>
                  <a:pt x="144116" y="28600"/>
                  <a:pt x="144202" y="28647"/>
                </a:cubicBezTo>
                <a:cubicBezTo>
                  <a:pt x="144246" y="28669"/>
                  <a:pt x="144268" y="28735"/>
                  <a:pt x="144290" y="28802"/>
                </a:cubicBezTo>
                <a:cubicBezTo>
                  <a:pt x="144246" y="28846"/>
                  <a:pt x="144224" y="28890"/>
                  <a:pt x="144202" y="28912"/>
                </a:cubicBezTo>
                <a:cubicBezTo>
                  <a:pt x="144141" y="28942"/>
                  <a:pt x="144078" y="28957"/>
                  <a:pt x="144018" y="28957"/>
                </a:cubicBezTo>
                <a:cubicBezTo>
                  <a:pt x="143902" y="28957"/>
                  <a:pt x="143797" y="28903"/>
                  <a:pt x="143739" y="28802"/>
                </a:cubicBezTo>
                <a:cubicBezTo>
                  <a:pt x="143717" y="28780"/>
                  <a:pt x="143717" y="28713"/>
                  <a:pt x="143717" y="28691"/>
                </a:cubicBezTo>
                <a:cubicBezTo>
                  <a:pt x="143767" y="28616"/>
                  <a:pt x="143852" y="28577"/>
                  <a:pt x="143953" y="28577"/>
                </a:cubicBezTo>
                <a:close/>
                <a:moveTo>
                  <a:pt x="145367" y="28749"/>
                </a:moveTo>
                <a:cubicBezTo>
                  <a:pt x="145489" y="28749"/>
                  <a:pt x="145621" y="28790"/>
                  <a:pt x="145747" y="28802"/>
                </a:cubicBezTo>
                <a:cubicBezTo>
                  <a:pt x="145879" y="28824"/>
                  <a:pt x="146034" y="28868"/>
                  <a:pt x="146232" y="28912"/>
                </a:cubicBezTo>
                <a:cubicBezTo>
                  <a:pt x="146100" y="29139"/>
                  <a:pt x="145935" y="29155"/>
                  <a:pt x="145793" y="29155"/>
                </a:cubicBezTo>
                <a:cubicBezTo>
                  <a:pt x="145770" y="29155"/>
                  <a:pt x="145747" y="29155"/>
                  <a:pt x="145725" y="29155"/>
                </a:cubicBezTo>
                <a:cubicBezTo>
                  <a:pt x="145694" y="29156"/>
                  <a:pt x="145663" y="29157"/>
                  <a:pt x="145633" y="29157"/>
                </a:cubicBezTo>
                <a:cubicBezTo>
                  <a:pt x="145259" y="29157"/>
                  <a:pt x="144981" y="29035"/>
                  <a:pt x="145063" y="28912"/>
                </a:cubicBezTo>
                <a:cubicBezTo>
                  <a:pt x="145148" y="28785"/>
                  <a:pt x="145253" y="28749"/>
                  <a:pt x="145367" y="28749"/>
                </a:cubicBezTo>
                <a:close/>
                <a:moveTo>
                  <a:pt x="146740" y="29044"/>
                </a:moveTo>
                <a:cubicBezTo>
                  <a:pt x="146740" y="29067"/>
                  <a:pt x="146762" y="29111"/>
                  <a:pt x="146784" y="29133"/>
                </a:cubicBezTo>
                <a:cubicBezTo>
                  <a:pt x="146784" y="29133"/>
                  <a:pt x="146762" y="29155"/>
                  <a:pt x="146740" y="29177"/>
                </a:cubicBezTo>
                <a:cubicBezTo>
                  <a:pt x="146718" y="29155"/>
                  <a:pt x="146696" y="29111"/>
                  <a:pt x="146696" y="29089"/>
                </a:cubicBezTo>
                <a:cubicBezTo>
                  <a:pt x="146696" y="29089"/>
                  <a:pt x="146718" y="29067"/>
                  <a:pt x="146740" y="29044"/>
                </a:cubicBezTo>
                <a:close/>
                <a:moveTo>
                  <a:pt x="148265" y="29180"/>
                </a:moveTo>
                <a:cubicBezTo>
                  <a:pt x="148303" y="29180"/>
                  <a:pt x="148339" y="29185"/>
                  <a:pt x="148373" y="29199"/>
                </a:cubicBezTo>
                <a:cubicBezTo>
                  <a:pt x="148461" y="29221"/>
                  <a:pt x="148506" y="29331"/>
                  <a:pt x="148682" y="29486"/>
                </a:cubicBezTo>
                <a:cubicBezTo>
                  <a:pt x="148573" y="29492"/>
                  <a:pt x="148479" y="29497"/>
                  <a:pt x="148396" y="29497"/>
                </a:cubicBezTo>
                <a:cubicBezTo>
                  <a:pt x="148192" y="29497"/>
                  <a:pt x="148051" y="29470"/>
                  <a:pt x="147910" y="29376"/>
                </a:cubicBezTo>
                <a:cubicBezTo>
                  <a:pt x="147932" y="29309"/>
                  <a:pt x="147954" y="29221"/>
                  <a:pt x="147998" y="29221"/>
                </a:cubicBezTo>
                <a:cubicBezTo>
                  <a:pt x="148089" y="29206"/>
                  <a:pt x="148181" y="29180"/>
                  <a:pt x="148265" y="29180"/>
                </a:cubicBezTo>
                <a:close/>
                <a:moveTo>
                  <a:pt x="146144" y="29618"/>
                </a:moveTo>
                <a:lnTo>
                  <a:pt x="146166" y="29662"/>
                </a:lnTo>
                <a:lnTo>
                  <a:pt x="146122" y="29662"/>
                </a:lnTo>
                <a:lnTo>
                  <a:pt x="146144" y="29618"/>
                </a:lnTo>
                <a:close/>
                <a:moveTo>
                  <a:pt x="144818" y="29411"/>
                </a:moveTo>
                <a:cubicBezTo>
                  <a:pt x="144906" y="29411"/>
                  <a:pt x="144994" y="29413"/>
                  <a:pt x="145085" y="29420"/>
                </a:cubicBezTo>
                <a:cubicBezTo>
                  <a:pt x="145129" y="29420"/>
                  <a:pt x="145195" y="29530"/>
                  <a:pt x="145239" y="29574"/>
                </a:cubicBezTo>
                <a:cubicBezTo>
                  <a:pt x="145173" y="29618"/>
                  <a:pt x="145107" y="29707"/>
                  <a:pt x="145063" y="29707"/>
                </a:cubicBezTo>
                <a:cubicBezTo>
                  <a:pt x="144754" y="29684"/>
                  <a:pt x="144467" y="29618"/>
                  <a:pt x="144114" y="29574"/>
                </a:cubicBezTo>
                <a:cubicBezTo>
                  <a:pt x="144158" y="29464"/>
                  <a:pt x="144180" y="29442"/>
                  <a:pt x="144180" y="29442"/>
                </a:cubicBezTo>
                <a:cubicBezTo>
                  <a:pt x="144398" y="29426"/>
                  <a:pt x="144606" y="29411"/>
                  <a:pt x="144818" y="29411"/>
                </a:cubicBezTo>
                <a:close/>
                <a:moveTo>
                  <a:pt x="146718" y="29662"/>
                </a:moveTo>
                <a:cubicBezTo>
                  <a:pt x="146740" y="29662"/>
                  <a:pt x="146762" y="29684"/>
                  <a:pt x="146784" y="29684"/>
                </a:cubicBezTo>
                <a:cubicBezTo>
                  <a:pt x="146762" y="29729"/>
                  <a:pt x="146740" y="29751"/>
                  <a:pt x="146696" y="29773"/>
                </a:cubicBezTo>
                <a:cubicBezTo>
                  <a:pt x="146696" y="29773"/>
                  <a:pt x="146674" y="29751"/>
                  <a:pt x="146652" y="29729"/>
                </a:cubicBezTo>
                <a:cubicBezTo>
                  <a:pt x="146674" y="29707"/>
                  <a:pt x="146696" y="29684"/>
                  <a:pt x="146718" y="29662"/>
                </a:cubicBezTo>
                <a:close/>
                <a:moveTo>
                  <a:pt x="149527" y="29307"/>
                </a:moveTo>
                <a:cubicBezTo>
                  <a:pt x="149546" y="29307"/>
                  <a:pt x="149566" y="29308"/>
                  <a:pt x="149587" y="29309"/>
                </a:cubicBezTo>
                <a:cubicBezTo>
                  <a:pt x="149741" y="29331"/>
                  <a:pt x="149896" y="29331"/>
                  <a:pt x="150050" y="29331"/>
                </a:cubicBezTo>
                <a:cubicBezTo>
                  <a:pt x="150249" y="29331"/>
                  <a:pt x="150381" y="29442"/>
                  <a:pt x="150470" y="29596"/>
                </a:cubicBezTo>
                <a:cubicBezTo>
                  <a:pt x="150690" y="29993"/>
                  <a:pt x="150514" y="30302"/>
                  <a:pt x="150073" y="30302"/>
                </a:cubicBezTo>
                <a:cubicBezTo>
                  <a:pt x="149940" y="30302"/>
                  <a:pt x="149808" y="30258"/>
                  <a:pt x="149675" y="30258"/>
                </a:cubicBezTo>
                <a:cubicBezTo>
                  <a:pt x="149675" y="30258"/>
                  <a:pt x="149675" y="30236"/>
                  <a:pt x="149675" y="30236"/>
                </a:cubicBezTo>
                <a:cubicBezTo>
                  <a:pt x="149543" y="30236"/>
                  <a:pt x="149410" y="30214"/>
                  <a:pt x="149278" y="30192"/>
                </a:cubicBezTo>
                <a:cubicBezTo>
                  <a:pt x="149013" y="30126"/>
                  <a:pt x="148947" y="29971"/>
                  <a:pt x="149035" y="29684"/>
                </a:cubicBezTo>
                <a:cubicBezTo>
                  <a:pt x="149138" y="29439"/>
                  <a:pt x="149278" y="29307"/>
                  <a:pt x="149527" y="29307"/>
                </a:cubicBezTo>
                <a:close/>
                <a:moveTo>
                  <a:pt x="48862" y="1"/>
                </a:moveTo>
                <a:cubicBezTo>
                  <a:pt x="48840" y="67"/>
                  <a:pt x="48796" y="111"/>
                  <a:pt x="48774" y="178"/>
                </a:cubicBezTo>
                <a:cubicBezTo>
                  <a:pt x="48662" y="438"/>
                  <a:pt x="48473" y="541"/>
                  <a:pt x="48218" y="541"/>
                </a:cubicBezTo>
                <a:cubicBezTo>
                  <a:pt x="48170" y="541"/>
                  <a:pt x="48120" y="538"/>
                  <a:pt x="48068" y="531"/>
                </a:cubicBezTo>
                <a:cubicBezTo>
                  <a:pt x="47965" y="511"/>
                  <a:pt x="47860" y="504"/>
                  <a:pt x="47756" y="504"/>
                </a:cubicBezTo>
                <a:cubicBezTo>
                  <a:pt x="47546" y="504"/>
                  <a:pt x="47332" y="531"/>
                  <a:pt x="47118" y="531"/>
                </a:cubicBezTo>
                <a:cubicBezTo>
                  <a:pt x="46957" y="531"/>
                  <a:pt x="46795" y="516"/>
                  <a:pt x="46633" y="464"/>
                </a:cubicBezTo>
                <a:cubicBezTo>
                  <a:pt x="46620" y="460"/>
                  <a:pt x="46606" y="458"/>
                  <a:pt x="46591" y="458"/>
                </a:cubicBezTo>
                <a:cubicBezTo>
                  <a:pt x="46525" y="458"/>
                  <a:pt x="46440" y="491"/>
                  <a:pt x="46368" y="509"/>
                </a:cubicBezTo>
                <a:cubicBezTo>
                  <a:pt x="46284" y="525"/>
                  <a:pt x="46201" y="568"/>
                  <a:pt x="46126" y="568"/>
                </a:cubicBezTo>
                <a:cubicBezTo>
                  <a:pt x="46103" y="568"/>
                  <a:pt x="46080" y="563"/>
                  <a:pt x="46059" y="553"/>
                </a:cubicBezTo>
                <a:cubicBezTo>
                  <a:pt x="45982" y="520"/>
                  <a:pt x="45905" y="509"/>
                  <a:pt x="45828" y="509"/>
                </a:cubicBezTo>
                <a:cubicBezTo>
                  <a:pt x="45674" y="509"/>
                  <a:pt x="45522" y="553"/>
                  <a:pt x="45373" y="553"/>
                </a:cubicBezTo>
                <a:cubicBezTo>
                  <a:pt x="45299" y="553"/>
                  <a:pt x="45226" y="542"/>
                  <a:pt x="45154" y="509"/>
                </a:cubicBezTo>
                <a:cubicBezTo>
                  <a:pt x="45041" y="463"/>
                  <a:pt x="44927" y="449"/>
                  <a:pt x="44813" y="449"/>
                </a:cubicBezTo>
                <a:cubicBezTo>
                  <a:pt x="44623" y="449"/>
                  <a:pt x="44432" y="489"/>
                  <a:pt x="44241" y="489"/>
                </a:cubicBezTo>
                <a:cubicBezTo>
                  <a:pt x="44214" y="489"/>
                  <a:pt x="44188" y="488"/>
                  <a:pt x="44161" y="487"/>
                </a:cubicBezTo>
                <a:cubicBezTo>
                  <a:pt x="44095" y="354"/>
                  <a:pt x="44051" y="222"/>
                  <a:pt x="43985" y="23"/>
                </a:cubicBezTo>
                <a:cubicBezTo>
                  <a:pt x="43874" y="133"/>
                  <a:pt x="43830" y="178"/>
                  <a:pt x="43764" y="244"/>
                </a:cubicBezTo>
                <a:cubicBezTo>
                  <a:pt x="43603" y="463"/>
                  <a:pt x="43472" y="566"/>
                  <a:pt x="43299" y="566"/>
                </a:cubicBezTo>
                <a:cubicBezTo>
                  <a:pt x="43210" y="566"/>
                  <a:pt x="43111" y="539"/>
                  <a:pt x="42992" y="487"/>
                </a:cubicBezTo>
                <a:cubicBezTo>
                  <a:pt x="42859" y="420"/>
                  <a:pt x="42749" y="310"/>
                  <a:pt x="42594" y="222"/>
                </a:cubicBezTo>
                <a:cubicBezTo>
                  <a:pt x="42307" y="575"/>
                  <a:pt x="41910" y="597"/>
                  <a:pt x="41513" y="597"/>
                </a:cubicBezTo>
                <a:cubicBezTo>
                  <a:pt x="41049" y="597"/>
                  <a:pt x="40586" y="619"/>
                  <a:pt x="40123" y="619"/>
                </a:cubicBezTo>
                <a:cubicBezTo>
                  <a:pt x="40045" y="630"/>
                  <a:pt x="39963" y="641"/>
                  <a:pt x="39883" y="641"/>
                </a:cubicBezTo>
                <a:cubicBezTo>
                  <a:pt x="39803" y="641"/>
                  <a:pt x="39725" y="630"/>
                  <a:pt x="39659" y="597"/>
                </a:cubicBezTo>
                <a:cubicBezTo>
                  <a:pt x="39527" y="553"/>
                  <a:pt x="39416" y="398"/>
                  <a:pt x="39262" y="288"/>
                </a:cubicBezTo>
                <a:cubicBezTo>
                  <a:pt x="38838" y="449"/>
                  <a:pt x="38413" y="590"/>
                  <a:pt x="38002" y="590"/>
                </a:cubicBezTo>
                <a:cubicBezTo>
                  <a:pt x="37793" y="590"/>
                  <a:pt x="37587" y="554"/>
                  <a:pt x="37386" y="464"/>
                </a:cubicBezTo>
                <a:cubicBezTo>
                  <a:pt x="37056" y="547"/>
                  <a:pt x="36784" y="687"/>
                  <a:pt x="36533" y="687"/>
                </a:cubicBezTo>
                <a:cubicBezTo>
                  <a:pt x="36516" y="687"/>
                  <a:pt x="36498" y="687"/>
                  <a:pt x="36481" y="685"/>
                </a:cubicBezTo>
                <a:cubicBezTo>
                  <a:pt x="36343" y="669"/>
                  <a:pt x="36205" y="665"/>
                  <a:pt x="36067" y="665"/>
                </a:cubicBezTo>
                <a:cubicBezTo>
                  <a:pt x="35894" y="665"/>
                  <a:pt x="35721" y="672"/>
                  <a:pt x="35548" y="672"/>
                </a:cubicBezTo>
                <a:cubicBezTo>
                  <a:pt x="35285" y="672"/>
                  <a:pt x="35022" y="656"/>
                  <a:pt x="34760" y="575"/>
                </a:cubicBezTo>
                <a:cubicBezTo>
                  <a:pt x="34719" y="567"/>
                  <a:pt x="34673" y="562"/>
                  <a:pt x="34625" y="562"/>
                </a:cubicBezTo>
                <a:cubicBezTo>
                  <a:pt x="34542" y="562"/>
                  <a:pt x="34454" y="577"/>
                  <a:pt x="34384" y="619"/>
                </a:cubicBezTo>
                <a:cubicBezTo>
                  <a:pt x="34183" y="704"/>
                  <a:pt x="33981" y="738"/>
                  <a:pt x="33782" y="738"/>
                </a:cubicBezTo>
                <a:cubicBezTo>
                  <a:pt x="33567" y="738"/>
                  <a:pt x="33355" y="698"/>
                  <a:pt x="33149" y="641"/>
                </a:cubicBezTo>
                <a:cubicBezTo>
                  <a:pt x="33016" y="608"/>
                  <a:pt x="32889" y="591"/>
                  <a:pt x="32762" y="591"/>
                </a:cubicBezTo>
                <a:cubicBezTo>
                  <a:pt x="32635" y="591"/>
                  <a:pt x="32509" y="608"/>
                  <a:pt x="32376" y="641"/>
                </a:cubicBezTo>
                <a:cubicBezTo>
                  <a:pt x="32161" y="688"/>
                  <a:pt x="31946" y="719"/>
                  <a:pt x="31735" y="719"/>
                </a:cubicBezTo>
                <a:cubicBezTo>
                  <a:pt x="31447" y="719"/>
                  <a:pt x="31165" y="661"/>
                  <a:pt x="30897" y="509"/>
                </a:cubicBezTo>
                <a:cubicBezTo>
                  <a:pt x="30590" y="680"/>
                  <a:pt x="30268" y="745"/>
                  <a:pt x="29944" y="745"/>
                </a:cubicBezTo>
                <a:cubicBezTo>
                  <a:pt x="29850" y="745"/>
                  <a:pt x="29756" y="739"/>
                  <a:pt x="29662" y="729"/>
                </a:cubicBezTo>
                <a:cubicBezTo>
                  <a:pt x="29578" y="723"/>
                  <a:pt x="29494" y="720"/>
                  <a:pt x="29410" y="720"/>
                </a:cubicBezTo>
                <a:cubicBezTo>
                  <a:pt x="29207" y="720"/>
                  <a:pt x="29004" y="736"/>
                  <a:pt x="28801" y="751"/>
                </a:cubicBezTo>
                <a:cubicBezTo>
                  <a:pt x="28639" y="751"/>
                  <a:pt x="28477" y="761"/>
                  <a:pt x="28315" y="761"/>
                </a:cubicBezTo>
                <a:cubicBezTo>
                  <a:pt x="28234" y="761"/>
                  <a:pt x="28154" y="759"/>
                  <a:pt x="28073" y="751"/>
                </a:cubicBezTo>
                <a:cubicBezTo>
                  <a:pt x="27722" y="725"/>
                  <a:pt x="27380" y="677"/>
                  <a:pt x="27036" y="677"/>
                </a:cubicBezTo>
                <a:cubicBezTo>
                  <a:pt x="26795" y="677"/>
                  <a:pt x="26553" y="701"/>
                  <a:pt x="26307" y="773"/>
                </a:cubicBezTo>
                <a:cubicBezTo>
                  <a:pt x="26278" y="781"/>
                  <a:pt x="26243" y="783"/>
                  <a:pt x="26207" y="783"/>
                </a:cubicBezTo>
                <a:cubicBezTo>
                  <a:pt x="26133" y="783"/>
                  <a:pt x="26050" y="773"/>
                  <a:pt x="25976" y="773"/>
                </a:cubicBezTo>
                <a:cubicBezTo>
                  <a:pt x="25926" y="775"/>
                  <a:pt x="25877" y="776"/>
                  <a:pt x="25828" y="776"/>
                </a:cubicBezTo>
                <a:cubicBezTo>
                  <a:pt x="25315" y="776"/>
                  <a:pt x="24813" y="702"/>
                  <a:pt x="24304" y="702"/>
                </a:cubicBezTo>
                <a:cubicBezTo>
                  <a:pt x="24141" y="702"/>
                  <a:pt x="23978" y="709"/>
                  <a:pt x="23813" y="729"/>
                </a:cubicBezTo>
                <a:cubicBezTo>
                  <a:pt x="23680" y="750"/>
                  <a:pt x="23547" y="758"/>
                  <a:pt x="23414" y="758"/>
                </a:cubicBezTo>
                <a:cubicBezTo>
                  <a:pt x="23128" y="758"/>
                  <a:pt x="22842" y="722"/>
                  <a:pt x="22555" y="707"/>
                </a:cubicBezTo>
                <a:cubicBezTo>
                  <a:pt x="22268" y="707"/>
                  <a:pt x="21981" y="685"/>
                  <a:pt x="21695" y="685"/>
                </a:cubicBezTo>
                <a:cubicBezTo>
                  <a:pt x="21474" y="685"/>
                  <a:pt x="21253" y="691"/>
                  <a:pt x="21032" y="691"/>
                </a:cubicBezTo>
                <a:cubicBezTo>
                  <a:pt x="20812" y="691"/>
                  <a:pt x="20591" y="685"/>
                  <a:pt x="20370" y="663"/>
                </a:cubicBezTo>
                <a:cubicBezTo>
                  <a:pt x="20086" y="637"/>
                  <a:pt x="19802" y="627"/>
                  <a:pt x="19517" y="627"/>
                </a:cubicBezTo>
                <a:cubicBezTo>
                  <a:pt x="19316" y="627"/>
                  <a:pt x="19115" y="632"/>
                  <a:pt x="18914" y="641"/>
                </a:cubicBezTo>
                <a:cubicBezTo>
                  <a:pt x="18823" y="647"/>
                  <a:pt x="18731" y="650"/>
                  <a:pt x="18637" y="650"/>
                </a:cubicBezTo>
                <a:cubicBezTo>
                  <a:pt x="18411" y="650"/>
                  <a:pt x="18177" y="635"/>
                  <a:pt x="17943" y="619"/>
                </a:cubicBezTo>
                <a:cubicBezTo>
                  <a:pt x="17126" y="597"/>
                  <a:pt x="16310" y="553"/>
                  <a:pt x="15493" y="531"/>
                </a:cubicBezTo>
                <a:cubicBezTo>
                  <a:pt x="14676" y="509"/>
                  <a:pt x="13860" y="531"/>
                  <a:pt x="13065" y="487"/>
                </a:cubicBezTo>
                <a:cubicBezTo>
                  <a:pt x="12729" y="461"/>
                  <a:pt x="12393" y="450"/>
                  <a:pt x="12057" y="450"/>
                </a:cubicBezTo>
                <a:cubicBezTo>
                  <a:pt x="11819" y="450"/>
                  <a:pt x="11582" y="455"/>
                  <a:pt x="11344" y="464"/>
                </a:cubicBezTo>
                <a:cubicBezTo>
                  <a:pt x="10903" y="464"/>
                  <a:pt x="10461" y="442"/>
                  <a:pt x="10042" y="288"/>
                </a:cubicBezTo>
                <a:cubicBezTo>
                  <a:pt x="9964" y="272"/>
                  <a:pt x="9886" y="257"/>
                  <a:pt x="9808" y="257"/>
                </a:cubicBezTo>
                <a:cubicBezTo>
                  <a:pt x="9775" y="257"/>
                  <a:pt x="9743" y="259"/>
                  <a:pt x="9711" y="266"/>
                </a:cubicBezTo>
                <a:cubicBezTo>
                  <a:pt x="9455" y="323"/>
                  <a:pt x="9200" y="339"/>
                  <a:pt x="8945" y="339"/>
                </a:cubicBezTo>
                <a:cubicBezTo>
                  <a:pt x="8604" y="339"/>
                  <a:pt x="8264" y="310"/>
                  <a:pt x="7923" y="310"/>
                </a:cubicBezTo>
                <a:cubicBezTo>
                  <a:pt x="6599" y="354"/>
                  <a:pt x="5253" y="354"/>
                  <a:pt x="3907" y="376"/>
                </a:cubicBezTo>
                <a:cubicBezTo>
                  <a:pt x="3796" y="376"/>
                  <a:pt x="3686" y="398"/>
                  <a:pt x="3576" y="398"/>
                </a:cubicBezTo>
                <a:cubicBezTo>
                  <a:pt x="3355" y="420"/>
                  <a:pt x="3200" y="487"/>
                  <a:pt x="3068" y="663"/>
                </a:cubicBezTo>
                <a:cubicBezTo>
                  <a:pt x="2958" y="773"/>
                  <a:pt x="2781" y="862"/>
                  <a:pt x="2627" y="950"/>
                </a:cubicBezTo>
                <a:cubicBezTo>
                  <a:pt x="2295" y="1127"/>
                  <a:pt x="2229" y="1193"/>
                  <a:pt x="2362" y="1568"/>
                </a:cubicBezTo>
                <a:cubicBezTo>
                  <a:pt x="2516" y="2031"/>
                  <a:pt x="2340" y="2384"/>
                  <a:pt x="2009" y="2671"/>
                </a:cubicBezTo>
                <a:cubicBezTo>
                  <a:pt x="1876" y="2804"/>
                  <a:pt x="1700" y="2892"/>
                  <a:pt x="1567" y="3002"/>
                </a:cubicBezTo>
                <a:cubicBezTo>
                  <a:pt x="1391" y="3157"/>
                  <a:pt x="1391" y="3356"/>
                  <a:pt x="1567" y="3510"/>
                </a:cubicBezTo>
                <a:cubicBezTo>
                  <a:pt x="1854" y="3753"/>
                  <a:pt x="2163" y="3974"/>
                  <a:pt x="2428" y="4216"/>
                </a:cubicBezTo>
                <a:cubicBezTo>
                  <a:pt x="2737" y="4459"/>
                  <a:pt x="3046" y="4636"/>
                  <a:pt x="3443" y="4702"/>
                </a:cubicBezTo>
                <a:cubicBezTo>
                  <a:pt x="3796" y="4746"/>
                  <a:pt x="4061" y="5033"/>
                  <a:pt x="4304" y="5254"/>
                </a:cubicBezTo>
                <a:cubicBezTo>
                  <a:pt x="4392" y="5320"/>
                  <a:pt x="4348" y="5518"/>
                  <a:pt x="4238" y="5540"/>
                </a:cubicBezTo>
                <a:cubicBezTo>
                  <a:pt x="3956" y="5601"/>
                  <a:pt x="3656" y="5698"/>
                  <a:pt x="3354" y="5698"/>
                </a:cubicBezTo>
                <a:cubicBezTo>
                  <a:pt x="3325" y="5698"/>
                  <a:pt x="3296" y="5697"/>
                  <a:pt x="3267" y="5695"/>
                </a:cubicBezTo>
                <a:cubicBezTo>
                  <a:pt x="3227" y="5692"/>
                  <a:pt x="3187" y="5690"/>
                  <a:pt x="3148" y="5690"/>
                </a:cubicBezTo>
                <a:cubicBezTo>
                  <a:pt x="2673" y="5690"/>
                  <a:pt x="2281" y="5926"/>
                  <a:pt x="1832" y="6048"/>
                </a:cubicBezTo>
                <a:cubicBezTo>
                  <a:pt x="1909" y="6191"/>
                  <a:pt x="2025" y="6197"/>
                  <a:pt x="2141" y="6197"/>
                </a:cubicBezTo>
                <a:cubicBezTo>
                  <a:pt x="2151" y="6197"/>
                  <a:pt x="2160" y="6197"/>
                  <a:pt x="2170" y="6197"/>
                </a:cubicBezTo>
                <a:cubicBezTo>
                  <a:pt x="2276" y="6197"/>
                  <a:pt x="2379" y="6202"/>
                  <a:pt x="2450" y="6313"/>
                </a:cubicBezTo>
                <a:cubicBezTo>
                  <a:pt x="2185" y="6622"/>
                  <a:pt x="1744" y="6622"/>
                  <a:pt x="1457" y="6820"/>
                </a:cubicBezTo>
                <a:cubicBezTo>
                  <a:pt x="1413" y="6953"/>
                  <a:pt x="1391" y="7041"/>
                  <a:pt x="1369" y="7129"/>
                </a:cubicBezTo>
                <a:cubicBezTo>
                  <a:pt x="1353" y="7133"/>
                  <a:pt x="1339" y="7135"/>
                  <a:pt x="1325" y="7135"/>
                </a:cubicBezTo>
                <a:cubicBezTo>
                  <a:pt x="1223" y="7135"/>
                  <a:pt x="1159" y="7042"/>
                  <a:pt x="1074" y="7042"/>
                </a:cubicBezTo>
                <a:cubicBezTo>
                  <a:pt x="1038" y="7042"/>
                  <a:pt x="998" y="7059"/>
                  <a:pt x="949" y="7107"/>
                </a:cubicBezTo>
                <a:cubicBezTo>
                  <a:pt x="1015" y="7549"/>
                  <a:pt x="1633" y="7747"/>
                  <a:pt x="1523" y="8299"/>
                </a:cubicBezTo>
                <a:cubicBezTo>
                  <a:pt x="1302" y="8454"/>
                  <a:pt x="1038" y="8498"/>
                  <a:pt x="795" y="8564"/>
                </a:cubicBezTo>
                <a:cubicBezTo>
                  <a:pt x="762" y="8570"/>
                  <a:pt x="728" y="8572"/>
                  <a:pt x="694" y="8572"/>
                </a:cubicBezTo>
                <a:cubicBezTo>
                  <a:pt x="572" y="8572"/>
                  <a:pt x="443" y="8543"/>
                  <a:pt x="313" y="8543"/>
                </a:cubicBezTo>
                <a:cubicBezTo>
                  <a:pt x="208" y="8543"/>
                  <a:pt x="102" y="8562"/>
                  <a:pt x="0" y="8630"/>
                </a:cubicBezTo>
                <a:cubicBezTo>
                  <a:pt x="155" y="8785"/>
                  <a:pt x="287" y="8895"/>
                  <a:pt x="375" y="9027"/>
                </a:cubicBezTo>
                <a:cubicBezTo>
                  <a:pt x="508" y="9270"/>
                  <a:pt x="706" y="9381"/>
                  <a:pt x="949" y="9425"/>
                </a:cubicBezTo>
                <a:cubicBezTo>
                  <a:pt x="1369" y="9535"/>
                  <a:pt x="1788" y="9667"/>
                  <a:pt x="2207" y="9800"/>
                </a:cubicBezTo>
                <a:cubicBezTo>
                  <a:pt x="2340" y="9844"/>
                  <a:pt x="2472" y="9888"/>
                  <a:pt x="2582" y="9954"/>
                </a:cubicBezTo>
                <a:cubicBezTo>
                  <a:pt x="2847" y="10175"/>
                  <a:pt x="3134" y="10396"/>
                  <a:pt x="3377" y="10638"/>
                </a:cubicBezTo>
                <a:cubicBezTo>
                  <a:pt x="3576" y="10815"/>
                  <a:pt x="3796" y="10881"/>
                  <a:pt x="4039" y="10903"/>
                </a:cubicBezTo>
                <a:cubicBezTo>
                  <a:pt x="4198" y="10903"/>
                  <a:pt x="4357" y="10875"/>
                  <a:pt x="4516" y="10875"/>
                </a:cubicBezTo>
                <a:cubicBezTo>
                  <a:pt x="4555" y="10875"/>
                  <a:pt x="4595" y="10877"/>
                  <a:pt x="4635" y="10881"/>
                </a:cubicBezTo>
                <a:cubicBezTo>
                  <a:pt x="5131" y="10933"/>
                  <a:pt x="5613" y="10984"/>
                  <a:pt x="6103" y="10984"/>
                </a:cubicBezTo>
                <a:cubicBezTo>
                  <a:pt x="6245" y="10984"/>
                  <a:pt x="6389" y="10979"/>
                  <a:pt x="6533" y="10970"/>
                </a:cubicBezTo>
                <a:cubicBezTo>
                  <a:pt x="6727" y="10949"/>
                  <a:pt x="6922" y="10942"/>
                  <a:pt x="7116" y="10942"/>
                </a:cubicBezTo>
                <a:cubicBezTo>
                  <a:pt x="7562" y="10942"/>
                  <a:pt x="8007" y="10983"/>
                  <a:pt x="8453" y="11014"/>
                </a:cubicBezTo>
                <a:cubicBezTo>
                  <a:pt x="8651" y="11014"/>
                  <a:pt x="8850" y="11036"/>
                  <a:pt x="9049" y="11102"/>
                </a:cubicBezTo>
                <a:cubicBezTo>
                  <a:pt x="9181" y="11157"/>
                  <a:pt x="9314" y="11179"/>
                  <a:pt x="9452" y="11179"/>
                </a:cubicBezTo>
                <a:cubicBezTo>
                  <a:pt x="9589" y="11179"/>
                  <a:pt x="9733" y="11157"/>
                  <a:pt x="9887" y="11124"/>
                </a:cubicBezTo>
                <a:cubicBezTo>
                  <a:pt x="10050" y="11077"/>
                  <a:pt x="10213" y="11049"/>
                  <a:pt x="10383" y="11049"/>
                </a:cubicBezTo>
                <a:cubicBezTo>
                  <a:pt x="10535" y="11049"/>
                  <a:pt x="10692" y="11072"/>
                  <a:pt x="10858" y="11124"/>
                </a:cubicBezTo>
                <a:cubicBezTo>
                  <a:pt x="11006" y="11183"/>
                  <a:pt x="11163" y="11193"/>
                  <a:pt x="11323" y="11193"/>
                </a:cubicBezTo>
                <a:cubicBezTo>
                  <a:pt x="11403" y="11193"/>
                  <a:pt x="11484" y="11190"/>
                  <a:pt x="11565" y="11190"/>
                </a:cubicBezTo>
                <a:cubicBezTo>
                  <a:pt x="11877" y="11190"/>
                  <a:pt x="12189" y="11178"/>
                  <a:pt x="12501" y="11178"/>
                </a:cubicBezTo>
                <a:cubicBezTo>
                  <a:pt x="12917" y="11178"/>
                  <a:pt x="13333" y="11200"/>
                  <a:pt x="13750" y="11301"/>
                </a:cubicBezTo>
                <a:cubicBezTo>
                  <a:pt x="13838" y="11323"/>
                  <a:pt x="13970" y="11323"/>
                  <a:pt x="13970" y="11455"/>
                </a:cubicBezTo>
                <a:cubicBezTo>
                  <a:pt x="13840" y="11660"/>
                  <a:pt x="13646" y="11676"/>
                  <a:pt x="13442" y="11676"/>
                </a:cubicBezTo>
                <a:cubicBezTo>
                  <a:pt x="13405" y="11676"/>
                  <a:pt x="13368" y="11676"/>
                  <a:pt x="13330" y="11676"/>
                </a:cubicBezTo>
                <a:cubicBezTo>
                  <a:pt x="13286" y="11676"/>
                  <a:pt x="13264" y="11720"/>
                  <a:pt x="13198" y="11764"/>
                </a:cubicBezTo>
                <a:cubicBezTo>
                  <a:pt x="13242" y="11896"/>
                  <a:pt x="13286" y="12029"/>
                  <a:pt x="13330" y="12161"/>
                </a:cubicBezTo>
                <a:cubicBezTo>
                  <a:pt x="13220" y="12316"/>
                  <a:pt x="13132" y="12470"/>
                  <a:pt x="12999" y="12625"/>
                </a:cubicBezTo>
                <a:cubicBezTo>
                  <a:pt x="13110" y="12713"/>
                  <a:pt x="13176" y="12779"/>
                  <a:pt x="13264" y="12845"/>
                </a:cubicBezTo>
                <a:cubicBezTo>
                  <a:pt x="13374" y="12934"/>
                  <a:pt x="13485" y="13022"/>
                  <a:pt x="13463" y="13154"/>
                </a:cubicBezTo>
                <a:cubicBezTo>
                  <a:pt x="13418" y="13353"/>
                  <a:pt x="13308" y="13485"/>
                  <a:pt x="13110" y="13530"/>
                </a:cubicBezTo>
                <a:cubicBezTo>
                  <a:pt x="13043" y="13541"/>
                  <a:pt x="12977" y="13541"/>
                  <a:pt x="12911" y="13541"/>
                </a:cubicBezTo>
                <a:cubicBezTo>
                  <a:pt x="12845" y="13541"/>
                  <a:pt x="12778" y="13541"/>
                  <a:pt x="12712" y="13552"/>
                </a:cubicBezTo>
                <a:cubicBezTo>
                  <a:pt x="12447" y="13596"/>
                  <a:pt x="12161" y="13640"/>
                  <a:pt x="11874" y="13706"/>
                </a:cubicBezTo>
                <a:cubicBezTo>
                  <a:pt x="11807" y="13706"/>
                  <a:pt x="11763" y="13794"/>
                  <a:pt x="11697" y="13861"/>
                </a:cubicBezTo>
                <a:cubicBezTo>
                  <a:pt x="11829" y="14125"/>
                  <a:pt x="12094" y="14192"/>
                  <a:pt x="12315" y="14258"/>
                </a:cubicBezTo>
                <a:cubicBezTo>
                  <a:pt x="12977" y="14412"/>
                  <a:pt x="13639" y="14567"/>
                  <a:pt x="14301" y="14699"/>
                </a:cubicBezTo>
                <a:cubicBezTo>
                  <a:pt x="14743" y="14788"/>
                  <a:pt x="15184" y="14832"/>
                  <a:pt x="15625" y="14898"/>
                </a:cubicBezTo>
                <a:cubicBezTo>
                  <a:pt x="15714" y="14920"/>
                  <a:pt x="15824" y="15030"/>
                  <a:pt x="15846" y="15097"/>
                </a:cubicBezTo>
                <a:cubicBezTo>
                  <a:pt x="15890" y="15251"/>
                  <a:pt x="15846" y="15406"/>
                  <a:pt x="15692" y="15494"/>
                </a:cubicBezTo>
                <a:cubicBezTo>
                  <a:pt x="15603" y="15538"/>
                  <a:pt x="15515" y="15560"/>
                  <a:pt x="15272" y="15648"/>
                </a:cubicBezTo>
                <a:cubicBezTo>
                  <a:pt x="15692" y="15714"/>
                  <a:pt x="15956" y="15803"/>
                  <a:pt x="16221" y="15825"/>
                </a:cubicBezTo>
                <a:cubicBezTo>
                  <a:pt x="16663" y="15869"/>
                  <a:pt x="17104" y="15891"/>
                  <a:pt x="17545" y="15935"/>
                </a:cubicBezTo>
                <a:cubicBezTo>
                  <a:pt x="17870" y="15984"/>
                  <a:pt x="18182" y="16056"/>
                  <a:pt x="18500" y="16056"/>
                </a:cubicBezTo>
                <a:cubicBezTo>
                  <a:pt x="18615" y="16056"/>
                  <a:pt x="18731" y="16047"/>
                  <a:pt x="18848" y="16023"/>
                </a:cubicBezTo>
                <a:cubicBezTo>
                  <a:pt x="18886" y="16017"/>
                  <a:pt x="18925" y="16014"/>
                  <a:pt x="18964" y="16014"/>
                </a:cubicBezTo>
                <a:cubicBezTo>
                  <a:pt x="19058" y="16014"/>
                  <a:pt x="19151" y="16030"/>
                  <a:pt x="19245" y="16046"/>
                </a:cubicBezTo>
                <a:cubicBezTo>
                  <a:pt x="19752" y="16156"/>
                  <a:pt x="20238" y="16244"/>
                  <a:pt x="20746" y="16332"/>
                </a:cubicBezTo>
                <a:cubicBezTo>
                  <a:pt x="20856" y="16354"/>
                  <a:pt x="21010" y="16354"/>
                  <a:pt x="21143" y="16354"/>
                </a:cubicBezTo>
                <a:cubicBezTo>
                  <a:pt x="21319" y="16354"/>
                  <a:pt x="21496" y="16354"/>
                  <a:pt x="21650" y="16377"/>
                </a:cubicBezTo>
                <a:cubicBezTo>
                  <a:pt x="22445" y="16421"/>
                  <a:pt x="23239" y="16509"/>
                  <a:pt x="24034" y="16509"/>
                </a:cubicBezTo>
                <a:cubicBezTo>
                  <a:pt x="24475" y="16509"/>
                  <a:pt x="24850" y="16619"/>
                  <a:pt x="25115" y="16884"/>
                </a:cubicBezTo>
                <a:cubicBezTo>
                  <a:pt x="25159" y="17259"/>
                  <a:pt x="25204" y="17568"/>
                  <a:pt x="25248" y="17899"/>
                </a:cubicBezTo>
                <a:cubicBezTo>
                  <a:pt x="25074" y="18001"/>
                  <a:pt x="24901" y="18045"/>
                  <a:pt x="24727" y="18045"/>
                </a:cubicBezTo>
                <a:cubicBezTo>
                  <a:pt x="24636" y="18045"/>
                  <a:pt x="24545" y="18033"/>
                  <a:pt x="24453" y="18010"/>
                </a:cubicBezTo>
                <a:cubicBezTo>
                  <a:pt x="24321" y="17966"/>
                  <a:pt x="24166" y="17921"/>
                  <a:pt x="24012" y="17899"/>
                </a:cubicBezTo>
                <a:cubicBezTo>
                  <a:pt x="23983" y="17894"/>
                  <a:pt x="23954" y="17889"/>
                  <a:pt x="23926" y="17889"/>
                </a:cubicBezTo>
                <a:cubicBezTo>
                  <a:pt x="23847" y="17889"/>
                  <a:pt x="23774" y="17923"/>
                  <a:pt x="23725" y="18054"/>
                </a:cubicBezTo>
                <a:cubicBezTo>
                  <a:pt x="23835" y="18208"/>
                  <a:pt x="23924" y="18451"/>
                  <a:pt x="24100" y="18561"/>
                </a:cubicBezTo>
                <a:cubicBezTo>
                  <a:pt x="24233" y="18672"/>
                  <a:pt x="24475" y="18628"/>
                  <a:pt x="24652" y="18694"/>
                </a:cubicBezTo>
                <a:cubicBezTo>
                  <a:pt x="25292" y="18892"/>
                  <a:pt x="25998" y="19025"/>
                  <a:pt x="26263" y="19709"/>
                </a:cubicBezTo>
                <a:cubicBezTo>
                  <a:pt x="26616" y="19864"/>
                  <a:pt x="26947" y="20018"/>
                  <a:pt x="27278" y="20150"/>
                </a:cubicBezTo>
                <a:cubicBezTo>
                  <a:pt x="28382" y="20636"/>
                  <a:pt x="29507" y="21055"/>
                  <a:pt x="30743" y="21188"/>
                </a:cubicBezTo>
                <a:cubicBezTo>
                  <a:pt x="31383" y="21254"/>
                  <a:pt x="32023" y="21276"/>
                  <a:pt x="32641" y="21430"/>
                </a:cubicBezTo>
                <a:cubicBezTo>
                  <a:pt x="32818" y="21475"/>
                  <a:pt x="33038" y="21453"/>
                  <a:pt x="33237" y="21475"/>
                </a:cubicBezTo>
                <a:cubicBezTo>
                  <a:pt x="33502" y="21497"/>
                  <a:pt x="33767" y="21519"/>
                  <a:pt x="34009" y="21563"/>
                </a:cubicBezTo>
                <a:cubicBezTo>
                  <a:pt x="34492" y="21643"/>
                  <a:pt x="34957" y="21742"/>
                  <a:pt x="35437" y="21742"/>
                </a:cubicBezTo>
                <a:cubicBezTo>
                  <a:pt x="35483" y="21742"/>
                  <a:pt x="35530" y="21741"/>
                  <a:pt x="35576" y="21739"/>
                </a:cubicBezTo>
                <a:cubicBezTo>
                  <a:pt x="35731" y="21739"/>
                  <a:pt x="35885" y="21762"/>
                  <a:pt x="36040" y="21784"/>
                </a:cubicBezTo>
                <a:cubicBezTo>
                  <a:pt x="36525" y="21828"/>
                  <a:pt x="36989" y="21916"/>
                  <a:pt x="37474" y="21938"/>
                </a:cubicBezTo>
                <a:cubicBezTo>
                  <a:pt x="37827" y="21960"/>
                  <a:pt x="38180" y="21938"/>
                  <a:pt x="38511" y="22093"/>
                </a:cubicBezTo>
                <a:cubicBezTo>
                  <a:pt x="38622" y="22137"/>
                  <a:pt x="38776" y="22115"/>
                  <a:pt x="38887" y="22137"/>
                </a:cubicBezTo>
                <a:cubicBezTo>
                  <a:pt x="39078" y="22137"/>
                  <a:pt x="39279" y="22117"/>
                  <a:pt x="39470" y="22117"/>
                </a:cubicBezTo>
                <a:cubicBezTo>
                  <a:pt x="39566" y="22117"/>
                  <a:pt x="39659" y="22122"/>
                  <a:pt x="39747" y="22137"/>
                </a:cubicBezTo>
                <a:cubicBezTo>
                  <a:pt x="40387" y="22247"/>
                  <a:pt x="41027" y="22137"/>
                  <a:pt x="41645" y="22357"/>
                </a:cubicBezTo>
                <a:lnTo>
                  <a:pt x="41778" y="22357"/>
                </a:lnTo>
                <a:cubicBezTo>
                  <a:pt x="41870" y="22351"/>
                  <a:pt x="41962" y="22347"/>
                  <a:pt x="42054" y="22347"/>
                </a:cubicBezTo>
                <a:cubicBezTo>
                  <a:pt x="42558" y="22347"/>
                  <a:pt x="43058" y="22441"/>
                  <a:pt x="43543" y="22534"/>
                </a:cubicBezTo>
                <a:cubicBezTo>
                  <a:pt x="43639" y="22561"/>
                  <a:pt x="43734" y="22580"/>
                  <a:pt x="43830" y="22580"/>
                </a:cubicBezTo>
                <a:cubicBezTo>
                  <a:pt x="43889" y="22580"/>
                  <a:pt x="43948" y="22573"/>
                  <a:pt x="44007" y="22556"/>
                </a:cubicBezTo>
                <a:cubicBezTo>
                  <a:pt x="44147" y="22527"/>
                  <a:pt x="44282" y="22513"/>
                  <a:pt x="44414" y="22513"/>
                </a:cubicBezTo>
                <a:cubicBezTo>
                  <a:pt x="44781" y="22513"/>
                  <a:pt x="45122" y="22620"/>
                  <a:pt x="45463" y="22799"/>
                </a:cubicBezTo>
                <a:cubicBezTo>
                  <a:pt x="45740" y="22636"/>
                  <a:pt x="45812" y="22581"/>
                  <a:pt x="45973" y="22581"/>
                </a:cubicBezTo>
                <a:cubicBezTo>
                  <a:pt x="46030" y="22581"/>
                  <a:pt x="46098" y="22589"/>
                  <a:pt x="46192" y="22600"/>
                </a:cubicBezTo>
                <a:cubicBezTo>
                  <a:pt x="46633" y="22666"/>
                  <a:pt x="47074" y="22688"/>
                  <a:pt x="47450" y="22931"/>
                </a:cubicBezTo>
                <a:cubicBezTo>
                  <a:pt x="47672" y="22813"/>
                  <a:pt x="47894" y="22750"/>
                  <a:pt x="48117" y="22750"/>
                </a:cubicBezTo>
                <a:cubicBezTo>
                  <a:pt x="48269" y="22750"/>
                  <a:pt x="48422" y="22780"/>
                  <a:pt x="48575" y="22843"/>
                </a:cubicBezTo>
                <a:cubicBezTo>
                  <a:pt x="48617" y="22860"/>
                  <a:pt x="48666" y="22867"/>
                  <a:pt x="48716" y="22867"/>
                </a:cubicBezTo>
                <a:cubicBezTo>
                  <a:pt x="48797" y="22867"/>
                  <a:pt x="48882" y="22848"/>
                  <a:pt x="48950" y="22821"/>
                </a:cubicBezTo>
                <a:cubicBezTo>
                  <a:pt x="49022" y="22780"/>
                  <a:pt x="49084" y="22763"/>
                  <a:pt x="49146" y="22763"/>
                </a:cubicBezTo>
                <a:cubicBezTo>
                  <a:pt x="49217" y="22763"/>
                  <a:pt x="49287" y="22785"/>
                  <a:pt x="49370" y="22821"/>
                </a:cubicBezTo>
                <a:cubicBezTo>
                  <a:pt x="49634" y="22975"/>
                  <a:pt x="49921" y="23086"/>
                  <a:pt x="50252" y="23240"/>
                </a:cubicBezTo>
                <a:cubicBezTo>
                  <a:pt x="50456" y="23199"/>
                  <a:pt x="50698" y="23083"/>
                  <a:pt x="50960" y="23083"/>
                </a:cubicBezTo>
                <a:cubicBezTo>
                  <a:pt x="50981" y="23083"/>
                  <a:pt x="51003" y="23084"/>
                  <a:pt x="51025" y="23086"/>
                </a:cubicBezTo>
                <a:cubicBezTo>
                  <a:pt x="51338" y="23086"/>
                  <a:pt x="51651" y="23105"/>
                  <a:pt x="51960" y="23105"/>
                </a:cubicBezTo>
                <a:cubicBezTo>
                  <a:pt x="52218" y="23105"/>
                  <a:pt x="52473" y="23092"/>
                  <a:pt x="52724" y="23042"/>
                </a:cubicBezTo>
                <a:cubicBezTo>
                  <a:pt x="53497" y="23196"/>
                  <a:pt x="54247" y="23262"/>
                  <a:pt x="55019" y="23306"/>
                </a:cubicBezTo>
                <a:cubicBezTo>
                  <a:pt x="55218" y="23306"/>
                  <a:pt x="55417" y="23344"/>
                  <a:pt x="55615" y="23344"/>
                </a:cubicBezTo>
                <a:cubicBezTo>
                  <a:pt x="55681" y="23344"/>
                  <a:pt x="55748" y="23339"/>
                  <a:pt x="55814" y="23328"/>
                </a:cubicBezTo>
                <a:cubicBezTo>
                  <a:pt x="55913" y="23304"/>
                  <a:pt x="56013" y="23291"/>
                  <a:pt x="56111" y="23291"/>
                </a:cubicBezTo>
                <a:cubicBezTo>
                  <a:pt x="56274" y="23291"/>
                  <a:pt x="56435" y="23326"/>
                  <a:pt x="56586" y="23395"/>
                </a:cubicBezTo>
                <a:cubicBezTo>
                  <a:pt x="56747" y="23448"/>
                  <a:pt x="56907" y="23477"/>
                  <a:pt x="57067" y="23477"/>
                </a:cubicBezTo>
                <a:cubicBezTo>
                  <a:pt x="57172" y="23477"/>
                  <a:pt x="57276" y="23465"/>
                  <a:pt x="57381" y="23439"/>
                </a:cubicBezTo>
                <a:cubicBezTo>
                  <a:pt x="57473" y="23418"/>
                  <a:pt x="57570" y="23403"/>
                  <a:pt x="57669" y="23403"/>
                </a:cubicBezTo>
                <a:cubicBezTo>
                  <a:pt x="57784" y="23403"/>
                  <a:pt x="57902" y="23424"/>
                  <a:pt x="58021" y="23483"/>
                </a:cubicBezTo>
                <a:cubicBezTo>
                  <a:pt x="58948" y="23858"/>
                  <a:pt x="59941" y="23660"/>
                  <a:pt x="60890" y="23814"/>
                </a:cubicBezTo>
                <a:cubicBezTo>
                  <a:pt x="60912" y="23814"/>
                  <a:pt x="60978" y="23814"/>
                  <a:pt x="61000" y="23792"/>
                </a:cubicBezTo>
                <a:cubicBezTo>
                  <a:pt x="61087" y="23766"/>
                  <a:pt x="61167" y="23754"/>
                  <a:pt x="61240" y="23754"/>
                </a:cubicBezTo>
                <a:cubicBezTo>
                  <a:pt x="61482" y="23754"/>
                  <a:pt x="61649" y="23891"/>
                  <a:pt x="61751" y="24145"/>
                </a:cubicBezTo>
                <a:cubicBezTo>
                  <a:pt x="61773" y="24211"/>
                  <a:pt x="61839" y="24233"/>
                  <a:pt x="61883" y="24277"/>
                </a:cubicBezTo>
                <a:cubicBezTo>
                  <a:pt x="62206" y="24116"/>
                  <a:pt x="62432" y="24010"/>
                  <a:pt x="62644" y="24010"/>
                </a:cubicBezTo>
                <a:cubicBezTo>
                  <a:pt x="62894" y="24010"/>
                  <a:pt x="63125" y="24159"/>
                  <a:pt x="63472" y="24542"/>
                </a:cubicBezTo>
                <a:cubicBezTo>
                  <a:pt x="63494" y="24542"/>
                  <a:pt x="63538" y="24564"/>
                  <a:pt x="63538" y="24564"/>
                </a:cubicBezTo>
                <a:cubicBezTo>
                  <a:pt x="63693" y="24476"/>
                  <a:pt x="63847" y="24388"/>
                  <a:pt x="64002" y="24300"/>
                </a:cubicBezTo>
                <a:cubicBezTo>
                  <a:pt x="64235" y="24139"/>
                  <a:pt x="64478" y="24056"/>
                  <a:pt x="64730" y="24056"/>
                </a:cubicBezTo>
                <a:cubicBezTo>
                  <a:pt x="64860" y="24056"/>
                  <a:pt x="64992" y="24078"/>
                  <a:pt x="65127" y="24123"/>
                </a:cubicBezTo>
                <a:cubicBezTo>
                  <a:pt x="65282" y="24167"/>
                  <a:pt x="65414" y="24233"/>
                  <a:pt x="65569" y="24255"/>
                </a:cubicBezTo>
                <a:cubicBezTo>
                  <a:pt x="65922" y="24322"/>
                  <a:pt x="66187" y="24476"/>
                  <a:pt x="66297" y="24851"/>
                </a:cubicBezTo>
                <a:cubicBezTo>
                  <a:pt x="66324" y="24958"/>
                  <a:pt x="66407" y="25017"/>
                  <a:pt x="66513" y="25017"/>
                </a:cubicBezTo>
                <a:cubicBezTo>
                  <a:pt x="66582" y="25017"/>
                  <a:pt x="66660" y="24992"/>
                  <a:pt x="66738" y="24940"/>
                </a:cubicBezTo>
                <a:cubicBezTo>
                  <a:pt x="66871" y="24851"/>
                  <a:pt x="67025" y="24741"/>
                  <a:pt x="67158" y="24631"/>
                </a:cubicBezTo>
                <a:cubicBezTo>
                  <a:pt x="67285" y="24522"/>
                  <a:pt x="67427" y="24443"/>
                  <a:pt x="67596" y="24443"/>
                </a:cubicBezTo>
                <a:cubicBezTo>
                  <a:pt x="67633" y="24443"/>
                  <a:pt x="67670" y="24446"/>
                  <a:pt x="67709" y="24454"/>
                </a:cubicBezTo>
                <a:cubicBezTo>
                  <a:pt x="68195" y="24520"/>
                  <a:pt x="68725" y="24432"/>
                  <a:pt x="69144" y="24807"/>
                </a:cubicBezTo>
                <a:cubicBezTo>
                  <a:pt x="69210" y="24873"/>
                  <a:pt x="69342" y="24873"/>
                  <a:pt x="69453" y="24917"/>
                </a:cubicBezTo>
                <a:cubicBezTo>
                  <a:pt x="69431" y="25116"/>
                  <a:pt x="69387" y="25293"/>
                  <a:pt x="69342" y="25447"/>
                </a:cubicBezTo>
                <a:cubicBezTo>
                  <a:pt x="69696" y="25315"/>
                  <a:pt x="69894" y="25028"/>
                  <a:pt x="70071" y="24719"/>
                </a:cubicBezTo>
                <a:cubicBezTo>
                  <a:pt x="70181" y="24719"/>
                  <a:pt x="70269" y="24697"/>
                  <a:pt x="70358" y="24675"/>
                </a:cubicBezTo>
                <a:cubicBezTo>
                  <a:pt x="70455" y="24661"/>
                  <a:pt x="70536" y="24653"/>
                  <a:pt x="70604" y="24653"/>
                </a:cubicBezTo>
                <a:cubicBezTo>
                  <a:pt x="70863" y="24653"/>
                  <a:pt x="70951" y="24767"/>
                  <a:pt x="71108" y="25116"/>
                </a:cubicBezTo>
                <a:cubicBezTo>
                  <a:pt x="71174" y="25249"/>
                  <a:pt x="71130" y="25425"/>
                  <a:pt x="71373" y="25513"/>
                </a:cubicBezTo>
                <a:cubicBezTo>
                  <a:pt x="71527" y="25337"/>
                  <a:pt x="71704" y="25138"/>
                  <a:pt x="71880" y="24940"/>
                </a:cubicBezTo>
                <a:cubicBezTo>
                  <a:pt x="72039" y="24765"/>
                  <a:pt x="72210" y="24682"/>
                  <a:pt x="72408" y="24682"/>
                </a:cubicBezTo>
                <a:cubicBezTo>
                  <a:pt x="72485" y="24682"/>
                  <a:pt x="72566" y="24694"/>
                  <a:pt x="72653" y="24719"/>
                </a:cubicBezTo>
                <a:cubicBezTo>
                  <a:pt x="72763" y="24763"/>
                  <a:pt x="72852" y="24807"/>
                  <a:pt x="72962" y="24873"/>
                </a:cubicBezTo>
                <a:cubicBezTo>
                  <a:pt x="73185" y="25007"/>
                  <a:pt x="73418" y="25081"/>
                  <a:pt x="73662" y="25081"/>
                </a:cubicBezTo>
                <a:cubicBezTo>
                  <a:pt x="73779" y="25081"/>
                  <a:pt x="73899" y="25064"/>
                  <a:pt x="74021" y="25028"/>
                </a:cubicBezTo>
                <a:cubicBezTo>
                  <a:pt x="74065" y="25006"/>
                  <a:pt x="74109" y="25000"/>
                  <a:pt x="74154" y="25000"/>
                </a:cubicBezTo>
                <a:cubicBezTo>
                  <a:pt x="74198" y="25000"/>
                  <a:pt x="74242" y="25006"/>
                  <a:pt x="74286" y="25006"/>
                </a:cubicBezTo>
                <a:cubicBezTo>
                  <a:pt x="74352" y="25138"/>
                  <a:pt x="74396" y="25249"/>
                  <a:pt x="74441" y="25381"/>
                </a:cubicBezTo>
                <a:cubicBezTo>
                  <a:pt x="74661" y="25425"/>
                  <a:pt x="74882" y="25491"/>
                  <a:pt x="75081" y="25557"/>
                </a:cubicBezTo>
                <a:cubicBezTo>
                  <a:pt x="75213" y="25425"/>
                  <a:pt x="75345" y="25315"/>
                  <a:pt x="75456" y="25226"/>
                </a:cubicBezTo>
                <a:cubicBezTo>
                  <a:pt x="75515" y="25226"/>
                  <a:pt x="75554" y="25217"/>
                  <a:pt x="75580" y="25217"/>
                </a:cubicBezTo>
                <a:cubicBezTo>
                  <a:pt x="75593" y="25217"/>
                  <a:pt x="75603" y="25219"/>
                  <a:pt x="75610" y="25226"/>
                </a:cubicBezTo>
                <a:cubicBezTo>
                  <a:pt x="75728" y="25299"/>
                  <a:pt x="75841" y="25330"/>
                  <a:pt x="75953" y="25330"/>
                </a:cubicBezTo>
                <a:cubicBezTo>
                  <a:pt x="76114" y="25330"/>
                  <a:pt x="76270" y="25265"/>
                  <a:pt x="76427" y="25160"/>
                </a:cubicBezTo>
                <a:cubicBezTo>
                  <a:pt x="76537" y="25094"/>
                  <a:pt x="76692" y="25094"/>
                  <a:pt x="76846" y="25050"/>
                </a:cubicBezTo>
                <a:cubicBezTo>
                  <a:pt x="76912" y="25160"/>
                  <a:pt x="76934" y="25249"/>
                  <a:pt x="76978" y="25315"/>
                </a:cubicBezTo>
                <a:cubicBezTo>
                  <a:pt x="77023" y="25403"/>
                  <a:pt x="77045" y="25513"/>
                  <a:pt x="77089" y="25580"/>
                </a:cubicBezTo>
                <a:cubicBezTo>
                  <a:pt x="77354" y="25580"/>
                  <a:pt x="77574" y="25602"/>
                  <a:pt x="77795" y="25602"/>
                </a:cubicBezTo>
                <a:cubicBezTo>
                  <a:pt x="77943" y="25517"/>
                  <a:pt x="77990" y="25291"/>
                  <a:pt x="78264" y="25291"/>
                </a:cubicBezTo>
                <a:cubicBezTo>
                  <a:pt x="78276" y="25291"/>
                  <a:pt x="78289" y="25292"/>
                  <a:pt x="78303" y="25293"/>
                </a:cubicBezTo>
                <a:cubicBezTo>
                  <a:pt x="78391" y="25403"/>
                  <a:pt x="78523" y="25535"/>
                  <a:pt x="78656" y="25690"/>
                </a:cubicBezTo>
                <a:cubicBezTo>
                  <a:pt x="78854" y="25535"/>
                  <a:pt x="79009" y="25337"/>
                  <a:pt x="79208" y="25293"/>
                </a:cubicBezTo>
                <a:cubicBezTo>
                  <a:pt x="79268" y="25275"/>
                  <a:pt x="79330" y="25268"/>
                  <a:pt x="79393" y="25268"/>
                </a:cubicBezTo>
                <a:cubicBezTo>
                  <a:pt x="79561" y="25268"/>
                  <a:pt x="79737" y="25315"/>
                  <a:pt x="79914" y="25315"/>
                </a:cubicBezTo>
                <a:cubicBezTo>
                  <a:pt x="80576" y="25359"/>
                  <a:pt x="81238" y="25381"/>
                  <a:pt x="81878" y="25447"/>
                </a:cubicBezTo>
                <a:cubicBezTo>
                  <a:pt x="82021" y="25468"/>
                  <a:pt x="82164" y="25483"/>
                  <a:pt x="82305" y="25483"/>
                </a:cubicBezTo>
                <a:cubicBezTo>
                  <a:pt x="82468" y="25483"/>
                  <a:pt x="82629" y="25462"/>
                  <a:pt x="82783" y="25403"/>
                </a:cubicBezTo>
                <a:cubicBezTo>
                  <a:pt x="82795" y="25399"/>
                  <a:pt x="82808" y="25397"/>
                  <a:pt x="82821" y="25397"/>
                </a:cubicBezTo>
                <a:cubicBezTo>
                  <a:pt x="82875" y="25397"/>
                  <a:pt x="82932" y="25429"/>
                  <a:pt x="83003" y="25447"/>
                </a:cubicBezTo>
                <a:cubicBezTo>
                  <a:pt x="83048" y="25602"/>
                  <a:pt x="83092" y="25756"/>
                  <a:pt x="83180" y="25977"/>
                </a:cubicBezTo>
                <a:cubicBezTo>
                  <a:pt x="83268" y="25889"/>
                  <a:pt x="83334" y="25822"/>
                  <a:pt x="83379" y="25778"/>
                </a:cubicBezTo>
                <a:cubicBezTo>
                  <a:pt x="83573" y="25584"/>
                  <a:pt x="83780" y="25508"/>
                  <a:pt x="84016" y="25508"/>
                </a:cubicBezTo>
                <a:cubicBezTo>
                  <a:pt x="84101" y="25508"/>
                  <a:pt x="84190" y="25518"/>
                  <a:pt x="84283" y="25535"/>
                </a:cubicBezTo>
                <a:cubicBezTo>
                  <a:pt x="84968" y="25668"/>
                  <a:pt x="85630" y="25778"/>
                  <a:pt x="86314" y="25844"/>
                </a:cubicBezTo>
                <a:cubicBezTo>
                  <a:pt x="86622" y="25886"/>
                  <a:pt x="86947" y="25902"/>
                  <a:pt x="87274" y="25902"/>
                </a:cubicBezTo>
                <a:cubicBezTo>
                  <a:pt x="87462" y="25902"/>
                  <a:pt x="87651" y="25897"/>
                  <a:pt x="87837" y="25889"/>
                </a:cubicBezTo>
                <a:cubicBezTo>
                  <a:pt x="87946" y="25879"/>
                  <a:pt x="88052" y="25874"/>
                  <a:pt x="88158" y="25874"/>
                </a:cubicBezTo>
                <a:cubicBezTo>
                  <a:pt x="88306" y="25874"/>
                  <a:pt x="88454" y="25885"/>
                  <a:pt x="88609" y="25911"/>
                </a:cubicBezTo>
                <a:cubicBezTo>
                  <a:pt x="88984" y="25955"/>
                  <a:pt x="89359" y="25999"/>
                  <a:pt x="89735" y="26021"/>
                </a:cubicBezTo>
                <a:cubicBezTo>
                  <a:pt x="90132" y="26043"/>
                  <a:pt x="90529" y="26065"/>
                  <a:pt x="90904" y="26087"/>
                </a:cubicBezTo>
                <a:cubicBezTo>
                  <a:pt x="91251" y="26124"/>
                  <a:pt x="91614" y="26236"/>
                  <a:pt x="91953" y="26236"/>
                </a:cubicBezTo>
                <a:cubicBezTo>
                  <a:pt x="92024" y="26236"/>
                  <a:pt x="92094" y="26231"/>
                  <a:pt x="92162" y="26220"/>
                </a:cubicBezTo>
                <a:cubicBezTo>
                  <a:pt x="92287" y="26199"/>
                  <a:pt x="92409" y="26190"/>
                  <a:pt x="92528" y="26190"/>
                </a:cubicBezTo>
                <a:cubicBezTo>
                  <a:pt x="92913" y="26190"/>
                  <a:pt x="93275" y="26279"/>
                  <a:pt x="93663" y="26330"/>
                </a:cubicBezTo>
                <a:cubicBezTo>
                  <a:pt x="93994" y="26374"/>
                  <a:pt x="94325" y="26396"/>
                  <a:pt x="94656" y="26418"/>
                </a:cubicBezTo>
                <a:cubicBezTo>
                  <a:pt x="95164" y="26418"/>
                  <a:pt x="95649" y="26418"/>
                  <a:pt x="96091" y="26705"/>
                </a:cubicBezTo>
                <a:cubicBezTo>
                  <a:pt x="96333" y="26617"/>
                  <a:pt x="96532" y="26529"/>
                  <a:pt x="96753" y="26462"/>
                </a:cubicBezTo>
                <a:cubicBezTo>
                  <a:pt x="97091" y="26650"/>
                  <a:pt x="97445" y="26710"/>
                  <a:pt x="97829" y="26710"/>
                </a:cubicBezTo>
                <a:cubicBezTo>
                  <a:pt x="97896" y="26710"/>
                  <a:pt x="97964" y="26708"/>
                  <a:pt x="98033" y="26705"/>
                </a:cubicBezTo>
                <a:cubicBezTo>
                  <a:pt x="98064" y="26702"/>
                  <a:pt x="98096" y="26701"/>
                  <a:pt x="98129" y="26701"/>
                </a:cubicBezTo>
                <a:cubicBezTo>
                  <a:pt x="98323" y="26701"/>
                  <a:pt x="98531" y="26749"/>
                  <a:pt x="98739" y="26749"/>
                </a:cubicBezTo>
                <a:cubicBezTo>
                  <a:pt x="98953" y="26767"/>
                  <a:pt x="99167" y="26799"/>
                  <a:pt x="99382" y="26799"/>
                </a:cubicBezTo>
                <a:cubicBezTo>
                  <a:pt x="99432" y="26799"/>
                  <a:pt x="99483" y="26798"/>
                  <a:pt x="99533" y="26793"/>
                </a:cubicBezTo>
                <a:cubicBezTo>
                  <a:pt x="99618" y="26788"/>
                  <a:pt x="99702" y="26786"/>
                  <a:pt x="99786" y="26786"/>
                </a:cubicBezTo>
                <a:cubicBezTo>
                  <a:pt x="100076" y="26786"/>
                  <a:pt x="100363" y="26818"/>
                  <a:pt x="100637" y="26904"/>
                </a:cubicBezTo>
                <a:cubicBezTo>
                  <a:pt x="100769" y="26926"/>
                  <a:pt x="100902" y="26970"/>
                  <a:pt x="101034" y="26970"/>
                </a:cubicBezTo>
                <a:cubicBezTo>
                  <a:pt x="101177" y="26964"/>
                  <a:pt x="101321" y="26961"/>
                  <a:pt x="101464" y="26961"/>
                </a:cubicBezTo>
                <a:cubicBezTo>
                  <a:pt x="102358" y="26961"/>
                  <a:pt x="103249" y="27067"/>
                  <a:pt x="104124" y="27124"/>
                </a:cubicBezTo>
                <a:cubicBezTo>
                  <a:pt x="104676" y="27146"/>
                  <a:pt x="105183" y="27169"/>
                  <a:pt x="105691" y="27455"/>
                </a:cubicBezTo>
                <a:cubicBezTo>
                  <a:pt x="105858" y="27340"/>
                  <a:pt x="106033" y="27284"/>
                  <a:pt x="106216" y="27284"/>
                </a:cubicBezTo>
                <a:cubicBezTo>
                  <a:pt x="106346" y="27284"/>
                  <a:pt x="106480" y="27312"/>
                  <a:pt x="106618" y="27367"/>
                </a:cubicBezTo>
                <a:cubicBezTo>
                  <a:pt x="106861" y="27478"/>
                  <a:pt x="107125" y="27522"/>
                  <a:pt x="107324" y="27588"/>
                </a:cubicBezTo>
                <a:cubicBezTo>
                  <a:pt x="107333" y="27588"/>
                  <a:pt x="107342" y="27588"/>
                  <a:pt x="107351" y="27588"/>
                </a:cubicBezTo>
                <a:cubicBezTo>
                  <a:pt x="107828" y="27588"/>
                  <a:pt x="107728" y="27012"/>
                  <a:pt x="108074" y="26904"/>
                </a:cubicBezTo>
                <a:cubicBezTo>
                  <a:pt x="108118" y="26948"/>
                  <a:pt x="108141" y="26948"/>
                  <a:pt x="108141" y="26970"/>
                </a:cubicBezTo>
                <a:cubicBezTo>
                  <a:pt x="108246" y="27266"/>
                  <a:pt x="108413" y="27501"/>
                  <a:pt x="108756" y="27501"/>
                </a:cubicBezTo>
                <a:cubicBezTo>
                  <a:pt x="108771" y="27501"/>
                  <a:pt x="108787" y="27501"/>
                  <a:pt x="108803" y="27500"/>
                </a:cubicBezTo>
                <a:cubicBezTo>
                  <a:pt x="109112" y="27500"/>
                  <a:pt x="109421" y="27500"/>
                  <a:pt x="109597" y="27169"/>
                </a:cubicBezTo>
                <a:cubicBezTo>
                  <a:pt x="109619" y="27102"/>
                  <a:pt x="109730" y="27102"/>
                  <a:pt x="109840" y="27058"/>
                </a:cubicBezTo>
                <a:cubicBezTo>
                  <a:pt x="109840" y="27213"/>
                  <a:pt x="109862" y="27323"/>
                  <a:pt x="109862" y="27433"/>
                </a:cubicBezTo>
                <a:cubicBezTo>
                  <a:pt x="111098" y="27588"/>
                  <a:pt x="112334" y="27764"/>
                  <a:pt x="113592" y="27919"/>
                </a:cubicBezTo>
                <a:cubicBezTo>
                  <a:pt x="113768" y="27853"/>
                  <a:pt x="113967" y="27764"/>
                  <a:pt x="114210" y="27676"/>
                </a:cubicBezTo>
                <a:cubicBezTo>
                  <a:pt x="114417" y="27895"/>
                  <a:pt x="114637" y="27994"/>
                  <a:pt x="114869" y="27994"/>
                </a:cubicBezTo>
                <a:cubicBezTo>
                  <a:pt x="115081" y="27994"/>
                  <a:pt x="115302" y="27912"/>
                  <a:pt x="115534" y="27764"/>
                </a:cubicBezTo>
                <a:cubicBezTo>
                  <a:pt x="115751" y="27915"/>
                  <a:pt x="115969" y="28053"/>
                  <a:pt x="116216" y="28053"/>
                </a:cubicBezTo>
                <a:cubicBezTo>
                  <a:pt x="116294" y="28053"/>
                  <a:pt x="116376" y="28039"/>
                  <a:pt x="116461" y="28007"/>
                </a:cubicBezTo>
                <a:cubicBezTo>
                  <a:pt x="116467" y="28001"/>
                  <a:pt x="116477" y="27998"/>
                  <a:pt x="116489" y="27998"/>
                </a:cubicBezTo>
                <a:cubicBezTo>
                  <a:pt x="116518" y="27998"/>
                  <a:pt x="116555" y="28014"/>
                  <a:pt x="116571" y="28029"/>
                </a:cubicBezTo>
                <a:cubicBezTo>
                  <a:pt x="116757" y="28098"/>
                  <a:pt x="116943" y="28127"/>
                  <a:pt x="117127" y="28127"/>
                </a:cubicBezTo>
                <a:cubicBezTo>
                  <a:pt x="117358" y="28127"/>
                  <a:pt x="117586" y="28081"/>
                  <a:pt x="117807" y="28007"/>
                </a:cubicBezTo>
                <a:cubicBezTo>
                  <a:pt x="117906" y="27982"/>
                  <a:pt x="117999" y="27970"/>
                  <a:pt x="118089" y="27970"/>
                </a:cubicBezTo>
                <a:cubicBezTo>
                  <a:pt x="118237" y="27970"/>
                  <a:pt x="118375" y="28004"/>
                  <a:pt x="118513" y="28073"/>
                </a:cubicBezTo>
                <a:cubicBezTo>
                  <a:pt x="118717" y="28183"/>
                  <a:pt x="118931" y="28226"/>
                  <a:pt x="119149" y="28226"/>
                </a:cubicBezTo>
                <a:cubicBezTo>
                  <a:pt x="119238" y="28226"/>
                  <a:pt x="119328" y="28219"/>
                  <a:pt x="119418" y="28206"/>
                </a:cubicBezTo>
                <a:cubicBezTo>
                  <a:pt x="119595" y="28206"/>
                  <a:pt x="119771" y="28206"/>
                  <a:pt x="119948" y="28184"/>
                </a:cubicBezTo>
                <a:cubicBezTo>
                  <a:pt x="120001" y="28179"/>
                  <a:pt x="120054" y="28177"/>
                  <a:pt x="120106" y="28177"/>
                </a:cubicBezTo>
                <a:cubicBezTo>
                  <a:pt x="120317" y="28177"/>
                  <a:pt x="120522" y="28219"/>
                  <a:pt x="120698" y="28360"/>
                </a:cubicBezTo>
                <a:cubicBezTo>
                  <a:pt x="120889" y="28487"/>
                  <a:pt x="121079" y="28534"/>
                  <a:pt x="121286" y="28534"/>
                </a:cubicBezTo>
                <a:cubicBezTo>
                  <a:pt x="121367" y="28534"/>
                  <a:pt x="121450" y="28527"/>
                  <a:pt x="121537" y="28515"/>
                </a:cubicBezTo>
                <a:cubicBezTo>
                  <a:pt x="121652" y="28498"/>
                  <a:pt x="121770" y="28485"/>
                  <a:pt x="121888" y="28485"/>
                </a:cubicBezTo>
                <a:cubicBezTo>
                  <a:pt x="122087" y="28485"/>
                  <a:pt x="122284" y="28523"/>
                  <a:pt x="122464" y="28647"/>
                </a:cubicBezTo>
                <a:cubicBezTo>
                  <a:pt x="122640" y="28471"/>
                  <a:pt x="122773" y="28338"/>
                  <a:pt x="122905" y="28228"/>
                </a:cubicBezTo>
                <a:cubicBezTo>
                  <a:pt x="123416" y="28546"/>
                  <a:pt x="123797" y="28699"/>
                  <a:pt x="124201" y="28699"/>
                </a:cubicBezTo>
                <a:cubicBezTo>
                  <a:pt x="124442" y="28699"/>
                  <a:pt x="124691" y="28644"/>
                  <a:pt x="124980" y="28537"/>
                </a:cubicBezTo>
                <a:cubicBezTo>
                  <a:pt x="125046" y="28581"/>
                  <a:pt x="125134" y="28603"/>
                  <a:pt x="125200" y="28647"/>
                </a:cubicBezTo>
                <a:cubicBezTo>
                  <a:pt x="125525" y="28823"/>
                  <a:pt x="125857" y="28916"/>
                  <a:pt x="126193" y="28916"/>
                </a:cubicBezTo>
                <a:cubicBezTo>
                  <a:pt x="126406" y="28916"/>
                  <a:pt x="126620" y="28879"/>
                  <a:pt x="126833" y="28802"/>
                </a:cubicBezTo>
                <a:cubicBezTo>
                  <a:pt x="126922" y="28766"/>
                  <a:pt x="127003" y="28749"/>
                  <a:pt x="127080" y="28749"/>
                </a:cubicBezTo>
                <a:cubicBezTo>
                  <a:pt x="127195" y="28749"/>
                  <a:pt x="127301" y="28788"/>
                  <a:pt x="127407" y="28868"/>
                </a:cubicBezTo>
                <a:cubicBezTo>
                  <a:pt x="127584" y="29000"/>
                  <a:pt x="127782" y="29044"/>
                  <a:pt x="128025" y="29067"/>
                </a:cubicBezTo>
                <a:cubicBezTo>
                  <a:pt x="128246" y="29089"/>
                  <a:pt x="128444" y="29133"/>
                  <a:pt x="128665" y="29155"/>
                </a:cubicBezTo>
                <a:cubicBezTo>
                  <a:pt x="128996" y="29199"/>
                  <a:pt x="129327" y="29243"/>
                  <a:pt x="129614" y="29287"/>
                </a:cubicBezTo>
                <a:cubicBezTo>
                  <a:pt x="129857" y="29243"/>
                  <a:pt x="129791" y="28890"/>
                  <a:pt x="130078" y="28890"/>
                </a:cubicBezTo>
                <a:cubicBezTo>
                  <a:pt x="130296" y="29145"/>
                  <a:pt x="130590" y="29310"/>
                  <a:pt x="130910" y="29310"/>
                </a:cubicBezTo>
                <a:cubicBezTo>
                  <a:pt x="130977" y="29310"/>
                  <a:pt x="131046" y="29303"/>
                  <a:pt x="131115" y="29287"/>
                </a:cubicBezTo>
                <a:cubicBezTo>
                  <a:pt x="131512" y="29221"/>
                  <a:pt x="131909" y="29243"/>
                  <a:pt x="132307" y="29221"/>
                </a:cubicBezTo>
                <a:cubicBezTo>
                  <a:pt x="132349" y="29218"/>
                  <a:pt x="132391" y="29216"/>
                  <a:pt x="132433" y="29216"/>
                </a:cubicBezTo>
                <a:cubicBezTo>
                  <a:pt x="132635" y="29216"/>
                  <a:pt x="132836" y="29248"/>
                  <a:pt x="133028" y="29248"/>
                </a:cubicBezTo>
                <a:cubicBezTo>
                  <a:pt x="133067" y="29248"/>
                  <a:pt x="133106" y="29246"/>
                  <a:pt x="133145" y="29243"/>
                </a:cubicBezTo>
                <a:cubicBezTo>
                  <a:pt x="133266" y="29227"/>
                  <a:pt x="133382" y="29217"/>
                  <a:pt x="133493" y="29217"/>
                </a:cubicBezTo>
                <a:cubicBezTo>
                  <a:pt x="133686" y="29217"/>
                  <a:pt x="133868" y="29247"/>
                  <a:pt x="134050" y="29331"/>
                </a:cubicBezTo>
                <a:cubicBezTo>
                  <a:pt x="134249" y="29398"/>
                  <a:pt x="134447" y="29420"/>
                  <a:pt x="134624" y="29486"/>
                </a:cubicBezTo>
                <a:cubicBezTo>
                  <a:pt x="134753" y="29538"/>
                  <a:pt x="134875" y="29559"/>
                  <a:pt x="135002" y="29559"/>
                </a:cubicBezTo>
                <a:cubicBezTo>
                  <a:pt x="135092" y="29559"/>
                  <a:pt x="135185" y="29548"/>
                  <a:pt x="135286" y="29530"/>
                </a:cubicBezTo>
                <a:cubicBezTo>
                  <a:pt x="135514" y="29500"/>
                  <a:pt x="135764" y="29448"/>
                  <a:pt x="136005" y="29448"/>
                </a:cubicBezTo>
                <a:cubicBezTo>
                  <a:pt x="136114" y="29448"/>
                  <a:pt x="136221" y="29458"/>
                  <a:pt x="136323" y="29486"/>
                </a:cubicBezTo>
                <a:cubicBezTo>
                  <a:pt x="136531" y="29540"/>
                  <a:pt x="136734" y="29557"/>
                  <a:pt x="136937" y="29557"/>
                </a:cubicBezTo>
                <a:cubicBezTo>
                  <a:pt x="137231" y="29557"/>
                  <a:pt x="137524" y="29521"/>
                  <a:pt x="137824" y="29508"/>
                </a:cubicBezTo>
                <a:cubicBezTo>
                  <a:pt x="137930" y="29508"/>
                  <a:pt x="138036" y="29480"/>
                  <a:pt x="138142" y="29480"/>
                </a:cubicBezTo>
                <a:cubicBezTo>
                  <a:pt x="138168" y="29480"/>
                  <a:pt x="138195" y="29481"/>
                  <a:pt x="138221" y="29486"/>
                </a:cubicBezTo>
                <a:cubicBezTo>
                  <a:pt x="138861" y="29574"/>
                  <a:pt x="139479" y="29618"/>
                  <a:pt x="140119" y="29640"/>
                </a:cubicBezTo>
                <a:cubicBezTo>
                  <a:pt x="140185" y="29640"/>
                  <a:pt x="140252" y="29662"/>
                  <a:pt x="140318" y="29662"/>
                </a:cubicBezTo>
                <a:cubicBezTo>
                  <a:pt x="140630" y="29737"/>
                  <a:pt x="140933" y="29811"/>
                  <a:pt x="141239" y="29811"/>
                </a:cubicBezTo>
                <a:cubicBezTo>
                  <a:pt x="141386" y="29811"/>
                  <a:pt x="141535" y="29794"/>
                  <a:pt x="141686" y="29751"/>
                </a:cubicBezTo>
                <a:cubicBezTo>
                  <a:pt x="141712" y="29744"/>
                  <a:pt x="141738" y="29742"/>
                  <a:pt x="141764" y="29742"/>
                </a:cubicBezTo>
                <a:cubicBezTo>
                  <a:pt x="141826" y="29742"/>
                  <a:pt x="141889" y="29757"/>
                  <a:pt x="141951" y="29773"/>
                </a:cubicBezTo>
                <a:cubicBezTo>
                  <a:pt x="142613" y="29839"/>
                  <a:pt x="143253" y="29927"/>
                  <a:pt x="143915" y="30016"/>
                </a:cubicBezTo>
                <a:cubicBezTo>
                  <a:pt x="144312" y="30082"/>
                  <a:pt x="144688" y="30192"/>
                  <a:pt x="145085" y="30258"/>
                </a:cubicBezTo>
                <a:cubicBezTo>
                  <a:pt x="145140" y="30269"/>
                  <a:pt x="145206" y="30275"/>
                  <a:pt x="145272" y="30275"/>
                </a:cubicBezTo>
                <a:cubicBezTo>
                  <a:pt x="145339" y="30275"/>
                  <a:pt x="145405" y="30269"/>
                  <a:pt x="145460" y="30258"/>
                </a:cubicBezTo>
                <a:cubicBezTo>
                  <a:pt x="145654" y="30245"/>
                  <a:pt x="145848" y="30238"/>
                  <a:pt x="146041" y="30238"/>
                </a:cubicBezTo>
                <a:cubicBezTo>
                  <a:pt x="146488" y="30238"/>
                  <a:pt x="146934" y="30276"/>
                  <a:pt x="147380" y="30369"/>
                </a:cubicBezTo>
                <a:cubicBezTo>
                  <a:pt x="148197" y="30545"/>
                  <a:pt x="149035" y="30589"/>
                  <a:pt x="149874" y="30633"/>
                </a:cubicBezTo>
                <a:cubicBezTo>
                  <a:pt x="150293" y="30678"/>
                  <a:pt x="150713" y="30700"/>
                  <a:pt x="151132" y="30744"/>
                </a:cubicBezTo>
                <a:cubicBezTo>
                  <a:pt x="151529" y="30810"/>
                  <a:pt x="151926" y="30942"/>
                  <a:pt x="152346" y="31009"/>
                </a:cubicBezTo>
                <a:cubicBezTo>
                  <a:pt x="152449" y="31023"/>
                  <a:pt x="152552" y="31028"/>
                  <a:pt x="152655" y="31028"/>
                </a:cubicBezTo>
                <a:cubicBezTo>
                  <a:pt x="152861" y="31028"/>
                  <a:pt x="153067" y="31009"/>
                  <a:pt x="153273" y="31009"/>
                </a:cubicBezTo>
                <a:cubicBezTo>
                  <a:pt x="153339" y="31009"/>
                  <a:pt x="153383" y="30965"/>
                  <a:pt x="153449" y="30965"/>
                </a:cubicBezTo>
                <a:cubicBezTo>
                  <a:pt x="153295" y="30810"/>
                  <a:pt x="153184" y="30744"/>
                  <a:pt x="153074" y="30722"/>
                </a:cubicBezTo>
                <a:cubicBezTo>
                  <a:pt x="152522" y="30633"/>
                  <a:pt x="151970" y="30545"/>
                  <a:pt x="151441" y="30457"/>
                </a:cubicBezTo>
                <a:cubicBezTo>
                  <a:pt x="151330" y="30457"/>
                  <a:pt x="151220" y="30435"/>
                  <a:pt x="151110" y="30413"/>
                </a:cubicBezTo>
                <a:cubicBezTo>
                  <a:pt x="150955" y="30347"/>
                  <a:pt x="150845" y="30148"/>
                  <a:pt x="150845" y="29905"/>
                </a:cubicBezTo>
                <a:cubicBezTo>
                  <a:pt x="150867" y="29729"/>
                  <a:pt x="150955" y="29618"/>
                  <a:pt x="151110" y="29574"/>
                </a:cubicBezTo>
                <a:cubicBezTo>
                  <a:pt x="151272" y="29507"/>
                  <a:pt x="151443" y="29480"/>
                  <a:pt x="151616" y="29480"/>
                </a:cubicBezTo>
                <a:cubicBezTo>
                  <a:pt x="151726" y="29480"/>
                  <a:pt x="151837" y="29491"/>
                  <a:pt x="151948" y="29508"/>
                </a:cubicBezTo>
                <a:cubicBezTo>
                  <a:pt x="152787" y="29618"/>
                  <a:pt x="153626" y="29640"/>
                  <a:pt x="154376" y="29971"/>
                </a:cubicBezTo>
                <a:cubicBezTo>
                  <a:pt x="154884" y="29773"/>
                  <a:pt x="154884" y="29773"/>
                  <a:pt x="155126" y="29486"/>
                </a:cubicBezTo>
                <a:cubicBezTo>
                  <a:pt x="154817" y="29464"/>
                  <a:pt x="154575" y="29420"/>
                  <a:pt x="154531" y="29067"/>
                </a:cubicBezTo>
                <a:cubicBezTo>
                  <a:pt x="154531" y="29000"/>
                  <a:pt x="154420" y="28912"/>
                  <a:pt x="154354" y="28912"/>
                </a:cubicBezTo>
                <a:cubicBezTo>
                  <a:pt x="153736" y="28735"/>
                  <a:pt x="153184" y="28382"/>
                  <a:pt x="152588" y="28184"/>
                </a:cubicBezTo>
                <a:cubicBezTo>
                  <a:pt x="152302" y="28095"/>
                  <a:pt x="152213" y="27787"/>
                  <a:pt x="152412" y="27566"/>
                </a:cubicBezTo>
                <a:cubicBezTo>
                  <a:pt x="152500" y="27478"/>
                  <a:pt x="152610" y="27411"/>
                  <a:pt x="152721" y="27345"/>
                </a:cubicBezTo>
                <a:cubicBezTo>
                  <a:pt x="152655" y="27279"/>
                  <a:pt x="152633" y="27235"/>
                  <a:pt x="152610" y="27213"/>
                </a:cubicBezTo>
                <a:cubicBezTo>
                  <a:pt x="152541" y="27187"/>
                  <a:pt x="152474" y="27175"/>
                  <a:pt x="152410" y="27175"/>
                </a:cubicBezTo>
                <a:cubicBezTo>
                  <a:pt x="152251" y="27175"/>
                  <a:pt x="152116" y="27254"/>
                  <a:pt x="152037" y="27411"/>
                </a:cubicBezTo>
                <a:cubicBezTo>
                  <a:pt x="151900" y="27668"/>
                  <a:pt x="151697" y="27765"/>
                  <a:pt x="151468" y="27765"/>
                </a:cubicBezTo>
                <a:cubicBezTo>
                  <a:pt x="151402" y="27765"/>
                  <a:pt x="151334" y="27757"/>
                  <a:pt x="151264" y="27742"/>
                </a:cubicBezTo>
                <a:cubicBezTo>
                  <a:pt x="150867" y="27676"/>
                  <a:pt x="150470" y="27610"/>
                  <a:pt x="150117" y="27455"/>
                </a:cubicBezTo>
                <a:cubicBezTo>
                  <a:pt x="149859" y="27337"/>
                  <a:pt x="149602" y="27253"/>
                  <a:pt x="149329" y="27253"/>
                </a:cubicBezTo>
                <a:cubicBezTo>
                  <a:pt x="149297" y="27253"/>
                  <a:pt x="149266" y="27255"/>
                  <a:pt x="149234" y="27257"/>
                </a:cubicBezTo>
                <a:cubicBezTo>
                  <a:pt x="149057" y="27257"/>
                  <a:pt x="148881" y="27235"/>
                  <a:pt x="148704" y="27169"/>
                </a:cubicBezTo>
                <a:cubicBezTo>
                  <a:pt x="148528" y="27102"/>
                  <a:pt x="148351" y="27058"/>
                  <a:pt x="148130" y="27058"/>
                </a:cubicBezTo>
                <a:cubicBezTo>
                  <a:pt x="148042" y="27058"/>
                  <a:pt x="147954" y="27036"/>
                  <a:pt x="147888" y="27014"/>
                </a:cubicBezTo>
                <a:cubicBezTo>
                  <a:pt x="147755" y="26970"/>
                  <a:pt x="147733" y="26860"/>
                  <a:pt x="147799" y="26639"/>
                </a:cubicBezTo>
                <a:lnTo>
                  <a:pt x="147799" y="26639"/>
                </a:lnTo>
                <a:cubicBezTo>
                  <a:pt x="148103" y="26673"/>
                  <a:pt x="148406" y="26822"/>
                  <a:pt x="148719" y="26822"/>
                </a:cubicBezTo>
                <a:cubicBezTo>
                  <a:pt x="148816" y="26822"/>
                  <a:pt x="148914" y="26808"/>
                  <a:pt x="149013" y="26771"/>
                </a:cubicBezTo>
                <a:cubicBezTo>
                  <a:pt x="149029" y="26767"/>
                  <a:pt x="149046" y="26765"/>
                  <a:pt x="149062" y="26765"/>
                </a:cubicBezTo>
                <a:cubicBezTo>
                  <a:pt x="149134" y="26765"/>
                  <a:pt x="149206" y="26801"/>
                  <a:pt x="149278" y="26838"/>
                </a:cubicBezTo>
                <a:cubicBezTo>
                  <a:pt x="149653" y="27014"/>
                  <a:pt x="150050" y="26970"/>
                  <a:pt x="150448" y="26992"/>
                </a:cubicBezTo>
                <a:cubicBezTo>
                  <a:pt x="150454" y="26995"/>
                  <a:pt x="150460" y="26996"/>
                  <a:pt x="150467" y="26996"/>
                </a:cubicBezTo>
                <a:cubicBezTo>
                  <a:pt x="150510" y="26996"/>
                  <a:pt x="150564" y="26945"/>
                  <a:pt x="150602" y="26926"/>
                </a:cubicBezTo>
                <a:cubicBezTo>
                  <a:pt x="150514" y="26705"/>
                  <a:pt x="150293" y="26771"/>
                  <a:pt x="150161" y="26683"/>
                </a:cubicBezTo>
                <a:cubicBezTo>
                  <a:pt x="150095" y="26617"/>
                  <a:pt x="150006" y="26551"/>
                  <a:pt x="150006" y="26484"/>
                </a:cubicBezTo>
                <a:cubicBezTo>
                  <a:pt x="149962" y="26352"/>
                  <a:pt x="150050" y="26286"/>
                  <a:pt x="150161" y="26220"/>
                </a:cubicBezTo>
                <a:cubicBezTo>
                  <a:pt x="150271" y="26175"/>
                  <a:pt x="150448" y="26197"/>
                  <a:pt x="150426" y="25977"/>
                </a:cubicBezTo>
                <a:cubicBezTo>
                  <a:pt x="150205" y="25800"/>
                  <a:pt x="149918" y="25756"/>
                  <a:pt x="149653" y="25712"/>
                </a:cubicBezTo>
                <a:cubicBezTo>
                  <a:pt x="149234" y="25646"/>
                  <a:pt x="148815" y="25580"/>
                  <a:pt x="148417" y="25491"/>
                </a:cubicBezTo>
                <a:cubicBezTo>
                  <a:pt x="147777" y="25359"/>
                  <a:pt x="147181" y="25160"/>
                  <a:pt x="146541" y="25050"/>
                </a:cubicBezTo>
                <a:cubicBezTo>
                  <a:pt x="145283" y="24873"/>
                  <a:pt x="144025" y="24653"/>
                  <a:pt x="142768" y="24388"/>
                </a:cubicBezTo>
                <a:cubicBezTo>
                  <a:pt x="142613" y="24344"/>
                  <a:pt x="142414" y="24322"/>
                  <a:pt x="142282" y="24233"/>
                </a:cubicBezTo>
                <a:cubicBezTo>
                  <a:pt x="142132" y="24158"/>
                  <a:pt x="142002" y="24114"/>
                  <a:pt x="141859" y="24114"/>
                </a:cubicBezTo>
                <a:cubicBezTo>
                  <a:pt x="141791" y="24114"/>
                  <a:pt x="141720" y="24124"/>
                  <a:pt x="141642" y="24145"/>
                </a:cubicBezTo>
                <a:cubicBezTo>
                  <a:pt x="141621" y="24149"/>
                  <a:pt x="141598" y="24151"/>
                  <a:pt x="141574" y="24151"/>
                </a:cubicBezTo>
                <a:cubicBezTo>
                  <a:pt x="141473" y="24151"/>
                  <a:pt x="141352" y="24119"/>
                  <a:pt x="141245" y="24101"/>
                </a:cubicBezTo>
                <a:cubicBezTo>
                  <a:pt x="140914" y="24057"/>
                  <a:pt x="140561" y="23991"/>
                  <a:pt x="140207" y="23924"/>
                </a:cubicBezTo>
                <a:cubicBezTo>
                  <a:pt x="140053" y="23902"/>
                  <a:pt x="139898" y="23880"/>
                  <a:pt x="139766" y="23858"/>
                </a:cubicBezTo>
                <a:cubicBezTo>
                  <a:pt x="139192" y="23770"/>
                  <a:pt x="138618" y="23682"/>
                  <a:pt x="138045" y="23615"/>
                </a:cubicBezTo>
                <a:cubicBezTo>
                  <a:pt x="138020" y="23612"/>
                  <a:pt x="137995" y="23611"/>
                  <a:pt x="137969" y="23611"/>
                </a:cubicBezTo>
                <a:cubicBezTo>
                  <a:pt x="137813" y="23611"/>
                  <a:pt x="137642" y="23663"/>
                  <a:pt x="137471" y="23682"/>
                </a:cubicBezTo>
                <a:cubicBezTo>
                  <a:pt x="137493" y="23792"/>
                  <a:pt x="137515" y="23924"/>
                  <a:pt x="137559" y="24101"/>
                </a:cubicBezTo>
                <a:cubicBezTo>
                  <a:pt x="137488" y="24119"/>
                  <a:pt x="137416" y="24151"/>
                  <a:pt x="137357" y="24151"/>
                </a:cubicBezTo>
                <a:cubicBezTo>
                  <a:pt x="137342" y="24151"/>
                  <a:pt x="137329" y="24149"/>
                  <a:pt x="137316" y="24145"/>
                </a:cubicBezTo>
                <a:cubicBezTo>
                  <a:pt x="137250" y="24123"/>
                  <a:pt x="137162" y="24057"/>
                  <a:pt x="137140" y="24013"/>
                </a:cubicBezTo>
                <a:cubicBezTo>
                  <a:pt x="137118" y="23946"/>
                  <a:pt x="137184" y="23836"/>
                  <a:pt x="137228" y="23792"/>
                </a:cubicBezTo>
                <a:cubicBezTo>
                  <a:pt x="137294" y="23726"/>
                  <a:pt x="137383" y="23704"/>
                  <a:pt x="137471" y="23682"/>
                </a:cubicBezTo>
                <a:cubicBezTo>
                  <a:pt x="137272" y="23461"/>
                  <a:pt x="137096" y="23240"/>
                  <a:pt x="136765" y="23240"/>
                </a:cubicBezTo>
                <a:cubicBezTo>
                  <a:pt x="135595" y="23218"/>
                  <a:pt x="134447" y="22975"/>
                  <a:pt x="133300" y="22733"/>
                </a:cubicBezTo>
                <a:cubicBezTo>
                  <a:pt x="132682" y="22600"/>
                  <a:pt x="132064" y="22490"/>
                  <a:pt x="131424" y="22424"/>
                </a:cubicBezTo>
                <a:cubicBezTo>
                  <a:pt x="130673" y="22357"/>
                  <a:pt x="129923" y="22335"/>
                  <a:pt x="129195" y="22159"/>
                </a:cubicBezTo>
                <a:cubicBezTo>
                  <a:pt x="128643" y="22004"/>
                  <a:pt x="128069" y="21916"/>
                  <a:pt x="127495" y="21872"/>
                </a:cubicBezTo>
                <a:cubicBezTo>
                  <a:pt x="127319" y="21872"/>
                  <a:pt x="127120" y="21739"/>
                  <a:pt x="126966" y="21651"/>
                </a:cubicBezTo>
                <a:cubicBezTo>
                  <a:pt x="126833" y="21585"/>
                  <a:pt x="126723" y="21453"/>
                  <a:pt x="126635" y="21364"/>
                </a:cubicBezTo>
                <a:cubicBezTo>
                  <a:pt x="126546" y="21408"/>
                  <a:pt x="126502" y="21408"/>
                  <a:pt x="126480" y="21453"/>
                </a:cubicBezTo>
                <a:cubicBezTo>
                  <a:pt x="126403" y="21654"/>
                  <a:pt x="126281" y="21736"/>
                  <a:pt x="126124" y="21736"/>
                </a:cubicBezTo>
                <a:cubicBezTo>
                  <a:pt x="126058" y="21736"/>
                  <a:pt x="125985" y="21722"/>
                  <a:pt x="125906" y="21695"/>
                </a:cubicBezTo>
                <a:cubicBezTo>
                  <a:pt x="125686" y="21629"/>
                  <a:pt x="125487" y="21541"/>
                  <a:pt x="125266" y="21519"/>
                </a:cubicBezTo>
                <a:cubicBezTo>
                  <a:pt x="124450" y="21386"/>
                  <a:pt x="123655" y="21276"/>
                  <a:pt x="122839" y="21166"/>
                </a:cubicBezTo>
                <a:cubicBezTo>
                  <a:pt x="122762" y="21155"/>
                  <a:pt x="122684" y="21149"/>
                  <a:pt x="122607" y="21149"/>
                </a:cubicBezTo>
                <a:cubicBezTo>
                  <a:pt x="122530" y="21149"/>
                  <a:pt x="122453" y="21155"/>
                  <a:pt x="122375" y="21166"/>
                </a:cubicBezTo>
                <a:cubicBezTo>
                  <a:pt x="122312" y="21174"/>
                  <a:pt x="122250" y="21179"/>
                  <a:pt x="122192" y="21179"/>
                </a:cubicBezTo>
                <a:cubicBezTo>
                  <a:pt x="121946" y="21179"/>
                  <a:pt x="121750" y="21101"/>
                  <a:pt x="121625" y="20923"/>
                </a:cubicBezTo>
                <a:cubicBezTo>
                  <a:pt x="121372" y="20923"/>
                  <a:pt x="121139" y="20943"/>
                  <a:pt x="120926" y="20943"/>
                </a:cubicBezTo>
                <a:cubicBezTo>
                  <a:pt x="120748" y="20943"/>
                  <a:pt x="120584" y="20929"/>
                  <a:pt x="120433" y="20879"/>
                </a:cubicBezTo>
                <a:cubicBezTo>
                  <a:pt x="120156" y="20775"/>
                  <a:pt x="119893" y="20739"/>
                  <a:pt x="119621" y="20739"/>
                </a:cubicBezTo>
                <a:cubicBezTo>
                  <a:pt x="119547" y="20739"/>
                  <a:pt x="119472" y="20742"/>
                  <a:pt x="119396" y="20746"/>
                </a:cubicBezTo>
                <a:cubicBezTo>
                  <a:pt x="119293" y="20758"/>
                  <a:pt x="119192" y="20763"/>
                  <a:pt x="119092" y="20763"/>
                </a:cubicBezTo>
                <a:cubicBezTo>
                  <a:pt x="118803" y="20763"/>
                  <a:pt x="118521" y="20718"/>
                  <a:pt x="118226" y="20636"/>
                </a:cubicBezTo>
                <a:cubicBezTo>
                  <a:pt x="118028" y="20570"/>
                  <a:pt x="117785" y="20548"/>
                  <a:pt x="117586" y="20526"/>
                </a:cubicBezTo>
                <a:cubicBezTo>
                  <a:pt x="116681" y="20459"/>
                  <a:pt x="115777" y="20459"/>
                  <a:pt x="114894" y="20195"/>
                </a:cubicBezTo>
                <a:cubicBezTo>
                  <a:pt x="114857" y="20187"/>
                  <a:pt x="114815" y="20185"/>
                  <a:pt x="114772" y="20185"/>
                </a:cubicBezTo>
                <a:cubicBezTo>
                  <a:pt x="114685" y="20185"/>
                  <a:pt x="114592" y="20195"/>
                  <a:pt x="114519" y="20195"/>
                </a:cubicBezTo>
                <a:cubicBezTo>
                  <a:pt x="113790" y="20195"/>
                  <a:pt x="113062" y="20195"/>
                  <a:pt x="112356" y="19930"/>
                </a:cubicBezTo>
                <a:cubicBezTo>
                  <a:pt x="112276" y="19890"/>
                  <a:pt x="112189" y="19882"/>
                  <a:pt x="112098" y="19882"/>
                </a:cubicBezTo>
                <a:cubicBezTo>
                  <a:pt x="112038" y="19882"/>
                  <a:pt x="111976" y="19886"/>
                  <a:pt x="111914" y="19886"/>
                </a:cubicBezTo>
                <a:cubicBezTo>
                  <a:pt x="111760" y="19886"/>
                  <a:pt x="111605" y="19908"/>
                  <a:pt x="111451" y="19908"/>
                </a:cubicBezTo>
                <a:cubicBezTo>
                  <a:pt x="111391" y="19910"/>
                  <a:pt x="111338" y="19912"/>
                  <a:pt x="111291" y="19912"/>
                </a:cubicBezTo>
                <a:cubicBezTo>
                  <a:pt x="110956" y="19912"/>
                  <a:pt x="110929" y="19826"/>
                  <a:pt x="110988" y="19400"/>
                </a:cubicBezTo>
                <a:cubicBezTo>
                  <a:pt x="110988" y="19334"/>
                  <a:pt x="110988" y="19268"/>
                  <a:pt x="110965" y="19157"/>
                </a:cubicBezTo>
                <a:cubicBezTo>
                  <a:pt x="110811" y="19290"/>
                  <a:pt x="110701" y="19400"/>
                  <a:pt x="110590" y="19488"/>
                </a:cubicBezTo>
                <a:cubicBezTo>
                  <a:pt x="110452" y="19607"/>
                  <a:pt x="110295" y="19690"/>
                  <a:pt x="110105" y="19690"/>
                </a:cubicBezTo>
                <a:cubicBezTo>
                  <a:pt x="110084" y="19690"/>
                  <a:pt x="110061" y="19689"/>
                  <a:pt x="110039" y="19687"/>
                </a:cubicBezTo>
                <a:cubicBezTo>
                  <a:pt x="109487" y="19665"/>
                  <a:pt x="108935" y="19665"/>
                  <a:pt x="108405" y="19621"/>
                </a:cubicBezTo>
                <a:cubicBezTo>
                  <a:pt x="107854" y="19577"/>
                  <a:pt x="107302" y="19466"/>
                  <a:pt x="106750" y="19422"/>
                </a:cubicBezTo>
                <a:cubicBezTo>
                  <a:pt x="106441" y="19400"/>
                  <a:pt x="106132" y="19444"/>
                  <a:pt x="105867" y="19268"/>
                </a:cubicBezTo>
                <a:cubicBezTo>
                  <a:pt x="105812" y="19246"/>
                  <a:pt x="105746" y="19235"/>
                  <a:pt x="105677" y="19235"/>
                </a:cubicBezTo>
                <a:cubicBezTo>
                  <a:pt x="105608" y="19235"/>
                  <a:pt x="105536" y="19246"/>
                  <a:pt x="105470" y="19268"/>
                </a:cubicBezTo>
                <a:cubicBezTo>
                  <a:pt x="105334" y="19291"/>
                  <a:pt x="105203" y="19305"/>
                  <a:pt x="105077" y="19305"/>
                </a:cubicBezTo>
                <a:cubicBezTo>
                  <a:pt x="104731" y="19305"/>
                  <a:pt x="104421" y="19200"/>
                  <a:pt x="104146" y="18892"/>
                </a:cubicBezTo>
                <a:cubicBezTo>
                  <a:pt x="103992" y="18959"/>
                  <a:pt x="103881" y="19003"/>
                  <a:pt x="103749" y="19025"/>
                </a:cubicBezTo>
                <a:cubicBezTo>
                  <a:pt x="103630" y="19053"/>
                  <a:pt x="103529" y="19068"/>
                  <a:pt x="103440" y="19068"/>
                </a:cubicBezTo>
                <a:cubicBezTo>
                  <a:pt x="103181" y="19068"/>
                  <a:pt x="103025" y="18940"/>
                  <a:pt x="102844" y="18628"/>
                </a:cubicBezTo>
                <a:cubicBezTo>
                  <a:pt x="102756" y="18495"/>
                  <a:pt x="102711" y="18341"/>
                  <a:pt x="102491" y="18319"/>
                </a:cubicBezTo>
                <a:cubicBezTo>
                  <a:pt x="102469" y="18385"/>
                  <a:pt x="102469" y="18473"/>
                  <a:pt x="102425" y="18539"/>
                </a:cubicBezTo>
                <a:cubicBezTo>
                  <a:pt x="102331" y="18876"/>
                  <a:pt x="102237" y="18991"/>
                  <a:pt x="101982" y="18991"/>
                </a:cubicBezTo>
                <a:cubicBezTo>
                  <a:pt x="101936" y="18991"/>
                  <a:pt x="101885" y="18987"/>
                  <a:pt x="101829" y="18981"/>
                </a:cubicBezTo>
                <a:cubicBezTo>
                  <a:pt x="101586" y="18981"/>
                  <a:pt x="101343" y="18937"/>
                  <a:pt x="101100" y="18915"/>
                </a:cubicBezTo>
                <a:cubicBezTo>
                  <a:pt x="100739" y="18874"/>
                  <a:pt x="100377" y="18779"/>
                  <a:pt x="100015" y="18779"/>
                </a:cubicBezTo>
                <a:cubicBezTo>
                  <a:pt x="99980" y="18779"/>
                  <a:pt x="99944" y="18780"/>
                  <a:pt x="99909" y="18782"/>
                </a:cubicBezTo>
                <a:cubicBezTo>
                  <a:pt x="99357" y="18782"/>
                  <a:pt x="98827" y="18738"/>
                  <a:pt x="98276" y="18650"/>
                </a:cubicBezTo>
                <a:cubicBezTo>
                  <a:pt x="97944" y="18628"/>
                  <a:pt x="97613" y="18584"/>
                  <a:pt x="97282" y="18561"/>
                </a:cubicBezTo>
                <a:cubicBezTo>
                  <a:pt x="96885" y="18539"/>
                  <a:pt x="96488" y="18539"/>
                  <a:pt x="96091" y="18495"/>
                </a:cubicBezTo>
                <a:cubicBezTo>
                  <a:pt x="95118" y="18394"/>
                  <a:pt x="94145" y="18181"/>
                  <a:pt x="93138" y="18181"/>
                </a:cubicBezTo>
                <a:cubicBezTo>
                  <a:pt x="93049" y="18181"/>
                  <a:pt x="92959" y="18183"/>
                  <a:pt x="92868" y="18186"/>
                </a:cubicBezTo>
                <a:cubicBezTo>
                  <a:pt x="92758" y="18186"/>
                  <a:pt x="92648" y="18186"/>
                  <a:pt x="92537" y="18164"/>
                </a:cubicBezTo>
                <a:cubicBezTo>
                  <a:pt x="91897" y="18010"/>
                  <a:pt x="91235" y="18120"/>
                  <a:pt x="90595" y="17921"/>
                </a:cubicBezTo>
                <a:cubicBezTo>
                  <a:pt x="90562" y="17910"/>
                  <a:pt x="90529" y="17910"/>
                  <a:pt x="90496" y="17910"/>
                </a:cubicBezTo>
                <a:cubicBezTo>
                  <a:pt x="90463" y="17910"/>
                  <a:pt x="90430" y="17910"/>
                  <a:pt x="90397" y="17899"/>
                </a:cubicBezTo>
                <a:cubicBezTo>
                  <a:pt x="89999" y="17899"/>
                  <a:pt x="89602" y="17877"/>
                  <a:pt x="89205" y="17855"/>
                </a:cubicBezTo>
                <a:cubicBezTo>
                  <a:pt x="89006" y="17855"/>
                  <a:pt x="88808" y="17811"/>
                  <a:pt x="88653" y="17657"/>
                </a:cubicBezTo>
                <a:cubicBezTo>
                  <a:pt x="88557" y="17561"/>
                  <a:pt x="88449" y="17523"/>
                  <a:pt x="88334" y="17523"/>
                </a:cubicBezTo>
                <a:cubicBezTo>
                  <a:pt x="88237" y="17523"/>
                  <a:pt x="88136" y="17550"/>
                  <a:pt x="88035" y="17590"/>
                </a:cubicBezTo>
                <a:cubicBezTo>
                  <a:pt x="87851" y="17683"/>
                  <a:pt x="87655" y="17721"/>
                  <a:pt x="87457" y="17721"/>
                </a:cubicBezTo>
                <a:cubicBezTo>
                  <a:pt x="87370" y="17721"/>
                  <a:pt x="87284" y="17714"/>
                  <a:pt x="87197" y="17701"/>
                </a:cubicBezTo>
                <a:lnTo>
                  <a:pt x="86733" y="17701"/>
                </a:lnTo>
                <a:cubicBezTo>
                  <a:pt x="85828" y="17679"/>
                  <a:pt x="84946" y="17590"/>
                  <a:pt x="84063" y="17326"/>
                </a:cubicBezTo>
                <a:cubicBezTo>
                  <a:pt x="83975" y="17303"/>
                  <a:pt x="83864" y="17303"/>
                  <a:pt x="83754" y="17281"/>
                </a:cubicBezTo>
                <a:cubicBezTo>
                  <a:pt x="83526" y="17269"/>
                  <a:pt x="83306" y="17227"/>
                  <a:pt x="83088" y="17227"/>
                </a:cubicBezTo>
                <a:cubicBezTo>
                  <a:pt x="82926" y="17227"/>
                  <a:pt x="82766" y="17250"/>
                  <a:pt x="82606" y="17326"/>
                </a:cubicBezTo>
                <a:cubicBezTo>
                  <a:pt x="82580" y="17332"/>
                  <a:pt x="82554" y="17335"/>
                  <a:pt x="82529" y="17335"/>
                </a:cubicBezTo>
                <a:cubicBezTo>
                  <a:pt x="82466" y="17335"/>
                  <a:pt x="82404" y="17319"/>
                  <a:pt x="82341" y="17303"/>
                </a:cubicBezTo>
                <a:cubicBezTo>
                  <a:pt x="82235" y="17303"/>
                  <a:pt x="82130" y="17275"/>
                  <a:pt x="82024" y="17275"/>
                </a:cubicBezTo>
                <a:cubicBezTo>
                  <a:pt x="81997" y="17275"/>
                  <a:pt x="81971" y="17277"/>
                  <a:pt x="81944" y="17281"/>
                </a:cubicBezTo>
                <a:cubicBezTo>
                  <a:pt x="81892" y="17286"/>
                  <a:pt x="81841" y="17289"/>
                  <a:pt x="81791" y="17289"/>
                </a:cubicBezTo>
                <a:cubicBezTo>
                  <a:pt x="81379" y="17289"/>
                  <a:pt x="81060" y="17121"/>
                  <a:pt x="80863" y="16708"/>
                </a:cubicBezTo>
                <a:cubicBezTo>
                  <a:pt x="80802" y="16587"/>
                  <a:pt x="80686" y="16484"/>
                  <a:pt x="80499" y="16484"/>
                </a:cubicBezTo>
                <a:cubicBezTo>
                  <a:pt x="80481" y="16484"/>
                  <a:pt x="80462" y="16485"/>
                  <a:pt x="80443" y="16487"/>
                </a:cubicBezTo>
                <a:cubicBezTo>
                  <a:pt x="80399" y="16641"/>
                  <a:pt x="80355" y="16818"/>
                  <a:pt x="80267" y="17105"/>
                </a:cubicBezTo>
                <a:cubicBezTo>
                  <a:pt x="80090" y="16818"/>
                  <a:pt x="79980" y="16619"/>
                  <a:pt x="79892" y="16465"/>
                </a:cubicBezTo>
                <a:cubicBezTo>
                  <a:pt x="79789" y="16457"/>
                  <a:pt x="79688" y="16457"/>
                  <a:pt x="79591" y="16457"/>
                </a:cubicBezTo>
                <a:lnTo>
                  <a:pt x="79591" y="16457"/>
                </a:lnTo>
                <a:cubicBezTo>
                  <a:pt x="79396" y="16457"/>
                  <a:pt x="79215" y="16457"/>
                  <a:pt x="79053" y="16399"/>
                </a:cubicBezTo>
                <a:cubicBezTo>
                  <a:pt x="78873" y="16324"/>
                  <a:pt x="78693" y="16279"/>
                  <a:pt x="78506" y="16279"/>
                </a:cubicBezTo>
                <a:cubicBezTo>
                  <a:pt x="78418" y="16279"/>
                  <a:pt x="78328" y="16289"/>
                  <a:pt x="78236" y="16310"/>
                </a:cubicBezTo>
                <a:cubicBezTo>
                  <a:pt x="78189" y="16324"/>
                  <a:pt x="78136" y="16329"/>
                  <a:pt x="78082" y="16329"/>
                </a:cubicBezTo>
                <a:cubicBezTo>
                  <a:pt x="77961" y="16329"/>
                  <a:pt x="77829" y="16304"/>
                  <a:pt x="77707" y="16288"/>
                </a:cubicBezTo>
                <a:cubicBezTo>
                  <a:pt x="77376" y="16266"/>
                  <a:pt x="77045" y="16244"/>
                  <a:pt x="76714" y="16222"/>
                </a:cubicBezTo>
                <a:cubicBezTo>
                  <a:pt x="76184" y="16156"/>
                  <a:pt x="75632" y="16090"/>
                  <a:pt x="75081" y="16023"/>
                </a:cubicBezTo>
                <a:cubicBezTo>
                  <a:pt x="74904" y="16001"/>
                  <a:pt x="74860" y="15913"/>
                  <a:pt x="74882" y="15692"/>
                </a:cubicBezTo>
                <a:cubicBezTo>
                  <a:pt x="74904" y="15626"/>
                  <a:pt x="74926" y="15538"/>
                  <a:pt x="74948" y="15406"/>
                </a:cubicBezTo>
                <a:cubicBezTo>
                  <a:pt x="74595" y="15273"/>
                  <a:pt x="74507" y="14810"/>
                  <a:pt x="74132" y="14699"/>
                </a:cubicBezTo>
                <a:cubicBezTo>
                  <a:pt x="74065" y="14721"/>
                  <a:pt x="74021" y="14721"/>
                  <a:pt x="73999" y="14743"/>
                </a:cubicBezTo>
                <a:cubicBezTo>
                  <a:pt x="73756" y="15097"/>
                  <a:pt x="73425" y="15163"/>
                  <a:pt x="73006" y="15163"/>
                </a:cubicBezTo>
                <a:cubicBezTo>
                  <a:pt x="72609" y="15163"/>
                  <a:pt x="72278" y="15052"/>
                  <a:pt x="71991" y="14810"/>
                </a:cubicBezTo>
                <a:cubicBezTo>
                  <a:pt x="71849" y="14681"/>
                  <a:pt x="71708" y="14612"/>
                  <a:pt x="71558" y="14612"/>
                </a:cubicBezTo>
                <a:cubicBezTo>
                  <a:pt x="71450" y="14612"/>
                  <a:pt x="71338" y="14648"/>
                  <a:pt x="71218" y="14721"/>
                </a:cubicBezTo>
                <a:cubicBezTo>
                  <a:pt x="71092" y="14792"/>
                  <a:pt x="70968" y="14824"/>
                  <a:pt x="70849" y="14824"/>
                </a:cubicBezTo>
                <a:cubicBezTo>
                  <a:pt x="70634" y="14824"/>
                  <a:pt x="70431" y="14723"/>
                  <a:pt x="70247" y="14567"/>
                </a:cubicBezTo>
                <a:cubicBezTo>
                  <a:pt x="70159" y="14479"/>
                  <a:pt x="70159" y="14324"/>
                  <a:pt x="70247" y="14258"/>
                </a:cubicBezTo>
                <a:cubicBezTo>
                  <a:pt x="70358" y="14214"/>
                  <a:pt x="70446" y="14148"/>
                  <a:pt x="70556" y="14125"/>
                </a:cubicBezTo>
                <a:cubicBezTo>
                  <a:pt x="70909" y="14059"/>
                  <a:pt x="71240" y="13949"/>
                  <a:pt x="71527" y="13750"/>
                </a:cubicBezTo>
                <a:cubicBezTo>
                  <a:pt x="71660" y="13684"/>
                  <a:pt x="71814" y="13640"/>
                  <a:pt x="71969" y="13640"/>
                </a:cubicBezTo>
                <a:cubicBezTo>
                  <a:pt x="72211" y="13596"/>
                  <a:pt x="72454" y="13618"/>
                  <a:pt x="72697" y="13596"/>
                </a:cubicBezTo>
                <a:cubicBezTo>
                  <a:pt x="72807" y="13596"/>
                  <a:pt x="72896" y="13552"/>
                  <a:pt x="73072" y="13508"/>
                </a:cubicBezTo>
                <a:cubicBezTo>
                  <a:pt x="72940" y="13419"/>
                  <a:pt x="72896" y="13375"/>
                  <a:pt x="72829" y="13375"/>
                </a:cubicBezTo>
                <a:cubicBezTo>
                  <a:pt x="72256" y="13287"/>
                  <a:pt x="71660" y="13199"/>
                  <a:pt x="71064" y="13110"/>
                </a:cubicBezTo>
                <a:cubicBezTo>
                  <a:pt x="70490" y="13022"/>
                  <a:pt x="69894" y="12934"/>
                  <a:pt x="69298" y="12845"/>
                </a:cubicBezTo>
                <a:cubicBezTo>
                  <a:pt x="69216" y="12845"/>
                  <a:pt x="69133" y="12808"/>
                  <a:pt x="69059" y="12808"/>
                </a:cubicBezTo>
                <a:cubicBezTo>
                  <a:pt x="69035" y="12808"/>
                  <a:pt x="69011" y="12812"/>
                  <a:pt x="68989" y="12823"/>
                </a:cubicBezTo>
                <a:cubicBezTo>
                  <a:pt x="68843" y="12858"/>
                  <a:pt x="68700" y="12873"/>
                  <a:pt x="68561" y="12873"/>
                </a:cubicBezTo>
                <a:cubicBezTo>
                  <a:pt x="68260" y="12873"/>
                  <a:pt x="67974" y="12803"/>
                  <a:pt x="67687" y="12713"/>
                </a:cubicBezTo>
                <a:cubicBezTo>
                  <a:pt x="67489" y="12647"/>
                  <a:pt x="67290" y="12647"/>
                  <a:pt x="67091" y="12647"/>
                </a:cubicBezTo>
                <a:cubicBezTo>
                  <a:pt x="66782" y="12647"/>
                  <a:pt x="66473" y="12647"/>
                  <a:pt x="66187" y="12470"/>
                </a:cubicBezTo>
                <a:cubicBezTo>
                  <a:pt x="66149" y="12452"/>
                  <a:pt x="66100" y="12445"/>
                  <a:pt x="66046" y="12445"/>
                </a:cubicBezTo>
                <a:cubicBezTo>
                  <a:pt x="65972" y="12445"/>
                  <a:pt x="65888" y="12458"/>
                  <a:pt x="65811" y="12470"/>
                </a:cubicBezTo>
                <a:cubicBezTo>
                  <a:pt x="65717" y="12488"/>
                  <a:pt x="65622" y="12496"/>
                  <a:pt x="65528" y="12496"/>
                </a:cubicBezTo>
                <a:cubicBezTo>
                  <a:pt x="65271" y="12496"/>
                  <a:pt x="65016" y="12435"/>
                  <a:pt x="64774" y="12338"/>
                </a:cubicBezTo>
                <a:cubicBezTo>
                  <a:pt x="64695" y="12318"/>
                  <a:pt x="64582" y="12246"/>
                  <a:pt x="64496" y="12246"/>
                </a:cubicBezTo>
                <a:cubicBezTo>
                  <a:pt x="64485" y="12246"/>
                  <a:pt x="64475" y="12247"/>
                  <a:pt x="64465" y="12250"/>
                </a:cubicBezTo>
                <a:cubicBezTo>
                  <a:pt x="64384" y="12270"/>
                  <a:pt x="64303" y="12277"/>
                  <a:pt x="64222" y="12277"/>
                </a:cubicBezTo>
                <a:cubicBezTo>
                  <a:pt x="63997" y="12277"/>
                  <a:pt x="63773" y="12219"/>
                  <a:pt x="63558" y="12219"/>
                </a:cubicBezTo>
                <a:cubicBezTo>
                  <a:pt x="63514" y="12219"/>
                  <a:pt x="63471" y="12222"/>
                  <a:pt x="63428" y="12227"/>
                </a:cubicBezTo>
                <a:cubicBezTo>
                  <a:pt x="63371" y="12233"/>
                  <a:pt x="63317" y="12236"/>
                  <a:pt x="63263" y="12236"/>
                </a:cubicBezTo>
                <a:cubicBezTo>
                  <a:pt x="62902" y="12236"/>
                  <a:pt x="62613" y="12108"/>
                  <a:pt x="62324" y="11896"/>
                </a:cubicBezTo>
                <a:cubicBezTo>
                  <a:pt x="62085" y="11965"/>
                  <a:pt x="61851" y="12010"/>
                  <a:pt x="61618" y="12010"/>
                </a:cubicBezTo>
                <a:cubicBezTo>
                  <a:pt x="61399" y="12010"/>
                  <a:pt x="61180" y="11970"/>
                  <a:pt x="60956" y="11874"/>
                </a:cubicBezTo>
                <a:cubicBezTo>
                  <a:pt x="60836" y="11821"/>
                  <a:pt x="60699" y="11792"/>
                  <a:pt x="60566" y="11792"/>
                </a:cubicBezTo>
                <a:cubicBezTo>
                  <a:pt x="60480" y="11792"/>
                  <a:pt x="60394" y="11804"/>
                  <a:pt x="60316" y="11830"/>
                </a:cubicBezTo>
                <a:cubicBezTo>
                  <a:pt x="60215" y="11853"/>
                  <a:pt x="60117" y="11862"/>
                  <a:pt x="60020" y="11862"/>
                </a:cubicBezTo>
                <a:cubicBezTo>
                  <a:pt x="59739" y="11862"/>
                  <a:pt x="59476" y="11780"/>
                  <a:pt x="59213" y="11698"/>
                </a:cubicBezTo>
                <a:cubicBezTo>
                  <a:pt x="59080" y="11654"/>
                  <a:pt x="58992" y="11565"/>
                  <a:pt x="58992" y="11411"/>
                </a:cubicBezTo>
                <a:cubicBezTo>
                  <a:pt x="58992" y="11234"/>
                  <a:pt x="59102" y="11124"/>
                  <a:pt x="59257" y="11058"/>
                </a:cubicBezTo>
                <a:cubicBezTo>
                  <a:pt x="59302" y="11043"/>
                  <a:pt x="59342" y="11036"/>
                  <a:pt x="59379" y="11036"/>
                </a:cubicBezTo>
                <a:cubicBezTo>
                  <a:pt x="59561" y="11036"/>
                  <a:pt x="59662" y="11198"/>
                  <a:pt x="59808" y="11345"/>
                </a:cubicBezTo>
                <a:cubicBezTo>
                  <a:pt x="60043" y="11140"/>
                  <a:pt x="60278" y="11059"/>
                  <a:pt x="60516" y="11059"/>
                </a:cubicBezTo>
                <a:cubicBezTo>
                  <a:pt x="60791" y="11059"/>
                  <a:pt x="61069" y="11169"/>
                  <a:pt x="61353" y="11323"/>
                </a:cubicBezTo>
                <a:cubicBezTo>
                  <a:pt x="61638" y="11076"/>
                  <a:pt x="61971" y="11009"/>
                  <a:pt x="62312" y="11009"/>
                </a:cubicBezTo>
                <a:cubicBezTo>
                  <a:pt x="62367" y="11009"/>
                  <a:pt x="62423" y="11011"/>
                  <a:pt x="62479" y="11014"/>
                </a:cubicBezTo>
                <a:cubicBezTo>
                  <a:pt x="62582" y="11021"/>
                  <a:pt x="62685" y="11023"/>
                  <a:pt x="62788" y="11023"/>
                </a:cubicBezTo>
                <a:cubicBezTo>
                  <a:pt x="62994" y="11023"/>
                  <a:pt x="63200" y="11014"/>
                  <a:pt x="63406" y="11014"/>
                </a:cubicBezTo>
                <a:cubicBezTo>
                  <a:pt x="63781" y="10992"/>
                  <a:pt x="64156" y="10947"/>
                  <a:pt x="64531" y="10903"/>
                </a:cubicBezTo>
                <a:cubicBezTo>
                  <a:pt x="64642" y="10903"/>
                  <a:pt x="64774" y="10837"/>
                  <a:pt x="64884" y="10771"/>
                </a:cubicBezTo>
                <a:cubicBezTo>
                  <a:pt x="64929" y="10749"/>
                  <a:pt x="64929" y="10661"/>
                  <a:pt x="64929" y="10594"/>
                </a:cubicBezTo>
                <a:cubicBezTo>
                  <a:pt x="64929" y="10572"/>
                  <a:pt x="64862" y="10506"/>
                  <a:pt x="64818" y="10506"/>
                </a:cubicBezTo>
                <a:cubicBezTo>
                  <a:pt x="64730" y="10528"/>
                  <a:pt x="64598" y="10528"/>
                  <a:pt x="64509" y="10572"/>
                </a:cubicBezTo>
                <a:cubicBezTo>
                  <a:pt x="64362" y="10618"/>
                  <a:pt x="64219" y="10641"/>
                  <a:pt x="64076" y="10641"/>
                </a:cubicBezTo>
                <a:cubicBezTo>
                  <a:pt x="63876" y="10641"/>
                  <a:pt x="63678" y="10596"/>
                  <a:pt x="63472" y="10506"/>
                </a:cubicBezTo>
                <a:cubicBezTo>
                  <a:pt x="63207" y="10528"/>
                  <a:pt x="62920" y="10594"/>
                  <a:pt x="62633" y="10594"/>
                </a:cubicBezTo>
                <a:cubicBezTo>
                  <a:pt x="62621" y="10596"/>
                  <a:pt x="62609" y="10596"/>
                  <a:pt x="62597" y="10596"/>
                </a:cubicBezTo>
                <a:cubicBezTo>
                  <a:pt x="62398" y="10596"/>
                  <a:pt x="62280" y="10426"/>
                  <a:pt x="62280" y="10197"/>
                </a:cubicBezTo>
                <a:cubicBezTo>
                  <a:pt x="62280" y="10021"/>
                  <a:pt x="62391" y="9888"/>
                  <a:pt x="62611" y="9866"/>
                </a:cubicBezTo>
                <a:cubicBezTo>
                  <a:pt x="62777" y="9855"/>
                  <a:pt x="62942" y="9850"/>
                  <a:pt x="63108" y="9850"/>
                </a:cubicBezTo>
                <a:cubicBezTo>
                  <a:pt x="63273" y="9850"/>
                  <a:pt x="63439" y="9855"/>
                  <a:pt x="63604" y="9866"/>
                </a:cubicBezTo>
                <a:cubicBezTo>
                  <a:pt x="63728" y="9866"/>
                  <a:pt x="63859" y="9859"/>
                  <a:pt x="63986" y="9859"/>
                </a:cubicBezTo>
                <a:cubicBezTo>
                  <a:pt x="64178" y="9859"/>
                  <a:pt x="64364" y="9875"/>
                  <a:pt x="64509" y="9954"/>
                </a:cubicBezTo>
                <a:cubicBezTo>
                  <a:pt x="64610" y="10008"/>
                  <a:pt x="64704" y="10028"/>
                  <a:pt x="64792" y="10028"/>
                </a:cubicBezTo>
                <a:cubicBezTo>
                  <a:pt x="65031" y="10028"/>
                  <a:pt x="65233" y="9882"/>
                  <a:pt x="65458" y="9866"/>
                </a:cubicBezTo>
                <a:cubicBezTo>
                  <a:pt x="65524" y="9866"/>
                  <a:pt x="65613" y="9866"/>
                  <a:pt x="65657" y="9888"/>
                </a:cubicBezTo>
                <a:cubicBezTo>
                  <a:pt x="65805" y="9940"/>
                  <a:pt x="65952" y="9962"/>
                  <a:pt x="66099" y="9962"/>
                </a:cubicBezTo>
                <a:cubicBezTo>
                  <a:pt x="66324" y="9962"/>
                  <a:pt x="66546" y="9911"/>
                  <a:pt x="66760" y="9844"/>
                </a:cubicBezTo>
                <a:cubicBezTo>
                  <a:pt x="66893" y="9800"/>
                  <a:pt x="67025" y="9800"/>
                  <a:pt x="67158" y="9800"/>
                </a:cubicBezTo>
                <a:cubicBezTo>
                  <a:pt x="68040" y="9778"/>
                  <a:pt x="68923" y="9778"/>
                  <a:pt x="69806" y="9756"/>
                </a:cubicBezTo>
                <a:cubicBezTo>
                  <a:pt x="69982" y="9756"/>
                  <a:pt x="70203" y="9712"/>
                  <a:pt x="70380" y="9645"/>
                </a:cubicBezTo>
                <a:cubicBezTo>
                  <a:pt x="70909" y="9425"/>
                  <a:pt x="71461" y="9292"/>
                  <a:pt x="72057" y="9292"/>
                </a:cubicBezTo>
                <a:cubicBezTo>
                  <a:pt x="72587" y="9292"/>
                  <a:pt x="73094" y="9314"/>
                  <a:pt x="73624" y="9336"/>
                </a:cubicBezTo>
                <a:cubicBezTo>
                  <a:pt x="73933" y="9336"/>
                  <a:pt x="74242" y="9314"/>
                  <a:pt x="74551" y="9292"/>
                </a:cubicBezTo>
                <a:cubicBezTo>
                  <a:pt x="74595" y="9292"/>
                  <a:pt x="74661" y="9226"/>
                  <a:pt x="74727" y="9182"/>
                </a:cubicBezTo>
                <a:cubicBezTo>
                  <a:pt x="74507" y="9005"/>
                  <a:pt x="74286" y="9005"/>
                  <a:pt x="74087" y="9005"/>
                </a:cubicBezTo>
                <a:cubicBezTo>
                  <a:pt x="72874" y="9005"/>
                  <a:pt x="71660" y="9005"/>
                  <a:pt x="70446" y="8983"/>
                </a:cubicBezTo>
                <a:cubicBezTo>
                  <a:pt x="70137" y="8983"/>
                  <a:pt x="69828" y="8939"/>
                  <a:pt x="69519" y="8895"/>
                </a:cubicBezTo>
                <a:cubicBezTo>
                  <a:pt x="69453" y="8895"/>
                  <a:pt x="69387" y="8873"/>
                  <a:pt x="69342" y="8851"/>
                </a:cubicBezTo>
                <a:cubicBezTo>
                  <a:pt x="69276" y="8785"/>
                  <a:pt x="69232" y="8718"/>
                  <a:pt x="69210" y="8652"/>
                </a:cubicBezTo>
                <a:cubicBezTo>
                  <a:pt x="69188" y="8608"/>
                  <a:pt x="69276" y="8520"/>
                  <a:pt x="69320" y="8520"/>
                </a:cubicBezTo>
                <a:cubicBezTo>
                  <a:pt x="69541" y="8476"/>
                  <a:pt x="69762" y="8454"/>
                  <a:pt x="69982" y="8432"/>
                </a:cubicBezTo>
                <a:cubicBezTo>
                  <a:pt x="70291" y="8409"/>
                  <a:pt x="70622" y="8409"/>
                  <a:pt x="70954" y="8387"/>
                </a:cubicBezTo>
                <a:cubicBezTo>
                  <a:pt x="71020" y="8387"/>
                  <a:pt x="71086" y="8299"/>
                  <a:pt x="71218" y="8189"/>
                </a:cubicBezTo>
                <a:cubicBezTo>
                  <a:pt x="71042" y="8167"/>
                  <a:pt x="70954" y="8145"/>
                  <a:pt x="70865" y="8145"/>
                </a:cubicBezTo>
                <a:cubicBezTo>
                  <a:pt x="70701" y="8163"/>
                  <a:pt x="70537" y="8171"/>
                  <a:pt x="70374" y="8171"/>
                </a:cubicBezTo>
                <a:cubicBezTo>
                  <a:pt x="69943" y="8171"/>
                  <a:pt x="69516" y="8114"/>
                  <a:pt x="69100" y="8034"/>
                </a:cubicBezTo>
                <a:cubicBezTo>
                  <a:pt x="69069" y="8030"/>
                  <a:pt x="69038" y="8028"/>
                  <a:pt x="69007" y="8028"/>
                </a:cubicBezTo>
                <a:cubicBezTo>
                  <a:pt x="68883" y="8028"/>
                  <a:pt x="68760" y="8056"/>
                  <a:pt x="68636" y="8056"/>
                </a:cubicBezTo>
                <a:cubicBezTo>
                  <a:pt x="68489" y="8049"/>
                  <a:pt x="68342" y="8049"/>
                  <a:pt x="68195" y="8049"/>
                </a:cubicBezTo>
                <a:lnTo>
                  <a:pt x="68195" y="8049"/>
                </a:lnTo>
                <a:cubicBezTo>
                  <a:pt x="67901" y="8049"/>
                  <a:pt x="67606" y="8049"/>
                  <a:pt x="67312" y="7990"/>
                </a:cubicBezTo>
                <a:cubicBezTo>
                  <a:pt x="67058" y="7942"/>
                  <a:pt x="66815" y="7906"/>
                  <a:pt x="66566" y="7906"/>
                </a:cubicBezTo>
                <a:cubicBezTo>
                  <a:pt x="66470" y="7906"/>
                  <a:pt x="66373" y="7912"/>
                  <a:pt x="66275" y="7924"/>
                </a:cubicBezTo>
                <a:cubicBezTo>
                  <a:pt x="66176" y="7924"/>
                  <a:pt x="66076" y="7929"/>
                  <a:pt x="65977" y="7929"/>
                </a:cubicBezTo>
                <a:cubicBezTo>
                  <a:pt x="65878" y="7929"/>
                  <a:pt x="65778" y="7924"/>
                  <a:pt x="65679" y="7902"/>
                </a:cubicBezTo>
                <a:cubicBezTo>
                  <a:pt x="65480" y="7880"/>
                  <a:pt x="65282" y="7836"/>
                  <a:pt x="65171" y="7593"/>
                </a:cubicBezTo>
                <a:cubicBezTo>
                  <a:pt x="65260" y="7549"/>
                  <a:pt x="65304" y="7483"/>
                  <a:pt x="65392" y="7460"/>
                </a:cubicBezTo>
                <a:cubicBezTo>
                  <a:pt x="65498" y="7413"/>
                  <a:pt x="65611" y="7391"/>
                  <a:pt x="65727" y="7391"/>
                </a:cubicBezTo>
                <a:cubicBezTo>
                  <a:pt x="65827" y="7391"/>
                  <a:pt x="65930" y="7408"/>
                  <a:pt x="66032" y="7438"/>
                </a:cubicBezTo>
                <a:cubicBezTo>
                  <a:pt x="66145" y="7469"/>
                  <a:pt x="66257" y="7486"/>
                  <a:pt x="66370" y="7486"/>
                </a:cubicBezTo>
                <a:cubicBezTo>
                  <a:pt x="66500" y="7486"/>
                  <a:pt x="66630" y="7464"/>
                  <a:pt x="66760" y="7416"/>
                </a:cubicBezTo>
                <a:cubicBezTo>
                  <a:pt x="66804" y="7394"/>
                  <a:pt x="66893" y="7306"/>
                  <a:pt x="66871" y="7284"/>
                </a:cubicBezTo>
                <a:cubicBezTo>
                  <a:pt x="66849" y="7218"/>
                  <a:pt x="66782" y="7129"/>
                  <a:pt x="66716" y="7107"/>
                </a:cubicBezTo>
                <a:cubicBezTo>
                  <a:pt x="66664" y="7101"/>
                  <a:pt x="66613" y="7098"/>
                  <a:pt x="66561" y="7098"/>
                </a:cubicBezTo>
                <a:cubicBezTo>
                  <a:pt x="66436" y="7098"/>
                  <a:pt x="66311" y="7114"/>
                  <a:pt x="66187" y="7129"/>
                </a:cubicBezTo>
                <a:cubicBezTo>
                  <a:pt x="65944" y="7129"/>
                  <a:pt x="65679" y="7129"/>
                  <a:pt x="65436" y="7019"/>
                </a:cubicBezTo>
                <a:cubicBezTo>
                  <a:pt x="65613" y="6423"/>
                  <a:pt x="66142" y="6556"/>
                  <a:pt x="66584" y="6401"/>
                </a:cubicBezTo>
                <a:cubicBezTo>
                  <a:pt x="66496" y="6313"/>
                  <a:pt x="66451" y="6247"/>
                  <a:pt x="66407" y="6247"/>
                </a:cubicBezTo>
                <a:cubicBezTo>
                  <a:pt x="66164" y="6225"/>
                  <a:pt x="65922" y="6203"/>
                  <a:pt x="65679" y="6180"/>
                </a:cubicBezTo>
                <a:cubicBezTo>
                  <a:pt x="65458" y="6158"/>
                  <a:pt x="65238" y="6158"/>
                  <a:pt x="65017" y="6114"/>
                </a:cubicBezTo>
                <a:cubicBezTo>
                  <a:pt x="64973" y="6114"/>
                  <a:pt x="64929" y="6004"/>
                  <a:pt x="64907" y="5916"/>
                </a:cubicBezTo>
                <a:cubicBezTo>
                  <a:pt x="64907" y="5896"/>
                  <a:pt x="64976" y="5824"/>
                  <a:pt x="65023" y="5824"/>
                </a:cubicBezTo>
                <a:cubicBezTo>
                  <a:pt x="65029" y="5824"/>
                  <a:pt x="65034" y="5825"/>
                  <a:pt x="65039" y="5827"/>
                </a:cubicBezTo>
                <a:cubicBezTo>
                  <a:pt x="65078" y="5829"/>
                  <a:pt x="65118" y="5830"/>
                  <a:pt x="65157" y="5830"/>
                </a:cubicBezTo>
                <a:cubicBezTo>
                  <a:pt x="65393" y="5830"/>
                  <a:pt x="65629" y="5805"/>
                  <a:pt x="65861" y="5805"/>
                </a:cubicBezTo>
                <a:cubicBezTo>
                  <a:pt x="66131" y="5805"/>
                  <a:pt x="66396" y="5838"/>
                  <a:pt x="66650" y="5982"/>
                </a:cubicBezTo>
                <a:cubicBezTo>
                  <a:pt x="66968" y="5823"/>
                  <a:pt x="67286" y="5777"/>
                  <a:pt x="67598" y="5777"/>
                </a:cubicBezTo>
                <a:cubicBezTo>
                  <a:pt x="67762" y="5777"/>
                  <a:pt x="67925" y="5790"/>
                  <a:pt x="68085" y="5805"/>
                </a:cubicBezTo>
                <a:cubicBezTo>
                  <a:pt x="68541" y="5864"/>
                  <a:pt x="68997" y="5864"/>
                  <a:pt x="69453" y="5864"/>
                </a:cubicBezTo>
                <a:lnTo>
                  <a:pt x="69453" y="5864"/>
                </a:lnTo>
                <a:cubicBezTo>
                  <a:pt x="69681" y="5864"/>
                  <a:pt x="69909" y="5864"/>
                  <a:pt x="70137" y="5871"/>
                </a:cubicBezTo>
                <a:cubicBezTo>
                  <a:pt x="70631" y="5897"/>
                  <a:pt x="71124" y="5906"/>
                  <a:pt x="71618" y="5906"/>
                </a:cubicBezTo>
                <a:cubicBezTo>
                  <a:pt x="72382" y="5906"/>
                  <a:pt x="73146" y="5885"/>
                  <a:pt x="73911" y="5871"/>
                </a:cubicBezTo>
                <a:cubicBezTo>
                  <a:pt x="74794" y="5849"/>
                  <a:pt x="75676" y="5871"/>
                  <a:pt x="76537" y="5673"/>
                </a:cubicBezTo>
                <a:cubicBezTo>
                  <a:pt x="76636" y="5651"/>
                  <a:pt x="76736" y="5645"/>
                  <a:pt x="76835" y="5645"/>
                </a:cubicBezTo>
                <a:cubicBezTo>
                  <a:pt x="76934" y="5645"/>
                  <a:pt x="77034" y="5651"/>
                  <a:pt x="77133" y="5651"/>
                </a:cubicBezTo>
                <a:cubicBezTo>
                  <a:pt x="77232" y="5660"/>
                  <a:pt x="77331" y="5664"/>
                  <a:pt x="77430" y="5664"/>
                </a:cubicBezTo>
                <a:cubicBezTo>
                  <a:pt x="77816" y="5664"/>
                  <a:pt x="78199" y="5597"/>
                  <a:pt x="78567" y="5474"/>
                </a:cubicBezTo>
                <a:cubicBezTo>
                  <a:pt x="79159" y="5252"/>
                  <a:pt x="79782" y="5154"/>
                  <a:pt x="80409" y="5154"/>
                </a:cubicBezTo>
                <a:cubicBezTo>
                  <a:pt x="80531" y="5154"/>
                  <a:pt x="80653" y="5158"/>
                  <a:pt x="80774" y="5165"/>
                </a:cubicBezTo>
                <a:cubicBezTo>
                  <a:pt x="81070" y="5184"/>
                  <a:pt x="81365" y="5264"/>
                  <a:pt x="81647" y="5264"/>
                </a:cubicBezTo>
                <a:cubicBezTo>
                  <a:pt x="81703" y="5264"/>
                  <a:pt x="81757" y="5261"/>
                  <a:pt x="81812" y="5254"/>
                </a:cubicBezTo>
                <a:cubicBezTo>
                  <a:pt x="82165" y="5209"/>
                  <a:pt x="82474" y="4989"/>
                  <a:pt x="82805" y="4856"/>
                </a:cubicBezTo>
                <a:cubicBezTo>
                  <a:pt x="83246" y="4680"/>
                  <a:pt x="83688" y="4503"/>
                  <a:pt x="84151" y="4327"/>
                </a:cubicBezTo>
                <a:cubicBezTo>
                  <a:pt x="84328" y="4238"/>
                  <a:pt x="85541" y="4018"/>
                  <a:pt x="85762" y="4018"/>
                </a:cubicBezTo>
                <a:cubicBezTo>
                  <a:pt x="86579" y="4040"/>
                  <a:pt x="87395" y="4040"/>
                  <a:pt x="88212" y="4062"/>
                </a:cubicBezTo>
                <a:cubicBezTo>
                  <a:pt x="88256" y="4062"/>
                  <a:pt x="88300" y="3996"/>
                  <a:pt x="88388" y="3951"/>
                </a:cubicBezTo>
                <a:cubicBezTo>
                  <a:pt x="88206" y="3802"/>
                  <a:pt x="88012" y="3765"/>
                  <a:pt x="87814" y="3765"/>
                </a:cubicBezTo>
                <a:cubicBezTo>
                  <a:pt x="87748" y="3765"/>
                  <a:pt x="87682" y="3769"/>
                  <a:pt x="87616" y="3775"/>
                </a:cubicBezTo>
                <a:cubicBezTo>
                  <a:pt x="87528" y="3781"/>
                  <a:pt x="87441" y="3784"/>
                  <a:pt x="87354" y="3784"/>
                </a:cubicBezTo>
                <a:cubicBezTo>
                  <a:pt x="86801" y="3784"/>
                  <a:pt x="86251" y="3675"/>
                  <a:pt x="85718" y="3598"/>
                </a:cubicBezTo>
                <a:cubicBezTo>
                  <a:pt x="85630" y="3576"/>
                  <a:pt x="85541" y="3532"/>
                  <a:pt x="85475" y="3488"/>
                </a:cubicBezTo>
                <a:cubicBezTo>
                  <a:pt x="85453" y="3466"/>
                  <a:pt x="85453" y="3333"/>
                  <a:pt x="85475" y="3311"/>
                </a:cubicBezTo>
                <a:cubicBezTo>
                  <a:pt x="85541" y="3267"/>
                  <a:pt x="85630" y="3245"/>
                  <a:pt x="85718" y="3223"/>
                </a:cubicBezTo>
                <a:cubicBezTo>
                  <a:pt x="86336" y="3157"/>
                  <a:pt x="86932" y="3091"/>
                  <a:pt x="87550" y="3002"/>
                </a:cubicBezTo>
                <a:cubicBezTo>
                  <a:pt x="87660" y="3002"/>
                  <a:pt x="87770" y="2958"/>
                  <a:pt x="87726" y="2804"/>
                </a:cubicBezTo>
                <a:cubicBezTo>
                  <a:pt x="87351" y="2760"/>
                  <a:pt x="86998" y="2716"/>
                  <a:pt x="86623" y="2649"/>
                </a:cubicBezTo>
                <a:cubicBezTo>
                  <a:pt x="85850" y="2561"/>
                  <a:pt x="85850" y="2561"/>
                  <a:pt x="85564" y="2340"/>
                </a:cubicBezTo>
                <a:cubicBezTo>
                  <a:pt x="86071" y="2031"/>
                  <a:pt x="86689" y="2230"/>
                  <a:pt x="87197" y="1965"/>
                </a:cubicBezTo>
                <a:cubicBezTo>
                  <a:pt x="87153" y="1921"/>
                  <a:pt x="87153" y="1877"/>
                  <a:pt x="87130" y="1877"/>
                </a:cubicBezTo>
                <a:cubicBezTo>
                  <a:pt x="86446" y="1855"/>
                  <a:pt x="85784" y="1811"/>
                  <a:pt x="85100" y="1811"/>
                </a:cubicBezTo>
                <a:cubicBezTo>
                  <a:pt x="84931" y="1803"/>
                  <a:pt x="84762" y="1801"/>
                  <a:pt x="84592" y="1801"/>
                </a:cubicBezTo>
                <a:cubicBezTo>
                  <a:pt x="84254" y="1801"/>
                  <a:pt x="83916" y="1811"/>
                  <a:pt x="83577" y="1811"/>
                </a:cubicBezTo>
                <a:cubicBezTo>
                  <a:pt x="83489" y="1811"/>
                  <a:pt x="83401" y="1789"/>
                  <a:pt x="83334" y="1744"/>
                </a:cubicBezTo>
                <a:cubicBezTo>
                  <a:pt x="83048" y="1524"/>
                  <a:pt x="82717" y="1502"/>
                  <a:pt x="82386" y="1502"/>
                </a:cubicBezTo>
                <a:cubicBezTo>
                  <a:pt x="82367" y="1505"/>
                  <a:pt x="82349" y="1506"/>
                  <a:pt x="82331" y="1506"/>
                </a:cubicBezTo>
                <a:cubicBezTo>
                  <a:pt x="82217" y="1506"/>
                  <a:pt x="82106" y="1452"/>
                  <a:pt x="82010" y="1413"/>
                </a:cubicBezTo>
                <a:cubicBezTo>
                  <a:pt x="81812" y="1391"/>
                  <a:pt x="81613" y="1325"/>
                  <a:pt x="81414" y="1325"/>
                </a:cubicBezTo>
                <a:cubicBezTo>
                  <a:pt x="80598" y="1281"/>
                  <a:pt x="79781" y="1259"/>
                  <a:pt x="78965" y="1259"/>
                </a:cubicBezTo>
                <a:cubicBezTo>
                  <a:pt x="78479" y="1237"/>
                  <a:pt x="78457" y="1259"/>
                  <a:pt x="78038" y="950"/>
                </a:cubicBezTo>
                <a:cubicBezTo>
                  <a:pt x="77701" y="1134"/>
                  <a:pt x="77343" y="1222"/>
                  <a:pt x="76972" y="1222"/>
                </a:cubicBezTo>
                <a:cubicBezTo>
                  <a:pt x="76807" y="1222"/>
                  <a:pt x="76640" y="1205"/>
                  <a:pt x="76471" y="1171"/>
                </a:cubicBezTo>
                <a:cubicBezTo>
                  <a:pt x="76449" y="1163"/>
                  <a:pt x="76424" y="1161"/>
                  <a:pt x="76400" y="1161"/>
                </a:cubicBezTo>
                <a:cubicBezTo>
                  <a:pt x="76351" y="1161"/>
                  <a:pt x="76302" y="1171"/>
                  <a:pt x="76272" y="1171"/>
                </a:cubicBezTo>
                <a:cubicBezTo>
                  <a:pt x="76173" y="1179"/>
                  <a:pt x="76076" y="1183"/>
                  <a:pt x="75979" y="1183"/>
                </a:cubicBezTo>
                <a:cubicBezTo>
                  <a:pt x="75560" y="1183"/>
                  <a:pt x="75162" y="1114"/>
                  <a:pt x="74749" y="1060"/>
                </a:cubicBezTo>
                <a:cubicBezTo>
                  <a:pt x="74551" y="1016"/>
                  <a:pt x="74352" y="1016"/>
                  <a:pt x="74154" y="1016"/>
                </a:cubicBezTo>
                <a:cubicBezTo>
                  <a:pt x="73823" y="1040"/>
                  <a:pt x="73499" y="1063"/>
                  <a:pt x="73175" y="1063"/>
                </a:cubicBezTo>
                <a:cubicBezTo>
                  <a:pt x="72892" y="1063"/>
                  <a:pt x="72609" y="1045"/>
                  <a:pt x="72322" y="994"/>
                </a:cubicBezTo>
                <a:cubicBezTo>
                  <a:pt x="72101" y="972"/>
                  <a:pt x="71880" y="972"/>
                  <a:pt x="71660" y="972"/>
                </a:cubicBezTo>
                <a:cubicBezTo>
                  <a:pt x="71086" y="950"/>
                  <a:pt x="70512" y="950"/>
                  <a:pt x="69938" y="928"/>
                </a:cubicBezTo>
                <a:cubicBezTo>
                  <a:pt x="69453" y="928"/>
                  <a:pt x="68967" y="906"/>
                  <a:pt x="68482" y="906"/>
                </a:cubicBezTo>
                <a:cubicBezTo>
                  <a:pt x="68158" y="906"/>
                  <a:pt x="67844" y="827"/>
                  <a:pt x="67527" y="827"/>
                </a:cubicBezTo>
                <a:cubicBezTo>
                  <a:pt x="67368" y="827"/>
                  <a:pt x="67209" y="847"/>
                  <a:pt x="67047" y="906"/>
                </a:cubicBezTo>
                <a:cubicBezTo>
                  <a:pt x="67028" y="912"/>
                  <a:pt x="67008" y="915"/>
                  <a:pt x="66989" y="915"/>
                </a:cubicBezTo>
                <a:cubicBezTo>
                  <a:pt x="66942" y="915"/>
                  <a:pt x="66895" y="899"/>
                  <a:pt x="66849" y="884"/>
                </a:cubicBezTo>
                <a:cubicBezTo>
                  <a:pt x="66617" y="829"/>
                  <a:pt x="66385" y="812"/>
                  <a:pt x="66153" y="812"/>
                </a:cubicBezTo>
                <a:cubicBezTo>
                  <a:pt x="65922" y="812"/>
                  <a:pt x="65690" y="829"/>
                  <a:pt x="65458" y="840"/>
                </a:cubicBezTo>
                <a:cubicBezTo>
                  <a:pt x="65061" y="840"/>
                  <a:pt x="65061" y="840"/>
                  <a:pt x="64818" y="420"/>
                </a:cubicBezTo>
                <a:cubicBezTo>
                  <a:pt x="64752" y="464"/>
                  <a:pt x="64686" y="487"/>
                  <a:pt x="64664" y="531"/>
                </a:cubicBezTo>
                <a:cubicBezTo>
                  <a:pt x="64503" y="727"/>
                  <a:pt x="64313" y="808"/>
                  <a:pt x="64105" y="808"/>
                </a:cubicBezTo>
                <a:cubicBezTo>
                  <a:pt x="64057" y="808"/>
                  <a:pt x="64008" y="804"/>
                  <a:pt x="63958" y="795"/>
                </a:cubicBezTo>
                <a:cubicBezTo>
                  <a:pt x="63825" y="795"/>
                  <a:pt x="63693" y="773"/>
                  <a:pt x="63560" y="751"/>
                </a:cubicBezTo>
                <a:cubicBezTo>
                  <a:pt x="63124" y="732"/>
                  <a:pt x="62687" y="681"/>
                  <a:pt x="62250" y="681"/>
                </a:cubicBezTo>
                <a:cubicBezTo>
                  <a:pt x="62179" y="681"/>
                  <a:pt x="62108" y="682"/>
                  <a:pt x="62037" y="685"/>
                </a:cubicBezTo>
                <a:cubicBezTo>
                  <a:pt x="61659" y="716"/>
                  <a:pt x="61284" y="732"/>
                  <a:pt x="60910" y="732"/>
                </a:cubicBezTo>
                <a:cubicBezTo>
                  <a:pt x="60479" y="732"/>
                  <a:pt x="60047" y="710"/>
                  <a:pt x="59610" y="663"/>
                </a:cubicBezTo>
                <a:cubicBezTo>
                  <a:pt x="59411" y="641"/>
                  <a:pt x="59213" y="619"/>
                  <a:pt x="59014" y="619"/>
                </a:cubicBezTo>
                <a:cubicBezTo>
                  <a:pt x="58503" y="619"/>
                  <a:pt x="57992" y="664"/>
                  <a:pt x="57484" y="664"/>
                </a:cubicBezTo>
                <a:cubicBezTo>
                  <a:pt x="57049" y="664"/>
                  <a:pt x="56617" y="631"/>
                  <a:pt x="56189" y="509"/>
                </a:cubicBezTo>
                <a:cubicBezTo>
                  <a:pt x="56164" y="504"/>
                  <a:pt x="56138" y="503"/>
                  <a:pt x="56113" y="503"/>
                </a:cubicBezTo>
                <a:cubicBezTo>
                  <a:pt x="56006" y="503"/>
                  <a:pt x="55899" y="535"/>
                  <a:pt x="55792" y="553"/>
                </a:cubicBezTo>
                <a:cubicBezTo>
                  <a:pt x="55473" y="569"/>
                  <a:pt x="55155" y="612"/>
                  <a:pt x="54836" y="612"/>
                </a:cubicBezTo>
                <a:cubicBezTo>
                  <a:pt x="54736" y="612"/>
                  <a:pt x="54635" y="607"/>
                  <a:pt x="54534" y="597"/>
                </a:cubicBezTo>
                <a:cubicBezTo>
                  <a:pt x="54249" y="571"/>
                  <a:pt x="53965" y="560"/>
                  <a:pt x="53681" y="560"/>
                </a:cubicBezTo>
                <a:cubicBezTo>
                  <a:pt x="53480" y="560"/>
                  <a:pt x="53278" y="566"/>
                  <a:pt x="53077" y="575"/>
                </a:cubicBezTo>
                <a:cubicBezTo>
                  <a:pt x="52956" y="586"/>
                  <a:pt x="52835" y="591"/>
                  <a:pt x="52713" y="591"/>
                </a:cubicBezTo>
                <a:cubicBezTo>
                  <a:pt x="52592" y="591"/>
                  <a:pt x="52470" y="586"/>
                  <a:pt x="52349" y="575"/>
                </a:cubicBezTo>
                <a:cubicBezTo>
                  <a:pt x="51908" y="553"/>
                  <a:pt x="51444" y="509"/>
                  <a:pt x="50981" y="509"/>
                </a:cubicBezTo>
                <a:cubicBezTo>
                  <a:pt x="50606" y="509"/>
                  <a:pt x="50230" y="509"/>
                  <a:pt x="49855" y="553"/>
                </a:cubicBezTo>
                <a:cubicBezTo>
                  <a:pt x="49790" y="563"/>
                  <a:pt x="49728" y="567"/>
                  <a:pt x="49669" y="567"/>
                </a:cubicBezTo>
                <a:cubicBezTo>
                  <a:pt x="49332" y="567"/>
                  <a:pt x="49104" y="402"/>
                  <a:pt x="48972" y="45"/>
                </a:cubicBezTo>
                <a:cubicBezTo>
                  <a:pt x="48972" y="23"/>
                  <a:pt x="48906" y="23"/>
                  <a:pt x="488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5957063" y="4796856"/>
            <a:ext cx="2254400" cy="454300"/>
          </a:xfrm>
          <a:custGeom>
            <a:avLst/>
            <a:gdLst/>
            <a:ahLst/>
            <a:cxnLst/>
            <a:rect l="l" t="t" r="r" b="b"/>
            <a:pathLst>
              <a:path w="90176" h="18172" extrusionOk="0">
                <a:moveTo>
                  <a:pt x="35731" y="12073"/>
                </a:moveTo>
                <a:cubicBezTo>
                  <a:pt x="35753" y="12073"/>
                  <a:pt x="35753" y="12095"/>
                  <a:pt x="35775" y="12117"/>
                </a:cubicBezTo>
                <a:cubicBezTo>
                  <a:pt x="35775" y="12117"/>
                  <a:pt x="35753" y="12139"/>
                  <a:pt x="35753" y="12161"/>
                </a:cubicBezTo>
                <a:cubicBezTo>
                  <a:pt x="35731" y="12139"/>
                  <a:pt x="35708" y="12117"/>
                  <a:pt x="35664" y="12117"/>
                </a:cubicBezTo>
                <a:cubicBezTo>
                  <a:pt x="35686" y="12095"/>
                  <a:pt x="35708" y="12073"/>
                  <a:pt x="35731" y="12073"/>
                </a:cubicBezTo>
                <a:close/>
                <a:moveTo>
                  <a:pt x="36616" y="12034"/>
                </a:moveTo>
                <a:cubicBezTo>
                  <a:pt x="36630" y="12034"/>
                  <a:pt x="36646" y="12040"/>
                  <a:pt x="36657" y="12051"/>
                </a:cubicBezTo>
                <a:cubicBezTo>
                  <a:pt x="36856" y="12117"/>
                  <a:pt x="36988" y="12316"/>
                  <a:pt x="36966" y="12470"/>
                </a:cubicBezTo>
                <a:cubicBezTo>
                  <a:pt x="36922" y="12492"/>
                  <a:pt x="36878" y="12536"/>
                  <a:pt x="36856" y="12536"/>
                </a:cubicBezTo>
                <a:cubicBezTo>
                  <a:pt x="36657" y="12492"/>
                  <a:pt x="36569" y="12338"/>
                  <a:pt x="36525" y="12161"/>
                </a:cubicBezTo>
                <a:cubicBezTo>
                  <a:pt x="36525" y="12139"/>
                  <a:pt x="36569" y="12095"/>
                  <a:pt x="36591" y="12051"/>
                </a:cubicBezTo>
                <a:cubicBezTo>
                  <a:pt x="36591" y="12040"/>
                  <a:pt x="36602" y="12034"/>
                  <a:pt x="36616" y="12034"/>
                </a:cubicBezTo>
                <a:close/>
                <a:moveTo>
                  <a:pt x="34870" y="12205"/>
                </a:moveTo>
                <a:cubicBezTo>
                  <a:pt x="34936" y="12272"/>
                  <a:pt x="35046" y="12338"/>
                  <a:pt x="35090" y="12426"/>
                </a:cubicBezTo>
                <a:cubicBezTo>
                  <a:pt x="35113" y="12514"/>
                  <a:pt x="35090" y="12647"/>
                  <a:pt x="35024" y="12735"/>
                </a:cubicBezTo>
                <a:cubicBezTo>
                  <a:pt x="35008" y="12767"/>
                  <a:pt x="34933" y="12788"/>
                  <a:pt x="34868" y="12788"/>
                </a:cubicBezTo>
                <a:cubicBezTo>
                  <a:pt x="34844" y="12788"/>
                  <a:pt x="34821" y="12785"/>
                  <a:pt x="34804" y="12779"/>
                </a:cubicBezTo>
                <a:cubicBezTo>
                  <a:pt x="34649" y="12691"/>
                  <a:pt x="34583" y="12492"/>
                  <a:pt x="34693" y="12316"/>
                </a:cubicBezTo>
                <a:cubicBezTo>
                  <a:pt x="34715" y="12272"/>
                  <a:pt x="34782" y="12249"/>
                  <a:pt x="34870" y="12205"/>
                </a:cubicBezTo>
                <a:close/>
                <a:moveTo>
                  <a:pt x="39659" y="13993"/>
                </a:moveTo>
                <a:cubicBezTo>
                  <a:pt x="40012" y="14059"/>
                  <a:pt x="40365" y="14125"/>
                  <a:pt x="40740" y="14192"/>
                </a:cubicBezTo>
                <a:cubicBezTo>
                  <a:pt x="40413" y="14280"/>
                  <a:pt x="40093" y="14332"/>
                  <a:pt x="39760" y="14332"/>
                </a:cubicBezTo>
                <a:cubicBezTo>
                  <a:pt x="39509" y="14332"/>
                  <a:pt x="39250" y="14302"/>
                  <a:pt x="38975" y="14236"/>
                </a:cubicBezTo>
                <a:cubicBezTo>
                  <a:pt x="39085" y="14125"/>
                  <a:pt x="39151" y="14037"/>
                  <a:pt x="39195" y="14037"/>
                </a:cubicBezTo>
                <a:cubicBezTo>
                  <a:pt x="39350" y="13993"/>
                  <a:pt x="39504" y="13993"/>
                  <a:pt x="39659" y="13993"/>
                </a:cubicBezTo>
                <a:close/>
                <a:moveTo>
                  <a:pt x="75787" y="16178"/>
                </a:moveTo>
                <a:cubicBezTo>
                  <a:pt x="75853" y="16178"/>
                  <a:pt x="75941" y="16178"/>
                  <a:pt x="76029" y="16200"/>
                </a:cubicBezTo>
                <a:cubicBezTo>
                  <a:pt x="76051" y="16200"/>
                  <a:pt x="76073" y="16266"/>
                  <a:pt x="76073" y="16288"/>
                </a:cubicBezTo>
                <a:cubicBezTo>
                  <a:pt x="76051" y="16310"/>
                  <a:pt x="76007" y="16332"/>
                  <a:pt x="75963" y="16354"/>
                </a:cubicBezTo>
                <a:cubicBezTo>
                  <a:pt x="75919" y="16332"/>
                  <a:pt x="75853" y="16310"/>
                  <a:pt x="75809" y="16288"/>
                </a:cubicBezTo>
                <a:cubicBezTo>
                  <a:pt x="75787" y="16266"/>
                  <a:pt x="75787" y="16200"/>
                  <a:pt x="75787" y="16178"/>
                </a:cubicBezTo>
                <a:close/>
                <a:moveTo>
                  <a:pt x="47780" y="16399"/>
                </a:moveTo>
                <a:cubicBezTo>
                  <a:pt x="47780" y="16399"/>
                  <a:pt x="47802" y="16421"/>
                  <a:pt x="47825" y="16421"/>
                </a:cubicBezTo>
                <a:cubicBezTo>
                  <a:pt x="47802" y="16443"/>
                  <a:pt x="47780" y="16465"/>
                  <a:pt x="47736" y="16487"/>
                </a:cubicBezTo>
                <a:cubicBezTo>
                  <a:pt x="47736" y="16487"/>
                  <a:pt x="47714" y="16465"/>
                  <a:pt x="47692" y="16465"/>
                </a:cubicBezTo>
                <a:cubicBezTo>
                  <a:pt x="47714" y="16443"/>
                  <a:pt x="47736" y="16421"/>
                  <a:pt x="47780" y="16399"/>
                </a:cubicBezTo>
                <a:close/>
                <a:moveTo>
                  <a:pt x="63639" y="16340"/>
                </a:moveTo>
                <a:cubicBezTo>
                  <a:pt x="63752" y="16340"/>
                  <a:pt x="63859" y="16365"/>
                  <a:pt x="63935" y="16421"/>
                </a:cubicBezTo>
                <a:cubicBezTo>
                  <a:pt x="63957" y="16443"/>
                  <a:pt x="63957" y="16509"/>
                  <a:pt x="63979" y="16553"/>
                </a:cubicBezTo>
                <a:cubicBezTo>
                  <a:pt x="63935" y="16597"/>
                  <a:pt x="63913" y="16663"/>
                  <a:pt x="63869" y="16685"/>
                </a:cubicBezTo>
                <a:cubicBezTo>
                  <a:pt x="63648" y="16774"/>
                  <a:pt x="63428" y="16818"/>
                  <a:pt x="63185" y="16884"/>
                </a:cubicBezTo>
                <a:cubicBezTo>
                  <a:pt x="63179" y="16886"/>
                  <a:pt x="63173" y="16886"/>
                  <a:pt x="63167" y="16886"/>
                </a:cubicBezTo>
                <a:cubicBezTo>
                  <a:pt x="63083" y="16886"/>
                  <a:pt x="62989" y="16744"/>
                  <a:pt x="63030" y="16641"/>
                </a:cubicBezTo>
                <a:cubicBezTo>
                  <a:pt x="63106" y="16460"/>
                  <a:pt x="63390" y="16340"/>
                  <a:pt x="63639" y="16340"/>
                </a:cubicBezTo>
                <a:close/>
                <a:moveTo>
                  <a:pt x="30368" y="16796"/>
                </a:moveTo>
                <a:cubicBezTo>
                  <a:pt x="30412" y="16818"/>
                  <a:pt x="30434" y="16840"/>
                  <a:pt x="30456" y="16862"/>
                </a:cubicBezTo>
                <a:cubicBezTo>
                  <a:pt x="30434" y="16884"/>
                  <a:pt x="30412" y="16884"/>
                  <a:pt x="30390" y="16906"/>
                </a:cubicBezTo>
                <a:cubicBezTo>
                  <a:pt x="30368" y="16884"/>
                  <a:pt x="30346" y="16862"/>
                  <a:pt x="30323" y="16818"/>
                </a:cubicBezTo>
                <a:cubicBezTo>
                  <a:pt x="30323" y="16818"/>
                  <a:pt x="30368" y="16796"/>
                  <a:pt x="30368" y="16796"/>
                </a:cubicBezTo>
                <a:close/>
                <a:moveTo>
                  <a:pt x="60934" y="16487"/>
                </a:moveTo>
                <a:cubicBezTo>
                  <a:pt x="61000" y="16487"/>
                  <a:pt x="61088" y="16531"/>
                  <a:pt x="61155" y="16575"/>
                </a:cubicBezTo>
                <a:cubicBezTo>
                  <a:pt x="61221" y="16641"/>
                  <a:pt x="61132" y="16774"/>
                  <a:pt x="61000" y="16818"/>
                </a:cubicBezTo>
                <a:cubicBezTo>
                  <a:pt x="60846" y="16862"/>
                  <a:pt x="60713" y="16884"/>
                  <a:pt x="60470" y="16906"/>
                </a:cubicBezTo>
                <a:cubicBezTo>
                  <a:pt x="60559" y="16575"/>
                  <a:pt x="60735" y="16509"/>
                  <a:pt x="60934" y="16487"/>
                </a:cubicBezTo>
                <a:close/>
                <a:moveTo>
                  <a:pt x="62226" y="16534"/>
                </a:moveTo>
                <a:cubicBezTo>
                  <a:pt x="62389" y="16534"/>
                  <a:pt x="62441" y="16585"/>
                  <a:pt x="62457" y="16730"/>
                </a:cubicBezTo>
                <a:cubicBezTo>
                  <a:pt x="62457" y="16796"/>
                  <a:pt x="62412" y="16906"/>
                  <a:pt x="62368" y="16928"/>
                </a:cubicBezTo>
                <a:cubicBezTo>
                  <a:pt x="62349" y="16941"/>
                  <a:pt x="62326" y="16946"/>
                  <a:pt x="62302" y="16946"/>
                </a:cubicBezTo>
                <a:cubicBezTo>
                  <a:pt x="62243" y="16946"/>
                  <a:pt x="62179" y="16915"/>
                  <a:pt x="62148" y="16884"/>
                </a:cubicBezTo>
                <a:cubicBezTo>
                  <a:pt x="62081" y="16796"/>
                  <a:pt x="62037" y="16663"/>
                  <a:pt x="61993" y="16553"/>
                </a:cubicBezTo>
                <a:cubicBezTo>
                  <a:pt x="62089" y="16541"/>
                  <a:pt x="62166" y="16534"/>
                  <a:pt x="62226" y="16534"/>
                </a:cubicBezTo>
                <a:close/>
                <a:moveTo>
                  <a:pt x="28536" y="16906"/>
                </a:moveTo>
                <a:lnTo>
                  <a:pt x="28558" y="16928"/>
                </a:lnTo>
                <a:lnTo>
                  <a:pt x="28514" y="16950"/>
                </a:lnTo>
                <a:lnTo>
                  <a:pt x="28514" y="16950"/>
                </a:lnTo>
                <a:lnTo>
                  <a:pt x="28536" y="16906"/>
                </a:lnTo>
                <a:close/>
                <a:moveTo>
                  <a:pt x="17854" y="17171"/>
                </a:moveTo>
                <a:cubicBezTo>
                  <a:pt x="17854" y="17171"/>
                  <a:pt x="17854" y="17215"/>
                  <a:pt x="17854" y="17215"/>
                </a:cubicBezTo>
                <a:cubicBezTo>
                  <a:pt x="17832" y="17237"/>
                  <a:pt x="17810" y="17259"/>
                  <a:pt x="17788" y="17259"/>
                </a:cubicBezTo>
                <a:cubicBezTo>
                  <a:pt x="17766" y="17259"/>
                  <a:pt x="17766" y="17237"/>
                  <a:pt x="17766" y="17215"/>
                </a:cubicBezTo>
                <a:cubicBezTo>
                  <a:pt x="17788" y="17193"/>
                  <a:pt x="17810" y="17193"/>
                  <a:pt x="17854" y="17171"/>
                </a:cubicBezTo>
                <a:close/>
                <a:moveTo>
                  <a:pt x="58593" y="16632"/>
                </a:moveTo>
                <a:cubicBezTo>
                  <a:pt x="58668" y="16632"/>
                  <a:pt x="58753" y="16648"/>
                  <a:pt x="58815" y="16663"/>
                </a:cubicBezTo>
                <a:cubicBezTo>
                  <a:pt x="58859" y="16685"/>
                  <a:pt x="58948" y="16774"/>
                  <a:pt x="58925" y="16796"/>
                </a:cubicBezTo>
                <a:cubicBezTo>
                  <a:pt x="58837" y="17039"/>
                  <a:pt x="58749" y="17281"/>
                  <a:pt x="58617" y="17502"/>
                </a:cubicBezTo>
                <a:cubicBezTo>
                  <a:pt x="58544" y="17611"/>
                  <a:pt x="58441" y="17690"/>
                  <a:pt x="58309" y="17690"/>
                </a:cubicBezTo>
                <a:cubicBezTo>
                  <a:pt x="58280" y="17690"/>
                  <a:pt x="58251" y="17686"/>
                  <a:pt x="58219" y="17679"/>
                </a:cubicBezTo>
                <a:cubicBezTo>
                  <a:pt x="58197" y="17656"/>
                  <a:pt x="58153" y="17634"/>
                  <a:pt x="58131" y="17590"/>
                </a:cubicBezTo>
                <a:cubicBezTo>
                  <a:pt x="58014" y="17278"/>
                  <a:pt x="57950" y="17142"/>
                  <a:pt x="57823" y="17142"/>
                </a:cubicBezTo>
                <a:cubicBezTo>
                  <a:pt x="57734" y="17142"/>
                  <a:pt x="57615" y="17208"/>
                  <a:pt x="57425" y="17325"/>
                </a:cubicBezTo>
                <a:cubicBezTo>
                  <a:pt x="57359" y="17348"/>
                  <a:pt x="57292" y="17370"/>
                  <a:pt x="57226" y="17414"/>
                </a:cubicBezTo>
                <a:cubicBezTo>
                  <a:pt x="57005" y="17303"/>
                  <a:pt x="56785" y="17149"/>
                  <a:pt x="56608" y="16950"/>
                </a:cubicBezTo>
                <a:cubicBezTo>
                  <a:pt x="56746" y="16710"/>
                  <a:pt x="56963" y="16683"/>
                  <a:pt x="57157" y="16683"/>
                </a:cubicBezTo>
                <a:cubicBezTo>
                  <a:pt x="57212" y="16683"/>
                  <a:pt x="57265" y="16685"/>
                  <a:pt x="57314" y="16685"/>
                </a:cubicBezTo>
                <a:cubicBezTo>
                  <a:pt x="57336" y="16683"/>
                  <a:pt x="57357" y="16683"/>
                  <a:pt x="57378" y="16683"/>
                </a:cubicBezTo>
                <a:cubicBezTo>
                  <a:pt x="57597" y="16683"/>
                  <a:pt x="57801" y="16780"/>
                  <a:pt x="58043" y="16840"/>
                </a:cubicBezTo>
                <a:cubicBezTo>
                  <a:pt x="58175" y="16774"/>
                  <a:pt x="58330" y="16685"/>
                  <a:pt x="58506" y="16641"/>
                </a:cubicBezTo>
                <a:cubicBezTo>
                  <a:pt x="58532" y="16635"/>
                  <a:pt x="58562" y="16632"/>
                  <a:pt x="58593" y="16632"/>
                </a:cubicBezTo>
                <a:close/>
                <a:moveTo>
                  <a:pt x="79097" y="1"/>
                </a:moveTo>
                <a:cubicBezTo>
                  <a:pt x="79031" y="23"/>
                  <a:pt x="78942" y="45"/>
                  <a:pt x="78898" y="111"/>
                </a:cubicBezTo>
                <a:cubicBezTo>
                  <a:pt x="78679" y="350"/>
                  <a:pt x="78406" y="446"/>
                  <a:pt x="78095" y="446"/>
                </a:cubicBezTo>
                <a:cubicBezTo>
                  <a:pt x="78062" y="446"/>
                  <a:pt x="78028" y="444"/>
                  <a:pt x="77993" y="442"/>
                </a:cubicBezTo>
                <a:cubicBezTo>
                  <a:pt x="77928" y="435"/>
                  <a:pt x="77863" y="433"/>
                  <a:pt x="77798" y="433"/>
                </a:cubicBezTo>
                <a:cubicBezTo>
                  <a:pt x="77593" y="433"/>
                  <a:pt x="77388" y="459"/>
                  <a:pt x="77182" y="459"/>
                </a:cubicBezTo>
                <a:cubicBezTo>
                  <a:pt x="77033" y="459"/>
                  <a:pt x="76884" y="445"/>
                  <a:pt x="76736" y="398"/>
                </a:cubicBezTo>
                <a:cubicBezTo>
                  <a:pt x="76723" y="392"/>
                  <a:pt x="76706" y="389"/>
                  <a:pt x="76688" y="389"/>
                </a:cubicBezTo>
                <a:cubicBezTo>
                  <a:pt x="76643" y="389"/>
                  <a:pt x="76590" y="405"/>
                  <a:pt x="76559" y="420"/>
                </a:cubicBezTo>
                <a:cubicBezTo>
                  <a:pt x="76261" y="515"/>
                  <a:pt x="75963" y="527"/>
                  <a:pt x="75671" y="527"/>
                </a:cubicBezTo>
                <a:cubicBezTo>
                  <a:pt x="75574" y="527"/>
                  <a:pt x="75479" y="525"/>
                  <a:pt x="75383" y="525"/>
                </a:cubicBezTo>
                <a:cubicBezTo>
                  <a:pt x="75296" y="525"/>
                  <a:pt x="75210" y="526"/>
                  <a:pt x="75124" y="531"/>
                </a:cubicBezTo>
                <a:cubicBezTo>
                  <a:pt x="74639" y="531"/>
                  <a:pt x="74131" y="531"/>
                  <a:pt x="73668" y="619"/>
                </a:cubicBezTo>
                <a:cubicBezTo>
                  <a:pt x="73409" y="657"/>
                  <a:pt x="73155" y="687"/>
                  <a:pt x="72902" y="687"/>
                </a:cubicBezTo>
                <a:cubicBezTo>
                  <a:pt x="72574" y="687"/>
                  <a:pt x="72249" y="636"/>
                  <a:pt x="71924" y="486"/>
                </a:cubicBezTo>
                <a:cubicBezTo>
                  <a:pt x="71461" y="817"/>
                  <a:pt x="70953" y="840"/>
                  <a:pt x="70446" y="840"/>
                </a:cubicBezTo>
                <a:cubicBezTo>
                  <a:pt x="70115" y="840"/>
                  <a:pt x="69784" y="862"/>
                  <a:pt x="69453" y="906"/>
                </a:cubicBezTo>
                <a:cubicBezTo>
                  <a:pt x="69322" y="930"/>
                  <a:pt x="69194" y="949"/>
                  <a:pt x="69071" y="949"/>
                </a:cubicBezTo>
                <a:cubicBezTo>
                  <a:pt x="68863" y="949"/>
                  <a:pt x="68670" y="896"/>
                  <a:pt x="68504" y="729"/>
                </a:cubicBezTo>
                <a:cubicBezTo>
                  <a:pt x="68020" y="872"/>
                  <a:pt x="67565" y="1074"/>
                  <a:pt x="67116" y="1074"/>
                </a:cubicBezTo>
                <a:cubicBezTo>
                  <a:pt x="67012" y="1074"/>
                  <a:pt x="66908" y="1063"/>
                  <a:pt x="66804" y="1038"/>
                </a:cubicBezTo>
                <a:cubicBezTo>
                  <a:pt x="66672" y="906"/>
                  <a:pt x="66804" y="751"/>
                  <a:pt x="66606" y="685"/>
                </a:cubicBezTo>
                <a:cubicBezTo>
                  <a:pt x="66517" y="751"/>
                  <a:pt x="66385" y="862"/>
                  <a:pt x="66275" y="950"/>
                </a:cubicBezTo>
                <a:cubicBezTo>
                  <a:pt x="66119" y="1054"/>
                  <a:pt x="65949" y="1090"/>
                  <a:pt x="65777" y="1090"/>
                </a:cubicBezTo>
                <a:cubicBezTo>
                  <a:pt x="65730" y="1090"/>
                  <a:pt x="65682" y="1087"/>
                  <a:pt x="65635" y="1082"/>
                </a:cubicBezTo>
                <a:cubicBezTo>
                  <a:pt x="65436" y="1060"/>
                  <a:pt x="65326" y="928"/>
                  <a:pt x="65215" y="795"/>
                </a:cubicBezTo>
                <a:cubicBezTo>
                  <a:pt x="65193" y="751"/>
                  <a:pt x="65127" y="729"/>
                  <a:pt x="65061" y="707"/>
                </a:cubicBezTo>
                <a:cubicBezTo>
                  <a:pt x="64843" y="1182"/>
                  <a:pt x="64750" y="1285"/>
                  <a:pt x="64318" y="1285"/>
                </a:cubicBezTo>
                <a:cubicBezTo>
                  <a:pt x="64269" y="1285"/>
                  <a:pt x="64215" y="1283"/>
                  <a:pt x="64156" y="1281"/>
                </a:cubicBezTo>
                <a:cubicBezTo>
                  <a:pt x="64079" y="1270"/>
                  <a:pt x="64001" y="1264"/>
                  <a:pt x="63924" y="1264"/>
                </a:cubicBezTo>
                <a:cubicBezTo>
                  <a:pt x="63847" y="1264"/>
                  <a:pt x="63770" y="1270"/>
                  <a:pt x="63692" y="1281"/>
                </a:cubicBezTo>
                <a:cubicBezTo>
                  <a:pt x="63030" y="1303"/>
                  <a:pt x="62368" y="1325"/>
                  <a:pt x="61706" y="1369"/>
                </a:cubicBezTo>
                <a:cubicBezTo>
                  <a:pt x="61463" y="1369"/>
                  <a:pt x="61199" y="1391"/>
                  <a:pt x="60934" y="1391"/>
                </a:cubicBezTo>
                <a:cubicBezTo>
                  <a:pt x="60868" y="1281"/>
                  <a:pt x="60823" y="1193"/>
                  <a:pt x="60779" y="1104"/>
                </a:cubicBezTo>
                <a:cubicBezTo>
                  <a:pt x="60382" y="1193"/>
                  <a:pt x="59985" y="1237"/>
                  <a:pt x="59610" y="1325"/>
                </a:cubicBezTo>
                <a:cubicBezTo>
                  <a:pt x="59436" y="1375"/>
                  <a:pt x="59268" y="1400"/>
                  <a:pt x="59106" y="1400"/>
                </a:cubicBezTo>
                <a:cubicBezTo>
                  <a:pt x="58835" y="1400"/>
                  <a:pt x="58578" y="1331"/>
                  <a:pt x="58330" y="1193"/>
                </a:cubicBezTo>
                <a:cubicBezTo>
                  <a:pt x="58241" y="1149"/>
                  <a:pt x="58175" y="1126"/>
                  <a:pt x="58065" y="1082"/>
                </a:cubicBezTo>
                <a:cubicBezTo>
                  <a:pt x="57977" y="1149"/>
                  <a:pt x="57888" y="1215"/>
                  <a:pt x="57822" y="1281"/>
                </a:cubicBezTo>
                <a:cubicBezTo>
                  <a:pt x="57688" y="1415"/>
                  <a:pt x="57543" y="1469"/>
                  <a:pt x="57381" y="1469"/>
                </a:cubicBezTo>
                <a:cubicBezTo>
                  <a:pt x="57304" y="1469"/>
                  <a:pt x="57223" y="1457"/>
                  <a:pt x="57138" y="1435"/>
                </a:cubicBezTo>
                <a:cubicBezTo>
                  <a:pt x="57072" y="1391"/>
                  <a:pt x="56983" y="1347"/>
                  <a:pt x="56895" y="1325"/>
                </a:cubicBezTo>
                <a:cubicBezTo>
                  <a:pt x="56670" y="1311"/>
                  <a:pt x="56436" y="1261"/>
                  <a:pt x="56198" y="1261"/>
                </a:cubicBezTo>
                <a:cubicBezTo>
                  <a:pt x="56063" y="1261"/>
                  <a:pt x="55928" y="1277"/>
                  <a:pt x="55792" y="1325"/>
                </a:cubicBezTo>
                <a:cubicBezTo>
                  <a:pt x="55402" y="1465"/>
                  <a:pt x="55016" y="1537"/>
                  <a:pt x="54633" y="1537"/>
                </a:cubicBezTo>
                <a:cubicBezTo>
                  <a:pt x="54171" y="1537"/>
                  <a:pt x="53712" y="1432"/>
                  <a:pt x="53254" y="1215"/>
                </a:cubicBezTo>
                <a:cubicBezTo>
                  <a:pt x="53121" y="1281"/>
                  <a:pt x="53011" y="1347"/>
                  <a:pt x="52901" y="1413"/>
                </a:cubicBezTo>
                <a:cubicBezTo>
                  <a:pt x="52702" y="1259"/>
                  <a:pt x="52790" y="1104"/>
                  <a:pt x="52790" y="950"/>
                </a:cubicBezTo>
                <a:cubicBezTo>
                  <a:pt x="52790" y="884"/>
                  <a:pt x="52746" y="817"/>
                  <a:pt x="52702" y="729"/>
                </a:cubicBezTo>
                <a:cubicBezTo>
                  <a:pt x="52525" y="928"/>
                  <a:pt x="52371" y="1082"/>
                  <a:pt x="52216" y="1215"/>
                </a:cubicBezTo>
                <a:cubicBezTo>
                  <a:pt x="52020" y="1370"/>
                  <a:pt x="51906" y="1447"/>
                  <a:pt x="51797" y="1447"/>
                </a:cubicBezTo>
                <a:cubicBezTo>
                  <a:pt x="51673" y="1447"/>
                  <a:pt x="51556" y="1348"/>
                  <a:pt x="51334" y="1149"/>
                </a:cubicBezTo>
                <a:cubicBezTo>
                  <a:pt x="51323" y="1137"/>
                  <a:pt x="51301" y="1137"/>
                  <a:pt x="51273" y="1137"/>
                </a:cubicBezTo>
                <a:cubicBezTo>
                  <a:pt x="51245" y="1137"/>
                  <a:pt x="51212" y="1137"/>
                  <a:pt x="51179" y="1126"/>
                </a:cubicBezTo>
                <a:cubicBezTo>
                  <a:pt x="51100" y="1332"/>
                  <a:pt x="50976" y="1447"/>
                  <a:pt x="50798" y="1447"/>
                </a:cubicBezTo>
                <a:cubicBezTo>
                  <a:pt x="50728" y="1447"/>
                  <a:pt x="50649" y="1429"/>
                  <a:pt x="50561" y="1391"/>
                </a:cubicBezTo>
                <a:cubicBezTo>
                  <a:pt x="50457" y="1343"/>
                  <a:pt x="50353" y="1327"/>
                  <a:pt x="50249" y="1327"/>
                </a:cubicBezTo>
                <a:cubicBezTo>
                  <a:pt x="50066" y="1327"/>
                  <a:pt x="49883" y="1377"/>
                  <a:pt x="49700" y="1391"/>
                </a:cubicBezTo>
                <a:cubicBezTo>
                  <a:pt x="49688" y="1398"/>
                  <a:pt x="49675" y="1400"/>
                  <a:pt x="49662" y="1400"/>
                </a:cubicBezTo>
                <a:cubicBezTo>
                  <a:pt x="49630" y="1400"/>
                  <a:pt x="49599" y="1385"/>
                  <a:pt x="49568" y="1369"/>
                </a:cubicBezTo>
                <a:cubicBezTo>
                  <a:pt x="49502" y="1259"/>
                  <a:pt x="49458" y="1149"/>
                  <a:pt x="49369" y="1016"/>
                </a:cubicBezTo>
                <a:cubicBezTo>
                  <a:pt x="49259" y="1060"/>
                  <a:pt x="49149" y="1082"/>
                  <a:pt x="49060" y="1171"/>
                </a:cubicBezTo>
                <a:cubicBezTo>
                  <a:pt x="48783" y="1431"/>
                  <a:pt x="48458" y="1500"/>
                  <a:pt x="48120" y="1500"/>
                </a:cubicBezTo>
                <a:cubicBezTo>
                  <a:pt x="48000" y="1500"/>
                  <a:pt x="47879" y="1491"/>
                  <a:pt x="47758" y="1480"/>
                </a:cubicBezTo>
                <a:cubicBezTo>
                  <a:pt x="47273" y="1435"/>
                  <a:pt x="47140" y="1303"/>
                  <a:pt x="47008" y="817"/>
                </a:cubicBezTo>
                <a:cubicBezTo>
                  <a:pt x="46986" y="729"/>
                  <a:pt x="46942" y="663"/>
                  <a:pt x="46898" y="575"/>
                </a:cubicBezTo>
                <a:cubicBezTo>
                  <a:pt x="46611" y="817"/>
                  <a:pt x="46721" y="1215"/>
                  <a:pt x="46412" y="1435"/>
                </a:cubicBezTo>
                <a:cubicBezTo>
                  <a:pt x="46236" y="1391"/>
                  <a:pt x="45993" y="1369"/>
                  <a:pt x="45816" y="1281"/>
                </a:cubicBezTo>
                <a:cubicBezTo>
                  <a:pt x="45623" y="1180"/>
                  <a:pt x="45438" y="1128"/>
                  <a:pt x="45260" y="1128"/>
                </a:cubicBezTo>
                <a:cubicBezTo>
                  <a:pt x="45011" y="1128"/>
                  <a:pt x="44777" y="1229"/>
                  <a:pt x="44558" y="1435"/>
                </a:cubicBezTo>
                <a:cubicBezTo>
                  <a:pt x="44271" y="1369"/>
                  <a:pt x="44117" y="1215"/>
                  <a:pt x="44095" y="928"/>
                </a:cubicBezTo>
                <a:cubicBezTo>
                  <a:pt x="44073" y="817"/>
                  <a:pt x="44051" y="707"/>
                  <a:pt x="43852" y="707"/>
                </a:cubicBezTo>
                <a:cubicBezTo>
                  <a:pt x="43653" y="994"/>
                  <a:pt x="43389" y="1237"/>
                  <a:pt x="43013" y="1369"/>
                </a:cubicBezTo>
                <a:cubicBezTo>
                  <a:pt x="42874" y="1425"/>
                  <a:pt x="42738" y="1461"/>
                  <a:pt x="42609" y="1461"/>
                </a:cubicBezTo>
                <a:cubicBezTo>
                  <a:pt x="42433" y="1461"/>
                  <a:pt x="42271" y="1393"/>
                  <a:pt x="42131" y="1215"/>
                </a:cubicBezTo>
                <a:cubicBezTo>
                  <a:pt x="42064" y="1149"/>
                  <a:pt x="41998" y="1104"/>
                  <a:pt x="41910" y="1060"/>
                </a:cubicBezTo>
                <a:cubicBezTo>
                  <a:pt x="41888" y="1038"/>
                  <a:pt x="41822" y="1038"/>
                  <a:pt x="41755" y="1038"/>
                </a:cubicBezTo>
                <a:cubicBezTo>
                  <a:pt x="41711" y="1193"/>
                  <a:pt x="41645" y="1347"/>
                  <a:pt x="41579" y="1524"/>
                </a:cubicBezTo>
                <a:cubicBezTo>
                  <a:pt x="41361" y="1569"/>
                  <a:pt x="41156" y="1609"/>
                  <a:pt x="40956" y="1609"/>
                </a:cubicBezTo>
                <a:cubicBezTo>
                  <a:pt x="40770" y="1609"/>
                  <a:pt x="40590" y="1575"/>
                  <a:pt x="40409" y="1480"/>
                </a:cubicBezTo>
                <a:cubicBezTo>
                  <a:pt x="40317" y="1424"/>
                  <a:pt x="40228" y="1400"/>
                  <a:pt x="40142" y="1400"/>
                </a:cubicBezTo>
                <a:cubicBezTo>
                  <a:pt x="40022" y="1400"/>
                  <a:pt x="39907" y="1447"/>
                  <a:pt x="39791" y="1524"/>
                </a:cubicBezTo>
                <a:cubicBezTo>
                  <a:pt x="39681" y="1590"/>
                  <a:pt x="39549" y="1634"/>
                  <a:pt x="39416" y="1700"/>
                </a:cubicBezTo>
                <a:cubicBezTo>
                  <a:pt x="39328" y="1612"/>
                  <a:pt x="39240" y="1546"/>
                  <a:pt x="39151" y="1480"/>
                </a:cubicBezTo>
                <a:cubicBezTo>
                  <a:pt x="38990" y="1353"/>
                  <a:pt x="38901" y="1286"/>
                  <a:pt x="38815" y="1286"/>
                </a:cubicBezTo>
                <a:cubicBezTo>
                  <a:pt x="38736" y="1286"/>
                  <a:pt x="38660" y="1342"/>
                  <a:pt x="38533" y="1457"/>
                </a:cubicBezTo>
                <a:cubicBezTo>
                  <a:pt x="38306" y="1670"/>
                  <a:pt x="38047" y="1726"/>
                  <a:pt x="37779" y="1726"/>
                </a:cubicBezTo>
                <a:cubicBezTo>
                  <a:pt x="37657" y="1726"/>
                  <a:pt x="37532" y="1714"/>
                  <a:pt x="37408" y="1700"/>
                </a:cubicBezTo>
                <a:cubicBezTo>
                  <a:pt x="37286" y="1678"/>
                  <a:pt x="37171" y="1662"/>
                  <a:pt x="37055" y="1662"/>
                </a:cubicBezTo>
                <a:cubicBezTo>
                  <a:pt x="36939" y="1662"/>
                  <a:pt x="36823" y="1678"/>
                  <a:pt x="36702" y="1722"/>
                </a:cubicBezTo>
                <a:cubicBezTo>
                  <a:pt x="36541" y="1779"/>
                  <a:pt x="36384" y="1807"/>
                  <a:pt x="36230" y="1807"/>
                </a:cubicBezTo>
                <a:cubicBezTo>
                  <a:pt x="36024" y="1807"/>
                  <a:pt x="35822" y="1757"/>
                  <a:pt x="35620" y="1656"/>
                </a:cubicBezTo>
                <a:cubicBezTo>
                  <a:pt x="35466" y="1590"/>
                  <a:pt x="35289" y="1524"/>
                  <a:pt x="35090" y="1435"/>
                </a:cubicBezTo>
                <a:cubicBezTo>
                  <a:pt x="34936" y="1833"/>
                  <a:pt x="34605" y="1877"/>
                  <a:pt x="34230" y="1899"/>
                </a:cubicBezTo>
                <a:cubicBezTo>
                  <a:pt x="34031" y="1899"/>
                  <a:pt x="33833" y="1943"/>
                  <a:pt x="33634" y="1943"/>
                </a:cubicBezTo>
                <a:cubicBezTo>
                  <a:pt x="33126" y="1965"/>
                  <a:pt x="32619" y="1987"/>
                  <a:pt x="32133" y="1987"/>
                </a:cubicBezTo>
                <a:cubicBezTo>
                  <a:pt x="32067" y="1987"/>
                  <a:pt x="31979" y="1965"/>
                  <a:pt x="31935" y="1921"/>
                </a:cubicBezTo>
                <a:cubicBezTo>
                  <a:pt x="31793" y="1836"/>
                  <a:pt x="31655" y="1799"/>
                  <a:pt x="31521" y="1799"/>
                </a:cubicBezTo>
                <a:cubicBezTo>
                  <a:pt x="31343" y="1799"/>
                  <a:pt x="31172" y="1864"/>
                  <a:pt x="31008" y="1965"/>
                </a:cubicBezTo>
                <a:cubicBezTo>
                  <a:pt x="30566" y="2230"/>
                  <a:pt x="30059" y="2142"/>
                  <a:pt x="29573" y="2230"/>
                </a:cubicBezTo>
                <a:cubicBezTo>
                  <a:pt x="29436" y="2161"/>
                  <a:pt x="29298" y="2136"/>
                  <a:pt x="29159" y="2136"/>
                </a:cubicBezTo>
                <a:cubicBezTo>
                  <a:pt x="28942" y="2136"/>
                  <a:pt x="28721" y="2198"/>
                  <a:pt x="28492" y="2252"/>
                </a:cubicBezTo>
                <a:cubicBezTo>
                  <a:pt x="28414" y="2278"/>
                  <a:pt x="28321" y="2289"/>
                  <a:pt x="28227" y="2289"/>
                </a:cubicBezTo>
                <a:cubicBezTo>
                  <a:pt x="28160" y="2289"/>
                  <a:pt x="28092" y="2283"/>
                  <a:pt x="28028" y="2274"/>
                </a:cubicBezTo>
                <a:cubicBezTo>
                  <a:pt x="27950" y="2271"/>
                  <a:pt x="27871" y="2270"/>
                  <a:pt x="27793" y="2270"/>
                </a:cubicBezTo>
                <a:cubicBezTo>
                  <a:pt x="27254" y="2270"/>
                  <a:pt x="26717" y="2335"/>
                  <a:pt x="26197" y="2451"/>
                </a:cubicBezTo>
                <a:cubicBezTo>
                  <a:pt x="26057" y="2482"/>
                  <a:pt x="25926" y="2499"/>
                  <a:pt x="25799" y="2499"/>
                </a:cubicBezTo>
                <a:cubicBezTo>
                  <a:pt x="25564" y="2499"/>
                  <a:pt x="25344" y="2439"/>
                  <a:pt x="25115" y="2296"/>
                </a:cubicBezTo>
                <a:cubicBezTo>
                  <a:pt x="24916" y="2495"/>
                  <a:pt x="24696" y="2583"/>
                  <a:pt x="24453" y="2605"/>
                </a:cubicBezTo>
                <a:cubicBezTo>
                  <a:pt x="23667" y="2643"/>
                  <a:pt x="22896" y="2823"/>
                  <a:pt x="22115" y="2823"/>
                </a:cubicBezTo>
                <a:cubicBezTo>
                  <a:pt x="21975" y="2823"/>
                  <a:pt x="21835" y="2817"/>
                  <a:pt x="21694" y="2804"/>
                </a:cubicBezTo>
                <a:cubicBezTo>
                  <a:pt x="21668" y="2797"/>
                  <a:pt x="21643" y="2795"/>
                  <a:pt x="21617" y="2795"/>
                </a:cubicBezTo>
                <a:cubicBezTo>
                  <a:pt x="21554" y="2795"/>
                  <a:pt x="21492" y="2810"/>
                  <a:pt x="21430" y="2826"/>
                </a:cubicBezTo>
                <a:cubicBezTo>
                  <a:pt x="21187" y="2926"/>
                  <a:pt x="20935" y="2952"/>
                  <a:pt x="20680" y="2952"/>
                </a:cubicBezTo>
                <a:cubicBezTo>
                  <a:pt x="20541" y="2952"/>
                  <a:pt x="20400" y="2944"/>
                  <a:pt x="20260" y="2936"/>
                </a:cubicBezTo>
                <a:cubicBezTo>
                  <a:pt x="20042" y="2919"/>
                  <a:pt x="19811" y="2877"/>
                  <a:pt x="19597" y="2877"/>
                </a:cubicBezTo>
                <a:cubicBezTo>
                  <a:pt x="19529" y="2877"/>
                  <a:pt x="19463" y="2881"/>
                  <a:pt x="19399" y="2892"/>
                </a:cubicBezTo>
                <a:cubicBezTo>
                  <a:pt x="19293" y="2914"/>
                  <a:pt x="19189" y="2925"/>
                  <a:pt x="19088" y="2925"/>
                </a:cubicBezTo>
                <a:cubicBezTo>
                  <a:pt x="18793" y="2925"/>
                  <a:pt x="18526" y="2830"/>
                  <a:pt x="18296" y="2649"/>
                </a:cubicBezTo>
                <a:cubicBezTo>
                  <a:pt x="17861" y="2804"/>
                  <a:pt x="17426" y="2905"/>
                  <a:pt x="16992" y="2905"/>
                </a:cubicBezTo>
                <a:cubicBezTo>
                  <a:pt x="16809" y="2905"/>
                  <a:pt x="16625" y="2887"/>
                  <a:pt x="16442" y="2848"/>
                </a:cubicBezTo>
                <a:cubicBezTo>
                  <a:pt x="16306" y="2817"/>
                  <a:pt x="16176" y="2795"/>
                  <a:pt x="16046" y="2795"/>
                </a:cubicBezTo>
                <a:cubicBezTo>
                  <a:pt x="15900" y="2795"/>
                  <a:pt x="15755" y="2822"/>
                  <a:pt x="15603" y="2892"/>
                </a:cubicBezTo>
                <a:cubicBezTo>
                  <a:pt x="15548" y="2925"/>
                  <a:pt x="15487" y="2936"/>
                  <a:pt x="15424" y="2936"/>
                </a:cubicBezTo>
                <a:cubicBezTo>
                  <a:pt x="15360" y="2936"/>
                  <a:pt x="15294" y="2925"/>
                  <a:pt x="15228" y="2914"/>
                </a:cubicBezTo>
                <a:cubicBezTo>
                  <a:pt x="15029" y="2914"/>
                  <a:pt x="14897" y="2804"/>
                  <a:pt x="14765" y="2671"/>
                </a:cubicBezTo>
                <a:cubicBezTo>
                  <a:pt x="14676" y="2539"/>
                  <a:pt x="14742" y="2406"/>
                  <a:pt x="14765" y="2296"/>
                </a:cubicBezTo>
                <a:cubicBezTo>
                  <a:pt x="14809" y="2186"/>
                  <a:pt x="14809" y="2053"/>
                  <a:pt x="14654" y="2031"/>
                </a:cubicBezTo>
                <a:cubicBezTo>
                  <a:pt x="14610" y="2031"/>
                  <a:pt x="14522" y="2120"/>
                  <a:pt x="14478" y="2186"/>
                </a:cubicBezTo>
                <a:cubicBezTo>
                  <a:pt x="14411" y="2274"/>
                  <a:pt x="14389" y="2384"/>
                  <a:pt x="14323" y="2473"/>
                </a:cubicBezTo>
                <a:cubicBezTo>
                  <a:pt x="14169" y="2782"/>
                  <a:pt x="13926" y="2914"/>
                  <a:pt x="13573" y="2914"/>
                </a:cubicBezTo>
                <a:cubicBezTo>
                  <a:pt x="13440" y="2910"/>
                  <a:pt x="13308" y="2908"/>
                  <a:pt x="13176" y="2908"/>
                </a:cubicBezTo>
                <a:cubicBezTo>
                  <a:pt x="12646" y="2908"/>
                  <a:pt x="12116" y="2936"/>
                  <a:pt x="11587" y="2936"/>
                </a:cubicBezTo>
                <a:cubicBezTo>
                  <a:pt x="11497" y="2943"/>
                  <a:pt x="11407" y="2947"/>
                  <a:pt x="11318" y="2947"/>
                </a:cubicBezTo>
                <a:cubicBezTo>
                  <a:pt x="11100" y="2947"/>
                  <a:pt x="10885" y="2920"/>
                  <a:pt x="10682" y="2826"/>
                </a:cubicBezTo>
                <a:cubicBezTo>
                  <a:pt x="10619" y="2810"/>
                  <a:pt x="10535" y="2795"/>
                  <a:pt x="10459" y="2795"/>
                </a:cubicBezTo>
                <a:cubicBezTo>
                  <a:pt x="10428" y="2795"/>
                  <a:pt x="10399" y="2797"/>
                  <a:pt x="10373" y="2804"/>
                </a:cubicBezTo>
                <a:cubicBezTo>
                  <a:pt x="10019" y="2926"/>
                  <a:pt x="9666" y="2956"/>
                  <a:pt x="9312" y="2956"/>
                </a:cubicBezTo>
                <a:cubicBezTo>
                  <a:pt x="9092" y="2956"/>
                  <a:pt x="8872" y="2945"/>
                  <a:pt x="8651" y="2936"/>
                </a:cubicBezTo>
                <a:cubicBezTo>
                  <a:pt x="8546" y="2932"/>
                  <a:pt x="8441" y="2930"/>
                  <a:pt x="8337" y="2930"/>
                </a:cubicBezTo>
                <a:cubicBezTo>
                  <a:pt x="7874" y="2930"/>
                  <a:pt x="7420" y="2966"/>
                  <a:pt x="6952" y="3002"/>
                </a:cubicBezTo>
                <a:cubicBezTo>
                  <a:pt x="6705" y="3039"/>
                  <a:pt x="6458" y="3070"/>
                  <a:pt x="6211" y="3070"/>
                </a:cubicBezTo>
                <a:cubicBezTo>
                  <a:pt x="6016" y="3070"/>
                  <a:pt x="5822" y="3051"/>
                  <a:pt x="5628" y="3002"/>
                </a:cubicBezTo>
                <a:cubicBezTo>
                  <a:pt x="5549" y="2985"/>
                  <a:pt x="5471" y="2977"/>
                  <a:pt x="5395" y="2977"/>
                </a:cubicBezTo>
                <a:cubicBezTo>
                  <a:pt x="5174" y="2977"/>
                  <a:pt x="4964" y="3047"/>
                  <a:pt x="4767" y="3179"/>
                </a:cubicBezTo>
                <a:cubicBezTo>
                  <a:pt x="4645" y="3261"/>
                  <a:pt x="4503" y="3380"/>
                  <a:pt x="4378" y="3380"/>
                </a:cubicBezTo>
                <a:cubicBezTo>
                  <a:pt x="4368" y="3380"/>
                  <a:pt x="4358" y="3379"/>
                  <a:pt x="4348" y="3378"/>
                </a:cubicBezTo>
                <a:cubicBezTo>
                  <a:pt x="4083" y="3378"/>
                  <a:pt x="3906" y="3510"/>
                  <a:pt x="3686" y="3620"/>
                </a:cubicBezTo>
                <a:cubicBezTo>
                  <a:pt x="3487" y="3731"/>
                  <a:pt x="3244" y="3797"/>
                  <a:pt x="3024" y="3863"/>
                </a:cubicBezTo>
                <a:cubicBezTo>
                  <a:pt x="2869" y="3731"/>
                  <a:pt x="2715" y="3598"/>
                  <a:pt x="2560" y="3466"/>
                </a:cubicBezTo>
                <a:cubicBezTo>
                  <a:pt x="2384" y="3686"/>
                  <a:pt x="2273" y="3907"/>
                  <a:pt x="2097" y="4062"/>
                </a:cubicBezTo>
                <a:cubicBezTo>
                  <a:pt x="1744" y="4349"/>
                  <a:pt x="1567" y="4702"/>
                  <a:pt x="1589" y="5165"/>
                </a:cubicBezTo>
                <a:cubicBezTo>
                  <a:pt x="1589" y="5474"/>
                  <a:pt x="1479" y="5761"/>
                  <a:pt x="1236" y="5982"/>
                </a:cubicBezTo>
                <a:cubicBezTo>
                  <a:pt x="993" y="6202"/>
                  <a:pt x="773" y="6467"/>
                  <a:pt x="640" y="6776"/>
                </a:cubicBezTo>
                <a:cubicBezTo>
                  <a:pt x="552" y="6953"/>
                  <a:pt x="397" y="7019"/>
                  <a:pt x="221" y="7019"/>
                </a:cubicBezTo>
                <a:cubicBezTo>
                  <a:pt x="155" y="7019"/>
                  <a:pt x="110" y="7063"/>
                  <a:pt x="0" y="7107"/>
                </a:cubicBezTo>
                <a:cubicBezTo>
                  <a:pt x="199" y="7173"/>
                  <a:pt x="353" y="7240"/>
                  <a:pt x="486" y="7284"/>
                </a:cubicBezTo>
                <a:cubicBezTo>
                  <a:pt x="1081" y="7593"/>
                  <a:pt x="1104" y="7615"/>
                  <a:pt x="750" y="8211"/>
                </a:cubicBezTo>
                <a:cubicBezTo>
                  <a:pt x="596" y="8431"/>
                  <a:pt x="530" y="8630"/>
                  <a:pt x="728" y="8873"/>
                </a:cubicBezTo>
                <a:cubicBezTo>
                  <a:pt x="846" y="8873"/>
                  <a:pt x="964" y="8863"/>
                  <a:pt x="1081" y="8863"/>
                </a:cubicBezTo>
                <a:cubicBezTo>
                  <a:pt x="1140" y="8863"/>
                  <a:pt x="1199" y="8865"/>
                  <a:pt x="1258" y="8873"/>
                </a:cubicBezTo>
                <a:cubicBezTo>
                  <a:pt x="1346" y="8873"/>
                  <a:pt x="1479" y="8895"/>
                  <a:pt x="1545" y="8961"/>
                </a:cubicBezTo>
                <a:cubicBezTo>
                  <a:pt x="1810" y="9204"/>
                  <a:pt x="2141" y="9358"/>
                  <a:pt x="2295" y="9711"/>
                </a:cubicBezTo>
                <a:cubicBezTo>
                  <a:pt x="2406" y="9932"/>
                  <a:pt x="2582" y="10131"/>
                  <a:pt x="2693" y="10307"/>
                </a:cubicBezTo>
                <a:cubicBezTo>
                  <a:pt x="3443" y="10616"/>
                  <a:pt x="4171" y="10660"/>
                  <a:pt x="4899" y="10660"/>
                </a:cubicBezTo>
                <a:cubicBezTo>
                  <a:pt x="5054" y="10660"/>
                  <a:pt x="5208" y="10660"/>
                  <a:pt x="5363" y="10683"/>
                </a:cubicBezTo>
                <a:cubicBezTo>
                  <a:pt x="5981" y="10749"/>
                  <a:pt x="6599" y="10815"/>
                  <a:pt x="7195" y="10925"/>
                </a:cubicBezTo>
                <a:cubicBezTo>
                  <a:pt x="7769" y="11014"/>
                  <a:pt x="8386" y="11014"/>
                  <a:pt x="8894" y="11367"/>
                </a:cubicBezTo>
                <a:cubicBezTo>
                  <a:pt x="8938" y="11389"/>
                  <a:pt x="8993" y="11394"/>
                  <a:pt x="9049" y="11394"/>
                </a:cubicBezTo>
                <a:cubicBezTo>
                  <a:pt x="9104" y="11394"/>
                  <a:pt x="9159" y="11389"/>
                  <a:pt x="9203" y="11389"/>
                </a:cubicBezTo>
                <a:cubicBezTo>
                  <a:pt x="9556" y="11411"/>
                  <a:pt x="9909" y="11411"/>
                  <a:pt x="10152" y="11742"/>
                </a:cubicBezTo>
                <a:cubicBezTo>
                  <a:pt x="10284" y="11918"/>
                  <a:pt x="10439" y="12051"/>
                  <a:pt x="10593" y="12227"/>
                </a:cubicBezTo>
                <a:cubicBezTo>
                  <a:pt x="11251" y="12501"/>
                  <a:pt x="11908" y="12669"/>
                  <a:pt x="12602" y="12669"/>
                </a:cubicBezTo>
                <a:cubicBezTo>
                  <a:pt x="12747" y="12669"/>
                  <a:pt x="12894" y="12662"/>
                  <a:pt x="13043" y="12647"/>
                </a:cubicBezTo>
                <a:cubicBezTo>
                  <a:pt x="13317" y="12618"/>
                  <a:pt x="13592" y="12610"/>
                  <a:pt x="13866" y="12610"/>
                </a:cubicBezTo>
                <a:cubicBezTo>
                  <a:pt x="14232" y="12610"/>
                  <a:pt x="14597" y="12625"/>
                  <a:pt x="14963" y="12625"/>
                </a:cubicBezTo>
                <a:cubicBezTo>
                  <a:pt x="15040" y="12625"/>
                  <a:pt x="15118" y="12619"/>
                  <a:pt x="15192" y="12619"/>
                </a:cubicBezTo>
                <a:cubicBezTo>
                  <a:pt x="15267" y="12619"/>
                  <a:pt x="15338" y="12625"/>
                  <a:pt x="15405" y="12647"/>
                </a:cubicBezTo>
                <a:cubicBezTo>
                  <a:pt x="15537" y="12691"/>
                  <a:pt x="15669" y="12779"/>
                  <a:pt x="15714" y="12867"/>
                </a:cubicBezTo>
                <a:cubicBezTo>
                  <a:pt x="15824" y="13221"/>
                  <a:pt x="16067" y="13419"/>
                  <a:pt x="16376" y="13552"/>
                </a:cubicBezTo>
                <a:cubicBezTo>
                  <a:pt x="16442" y="13574"/>
                  <a:pt x="16486" y="13618"/>
                  <a:pt x="16530" y="13684"/>
                </a:cubicBezTo>
                <a:cubicBezTo>
                  <a:pt x="16574" y="13728"/>
                  <a:pt x="16596" y="13794"/>
                  <a:pt x="16574" y="13861"/>
                </a:cubicBezTo>
                <a:cubicBezTo>
                  <a:pt x="16552" y="13905"/>
                  <a:pt x="16486" y="13949"/>
                  <a:pt x="16442" y="13971"/>
                </a:cubicBezTo>
                <a:cubicBezTo>
                  <a:pt x="16422" y="13977"/>
                  <a:pt x="16403" y="13980"/>
                  <a:pt x="16384" y="13980"/>
                </a:cubicBezTo>
                <a:cubicBezTo>
                  <a:pt x="16337" y="13980"/>
                  <a:pt x="16290" y="13964"/>
                  <a:pt x="16243" y="13949"/>
                </a:cubicBezTo>
                <a:cubicBezTo>
                  <a:pt x="16182" y="13928"/>
                  <a:pt x="16125" y="13913"/>
                  <a:pt x="16069" y="13913"/>
                </a:cubicBezTo>
                <a:cubicBezTo>
                  <a:pt x="16004" y="13913"/>
                  <a:pt x="15939" y="13934"/>
                  <a:pt x="15868" y="13993"/>
                </a:cubicBezTo>
                <a:cubicBezTo>
                  <a:pt x="15714" y="14125"/>
                  <a:pt x="15603" y="14280"/>
                  <a:pt x="15603" y="14478"/>
                </a:cubicBezTo>
                <a:cubicBezTo>
                  <a:pt x="15581" y="14545"/>
                  <a:pt x="15625" y="14655"/>
                  <a:pt x="15669" y="14655"/>
                </a:cubicBezTo>
                <a:cubicBezTo>
                  <a:pt x="15934" y="14721"/>
                  <a:pt x="15802" y="15074"/>
                  <a:pt x="16067" y="15163"/>
                </a:cubicBezTo>
                <a:cubicBezTo>
                  <a:pt x="16243" y="15163"/>
                  <a:pt x="16464" y="15141"/>
                  <a:pt x="16685" y="15141"/>
                </a:cubicBezTo>
                <a:cubicBezTo>
                  <a:pt x="16905" y="15141"/>
                  <a:pt x="17126" y="15185"/>
                  <a:pt x="17325" y="15229"/>
                </a:cubicBezTo>
                <a:cubicBezTo>
                  <a:pt x="17369" y="15229"/>
                  <a:pt x="17435" y="15317"/>
                  <a:pt x="17435" y="15383"/>
                </a:cubicBezTo>
                <a:cubicBezTo>
                  <a:pt x="17435" y="15427"/>
                  <a:pt x="17391" y="15516"/>
                  <a:pt x="17347" y="15538"/>
                </a:cubicBezTo>
                <a:cubicBezTo>
                  <a:pt x="17258" y="15582"/>
                  <a:pt x="17126" y="15604"/>
                  <a:pt x="17038" y="15604"/>
                </a:cubicBezTo>
                <a:cubicBezTo>
                  <a:pt x="16839" y="15582"/>
                  <a:pt x="16640" y="15516"/>
                  <a:pt x="16442" y="15516"/>
                </a:cubicBezTo>
                <a:cubicBezTo>
                  <a:pt x="16331" y="15516"/>
                  <a:pt x="16155" y="15538"/>
                  <a:pt x="16089" y="15626"/>
                </a:cubicBezTo>
                <a:cubicBezTo>
                  <a:pt x="15912" y="15803"/>
                  <a:pt x="15691" y="15891"/>
                  <a:pt x="15449" y="15957"/>
                </a:cubicBezTo>
                <a:cubicBezTo>
                  <a:pt x="15360" y="16001"/>
                  <a:pt x="15272" y="16090"/>
                  <a:pt x="15250" y="16178"/>
                </a:cubicBezTo>
                <a:cubicBezTo>
                  <a:pt x="15206" y="16310"/>
                  <a:pt x="15294" y="16376"/>
                  <a:pt x="15405" y="16443"/>
                </a:cubicBezTo>
                <a:cubicBezTo>
                  <a:pt x="15736" y="16619"/>
                  <a:pt x="16089" y="16752"/>
                  <a:pt x="16442" y="16840"/>
                </a:cubicBezTo>
                <a:cubicBezTo>
                  <a:pt x="16640" y="16884"/>
                  <a:pt x="16839" y="16884"/>
                  <a:pt x="16971" y="17105"/>
                </a:cubicBezTo>
                <a:cubicBezTo>
                  <a:pt x="16905" y="17237"/>
                  <a:pt x="16817" y="17348"/>
                  <a:pt x="16751" y="17458"/>
                </a:cubicBezTo>
                <a:cubicBezTo>
                  <a:pt x="16941" y="17585"/>
                  <a:pt x="17109" y="17632"/>
                  <a:pt x="17278" y="17632"/>
                </a:cubicBezTo>
                <a:cubicBezTo>
                  <a:pt x="17344" y="17632"/>
                  <a:pt x="17411" y="17625"/>
                  <a:pt x="17479" y="17612"/>
                </a:cubicBezTo>
                <a:cubicBezTo>
                  <a:pt x="17737" y="17543"/>
                  <a:pt x="17994" y="17521"/>
                  <a:pt x="18251" y="17521"/>
                </a:cubicBezTo>
                <a:cubicBezTo>
                  <a:pt x="18656" y="17521"/>
                  <a:pt x="19059" y="17574"/>
                  <a:pt x="19458" y="17574"/>
                </a:cubicBezTo>
                <a:cubicBezTo>
                  <a:pt x="19608" y="17574"/>
                  <a:pt x="19758" y="17567"/>
                  <a:pt x="19907" y="17546"/>
                </a:cubicBezTo>
                <a:cubicBezTo>
                  <a:pt x="19973" y="17546"/>
                  <a:pt x="20039" y="17568"/>
                  <a:pt x="20105" y="17568"/>
                </a:cubicBezTo>
                <a:cubicBezTo>
                  <a:pt x="20535" y="17628"/>
                  <a:pt x="20965" y="17668"/>
                  <a:pt x="21394" y="17668"/>
                </a:cubicBezTo>
                <a:cubicBezTo>
                  <a:pt x="21759" y="17668"/>
                  <a:pt x="22124" y="17639"/>
                  <a:pt x="22489" y="17568"/>
                </a:cubicBezTo>
                <a:cubicBezTo>
                  <a:pt x="22621" y="17679"/>
                  <a:pt x="22754" y="17789"/>
                  <a:pt x="22886" y="17899"/>
                </a:cubicBezTo>
                <a:cubicBezTo>
                  <a:pt x="23129" y="17590"/>
                  <a:pt x="23129" y="17568"/>
                  <a:pt x="23394" y="17546"/>
                </a:cubicBezTo>
                <a:cubicBezTo>
                  <a:pt x="24034" y="17546"/>
                  <a:pt x="24674" y="17546"/>
                  <a:pt x="25314" y="17568"/>
                </a:cubicBezTo>
                <a:cubicBezTo>
                  <a:pt x="25402" y="17568"/>
                  <a:pt x="25468" y="17612"/>
                  <a:pt x="25556" y="17656"/>
                </a:cubicBezTo>
                <a:cubicBezTo>
                  <a:pt x="25888" y="17458"/>
                  <a:pt x="26241" y="17524"/>
                  <a:pt x="26594" y="17458"/>
                </a:cubicBezTo>
                <a:cubicBezTo>
                  <a:pt x="27068" y="17387"/>
                  <a:pt x="27549" y="17367"/>
                  <a:pt x="28033" y="17367"/>
                </a:cubicBezTo>
                <a:cubicBezTo>
                  <a:pt x="28449" y="17367"/>
                  <a:pt x="28868" y="17381"/>
                  <a:pt x="29286" y="17392"/>
                </a:cubicBezTo>
                <a:cubicBezTo>
                  <a:pt x="29537" y="17399"/>
                  <a:pt x="29789" y="17406"/>
                  <a:pt x="30039" y="17406"/>
                </a:cubicBezTo>
                <a:cubicBezTo>
                  <a:pt x="30579" y="17406"/>
                  <a:pt x="31113" y="17373"/>
                  <a:pt x="31626" y="17237"/>
                </a:cubicBezTo>
                <a:cubicBezTo>
                  <a:pt x="31670" y="17193"/>
                  <a:pt x="31670" y="17171"/>
                  <a:pt x="31692" y="17171"/>
                </a:cubicBezTo>
                <a:cubicBezTo>
                  <a:pt x="31754" y="16896"/>
                  <a:pt x="31788" y="16777"/>
                  <a:pt x="31870" y="16777"/>
                </a:cubicBezTo>
                <a:cubicBezTo>
                  <a:pt x="31933" y="16777"/>
                  <a:pt x="32024" y="16848"/>
                  <a:pt x="32177" y="16972"/>
                </a:cubicBezTo>
                <a:cubicBezTo>
                  <a:pt x="32257" y="17052"/>
                  <a:pt x="32349" y="17097"/>
                  <a:pt x="32428" y="17097"/>
                </a:cubicBezTo>
                <a:cubicBezTo>
                  <a:pt x="32502" y="17097"/>
                  <a:pt x="32565" y="17058"/>
                  <a:pt x="32597" y="16972"/>
                </a:cubicBezTo>
                <a:cubicBezTo>
                  <a:pt x="32729" y="16663"/>
                  <a:pt x="32950" y="16619"/>
                  <a:pt x="33237" y="16597"/>
                </a:cubicBezTo>
                <a:cubicBezTo>
                  <a:pt x="33612" y="16553"/>
                  <a:pt x="33965" y="16487"/>
                  <a:pt x="34340" y="16399"/>
                </a:cubicBezTo>
                <a:cubicBezTo>
                  <a:pt x="34539" y="16354"/>
                  <a:pt x="34715" y="16244"/>
                  <a:pt x="34782" y="16045"/>
                </a:cubicBezTo>
                <a:cubicBezTo>
                  <a:pt x="34826" y="15935"/>
                  <a:pt x="34848" y="15781"/>
                  <a:pt x="34804" y="15670"/>
                </a:cubicBezTo>
                <a:cubicBezTo>
                  <a:pt x="34746" y="15535"/>
                  <a:pt x="34620" y="15467"/>
                  <a:pt x="34471" y="15467"/>
                </a:cubicBezTo>
                <a:cubicBezTo>
                  <a:pt x="34450" y="15467"/>
                  <a:pt x="34428" y="15469"/>
                  <a:pt x="34406" y="15472"/>
                </a:cubicBezTo>
                <a:cubicBezTo>
                  <a:pt x="34274" y="15494"/>
                  <a:pt x="34164" y="15560"/>
                  <a:pt x="34031" y="15582"/>
                </a:cubicBezTo>
                <a:cubicBezTo>
                  <a:pt x="33810" y="15604"/>
                  <a:pt x="33590" y="15604"/>
                  <a:pt x="33391" y="15604"/>
                </a:cubicBezTo>
                <a:cubicBezTo>
                  <a:pt x="33347" y="15604"/>
                  <a:pt x="33259" y="15538"/>
                  <a:pt x="33259" y="15494"/>
                </a:cubicBezTo>
                <a:cubicBezTo>
                  <a:pt x="33259" y="15427"/>
                  <a:pt x="33325" y="15361"/>
                  <a:pt x="33369" y="15339"/>
                </a:cubicBezTo>
                <a:cubicBezTo>
                  <a:pt x="33457" y="15295"/>
                  <a:pt x="33568" y="15273"/>
                  <a:pt x="33678" y="15251"/>
                </a:cubicBezTo>
                <a:cubicBezTo>
                  <a:pt x="34097" y="15163"/>
                  <a:pt x="34517" y="15119"/>
                  <a:pt x="34914" y="15008"/>
                </a:cubicBezTo>
                <a:cubicBezTo>
                  <a:pt x="35282" y="14916"/>
                  <a:pt x="35634" y="14870"/>
                  <a:pt x="35997" y="14870"/>
                </a:cubicBezTo>
                <a:cubicBezTo>
                  <a:pt x="36070" y="14870"/>
                  <a:pt x="36142" y="14872"/>
                  <a:pt x="36216" y="14876"/>
                </a:cubicBezTo>
                <a:lnTo>
                  <a:pt x="36679" y="14876"/>
                </a:lnTo>
                <a:cubicBezTo>
                  <a:pt x="36966" y="14876"/>
                  <a:pt x="37011" y="14854"/>
                  <a:pt x="37342" y="14545"/>
                </a:cubicBezTo>
                <a:lnTo>
                  <a:pt x="36702" y="14545"/>
                </a:lnTo>
                <a:cubicBezTo>
                  <a:pt x="36569" y="14545"/>
                  <a:pt x="36437" y="14567"/>
                  <a:pt x="36326" y="14567"/>
                </a:cubicBezTo>
                <a:cubicBezTo>
                  <a:pt x="36260" y="14545"/>
                  <a:pt x="36172" y="14478"/>
                  <a:pt x="36150" y="14412"/>
                </a:cubicBezTo>
                <a:cubicBezTo>
                  <a:pt x="36128" y="14390"/>
                  <a:pt x="36194" y="14258"/>
                  <a:pt x="36238" y="14258"/>
                </a:cubicBezTo>
                <a:cubicBezTo>
                  <a:pt x="36435" y="14199"/>
                  <a:pt x="36650" y="14122"/>
                  <a:pt x="36851" y="14122"/>
                </a:cubicBezTo>
                <a:cubicBezTo>
                  <a:pt x="36875" y="14122"/>
                  <a:pt x="36899" y="14123"/>
                  <a:pt x="36922" y="14125"/>
                </a:cubicBezTo>
                <a:cubicBezTo>
                  <a:pt x="37052" y="14153"/>
                  <a:pt x="37173" y="14165"/>
                  <a:pt x="37292" y="14165"/>
                </a:cubicBezTo>
                <a:cubicBezTo>
                  <a:pt x="37457" y="14165"/>
                  <a:pt x="37616" y="14142"/>
                  <a:pt x="37783" y="14103"/>
                </a:cubicBezTo>
                <a:cubicBezTo>
                  <a:pt x="37820" y="14093"/>
                  <a:pt x="37859" y="14088"/>
                  <a:pt x="37898" y="14088"/>
                </a:cubicBezTo>
                <a:cubicBezTo>
                  <a:pt x="38022" y="14088"/>
                  <a:pt x="38156" y="14131"/>
                  <a:pt x="38291" y="14147"/>
                </a:cubicBezTo>
                <a:cubicBezTo>
                  <a:pt x="38335" y="14170"/>
                  <a:pt x="38357" y="14258"/>
                  <a:pt x="38379" y="14302"/>
                </a:cubicBezTo>
                <a:cubicBezTo>
                  <a:pt x="38401" y="14324"/>
                  <a:pt x="38357" y="14390"/>
                  <a:pt x="38313" y="14412"/>
                </a:cubicBezTo>
                <a:cubicBezTo>
                  <a:pt x="38180" y="14456"/>
                  <a:pt x="38048" y="14501"/>
                  <a:pt x="37805" y="14611"/>
                </a:cubicBezTo>
                <a:cubicBezTo>
                  <a:pt x="38004" y="14677"/>
                  <a:pt x="38070" y="14721"/>
                  <a:pt x="38136" y="14721"/>
                </a:cubicBezTo>
                <a:cubicBezTo>
                  <a:pt x="38401" y="14721"/>
                  <a:pt x="38666" y="14699"/>
                  <a:pt x="38931" y="14655"/>
                </a:cubicBezTo>
                <a:cubicBezTo>
                  <a:pt x="39202" y="14620"/>
                  <a:pt x="39619" y="14597"/>
                  <a:pt x="40026" y="14597"/>
                </a:cubicBezTo>
                <a:cubicBezTo>
                  <a:pt x="40379" y="14597"/>
                  <a:pt x="40725" y="14614"/>
                  <a:pt x="40961" y="14655"/>
                </a:cubicBezTo>
                <a:cubicBezTo>
                  <a:pt x="41005" y="14677"/>
                  <a:pt x="41027" y="14699"/>
                  <a:pt x="41049" y="14743"/>
                </a:cubicBezTo>
                <a:cubicBezTo>
                  <a:pt x="41253" y="15059"/>
                  <a:pt x="41505" y="15250"/>
                  <a:pt x="41842" y="15250"/>
                </a:cubicBezTo>
                <a:cubicBezTo>
                  <a:pt x="41906" y="15250"/>
                  <a:pt x="41972" y="15243"/>
                  <a:pt x="42042" y="15229"/>
                </a:cubicBezTo>
                <a:cubicBezTo>
                  <a:pt x="42063" y="15227"/>
                  <a:pt x="42083" y="15225"/>
                  <a:pt x="42102" y="15225"/>
                </a:cubicBezTo>
                <a:cubicBezTo>
                  <a:pt x="42273" y="15225"/>
                  <a:pt x="42409" y="15309"/>
                  <a:pt x="42528" y="15427"/>
                </a:cubicBezTo>
                <a:cubicBezTo>
                  <a:pt x="42643" y="15543"/>
                  <a:pt x="42776" y="15608"/>
                  <a:pt x="42925" y="15608"/>
                </a:cubicBezTo>
                <a:cubicBezTo>
                  <a:pt x="42947" y="15608"/>
                  <a:pt x="42969" y="15607"/>
                  <a:pt x="42991" y="15604"/>
                </a:cubicBezTo>
                <a:cubicBezTo>
                  <a:pt x="43014" y="15602"/>
                  <a:pt x="43035" y="15601"/>
                  <a:pt x="43057" y="15601"/>
                </a:cubicBezTo>
                <a:cubicBezTo>
                  <a:pt x="43247" y="15601"/>
                  <a:pt x="43400" y="15688"/>
                  <a:pt x="43499" y="15847"/>
                </a:cubicBezTo>
                <a:cubicBezTo>
                  <a:pt x="43565" y="15935"/>
                  <a:pt x="43631" y="16023"/>
                  <a:pt x="43720" y="16112"/>
                </a:cubicBezTo>
                <a:cubicBezTo>
                  <a:pt x="44023" y="16014"/>
                  <a:pt x="44322" y="15938"/>
                  <a:pt x="44614" y="15938"/>
                </a:cubicBezTo>
                <a:cubicBezTo>
                  <a:pt x="44918" y="15938"/>
                  <a:pt x="45215" y="16020"/>
                  <a:pt x="45507" y="16244"/>
                </a:cubicBezTo>
                <a:cubicBezTo>
                  <a:pt x="45463" y="16376"/>
                  <a:pt x="45419" y="16509"/>
                  <a:pt x="45375" y="16641"/>
                </a:cubicBezTo>
                <a:cubicBezTo>
                  <a:pt x="45353" y="16796"/>
                  <a:pt x="45397" y="16906"/>
                  <a:pt x="45529" y="16950"/>
                </a:cubicBezTo>
                <a:cubicBezTo>
                  <a:pt x="45554" y="16954"/>
                  <a:pt x="45579" y="16956"/>
                  <a:pt x="45603" y="16956"/>
                </a:cubicBezTo>
                <a:cubicBezTo>
                  <a:pt x="45724" y="16956"/>
                  <a:pt x="45823" y="16907"/>
                  <a:pt x="45860" y="16796"/>
                </a:cubicBezTo>
                <a:cubicBezTo>
                  <a:pt x="45882" y="16708"/>
                  <a:pt x="45882" y="16619"/>
                  <a:pt x="45905" y="16531"/>
                </a:cubicBezTo>
                <a:cubicBezTo>
                  <a:pt x="46105" y="16058"/>
                  <a:pt x="46365" y="15840"/>
                  <a:pt x="46747" y="15840"/>
                </a:cubicBezTo>
                <a:cubicBezTo>
                  <a:pt x="46828" y="15840"/>
                  <a:pt x="46915" y="15850"/>
                  <a:pt x="47008" y="15869"/>
                </a:cubicBezTo>
                <a:cubicBezTo>
                  <a:pt x="47052" y="15869"/>
                  <a:pt x="47074" y="15935"/>
                  <a:pt x="47096" y="15957"/>
                </a:cubicBezTo>
                <a:cubicBezTo>
                  <a:pt x="47008" y="16067"/>
                  <a:pt x="46942" y="16156"/>
                  <a:pt x="46831" y="16310"/>
                </a:cubicBezTo>
                <a:cubicBezTo>
                  <a:pt x="47074" y="16421"/>
                  <a:pt x="47030" y="16619"/>
                  <a:pt x="46986" y="16862"/>
                </a:cubicBezTo>
                <a:cubicBezTo>
                  <a:pt x="47847" y="16818"/>
                  <a:pt x="48707" y="16752"/>
                  <a:pt x="49568" y="16708"/>
                </a:cubicBezTo>
                <a:cubicBezTo>
                  <a:pt x="49634" y="16708"/>
                  <a:pt x="49700" y="16663"/>
                  <a:pt x="49789" y="16619"/>
                </a:cubicBezTo>
                <a:cubicBezTo>
                  <a:pt x="49605" y="16462"/>
                  <a:pt x="49414" y="16419"/>
                  <a:pt x="49223" y="16419"/>
                </a:cubicBezTo>
                <a:cubicBezTo>
                  <a:pt x="48994" y="16419"/>
                  <a:pt x="48765" y="16480"/>
                  <a:pt x="48548" y="16480"/>
                </a:cubicBezTo>
                <a:cubicBezTo>
                  <a:pt x="48490" y="16480"/>
                  <a:pt x="48433" y="16476"/>
                  <a:pt x="48376" y="16465"/>
                </a:cubicBezTo>
                <a:cubicBezTo>
                  <a:pt x="48266" y="16200"/>
                  <a:pt x="48420" y="16045"/>
                  <a:pt x="48553" y="15935"/>
                </a:cubicBezTo>
                <a:cubicBezTo>
                  <a:pt x="48641" y="15847"/>
                  <a:pt x="48796" y="15781"/>
                  <a:pt x="48906" y="15781"/>
                </a:cubicBezTo>
                <a:cubicBezTo>
                  <a:pt x="49369" y="15825"/>
                  <a:pt x="49877" y="15803"/>
                  <a:pt x="50230" y="16222"/>
                </a:cubicBezTo>
                <a:cubicBezTo>
                  <a:pt x="50252" y="16244"/>
                  <a:pt x="50252" y="16244"/>
                  <a:pt x="50274" y="16266"/>
                </a:cubicBezTo>
                <a:cubicBezTo>
                  <a:pt x="50296" y="16399"/>
                  <a:pt x="50274" y="16575"/>
                  <a:pt x="50363" y="16641"/>
                </a:cubicBezTo>
                <a:cubicBezTo>
                  <a:pt x="50473" y="16708"/>
                  <a:pt x="50649" y="16730"/>
                  <a:pt x="50804" y="16730"/>
                </a:cubicBezTo>
                <a:cubicBezTo>
                  <a:pt x="50870" y="16730"/>
                  <a:pt x="50958" y="16685"/>
                  <a:pt x="51047" y="16663"/>
                </a:cubicBezTo>
                <a:cubicBezTo>
                  <a:pt x="51242" y="16615"/>
                  <a:pt x="51432" y="16587"/>
                  <a:pt x="51622" y="16587"/>
                </a:cubicBezTo>
                <a:cubicBezTo>
                  <a:pt x="51863" y="16587"/>
                  <a:pt x="52102" y="16631"/>
                  <a:pt x="52349" y="16730"/>
                </a:cubicBezTo>
                <a:cubicBezTo>
                  <a:pt x="52525" y="16796"/>
                  <a:pt x="52724" y="16840"/>
                  <a:pt x="52923" y="16840"/>
                </a:cubicBezTo>
                <a:cubicBezTo>
                  <a:pt x="53486" y="16825"/>
                  <a:pt x="54039" y="16799"/>
                  <a:pt x="54596" y="16799"/>
                </a:cubicBezTo>
                <a:cubicBezTo>
                  <a:pt x="54846" y="16799"/>
                  <a:pt x="55097" y="16804"/>
                  <a:pt x="55350" y="16818"/>
                </a:cubicBezTo>
                <a:cubicBezTo>
                  <a:pt x="55505" y="16818"/>
                  <a:pt x="55659" y="16774"/>
                  <a:pt x="55814" y="16752"/>
                </a:cubicBezTo>
                <a:cubicBezTo>
                  <a:pt x="55902" y="16752"/>
                  <a:pt x="56012" y="16774"/>
                  <a:pt x="56056" y="16818"/>
                </a:cubicBezTo>
                <a:cubicBezTo>
                  <a:pt x="56123" y="16862"/>
                  <a:pt x="56189" y="16950"/>
                  <a:pt x="56189" y="17039"/>
                </a:cubicBezTo>
                <a:cubicBezTo>
                  <a:pt x="56167" y="17105"/>
                  <a:pt x="56101" y="17171"/>
                  <a:pt x="56034" y="17237"/>
                </a:cubicBezTo>
                <a:cubicBezTo>
                  <a:pt x="56012" y="17259"/>
                  <a:pt x="55968" y="17259"/>
                  <a:pt x="55924" y="17259"/>
                </a:cubicBezTo>
                <a:cubicBezTo>
                  <a:pt x="55107" y="17325"/>
                  <a:pt x="54291" y="17370"/>
                  <a:pt x="53474" y="17436"/>
                </a:cubicBezTo>
                <a:cubicBezTo>
                  <a:pt x="53364" y="17458"/>
                  <a:pt x="53210" y="17414"/>
                  <a:pt x="53143" y="17612"/>
                </a:cubicBezTo>
                <a:cubicBezTo>
                  <a:pt x="53210" y="17634"/>
                  <a:pt x="53254" y="17679"/>
                  <a:pt x="53320" y="17679"/>
                </a:cubicBezTo>
                <a:cubicBezTo>
                  <a:pt x="53371" y="17674"/>
                  <a:pt x="53422" y="17672"/>
                  <a:pt x="53471" y="17672"/>
                </a:cubicBezTo>
                <a:cubicBezTo>
                  <a:pt x="53678" y="17672"/>
                  <a:pt x="53870" y="17717"/>
                  <a:pt x="54048" y="17877"/>
                </a:cubicBezTo>
                <a:cubicBezTo>
                  <a:pt x="54090" y="17919"/>
                  <a:pt x="54150" y="17935"/>
                  <a:pt x="54205" y="17935"/>
                </a:cubicBezTo>
                <a:cubicBezTo>
                  <a:pt x="54237" y="17935"/>
                  <a:pt x="54267" y="17929"/>
                  <a:pt x="54291" y="17921"/>
                </a:cubicBezTo>
                <a:cubicBezTo>
                  <a:pt x="54371" y="17898"/>
                  <a:pt x="54448" y="17888"/>
                  <a:pt x="54524" y="17888"/>
                </a:cubicBezTo>
                <a:cubicBezTo>
                  <a:pt x="54807" y="17888"/>
                  <a:pt x="55067" y="18019"/>
                  <a:pt x="55328" y="18054"/>
                </a:cubicBezTo>
                <a:cubicBezTo>
                  <a:pt x="55461" y="18076"/>
                  <a:pt x="55593" y="18142"/>
                  <a:pt x="55725" y="18142"/>
                </a:cubicBezTo>
                <a:cubicBezTo>
                  <a:pt x="56018" y="18160"/>
                  <a:pt x="56307" y="18171"/>
                  <a:pt x="56595" y="18171"/>
                </a:cubicBezTo>
                <a:cubicBezTo>
                  <a:pt x="57002" y="18171"/>
                  <a:pt x="57408" y="18150"/>
                  <a:pt x="57822" y="18098"/>
                </a:cubicBezTo>
                <a:cubicBezTo>
                  <a:pt x="58440" y="18032"/>
                  <a:pt x="59058" y="18010"/>
                  <a:pt x="59676" y="17988"/>
                </a:cubicBezTo>
                <a:cubicBezTo>
                  <a:pt x="59703" y="17978"/>
                  <a:pt x="59731" y="17973"/>
                  <a:pt x="59758" y="17973"/>
                </a:cubicBezTo>
                <a:cubicBezTo>
                  <a:pt x="59797" y="17973"/>
                  <a:pt x="59836" y="17984"/>
                  <a:pt x="59874" y="18010"/>
                </a:cubicBezTo>
                <a:cubicBezTo>
                  <a:pt x="59950" y="18047"/>
                  <a:pt x="60023" y="18062"/>
                  <a:pt x="60096" y="18062"/>
                </a:cubicBezTo>
                <a:cubicBezTo>
                  <a:pt x="60234" y="18062"/>
                  <a:pt x="60370" y="18009"/>
                  <a:pt x="60514" y="17965"/>
                </a:cubicBezTo>
                <a:cubicBezTo>
                  <a:pt x="60779" y="17921"/>
                  <a:pt x="61066" y="17899"/>
                  <a:pt x="61353" y="17877"/>
                </a:cubicBezTo>
                <a:cubicBezTo>
                  <a:pt x="61552" y="17855"/>
                  <a:pt x="61750" y="17855"/>
                  <a:pt x="61949" y="17855"/>
                </a:cubicBezTo>
                <a:cubicBezTo>
                  <a:pt x="62479" y="17833"/>
                  <a:pt x="63008" y="17789"/>
                  <a:pt x="63538" y="17767"/>
                </a:cubicBezTo>
                <a:cubicBezTo>
                  <a:pt x="63781" y="17745"/>
                  <a:pt x="64024" y="17745"/>
                  <a:pt x="64244" y="17745"/>
                </a:cubicBezTo>
                <a:cubicBezTo>
                  <a:pt x="64995" y="17656"/>
                  <a:pt x="65745" y="17568"/>
                  <a:pt x="66495" y="17524"/>
                </a:cubicBezTo>
                <a:cubicBezTo>
                  <a:pt x="66540" y="17522"/>
                  <a:pt x="66585" y="17521"/>
                  <a:pt x="66630" y="17521"/>
                </a:cubicBezTo>
                <a:cubicBezTo>
                  <a:pt x="66794" y="17521"/>
                  <a:pt x="66961" y="17533"/>
                  <a:pt x="67126" y="17533"/>
                </a:cubicBezTo>
                <a:cubicBezTo>
                  <a:pt x="67363" y="17533"/>
                  <a:pt x="67597" y="17509"/>
                  <a:pt x="67819" y="17392"/>
                </a:cubicBezTo>
                <a:cubicBezTo>
                  <a:pt x="68387" y="17392"/>
                  <a:pt x="68954" y="17294"/>
                  <a:pt x="69522" y="17294"/>
                </a:cubicBezTo>
                <a:cubicBezTo>
                  <a:pt x="69617" y="17294"/>
                  <a:pt x="69711" y="17297"/>
                  <a:pt x="69806" y="17303"/>
                </a:cubicBezTo>
                <a:cubicBezTo>
                  <a:pt x="69844" y="17309"/>
                  <a:pt x="69883" y="17312"/>
                  <a:pt x="69921" y="17312"/>
                </a:cubicBezTo>
                <a:cubicBezTo>
                  <a:pt x="70036" y="17312"/>
                  <a:pt x="70148" y="17287"/>
                  <a:pt x="70247" y="17237"/>
                </a:cubicBezTo>
                <a:cubicBezTo>
                  <a:pt x="70457" y="17132"/>
                  <a:pt x="70654" y="17041"/>
                  <a:pt x="70880" y="17041"/>
                </a:cubicBezTo>
                <a:cubicBezTo>
                  <a:pt x="70939" y="17041"/>
                  <a:pt x="71000" y="17047"/>
                  <a:pt x="71064" y="17061"/>
                </a:cubicBezTo>
                <a:cubicBezTo>
                  <a:pt x="71090" y="17067"/>
                  <a:pt x="71115" y="17070"/>
                  <a:pt x="71141" y="17070"/>
                </a:cubicBezTo>
                <a:cubicBezTo>
                  <a:pt x="71204" y="17070"/>
                  <a:pt x="71266" y="17054"/>
                  <a:pt x="71329" y="17039"/>
                </a:cubicBezTo>
                <a:cubicBezTo>
                  <a:pt x="71567" y="16925"/>
                  <a:pt x="71812" y="16876"/>
                  <a:pt x="72056" y="16876"/>
                </a:cubicBezTo>
                <a:cubicBezTo>
                  <a:pt x="72286" y="16876"/>
                  <a:pt x="72516" y="16919"/>
                  <a:pt x="72741" y="16994"/>
                </a:cubicBezTo>
                <a:cubicBezTo>
                  <a:pt x="72874" y="17039"/>
                  <a:pt x="73008" y="17062"/>
                  <a:pt x="73140" y="17062"/>
                </a:cubicBezTo>
                <a:cubicBezTo>
                  <a:pt x="73335" y="17062"/>
                  <a:pt x="73528" y="17012"/>
                  <a:pt x="73712" y="16906"/>
                </a:cubicBezTo>
                <a:cubicBezTo>
                  <a:pt x="73866" y="16822"/>
                  <a:pt x="74020" y="16791"/>
                  <a:pt x="74179" y="16791"/>
                </a:cubicBezTo>
                <a:cubicBezTo>
                  <a:pt x="74271" y="16791"/>
                  <a:pt x="74365" y="16802"/>
                  <a:pt x="74462" y="16818"/>
                </a:cubicBezTo>
                <a:cubicBezTo>
                  <a:pt x="74562" y="16838"/>
                  <a:pt x="74661" y="16849"/>
                  <a:pt x="74760" y="16849"/>
                </a:cubicBezTo>
                <a:cubicBezTo>
                  <a:pt x="74881" y="16849"/>
                  <a:pt x="75003" y="16832"/>
                  <a:pt x="75124" y="16796"/>
                </a:cubicBezTo>
                <a:cubicBezTo>
                  <a:pt x="75303" y="16758"/>
                  <a:pt x="75474" y="16719"/>
                  <a:pt x="75646" y="16719"/>
                </a:cubicBezTo>
                <a:cubicBezTo>
                  <a:pt x="75772" y="16719"/>
                  <a:pt x="75899" y="16740"/>
                  <a:pt x="76029" y="16796"/>
                </a:cubicBezTo>
                <a:cubicBezTo>
                  <a:pt x="76081" y="16822"/>
                  <a:pt x="76148" y="16832"/>
                  <a:pt x="76212" y="16832"/>
                </a:cubicBezTo>
                <a:cubicBezTo>
                  <a:pt x="76258" y="16832"/>
                  <a:pt x="76302" y="16827"/>
                  <a:pt x="76338" y="16818"/>
                </a:cubicBezTo>
                <a:cubicBezTo>
                  <a:pt x="76736" y="16685"/>
                  <a:pt x="77199" y="16840"/>
                  <a:pt x="77552" y="16553"/>
                </a:cubicBezTo>
                <a:cubicBezTo>
                  <a:pt x="77579" y="16513"/>
                  <a:pt x="77637" y="16505"/>
                  <a:pt x="77694" y="16505"/>
                </a:cubicBezTo>
                <a:cubicBezTo>
                  <a:pt x="77731" y="16505"/>
                  <a:pt x="77768" y="16509"/>
                  <a:pt x="77795" y="16509"/>
                </a:cubicBezTo>
                <a:cubicBezTo>
                  <a:pt x="77833" y="16506"/>
                  <a:pt x="77872" y="16505"/>
                  <a:pt x="77911" y="16505"/>
                </a:cubicBezTo>
                <a:cubicBezTo>
                  <a:pt x="78180" y="16505"/>
                  <a:pt x="78443" y="16572"/>
                  <a:pt x="78656" y="16708"/>
                </a:cubicBezTo>
                <a:cubicBezTo>
                  <a:pt x="79270" y="16363"/>
                  <a:pt x="79600" y="16232"/>
                  <a:pt x="80074" y="16232"/>
                </a:cubicBezTo>
                <a:cubicBezTo>
                  <a:pt x="80297" y="16232"/>
                  <a:pt x="80552" y="16261"/>
                  <a:pt x="80885" y="16310"/>
                </a:cubicBezTo>
                <a:cubicBezTo>
                  <a:pt x="80973" y="16310"/>
                  <a:pt x="81061" y="16288"/>
                  <a:pt x="81149" y="16266"/>
                </a:cubicBezTo>
                <a:cubicBezTo>
                  <a:pt x="81326" y="16222"/>
                  <a:pt x="81503" y="16134"/>
                  <a:pt x="81701" y="16067"/>
                </a:cubicBezTo>
                <a:cubicBezTo>
                  <a:pt x="81723" y="15957"/>
                  <a:pt x="81723" y="15847"/>
                  <a:pt x="81767" y="15736"/>
                </a:cubicBezTo>
                <a:cubicBezTo>
                  <a:pt x="81787" y="15697"/>
                  <a:pt x="81842" y="15623"/>
                  <a:pt x="81885" y="15623"/>
                </a:cubicBezTo>
                <a:cubicBezTo>
                  <a:pt x="81890" y="15623"/>
                  <a:pt x="81895" y="15624"/>
                  <a:pt x="81900" y="15626"/>
                </a:cubicBezTo>
                <a:cubicBezTo>
                  <a:pt x="81966" y="15648"/>
                  <a:pt x="82076" y="15692"/>
                  <a:pt x="82098" y="15759"/>
                </a:cubicBezTo>
                <a:cubicBezTo>
                  <a:pt x="82120" y="15913"/>
                  <a:pt x="82098" y="16090"/>
                  <a:pt x="82120" y="16288"/>
                </a:cubicBezTo>
                <a:cubicBezTo>
                  <a:pt x="82429" y="16244"/>
                  <a:pt x="82716" y="16200"/>
                  <a:pt x="83003" y="16200"/>
                </a:cubicBezTo>
                <a:cubicBezTo>
                  <a:pt x="83467" y="16178"/>
                  <a:pt x="83908" y="16090"/>
                  <a:pt x="84349" y="15935"/>
                </a:cubicBezTo>
                <a:cubicBezTo>
                  <a:pt x="84372" y="15869"/>
                  <a:pt x="84394" y="15803"/>
                  <a:pt x="84416" y="15736"/>
                </a:cubicBezTo>
                <a:cubicBezTo>
                  <a:pt x="84725" y="15759"/>
                  <a:pt x="85034" y="15781"/>
                  <a:pt x="85343" y="15803"/>
                </a:cubicBezTo>
                <a:cubicBezTo>
                  <a:pt x="85475" y="15825"/>
                  <a:pt x="85652" y="15847"/>
                  <a:pt x="85784" y="15913"/>
                </a:cubicBezTo>
                <a:cubicBezTo>
                  <a:pt x="85895" y="15973"/>
                  <a:pt x="86000" y="16000"/>
                  <a:pt x="86102" y="16000"/>
                </a:cubicBezTo>
                <a:cubicBezTo>
                  <a:pt x="86262" y="16000"/>
                  <a:pt x="86416" y="15933"/>
                  <a:pt x="86579" y="15825"/>
                </a:cubicBezTo>
                <a:cubicBezTo>
                  <a:pt x="86799" y="15648"/>
                  <a:pt x="87064" y="15516"/>
                  <a:pt x="87196" y="15251"/>
                </a:cubicBezTo>
                <a:cubicBezTo>
                  <a:pt x="87285" y="15074"/>
                  <a:pt x="87461" y="15030"/>
                  <a:pt x="87638" y="15030"/>
                </a:cubicBezTo>
                <a:cubicBezTo>
                  <a:pt x="87748" y="15030"/>
                  <a:pt x="87881" y="15030"/>
                  <a:pt x="87969" y="15052"/>
                </a:cubicBezTo>
                <a:cubicBezTo>
                  <a:pt x="88064" y="15082"/>
                  <a:pt x="88155" y="15096"/>
                  <a:pt x="88243" y="15096"/>
                </a:cubicBezTo>
                <a:cubicBezTo>
                  <a:pt x="88484" y="15096"/>
                  <a:pt x="88702" y="14993"/>
                  <a:pt x="88896" y="14832"/>
                </a:cubicBezTo>
                <a:cubicBezTo>
                  <a:pt x="89205" y="14589"/>
                  <a:pt x="89514" y="14324"/>
                  <a:pt x="89933" y="14302"/>
                </a:cubicBezTo>
                <a:cubicBezTo>
                  <a:pt x="89999" y="14280"/>
                  <a:pt x="90088" y="14192"/>
                  <a:pt x="90088" y="14103"/>
                </a:cubicBezTo>
                <a:cubicBezTo>
                  <a:pt x="90176" y="13684"/>
                  <a:pt x="89823" y="13221"/>
                  <a:pt x="89403" y="13154"/>
                </a:cubicBezTo>
                <a:cubicBezTo>
                  <a:pt x="89072" y="13110"/>
                  <a:pt x="88741" y="13066"/>
                  <a:pt x="88432" y="13000"/>
                </a:cubicBezTo>
                <a:cubicBezTo>
                  <a:pt x="88168" y="12934"/>
                  <a:pt x="87925" y="12845"/>
                  <a:pt x="87638" y="12845"/>
                </a:cubicBezTo>
                <a:cubicBezTo>
                  <a:pt x="87527" y="12845"/>
                  <a:pt x="87417" y="12757"/>
                  <a:pt x="87307" y="12691"/>
                </a:cubicBezTo>
                <a:cubicBezTo>
                  <a:pt x="87219" y="12647"/>
                  <a:pt x="87152" y="12536"/>
                  <a:pt x="87064" y="12448"/>
                </a:cubicBezTo>
                <a:cubicBezTo>
                  <a:pt x="86786" y="12661"/>
                  <a:pt x="86484" y="12740"/>
                  <a:pt x="86176" y="12740"/>
                </a:cubicBezTo>
                <a:cubicBezTo>
                  <a:pt x="86068" y="12740"/>
                  <a:pt x="85959" y="12730"/>
                  <a:pt x="85850" y="12713"/>
                </a:cubicBezTo>
                <a:cubicBezTo>
                  <a:pt x="85718" y="12713"/>
                  <a:pt x="85585" y="12735"/>
                  <a:pt x="85453" y="12735"/>
                </a:cubicBezTo>
                <a:cubicBezTo>
                  <a:pt x="84938" y="12735"/>
                  <a:pt x="84436" y="12828"/>
                  <a:pt x="83917" y="12828"/>
                </a:cubicBezTo>
                <a:cubicBezTo>
                  <a:pt x="83769" y="12828"/>
                  <a:pt x="83619" y="12821"/>
                  <a:pt x="83467" y="12801"/>
                </a:cubicBezTo>
                <a:cubicBezTo>
                  <a:pt x="83449" y="12797"/>
                  <a:pt x="83431" y="12795"/>
                  <a:pt x="83411" y="12795"/>
                </a:cubicBezTo>
                <a:cubicBezTo>
                  <a:pt x="83334" y="12795"/>
                  <a:pt x="83246" y="12823"/>
                  <a:pt x="83158" y="12823"/>
                </a:cubicBezTo>
                <a:cubicBezTo>
                  <a:pt x="82429" y="12845"/>
                  <a:pt x="81701" y="12867"/>
                  <a:pt x="80973" y="12867"/>
                </a:cubicBezTo>
                <a:cubicBezTo>
                  <a:pt x="80752" y="12867"/>
                  <a:pt x="80531" y="12823"/>
                  <a:pt x="80377" y="12647"/>
                </a:cubicBezTo>
                <a:cubicBezTo>
                  <a:pt x="80237" y="12494"/>
                  <a:pt x="80098" y="12422"/>
                  <a:pt x="79949" y="12422"/>
                </a:cubicBezTo>
                <a:cubicBezTo>
                  <a:pt x="79840" y="12422"/>
                  <a:pt x="79726" y="12461"/>
                  <a:pt x="79605" y="12536"/>
                </a:cubicBezTo>
                <a:cubicBezTo>
                  <a:pt x="79560" y="12558"/>
                  <a:pt x="79494" y="12581"/>
                  <a:pt x="79428" y="12581"/>
                </a:cubicBezTo>
                <a:cubicBezTo>
                  <a:pt x="79335" y="12599"/>
                  <a:pt x="79251" y="12609"/>
                  <a:pt x="79174" y="12609"/>
                </a:cubicBezTo>
                <a:cubicBezTo>
                  <a:pt x="78885" y="12609"/>
                  <a:pt x="78693" y="12470"/>
                  <a:pt x="78501" y="12139"/>
                </a:cubicBezTo>
                <a:cubicBezTo>
                  <a:pt x="78457" y="12073"/>
                  <a:pt x="78391" y="12007"/>
                  <a:pt x="78347" y="11963"/>
                </a:cubicBezTo>
                <a:cubicBezTo>
                  <a:pt x="78028" y="12037"/>
                  <a:pt x="77863" y="12070"/>
                  <a:pt x="77704" y="12070"/>
                </a:cubicBezTo>
                <a:cubicBezTo>
                  <a:pt x="77531" y="12070"/>
                  <a:pt x="77366" y="12031"/>
                  <a:pt x="77022" y="11963"/>
                </a:cubicBezTo>
                <a:cubicBezTo>
                  <a:pt x="76915" y="11945"/>
                  <a:pt x="76808" y="11912"/>
                  <a:pt x="76701" y="11912"/>
                </a:cubicBezTo>
                <a:cubicBezTo>
                  <a:pt x="76676" y="11912"/>
                  <a:pt x="76650" y="11914"/>
                  <a:pt x="76625" y="11918"/>
                </a:cubicBezTo>
                <a:cubicBezTo>
                  <a:pt x="76601" y="11920"/>
                  <a:pt x="76577" y="11921"/>
                  <a:pt x="76554" y="11921"/>
                </a:cubicBezTo>
                <a:cubicBezTo>
                  <a:pt x="76256" y="11921"/>
                  <a:pt x="76017" y="11792"/>
                  <a:pt x="75853" y="11587"/>
                </a:cubicBezTo>
                <a:cubicBezTo>
                  <a:pt x="75389" y="11676"/>
                  <a:pt x="74948" y="11742"/>
                  <a:pt x="74529" y="11808"/>
                </a:cubicBezTo>
                <a:cubicBezTo>
                  <a:pt x="74509" y="11809"/>
                  <a:pt x="74490" y="11810"/>
                  <a:pt x="74472" y="11810"/>
                </a:cubicBezTo>
                <a:cubicBezTo>
                  <a:pt x="74198" y="11810"/>
                  <a:pt x="74038" y="11656"/>
                  <a:pt x="73955" y="11367"/>
                </a:cubicBezTo>
                <a:cubicBezTo>
                  <a:pt x="73911" y="11168"/>
                  <a:pt x="73933" y="10992"/>
                  <a:pt x="74065" y="10815"/>
                </a:cubicBezTo>
                <a:cubicBezTo>
                  <a:pt x="74308" y="10506"/>
                  <a:pt x="74617" y="10329"/>
                  <a:pt x="75014" y="10285"/>
                </a:cubicBezTo>
                <a:cubicBezTo>
                  <a:pt x="75478" y="10241"/>
                  <a:pt x="75919" y="10153"/>
                  <a:pt x="76382" y="10065"/>
                </a:cubicBezTo>
                <a:cubicBezTo>
                  <a:pt x="76647" y="10020"/>
                  <a:pt x="76956" y="9954"/>
                  <a:pt x="77199" y="9822"/>
                </a:cubicBezTo>
                <a:cubicBezTo>
                  <a:pt x="77773" y="9535"/>
                  <a:pt x="78413" y="9645"/>
                  <a:pt x="78987" y="9425"/>
                </a:cubicBezTo>
                <a:cubicBezTo>
                  <a:pt x="79009" y="9403"/>
                  <a:pt x="79031" y="9403"/>
                  <a:pt x="79053" y="9403"/>
                </a:cubicBezTo>
                <a:cubicBezTo>
                  <a:pt x="79159" y="9448"/>
                  <a:pt x="79265" y="9462"/>
                  <a:pt x="79370" y="9462"/>
                </a:cubicBezTo>
                <a:cubicBezTo>
                  <a:pt x="79547" y="9462"/>
                  <a:pt x="79721" y="9422"/>
                  <a:pt x="79888" y="9422"/>
                </a:cubicBezTo>
                <a:cubicBezTo>
                  <a:pt x="79912" y="9422"/>
                  <a:pt x="79935" y="9423"/>
                  <a:pt x="79958" y="9425"/>
                </a:cubicBezTo>
                <a:cubicBezTo>
                  <a:pt x="79984" y="9427"/>
                  <a:pt x="80010" y="9428"/>
                  <a:pt x="80036" y="9428"/>
                </a:cubicBezTo>
                <a:cubicBezTo>
                  <a:pt x="80266" y="9428"/>
                  <a:pt x="80459" y="9339"/>
                  <a:pt x="80598" y="9160"/>
                </a:cubicBezTo>
                <a:cubicBezTo>
                  <a:pt x="80664" y="9071"/>
                  <a:pt x="80774" y="9027"/>
                  <a:pt x="80885" y="9005"/>
                </a:cubicBezTo>
                <a:cubicBezTo>
                  <a:pt x="81061" y="8939"/>
                  <a:pt x="81260" y="8873"/>
                  <a:pt x="81436" y="8851"/>
                </a:cubicBezTo>
                <a:cubicBezTo>
                  <a:pt x="81462" y="8847"/>
                  <a:pt x="81487" y="8845"/>
                  <a:pt x="81512" y="8845"/>
                </a:cubicBezTo>
                <a:cubicBezTo>
                  <a:pt x="81619" y="8845"/>
                  <a:pt x="81726" y="8877"/>
                  <a:pt x="81834" y="8895"/>
                </a:cubicBezTo>
                <a:cubicBezTo>
                  <a:pt x="81922" y="8939"/>
                  <a:pt x="82010" y="9005"/>
                  <a:pt x="82076" y="9027"/>
                </a:cubicBezTo>
                <a:cubicBezTo>
                  <a:pt x="82231" y="8895"/>
                  <a:pt x="82363" y="8785"/>
                  <a:pt x="82496" y="8696"/>
                </a:cubicBezTo>
                <a:cubicBezTo>
                  <a:pt x="82672" y="8586"/>
                  <a:pt x="82849" y="8498"/>
                  <a:pt x="83025" y="8431"/>
                </a:cubicBezTo>
                <a:cubicBezTo>
                  <a:pt x="83202" y="8365"/>
                  <a:pt x="83356" y="8277"/>
                  <a:pt x="83533" y="8277"/>
                </a:cubicBezTo>
                <a:cubicBezTo>
                  <a:pt x="83732" y="8277"/>
                  <a:pt x="83930" y="8321"/>
                  <a:pt x="84107" y="8365"/>
                </a:cubicBezTo>
                <a:cubicBezTo>
                  <a:pt x="84202" y="8384"/>
                  <a:pt x="84297" y="8436"/>
                  <a:pt x="84392" y="8436"/>
                </a:cubicBezTo>
                <a:cubicBezTo>
                  <a:pt x="84407" y="8436"/>
                  <a:pt x="84422" y="8435"/>
                  <a:pt x="84438" y="8431"/>
                </a:cubicBezTo>
                <a:cubicBezTo>
                  <a:pt x="84857" y="8321"/>
                  <a:pt x="85276" y="8211"/>
                  <a:pt x="85696" y="8056"/>
                </a:cubicBezTo>
                <a:cubicBezTo>
                  <a:pt x="85923" y="7994"/>
                  <a:pt x="86130" y="7855"/>
                  <a:pt x="86390" y="7855"/>
                </a:cubicBezTo>
                <a:cubicBezTo>
                  <a:pt x="86409" y="7855"/>
                  <a:pt x="86427" y="7856"/>
                  <a:pt x="86446" y="7858"/>
                </a:cubicBezTo>
                <a:cubicBezTo>
                  <a:pt x="86463" y="7860"/>
                  <a:pt x="86480" y="7860"/>
                  <a:pt x="86497" y="7860"/>
                </a:cubicBezTo>
                <a:cubicBezTo>
                  <a:pt x="86682" y="7860"/>
                  <a:pt x="86878" y="7753"/>
                  <a:pt x="87020" y="7571"/>
                </a:cubicBezTo>
                <a:cubicBezTo>
                  <a:pt x="86976" y="7505"/>
                  <a:pt x="86954" y="7416"/>
                  <a:pt x="86910" y="7416"/>
                </a:cubicBezTo>
                <a:cubicBezTo>
                  <a:pt x="86777" y="7350"/>
                  <a:pt x="86623" y="7328"/>
                  <a:pt x="86468" y="7284"/>
                </a:cubicBezTo>
                <a:cubicBezTo>
                  <a:pt x="86446" y="7284"/>
                  <a:pt x="86424" y="7218"/>
                  <a:pt x="86402" y="7196"/>
                </a:cubicBezTo>
                <a:cubicBezTo>
                  <a:pt x="86380" y="7063"/>
                  <a:pt x="86623" y="7019"/>
                  <a:pt x="86512" y="6842"/>
                </a:cubicBezTo>
                <a:cubicBezTo>
                  <a:pt x="86314" y="6732"/>
                  <a:pt x="86027" y="6865"/>
                  <a:pt x="85828" y="6666"/>
                </a:cubicBezTo>
                <a:cubicBezTo>
                  <a:pt x="86292" y="6291"/>
                  <a:pt x="86733" y="5938"/>
                  <a:pt x="87152" y="5607"/>
                </a:cubicBezTo>
                <a:cubicBezTo>
                  <a:pt x="86910" y="5099"/>
                  <a:pt x="86910" y="5099"/>
                  <a:pt x="87020" y="4569"/>
                </a:cubicBezTo>
                <a:cubicBezTo>
                  <a:pt x="87042" y="4503"/>
                  <a:pt x="87042" y="4437"/>
                  <a:pt x="87064" y="4393"/>
                </a:cubicBezTo>
                <a:cubicBezTo>
                  <a:pt x="87130" y="4172"/>
                  <a:pt x="87108" y="3995"/>
                  <a:pt x="86976" y="3819"/>
                </a:cubicBezTo>
                <a:cubicBezTo>
                  <a:pt x="86932" y="3753"/>
                  <a:pt x="86887" y="3664"/>
                  <a:pt x="86865" y="3598"/>
                </a:cubicBezTo>
                <a:cubicBezTo>
                  <a:pt x="87307" y="3223"/>
                  <a:pt x="87307" y="3223"/>
                  <a:pt x="87991" y="3091"/>
                </a:cubicBezTo>
                <a:cubicBezTo>
                  <a:pt x="87903" y="2693"/>
                  <a:pt x="88079" y="2252"/>
                  <a:pt x="87792" y="1855"/>
                </a:cubicBezTo>
                <a:cubicBezTo>
                  <a:pt x="87086" y="1811"/>
                  <a:pt x="87086" y="1811"/>
                  <a:pt x="86887" y="1303"/>
                </a:cubicBezTo>
                <a:cubicBezTo>
                  <a:pt x="87285" y="685"/>
                  <a:pt x="87285" y="641"/>
                  <a:pt x="86821" y="67"/>
                </a:cubicBezTo>
                <a:cubicBezTo>
                  <a:pt x="86490" y="315"/>
                  <a:pt x="86407" y="365"/>
                  <a:pt x="86145" y="365"/>
                </a:cubicBezTo>
                <a:cubicBezTo>
                  <a:pt x="86057" y="365"/>
                  <a:pt x="85950" y="360"/>
                  <a:pt x="85806" y="354"/>
                </a:cubicBezTo>
                <a:cubicBezTo>
                  <a:pt x="85556" y="354"/>
                  <a:pt x="85306" y="344"/>
                  <a:pt x="85056" y="344"/>
                </a:cubicBezTo>
                <a:cubicBezTo>
                  <a:pt x="84931" y="344"/>
                  <a:pt x="84806" y="347"/>
                  <a:pt x="84681" y="354"/>
                </a:cubicBezTo>
                <a:cubicBezTo>
                  <a:pt x="84587" y="364"/>
                  <a:pt x="84494" y="370"/>
                  <a:pt x="84403" y="370"/>
                </a:cubicBezTo>
                <a:cubicBezTo>
                  <a:pt x="84106" y="370"/>
                  <a:pt x="83820" y="312"/>
                  <a:pt x="83533" y="177"/>
                </a:cubicBezTo>
                <a:cubicBezTo>
                  <a:pt x="83372" y="312"/>
                  <a:pt x="83202" y="389"/>
                  <a:pt x="83025" y="389"/>
                </a:cubicBezTo>
                <a:cubicBezTo>
                  <a:pt x="82911" y="389"/>
                  <a:pt x="82793" y="357"/>
                  <a:pt x="82672" y="288"/>
                </a:cubicBezTo>
                <a:cubicBezTo>
                  <a:pt x="82619" y="270"/>
                  <a:pt x="82536" y="238"/>
                  <a:pt x="82472" y="238"/>
                </a:cubicBezTo>
                <a:cubicBezTo>
                  <a:pt x="82456" y="238"/>
                  <a:pt x="82442" y="239"/>
                  <a:pt x="82429" y="244"/>
                </a:cubicBezTo>
                <a:cubicBezTo>
                  <a:pt x="82098" y="420"/>
                  <a:pt x="81745" y="354"/>
                  <a:pt x="81392" y="398"/>
                </a:cubicBezTo>
                <a:cubicBezTo>
                  <a:pt x="81232" y="419"/>
                  <a:pt x="81073" y="433"/>
                  <a:pt x="80918" y="433"/>
                </a:cubicBezTo>
                <a:cubicBezTo>
                  <a:pt x="80584" y="433"/>
                  <a:pt x="80266" y="367"/>
                  <a:pt x="79980" y="155"/>
                </a:cubicBezTo>
                <a:cubicBezTo>
                  <a:pt x="79750" y="285"/>
                  <a:pt x="79624" y="356"/>
                  <a:pt x="79529" y="356"/>
                </a:cubicBezTo>
                <a:cubicBezTo>
                  <a:pt x="79413" y="356"/>
                  <a:pt x="79342" y="252"/>
                  <a:pt x="79185" y="23"/>
                </a:cubicBezTo>
                <a:cubicBezTo>
                  <a:pt x="79185" y="23"/>
                  <a:pt x="79141" y="23"/>
                  <a:pt x="790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7823900" y="588775"/>
            <a:ext cx="1559225" cy="391750"/>
          </a:xfrm>
          <a:custGeom>
            <a:avLst/>
            <a:gdLst/>
            <a:ahLst/>
            <a:cxnLst/>
            <a:rect l="l" t="t" r="r" b="b"/>
            <a:pathLst>
              <a:path w="62369" h="15670" extrusionOk="0">
                <a:moveTo>
                  <a:pt x="21849" y="3377"/>
                </a:moveTo>
                <a:lnTo>
                  <a:pt x="21893" y="3399"/>
                </a:lnTo>
                <a:lnTo>
                  <a:pt x="21849" y="3421"/>
                </a:lnTo>
                <a:lnTo>
                  <a:pt x="21849" y="3377"/>
                </a:lnTo>
                <a:close/>
                <a:moveTo>
                  <a:pt x="29794" y="13750"/>
                </a:moveTo>
                <a:cubicBezTo>
                  <a:pt x="29794" y="13904"/>
                  <a:pt x="29794" y="14015"/>
                  <a:pt x="29772" y="14125"/>
                </a:cubicBezTo>
                <a:cubicBezTo>
                  <a:pt x="29772" y="14226"/>
                  <a:pt x="29754" y="14327"/>
                  <a:pt x="29650" y="14327"/>
                </a:cubicBezTo>
                <a:cubicBezTo>
                  <a:pt x="29640" y="14327"/>
                  <a:pt x="29629" y="14326"/>
                  <a:pt x="29617" y="14324"/>
                </a:cubicBezTo>
                <a:cubicBezTo>
                  <a:pt x="29551" y="14324"/>
                  <a:pt x="29485" y="14213"/>
                  <a:pt x="29463" y="14147"/>
                </a:cubicBezTo>
                <a:cubicBezTo>
                  <a:pt x="29375" y="13927"/>
                  <a:pt x="29419" y="13882"/>
                  <a:pt x="29794" y="13750"/>
                </a:cubicBezTo>
                <a:close/>
                <a:moveTo>
                  <a:pt x="42396" y="1"/>
                </a:moveTo>
                <a:cubicBezTo>
                  <a:pt x="42285" y="177"/>
                  <a:pt x="42197" y="332"/>
                  <a:pt x="42109" y="486"/>
                </a:cubicBezTo>
                <a:cubicBezTo>
                  <a:pt x="41998" y="707"/>
                  <a:pt x="41822" y="795"/>
                  <a:pt x="41579" y="795"/>
                </a:cubicBezTo>
                <a:cubicBezTo>
                  <a:pt x="41469" y="795"/>
                  <a:pt x="41358" y="817"/>
                  <a:pt x="41248" y="817"/>
                </a:cubicBezTo>
                <a:cubicBezTo>
                  <a:pt x="40895" y="817"/>
                  <a:pt x="40586" y="751"/>
                  <a:pt x="40498" y="332"/>
                </a:cubicBezTo>
                <a:cubicBezTo>
                  <a:pt x="40498" y="310"/>
                  <a:pt x="40476" y="288"/>
                  <a:pt x="40476" y="265"/>
                </a:cubicBezTo>
                <a:cubicBezTo>
                  <a:pt x="40416" y="194"/>
                  <a:pt x="40337" y="154"/>
                  <a:pt x="40259" y="154"/>
                </a:cubicBezTo>
                <a:cubicBezTo>
                  <a:pt x="40194" y="154"/>
                  <a:pt x="40129" y="183"/>
                  <a:pt x="40078" y="243"/>
                </a:cubicBezTo>
                <a:cubicBezTo>
                  <a:pt x="39968" y="376"/>
                  <a:pt x="39880" y="530"/>
                  <a:pt x="39792" y="685"/>
                </a:cubicBezTo>
                <a:cubicBezTo>
                  <a:pt x="39725" y="795"/>
                  <a:pt x="39637" y="906"/>
                  <a:pt x="39483" y="906"/>
                </a:cubicBezTo>
                <a:lnTo>
                  <a:pt x="38489" y="906"/>
                </a:lnTo>
                <a:cubicBezTo>
                  <a:pt x="38445" y="729"/>
                  <a:pt x="38423" y="597"/>
                  <a:pt x="38379" y="442"/>
                </a:cubicBezTo>
                <a:cubicBezTo>
                  <a:pt x="38180" y="508"/>
                  <a:pt x="38026" y="552"/>
                  <a:pt x="37871" y="597"/>
                </a:cubicBezTo>
                <a:cubicBezTo>
                  <a:pt x="37739" y="420"/>
                  <a:pt x="37629" y="265"/>
                  <a:pt x="37496" y="89"/>
                </a:cubicBezTo>
                <a:cubicBezTo>
                  <a:pt x="37165" y="310"/>
                  <a:pt x="36900" y="530"/>
                  <a:pt x="36614" y="729"/>
                </a:cubicBezTo>
                <a:cubicBezTo>
                  <a:pt x="36455" y="852"/>
                  <a:pt x="36311" y="975"/>
                  <a:pt x="36113" y="975"/>
                </a:cubicBezTo>
                <a:cubicBezTo>
                  <a:pt x="36063" y="975"/>
                  <a:pt x="36009" y="967"/>
                  <a:pt x="35951" y="950"/>
                </a:cubicBezTo>
                <a:cubicBezTo>
                  <a:pt x="35942" y="947"/>
                  <a:pt x="35932" y="945"/>
                  <a:pt x="35921" y="945"/>
                </a:cubicBezTo>
                <a:cubicBezTo>
                  <a:pt x="35850" y="945"/>
                  <a:pt x="35741" y="1000"/>
                  <a:pt x="35665" y="1038"/>
                </a:cubicBezTo>
                <a:cubicBezTo>
                  <a:pt x="35532" y="1104"/>
                  <a:pt x="35400" y="1214"/>
                  <a:pt x="35289" y="1281"/>
                </a:cubicBezTo>
                <a:cubicBezTo>
                  <a:pt x="35091" y="1214"/>
                  <a:pt x="34958" y="1104"/>
                  <a:pt x="34782" y="1082"/>
                </a:cubicBezTo>
                <a:cubicBezTo>
                  <a:pt x="34746" y="1078"/>
                  <a:pt x="34710" y="1076"/>
                  <a:pt x="34673" y="1076"/>
                </a:cubicBezTo>
                <a:cubicBezTo>
                  <a:pt x="34525" y="1076"/>
                  <a:pt x="34362" y="1104"/>
                  <a:pt x="34186" y="1104"/>
                </a:cubicBezTo>
                <a:cubicBezTo>
                  <a:pt x="34164" y="1303"/>
                  <a:pt x="34142" y="1523"/>
                  <a:pt x="34120" y="1700"/>
                </a:cubicBezTo>
                <a:cubicBezTo>
                  <a:pt x="34053" y="1744"/>
                  <a:pt x="34009" y="1788"/>
                  <a:pt x="33965" y="1788"/>
                </a:cubicBezTo>
                <a:cubicBezTo>
                  <a:pt x="33909" y="1781"/>
                  <a:pt x="33855" y="1777"/>
                  <a:pt x="33801" y="1777"/>
                </a:cubicBezTo>
                <a:cubicBezTo>
                  <a:pt x="33537" y="1777"/>
                  <a:pt x="33295" y="1866"/>
                  <a:pt x="33038" y="2031"/>
                </a:cubicBezTo>
                <a:cubicBezTo>
                  <a:pt x="32729" y="2230"/>
                  <a:pt x="32354" y="2340"/>
                  <a:pt x="32001" y="2450"/>
                </a:cubicBezTo>
                <a:cubicBezTo>
                  <a:pt x="31904" y="2483"/>
                  <a:pt x="31783" y="2503"/>
                  <a:pt x="31674" y="2503"/>
                </a:cubicBezTo>
                <a:cubicBezTo>
                  <a:pt x="31634" y="2503"/>
                  <a:pt x="31595" y="2500"/>
                  <a:pt x="31560" y="2495"/>
                </a:cubicBezTo>
                <a:cubicBezTo>
                  <a:pt x="31273" y="2472"/>
                  <a:pt x="31118" y="2252"/>
                  <a:pt x="31162" y="1987"/>
                </a:cubicBezTo>
                <a:cubicBezTo>
                  <a:pt x="31162" y="1832"/>
                  <a:pt x="31206" y="1678"/>
                  <a:pt x="31229" y="1546"/>
                </a:cubicBezTo>
                <a:cubicBezTo>
                  <a:pt x="31229" y="1477"/>
                  <a:pt x="31134" y="1421"/>
                  <a:pt x="31062" y="1421"/>
                </a:cubicBezTo>
                <a:cubicBezTo>
                  <a:pt x="31041" y="1421"/>
                  <a:pt x="31022" y="1425"/>
                  <a:pt x="31008" y="1435"/>
                </a:cubicBezTo>
                <a:cubicBezTo>
                  <a:pt x="30942" y="1501"/>
                  <a:pt x="30875" y="1546"/>
                  <a:pt x="30831" y="1612"/>
                </a:cubicBezTo>
                <a:cubicBezTo>
                  <a:pt x="30721" y="1854"/>
                  <a:pt x="30721" y="2075"/>
                  <a:pt x="30787" y="2318"/>
                </a:cubicBezTo>
                <a:cubicBezTo>
                  <a:pt x="30853" y="2495"/>
                  <a:pt x="30875" y="2693"/>
                  <a:pt x="30743" y="2826"/>
                </a:cubicBezTo>
                <a:cubicBezTo>
                  <a:pt x="30677" y="2914"/>
                  <a:pt x="30566" y="2980"/>
                  <a:pt x="30478" y="2980"/>
                </a:cubicBezTo>
                <a:cubicBezTo>
                  <a:pt x="30390" y="2980"/>
                  <a:pt x="30280" y="2914"/>
                  <a:pt x="30213" y="2826"/>
                </a:cubicBezTo>
                <a:cubicBezTo>
                  <a:pt x="30147" y="2715"/>
                  <a:pt x="30147" y="2583"/>
                  <a:pt x="30103" y="2450"/>
                </a:cubicBezTo>
                <a:cubicBezTo>
                  <a:pt x="30067" y="2360"/>
                  <a:pt x="30016" y="2284"/>
                  <a:pt x="29926" y="2284"/>
                </a:cubicBezTo>
                <a:cubicBezTo>
                  <a:pt x="29906" y="2284"/>
                  <a:pt x="29884" y="2288"/>
                  <a:pt x="29860" y="2296"/>
                </a:cubicBezTo>
                <a:cubicBezTo>
                  <a:pt x="29838" y="2296"/>
                  <a:pt x="29816" y="2318"/>
                  <a:pt x="29794" y="2340"/>
                </a:cubicBezTo>
                <a:cubicBezTo>
                  <a:pt x="29556" y="2727"/>
                  <a:pt x="29448" y="2873"/>
                  <a:pt x="29214" y="2873"/>
                </a:cubicBezTo>
                <a:cubicBezTo>
                  <a:pt x="29101" y="2873"/>
                  <a:pt x="28958" y="2839"/>
                  <a:pt x="28757" y="2781"/>
                </a:cubicBezTo>
                <a:cubicBezTo>
                  <a:pt x="28665" y="2751"/>
                  <a:pt x="28572" y="2734"/>
                  <a:pt x="28482" y="2734"/>
                </a:cubicBezTo>
                <a:cubicBezTo>
                  <a:pt x="28379" y="2734"/>
                  <a:pt x="28278" y="2756"/>
                  <a:pt x="28183" y="2803"/>
                </a:cubicBezTo>
                <a:cubicBezTo>
                  <a:pt x="28051" y="2848"/>
                  <a:pt x="27940" y="2914"/>
                  <a:pt x="27830" y="2958"/>
                </a:cubicBezTo>
                <a:cubicBezTo>
                  <a:pt x="27675" y="2892"/>
                  <a:pt x="27521" y="2826"/>
                  <a:pt x="27411" y="2759"/>
                </a:cubicBezTo>
                <a:cubicBezTo>
                  <a:pt x="27167" y="2912"/>
                  <a:pt x="27091" y="2959"/>
                  <a:pt x="26937" y="2959"/>
                </a:cubicBezTo>
                <a:cubicBezTo>
                  <a:pt x="26868" y="2959"/>
                  <a:pt x="26783" y="2950"/>
                  <a:pt x="26660" y="2936"/>
                </a:cubicBezTo>
                <a:cubicBezTo>
                  <a:pt x="26625" y="2930"/>
                  <a:pt x="26586" y="2927"/>
                  <a:pt x="26546" y="2927"/>
                </a:cubicBezTo>
                <a:cubicBezTo>
                  <a:pt x="26436" y="2927"/>
                  <a:pt x="26316" y="2948"/>
                  <a:pt x="26219" y="2980"/>
                </a:cubicBezTo>
                <a:cubicBezTo>
                  <a:pt x="25974" y="3041"/>
                  <a:pt x="25728" y="3055"/>
                  <a:pt x="25487" y="3055"/>
                </a:cubicBezTo>
                <a:cubicBezTo>
                  <a:pt x="25294" y="3055"/>
                  <a:pt x="25103" y="3046"/>
                  <a:pt x="24917" y="3046"/>
                </a:cubicBezTo>
                <a:cubicBezTo>
                  <a:pt x="24860" y="3046"/>
                  <a:pt x="24807" y="3044"/>
                  <a:pt x="24756" y="3044"/>
                </a:cubicBezTo>
                <a:cubicBezTo>
                  <a:pt x="24630" y="3044"/>
                  <a:pt x="24519" y="3056"/>
                  <a:pt x="24409" y="3135"/>
                </a:cubicBezTo>
                <a:cubicBezTo>
                  <a:pt x="24190" y="3260"/>
                  <a:pt x="23971" y="3318"/>
                  <a:pt x="23745" y="3318"/>
                </a:cubicBezTo>
                <a:cubicBezTo>
                  <a:pt x="23651" y="3318"/>
                  <a:pt x="23557" y="3308"/>
                  <a:pt x="23460" y="3289"/>
                </a:cubicBezTo>
                <a:cubicBezTo>
                  <a:pt x="23350" y="3267"/>
                  <a:pt x="23239" y="3245"/>
                  <a:pt x="23129" y="3245"/>
                </a:cubicBezTo>
                <a:cubicBezTo>
                  <a:pt x="22621" y="3223"/>
                  <a:pt x="22136" y="3135"/>
                  <a:pt x="21739" y="2759"/>
                </a:cubicBezTo>
                <a:cubicBezTo>
                  <a:pt x="21672" y="2848"/>
                  <a:pt x="21584" y="2892"/>
                  <a:pt x="21562" y="2980"/>
                </a:cubicBezTo>
                <a:cubicBezTo>
                  <a:pt x="21452" y="3267"/>
                  <a:pt x="21253" y="3377"/>
                  <a:pt x="20966" y="3399"/>
                </a:cubicBezTo>
                <a:cubicBezTo>
                  <a:pt x="20746" y="3421"/>
                  <a:pt x="20525" y="3443"/>
                  <a:pt x="20304" y="3488"/>
                </a:cubicBezTo>
                <a:cubicBezTo>
                  <a:pt x="20222" y="3506"/>
                  <a:pt x="20140" y="3517"/>
                  <a:pt x="20059" y="3517"/>
                </a:cubicBezTo>
                <a:cubicBezTo>
                  <a:pt x="19945" y="3517"/>
                  <a:pt x="19834" y="3495"/>
                  <a:pt x="19730" y="3443"/>
                </a:cubicBezTo>
                <a:cubicBezTo>
                  <a:pt x="19598" y="3377"/>
                  <a:pt x="19488" y="3333"/>
                  <a:pt x="19355" y="3289"/>
                </a:cubicBezTo>
                <a:cubicBezTo>
                  <a:pt x="19046" y="3510"/>
                  <a:pt x="18715" y="3532"/>
                  <a:pt x="18362" y="3598"/>
                </a:cubicBezTo>
                <a:cubicBezTo>
                  <a:pt x="18234" y="3632"/>
                  <a:pt x="18116" y="3653"/>
                  <a:pt x="18003" y="3653"/>
                </a:cubicBezTo>
                <a:cubicBezTo>
                  <a:pt x="17826" y="3653"/>
                  <a:pt x="17664" y="3601"/>
                  <a:pt x="17501" y="3466"/>
                </a:cubicBezTo>
                <a:cubicBezTo>
                  <a:pt x="17398" y="3397"/>
                  <a:pt x="17268" y="3341"/>
                  <a:pt x="17131" y="3341"/>
                </a:cubicBezTo>
                <a:cubicBezTo>
                  <a:pt x="17093" y="3341"/>
                  <a:pt x="17055" y="3346"/>
                  <a:pt x="17016" y="3355"/>
                </a:cubicBezTo>
                <a:cubicBezTo>
                  <a:pt x="16663" y="3421"/>
                  <a:pt x="16310" y="3443"/>
                  <a:pt x="15957" y="3510"/>
                </a:cubicBezTo>
                <a:cubicBezTo>
                  <a:pt x="15625" y="3576"/>
                  <a:pt x="15272" y="3642"/>
                  <a:pt x="14941" y="3708"/>
                </a:cubicBezTo>
                <a:cubicBezTo>
                  <a:pt x="14676" y="3598"/>
                  <a:pt x="14654" y="3245"/>
                  <a:pt x="14368" y="3201"/>
                </a:cubicBezTo>
                <a:cubicBezTo>
                  <a:pt x="14345" y="3201"/>
                  <a:pt x="14323" y="3201"/>
                  <a:pt x="14301" y="3223"/>
                </a:cubicBezTo>
                <a:cubicBezTo>
                  <a:pt x="14213" y="3333"/>
                  <a:pt x="14147" y="3421"/>
                  <a:pt x="14059" y="3532"/>
                </a:cubicBezTo>
                <a:cubicBezTo>
                  <a:pt x="13901" y="3718"/>
                  <a:pt x="13809" y="3802"/>
                  <a:pt x="13667" y="3802"/>
                </a:cubicBezTo>
                <a:cubicBezTo>
                  <a:pt x="13590" y="3802"/>
                  <a:pt x="13499" y="3777"/>
                  <a:pt x="13374" y="3730"/>
                </a:cubicBezTo>
                <a:cubicBezTo>
                  <a:pt x="13154" y="3642"/>
                  <a:pt x="12933" y="3532"/>
                  <a:pt x="12712" y="3443"/>
                </a:cubicBezTo>
                <a:cubicBezTo>
                  <a:pt x="12514" y="3598"/>
                  <a:pt x="12315" y="3775"/>
                  <a:pt x="12094" y="3929"/>
                </a:cubicBezTo>
                <a:cubicBezTo>
                  <a:pt x="12006" y="3995"/>
                  <a:pt x="11874" y="4017"/>
                  <a:pt x="11763" y="4061"/>
                </a:cubicBezTo>
                <a:cubicBezTo>
                  <a:pt x="11609" y="3863"/>
                  <a:pt x="11454" y="3708"/>
                  <a:pt x="11344" y="3554"/>
                </a:cubicBezTo>
                <a:cubicBezTo>
                  <a:pt x="11086" y="3659"/>
                  <a:pt x="10965" y="3709"/>
                  <a:pt x="10822" y="3709"/>
                </a:cubicBezTo>
                <a:cubicBezTo>
                  <a:pt x="10696" y="3709"/>
                  <a:pt x="10554" y="3670"/>
                  <a:pt x="10285" y="3598"/>
                </a:cubicBezTo>
                <a:cubicBezTo>
                  <a:pt x="10241" y="3620"/>
                  <a:pt x="10174" y="3642"/>
                  <a:pt x="10130" y="3686"/>
                </a:cubicBezTo>
                <a:cubicBezTo>
                  <a:pt x="10003" y="3856"/>
                  <a:pt x="9857" y="3935"/>
                  <a:pt x="9688" y="3935"/>
                </a:cubicBezTo>
                <a:cubicBezTo>
                  <a:pt x="9593" y="3935"/>
                  <a:pt x="9491" y="3910"/>
                  <a:pt x="9380" y="3863"/>
                </a:cubicBezTo>
                <a:cubicBezTo>
                  <a:pt x="9247" y="3797"/>
                  <a:pt x="9071" y="3819"/>
                  <a:pt x="8916" y="3797"/>
                </a:cubicBezTo>
                <a:cubicBezTo>
                  <a:pt x="8541" y="3775"/>
                  <a:pt x="8144" y="3797"/>
                  <a:pt x="7747" y="3752"/>
                </a:cubicBezTo>
                <a:cubicBezTo>
                  <a:pt x="7493" y="3716"/>
                  <a:pt x="7246" y="3680"/>
                  <a:pt x="6998" y="3680"/>
                </a:cubicBezTo>
                <a:cubicBezTo>
                  <a:pt x="6793" y="3680"/>
                  <a:pt x="6588" y="3705"/>
                  <a:pt x="6378" y="3775"/>
                </a:cubicBezTo>
                <a:cubicBezTo>
                  <a:pt x="6223" y="3829"/>
                  <a:pt x="6068" y="3862"/>
                  <a:pt x="5912" y="3862"/>
                </a:cubicBezTo>
                <a:cubicBezTo>
                  <a:pt x="5692" y="3862"/>
                  <a:pt x="5473" y="3797"/>
                  <a:pt x="5253" y="3642"/>
                </a:cubicBezTo>
                <a:cubicBezTo>
                  <a:pt x="5124" y="3559"/>
                  <a:pt x="4984" y="3519"/>
                  <a:pt x="4843" y="3519"/>
                </a:cubicBezTo>
                <a:cubicBezTo>
                  <a:pt x="4646" y="3519"/>
                  <a:pt x="4449" y="3598"/>
                  <a:pt x="4282" y="3752"/>
                </a:cubicBezTo>
                <a:cubicBezTo>
                  <a:pt x="4193" y="3841"/>
                  <a:pt x="4127" y="3951"/>
                  <a:pt x="4039" y="4061"/>
                </a:cubicBezTo>
                <a:cubicBezTo>
                  <a:pt x="3730" y="4415"/>
                  <a:pt x="3355" y="4591"/>
                  <a:pt x="2869" y="4591"/>
                </a:cubicBezTo>
                <a:cubicBezTo>
                  <a:pt x="2671" y="4569"/>
                  <a:pt x="2494" y="4547"/>
                  <a:pt x="2362" y="4348"/>
                </a:cubicBezTo>
                <a:cubicBezTo>
                  <a:pt x="2318" y="4282"/>
                  <a:pt x="2273" y="4216"/>
                  <a:pt x="2207" y="4150"/>
                </a:cubicBezTo>
                <a:cubicBezTo>
                  <a:pt x="2185" y="4128"/>
                  <a:pt x="2119" y="4128"/>
                  <a:pt x="2053" y="4106"/>
                </a:cubicBezTo>
                <a:cubicBezTo>
                  <a:pt x="2009" y="4260"/>
                  <a:pt x="1964" y="4392"/>
                  <a:pt x="1920" y="4547"/>
                </a:cubicBezTo>
                <a:cubicBezTo>
                  <a:pt x="1832" y="4569"/>
                  <a:pt x="1744" y="4635"/>
                  <a:pt x="1678" y="4635"/>
                </a:cubicBezTo>
                <a:cubicBezTo>
                  <a:pt x="1324" y="4724"/>
                  <a:pt x="1060" y="4900"/>
                  <a:pt x="927" y="5253"/>
                </a:cubicBezTo>
                <a:cubicBezTo>
                  <a:pt x="905" y="5297"/>
                  <a:pt x="861" y="5364"/>
                  <a:pt x="817" y="5408"/>
                </a:cubicBezTo>
                <a:cubicBezTo>
                  <a:pt x="530" y="5695"/>
                  <a:pt x="442" y="6048"/>
                  <a:pt x="464" y="6423"/>
                </a:cubicBezTo>
                <a:cubicBezTo>
                  <a:pt x="508" y="6798"/>
                  <a:pt x="442" y="7129"/>
                  <a:pt x="177" y="7416"/>
                </a:cubicBezTo>
                <a:cubicBezTo>
                  <a:pt x="22" y="7615"/>
                  <a:pt x="0" y="7835"/>
                  <a:pt x="67" y="8100"/>
                </a:cubicBezTo>
                <a:cubicBezTo>
                  <a:pt x="265" y="8828"/>
                  <a:pt x="464" y="9557"/>
                  <a:pt x="596" y="10285"/>
                </a:cubicBezTo>
                <a:cubicBezTo>
                  <a:pt x="707" y="10859"/>
                  <a:pt x="905" y="11344"/>
                  <a:pt x="1369" y="11697"/>
                </a:cubicBezTo>
                <a:cubicBezTo>
                  <a:pt x="1589" y="11852"/>
                  <a:pt x="1678" y="12073"/>
                  <a:pt x="1589" y="12338"/>
                </a:cubicBezTo>
                <a:cubicBezTo>
                  <a:pt x="1545" y="12558"/>
                  <a:pt x="1567" y="12779"/>
                  <a:pt x="1700" y="12955"/>
                </a:cubicBezTo>
                <a:cubicBezTo>
                  <a:pt x="2097" y="13441"/>
                  <a:pt x="2406" y="13993"/>
                  <a:pt x="2671" y="14544"/>
                </a:cubicBezTo>
                <a:cubicBezTo>
                  <a:pt x="2781" y="14743"/>
                  <a:pt x="2913" y="14964"/>
                  <a:pt x="3222" y="15030"/>
                </a:cubicBezTo>
                <a:cubicBezTo>
                  <a:pt x="3377" y="14942"/>
                  <a:pt x="3531" y="14831"/>
                  <a:pt x="3708" y="14721"/>
                </a:cubicBezTo>
                <a:cubicBezTo>
                  <a:pt x="3796" y="14655"/>
                  <a:pt x="3885" y="14567"/>
                  <a:pt x="3973" y="14544"/>
                </a:cubicBezTo>
                <a:cubicBezTo>
                  <a:pt x="4282" y="14544"/>
                  <a:pt x="4436" y="14346"/>
                  <a:pt x="4613" y="14147"/>
                </a:cubicBezTo>
                <a:cubicBezTo>
                  <a:pt x="4793" y="13946"/>
                  <a:pt x="4994" y="13846"/>
                  <a:pt x="5193" y="13846"/>
                </a:cubicBezTo>
                <a:cubicBezTo>
                  <a:pt x="5408" y="13846"/>
                  <a:pt x="5621" y="13962"/>
                  <a:pt x="5805" y="14191"/>
                </a:cubicBezTo>
                <a:cubicBezTo>
                  <a:pt x="6025" y="14478"/>
                  <a:pt x="6268" y="14765"/>
                  <a:pt x="6467" y="15074"/>
                </a:cubicBezTo>
                <a:cubicBezTo>
                  <a:pt x="6690" y="15378"/>
                  <a:pt x="6969" y="15496"/>
                  <a:pt x="7304" y="15496"/>
                </a:cubicBezTo>
                <a:cubicBezTo>
                  <a:pt x="7333" y="15496"/>
                  <a:pt x="7363" y="15495"/>
                  <a:pt x="7394" y="15493"/>
                </a:cubicBezTo>
                <a:cubicBezTo>
                  <a:pt x="7791" y="15449"/>
                  <a:pt x="8166" y="15339"/>
                  <a:pt x="8453" y="15008"/>
                </a:cubicBezTo>
                <a:cubicBezTo>
                  <a:pt x="8718" y="14721"/>
                  <a:pt x="8983" y="14412"/>
                  <a:pt x="9225" y="14125"/>
                </a:cubicBezTo>
                <a:cubicBezTo>
                  <a:pt x="9446" y="13882"/>
                  <a:pt x="9645" y="13662"/>
                  <a:pt x="9932" y="13529"/>
                </a:cubicBezTo>
                <a:cubicBezTo>
                  <a:pt x="9998" y="13507"/>
                  <a:pt x="10064" y="13507"/>
                  <a:pt x="10130" y="13485"/>
                </a:cubicBezTo>
                <a:cubicBezTo>
                  <a:pt x="10285" y="13595"/>
                  <a:pt x="10417" y="13684"/>
                  <a:pt x="10527" y="13772"/>
                </a:cubicBezTo>
                <a:cubicBezTo>
                  <a:pt x="10682" y="13706"/>
                  <a:pt x="10792" y="13640"/>
                  <a:pt x="10925" y="13595"/>
                </a:cubicBezTo>
                <a:cubicBezTo>
                  <a:pt x="11057" y="13860"/>
                  <a:pt x="11167" y="14103"/>
                  <a:pt x="11300" y="14324"/>
                </a:cubicBezTo>
                <a:cubicBezTo>
                  <a:pt x="11344" y="14368"/>
                  <a:pt x="11432" y="14390"/>
                  <a:pt x="11543" y="14478"/>
                </a:cubicBezTo>
                <a:cubicBezTo>
                  <a:pt x="11543" y="14324"/>
                  <a:pt x="11565" y="14235"/>
                  <a:pt x="11565" y="14147"/>
                </a:cubicBezTo>
                <a:cubicBezTo>
                  <a:pt x="11476" y="13640"/>
                  <a:pt x="11785" y="13353"/>
                  <a:pt x="12138" y="13110"/>
                </a:cubicBezTo>
                <a:cubicBezTo>
                  <a:pt x="12193" y="13083"/>
                  <a:pt x="12281" y="13064"/>
                  <a:pt x="12367" y="13064"/>
                </a:cubicBezTo>
                <a:cubicBezTo>
                  <a:pt x="12420" y="13064"/>
                  <a:pt x="12472" y="13071"/>
                  <a:pt x="12514" y="13088"/>
                </a:cubicBezTo>
                <a:cubicBezTo>
                  <a:pt x="12668" y="13154"/>
                  <a:pt x="12801" y="13309"/>
                  <a:pt x="12955" y="13375"/>
                </a:cubicBezTo>
                <a:cubicBezTo>
                  <a:pt x="12997" y="13385"/>
                  <a:pt x="13042" y="13388"/>
                  <a:pt x="13089" y="13388"/>
                </a:cubicBezTo>
                <a:cubicBezTo>
                  <a:pt x="13154" y="13388"/>
                  <a:pt x="13221" y="13382"/>
                  <a:pt x="13285" y="13382"/>
                </a:cubicBezTo>
                <a:cubicBezTo>
                  <a:pt x="13370" y="13382"/>
                  <a:pt x="13449" y="13393"/>
                  <a:pt x="13507" y="13441"/>
                </a:cubicBezTo>
                <a:cubicBezTo>
                  <a:pt x="13664" y="13535"/>
                  <a:pt x="13809" y="13562"/>
                  <a:pt x="13959" y="13562"/>
                </a:cubicBezTo>
                <a:cubicBezTo>
                  <a:pt x="14021" y="13562"/>
                  <a:pt x="14083" y="13558"/>
                  <a:pt x="14147" y="13551"/>
                </a:cubicBezTo>
                <a:cubicBezTo>
                  <a:pt x="14172" y="13549"/>
                  <a:pt x="14196" y="13547"/>
                  <a:pt x="14220" y="13547"/>
                </a:cubicBezTo>
                <a:cubicBezTo>
                  <a:pt x="14389" y="13547"/>
                  <a:pt x="14539" y="13615"/>
                  <a:pt x="14654" y="13750"/>
                </a:cubicBezTo>
                <a:cubicBezTo>
                  <a:pt x="14721" y="13816"/>
                  <a:pt x="14787" y="13860"/>
                  <a:pt x="14853" y="13927"/>
                </a:cubicBezTo>
                <a:cubicBezTo>
                  <a:pt x="15059" y="13573"/>
                  <a:pt x="15128" y="13456"/>
                  <a:pt x="15321" y="13456"/>
                </a:cubicBezTo>
                <a:cubicBezTo>
                  <a:pt x="15417" y="13456"/>
                  <a:pt x="15545" y="13485"/>
                  <a:pt x="15736" y="13529"/>
                </a:cubicBezTo>
                <a:cubicBezTo>
                  <a:pt x="15812" y="13544"/>
                  <a:pt x="15888" y="13570"/>
                  <a:pt x="15964" y="13570"/>
                </a:cubicBezTo>
                <a:cubicBezTo>
                  <a:pt x="15998" y="13570"/>
                  <a:pt x="16033" y="13565"/>
                  <a:pt x="16067" y="13551"/>
                </a:cubicBezTo>
                <a:cubicBezTo>
                  <a:pt x="16597" y="13375"/>
                  <a:pt x="17170" y="13397"/>
                  <a:pt x="17700" y="13353"/>
                </a:cubicBezTo>
                <a:cubicBezTo>
                  <a:pt x="17943" y="13551"/>
                  <a:pt x="18031" y="13794"/>
                  <a:pt x="18097" y="14059"/>
                </a:cubicBezTo>
                <a:cubicBezTo>
                  <a:pt x="18141" y="13993"/>
                  <a:pt x="18230" y="13904"/>
                  <a:pt x="18230" y="13838"/>
                </a:cubicBezTo>
                <a:cubicBezTo>
                  <a:pt x="18208" y="13441"/>
                  <a:pt x="18494" y="13286"/>
                  <a:pt x="18803" y="13154"/>
                </a:cubicBezTo>
                <a:cubicBezTo>
                  <a:pt x="18991" y="13077"/>
                  <a:pt x="19173" y="13033"/>
                  <a:pt x="19350" y="13033"/>
                </a:cubicBezTo>
                <a:cubicBezTo>
                  <a:pt x="19526" y="13033"/>
                  <a:pt x="19697" y="13077"/>
                  <a:pt x="19863" y="13176"/>
                </a:cubicBezTo>
                <a:cubicBezTo>
                  <a:pt x="20069" y="13008"/>
                  <a:pt x="20178" y="12931"/>
                  <a:pt x="20289" y="12931"/>
                </a:cubicBezTo>
                <a:cubicBezTo>
                  <a:pt x="20369" y="12931"/>
                  <a:pt x="20450" y="12970"/>
                  <a:pt x="20569" y="13044"/>
                </a:cubicBezTo>
                <a:cubicBezTo>
                  <a:pt x="20701" y="13110"/>
                  <a:pt x="20812" y="13198"/>
                  <a:pt x="20966" y="13286"/>
                </a:cubicBezTo>
                <a:cubicBezTo>
                  <a:pt x="21143" y="13132"/>
                  <a:pt x="21297" y="13000"/>
                  <a:pt x="21452" y="12845"/>
                </a:cubicBezTo>
                <a:cubicBezTo>
                  <a:pt x="21775" y="13092"/>
                  <a:pt x="21873" y="13166"/>
                  <a:pt x="22097" y="13166"/>
                </a:cubicBezTo>
                <a:cubicBezTo>
                  <a:pt x="22195" y="13166"/>
                  <a:pt x="22316" y="13152"/>
                  <a:pt x="22489" y="13132"/>
                </a:cubicBezTo>
                <a:cubicBezTo>
                  <a:pt x="22555" y="13110"/>
                  <a:pt x="22621" y="13110"/>
                  <a:pt x="22688" y="13088"/>
                </a:cubicBezTo>
                <a:cubicBezTo>
                  <a:pt x="22828" y="13032"/>
                  <a:pt x="22965" y="12999"/>
                  <a:pt x="23099" y="12999"/>
                </a:cubicBezTo>
                <a:cubicBezTo>
                  <a:pt x="23281" y="12999"/>
                  <a:pt x="23459" y="13059"/>
                  <a:pt x="23637" y="13198"/>
                </a:cubicBezTo>
                <a:cubicBezTo>
                  <a:pt x="23725" y="13066"/>
                  <a:pt x="23813" y="12955"/>
                  <a:pt x="23902" y="12867"/>
                </a:cubicBezTo>
                <a:cubicBezTo>
                  <a:pt x="24006" y="12733"/>
                  <a:pt x="24120" y="12660"/>
                  <a:pt x="24258" y="12660"/>
                </a:cubicBezTo>
                <a:cubicBezTo>
                  <a:pt x="24324" y="12660"/>
                  <a:pt x="24396" y="12677"/>
                  <a:pt x="24475" y="12713"/>
                </a:cubicBezTo>
                <a:cubicBezTo>
                  <a:pt x="24828" y="12867"/>
                  <a:pt x="25159" y="13000"/>
                  <a:pt x="25535" y="13154"/>
                </a:cubicBezTo>
                <a:cubicBezTo>
                  <a:pt x="25689" y="13088"/>
                  <a:pt x="25866" y="13000"/>
                  <a:pt x="26064" y="12933"/>
                </a:cubicBezTo>
                <a:cubicBezTo>
                  <a:pt x="26197" y="13044"/>
                  <a:pt x="26329" y="13154"/>
                  <a:pt x="26462" y="13242"/>
                </a:cubicBezTo>
                <a:cubicBezTo>
                  <a:pt x="26616" y="13154"/>
                  <a:pt x="26748" y="13088"/>
                  <a:pt x="26903" y="12978"/>
                </a:cubicBezTo>
                <a:cubicBezTo>
                  <a:pt x="26991" y="13220"/>
                  <a:pt x="27057" y="13397"/>
                  <a:pt x="27102" y="13595"/>
                </a:cubicBezTo>
                <a:cubicBezTo>
                  <a:pt x="27168" y="13750"/>
                  <a:pt x="27190" y="13927"/>
                  <a:pt x="27256" y="14103"/>
                </a:cubicBezTo>
                <a:cubicBezTo>
                  <a:pt x="27278" y="14147"/>
                  <a:pt x="27366" y="14191"/>
                  <a:pt x="27411" y="14191"/>
                </a:cubicBezTo>
                <a:cubicBezTo>
                  <a:pt x="27477" y="14191"/>
                  <a:pt x="27565" y="14169"/>
                  <a:pt x="27587" y="14125"/>
                </a:cubicBezTo>
                <a:cubicBezTo>
                  <a:pt x="27631" y="13993"/>
                  <a:pt x="27675" y="13882"/>
                  <a:pt x="27697" y="13750"/>
                </a:cubicBezTo>
                <a:cubicBezTo>
                  <a:pt x="27720" y="13595"/>
                  <a:pt x="27697" y="13441"/>
                  <a:pt x="27720" y="13286"/>
                </a:cubicBezTo>
                <a:cubicBezTo>
                  <a:pt x="27720" y="13220"/>
                  <a:pt x="27786" y="13110"/>
                  <a:pt x="27852" y="13088"/>
                </a:cubicBezTo>
                <a:cubicBezTo>
                  <a:pt x="27864" y="13084"/>
                  <a:pt x="27878" y="13082"/>
                  <a:pt x="27894" y="13082"/>
                </a:cubicBezTo>
                <a:cubicBezTo>
                  <a:pt x="27964" y="13082"/>
                  <a:pt x="28059" y="13118"/>
                  <a:pt x="28095" y="13154"/>
                </a:cubicBezTo>
                <a:cubicBezTo>
                  <a:pt x="28271" y="13419"/>
                  <a:pt x="28448" y="13662"/>
                  <a:pt x="28735" y="13816"/>
                </a:cubicBezTo>
                <a:cubicBezTo>
                  <a:pt x="28801" y="13860"/>
                  <a:pt x="28823" y="13949"/>
                  <a:pt x="28867" y="14037"/>
                </a:cubicBezTo>
                <a:cubicBezTo>
                  <a:pt x="28889" y="14103"/>
                  <a:pt x="28889" y="14235"/>
                  <a:pt x="28933" y="14280"/>
                </a:cubicBezTo>
                <a:cubicBezTo>
                  <a:pt x="29331" y="14522"/>
                  <a:pt x="29463" y="14876"/>
                  <a:pt x="29463" y="15339"/>
                </a:cubicBezTo>
                <a:cubicBezTo>
                  <a:pt x="29448" y="15457"/>
                  <a:pt x="29541" y="15525"/>
                  <a:pt x="29684" y="15525"/>
                </a:cubicBezTo>
                <a:cubicBezTo>
                  <a:pt x="29755" y="15525"/>
                  <a:pt x="29838" y="15508"/>
                  <a:pt x="29926" y="15471"/>
                </a:cubicBezTo>
                <a:cubicBezTo>
                  <a:pt x="29904" y="15295"/>
                  <a:pt x="29860" y="15140"/>
                  <a:pt x="29860" y="14964"/>
                </a:cubicBezTo>
                <a:cubicBezTo>
                  <a:pt x="29860" y="14809"/>
                  <a:pt x="29882" y="14655"/>
                  <a:pt x="29949" y="14522"/>
                </a:cubicBezTo>
                <a:cubicBezTo>
                  <a:pt x="30078" y="14263"/>
                  <a:pt x="30393" y="14082"/>
                  <a:pt x="30687" y="14082"/>
                </a:cubicBezTo>
                <a:cubicBezTo>
                  <a:pt x="30744" y="14082"/>
                  <a:pt x="30800" y="14089"/>
                  <a:pt x="30853" y="14103"/>
                </a:cubicBezTo>
                <a:cubicBezTo>
                  <a:pt x="31206" y="14169"/>
                  <a:pt x="31317" y="14456"/>
                  <a:pt x="31317" y="14787"/>
                </a:cubicBezTo>
                <a:cubicBezTo>
                  <a:pt x="31317" y="14809"/>
                  <a:pt x="31339" y="14831"/>
                  <a:pt x="31339" y="14853"/>
                </a:cubicBezTo>
                <a:lnTo>
                  <a:pt x="31604" y="14853"/>
                </a:lnTo>
                <a:cubicBezTo>
                  <a:pt x="31802" y="14611"/>
                  <a:pt x="31648" y="14302"/>
                  <a:pt x="31847" y="14059"/>
                </a:cubicBezTo>
                <a:cubicBezTo>
                  <a:pt x="31913" y="14125"/>
                  <a:pt x="31979" y="14147"/>
                  <a:pt x="32001" y="14191"/>
                </a:cubicBezTo>
                <a:cubicBezTo>
                  <a:pt x="32178" y="14500"/>
                  <a:pt x="32398" y="14633"/>
                  <a:pt x="32773" y="14633"/>
                </a:cubicBezTo>
                <a:cubicBezTo>
                  <a:pt x="32785" y="14631"/>
                  <a:pt x="32797" y="14630"/>
                  <a:pt x="32808" y="14630"/>
                </a:cubicBezTo>
                <a:cubicBezTo>
                  <a:pt x="32954" y="14630"/>
                  <a:pt x="33114" y="14751"/>
                  <a:pt x="33237" y="14853"/>
                </a:cubicBezTo>
                <a:cubicBezTo>
                  <a:pt x="33391" y="14964"/>
                  <a:pt x="33546" y="15030"/>
                  <a:pt x="33767" y="15052"/>
                </a:cubicBezTo>
                <a:cubicBezTo>
                  <a:pt x="34098" y="15074"/>
                  <a:pt x="34098" y="15096"/>
                  <a:pt x="34164" y="15449"/>
                </a:cubicBezTo>
                <a:cubicBezTo>
                  <a:pt x="34164" y="15516"/>
                  <a:pt x="34208" y="15560"/>
                  <a:pt x="34230" y="15670"/>
                </a:cubicBezTo>
                <a:cubicBezTo>
                  <a:pt x="34362" y="15604"/>
                  <a:pt x="34495" y="15560"/>
                  <a:pt x="34605" y="15493"/>
                </a:cubicBezTo>
                <a:cubicBezTo>
                  <a:pt x="34738" y="15427"/>
                  <a:pt x="34892" y="15361"/>
                  <a:pt x="35025" y="15317"/>
                </a:cubicBezTo>
                <a:cubicBezTo>
                  <a:pt x="35510" y="15162"/>
                  <a:pt x="35885" y="14876"/>
                  <a:pt x="36084" y="14390"/>
                </a:cubicBezTo>
                <a:cubicBezTo>
                  <a:pt x="36106" y="14346"/>
                  <a:pt x="36128" y="14324"/>
                  <a:pt x="36150" y="14280"/>
                </a:cubicBezTo>
                <a:cubicBezTo>
                  <a:pt x="36260" y="14103"/>
                  <a:pt x="36393" y="13949"/>
                  <a:pt x="36591" y="13927"/>
                </a:cubicBezTo>
                <a:cubicBezTo>
                  <a:pt x="37011" y="13882"/>
                  <a:pt x="36967" y="13309"/>
                  <a:pt x="37386" y="13286"/>
                </a:cubicBezTo>
                <a:cubicBezTo>
                  <a:pt x="37430" y="13286"/>
                  <a:pt x="37452" y="13242"/>
                  <a:pt x="37474" y="13220"/>
                </a:cubicBezTo>
                <a:cubicBezTo>
                  <a:pt x="37496" y="13176"/>
                  <a:pt x="37496" y="13132"/>
                  <a:pt x="37518" y="13088"/>
                </a:cubicBezTo>
                <a:cubicBezTo>
                  <a:pt x="37651" y="12779"/>
                  <a:pt x="37805" y="12448"/>
                  <a:pt x="38004" y="12161"/>
                </a:cubicBezTo>
                <a:cubicBezTo>
                  <a:pt x="38203" y="12249"/>
                  <a:pt x="38357" y="12315"/>
                  <a:pt x="38511" y="12404"/>
                </a:cubicBezTo>
                <a:cubicBezTo>
                  <a:pt x="38688" y="12249"/>
                  <a:pt x="38865" y="12117"/>
                  <a:pt x="39019" y="11984"/>
                </a:cubicBezTo>
                <a:cubicBezTo>
                  <a:pt x="39129" y="12029"/>
                  <a:pt x="39218" y="12051"/>
                  <a:pt x="39306" y="12073"/>
                </a:cubicBezTo>
                <a:cubicBezTo>
                  <a:pt x="39571" y="12139"/>
                  <a:pt x="39858" y="12161"/>
                  <a:pt x="40034" y="12448"/>
                </a:cubicBezTo>
                <a:cubicBezTo>
                  <a:pt x="40100" y="12558"/>
                  <a:pt x="40299" y="12646"/>
                  <a:pt x="40432" y="12646"/>
                </a:cubicBezTo>
                <a:cubicBezTo>
                  <a:pt x="40699" y="12670"/>
                  <a:pt x="40966" y="12699"/>
                  <a:pt x="41231" y="12699"/>
                </a:cubicBezTo>
                <a:cubicBezTo>
                  <a:pt x="41468" y="12699"/>
                  <a:pt x="41703" y="12675"/>
                  <a:pt x="41932" y="12602"/>
                </a:cubicBezTo>
                <a:cubicBezTo>
                  <a:pt x="41954" y="12492"/>
                  <a:pt x="41998" y="12404"/>
                  <a:pt x="41998" y="12338"/>
                </a:cubicBezTo>
                <a:cubicBezTo>
                  <a:pt x="42043" y="11984"/>
                  <a:pt x="42285" y="11852"/>
                  <a:pt x="42572" y="11742"/>
                </a:cubicBezTo>
                <a:cubicBezTo>
                  <a:pt x="42630" y="11713"/>
                  <a:pt x="42694" y="11698"/>
                  <a:pt x="42758" y="11698"/>
                </a:cubicBezTo>
                <a:cubicBezTo>
                  <a:pt x="42890" y="11698"/>
                  <a:pt x="43020" y="11762"/>
                  <a:pt x="43080" y="11896"/>
                </a:cubicBezTo>
                <a:cubicBezTo>
                  <a:pt x="43146" y="12006"/>
                  <a:pt x="43212" y="12117"/>
                  <a:pt x="43301" y="12227"/>
                </a:cubicBezTo>
                <a:cubicBezTo>
                  <a:pt x="43499" y="11984"/>
                  <a:pt x="43499" y="11984"/>
                  <a:pt x="43477" y="11874"/>
                </a:cubicBezTo>
                <a:cubicBezTo>
                  <a:pt x="43367" y="11521"/>
                  <a:pt x="43433" y="11146"/>
                  <a:pt x="43455" y="10771"/>
                </a:cubicBezTo>
                <a:cubicBezTo>
                  <a:pt x="43455" y="10624"/>
                  <a:pt x="43563" y="10538"/>
                  <a:pt x="43690" y="10538"/>
                </a:cubicBezTo>
                <a:cubicBezTo>
                  <a:pt x="43736" y="10538"/>
                  <a:pt x="43784" y="10549"/>
                  <a:pt x="43830" y="10572"/>
                </a:cubicBezTo>
                <a:cubicBezTo>
                  <a:pt x="44007" y="10638"/>
                  <a:pt x="44095" y="10793"/>
                  <a:pt x="44139" y="10969"/>
                </a:cubicBezTo>
                <a:cubicBezTo>
                  <a:pt x="44161" y="11146"/>
                  <a:pt x="44183" y="11322"/>
                  <a:pt x="44227" y="11499"/>
                </a:cubicBezTo>
                <a:cubicBezTo>
                  <a:pt x="44269" y="11644"/>
                  <a:pt x="44330" y="11810"/>
                  <a:pt x="44540" y="11810"/>
                </a:cubicBezTo>
                <a:cubicBezTo>
                  <a:pt x="44553" y="11810"/>
                  <a:pt x="44567" y="11809"/>
                  <a:pt x="44581" y="11808"/>
                </a:cubicBezTo>
                <a:cubicBezTo>
                  <a:pt x="44713" y="11631"/>
                  <a:pt x="44603" y="11455"/>
                  <a:pt x="44581" y="11300"/>
                </a:cubicBezTo>
                <a:cubicBezTo>
                  <a:pt x="44536" y="11013"/>
                  <a:pt x="44448" y="10726"/>
                  <a:pt x="44448" y="10440"/>
                </a:cubicBezTo>
                <a:cubicBezTo>
                  <a:pt x="44448" y="10139"/>
                  <a:pt x="44604" y="9966"/>
                  <a:pt x="44859" y="9966"/>
                </a:cubicBezTo>
                <a:cubicBezTo>
                  <a:pt x="44922" y="9966"/>
                  <a:pt x="44992" y="9976"/>
                  <a:pt x="45066" y="9998"/>
                </a:cubicBezTo>
                <a:cubicBezTo>
                  <a:pt x="45243" y="10064"/>
                  <a:pt x="45419" y="10153"/>
                  <a:pt x="45618" y="10241"/>
                </a:cubicBezTo>
                <a:cubicBezTo>
                  <a:pt x="45905" y="9910"/>
                  <a:pt x="46192" y="9601"/>
                  <a:pt x="46633" y="9513"/>
                </a:cubicBezTo>
                <a:cubicBezTo>
                  <a:pt x="46765" y="9468"/>
                  <a:pt x="46876" y="9314"/>
                  <a:pt x="46964" y="9204"/>
                </a:cubicBezTo>
                <a:cubicBezTo>
                  <a:pt x="47119" y="8954"/>
                  <a:pt x="47197" y="8832"/>
                  <a:pt x="47298" y="8832"/>
                </a:cubicBezTo>
                <a:cubicBezTo>
                  <a:pt x="47384" y="8832"/>
                  <a:pt x="47487" y="8921"/>
                  <a:pt x="47670" y="9093"/>
                </a:cubicBezTo>
                <a:cubicBezTo>
                  <a:pt x="47692" y="9115"/>
                  <a:pt x="47737" y="9115"/>
                  <a:pt x="47803" y="9115"/>
                </a:cubicBezTo>
                <a:cubicBezTo>
                  <a:pt x="47847" y="8983"/>
                  <a:pt x="47891" y="8828"/>
                  <a:pt x="47957" y="8696"/>
                </a:cubicBezTo>
                <a:cubicBezTo>
                  <a:pt x="48023" y="8542"/>
                  <a:pt x="48156" y="8365"/>
                  <a:pt x="48332" y="8365"/>
                </a:cubicBezTo>
                <a:cubicBezTo>
                  <a:pt x="48641" y="8343"/>
                  <a:pt x="48862" y="8188"/>
                  <a:pt x="49061" y="7968"/>
                </a:cubicBezTo>
                <a:cubicBezTo>
                  <a:pt x="49163" y="7866"/>
                  <a:pt x="49293" y="7793"/>
                  <a:pt x="49421" y="7793"/>
                </a:cubicBezTo>
                <a:cubicBezTo>
                  <a:pt x="49487" y="7793"/>
                  <a:pt x="49552" y="7812"/>
                  <a:pt x="49612" y="7857"/>
                </a:cubicBezTo>
                <a:cubicBezTo>
                  <a:pt x="49943" y="8078"/>
                  <a:pt x="50363" y="8100"/>
                  <a:pt x="50694" y="8233"/>
                </a:cubicBezTo>
                <a:cubicBezTo>
                  <a:pt x="50848" y="8542"/>
                  <a:pt x="50760" y="8828"/>
                  <a:pt x="50716" y="9115"/>
                </a:cubicBezTo>
                <a:cubicBezTo>
                  <a:pt x="50694" y="9336"/>
                  <a:pt x="50760" y="9424"/>
                  <a:pt x="51003" y="9468"/>
                </a:cubicBezTo>
                <a:cubicBezTo>
                  <a:pt x="51223" y="9513"/>
                  <a:pt x="51356" y="9623"/>
                  <a:pt x="51422" y="9822"/>
                </a:cubicBezTo>
                <a:cubicBezTo>
                  <a:pt x="51466" y="9932"/>
                  <a:pt x="51532" y="10020"/>
                  <a:pt x="51577" y="10108"/>
                </a:cubicBezTo>
                <a:cubicBezTo>
                  <a:pt x="51797" y="10108"/>
                  <a:pt x="51996" y="10086"/>
                  <a:pt x="52195" y="10086"/>
                </a:cubicBezTo>
                <a:cubicBezTo>
                  <a:pt x="52570" y="10086"/>
                  <a:pt x="52879" y="9976"/>
                  <a:pt x="53099" y="9623"/>
                </a:cubicBezTo>
                <a:cubicBezTo>
                  <a:pt x="53166" y="9535"/>
                  <a:pt x="53276" y="9424"/>
                  <a:pt x="53386" y="9380"/>
                </a:cubicBezTo>
                <a:cubicBezTo>
                  <a:pt x="53673" y="9270"/>
                  <a:pt x="53960" y="9204"/>
                  <a:pt x="54291" y="9115"/>
                </a:cubicBezTo>
                <a:cubicBezTo>
                  <a:pt x="54357" y="9248"/>
                  <a:pt x="54424" y="9358"/>
                  <a:pt x="54468" y="9468"/>
                </a:cubicBezTo>
                <a:cubicBezTo>
                  <a:pt x="54534" y="9579"/>
                  <a:pt x="54578" y="9711"/>
                  <a:pt x="54644" y="9844"/>
                </a:cubicBezTo>
                <a:cubicBezTo>
                  <a:pt x="54755" y="9866"/>
                  <a:pt x="54865" y="9888"/>
                  <a:pt x="54953" y="9910"/>
                </a:cubicBezTo>
                <a:cubicBezTo>
                  <a:pt x="55328" y="9910"/>
                  <a:pt x="55593" y="10086"/>
                  <a:pt x="55792" y="10373"/>
                </a:cubicBezTo>
                <a:cubicBezTo>
                  <a:pt x="55990" y="10660"/>
                  <a:pt x="56167" y="10925"/>
                  <a:pt x="56388" y="11168"/>
                </a:cubicBezTo>
                <a:cubicBezTo>
                  <a:pt x="56751" y="11632"/>
                  <a:pt x="57171" y="11868"/>
                  <a:pt x="57648" y="11868"/>
                </a:cubicBezTo>
                <a:cubicBezTo>
                  <a:pt x="57897" y="11868"/>
                  <a:pt x="58161" y="11804"/>
                  <a:pt x="58440" y="11675"/>
                </a:cubicBezTo>
                <a:cubicBezTo>
                  <a:pt x="58506" y="11653"/>
                  <a:pt x="58573" y="11587"/>
                  <a:pt x="58661" y="11565"/>
                </a:cubicBezTo>
                <a:cubicBezTo>
                  <a:pt x="58815" y="11499"/>
                  <a:pt x="58948" y="11433"/>
                  <a:pt x="59102" y="11433"/>
                </a:cubicBezTo>
                <a:cubicBezTo>
                  <a:pt x="59477" y="11433"/>
                  <a:pt x="59720" y="11234"/>
                  <a:pt x="59919" y="10947"/>
                </a:cubicBezTo>
                <a:cubicBezTo>
                  <a:pt x="60073" y="10704"/>
                  <a:pt x="60184" y="10440"/>
                  <a:pt x="60338" y="10197"/>
                </a:cubicBezTo>
                <a:cubicBezTo>
                  <a:pt x="60449" y="9998"/>
                  <a:pt x="60515" y="9800"/>
                  <a:pt x="60669" y="9623"/>
                </a:cubicBezTo>
                <a:cubicBezTo>
                  <a:pt x="60824" y="9446"/>
                  <a:pt x="60890" y="9248"/>
                  <a:pt x="60956" y="8983"/>
                </a:cubicBezTo>
                <a:cubicBezTo>
                  <a:pt x="61066" y="8431"/>
                  <a:pt x="61111" y="7791"/>
                  <a:pt x="61773" y="7526"/>
                </a:cubicBezTo>
                <a:cubicBezTo>
                  <a:pt x="61883" y="7482"/>
                  <a:pt x="61971" y="7328"/>
                  <a:pt x="62015" y="7217"/>
                </a:cubicBezTo>
                <a:cubicBezTo>
                  <a:pt x="62258" y="6688"/>
                  <a:pt x="62369" y="6136"/>
                  <a:pt x="62302" y="5540"/>
                </a:cubicBezTo>
                <a:cubicBezTo>
                  <a:pt x="62280" y="5231"/>
                  <a:pt x="62302" y="4922"/>
                  <a:pt x="62302" y="4635"/>
                </a:cubicBezTo>
                <a:cubicBezTo>
                  <a:pt x="62302" y="4525"/>
                  <a:pt x="62324" y="4415"/>
                  <a:pt x="62302" y="4304"/>
                </a:cubicBezTo>
                <a:cubicBezTo>
                  <a:pt x="62258" y="3797"/>
                  <a:pt x="62236" y="3289"/>
                  <a:pt x="62170" y="2781"/>
                </a:cubicBezTo>
                <a:cubicBezTo>
                  <a:pt x="62148" y="2649"/>
                  <a:pt x="62082" y="2472"/>
                  <a:pt x="61971" y="2384"/>
                </a:cubicBezTo>
                <a:cubicBezTo>
                  <a:pt x="61552" y="2009"/>
                  <a:pt x="61111" y="1678"/>
                  <a:pt x="60537" y="1612"/>
                </a:cubicBezTo>
                <a:cubicBezTo>
                  <a:pt x="60338" y="1590"/>
                  <a:pt x="60162" y="1523"/>
                  <a:pt x="60007" y="1391"/>
                </a:cubicBezTo>
                <a:cubicBezTo>
                  <a:pt x="59675" y="1103"/>
                  <a:pt x="59306" y="946"/>
                  <a:pt x="58918" y="946"/>
                </a:cubicBezTo>
                <a:cubicBezTo>
                  <a:pt x="58712" y="946"/>
                  <a:pt x="58500" y="990"/>
                  <a:pt x="58286" y="1082"/>
                </a:cubicBezTo>
                <a:cubicBezTo>
                  <a:pt x="58068" y="1162"/>
                  <a:pt x="57856" y="1201"/>
                  <a:pt x="57644" y="1201"/>
                </a:cubicBezTo>
                <a:cubicBezTo>
                  <a:pt x="57448" y="1201"/>
                  <a:pt x="57251" y="1168"/>
                  <a:pt x="57050" y="1104"/>
                </a:cubicBezTo>
                <a:cubicBezTo>
                  <a:pt x="56829" y="1016"/>
                  <a:pt x="56586" y="950"/>
                  <a:pt x="56344" y="950"/>
                </a:cubicBezTo>
                <a:cubicBezTo>
                  <a:pt x="55990" y="950"/>
                  <a:pt x="55659" y="861"/>
                  <a:pt x="55373" y="619"/>
                </a:cubicBezTo>
                <a:cubicBezTo>
                  <a:pt x="55306" y="552"/>
                  <a:pt x="55218" y="530"/>
                  <a:pt x="55152" y="486"/>
                </a:cubicBezTo>
                <a:cubicBezTo>
                  <a:pt x="55006" y="401"/>
                  <a:pt x="54861" y="350"/>
                  <a:pt x="54712" y="350"/>
                </a:cubicBezTo>
                <a:cubicBezTo>
                  <a:pt x="54589" y="350"/>
                  <a:pt x="54465" y="385"/>
                  <a:pt x="54335" y="464"/>
                </a:cubicBezTo>
                <a:cubicBezTo>
                  <a:pt x="54115" y="597"/>
                  <a:pt x="53894" y="751"/>
                  <a:pt x="53651" y="861"/>
                </a:cubicBezTo>
                <a:cubicBezTo>
                  <a:pt x="53555" y="906"/>
                  <a:pt x="53472" y="928"/>
                  <a:pt x="53396" y="928"/>
                </a:cubicBezTo>
                <a:cubicBezTo>
                  <a:pt x="53244" y="928"/>
                  <a:pt x="53121" y="839"/>
                  <a:pt x="52989" y="663"/>
                </a:cubicBezTo>
                <a:cubicBezTo>
                  <a:pt x="52945" y="574"/>
                  <a:pt x="52879" y="508"/>
                  <a:pt x="52835" y="442"/>
                </a:cubicBezTo>
                <a:cubicBezTo>
                  <a:pt x="52504" y="420"/>
                  <a:pt x="52217" y="376"/>
                  <a:pt x="51908" y="354"/>
                </a:cubicBezTo>
                <a:cubicBezTo>
                  <a:pt x="51669" y="519"/>
                  <a:pt x="51461" y="761"/>
                  <a:pt x="51168" y="761"/>
                </a:cubicBezTo>
                <a:cubicBezTo>
                  <a:pt x="51109" y="761"/>
                  <a:pt x="51047" y="751"/>
                  <a:pt x="50981" y="729"/>
                </a:cubicBezTo>
                <a:cubicBezTo>
                  <a:pt x="50915" y="619"/>
                  <a:pt x="50892" y="530"/>
                  <a:pt x="50826" y="420"/>
                </a:cubicBezTo>
                <a:cubicBezTo>
                  <a:pt x="50806" y="389"/>
                  <a:pt x="50761" y="373"/>
                  <a:pt x="50718" y="373"/>
                </a:cubicBezTo>
                <a:cubicBezTo>
                  <a:pt x="50667" y="373"/>
                  <a:pt x="50617" y="395"/>
                  <a:pt x="50606" y="442"/>
                </a:cubicBezTo>
                <a:cubicBezTo>
                  <a:pt x="50561" y="597"/>
                  <a:pt x="50517" y="773"/>
                  <a:pt x="50495" y="928"/>
                </a:cubicBezTo>
                <a:cubicBezTo>
                  <a:pt x="50385" y="950"/>
                  <a:pt x="50341" y="972"/>
                  <a:pt x="50274" y="972"/>
                </a:cubicBezTo>
                <a:cubicBezTo>
                  <a:pt x="49877" y="950"/>
                  <a:pt x="49480" y="928"/>
                  <a:pt x="49083" y="906"/>
                </a:cubicBezTo>
                <a:cubicBezTo>
                  <a:pt x="48950" y="883"/>
                  <a:pt x="48796" y="906"/>
                  <a:pt x="48685" y="839"/>
                </a:cubicBezTo>
                <a:cubicBezTo>
                  <a:pt x="48564" y="768"/>
                  <a:pt x="48442" y="739"/>
                  <a:pt x="48319" y="739"/>
                </a:cubicBezTo>
                <a:cubicBezTo>
                  <a:pt x="48173" y="739"/>
                  <a:pt x="48024" y="780"/>
                  <a:pt x="47869" y="839"/>
                </a:cubicBezTo>
                <a:cubicBezTo>
                  <a:pt x="47696" y="897"/>
                  <a:pt x="47526" y="930"/>
                  <a:pt x="47360" y="930"/>
                </a:cubicBezTo>
                <a:cubicBezTo>
                  <a:pt x="47144" y="930"/>
                  <a:pt x="46933" y="875"/>
                  <a:pt x="46721" y="751"/>
                </a:cubicBezTo>
                <a:cubicBezTo>
                  <a:pt x="46610" y="681"/>
                  <a:pt x="46498" y="638"/>
                  <a:pt x="46375" y="638"/>
                </a:cubicBezTo>
                <a:cubicBezTo>
                  <a:pt x="46304" y="638"/>
                  <a:pt x="46229" y="652"/>
                  <a:pt x="46148" y="685"/>
                </a:cubicBezTo>
                <a:cubicBezTo>
                  <a:pt x="46098" y="706"/>
                  <a:pt x="46051" y="716"/>
                  <a:pt x="46005" y="716"/>
                </a:cubicBezTo>
                <a:cubicBezTo>
                  <a:pt x="45908" y="716"/>
                  <a:pt x="45818" y="672"/>
                  <a:pt x="45728" y="597"/>
                </a:cubicBezTo>
                <a:cubicBezTo>
                  <a:pt x="45655" y="511"/>
                  <a:pt x="45569" y="480"/>
                  <a:pt x="45476" y="480"/>
                </a:cubicBezTo>
                <a:cubicBezTo>
                  <a:pt x="45401" y="480"/>
                  <a:pt x="45322" y="501"/>
                  <a:pt x="45243" y="530"/>
                </a:cubicBezTo>
                <a:cubicBezTo>
                  <a:pt x="45132" y="597"/>
                  <a:pt x="45000" y="663"/>
                  <a:pt x="44890" y="707"/>
                </a:cubicBezTo>
                <a:cubicBezTo>
                  <a:pt x="44763" y="776"/>
                  <a:pt x="44630" y="809"/>
                  <a:pt x="44494" y="809"/>
                </a:cubicBezTo>
                <a:cubicBezTo>
                  <a:pt x="44370" y="809"/>
                  <a:pt x="44244" y="782"/>
                  <a:pt x="44117" y="729"/>
                </a:cubicBezTo>
                <a:cubicBezTo>
                  <a:pt x="43874" y="641"/>
                  <a:pt x="43852" y="420"/>
                  <a:pt x="43808" y="199"/>
                </a:cubicBezTo>
                <a:cubicBezTo>
                  <a:pt x="43808" y="177"/>
                  <a:pt x="43764" y="177"/>
                  <a:pt x="43742" y="155"/>
                </a:cubicBezTo>
                <a:cubicBezTo>
                  <a:pt x="43464" y="262"/>
                  <a:pt x="43311" y="576"/>
                  <a:pt x="43001" y="576"/>
                </a:cubicBezTo>
                <a:cubicBezTo>
                  <a:pt x="42991" y="576"/>
                  <a:pt x="42980" y="575"/>
                  <a:pt x="42970" y="574"/>
                </a:cubicBezTo>
                <a:cubicBezTo>
                  <a:pt x="42705" y="464"/>
                  <a:pt x="42683" y="111"/>
                  <a:pt x="4239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-695525" y="2936450"/>
            <a:ext cx="1559225" cy="391750"/>
          </a:xfrm>
          <a:custGeom>
            <a:avLst/>
            <a:gdLst/>
            <a:ahLst/>
            <a:cxnLst/>
            <a:rect l="l" t="t" r="r" b="b"/>
            <a:pathLst>
              <a:path w="62369" h="15670" extrusionOk="0">
                <a:moveTo>
                  <a:pt x="21849" y="3377"/>
                </a:moveTo>
                <a:lnTo>
                  <a:pt x="21893" y="3399"/>
                </a:lnTo>
                <a:lnTo>
                  <a:pt x="21849" y="3421"/>
                </a:lnTo>
                <a:lnTo>
                  <a:pt x="21849" y="3377"/>
                </a:lnTo>
                <a:close/>
                <a:moveTo>
                  <a:pt x="29794" y="13750"/>
                </a:moveTo>
                <a:cubicBezTo>
                  <a:pt x="29794" y="13904"/>
                  <a:pt x="29794" y="14015"/>
                  <a:pt x="29772" y="14125"/>
                </a:cubicBezTo>
                <a:cubicBezTo>
                  <a:pt x="29772" y="14226"/>
                  <a:pt x="29754" y="14327"/>
                  <a:pt x="29650" y="14327"/>
                </a:cubicBezTo>
                <a:cubicBezTo>
                  <a:pt x="29640" y="14327"/>
                  <a:pt x="29629" y="14326"/>
                  <a:pt x="29617" y="14324"/>
                </a:cubicBezTo>
                <a:cubicBezTo>
                  <a:pt x="29551" y="14324"/>
                  <a:pt x="29485" y="14213"/>
                  <a:pt x="29463" y="14147"/>
                </a:cubicBezTo>
                <a:cubicBezTo>
                  <a:pt x="29375" y="13927"/>
                  <a:pt x="29419" y="13882"/>
                  <a:pt x="29794" y="13750"/>
                </a:cubicBezTo>
                <a:close/>
                <a:moveTo>
                  <a:pt x="42396" y="1"/>
                </a:moveTo>
                <a:cubicBezTo>
                  <a:pt x="42285" y="177"/>
                  <a:pt x="42197" y="332"/>
                  <a:pt x="42109" y="486"/>
                </a:cubicBezTo>
                <a:cubicBezTo>
                  <a:pt x="41998" y="707"/>
                  <a:pt x="41822" y="795"/>
                  <a:pt x="41579" y="795"/>
                </a:cubicBezTo>
                <a:cubicBezTo>
                  <a:pt x="41469" y="795"/>
                  <a:pt x="41358" y="817"/>
                  <a:pt x="41248" y="817"/>
                </a:cubicBezTo>
                <a:cubicBezTo>
                  <a:pt x="40895" y="817"/>
                  <a:pt x="40586" y="751"/>
                  <a:pt x="40498" y="332"/>
                </a:cubicBezTo>
                <a:cubicBezTo>
                  <a:pt x="40498" y="310"/>
                  <a:pt x="40476" y="288"/>
                  <a:pt x="40476" y="265"/>
                </a:cubicBezTo>
                <a:cubicBezTo>
                  <a:pt x="40416" y="194"/>
                  <a:pt x="40337" y="154"/>
                  <a:pt x="40259" y="154"/>
                </a:cubicBezTo>
                <a:cubicBezTo>
                  <a:pt x="40194" y="154"/>
                  <a:pt x="40129" y="183"/>
                  <a:pt x="40078" y="243"/>
                </a:cubicBezTo>
                <a:cubicBezTo>
                  <a:pt x="39968" y="376"/>
                  <a:pt x="39880" y="530"/>
                  <a:pt x="39792" y="685"/>
                </a:cubicBezTo>
                <a:cubicBezTo>
                  <a:pt x="39725" y="795"/>
                  <a:pt x="39637" y="906"/>
                  <a:pt x="39483" y="906"/>
                </a:cubicBezTo>
                <a:lnTo>
                  <a:pt x="38489" y="906"/>
                </a:lnTo>
                <a:cubicBezTo>
                  <a:pt x="38445" y="729"/>
                  <a:pt x="38423" y="597"/>
                  <a:pt x="38379" y="442"/>
                </a:cubicBezTo>
                <a:cubicBezTo>
                  <a:pt x="38180" y="508"/>
                  <a:pt x="38026" y="552"/>
                  <a:pt x="37871" y="597"/>
                </a:cubicBezTo>
                <a:cubicBezTo>
                  <a:pt x="37739" y="420"/>
                  <a:pt x="37629" y="265"/>
                  <a:pt x="37496" y="89"/>
                </a:cubicBezTo>
                <a:cubicBezTo>
                  <a:pt x="37165" y="310"/>
                  <a:pt x="36900" y="530"/>
                  <a:pt x="36614" y="729"/>
                </a:cubicBezTo>
                <a:cubicBezTo>
                  <a:pt x="36455" y="852"/>
                  <a:pt x="36311" y="975"/>
                  <a:pt x="36113" y="975"/>
                </a:cubicBezTo>
                <a:cubicBezTo>
                  <a:pt x="36063" y="975"/>
                  <a:pt x="36009" y="967"/>
                  <a:pt x="35951" y="950"/>
                </a:cubicBezTo>
                <a:cubicBezTo>
                  <a:pt x="35942" y="947"/>
                  <a:pt x="35932" y="945"/>
                  <a:pt x="35921" y="945"/>
                </a:cubicBezTo>
                <a:cubicBezTo>
                  <a:pt x="35850" y="945"/>
                  <a:pt x="35741" y="1000"/>
                  <a:pt x="35665" y="1038"/>
                </a:cubicBezTo>
                <a:cubicBezTo>
                  <a:pt x="35532" y="1104"/>
                  <a:pt x="35400" y="1214"/>
                  <a:pt x="35289" y="1281"/>
                </a:cubicBezTo>
                <a:cubicBezTo>
                  <a:pt x="35091" y="1214"/>
                  <a:pt x="34958" y="1104"/>
                  <a:pt x="34782" y="1082"/>
                </a:cubicBezTo>
                <a:cubicBezTo>
                  <a:pt x="34746" y="1078"/>
                  <a:pt x="34710" y="1076"/>
                  <a:pt x="34673" y="1076"/>
                </a:cubicBezTo>
                <a:cubicBezTo>
                  <a:pt x="34525" y="1076"/>
                  <a:pt x="34362" y="1104"/>
                  <a:pt x="34186" y="1104"/>
                </a:cubicBezTo>
                <a:cubicBezTo>
                  <a:pt x="34164" y="1303"/>
                  <a:pt x="34142" y="1523"/>
                  <a:pt x="34120" y="1700"/>
                </a:cubicBezTo>
                <a:cubicBezTo>
                  <a:pt x="34053" y="1744"/>
                  <a:pt x="34009" y="1788"/>
                  <a:pt x="33965" y="1788"/>
                </a:cubicBezTo>
                <a:cubicBezTo>
                  <a:pt x="33909" y="1781"/>
                  <a:pt x="33855" y="1777"/>
                  <a:pt x="33801" y="1777"/>
                </a:cubicBezTo>
                <a:cubicBezTo>
                  <a:pt x="33537" y="1777"/>
                  <a:pt x="33295" y="1866"/>
                  <a:pt x="33038" y="2031"/>
                </a:cubicBezTo>
                <a:cubicBezTo>
                  <a:pt x="32729" y="2230"/>
                  <a:pt x="32354" y="2340"/>
                  <a:pt x="32001" y="2450"/>
                </a:cubicBezTo>
                <a:cubicBezTo>
                  <a:pt x="31904" y="2483"/>
                  <a:pt x="31783" y="2503"/>
                  <a:pt x="31674" y="2503"/>
                </a:cubicBezTo>
                <a:cubicBezTo>
                  <a:pt x="31634" y="2503"/>
                  <a:pt x="31595" y="2500"/>
                  <a:pt x="31560" y="2495"/>
                </a:cubicBezTo>
                <a:cubicBezTo>
                  <a:pt x="31273" y="2472"/>
                  <a:pt x="31118" y="2252"/>
                  <a:pt x="31162" y="1987"/>
                </a:cubicBezTo>
                <a:cubicBezTo>
                  <a:pt x="31162" y="1832"/>
                  <a:pt x="31206" y="1678"/>
                  <a:pt x="31229" y="1546"/>
                </a:cubicBezTo>
                <a:cubicBezTo>
                  <a:pt x="31229" y="1477"/>
                  <a:pt x="31134" y="1421"/>
                  <a:pt x="31062" y="1421"/>
                </a:cubicBezTo>
                <a:cubicBezTo>
                  <a:pt x="31041" y="1421"/>
                  <a:pt x="31022" y="1425"/>
                  <a:pt x="31008" y="1435"/>
                </a:cubicBezTo>
                <a:cubicBezTo>
                  <a:pt x="30942" y="1501"/>
                  <a:pt x="30875" y="1546"/>
                  <a:pt x="30831" y="1612"/>
                </a:cubicBezTo>
                <a:cubicBezTo>
                  <a:pt x="30721" y="1854"/>
                  <a:pt x="30721" y="2075"/>
                  <a:pt x="30787" y="2318"/>
                </a:cubicBezTo>
                <a:cubicBezTo>
                  <a:pt x="30853" y="2495"/>
                  <a:pt x="30875" y="2693"/>
                  <a:pt x="30743" y="2826"/>
                </a:cubicBezTo>
                <a:cubicBezTo>
                  <a:pt x="30677" y="2914"/>
                  <a:pt x="30566" y="2980"/>
                  <a:pt x="30478" y="2980"/>
                </a:cubicBezTo>
                <a:cubicBezTo>
                  <a:pt x="30390" y="2980"/>
                  <a:pt x="30280" y="2914"/>
                  <a:pt x="30213" y="2826"/>
                </a:cubicBezTo>
                <a:cubicBezTo>
                  <a:pt x="30147" y="2715"/>
                  <a:pt x="30147" y="2583"/>
                  <a:pt x="30103" y="2450"/>
                </a:cubicBezTo>
                <a:cubicBezTo>
                  <a:pt x="30067" y="2360"/>
                  <a:pt x="30016" y="2284"/>
                  <a:pt x="29926" y="2284"/>
                </a:cubicBezTo>
                <a:cubicBezTo>
                  <a:pt x="29906" y="2284"/>
                  <a:pt x="29884" y="2288"/>
                  <a:pt x="29860" y="2296"/>
                </a:cubicBezTo>
                <a:cubicBezTo>
                  <a:pt x="29838" y="2296"/>
                  <a:pt x="29816" y="2318"/>
                  <a:pt x="29794" y="2340"/>
                </a:cubicBezTo>
                <a:cubicBezTo>
                  <a:pt x="29556" y="2727"/>
                  <a:pt x="29448" y="2873"/>
                  <a:pt x="29214" y="2873"/>
                </a:cubicBezTo>
                <a:cubicBezTo>
                  <a:pt x="29101" y="2873"/>
                  <a:pt x="28958" y="2839"/>
                  <a:pt x="28757" y="2781"/>
                </a:cubicBezTo>
                <a:cubicBezTo>
                  <a:pt x="28665" y="2751"/>
                  <a:pt x="28572" y="2734"/>
                  <a:pt x="28482" y="2734"/>
                </a:cubicBezTo>
                <a:cubicBezTo>
                  <a:pt x="28379" y="2734"/>
                  <a:pt x="28278" y="2756"/>
                  <a:pt x="28183" y="2803"/>
                </a:cubicBezTo>
                <a:cubicBezTo>
                  <a:pt x="28051" y="2848"/>
                  <a:pt x="27940" y="2914"/>
                  <a:pt x="27830" y="2958"/>
                </a:cubicBezTo>
                <a:cubicBezTo>
                  <a:pt x="27675" y="2892"/>
                  <a:pt x="27521" y="2826"/>
                  <a:pt x="27411" y="2759"/>
                </a:cubicBezTo>
                <a:cubicBezTo>
                  <a:pt x="27167" y="2912"/>
                  <a:pt x="27091" y="2959"/>
                  <a:pt x="26937" y="2959"/>
                </a:cubicBezTo>
                <a:cubicBezTo>
                  <a:pt x="26868" y="2959"/>
                  <a:pt x="26783" y="2950"/>
                  <a:pt x="26660" y="2936"/>
                </a:cubicBezTo>
                <a:cubicBezTo>
                  <a:pt x="26625" y="2930"/>
                  <a:pt x="26586" y="2927"/>
                  <a:pt x="26546" y="2927"/>
                </a:cubicBezTo>
                <a:cubicBezTo>
                  <a:pt x="26436" y="2927"/>
                  <a:pt x="26316" y="2948"/>
                  <a:pt x="26219" y="2980"/>
                </a:cubicBezTo>
                <a:cubicBezTo>
                  <a:pt x="25974" y="3041"/>
                  <a:pt x="25728" y="3055"/>
                  <a:pt x="25487" y="3055"/>
                </a:cubicBezTo>
                <a:cubicBezTo>
                  <a:pt x="25294" y="3055"/>
                  <a:pt x="25103" y="3046"/>
                  <a:pt x="24917" y="3046"/>
                </a:cubicBezTo>
                <a:cubicBezTo>
                  <a:pt x="24860" y="3046"/>
                  <a:pt x="24807" y="3044"/>
                  <a:pt x="24756" y="3044"/>
                </a:cubicBezTo>
                <a:cubicBezTo>
                  <a:pt x="24630" y="3044"/>
                  <a:pt x="24519" y="3056"/>
                  <a:pt x="24409" y="3135"/>
                </a:cubicBezTo>
                <a:cubicBezTo>
                  <a:pt x="24190" y="3260"/>
                  <a:pt x="23971" y="3318"/>
                  <a:pt x="23745" y="3318"/>
                </a:cubicBezTo>
                <a:cubicBezTo>
                  <a:pt x="23651" y="3318"/>
                  <a:pt x="23557" y="3308"/>
                  <a:pt x="23460" y="3289"/>
                </a:cubicBezTo>
                <a:cubicBezTo>
                  <a:pt x="23350" y="3267"/>
                  <a:pt x="23239" y="3245"/>
                  <a:pt x="23129" y="3245"/>
                </a:cubicBezTo>
                <a:cubicBezTo>
                  <a:pt x="22621" y="3223"/>
                  <a:pt x="22136" y="3135"/>
                  <a:pt x="21739" y="2759"/>
                </a:cubicBezTo>
                <a:cubicBezTo>
                  <a:pt x="21672" y="2848"/>
                  <a:pt x="21584" y="2892"/>
                  <a:pt x="21562" y="2980"/>
                </a:cubicBezTo>
                <a:cubicBezTo>
                  <a:pt x="21452" y="3267"/>
                  <a:pt x="21253" y="3377"/>
                  <a:pt x="20966" y="3399"/>
                </a:cubicBezTo>
                <a:cubicBezTo>
                  <a:pt x="20746" y="3421"/>
                  <a:pt x="20525" y="3443"/>
                  <a:pt x="20304" y="3488"/>
                </a:cubicBezTo>
                <a:cubicBezTo>
                  <a:pt x="20222" y="3506"/>
                  <a:pt x="20140" y="3517"/>
                  <a:pt x="20059" y="3517"/>
                </a:cubicBezTo>
                <a:cubicBezTo>
                  <a:pt x="19945" y="3517"/>
                  <a:pt x="19834" y="3495"/>
                  <a:pt x="19730" y="3443"/>
                </a:cubicBezTo>
                <a:cubicBezTo>
                  <a:pt x="19598" y="3377"/>
                  <a:pt x="19488" y="3333"/>
                  <a:pt x="19355" y="3289"/>
                </a:cubicBezTo>
                <a:cubicBezTo>
                  <a:pt x="19046" y="3510"/>
                  <a:pt x="18715" y="3532"/>
                  <a:pt x="18362" y="3598"/>
                </a:cubicBezTo>
                <a:cubicBezTo>
                  <a:pt x="18234" y="3632"/>
                  <a:pt x="18116" y="3653"/>
                  <a:pt x="18003" y="3653"/>
                </a:cubicBezTo>
                <a:cubicBezTo>
                  <a:pt x="17826" y="3653"/>
                  <a:pt x="17664" y="3601"/>
                  <a:pt x="17501" y="3466"/>
                </a:cubicBezTo>
                <a:cubicBezTo>
                  <a:pt x="17398" y="3397"/>
                  <a:pt x="17268" y="3341"/>
                  <a:pt x="17131" y="3341"/>
                </a:cubicBezTo>
                <a:cubicBezTo>
                  <a:pt x="17093" y="3341"/>
                  <a:pt x="17055" y="3346"/>
                  <a:pt x="17016" y="3355"/>
                </a:cubicBezTo>
                <a:cubicBezTo>
                  <a:pt x="16663" y="3421"/>
                  <a:pt x="16310" y="3443"/>
                  <a:pt x="15957" y="3510"/>
                </a:cubicBezTo>
                <a:cubicBezTo>
                  <a:pt x="15625" y="3576"/>
                  <a:pt x="15272" y="3642"/>
                  <a:pt x="14941" y="3708"/>
                </a:cubicBezTo>
                <a:cubicBezTo>
                  <a:pt x="14676" y="3598"/>
                  <a:pt x="14654" y="3245"/>
                  <a:pt x="14368" y="3201"/>
                </a:cubicBezTo>
                <a:cubicBezTo>
                  <a:pt x="14345" y="3201"/>
                  <a:pt x="14323" y="3201"/>
                  <a:pt x="14301" y="3223"/>
                </a:cubicBezTo>
                <a:cubicBezTo>
                  <a:pt x="14213" y="3333"/>
                  <a:pt x="14147" y="3421"/>
                  <a:pt x="14059" y="3532"/>
                </a:cubicBezTo>
                <a:cubicBezTo>
                  <a:pt x="13901" y="3718"/>
                  <a:pt x="13809" y="3802"/>
                  <a:pt x="13667" y="3802"/>
                </a:cubicBezTo>
                <a:cubicBezTo>
                  <a:pt x="13590" y="3802"/>
                  <a:pt x="13499" y="3777"/>
                  <a:pt x="13374" y="3730"/>
                </a:cubicBezTo>
                <a:cubicBezTo>
                  <a:pt x="13154" y="3642"/>
                  <a:pt x="12933" y="3532"/>
                  <a:pt x="12712" y="3443"/>
                </a:cubicBezTo>
                <a:cubicBezTo>
                  <a:pt x="12514" y="3598"/>
                  <a:pt x="12315" y="3775"/>
                  <a:pt x="12094" y="3929"/>
                </a:cubicBezTo>
                <a:cubicBezTo>
                  <a:pt x="12006" y="3995"/>
                  <a:pt x="11874" y="4017"/>
                  <a:pt x="11763" y="4061"/>
                </a:cubicBezTo>
                <a:cubicBezTo>
                  <a:pt x="11609" y="3863"/>
                  <a:pt x="11454" y="3708"/>
                  <a:pt x="11344" y="3554"/>
                </a:cubicBezTo>
                <a:cubicBezTo>
                  <a:pt x="11086" y="3659"/>
                  <a:pt x="10965" y="3709"/>
                  <a:pt x="10822" y="3709"/>
                </a:cubicBezTo>
                <a:cubicBezTo>
                  <a:pt x="10696" y="3709"/>
                  <a:pt x="10554" y="3670"/>
                  <a:pt x="10285" y="3598"/>
                </a:cubicBezTo>
                <a:cubicBezTo>
                  <a:pt x="10241" y="3620"/>
                  <a:pt x="10174" y="3642"/>
                  <a:pt x="10130" y="3686"/>
                </a:cubicBezTo>
                <a:cubicBezTo>
                  <a:pt x="10003" y="3856"/>
                  <a:pt x="9857" y="3935"/>
                  <a:pt x="9688" y="3935"/>
                </a:cubicBezTo>
                <a:cubicBezTo>
                  <a:pt x="9593" y="3935"/>
                  <a:pt x="9491" y="3910"/>
                  <a:pt x="9380" y="3863"/>
                </a:cubicBezTo>
                <a:cubicBezTo>
                  <a:pt x="9247" y="3797"/>
                  <a:pt x="9071" y="3819"/>
                  <a:pt x="8916" y="3797"/>
                </a:cubicBezTo>
                <a:cubicBezTo>
                  <a:pt x="8541" y="3775"/>
                  <a:pt x="8144" y="3797"/>
                  <a:pt x="7747" y="3752"/>
                </a:cubicBezTo>
                <a:cubicBezTo>
                  <a:pt x="7493" y="3716"/>
                  <a:pt x="7246" y="3680"/>
                  <a:pt x="6998" y="3680"/>
                </a:cubicBezTo>
                <a:cubicBezTo>
                  <a:pt x="6793" y="3680"/>
                  <a:pt x="6588" y="3705"/>
                  <a:pt x="6378" y="3775"/>
                </a:cubicBezTo>
                <a:cubicBezTo>
                  <a:pt x="6223" y="3829"/>
                  <a:pt x="6068" y="3862"/>
                  <a:pt x="5912" y="3862"/>
                </a:cubicBezTo>
                <a:cubicBezTo>
                  <a:pt x="5692" y="3862"/>
                  <a:pt x="5473" y="3797"/>
                  <a:pt x="5253" y="3642"/>
                </a:cubicBezTo>
                <a:cubicBezTo>
                  <a:pt x="5124" y="3559"/>
                  <a:pt x="4984" y="3519"/>
                  <a:pt x="4843" y="3519"/>
                </a:cubicBezTo>
                <a:cubicBezTo>
                  <a:pt x="4646" y="3519"/>
                  <a:pt x="4449" y="3598"/>
                  <a:pt x="4282" y="3752"/>
                </a:cubicBezTo>
                <a:cubicBezTo>
                  <a:pt x="4193" y="3841"/>
                  <a:pt x="4127" y="3951"/>
                  <a:pt x="4039" y="4061"/>
                </a:cubicBezTo>
                <a:cubicBezTo>
                  <a:pt x="3730" y="4415"/>
                  <a:pt x="3355" y="4591"/>
                  <a:pt x="2869" y="4591"/>
                </a:cubicBezTo>
                <a:cubicBezTo>
                  <a:pt x="2671" y="4569"/>
                  <a:pt x="2494" y="4547"/>
                  <a:pt x="2362" y="4348"/>
                </a:cubicBezTo>
                <a:cubicBezTo>
                  <a:pt x="2318" y="4282"/>
                  <a:pt x="2273" y="4216"/>
                  <a:pt x="2207" y="4150"/>
                </a:cubicBezTo>
                <a:cubicBezTo>
                  <a:pt x="2185" y="4128"/>
                  <a:pt x="2119" y="4128"/>
                  <a:pt x="2053" y="4106"/>
                </a:cubicBezTo>
                <a:cubicBezTo>
                  <a:pt x="2009" y="4260"/>
                  <a:pt x="1964" y="4392"/>
                  <a:pt x="1920" y="4547"/>
                </a:cubicBezTo>
                <a:cubicBezTo>
                  <a:pt x="1832" y="4569"/>
                  <a:pt x="1744" y="4635"/>
                  <a:pt x="1678" y="4635"/>
                </a:cubicBezTo>
                <a:cubicBezTo>
                  <a:pt x="1324" y="4724"/>
                  <a:pt x="1060" y="4900"/>
                  <a:pt x="927" y="5253"/>
                </a:cubicBezTo>
                <a:cubicBezTo>
                  <a:pt x="905" y="5297"/>
                  <a:pt x="861" y="5364"/>
                  <a:pt x="817" y="5408"/>
                </a:cubicBezTo>
                <a:cubicBezTo>
                  <a:pt x="530" y="5695"/>
                  <a:pt x="442" y="6048"/>
                  <a:pt x="464" y="6423"/>
                </a:cubicBezTo>
                <a:cubicBezTo>
                  <a:pt x="508" y="6798"/>
                  <a:pt x="442" y="7129"/>
                  <a:pt x="177" y="7416"/>
                </a:cubicBezTo>
                <a:cubicBezTo>
                  <a:pt x="22" y="7615"/>
                  <a:pt x="0" y="7835"/>
                  <a:pt x="67" y="8100"/>
                </a:cubicBezTo>
                <a:cubicBezTo>
                  <a:pt x="265" y="8828"/>
                  <a:pt x="464" y="9557"/>
                  <a:pt x="596" y="10285"/>
                </a:cubicBezTo>
                <a:cubicBezTo>
                  <a:pt x="707" y="10859"/>
                  <a:pt x="905" y="11344"/>
                  <a:pt x="1369" y="11697"/>
                </a:cubicBezTo>
                <a:cubicBezTo>
                  <a:pt x="1589" y="11852"/>
                  <a:pt x="1678" y="12073"/>
                  <a:pt x="1589" y="12338"/>
                </a:cubicBezTo>
                <a:cubicBezTo>
                  <a:pt x="1545" y="12558"/>
                  <a:pt x="1567" y="12779"/>
                  <a:pt x="1700" y="12955"/>
                </a:cubicBezTo>
                <a:cubicBezTo>
                  <a:pt x="2097" y="13441"/>
                  <a:pt x="2406" y="13993"/>
                  <a:pt x="2671" y="14544"/>
                </a:cubicBezTo>
                <a:cubicBezTo>
                  <a:pt x="2781" y="14743"/>
                  <a:pt x="2913" y="14964"/>
                  <a:pt x="3222" y="15030"/>
                </a:cubicBezTo>
                <a:cubicBezTo>
                  <a:pt x="3377" y="14942"/>
                  <a:pt x="3531" y="14831"/>
                  <a:pt x="3708" y="14721"/>
                </a:cubicBezTo>
                <a:cubicBezTo>
                  <a:pt x="3796" y="14655"/>
                  <a:pt x="3885" y="14567"/>
                  <a:pt x="3973" y="14544"/>
                </a:cubicBezTo>
                <a:cubicBezTo>
                  <a:pt x="4282" y="14544"/>
                  <a:pt x="4436" y="14346"/>
                  <a:pt x="4613" y="14147"/>
                </a:cubicBezTo>
                <a:cubicBezTo>
                  <a:pt x="4793" y="13946"/>
                  <a:pt x="4994" y="13846"/>
                  <a:pt x="5193" y="13846"/>
                </a:cubicBezTo>
                <a:cubicBezTo>
                  <a:pt x="5408" y="13846"/>
                  <a:pt x="5621" y="13962"/>
                  <a:pt x="5805" y="14191"/>
                </a:cubicBezTo>
                <a:cubicBezTo>
                  <a:pt x="6025" y="14478"/>
                  <a:pt x="6268" y="14765"/>
                  <a:pt x="6467" y="15074"/>
                </a:cubicBezTo>
                <a:cubicBezTo>
                  <a:pt x="6690" y="15378"/>
                  <a:pt x="6969" y="15496"/>
                  <a:pt x="7304" y="15496"/>
                </a:cubicBezTo>
                <a:cubicBezTo>
                  <a:pt x="7333" y="15496"/>
                  <a:pt x="7363" y="15495"/>
                  <a:pt x="7394" y="15493"/>
                </a:cubicBezTo>
                <a:cubicBezTo>
                  <a:pt x="7791" y="15449"/>
                  <a:pt x="8166" y="15339"/>
                  <a:pt x="8453" y="15008"/>
                </a:cubicBezTo>
                <a:cubicBezTo>
                  <a:pt x="8718" y="14721"/>
                  <a:pt x="8983" y="14412"/>
                  <a:pt x="9225" y="14125"/>
                </a:cubicBezTo>
                <a:cubicBezTo>
                  <a:pt x="9446" y="13882"/>
                  <a:pt x="9645" y="13662"/>
                  <a:pt x="9932" y="13529"/>
                </a:cubicBezTo>
                <a:cubicBezTo>
                  <a:pt x="9998" y="13507"/>
                  <a:pt x="10064" y="13507"/>
                  <a:pt x="10130" y="13485"/>
                </a:cubicBezTo>
                <a:cubicBezTo>
                  <a:pt x="10285" y="13595"/>
                  <a:pt x="10417" y="13684"/>
                  <a:pt x="10527" y="13772"/>
                </a:cubicBezTo>
                <a:cubicBezTo>
                  <a:pt x="10682" y="13706"/>
                  <a:pt x="10792" y="13640"/>
                  <a:pt x="10925" y="13595"/>
                </a:cubicBezTo>
                <a:cubicBezTo>
                  <a:pt x="11057" y="13860"/>
                  <a:pt x="11167" y="14103"/>
                  <a:pt x="11300" y="14324"/>
                </a:cubicBezTo>
                <a:cubicBezTo>
                  <a:pt x="11344" y="14368"/>
                  <a:pt x="11432" y="14390"/>
                  <a:pt x="11543" y="14478"/>
                </a:cubicBezTo>
                <a:cubicBezTo>
                  <a:pt x="11543" y="14324"/>
                  <a:pt x="11565" y="14235"/>
                  <a:pt x="11565" y="14147"/>
                </a:cubicBezTo>
                <a:cubicBezTo>
                  <a:pt x="11476" y="13640"/>
                  <a:pt x="11785" y="13353"/>
                  <a:pt x="12138" y="13110"/>
                </a:cubicBezTo>
                <a:cubicBezTo>
                  <a:pt x="12193" y="13083"/>
                  <a:pt x="12281" y="13064"/>
                  <a:pt x="12367" y="13064"/>
                </a:cubicBezTo>
                <a:cubicBezTo>
                  <a:pt x="12420" y="13064"/>
                  <a:pt x="12472" y="13071"/>
                  <a:pt x="12514" y="13088"/>
                </a:cubicBezTo>
                <a:cubicBezTo>
                  <a:pt x="12668" y="13154"/>
                  <a:pt x="12801" y="13309"/>
                  <a:pt x="12955" y="13375"/>
                </a:cubicBezTo>
                <a:cubicBezTo>
                  <a:pt x="12997" y="13385"/>
                  <a:pt x="13042" y="13388"/>
                  <a:pt x="13089" y="13388"/>
                </a:cubicBezTo>
                <a:cubicBezTo>
                  <a:pt x="13154" y="13388"/>
                  <a:pt x="13221" y="13382"/>
                  <a:pt x="13285" y="13382"/>
                </a:cubicBezTo>
                <a:cubicBezTo>
                  <a:pt x="13370" y="13382"/>
                  <a:pt x="13449" y="13393"/>
                  <a:pt x="13507" y="13441"/>
                </a:cubicBezTo>
                <a:cubicBezTo>
                  <a:pt x="13664" y="13535"/>
                  <a:pt x="13809" y="13562"/>
                  <a:pt x="13959" y="13562"/>
                </a:cubicBezTo>
                <a:cubicBezTo>
                  <a:pt x="14021" y="13562"/>
                  <a:pt x="14083" y="13558"/>
                  <a:pt x="14147" y="13551"/>
                </a:cubicBezTo>
                <a:cubicBezTo>
                  <a:pt x="14172" y="13549"/>
                  <a:pt x="14196" y="13547"/>
                  <a:pt x="14220" y="13547"/>
                </a:cubicBezTo>
                <a:cubicBezTo>
                  <a:pt x="14389" y="13547"/>
                  <a:pt x="14539" y="13615"/>
                  <a:pt x="14654" y="13750"/>
                </a:cubicBezTo>
                <a:cubicBezTo>
                  <a:pt x="14721" y="13816"/>
                  <a:pt x="14787" y="13860"/>
                  <a:pt x="14853" y="13927"/>
                </a:cubicBezTo>
                <a:cubicBezTo>
                  <a:pt x="15059" y="13573"/>
                  <a:pt x="15128" y="13456"/>
                  <a:pt x="15321" y="13456"/>
                </a:cubicBezTo>
                <a:cubicBezTo>
                  <a:pt x="15417" y="13456"/>
                  <a:pt x="15545" y="13485"/>
                  <a:pt x="15736" y="13529"/>
                </a:cubicBezTo>
                <a:cubicBezTo>
                  <a:pt x="15812" y="13544"/>
                  <a:pt x="15888" y="13570"/>
                  <a:pt x="15964" y="13570"/>
                </a:cubicBezTo>
                <a:cubicBezTo>
                  <a:pt x="15998" y="13570"/>
                  <a:pt x="16033" y="13565"/>
                  <a:pt x="16067" y="13551"/>
                </a:cubicBezTo>
                <a:cubicBezTo>
                  <a:pt x="16597" y="13375"/>
                  <a:pt x="17170" y="13397"/>
                  <a:pt x="17700" y="13353"/>
                </a:cubicBezTo>
                <a:cubicBezTo>
                  <a:pt x="17943" y="13551"/>
                  <a:pt x="18031" y="13794"/>
                  <a:pt x="18097" y="14059"/>
                </a:cubicBezTo>
                <a:cubicBezTo>
                  <a:pt x="18141" y="13993"/>
                  <a:pt x="18230" y="13904"/>
                  <a:pt x="18230" y="13838"/>
                </a:cubicBezTo>
                <a:cubicBezTo>
                  <a:pt x="18208" y="13441"/>
                  <a:pt x="18494" y="13286"/>
                  <a:pt x="18803" y="13154"/>
                </a:cubicBezTo>
                <a:cubicBezTo>
                  <a:pt x="18991" y="13077"/>
                  <a:pt x="19173" y="13033"/>
                  <a:pt x="19350" y="13033"/>
                </a:cubicBezTo>
                <a:cubicBezTo>
                  <a:pt x="19526" y="13033"/>
                  <a:pt x="19697" y="13077"/>
                  <a:pt x="19863" y="13176"/>
                </a:cubicBezTo>
                <a:cubicBezTo>
                  <a:pt x="20069" y="13008"/>
                  <a:pt x="20178" y="12931"/>
                  <a:pt x="20289" y="12931"/>
                </a:cubicBezTo>
                <a:cubicBezTo>
                  <a:pt x="20369" y="12931"/>
                  <a:pt x="20450" y="12970"/>
                  <a:pt x="20569" y="13044"/>
                </a:cubicBezTo>
                <a:cubicBezTo>
                  <a:pt x="20701" y="13110"/>
                  <a:pt x="20812" y="13198"/>
                  <a:pt x="20966" y="13286"/>
                </a:cubicBezTo>
                <a:cubicBezTo>
                  <a:pt x="21143" y="13132"/>
                  <a:pt x="21297" y="13000"/>
                  <a:pt x="21452" y="12845"/>
                </a:cubicBezTo>
                <a:cubicBezTo>
                  <a:pt x="21775" y="13092"/>
                  <a:pt x="21873" y="13166"/>
                  <a:pt x="22097" y="13166"/>
                </a:cubicBezTo>
                <a:cubicBezTo>
                  <a:pt x="22195" y="13166"/>
                  <a:pt x="22316" y="13152"/>
                  <a:pt x="22489" y="13132"/>
                </a:cubicBezTo>
                <a:cubicBezTo>
                  <a:pt x="22555" y="13110"/>
                  <a:pt x="22621" y="13110"/>
                  <a:pt x="22688" y="13088"/>
                </a:cubicBezTo>
                <a:cubicBezTo>
                  <a:pt x="22828" y="13032"/>
                  <a:pt x="22965" y="12999"/>
                  <a:pt x="23099" y="12999"/>
                </a:cubicBezTo>
                <a:cubicBezTo>
                  <a:pt x="23281" y="12999"/>
                  <a:pt x="23459" y="13059"/>
                  <a:pt x="23637" y="13198"/>
                </a:cubicBezTo>
                <a:cubicBezTo>
                  <a:pt x="23725" y="13066"/>
                  <a:pt x="23813" y="12955"/>
                  <a:pt x="23902" y="12867"/>
                </a:cubicBezTo>
                <a:cubicBezTo>
                  <a:pt x="24006" y="12733"/>
                  <a:pt x="24120" y="12660"/>
                  <a:pt x="24258" y="12660"/>
                </a:cubicBezTo>
                <a:cubicBezTo>
                  <a:pt x="24324" y="12660"/>
                  <a:pt x="24396" y="12677"/>
                  <a:pt x="24475" y="12713"/>
                </a:cubicBezTo>
                <a:cubicBezTo>
                  <a:pt x="24828" y="12867"/>
                  <a:pt x="25159" y="13000"/>
                  <a:pt x="25535" y="13154"/>
                </a:cubicBezTo>
                <a:cubicBezTo>
                  <a:pt x="25689" y="13088"/>
                  <a:pt x="25866" y="13000"/>
                  <a:pt x="26064" y="12933"/>
                </a:cubicBezTo>
                <a:cubicBezTo>
                  <a:pt x="26197" y="13044"/>
                  <a:pt x="26329" y="13154"/>
                  <a:pt x="26462" y="13242"/>
                </a:cubicBezTo>
                <a:cubicBezTo>
                  <a:pt x="26616" y="13154"/>
                  <a:pt x="26748" y="13088"/>
                  <a:pt x="26903" y="12978"/>
                </a:cubicBezTo>
                <a:cubicBezTo>
                  <a:pt x="26991" y="13220"/>
                  <a:pt x="27057" y="13397"/>
                  <a:pt x="27102" y="13595"/>
                </a:cubicBezTo>
                <a:cubicBezTo>
                  <a:pt x="27168" y="13750"/>
                  <a:pt x="27190" y="13927"/>
                  <a:pt x="27256" y="14103"/>
                </a:cubicBezTo>
                <a:cubicBezTo>
                  <a:pt x="27278" y="14147"/>
                  <a:pt x="27366" y="14191"/>
                  <a:pt x="27411" y="14191"/>
                </a:cubicBezTo>
                <a:cubicBezTo>
                  <a:pt x="27477" y="14191"/>
                  <a:pt x="27565" y="14169"/>
                  <a:pt x="27587" y="14125"/>
                </a:cubicBezTo>
                <a:cubicBezTo>
                  <a:pt x="27631" y="13993"/>
                  <a:pt x="27675" y="13882"/>
                  <a:pt x="27697" y="13750"/>
                </a:cubicBezTo>
                <a:cubicBezTo>
                  <a:pt x="27720" y="13595"/>
                  <a:pt x="27697" y="13441"/>
                  <a:pt x="27720" y="13286"/>
                </a:cubicBezTo>
                <a:cubicBezTo>
                  <a:pt x="27720" y="13220"/>
                  <a:pt x="27786" y="13110"/>
                  <a:pt x="27852" y="13088"/>
                </a:cubicBezTo>
                <a:cubicBezTo>
                  <a:pt x="27864" y="13084"/>
                  <a:pt x="27878" y="13082"/>
                  <a:pt x="27894" y="13082"/>
                </a:cubicBezTo>
                <a:cubicBezTo>
                  <a:pt x="27964" y="13082"/>
                  <a:pt x="28059" y="13118"/>
                  <a:pt x="28095" y="13154"/>
                </a:cubicBezTo>
                <a:cubicBezTo>
                  <a:pt x="28271" y="13419"/>
                  <a:pt x="28448" y="13662"/>
                  <a:pt x="28735" y="13816"/>
                </a:cubicBezTo>
                <a:cubicBezTo>
                  <a:pt x="28801" y="13860"/>
                  <a:pt x="28823" y="13949"/>
                  <a:pt x="28867" y="14037"/>
                </a:cubicBezTo>
                <a:cubicBezTo>
                  <a:pt x="28889" y="14103"/>
                  <a:pt x="28889" y="14235"/>
                  <a:pt x="28933" y="14280"/>
                </a:cubicBezTo>
                <a:cubicBezTo>
                  <a:pt x="29331" y="14522"/>
                  <a:pt x="29463" y="14876"/>
                  <a:pt x="29463" y="15339"/>
                </a:cubicBezTo>
                <a:cubicBezTo>
                  <a:pt x="29448" y="15457"/>
                  <a:pt x="29541" y="15525"/>
                  <a:pt x="29684" y="15525"/>
                </a:cubicBezTo>
                <a:cubicBezTo>
                  <a:pt x="29755" y="15525"/>
                  <a:pt x="29838" y="15508"/>
                  <a:pt x="29926" y="15471"/>
                </a:cubicBezTo>
                <a:cubicBezTo>
                  <a:pt x="29904" y="15295"/>
                  <a:pt x="29860" y="15140"/>
                  <a:pt x="29860" y="14964"/>
                </a:cubicBezTo>
                <a:cubicBezTo>
                  <a:pt x="29860" y="14809"/>
                  <a:pt x="29882" y="14655"/>
                  <a:pt x="29949" y="14522"/>
                </a:cubicBezTo>
                <a:cubicBezTo>
                  <a:pt x="30078" y="14263"/>
                  <a:pt x="30393" y="14082"/>
                  <a:pt x="30687" y="14082"/>
                </a:cubicBezTo>
                <a:cubicBezTo>
                  <a:pt x="30744" y="14082"/>
                  <a:pt x="30800" y="14089"/>
                  <a:pt x="30853" y="14103"/>
                </a:cubicBezTo>
                <a:cubicBezTo>
                  <a:pt x="31206" y="14169"/>
                  <a:pt x="31317" y="14456"/>
                  <a:pt x="31317" y="14787"/>
                </a:cubicBezTo>
                <a:cubicBezTo>
                  <a:pt x="31317" y="14809"/>
                  <a:pt x="31339" y="14831"/>
                  <a:pt x="31339" y="14853"/>
                </a:cubicBezTo>
                <a:lnTo>
                  <a:pt x="31604" y="14853"/>
                </a:lnTo>
                <a:cubicBezTo>
                  <a:pt x="31802" y="14611"/>
                  <a:pt x="31648" y="14302"/>
                  <a:pt x="31847" y="14059"/>
                </a:cubicBezTo>
                <a:cubicBezTo>
                  <a:pt x="31913" y="14125"/>
                  <a:pt x="31979" y="14147"/>
                  <a:pt x="32001" y="14191"/>
                </a:cubicBezTo>
                <a:cubicBezTo>
                  <a:pt x="32178" y="14500"/>
                  <a:pt x="32398" y="14633"/>
                  <a:pt x="32773" y="14633"/>
                </a:cubicBezTo>
                <a:cubicBezTo>
                  <a:pt x="32785" y="14631"/>
                  <a:pt x="32797" y="14630"/>
                  <a:pt x="32808" y="14630"/>
                </a:cubicBezTo>
                <a:cubicBezTo>
                  <a:pt x="32954" y="14630"/>
                  <a:pt x="33114" y="14751"/>
                  <a:pt x="33237" y="14853"/>
                </a:cubicBezTo>
                <a:cubicBezTo>
                  <a:pt x="33391" y="14964"/>
                  <a:pt x="33546" y="15030"/>
                  <a:pt x="33767" y="15052"/>
                </a:cubicBezTo>
                <a:cubicBezTo>
                  <a:pt x="34098" y="15074"/>
                  <a:pt x="34098" y="15096"/>
                  <a:pt x="34164" y="15449"/>
                </a:cubicBezTo>
                <a:cubicBezTo>
                  <a:pt x="34164" y="15516"/>
                  <a:pt x="34208" y="15560"/>
                  <a:pt x="34230" y="15670"/>
                </a:cubicBezTo>
                <a:cubicBezTo>
                  <a:pt x="34362" y="15604"/>
                  <a:pt x="34495" y="15560"/>
                  <a:pt x="34605" y="15493"/>
                </a:cubicBezTo>
                <a:cubicBezTo>
                  <a:pt x="34738" y="15427"/>
                  <a:pt x="34892" y="15361"/>
                  <a:pt x="35025" y="15317"/>
                </a:cubicBezTo>
                <a:cubicBezTo>
                  <a:pt x="35510" y="15162"/>
                  <a:pt x="35885" y="14876"/>
                  <a:pt x="36084" y="14390"/>
                </a:cubicBezTo>
                <a:cubicBezTo>
                  <a:pt x="36106" y="14346"/>
                  <a:pt x="36128" y="14324"/>
                  <a:pt x="36150" y="14280"/>
                </a:cubicBezTo>
                <a:cubicBezTo>
                  <a:pt x="36260" y="14103"/>
                  <a:pt x="36393" y="13949"/>
                  <a:pt x="36591" y="13927"/>
                </a:cubicBezTo>
                <a:cubicBezTo>
                  <a:pt x="37011" y="13882"/>
                  <a:pt x="36967" y="13309"/>
                  <a:pt x="37386" y="13286"/>
                </a:cubicBezTo>
                <a:cubicBezTo>
                  <a:pt x="37430" y="13286"/>
                  <a:pt x="37452" y="13242"/>
                  <a:pt x="37474" y="13220"/>
                </a:cubicBezTo>
                <a:cubicBezTo>
                  <a:pt x="37496" y="13176"/>
                  <a:pt x="37496" y="13132"/>
                  <a:pt x="37518" y="13088"/>
                </a:cubicBezTo>
                <a:cubicBezTo>
                  <a:pt x="37651" y="12779"/>
                  <a:pt x="37805" y="12448"/>
                  <a:pt x="38004" y="12161"/>
                </a:cubicBezTo>
                <a:cubicBezTo>
                  <a:pt x="38203" y="12249"/>
                  <a:pt x="38357" y="12315"/>
                  <a:pt x="38511" y="12404"/>
                </a:cubicBezTo>
                <a:cubicBezTo>
                  <a:pt x="38688" y="12249"/>
                  <a:pt x="38865" y="12117"/>
                  <a:pt x="39019" y="11984"/>
                </a:cubicBezTo>
                <a:cubicBezTo>
                  <a:pt x="39129" y="12029"/>
                  <a:pt x="39218" y="12051"/>
                  <a:pt x="39306" y="12073"/>
                </a:cubicBezTo>
                <a:cubicBezTo>
                  <a:pt x="39571" y="12139"/>
                  <a:pt x="39858" y="12161"/>
                  <a:pt x="40034" y="12448"/>
                </a:cubicBezTo>
                <a:cubicBezTo>
                  <a:pt x="40100" y="12558"/>
                  <a:pt x="40299" y="12646"/>
                  <a:pt x="40432" y="12646"/>
                </a:cubicBezTo>
                <a:cubicBezTo>
                  <a:pt x="40699" y="12670"/>
                  <a:pt x="40966" y="12699"/>
                  <a:pt x="41231" y="12699"/>
                </a:cubicBezTo>
                <a:cubicBezTo>
                  <a:pt x="41468" y="12699"/>
                  <a:pt x="41703" y="12675"/>
                  <a:pt x="41932" y="12602"/>
                </a:cubicBezTo>
                <a:cubicBezTo>
                  <a:pt x="41954" y="12492"/>
                  <a:pt x="41998" y="12404"/>
                  <a:pt x="41998" y="12338"/>
                </a:cubicBezTo>
                <a:cubicBezTo>
                  <a:pt x="42043" y="11984"/>
                  <a:pt x="42285" y="11852"/>
                  <a:pt x="42572" y="11742"/>
                </a:cubicBezTo>
                <a:cubicBezTo>
                  <a:pt x="42630" y="11713"/>
                  <a:pt x="42694" y="11698"/>
                  <a:pt x="42758" y="11698"/>
                </a:cubicBezTo>
                <a:cubicBezTo>
                  <a:pt x="42890" y="11698"/>
                  <a:pt x="43020" y="11762"/>
                  <a:pt x="43080" y="11896"/>
                </a:cubicBezTo>
                <a:cubicBezTo>
                  <a:pt x="43146" y="12006"/>
                  <a:pt x="43212" y="12117"/>
                  <a:pt x="43301" y="12227"/>
                </a:cubicBezTo>
                <a:cubicBezTo>
                  <a:pt x="43499" y="11984"/>
                  <a:pt x="43499" y="11984"/>
                  <a:pt x="43477" y="11874"/>
                </a:cubicBezTo>
                <a:cubicBezTo>
                  <a:pt x="43367" y="11521"/>
                  <a:pt x="43433" y="11146"/>
                  <a:pt x="43455" y="10771"/>
                </a:cubicBezTo>
                <a:cubicBezTo>
                  <a:pt x="43455" y="10624"/>
                  <a:pt x="43563" y="10538"/>
                  <a:pt x="43690" y="10538"/>
                </a:cubicBezTo>
                <a:cubicBezTo>
                  <a:pt x="43736" y="10538"/>
                  <a:pt x="43784" y="10549"/>
                  <a:pt x="43830" y="10572"/>
                </a:cubicBezTo>
                <a:cubicBezTo>
                  <a:pt x="44007" y="10638"/>
                  <a:pt x="44095" y="10793"/>
                  <a:pt x="44139" y="10969"/>
                </a:cubicBezTo>
                <a:cubicBezTo>
                  <a:pt x="44161" y="11146"/>
                  <a:pt x="44183" y="11322"/>
                  <a:pt x="44227" y="11499"/>
                </a:cubicBezTo>
                <a:cubicBezTo>
                  <a:pt x="44269" y="11644"/>
                  <a:pt x="44330" y="11810"/>
                  <a:pt x="44540" y="11810"/>
                </a:cubicBezTo>
                <a:cubicBezTo>
                  <a:pt x="44553" y="11810"/>
                  <a:pt x="44567" y="11809"/>
                  <a:pt x="44581" y="11808"/>
                </a:cubicBezTo>
                <a:cubicBezTo>
                  <a:pt x="44713" y="11631"/>
                  <a:pt x="44603" y="11455"/>
                  <a:pt x="44581" y="11300"/>
                </a:cubicBezTo>
                <a:cubicBezTo>
                  <a:pt x="44536" y="11013"/>
                  <a:pt x="44448" y="10726"/>
                  <a:pt x="44448" y="10440"/>
                </a:cubicBezTo>
                <a:cubicBezTo>
                  <a:pt x="44448" y="10139"/>
                  <a:pt x="44604" y="9966"/>
                  <a:pt x="44859" y="9966"/>
                </a:cubicBezTo>
                <a:cubicBezTo>
                  <a:pt x="44922" y="9966"/>
                  <a:pt x="44992" y="9976"/>
                  <a:pt x="45066" y="9998"/>
                </a:cubicBezTo>
                <a:cubicBezTo>
                  <a:pt x="45243" y="10064"/>
                  <a:pt x="45419" y="10153"/>
                  <a:pt x="45618" y="10241"/>
                </a:cubicBezTo>
                <a:cubicBezTo>
                  <a:pt x="45905" y="9910"/>
                  <a:pt x="46192" y="9601"/>
                  <a:pt x="46633" y="9513"/>
                </a:cubicBezTo>
                <a:cubicBezTo>
                  <a:pt x="46765" y="9468"/>
                  <a:pt x="46876" y="9314"/>
                  <a:pt x="46964" y="9204"/>
                </a:cubicBezTo>
                <a:cubicBezTo>
                  <a:pt x="47119" y="8954"/>
                  <a:pt x="47197" y="8832"/>
                  <a:pt x="47298" y="8832"/>
                </a:cubicBezTo>
                <a:cubicBezTo>
                  <a:pt x="47384" y="8832"/>
                  <a:pt x="47487" y="8921"/>
                  <a:pt x="47670" y="9093"/>
                </a:cubicBezTo>
                <a:cubicBezTo>
                  <a:pt x="47692" y="9115"/>
                  <a:pt x="47737" y="9115"/>
                  <a:pt x="47803" y="9115"/>
                </a:cubicBezTo>
                <a:cubicBezTo>
                  <a:pt x="47847" y="8983"/>
                  <a:pt x="47891" y="8828"/>
                  <a:pt x="47957" y="8696"/>
                </a:cubicBezTo>
                <a:cubicBezTo>
                  <a:pt x="48023" y="8542"/>
                  <a:pt x="48156" y="8365"/>
                  <a:pt x="48332" y="8365"/>
                </a:cubicBezTo>
                <a:cubicBezTo>
                  <a:pt x="48641" y="8343"/>
                  <a:pt x="48862" y="8188"/>
                  <a:pt x="49061" y="7968"/>
                </a:cubicBezTo>
                <a:cubicBezTo>
                  <a:pt x="49163" y="7866"/>
                  <a:pt x="49293" y="7793"/>
                  <a:pt x="49421" y="7793"/>
                </a:cubicBezTo>
                <a:cubicBezTo>
                  <a:pt x="49487" y="7793"/>
                  <a:pt x="49552" y="7812"/>
                  <a:pt x="49612" y="7857"/>
                </a:cubicBezTo>
                <a:cubicBezTo>
                  <a:pt x="49943" y="8078"/>
                  <a:pt x="50363" y="8100"/>
                  <a:pt x="50694" y="8233"/>
                </a:cubicBezTo>
                <a:cubicBezTo>
                  <a:pt x="50848" y="8542"/>
                  <a:pt x="50760" y="8828"/>
                  <a:pt x="50716" y="9115"/>
                </a:cubicBezTo>
                <a:cubicBezTo>
                  <a:pt x="50694" y="9336"/>
                  <a:pt x="50760" y="9424"/>
                  <a:pt x="51003" y="9468"/>
                </a:cubicBezTo>
                <a:cubicBezTo>
                  <a:pt x="51223" y="9513"/>
                  <a:pt x="51356" y="9623"/>
                  <a:pt x="51422" y="9822"/>
                </a:cubicBezTo>
                <a:cubicBezTo>
                  <a:pt x="51466" y="9932"/>
                  <a:pt x="51532" y="10020"/>
                  <a:pt x="51577" y="10108"/>
                </a:cubicBezTo>
                <a:cubicBezTo>
                  <a:pt x="51797" y="10108"/>
                  <a:pt x="51996" y="10086"/>
                  <a:pt x="52195" y="10086"/>
                </a:cubicBezTo>
                <a:cubicBezTo>
                  <a:pt x="52570" y="10086"/>
                  <a:pt x="52879" y="9976"/>
                  <a:pt x="53099" y="9623"/>
                </a:cubicBezTo>
                <a:cubicBezTo>
                  <a:pt x="53166" y="9535"/>
                  <a:pt x="53276" y="9424"/>
                  <a:pt x="53386" y="9380"/>
                </a:cubicBezTo>
                <a:cubicBezTo>
                  <a:pt x="53673" y="9270"/>
                  <a:pt x="53960" y="9204"/>
                  <a:pt x="54291" y="9115"/>
                </a:cubicBezTo>
                <a:cubicBezTo>
                  <a:pt x="54357" y="9248"/>
                  <a:pt x="54424" y="9358"/>
                  <a:pt x="54468" y="9468"/>
                </a:cubicBezTo>
                <a:cubicBezTo>
                  <a:pt x="54534" y="9579"/>
                  <a:pt x="54578" y="9711"/>
                  <a:pt x="54644" y="9844"/>
                </a:cubicBezTo>
                <a:cubicBezTo>
                  <a:pt x="54755" y="9866"/>
                  <a:pt x="54865" y="9888"/>
                  <a:pt x="54953" y="9910"/>
                </a:cubicBezTo>
                <a:cubicBezTo>
                  <a:pt x="55328" y="9910"/>
                  <a:pt x="55593" y="10086"/>
                  <a:pt x="55792" y="10373"/>
                </a:cubicBezTo>
                <a:cubicBezTo>
                  <a:pt x="55990" y="10660"/>
                  <a:pt x="56167" y="10925"/>
                  <a:pt x="56388" y="11168"/>
                </a:cubicBezTo>
                <a:cubicBezTo>
                  <a:pt x="56751" y="11632"/>
                  <a:pt x="57171" y="11868"/>
                  <a:pt x="57648" y="11868"/>
                </a:cubicBezTo>
                <a:cubicBezTo>
                  <a:pt x="57897" y="11868"/>
                  <a:pt x="58161" y="11804"/>
                  <a:pt x="58440" y="11675"/>
                </a:cubicBezTo>
                <a:cubicBezTo>
                  <a:pt x="58506" y="11653"/>
                  <a:pt x="58573" y="11587"/>
                  <a:pt x="58661" y="11565"/>
                </a:cubicBezTo>
                <a:cubicBezTo>
                  <a:pt x="58815" y="11499"/>
                  <a:pt x="58948" y="11433"/>
                  <a:pt x="59102" y="11433"/>
                </a:cubicBezTo>
                <a:cubicBezTo>
                  <a:pt x="59477" y="11433"/>
                  <a:pt x="59720" y="11234"/>
                  <a:pt x="59919" y="10947"/>
                </a:cubicBezTo>
                <a:cubicBezTo>
                  <a:pt x="60073" y="10704"/>
                  <a:pt x="60184" y="10440"/>
                  <a:pt x="60338" y="10197"/>
                </a:cubicBezTo>
                <a:cubicBezTo>
                  <a:pt x="60449" y="9998"/>
                  <a:pt x="60515" y="9800"/>
                  <a:pt x="60669" y="9623"/>
                </a:cubicBezTo>
                <a:cubicBezTo>
                  <a:pt x="60824" y="9446"/>
                  <a:pt x="60890" y="9248"/>
                  <a:pt x="60956" y="8983"/>
                </a:cubicBezTo>
                <a:cubicBezTo>
                  <a:pt x="61066" y="8431"/>
                  <a:pt x="61111" y="7791"/>
                  <a:pt x="61773" y="7526"/>
                </a:cubicBezTo>
                <a:cubicBezTo>
                  <a:pt x="61883" y="7482"/>
                  <a:pt x="61971" y="7328"/>
                  <a:pt x="62015" y="7217"/>
                </a:cubicBezTo>
                <a:cubicBezTo>
                  <a:pt x="62258" y="6688"/>
                  <a:pt x="62369" y="6136"/>
                  <a:pt x="62302" y="5540"/>
                </a:cubicBezTo>
                <a:cubicBezTo>
                  <a:pt x="62280" y="5231"/>
                  <a:pt x="62302" y="4922"/>
                  <a:pt x="62302" y="4635"/>
                </a:cubicBezTo>
                <a:cubicBezTo>
                  <a:pt x="62302" y="4525"/>
                  <a:pt x="62324" y="4415"/>
                  <a:pt x="62302" y="4304"/>
                </a:cubicBezTo>
                <a:cubicBezTo>
                  <a:pt x="62258" y="3797"/>
                  <a:pt x="62236" y="3289"/>
                  <a:pt x="62170" y="2781"/>
                </a:cubicBezTo>
                <a:cubicBezTo>
                  <a:pt x="62148" y="2649"/>
                  <a:pt x="62082" y="2472"/>
                  <a:pt x="61971" y="2384"/>
                </a:cubicBezTo>
                <a:cubicBezTo>
                  <a:pt x="61552" y="2009"/>
                  <a:pt x="61111" y="1678"/>
                  <a:pt x="60537" y="1612"/>
                </a:cubicBezTo>
                <a:cubicBezTo>
                  <a:pt x="60338" y="1590"/>
                  <a:pt x="60162" y="1523"/>
                  <a:pt x="60007" y="1391"/>
                </a:cubicBezTo>
                <a:cubicBezTo>
                  <a:pt x="59675" y="1103"/>
                  <a:pt x="59306" y="946"/>
                  <a:pt x="58918" y="946"/>
                </a:cubicBezTo>
                <a:cubicBezTo>
                  <a:pt x="58712" y="946"/>
                  <a:pt x="58500" y="990"/>
                  <a:pt x="58286" y="1082"/>
                </a:cubicBezTo>
                <a:cubicBezTo>
                  <a:pt x="58068" y="1162"/>
                  <a:pt x="57856" y="1201"/>
                  <a:pt x="57644" y="1201"/>
                </a:cubicBezTo>
                <a:cubicBezTo>
                  <a:pt x="57448" y="1201"/>
                  <a:pt x="57251" y="1168"/>
                  <a:pt x="57050" y="1104"/>
                </a:cubicBezTo>
                <a:cubicBezTo>
                  <a:pt x="56829" y="1016"/>
                  <a:pt x="56586" y="950"/>
                  <a:pt x="56344" y="950"/>
                </a:cubicBezTo>
                <a:cubicBezTo>
                  <a:pt x="55990" y="950"/>
                  <a:pt x="55659" y="861"/>
                  <a:pt x="55373" y="619"/>
                </a:cubicBezTo>
                <a:cubicBezTo>
                  <a:pt x="55306" y="552"/>
                  <a:pt x="55218" y="530"/>
                  <a:pt x="55152" y="486"/>
                </a:cubicBezTo>
                <a:cubicBezTo>
                  <a:pt x="55006" y="401"/>
                  <a:pt x="54861" y="350"/>
                  <a:pt x="54712" y="350"/>
                </a:cubicBezTo>
                <a:cubicBezTo>
                  <a:pt x="54589" y="350"/>
                  <a:pt x="54465" y="385"/>
                  <a:pt x="54335" y="464"/>
                </a:cubicBezTo>
                <a:cubicBezTo>
                  <a:pt x="54115" y="597"/>
                  <a:pt x="53894" y="751"/>
                  <a:pt x="53651" y="861"/>
                </a:cubicBezTo>
                <a:cubicBezTo>
                  <a:pt x="53555" y="906"/>
                  <a:pt x="53472" y="928"/>
                  <a:pt x="53396" y="928"/>
                </a:cubicBezTo>
                <a:cubicBezTo>
                  <a:pt x="53244" y="928"/>
                  <a:pt x="53121" y="839"/>
                  <a:pt x="52989" y="663"/>
                </a:cubicBezTo>
                <a:cubicBezTo>
                  <a:pt x="52945" y="574"/>
                  <a:pt x="52879" y="508"/>
                  <a:pt x="52835" y="442"/>
                </a:cubicBezTo>
                <a:cubicBezTo>
                  <a:pt x="52504" y="420"/>
                  <a:pt x="52217" y="376"/>
                  <a:pt x="51908" y="354"/>
                </a:cubicBezTo>
                <a:cubicBezTo>
                  <a:pt x="51669" y="519"/>
                  <a:pt x="51461" y="761"/>
                  <a:pt x="51168" y="761"/>
                </a:cubicBezTo>
                <a:cubicBezTo>
                  <a:pt x="51109" y="761"/>
                  <a:pt x="51047" y="751"/>
                  <a:pt x="50981" y="729"/>
                </a:cubicBezTo>
                <a:cubicBezTo>
                  <a:pt x="50915" y="619"/>
                  <a:pt x="50892" y="530"/>
                  <a:pt x="50826" y="420"/>
                </a:cubicBezTo>
                <a:cubicBezTo>
                  <a:pt x="50806" y="389"/>
                  <a:pt x="50761" y="373"/>
                  <a:pt x="50718" y="373"/>
                </a:cubicBezTo>
                <a:cubicBezTo>
                  <a:pt x="50667" y="373"/>
                  <a:pt x="50617" y="395"/>
                  <a:pt x="50606" y="442"/>
                </a:cubicBezTo>
                <a:cubicBezTo>
                  <a:pt x="50561" y="597"/>
                  <a:pt x="50517" y="773"/>
                  <a:pt x="50495" y="928"/>
                </a:cubicBezTo>
                <a:cubicBezTo>
                  <a:pt x="50385" y="950"/>
                  <a:pt x="50341" y="972"/>
                  <a:pt x="50274" y="972"/>
                </a:cubicBezTo>
                <a:cubicBezTo>
                  <a:pt x="49877" y="950"/>
                  <a:pt x="49480" y="928"/>
                  <a:pt x="49083" y="906"/>
                </a:cubicBezTo>
                <a:cubicBezTo>
                  <a:pt x="48950" y="883"/>
                  <a:pt x="48796" y="906"/>
                  <a:pt x="48685" y="839"/>
                </a:cubicBezTo>
                <a:cubicBezTo>
                  <a:pt x="48564" y="768"/>
                  <a:pt x="48442" y="739"/>
                  <a:pt x="48319" y="739"/>
                </a:cubicBezTo>
                <a:cubicBezTo>
                  <a:pt x="48173" y="739"/>
                  <a:pt x="48024" y="780"/>
                  <a:pt x="47869" y="839"/>
                </a:cubicBezTo>
                <a:cubicBezTo>
                  <a:pt x="47696" y="897"/>
                  <a:pt x="47526" y="930"/>
                  <a:pt x="47360" y="930"/>
                </a:cubicBezTo>
                <a:cubicBezTo>
                  <a:pt x="47144" y="930"/>
                  <a:pt x="46933" y="875"/>
                  <a:pt x="46721" y="751"/>
                </a:cubicBezTo>
                <a:cubicBezTo>
                  <a:pt x="46610" y="681"/>
                  <a:pt x="46498" y="638"/>
                  <a:pt x="46375" y="638"/>
                </a:cubicBezTo>
                <a:cubicBezTo>
                  <a:pt x="46304" y="638"/>
                  <a:pt x="46229" y="652"/>
                  <a:pt x="46148" y="685"/>
                </a:cubicBezTo>
                <a:cubicBezTo>
                  <a:pt x="46098" y="706"/>
                  <a:pt x="46051" y="716"/>
                  <a:pt x="46005" y="716"/>
                </a:cubicBezTo>
                <a:cubicBezTo>
                  <a:pt x="45908" y="716"/>
                  <a:pt x="45818" y="672"/>
                  <a:pt x="45728" y="597"/>
                </a:cubicBezTo>
                <a:cubicBezTo>
                  <a:pt x="45655" y="511"/>
                  <a:pt x="45569" y="480"/>
                  <a:pt x="45476" y="480"/>
                </a:cubicBezTo>
                <a:cubicBezTo>
                  <a:pt x="45401" y="480"/>
                  <a:pt x="45322" y="501"/>
                  <a:pt x="45243" y="530"/>
                </a:cubicBezTo>
                <a:cubicBezTo>
                  <a:pt x="45132" y="597"/>
                  <a:pt x="45000" y="663"/>
                  <a:pt x="44890" y="707"/>
                </a:cubicBezTo>
                <a:cubicBezTo>
                  <a:pt x="44763" y="776"/>
                  <a:pt x="44630" y="809"/>
                  <a:pt x="44494" y="809"/>
                </a:cubicBezTo>
                <a:cubicBezTo>
                  <a:pt x="44370" y="809"/>
                  <a:pt x="44244" y="782"/>
                  <a:pt x="44117" y="729"/>
                </a:cubicBezTo>
                <a:cubicBezTo>
                  <a:pt x="43874" y="641"/>
                  <a:pt x="43852" y="420"/>
                  <a:pt x="43808" y="199"/>
                </a:cubicBezTo>
                <a:cubicBezTo>
                  <a:pt x="43808" y="177"/>
                  <a:pt x="43764" y="177"/>
                  <a:pt x="43742" y="155"/>
                </a:cubicBezTo>
                <a:cubicBezTo>
                  <a:pt x="43464" y="262"/>
                  <a:pt x="43311" y="576"/>
                  <a:pt x="43001" y="576"/>
                </a:cubicBezTo>
                <a:cubicBezTo>
                  <a:pt x="42991" y="576"/>
                  <a:pt x="42980" y="575"/>
                  <a:pt x="42970" y="574"/>
                </a:cubicBezTo>
                <a:cubicBezTo>
                  <a:pt x="42705" y="464"/>
                  <a:pt x="42683" y="111"/>
                  <a:pt x="423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8097275" y="357875"/>
            <a:ext cx="1559225" cy="391750"/>
          </a:xfrm>
          <a:custGeom>
            <a:avLst/>
            <a:gdLst/>
            <a:ahLst/>
            <a:cxnLst/>
            <a:rect l="l" t="t" r="r" b="b"/>
            <a:pathLst>
              <a:path w="62369" h="15670" extrusionOk="0">
                <a:moveTo>
                  <a:pt x="21849" y="3377"/>
                </a:moveTo>
                <a:lnTo>
                  <a:pt x="21893" y="3399"/>
                </a:lnTo>
                <a:lnTo>
                  <a:pt x="21849" y="3421"/>
                </a:lnTo>
                <a:lnTo>
                  <a:pt x="21849" y="3377"/>
                </a:lnTo>
                <a:close/>
                <a:moveTo>
                  <a:pt x="29794" y="13750"/>
                </a:moveTo>
                <a:cubicBezTo>
                  <a:pt x="29794" y="13904"/>
                  <a:pt x="29794" y="14015"/>
                  <a:pt x="29772" y="14125"/>
                </a:cubicBezTo>
                <a:cubicBezTo>
                  <a:pt x="29772" y="14226"/>
                  <a:pt x="29754" y="14327"/>
                  <a:pt x="29650" y="14327"/>
                </a:cubicBezTo>
                <a:cubicBezTo>
                  <a:pt x="29640" y="14327"/>
                  <a:pt x="29629" y="14326"/>
                  <a:pt x="29617" y="14324"/>
                </a:cubicBezTo>
                <a:cubicBezTo>
                  <a:pt x="29551" y="14324"/>
                  <a:pt x="29485" y="14213"/>
                  <a:pt x="29463" y="14147"/>
                </a:cubicBezTo>
                <a:cubicBezTo>
                  <a:pt x="29375" y="13927"/>
                  <a:pt x="29419" y="13882"/>
                  <a:pt x="29794" y="13750"/>
                </a:cubicBezTo>
                <a:close/>
                <a:moveTo>
                  <a:pt x="42396" y="1"/>
                </a:moveTo>
                <a:cubicBezTo>
                  <a:pt x="42285" y="177"/>
                  <a:pt x="42197" y="332"/>
                  <a:pt x="42109" y="486"/>
                </a:cubicBezTo>
                <a:cubicBezTo>
                  <a:pt x="41998" y="707"/>
                  <a:pt x="41822" y="795"/>
                  <a:pt x="41579" y="795"/>
                </a:cubicBezTo>
                <a:cubicBezTo>
                  <a:pt x="41469" y="795"/>
                  <a:pt x="41358" y="817"/>
                  <a:pt x="41248" y="817"/>
                </a:cubicBezTo>
                <a:cubicBezTo>
                  <a:pt x="40895" y="817"/>
                  <a:pt x="40586" y="751"/>
                  <a:pt x="40498" y="332"/>
                </a:cubicBezTo>
                <a:cubicBezTo>
                  <a:pt x="40498" y="310"/>
                  <a:pt x="40476" y="288"/>
                  <a:pt x="40476" y="265"/>
                </a:cubicBezTo>
                <a:cubicBezTo>
                  <a:pt x="40416" y="194"/>
                  <a:pt x="40337" y="154"/>
                  <a:pt x="40259" y="154"/>
                </a:cubicBezTo>
                <a:cubicBezTo>
                  <a:pt x="40194" y="154"/>
                  <a:pt x="40129" y="183"/>
                  <a:pt x="40078" y="243"/>
                </a:cubicBezTo>
                <a:cubicBezTo>
                  <a:pt x="39968" y="376"/>
                  <a:pt x="39880" y="530"/>
                  <a:pt x="39792" y="685"/>
                </a:cubicBezTo>
                <a:cubicBezTo>
                  <a:pt x="39725" y="795"/>
                  <a:pt x="39637" y="906"/>
                  <a:pt x="39483" y="906"/>
                </a:cubicBezTo>
                <a:lnTo>
                  <a:pt x="38489" y="906"/>
                </a:lnTo>
                <a:cubicBezTo>
                  <a:pt x="38445" y="729"/>
                  <a:pt x="38423" y="597"/>
                  <a:pt x="38379" y="442"/>
                </a:cubicBezTo>
                <a:cubicBezTo>
                  <a:pt x="38180" y="508"/>
                  <a:pt x="38026" y="552"/>
                  <a:pt x="37871" y="597"/>
                </a:cubicBezTo>
                <a:cubicBezTo>
                  <a:pt x="37739" y="420"/>
                  <a:pt x="37629" y="265"/>
                  <a:pt x="37496" y="89"/>
                </a:cubicBezTo>
                <a:cubicBezTo>
                  <a:pt x="37165" y="310"/>
                  <a:pt x="36900" y="530"/>
                  <a:pt x="36614" y="729"/>
                </a:cubicBezTo>
                <a:cubicBezTo>
                  <a:pt x="36455" y="852"/>
                  <a:pt x="36311" y="975"/>
                  <a:pt x="36113" y="975"/>
                </a:cubicBezTo>
                <a:cubicBezTo>
                  <a:pt x="36063" y="975"/>
                  <a:pt x="36009" y="967"/>
                  <a:pt x="35951" y="950"/>
                </a:cubicBezTo>
                <a:cubicBezTo>
                  <a:pt x="35942" y="947"/>
                  <a:pt x="35932" y="945"/>
                  <a:pt x="35921" y="945"/>
                </a:cubicBezTo>
                <a:cubicBezTo>
                  <a:pt x="35850" y="945"/>
                  <a:pt x="35741" y="1000"/>
                  <a:pt x="35665" y="1038"/>
                </a:cubicBezTo>
                <a:cubicBezTo>
                  <a:pt x="35532" y="1104"/>
                  <a:pt x="35400" y="1214"/>
                  <a:pt x="35289" y="1281"/>
                </a:cubicBezTo>
                <a:cubicBezTo>
                  <a:pt x="35091" y="1214"/>
                  <a:pt x="34958" y="1104"/>
                  <a:pt x="34782" y="1082"/>
                </a:cubicBezTo>
                <a:cubicBezTo>
                  <a:pt x="34746" y="1078"/>
                  <a:pt x="34710" y="1076"/>
                  <a:pt x="34673" y="1076"/>
                </a:cubicBezTo>
                <a:cubicBezTo>
                  <a:pt x="34525" y="1076"/>
                  <a:pt x="34362" y="1104"/>
                  <a:pt x="34186" y="1104"/>
                </a:cubicBezTo>
                <a:cubicBezTo>
                  <a:pt x="34164" y="1303"/>
                  <a:pt x="34142" y="1523"/>
                  <a:pt x="34120" y="1700"/>
                </a:cubicBezTo>
                <a:cubicBezTo>
                  <a:pt x="34053" y="1744"/>
                  <a:pt x="34009" y="1788"/>
                  <a:pt x="33965" y="1788"/>
                </a:cubicBezTo>
                <a:cubicBezTo>
                  <a:pt x="33909" y="1781"/>
                  <a:pt x="33855" y="1777"/>
                  <a:pt x="33801" y="1777"/>
                </a:cubicBezTo>
                <a:cubicBezTo>
                  <a:pt x="33537" y="1777"/>
                  <a:pt x="33295" y="1866"/>
                  <a:pt x="33038" y="2031"/>
                </a:cubicBezTo>
                <a:cubicBezTo>
                  <a:pt x="32729" y="2230"/>
                  <a:pt x="32354" y="2340"/>
                  <a:pt x="32001" y="2450"/>
                </a:cubicBezTo>
                <a:cubicBezTo>
                  <a:pt x="31904" y="2483"/>
                  <a:pt x="31783" y="2503"/>
                  <a:pt x="31674" y="2503"/>
                </a:cubicBezTo>
                <a:cubicBezTo>
                  <a:pt x="31634" y="2503"/>
                  <a:pt x="31595" y="2500"/>
                  <a:pt x="31560" y="2495"/>
                </a:cubicBezTo>
                <a:cubicBezTo>
                  <a:pt x="31273" y="2472"/>
                  <a:pt x="31118" y="2252"/>
                  <a:pt x="31162" y="1987"/>
                </a:cubicBezTo>
                <a:cubicBezTo>
                  <a:pt x="31162" y="1832"/>
                  <a:pt x="31206" y="1678"/>
                  <a:pt x="31229" y="1546"/>
                </a:cubicBezTo>
                <a:cubicBezTo>
                  <a:pt x="31229" y="1477"/>
                  <a:pt x="31134" y="1421"/>
                  <a:pt x="31062" y="1421"/>
                </a:cubicBezTo>
                <a:cubicBezTo>
                  <a:pt x="31041" y="1421"/>
                  <a:pt x="31022" y="1425"/>
                  <a:pt x="31008" y="1435"/>
                </a:cubicBezTo>
                <a:cubicBezTo>
                  <a:pt x="30942" y="1501"/>
                  <a:pt x="30875" y="1546"/>
                  <a:pt x="30831" y="1612"/>
                </a:cubicBezTo>
                <a:cubicBezTo>
                  <a:pt x="30721" y="1854"/>
                  <a:pt x="30721" y="2075"/>
                  <a:pt x="30787" y="2318"/>
                </a:cubicBezTo>
                <a:cubicBezTo>
                  <a:pt x="30853" y="2495"/>
                  <a:pt x="30875" y="2693"/>
                  <a:pt x="30743" y="2826"/>
                </a:cubicBezTo>
                <a:cubicBezTo>
                  <a:pt x="30677" y="2914"/>
                  <a:pt x="30566" y="2980"/>
                  <a:pt x="30478" y="2980"/>
                </a:cubicBezTo>
                <a:cubicBezTo>
                  <a:pt x="30390" y="2980"/>
                  <a:pt x="30280" y="2914"/>
                  <a:pt x="30213" y="2826"/>
                </a:cubicBezTo>
                <a:cubicBezTo>
                  <a:pt x="30147" y="2715"/>
                  <a:pt x="30147" y="2583"/>
                  <a:pt x="30103" y="2450"/>
                </a:cubicBezTo>
                <a:cubicBezTo>
                  <a:pt x="30067" y="2360"/>
                  <a:pt x="30016" y="2284"/>
                  <a:pt x="29926" y="2284"/>
                </a:cubicBezTo>
                <a:cubicBezTo>
                  <a:pt x="29906" y="2284"/>
                  <a:pt x="29884" y="2288"/>
                  <a:pt x="29860" y="2296"/>
                </a:cubicBezTo>
                <a:cubicBezTo>
                  <a:pt x="29838" y="2296"/>
                  <a:pt x="29816" y="2318"/>
                  <a:pt x="29794" y="2340"/>
                </a:cubicBezTo>
                <a:cubicBezTo>
                  <a:pt x="29556" y="2727"/>
                  <a:pt x="29448" y="2873"/>
                  <a:pt x="29214" y="2873"/>
                </a:cubicBezTo>
                <a:cubicBezTo>
                  <a:pt x="29101" y="2873"/>
                  <a:pt x="28958" y="2839"/>
                  <a:pt x="28757" y="2781"/>
                </a:cubicBezTo>
                <a:cubicBezTo>
                  <a:pt x="28665" y="2751"/>
                  <a:pt x="28572" y="2734"/>
                  <a:pt x="28482" y="2734"/>
                </a:cubicBezTo>
                <a:cubicBezTo>
                  <a:pt x="28379" y="2734"/>
                  <a:pt x="28278" y="2756"/>
                  <a:pt x="28183" y="2803"/>
                </a:cubicBezTo>
                <a:cubicBezTo>
                  <a:pt x="28051" y="2848"/>
                  <a:pt x="27940" y="2914"/>
                  <a:pt x="27830" y="2958"/>
                </a:cubicBezTo>
                <a:cubicBezTo>
                  <a:pt x="27675" y="2892"/>
                  <a:pt x="27521" y="2826"/>
                  <a:pt x="27411" y="2759"/>
                </a:cubicBezTo>
                <a:cubicBezTo>
                  <a:pt x="27167" y="2912"/>
                  <a:pt x="27091" y="2959"/>
                  <a:pt x="26937" y="2959"/>
                </a:cubicBezTo>
                <a:cubicBezTo>
                  <a:pt x="26868" y="2959"/>
                  <a:pt x="26783" y="2950"/>
                  <a:pt x="26660" y="2936"/>
                </a:cubicBezTo>
                <a:cubicBezTo>
                  <a:pt x="26625" y="2930"/>
                  <a:pt x="26586" y="2927"/>
                  <a:pt x="26546" y="2927"/>
                </a:cubicBezTo>
                <a:cubicBezTo>
                  <a:pt x="26436" y="2927"/>
                  <a:pt x="26316" y="2948"/>
                  <a:pt x="26219" y="2980"/>
                </a:cubicBezTo>
                <a:cubicBezTo>
                  <a:pt x="25974" y="3041"/>
                  <a:pt x="25728" y="3055"/>
                  <a:pt x="25487" y="3055"/>
                </a:cubicBezTo>
                <a:cubicBezTo>
                  <a:pt x="25294" y="3055"/>
                  <a:pt x="25103" y="3046"/>
                  <a:pt x="24917" y="3046"/>
                </a:cubicBezTo>
                <a:cubicBezTo>
                  <a:pt x="24860" y="3046"/>
                  <a:pt x="24807" y="3044"/>
                  <a:pt x="24756" y="3044"/>
                </a:cubicBezTo>
                <a:cubicBezTo>
                  <a:pt x="24630" y="3044"/>
                  <a:pt x="24519" y="3056"/>
                  <a:pt x="24409" y="3135"/>
                </a:cubicBezTo>
                <a:cubicBezTo>
                  <a:pt x="24190" y="3260"/>
                  <a:pt x="23971" y="3318"/>
                  <a:pt x="23745" y="3318"/>
                </a:cubicBezTo>
                <a:cubicBezTo>
                  <a:pt x="23651" y="3318"/>
                  <a:pt x="23557" y="3308"/>
                  <a:pt x="23460" y="3289"/>
                </a:cubicBezTo>
                <a:cubicBezTo>
                  <a:pt x="23350" y="3267"/>
                  <a:pt x="23239" y="3245"/>
                  <a:pt x="23129" y="3245"/>
                </a:cubicBezTo>
                <a:cubicBezTo>
                  <a:pt x="22621" y="3223"/>
                  <a:pt x="22136" y="3135"/>
                  <a:pt x="21739" y="2759"/>
                </a:cubicBezTo>
                <a:cubicBezTo>
                  <a:pt x="21672" y="2848"/>
                  <a:pt x="21584" y="2892"/>
                  <a:pt x="21562" y="2980"/>
                </a:cubicBezTo>
                <a:cubicBezTo>
                  <a:pt x="21452" y="3267"/>
                  <a:pt x="21253" y="3377"/>
                  <a:pt x="20966" y="3399"/>
                </a:cubicBezTo>
                <a:cubicBezTo>
                  <a:pt x="20746" y="3421"/>
                  <a:pt x="20525" y="3443"/>
                  <a:pt x="20304" y="3488"/>
                </a:cubicBezTo>
                <a:cubicBezTo>
                  <a:pt x="20222" y="3506"/>
                  <a:pt x="20140" y="3517"/>
                  <a:pt x="20059" y="3517"/>
                </a:cubicBezTo>
                <a:cubicBezTo>
                  <a:pt x="19945" y="3517"/>
                  <a:pt x="19834" y="3495"/>
                  <a:pt x="19730" y="3443"/>
                </a:cubicBezTo>
                <a:cubicBezTo>
                  <a:pt x="19598" y="3377"/>
                  <a:pt x="19488" y="3333"/>
                  <a:pt x="19355" y="3289"/>
                </a:cubicBezTo>
                <a:cubicBezTo>
                  <a:pt x="19046" y="3510"/>
                  <a:pt x="18715" y="3532"/>
                  <a:pt x="18362" y="3598"/>
                </a:cubicBezTo>
                <a:cubicBezTo>
                  <a:pt x="18234" y="3632"/>
                  <a:pt x="18116" y="3653"/>
                  <a:pt x="18003" y="3653"/>
                </a:cubicBezTo>
                <a:cubicBezTo>
                  <a:pt x="17826" y="3653"/>
                  <a:pt x="17664" y="3601"/>
                  <a:pt x="17501" y="3466"/>
                </a:cubicBezTo>
                <a:cubicBezTo>
                  <a:pt x="17398" y="3397"/>
                  <a:pt x="17268" y="3341"/>
                  <a:pt x="17131" y="3341"/>
                </a:cubicBezTo>
                <a:cubicBezTo>
                  <a:pt x="17093" y="3341"/>
                  <a:pt x="17055" y="3346"/>
                  <a:pt x="17016" y="3355"/>
                </a:cubicBezTo>
                <a:cubicBezTo>
                  <a:pt x="16663" y="3421"/>
                  <a:pt x="16310" y="3443"/>
                  <a:pt x="15957" y="3510"/>
                </a:cubicBezTo>
                <a:cubicBezTo>
                  <a:pt x="15625" y="3576"/>
                  <a:pt x="15272" y="3642"/>
                  <a:pt x="14941" y="3708"/>
                </a:cubicBezTo>
                <a:cubicBezTo>
                  <a:pt x="14676" y="3598"/>
                  <a:pt x="14654" y="3245"/>
                  <a:pt x="14368" y="3201"/>
                </a:cubicBezTo>
                <a:cubicBezTo>
                  <a:pt x="14345" y="3201"/>
                  <a:pt x="14323" y="3201"/>
                  <a:pt x="14301" y="3223"/>
                </a:cubicBezTo>
                <a:cubicBezTo>
                  <a:pt x="14213" y="3333"/>
                  <a:pt x="14147" y="3421"/>
                  <a:pt x="14059" y="3532"/>
                </a:cubicBezTo>
                <a:cubicBezTo>
                  <a:pt x="13901" y="3718"/>
                  <a:pt x="13809" y="3802"/>
                  <a:pt x="13667" y="3802"/>
                </a:cubicBezTo>
                <a:cubicBezTo>
                  <a:pt x="13590" y="3802"/>
                  <a:pt x="13499" y="3777"/>
                  <a:pt x="13374" y="3730"/>
                </a:cubicBezTo>
                <a:cubicBezTo>
                  <a:pt x="13154" y="3642"/>
                  <a:pt x="12933" y="3532"/>
                  <a:pt x="12712" y="3443"/>
                </a:cubicBezTo>
                <a:cubicBezTo>
                  <a:pt x="12514" y="3598"/>
                  <a:pt x="12315" y="3775"/>
                  <a:pt x="12094" y="3929"/>
                </a:cubicBezTo>
                <a:cubicBezTo>
                  <a:pt x="12006" y="3995"/>
                  <a:pt x="11874" y="4017"/>
                  <a:pt x="11763" y="4061"/>
                </a:cubicBezTo>
                <a:cubicBezTo>
                  <a:pt x="11609" y="3863"/>
                  <a:pt x="11454" y="3708"/>
                  <a:pt x="11344" y="3554"/>
                </a:cubicBezTo>
                <a:cubicBezTo>
                  <a:pt x="11086" y="3659"/>
                  <a:pt x="10965" y="3709"/>
                  <a:pt x="10822" y="3709"/>
                </a:cubicBezTo>
                <a:cubicBezTo>
                  <a:pt x="10696" y="3709"/>
                  <a:pt x="10554" y="3670"/>
                  <a:pt x="10285" y="3598"/>
                </a:cubicBezTo>
                <a:cubicBezTo>
                  <a:pt x="10241" y="3620"/>
                  <a:pt x="10174" y="3642"/>
                  <a:pt x="10130" y="3686"/>
                </a:cubicBezTo>
                <a:cubicBezTo>
                  <a:pt x="10003" y="3856"/>
                  <a:pt x="9857" y="3935"/>
                  <a:pt x="9688" y="3935"/>
                </a:cubicBezTo>
                <a:cubicBezTo>
                  <a:pt x="9593" y="3935"/>
                  <a:pt x="9491" y="3910"/>
                  <a:pt x="9380" y="3863"/>
                </a:cubicBezTo>
                <a:cubicBezTo>
                  <a:pt x="9247" y="3797"/>
                  <a:pt x="9071" y="3819"/>
                  <a:pt x="8916" y="3797"/>
                </a:cubicBezTo>
                <a:cubicBezTo>
                  <a:pt x="8541" y="3775"/>
                  <a:pt x="8144" y="3797"/>
                  <a:pt x="7747" y="3752"/>
                </a:cubicBezTo>
                <a:cubicBezTo>
                  <a:pt x="7493" y="3716"/>
                  <a:pt x="7246" y="3680"/>
                  <a:pt x="6998" y="3680"/>
                </a:cubicBezTo>
                <a:cubicBezTo>
                  <a:pt x="6793" y="3680"/>
                  <a:pt x="6588" y="3705"/>
                  <a:pt x="6378" y="3775"/>
                </a:cubicBezTo>
                <a:cubicBezTo>
                  <a:pt x="6223" y="3829"/>
                  <a:pt x="6068" y="3862"/>
                  <a:pt x="5912" y="3862"/>
                </a:cubicBezTo>
                <a:cubicBezTo>
                  <a:pt x="5692" y="3862"/>
                  <a:pt x="5473" y="3797"/>
                  <a:pt x="5253" y="3642"/>
                </a:cubicBezTo>
                <a:cubicBezTo>
                  <a:pt x="5124" y="3559"/>
                  <a:pt x="4984" y="3519"/>
                  <a:pt x="4843" y="3519"/>
                </a:cubicBezTo>
                <a:cubicBezTo>
                  <a:pt x="4646" y="3519"/>
                  <a:pt x="4449" y="3598"/>
                  <a:pt x="4282" y="3752"/>
                </a:cubicBezTo>
                <a:cubicBezTo>
                  <a:pt x="4193" y="3841"/>
                  <a:pt x="4127" y="3951"/>
                  <a:pt x="4039" y="4061"/>
                </a:cubicBezTo>
                <a:cubicBezTo>
                  <a:pt x="3730" y="4415"/>
                  <a:pt x="3355" y="4591"/>
                  <a:pt x="2869" y="4591"/>
                </a:cubicBezTo>
                <a:cubicBezTo>
                  <a:pt x="2671" y="4569"/>
                  <a:pt x="2494" y="4547"/>
                  <a:pt x="2362" y="4348"/>
                </a:cubicBezTo>
                <a:cubicBezTo>
                  <a:pt x="2318" y="4282"/>
                  <a:pt x="2273" y="4216"/>
                  <a:pt x="2207" y="4150"/>
                </a:cubicBezTo>
                <a:cubicBezTo>
                  <a:pt x="2185" y="4128"/>
                  <a:pt x="2119" y="4128"/>
                  <a:pt x="2053" y="4106"/>
                </a:cubicBezTo>
                <a:cubicBezTo>
                  <a:pt x="2009" y="4260"/>
                  <a:pt x="1964" y="4392"/>
                  <a:pt x="1920" y="4547"/>
                </a:cubicBezTo>
                <a:cubicBezTo>
                  <a:pt x="1832" y="4569"/>
                  <a:pt x="1744" y="4635"/>
                  <a:pt x="1678" y="4635"/>
                </a:cubicBezTo>
                <a:cubicBezTo>
                  <a:pt x="1324" y="4724"/>
                  <a:pt x="1060" y="4900"/>
                  <a:pt x="927" y="5253"/>
                </a:cubicBezTo>
                <a:cubicBezTo>
                  <a:pt x="905" y="5297"/>
                  <a:pt x="861" y="5364"/>
                  <a:pt x="817" y="5408"/>
                </a:cubicBezTo>
                <a:cubicBezTo>
                  <a:pt x="530" y="5695"/>
                  <a:pt x="442" y="6048"/>
                  <a:pt x="464" y="6423"/>
                </a:cubicBezTo>
                <a:cubicBezTo>
                  <a:pt x="508" y="6798"/>
                  <a:pt x="442" y="7129"/>
                  <a:pt x="177" y="7416"/>
                </a:cubicBezTo>
                <a:cubicBezTo>
                  <a:pt x="22" y="7615"/>
                  <a:pt x="0" y="7835"/>
                  <a:pt x="67" y="8100"/>
                </a:cubicBezTo>
                <a:cubicBezTo>
                  <a:pt x="265" y="8828"/>
                  <a:pt x="464" y="9557"/>
                  <a:pt x="596" y="10285"/>
                </a:cubicBezTo>
                <a:cubicBezTo>
                  <a:pt x="707" y="10859"/>
                  <a:pt x="905" y="11344"/>
                  <a:pt x="1369" y="11697"/>
                </a:cubicBezTo>
                <a:cubicBezTo>
                  <a:pt x="1589" y="11852"/>
                  <a:pt x="1678" y="12073"/>
                  <a:pt x="1589" y="12338"/>
                </a:cubicBezTo>
                <a:cubicBezTo>
                  <a:pt x="1545" y="12558"/>
                  <a:pt x="1567" y="12779"/>
                  <a:pt x="1700" y="12955"/>
                </a:cubicBezTo>
                <a:cubicBezTo>
                  <a:pt x="2097" y="13441"/>
                  <a:pt x="2406" y="13993"/>
                  <a:pt x="2671" y="14544"/>
                </a:cubicBezTo>
                <a:cubicBezTo>
                  <a:pt x="2781" y="14743"/>
                  <a:pt x="2913" y="14964"/>
                  <a:pt x="3222" y="15030"/>
                </a:cubicBezTo>
                <a:cubicBezTo>
                  <a:pt x="3377" y="14942"/>
                  <a:pt x="3531" y="14831"/>
                  <a:pt x="3708" y="14721"/>
                </a:cubicBezTo>
                <a:cubicBezTo>
                  <a:pt x="3796" y="14655"/>
                  <a:pt x="3885" y="14567"/>
                  <a:pt x="3973" y="14544"/>
                </a:cubicBezTo>
                <a:cubicBezTo>
                  <a:pt x="4282" y="14544"/>
                  <a:pt x="4436" y="14346"/>
                  <a:pt x="4613" y="14147"/>
                </a:cubicBezTo>
                <a:cubicBezTo>
                  <a:pt x="4793" y="13946"/>
                  <a:pt x="4994" y="13846"/>
                  <a:pt x="5193" y="13846"/>
                </a:cubicBezTo>
                <a:cubicBezTo>
                  <a:pt x="5408" y="13846"/>
                  <a:pt x="5621" y="13962"/>
                  <a:pt x="5805" y="14191"/>
                </a:cubicBezTo>
                <a:cubicBezTo>
                  <a:pt x="6025" y="14478"/>
                  <a:pt x="6268" y="14765"/>
                  <a:pt x="6467" y="15074"/>
                </a:cubicBezTo>
                <a:cubicBezTo>
                  <a:pt x="6690" y="15378"/>
                  <a:pt x="6969" y="15496"/>
                  <a:pt x="7304" y="15496"/>
                </a:cubicBezTo>
                <a:cubicBezTo>
                  <a:pt x="7333" y="15496"/>
                  <a:pt x="7363" y="15495"/>
                  <a:pt x="7394" y="15493"/>
                </a:cubicBezTo>
                <a:cubicBezTo>
                  <a:pt x="7791" y="15449"/>
                  <a:pt x="8166" y="15339"/>
                  <a:pt x="8453" y="15008"/>
                </a:cubicBezTo>
                <a:cubicBezTo>
                  <a:pt x="8718" y="14721"/>
                  <a:pt x="8983" y="14412"/>
                  <a:pt x="9225" y="14125"/>
                </a:cubicBezTo>
                <a:cubicBezTo>
                  <a:pt x="9446" y="13882"/>
                  <a:pt x="9645" y="13662"/>
                  <a:pt x="9932" y="13529"/>
                </a:cubicBezTo>
                <a:cubicBezTo>
                  <a:pt x="9998" y="13507"/>
                  <a:pt x="10064" y="13507"/>
                  <a:pt x="10130" y="13485"/>
                </a:cubicBezTo>
                <a:cubicBezTo>
                  <a:pt x="10285" y="13595"/>
                  <a:pt x="10417" y="13684"/>
                  <a:pt x="10527" y="13772"/>
                </a:cubicBezTo>
                <a:cubicBezTo>
                  <a:pt x="10682" y="13706"/>
                  <a:pt x="10792" y="13640"/>
                  <a:pt x="10925" y="13595"/>
                </a:cubicBezTo>
                <a:cubicBezTo>
                  <a:pt x="11057" y="13860"/>
                  <a:pt x="11167" y="14103"/>
                  <a:pt x="11300" y="14324"/>
                </a:cubicBezTo>
                <a:cubicBezTo>
                  <a:pt x="11344" y="14368"/>
                  <a:pt x="11432" y="14390"/>
                  <a:pt x="11543" y="14478"/>
                </a:cubicBezTo>
                <a:cubicBezTo>
                  <a:pt x="11543" y="14324"/>
                  <a:pt x="11565" y="14235"/>
                  <a:pt x="11565" y="14147"/>
                </a:cubicBezTo>
                <a:cubicBezTo>
                  <a:pt x="11476" y="13640"/>
                  <a:pt x="11785" y="13353"/>
                  <a:pt x="12138" y="13110"/>
                </a:cubicBezTo>
                <a:cubicBezTo>
                  <a:pt x="12193" y="13083"/>
                  <a:pt x="12281" y="13064"/>
                  <a:pt x="12367" y="13064"/>
                </a:cubicBezTo>
                <a:cubicBezTo>
                  <a:pt x="12420" y="13064"/>
                  <a:pt x="12472" y="13071"/>
                  <a:pt x="12514" y="13088"/>
                </a:cubicBezTo>
                <a:cubicBezTo>
                  <a:pt x="12668" y="13154"/>
                  <a:pt x="12801" y="13309"/>
                  <a:pt x="12955" y="13375"/>
                </a:cubicBezTo>
                <a:cubicBezTo>
                  <a:pt x="12997" y="13385"/>
                  <a:pt x="13042" y="13388"/>
                  <a:pt x="13089" y="13388"/>
                </a:cubicBezTo>
                <a:cubicBezTo>
                  <a:pt x="13154" y="13388"/>
                  <a:pt x="13221" y="13382"/>
                  <a:pt x="13285" y="13382"/>
                </a:cubicBezTo>
                <a:cubicBezTo>
                  <a:pt x="13370" y="13382"/>
                  <a:pt x="13449" y="13393"/>
                  <a:pt x="13507" y="13441"/>
                </a:cubicBezTo>
                <a:cubicBezTo>
                  <a:pt x="13664" y="13535"/>
                  <a:pt x="13809" y="13562"/>
                  <a:pt x="13959" y="13562"/>
                </a:cubicBezTo>
                <a:cubicBezTo>
                  <a:pt x="14021" y="13562"/>
                  <a:pt x="14083" y="13558"/>
                  <a:pt x="14147" y="13551"/>
                </a:cubicBezTo>
                <a:cubicBezTo>
                  <a:pt x="14172" y="13549"/>
                  <a:pt x="14196" y="13547"/>
                  <a:pt x="14220" y="13547"/>
                </a:cubicBezTo>
                <a:cubicBezTo>
                  <a:pt x="14389" y="13547"/>
                  <a:pt x="14539" y="13615"/>
                  <a:pt x="14654" y="13750"/>
                </a:cubicBezTo>
                <a:cubicBezTo>
                  <a:pt x="14721" y="13816"/>
                  <a:pt x="14787" y="13860"/>
                  <a:pt x="14853" y="13927"/>
                </a:cubicBezTo>
                <a:cubicBezTo>
                  <a:pt x="15059" y="13573"/>
                  <a:pt x="15128" y="13456"/>
                  <a:pt x="15321" y="13456"/>
                </a:cubicBezTo>
                <a:cubicBezTo>
                  <a:pt x="15417" y="13456"/>
                  <a:pt x="15545" y="13485"/>
                  <a:pt x="15736" y="13529"/>
                </a:cubicBezTo>
                <a:cubicBezTo>
                  <a:pt x="15812" y="13544"/>
                  <a:pt x="15888" y="13570"/>
                  <a:pt x="15964" y="13570"/>
                </a:cubicBezTo>
                <a:cubicBezTo>
                  <a:pt x="15998" y="13570"/>
                  <a:pt x="16033" y="13565"/>
                  <a:pt x="16067" y="13551"/>
                </a:cubicBezTo>
                <a:cubicBezTo>
                  <a:pt x="16597" y="13375"/>
                  <a:pt x="17170" y="13397"/>
                  <a:pt x="17700" y="13353"/>
                </a:cubicBezTo>
                <a:cubicBezTo>
                  <a:pt x="17943" y="13551"/>
                  <a:pt x="18031" y="13794"/>
                  <a:pt x="18097" y="14059"/>
                </a:cubicBezTo>
                <a:cubicBezTo>
                  <a:pt x="18141" y="13993"/>
                  <a:pt x="18230" y="13904"/>
                  <a:pt x="18230" y="13838"/>
                </a:cubicBezTo>
                <a:cubicBezTo>
                  <a:pt x="18208" y="13441"/>
                  <a:pt x="18494" y="13286"/>
                  <a:pt x="18803" y="13154"/>
                </a:cubicBezTo>
                <a:cubicBezTo>
                  <a:pt x="18991" y="13077"/>
                  <a:pt x="19173" y="13033"/>
                  <a:pt x="19350" y="13033"/>
                </a:cubicBezTo>
                <a:cubicBezTo>
                  <a:pt x="19526" y="13033"/>
                  <a:pt x="19697" y="13077"/>
                  <a:pt x="19863" y="13176"/>
                </a:cubicBezTo>
                <a:cubicBezTo>
                  <a:pt x="20069" y="13008"/>
                  <a:pt x="20178" y="12931"/>
                  <a:pt x="20289" y="12931"/>
                </a:cubicBezTo>
                <a:cubicBezTo>
                  <a:pt x="20369" y="12931"/>
                  <a:pt x="20450" y="12970"/>
                  <a:pt x="20569" y="13044"/>
                </a:cubicBezTo>
                <a:cubicBezTo>
                  <a:pt x="20701" y="13110"/>
                  <a:pt x="20812" y="13198"/>
                  <a:pt x="20966" y="13286"/>
                </a:cubicBezTo>
                <a:cubicBezTo>
                  <a:pt x="21143" y="13132"/>
                  <a:pt x="21297" y="13000"/>
                  <a:pt x="21452" y="12845"/>
                </a:cubicBezTo>
                <a:cubicBezTo>
                  <a:pt x="21775" y="13092"/>
                  <a:pt x="21873" y="13166"/>
                  <a:pt x="22097" y="13166"/>
                </a:cubicBezTo>
                <a:cubicBezTo>
                  <a:pt x="22195" y="13166"/>
                  <a:pt x="22316" y="13152"/>
                  <a:pt x="22489" y="13132"/>
                </a:cubicBezTo>
                <a:cubicBezTo>
                  <a:pt x="22555" y="13110"/>
                  <a:pt x="22621" y="13110"/>
                  <a:pt x="22688" y="13088"/>
                </a:cubicBezTo>
                <a:cubicBezTo>
                  <a:pt x="22828" y="13032"/>
                  <a:pt x="22965" y="12999"/>
                  <a:pt x="23099" y="12999"/>
                </a:cubicBezTo>
                <a:cubicBezTo>
                  <a:pt x="23281" y="12999"/>
                  <a:pt x="23459" y="13059"/>
                  <a:pt x="23637" y="13198"/>
                </a:cubicBezTo>
                <a:cubicBezTo>
                  <a:pt x="23725" y="13066"/>
                  <a:pt x="23813" y="12955"/>
                  <a:pt x="23902" y="12867"/>
                </a:cubicBezTo>
                <a:cubicBezTo>
                  <a:pt x="24006" y="12733"/>
                  <a:pt x="24120" y="12660"/>
                  <a:pt x="24258" y="12660"/>
                </a:cubicBezTo>
                <a:cubicBezTo>
                  <a:pt x="24324" y="12660"/>
                  <a:pt x="24396" y="12677"/>
                  <a:pt x="24475" y="12713"/>
                </a:cubicBezTo>
                <a:cubicBezTo>
                  <a:pt x="24828" y="12867"/>
                  <a:pt x="25159" y="13000"/>
                  <a:pt x="25535" y="13154"/>
                </a:cubicBezTo>
                <a:cubicBezTo>
                  <a:pt x="25689" y="13088"/>
                  <a:pt x="25866" y="13000"/>
                  <a:pt x="26064" y="12933"/>
                </a:cubicBezTo>
                <a:cubicBezTo>
                  <a:pt x="26197" y="13044"/>
                  <a:pt x="26329" y="13154"/>
                  <a:pt x="26462" y="13242"/>
                </a:cubicBezTo>
                <a:cubicBezTo>
                  <a:pt x="26616" y="13154"/>
                  <a:pt x="26748" y="13088"/>
                  <a:pt x="26903" y="12978"/>
                </a:cubicBezTo>
                <a:cubicBezTo>
                  <a:pt x="26991" y="13220"/>
                  <a:pt x="27057" y="13397"/>
                  <a:pt x="27102" y="13595"/>
                </a:cubicBezTo>
                <a:cubicBezTo>
                  <a:pt x="27168" y="13750"/>
                  <a:pt x="27190" y="13927"/>
                  <a:pt x="27256" y="14103"/>
                </a:cubicBezTo>
                <a:cubicBezTo>
                  <a:pt x="27278" y="14147"/>
                  <a:pt x="27366" y="14191"/>
                  <a:pt x="27411" y="14191"/>
                </a:cubicBezTo>
                <a:cubicBezTo>
                  <a:pt x="27477" y="14191"/>
                  <a:pt x="27565" y="14169"/>
                  <a:pt x="27587" y="14125"/>
                </a:cubicBezTo>
                <a:cubicBezTo>
                  <a:pt x="27631" y="13993"/>
                  <a:pt x="27675" y="13882"/>
                  <a:pt x="27697" y="13750"/>
                </a:cubicBezTo>
                <a:cubicBezTo>
                  <a:pt x="27720" y="13595"/>
                  <a:pt x="27697" y="13441"/>
                  <a:pt x="27720" y="13286"/>
                </a:cubicBezTo>
                <a:cubicBezTo>
                  <a:pt x="27720" y="13220"/>
                  <a:pt x="27786" y="13110"/>
                  <a:pt x="27852" y="13088"/>
                </a:cubicBezTo>
                <a:cubicBezTo>
                  <a:pt x="27864" y="13084"/>
                  <a:pt x="27878" y="13082"/>
                  <a:pt x="27894" y="13082"/>
                </a:cubicBezTo>
                <a:cubicBezTo>
                  <a:pt x="27964" y="13082"/>
                  <a:pt x="28059" y="13118"/>
                  <a:pt x="28095" y="13154"/>
                </a:cubicBezTo>
                <a:cubicBezTo>
                  <a:pt x="28271" y="13419"/>
                  <a:pt x="28448" y="13662"/>
                  <a:pt x="28735" y="13816"/>
                </a:cubicBezTo>
                <a:cubicBezTo>
                  <a:pt x="28801" y="13860"/>
                  <a:pt x="28823" y="13949"/>
                  <a:pt x="28867" y="14037"/>
                </a:cubicBezTo>
                <a:cubicBezTo>
                  <a:pt x="28889" y="14103"/>
                  <a:pt x="28889" y="14235"/>
                  <a:pt x="28933" y="14280"/>
                </a:cubicBezTo>
                <a:cubicBezTo>
                  <a:pt x="29331" y="14522"/>
                  <a:pt x="29463" y="14876"/>
                  <a:pt x="29463" y="15339"/>
                </a:cubicBezTo>
                <a:cubicBezTo>
                  <a:pt x="29448" y="15457"/>
                  <a:pt x="29541" y="15525"/>
                  <a:pt x="29684" y="15525"/>
                </a:cubicBezTo>
                <a:cubicBezTo>
                  <a:pt x="29755" y="15525"/>
                  <a:pt x="29838" y="15508"/>
                  <a:pt x="29926" y="15471"/>
                </a:cubicBezTo>
                <a:cubicBezTo>
                  <a:pt x="29904" y="15295"/>
                  <a:pt x="29860" y="15140"/>
                  <a:pt x="29860" y="14964"/>
                </a:cubicBezTo>
                <a:cubicBezTo>
                  <a:pt x="29860" y="14809"/>
                  <a:pt x="29882" y="14655"/>
                  <a:pt x="29949" y="14522"/>
                </a:cubicBezTo>
                <a:cubicBezTo>
                  <a:pt x="30078" y="14263"/>
                  <a:pt x="30393" y="14082"/>
                  <a:pt x="30687" y="14082"/>
                </a:cubicBezTo>
                <a:cubicBezTo>
                  <a:pt x="30744" y="14082"/>
                  <a:pt x="30800" y="14089"/>
                  <a:pt x="30853" y="14103"/>
                </a:cubicBezTo>
                <a:cubicBezTo>
                  <a:pt x="31206" y="14169"/>
                  <a:pt x="31317" y="14456"/>
                  <a:pt x="31317" y="14787"/>
                </a:cubicBezTo>
                <a:cubicBezTo>
                  <a:pt x="31317" y="14809"/>
                  <a:pt x="31339" y="14831"/>
                  <a:pt x="31339" y="14853"/>
                </a:cubicBezTo>
                <a:lnTo>
                  <a:pt x="31604" y="14853"/>
                </a:lnTo>
                <a:cubicBezTo>
                  <a:pt x="31802" y="14611"/>
                  <a:pt x="31648" y="14302"/>
                  <a:pt x="31847" y="14059"/>
                </a:cubicBezTo>
                <a:cubicBezTo>
                  <a:pt x="31913" y="14125"/>
                  <a:pt x="31979" y="14147"/>
                  <a:pt x="32001" y="14191"/>
                </a:cubicBezTo>
                <a:cubicBezTo>
                  <a:pt x="32178" y="14500"/>
                  <a:pt x="32398" y="14633"/>
                  <a:pt x="32773" y="14633"/>
                </a:cubicBezTo>
                <a:cubicBezTo>
                  <a:pt x="32785" y="14631"/>
                  <a:pt x="32797" y="14630"/>
                  <a:pt x="32808" y="14630"/>
                </a:cubicBezTo>
                <a:cubicBezTo>
                  <a:pt x="32954" y="14630"/>
                  <a:pt x="33114" y="14751"/>
                  <a:pt x="33237" y="14853"/>
                </a:cubicBezTo>
                <a:cubicBezTo>
                  <a:pt x="33391" y="14964"/>
                  <a:pt x="33546" y="15030"/>
                  <a:pt x="33767" y="15052"/>
                </a:cubicBezTo>
                <a:cubicBezTo>
                  <a:pt x="34098" y="15074"/>
                  <a:pt x="34098" y="15096"/>
                  <a:pt x="34164" y="15449"/>
                </a:cubicBezTo>
                <a:cubicBezTo>
                  <a:pt x="34164" y="15516"/>
                  <a:pt x="34208" y="15560"/>
                  <a:pt x="34230" y="15670"/>
                </a:cubicBezTo>
                <a:cubicBezTo>
                  <a:pt x="34362" y="15604"/>
                  <a:pt x="34495" y="15560"/>
                  <a:pt x="34605" y="15493"/>
                </a:cubicBezTo>
                <a:cubicBezTo>
                  <a:pt x="34738" y="15427"/>
                  <a:pt x="34892" y="15361"/>
                  <a:pt x="35025" y="15317"/>
                </a:cubicBezTo>
                <a:cubicBezTo>
                  <a:pt x="35510" y="15162"/>
                  <a:pt x="35885" y="14876"/>
                  <a:pt x="36084" y="14390"/>
                </a:cubicBezTo>
                <a:cubicBezTo>
                  <a:pt x="36106" y="14346"/>
                  <a:pt x="36128" y="14324"/>
                  <a:pt x="36150" y="14280"/>
                </a:cubicBezTo>
                <a:cubicBezTo>
                  <a:pt x="36260" y="14103"/>
                  <a:pt x="36393" y="13949"/>
                  <a:pt x="36591" y="13927"/>
                </a:cubicBezTo>
                <a:cubicBezTo>
                  <a:pt x="37011" y="13882"/>
                  <a:pt x="36967" y="13309"/>
                  <a:pt x="37386" y="13286"/>
                </a:cubicBezTo>
                <a:cubicBezTo>
                  <a:pt x="37430" y="13286"/>
                  <a:pt x="37452" y="13242"/>
                  <a:pt x="37474" y="13220"/>
                </a:cubicBezTo>
                <a:cubicBezTo>
                  <a:pt x="37496" y="13176"/>
                  <a:pt x="37496" y="13132"/>
                  <a:pt x="37518" y="13088"/>
                </a:cubicBezTo>
                <a:cubicBezTo>
                  <a:pt x="37651" y="12779"/>
                  <a:pt x="37805" y="12448"/>
                  <a:pt x="38004" y="12161"/>
                </a:cubicBezTo>
                <a:cubicBezTo>
                  <a:pt x="38203" y="12249"/>
                  <a:pt x="38357" y="12315"/>
                  <a:pt x="38511" y="12404"/>
                </a:cubicBezTo>
                <a:cubicBezTo>
                  <a:pt x="38688" y="12249"/>
                  <a:pt x="38865" y="12117"/>
                  <a:pt x="39019" y="11984"/>
                </a:cubicBezTo>
                <a:cubicBezTo>
                  <a:pt x="39129" y="12029"/>
                  <a:pt x="39218" y="12051"/>
                  <a:pt x="39306" y="12073"/>
                </a:cubicBezTo>
                <a:cubicBezTo>
                  <a:pt x="39571" y="12139"/>
                  <a:pt x="39858" y="12161"/>
                  <a:pt x="40034" y="12448"/>
                </a:cubicBezTo>
                <a:cubicBezTo>
                  <a:pt x="40100" y="12558"/>
                  <a:pt x="40299" y="12646"/>
                  <a:pt x="40432" y="12646"/>
                </a:cubicBezTo>
                <a:cubicBezTo>
                  <a:pt x="40699" y="12670"/>
                  <a:pt x="40966" y="12699"/>
                  <a:pt x="41231" y="12699"/>
                </a:cubicBezTo>
                <a:cubicBezTo>
                  <a:pt x="41468" y="12699"/>
                  <a:pt x="41703" y="12675"/>
                  <a:pt x="41932" y="12602"/>
                </a:cubicBezTo>
                <a:cubicBezTo>
                  <a:pt x="41954" y="12492"/>
                  <a:pt x="41998" y="12404"/>
                  <a:pt x="41998" y="12338"/>
                </a:cubicBezTo>
                <a:cubicBezTo>
                  <a:pt x="42043" y="11984"/>
                  <a:pt x="42285" y="11852"/>
                  <a:pt x="42572" y="11742"/>
                </a:cubicBezTo>
                <a:cubicBezTo>
                  <a:pt x="42630" y="11713"/>
                  <a:pt x="42694" y="11698"/>
                  <a:pt x="42758" y="11698"/>
                </a:cubicBezTo>
                <a:cubicBezTo>
                  <a:pt x="42890" y="11698"/>
                  <a:pt x="43020" y="11762"/>
                  <a:pt x="43080" y="11896"/>
                </a:cubicBezTo>
                <a:cubicBezTo>
                  <a:pt x="43146" y="12006"/>
                  <a:pt x="43212" y="12117"/>
                  <a:pt x="43301" y="12227"/>
                </a:cubicBezTo>
                <a:cubicBezTo>
                  <a:pt x="43499" y="11984"/>
                  <a:pt x="43499" y="11984"/>
                  <a:pt x="43477" y="11874"/>
                </a:cubicBezTo>
                <a:cubicBezTo>
                  <a:pt x="43367" y="11521"/>
                  <a:pt x="43433" y="11146"/>
                  <a:pt x="43455" y="10771"/>
                </a:cubicBezTo>
                <a:cubicBezTo>
                  <a:pt x="43455" y="10624"/>
                  <a:pt x="43563" y="10538"/>
                  <a:pt x="43690" y="10538"/>
                </a:cubicBezTo>
                <a:cubicBezTo>
                  <a:pt x="43736" y="10538"/>
                  <a:pt x="43784" y="10549"/>
                  <a:pt x="43830" y="10572"/>
                </a:cubicBezTo>
                <a:cubicBezTo>
                  <a:pt x="44007" y="10638"/>
                  <a:pt x="44095" y="10793"/>
                  <a:pt x="44139" y="10969"/>
                </a:cubicBezTo>
                <a:cubicBezTo>
                  <a:pt x="44161" y="11146"/>
                  <a:pt x="44183" y="11322"/>
                  <a:pt x="44227" y="11499"/>
                </a:cubicBezTo>
                <a:cubicBezTo>
                  <a:pt x="44269" y="11644"/>
                  <a:pt x="44330" y="11810"/>
                  <a:pt x="44540" y="11810"/>
                </a:cubicBezTo>
                <a:cubicBezTo>
                  <a:pt x="44553" y="11810"/>
                  <a:pt x="44567" y="11809"/>
                  <a:pt x="44581" y="11808"/>
                </a:cubicBezTo>
                <a:cubicBezTo>
                  <a:pt x="44713" y="11631"/>
                  <a:pt x="44603" y="11455"/>
                  <a:pt x="44581" y="11300"/>
                </a:cubicBezTo>
                <a:cubicBezTo>
                  <a:pt x="44536" y="11013"/>
                  <a:pt x="44448" y="10726"/>
                  <a:pt x="44448" y="10440"/>
                </a:cubicBezTo>
                <a:cubicBezTo>
                  <a:pt x="44448" y="10139"/>
                  <a:pt x="44604" y="9966"/>
                  <a:pt x="44859" y="9966"/>
                </a:cubicBezTo>
                <a:cubicBezTo>
                  <a:pt x="44922" y="9966"/>
                  <a:pt x="44992" y="9976"/>
                  <a:pt x="45066" y="9998"/>
                </a:cubicBezTo>
                <a:cubicBezTo>
                  <a:pt x="45243" y="10064"/>
                  <a:pt x="45419" y="10153"/>
                  <a:pt x="45618" y="10241"/>
                </a:cubicBezTo>
                <a:cubicBezTo>
                  <a:pt x="45905" y="9910"/>
                  <a:pt x="46192" y="9601"/>
                  <a:pt x="46633" y="9513"/>
                </a:cubicBezTo>
                <a:cubicBezTo>
                  <a:pt x="46765" y="9468"/>
                  <a:pt x="46876" y="9314"/>
                  <a:pt x="46964" y="9204"/>
                </a:cubicBezTo>
                <a:cubicBezTo>
                  <a:pt x="47119" y="8954"/>
                  <a:pt x="47197" y="8832"/>
                  <a:pt x="47298" y="8832"/>
                </a:cubicBezTo>
                <a:cubicBezTo>
                  <a:pt x="47384" y="8832"/>
                  <a:pt x="47487" y="8921"/>
                  <a:pt x="47670" y="9093"/>
                </a:cubicBezTo>
                <a:cubicBezTo>
                  <a:pt x="47692" y="9115"/>
                  <a:pt x="47737" y="9115"/>
                  <a:pt x="47803" y="9115"/>
                </a:cubicBezTo>
                <a:cubicBezTo>
                  <a:pt x="47847" y="8983"/>
                  <a:pt x="47891" y="8828"/>
                  <a:pt x="47957" y="8696"/>
                </a:cubicBezTo>
                <a:cubicBezTo>
                  <a:pt x="48023" y="8542"/>
                  <a:pt x="48156" y="8365"/>
                  <a:pt x="48332" y="8365"/>
                </a:cubicBezTo>
                <a:cubicBezTo>
                  <a:pt x="48641" y="8343"/>
                  <a:pt x="48862" y="8188"/>
                  <a:pt x="49061" y="7968"/>
                </a:cubicBezTo>
                <a:cubicBezTo>
                  <a:pt x="49163" y="7866"/>
                  <a:pt x="49293" y="7793"/>
                  <a:pt x="49421" y="7793"/>
                </a:cubicBezTo>
                <a:cubicBezTo>
                  <a:pt x="49487" y="7793"/>
                  <a:pt x="49552" y="7812"/>
                  <a:pt x="49612" y="7857"/>
                </a:cubicBezTo>
                <a:cubicBezTo>
                  <a:pt x="49943" y="8078"/>
                  <a:pt x="50363" y="8100"/>
                  <a:pt x="50694" y="8233"/>
                </a:cubicBezTo>
                <a:cubicBezTo>
                  <a:pt x="50848" y="8542"/>
                  <a:pt x="50760" y="8828"/>
                  <a:pt x="50716" y="9115"/>
                </a:cubicBezTo>
                <a:cubicBezTo>
                  <a:pt x="50694" y="9336"/>
                  <a:pt x="50760" y="9424"/>
                  <a:pt x="51003" y="9468"/>
                </a:cubicBezTo>
                <a:cubicBezTo>
                  <a:pt x="51223" y="9513"/>
                  <a:pt x="51356" y="9623"/>
                  <a:pt x="51422" y="9822"/>
                </a:cubicBezTo>
                <a:cubicBezTo>
                  <a:pt x="51466" y="9932"/>
                  <a:pt x="51532" y="10020"/>
                  <a:pt x="51577" y="10108"/>
                </a:cubicBezTo>
                <a:cubicBezTo>
                  <a:pt x="51797" y="10108"/>
                  <a:pt x="51996" y="10086"/>
                  <a:pt x="52195" y="10086"/>
                </a:cubicBezTo>
                <a:cubicBezTo>
                  <a:pt x="52570" y="10086"/>
                  <a:pt x="52879" y="9976"/>
                  <a:pt x="53099" y="9623"/>
                </a:cubicBezTo>
                <a:cubicBezTo>
                  <a:pt x="53166" y="9535"/>
                  <a:pt x="53276" y="9424"/>
                  <a:pt x="53386" y="9380"/>
                </a:cubicBezTo>
                <a:cubicBezTo>
                  <a:pt x="53673" y="9270"/>
                  <a:pt x="53960" y="9204"/>
                  <a:pt x="54291" y="9115"/>
                </a:cubicBezTo>
                <a:cubicBezTo>
                  <a:pt x="54357" y="9248"/>
                  <a:pt x="54424" y="9358"/>
                  <a:pt x="54468" y="9468"/>
                </a:cubicBezTo>
                <a:cubicBezTo>
                  <a:pt x="54534" y="9579"/>
                  <a:pt x="54578" y="9711"/>
                  <a:pt x="54644" y="9844"/>
                </a:cubicBezTo>
                <a:cubicBezTo>
                  <a:pt x="54755" y="9866"/>
                  <a:pt x="54865" y="9888"/>
                  <a:pt x="54953" y="9910"/>
                </a:cubicBezTo>
                <a:cubicBezTo>
                  <a:pt x="55328" y="9910"/>
                  <a:pt x="55593" y="10086"/>
                  <a:pt x="55792" y="10373"/>
                </a:cubicBezTo>
                <a:cubicBezTo>
                  <a:pt x="55990" y="10660"/>
                  <a:pt x="56167" y="10925"/>
                  <a:pt x="56388" y="11168"/>
                </a:cubicBezTo>
                <a:cubicBezTo>
                  <a:pt x="56751" y="11632"/>
                  <a:pt x="57171" y="11868"/>
                  <a:pt x="57648" y="11868"/>
                </a:cubicBezTo>
                <a:cubicBezTo>
                  <a:pt x="57897" y="11868"/>
                  <a:pt x="58161" y="11804"/>
                  <a:pt x="58440" y="11675"/>
                </a:cubicBezTo>
                <a:cubicBezTo>
                  <a:pt x="58506" y="11653"/>
                  <a:pt x="58573" y="11587"/>
                  <a:pt x="58661" y="11565"/>
                </a:cubicBezTo>
                <a:cubicBezTo>
                  <a:pt x="58815" y="11499"/>
                  <a:pt x="58948" y="11433"/>
                  <a:pt x="59102" y="11433"/>
                </a:cubicBezTo>
                <a:cubicBezTo>
                  <a:pt x="59477" y="11433"/>
                  <a:pt x="59720" y="11234"/>
                  <a:pt x="59919" y="10947"/>
                </a:cubicBezTo>
                <a:cubicBezTo>
                  <a:pt x="60073" y="10704"/>
                  <a:pt x="60184" y="10440"/>
                  <a:pt x="60338" y="10197"/>
                </a:cubicBezTo>
                <a:cubicBezTo>
                  <a:pt x="60449" y="9998"/>
                  <a:pt x="60515" y="9800"/>
                  <a:pt x="60669" y="9623"/>
                </a:cubicBezTo>
                <a:cubicBezTo>
                  <a:pt x="60824" y="9446"/>
                  <a:pt x="60890" y="9248"/>
                  <a:pt x="60956" y="8983"/>
                </a:cubicBezTo>
                <a:cubicBezTo>
                  <a:pt x="61066" y="8431"/>
                  <a:pt x="61111" y="7791"/>
                  <a:pt x="61773" y="7526"/>
                </a:cubicBezTo>
                <a:cubicBezTo>
                  <a:pt x="61883" y="7482"/>
                  <a:pt x="61971" y="7328"/>
                  <a:pt x="62015" y="7217"/>
                </a:cubicBezTo>
                <a:cubicBezTo>
                  <a:pt x="62258" y="6688"/>
                  <a:pt x="62369" y="6136"/>
                  <a:pt x="62302" y="5540"/>
                </a:cubicBezTo>
                <a:cubicBezTo>
                  <a:pt x="62280" y="5231"/>
                  <a:pt x="62302" y="4922"/>
                  <a:pt x="62302" y="4635"/>
                </a:cubicBezTo>
                <a:cubicBezTo>
                  <a:pt x="62302" y="4525"/>
                  <a:pt x="62324" y="4415"/>
                  <a:pt x="62302" y="4304"/>
                </a:cubicBezTo>
                <a:cubicBezTo>
                  <a:pt x="62258" y="3797"/>
                  <a:pt x="62236" y="3289"/>
                  <a:pt x="62170" y="2781"/>
                </a:cubicBezTo>
                <a:cubicBezTo>
                  <a:pt x="62148" y="2649"/>
                  <a:pt x="62082" y="2472"/>
                  <a:pt x="61971" y="2384"/>
                </a:cubicBezTo>
                <a:cubicBezTo>
                  <a:pt x="61552" y="2009"/>
                  <a:pt x="61111" y="1678"/>
                  <a:pt x="60537" y="1612"/>
                </a:cubicBezTo>
                <a:cubicBezTo>
                  <a:pt x="60338" y="1590"/>
                  <a:pt x="60162" y="1523"/>
                  <a:pt x="60007" y="1391"/>
                </a:cubicBezTo>
                <a:cubicBezTo>
                  <a:pt x="59675" y="1103"/>
                  <a:pt x="59306" y="946"/>
                  <a:pt x="58918" y="946"/>
                </a:cubicBezTo>
                <a:cubicBezTo>
                  <a:pt x="58712" y="946"/>
                  <a:pt x="58500" y="990"/>
                  <a:pt x="58286" y="1082"/>
                </a:cubicBezTo>
                <a:cubicBezTo>
                  <a:pt x="58068" y="1162"/>
                  <a:pt x="57856" y="1201"/>
                  <a:pt x="57644" y="1201"/>
                </a:cubicBezTo>
                <a:cubicBezTo>
                  <a:pt x="57448" y="1201"/>
                  <a:pt x="57251" y="1168"/>
                  <a:pt x="57050" y="1104"/>
                </a:cubicBezTo>
                <a:cubicBezTo>
                  <a:pt x="56829" y="1016"/>
                  <a:pt x="56586" y="950"/>
                  <a:pt x="56344" y="950"/>
                </a:cubicBezTo>
                <a:cubicBezTo>
                  <a:pt x="55990" y="950"/>
                  <a:pt x="55659" y="861"/>
                  <a:pt x="55373" y="619"/>
                </a:cubicBezTo>
                <a:cubicBezTo>
                  <a:pt x="55306" y="552"/>
                  <a:pt x="55218" y="530"/>
                  <a:pt x="55152" y="486"/>
                </a:cubicBezTo>
                <a:cubicBezTo>
                  <a:pt x="55006" y="401"/>
                  <a:pt x="54861" y="350"/>
                  <a:pt x="54712" y="350"/>
                </a:cubicBezTo>
                <a:cubicBezTo>
                  <a:pt x="54589" y="350"/>
                  <a:pt x="54465" y="385"/>
                  <a:pt x="54335" y="464"/>
                </a:cubicBezTo>
                <a:cubicBezTo>
                  <a:pt x="54115" y="597"/>
                  <a:pt x="53894" y="751"/>
                  <a:pt x="53651" y="861"/>
                </a:cubicBezTo>
                <a:cubicBezTo>
                  <a:pt x="53555" y="906"/>
                  <a:pt x="53472" y="928"/>
                  <a:pt x="53396" y="928"/>
                </a:cubicBezTo>
                <a:cubicBezTo>
                  <a:pt x="53244" y="928"/>
                  <a:pt x="53121" y="839"/>
                  <a:pt x="52989" y="663"/>
                </a:cubicBezTo>
                <a:cubicBezTo>
                  <a:pt x="52945" y="574"/>
                  <a:pt x="52879" y="508"/>
                  <a:pt x="52835" y="442"/>
                </a:cubicBezTo>
                <a:cubicBezTo>
                  <a:pt x="52504" y="420"/>
                  <a:pt x="52217" y="376"/>
                  <a:pt x="51908" y="354"/>
                </a:cubicBezTo>
                <a:cubicBezTo>
                  <a:pt x="51669" y="519"/>
                  <a:pt x="51461" y="761"/>
                  <a:pt x="51168" y="761"/>
                </a:cubicBezTo>
                <a:cubicBezTo>
                  <a:pt x="51109" y="761"/>
                  <a:pt x="51047" y="751"/>
                  <a:pt x="50981" y="729"/>
                </a:cubicBezTo>
                <a:cubicBezTo>
                  <a:pt x="50915" y="619"/>
                  <a:pt x="50892" y="530"/>
                  <a:pt x="50826" y="420"/>
                </a:cubicBezTo>
                <a:cubicBezTo>
                  <a:pt x="50806" y="389"/>
                  <a:pt x="50761" y="373"/>
                  <a:pt x="50718" y="373"/>
                </a:cubicBezTo>
                <a:cubicBezTo>
                  <a:pt x="50667" y="373"/>
                  <a:pt x="50617" y="395"/>
                  <a:pt x="50606" y="442"/>
                </a:cubicBezTo>
                <a:cubicBezTo>
                  <a:pt x="50561" y="597"/>
                  <a:pt x="50517" y="773"/>
                  <a:pt x="50495" y="928"/>
                </a:cubicBezTo>
                <a:cubicBezTo>
                  <a:pt x="50385" y="950"/>
                  <a:pt x="50341" y="972"/>
                  <a:pt x="50274" y="972"/>
                </a:cubicBezTo>
                <a:cubicBezTo>
                  <a:pt x="49877" y="950"/>
                  <a:pt x="49480" y="928"/>
                  <a:pt x="49083" y="906"/>
                </a:cubicBezTo>
                <a:cubicBezTo>
                  <a:pt x="48950" y="883"/>
                  <a:pt x="48796" y="906"/>
                  <a:pt x="48685" y="839"/>
                </a:cubicBezTo>
                <a:cubicBezTo>
                  <a:pt x="48564" y="768"/>
                  <a:pt x="48442" y="739"/>
                  <a:pt x="48319" y="739"/>
                </a:cubicBezTo>
                <a:cubicBezTo>
                  <a:pt x="48173" y="739"/>
                  <a:pt x="48024" y="780"/>
                  <a:pt x="47869" y="839"/>
                </a:cubicBezTo>
                <a:cubicBezTo>
                  <a:pt x="47696" y="897"/>
                  <a:pt x="47526" y="930"/>
                  <a:pt x="47360" y="930"/>
                </a:cubicBezTo>
                <a:cubicBezTo>
                  <a:pt x="47144" y="930"/>
                  <a:pt x="46933" y="875"/>
                  <a:pt x="46721" y="751"/>
                </a:cubicBezTo>
                <a:cubicBezTo>
                  <a:pt x="46610" y="681"/>
                  <a:pt x="46498" y="638"/>
                  <a:pt x="46375" y="638"/>
                </a:cubicBezTo>
                <a:cubicBezTo>
                  <a:pt x="46304" y="638"/>
                  <a:pt x="46229" y="652"/>
                  <a:pt x="46148" y="685"/>
                </a:cubicBezTo>
                <a:cubicBezTo>
                  <a:pt x="46098" y="706"/>
                  <a:pt x="46051" y="716"/>
                  <a:pt x="46005" y="716"/>
                </a:cubicBezTo>
                <a:cubicBezTo>
                  <a:pt x="45908" y="716"/>
                  <a:pt x="45818" y="672"/>
                  <a:pt x="45728" y="597"/>
                </a:cubicBezTo>
                <a:cubicBezTo>
                  <a:pt x="45655" y="511"/>
                  <a:pt x="45569" y="480"/>
                  <a:pt x="45476" y="480"/>
                </a:cubicBezTo>
                <a:cubicBezTo>
                  <a:pt x="45401" y="480"/>
                  <a:pt x="45322" y="501"/>
                  <a:pt x="45243" y="530"/>
                </a:cubicBezTo>
                <a:cubicBezTo>
                  <a:pt x="45132" y="597"/>
                  <a:pt x="45000" y="663"/>
                  <a:pt x="44890" y="707"/>
                </a:cubicBezTo>
                <a:cubicBezTo>
                  <a:pt x="44763" y="776"/>
                  <a:pt x="44630" y="809"/>
                  <a:pt x="44494" y="809"/>
                </a:cubicBezTo>
                <a:cubicBezTo>
                  <a:pt x="44370" y="809"/>
                  <a:pt x="44244" y="782"/>
                  <a:pt x="44117" y="729"/>
                </a:cubicBezTo>
                <a:cubicBezTo>
                  <a:pt x="43874" y="641"/>
                  <a:pt x="43852" y="420"/>
                  <a:pt x="43808" y="199"/>
                </a:cubicBezTo>
                <a:cubicBezTo>
                  <a:pt x="43808" y="177"/>
                  <a:pt x="43764" y="177"/>
                  <a:pt x="43742" y="155"/>
                </a:cubicBezTo>
                <a:cubicBezTo>
                  <a:pt x="43464" y="262"/>
                  <a:pt x="43311" y="576"/>
                  <a:pt x="43001" y="576"/>
                </a:cubicBezTo>
                <a:cubicBezTo>
                  <a:pt x="42991" y="576"/>
                  <a:pt x="42980" y="575"/>
                  <a:pt x="42970" y="574"/>
                </a:cubicBezTo>
                <a:cubicBezTo>
                  <a:pt x="42705" y="464"/>
                  <a:pt x="42683" y="111"/>
                  <a:pt x="423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3"/>
          <p:cNvSpPr/>
          <p:nvPr/>
        </p:nvSpPr>
        <p:spPr>
          <a:xfrm flipH="1">
            <a:off x="7530375" y="155550"/>
            <a:ext cx="1559225" cy="391750"/>
          </a:xfrm>
          <a:custGeom>
            <a:avLst/>
            <a:gdLst/>
            <a:ahLst/>
            <a:cxnLst/>
            <a:rect l="l" t="t" r="r" b="b"/>
            <a:pathLst>
              <a:path w="62369" h="15670" extrusionOk="0">
                <a:moveTo>
                  <a:pt x="21849" y="3377"/>
                </a:moveTo>
                <a:lnTo>
                  <a:pt x="21893" y="3399"/>
                </a:lnTo>
                <a:lnTo>
                  <a:pt x="21849" y="3421"/>
                </a:lnTo>
                <a:lnTo>
                  <a:pt x="21849" y="3377"/>
                </a:lnTo>
                <a:close/>
                <a:moveTo>
                  <a:pt x="29794" y="13750"/>
                </a:moveTo>
                <a:cubicBezTo>
                  <a:pt x="29794" y="13904"/>
                  <a:pt x="29794" y="14015"/>
                  <a:pt x="29772" y="14125"/>
                </a:cubicBezTo>
                <a:cubicBezTo>
                  <a:pt x="29772" y="14226"/>
                  <a:pt x="29754" y="14327"/>
                  <a:pt x="29650" y="14327"/>
                </a:cubicBezTo>
                <a:cubicBezTo>
                  <a:pt x="29640" y="14327"/>
                  <a:pt x="29629" y="14326"/>
                  <a:pt x="29617" y="14324"/>
                </a:cubicBezTo>
                <a:cubicBezTo>
                  <a:pt x="29551" y="14324"/>
                  <a:pt x="29485" y="14213"/>
                  <a:pt x="29463" y="14147"/>
                </a:cubicBezTo>
                <a:cubicBezTo>
                  <a:pt x="29375" y="13927"/>
                  <a:pt x="29419" y="13882"/>
                  <a:pt x="29794" y="13750"/>
                </a:cubicBezTo>
                <a:close/>
                <a:moveTo>
                  <a:pt x="42396" y="1"/>
                </a:moveTo>
                <a:cubicBezTo>
                  <a:pt x="42285" y="177"/>
                  <a:pt x="42197" y="332"/>
                  <a:pt x="42109" y="486"/>
                </a:cubicBezTo>
                <a:cubicBezTo>
                  <a:pt x="41998" y="707"/>
                  <a:pt x="41822" y="795"/>
                  <a:pt x="41579" y="795"/>
                </a:cubicBezTo>
                <a:cubicBezTo>
                  <a:pt x="41469" y="795"/>
                  <a:pt x="41358" y="817"/>
                  <a:pt x="41248" y="817"/>
                </a:cubicBezTo>
                <a:cubicBezTo>
                  <a:pt x="40895" y="817"/>
                  <a:pt x="40586" y="751"/>
                  <a:pt x="40498" y="332"/>
                </a:cubicBezTo>
                <a:cubicBezTo>
                  <a:pt x="40498" y="310"/>
                  <a:pt x="40476" y="288"/>
                  <a:pt x="40476" y="265"/>
                </a:cubicBezTo>
                <a:cubicBezTo>
                  <a:pt x="40416" y="194"/>
                  <a:pt x="40337" y="154"/>
                  <a:pt x="40259" y="154"/>
                </a:cubicBezTo>
                <a:cubicBezTo>
                  <a:pt x="40194" y="154"/>
                  <a:pt x="40129" y="183"/>
                  <a:pt x="40078" y="243"/>
                </a:cubicBezTo>
                <a:cubicBezTo>
                  <a:pt x="39968" y="376"/>
                  <a:pt x="39880" y="530"/>
                  <a:pt x="39792" y="685"/>
                </a:cubicBezTo>
                <a:cubicBezTo>
                  <a:pt x="39725" y="795"/>
                  <a:pt x="39637" y="906"/>
                  <a:pt x="39483" y="906"/>
                </a:cubicBezTo>
                <a:lnTo>
                  <a:pt x="38489" y="906"/>
                </a:lnTo>
                <a:cubicBezTo>
                  <a:pt x="38445" y="729"/>
                  <a:pt x="38423" y="597"/>
                  <a:pt x="38379" y="442"/>
                </a:cubicBezTo>
                <a:cubicBezTo>
                  <a:pt x="38180" y="508"/>
                  <a:pt x="38026" y="552"/>
                  <a:pt x="37871" y="597"/>
                </a:cubicBezTo>
                <a:cubicBezTo>
                  <a:pt x="37739" y="420"/>
                  <a:pt x="37629" y="265"/>
                  <a:pt x="37496" y="89"/>
                </a:cubicBezTo>
                <a:cubicBezTo>
                  <a:pt x="37165" y="310"/>
                  <a:pt x="36900" y="530"/>
                  <a:pt x="36614" y="729"/>
                </a:cubicBezTo>
                <a:cubicBezTo>
                  <a:pt x="36455" y="852"/>
                  <a:pt x="36311" y="975"/>
                  <a:pt x="36113" y="975"/>
                </a:cubicBezTo>
                <a:cubicBezTo>
                  <a:pt x="36063" y="975"/>
                  <a:pt x="36009" y="967"/>
                  <a:pt x="35951" y="950"/>
                </a:cubicBezTo>
                <a:cubicBezTo>
                  <a:pt x="35942" y="947"/>
                  <a:pt x="35932" y="945"/>
                  <a:pt x="35921" y="945"/>
                </a:cubicBezTo>
                <a:cubicBezTo>
                  <a:pt x="35850" y="945"/>
                  <a:pt x="35741" y="1000"/>
                  <a:pt x="35665" y="1038"/>
                </a:cubicBezTo>
                <a:cubicBezTo>
                  <a:pt x="35532" y="1104"/>
                  <a:pt x="35400" y="1214"/>
                  <a:pt x="35289" y="1281"/>
                </a:cubicBezTo>
                <a:cubicBezTo>
                  <a:pt x="35091" y="1214"/>
                  <a:pt x="34958" y="1104"/>
                  <a:pt x="34782" y="1082"/>
                </a:cubicBezTo>
                <a:cubicBezTo>
                  <a:pt x="34746" y="1078"/>
                  <a:pt x="34710" y="1076"/>
                  <a:pt x="34673" y="1076"/>
                </a:cubicBezTo>
                <a:cubicBezTo>
                  <a:pt x="34525" y="1076"/>
                  <a:pt x="34362" y="1104"/>
                  <a:pt x="34186" y="1104"/>
                </a:cubicBezTo>
                <a:cubicBezTo>
                  <a:pt x="34164" y="1303"/>
                  <a:pt x="34142" y="1523"/>
                  <a:pt x="34120" y="1700"/>
                </a:cubicBezTo>
                <a:cubicBezTo>
                  <a:pt x="34053" y="1744"/>
                  <a:pt x="34009" y="1788"/>
                  <a:pt x="33965" y="1788"/>
                </a:cubicBezTo>
                <a:cubicBezTo>
                  <a:pt x="33909" y="1781"/>
                  <a:pt x="33855" y="1777"/>
                  <a:pt x="33801" y="1777"/>
                </a:cubicBezTo>
                <a:cubicBezTo>
                  <a:pt x="33537" y="1777"/>
                  <a:pt x="33295" y="1866"/>
                  <a:pt x="33038" y="2031"/>
                </a:cubicBezTo>
                <a:cubicBezTo>
                  <a:pt x="32729" y="2230"/>
                  <a:pt x="32354" y="2340"/>
                  <a:pt x="32001" y="2450"/>
                </a:cubicBezTo>
                <a:cubicBezTo>
                  <a:pt x="31904" y="2483"/>
                  <a:pt x="31783" y="2503"/>
                  <a:pt x="31674" y="2503"/>
                </a:cubicBezTo>
                <a:cubicBezTo>
                  <a:pt x="31634" y="2503"/>
                  <a:pt x="31595" y="2500"/>
                  <a:pt x="31560" y="2495"/>
                </a:cubicBezTo>
                <a:cubicBezTo>
                  <a:pt x="31273" y="2472"/>
                  <a:pt x="31118" y="2252"/>
                  <a:pt x="31162" y="1987"/>
                </a:cubicBezTo>
                <a:cubicBezTo>
                  <a:pt x="31162" y="1832"/>
                  <a:pt x="31206" y="1678"/>
                  <a:pt x="31229" y="1546"/>
                </a:cubicBezTo>
                <a:cubicBezTo>
                  <a:pt x="31229" y="1477"/>
                  <a:pt x="31134" y="1421"/>
                  <a:pt x="31062" y="1421"/>
                </a:cubicBezTo>
                <a:cubicBezTo>
                  <a:pt x="31041" y="1421"/>
                  <a:pt x="31022" y="1425"/>
                  <a:pt x="31008" y="1435"/>
                </a:cubicBezTo>
                <a:cubicBezTo>
                  <a:pt x="30942" y="1501"/>
                  <a:pt x="30875" y="1546"/>
                  <a:pt x="30831" y="1612"/>
                </a:cubicBezTo>
                <a:cubicBezTo>
                  <a:pt x="30721" y="1854"/>
                  <a:pt x="30721" y="2075"/>
                  <a:pt x="30787" y="2318"/>
                </a:cubicBezTo>
                <a:cubicBezTo>
                  <a:pt x="30853" y="2495"/>
                  <a:pt x="30875" y="2693"/>
                  <a:pt x="30743" y="2826"/>
                </a:cubicBezTo>
                <a:cubicBezTo>
                  <a:pt x="30677" y="2914"/>
                  <a:pt x="30566" y="2980"/>
                  <a:pt x="30478" y="2980"/>
                </a:cubicBezTo>
                <a:cubicBezTo>
                  <a:pt x="30390" y="2980"/>
                  <a:pt x="30280" y="2914"/>
                  <a:pt x="30213" y="2826"/>
                </a:cubicBezTo>
                <a:cubicBezTo>
                  <a:pt x="30147" y="2715"/>
                  <a:pt x="30147" y="2583"/>
                  <a:pt x="30103" y="2450"/>
                </a:cubicBezTo>
                <a:cubicBezTo>
                  <a:pt x="30067" y="2360"/>
                  <a:pt x="30016" y="2284"/>
                  <a:pt x="29926" y="2284"/>
                </a:cubicBezTo>
                <a:cubicBezTo>
                  <a:pt x="29906" y="2284"/>
                  <a:pt x="29884" y="2288"/>
                  <a:pt x="29860" y="2296"/>
                </a:cubicBezTo>
                <a:cubicBezTo>
                  <a:pt x="29838" y="2296"/>
                  <a:pt x="29816" y="2318"/>
                  <a:pt x="29794" y="2340"/>
                </a:cubicBezTo>
                <a:cubicBezTo>
                  <a:pt x="29556" y="2727"/>
                  <a:pt x="29448" y="2873"/>
                  <a:pt x="29214" y="2873"/>
                </a:cubicBezTo>
                <a:cubicBezTo>
                  <a:pt x="29101" y="2873"/>
                  <a:pt x="28958" y="2839"/>
                  <a:pt x="28757" y="2781"/>
                </a:cubicBezTo>
                <a:cubicBezTo>
                  <a:pt x="28665" y="2751"/>
                  <a:pt x="28572" y="2734"/>
                  <a:pt x="28482" y="2734"/>
                </a:cubicBezTo>
                <a:cubicBezTo>
                  <a:pt x="28379" y="2734"/>
                  <a:pt x="28278" y="2756"/>
                  <a:pt x="28183" y="2803"/>
                </a:cubicBezTo>
                <a:cubicBezTo>
                  <a:pt x="28051" y="2848"/>
                  <a:pt x="27940" y="2914"/>
                  <a:pt x="27830" y="2958"/>
                </a:cubicBezTo>
                <a:cubicBezTo>
                  <a:pt x="27675" y="2892"/>
                  <a:pt x="27521" y="2826"/>
                  <a:pt x="27411" y="2759"/>
                </a:cubicBezTo>
                <a:cubicBezTo>
                  <a:pt x="27167" y="2912"/>
                  <a:pt x="27091" y="2959"/>
                  <a:pt x="26937" y="2959"/>
                </a:cubicBezTo>
                <a:cubicBezTo>
                  <a:pt x="26868" y="2959"/>
                  <a:pt x="26783" y="2950"/>
                  <a:pt x="26660" y="2936"/>
                </a:cubicBezTo>
                <a:cubicBezTo>
                  <a:pt x="26625" y="2930"/>
                  <a:pt x="26586" y="2927"/>
                  <a:pt x="26546" y="2927"/>
                </a:cubicBezTo>
                <a:cubicBezTo>
                  <a:pt x="26436" y="2927"/>
                  <a:pt x="26316" y="2948"/>
                  <a:pt x="26219" y="2980"/>
                </a:cubicBezTo>
                <a:cubicBezTo>
                  <a:pt x="25974" y="3041"/>
                  <a:pt x="25728" y="3055"/>
                  <a:pt x="25487" y="3055"/>
                </a:cubicBezTo>
                <a:cubicBezTo>
                  <a:pt x="25294" y="3055"/>
                  <a:pt x="25103" y="3046"/>
                  <a:pt x="24917" y="3046"/>
                </a:cubicBezTo>
                <a:cubicBezTo>
                  <a:pt x="24860" y="3046"/>
                  <a:pt x="24807" y="3044"/>
                  <a:pt x="24756" y="3044"/>
                </a:cubicBezTo>
                <a:cubicBezTo>
                  <a:pt x="24630" y="3044"/>
                  <a:pt x="24519" y="3056"/>
                  <a:pt x="24409" y="3135"/>
                </a:cubicBezTo>
                <a:cubicBezTo>
                  <a:pt x="24190" y="3260"/>
                  <a:pt x="23971" y="3318"/>
                  <a:pt x="23745" y="3318"/>
                </a:cubicBezTo>
                <a:cubicBezTo>
                  <a:pt x="23651" y="3318"/>
                  <a:pt x="23557" y="3308"/>
                  <a:pt x="23460" y="3289"/>
                </a:cubicBezTo>
                <a:cubicBezTo>
                  <a:pt x="23350" y="3267"/>
                  <a:pt x="23239" y="3245"/>
                  <a:pt x="23129" y="3245"/>
                </a:cubicBezTo>
                <a:cubicBezTo>
                  <a:pt x="22621" y="3223"/>
                  <a:pt x="22136" y="3135"/>
                  <a:pt x="21739" y="2759"/>
                </a:cubicBezTo>
                <a:cubicBezTo>
                  <a:pt x="21672" y="2848"/>
                  <a:pt x="21584" y="2892"/>
                  <a:pt x="21562" y="2980"/>
                </a:cubicBezTo>
                <a:cubicBezTo>
                  <a:pt x="21452" y="3267"/>
                  <a:pt x="21253" y="3377"/>
                  <a:pt x="20966" y="3399"/>
                </a:cubicBezTo>
                <a:cubicBezTo>
                  <a:pt x="20746" y="3421"/>
                  <a:pt x="20525" y="3443"/>
                  <a:pt x="20304" y="3488"/>
                </a:cubicBezTo>
                <a:cubicBezTo>
                  <a:pt x="20222" y="3506"/>
                  <a:pt x="20140" y="3517"/>
                  <a:pt x="20059" y="3517"/>
                </a:cubicBezTo>
                <a:cubicBezTo>
                  <a:pt x="19945" y="3517"/>
                  <a:pt x="19834" y="3495"/>
                  <a:pt x="19730" y="3443"/>
                </a:cubicBezTo>
                <a:cubicBezTo>
                  <a:pt x="19598" y="3377"/>
                  <a:pt x="19488" y="3333"/>
                  <a:pt x="19355" y="3289"/>
                </a:cubicBezTo>
                <a:cubicBezTo>
                  <a:pt x="19046" y="3510"/>
                  <a:pt x="18715" y="3532"/>
                  <a:pt x="18362" y="3598"/>
                </a:cubicBezTo>
                <a:cubicBezTo>
                  <a:pt x="18234" y="3632"/>
                  <a:pt x="18116" y="3653"/>
                  <a:pt x="18003" y="3653"/>
                </a:cubicBezTo>
                <a:cubicBezTo>
                  <a:pt x="17826" y="3653"/>
                  <a:pt x="17664" y="3601"/>
                  <a:pt x="17501" y="3466"/>
                </a:cubicBezTo>
                <a:cubicBezTo>
                  <a:pt x="17398" y="3397"/>
                  <a:pt x="17268" y="3341"/>
                  <a:pt x="17131" y="3341"/>
                </a:cubicBezTo>
                <a:cubicBezTo>
                  <a:pt x="17093" y="3341"/>
                  <a:pt x="17055" y="3346"/>
                  <a:pt x="17016" y="3355"/>
                </a:cubicBezTo>
                <a:cubicBezTo>
                  <a:pt x="16663" y="3421"/>
                  <a:pt x="16310" y="3443"/>
                  <a:pt x="15957" y="3510"/>
                </a:cubicBezTo>
                <a:cubicBezTo>
                  <a:pt x="15625" y="3576"/>
                  <a:pt x="15272" y="3642"/>
                  <a:pt x="14941" y="3708"/>
                </a:cubicBezTo>
                <a:cubicBezTo>
                  <a:pt x="14676" y="3598"/>
                  <a:pt x="14654" y="3245"/>
                  <a:pt x="14368" y="3201"/>
                </a:cubicBezTo>
                <a:cubicBezTo>
                  <a:pt x="14345" y="3201"/>
                  <a:pt x="14323" y="3201"/>
                  <a:pt x="14301" y="3223"/>
                </a:cubicBezTo>
                <a:cubicBezTo>
                  <a:pt x="14213" y="3333"/>
                  <a:pt x="14147" y="3421"/>
                  <a:pt x="14059" y="3532"/>
                </a:cubicBezTo>
                <a:cubicBezTo>
                  <a:pt x="13901" y="3718"/>
                  <a:pt x="13809" y="3802"/>
                  <a:pt x="13667" y="3802"/>
                </a:cubicBezTo>
                <a:cubicBezTo>
                  <a:pt x="13590" y="3802"/>
                  <a:pt x="13499" y="3777"/>
                  <a:pt x="13374" y="3730"/>
                </a:cubicBezTo>
                <a:cubicBezTo>
                  <a:pt x="13154" y="3642"/>
                  <a:pt x="12933" y="3532"/>
                  <a:pt x="12712" y="3443"/>
                </a:cubicBezTo>
                <a:cubicBezTo>
                  <a:pt x="12514" y="3598"/>
                  <a:pt x="12315" y="3775"/>
                  <a:pt x="12094" y="3929"/>
                </a:cubicBezTo>
                <a:cubicBezTo>
                  <a:pt x="12006" y="3995"/>
                  <a:pt x="11874" y="4017"/>
                  <a:pt x="11763" y="4061"/>
                </a:cubicBezTo>
                <a:cubicBezTo>
                  <a:pt x="11609" y="3863"/>
                  <a:pt x="11454" y="3708"/>
                  <a:pt x="11344" y="3554"/>
                </a:cubicBezTo>
                <a:cubicBezTo>
                  <a:pt x="11086" y="3659"/>
                  <a:pt x="10965" y="3709"/>
                  <a:pt x="10822" y="3709"/>
                </a:cubicBezTo>
                <a:cubicBezTo>
                  <a:pt x="10696" y="3709"/>
                  <a:pt x="10554" y="3670"/>
                  <a:pt x="10285" y="3598"/>
                </a:cubicBezTo>
                <a:cubicBezTo>
                  <a:pt x="10241" y="3620"/>
                  <a:pt x="10174" y="3642"/>
                  <a:pt x="10130" y="3686"/>
                </a:cubicBezTo>
                <a:cubicBezTo>
                  <a:pt x="10003" y="3856"/>
                  <a:pt x="9857" y="3935"/>
                  <a:pt x="9688" y="3935"/>
                </a:cubicBezTo>
                <a:cubicBezTo>
                  <a:pt x="9593" y="3935"/>
                  <a:pt x="9491" y="3910"/>
                  <a:pt x="9380" y="3863"/>
                </a:cubicBezTo>
                <a:cubicBezTo>
                  <a:pt x="9247" y="3797"/>
                  <a:pt x="9071" y="3819"/>
                  <a:pt x="8916" y="3797"/>
                </a:cubicBezTo>
                <a:cubicBezTo>
                  <a:pt x="8541" y="3775"/>
                  <a:pt x="8144" y="3797"/>
                  <a:pt x="7747" y="3752"/>
                </a:cubicBezTo>
                <a:cubicBezTo>
                  <a:pt x="7493" y="3716"/>
                  <a:pt x="7246" y="3680"/>
                  <a:pt x="6998" y="3680"/>
                </a:cubicBezTo>
                <a:cubicBezTo>
                  <a:pt x="6793" y="3680"/>
                  <a:pt x="6588" y="3705"/>
                  <a:pt x="6378" y="3775"/>
                </a:cubicBezTo>
                <a:cubicBezTo>
                  <a:pt x="6223" y="3829"/>
                  <a:pt x="6068" y="3862"/>
                  <a:pt x="5912" y="3862"/>
                </a:cubicBezTo>
                <a:cubicBezTo>
                  <a:pt x="5692" y="3862"/>
                  <a:pt x="5473" y="3797"/>
                  <a:pt x="5253" y="3642"/>
                </a:cubicBezTo>
                <a:cubicBezTo>
                  <a:pt x="5124" y="3559"/>
                  <a:pt x="4984" y="3519"/>
                  <a:pt x="4843" y="3519"/>
                </a:cubicBezTo>
                <a:cubicBezTo>
                  <a:pt x="4646" y="3519"/>
                  <a:pt x="4449" y="3598"/>
                  <a:pt x="4282" y="3752"/>
                </a:cubicBezTo>
                <a:cubicBezTo>
                  <a:pt x="4193" y="3841"/>
                  <a:pt x="4127" y="3951"/>
                  <a:pt x="4039" y="4061"/>
                </a:cubicBezTo>
                <a:cubicBezTo>
                  <a:pt x="3730" y="4415"/>
                  <a:pt x="3355" y="4591"/>
                  <a:pt x="2869" y="4591"/>
                </a:cubicBezTo>
                <a:cubicBezTo>
                  <a:pt x="2671" y="4569"/>
                  <a:pt x="2494" y="4547"/>
                  <a:pt x="2362" y="4348"/>
                </a:cubicBezTo>
                <a:cubicBezTo>
                  <a:pt x="2318" y="4282"/>
                  <a:pt x="2273" y="4216"/>
                  <a:pt x="2207" y="4150"/>
                </a:cubicBezTo>
                <a:cubicBezTo>
                  <a:pt x="2185" y="4128"/>
                  <a:pt x="2119" y="4128"/>
                  <a:pt x="2053" y="4106"/>
                </a:cubicBezTo>
                <a:cubicBezTo>
                  <a:pt x="2009" y="4260"/>
                  <a:pt x="1964" y="4392"/>
                  <a:pt x="1920" y="4547"/>
                </a:cubicBezTo>
                <a:cubicBezTo>
                  <a:pt x="1832" y="4569"/>
                  <a:pt x="1744" y="4635"/>
                  <a:pt x="1678" y="4635"/>
                </a:cubicBezTo>
                <a:cubicBezTo>
                  <a:pt x="1324" y="4724"/>
                  <a:pt x="1060" y="4900"/>
                  <a:pt x="927" y="5253"/>
                </a:cubicBezTo>
                <a:cubicBezTo>
                  <a:pt x="905" y="5297"/>
                  <a:pt x="861" y="5364"/>
                  <a:pt x="817" y="5408"/>
                </a:cubicBezTo>
                <a:cubicBezTo>
                  <a:pt x="530" y="5695"/>
                  <a:pt x="442" y="6048"/>
                  <a:pt x="464" y="6423"/>
                </a:cubicBezTo>
                <a:cubicBezTo>
                  <a:pt x="508" y="6798"/>
                  <a:pt x="442" y="7129"/>
                  <a:pt x="177" y="7416"/>
                </a:cubicBezTo>
                <a:cubicBezTo>
                  <a:pt x="22" y="7615"/>
                  <a:pt x="0" y="7835"/>
                  <a:pt x="67" y="8100"/>
                </a:cubicBezTo>
                <a:cubicBezTo>
                  <a:pt x="265" y="8828"/>
                  <a:pt x="464" y="9557"/>
                  <a:pt x="596" y="10285"/>
                </a:cubicBezTo>
                <a:cubicBezTo>
                  <a:pt x="707" y="10859"/>
                  <a:pt x="905" y="11344"/>
                  <a:pt x="1369" y="11697"/>
                </a:cubicBezTo>
                <a:cubicBezTo>
                  <a:pt x="1589" y="11852"/>
                  <a:pt x="1678" y="12073"/>
                  <a:pt x="1589" y="12338"/>
                </a:cubicBezTo>
                <a:cubicBezTo>
                  <a:pt x="1545" y="12558"/>
                  <a:pt x="1567" y="12779"/>
                  <a:pt x="1700" y="12955"/>
                </a:cubicBezTo>
                <a:cubicBezTo>
                  <a:pt x="2097" y="13441"/>
                  <a:pt x="2406" y="13993"/>
                  <a:pt x="2671" y="14544"/>
                </a:cubicBezTo>
                <a:cubicBezTo>
                  <a:pt x="2781" y="14743"/>
                  <a:pt x="2913" y="14964"/>
                  <a:pt x="3222" y="15030"/>
                </a:cubicBezTo>
                <a:cubicBezTo>
                  <a:pt x="3377" y="14942"/>
                  <a:pt x="3531" y="14831"/>
                  <a:pt x="3708" y="14721"/>
                </a:cubicBezTo>
                <a:cubicBezTo>
                  <a:pt x="3796" y="14655"/>
                  <a:pt x="3885" y="14567"/>
                  <a:pt x="3973" y="14544"/>
                </a:cubicBezTo>
                <a:cubicBezTo>
                  <a:pt x="4282" y="14544"/>
                  <a:pt x="4436" y="14346"/>
                  <a:pt x="4613" y="14147"/>
                </a:cubicBezTo>
                <a:cubicBezTo>
                  <a:pt x="4793" y="13946"/>
                  <a:pt x="4994" y="13846"/>
                  <a:pt x="5193" y="13846"/>
                </a:cubicBezTo>
                <a:cubicBezTo>
                  <a:pt x="5408" y="13846"/>
                  <a:pt x="5621" y="13962"/>
                  <a:pt x="5805" y="14191"/>
                </a:cubicBezTo>
                <a:cubicBezTo>
                  <a:pt x="6025" y="14478"/>
                  <a:pt x="6268" y="14765"/>
                  <a:pt x="6467" y="15074"/>
                </a:cubicBezTo>
                <a:cubicBezTo>
                  <a:pt x="6690" y="15378"/>
                  <a:pt x="6969" y="15496"/>
                  <a:pt x="7304" y="15496"/>
                </a:cubicBezTo>
                <a:cubicBezTo>
                  <a:pt x="7333" y="15496"/>
                  <a:pt x="7363" y="15495"/>
                  <a:pt x="7394" y="15493"/>
                </a:cubicBezTo>
                <a:cubicBezTo>
                  <a:pt x="7791" y="15449"/>
                  <a:pt x="8166" y="15339"/>
                  <a:pt x="8453" y="15008"/>
                </a:cubicBezTo>
                <a:cubicBezTo>
                  <a:pt x="8718" y="14721"/>
                  <a:pt x="8983" y="14412"/>
                  <a:pt x="9225" y="14125"/>
                </a:cubicBezTo>
                <a:cubicBezTo>
                  <a:pt x="9446" y="13882"/>
                  <a:pt x="9645" y="13662"/>
                  <a:pt x="9932" y="13529"/>
                </a:cubicBezTo>
                <a:cubicBezTo>
                  <a:pt x="9998" y="13507"/>
                  <a:pt x="10064" y="13507"/>
                  <a:pt x="10130" y="13485"/>
                </a:cubicBezTo>
                <a:cubicBezTo>
                  <a:pt x="10285" y="13595"/>
                  <a:pt x="10417" y="13684"/>
                  <a:pt x="10527" y="13772"/>
                </a:cubicBezTo>
                <a:cubicBezTo>
                  <a:pt x="10682" y="13706"/>
                  <a:pt x="10792" y="13640"/>
                  <a:pt x="10925" y="13595"/>
                </a:cubicBezTo>
                <a:cubicBezTo>
                  <a:pt x="11057" y="13860"/>
                  <a:pt x="11167" y="14103"/>
                  <a:pt x="11300" y="14324"/>
                </a:cubicBezTo>
                <a:cubicBezTo>
                  <a:pt x="11344" y="14368"/>
                  <a:pt x="11432" y="14390"/>
                  <a:pt x="11543" y="14478"/>
                </a:cubicBezTo>
                <a:cubicBezTo>
                  <a:pt x="11543" y="14324"/>
                  <a:pt x="11565" y="14235"/>
                  <a:pt x="11565" y="14147"/>
                </a:cubicBezTo>
                <a:cubicBezTo>
                  <a:pt x="11476" y="13640"/>
                  <a:pt x="11785" y="13353"/>
                  <a:pt x="12138" y="13110"/>
                </a:cubicBezTo>
                <a:cubicBezTo>
                  <a:pt x="12193" y="13083"/>
                  <a:pt x="12281" y="13064"/>
                  <a:pt x="12367" y="13064"/>
                </a:cubicBezTo>
                <a:cubicBezTo>
                  <a:pt x="12420" y="13064"/>
                  <a:pt x="12472" y="13071"/>
                  <a:pt x="12514" y="13088"/>
                </a:cubicBezTo>
                <a:cubicBezTo>
                  <a:pt x="12668" y="13154"/>
                  <a:pt x="12801" y="13309"/>
                  <a:pt x="12955" y="13375"/>
                </a:cubicBezTo>
                <a:cubicBezTo>
                  <a:pt x="12997" y="13385"/>
                  <a:pt x="13042" y="13388"/>
                  <a:pt x="13089" y="13388"/>
                </a:cubicBezTo>
                <a:cubicBezTo>
                  <a:pt x="13154" y="13388"/>
                  <a:pt x="13221" y="13382"/>
                  <a:pt x="13285" y="13382"/>
                </a:cubicBezTo>
                <a:cubicBezTo>
                  <a:pt x="13370" y="13382"/>
                  <a:pt x="13449" y="13393"/>
                  <a:pt x="13507" y="13441"/>
                </a:cubicBezTo>
                <a:cubicBezTo>
                  <a:pt x="13664" y="13535"/>
                  <a:pt x="13809" y="13562"/>
                  <a:pt x="13959" y="13562"/>
                </a:cubicBezTo>
                <a:cubicBezTo>
                  <a:pt x="14021" y="13562"/>
                  <a:pt x="14083" y="13558"/>
                  <a:pt x="14147" y="13551"/>
                </a:cubicBezTo>
                <a:cubicBezTo>
                  <a:pt x="14172" y="13549"/>
                  <a:pt x="14196" y="13547"/>
                  <a:pt x="14220" y="13547"/>
                </a:cubicBezTo>
                <a:cubicBezTo>
                  <a:pt x="14389" y="13547"/>
                  <a:pt x="14539" y="13615"/>
                  <a:pt x="14654" y="13750"/>
                </a:cubicBezTo>
                <a:cubicBezTo>
                  <a:pt x="14721" y="13816"/>
                  <a:pt x="14787" y="13860"/>
                  <a:pt x="14853" y="13927"/>
                </a:cubicBezTo>
                <a:cubicBezTo>
                  <a:pt x="15059" y="13573"/>
                  <a:pt x="15128" y="13456"/>
                  <a:pt x="15321" y="13456"/>
                </a:cubicBezTo>
                <a:cubicBezTo>
                  <a:pt x="15417" y="13456"/>
                  <a:pt x="15545" y="13485"/>
                  <a:pt x="15736" y="13529"/>
                </a:cubicBezTo>
                <a:cubicBezTo>
                  <a:pt x="15812" y="13544"/>
                  <a:pt x="15888" y="13570"/>
                  <a:pt x="15964" y="13570"/>
                </a:cubicBezTo>
                <a:cubicBezTo>
                  <a:pt x="15998" y="13570"/>
                  <a:pt x="16033" y="13565"/>
                  <a:pt x="16067" y="13551"/>
                </a:cubicBezTo>
                <a:cubicBezTo>
                  <a:pt x="16597" y="13375"/>
                  <a:pt x="17170" y="13397"/>
                  <a:pt x="17700" y="13353"/>
                </a:cubicBezTo>
                <a:cubicBezTo>
                  <a:pt x="17943" y="13551"/>
                  <a:pt x="18031" y="13794"/>
                  <a:pt x="18097" y="14059"/>
                </a:cubicBezTo>
                <a:cubicBezTo>
                  <a:pt x="18141" y="13993"/>
                  <a:pt x="18230" y="13904"/>
                  <a:pt x="18230" y="13838"/>
                </a:cubicBezTo>
                <a:cubicBezTo>
                  <a:pt x="18208" y="13441"/>
                  <a:pt x="18494" y="13286"/>
                  <a:pt x="18803" y="13154"/>
                </a:cubicBezTo>
                <a:cubicBezTo>
                  <a:pt x="18991" y="13077"/>
                  <a:pt x="19173" y="13033"/>
                  <a:pt x="19350" y="13033"/>
                </a:cubicBezTo>
                <a:cubicBezTo>
                  <a:pt x="19526" y="13033"/>
                  <a:pt x="19697" y="13077"/>
                  <a:pt x="19863" y="13176"/>
                </a:cubicBezTo>
                <a:cubicBezTo>
                  <a:pt x="20069" y="13008"/>
                  <a:pt x="20178" y="12931"/>
                  <a:pt x="20289" y="12931"/>
                </a:cubicBezTo>
                <a:cubicBezTo>
                  <a:pt x="20369" y="12931"/>
                  <a:pt x="20450" y="12970"/>
                  <a:pt x="20569" y="13044"/>
                </a:cubicBezTo>
                <a:cubicBezTo>
                  <a:pt x="20701" y="13110"/>
                  <a:pt x="20812" y="13198"/>
                  <a:pt x="20966" y="13286"/>
                </a:cubicBezTo>
                <a:cubicBezTo>
                  <a:pt x="21143" y="13132"/>
                  <a:pt x="21297" y="13000"/>
                  <a:pt x="21452" y="12845"/>
                </a:cubicBezTo>
                <a:cubicBezTo>
                  <a:pt x="21775" y="13092"/>
                  <a:pt x="21873" y="13166"/>
                  <a:pt x="22097" y="13166"/>
                </a:cubicBezTo>
                <a:cubicBezTo>
                  <a:pt x="22195" y="13166"/>
                  <a:pt x="22316" y="13152"/>
                  <a:pt x="22489" y="13132"/>
                </a:cubicBezTo>
                <a:cubicBezTo>
                  <a:pt x="22555" y="13110"/>
                  <a:pt x="22621" y="13110"/>
                  <a:pt x="22688" y="13088"/>
                </a:cubicBezTo>
                <a:cubicBezTo>
                  <a:pt x="22828" y="13032"/>
                  <a:pt x="22965" y="12999"/>
                  <a:pt x="23099" y="12999"/>
                </a:cubicBezTo>
                <a:cubicBezTo>
                  <a:pt x="23281" y="12999"/>
                  <a:pt x="23459" y="13059"/>
                  <a:pt x="23637" y="13198"/>
                </a:cubicBezTo>
                <a:cubicBezTo>
                  <a:pt x="23725" y="13066"/>
                  <a:pt x="23813" y="12955"/>
                  <a:pt x="23902" y="12867"/>
                </a:cubicBezTo>
                <a:cubicBezTo>
                  <a:pt x="24006" y="12733"/>
                  <a:pt x="24120" y="12660"/>
                  <a:pt x="24258" y="12660"/>
                </a:cubicBezTo>
                <a:cubicBezTo>
                  <a:pt x="24324" y="12660"/>
                  <a:pt x="24396" y="12677"/>
                  <a:pt x="24475" y="12713"/>
                </a:cubicBezTo>
                <a:cubicBezTo>
                  <a:pt x="24828" y="12867"/>
                  <a:pt x="25159" y="13000"/>
                  <a:pt x="25535" y="13154"/>
                </a:cubicBezTo>
                <a:cubicBezTo>
                  <a:pt x="25689" y="13088"/>
                  <a:pt x="25866" y="13000"/>
                  <a:pt x="26064" y="12933"/>
                </a:cubicBezTo>
                <a:cubicBezTo>
                  <a:pt x="26197" y="13044"/>
                  <a:pt x="26329" y="13154"/>
                  <a:pt x="26462" y="13242"/>
                </a:cubicBezTo>
                <a:cubicBezTo>
                  <a:pt x="26616" y="13154"/>
                  <a:pt x="26748" y="13088"/>
                  <a:pt x="26903" y="12978"/>
                </a:cubicBezTo>
                <a:cubicBezTo>
                  <a:pt x="26991" y="13220"/>
                  <a:pt x="27057" y="13397"/>
                  <a:pt x="27102" y="13595"/>
                </a:cubicBezTo>
                <a:cubicBezTo>
                  <a:pt x="27168" y="13750"/>
                  <a:pt x="27190" y="13927"/>
                  <a:pt x="27256" y="14103"/>
                </a:cubicBezTo>
                <a:cubicBezTo>
                  <a:pt x="27278" y="14147"/>
                  <a:pt x="27366" y="14191"/>
                  <a:pt x="27411" y="14191"/>
                </a:cubicBezTo>
                <a:cubicBezTo>
                  <a:pt x="27477" y="14191"/>
                  <a:pt x="27565" y="14169"/>
                  <a:pt x="27587" y="14125"/>
                </a:cubicBezTo>
                <a:cubicBezTo>
                  <a:pt x="27631" y="13993"/>
                  <a:pt x="27675" y="13882"/>
                  <a:pt x="27697" y="13750"/>
                </a:cubicBezTo>
                <a:cubicBezTo>
                  <a:pt x="27720" y="13595"/>
                  <a:pt x="27697" y="13441"/>
                  <a:pt x="27720" y="13286"/>
                </a:cubicBezTo>
                <a:cubicBezTo>
                  <a:pt x="27720" y="13220"/>
                  <a:pt x="27786" y="13110"/>
                  <a:pt x="27852" y="13088"/>
                </a:cubicBezTo>
                <a:cubicBezTo>
                  <a:pt x="27864" y="13084"/>
                  <a:pt x="27878" y="13082"/>
                  <a:pt x="27894" y="13082"/>
                </a:cubicBezTo>
                <a:cubicBezTo>
                  <a:pt x="27964" y="13082"/>
                  <a:pt x="28059" y="13118"/>
                  <a:pt x="28095" y="13154"/>
                </a:cubicBezTo>
                <a:cubicBezTo>
                  <a:pt x="28271" y="13419"/>
                  <a:pt x="28448" y="13662"/>
                  <a:pt x="28735" y="13816"/>
                </a:cubicBezTo>
                <a:cubicBezTo>
                  <a:pt x="28801" y="13860"/>
                  <a:pt x="28823" y="13949"/>
                  <a:pt x="28867" y="14037"/>
                </a:cubicBezTo>
                <a:cubicBezTo>
                  <a:pt x="28889" y="14103"/>
                  <a:pt x="28889" y="14235"/>
                  <a:pt x="28933" y="14280"/>
                </a:cubicBezTo>
                <a:cubicBezTo>
                  <a:pt x="29331" y="14522"/>
                  <a:pt x="29463" y="14876"/>
                  <a:pt x="29463" y="15339"/>
                </a:cubicBezTo>
                <a:cubicBezTo>
                  <a:pt x="29448" y="15457"/>
                  <a:pt x="29541" y="15525"/>
                  <a:pt x="29684" y="15525"/>
                </a:cubicBezTo>
                <a:cubicBezTo>
                  <a:pt x="29755" y="15525"/>
                  <a:pt x="29838" y="15508"/>
                  <a:pt x="29926" y="15471"/>
                </a:cubicBezTo>
                <a:cubicBezTo>
                  <a:pt x="29904" y="15295"/>
                  <a:pt x="29860" y="15140"/>
                  <a:pt x="29860" y="14964"/>
                </a:cubicBezTo>
                <a:cubicBezTo>
                  <a:pt x="29860" y="14809"/>
                  <a:pt x="29882" y="14655"/>
                  <a:pt x="29949" y="14522"/>
                </a:cubicBezTo>
                <a:cubicBezTo>
                  <a:pt x="30078" y="14263"/>
                  <a:pt x="30393" y="14082"/>
                  <a:pt x="30687" y="14082"/>
                </a:cubicBezTo>
                <a:cubicBezTo>
                  <a:pt x="30744" y="14082"/>
                  <a:pt x="30800" y="14089"/>
                  <a:pt x="30853" y="14103"/>
                </a:cubicBezTo>
                <a:cubicBezTo>
                  <a:pt x="31206" y="14169"/>
                  <a:pt x="31317" y="14456"/>
                  <a:pt x="31317" y="14787"/>
                </a:cubicBezTo>
                <a:cubicBezTo>
                  <a:pt x="31317" y="14809"/>
                  <a:pt x="31339" y="14831"/>
                  <a:pt x="31339" y="14853"/>
                </a:cubicBezTo>
                <a:lnTo>
                  <a:pt x="31604" y="14853"/>
                </a:lnTo>
                <a:cubicBezTo>
                  <a:pt x="31802" y="14611"/>
                  <a:pt x="31648" y="14302"/>
                  <a:pt x="31847" y="14059"/>
                </a:cubicBezTo>
                <a:cubicBezTo>
                  <a:pt x="31913" y="14125"/>
                  <a:pt x="31979" y="14147"/>
                  <a:pt x="32001" y="14191"/>
                </a:cubicBezTo>
                <a:cubicBezTo>
                  <a:pt x="32178" y="14500"/>
                  <a:pt x="32398" y="14633"/>
                  <a:pt x="32773" y="14633"/>
                </a:cubicBezTo>
                <a:cubicBezTo>
                  <a:pt x="32785" y="14631"/>
                  <a:pt x="32797" y="14630"/>
                  <a:pt x="32808" y="14630"/>
                </a:cubicBezTo>
                <a:cubicBezTo>
                  <a:pt x="32954" y="14630"/>
                  <a:pt x="33114" y="14751"/>
                  <a:pt x="33237" y="14853"/>
                </a:cubicBezTo>
                <a:cubicBezTo>
                  <a:pt x="33391" y="14964"/>
                  <a:pt x="33546" y="15030"/>
                  <a:pt x="33767" y="15052"/>
                </a:cubicBezTo>
                <a:cubicBezTo>
                  <a:pt x="34098" y="15074"/>
                  <a:pt x="34098" y="15096"/>
                  <a:pt x="34164" y="15449"/>
                </a:cubicBezTo>
                <a:cubicBezTo>
                  <a:pt x="34164" y="15516"/>
                  <a:pt x="34208" y="15560"/>
                  <a:pt x="34230" y="15670"/>
                </a:cubicBezTo>
                <a:cubicBezTo>
                  <a:pt x="34362" y="15604"/>
                  <a:pt x="34495" y="15560"/>
                  <a:pt x="34605" y="15493"/>
                </a:cubicBezTo>
                <a:cubicBezTo>
                  <a:pt x="34738" y="15427"/>
                  <a:pt x="34892" y="15361"/>
                  <a:pt x="35025" y="15317"/>
                </a:cubicBezTo>
                <a:cubicBezTo>
                  <a:pt x="35510" y="15162"/>
                  <a:pt x="35885" y="14876"/>
                  <a:pt x="36084" y="14390"/>
                </a:cubicBezTo>
                <a:cubicBezTo>
                  <a:pt x="36106" y="14346"/>
                  <a:pt x="36128" y="14324"/>
                  <a:pt x="36150" y="14280"/>
                </a:cubicBezTo>
                <a:cubicBezTo>
                  <a:pt x="36260" y="14103"/>
                  <a:pt x="36393" y="13949"/>
                  <a:pt x="36591" y="13927"/>
                </a:cubicBezTo>
                <a:cubicBezTo>
                  <a:pt x="37011" y="13882"/>
                  <a:pt x="36967" y="13309"/>
                  <a:pt x="37386" y="13286"/>
                </a:cubicBezTo>
                <a:cubicBezTo>
                  <a:pt x="37430" y="13286"/>
                  <a:pt x="37452" y="13242"/>
                  <a:pt x="37474" y="13220"/>
                </a:cubicBezTo>
                <a:cubicBezTo>
                  <a:pt x="37496" y="13176"/>
                  <a:pt x="37496" y="13132"/>
                  <a:pt x="37518" y="13088"/>
                </a:cubicBezTo>
                <a:cubicBezTo>
                  <a:pt x="37651" y="12779"/>
                  <a:pt x="37805" y="12448"/>
                  <a:pt x="38004" y="12161"/>
                </a:cubicBezTo>
                <a:cubicBezTo>
                  <a:pt x="38203" y="12249"/>
                  <a:pt x="38357" y="12315"/>
                  <a:pt x="38511" y="12404"/>
                </a:cubicBezTo>
                <a:cubicBezTo>
                  <a:pt x="38688" y="12249"/>
                  <a:pt x="38865" y="12117"/>
                  <a:pt x="39019" y="11984"/>
                </a:cubicBezTo>
                <a:cubicBezTo>
                  <a:pt x="39129" y="12029"/>
                  <a:pt x="39218" y="12051"/>
                  <a:pt x="39306" y="12073"/>
                </a:cubicBezTo>
                <a:cubicBezTo>
                  <a:pt x="39571" y="12139"/>
                  <a:pt x="39858" y="12161"/>
                  <a:pt x="40034" y="12448"/>
                </a:cubicBezTo>
                <a:cubicBezTo>
                  <a:pt x="40100" y="12558"/>
                  <a:pt x="40299" y="12646"/>
                  <a:pt x="40432" y="12646"/>
                </a:cubicBezTo>
                <a:cubicBezTo>
                  <a:pt x="40699" y="12670"/>
                  <a:pt x="40966" y="12699"/>
                  <a:pt x="41231" y="12699"/>
                </a:cubicBezTo>
                <a:cubicBezTo>
                  <a:pt x="41468" y="12699"/>
                  <a:pt x="41703" y="12675"/>
                  <a:pt x="41932" y="12602"/>
                </a:cubicBezTo>
                <a:cubicBezTo>
                  <a:pt x="41954" y="12492"/>
                  <a:pt x="41998" y="12404"/>
                  <a:pt x="41998" y="12338"/>
                </a:cubicBezTo>
                <a:cubicBezTo>
                  <a:pt x="42043" y="11984"/>
                  <a:pt x="42285" y="11852"/>
                  <a:pt x="42572" y="11742"/>
                </a:cubicBezTo>
                <a:cubicBezTo>
                  <a:pt x="42630" y="11713"/>
                  <a:pt x="42694" y="11698"/>
                  <a:pt x="42758" y="11698"/>
                </a:cubicBezTo>
                <a:cubicBezTo>
                  <a:pt x="42890" y="11698"/>
                  <a:pt x="43020" y="11762"/>
                  <a:pt x="43080" y="11896"/>
                </a:cubicBezTo>
                <a:cubicBezTo>
                  <a:pt x="43146" y="12006"/>
                  <a:pt x="43212" y="12117"/>
                  <a:pt x="43301" y="12227"/>
                </a:cubicBezTo>
                <a:cubicBezTo>
                  <a:pt x="43499" y="11984"/>
                  <a:pt x="43499" y="11984"/>
                  <a:pt x="43477" y="11874"/>
                </a:cubicBezTo>
                <a:cubicBezTo>
                  <a:pt x="43367" y="11521"/>
                  <a:pt x="43433" y="11146"/>
                  <a:pt x="43455" y="10771"/>
                </a:cubicBezTo>
                <a:cubicBezTo>
                  <a:pt x="43455" y="10624"/>
                  <a:pt x="43563" y="10538"/>
                  <a:pt x="43690" y="10538"/>
                </a:cubicBezTo>
                <a:cubicBezTo>
                  <a:pt x="43736" y="10538"/>
                  <a:pt x="43784" y="10549"/>
                  <a:pt x="43830" y="10572"/>
                </a:cubicBezTo>
                <a:cubicBezTo>
                  <a:pt x="44007" y="10638"/>
                  <a:pt x="44095" y="10793"/>
                  <a:pt x="44139" y="10969"/>
                </a:cubicBezTo>
                <a:cubicBezTo>
                  <a:pt x="44161" y="11146"/>
                  <a:pt x="44183" y="11322"/>
                  <a:pt x="44227" y="11499"/>
                </a:cubicBezTo>
                <a:cubicBezTo>
                  <a:pt x="44269" y="11644"/>
                  <a:pt x="44330" y="11810"/>
                  <a:pt x="44540" y="11810"/>
                </a:cubicBezTo>
                <a:cubicBezTo>
                  <a:pt x="44553" y="11810"/>
                  <a:pt x="44567" y="11809"/>
                  <a:pt x="44581" y="11808"/>
                </a:cubicBezTo>
                <a:cubicBezTo>
                  <a:pt x="44713" y="11631"/>
                  <a:pt x="44603" y="11455"/>
                  <a:pt x="44581" y="11300"/>
                </a:cubicBezTo>
                <a:cubicBezTo>
                  <a:pt x="44536" y="11013"/>
                  <a:pt x="44448" y="10726"/>
                  <a:pt x="44448" y="10440"/>
                </a:cubicBezTo>
                <a:cubicBezTo>
                  <a:pt x="44448" y="10139"/>
                  <a:pt x="44604" y="9966"/>
                  <a:pt x="44859" y="9966"/>
                </a:cubicBezTo>
                <a:cubicBezTo>
                  <a:pt x="44922" y="9966"/>
                  <a:pt x="44992" y="9976"/>
                  <a:pt x="45066" y="9998"/>
                </a:cubicBezTo>
                <a:cubicBezTo>
                  <a:pt x="45243" y="10064"/>
                  <a:pt x="45419" y="10153"/>
                  <a:pt x="45618" y="10241"/>
                </a:cubicBezTo>
                <a:cubicBezTo>
                  <a:pt x="45905" y="9910"/>
                  <a:pt x="46192" y="9601"/>
                  <a:pt x="46633" y="9513"/>
                </a:cubicBezTo>
                <a:cubicBezTo>
                  <a:pt x="46765" y="9468"/>
                  <a:pt x="46876" y="9314"/>
                  <a:pt x="46964" y="9204"/>
                </a:cubicBezTo>
                <a:cubicBezTo>
                  <a:pt x="47119" y="8954"/>
                  <a:pt x="47197" y="8832"/>
                  <a:pt x="47298" y="8832"/>
                </a:cubicBezTo>
                <a:cubicBezTo>
                  <a:pt x="47384" y="8832"/>
                  <a:pt x="47487" y="8921"/>
                  <a:pt x="47670" y="9093"/>
                </a:cubicBezTo>
                <a:cubicBezTo>
                  <a:pt x="47692" y="9115"/>
                  <a:pt x="47737" y="9115"/>
                  <a:pt x="47803" y="9115"/>
                </a:cubicBezTo>
                <a:cubicBezTo>
                  <a:pt x="47847" y="8983"/>
                  <a:pt x="47891" y="8828"/>
                  <a:pt x="47957" y="8696"/>
                </a:cubicBezTo>
                <a:cubicBezTo>
                  <a:pt x="48023" y="8542"/>
                  <a:pt x="48156" y="8365"/>
                  <a:pt x="48332" y="8365"/>
                </a:cubicBezTo>
                <a:cubicBezTo>
                  <a:pt x="48641" y="8343"/>
                  <a:pt x="48862" y="8188"/>
                  <a:pt x="49061" y="7968"/>
                </a:cubicBezTo>
                <a:cubicBezTo>
                  <a:pt x="49163" y="7866"/>
                  <a:pt x="49293" y="7793"/>
                  <a:pt x="49421" y="7793"/>
                </a:cubicBezTo>
                <a:cubicBezTo>
                  <a:pt x="49487" y="7793"/>
                  <a:pt x="49552" y="7812"/>
                  <a:pt x="49612" y="7857"/>
                </a:cubicBezTo>
                <a:cubicBezTo>
                  <a:pt x="49943" y="8078"/>
                  <a:pt x="50363" y="8100"/>
                  <a:pt x="50694" y="8233"/>
                </a:cubicBezTo>
                <a:cubicBezTo>
                  <a:pt x="50848" y="8542"/>
                  <a:pt x="50760" y="8828"/>
                  <a:pt x="50716" y="9115"/>
                </a:cubicBezTo>
                <a:cubicBezTo>
                  <a:pt x="50694" y="9336"/>
                  <a:pt x="50760" y="9424"/>
                  <a:pt x="51003" y="9468"/>
                </a:cubicBezTo>
                <a:cubicBezTo>
                  <a:pt x="51223" y="9513"/>
                  <a:pt x="51356" y="9623"/>
                  <a:pt x="51422" y="9822"/>
                </a:cubicBezTo>
                <a:cubicBezTo>
                  <a:pt x="51466" y="9932"/>
                  <a:pt x="51532" y="10020"/>
                  <a:pt x="51577" y="10108"/>
                </a:cubicBezTo>
                <a:cubicBezTo>
                  <a:pt x="51797" y="10108"/>
                  <a:pt x="51996" y="10086"/>
                  <a:pt x="52195" y="10086"/>
                </a:cubicBezTo>
                <a:cubicBezTo>
                  <a:pt x="52570" y="10086"/>
                  <a:pt x="52879" y="9976"/>
                  <a:pt x="53099" y="9623"/>
                </a:cubicBezTo>
                <a:cubicBezTo>
                  <a:pt x="53166" y="9535"/>
                  <a:pt x="53276" y="9424"/>
                  <a:pt x="53386" y="9380"/>
                </a:cubicBezTo>
                <a:cubicBezTo>
                  <a:pt x="53673" y="9270"/>
                  <a:pt x="53960" y="9204"/>
                  <a:pt x="54291" y="9115"/>
                </a:cubicBezTo>
                <a:cubicBezTo>
                  <a:pt x="54357" y="9248"/>
                  <a:pt x="54424" y="9358"/>
                  <a:pt x="54468" y="9468"/>
                </a:cubicBezTo>
                <a:cubicBezTo>
                  <a:pt x="54534" y="9579"/>
                  <a:pt x="54578" y="9711"/>
                  <a:pt x="54644" y="9844"/>
                </a:cubicBezTo>
                <a:cubicBezTo>
                  <a:pt x="54755" y="9866"/>
                  <a:pt x="54865" y="9888"/>
                  <a:pt x="54953" y="9910"/>
                </a:cubicBezTo>
                <a:cubicBezTo>
                  <a:pt x="55328" y="9910"/>
                  <a:pt x="55593" y="10086"/>
                  <a:pt x="55792" y="10373"/>
                </a:cubicBezTo>
                <a:cubicBezTo>
                  <a:pt x="55990" y="10660"/>
                  <a:pt x="56167" y="10925"/>
                  <a:pt x="56388" y="11168"/>
                </a:cubicBezTo>
                <a:cubicBezTo>
                  <a:pt x="56751" y="11632"/>
                  <a:pt x="57171" y="11868"/>
                  <a:pt x="57648" y="11868"/>
                </a:cubicBezTo>
                <a:cubicBezTo>
                  <a:pt x="57897" y="11868"/>
                  <a:pt x="58161" y="11804"/>
                  <a:pt x="58440" y="11675"/>
                </a:cubicBezTo>
                <a:cubicBezTo>
                  <a:pt x="58506" y="11653"/>
                  <a:pt x="58573" y="11587"/>
                  <a:pt x="58661" y="11565"/>
                </a:cubicBezTo>
                <a:cubicBezTo>
                  <a:pt x="58815" y="11499"/>
                  <a:pt x="58948" y="11433"/>
                  <a:pt x="59102" y="11433"/>
                </a:cubicBezTo>
                <a:cubicBezTo>
                  <a:pt x="59477" y="11433"/>
                  <a:pt x="59720" y="11234"/>
                  <a:pt x="59919" y="10947"/>
                </a:cubicBezTo>
                <a:cubicBezTo>
                  <a:pt x="60073" y="10704"/>
                  <a:pt x="60184" y="10440"/>
                  <a:pt x="60338" y="10197"/>
                </a:cubicBezTo>
                <a:cubicBezTo>
                  <a:pt x="60449" y="9998"/>
                  <a:pt x="60515" y="9800"/>
                  <a:pt x="60669" y="9623"/>
                </a:cubicBezTo>
                <a:cubicBezTo>
                  <a:pt x="60824" y="9446"/>
                  <a:pt x="60890" y="9248"/>
                  <a:pt x="60956" y="8983"/>
                </a:cubicBezTo>
                <a:cubicBezTo>
                  <a:pt x="61066" y="8431"/>
                  <a:pt x="61111" y="7791"/>
                  <a:pt x="61773" y="7526"/>
                </a:cubicBezTo>
                <a:cubicBezTo>
                  <a:pt x="61883" y="7482"/>
                  <a:pt x="61971" y="7328"/>
                  <a:pt x="62015" y="7217"/>
                </a:cubicBezTo>
                <a:cubicBezTo>
                  <a:pt x="62258" y="6688"/>
                  <a:pt x="62369" y="6136"/>
                  <a:pt x="62302" y="5540"/>
                </a:cubicBezTo>
                <a:cubicBezTo>
                  <a:pt x="62280" y="5231"/>
                  <a:pt x="62302" y="4922"/>
                  <a:pt x="62302" y="4635"/>
                </a:cubicBezTo>
                <a:cubicBezTo>
                  <a:pt x="62302" y="4525"/>
                  <a:pt x="62324" y="4415"/>
                  <a:pt x="62302" y="4304"/>
                </a:cubicBezTo>
                <a:cubicBezTo>
                  <a:pt x="62258" y="3797"/>
                  <a:pt x="62236" y="3289"/>
                  <a:pt x="62170" y="2781"/>
                </a:cubicBezTo>
                <a:cubicBezTo>
                  <a:pt x="62148" y="2649"/>
                  <a:pt x="62082" y="2472"/>
                  <a:pt x="61971" y="2384"/>
                </a:cubicBezTo>
                <a:cubicBezTo>
                  <a:pt x="61552" y="2009"/>
                  <a:pt x="61111" y="1678"/>
                  <a:pt x="60537" y="1612"/>
                </a:cubicBezTo>
                <a:cubicBezTo>
                  <a:pt x="60338" y="1590"/>
                  <a:pt x="60162" y="1523"/>
                  <a:pt x="60007" y="1391"/>
                </a:cubicBezTo>
                <a:cubicBezTo>
                  <a:pt x="59675" y="1103"/>
                  <a:pt x="59306" y="946"/>
                  <a:pt x="58918" y="946"/>
                </a:cubicBezTo>
                <a:cubicBezTo>
                  <a:pt x="58712" y="946"/>
                  <a:pt x="58500" y="990"/>
                  <a:pt x="58286" y="1082"/>
                </a:cubicBezTo>
                <a:cubicBezTo>
                  <a:pt x="58068" y="1162"/>
                  <a:pt x="57856" y="1201"/>
                  <a:pt x="57644" y="1201"/>
                </a:cubicBezTo>
                <a:cubicBezTo>
                  <a:pt x="57448" y="1201"/>
                  <a:pt x="57251" y="1168"/>
                  <a:pt x="57050" y="1104"/>
                </a:cubicBezTo>
                <a:cubicBezTo>
                  <a:pt x="56829" y="1016"/>
                  <a:pt x="56586" y="950"/>
                  <a:pt x="56344" y="950"/>
                </a:cubicBezTo>
                <a:cubicBezTo>
                  <a:pt x="55990" y="950"/>
                  <a:pt x="55659" y="861"/>
                  <a:pt x="55373" y="619"/>
                </a:cubicBezTo>
                <a:cubicBezTo>
                  <a:pt x="55306" y="552"/>
                  <a:pt x="55218" y="530"/>
                  <a:pt x="55152" y="486"/>
                </a:cubicBezTo>
                <a:cubicBezTo>
                  <a:pt x="55006" y="401"/>
                  <a:pt x="54861" y="350"/>
                  <a:pt x="54712" y="350"/>
                </a:cubicBezTo>
                <a:cubicBezTo>
                  <a:pt x="54589" y="350"/>
                  <a:pt x="54465" y="385"/>
                  <a:pt x="54335" y="464"/>
                </a:cubicBezTo>
                <a:cubicBezTo>
                  <a:pt x="54115" y="597"/>
                  <a:pt x="53894" y="751"/>
                  <a:pt x="53651" y="861"/>
                </a:cubicBezTo>
                <a:cubicBezTo>
                  <a:pt x="53555" y="906"/>
                  <a:pt x="53472" y="928"/>
                  <a:pt x="53396" y="928"/>
                </a:cubicBezTo>
                <a:cubicBezTo>
                  <a:pt x="53244" y="928"/>
                  <a:pt x="53121" y="839"/>
                  <a:pt x="52989" y="663"/>
                </a:cubicBezTo>
                <a:cubicBezTo>
                  <a:pt x="52945" y="574"/>
                  <a:pt x="52879" y="508"/>
                  <a:pt x="52835" y="442"/>
                </a:cubicBezTo>
                <a:cubicBezTo>
                  <a:pt x="52504" y="420"/>
                  <a:pt x="52217" y="376"/>
                  <a:pt x="51908" y="354"/>
                </a:cubicBezTo>
                <a:cubicBezTo>
                  <a:pt x="51669" y="519"/>
                  <a:pt x="51461" y="761"/>
                  <a:pt x="51168" y="761"/>
                </a:cubicBezTo>
                <a:cubicBezTo>
                  <a:pt x="51109" y="761"/>
                  <a:pt x="51047" y="751"/>
                  <a:pt x="50981" y="729"/>
                </a:cubicBezTo>
                <a:cubicBezTo>
                  <a:pt x="50915" y="619"/>
                  <a:pt x="50892" y="530"/>
                  <a:pt x="50826" y="420"/>
                </a:cubicBezTo>
                <a:cubicBezTo>
                  <a:pt x="50806" y="389"/>
                  <a:pt x="50761" y="373"/>
                  <a:pt x="50718" y="373"/>
                </a:cubicBezTo>
                <a:cubicBezTo>
                  <a:pt x="50667" y="373"/>
                  <a:pt x="50617" y="395"/>
                  <a:pt x="50606" y="442"/>
                </a:cubicBezTo>
                <a:cubicBezTo>
                  <a:pt x="50561" y="597"/>
                  <a:pt x="50517" y="773"/>
                  <a:pt x="50495" y="928"/>
                </a:cubicBezTo>
                <a:cubicBezTo>
                  <a:pt x="50385" y="950"/>
                  <a:pt x="50341" y="972"/>
                  <a:pt x="50274" y="972"/>
                </a:cubicBezTo>
                <a:cubicBezTo>
                  <a:pt x="49877" y="950"/>
                  <a:pt x="49480" y="928"/>
                  <a:pt x="49083" y="906"/>
                </a:cubicBezTo>
                <a:cubicBezTo>
                  <a:pt x="48950" y="883"/>
                  <a:pt x="48796" y="906"/>
                  <a:pt x="48685" y="839"/>
                </a:cubicBezTo>
                <a:cubicBezTo>
                  <a:pt x="48564" y="768"/>
                  <a:pt x="48442" y="739"/>
                  <a:pt x="48319" y="739"/>
                </a:cubicBezTo>
                <a:cubicBezTo>
                  <a:pt x="48173" y="739"/>
                  <a:pt x="48024" y="780"/>
                  <a:pt x="47869" y="839"/>
                </a:cubicBezTo>
                <a:cubicBezTo>
                  <a:pt x="47696" y="897"/>
                  <a:pt x="47526" y="930"/>
                  <a:pt x="47360" y="930"/>
                </a:cubicBezTo>
                <a:cubicBezTo>
                  <a:pt x="47144" y="930"/>
                  <a:pt x="46933" y="875"/>
                  <a:pt x="46721" y="751"/>
                </a:cubicBezTo>
                <a:cubicBezTo>
                  <a:pt x="46610" y="681"/>
                  <a:pt x="46498" y="638"/>
                  <a:pt x="46375" y="638"/>
                </a:cubicBezTo>
                <a:cubicBezTo>
                  <a:pt x="46304" y="638"/>
                  <a:pt x="46229" y="652"/>
                  <a:pt x="46148" y="685"/>
                </a:cubicBezTo>
                <a:cubicBezTo>
                  <a:pt x="46098" y="706"/>
                  <a:pt x="46051" y="716"/>
                  <a:pt x="46005" y="716"/>
                </a:cubicBezTo>
                <a:cubicBezTo>
                  <a:pt x="45908" y="716"/>
                  <a:pt x="45818" y="672"/>
                  <a:pt x="45728" y="597"/>
                </a:cubicBezTo>
                <a:cubicBezTo>
                  <a:pt x="45655" y="511"/>
                  <a:pt x="45569" y="480"/>
                  <a:pt x="45476" y="480"/>
                </a:cubicBezTo>
                <a:cubicBezTo>
                  <a:pt x="45401" y="480"/>
                  <a:pt x="45322" y="501"/>
                  <a:pt x="45243" y="530"/>
                </a:cubicBezTo>
                <a:cubicBezTo>
                  <a:pt x="45132" y="597"/>
                  <a:pt x="45000" y="663"/>
                  <a:pt x="44890" y="707"/>
                </a:cubicBezTo>
                <a:cubicBezTo>
                  <a:pt x="44763" y="776"/>
                  <a:pt x="44630" y="809"/>
                  <a:pt x="44494" y="809"/>
                </a:cubicBezTo>
                <a:cubicBezTo>
                  <a:pt x="44370" y="809"/>
                  <a:pt x="44244" y="782"/>
                  <a:pt x="44117" y="729"/>
                </a:cubicBezTo>
                <a:cubicBezTo>
                  <a:pt x="43874" y="641"/>
                  <a:pt x="43852" y="420"/>
                  <a:pt x="43808" y="199"/>
                </a:cubicBezTo>
                <a:cubicBezTo>
                  <a:pt x="43808" y="177"/>
                  <a:pt x="43764" y="177"/>
                  <a:pt x="43742" y="155"/>
                </a:cubicBezTo>
                <a:cubicBezTo>
                  <a:pt x="43464" y="262"/>
                  <a:pt x="43311" y="576"/>
                  <a:pt x="43001" y="576"/>
                </a:cubicBezTo>
                <a:cubicBezTo>
                  <a:pt x="42991" y="576"/>
                  <a:pt x="42980" y="575"/>
                  <a:pt x="42970" y="574"/>
                </a:cubicBezTo>
                <a:cubicBezTo>
                  <a:pt x="42705" y="464"/>
                  <a:pt x="42683" y="111"/>
                  <a:pt x="423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3"/>
          <p:cNvSpPr/>
          <p:nvPr/>
        </p:nvSpPr>
        <p:spPr>
          <a:xfrm>
            <a:off x="-358674" y="4716167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33"/>
          <p:cNvGrpSpPr/>
          <p:nvPr/>
        </p:nvGrpSpPr>
        <p:grpSpPr>
          <a:xfrm rot="3703235">
            <a:off x="-178225" y="3549801"/>
            <a:ext cx="925355" cy="1232123"/>
            <a:chOff x="4833175" y="352875"/>
            <a:chExt cx="925300" cy="1232050"/>
          </a:xfrm>
        </p:grpSpPr>
        <p:sp>
          <p:nvSpPr>
            <p:cNvPr id="547" name="Google Shape;547;p33"/>
            <p:cNvSpPr/>
            <p:nvPr/>
          </p:nvSpPr>
          <p:spPr>
            <a:xfrm>
              <a:off x="4839250" y="510125"/>
              <a:ext cx="348175" cy="592900"/>
            </a:xfrm>
            <a:custGeom>
              <a:avLst/>
              <a:gdLst/>
              <a:ahLst/>
              <a:cxnLst/>
              <a:rect l="l" t="t" r="r" b="b"/>
              <a:pathLst>
                <a:path w="13927" h="23716" extrusionOk="0">
                  <a:moveTo>
                    <a:pt x="4525" y="9115"/>
                  </a:moveTo>
                  <a:cubicBezTo>
                    <a:pt x="4547" y="9115"/>
                    <a:pt x="4569" y="9137"/>
                    <a:pt x="4591" y="9159"/>
                  </a:cubicBezTo>
                  <a:cubicBezTo>
                    <a:pt x="4613" y="9159"/>
                    <a:pt x="4613" y="9181"/>
                    <a:pt x="4613" y="9203"/>
                  </a:cubicBezTo>
                  <a:lnTo>
                    <a:pt x="4525" y="9203"/>
                  </a:lnTo>
                  <a:cubicBezTo>
                    <a:pt x="4525" y="9181"/>
                    <a:pt x="4503" y="9181"/>
                    <a:pt x="4503" y="9159"/>
                  </a:cubicBezTo>
                  <a:cubicBezTo>
                    <a:pt x="4481" y="9159"/>
                    <a:pt x="4503" y="9137"/>
                    <a:pt x="4503" y="9137"/>
                  </a:cubicBezTo>
                  <a:cubicBezTo>
                    <a:pt x="4503" y="9115"/>
                    <a:pt x="4503" y="9115"/>
                    <a:pt x="4525" y="9115"/>
                  </a:cubicBezTo>
                  <a:close/>
                  <a:moveTo>
                    <a:pt x="13606" y="0"/>
                  </a:moveTo>
                  <a:cubicBezTo>
                    <a:pt x="13551" y="0"/>
                    <a:pt x="13496" y="22"/>
                    <a:pt x="13441" y="66"/>
                  </a:cubicBezTo>
                  <a:cubicBezTo>
                    <a:pt x="13375" y="89"/>
                    <a:pt x="13331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4" y="221"/>
                    <a:pt x="13110" y="287"/>
                    <a:pt x="13066" y="353"/>
                  </a:cubicBezTo>
                  <a:cubicBezTo>
                    <a:pt x="13044" y="398"/>
                    <a:pt x="12999" y="442"/>
                    <a:pt x="12977" y="486"/>
                  </a:cubicBezTo>
                  <a:cubicBezTo>
                    <a:pt x="12955" y="596"/>
                    <a:pt x="12889" y="729"/>
                    <a:pt x="12845" y="839"/>
                  </a:cubicBezTo>
                  <a:cubicBezTo>
                    <a:pt x="12779" y="993"/>
                    <a:pt x="12690" y="1148"/>
                    <a:pt x="12602" y="1302"/>
                  </a:cubicBezTo>
                  <a:cubicBezTo>
                    <a:pt x="12580" y="1369"/>
                    <a:pt x="12558" y="1435"/>
                    <a:pt x="12514" y="1501"/>
                  </a:cubicBezTo>
                  <a:cubicBezTo>
                    <a:pt x="12514" y="1567"/>
                    <a:pt x="12492" y="1611"/>
                    <a:pt x="12448" y="1678"/>
                  </a:cubicBezTo>
                  <a:cubicBezTo>
                    <a:pt x="12426" y="1722"/>
                    <a:pt x="12404" y="1766"/>
                    <a:pt x="12382" y="1810"/>
                  </a:cubicBezTo>
                  <a:cubicBezTo>
                    <a:pt x="12293" y="1964"/>
                    <a:pt x="12227" y="2141"/>
                    <a:pt x="12139" y="2273"/>
                  </a:cubicBezTo>
                  <a:cubicBezTo>
                    <a:pt x="12109" y="2332"/>
                    <a:pt x="12031" y="2372"/>
                    <a:pt x="11956" y="2372"/>
                  </a:cubicBezTo>
                  <a:cubicBezTo>
                    <a:pt x="11918" y="2372"/>
                    <a:pt x="11881" y="2362"/>
                    <a:pt x="11852" y="2340"/>
                  </a:cubicBezTo>
                  <a:cubicBezTo>
                    <a:pt x="11808" y="2318"/>
                    <a:pt x="11764" y="2295"/>
                    <a:pt x="11719" y="2273"/>
                  </a:cubicBezTo>
                  <a:cubicBezTo>
                    <a:pt x="11742" y="2229"/>
                    <a:pt x="11764" y="2185"/>
                    <a:pt x="11786" y="2119"/>
                  </a:cubicBezTo>
                  <a:cubicBezTo>
                    <a:pt x="11786" y="2119"/>
                    <a:pt x="11786" y="2097"/>
                    <a:pt x="11764" y="2075"/>
                  </a:cubicBezTo>
                  <a:cubicBezTo>
                    <a:pt x="11697" y="2163"/>
                    <a:pt x="11631" y="2251"/>
                    <a:pt x="11565" y="2340"/>
                  </a:cubicBezTo>
                  <a:cubicBezTo>
                    <a:pt x="11543" y="2384"/>
                    <a:pt x="11521" y="2406"/>
                    <a:pt x="11499" y="2428"/>
                  </a:cubicBezTo>
                  <a:cubicBezTo>
                    <a:pt x="11410" y="2450"/>
                    <a:pt x="11344" y="2494"/>
                    <a:pt x="11278" y="2538"/>
                  </a:cubicBezTo>
                  <a:cubicBezTo>
                    <a:pt x="11146" y="2604"/>
                    <a:pt x="11079" y="2693"/>
                    <a:pt x="11013" y="2803"/>
                  </a:cubicBezTo>
                  <a:cubicBezTo>
                    <a:pt x="11013" y="2847"/>
                    <a:pt x="10991" y="2869"/>
                    <a:pt x="10991" y="2913"/>
                  </a:cubicBezTo>
                  <a:cubicBezTo>
                    <a:pt x="10991" y="2980"/>
                    <a:pt x="10969" y="3046"/>
                    <a:pt x="10947" y="3090"/>
                  </a:cubicBezTo>
                  <a:cubicBezTo>
                    <a:pt x="10925" y="3112"/>
                    <a:pt x="10903" y="3134"/>
                    <a:pt x="10881" y="3178"/>
                  </a:cubicBezTo>
                  <a:cubicBezTo>
                    <a:pt x="10815" y="3289"/>
                    <a:pt x="10726" y="3399"/>
                    <a:pt x="10660" y="3531"/>
                  </a:cubicBezTo>
                  <a:cubicBezTo>
                    <a:pt x="10638" y="3598"/>
                    <a:pt x="10616" y="3642"/>
                    <a:pt x="10572" y="3686"/>
                  </a:cubicBezTo>
                  <a:cubicBezTo>
                    <a:pt x="10550" y="3730"/>
                    <a:pt x="10550" y="3752"/>
                    <a:pt x="10528" y="3774"/>
                  </a:cubicBezTo>
                  <a:cubicBezTo>
                    <a:pt x="10506" y="3818"/>
                    <a:pt x="10484" y="3840"/>
                    <a:pt x="10461" y="3885"/>
                  </a:cubicBezTo>
                  <a:cubicBezTo>
                    <a:pt x="10417" y="3951"/>
                    <a:pt x="10373" y="3973"/>
                    <a:pt x="10263" y="3973"/>
                  </a:cubicBezTo>
                  <a:cubicBezTo>
                    <a:pt x="10175" y="3951"/>
                    <a:pt x="10086" y="3907"/>
                    <a:pt x="9976" y="3885"/>
                  </a:cubicBezTo>
                  <a:cubicBezTo>
                    <a:pt x="9954" y="3885"/>
                    <a:pt x="9910" y="3885"/>
                    <a:pt x="9888" y="3862"/>
                  </a:cubicBezTo>
                  <a:cubicBezTo>
                    <a:pt x="9799" y="3840"/>
                    <a:pt x="9733" y="3840"/>
                    <a:pt x="9645" y="3818"/>
                  </a:cubicBezTo>
                  <a:cubicBezTo>
                    <a:pt x="9614" y="3803"/>
                    <a:pt x="9585" y="3795"/>
                    <a:pt x="9557" y="3795"/>
                  </a:cubicBezTo>
                  <a:cubicBezTo>
                    <a:pt x="9507" y="3795"/>
                    <a:pt x="9459" y="3820"/>
                    <a:pt x="9402" y="3862"/>
                  </a:cubicBezTo>
                  <a:cubicBezTo>
                    <a:pt x="9358" y="3907"/>
                    <a:pt x="9270" y="3951"/>
                    <a:pt x="9226" y="4017"/>
                  </a:cubicBezTo>
                  <a:cubicBezTo>
                    <a:pt x="9093" y="4105"/>
                    <a:pt x="9005" y="4260"/>
                    <a:pt x="8850" y="4326"/>
                  </a:cubicBezTo>
                  <a:cubicBezTo>
                    <a:pt x="8806" y="4348"/>
                    <a:pt x="8784" y="4392"/>
                    <a:pt x="8784" y="4436"/>
                  </a:cubicBezTo>
                  <a:cubicBezTo>
                    <a:pt x="8784" y="4502"/>
                    <a:pt x="8784" y="4547"/>
                    <a:pt x="8828" y="4569"/>
                  </a:cubicBezTo>
                  <a:cubicBezTo>
                    <a:pt x="8828" y="4591"/>
                    <a:pt x="8828" y="4613"/>
                    <a:pt x="8828" y="4613"/>
                  </a:cubicBezTo>
                  <a:cubicBezTo>
                    <a:pt x="8784" y="4613"/>
                    <a:pt x="8740" y="4613"/>
                    <a:pt x="8696" y="4591"/>
                  </a:cubicBezTo>
                  <a:cubicBezTo>
                    <a:pt x="8674" y="4591"/>
                    <a:pt x="8630" y="4635"/>
                    <a:pt x="8630" y="4657"/>
                  </a:cubicBezTo>
                  <a:cubicBezTo>
                    <a:pt x="8630" y="4723"/>
                    <a:pt x="8630" y="4789"/>
                    <a:pt x="8696" y="4833"/>
                  </a:cubicBezTo>
                  <a:cubicBezTo>
                    <a:pt x="8740" y="4856"/>
                    <a:pt x="8806" y="4900"/>
                    <a:pt x="8828" y="4944"/>
                  </a:cubicBezTo>
                  <a:cubicBezTo>
                    <a:pt x="8784" y="5010"/>
                    <a:pt x="8718" y="5032"/>
                    <a:pt x="8674" y="5076"/>
                  </a:cubicBezTo>
                  <a:cubicBezTo>
                    <a:pt x="8630" y="5098"/>
                    <a:pt x="8586" y="5120"/>
                    <a:pt x="8586" y="5165"/>
                  </a:cubicBezTo>
                  <a:cubicBezTo>
                    <a:pt x="8573" y="5190"/>
                    <a:pt x="8552" y="5201"/>
                    <a:pt x="8533" y="5201"/>
                  </a:cubicBezTo>
                  <a:cubicBezTo>
                    <a:pt x="8519" y="5201"/>
                    <a:pt x="8506" y="5196"/>
                    <a:pt x="8497" y="5187"/>
                  </a:cubicBezTo>
                  <a:cubicBezTo>
                    <a:pt x="8453" y="5165"/>
                    <a:pt x="8409" y="5142"/>
                    <a:pt x="8365" y="5098"/>
                  </a:cubicBezTo>
                  <a:cubicBezTo>
                    <a:pt x="8321" y="5076"/>
                    <a:pt x="8299" y="5054"/>
                    <a:pt x="8277" y="5054"/>
                  </a:cubicBezTo>
                  <a:cubicBezTo>
                    <a:pt x="8262" y="5062"/>
                    <a:pt x="8247" y="5064"/>
                    <a:pt x="8232" y="5064"/>
                  </a:cubicBezTo>
                  <a:cubicBezTo>
                    <a:pt x="8203" y="5064"/>
                    <a:pt x="8174" y="5054"/>
                    <a:pt x="8144" y="5054"/>
                  </a:cubicBezTo>
                  <a:cubicBezTo>
                    <a:pt x="8122" y="5054"/>
                    <a:pt x="8122" y="5076"/>
                    <a:pt x="8078" y="5098"/>
                  </a:cubicBezTo>
                  <a:cubicBezTo>
                    <a:pt x="8122" y="5120"/>
                    <a:pt x="8144" y="5120"/>
                    <a:pt x="8166" y="5142"/>
                  </a:cubicBezTo>
                  <a:cubicBezTo>
                    <a:pt x="8188" y="5142"/>
                    <a:pt x="8232" y="5142"/>
                    <a:pt x="8255" y="5165"/>
                  </a:cubicBezTo>
                  <a:cubicBezTo>
                    <a:pt x="8277" y="5187"/>
                    <a:pt x="8277" y="5209"/>
                    <a:pt x="8255" y="5231"/>
                  </a:cubicBezTo>
                  <a:cubicBezTo>
                    <a:pt x="8188" y="5297"/>
                    <a:pt x="8166" y="5385"/>
                    <a:pt x="8166" y="5451"/>
                  </a:cubicBezTo>
                  <a:cubicBezTo>
                    <a:pt x="8100" y="5496"/>
                    <a:pt x="8056" y="5540"/>
                    <a:pt x="8034" y="5562"/>
                  </a:cubicBezTo>
                  <a:cubicBezTo>
                    <a:pt x="7979" y="5616"/>
                    <a:pt x="7940" y="5656"/>
                    <a:pt x="7878" y="5656"/>
                  </a:cubicBezTo>
                  <a:cubicBezTo>
                    <a:pt x="7865" y="5656"/>
                    <a:pt x="7851" y="5654"/>
                    <a:pt x="7835" y="5650"/>
                  </a:cubicBezTo>
                  <a:cubicBezTo>
                    <a:pt x="7813" y="5650"/>
                    <a:pt x="7813" y="5672"/>
                    <a:pt x="7791" y="5672"/>
                  </a:cubicBezTo>
                  <a:cubicBezTo>
                    <a:pt x="7813" y="5694"/>
                    <a:pt x="7813" y="5716"/>
                    <a:pt x="7835" y="5738"/>
                  </a:cubicBezTo>
                  <a:cubicBezTo>
                    <a:pt x="7835" y="5760"/>
                    <a:pt x="7857" y="5782"/>
                    <a:pt x="7857" y="5805"/>
                  </a:cubicBezTo>
                  <a:cubicBezTo>
                    <a:pt x="7901" y="5871"/>
                    <a:pt x="7879" y="5959"/>
                    <a:pt x="7769" y="6003"/>
                  </a:cubicBezTo>
                  <a:cubicBezTo>
                    <a:pt x="7747" y="6003"/>
                    <a:pt x="7725" y="6003"/>
                    <a:pt x="7725" y="6047"/>
                  </a:cubicBezTo>
                  <a:cubicBezTo>
                    <a:pt x="7747" y="6069"/>
                    <a:pt x="7769" y="6069"/>
                    <a:pt x="7791" y="6069"/>
                  </a:cubicBezTo>
                  <a:cubicBezTo>
                    <a:pt x="7835" y="6114"/>
                    <a:pt x="7901" y="6136"/>
                    <a:pt x="7946" y="6158"/>
                  </a:cubicBezTo>
                  <a:cubicBezTo>
                    <a:pt x="8012" y="6202"/>
                    <a:pt x="8034" y="6268"/>
                    <a:pt x="7990" y="6356"/>
                  </a:cubicBezTo>
                  <a:cubicBezTo>
                    <a:pt x="7968" y="6378"/>
                    <a:pt x="7968" y="6400"/>
                    <a:pt x="7946" y="6422"/>
                  </a:cubicBezTo>
                  <a:cubicBezTo>
                    <a:pt x="7946" y="6511"/>
                    <a:pt x="7901" y="6599"/>
                    <a:pt x="7835" y="6665"/>
                  </a:cubicBezTo>
                  <a:cubicBezTo>
                    <a:pt x="7813" y="6709"/>
                    <a:pt x="7769" y="6754"/>
                    <a:pt x="7769" y="6820"/>
                  </a:cubicBezTo>
                  <a:cubicBezTo>
                    <a:pt x="7769" y="6842"/>
                    <a:pt x="7747" y="6886"/>
                    <a:pt x="7725" y="6908"/>
                  </a:cubicBezTo>
                  <a:cubicBezTo>
                    <a:pt x="7659" y="6974"/>
                    <a:pt x="7637" y="7018"/>
                    <a:pt x="7637" y="7107"/>
                  </a:cubicBezTo>
                  <a:cubicBezTo>
                    <a:pt x="7637" y="7129"/>
                    <a:pt x="7637" y="7151"/>
                    <a:pt x="7615" y="7173"/>
                  </a:cubicBezTo>
                  <a:cubicBezTo>
                    <a:pt x="7570" y="7195"/>
                    <a:pt x="7548" y="7239"/>
                    <a:pt x="7482" y="7261"/>
                  </a:cubicBezTo>
                  <a:cubicBezTo>
                    <a:pt x="7460" y="7217"/>
                    <a:pt x="7438" y="7195"/>
                    <a:pt x="7416" y="7173"/>
                  </a:cubicBezTo>
                  <a:cubicBezTo>
                    <a:pt x="7416" y="7166"/>
                    <a:pt x="7411" y="7163"/>
                    <a:pt x="7404" y="7163"/>
                  </a:cubicBezTo>
                  <a:cubicBezTo>
                    <a:pt x="7389" y="7163"/>
                    <a:pt x="7364" y="7173"/>
                    <a:pt x="7350" y="7173"/>
                  </a:cubicBezTo>
                  <a:cubicBezTo>
                    <a:pt x="7328" y="7195"/>
                    <a:pt x="7350" y="7217"/>
                    <a:pt x="7350" y="7239"/>
                  </a:cubicBezTo>
                  <a:cubicBezTo>
                    <a:pt x="7372" y="7239"/>
                    <a:pt x="7372" y="7239"/>
                    <a:pt x="7372" y="7261"/>
                  </a:cubicBezTo>
                  <a:cubicBezTo>
                    <a:pt x="7460" y="7305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48"/>
                  </a:cubicBezTo>
                  <a:cubicBezTo>
                    <a:pt x="7548" y="7614"/>
                    <a:pt x="7548" y="7680"/>
                    <a:pt x="7526" y="7725"/>
                  </a:cubicBezTo>
                  <a:cubicBezTo>
                    <a:pt x="7526" y="7747"/>
                    <a:pt x="7526" y="7791"/>
                    <a:pt x="7548" y="7813"/>
                  </a:cubicBezTo>
                  <a:cubicBezTo>
                    <a:pt x="7592" y="7879"/>
                    <a:pt x="7615" y="7967"/>
                    <a:pt x="7592" y="8056"/>
                  </a:cubicBezTo>
                  <a:cubicBezTo>
                    <a:pt x="7570" y="8144"/>
                    <a:pt x="7592" y="8188"/>
                    <a:pt x="7681" y="8232"/>
                  </a:cubicBezTo>
                  <a:cubicBezTo>
                    <a:pt x="7747" y="8254"/>
                    <a:pt x="7791" y="8298"/>
                    <a:pt x="7857" y="8320"/>
                  </a:cubicBezTo>
                  <a:cubicBezTo>
                    <a:pt x="7901" y="8343"/>
                    <a:pt x="7990" y="8343"/>
                    <a:pt x="8034" y="8387"/>
                  </a:cubicBezTo>
                  <a:cubicBezTo>
                    <a:pt x="8056" y="8387"/>
                    <a:pt x="8100" y="8409"/>
                    <a:pt x="8122" y="8431"/>
                  </a:cubicBezTo>
                  <a:cubicBezTo>
                    <a:pt x="8144" y="8497"/>
                    <a:pt x="8122" y="8563"/>
                    <a:pt x="8188" y="8607"/>
                  </a:cubicBezTo>
                  <a:cubicBezTo>
                    <a:pt x="8255" y="8629"/>
                    <a:pt x="8321" y="8629"/>
                    <a:pt x="8387" y="8652"/>
                  </a:cubicBezTo>
                  <a:cubicBezTo>
                    <a:pt x="8409" y="8696"/>
                    <a:pt x="8431" y="8718"/>
                    <a:pt x="8431" y="8762"/>
                  </a:cubicBezTo>
                  <a:cubicBezTo>
                    <a:pt x="8453" y="8806"/>
                    <a:pt x="8453" y="8828"/>
                    <a:pt x="8409" y="8850"/>
                  </a:cubicBezTo>
                  <a:cubicBezTo>
                    <a:pt x="8365" y="8872"/>
                    <a:pt x="8365" y="8872"/>
                    <a:pt x="8365" y="8894"/>
                  </a:cubicBezTo>
                  <a:cubicBezTo>
                    <a:pt x="8343" y="8938"/>
                    <a:pt x="8321" y="8960"/>
                    <a:pt x="8299" y="8960"/>
                  </a:cubicBezTo>
                  <a:cubicBezTo>
                    <a:pt x="8255" y="8960"/>
                    <a:pt x="8232" y="8960"/>
                    <a:pt x="8210" y="8983"/>
                  </a:cubicBezTo>
                  <a:cubicBezTo>
                    <a:pt x="8188" y="9071"/>
                    <a:pt x="8188" y="9159"/>
                    <a:pt x="8166" y="9269"/>
                  </a:cubicBezTo>
                  <a:cubicBezTo>
                    <a:pt x="8100" y="9314"/>
                    <a:pt x="8056" y="9402"/>
                    <a:pt x="8034" y="9490"/>
                  </a:cubicBezTo>
                  <a:cubicBezTo>
                    <a:pt x="8012" y="9578"/>
                    <a:pt x="7968" y="9645"/>
                    <a:pt x="7901" y="9689"/>
                  </a:cubicBezTo>
                  <a:cubicBezTo>
                    <a:pt x="7901" y="9777"/>
                    <a:pt x="7901" y="9843"/>
                    <a:pt x="7901" y="9932"/>
                  </a:cubicBezTo>
                  <a:cubicBezTo>
                    <a:pt x="7857" y="9954"/>
                    <a:pt x="7835" y="9954"/>
                    <a:pt x="7791" y="9954"/>
                  </a:cubicBezTo>
                  <a:cubicBezTo>
                    <a:pt x="7791" y="9998"/>
                    <a:pt x="7791" y="10020"/>
                    <a:pt x="7769" y="10064"/>
                  </a:cubicBezTo>
                  <a:cubicBezTo>
                    <a:pt x="7769" y="10108"/>
                    <a:pt x="7769" y="10152"/>
                    <a:pt x="7747" y="10196"/>
                  </a:cubicBezTo>
                  <a:cubicBezTo>
                    <a:pt x="7725" y="10263"/>
                    <a:pt x="7703" y="10307"/>
                    <a:pt x="7747" y="10373"/>
                  </a:cubicBezTo>
                  <a:cubicBezTo>
                    <a:pt x="7765" y="10409"/>
                    <a:pt x="7739" y="10445"/>
                    <a:pt x="7705" y="10445"/>
                  </a:cubicBezTo>
                  <a:cubicBezTo>
                    <a:pt x="7697" y="10445"/>
                    <a:pt x="7689" y="10443"/>
                    <a:pt x="7681" y="10439"/>
                  </a:cubicBezTo>
                  <a:cubicBezTo>
                    <a:pt x="7615" y="10417"/>
                    <a:pt x="7526" y="10395"/>
                    <a:pt x="7460" y="10351"/>
                  </a:cubicBezTo>
                  <a:cubicBezTo>
                    <a:pt x="7429" y="10335"/>
                    <a:pt x="7398" y="10320"/>
                    <a:pt x="7366" y="10320"/>
                  </a:cubicBezTo>
                  <a:cubicBezTo>
                    <a:pt x="7353" y="10320"/>
                    <a:pt x="7341" y="10322"/>
                    <a:pt x="7328" y="10329"/>
                  </a:cubicBezTo>
                  <a:cubicBezTo>
                    <a:pt x="7295" y="10340"/>
                    <a:pt x="7261" y="10345"/>
                    <a:pt x="7228" y="10345"/>
                  </a:cubicBezTo>
                  <a:cubicBezTo>
                    <a:pt x="7195" y="10345"/>
                    <a:pt x="7162" y="10340"/>
                    <a:pt x="7129" y="10329"/>
                  </a:cubicBezTo>
                  <a:cubicBezTo>
                    <a:pt x="7107" y="10307"/>
                    <a:pt x="7063" y="10307"/>
                    <a:pt x="7019" y="10307"/>
                  </a:cubicBezTo>
                  <a:cubicBezTo>
                    <a:pt x="6930" y="10307"/>
                    <a:pt x="6848" y="10301"/>
                    <a:pt x="6765" y="10301"/>
                  </a:cubicBezTo>
                  <a:cubicBezTo>
                    <a:pt x="6682" y="10301"/>
                    <a:pt x="6599" y="10307"/>
                    <a:pt x="6511" y="10329"/>
                  </a:cubicBezTo>
                  <a:cubicBezTo>
                    <a:pt x="6357" y="10351"/>
                    <a:pt x="6202" y="10395"/>
                    <a:pt x="6136" y="10572"/>
                  </a:cubicBezTo>
                  <a:cubicBezTo>
                    <a:pt x="6136" y="10572"/>
                    <a:pt x="6136" y="10572"/>
                    <a:pt x="6114" y="10594"/>
                  </a:cubicBezTo>
                  <a:cubicBezTo>
                    <a:pt x="6092" y="10638"/>
                    <a:pt x="6070" y="10682"/>
                    <a:pt x="6070" y="10748"/>
                  </a:cubicBezTo>
                  <a:cubicBezTo>
                    <a:pt x="6092" y="10792"/>
                    <a:pt x="6070" y="10836"/>
                    <a:pt x="6048" y="10881"/>
                  </a:cubicBezTo>
                  <a:cubicBezTo>
                    <a:pt x="6026" y="10947"/>
                    <a:pt x="6003" y="11013"/>
                    <a:pt x="5981" y="11057"/>
                  </a:cubicBezTo>
                  <a:cubicBezTo>
                    <a:pt x="5981" y="11123"/>
                    <a:pt x="6003" y="11167"/>
                    <a:pt x="6003" y="11212"/>
                  </a:cubicBezTo>
                  <a:cubicBezTo>
                    <a:pt x="6026" y="11278"/>
                    <a:pt x="5937" y="11278"/>
                    <a:pt x="5915" y="11322"/>
                  </a:cubicBezTo>
                  <a:cubicBezTo>
                    <a:pt x="5915" y="11476"/>
                    <a:pt x="5915" y="11476"/>
                    <a:pt x="5827" y="11565"/>
                  </a:cubicBezTo>
                  <a:cubicBezTo>
                    <a:pt x="5783" y="11587"/>
                    <a:pt x="5739" y="11609"/>
                    <a:pt x="5694" y="11653"/>
                  </a:cubicBezTo>
                  <a:cubicBezTo>
                    <a:pt x="5672" y="11675"/>
                    <a:pt x="5650" y="11697"/>
                    <a:pt x="5628" y="11741"/>
                  </a:cubicBezTo>
                  <a:cubicBezTo>
                    <a:pt x="5606" y="11785"/>
                    <a:pt x="5562" y="11830"/>
                    <a:pt x="5518" y="11852"/>
                  </a:cubicBezTo>
                  <a:cubicBezTo>
                    <a:pt x="5452" y="11896"/>
                    <a:pt x="5386" y="11962"/>
                    <a:pt x="5363" y="12028"/>
                  </a:cubicBezTo>
                  <a:cubicBezTo>
                    <a:pt x="5319" y="12094"/>
                    <a:pt x="5253" y="12139"/>
                    <a:pt x="5165" y="12161"/>
                  </a:cubicBezTo>
                  <a:cubicBezTo>
                    <a:pt x="5077" y="12161"/>
                    <a:pt x="4988" y="12205"/>
                    <a:pt x="4922" y="12249"/>
                  </a:cubicBezTo>
                  <a:cubicBezTo>
                    <a:pt x="4878" y="12315"/>
                    <a:pt x="4812" y="12337"/>
                    <a:pt x="4723" y="12337"/>
                  </a:cubicBezTo>
                  <a:lnTo>
                    <a:pt x="4635" y="12337"/>
                  </a:lnTo>
                  <a:cubicBezTo>
                    <a:pt x="4591" y="12337"/>
                    <a:pt x="4569" y="12315"/>
                    <a:pt x="4547" y="12293"/>
                  </a:cubicBezTo>
                  <a:cubicBezTo>
                    <a:pt x="4547" y="12359"/>
                    <a:pt x="4547" y="12403"/>
                    <a:pt x="4547" y="12447"/>
                  </a:cubicBezTo>
                  <a:cubicBezTo>
                    <a:pt x="4547" y="12580"/>
                    <a:pt x="4525" y="12580"/>
                    <a:pt x="4392" y="12646"/>
                  </a:cubicBezTo>
                  <a:lnTo>
                    <a:pt x="4370" y="12646"/>
                  </a:lnTo>
                  <a:cubicBezTo>
                    <a:pt x="4370" y="12668"/>
                    <a:pt x="4348" y="12668"/>
                    <a:pt x="4348" y="12690"/>
                  </a:cubicBezTo>
                  <a:cubicBezTo>
                    <a:pt x="4348" y="12690"/>
                    <a:pt x="4348" y="12712"/>
                    <a:pt x="4348" y="12734"/>
                  </a:cubicBezTo>
                  <a:cubicBezTo>
                    <a:pt x="4326" y="12734"/>
                    <a:pt x="4304" y="12756"/>
                    <a:pt x="4282" y="12756"/>
                  </a:cubicBezTo>
                  <a:cubicBezTo>
                    <a:pt x="4260" y="12756"/>
                    <a:pt x="4238" y="12734"/>
                    <a:pt x="4238" y="12734"/>
                  </a:cubicBezTo>
                  <a:cubicBezTo>
                    <a:pt x="4216" y="12646"/>
                    <a:pt x="4194" y="12558"/>
                    <a:pt x="4216" y="12470"/>
                  </a:cubicBezTo>
                  <a:cubicBezTo>
                    <a:pt x="4260" y="12425"/>
                    <a:pt x="4304" y="12403"/>
                    <a:pt x="4326" y="12381"/>
                  </a:cubicBezTo>
                  <a:cubicBezTo>
                    <a:pt x="4392" y="12315"/>
                    <a:pt x="4459" y="12249"/>
                    <a:pt x="4503" y="12183"/>
                  </a:cubicBezTo>
                  <a:cubicBezTo>
                    <a:pt x="4569" y="12116"/>
                    <a:pt x="4591" y="12028"/>
                    <a:pt x="4525" y="11940"/>
                  </a:cubicBezTo>
                  <a:cubicBezTo>
                    <a:pt x="4503" y="11940"/>
                    <a:pt x="4503" y="11896"/>
                    <a:pt x="4547" y="11874"/>
                  </a:cubicBezTo>
                  <a:cubicBezTo>
                    <a:pt x="4569" y="11874"/>
                    <a:pt x="4591" y="11852"/>
                    <a:pt x="4613" y="11852"/>
                  </a:cubicBezTo>
                  <a:cubicBezTo>
                    <a:pt x="4679" y="11807"/>
                    <a:pt x="4768" y="11763"/>
                    <a:pt x="4790" y="11675"/>
                  </a:cubicBezTo>
                  <a:cubicBezTo>
                    <a:pt x="4834" y="11565"/>
                    <a:pt x="4878" y="11476"/>
                    <a:pt x="4944" y="11388"/>
                  </a:cubicBezTo>
                  <a:cubicBezTo>
                    <a:pt x="4988" y="11344"/>
                    <a:pt x="5010" y="11322"/>
                    <a:pt x="5032" y="11278"/>
                  </a:cubicBezTo>
                  <a:cubicBezTo>
                    <a:pt x="5077" y="11145"/>
                    <a:pt x="5077" y="11145"/>
                    <a:pt x="5187" y="11079"/>
                  </a:cubicBezTo>
                  <a:cubicBezTo>
                    <a:pt x="5209" y="11013"/>
                    <a:pt x="5231" y="10947"/>
                    <a:pt x="5253" y="10903"/>
                  </a:cubicBezTo>
                  <a:cubicBezTo>
                    <a:pt x="5297" y="10836"/>
                    <a:pt x="5341" y="10748"/>
                    <a:pt x="5363" y="10660"/>
                  </a:cubicBezTo>
                  <a:cubicBezTo>
                    <a:pt x="5386" y="10616"/>
                    <a:pt x="5408" y="10572"/>
                    <a:pt x="5430" y="10549"/>
                  </a:cubicBezTo>
                  <a:cubicBezTo>
                    <a:pt x="5496" y="10483"/>
                    <a:pt x="5562" y="10395"/>
                    <a:pt x="5606" y="10307"/>
                  </a:cubicBezTo>
                  <a:cubicBezTo>
                    <a:pt x="5661" y="10234"/>
                    <a:pt x="5731" y="10191"/>
                    <a:pt x="5804" y="10191"/>
                  </a:cubicBezTo>
                  <a:cubicBezTo>
                    <a:pt x="5819" y="10191"/>
                    <a:pt x="5834" y="10193"/>
                    <a:pt x="5849" y="10196"/>
                  </a:cubicBezTo>
                  <a:cubicBezTo>
                    <a:pt x="5871" y="10196"/>
                    <a:pt x="5871" y="10174"/>
                    <a:pt x="5893" y="10174"/>
                  </a:cubicBezTo>
                  <a:cubicBezTo>
                    <a:pt x="5893" y="10152"/>
                    <a:pt x="5871" y="10130"/>
                    <a:pt x="5893" y="10108"/>
                  </a:cubicBezTo>
                  <a:cubicBezTo>
                    <a:pt x="5915" y="10064"/>
                    <a:pt x="5937" y="10020"/>
                    <a:pt x="5959" y="9976"/>
                  </a:cubicBezTo>
                  <a:cubicBezTo>
                    <a:pt x="5959" y="9954"/>
                    <a:pt x="5981" y="9954"/>
                    <a:pt x="6003" y="9932"/>
                  </a:cubicBezTo>
                  <a:cubicBezTo>
                    <a:pt x="6003" y="9932"/>
                    <a:pt x="6026" y="9954"/>
                    <a:pt x="6026" y="9954"/>
                  </a:cubicBezTo>
                  <a:cubicBezTo>
                    <a:pt x="6048" y="9976"/>
                    <a:pt x="6048" y="9976"/>
                    <a:pt x="6070" y="9976"/>
                  </a:cubicBezTo>
                  <a:cubicBezTo>
                    <a:pt x="6070" y="9954"/>
                    <a:pt x="6092" y="9932"/>
                    <a:pt x="6070" y="9932"/>
                  </a:cubicBezTo>
                  <a:cubicBezTo>
                    <a:pt x="6070" y="9909"/>
                    <a:pt x="6048" y="9887"/>
                    <a:pt x="6026" y="9843"/>
                  </a:cubicBezTo>
                  <a:cubicBezTo>
                    <a:pt x="6026" y="9821"/>
                    <a:pt x="6048" y="9777"/>
                    <a:pt x="6026" y="9733"/>
                  </a:cubicBezTo>
                  <a:cubicBezTo>
                    <a:pt x="6026" y="9711"/>
                    <a:pt x="6026" y="9689"/>
                    <a:pt x="6003" y="9667"/>
                  </a:cubicBezTo>
                  <a:cubicBezTo>
                    <a:pt x="5981" y="9645"/>
                    <a:pt x="5937" y="9645"/>
                    <a:pt x="5937" y="9601"/>
                  </a:cubicBezTo>
                  <a:cubicBezTo>
                    <a:pt x="5937" y="9578"/>
                    <a:pt x="5915" y="9534"/>
                    <a:pt x="5915" y="9512"/>
                  </a:cubicBezTo>
                  <a:cubicBezTo>
                    <a:pt x="5937" y="9490"/>
                    <a:pt x="5981" y="9446"/>
                    <a:pt x="6003" y="9424"/>
                  </a:cubicBezTo>
                  <a:cubicBezTo>
                    <a:pt x="6048" y="9380"/>
                    <a:pt x="6048" y="9336"/>
                    <a:pt x="6048" y="9292"/>
                  </a:cubicBezTo>
                  <a:cubicBezTo>
                    <a:pt x="6070" y="9225"/>
                    <a:pt x="6114" y="9203"/>
                    <a:pt x="6180" y="9181"/>
                  </a:cubicBezTo>
                  <a:cubicBezTo>
                    <a:pt x="6268" y="9159"/>
                    <a:pt x="6312" y="9093"/>
                    <a:pt x="6290" y="9005"/>
                  </a:cubicBezTo>
                  <a:cubicBezTo>
                    <a:pt x="6290" y="8983"/>
                    <a:pt x="6290" y="8960"/>
                    <a:pt x="6290" y="8960"/>
                  </a:cubicBezTo>
                  <a:cubicBezTo>
                    <a:pt x="6334" y="8850"/>
                    <a:pt x="6401" y="8762"/>
                    <a:pt x="6445" y="8674"/>
                  </a:cubicBezTo>
                  <a:cubicBezTo>
                    <a:pt x="6467" y="8629"/>
                    <a:pt x="6467" y="8585"/>
                    <a:pt x="6445" y="8541"/>
                  </a:cubicBezTo>
                  <a:cubicBezTo>
                    <a:pt x="6423" y="8519"/>
                    <a:pt x="6423" y="8497"/>
                    <a:pt x="6423" y="8475"/>
                  </a:cubicBezTo>
                  <a:cubicBezTo>
                    <a:pt x="6423" y="8431"/>
                    <a:pt x="6445" y="8409"/>
                    <a:pt x="6445" y="8365"/>
                  </a:cubicBezTo>
                  <a:cubicBezTo>
                    <a:pt x="6379" y="8320"/>
                    <a:pt x="6334" y="8276"/>
                    <a:pt x="6312" y="8210"/>
                  </a:cubicBezTo>
                  <a:cubicBezTo>
                    <a:pt x="6312" y="8166"/>
                    <a:pt x="6334" y="8144"/>
                    <a:pt x="6357" y="8144"/>
                  </a:cubicBezTo>
                  <a:cubicBezTo>
                    <a:pt x="6367" y="8139"/>
                    <a:pt x="6377" y="8137"/>
                    <a:pt x="6387" y="8137"/>
                  </a:cubicBezTo>
                  <a:cubicBezTo>
                    <a:pt x="6404" y="8137"/>
                    <a:pt x="6422" y="8142"/>
                    <a:pt x="6440" y="8142"/>
                  </a:cubicBezTo>
                  <a:cubicBezTo>
                    <a:pt x="6456" y="8142"/>
                    <a:pt x="6473" y="8138"/>
                    <a:pt x="6489" y="8122"/>
                  </a:cubicBezTo>
                  <a:lnTo>
                    <a:pt x="6511" y="8122"/>
                  </a:lnTo>
                  <a:cubicBezTo>
                    <a:pt x="6489" y="8034"/>
                    <a:pt x="6533" y="7989"/>
                    <a:pt x="6599" y="7945"/>
                  </a:cubicBezTo>
                  <a:cubicBezTo>
                    <a:pt x="6612" y="7919"/>
                    <a:pt x="6633" y="7909"/>
                    <a:pt x="6661" y="7909"/>
                  </a:cubicBezTo>
                  <a:cubicBezTo>
                    <a:pt x="6681" y="7909"/>
                    <a:pt x="6704" y="7914"/>
                    <a:pt x="6732" y="7923"/>
                  </a:cubicBezTo>
                  <a:cubicBezTo>
                    <a:pt x="6754" y="7923"/>
                    <a:pt x="6776" y="7901"/>
                    <a:pt x="6798" y="7857"/>
                  </a:cubicBezTo>
                  <a:cubicBezTo>
                    <a:pt x="6776" y="7813"/>
                    <a:pt x="6754" y="7769"/>
                    <a:pt x="6754" y="7725"/>
                  </a:cubicBezTo>
                  <a:cubicBezTo>
                    <a:pt x="6732" y="7703"/>
                    <a:pt x="6732" y="7703"/>
                    <a:pt x="6710" y="7703"/>
                  </a:cubicBezTo>
                  <a:cubicBezTo>
                    <a:pt x="6621" y="7680"/>
                    <a:pt x="6555" y="7636"/>
                    <a:pt x="6577" y="7526"/>
                  </a:cubicBezTo>
                  <a:cubicBezTo>
                    <a:pt x="6577" y="7482"/>
                    <a:pt x="6555" y="7438"/>
                    <a:pt x="6511" y="7438"/>
                  </a:cubicBezTo>
                  <a:cubicBezTo>
                    <a:pt x="6489" y="7416"/>
                    <a:pt x="6467" y="7416"/>
                    <a:pt x="6445" y="7394"/>
                  </a:cubicBezTo>
                  <a:cubicBezTo>
                    <a:pt x="6401" y="7371"/>
                    <a:pt x="6357" y="7349"/>
                    <a:pt x="6312" y="7349"/>
                  </a:cubicBezTo>
                  <a:cubicBezTo>
                    <a:pt x="6298" y="7357"/>
                    <a:pt x="6283" y="7359"/>
                    <a:pt x="6269" y="7359"/>
                  </a:cubicBezTo>
                  <a:cubicBezTo>
                    <a:pt x="6241" y="7359"/>
                    <a:pt x="6217" y="7349"/>
                    <a:pt x="6202" y="7349"/>
                  </a:cubicBezTo>
                  <a:cubicBezTo>
                    <a:pt x="6158" y="7327"/>
                    <a:pt x="6092" y="7305"/>
                    <a:pt x="6070" y="7261"/>
                  </a:cubicBezTo>
                  <a:cubicBezTo>
                    <a:pt x="5937" y="7173"/>
                    <a:pt x="5805" y="7107"/>
                    <a:pt x="5672" y="7040"/>
                  </a:cubicBezTo>
                  <a:cubicBezTo>
                    <a:pt x="5584" y="6996"/>
                    <a:pt x="5452" y="6974"/>
                    <a:pt x="5363" y="6930"/>
                  </a:cubicBezTo>
                  <a:lnTo>
                    <a:pt x="5275" y="6930"/>
                  </a:lnTo>
                  <a:cubicBezTo>
                    <a:pt x="5231" y="6930"/>
                    <a:pt x="5187" y="6952"/>
                    <a:pt x="5187" y="7018"/>
                  </a:cubicBezTo>
                  <a:cubicBezTo>
                    <a:pt x="5209" y="7040"/>
                    <a:pt x="5209" y="7063"/>
                    <a:pt x="5209" y="7107"/>
                  </a:cubicBezTo>
                  <a:cubicBezTo>
                    <a:pt x="5231" y="7129"/>
                    <a:pt x="5231" y="7151"/>
                    <a:pt x="5209" y="7173"/>
                  </a:cubicBezTo>
                  <a:cubicBezTo>
                    <a:pt x="5187" y="7195"/>
                    <a:pt x="5209" y="7239"/>
                    <a:pt x="5209" y="7261"/>
                  </a:cubicBezTo>
                  <a:cubicBezTo>
                    <a:pt x="5231" y="7305"/>
                    <a:pt x="5231" y="7371"/>
                    <a:pt x="5231" y="7416"/>
                  </a:cubicBezTo>
                  <a:cubicBezTo>
                    <a:pt x="5209" y="7482"/>
                    <a:pt x="5209" y="7570"/>
                    <a:pt x="5187" y="7636"/>
                  </a:cubicBezTo>
                  <a:cubicBezTo>
                    <a:pt x="5121" y="7703"/>
                    <a:pt x="5054" y="7769"/>
                    <a:pt x="4966" y="7835"/>
                  </a:cubicBezTo>
                  <a:cubicBezTo>
                    <a:pt x="4922" y="7879"/>
                    <a:pt x="4900" y="7923"/>
                    <a:pt x="4922" y="7989"/>
                  </a:cubicBezTo>
                  <a:cubicBezTo>
                    <a:pt x="4922" y="8012"/>
                    <a:pt x="4944" y="8012"/>
                    <a:pt x="4944" y="8034"/>
                  </a:cubicBezTo>
                  <a:cubicBezTo>
                    <a:pt x="4966" y="8100"/>
                    <a:pt x="4944" y="8166"/>
                    <a:pt x="4900" y="8210"/>
                  </a:cubicBezTo>
                  <a:cubicBezTo>
                    <a:pt x="4856" y="8254"/>
                    <a:pt x="4834" y="8298"/>
                    <a:pt x="4790" y="8343"/>
                  </a:cubicBezTo>
                  <a:cubicBezTo>
                    <a:pt x="4768" y="8409"/>
                    <a:pt x="4723" y="8475"/>
                    <a:pt x="4679" y="8519"/>
                  </a:cubicBezTo>
                  <a:cubicBezTo>
                    <a:pt x="4657" y="8541"/>
                    <a:pt x="4635" y="8585"/>
                    <a:pt x="4635" y="8607"/>
                  </a:cubicBezTo>
                  <a:cubicBezTo>
                    <a:pt x="4613" y="8696"/>
                    <a:pt x="4569" y="8784"/>
                    <a:pt x="4613" y="8872"/>
                  </a:cubicBezTo>
                  <a:cubicBezTo>
                    <a:pt x="4613" y="8872"/>
                    <a:pt x="4613" y="8894"/>
                    <a:pt x="4613" y="8916"/>
                  </a:cubicBezTo>
                  <a:cubicBezTo>
                    <a:pt x="4569" y="8938"/>
                    <a:pt x="4525" y="8938"/>
                    <a:pt x="4481" y="8960"/>
                  </a:cubicBezTo>
                  <a:cubicBezTo>
                    <a:pt x="4420" y="8997"/>
                    <a:pt x="4366" y="9013"/>
                    <a:pt x="4311" y="9013"/>
                  </a:cubicBezTo>
                  <a:cubicBezTo>
                    <a:pt x="4266" y="9013"/>
                    <a:pt x="4221" y="9002"/>
                    <a:pt x="4172" y="8983"/>
                  </a:cubicBezTo>
                  <a:cubicBezTo>
                    <a:pt x="4128" y="8983"/>
                    <a:pt x="4105" y="8960"/>
                    <a:pt x="4061" y="8938"/>
                  </a:cubicBezTo>
                  <a:cubicBezTo>
                    <a:pt x="3982" y="8891"/>
                    <a:pt x="3902" y="8854"/>
                    <a:pt x="3814" y="8854"/>
                  </a:cubicBezTo>
                  <a:cubicBezTo>
                    <a:pt x="3780" y="8854"/>
                    <a:pt x="3745" y="8860"/>
                    <a:pt x="3708" y="8872"/>
                  </a:cubicBezTo>
                  <a:cubicBezTo>
                    <a:pt x="3686" y="8872"/>
                    <a:pt x="3642" y="8850"/>
                    <a:pt x="3598" y="8850"/>
                  </a:cubicBezTo>
                  <a:cubicBezTo>
                    <a:pt x="3576" y="8850"/>
                    <a:pt x="3554" y="8828"/>
                    <a:pt x="3532" y="8828"/>
                  </a:cubicBezTo>
                  <a:cubicBezTo>
                    <a:pt x="3519" y="8822"/>
                    <a:pt x="3508" y="8819"/>
                    <a:pt x="3498" y="8819"/>
                  </a:cubicBezTo>
                  <a:cubicBezTo>
                    <a:pt x="3475" y="8819"/>
                    <a:pt x="3459" y="8835"/>
                    <a:pt x="3443" y="8850"/>
                  </a:cubicBezTo>
                  <a:cubicBezTo>
                    <a:pt x="3399" y="8894"/>
                    <a:pt x="3355" y="8960"/>
                    <a:pt x="3355" y="9049"/>
                  </a:cubicBezTo>
                  <a:cubicBezTo>
                    <a:pt x="3355" y="9115"/>
                    <a:pt x="3355" y="9159"/>
                    <a:pt x="3355" y="9225"/>
                  </a:cubicBezTo>
                  <a:cubicBezTo>
                    <a:pt x="3355" y="9336"/>
                    <a:pt x="3399" y="9402"/>
                    <a:pt x="3488" y="9446"/>
                  </a:cubicBezTo>
                  <a:cubicBezTo>
                    <a:pt x="3532" y="9468"/>
                    <a:pt x="3576" y="9490"/>
                    <a:pt x="3598" y="9512"/>
                  </a:cubicBezTo>
                  <a:cubicBezTo>
                    <a:pt x="3642" y="9534"/>
                    <a:pt x="3664" y="9534"/>
                    <a:pt x="3708" y="9556"/>
                  </a:cubicBezTo>
                  <a:cubicBezTo>
                    <a:pt x="3797" y="9623"/>
                    <a:pt x="3797" y="9667"/>
                    <a:pt x="3752" y="9733"/>
                  </a:cubicBezTo>
                  <a:cubicBezTo>
                    <a:pt x="3730" y="9777"/>
                    <a:pt x="3708" y="9799"/>
                    <a:pt x="3686" y="9821"/>
                  </a:cubicBezTo>
                  <a:cubicBezTo>
                    <a:pt x="3642" y="9887"/>
                    <a:pt x="3642" y="9932"/>
                    <a:pt x="3686" y="9998"/>
                  </a:cubicBezTo>
                  <a:cubicBezTo>
                    <a:pt x="3686" y="10020"/>
                    <a:pt x="3708" y="10042"/>
                    <a:pt x="3730" y="10064"/>
                  </a:cubicBezTo>
                  <a:cubicBezTo>
                    <a:pt x="3708" y="10086"/>
                    <a:pt x="3708" y="10086"/>
                    <a:pt x="3708" y="10108"/>
                  </a:cubicBezTo>
                  <a:cubicBezTo>
                    <a:pt x="3664" y="10108"/>
                    <a:pt x="3620" y="10130"/>
                    <a:pt x="3620" y="10196"/>
                  </a:cubicBezTo>
                  <a:cubicBezTo>
                    <a:pt x="3620" y="10218"/>
                    <a:pt x="3576" y="10241"/>
                    <a:pt x="3554" y="10241"/>
                  </a:cubicBezTo>
                  <a:cubicBezTo>
                    <a:pt x="3510" y="10241"/>
                    <a:pt x="3488" y="10218"/>
                    <a:pt x="3443" y="10218"/>
                  </a:cubicBezTo>
                  <a:cubicBezTo>
                    <a:pt x="3443" y="10263"/>
                    <a:pt x="3465" y="10285"/>
                    <a:pt x="3488" y="10307"/>
                  </a:cubicBezTo>
                  <a:cubicBezTo>
                    <a:pt x="3488" y="10373"/>
                    <a:pt x="3488" y="10439"/>
                    <a:pt x="3443" y="10483"/>
                  </a:cubicBezTo>
                  <a:cubicBezTo>
                    <a:pt x="3421" y="10549"/>
                    <a:pt x="3399" y="10594"/>
                    <a:pt x="3421" y="10660"/>
                  </a:cubicBezTo>
                  <a:cubicBezTo>
                    <a:pt x="3421" y="10704"/>
                    <a:pt x="3399" y="10726"/>
                    <a:pt x="3355" y="10748"/>
                  </a:cubicBezTo>
                  <a:cubicBezTo>
                    <a:pt x="3333" y="10770"/>
                    <a:pt x="3311" y="10770"/>
                    <a:pt x="3289" y="10770"/>
                  </a:cubicBezTo>
                  <a:cubicBezTo>
                    <a:pt x="3267" y="10770"/>
                    <a:pt x="3267" y="10792"/>
                    <a:pt x="3267" y="10792"/>
                  </a:cubicBezTo>
                  <a:cubicBezTo>
                    <a:pt x="3289" y="10814"/>
                    <a:pt x="3289" y="10836"/>
                    <a:pt x="3311" y="10858"/>
                  </a:cubicBezTo>
                  <a:cubicBezTo>
                    <a:pt x="3275" y="10913"/>
                    <a:pt x="3238" y="10952"/>
                    <a:pt x="3177" y="10952"/>
                  </a:cubicBezTo>
                  <a:cubicBezTo>
                    <a:pt x="3164" y="10952"/>
                    <a:pt x="3150" y="10951"/>
                    <a:pt x="3134" y="10947"/>
                  </a:cubicBezTo>
                  <a:cubicBezTo>
                    <a:pt x="3090" y="10947"/>
                    <a:pt x="3046" y="10969"/>
                    <a:pt x="3024" y="11013"/>
                  </a:cubicBezTo>
                  <a:cubicBezTo>
                    <a:pt x="3002" y="11035"/>
                    <a:pt x="2980" y="11079"/>
                    <a:pt x="2958" y="11101"/>
                  </a:cubicBezTo>
                  <a:cubicBezTo>
                    <a:pt x="2936" y="11167"/>
                    <a:pt x="2914" y="11234"/>
                    <a:pt x="2892" y="11278"/>
                  </a:cubicBezTo>
                  <a:cubicBezTo>
                    <a:pt x="2825" y="11322"/>
                    <a:pt x="2759" y="11344"/>
                    <a:pt x="2715" y="11432"/>
                  </a:cubicBezTo>
                  <a:cubicBezTo>
                    <a:pt x="2693" y="11454"/>
                    <a:pt x="2671" y="11454"/>
                    <a:pt x="2649" y="11476"/>
                  </a:cubicBezTo>
                  <a:cubicBezTo>
                    <a:pt x="2627" y="11476"/>
                    <a:pt x="2583" y="11476"/>
                    <a:pt x="2583" y="11498"/>
                  </a:cubicBezTo>
                  <a:cubicBezTo>
                    <a:pt x="2649" y="11697"/>
                    <a:pt x="2605" y="11874"/>
                    <a:pt x="2627" y="12072"/>
                  </a:cubicBezTo>
                  <a:cubicBezTo>
                    <a:pt x="2583" y="12094"/>
                    <a:pt x="2561" y="12094"/>
                    <a:pt x="2539" y="12094"/>
                  </a:cubicBezTo>
                  <a:cubicBezTo>
                    <a:pt x="2516" y="12116"/>
                    <a:pt x="2472" y="12116"/>
                    <a:pt x="2472" y="12139"/>
                  </a:cubicBezTo>
                  <a:cubicBezTo>
                    <a:pt x="2428" y="12183"/>
                    <a:pt x="2362" y="12249"/>
                    <a:pt x="2362" y="12337"/>
                  </a:cubicBezTo>
                  <a:cubicBezTo>
                    <a:pt x="2384" y="12425"/>
                    <a:pt x="2340" y="12470"/>
                    <a:pt x="2252" y="12492"/>
                  </a:cubicBezTo>
                  <a:cubicBezTo>
                    <a:pt x="2208" y="12503"/>
                    <a:pt x="2169" y="12508"/>
                    <a:pt x="2130" y="12508"/>
                  </a:cubicBezTo>
                  <a:cubicBezTo>
                    <a:pt x="2092" y="12508"/>
                    <a:pt x="2053" y="12503"/>
                    <a:pt x="2009" y="12492"/>
                  </a:cubicBezTo>
                  <a:cubicBezTo>
                    <a:pt x="1994" y="12492"/>
                    <a:pt x="1970" y="12482"/>
                    <a:pt x="1948" y="12482"/>
                  </a:cubicBezTo>
                  <a:cubicBezTo>
                    <a:pt x="1938" y="12482"/>
                    <a:pt x="1928" y="12484"/>
                    <a:pt x="1921" y="12492"/>
                  </a:cubicBezTo>
                  <a:cubicBezTo>
                    <a:pt x="1899" y="12536"/>
                    <a:pt x="1921" y="12558"/>
                    <a:pt x="1943" y="12580"/>
                  </a:cubicBezTo>
                  <a:cubicBezTo>
                    <a:pt x="1965" y="12580"/>
                    <a:pt x="1965" y="12602"/>
                    <a:pt x="1965" y="12602"/>
                  </a:cubicBezTo>
                  <a:cubicBezTo>
                    <a:pt x="2009" y="12668"/>
                    <a:pt x="2009" y="12690"/>
                    <a:pt x="1943" y="12734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2999"/>
                    <a:pt x="1744" y="13021"/>
                  </a:cubicBezTo>
                  <a:cubicBezTo>
                    <a:pt x="1744" y="13087"/>
                    <a:pt x="1722" y="13132"/>
                    <a:pt x="1722" y="13198"/>
                  </a:cubicBezTo>
                  <a:cubicBezTo>
                    <a:pt x="1700" y="13220"/>
                    <a:pt x="1700" y="13242"/>
                    <a:pt x="1678" y="13264"/>
                  </a:cubicBezTo>
                  <a:cubicBezTo>
                    <a:pt x="1656" y="13308"/>
                    <a:pt x="1634" y="13352"/>
                    <a:pt x="1656" y="13419"/>
                  </a:cubicBezTo>
                  <a:cubicBezTo>
                    <a:pt x="1656" y="13419"/>
                    <a:pt x="1656" y="13441"/>
                    <a:pt x="1634" y="13463"/>
                  </a:cubicBezTo>
                  <a:cubicBezTo>
                    <a:pt x="1612" y="13529"/>
                    <a:pt x="1567" y="13617"/>
                    <a:pt x="1567" y="13705"/>
                  </a:cubicBezTo>
                  <a:cubicBezTo>
                    <a:pt x="1567" y="13705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16"/>
                    <a:pt x="1523" y="13838"/>
                    <a:pt x="1545" y="13860"/>
                  </a:cubicBezTo>
                  <a:cubicBezTo>
                    <a:pt x="1567" y="13904"/>
                    <a:pt x="1545" y="13948"/>
                    <a:pt x="1523" y="13992"/>
                  </a:cubicBezTo>
                  <a:cubicBezTo>
                    <a:pt x="1479" y="14036"/>
                    <a:pt x="1457" y="14103"/>
                    <a:pt x="1479" y="14169"/>
                  </a:cubicBezTo>
                  <a:cubicBezTo>
                    <a:pt x="1501" y="14191"/>
                    <a:pt x="1479" y="14213"/>
                    <a:pt x="1435" y="14235"/>
                  </a:cubicBezTo>
                  <a:cubicBezTo>
                    <a:pt x="1391" y="14257"/>
                    <a:pt x="1325" y="14301"/>
                    <a:pt x="1281" y="14323"/>
                  </a:cubicBezTo>
                  <a:cubicBezTo>
                    <a:pt x="1214" y="14368"/>
                    <a:pt x="1148" y="14434"/>
                    <a:pt x="1060" y="14456"/>
                  </a:cubicBezTo>
                  <a:lnTo>
                    <a:pt x="1038" y="14456"/>
                  </a:lnTo>
                  <a:cubicBezTo>
                    <a:pt x="1060" y="14478"/>
                    <a:pt x="1060" y="14500"/>
                    <a:pt x="1082" y="14500"/>
                  </a:cubicBezTo>
                  <a:cubicBezTo>
                    <a:pt x="1148" y="14544"/>
                    <a:pt x="1170" y="14588"/>
                    <a:pt x="1192" y="14654"/>
                  </a:cubicBezTo>
                  <a:cubicBezTo>
                    <a:pt x="1192" y="14721"/>
                    <a:pt x="1214" y="14809"/>
                    <a:pt x="1236" y="14853"/>
                  </a:cubicBezTo>
                  <a:cubicBezTo>
                    <a:pt x="1281" y="14897"/>
                    <a:pt x="1347" y="14919"/>
                    <a:pt x="1413" y="14963"/>
                  </a:cubicBezTo>
                  <a:cubicBezTo>
                    <a:pt x="1457" y="14985"/>
                    <a:pt x="1479" y="15008"/>
                    <a:pt x="1479" y="15052"/>
                  </a:cubicBezTo>
                  <a:cubicBezTo>
                    <a:pt x="1479" y="15074"/>
                    <a:pt x="1479" y="15096"/>
                    <a:pt x="1523" y="15096"/>
                  </a:cubicBezTo>
                  <a:cubicBezTo>
                    <a:pt x="1545" y="15074"/>
                    <a:pt x="1567" y="15052"/>
                    <a:pt x="1590" y="15030"/>
                  </a:cubicBezTo>
                  <a:cubicBezTo>
                    <a:pt x="1638" y="14993"/>
                    <a:pt x="1680" y="14977"/>
                    <a:pt x="1719" y="14977"/>
                  </a:cubicBezTo>
                  <a:cubicBezTo>
                    <a:pt x="1751" y="14977"/>
                    <a:pt x="1780" y="14988"/>
                    <a:pt x="1810" y="15008"/>
                  </a:cubicBezTo>
                  <a:cubicBezTo>
                    <a:pt x="1876" y="15052"/>
                    <a:pt x="1943" y="15096"/>
                    <a:pt x="2009" y="15140"/>
                  </a:cubicBezTo>
                  <a:cubicBezTo>
                    <a:pt x="2051" y="15112"/>
                    <a:pt x="2084" y="15084"/>
                    <a:pt x="2119" y="15084"/>
                  </a:cubicBezTo>
                  <a:cubicBezTo>
                    <a:pt x="2140" y="15084"/>
                    <a:pt x="2161" y="15094"/>
                    <a:pt x="2185" y="15118"/>
                  </a:cubicBezTo>
                  <a:cubicBezTo>
                    <a:pt x="2235" y="15148"/>
                    <a:pt x="2290" y="15160"/>
                    <a:pt x="2344" y="15160"/>
                  </a:cubicBezTo>
                  <a:cubicBezTo>
                    <a:pt x="2411" y="15160"/>
                    <a:pt x="2478" y="15142"/>
                    <a:pt x="2539" y="15118"/>
                  </a:cubicBezTo>
                  <a:cubicBezTo>
                    <a:pt x="2572" y="15096"/>
                    <a:pt x="2599" y="15085"/>
                    <a:pt x="2627" y="15085"/>
                  </a:cubicBezTo>
                  <a:cubicBezTo>
                    <a:pt x="2654" y="15085"/>
                    <a:pt x="2682" y="15096"/>
                    <a:pt x="2715" y="15118"/>
                  </a:cubicBezTo>
                  <a:cubicBezTo>
                    <a:pt x="2730" y="15133"/>
                    <a:pt x="2745" y="15140"/>
                    <a:pt x="2758" y="15140"/>
                  </a:cubicBezTo>
                  <a:cubicBezTo>
                    <a:pt x="2786" y="15140"/>
                    <a:pt x="2811" y="15111"/>
                    <a:pt x="2825" y="15052"/>
                  </a:cubicBezTo>
                  <a:cubicBezTo>
                    <a:pt x="2825" y="14985"/>
                    <a:pt x="2848" y="14919"/>
                    <a:pt x="2892" y="14875"/>
                  </a:cubicBezTo>
                  <a:cubicBezTo>
                    <a:pt x="2914" y="14809"/>
                    <a:pt x="2980" y="14743"/>
                    <a:pt x="2980" y="14676"/>
                  </a:cubicBezTo>
                  <a:cubicBezTo>
                    <a:pt x="2980" y="14654"/>
                    <a:pt x="3002" y="14654"/>
                    <a:pt x="3002" y="14654"/>
                  </a:cubicBezTo>
                  <a:cubicBezTo>
                    <a:pt x="3046" y="14632"/>
                    <a:pt x="3046" y="14588"/>
                    <a:pt x="3046" y="14566"/>
                  </a:cubicBezTo>
                  <a:cubicBezTo>
                    <a:pt x="3046" y="14544"/>
                    <a:pt x="3046" y="14500"/>
                    <a:pt x="3046" y="14500"/>
                  </a:cubicBezTo>
                  <a:cubicBezTo>
                    <a:pt x="3112" y="14434"/>
                    <a:pt x="3156" y="14390"/>
                    <a:pt x="3201" y="14345"/>
                  </a:cubicBezTo>
                  <a:cubicBezTo>
                    <a:pt x="3245" y="14323"/>
                    <a:pt x="3245" y="14301"/>
                    <a:pt x="3223" y="14279"/>
                  </a:cubicBezTo>
                  <a:cubicBezTo>
                    <a:pt x="3216" y="14273"/>
                    <a:pt x="3210" y="14270"/>
                    <a:pt x="3203" y="14270"/>
                  </a:cubicBezTo>
                  <a:cubicBezTo>
                    <a:pt x="3188" y="14270"/>
                    <a:pt x="3172" y="14286"/>
                    <a:pt x="3156" y="14301"/>
                  </a:cubicBezTo>
                  <a:cubicBezTo>
                    <a:pt x="3134" y="14301"/>
                    <a:pt x="3134" y="14301"/>
                    <a:pt x="3134" y="14323"/>
                  </a:cubicBezTo>
                  <a:cubicBezTo>
                    <a:pt x="3123" y="14334"/>
                    <a:pt x="3112" y="14340"/>
                    <a:pt x="3099" y="14340"/>
                  </a:cubicBezTo>
                  <a:cubicBezTo>
                    <a:pt x="3085" y="14340"/>
                    <a:pt x="3068" y="14334"/>
                    <a:pt x="3046" y="14323"/>
                  </a:cubicBezTo>
                  <a:cubicBezTo>
                    <a:pt x="3024" y="14323"/>
                    <a:pt x="3002" y="14301"/>
                    <a:pt x="2980" y="14279"/>
                  </a:cubicBezTo>
                  <a:cubicBezTo>
                    <a:pt x="3002" y="14213"/>
                    <a:pt x="3024" y="14191"/>
                    <a:pt x="3046" y="14147"/>
                  </a:cubicBezTo>
                  <a:cubicBezTo>
                    <a:pt x="3090" y="14081"/>
                    <a:pt x="3179" y="14103"/>
                    <a:pt x="3223" y="14059"/>
                  </a:cubicBezTo>
                  <a:cubicBezTo>
                    <a:pt x="3223" y="14036"/>
                    <a:pt x="3223" y="14014"/>
                    <a:pt x="3223" y="14014"/>
                  </a:cubicBezTo>
                  <a:cubicBezTo>
                    <a:pt x="3201" y="13948"/>
                    <a:pt x="3201" y="13904"/>
                    <a:pt x="3267" y="13860"/>
                  </a:cubicBezTo>
                  <a:cubicBezTo>
                    <a:pt x="3289" y="13816"/>
                    <a:pt x="3311" y="13772"/>
                    <a:pt x="3333" y="13728"/>
                  </a:cubicBezTo>
                  <a:cubicBezTo>
                    <a:pt x="3355" y="13683"/>
                    <a:pt x="3377" y="13617"/>
                    <a:pt x="3399" y="13551"/>
                  </a:cubicBezTo>
                  <a:cubicBezTo>
                    <a:pt x="3421" y="13529"/>
                    <a:pt x="3443" y="13507"/>
                    <a:pt x="3488" y="13507"/>
                  </a:cubicBezTo>
                  <a:cubicBezTo>
                    <a:pt x="3510" y="13507"/>
                    <a:pt x="3532" y="13485"/>
                    <a:pt x="3554" y="13485"/>
                  </a:cubicBezTo>
                  <a:cubicBezTo>
                    <a:pt x="3554" y="13396"/>
                    <a:pt x="3532" y="13308"/>
                    <a:pt x="3532" y="13220"/>
                  </a:cubicBezTo>
                  <a:cubicBezTo>
                    <a:pt x="3554" y="13220"/>
                    <a:pt x="3554" y="13220"/>
                    <a:pt x="3576" y="13198"/>
                  </a:cubicBezTo>
                  <a:cubicBezTo>
                    <a:pt x="3642" y="13198"/>
                    <a:pt x="3730" y="13198"/>
                    <a:pt x="3797" y="13132"/>
                  </a:cubicBezTo>
                  <a:cubicBezTo>
                    <a:pt x="3797" y="13110"/>
                    <a:pt x="3841" y="13110"/>
                    <a:pt x="3863" y="13087"/>
                  </a:cubicBezTo>
                  <a:lnTo>
                    <a:pt x="3951" y="13087"/>
                  </a:lnTo>
                  <a:cubicBezTo>
                    <a:pt x="3951" y="12911"/>
                    <a:pt x="4017" y="12823"/>
                    <a:pt x="4150" y="12779"/>
                  </a:cubicBezTo>
                  <a:cubicBezTo>
                    <a:pt x="4150" y="12823"/>
                    <a:pt x="4172" y="12867"/>
                    <a:pt x="4172" y="12889"/>
                  </a:cubicBezTo>
                  <a:cubicBezTo>
                    <a:pt x="4194" y="12933"/>
                    <a:pt x="4172" y="12955"/>
                    <a:pt x="4128" y="12977"/>
                  </a:cubicBezTo>
                  <a:cubicBezTo>
                    <a:pt x="4128" y="12977"/>
                    <a:pt x="4128" y="12999"/>
                    <a:pt x="4128" y="12999"/>
                  </a:cubicBezTo>
                  <a:cubicBezTo>
                    <a:pt x="4128" y="13043"/>
                    <a:pt x="4150" y="13065"/>
                    <a:pt x="4150" y="13087"/>
                  </a:cubicBezTo>
                  <a:cubicBezTo>
                    <a:pt x="4128" y="13132"/>
                    <a:pt x="4083" y="13176"/>
                    <a:pt x="4061" y="13220"/>
                  </a:cubicBezTo>
                  <a:cubicBezTo>
                    <a:pt x="4017" y="13286"/>
                    <a:pt x="3951" y="13242"/>
                    <a:pt x="3929" y="13308"/>
                  </a:cubicBezTo>
                  <a:cubicBezTo>
                    <a:pt x="3929" y="13308"/>
                    <a:pt x="3929" y="13330"/>
                    <a:pt x="3929" y="13330"/>
                  </a:cubicBezTo>
                  <a:cubicBezTo>
                    <a:pt x="4017" y="13352"/>
                    <a:pt x="4083" y="13441"/>
                    <a:pt x="4150" y="13529"/>
                  </a:cubicBezTo>
                  <a:cubicBezTo>
                    <a:pt x="4172" y="13551"/>
                    <a:pt x="4194" y="13595"/>
                    <a:pt x="4194" y="13617"/>
                  </a:cubicBezTo>
                  <a:cubicBezTo>
                    <a:pt x="4194" y="13705"/>
                    <a:pt x="4238" y="13750"/>
                    <a:pt x="4282" y="13816"/>
                  </a:cubicBezTo>
                  <a:cubicBezTo>
                    <a:pt x="4304" y="13838"/>
                    <a:pt x="4348" y="13860"/>
                    <a:pt x="4348" y="13904"/>
                  </a:cubicBezTo>
                  <a:cubicBezTo>
                    <a:pt x="4326" y="13948"/>
                    <a:pt x="4304" y="13970"/>
                    <a:pt x="4260" y="14014"/>
                  </a:cubicBezTo>
                  <a:cubicBezTo>
                    <a:pt x="4282" y="14036"/>
                    <a:pt x="4304" y="14036"/>
                    <a:pt x="4326" y="14036"/>
                  </a:cubicBezTo>
                  <a:cubicBezTo>
                    <a:pt x="4392" y="14081"/>
                    <a:pt x="4392" y="14125"/>
                    <a:pt x="4348" y="14169"/>
                  </a:cubicBezTo>
                  <a:cubicBezTo>
                    <a:pt x="4326" y="14213"/>
                    <a:pt x="4282" y="14279"/>
                    <a:pt x="4238" y="14323"/>
                  </a:cubicBezTo>
                  <a:cubicBezTo>
                    <a:pt x="4282" y="14368"/>
                    <a:pt x="4304" y="14434"/>
                    <a:pt x="4282" y="14500"/>
                  </a:cubicBezTo>
                  <a:cubicBezTo>
                    <a:pt x="4282" y="14543"/>
                    <a:pt x="4264" y="14567"/>
                    <a:pt x="4233" y="14567"/>
                  </a:cubicBezTo>
                  <a:cubicBezTo>
                    <a:pt x="4216" y="14567"/>
                    <a:pt x="4195" y="14560"/>
                    <a:pt x="4172" y="14544"/>
                  </a:cubicBezTo>
                  <a:cubicBezTo>
                    <a:pt x="4150" y="14544"/>
                    <a:pt x="4150" y="14522"/>
                    <a:pt x="4128" y="14522"/>
                  </a:cubicBezTo>
                  <a:cubicBezTo>
                    <a:pt x="4105" y="14522"/>
                    <a:pt x="4105" y="14522"/>
                    <a:pt x="4105" y="14544"/>
                  </a:cubicBezTo>
                  <a:cubicBezTo>
                    <a:pt x="4083" y="14566"/>
                    <a:pt x="4083" y="14588"/>
                    <a:pt x="4083" y="14632"/>
                  </a:cubicBezTo>
                  <a:cubicBezTo>
                    <a:pt x="4017" y="14588"/>
                    <a:pt x="4017" y="14588"/>
                    <a:pt x="3885" y="14566"/>
                  </a:cubicBezTo>
                  <a:cubicBezTo>
                    <a:pt x="3863" y="14566"/>
                    <a:pt x="3863" y="14566"/>
                    <a:pt x="3841" y="14544"/>
                  </a:cubicBezTo>
                  <a:cubicBezTo>
                    <a:pt x="3797" y="14544"/>
                    <a:pt x="3730" y="14544"/>
                    <a:pt x="3686" y="14566"/>
                  </a:cubicBezTo>
                  <a:cubicBezTo>
                    <a:pt x="3664" y="14566"/>
                    <a:pt x="3620" y="14588"/>
                    <a:pt x="3598" y="14588"/>
                  </a:cubicBezTo>
                  <a:cubicBezTo>
                    <a:pt x="3549" y="14580"/>
                    <a:pt x="3519" y="14575"/>
                    <a:pt x="3495" y="14575"/>
                  </a:cubicBezTo>
                  <a:cubicBezTo>
                    <a:pt x="3454" y="14575"/>
                    <a:pt x="3433" y="14590"/>
                    <a:pt x="3377" y="14632"/>
                  </a:cubicBezTo>
                  <a:cubicBezTo>
                    <a:pt x="3333" y="14632"/>
                    <a:pt x="3289" y="14610"/>
                    <a:pt x="3267" y="14588"/>
                  </a:cubicBezTo>
                  <a:cubicBezTo>
                    <a:pt x="3245" y="14588"/>
                    <a:pt x="3223" y="14588"/>
                    <a:pt x="3223" y="14632"/>
                  </a:cubicBezTo>
                  <a:cubicBezTo>
                    <a:pt x="3289" y="14676"/>
                    <a:pt x="3355" y="14743"/>
                    <a:pt x="3443" y="14809"/>
                  </a:cubicBezTo>
                  <a:cubicBezTo>
                    <a:pt x="3443" y="14831"/>
                    <a:pt x="3443" y="14831"/>
                    <a:pt x="3443" y="14853"/>
                  </a:cubicBezTo>
                  <a:cubicBezTo>
                    <a:pt x="3443" y="14919"/>
                    <a:pt x="3443" y="14963"/>
                    <a:pt x="3510" y="15008"/>
                  </a:cubicBezTo>
                  <a:cubicBezTo>
                    <a:pt x="3532" y="15030"/>
                    <a:pt x="3554" y="15074"/>
                    <a:pt x="3554" y="15118"/>
                  </a:cubicBezTo>
                  <a:cubicBezTo>
                    <a:pt x="3576" y="15228"/>
                    <a:pt x="3620" y="15317"/>
                    <a:pt x="3686" y="15427"/>
                  </a:cubicBezTo>
                  <a:cubicBezTo>
                    <a:pt x="3730" y="15493"/>
                    <a:pt x="3708" y="15493"/>
                    <a:pt x="3642" y="15537"/>
                  </a:cubicBezTo>
                  <a:cubicBezTo>
                    <a:pt x="3598" y="15537"/>
                    <a:pt x="3576" y="15471"/>
                    <a:pt x="3532" y="15471"/>
                  </a:cubicBezTo>
                  <a:cubicBezTo>
                    <a:pt x="3532" y="15493"/>
                    <a:pt x="3532" y="15493"/>
                    <a:pt x="3532" y="15493"/>
                  </a:cubicBezTo>
                  <a:cubicBezTo>
                    <a:pt x="3532" y="15515"/>
                    <a:pt x="3532" y="15537"/>
                    <a:pt x="3532" y="15537"/>
                  </a:cubicBezTo>
                  <a:cubicBezTo>
                    <a:pt x="3532" y="15559"/>
                    <a:pt x="3532" y="15581"/>
                    <a:pt x="3510" y="15603"/>
                  </a:cubicBezTo>
                  <a:cubicBezTo>
                    <a:pt x="3462" y="15667"/>
                    <a:pt x="3403" y="15719"/>
                    <a:pt x="3325" y="15719"/>
                  </a:cubicBezTo>
                  <a:cubicBezTo>
                    <a:pt x="3294" y="15719"/>
                    <a:pt x="3260" y="15710"/>
                    <a:pt x="3223" y="15692"/>
                  </a:cubicBezTo>
                  <a:cubicBezTo>
                    <a:pt x="3156" y="15670"/>
                    <a:pt x="3090" y="15670"/>
                    <a:pt x="3046" y="15670"/>
                  </a:cubicBezTo>
                  <a:cubicBezTo>
                    <a:pt x="2980" y="15670"/>
                    <a:pt x="2936" y="15714"/>
                    <a:pt x="2958" y="15780"/>
                  </a:cubicBezTo>
                  <a:cubicBezTo>
                    <a:pt x="2958" y="15824"/>
                    <a:pt x="2980" y="15846"/>
                    <a:pt x="2980" y="15890"/>
                  </a:cubicBezTo>
                  <a:cubicBezTo>
                    <a:pt x="3002" y="15934"/>
                    <a:pt x="2980" y="15979"/>
                    <a:pt x="2936" y="16001"/>
                  </a:cubicBezTo>
                  <a:cubicBezTo>
                    <a:pt x="2929" y="16007"/>
                    <a:pt x="2921" y="16010"/>
                    <a:pt x="2912" y="16010"/>
                  </a:cubicBezTo>
                  <a:cubicBezTo>
                    <a:pt x="2890" y="16010"/>
                    <a:pt x="2863" y="15994"/>
                    <a:pt x="2848" y="15979"/>
                  </a:cubicBezTo>
                  <a:cubicBezTo>
                    <a:pt x="2825" y="15979"/>
                    <a:pt x="2803" y="15957"/>
                    <a:pt x="2781" y="15934"/>
                  </a:cubicBezTo>
                  <a:lnTo>
                    <a:pt x="2759" y="15934"/>
                  </a:lnTo>
                  <a:cubicBezTo>
                    <a:pt x="2737" y="15957"/>
                    <a:pt x="2737" y="15957"/>
                    <a:pt x="2737" y="15979"/>
                  </a:cubicBezTo>
                  <a:cubicBezTo>
                    <a:pt x="2737" y="16001"/>
                    <a:pt x="2737" y="16023"/>
                    <a:pt x="2737" y="16045"/>
                  </a:cubicBezTo>
                  <a:cubicBezTo>
                    <a:pt x="2759" y="16089"/>
                    <a:pt x="2781" y="16155"/>
                    <a:pt x="2781" y="16199"/>
                  </a:cubicBezTo>
                  <a:cubicBezTo>
                    <a:pt x="2759" y="16398"/>
                    <a:pt x="2781" y="16420"/>
                    <a:pt x="2561" y="16486"/>
                  </a:cubicBezTo>
                  <a:cubicBezTo>
                    <a:pt x="2561" y="16486"/>
                    <a:pt x="2561" y="16508"/>
                    <a:pt x="2539" y="16508"/>
                  </a:cubicBezTo>
                  <a:cubicBezTo>
                    <a:pt x="2539" y="16530"/>
                    <a:pt x="2539" y="16552"/>
                    <a:pt x="2539" y="16574"/>
                  </a:cubicBezTo>
                  <a:lnTo>
                    <a:pt x="2450" y="16574"/>
                  </a:lnTo>
                  <a:cubicBezTo>
                    <a:pt x="2450" y="16597"/>
                    <a:pt x="2450" y="16619"/>
                    <a:pt x="2428" y="16619"/>
                  </a:cubicBezTo>
                  <a:cubicBezTo>
                    <a:pt x="2428" y="16641"/>
                    <a:pt x="2428" y="16663"/>
                    <a:pt x="2406" y="16663"/>
                  </a:cubicBezTo>
                  <a:cubicBezTo>
                    <a:pt x="2362" y="16663"/>
                    <a:pt x="2340" y="16641"/>
                    <a:pt x="2318" y="16641"/>
                  </a:cubicBezTo>
                  <a:cubicBezTo>
                    <a:pt x="2274" y="16641"/>
                    <a:pt x="2252" y="16663"/>
                    <a:pt x="2230" y="16663"/>
                  </a:cubicBezTo>
                  <a:cubicBezTo>
                    <a:pt x="2185" y="16729"/>
                    <a:pt x="2097" y="16751"/>
                    <a:pt x="2031" y="16773"/>
                  </a:cubicBezTo>
                  <a:cubicBezTo>
                    <a:pt x="1943" y="16817"/>
                    <a:pt x="1899" y="16883"/>
                    <a:pt x="1899" y="16972"/>
                  </a:cubicBezTo>
                  <a:cubicBezTo>
                    <a:pt x="1921" y="17038"/>
                    <a:pt x="1899" y="17104"/>
                    <a:pt x="1832" y="17148"/>
                  </a:cubicBezTo>
                  <a:cubicBezTo>
                    <a:pt x="1766" y="17170"/>
                    <a:pt x="1744" y="17237"/>
                    <a:pt x="1766" y="17303"/>
                  </a:cubicBezTo>
                  <a:cubicBezTo>
                    <a:pt x="1766" y="17347"/>
                    <a:pt x="1766" y="17413"/>
                    <a:pt x="1766" y="17479"/>
                  </a:cubicBezTo>
                  <a:cubicBezTo>
                    <a:pt x="1766" y="17501"/>
                    <a:pt x="1744" y="17523"/>
                    <a:pt x="1722" y="17546"/>
                  </a:cubicBezTo>
                  <a:cubicBezTo>
                    <a:pt x="1678" y="17546"/>
                    <a:pt x="1656" y="17523"/>
                    <a:pt x="1612" y="17523"/>
                  </a:cubicBezTo>
                  <a:cubicBezTo>
                    <a:pt x="1590" y="17523"/>
                    <a:pt x="1567" y="17523"/>
                    <a:pt x="1567" y="17568"/>
                  </a:cubicBezTo>
                  <a:cubicBezTo>
                    <a:pt x="1678" y="17634"/>
                    <a:pt x="1678" y="17634"/>
                    <a:pt x="1722" y="17766"/>
                  </a:cubicBezTo>
                  <a:cubicBezTo>
                    <a:pt x="1722" y="17788"/>
                    <a:pt x="1722" y="17788"/>
                    <a:pt x="1722" y="17810"/>
                  </a:cubicBezTo>
                  <a:cubicBezTo>
                    <a:pt x="1722" y="17877"/>
                    <a:pt x="1766" y="17921"/>
                    <a:pt x="1832" y="17921"/>
                  </a:cubicBezTo>
                  <a:cubicBezTo>
                    <a:pt x="1832" y="17921"/>
                    <a:pt x="1854" y="17943"/>
                    <a:pt x="1854" y="17943"/>
                  </a:cubicBezTo>
                  <a:cubicBezTo>
                    <a:pt x="1965" y="17987"/>
                    <a:pt x="2031" y="18053"/>
                    <a:pt x="2031" y="18186"/>
                  </a:cubicBezTo>
                  <a:cubicBezTo>
                    <a:pt x="2031" y="18208"/>
                    <a:pt x="2053" y="18252"/>
                    <a:pt x="2075" y="18274"/>
                  </a:cubicBezTo>
                  <a:cubicBezTo>
                    <a:pt x="2141" y="18340"/>
                    <a:pt x="2185" y="18428"/>
                    <a:pt x="2252" y="18495"/>
                  </a:cubicBezTo>
                  <a:cubicBezTo>
                    <a:pt x="2185" y="18627"/>
                    <a:pt x="2075" y="18737"/>
                    <a:pt x="1987" y="18803"/>
                  </a:cubicBezTo>
                  <a:cubicBezTo>
                    <a:pt x="1943" y="18826"/>
                    <a:pt x="1876" y="18848"/>
                    <a:pt x="1832" y="18848"/>
                  </a:cubicBezTo>
                  <a:cubicBezTo>
                    <a:pt x="1744" y="18870"/>
                    <a:pt x="1678" y="18870"/>
                    <a:pt x="1612" y="18870"/>
                  </a:cubicBezTo>
                  <a:cubicBezTo>
                    <a:pt x="1567" y="19002"/>
                    <a:pt x="1479" y="19090"/>
                    <a:pt x="1369" y="19157"/>
                  </a:cubicBezTo>
                  <a:cubicBezTo>
                    <a:pt x="1325" y="19135"/>
                    <a:pt x="1259" y="19112"/>
                    <a:pt x="1192" y="19112"/>
                  </a:cubicBezTo>
                  <a:cubicBezTo>
                    <a:pt x="1259" y="19201"/>
                    <a:pt x="1259" y="19201"/>
                    <a:pt x="1325" y="19245"/>
                  </a:cubicBezTo>
                  <a:cubicBezTo>
                    <a:pt x="1347" y="19267"/>
                    <a:pt x="1369" y="19289"/>
                    <a:pt x="1369" y="19311"/>
                  </a:cubicBezTo>
                  <a:cubicBezTo>
                    <a:pt x="1391" y="19399"/>
                    <a:pt x="1413" y="19488"/>
                    <a:pt x="1325" y="19576"/>
                  </a:cubicBezTo>
                  <a:lnTo>
                    <a:pt x="1281" y="19576"/>
                  </a:lnTo>
                  <a:cubicBezTo>
                    <a:pt x="1265" y="19572"/>
                    <a:pt x="1251" y="19570"/>
                    <a:pt x="1238" y="19570"/>
                  </a:cubicBezTo>
                  <a:cubicBezTo>
                    <a:pt x="1177" y="19570"/>
                    <a:pt x="1140" y="19610"/>
                    <a:pt x="1104" y="19664"/>
                  </a:cubicBezTo>
                  <a:cubicBezTo>
                    <a:pt x="1082" y="19708"/>
                    <a:pt x="1038" y="19752"/>
                    <a:pt x="994" y="19797"/>
                  </a:cubicBezTo>
                  <a:lnTo>
                    <a:pt x="972" y="19797"/>
                  </a:lnTo>
                  <a:cubicBezTo>
                    <a:pt x="950" y="19797"/>
                    <a:pt x="927" y="19797"/>
                    <a:pt x="905" y="19775"/>
                  </a:cubicBezTo>
                  <a:cubicBezTo>
                    <a:pt x="905" y="19797"/>
                    <a:pt x="883" y="19797"/>
                    <a:pt x="883" y="19797"/>
                  </a:cubicBezTo>
                  <a:cubicBezTo>
                    <a:pt x="883" y="19797"/>
                    <a:pt x="883" y="19819"/>
                    <a:pt x="861" y="19819"/>
                  </a:cubicBezTo>
                  <a:cubicBezTo>
                    <a:pt x="832" y="19878"/>
                    <a:pt x="802" y="19907"/>
                    <a:pt x="760" y="19907"/>
                  </a:cubicBezTo>
                  <a:cubicBezTo>
                    <a:pt x="739" y="19907"/>
                    <a:pt x="714" y="19900"/>
                    <a:pt x="685" y="19885"/>
                  </a:cubicBezTo>
                  <a:cubicBezTo>
                    <a:pt x="663" y="19863"/>
                    <a:pt x="641" y="19863"/>
                    <a:pt x="619" y="19841"/>
                  </a:cubicBezTo>
                  <a:cubicBezTo>
                    <a:pt x="530" y="19951"/>
                    <a:pt x="442" y="20017"/>
                    <a:pt x="310" y="20039"/>
                  </a:cubicBezTo>
                  <a:cubicBezTo>
                    <a:pt x="310" y="20039"/>
                    <a:pt x="287" y="20061"/>
                    <a:pt x="287" y="20061"/>
                  </a:cubicBezTo>
                  <a:cubicBezTo>
                    <a:pt x="310" y="20084"/>
                    <a:pt x="332" y="20084"/>
                    <a:pt x="354" y="20084"/>
                  </a:cubicBezTo>
                  <a:cubicBezTo>
                    <a:pt x="368" y="20081"/>
                    <a:pt x="382" y="20079"/>
                    <a:pt x="394" y="20079"/>
                  </a:cubicBezTo>
                  <a:cubicBezTo>
                    <a:pt x="476" y="20079"/>
                    <a:pt x="514" y="20139"/>
                    <a:pt x="552" y="20216"/>
                  </a:cubicBezTo>
                  <a:cubicBezTo>
                    <a:pt x="530" y="20216"/>
                    <a:pt x="486" y="20238"/>
                    <a:pt x="464" y="20238"/>
                  </a:cubicBezTo>
                  <a:cubicBezTo>
                    <a:pt x="464" y="20282"/>
                    <a:pt x="464" y="20304"/>
                    <a:pt x="464" y="20326"/>
                  </a:cubicBezTo>
                  <a:cubicBezTo>
                    <a:pt x="287" y="20348"/>
                    <a:pt x="243" y="20370"/>
                    <a:pt x="199" y="20503"/>
                  </a:cubicBezTo>
                  <a:cubicBezTo>
                    <a:pt x="221" y="20547"/>
                    <a:pt x="287" y="20569"/>
                    <a:pt x="310" y="20635"/>
                  </a:cubicBezTo>
                  <a:cubicBezTo>
                    <a:pt x="287" y="20657"/>
                    <a:pt x="265" y="20679"/>
                    <a:pt x="221" y="20701"/>
                  </a:cubicBezTo>
                  <a:cubicBezTo>
                    <a:pt x="243" y="20701"/>
                    <a:pt x="243" y="20724"/>
                    <a:pt x="265" y="20724"/>
                  </a:cubicBezTo>
                  <a:cubicBezTo>
                    <a:pt x="287" y="20746"/>
                    <a:pt x="310" y="20768"/>
                    <a:pt x="332" y="20768"/>
                  </a:cubicBezTo>
                  <a:cubicBezTo>
                    <a:pt x="420" y="20834"/>
                    <a:pt x="420" y="20856"/>
                    <a:pt x="376" y="20944"/>
                  </a:cubicBezTo>
                  <a:cubicBezTo>
                    <a:pt x="354" y="20988"/>
                    <a:pt x="332" y="21033"/>
                    <a:pt x="354" y="21077"/>
                  </a:cubicBezTo>
                  <a:cubicBezTo>
                    <a:pt x="398" y="21121"/>
                    <a:pt x="376" y="21165"/>
                    <a:pt x="354" y="21209"/>
                  </a:cubicBezTo>
                  <a:cubicBezTo>
                    <a:pt x="354" y="21253"/>
                    <a:pt x="376" y="21297"/>
                    <a:pt x="420" y="21341"/>
                  </a:cubicBezTo>
                  <a:cubicBezTo>
                    <a:pt x="442" y="21341"/>
                    <a:pt x="486" y="21364"/>
                    <a:pt x="508" y="21364"/>
                  </a:cubicBezTo>
                  <a:cubicBezTo>
                    <a:pt x="530" y="21386"/>
                    <a:pt x="574" y="21386"/>
                    <a:pt x="596" y="21408"/>
                  </a:cubicBezTo>
                  <a:cubicBezTo>
                    <a:pt x="619" y="21430"/>
                    <a:pt x="641" y="21452"/>
                    <a:pt x="619" y="21474"/>
                  </a:cubicBezTo>
                  <a:cubicBezTo>
                    <a:pt x="619" y="21518"/>
                    <a:pt x="641" y="21562"/>
                    <a:pt x="663" y="21606"/>
                  </a:cubicBezTo>
                  <a:cubicBezTo>
                    <a:pt x="685" y="21650"/>
                    <a:pt x="663" y="21695"/>
                    <a:pt x="619" y="21717"/>
                  </a:cubicBezTo>
                  <a:cubicBezTo>
                    <a:pt x="574" y="21717"/>
                    <a:pt x="552" y="21739"/>
                    <a:pt x="508" y="21761"/>
                  </a:cubicBezTo>
                  <a:cubicBezTo>
                    <a:pt x="530" y="21783"/>
                    <a:pt x="552" y="21827"/>
                    <a:pt x="530" y="21849"/>
                  </a:cubicBezTo>
                  <a:cubicBezTo>
                    <a:pt x="508" y="21915"/>
                    <a:pt x="508" y="21982"/>
                    <a:pt x="552" y="22048"/>
                  </a:cubicBezTo>
                  <a:cubicBezTo>
                    <a:pt x="552" y="22048"/>
                    <a:pt x="552" y="22092"/>
                    <a:pt x="530" y="22092"/>
                  </a:cubicBezTo>
                  <a:cubicBezTo>
                    <a:pt x="521" y="22111"/>
                    <a:pt x="512" y="22117"/>
                    <a:pt x="502" y="22117"/>
                  </a:cubicBezTo>
                  <a:cubicBezTo>
                    <a:pt x="490" y="22117"/>
                    <a:pt x="477" y="22105"/>
                    <a:pt x="464" y="22092"/>
                  </a:cubicBezTo>
                  <a:cubicBezTo>
                    <a:pt x="442" y="22070"/>
                    <a:pt x="420" y="22048"/>
                    <a:pt x="398" y="22004"/>
                  </a:cubicBezTo>
                  <a:cubicBezTo>
                    <a:pt x="383" y="22004"/>
                    <a:pt x="378" y="21994"/>
                    <a:pt x="370" y="21994"/>
                  </a:cubicBezTo>
                  <a:cubicBezTo>
                    <a:pt x="366" y="21994"/>
                    <a:pt x="361" y="21996"/>
                    <a:pt x="354" y="22004"/>
                  </a:cubicBezTo>
                  <a:cubicBezTo>
                    <a:pt x="354" y="22004"/>
                    <a:pt x="354" y="22026"/>
                    <a:pt x="354" y="22026"/>
                  </a:cubicBezTo>
                  <a:cubicBezTo>
                    <a:pt x="376" y="22114"/>
                    <a:pt x="354" y="22158"/>
                    <a:pt x="265" y="22202"/>
                  </a:cubicBezTo>
                  <a:cubicBezTo>
                    <a:pt x="243" y="22202"/>
                    <a:pt x="199" y="22224"/>
                    <a:pt x="155" y="22224"/>
                  </a:cubicBezTo>
                  <a:cubicBezTo>
                    <a:pt x="133" y="22246"/>
                    <a:pt x="111" y="22246"/>
                    <a:pt x="89" y="22268"/>
                  </a:cubicBezTo>
                  <a:cubicBezTo>
                    <a:pt x="1" y="22290"/>
                    <a:pt x="1" y="22379"/>
                    <a:pt x="67" y="22423"/>
                  </a:cubicBezTo>
                  <a:cubicBezTo>
                    <a:pt x="89" y="22445"/>
                    <a:pt x="133" y="22467"/>
                    <a:pt x="177" y="22489"/>
                  </a:cubicBezTo>
                  <a:cubicBezTo>
                    <a:pt x="221" y="22533"/>
                    <a:pt x="287" y="22577"/>
                    <a:pt x="287" y="22644"/>
                  </a:cubicBezTo>
                  <a:cubicBezTo>
                    <a:pt x="287" y="22732"/>
                    <a:pt x="332" y="22776"/>
                    <a:pt x="398" y="22820"/>
                  </a:cubicBezTo>
                  <a:cubicBezTo>
                    <a:pt x="442" y="22864"/>
                    <a:pt x="508" y="22908"/>
                    <a:pt x="552" y="22930"/>
                  </a:cubicBezTo>
                  <a:cubicBezTo>
                    <a:pt x="641" y="22975"/>
                    <a:pt x="707" y="23019"/>
                    <a:pt x="773" y="23085"/>
                  </a:cubicBezTo>
                  <a:cubicBezTo>
                    <a:pt x="794" y="23080"/>
                    <a:pt x="815" y="23077"/>
                    <a:pt x="835" y="23077"/>
                  </a:cubicBezTo>
                  <a:cubicBezTo>
                    <a:pt x="902" y="23077"/>
                    <a:pt x="965" y="23106"/>
                    <a:pt x="1016" y="23173"/>
                  </a:cubicBezTo>
                  <a:cubicBezTo>
                    <a:pt x="1038" y="23195"/>
                    <a:pt x="1082" y="23217"/>
                    <a:pt x="1104" y="23217"/>
                  </a:cubicBezTo>
                  <a:cubicBezTo>
                    <a:pt x="1192" y="23239"/>
                    <a:pt x="1259" y="23284"/>
                    <a:pt x="1325" y="23350"/>
                  </a:cubicBezTo>
                  <a:cubicBezTo>
                    <a:pt x="1347" y="23372"/>
                    <a:pt x="1369" y="23394"/>
                    <a:pt x="1391" y="23394"/>
                  </a:cubicBezTo>
                  <a:cubicBezTo>
                    <a:pt x="1523" y="23394"/>
                    <a:pt x="1612" y="23482"/>
                    <a:pt x="1700" y="23571"/>
                  </a:cubicBezTo>
                  <a:cubicBezTo>
                    <a:pt x="1766" y="23615"/>
                    <a:pt x="1854" y="23659"/>
                    <a:pt x="1921" y="23703"/>
                  </a:cubicBezTo>
                  <a:cubicBezTo>
                    <a:pt x="1950" y="23710"/>
                    <a:pt x="1972" y="23715"/>
                    <a:pt x="1991" y="23715"/>
                  </a:cubicBezTo>
                  <a:cubicBezTo>
                    <a:pt x="2028" y="23715"/>
                    <a:pt x="2053" y="23696"/>
                    <a:pt x="2097" y="23637"/>
                  </a:cubicBezTo>
                  <a:cubicBezTo>
                    <a:pt x="2141" y="23593"/>
                    <a:pt x="2185" y="23548"/>
                    <a:pt x="2252" y="23548"/>
                  </a:cubicBezTo>
                  <a:cubicBezTo>
                    <a:pt x="2296" y="23526"/>
                    <a:pt x="2318" y="23526"/>
                    <a:pt x="2340" y="23526"/>
                  </a:cubicBezTo>
                  <a:cubicBezTo>
                    <a:pt x="2362" y="23438"/>
                    <a:pt x="2362" y="23350"/>
                    <a:pt x="2362" y="23284"/>
                  </a:cubicBezTo>
                  <a:cubicBezTo>
                    <a:pt x="2384" y="23195"/>
                    <a:pt x="2406" y="23129"/>
                    <a:pt x="2494" y="23107"/>
                  </a:cubicBezTo>
                  <a:cubicBezTo>
                    <a:pt x="2494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494" y="22997"/>
                  </a:cubicBezTo>
                  <a:cubicBezTo>
                    <a:pt x="2539" y="22930"/>
                    <a:pt x="2516" y="22864"/>
                    <a:pt x="2494" y="22798"/>
                  </a:cubicBezTo>
                  <a:cubicBezTo>
                    <a:pt x="2539" y="22732"/>
                    <a:pt x="2605" y="22688"/>
                    <a:pt x="2671" y="22688"/>
                  </a:cubicBezTo>
                  <a:cubicBezTo>
                    <a:pt x="2693" y="22688"/>
                    <a:pt x="2693" y="22666"/>
                    <a:pt x="2715" y="22644"/>
                  </a:cubicBezTo>
                  <a:cubicBezTo>
                    <a:pt x="2693" y="22622"/>
                    <a:pt x="2671" y="22599"/>
                    <a:pt x="2671" y="22577"/>
                  </a:cubicBezTo>
                  <a:cubicBezTo>
                    <a:pt x="2649" y="22533"/>
                    <a:pt x="2649" y="22511"/>
                    <a:pt x="2649" y="22467"/>
                  </a:cubicBezTo>
                  <a:cubicBezTo>
                    <a:pt x="2649" y="22423"/>
                    <a:pt x="2671" y="22401"/>
                    <a:pt x="2715" y="22379"/>
                  </a:cubicBezTo>
                  <a:cubicBezTo>
                    <a:pt x="2759" y="22313"/>
                    <a:pt x="2759" y="22313"/>
                    <a:pt x="2737" y="22246"/>
                  </a:cubicBezTo>
                  <a:cubicBezTo>
                    <a:pt x="2737" y="22224"/>
                    <a:pt x="2715" y="22224"/>
                    <a:pt x="2715" y="22202"/>
                  </a:cubicBezTo>
                  <a:cubicBezTo>
                    <a:pt x="2715" y="22180"/>
                    <a:pt x="2715" y="22136"/>
                    <a:pt x="2759" y="22114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781" y="22070"/>
                    <a:pt x="2781" y="22048"/>
                    <a:pt x="2781" y="22004"/>
                  </a:cubicBezTo>
                  <a:cubicBezTo>
                    <a:pt x="2781" y="21982"/>
                    <a:pt x="2781" y="21959"/>
                    <a:pt x="2781" y="21937"/>
                  </a:cubicBezTo>
                  <a:cubicBezTo>
                    <a:pt x="2803" y="21849"/>
                    <a:pt x="2825" y="21783"/>
                    <a:pt x="2914" y="21761"/>
                  </a:cubicBezTo>
                  <a:cubicBezTo>
                    <a:pt x="3002" y="21717"/>
                    <a:pt x="3046" y="21650"/>
                    <a:pt x="3046" y="21562"/>
                  </a:cubicBezTo>
                  <a:cubicBezTo>
                    <a:pt x="3046" y="21540"/>
                    <a:pt x="3046" y="21496"/>
                    <a:pt x="3046" y="21474"/>
                  </a:cubicBezTo>
                  <a:cubicBezTo>
                    <a:pt x="3046" y="21430"/>
                    <a:pt x="3046" y="21408"/>
                    <a:pt x="3046" y="21386"/>
                  </a:cubicBezTo>
                  <a:cubicBezTo>
                    <a:pt x="3090" y="21319"/>
                    <a:pt x="3112" y="21231"/>
                    <a:pt x="3134" y="21165"/>
                  </a:cubicBezTo>
                  <a:cubicBezTo>
                    <a:pt x="3134" y="21121"/>
                    <a:pt x="3179" y="21099"/>
                    <a:pt x="3223" y="21099"/>
                  </a:cubicBezTo>
                  <a:cubicBezTo>
                    <a:pt x="3267" y="21099"/>
                    <a:pt x="3311" y="21121"/>
                    <a:pt x="3377" y="21121"/>
                  </a:cubicBezTo>
                  <a:lnTo>
                    <a:pt x="3443" y="21121"/>
                  </a:lnTo>
                  <a:cubicBezTo>
                    <a:pt x="3399" y="21055"/>
                    <a:pt x="3377" y="21010"/>
                    <a:pt x="3333" y="20966"/>
                  </a:cubicBezTo>
                  <a:cubicBezTo>
                    <a:pt x="3355" y="20944"/>
                    <a:pt x="3355" y="20944"/>
                    <a:pt x="3355" y="20944"/>
                  </a:cubicBezTo>
                  <a:cubicBezTo>
                    <a:pt x="3377" y="20922"/>
                    <a:pt x="3377" y="20900"/>
                    <a:pt x="3399" y="20900"/>
                  </a:cubicBezTo>
                  <a:cubicBezTo>
                    <a:pt x="3488" y="20834"/>
                    <a:pt x="3510" y="20790"/>
                    <a:pt x="3465" y="20679"/>
                  </a:cubicBezTo>
                  <a:cubicBezTo>
                    <a:pt x="3465" y="20657"/>
                    <a:pt x="3465" y="20657"/>
                    <a:pt x="3488" y="20635"/>
                  </a:cubicBezTo>
                  <a:cubicBezTo>
                    <a:pt x="3510" y="20613"/>
                    <a:pt x="3532" y="20569"/>
                    <a:pt x="3576" y="20547"/>
                  </a:cubicBezTo>
                  <a:cubicBezTo>
                    <a:pt x="3620" y="20525"/>
                    <a:pt x="3686" y="20525"/>
                    <a:pt x="3730" y="20525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2"/>
                    <a:pt x="3708" y="20348"/>
                  </a:cubicBezTo>
                  <a:cubicBezTo>
                    <a:pt x="3730" y="20282"/>
                    <a:pt x="3752" y="20238"/>
                    <a:pt x="3797" y="20194"/>
                  </a:cubicBezTo>
                  <a:cubicBezTo>
                    <a:pt x="3841" y="20150"/>
                    <a:pt x="3885" y="20084"/>
                    <a:pt x="3907" y="19995"/>
                  </a:cubicBezTo>
                  <a:cubicBezTo>
                    <a:pt x="3929" y="19951"/>
                    <a:pt x="3951" y="19885"/>
                    <a:pt x="3951" y="19841"/>
                  </a:cubicBezTo>
                  <a:cubicBezTo>
                    <a:pt x="3973" y="19730"/>
                    <a:pt x="4017" y="19620"/>
                    <a:pt x="4128" y="19554"/>
                  </a:cubicBezTo>
                  <a:cubicBezTo>
                    <a:pt x="4105" y="19333"/>
                    <a:pt x="4105" y="19333"/>
                    <a:pt x="4238" y="19223"/>
                  </a:cubicBezTo>
                  <a:cubicBezTo>
                    <a:pt x="4194" y="19002"/>
                    <a:pt x="4194" y="18914"/>
                    <a:pt x="4260" y="18715"/>
                  </a:cubicBezTo>
                  <a:cubicBezTo>
                    <a:pt x="4282" y="18671"/>
                    <a:pt x="4304" y="18649"/>
                    <a:pt x="4348" y="18649"/>
                  </a:cubicBezTo>
                  <a:cubicBezTo>
                    <a:pt x="4414" y="18627"/>
                    <a:pt x="4459" y="18583"/>
                    <a:pt x="4459" y="18517"/>
                  </a:cubicBezTo>
                  <a:cubicBezTo>
                    <a:pt x="4481" y="18450"/>
                    <a:pt x="4481" y="18384"/>
                    <a:pt x="4503" y="18340"/>
                  </a:cubicBezTo>
                  <a:cubicBezTo>
                    <a:pt x="4503" y="18230"/>
                    <a:pt x="4525" y="18163"/>
                    <a:pt x="4591" y="18097"/>
                  </a:cubicBezTo>
                  <a:cubicBezTo>
                    <a:pt x="4613" y="18075"/>
                    <a:pt x="4613" y="18075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9" y="17965"/>
                    <a:pt x="4569" y="17921"/>
                    <a:pt x="4591" y="17899"/>
                  </a:cubicBezTo>
                  <a:cubicBezTo>
                    <a:pt x="4604" y="17873"/>
                    <a:pt x="4624" y="17862"/>
                    <a:pt x="4648" y="17862"/>
                  </a:cubicBezTo>
                  <a:cubicBezTo>
                    <a:pt x="4665" y="17862"/>
                    <a:pt x="4683" y="17867"/>
                    <a:pt x="4701" y="17877"/>
                  </a:cubicBezTo>
                  <a:cubicBezTo>
                    <a:pt x="4723" y="17877"/>
                    <a:pt x="4745" y="17899"/>
                    <a:pt x="4812" y="17921"/>
                  </a:cubicBezTo>
                  <a:cubicBezTo>
                    <a:pt x="4812" y="17877"/>
                    <a:pt x="4812" y="17832"/>
                    <a:pt x="4812" y="17810"/>
                  </a:cubicBezTo>
                  <a:cubicBezTo>
                    <a:pt x="4900" y="17700"/>
                    <a:pt x="4900" y="17700"/>
                    <a:pt x="4922" y="17568"/>
                  </a:cubicBezTo>
                  <a:cubicBezTo>
                    <a:pt x="4922" y="17501"/>
                    <a:pt x="4944" y="17435"/>
                    <a:pt x="5010" y="17391"/>
                  </a:cubicBezTo>
                  <a:cubicBezTo>
                    <a:pt x="5032" y="17413"/>
                    <a:pt x="5054" y="17435"/>
                    <a:pt x="5077" y="17435"/>
                  </a:cubicBezTo>
                  <a:cubicBezTo>
                    <a:pt x="5143" y="17413"/>
                    <a:pt x="5209" y="17413"/>
                    <a:pt x="5253" y="17369"/>
                  </a:cubicBezTo>
                  <a:cubicBezTo>
                    <a:pt x="5231" y="17347"/>
                    <a:pt x="5209" y="17325"/>
                    <a:pt x="5209" y="17325"/>
                  </a:cubicBezTo>
                  <a:cubicBezTo>
                    <a:pt x="5165" y="17281"/>
                    <a:pt x="5165" y="17237"/>
                    <a:pt x="5209" y="17214"/>
                  </a:cubicBezTo>
                  <a:cubicBezTo>
                    <a:pt x="5231" y="17192"/>
                    <a:pt x="5275" y="17192"/>
                    <a:pt x="5297" y="17192"/>
                  </a:cubicBezTo>
                  <a:cubicBezTo>
                    <a:pt x="5386" y="17170"/>
                    <a:pt x="5452" y="17104"/>
                    <a:pt x="5474" y="17016"/>
                  </a:cubicBezTo>
                  <a:cubicBezTo>
                    <a:pt x="5474" y="16994"/>
                    <a:pt x="5474" y="16950"/>
                    <a:pt x="5496" y="16928"/>
                  </a:cubicBezTo>
                  <a:cubicBezTo>
                    <a:pt x="5496" y="16883"/>
                    <a:pt x="5518" y="16883"/>
                    <a:pt x="5562" y="16883"/>
                  </a:cubicBezTo>
                  <a:lnTo>
                    <a:pt x="5606" y="16883"/>
                  </a:lnTo>
                  <a:cubicBezTo>
                    <a:pt x="5628" y="16861"/>
                    <a:pt x="5650" y="16817"/>
                    <a:pt x="5650" y="16795"/>
                  </a:cubicBezTo>
                  <a:cubicBezTo>
                    <a:pt x="5677" y="16809"/>
                    <a:pt x="5696" y="16830"/>
                    <a:pt x="5716" y="16830"/>
                  </a:cubicBezTo>
                  <a:cubicBezTo>
                    <a:pt x="5729" y="16830"/>
                    <a:pt x="5743" y="16821"/>
                    <a:pt x="5761" y="16795"/>
                  </a:cubicBezTo>
                  <a:cubicBezTo>
                    <a:pt x="5761" y="16795"/>
                    <a:pt x="5739" y="16773"/>
                    <a:pt x="5739" y="16751"/>
                  </a:cubicBezTo>
                  <a:cubicBezTo>
                    <a:pt x="5694" y="16685"/>
                    <a:pt x="5717" y="16641"/>
                    <a:pt x="5805" y="16619"/>
                  </a:cubicBezTo>
                  <a:cubicBezTo>
                    <a:pt x="5827" y="16597"/>
                    <a:pt x="5849" y="16597"/>
                    <a:pt x="5893" y="16597"/>
                  </a:cubicBezTo>
                  <a:cubicBezTo>
                    <a:pt x="5893" y="16530"/>
                    <a:pt x="5871" y="16486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288"/>
                    <a:pt x="5959" y="16199"/>
                    <a:pt x="6003" y="16155"/>
                  </a:cubicBezTo>
                  <a:cubicBezTo>
                    <a:pt x="6048" y="16089"/>
                    <a:pt x="6114" y="16045"/>
                    <a:pt x="6180" y="15979"/>
                  </a:cubicBezTo>
                  <a:cubicBezTo>
                    <a:pt x="6180" y="15979"/>
                    <a:pt x="6180" y="15957"/>
                    <a:pt x="6180" y="15934"/>
                  </a:cubicBezTo>
                  <a:cubicBezTo>
                    <a:pt x="6158" y="15912"/>
                    <a:pt x="6136" y="15890"/>
                    <a:pt x="6114" y="15868"/>
                  </a:cubicBezTo>
                  <a:cubicBezTo>
                    <a:pt x="6136" y="15824"/>
                    <a:pt x="6136" y="15802"/>
                    <a:pt x="6158" y="15780"/>
                  </a:cubicBezTo>
                  <a:cubicBezTo>
                    <a:pt x="6136" y="15758"/>
                    <a:pt x="6114" y="15736"/>
                    <a:pt x="6092" y="15736"/>
                  </a:cubicBezTo>
                  <a:cubicBezTo>
                    <a:pt x="6114" y="15670"/>
                    <a:pt x="6158" y="15648"/>
                    <a:pt x="6202" y="15648"/>
                  </a:cubicBezTo>
                  <a:cubicBezTo>
                    <a:pt x="6224" y="15670"/>
                    <a:pt x="6268" y="15670"/>
                    <a:pt x="6290" y="15670"/>
                  </a:cubicBezTo>
                  <a:cubicBezTo>
                    <a:pt x="6298" y="15677"/>
                    <a:pt x="6305" y="15679"/>
                    <a:pt x="6312" y="15679"/>
                  </a:cubicBezTo>
                  <a:cubicBezTo>
                    <a:pt x="6327" y="15679"/>
                    <a:pt x="6342" y="15670"/>
                    <a:pt x="6357" y="15670"/>
                  </a:cubicBezTo>
                  <a:cubicBezTo>
                    <a:pt x="6312" y="15603"/>
                    <a:pt x="6268" y="15559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12" y="15317"/>
                    <a:pt x="6312" y="15317"/>
                  </a:cubicBezTo>
                  <a:cubicBezTo>
                    <a:pt x="6334" y="15272"/>
                    <a:pt x="6379" y="15228"/>
                    <a:pt x="6423" y="15228"/>
                  </a:cubicBezTo>
                  <a:cubicBezTo>
                    <a:pt x="6437" y="15236"/>
                    <a:pt x="6450" y="15238"/>
                    <a:pt x="6460" y="15238"/>
                  </a:cubicBezTo>
                  <a:cubicBezTo>
                    <a:pt x="6482" y="15238"/>
                    <a:pt x="6496" y="15228"/>
                    <a:pt x="6511" y="15228"/>
                  </a:cubicBezTo>
                  <a:cubicBezTo>
                    <a:pt x="6555" y="15228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7" y="15030"/>
                  </a:cubicBezTo>
                  <a:cubicBezTo>
                    <a:pt x="6423" y="14985"/>
                    <a:pt x="6445" y="14941"/>
                    <a:pt x="6511" y="14941"/>
                  </a:cubicBezTo>
                  <a:lnTo>
                    <a:pt x="6643" y="14941"/>
                  </a:lnTo>
                  <a:cubicBezTo>
                    <a:pt x="6666" y="14941"/>
                    <a:pt x="6688" y="14897"/>
                    <a:pt x="6666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21" y="14699"/>
                    <a:pt x="6666" y="14676"/>
                  </a:cubicBezTo>
                  <a:cubicBezTo>
                    <a:pt x="6666" y="14654"/>
                    <a:pt x="6666" y="14632"/>
                    <a:pt x="6666" y="14610"/>
                  </a:cubicBezTo>
                  <a:cubicBezTo>
                    <a:pt x="6621" y="14522"/>
                    <a:pt x="6643" y="14434"/>
                    <a:pt x="6710" y="14368"/>
                  </a:cubicBezTo>
                  <a:cubicBezTo>
                    <a:pt x="6732" y="14345"/>
                    <a:pt x="6754" y="14345"/>
                    <a:pt x="6754" y="14323"/>
                  </a:cubicBezTo>
                  <a:cubicBezTo>
                    <a:pt x="6776" y="14301"/>
                    <a:pt x="6798" y="14279"/>
                    <a:pt x="6798" y="14257"/>
                  </a:cubicBezTo>
                  <a:cubicBezTo>
                    <a:pt x="6842" y="14081"/>
                    <a:pt x="6842" y="14081"/>
                    <a:pt x="6975" y="14014"/>
                  </a:cubicBezTo>
                  <a:cubicBezTo>
                    <a:pt x="6952" y="13904"/>
                    <a:pt x="6997" y="13794"/>
                    <a:pt x="7085" y="13728"/>
                  </a:cubicBezTo>
                  <a:cubicBezTo>
                    <a:pt x="7129" y="13683"/>
                    <a:pt x="7173" y="13683"/>
                    <a:pt x="7217" y="13639"/>
                  </a:cubicBezTo>
                  <a:cubicBezTo>
                    <a:pt x="7239" y="13485"/>
                    <a:pt x="7328" y="13352"/>
                    <a:pt x="7438" y="13242"/>
                  </a:cubicBezTo>
                  <a:cubicBezTo>
                    <a:pt x="7504" y="13176"/>
                    <a:pt x="7548" y="13110"/>
                    <a:pt x="7548" y="13021"/>
                  </a:cubicBezTo>
                  <a:cubicBezTo>
                    <a:pt x="7570" y="12867"/>
                    <a:pt x="7615" y="12756"/>
                    <a:pt x="7703" y="12646"/>
                  </a:cubicBezTo>
                  <a:cubicBezTo>
                    <a:pt x="7747" y="12580"/>
                    <a:pt x="7769" y="12536"/>
                    <a:pt x="7813" y="12470"/>
                  </a:cubicBezTo>
                  <a:cubicBezTo>
                    <a:pt x="7857" y="12381"/>
                    <a:pt x="7879" y="12293"/>
                    <a:pt x="7901" y="12205"/>
                  </a:cubicBezTo>
                  <a:cubicBezTo>
                    <a:pt x="7923" y="12094"/>
                    <a:pt x="7946" y="11984"/>
                    <a:pt x="8078" y="11940"/>
                  </a:cubicBezTo>
                  <a:cubicBezTo>
                    <a:pt x="8034" y="11874"/>
                    <a:pt x="8056" y="11807"/>
                    <a:pt x="8078" y="11741"/>
                  </a:cubicBezTo>
                  <a:cubicBezTo>
                    <a:pt x="8100" y="11675"/>
                    <a:pt x="8122" y="11587"/>
                    <a:pt x="8166" y="11521"/>
                  </a:cubicBezTo>
                  <a:cubicBezTo>
                    <a:pt x="8188" y="11454"/>
                    <a:pt x="8210" y="11388"/>
                    <a:pt x="8210" y="11322"/>
                  </a:cubicBezTo>
                  <a:cubicBezTo>
                    <a:pt x="8210" y="11278"/>
                    <a:pt x="8210" y="11212"/>
                    <a:pt x="8210" y="11167"/>
                  </a:cubicBezTo>
                  <a:cubicBezTo>
                    <a:pt x="8210" y="11145"/>
                    <a:pt x="8232" y="11123"/>
                    <a:pt x="8210" y="11101"/>
                  </a:cubicBezTo>
                  <a:cubicBezTo>
                    <a:pt x="8188" y="10991"/>
                    <a:pt x="8188" y="10903"/>
                    <a:pt x="8210" y="10792"/>
                  </a:cubicBezTo>
                  <a:cubicBezTo>
                    <a:pt x="8210" y="10704"/>
                    <a:pt x="8210" y="10704"/>
                    <a:pt x="8299" y="10682"/>
                  </a:cubicBezTo>
                  <a:cubicBezTo>
                    <a:pt x="8321" y="10660"/>
                    <a:pt x="8321" y="10660"/>
                    <a:pt x="8343" y="10660"/>
                  </a:cubicBezTo>
                  <a:cubicBezTo>
                    <a:pt x="8343" y="10638"/>
                    <a:pt x="8343" y="10616"/>
                    <a:pt x="8343" y="10594"/>
                  </a:cubicBezTo>
                  <a:cubicBezTo>
                    <a:pt x="8365" y="10572"/>
                    <a:pt x="8365" y="10572"/>
                    <a:pt x="8387" y="10549"/>
                  </a:cubicBezTo>
                  <a:cubicBezTo>
                    <a:pt x="8497" y="10527"/>
                    <a:pt x="8586" y="10439"/>
                    <a:pt x="8652" y="10351"/>
                  </a:cubicBezTo>
                  <a:cubicBezTo>
                    <a:pt x="8740" y="10241"/>
                    <a:pt x="8828" y="10130"/>
                    <a:pt x="8895" y="9998"/>
                  </a:cubicBezTo>
                  <a:cubicBezTo>
                    <a:pt x="8895" y="9998"/>
                    <a:pt x="8895" y="9976"/>
                    <a:pt x="8917" y="9976"/>
                  </a:cubicBezTo>
                  <a:cubicBezTo>
                    <a:pt x="9005" y="9865"/>
                    <a:pt x="9071" y="9755"/>
                    <a:pt x="9137" y="9623"/>
                  </a:cubicBezTo>
                  <a:cubicBezTo>
                    <a:pt x="9204" y="9490"/>
                    <a:pt x="9204" y="9490"/>
                    <a:pt x="9336" y="9446"/>
                  </a:cubicBezTo>
                  <a:cubicBezTo>
                    <a:pt x="9336" y="9424"/>
                    <a:pt x="9336" y="9402"/>
                    <a:pt x="9336" y="9380"/>
                  </a:cubicBezTo>
                  <a:cubicBezTo>
                    <a:pt x="9358" y="9225"/>
                    <a:pt x="9402" y="9115"/>
                    <a:pt x="9557" y="9071"/>
                  </a:cubicBezTo>
                  <a:cubicBezTo>
                    <a:pt x="9601" y="9049"/>
                    <a:pt x="9601" y="9027"/>
                    <a:pt x="9601" y="8983"/>
                  </a:cubicBezTo>
                  <a:cubicBezTo>
                    <a:pt x="9579" y="8938"/>
                    <a:pt x="9557" y="8916"/>
                    <a:pt x="9535" y="8872"/>
                  </a:cubicBezTo>
                  <a:cubicBezTo>
                    <a:pt x="9557" y="8828"/>
                    <a:pt x="9579" y="8806"/>
                    <a:pt x="9623" y="8784"/>
                  </a:cubicBezTo>
                  <a:cubicBezTo>
                    <a:pt x="9689" y="8762"/>
                    <a:pt x="9711" y="8718"/>
                    <a:pt x="9711" y="8652"/>
                  </a:cubicBezTo>
                  <a:cubicBezTo>
                    <a:pt x="9711" y="8607"/>
                    <a:pt x="9711" y="8563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cubicBezTo>
                    <a:pt x="9844" y="8453"/>
                    <a:pt x="9866" y="8453"/>
                    <a:pt x="9888" y="8431"/>
                  </a:cubicBezTo>
                  <a:cubicBezTo>
                    <a:pt x="9888" y="8431"/>
                    <a:pt x="9888" y="8431"/>
                    <a:pt x="9888" y="8409"/>
                  </a:cubicBezTo>
                  <a:cubicBezTo>
                    <a:pt x="9866" y="8387"/>
                    <a:pt x="9866" y="8365"/>
                    <a:pt x="9844" y="8320"/>
                  </a:cubicBezTo>
                  <a:cubicBezTo>
                    <a:pt x="9910" y="8276"/>
                    <a:pt x="9932" y="8210"/>
                    <a:pt x="9932" y="8144"/>
                  </a:cubicBezTo>
                  <a:cubicBezTo>
                    <a:pt x="9954" y="8056"/>
                    <a:pt x="9998" y="8056"/>
                    <a:pt x="10086" y="8056"/>
                  </a:cubicBezTo>
                  <a:lnTo>
                    <a:pt x="10108" y="8056"/>
                  </a:lnTo>
                  <a:cubicBezTo>
                    <a:pt x="10108" y="8012"/>
                    <a:pt x="10086" y="7967"/>
                    <a:pt x="10086" y="7923"/>
                  </a:cubicBezTo>
                  <a:cubicBezTo>
                    <a:pt x="10130" y="7879"/>
                    <a:pt x="10153" y="7813"/>
                    <a:pt x="10175" y="7747"/>
                  </a:cubicBezTo>
                  <a:cubicBezTo>
                    <a:pt x="10175" y="7688"/>
                    <a:pt x="10184" y="7668"/>
                    <a:pt x="10217" y="7668"/>
                  </a:cubicBezTo>
                  <a:cubicBezTo>
                    <a:pt x="10233" y="7668"/>
                    <a:pt x="10255" y="7673"/>
                    <a:pt x="10285" y="7680"/>
                  </a:cubicBezTo>
                  <a:lnTo>
                    <a:pt x="10307" y="7680"/>
                  </a:lnTo>
                  <a:cubicBezTo>
                    <a:pt x="10307" y="7658"/>
                    <a:pt x="10307" y="7636"/>
                    <a:pt x="10307" y="7614"/>
                  </a:cubicBezTo>
                  <a:cubicBezTo>
                    <a:pt x="10263" y="7504"/>
                    <a:pt x="10285" y="7482"/>
                    <a:pt x="10395" y="7438"/>
                  </a:cubicBezTo>
                  <a:cubicBezTo>
                    <a:pt x="10395" y="7416"/>
                    <a:pt x="10417" y="7416"/>
                    <a:pt x="10417" y="7416"/>
                  </a:cubicBezTo>
                  <a:cubicBezTo>
                    <a:pt x="10417" y="7416"/>
                    <a:pt x="10417" y="7394"/>
                    <a:pt x="10439" y="7394"/>
                  </a:cubicBezTo>
                  <a:cubicBezTo>
                    <a:pt x="10417" y="7371"/>
                    <a:pt x="10395" y="7349"/>
                    <a:pt x="10373" y="7327"/>
                  </a:cubicBezTo>
                  <a:cubicBezTo>
                    <a:pt x="10395" y="7283"/>
                    <a:pt x="10417" y="7217"/>
                    <a:pt x="10461" y="7217"/>
                  </a:cubicBezTo>
                  <a:cubicBezTo>
                    <a:pt x="10528" y="7173"/>
                    <a:pt x="10550" y="7129"/>
                    <a:pt x="10572" y="7085"/>
                  </a:cubicBezTo>
                  <a:cubicBezTo>
                    <a:pt x="10616" y="7018"/>
                    <a:pt x="10638" y="6974"/>
                    <a:pt x="10638" y="6886"/>
                  </a:cubicBezTo>
                  <a:cubicBezTo>
                    <a:pt x="10660" y="6798"/>
                    <a:pt x="10704" y="6709"/>
                    <a:pt x="10815" y="6687"/>
                  </a:cubicBezTo>
                  <a:cubicBezTo>
                    <a:pt x="10837" y="6687"/>
                    <a:pt x="10837" y="6665"/>
                    <a:pt x="10859" y="6665"/>
                  </a:cubicBezTo>
                  <a:cubicBezTo>
                    <a:pt x="10859" y="6643"/>
                    <a:pt x="10859" y="6643"/>
                    <a:pt x="10859" y="6643"/>
                  </a:cubicBezTo>
                  <a:cubicBezTo>
                    <a:pt x="10859" y="6621"/>
                    <a:pt x="10837" y="6599"/>
                    <a:pt x="10837" y="6599"/>
                  </a:cubicBezTo>
                  <a:cubicBezTo>
                    <a:pt x="10815" y="6489"/>
                    <a:pt x="10815" y="6489"/>
                    <a:pt x="10925" y="6445"/>
                  </a:cubicBezTo>
                  <a:lnTo>
                    <a:pt x="10947" y="6445"/>
                  </a:lnTo>
                  <a:cubicBezTo>
                    <a:pt x="10925" y="6246"/>
                    <a:pt x="10947" y="6268"/>
                    <a:pt x="11013" y="6158"/>
                  </a:cubicBezTo>
                  <a:cubicBezTo>
                    <a:pt x="11057" y="6136"/>
                    <a:pt x="11057" y="6091"/>
                    <a:pt x="11079" y="6047"/>
                  </a:cubicBezTo>
                  <a:cubicBezTo>
                    <a:pt x="11101" y="6003"/>
                    <a:pt x="11124" y="5937"/>
                    <a:pt x="11146" y="5893"/>
                  </a:cubicBezTo>
                  <a:cubicBezTo>
                    <a:pt x="11234" y="5849"/>
                    <a:pt x="11234" y="5782"/>
                    <a:pt x="11278" y="5694"/>
                  </a:cubicBezTo>
                  <a:cubicBezTo>
                    <a:pt x="11300" y="5650"/>
                    <a:pt x="11322" y="5606"/>
                    <a:pt x="11366" y="5562"/>
                  </a:cubicBezTo>
                  <a:cubicBezTo>
                    <a:pt x="11410" y="5518"/>
                    <a:pt x="11433" y="5474"/>
                    <a:pt x="11433" y="5407"/>
                  </a:cubicBezTo>
                  <a:cubicBezTo>
                    <a:pt x="11433" y="5341"/>
                    <a:pt x="11477" y="5297"/>
                    <a:pt x="11521" y="5253"/>
                  </a:cubicBezTo>
                  <a:cubicBezTo>
                    <a:pt x="11565" y="5209"/>
                    <a:pt x="11609" y="5165"/>
                    <a:pt x="11653" y="5120"/>
                  </a:cubicBezTo>
                  <a:cubicBezTo>
                    <a:pt x="11697" y="5120"/>
                    <a:pt x="11719" y="5142"/>
                    <a:pt x="11742" y="5142"/>
                  </a:cubicBezTo>
                  <a:lnTo>
                    <a:pt x="11786" y="5142"/>
                  </a:lnTo>
                  <a:cubicBezTo>
                    <a:pt x="11786" y="5120"/>
                    <a:pt x="11786" y="5098"/>
                    <a:pt x="11786" y="5098"/>
                  </a:cubicBezTo>
                  <a:cubicBezTo>
                    <a:pt x="11764" y="5076"/>
                    <a:pt x="11764" y="5076"/>
                    <a:pt x="11742" y="5054"/>
                  </a:cubicBezTo>
                  <a:cubicBezTo>
                    <a:pt x="11675" y="5010"/>
                    <a:pt x="11675" y="4988"/>
                    <a:pt x="11697" y="4922"/>
                  </a:cubicBezTo>
                  <a:cubicBezTo>
                    <a:pt x="11719" y="4878"/>
                    <a:pt x="11719" y="4856"/>
                    <a:pt x="11742" y="4833"/>
                  </a:cubicBezTo>
                  <a:cubicBezTo>
                    <a:pt x="11786" y="4767"/>
                    <a:pt x="11830" y="4679"/>
                    <a:pt x="11874" y="4591"/>
                  </a:cubicBezTo>
                  <a:cubicBezTo>
                    <a:pt x="11896" y="4525"/>
                    <a:pt x="11940" y="4502"/>
                    <a:pt x="12006" y="4502"/>
                  </a:cubicBezTo>
                  <a:cubicBezTo>
                    <a:pt x="12050" y="4502"/>
                    <a:pt x="12073" y="4480"/>
                    <a:pt x="12095" y="4436"/>
                  </a:cubicBezTo>
                  <a:cubicBezTo>
                    <a:pt x="12028" y="4348"/>
                    <a:pt x="12050" y="4260"/>
                    <a:pt x="12095" y="4149"/>
                  </a:cubicBezTo>
                  <a:cubicBezTo>
                    <a:pt x="12161" y="4061"/>
                    <a:pt x="12227" y="3973"/>
                    <a:pt x="12293" y="3885"/>
                  </a:cubicBezTo>
                  <a:cubicBezTo>
                    <a:pt x="12315" y="3862"/>
                    <a:pt x="12337" y="3818"/>
                    <a:pt x="12337" y="3796"/>
                  </a:cubicBezTo>
                  <a:cubicBezTo>
                    <a:pt x="12337" y="3664"/>
                    <a:pt x="12448" y="3576"/>
                    <a:pt x="12448" y="3465"/>
                  </a:cubicBezTo>
                  <a:cubicBezTo>
                    <a:pt x="12536" y="3399"/>
                    <a:pt x="12536" y="3267"/>
                    <a:pt x="12624" y="3200"/>
                  </a:cubicBezTo>
                  <a:cubicBezTo>
                    <a:pt x="12646" y="3178"/>
                    <a:pt x="12646" y="3156"/>
                    <a:pt x="12646" y="3134"/>
                  </a:cubicBezTo>
                  <a:cubicBezTo>
                    <a:pt x="12668" y="3046"/>
                    <a:pt x="12735" y="2958"/>
                    <a:pt x="12779" y="2891"/>
                  </a:cubicBezTo>
                  <a:cubicBezTo>
                    <a:pt x="12845" y="2803"/>
                    <a:pt x="12867" y="2737"/>
                    <a:pt x="12889" y="2649"/>
                  </a:cubicBezTo>
                  <a:cubicBezTo>
                    <a:pt x="12889" y="2627"/>
                    <a:pt x="12889" y="2582"/>
                    <a:pt x="12911" y="2560"/>
                  </a:cubicBezTo>
                  <a:cubicBezTo>
                    <a:pt x="12977" y="2494"/>
                    <a:pt x="12999" y="2406"/>
                    <a:pt x="13044" y="2318"/>
                  </a:cubicBezTo>
                  <a:cubicBezTo>
                    <a:pt x="13066" y="2229"/>
                    <a:pt x="13110" y="2141"/>
                    <a:pt x="13220" y="2119"/>
                  </a:cubicBezTo>
                  <a:cubicBezTo>
                    <a:pt x="13220" y="2119"/>
                    <a:pt x="13242" y="2097"/>
                    <a:pt x="13242" y="2097"/>
                  </a:cubicBezTo>
                  <a:cubicBezTo>
                    <a:pt x="13242" y="2075"/>
                    <a:pt x="13242" y="2075"/>
                    <a:pt x="13242" y="2075"/>
                  </a:cubicBezTo>
                  <a:cubicBezTo>
                    <a:pt x="13220" y="2009"/>
                    <a:pt x="13220" y="1964"/>
                    <a:pt x="13242" y="1920"/>
                  </a:cubicBezTo>
                  <a:cubicBezTo>
                    <a:pt x="13308" y="1788"/>
                    <a:pt x="13375" y="1655"/>
                    <a:pt x="13419" y="1545"/>
                  </a:cubicBezTo>
                  <a:cubicBezTo>
                    <a:pt x="13441" y="1501"/>
                    <a:pt x="13441" y="1479"/>
                    <a:pt x="13463" y="1457"/>
                  </a:cubicBezTo>
                  <a:cubicBezTo>
                    <a:pt x="13479" y="1441"/>
                    <a:pt x="13505" y="1426"/>
                    <a:pt x="13527" y="1426"/>
                  </a:cubicBezTo>
                  <a:cubicBezTo>
                    <a:pt x="13536" y="1426"/>
                    <a:pt x="13545" y="1428"/>
                    <a:pt x="13551" y="1435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51" y="1347"/>
                    <a:pt x="13551" y="1324"/>
                    <a:pt x="13573" y="1280"/>
                  </a:cubicBezTo>
                  <a:cubicBezTo>
                    <a:pt x="13595" y="1214"/>
                    <a:pt x="13617" y="1148"/>
                    <a:pt x="13662" y="1082"/>
                  </a:cubicBezTo>
                  <a:cubicBezTo>
                    <a:pt x="13706" y="971"/>
                    <a:pt x="13772" y="861"/>
                    <a:pt x="13794" y="751"/>
                  </a:cubicBezTo>
                  <a:cubicBezTo>
                    <a:pt x="13794" y="706"/>
                    <a:pt x="13794" y="640"/>
                    <a:pt x="13816" y="596"/>
                  </a:cubicBezTo>
                  <a:cubicBezTo>
                    <a:pt x="13816" y="552"/>
                    <a:pt x="13838" y="530"/>
                    <a:pt x="13882" y="530"/>
                  </a:cubicBezTo>
                  <a:lnTo>
                    <a:pt x="13926" y="530"/>
                  </a:lnTo>
                  <a:cubicBezTo>
                    <a:pt x="13882" y="464"/>
                    <a:pt x="13882" y="398"/>
                    <a:pt x="13882" y="331"/>
                  </a:cubicBezTo>
                  <a:cubicBezTo>
                    <a:pt x="13882" y="309"/>
                    <a:pt x="13882" y="287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89"/>
                    <a:pt x="13926" y="66"/>
                    <a:pt x="13904" y="22"/>
                  </a:cubicBezTo>
                  <a:cubicBezTo>
                    <a:pt x="13860" y="22"/>
                    <a:pt x="13816" y="44"/>
                    <a:pt x="13772" y="66"/>
                  </a:cubicBezTo>
                  <a:cubicBezTo>
                    <a:pt x="13717" y="22"/>
                    <a:pt x="13662" y="0"/>
                    <a:pt x="13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4833175" y="526250"/>
              <a:ext cx="173275" cy="274100"/>
            </a:xfrm>
            <a:custGeom>
              <a:avLst/>
              <a:gdLst/>
              <a:ahLst/>
              <a:cxnLst/>
              <a:rect l="l" t="t" r="r" b="b"/>
              <a:pathLst>
                <a:path w="6931" h="10964" extrusionOk="0">
                  <a:moveTo>
                    <a:pt x="5384" y="4201"/>
                  </a:moveTo>
                  <a:cubicBezTo>
                    <a:pt x="5393" y="4201"/>
                    <a:pt x="5401" y="4204"/>
                    <a:pt x="5408" y="4211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7"/>
                    <a:pt x="5364" y="4287"/>
                  </a:cubicBezTo>
                  <a:cubicBezTo>
                    <a:pt x="5356" y="4287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42" y="4233"/>
                  </a:cubicBezTo>
                  <a:cubicBezTo>
                    <a:pt x="5342" y="4217"/>
                    <a:pt x="5364" y="4201"/>
                    <a:pt x="5384" y="4201"/>
                  </a:cubicBezTo>
                  <a:close/>
                  <a:moveTo>
                    <a:pt x="4801" y="4885"/>
                  </a:moveTo>
                  <a:cubicBezTo>
                    <a:pt x="4814" y="4885"/>
                    <a:pt x="4834" y="4895"/>
                    <a:pt x="4834" y="4895"/>
                  </a:cubicBezTo>
                  <a:cubicBezTo>
                    <a:pt x="4856" y="4917"/>
                    <a:pt x="4856" y="4939"/>
                    <a:pt x="4878" y="4961"/>
                  </a:cubicBezTo>
                  <a:cubicBezTo>
                    <a:pt x="4878" y="4983"/>
                    <a:pt x="4900" y="5005"/>
                    <a:pt x="4856" y="5027"/>
                  </a:cubicBezTo>
                  <a:lnTo>
                    <a:pt x="4790" y="5027"/>
                  </a:lnTo>
                  <a:cubicBezTo>
                    <a:pt x="4768" y="4983"/>
                    <a:pt x="4768" y="4961"/>
                    <a:pt x="4768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5" y="4885"/>
                    <a:pt x="4801" y="4885"/>
                  </a:cubicBezTo>
                  <a:close/>
                  <a:moveTo>
                    <a:pt x="4834" y="5182"/>
                  </a:moveTo>
                  <a:cubicBezTo>
                    <a:pt x="4856" y="5182"/>
                    <a:pt x="4878" y="5226"/>
                    <a:pt x="4878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68" y="5270"/>
                    <a:pt x="4768" y="5270"/>
                    <a:pt x="4768" y="5270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90" y="5204"/>
                    <a:pt x="4812" y="5182"/>
                    <a:pt x="4834" y="5182"/>
                  </a:cubicBezTo>
                  <a:close/>
                  <a:moveTo>
                    <a:pt x="5604" y="1"/>
                  </a:moveTo>
                  <a:cubicBezTo>
                    <a:pt x="5584" y="1"/>
                    <a:pt x="5562" y="6"/>
                    <a:pt x="5540" y="17"/>
                  </a:cubicBezTo>
                  <a:cubicBezTo>
                    <a:pt x="5540" y="39"/>
                    <a:pt x="5518" y="39"/>
                    <a:pt x="5496" y="39"/>
                  </a:cubicBezTo>
                  <a:cubicBezTo>
                    <a:pt x="5408" y="84"/>
                    <a:pt x="5342" y="128"/>
                    <a:pt x="5320" y="216"/>
                  </a:cubicBezTo>
                  <a:cubicBezTo>
                    <a:pt x="5320" y="238"/>
                    <a:pt x="5297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3"/>
                    <a:pt x="5033" y="459"/>
                  </a:cubicBezTo>
                  <a:cubicBezTo>
                    <a:pt x="4988" y="547"/>
                    <a:pt x="4966" y="635"/>
                    <a:pt x="4988" y="746"/>
                  </a:cubicBezTo>
                  <a:cubicBezTo>
                    <a:pt x="5033" y="834"/>
                    <a:pt x="4988" y="900"/>
                    <a:pt x="4878" y="900"/>
                  </a:cubicBezTo>
                  <a:cubicBezTo>
                    <a:pt x="4846" y="908"/>
                    <a:pt x="4814" y="913"/>
                    <a:pt x="4782" y="913"/>
                  </a:cubicBezTo>
                  <a:cubicBezTo>
                    <a:pt x="4728" y="913"/>
                    <a:pt x="4677" y="898"/>
                    <a:pt x="4635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47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8" y="1010"/>
                    <a:pt x="4326" y="1033"/>
                    <a:pt x="4326" y="1077"/>
                  </a:cubicBezTo>
                  <a:cubicBezTo>
                    <a:pt x="4326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304" y="1342"/>
                  </a:cubicBezTo>
                  <a:cubicBezTo>
                    <a:pt x="4282" y="1364"/>
                    <a:pt x="4282" y="1386"/>
                    <a:pt x="4260" y="1386"/>
                  </a:cubicBezTo>
                  <a:cubicBezTo>
                    <a:pt x="4282" y="1408"/>
                    <a:pt x="4304" y="1430"/>
                    <a:pt x="4326" y="1452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82" y="1562"/>
                    <a:pt x="4260" y="1562"/>
                  </a:cubicBezTo>
                  <a:cubicBezTo>
                    <a:pt x="4282" y="1628"/>
                    <a:pt x="4304" y="1717"/>
                    <a:pt x="4304" y="1783"/>
                  </a:cubicBezTo>
                  <a:cubicBezTo>
                    <a:pt x="4304" y="1826"/>
                    <a:pt x="4286" y="1850"/>
                    <a:pt x="4255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2" y="1799"/>
                    <a:pt x="4115" y="1801"/>
                    <a:pt x="4106" y="1805"/>
                  </a:cubicBezTo>
                  <a:cubicBezTo>
                    <a:pt x="4128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94" y="2136"/>
                  </a:cubicBezTo>
                  <a:cubicBezTo>
                    <a:pt x="4216" y="2158"/>
                    <a:pt x="4238" y="2180"/>
                    <a:pt x="4282" y="2202"/>
                  </a:cubicBezTo>
                  <a:cubicBezTo>
                    <a:pt x="4282" y="2224"/>
                    <a:pt x="4304" y="2246"/>
                    <a:pt x="4326" y="2268"/>
                  </a:cubicBezTo>
                  <a:cubicBezTo>
                    <a:pt x="4282" y="2335"/>
                    <a:pt x="4260" y="2379"/>
                    <a:pt x="4238" y="2445"/>
                  </a:cubicBezTo>
                  <a:cubicBezTo>
                    <a:pt x="4128" y="2445"/>
                    <a:pt x="4150" y="2335"/>
                    <a:pt x="4084" y="2313"/>
                  </a:cubicBezTo>
                  <a:lnTo>
                    <a:pt x="4084" y="2313"/>
                  </a:lnTo>
                  <a:cubicBezTo>
                    <a:pt x="4040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94" y="2666"/>
                    <a:pt x="3559" y="2642"/>
                    <a:pt x="3526" y="2642"/>
                  </a:cubicBezTo>
                  <a:cubicBezTo>
                    <a:pt x="3505" y="2642"/>
                    <a:pt x="3483" y="2652"/>
                    <a:pt x="3466" y="2688"/>
                  </a:cubicBezTo>
                  <a:cubicBezTo>
                    <a:pt x="3488" y="2710"/>
                    <a:pt x="3488" y="2732"/>
                    <a:pt x="3510" y="2732"/>
                  </a:cubicBezTo>
                  <a:cubicBezTo>
                    <a:pt x="3554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2"/>
                    <a:pt x="3510" y="3284"/>
                    <a:pt x="3466" y="3284"/>
                  </a:cubicBezTo>
                  <a:cubicBezTo>
                    <a:pt x="3444" y="3306"/>
                    <a:pt x="3399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2"/>
                  </a:cubicBezTo>
                  <a:cubicBezTo>
                    <a:pt x="3135" y="3246"/>
                    <a:pt x="3124" y="3230"/>
                    <a:pt x="3102" y="3230"/>
                  </a:cubicBezTo>
                  <a:cubicBezTo>
                    <a:pt x="3092" y="3230"/>
                    <a:pt x="3081" y="3233"/>
                    <a:pt x="3068" y="3240"/>
                  </a:cubicBezTo>
                  <a:cubicBezTo>
                    <a:pt x="3091" y="3262"/>
                    <a:pt x="3091" y="3262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1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59"/>
                    <a:pt x="2936" y="3659"/>
                    <a:pt x="2936" y="3703"/>
                  </a:cubicBezTo>
                  <a:cubicBezTo>
                    <a:pt x="2892" y="3791"/>
                    <a:pt x="2826" y="3857"/>
                    <a:pt x="2826" y="3968"/>
                  </a:cubicBezTo>
                  <a:cubicBezTo>
                    <a:pt x="2826" y="3990"/>
                    <a:pt x="2804" y="4034"/>
                    <a:pt x="2804" y="4034"/>
                  </a:cubicBezTo>
                  <a:cubicBezTo>
                    <a:pt x="2737" y="4100"/>
                    <a:pt x="2759" y="4166"/>
                    <a:pt x="2782" y="4255"/>
                  </a:cubicBezTo>
                  <a:cubicBezTo>
                    <a:pt x="2804" y="4277"/>
                    <a:pt x="2804" y="4299"/>
                    <a:pt x="2804" y="4321"/>
                  </a:cubicBezTo>
                  <a:cubicBezTo>
                    <a:pt x="2804" y="4387"/>
                    <a:pt x="2826" y="4453"/>
                    <a:pt x="2848" y="4520"/>
                  </a:cubicBezTo>
                  <a:cubicBezTo>
                    <a:pt x="2848" y="4542"/>
                    <a:pt x="2870" y="4564"/>
                    <a:pt x="2870" y="4586"/>
                  </a:cubicBezTo>
                  <a:cubicBezTo>
                    <a:pt x="2892" y="4652"/>
                    <a:pt x="2870" y="4718"/>
                    <a:pt x="2804" y="4762"/>
                  </a:cubicBezTo>
                  <a:cubicBezTo>
                    <a:pt x="2782" y="4762"/>
                    <a:pt x="2759" y="4784"/>
                    <a:pt x="2737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60"/>
                    <a:pt x="2715" y="5314"/>
                    <a:pt x="2826" y="5380"/>
                  </a:cubicBezTo>
                  <a:cubicBezTo>
                    <a:pt x="2870" y="5402"/>
                    <a:pt x="2848" y="5469"/>
                    <a:pt x="2804" y="5469"/>
                  </a:cubicBezTo>
                  <a:cubicBezTo>
                    <a:pt x="2759" y="5491"/>
                    <a:pt x="2715" y="5491"/>
                    <a:pt x="2671" y="5535"/>
                  </a:cubicBezTo>
                  <a:cubicBezTo>
                    <a:pt x="2671" y="5557"/>
                    <a:pt x="2649" y="5557"/>
                    <a:pt x="2649" y="5557"/>
                  </a:cubicBezTo>
                  <a:cubicBezTo>
                    <a:pt x="2561" y="5579"/>
                    <a:pt x="2539" y="5645"/>
                    <a:pt x="2517" y="5733"/>
                  </a:cubicBezTo>
                  <a:cubicBezTo>
                    <a:pt x="2517" y="5755"/>
                    <a:pt x="2495" y="5777"/>
                    <a:pt x="2473" y="5800"/>
                  </a:cubicBezTo>
                  <a:cubicBezTo>
                    <a:pt x="2460" y="5825"/>
                    <a:pt x="2447" y="5836"/>
                    <a:pt x="2429" y="5836"/>
                  </a:cubicBezTo>
                  <a:cubicBezTo>
                    <a:pt x="2417" y="5836"/>
                    <a:pt x="2403" y="5831"/>
                    <a:pt x="2384" y="5822"/>
                  </a:cubicBezTo>
                  <a:cubicBezTo>
                    <a:pt x="2362" y="5822"/>
                    <a:pt x="2340" y="5800"/>
                    <a:pt x="2318" y="5800"/>
                  </a:cubicBezTo>
                  <a:cubicBezTo>
                    <a:pt x="2307" y="5800"/>
                    <a:pt x="2296" y="5794"/>
                    <a:pt x="2285" y="5794"/>
                  </a:cubicBezTo>
                  <a:cubicBezTo>
                    <a:pt x="2274" y="5794"/>
                    <a:pt x="2263" y="5800"/>
                    <a:pt x="2252" y="5822"/>
                  </a:cubicBezTo>
                  <a:cubicBezTo>
                    <a:pt x="2274" y="5844"/>
                    <a:pt x="2296" y="5866"/>
                    <a:pt x="2296" y="5888"/>
                  </a:cubicBezTo>
                  <a:cubicBezTo>
                    <a:pt x="2318" y="5910"/>
                    <a:pt x="2318" y="5954"/>
                    <a:pt x="2340" y="5976"/>
                  </a:cubicBezTo>
                  <a:cubicBezTo>
                    <a:pt x="2357" y="6045"/>
                    <a:pt x="2321" y="6101"/>
                    <a:pt x="2272" y="6101"/>
                  </a:cubicBezTo>
                  <a:cubicBezTo>
                    <a:pt x="2259" y="6101"/>
                    <a:pt x="2244" y="6096"/>
                    <a:pt x="2230" y="6086"/>
                  </a:cubicBezTo>
                  <a:cubicBezTo>
                    <a:pt x="2186" y="6075"/>
                    <a:pt x="2142" y="6075"/>
                    <a:pt x="2097" y="6075"/>
                  </a:cubicBezTo>
                  <a:cubicBezTo>
                    <a:pt x="2053" y="6075"/>
                    <a:pt x="2009" y="6075"/>
                    <a:pt x="1965" y="6064"/>
                  </a:cubicBezTo>
                  <a:cubicBezTo>
                    <a:pt x="1906" y="6123"/>
                    <a:pt x="1847" y="6162"/>
                    <a:pt x="1782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78" y="6219"/>
                  </a:cubicBezTo>
                  <a:cubicBezTo>
                    <a:pt x="1612" y="6307"/>
                    <a:pt x="1546" y="6395"/>
                    <a:pt x="1479" y="6484"/>
                  </a:cubicBezTo>
                  <a:cubicBezTo>
                    <a:pt x="1448" y="6499"/>
                    <a:pt x="1406" y="6515"/>
                    <a:pt x="1368" y="6515"/>
                  </a:cubicBezTo>
                  <a:cubicBezTo>
                    <a:pt x="1353" y="6515"/>
                    <a:pt x="1338" y="6512"/>
                    <a:pt x="1325" y="6506"/>
                  </a:cubicBezTo>
                  <a:cubicBezTo>
                    <a:pt x="1303" y="6506"/>
                    <a:pt x="1303" y="6484"/>
                    <a:pt x="1281" y="6484"/>
                  </a:cubicBezTo>
                  <a:cubicBezTo>
                    <a:pt x="1237" y="6484"/>
                    <a:pt x="1215" y="6484"/>
                    <a:pt x="1193" y="6528"/>
                  </a:cubicBezTo>
                  <a:cubicBezTo>
                    <a:pt x="1170" y="6550"/>
                    <a:pt x="1170" y="6594"/>
                    <a:pt x="1170" y="6638"/>
                  </a:cubicBezTo>
                  <a:cubicBezTo>
                    <a:pt x="1170" y="6660"/>
                    <a:pt x="1193" y="6704"/>
                    <a:pt x="1193" y="6749"/>
                  </a:cubicBezTo>
                  <a:cubicBezTo>
                    <a:pt x="1193" y="6815"/>
                    <a:pt x="1237" y="6837"/>
                    <a:pt x="1281" y="6881"/>
                  </a:cubicBezTo>
                  <a:cubicBezTo>
                    <a:pt x="1303" y="6881"/>
                    <a:pt x="1325" y="6903"/>
                    <a:pt x="1369" y="6925"/>
                  </a:cubicBezTo>
                  <a:cubicBezTo>
                    <a:pt x="1435" y="6991"/>
                    <a:pt x="1413" y="7080"/>
                    <a:pt x="1347" y="7124"/>
                  </a:cubicBezTo>
                  <a:cubicBezTo>
                    <a:pt x="1281" y="7146"/>
                    <a:pt x="1259" y="7190"/>
                    <a:pt x="1281" y="7278"/>
                  </a:cubicBezTo>
                  <a:cubicBezTo>
                    <a:pt x="1281" y="7300"/>
                    <a:pt x="1281" y="7322"/>
                    <a:pt x="1281" y="7367"/>
                  </a:cubicBezTo>
                  <a:cubicBezTo>
                    <a:pt x="1281" y="7389"/>
                    <a:pt x="1281" y="7433"/>
                    <a:pt x="1303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35" y="7786"/>
                    <a:pt x="1391" y="7852"/>
                  </a:cubicBezTo>
                  <a:cubicBezTo>
                    <a:pt x="1369" y="7896"/>
                    <a:pt x="1325" y="7940"/>
                    <a:pt x="1281" y="7984"/>
                  </a:cubicBezTo>
                  <a:cubicBezTo>
                    <a:pt x="1259" y="8007"/>
                    <a:pt x="1237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83"/>
                    <a:pt x="1170" y="8183"/>
                    <a:pt x="1148" y="8205"/>
                  </a:cubicBezTo>
                  <a:cubicBezTo>
                    <a:pt x="1170" y="8227"/>
                    <a:pt x="1193" y="8249"/>
                    <a:pt x="1215" y="8249"/>
                  </a:cubicBezTo>
                  <a:cubicBezTo>
                    <a:pt x="1237" y="8271"/>
                    <a:pt x="1259" y="8293"/>
                    <a:pt x="1281" y="8293"/>
                  </a:cubicBezTo>
                  <a:cubicBezTo>
                    <a:pt x="1325" y="8338"/>
                    <a:pt x="1325" y="8382"/>
                    <a:pt x="1281" y="8382"/>
                  </a:cubicBezTo>
                  <a:cubicBezTo>
                    <a:pt x="1215" y="8426"/>
                    <a:pt x="1148" y="8470"/>
                    <a:pt x="1082" y="8492"/>
                  </a:cubicBezTo>
                  <a:cubicBezTo>
                    <a:pt x="1082" y="8558"/>
                    <a:pt x="1060" y="8580"/>
                    <a:pt x="994" y="8602"/>
                  </a:cubicBezTo>
                  <a:cubicBezTo>
                    <a:pt x="928" y="8602"/>
                    <a:pt x="884" y="8647"/>
                    <a:pt x="839" y="8691"/>
                  </a:cubicBezTo>
                  <a:cubicBezTo>
                    <a:pt x="795" y="8757"/>
                    <a:pt x="729" y="8801"/>
                    <a:pt x="663" y="8845"/>
                  </a:cubicBezTo>
                  <a:cubicBezTo>
                    <a:pt x="619" y="8889"/>
                    <a:pt x="575" y="8911"/>
                    <a:pt x="553" y="8978"/>
                  </a:cubicBezTo>
                  <a:cubicBezTo>
                    <a:pt x="530" y="9022"/>
                    <a:pt x="508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45" y="9287"/>
                  </a:cubicBezTo>
                  <a:cubicBezTo>
                    <a:pt x="1" y="9331"/>
                    <a:pt x="23" y="9397"/>
                    <a:pt x="45" y="9441"/>
                  </a:cubicBezTo>
                  <a:cubicBezTo>
                    <a:pt x="111" y="9551"/>
                    <a:pt x="177" y="9640"/>
                    <a:pt x="244" y="9750"/>
                  </a:cubicBezTo>
                  <a:cubicBezTo>
                    <a:pt x="266" y="9772"/>
                    <a:pt x="288" y="9794"/>
                    <a:pt x="266" y="9838"/>
                  </a:cubicBezTo>
                  <a:cubicBezTo>
                    <a:pt x="244" y="9949"/>
                    <a:pt x="221" y="10037"/>
                    <a:pt x="111" y="10081"/>
                  </a:cubicBezTo>
                  <a:cubicBezTo>
                    <a:pt x="111" y="10081"/>
                    <a:pt x="89" y="10081"/>
                    <a:pt x="89" y="10103"/>
                  </a:cubicBezTo>
                  <a:cubicBezTo>
                    <a:pt x="45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76" y="10478"/>
                    <a:pt x="398" y="10500"/>
                  </a:cubicBezTo>
                  <a:cubicBezTo>
                    <a:pt x="420" y="10522"/>
                    <a:pt x="464" y="10567"/>
                    <a:pt x="486" y="10611"/>
                  </a:cubicBezTo>
                  <a:cubicBezTo>
                    <a:pt x="530" y="10677"/>
                    <a:pt x="597" y="10743"/>
                    <a:pt x="685" y="10787"/>
                  </a:cubicBezTo>
                  <a:cubicBezTo>
                    <a:pt x="773" y="10831"/>
                    <a:pt x="862" y="10853"/>
                    <a:pt x="928" y="10964"/>
                  </a:cubicBezTo>
                  <a:cubicBezTo>
                    <a:pt x="950" y="10942"/>
                    <a:pt x="994" y="10942"/>
                    <a:pt x="1016" y="10942"/>
                  </a:cubicBezTo>
                  <a:cubicBezTo>
                    <a:pt x="1082" y="10942"/>
                    <a:pt x="1104" y="10920"/>
                    <a:pt x="1148" y="10898"/>
                  </a:cubicBezTo>
                  <a:cubicBezTo>
                    <a:pt x="1170" y="10876"/>
                    <a:pt x="1193" y="10853"/>
                    <a:pt x="1215" y="10831"/>
                  </a:cubicBezTo>
                  <a:cubicBezTo>
                    <a:pt x="1303" y="10809"/>
                    <a:pt x="1369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79" y="10545"/>
                    <a:pt x="1502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73" y="10255"/>
                    <a:pt x="1690" y="10199"/>
                    <a:pt x="1739" y="10199"/>
                  </a:cubicBezTo>
                  <a:cubicBezTo>
                    <a:pt x="1753" y="10199"/>
                    <a:pt x="1769" y="10204"/>
                    <a:pt x="1788" y="10213"/>
                  </a:cubicBezTo>
                  <a:lnTo>
                    <a:pt x="1833" y="10213"/>
                  </a:lnTo>
                  <a:cubicBezTo>
                    <a:pt x="1877" y="10213"/>
                    <a:pt x="1899" y="10213"/>
                    <a:pt x="1921" y="10169"/>
                  </a:cubicBezTo>
                  <a:cubicBezTo>
                    <a:pt x="1955" y="10102"/>
                    <a:pt x="1988" y="10073"/>
                    <a:pt x="2042" y="10073"/>
                  </a:cubicBezTo>
                  <a:cubicBezTo>
                    <a:pt x="2058" y="10073"/>
                    <a:pt x="2077" y="10076"/>
                    <a:pt x="2097" y="10081"/>
                  </a:cubicBezTo>
                  <a:lnTo>
                    <a:pt x="2142" y="10081"/>
                  </a:lnTo>
                  <a:cubicBezTo>
                    <a:pt x="2164" y="10037"/>
                    <a:pt x="2208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406" y="9794"/>
                  </a:cubicBezTo>
                  <a:cubicBezTo>
                    <a:pt x="2428" y="9750"/>
                    <a:pt x="2495" y="9728"/>
                    <a:pt x="2539" y="9728"/>
                  </a:cubicBezTo>
                  <a:cubicBezTo>
                    <a:pt x="2605" y="9706"/>
                    <a:pt x="2671" y="9662"/>
                    <a:pt x="2715" y="9596"/>
                  </a:cubicBezTo>
                  <a:cubicBezTo>
                    <a:pt x="2737" y="9551"/>
                    <a:pt x="2782" y="9507"/>
                    <a:pt x="2804" y="9463"/>
                  </a:cubicBezTo>
                  <a:cubicBezTo>
                    <a:pt x="2848" y="9397"/>
                    <a:pt x="2892" y="9331"/>
                    <a:pt x="2958" y="9309"/>
                  </a:cubicBezTo>
                  <a:cubicBezTo>
                    <a:pt x="3002" y="9287"/>
                    <a:pt x="3002" y="9242"/>
                    <a:pt x="3024" y="9198"/>
                  </a:cubicBezTo>
                  <a:cubicBezTo>
                    <a:pt x="3024" y="9088"/>
                    <a:pt x="3046" y="8978"/>
                    <a:pt x="3068" y="8889"/>
                  </a:cubicBezTo>
                  <a:cubicBezTo>
                    <a:pt x="3068" y="8845"/>
                    <a:pt x="3091" y="8801"/>
                    <a:pt x="3135" y="8779"/>
                  </a:cubicBezTo>
                  <a:cubicBezTo>
                    <a:pt x="3143" y="8771"/>
                    <a:pt x="3154" y="8766"/>
                    <a:pt x="3166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39"/>
                    <a:pt x="3223" y="8854"/>
                    <a:pt x="3239" y="8854"/>
                  </a:cubicBezTo>
                  <a:cubicBezTo>
                    <a:pt x="3245" y="8854"/>
                    <a:pt x="3254" y="8852"/>
                    <a:pt x="3267" y="8845"/>
                  </a:cubicBezTo>
                  <a:cubicBezTo>
                    <a:pt x="3267" y="8823"/>
                    <a:pt x="3289" y="8779"/>
                    <a:pt x="3289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89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89" y="8315"/>
                    <a:pt x="3289" y="8293"/>
                  </a:cubicBezTo>
                  <a:cubicBezTo>
                    <a:pt x="3267" y="8249"/>
                    <a:pt x="3289" y="8227"/>
                    <a:pt x="3311" y="8205"/>
                  </a:cubicBezTo>
                  <a:cubicBezTo>
                    <a:pt x="3399" y="8161"/>
                    <a:pt x="3399" y="8095"/>
                    <a:pt x="3399" y="8051"/>
                  </a:cubicBezTo>
                  <a:cubicBezTo>
                    <a:pt x="3466" y="7984"/>
                    <a:pt x="3466" y="7984"/>
                    <a:pt x="3488" y="7918"/>
                  </a:cubicBezTo>
                  <a:cubicBezTo>
                    <a:pt x="3488" y="7896"/>
                    <a:pt x="3488" y="7896"/>
                    <a:pt x="3488" y="7896"/>
                  </a:cubicBezTo>
                  <a:cubicBezTo>
                    <a:pt x="3466" y="7896"/>
                    <a:pt x="3444" y="7896"/>
                    <a:pt x="3399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720"/>
                    <a:pt x="3488" y="7653"/>
                  </a:cubicBezTo>
                  <a:cubicBezTo>
                    <a:pt x="3444" y="7565"/>
                    <a:pt x="3444" y="7455"/>
                    <a:pt x="3422" y="7367"/>
                  </a:cubicBezTo>
                  <a:cubicBezTo>
                    <a:pt x="3422" y="7344"/>
                    <a:pt x="3422" y="7322"/>
                    <a:pt x="3444" y="7278"/>
                  </a:cubicBezTo>
                  <a:cubicBezTo>
                    <a:pt x="3466" y="7300"/>
                    <a:pt x="3510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8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819" y="7146"/>
                  </a:cubicBezTo>
                  <a:cubicBezTo>
                    <a:pt x="3831" y="7150"/>
                    <a:pt x="3842" y="7152"/>
                    <a:pt x="3852" y="7152"/>
                  </a:cubicBezTo>
                  <a:cubicBezTo>
                    <a:pt x="3899" y="7152"/>
                    <a:pt x="3929" y="7112"/>
                    <a:pt x="3929" y="7058"/>
                  </a:cubicBezTo>
                  <a:cubicBezTo>
                    <a:pt x="3929" y="7035"/>
                    <a:pt x="3929" y="7013"/>
                    <a:pt x="3929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60" y="6859"/>
                    <a:pt x="4282" y="6881"/>
                    <a:pt x="4326" y="6881"/>
                  </a:cubicBezTo>
                  <a:cubicBezTo>
                    <a:pt x="4348" y="6881"/>
                    <a:pt x="4371" y="6881"/>
                    <a:pt x="4393" y="6859"/>
                  </a:cubicBezTo>
                  <a:cubicBezTo>
                    <a:pt x="4393" y="6837"/>
                    <a:pt x="4371" y="6815"/>
                    <a:pt x="4371" y="6815"/>
                  </a:cubicBezTo>
                  <a:cubicBezTo>
                    <a:pt x="4348" y="6771"/>
                    <a:pt x="4348" y="6726"/>
                    <a:pt x="4393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503" y="6506"/>
                    <a:pt x="4459" y="6462"/>
                    <a:pt x="4437" y="6418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79" y="6293"/>
                    <a:pt x="4506" y="6314"/>
                    <a:pt x="4530" y="6314"/>
                  </a:cubicBezTo>
                  <a:cubicBezTo>
                    <a:pt x="4548" y="6314"/>
                    <a:pt x="4564" y="6303"/>
                    <a:pt x="4591" y="6285"/>
                  </a:cubicBezTo>
                  <a:cubicBezTo>
                    <a:pt x="4569" y="6241"/>
                    <a:pt x="4547" y="6219"/>
                    <a:pt x="4525" y="6197"/>
                  </a:cubicBezTo>
                  <a:cubicBezTo>
                    <a:pt x="4525" y="6153"/>
                    <a:pt x="4569" y="6109"/>
                    <a:pt x="4591" y="6064"/>
                  </a:cubicBezTo>
                  <a:cubicBezTo>
                    <a:pt x="4657" y="5998"/>
                    <a:pt x="4635" y="5976"/>
                    <a:pt x="4569" y="5932"/>
                  </a:cubicBezTo>
                  <a:cubicBezTo>
                    <a:pt x="4547" y="5932"/>
                    <a:pt x="4547" y="5932"/>
                    <a:pt x="4525" y="5910"/>
                  </a:cubicBezTo>
                  <a:cubicBezTo>
                    <a:pt x="4569" y="5866"/>
                    <a:pt x="4613" y="5844"/>
                    <a:pt x="4635" y="5800"/>
                  </a:cubicBezTo>
                  <a:cubicBezTo>
                    <a:pt x="4680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1" y="5487"/>
                    <a:pt x="4848" y="5486"/>
                    <a:pt x="4855" y="5486"/>
                  </a:cubicBezTo>
                  <a:cubicBezTo>
                    <a:pt x="4876" y="5486"/>
                    <a:pt x="4898" y="5499"/>
                    <a:pt x="4919" y="5499"/>
                  </a:cubicBezTo>
                  <a:cubicBezTo>
                    <a:pt x="4935" y="5499"/>
                    <a:pt x="4951" y="5492"/>
                    <a:pt x="4966" y="5469"/>
                  </a:cubicBezTo>
                  <a:cubicBezTo>
                    <a:pt x="4966" y="5446"/>
                    <a:pt x="4966" y="5446"/>
                    <a:pt x="4944" y="5446"/>
                  </a:cubicBezTo>
                  <a:cubicBezTo>
                    <a:pt x="4900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8" y="5115"/>
                  </a:cubicBezTo>
                  <a:cubicBezTo>
                    <a:pt x="4988" y="5049"/>
                    <a:pt x="4966" y="4983"/>
                    <a:pt x="4966" y="4917"/>
                  </a:cubicBezTo>
                  <a:cubicBezTo>
                    <a:pt x="4988" y="4851"/>
                    <a:pt x="5011" y="4762"/>
                    <a:pt x="5077" y="4718"/>
                  </a:cubicBezTo>
                  <a:cubicBezTo>
                    <a:pt x="5121" y="4674"/>
                    <a:pt x="5121" y="4630"/>
                    <a:pt x="5121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42" y="4409"/>
                  </a:lnTo>
                  <a:cubicBezTo>
                    <a:pt x="5364" y="4409"/>
                    <a:pt x="5386" y="4387"/>
                    <a:pt x="5408" y="4365"/>
                  </a:cubicBezTo>
                  <a:cubicBezTo>
                    <a:pt x="5474" y="4299"/>
                    <a:pt x="5540" y="4233"/>
                    <a:pt x="5474" y="4122"/>
                  </a:cubicBezTo>
                  <a:cubicBezTo>
                    <a:pt x="5474" y="4100"/>
                    <a:pt x="5474" y="4100"/>
                    <a:pt x="5474" y="4078"/>
                  </a:cubicBezTo>
                  <a:cubicBezTo>
                    <a:pt x="5452" y="4056"/>
                    <a:pt x="5474" y="4034"/>
                    <a:pt x="5518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51" y="3880"/>
                    <a:pt x="5695" y="3791"/>
                    <a:pt x="5739" y="3681"/>
                  </a:cubicBezTo>
                  <a:cubicBezTo>
                    <a:pt x="5739" y="3659"/>
                    <a:pt x="5783" y="3659"/>
                    <a:pt x="5805" y="3637"/>
                  </a:cubicBezTo>
                  <a:lnTo>
                    <a:pt x="5893" y="3637"/>
                  </a:lnTo>
                  <a:cubicBezTo>
                    <a:pt x="5915" y="3659"/>
                    <a:pt x="5915" y="3681"/>
                    <a:pt x="5915" y="3703"/>
                  </a:cubicBezTo>
                  <a:cubicBezTo>
                    <a:pt x="5931" y="3719"/>
                    <a:pt x="5947" y="3734"/>
                    <a:pt x="5962" y="3734"/>
                  </a:cubicBezTo>
                  <a:cubicBezTo>
                    <a:pt x="5969" y="3734"/>
                    <a:pt x="5975" y="3731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48" y="3659"/>
                    <a:pt x="6026" y="3615"/>
                    <a:pt x="6048" y="3593"/>
                  </a:cubicBezTo>
                  <a:cubicBezTo>
                    <a:pt x="6048" y="3545"/>
                    <a:pt x="6082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46" y="3548"/>
                    <a:pt x="6269" y="3571"/>
                  </a:cubicBezTo>
                  <a:cubicBezTo>
                    <a:pt x="6313" y="3460"/>
                    <a:pt x="6202" y="3460"/>
                    <a:pt x="6158" y="3438"/>
                  </a:cubicBezTo>
                  <a:cubicBezTo>
                    <a:pt x="6180" y="3350"/>
                    <a:pt x="6180" y="3350"/>
                    <a:pt x="6224" y="3306"/>
                  </a:cubicBezTo>
                  <a:lnTo>
                    <a:pt x="6313" y="3306"/>
                  </a:lnTo>
                  <a:cubicBezTo>
                    <a:pt x="6313" y="3284"/>
                    <a:pt x="6313" y="3262"/>
                    <a:pt x="6291" y="3240"/>
                  </a:cubicBezTo>
                  <a:cubicBezTo>
                    <a:pt x="6291" y="3240"/>
                    <a:pt x="6246" y="3217"/>
                    <a:pt x="6246" y="3217"/>
                  </a:cubicBezTo>
                  <a:cubicBezTo>
                    <a:pt x="6202" y="3151"/>
                    <a:pt x="6202" y="3085"/>
                    <a:pt x="6246" y="3041"/>
                  </a:cubicBezTo>
                  <a:cubicBezTo>
                    <a:pt x="6259" y="3004"/>
                    <a:pt x="6277" y="2988"/>
                    <a:pt x="6303" y="2988"/>
                  </a:cubicBezTo>
                  <a:cubicBezTo>
                    <a:pt x="6324" y="2988"/>
                    <a:pt x="6349" y="2999"/>
                    <a:pt x="6379" y="3019"/>
                  </a:cubicBezTo>
                  <a:lnTo>
                    <a:pt x="6401" y="3019"/>
                  </a:lnTo>
                  <a:cubicBezTo>
                    <a:pt x="6445" y="2997"/>
                    <a:pt x="6445" y="2953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67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22" y="2335"/>
                    <a:pt x="6644" y="2291"/>
                    <a:pt x="6688" y="2268"/>
                  </a:cubicBezTo>
                  <a:cubicBezTo>
                    <a:pt x="6710" y="2246"/>
                    <a:pt x="6710" y="2246"/>
                    <a:pt x="6732" y="2224"/>
                  </a:cubicBezTo>
                  <a:cubicBezTo>
                    <a:pt x="6798" y="2158"/>
                    <a:pt x="6820" y="2136"/>
                    <a:pt x="6754" y="2048"/>
                  </a:cubicBezTo>
                  <a:cubicBezTo>
                    <a:pt x="6710" y="1959"/>
                    <a:pt x="6688" y="1893"/>
                    <a:pt x="6666" y="1805"/>
                  </a:cubicBezTo>
                  <a:cubicBezTo>
                    <a:pt x="6644" y="1739"/>
                    <a:pt x="6622" y="1673"/>
                    <a:pt x="6577" y="1628"/>
                  </a:cubicBezTo>
                  <a:cubicBezTo>
                    <a:pt x="6533" y="1562"/>
                    <a:pt x="6555" y="1518"/>
                    <a:pt x="6577" y="1452"/>
                  </a:cubicBezTo>
                  <a:cubicBezTo>
                    <a:pt x="6622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6" y="966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820" y="856"/>
                    <a:pt x="6820" y="812"/>
                    <a:pt x="6842" y="768"/>
                  </a:cubicBezTo>
                  <a:cubicBezTo>
                    <a:pt x="6842" y="746"/>
                    <a:pt x="6864" y="724"/>
                    <a:pt x="6864" y="702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33" y="393"/>
                    <a:pt x="6445" y="348"/>
                    <a:pt x="6401" y="282"/>
                  </a:cubicBezTo>
                  <a:cubicBezTo>
                    <a:pt x="6357" y="238"/>
                    <a:pt x="6335" y="216"/>
                    <a:pt x="6313" y="216"/>
                  </a:cubicBezTo>
                  <a:cubicBezTo>
                    <a:pt x="6224" y="172"/>
                    <a:pt x="6158" y="150"/>
                    <a:pt x="6070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37" y="106"/>
                    <a:pt x="5915" y="106"/>
                    <a:pt x="5871" y="84"/>
                  </a:cubicBezTo>
                  <a:cubicBezTo>
                    <a:pt x="5805" y="84"/>
                    <a:pt x="5717" y="61"/>
                    <a:pt x="5651" y="17"/>
                  </a:cubicBezTo>
                  <a:cubicBezTo>
                    <a:pt x="5640" y="6"/>
                    <a:pt x="5623" y="1"/>
                    <a:pt x="5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5383825" y="878125"/>
              <a:ext cx="348150" cy="593175"/>
            </a:xfrm>
            <a:custGeom>
              <a:avLst/>
              <a:gdLst/>
              <a:ahLst/>
              <a:cxnLst/>
              <a:rect l="l" t="t" r="r" b="b"/>
              <a:pathLst>
                <a:path w="13926" h="23727" extrusionOk="0">
                  <a:moveTo>
                    <a:pt x="4524" y="9115"/>
                  </a:moveTo>
                  <a:cubicBezTo>
                    <a:pt x="4546" y="9137"/>
                    <a:pt x="4591" y="9137"/>
                    <a:pt x="4613" y="9159"/>
                  </a:cubicBezTo>
                  <a:cubicBezTo>
                    <a:pt x="4613" y="9159"/>
                    <a:pt x="4613" y="9182"/>
                    <a:pt x="4613" y="9204"/>
                  </a:cubicBezTo>
                  <a:cubicBezTo>
                    <a:pt x="4613" y="9204"/>
                    <a:pt x="4591" y="9204"/>
                    <a:pt x="4568" y="9226"/>
                  </a:cubicBezTo>
                  <a:cubicBezTo>
                    <a:pt x="4546" y="9226"/>
                    <a:pt x="4546" y="9204"/>
                    <a:pt x="4524" y="9204"/>
                  </a:cubicBezTo>
                  <a:cubicBezTo>
                    <a:pt x="4524" y="9204"/>
                    <a:pt x="4502" y="9182"/>
                    <a:pt x="4502" y="9159"/>
                  </a:cubicBezTo>
                  <a:cubicBezTo>
                    <a:pt x="4502" y="9159"/>
                    <a:pt x="4502" y="9137"/>
                    <a:pt x="4502" y="9137"/>
                  </a:cubicBezTo>
                  <a:cubicBezTo>
                    <a:pt x="4502" y="9115"/>
                    <a:pt x="4524" y="9115"/>
                    <a:pt x="4524" y="9115"/>
                  </a:cubicBezTo>
                  <a:close/>
                  <a:moveTo>
                    <a:pt x="13606" y="1"/>
                  </a:moveTo>
                  <a:cubicBezTo>
                    <a:pt x="13551" y="1"/>
                    <a:pt x="13496" y="23"/>
                    <a:pt x="13440" y="67"/>
                  </a:cubicBezTo>
                  <a:cubicBezTo>
                    <a:pt x="13396" y="89"/>
                    <a:pt x="13352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3" y="221"/>
                    <a:pt x="13131" y="288"/>
                    <a:pt x="13065" y="354"/>
                  </a:cubicBezTo>
                  <a:cubicBezTo>
                    <a:pt x="13043" y="398"/>
                    <a:pt x="13021" y="442"/>
                    <a:pt x="12999" y="486"/>
                  </a:cubicBezTo>
                  <a:cubicBezTo>
                    <a:pt x="12955" y="619"/>
                    <a:pt x="12911" y="729"/>
                    <a:pt x="12845" y="839"/>
                  </a:cubicBezTo>
                  <a:cubicBezTo>
                    <a:pt x="12778" y="994"/>
                    <a:pt x="12690" y="1148"/>
                    <a:pt x="12602" y="1303"/>
                  </a:cubicBezTo>
                  <a:cubicBezTo>
                    <a:pt x="12580" y="1369"/>
                    <a:pt x="12558" y="1435"/>
                    <a:pt x="12536" y="1501"/>
                  </a:cubicBezTo>
                  <a:cubicBezTo>
                    <a:pt x="12513" y="1568"/>
                    <a:pt x="12491" y="1634"/>
                    <a:pt x="12447" y="1678"/>
                  </a:cubicBezTo>
                  <a:cubicBezTo>
                    <a:pt x="12425" y="1722"/>
                    <a:pt x="12403" y="1766"/>
                    <a:pt x="12381" y="1810"/>
                  </a:cubicBezTo>
                  <a:cubicBezTo>
                    <a:pt x="12315" y="1987"/>
                    <a:pt x="12227" y="2141"/>
                    <a:pt x="12138" y="2296"/>
                  </a:cubicBezTo>
                  <a:cubicBezTo>
                    <a:pt x="12109" y="2355"/>
                    <a:pt x="12030" y="2384"/>
                    <a:pt x="11962" y="2384"/>
                  </a:cubicBezTo>
                  <a:cubicBezTo>
                    <a:pt x="11927" y="2384"/>
                    <a:pt x="11896" y="2377"/>
                    <a:pt x="11873" y="2362"/>
                  </a:cubicBezTo>
                  <a:cubicBezTo>
                    <a:pt x="11807" y="2318"/>
                    <a:pt x="11763" y="2296"/>
                    <a:pt x="11719" y="2274"/>
                  </a:cubicBezTo>
                  <a:cubicBezTo>
                    <a:pt x="11741" y="2230"/>
                    <a:pt x="11763" y="2186"/>
                    <a:pt x="11785" y="2141"/>
                  </a:cubicBezTo>
                  <a:cubicBezTo>
                    <a:pt x="11807" y="2119"/>
                    <a:pt x="11807" y="2097"/>
                    <a:pt x="11763" y="2097"/>
                  </a:cubicBezTo>
                  <a:cubicBezTo>
                    <a:pt x="11697" y="2186"/>
                    <a:pt x="11631" y="2252"/>
                    <a:pt x="11564" y="2362"/>
                  </a:cubicBezTo>
                  <a:cubicBezTo>
                    <a:pt x="11542" y="2384"/>
                    <a:pt x="11520" y="2406"/>
                    <a:pt x="11498" y="2428"/>
                  </a:cubicBezTo>
                  <a:cubicBezTo>
                    <a:pt x="11410" y="2450"/>
                    <a:pt x="11344" y="2494"/>
                    <a:pt x="11278" y="2539"/>
                  </a:cubicBezTo>
                  <a:cubicBezTo>
                    <a:pt x="11167" y="2605"/>
                    <a:pt x="11079" y="2693"/>
                    <a:pt x="11035" y="2803"/>
                  </a:cubicBezTo>
                  <a:cubicBezTo>
                    <a:pt x="11013" y="2848"/>
                    <a:pt x="10991" y="2892"/>
                    <a:pt x="10991" y="2936"/>
                  </a:cubicBezTo>
                  <a:cubicBezTo>
                    <a:pt x="11013" y="3002"/>
                    <a:pt x="10991" y="3046"/>
                    <a:pt x="10947" y="3090"/>
                  </a:cubicBezTo>
                  <a:cubicBezTo>
                    <a:pt x="10924" y="3112"/>
                    <a:pt x="10902" y="3157"/>
                    <a:pt x="10880" y="3179"/>
                  </a:cubicBezTo>
                  <a:cubicBezTo>
                    <a:pt x="10814" y="3311"/>
                    <a:pt x="10726" y="3399"/>
                    <a:pt x="10660" y="3532"/>
                  </a:cubicBezTo>
                  <a:cubicBezTo>
                    <a:pt x="10638" y="3598"/>
                    <a:pt x="10616" y="3642"/>
                    <a:pt x="10571" y="3686"/>
                  </a:cubicBezTo>
                  <a:cubicBezTo>
                    <a:pt x="10571" y="3730"/>
                    <a:pt x="10549" y="3752"/>
                    <a:pt x="10527" y="3797"/>
                  </a:cubicBezTo>
                  <a:cubicBezTo>
                    <a:pt x="10505" y="3819"/>
                    <a:pt x="10483" y="3841"/>
                    <a:pt x="10461" y="3885"/>
                  </a:cubicBezTo>
                  <a:cubicBezTo>
                    <a:pt x="10425" y="3939"/>
                    <a:pt x="10388" y="3979"/>
                    <a:pt x="10327" y="3979"/>
                  </a:cubicBezTo>
                  <a:cubicBezTo>
                    <a:pt x="10314" y="3979"/>
                    <a:pt x="10300" y="3977"/>
                    <a:pt x="10284" y="3973"/>
                  </a:cubicBezTo>
                  <a:cubicBezTo>
                    <a:pt x="10174" y="3951"/>
                    <a:pt x="10086" y="3929"/>
                    <a:pt x="9975" y="3907"/>
                  </a:cubicBezTo>
                  <a:cubicBezTo>
                    <a:pt x="9953" y="3885"/>
                    <a:pt x="9909" y="3885"/>
                    <a:pt x="9887" y="3863"/>
                  </a:cubicBezTo>
                  <a:cubicBezTo>
                    <a:pt x="9821" y="3863"/>
                    <a:pt x="9733" y="3841"/>
                    <a:pt x="9667" y="3819"/>
                  </a:cubicBezTo>
                  <a:cubicBezTo>
                    <a:pt x="9626" y="3811"/>
                    <a:pt x="9592" y="3805"/>
                    <a:pt x="9561" y="3805"/>
                  </a:cubicBezTo>
                  <a:cubicBezTo>
                    <a:pt x="9508" y="3805"/>
                    <a:pt x="9466" y="3821"/>
                    <a:pt x="9424" y="3863"/>
                  </a:cubicBezTo>
                  <a:cubicBezTo>
                    <a:pt x="9358" y="3929"/>
                    <a:pt x="9269" y="3951"/>
                    <a:pt x="9225" y="4039"/>
                  </a:cubicBezTo>
                  <a:cubicBezTo>
                    <a:pt x="9093" y="4128"/>
                    <a:pt x="9004" y="4260"/>
                    <a:pt x="8850" y="4326"/>
                  </a:cubicBezTo>
                  <a:cubicBezTo>
                    <a:pt x="8806" y="4370"/>
                    <a:pt x="8784" y="4392"/>
                    <a:pt x="8784" y="4459"/>
                  </a:cubicBezTo>
                  <a:cubicBezTo>
                    <a:pt x="8784" y="4503"/>
                    <a:pt x="8784" y="4547"/>
                    <a:pt x="8828" y="4591"/>
                  </a:cubicBezTo>
                  <a:cubicBezTo>
                    <a:pt x="8828" y="4591"/>
                    <a:pt x="8828" y="4613"/>
                    <a:pt x="8828" y="4635"/>
                  </a:cubicBezTo>
                  <a:cubicBezTo>
                    <a:pt x="8784" y="4613"/>
                    <a:pt x="8740" y="4613"/>
                    <a:pt x="8695" y="4613"/>
                  </a:cubicBezTo>
                  <a:cubicBezTo>
                    <a:pt x="8673" y="4613"/>
                    <a:pt x="8651" y="4635"/>
                    <a:pt x="8629" y="4657"/>
                  </a:cubicBezTo>
                  <a:cubicBezTo>
                    <a:pt x="8629" y="4724"/>
                    <a:pt x="8629" y="4790"/>
                    <a:pt x="8695" y="4834"/>
                  </a:cubicBezTo>
                  <a:cubicBezTo>
                    <a:pt x="8740" y="4878"/>
                    <a:pt x="8806" y="4900"/>
                    <a:pt x="8828" y="4966"/>
                  </a:cubicBezTo>
                  <a:cubicBezTo>
                    <a:pt x="8784" y="5032"/>
                    <a:pt x="8718" y="5055"/>
                    <a:pt x="8673" y="5077"/>
                  </a:cubicBezTo>
                  <a:cubicBezTo>
                    <a:pt x="8629" y="5099"/>
                    <a:pt x="8607" y="5121"/>
                    <a:pt x="8585" y="5187"/>
                  </a:cubicBezTo>
                  <a:cubicBezTo>
                    <a:pt x="8570" y="5203"/>
                    <a:pt x="8543" y="5218"/>
                    <a:pt x="8521" y="5218"/>
                  </a:cubicBezTo>
                  <a:cubicBezTo>
                    <a:pt x="8512" y="5218"/>
                    <a:pt x="8503" y="5216"/>
                    <a:pt x="8497" y="5209"/>
                  </a:cubicBezTo>
                  <a:cubicBezTo>
                    <a:pt x="8453" y="5165"/>
                    <a:pt x="8409" y="5143"/>
                    <a:pt x="8364" y="5099"/>
                  </a:cubicBezTo>
                  <a:cubicBezTo>
                    <a:pt x="8342" y="5077"/>
                    <a:pt x="8298" y="5077"/>
                    <a:pt x="8276" y="5077"/>
                  </a:cubicBezTo>
                  <a:lnTo>
                    <a:pt x="8144" y="5077"/>
                  </a:lnTo>
                  <a:cubicBezTo>
                    <a:pt x="8144" y="5077"/>
                    <a:pt x="8122" y="5077"/>
                    <a:pt x="8100" y="5099"/>
                  </a:cubicBezTo>
                  <a:cubicBezTo>
                    <a:pt x="8122" y="5121"/>
                    <a:pt x="8144" y="5121"/>
                    <a:pt x="8166" y="5143"/>
                  </a:cubicBezTo>
                  <a:cubicBezTo>
                    <a:pt x="8210" y="5143"/>
                    <a:pt x="8232" y="5165"/>
                    <a:pt x="8254" y="5165"/>
                  </a:cubicBezTo>
                  <a:cubicBezTo>
                    <a:pt x="8276" y="5187"/>
                    <a:pt x="8298" y="5231"/>
                    <a:pt x="8276" y="5231"/>
                  </a:cubicBezTo>
                  <a:cubicBezTo>
                    <a:pt x="8210" y="5297"/>
                    <a:pt x="8166" y="5386"/>
                    <a:pt x="8166" y="5452"/>
                  </a:cubicBezTo>
                  <a:cubicBezTo>
                    <a:pt x="8100" y="5496"/>
                    <a:pt x="8078" y="5540"/>
                    <a:pt x="8033" y="5584"/>
                  </a:cubicBezTo>
                  <a:cubicBezTo>
                    <a:pt x="7967" y="5628"/>
                    <a:pt x="7923" y="5672"/>
                    <a:pt x="7835" y="5672"/>
                  </a:cubicBezTo>
                  <a:lnTo>
                    <a:pt x="7791" y="5672"/>
                  </a:lnTo>
                  <a:cubicBezTo>
                    <a:pt x="7813" y="5717"/>
                    <a:pt x="7813" y="5717"/>
                    <a:pt x="7835" y="5739"/>
                  </a:cubicBezTo>
                  <a:cubicBezTo>
                    <a:pt x="7835" y="5761"/>
                    <a:pt x="7857" y="5783"/>
                    <a:pt x="7857" y="5805"/>
                  </a:cubicBezTo>
                  <a:cubicBezTo>
                    <a:pt x="7901" y="5893"/>
                    <a:pt x="7879" y="5981"/>
                    <a:pt x="7791" y="6004"/>
                  </a:cubicBezTo>
                  <a:cubicBezTo>
                    <a:pt x="7769" y="6026"/>
                    <a:pt x="7724" y="6026"/>
                    <a:pt x="7724" y="6048"/>
                  </a:cubicBezTo>
                  <a:cubicBezTo>
                    <a:pt x="7746" y="6070"/>
                    <a:pt x="7769" y="6070"/>
                    <a:pt x="7791" y="6092"/>
                  </a:cubicBezTo>
                  <a:cubicBezTo>
                    <a:pt x="7835" y="6114"/>
                    <a:pt x="7901" y="6136"/>
                    <a:pt x="7945" y="6158"/>
                  </a:cubicBezTo>
                  <a:cubicBezTo>
                    <a:pt x="8011" y="6202"/>
                    <a:pt x="8033" y="6268"/>
                    <a:pt x="7989" y="6357"/>
                  </a:cubicBezTo>
                  <a:cubicBezTo>
                    <a:pt x="7967" y="6379"/>
                    <a:pt x="7967" y="6401"/>
                    <a:pt x="7967" y="6423"/>
                  </a:cubicBezTo>
                  <a:cubicBezTo>
                    <a:pt x="7945" y="6533"/>
                    <a:pt x="7901" y="6599"/>
                    <a:pt x="7857" y="6688"/>
                  </a:cubicBezTo>
                  <a:cubicBezTo>
                    <a:pt x="7813" y="6710"/>
                    <a:pt x="7791" y="6776"/>
                    <a:pt x="7769" y="6820"/>
                  </a:cubicBezTo>
                  <a:cubicBezTo>
                    <a:pt x="7769" y="6864"/>
                    <a:pt x="7746" y="6886"/>
                    <a:pt x="7724" y="6908"/>
                  </a:cubicBezTo>
                  <a:cubicBezTo>
                    <a:pt x="7680" y="6975"/>
                    <a:pt x="7658" y="7041"/>
                    <a:pt x="7636" y="7107"/>
                  </a:cubicBezTo>
                  <a:cubicBezTo>
                    <a:pt x="7636" y="7129"/>
                    <a:pt x="7636" y="7151"/>
                    <a:pt x="7636" y="7195"/>
                  </a:cubicBezTo>
                  <a:cubicBezTo>
                    <a:pt x="7570" y="7195"/>
                    <a:pt x="7548" y="7262"/>
                    <a:pt x="7504" y="7262"/>
                  </a:cubicBezTo>
                  <a:cubicBezTo>
                    <a:pt x="7482" y="7217"/>
                    <a:pt x="7460" y="7195"/>
                    <a:pt x="7415" y="7173"/>
                  </a:cubicBezTo>
                  <a:cubicBezTo>
                    <a:pt x="7415" y="7166"/>
                    <a:pt x="7411" y="7163"/>
                    <a:pt x="7404" y="7163"/>
                  </a:cubicBezTo>
                  <a:cubicBezTo>
                    <a:pt x="7391" y="7163"/>
                    <a:pt x="7371" y="7173"/>
                    <a:pt x="7371" y="7173"/>
                  </a:cubicBezTo>
                  <a:cubicBezTo>
                    <a:pt x="7349" y="7195"/>
                    <a:pt x="7349" y="7217"/>
                    <a:pt x="7371" y="7239"/>
                  </a:cubicBezTo>
                  <a:cubicBezTo>
                    <a:pt x="7371" y="7239"/>
                    <a:pt x="7371" y="7262"/>
                    <a:pt x="7393" y="7262"/>
                  </a:cubicBezTo>
                  <a:cubicBezTo>
                    <a:pt x="7482" y="7328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70"/>
                  </a:cubicBezTo>
                  <a:cubicBezTo>
                    <a:pt x="7548" y="7615"/>
                    <a:pt x="7570" y="7681"/>
                    <a:pt x="7526" y="7747"/>
                  </a:cubicBezTo>
                  <a:cubicBezTo>
                    <a:pt x="7526" y="7769"/>
                    <a:pt x="7548" y="7791"/>
                    <a:pt x="7548" y="7813"/>
                  </a:cubicBezTo>
                  <a:cubicBezTo>
                    <a:pt x="7592" y="7902"/>
                    <a:pt x="7614" y="7968"/>
                    <a:pt x="7592" y="8056"/>
                  </a:cubicBezTo>
                  <a:cubicBezTo>
                    <a:pt x="7570" y="8144"/>
                    <a:pt x="7592" y="8210"/>
                    <a:pt x="7702" y="8233"/>
                  </a:cubicBezTo>
                  <a:cubicBezTo>
                    <a:pt x="7769" y="8255"/>
                    <a:pt x="7813" y="8299"/>
                    <a:pt x="7857" y="8343"/>
                  </a:cubicBezTo>
                  <a:cubicBezTo>
                    <a:pt x="7923" y="8365"/>
                    <a:pt x="7989" y="8343"/>
                    <a:pt x="8033" y="8387"/>
                  </a:cubicBezTo>
                  <a:cubicBezTo>
                    <a:pt x="8078" y="8409"/>
                    <a:pt x="8100" y="8409"/>
                    <a:pt x="8144" y="8431"/>
                  </a:cubicBezTo>
                  <a:cubicBezTo>
                    <a:pt x="8144" y="8497"/>
                    <a:pt x="8144" y="8564"/>
                    <a:pt x="8188" y="8630"/>
                  </a:cubicBezTo>
                  <a:cubicBezTo>
                    <a:pt x="8254" y="8630"/>
                    <a:pt x="8320" y="8630"/>
                    <a:pt x="8386" y="8652"/>
                  </a:cubicBezTo>
                  <a:cubicBezTo>
                    <a:pt x="8409" y="8696"/>
                    <a:pt x="8431" y="8740"/>
                    <a:pt x="8453" y="8784"/>
                  </a:cubicBezTo>
                  <a:cubicBezTo>
                    <a:pt x="8453" y="8806"/>
                    <a:pt x="8453" y="8851"/>
                    <a:pt x="8409" y="8851"/>
                  </a:cubicBezTo>
                  <a:cubicBezTo>
                    <a:pt x="8386" y="8873"/>
                    <a:pt x="8364" y="8873"/>
                    <a:pt x="8364" y="8895"/>
                  </a:cubicBezTo>
                  <a:cubicBezTo>
                    <a:pt x="8364" y="8939"/>
                    <a:pt x="8320" y="8961"/>
                    <a:pt x="8298" y="8961"/>
                  </a:cubicBezTo>
                  <a:cubicBezTo>
                    <a:pt x="8276" y="8961"/>
                    <a:pt x="8232" y="8983"/>
                    <a:pt x="8210" y="8983"/>
                  </a:cubicBezTo>
                  <a:cubicBezTo>
                    <a:pt x="8188" y="9071"/>
                    <a:pt x="8188" y="9182"/>
                    <a:pt x="8188" y="9292"/>
                  </a:cubicBezTo>
                  <a:cubicBezTo>
                    <a:pt x="8100" y="9314"/>
                    <a:pt x="8078" y="9402"/>
                    <a:pt x="8055" y="9491"/>
                  </a:cubicBezTo>
                  <a:cubicBezTo>
                    <a:pt x="8011" y="9579"/>
                    <a:pt x="7989" y="9645"/>
                    <a:pt x="7901" y="9689"/>
                  </a:cubicBezTo>
                  <a:cubicBezTo>
                    <a:pt x="7901" y="9777"/>
                    <a:pt x="7901" y="9844"/>
                    <a:pt x="7901" y="9954"/>
                  </a:cubicBezTo>
                  <a:lnTo>
                    <a:pt x="7791" y="9954"/>
                  </a:lnTo>
                  <a:cubicBezTo>
                    <a:pt x="7791" y="9998"/>
                    <a:pt x="7791" y="10042"/>
                    <a:pt x="7769" y="10064"/>
                  </a:cubicBezTo>
                  <a:cubicBezTo>
                    <a:pt x="7769" y="10108"/>
                    <a:pt x="7769" y="10153"/>
                    <a:pt x="7746" y="10197"/>
                  </a:cubicBezTo>
                  <a:cubicBezTo>
                    <a:pt x="7724" y="10263"/>
                    <a:pt x="7702" y="10307"/>
                    <a:pt x="7746" y="10373"/>
                  </a:cubicBezTo>
                  <a:cubicBezTo>
                    <a:pt x="7764" y="10409"/>
                    <a:pt x="7738" y="10445"/>
                    <a:pt x="7704" y="10445"/>
                  </a:cubicBezTo>
                  <a:cubicBezTo>
                    <a:pt x="7696" y="10445"/>
                    <a:pt x="7688" y="10444"/>
                    <a:pt x="7680" y="10440"/>
                  </a:cubicBezTo>
                  <a:cubicBezTo>
                    <a:pt x="7614" y="10417"/>
                    <a:pt x="7526" y="10395"/>
                    <a:pt x="7460" y="10351"/>
                  </a:cubicBezTo>
                  <a:cubicBezTo>
                    <a:pt x="7415" y="10329"/>
                    <a:pt x="7371" y="10329"/>
                    <a:pt x="7327" y="10329"/>
                  </a:cubicBezTo>
                  <a:cubicBezTo>
                    <a:pt x="7294" y="10340"/>
                    <a:pt x="7261" y="10346"/>
                    <a:pt x="7228" y="10346"/>
                  </a:cubicBezTo>
                  <a:cubicBezTo>
                    <a:pt x="7195" y="10346"/>
                    <a:pt x="7162" y="10340"/>
                    <a:pt x="7129" y="10329"/>
                  </a:cubicBezTo>
                  <a:cubicBezTo>
                    <a:pt x="7106" y="10307"/>
                    <a:pt x="7062" y="10307"/>
                    <a:pt x="7018" y="10307"/>
                  </a:cubicBezTo>
                  <a:cubicBezTo>
                    <a:pt x="6864" y="10307"/>
                    <a:pt x="6687" y="10307"/>
                    <a:pt x="6511" y="10329"/>
                  </a:cubicBezTo>
                  <a:cubicBezTo>
                    <a:pt x="6356" y="10351"/>
                    <a:pt x="6224" y="10417"/>
                    <a:pt x="6135" y="10572"/>
                  </a:cubicBezTo>
                  <a:cubicBezTo>
                    <a:pt x="6135" y="10572"/>
                    <a:pt x="6135" y="10594"/>
                    <a:pt x="6135" y="10594"/>
                  </a:cubicBezTo>
                  <a:cubicBezTo>
                    <a:pt x="6091" y="10638"/>
                    <a:pt x="6069" y="10682"/>
                    <a:pt x="6091" y="10748"/>
                  </a:cubicBezTo>
                  <a:cubicBezTo>
                    <a:pt x="6091" y="10793"/>
                    <a:pt x="6091" y="10837"/>
                    <a:pt x="6069" y="10881"/>
                  </a:cubicBezTo>
                  <a:cubicBezTo>
                    <a:pt x="6025" y="10947"/>
                    <a:pt x="6003" y="11013"/>
                    <a:pt x="5981" y="11080"/>
                  </a:cubicBezTo>
                  <a:cubicBezTo>
                    <a:pt x="6003" y="11124"/>
                    <a:pt x="6025" y="11168"/>
                    <a:pt x="6025" y="11212"/>
                  </a:cubicBezTo>
                  <a:cubicBezTo>
                    <a:pt x="6025" y="11278"/>
                    <a:pt x="5959" y="11300"/>
                    <a:pt x="5937" y="11344"/>
                  </a:cubicBezTo>
                  <a:cubicBezTo>
                    <a:pt x="5937" y="11477"/>
                    <a:pt x="5937" y="11477"/>
                    <a:pt x="5826" y="11565"/>
                  </a:cubicBezTo>
                  <a:cubicBezTo>
                    <a:pt x="5782" y="11587"/>
                    <a:pt x="5738" y="11631"/>
                    <a:pt x="5716" y="11653"/>
                  </a:cubicBezTo>
                  <a:cubicBezTo>
                    <a:pt x="5672" y="11675"/>
                    <a:pt x="5650" y="11697"/>
                    <a:pt x="5628" y="11742"/>
                  </a:cubicBezTo>
                  <a:cubicBezTo>
                    <a:pt x="5606" y="11786"/>
                    <a:pt x="5562" y="11830"/>
                    <a:pt x="5517" y="11874"/>
                  </a:cubicBezTo>
                  <a:cubicBezTo>
                    <a:pt x="5451" y="11918"/>
                    <a:pt x="5407" y="11962"/>
                    <a:pt x="5363" y="12029"/>
                  </a:cubicBezTo>
                  <a:cubicBezTo>
                    <a:pt x="5319" y="12095"/>
                    <a:pt x="5253" y="12161"/>
                    <a:pt x="5164" y="12161"/>
                  </a:cubicBezTo>
                  <a:cubicBezTo>
                    <a:pt x="5076" y="12161"/>
                    <a:pt x="4988" y="12205"/>
                    <a:pt x="4922" y="12271"/>
                  </a:cubicBezTo>
                  <a:cubicBezTo>
                    <a:pt x="4877" y="12315"/>
                    <a:pt x="4811" y="12337"/>
                    <a:pt x="4723" y="12337"/>
                  </a:cubicBezTo>
                  <a:lnTo>
                    <a:pt x="4635" y="12337"/>
                  </a:lnTo>
                  <a:cubicBezTo>
                    <a:pt x="4613" y="12337"/>
                    <a:pt x="4568" y="12315"/>
                    <a:pt x="4546" y="12293"/>
                  </a:cubicBezTo>
                  <a:cubicBezTo>
                    <a:pt x="4546" y="12360"/>
                    <a:pt x="4546" y="12404"/>
                    <a:pt x="4546" y="12448"/>
                  </a:cubicBezTo>
                  <a:cubicBezTo>
                    <a:pt x="4546" y="12580"/>
                    <a:pt x="4524" y="12602"/>
                    <a:pt x="4392" y="12646"/>
                  </a:cubicBezTo>
                  <a:cubicBezTo>
                    <a:pt x="4392" y="12646"/>
                    <a:pt x="4392" y="12646"/>
                    <a:pt x="4370" y="12669"/>
                  </a:cubicBezTo>
                  <a:cubicBezTo>
                    <a:pt x="4370" y="12669"/>
                    <a:pt x="4370" y="12691"/>
                    <a:pt x="4348" y="12691"/>
                  </a:cubicBezTo>
                  <a:cubicBezTo>
                    <a:pt x="4348" y="12713"/>
                    <a:pt x="4348" y="12713"/>
                    <a:pt x="4348" y="12735"/>
                  </a:cubicBezTo>
                  <a:cubicBezTo>
                    <a:pt x="4326" y="12757"/>
                    <a:pt x="4304" y="12757"/>
                    <a:pt x="4282" y="12757"/>
                  </a:cubicBezTo>
                  <a:cubicBezTo>
                    <a:pt x="4282" y="12757"/>
                    <a:pt x="4237" y="12757"/>
                    <a:pt x="4237" y="12735"/>
                  </a:cubicBezTo>
                  <a:cubicBezTo>
                    <a:pt x="4215" y="12646"/>
                    <a:pt x="4193" y="12558"/>
                    <a:pt x="4215" y="12470"/>
                  </a:cubicBezTo>
                  <a:cubicBezTo>
                    <a:pt x="4260" y="12448"/>
                    <a:pt x="4304" y="12426"/>
                    <a:pt x="4326" y="12382"/>
                  </a:cubicBezTo>
                  <a:cubicBezTo>
                    <a:pt x="4392" y="12315"/>
                    <a:pt x="4458" y="12249"/>
                    <a:pt x="4524" y="12183"/>
                  </a:cubicBezTo>
                  <a:cubicBezTo>
                    <a:pt x="4568" y="12117"/>
                    <a:pt x="4613" y="12029"/>
                    <a:pt x="4524" y="11962"/>
                  </a:cubicBezTo>
                  <a:cubicBezTo>
                    <a:pt x="4502" y="11940"/>
                    <a:pt x="4524" y="11896"/>
                    <a:pt x="4546" y="11874"/>
                  </a:cubicBezTo>
                  <a:cubicBezTo>
                    <a:pt x="4568" y="11874"/>
                    <a:pt x="4591" y="11874"/>
                    <a:pt x="4613" y="11852"/>
                  </a:cubicBezTo>
                  <a:cubicBezTo>
                    <a:pt x="4679" y="11808"/>
                    <a:pt x="4767" y="11764"/>
                    <a:pt x="4789" y="11675"/>
                  </a:cubicBezTo>
                  <a:cubicBezTo>
                    <a:pt x="4833" y="11565"/>
                    <a:pt x="4900" y="11477"/>
                    <a:pt x="4966" y="11389"/>
                  </a:cubicBezTo>
                  <a:cubicBezTo>
                    <a:pt x="4988" y="11366"/>
                    <a:pt x="5010" y="11322"/>
                    <a:pt x="5032" y="11278"/>
                  </a:cubicBezTo>
                  <a:cubicBezTo>
                    <a:pt x="5076" y="11146"/>
                    <a:pt x="5076" y="11146"/>
                    <a:pt x="5186" y="11080"/>
                  </a:cubicBezTo>
                  <a:cubicBezTo>
                    <a:pt x="5208" y="11013"/>
                    <a:pt x="5231" y="10947"/>
                    <a:pt x="5253" y="10903"/>
                  </a:cubicBezTo>
                  <a:cubicBezTo>
                    <a:pt x="5319" y="10837"/>
                    <a:pt x="5341" y="10748"/>
                    <a:pt x="5385" y="10660"/>
                  </a:cubicBezTo>
                  <a:cubicBezTo>
                    <a:pt x="5385" y="10616"/>
                    <a:pt x="5407" y="10572"/>
                    <a:pt x="5429" y="10550"/>
                  </a:cubicBezTo>
                  <a:cubicBezTo>
                    <a:pt x="5517" y="10484"/>
                    <a:pt x="5562" y="10395"/>
                    <a:pt x="5628" y="10329"/>
                  </a:cubicBezTo>
                  <a:cubicBezTo>
                    <a:pt x="5672" y="10241"/>
                    <a:pt x="5760" y="10197"/>
                    <a:pt x="5871" y="10197"/>
                  </a:cubicBezTo>
                  <a:cubicBezTo>
                    <a:pt x="5871" y="10197"/>
                    <a:pt x="5871" y="10197"/>
                    <a:pt x="5893" y="10175"/>
                  </a:cubicBezTo>
                  <a:cubicBezTo>
                    <a:pt x="5893" y="10153"/>
                    <a:pt x="5871" y="10131"/>
                    <a:pt x="5893" y="10108"/>
                  </a:cubicBezTo>
                  <a:cubicBezTo>
                    <a:pt x="5937" y="10086"/>
                    <a:pt x="5959" y="10020"/>
                    <a:pt x="5959" y="9976"/>
                  </a:cubicBezTo>
                  <a:cubicBezTo>
                    <a:pt x="5959" y="9954"/>
                    <a:pt x="6003" y="9954"/>
                    <a:pt x="6003" y="9954"/>
                  </a:cubicBezTo>
                  <a:cubicBezTo>
                    <a:pt x="6025" y="9954"/>
                    <a:pt x="6025" y="9954"/>
                    <a:pt x="6047" y="9976"/>
                  </a:cubicBezTo>
                  <a:lnTo>
                    <a:pt x="6069" y="9976"/>
                  </a:lnTo>
                  <a:cubicBezTo>
                    <a:pt x="6069" y="9976"/>
                    <a:pt x="6091" y="9954"/>
                    <a:pt x="6091" y="9932"/>
                  </a:cubicBezTo>
                  <a:cubicBezTo>
                    <a:pt x="6069" y="9910"/>
                    <a:pt x="6047" y="9888"/>
                    <a:pt x="6025" y="9866"/>
                  </a:cubicBezTo>
                  <a:cubicBezTo>
                    <a:pt x="6025" y="9822"/>
                    <a:pt x="6047" y="9777"/>
                    <a:pt x="6047" y="9755"/>
                  </a:cubicBezTo>
                  <a:cubicBezTo>
                    <a:pt x="6047" y="9733"/>
                    <a:pt x="6025" y="9689"/>
                    <a:pt x="6003" y="9667"/>
                  </a:cubicBezTo>
                  <a:cubicBezTo>
                    <a:pt x="6003" y="9645"/>
                    <a:pt x="5959" y="9645"/>
                    <a:pt x="5959" y="9601"/>
                  </a:cubicBezTo>
                  <a:cubicBezTo>
                    <a:pt x="5959" y="9579"/>
                    <a:pt x="5937" y="9557"/>
                    <a:pt x="5915" y="9513"/>
                  </a:cubicBezTo>
                  <a:cubicBezTo>
                    <a:pt x="5959" y="9491"/>
                    <a:pt x="6003" y="9468"/>
                    <a:pt x="6025" y="9424"/>
                  </a:cubicBezTo>
                  <a:cubicBezTo>
                    <a:pt x="6047" y="9380"/>
                    <a:pt x="6047" y="9336"/>
                    <a:pt x="6069" y="9292"/>
                  </a:cubicBezTo>
                  <a:cubicBezTo>
                    <a:pt x="6069" y="9226"/>
                    <a:pt x="6113" y="9204"/>
                    <a:pt x="6180" y="9182"/>
                  </a:cubicBezTo>
                  <a:cubicBezTo>
                    <a:pt x="6268" y="9159"/>
                    <a:pt x="6312" y="9093"/>
                    <a:pt x="6312" y="9005"/>
                  </a:cubicBezTo>
                  <a:cubicBezTo>
                    <a:pt x="6290" y="8983"/>
                    <a:pt x="6290" y="8961"/>
                    <a:pt x="6290" y="8961"/>
                  </a:cubicBezTo>
                  <a:cubicBezTo>
                    <a:pt x="6334" y="8851"/>
                    <a:pt x="6400" y="8784"/>
                    <a:pt x="6444" y="8674"/>
                  </a:cubicBezTo>
                  <a:cubicBezTo>
                    <a:pt x="6466" y="8652"/>
                    <a:pt x="6466" y="8586"/>
                    <a:pt x="6444" y="8564"/>
                  </a:cubicBezTo>
                  <a:cubicBezTo>
                    <a:pt x="6422" y="8519"/>
                    <a:pt x="6422" y="8497"/>
                    <a:pt x="6422" y="8475"/>
                  </a:cubicBezTo>
                  <a:cubicBezTo>
                    <a:pt x="6444" y="8453"/>
                    <a:pt x="6444" y="8409"/>
                    <a:pt x="6444" y="8387"/>
                  </a:cubicBezTo>
                  <a:cubicBezTo>
                    <a:pt x="6378" y="8343"/>
                    <a:pt x="6334" y="8277"/>
                    <a:pt x="6312" y="8210"/>
                  </a:cubicBezTo>
                  <a:cubicBezTo>
                    <a:pt x="6312" y="8166"/>
                    <a:pt x="6334" y="8144"/>
                    <a:pt x="6378" y="8144"/>
                  </a:cubicBezTo>
                  <a:cubicBezTo>
                    <a:pt x="6408" y="8144"/>
                    <a:pt x="6437" y="8154"/>
                    <a:pt x="6466" y="8154"/>
                  </a:cubicBezTo>
                  <a:cubicBezTo>
                    <a:pt x="6481" y="8154"/>
                    <a:pt x="6496" y="8152"/>
                    <a:pt x="6511" y="8144"/>
                  </a:cubicBezTo>
                  <a:cubicBezTo>
                    <a:pt x="6511" y="8144"/>
                    <a:pt x="6511" y="8122"/>
                    <a:pt x="6511" y="8122"/>
                  </a:cubicBezTo>
                  <a:cubicBezTo>
                    <a:pt x="6489" y="8056"/>
                    <a:pt x="6555" y="7990"/>
                    <a:pt x="6599" y="7946"/>
                  </a:cubicBezTo>
                  <a:cubicBezTo>
                    <a:pt x="6621" y="7924"/>
                    <a:pt x="6643" y="7918"/>
                    <a:pt x="6665" y="7918"/>
                  </a:cubicBezTo>
                  <a:cubicBezTo>
                    <a:pt x="6687" y="7918"/>
                    <a:pt x="6709" y="7924"/>
                    <a:pt x="6731" y="7924"/>
                  </a:cubicBezTo>
                  <a:cubicBezTo>
                    <a:pt x="6753" y="7924"/>
                    <a:pt x="6797" y="7924"/>
                    <a:pt x="6797" y="7879"/>
                  </a:cubicBezTo>
                  <a:cubicBezTo>
                    <a:pt x="6775" y="7813"/>
                    <a:pt x="6775" y="7769"/>
                    <a:pt x="6753" y="7725"/>
                  </a:cubicBezTo>
                  <a:cubicBezTo>
                    <a:pt x="6731" y="7725"/>
                    <a:pt x="6731" y="7703"/>
                    <a:pt x="6731" y="7703"/>
                  </a:cubicBezTo>
                  <a:cubicBezTo>
                    <a:pt x="6621" y="7681"/>
                    <a:pt x="6577" y="7637"/>
                    <a:pt x="6577" y="7548"/>
                  </a:cubicBezTo>
                  <a:cubicBezTo>
                    <a:pt x="6577" y="7482"/>
                    <a:pt x="6555" y="7460"/>
                    <a:pt x="6511" y="7438"/>
                  </a:cubicBezTo>
                  <a:cubicBezTo>
                    <a:pt x="6489" y="7438"/>
                    <a:pt x="6466" y="7416"/>
                    <a:pt x="6466" y="7416"/>
                  </a:cubicBezTo>
                  <a:cubicBezTo>
                    <a:pt x="6434" y="7384"/>
                    <a:pt x="6402" y="7363"/>
                    <a:pt x="6361" y="7363"/>
                  </a:cubicBezTo>
                  <a:cubicBezTo>
                    <a:pt x="6346" y="7363"/>
                    <a:pt x="6330" y="7366"/>
                    <a:pt x="6312" y="7372"/>
                  </a:cubicBezTo>
                  <a:cubicBezTo>
                    <a:pt x="6268" y="7372"/>
                    <a:pt x="6224" y="7372"/>
                    <a:pt x="6202" y="7350"/>
                  </a:cubicBezTo>
                  <a:cubicBezTo>
                    <a:pt x="6157" y="7328"/>
                    <a:pt x="6113" y="7306"/>
                    <a:pt x="6069" y="7284"/>
                  </a:cubicBezTo>
                  <a:cubicBezTo>
                    <a:pt x="5959" y="7173"/>
                    <a:pt x="5804" y="7107"/>
                    <a:pt x="5672" y="7063"/>
                  </a:cubicBezTo>
                  <a:cubicBezTo>
                    <a:pt x="5584" y="7019"/>
                    <a:pt x="5473" y="6975"/>
                    <a:pt x="5363" y="6930"/>
                  </a:cubicBezTo>
                  <a:lnTo>
                    <a:pt x="5297" y="6930"/>
                  </a:lnTo>
                  <a:cubicBezTo>
                    <a:pt x="5231" y="6930"/>
                    <a:pt x="5208" y="6975"/>
                    <a:pt x="5208" y="7019"/>
                  </a:cubicBezTo>
                  <a:cubicBezTo>
                    <a:pt x="5208" y="7041"/>
                    <a:pt x="5208" y="7085"/>
                    <a:pt x="5231" y="7107"/>
                  </a:cubicBezTo>
                  <a:cubicBezTo>
                    <a:pt x="5231" y="7129"/>
                    <a:pt x="5231" y="7151"/>
                    <a:pt x="5231" y="7173"/>
                  </a:cubicBezTo>
                  <a:cubicBezTo>
                    <a:pt x="5186" y="7217"/>
                    <a:pt x="5208" y="7239"/>
                    <a:pt x="5208" y="7284"/>
                  </a:cubicBezTo>
                  <a:cubicBezTo>
                    <a:pt x="5231" y="7328"/>
                    <a:pt x="5231" y="7372"/>
                    <a:pt x="5231" y="7416"/>
                  </a:cubicBezTo>
                  <a:cubicBezTo>
                    <a:pt x="5231" y="7482"/>
                    <a:pt x="5208" y="7570"/>
                    <a:pt x="5208" y="7637"/>
                  </a:cubicBezTo>
                  <a:cubicBezTo>
                    <a:pt x="5120" y="7703"/>
                    <a:pt x="5054" y="7791"/>
                    <a:pt x="4966" y="7857"/>
                  </a:cubicBezTo>
                  <a:cubicBezTo>
                    <a:pt x="4922" y="7879"/>
                    <a:pt x="4900" y="7924"/>
                    <a:pt x="4922" y="7990"/>
                  </a:cubicBezTo>
                  <a:cubicBezTo>
                    <a:pt x="4944" y="8012"/>
                    <a:pt x="4944" y="8034"/>
                    <a:pt x="4944" y="8056"/>
                  </a:cubicBezTo>
                  <a:cubicBezTo>
                    <a:pt x="4966" y="8122"/>
                    <a:pt x="4944" y="8166"/>
                    <a:pt x="4900" y="8233"/>
                  </a:cubicBezTo>
                  <a:cubicBezTo>
                    <a:pt x="4855" y="8277"/>
                    <a:pt x="4833" y="8321"/>
                    <a:pt x="4811" y="8365"/>
                  </a:cubicBezTo>
                  <a:cubicBezTo>
                    <a:pt x="4767" y="8409"/>
                    <a:pt x="4723" y="8475"/>
                    <a:pt x="4679" y="8519"/>
                  </a:cubicBezTo>
                  <a:cubicBezTo>
                    <a:pt x="4657" y="8564"/>
                    <a:pt x="4635" y="8586"/>
                    <a:pt x="4635" y="8608"/>
                  </a:cubicBezTo>
                  <a:cubicBezTo>
                    <a:pt x="4635" y="8696"/>
                    <a:pt x="4568" y="8784"/>
                    <a:pt x="4613" y="8873"/>
                  </a:cubicBezTo>
                  <a:cubicBezTo>
                    <a:pt x="4613" y="8895"/>
                    <a:pt x="4613" y="8895"/>
                    <a:pt x="4613" y="8939"/>
                  </a:cubicBezTo>
                  <a:cubicBezTo>
                    <a:pt x="4568" y="8939"/>
                    <a:pt x="4524" y="8961"/>
                    <a:pt x="4480" y="8983"/>
                  </a:cubicBezTo>
                  <a:cubicBezTo>
                    <a:pt x="4430" y="9013"/>
                    <a:pt x="4385" y="9025"/>
                    <a:pt x="4340" y="9025"/>
                  </a:cubicBezTo>
                  <a:cubicBezTo>
                    <a:pt x="4286" y="9025"/>
                    <a:pt x="4232" y="9007"/>
                    <a:pt x="4171" y="8983"/>
                  </a:cubicBezTo>
                  <a:cubicBezTo>
                    <a:pt x="4127" y="8983"/>
                    <a:pt x="4105" y="8961"/>
                    <a:pt x="4061" y="8939"/>
                  </a:cubicBezTo>
                  <a:cubicBezTo>
                    <a:pt x="3976" y="8905"/>
                    <a:pt x="3891" y="8858"/>
                    <a:pt x="3797" y="8858"/>
                  </a:cubicBezTo>
                  <a:cubicBezTo>
                    <a:pt x="3768" y="8858"/>
                    <a:pt x="3739" y="8862"/>
                    <a:pt x="3708" y="8873"/>
                  </a:cubicBezTo>
                  <a:cubicBezTo>
                    <a:pt x="3686" y="8873"/>
                    <a:pt x="3642" y="8873"/>
                    <a:pt x="3619" y="8851"/>
                  </a:cubicBezTo>
                  <a:cubicBezTo>
                    <a:pt x="3575" y="8851"/>
                    <a:pt x="3553" y="8828"/>
                    <a:pt x="3531" y="8828"/>
                  </a:cubicBezTo>
                  <a:cubicBezTo>
                    <a:pt x="3509" y="8828"/>
                    <a:pt x="3465" y="8828"/>
                    <a:pt x="3443" y="8851"/>
                  </a:cubicBezTo>
                  <a:cubicBezTo>
                    <a:pt x="3399" y="8917"/>
                    <a:pt x="3355" y="8983"/>
                    <a:pt x="3355" y="9049"/>
                  </a:cubicBezTo>
                  <a:cubicBezTo>
                    <a:pt x="3355" y="9115"/>
                    <a:pt x="3355" y="9182"/>
                    <a:pt x="3377" y="9226"/>
                  </a:cubicBezTo>
                  <a:cubicBezTo>
                    <a:pt x="3377" y="9336"/>
                    <a:pt x="3399" y="9402"/>
                    <a:pt x="3509" y="9446"/>
                  </a:cubicBezTo>
                  <a:cubicBezTo>
                    <a:pt x="3531" y="9468"/>
                    <a:pt x="3575" y="9491"/>
                    <a:pt x="3619" y="9513"/>
                  </a:cubicBezTo>
                  <a:cubicBezTo>
                    <a:pt x="3642" y="9535"/>
                    <a:pt x="3686" y="9557"/>
                    <a:pt x="3708" y="9557"/>
                  </a:cubicBezTo>
                  <a:cubicBezTo>
                    <a:pt x="3796" y="9623"/>
                    <a:pt x="3796" y="9667"/>
                    <a:pt x="3752" y="9755"/>
                  </a:cubicBezTo>
                  <a:cubicBezTo>
                    <a:pt x="3730" y="9777"/>
                    <a:pt x="3708" y="9799"/>
                    <a:pt x="3686" y="9822"/>
                  </a:cubicBezTo>
                  <a:cubicBezTo>
                    <a:pt x="3642" y="9888"/>
                    <a:pt x="3642" y="9954"/>
                    <a:pt x="3686" y="9998"/>
                  </a:cubicBezTo>
                  <a:cubicBezTo>
                    <a:pt x="3708" y="10020"/>
                    <a:pt x="3708" y="10064"/>
                    <a:pt x="3730" y="10086"/>
                  </a:cubicBezTo>
                  <a:cubicBezTo>
                    <a:pt x="3708" y="10086"/>
                    <a:pt x="3708" y="10108"/>
                    <a:pt x="3708" y="10108"/>
                  </a:cubicBezTo>
                  <a:cubicBezTo>
                    <a:pt x="3664" y="10108"/>
                    <a:pt x="3619" y="10131"/>
                    <a:pt x="3619" y="10197"/>
                  </a:cubicBezTo>
                  <a:cubicBezTo>
                    <a:pt x="3619" y="10219"/>
                    <a:pt x="3575" y="10241"/>
                    <a:pt x="3553" y="10241"/>
                  </a:cubicBezTo>
                  <a:cubicBezTo>
                    <a:pt x="3509" y="10241"/>
                    <a:pt x="3487" y="10241"/>
                    <a:pt x="3443" y="10219"/>
                  </a:cubicBezTo>
                  <a:lnTo>
                    <a:pt x="3443" y="10219"/>
                  </a:lnTo>
                  <a:cubicBezTo>
                    <a:pt x="3465" y="10263"/>
                    <a:pt x="3487" y="10285"/>
                    <a:pt x="3487" y="10329"/>
                  </a:cubicBezTo>
                  <a:cubicBezTo>
                    <a:pt x="3487" y="10373"/>
                    <a:pt x="3487" y="10440"/>
                    <a:pt x="3443" y="10506"/>
                  </a:cubicBezTo>
                  <a:cubicBezTo>
                    <a:pt x="3421" y="10550"/>
                    <a:pt x="3399" y="10594"/>
                    <a:pt x="3421" y="10660"/>
                  </a:cubicBezTo>
                  <a:cubicBezTo>
                    <a:pt x="3421" y="10726"/>
                    <a:pt x="3399" y="10726"/>
                    <a:pt x="3355" y="10748"/>
                  </a:cubicBezTo>
                  <a:cubicBezTo>
                    <a:pt x="3333" y="10771"/>
                    <a:pt x="3311" y="10771"/>
                    <a:pt x="3288" y="10771"/>
                  </a:cubicBezTo>
                  <a:cubicBezTo>
                    <a:pt x="3288" y="10793"/>
                    <a:pt x="3266" y="10793"/>
                    <a:pt x="3266" y="10793"/>
                  </a:cubicBezTo>
                  <a:cubicBezTo>
                    <a:pt x="3288" y="10815"/>
                    <a:pt x="3288" y="10837"/>
                    <a:pt x="3311" y="10859"/>
                  </a:cubicBezTo>
                  <a:cubicBezTo>
                    <a:pt x="3272" y="10916"/>
                    <a:pt x="3234" y="10974"/>
                    <a:pt x="3167" y="10974"/>
                  </a:cubicBezTo>
                  <a:cubicBezTo>
                    <a:pt x="3157" y="10974"/>
                    <a:pt x="3146" y="10972"/>
                    <a:pt x="3134" y="10969"/>
                  </a:cubicBezTo>
                  <a:cubicBezTo>
                    <a:pt x="3122" y="10963"/>
                    <a:pt x="3110" y="10961"/>
                    <a:pt x="3099" y="10961"/>
                  </a:cubicBezTo>
                  <a:cubicBezTo>
                    <a:pt x="3068" y="10961"/>
                    <a:pt x="3040" y="10981"/>
                    <a:pt x="3024" y="11013"/>
                  </a:cubicBezTo>
                  <a:cubicBezTo>
                    <a:pt x="3002" y="11035"/>
                    <a:pt x="2979" y="11080"/>
                    <a:pt x="2957" y="11124"/>
                  </a:cubicBezTo>
                  <a:cubicBezTo>
                    <a:pt x="2935" y="11168"/>
                    <a:pt x="2913" y="11234"/>
                    <a:pt x="2913" y="11300"/>
                  </a:cubicBezTo>
                  <a:cubicBezTo>
                    <a:pt x="2825" y="11322"/>
                    <a:pt x="2759" y="11366"/>
                    <a:pt x="2715" y="11433"/>
                  </a:cubicBezTo>
                  <a:cubicBezTo>
                    <a:pt x="2715" y="11455"/>
                    <a:pt x="2671" y="11455"/>
                    <a:pt x="2648" y="11477"/>
                  </a:cubicBezTo>
                  <a:cubicBezTo>
                    <a:pt x="2626" y="11499"/>
                    <a:pt x="2582" y="11477"/>
                    <a:pt x="2582" y="11521"/>
                  </a:cubicBezTo>
                  <a:cubicBezTo>
                    <a:pt x="2671" y="11697"/>
                    <a:pt x="2626" y="11896"/>
                    <a:pt x="2626" y="12073"/>
                  </a:cubicBezTo>
                  <a:cubicBezTo>
                    <a:pt x="2604" y="12095"/>
                    <a:pt x="2560" y="12095"/>
                    <a:pt x="2538" y="12117"/>
                  </a:cubicBezTo>
                  <a:cubicBezTo>
                    <a:pt x="2516" y="12117"/>
                    <a:pt x="2494" y="12117"/>
                    <a:pt x="2472" y="12139"/>
                  </a:cubicBezTo>
                  <a:cubicBezTo>
                    <a:pt x="2428" y="12205"/>
                    <a:pt x="2362" y="12249"/>
                    <a:pt x="2384" y="12337"/>
                  </a:cubicBezTo>
                  <a:cubicBezTo>
                    <a:pt x="2384" y="12448"/>
                    <a:pt x="2339" y="12470"/>
                    <a:pt x="2251" y="12492"/>
                  </a:cubicBezTo>
                  <a:cubicBezTo>
                    <a:pt x="2218" y="12503"/>
                    <a:pt x="2179" y="12509"/>
                    <a:pt x="2141" y="12509"/>
                  </a:cubicBezTo>
                  <a:cubicBezTo>
                    <a:pt x="2102" y="12509"/>
                    <a:pt x="2064" y="12503"/>
                    <a:pt x="2030" y="12492"/>
                  </a:cubicBezTo>
                  <a:cubicBezTo>
                    <a:pt x="2008" y="12492"/>
                    <a:pt x="1986" y="12486"/>
                    <a:pt x="1967" y="12486"/>
                  </a:cubicBezTo>
                  <a:cubicBezTo>
                    <a:pt x="1948" y="12486"/>
                    <a:pt x="1931" y="12492"/>
                    <a:pt x="1920" y="12514"/>
                  </a:cubicBezTo>
                  <a:cubicBezTo>
                    <a:pt x="1898" y="12536"/>
                    <a:pt x="1942" y="12558"/>
                    <a:pt x="1964" y="12580"/>
                  </a:cubicBezTo>
                  <a:cubicBezTo>
                    <a:pt x="1964" y="12602"/>
                    <a:pt x="1964" y="12602"/>
                    <a:pt x="1964" y="12602"/>
                  </a:cubicBezTo>
                  <a:cubicBezTo>
                    <a:pt x="2008" y="12669"/>
                    <a:pt x="2008" y="12713"/>
                    <a:pt x="1942" y="12735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3000"/>
                    <a:pt x="1744" y="13044"/>
                  </a:cubicBezTo>
                  <a:cubicBezTo>
                    <a:pt x="1744" y="13088"/>
                    <a:pt x="1722" y="13154"/>
                    <a:pt x="1722" y="13198"/>
                  </a:cubicBezTo>
                  <a:cubicBezTo>
                    <a:pt x="1722" y="13220"/>
                    <a:pt x="1699" y="13264"/>
                    <a:pt x="1699" y="13264"/>
                  </a:cubicBezTo>
                  <a:cubicBezTo>
                    <a:pt x="1655" y="13309"/>
                    <a:pt x="1633" y="13353"/>
                    <a:pt x="1655" y="13419"/>
                  </a:cubicBezTo>
                  <a:cubicBezTo>
                    <a:pt x="1655" y="13441"/>
                    <a:pt x="1655" y="13463"/>
                    <a:pt x="1655" y="13463"/>
                  </a:cubicBezTo>
                  <a:cubicBezTo>
                    <a:pt x="1611" y="13551"/>
                    <a:pt x="1567" y="13618"/>
                    <a:pt x="1567" y="13706"/>
                  </a:cubicBezTo>
                  <a:cubicBezTo>
                    <a:pt x="1567" y="13706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38"/>
                    <a:pt x="1523" y="13860"/>
                    <a:pt x="1545" y="13860"/>
                  </a:cubicBezTo>
                  <a:cubicBezTo>
                    <a:pt x="1567" y="13926"/>
                    <a:pt x="1567" y="13971"/>
                    <a:pt x="1523" y="13993"/>
                  </a:cubicBezTo>
                  <a:cubicBezTo>
                    <a:pt x="1501" y="14059"/>
                    <a:pt x="1457" y="14103"/>
                    <a:pt x="1479" y="14169"/>
                  </a:cubicBezTo>
                  <a:cubicBezTo>
                    <a:pt x="1501" y="14191"/>
                    <a:pt x="1479" y="14235"/>
                    <a:pt x="1435" y="14235"/>
                  </a:cubicBezTo>
                  <a:cubicBezTo>
                    <a:pt x="1390" y="14280"/>
                    <a:pt x="1346" y="14302"/>
                    <a:pt x="1280" y="14324"/>
                  </a:cubicBezTo>
                  <a:cubicBezTo>
                    <a:pt x="1214" y="14390"/>
                    <a:pt x="1148" y="14434"/>
                    <a:pt x="1059" y="14456"/>
                  </a:cubicBezTo>
                  <a:cubicBezTo>
                    <a:pt x="1059" y="14456"/>
                    <a:pt x="1059" y="14456"/>
                    <a:pt x="1037" y="14478"/>
                  </a:cubicBezTo>
                  <a:cubicBezTo>
                    <a:pt x="1059" y="14478"/>
                    <a:pt x="1059" y="14500"/>
                    <a:pt x="1082" y="14500"/>
                  </a:cubicBezTo>
                  <a:cubicBezTo>
                    <a:pt x="1148" y="14544"/>
                    <a:pt x="1170" y="14589"/>
                    <a:pt x="1192" y="14677"/>
                  </a:cubicBezTo>
                  <a:cubicBezTo>
                    <a:pt x="1192" y="14743"/>
                    <a:pt x="1214" y="14809"/>
                    <a:pt x="1236" y="14853"/>
                  </a:cubicBezTo>
                  <a:cubicBezTo>
                    <a:pt x="1280" y="14898"/>
                    <a:pt x="1368" y="14942"/>
                    <a:pt x="1413" y="14964"/>
                  </a:cubicBezTo>
                  <a:cubicBezTo>
                    <a:pt x="1457" y="14986"/>
                    <a:pt x="1479" y="15008"/>
                    <a:pt x="1479" y="15052"/>
                  </a:cubicBezTo>
                  <a:cubicBezTo>
                    <a:pt x="1479" y="15074"/>
                    <a:pt x="1501" y="15096"/>
                    <a:pt x="1523" y="15096"/>
                  </a:cubicBezTo>
                  <a:cubicBezTo>
                    <a:pt x="1545" y="15074"/>
                    <a:pt x="1567" y="15052"/>
                    <a:pt x="1611" y="15030"/>
                  </a:cubicBezTo>
                  <a:cubicBezTo>
                    <a:pt x="1648" y="14994"/>
                    <a:pt x="1684" y="14977"/>
                    <a:pt x="1721" y="14977"/>
                  </a:cubicBezTo>
                  <a:cubicBezTo>
                    <a:pt x="1750" y="14977"/>
                    <a:pt x="1780" y="14988"/>
                    <a:pt x="1810" y="15008"/>
                  </a:cubicBezTo>
                  <a:cubicBezTo>
                    <a:pt x="1876" y="15052"/>
                    <a:pt x="1942" y="15096"/>
                    <a:pt x="2008" y="15140"/>
                  </a:cubicBezTo>
                  <a:cubicBezTo>
                    <a:pt x="2049" y="15113"/>
                    <a:pt x="2082" y="15094"/>
                    <a:pt x="2116" y="15094"/>
                  </a:cubicBezTo>
                  <a:cubicBezTo>
                    <a:pt x="2138" y="15094"/>
                    <a:pt x="2160" y="15101"/>
                    <a:pt x="2185" y="15118"/>
                  </a:cubicBezTo>
                  <a:cubicBezTo>
                    <a:pt x="2235" y="15148"/>
                    <a:pt x="2289" y="15160"/>
                    <a:pt x="2344" y="15160"/>
                  </a:cubicBezTo>
                  <a:cubicBezTo>
                    <a:pt x="2410" y="15160"/>
                    <a:pt x="2478" y="15142"/>
                    <a:pt x="2538" y="15118"/>
                  </a:cubicBezTo>
                  <a:cubicBezTo>
                    <a:pt x="2576" y="15106"/>
                    <a:pt x="2607" y="15093"/>
                    <a:pt x="2639" y="15093"/>
                  </a:cubicBezTo>
                  <a:cubicBezTo>
                    <a:pt x="2663" y="15093"/>
                    <a:pt x="2687" y="15100"/>
                    <a:pt x="2715" y="15118"/>
                  </a:cubicBezTo>
                  <a:cubicBezTo>
                    <a:pt x="2730" y="15134"/>
                    <a:pt x="2746" y="15141"/>
                    <a:pt x="2761" y="15141"/>
                  </a:cubicBezTo>
                  <a:cubicBezTo>
                    <a:pt x="2787" y="15141"/>
                    <a:pt x="2811" y="15117"/>
                    <a:pt x="2825" y="15074"/>
                  </a:cubicBezTo>
                  <a:cubicBezTo>
                    <a:pt x="2847" y="15008"/>
                    <a:pt x="2847" y="14942"/>
                    <a:pt x="2891" y="14875"/>
                  </a:cubicBezTo>
                  <a:cubicBezTo>
                    <a:pt x="2913" y="14809"/>
                    <a:pt x="2979" y="14765"/>
                    <a:pt x="2979" y="14677"/>
                  </a:cubicBezTo>
                  <a:cubicBezTo>
                    <a:pt x="2979" y="14677"/>
                    <a:pt x="3002" y="14655"/>
                    <a:pt x="3024" y="14655"/>
                  </a:cubicBezTo>
                  <a:cubicBezTo>
                    <a:pt x="3046" y="14633"/>
                    <a:pt x="3046" y="14611"/>
                    <a:pt x="3046" y="14567"/>
                  </a:cubicBezTo>
                  <a:cubicBezTo>
                    <a:pt x="3046" y="14544"/>
                    <a:pt x="3046" y="14522"/>
                    <a:pt x="3046" y="14500"/>
                  </a:cubicBezTo>
                  <a:cubicBezTo>
                    <a:pt x="3112" y="14434"/>
                    <a:pt x="3156" y="14412"/>
                    <a:pt x="3222" y="14346"/>
                  </a:cubicBezTo>
                  <a:cubicBezTo>
                    <a:pt x="3244" y="14324"/>
                    <a:pt x="3244" y="14302"/>
                    <a:pt x="3222" y="14280"/>
                  </a:cubicBezTo>
                  <a:cubicBezTo>
                    <a:pt x="3216" y="14273"/>
                    <a:pt x="3209" y="14270"/>
                    <a:pt x="3203" y="14270"/>
                  </a:cubicBezTo>
                  <a:cubicBezTo>
                    <a:pt x="3187" y="14270"/>
                    <a:pt x="3172" y="14286"/>
                    <a:pt x="3156" y="14302"/>
                  </a:cubicBezTo>
                  <a:cubicBezTo>
                    <a:pt x="3156" y="14302"/>
                    <a:pt x="3134" y="14324"/>
                    <a:pt x="3134" y="14324"/>
                  </a:cubicBezTo>
                  <a:cubicBezTo>
                    <a:pt x="3112" y="14346"/>
                    <a:pt x="3090" y="14346"/>
                    <a:pt x="3068" y="14346"/>
                  </a:cubicBezTo>
                  <a:cubicBezTo>
                    <a:pt x="3024" y="14324"/>
                    <a:pt x="3002" y="14302"/>
                    <a:pt x="2979" y="14280"/>
                  </a:cubicBezTo>
                  <a:cubicBezTo>
                    <a:pt x="3002" y="14235"/>
                    <a:pt x="3024" y="14191"/>
                    <a:pt x="3046" y="14147"/>
                  </a:cubicBezTo>
                  <a:cubicBezTo>
                    <a:pt x="3090" y="14081"/>
                    <a:pt x="3178" y="14103"/>
                    <a:pt x="3222" y="14059"/>
                  </a:cubicBezTo>
                  <a:cubicBezTo>
                    <a:pt x="3222" y="14037"/>
                    <a:pt x="3222" y="14037"/>
                    <a:pt x="3222" y="14015"/>
                  </a:cubicBezTo>
                  <a:cubicBezTo>
                    <a:pt x="3200" y="13949"/>
                    <a:pt x="3200" y="13904"/>
                    <a:pt x="3266" y="13860"/>
                  </a:cubicBezTo>
                  <a:cubicBezTo>
                    <a:pt x="3288" y="13838"/>
                    <a:pt x="3311" y="13794"/>
                    <a:pt x="3333" y="13750"/>
                  </a:cubicBezTo>
                  <a:cubicBezTo>
                    <a:pt x="3355" y="13684"/>
                    <a:pt x="3377" y="13618"/>
                    <a:pt x="3421" y="13573"/>
                  </a:cubicBezTo>
                  <a:cubicBezTo>
                    <a:pt x="3421" y="13529"/>
                    <a:pt x="3443" y="13507"/>
                    <a:pt x="3487" y="13507"/>
                  </a:cubicBezTo>
                  <a:cubicBezTo>
                    <a:pt x="3509" y="13507"/>
                    <a:pt x="3531" y="13507"/>
                    <a:pt x="3553" y="13485"/>
                  </a:cubicBezTo>
                  <a:cubicBezTo>
                    <a:pt x="3553" y="13397"/>
                    <a:pt x="3553" y="13309"/>
                    <a:pt x="3531" y="13220"/>
                  </a:cubicBezTo>
                  <a:lnTo>
                    <a:pt x="3575" y="13220"/>
                  </a:lnTo>
                  <a:cubicBezTo>
                    <a:pt x="3642" y="13198"/>
                    <a:pt x="3730" y="13220"/>
                    <a:pt x="3796" y="13132"/>
                  </a:cubicBezTo>
                  <a:cubicBezTo>
                    <a:pt x="3796" y="13110"/>
                    <a:pt x="3840" y="13110"/>
                    <a:pt x="3862" y="13110"/>
                  </a:cubicBezTo>
                  <a:cubicBezTo>
                    <a:pt x="3906" y="13088"/>
                    <a:pt x="3928" y="13088"/>
                    <a:pt x="3951" y="13088"/>
                  </a:cubicBezTo>
                  <a:cubicBezTo>
                    <a:pt x="3973" y="12911"/>
                    <a:pt x="4017" y="12845"/>
                    <a:pt x="4149" y="12801"/>
                  </a:cubicBezTo>
                  <a:cubicBezTo>
                    <a:pt x="4149" y="12823"/>
                    <a:pt x="4171" y="12867"/>
                    <a:pt x="4171" y="12889"/>
                  </a:cubicBezTo>
                  <a:cubicBezTo>
                    <a:pt x="4193" y="12933"/>
                    <a:pt x="4171" y="12978"/>
                    <a:pt x="4127" y="12978"/>
                  </a:cubicBezTo>
                  <a:cubicBezTo>
                    <a:pt x="4127" y="13000"/>
                    <a:pt x="4127" y="13000"/>
                    <a:pt x="4127" y="13000"/>
                  </a:cubicBezTo>
                  <a:cubicBezTo>
                    <a:pt x="4127" y="13044"/>
                    <a:pt x="4149" y="13066"/>
                    <a:pt x="4149" y="13088"/>
                  </a:cubicBezTo>
                  <a:cubicBezTo>
                    <a:pt x="4127" y="13154"/>
                    <a:pt x="4083" y="13198"/>
                    <a:pt x="4061" y="13242"/>
                  </a:cubicBezTo>
                  <a:cubicBezTo>
                    <a:pt x="4039" y="13286"/>
                    <a:pt x="3951" y="13264"/>
                    <a:pt x="3928" y="13309"/>
                  </a:cubicBezTo>
                  <a:cubicBezTo>
                    <a:pt x="3928" y="13309"/>
                    <a:pt x="3928" y="13331"/>
                    <a:pt x="3928" y="13331"/>
                  </a:cubicBezTo>
                  <a:cubicBezTo>
                    <a:pt x="4039" y="13375"/>
                    <a:pt x="4083" y="13463"/>
                    <a:pt x="4149" y="13529"/>
                  </a:cubicBezTo>
                  <a:cubicBezTo>
                    <a:pt x="4171" y="13551"/>
                    <a:pt x="4193" y="13595"/>
                    <a:pt x="4193" y="13618"/>
                  </a:cubicBezTo>
                  <a:cubicBezTo>
                    <a:pt x="4193" y="13706"/>
                    <a:pt x="4237" y="13772"/>
                    <a:pt x="4282" y="13816"/>
                  </a:cubicBezTo>
                  <a:cubicBezTo>
                    <a:pt x="4304" y="13860"/>
                    <a:pt x="4348" y="13882"/>
                    <a:pt x="4348" y="13926"/>
                  </a:cubicBezTo>
                  <a:cubicBezTo>
                    <a:pt x="4326" y="13949"/>
                    <a:pt x="4304" y="13993"/>
                    <a:pt x="4282" y="14015"/>
                  </a:cubicBezTo>
                  <a:cubicBezTo>
                    <a:pt x="4304" y="14037"/>
                    <a:pt x="4304" y="14037"/>
                    <a:pt x="4326" y="14059"/>
                  </a:cubicBezTo>
                  <a:cubicBezTo>
                    <a:pt x="4392" y="14081"/>
                    <a:pt x="4392" y="14125"/>
                    <a:pt x="4370" y="14169"/>
                  </a:cubicBezTo>
                  <a:cubicBezTo>
                    <a:pt x="4326" y="14235"/>
                    <a:pt x="4282" y="14280"/>
                    <a:pt x="4237" y="14324"/>
                  </a:cubicBezTo>
                  <a:cubicBezTo>
                    <a:pt x="4282" y="14368"/>
                    <a:pt x="4304" y="14434"/>
                    <a:pt x="4304" y="14500"/>
                  </a:cubicBezTo>
                  <a:cubicBezTo>
                    <a:pt x="4289" y="14543"/>
                    <a:pt x="4266" y="14567"/>
                    <a:pt x="4233" y="14567"/>
                  </a:cubicBezTo>
                  <a:cubicBezTo>
                    <a:pt x="4215" y="14567"/>
                    <a:pt x="4195" y="14560"/>
                    <a:pt x="4171" y="14544"/>
                  </a:cubicBezTo>
                  <a:cubicBezTo>
                    <a:pt x="4149" y="14544"/>
                    <a:pt x="4149" y="14544"/>
                    <a:pt x="4127" y="14522"/>
                  </a:cubicBezTo>
                  <a:cubicBezTo>
                    <a:pt x="4127" y="14522"/>
                    <a:pt x="4105" y="14544"/>
                    <a:pt x="4105" y="14544"/>
                  </a:cubicBezTo>
                  <a:cubicBezTo>
                    <a:pt x="4105" y="14567"/>
                    <a:pt x="4105" y="14611"/>
                    <a:pt x="4083" y="14633"/>
                  </a:cubicBezTo>
                  <a:cubicBezTo>
                    <a:pt x="4017" y="14589"/>
                    <a:pt x="4017" y="14589"/>
                    <a:pt x="3884" y="14567"/>
                  </a:cubicBezTo>
                  <a:lnTo>
                    <a:pt x="3840" y="14567"/>
                  </a:lnTo>
                  <a:cubicBezTo>
                    <a:pt x="3818" y="14555"/>
                    <a:pt x="3796" y="14550"/>
                    <a:pt x="3771" y="14550"/>
                  </a:cubicBezTo>
                  <a:cubicBezTo>
                    <a:pt x="3746" y="14550"/>
                    <a:pt x="3719" y="14555"/>
                    <a:pt x="3686" y="14567"/>
                  </a:cubicBezTo>
                  <a:cubicBezTo>
                    <a:pt x="3664" y="14589"/>
                    <a:pt x="3619" y="14589"/>
                    <a:pt x="3597" y="14589"/>
                  </a:cubicBezTo>
                  <a:cubicBezTo>
                    <a:pt x="3553" y="14581"/>
                    <a:pt x="3524" y="14576"/>
                    <a:pt x="3501" y="14576"/>
                  </a:cubicBezTo>
                  <a:cubicBezTo>
                    <a:pt x="3455" y="14576"/>
                    <a:pt x="3436" y="14596"/>
                    <a:pt x="3377" y="14655"/>
                  </a:cubicBezTo>
                  <a:cubicBezTo>
                    <a:pt x="3333" y="14633"/>
                    <a:pt x="3311" y="14611"/>
                    <a:pt x="3266" y="14589"/>
                  </a:cubicBezTo>
                  <a:cubicBezTo>
                    <a:pt x="3244" y="14589"/>
                    <a:pt x="3222" y="14589"/>
                    <a:pt x="3222" y="14633"/>
                  </a:cubicBezTo>
                  <a:cubicBezTo>
                    <a:pt x="3288" y="14699"/>
                    <a:pt x="3377" y="14765"/>
                    <a:pt x="3443" y="14831"/>
                  </a:cubicBezTo>
                  <a:cubicBezTo>
                    <a:pt x="3443" y="14831"/>
                    <a:pt x="3443" y="14853"/>
                    <a:pt x="3443" y="14853"/>
                  </a:cubicBezTo>
                  <a:cubicBezTo>
                    <a:pt x="3443" y="14920"/>
                    <a:pt x="3465" y="14986"/>
                    <a:pt x="3509" y="15030"/>
                  </a:cubicBezTo>
                  <a:cubicBezTo>
                    <a:pt x="3531" y="15052"/>
                    <a:pt x="3553" y="15074"/>
                    <a:pt x="3575" y="15118"/>
                  </a:cubicBezTo>
                  <a:cubicBezTo>
                    <a:pt x="3597" y="15229"/>
                    <a:pt x="3642" y="15317"/>
                    <a:pt x="3686" y="15427"/>
                  </a:cubicBezTo>
                  <a:cubicBezTo>
                    <a:pt x="3730" y="15493"/>
                    <a:pt x="3730" y="15493"/>
                    <a:pt x="3642" y="15538"/>
                  </a:cubicBezTo>
                  <a:cubicBezTo>
                    <a:pt x="3597" y="15538"/>
                    <a:pt x="3597" y="15471"/>
                    <a:pt x="3531" y="15471"/>
                  </a:cubicBezTo>
                  <a:cubicBezTo>
                    <a:pt x="3531" y="15493"/>
                    <a:pt x="3531" y="15493"/>
                    <a:pt x="3531" y="15515"/>
                  </a:cubicBezTo>
                  <a:cubicBezTo>
                    <a:pt x="3531" y="15515"/>
                    <a:pt x="3531" y="15538"/>
                    <a:pt x="3531" y="15538"/>
                  </a:cubicBezTo>
                  <a:cubicBezTo>
                    <a:pt x="3531" y="15560"/>
                    <a:pt x="3531" y="15604"/>
                    <a:pt x="3531" y="15604"/>
                  </a:cubicBezTo>
                  <a:cubicBezTo>
                    <a:pt x="3462" y="15673"/>
                    <a:pt x="3393" y="15728"/>
                    <a:pt x="3303" y="15728"/>
                  </a:cubicBezTo>
                  <a:cubicBezTo>
                    <a:pt x="3278" y="15728"/>
                    <a:pt x="3251" y="15724"/>
                    <a:pt x="3222" y="15714"/>
                  </a:cubicBezTo>
                  <a:cubicBezTo>
                    <a:pt x="3156" y="15692"/>
                    <a:pt x="3090" y="15692"/>
                    <a:pt x="3046" y="15692"/>
                  </a:cubicBezTo>
                  <a:cubicBezTo>
                    <a:pt x="2979" y="15692"/>
                    <a:pt x="2957" y="15736"/>
                    <a:pt x="2957" y="15780"/>
                  </a:cubicBezTo>
                  <a:cubicBezTo>
                    <a:pt x="2979" y="15824"/>
                    <a:pt x="2979" y="15847"/>
                    <a:pt x="3002" y="15891"/>
                  </a:cubicBezTo>
                  <a:cubicBezTo>
                    <a:pt x="3002" y="15935"/>
                    <a:pt x="2979" y="15979"/>
                    <a:pt x="2957" y="16001"/>
                  </a:cubicBezTo>
                  <a:cubicBezTo>
                    <a:pt x="2944" y="16007"/>
                    <a:pt x="2932" y="16010"/>
                    <a:pt x="2919" y="16010"/>
                  </a:cubicBezTo>
                  <a:cubicBezTo>
                    <a:pt x="2889" y="16010"/>
                    <a:pt x="2863" y="15995"/>
                    <a:pt x="2847" y="15979"/>
                  </a:cubicBezTo>
                  <a:cubicBezTo>
                    <a:pt x="2825" y="15979"/>
                    <a:pt x="2803" y="15957"/>
                    <a:pt x="2803" y="15935"/>
                  </a:cubicBezTo>
                  <a:lnTo>
                    <a:pt x="2759" y="15935"/>
                  </a:lnTo>
                  <a:cubicBezTo>
                    <a:pt x="2737" y="15957"/>
                    <a:pt x="2737" y="15979"/>
                    <a:pt x="2737" y="15979"/>
                  </a:cubicBezTo>
                  <a:cubicBezTo>
                    <a:pt x="2737" y="16001"/>
                    <a:pt x="2737" y="16023"/>
                    <a:pt x="2759" y="16045"/>
                  </a:cubicBezTo>
                  <a:cubicBezTo>
                    <a:pt x="2759" y="16089"/>
                    <a:pt x="2781" y="16156"/>
                    <a:pt x="2781" y="16200"/>
                  </a:cubicBezTo>
                  <a:cubicBezTo>
                    <a:pt x="2759" y="16398"/>
                    <a:pt x="2781" y="16420"/>
                    <a:pt x="2582" y="16487"/>
                  </a:cubicBezTo>
                  <a:cubicBezTo>
                    <a:pt x="2560" y="16509"/>
                    <a:pt x="2560" y="16509"/>
                    <a:pt x="2560" y="16509"/>
                  </a:cubicBezTo>
                  <a:cubicBezTo>
                    <a:pt x="2560" y="16531"/>
                    <a:pt x="2538" y="16553"/>
                    <a:pt x="2538" y="16575"/>
                  </a:cubicBezTo>
                  <a:cubicBezTo>
                    <a:pt x="2516" y="16575"/>
                    <a:pt x="2494" y="16575"/>
                    <a:pt x="2450" y="16597"/>
                  </a:cubicBezTo>
                  <a:cubicBezTo>
                    <a:pt x="2450" y="16597"/>
                    <a:pt x="2450" y="16619"/>
                    <a:pt x="2450" y="16619"/>
                  </a:cubicBezTo>
                  <a:cubicBezTo>
                    <a:pt x="2428" y="16641"/>
                    <a:pt x="2428" y="16663"/>
                    <a:pt x="2406" y="16663"/>
                  </a:cubicBezTo>
                  <a:lnTo>
                    <a:pt x="2317" y="16663"/>
                  </a:lnTo>
                  <a:cubicBezTo>
                    <a:pt x="2295" y="16663"/>
                    <a:pt x="2251" y="16663"/>
                    <a:pt x="2229" y="16685"/>
                  </a:cubicBezTo>
                  <a:cubicBezTo>
                    <a:pt x="2185" y="16729"/>
                    <a:pt x="2119" y="16751"/>
                    <a:pt x="2030" y="16773"/>
                  </a:cubicBezTo>
                  <a:cubicBezTo>
                    <a:pt x="1964" y="16818"/>
                    <a:pt x="1898" y="16884"/>
                    <a:pt x="1920" y="16972"/>
                  </a:cubicBezTo>
                  <a:cubicBezTo>
                    <a:pt x="1920" y="17060"/>
                    <a:pt x="1898" y="17105"/>
                    <a:pt x="1832" y="17149"/>
                  </a:cubicBezTo>
                  <a:cubicBezTo>
                    <a:pt x="1788" y="17171"/>
                    <a:pt x="1744" y="17237"/>
                    <a:pt x="1766" y="17303"/>
                  </a:cubicBezTo>
                  <a:cubicBezTo>
                    <a:pt x="1766" y="17369"/>
                    <a:pt x="1766" y="17413"/>
                    <a:pt x="1766" y="17480"/>
                  </a:cubicBezTo>
                  <a:cubicBezTo>
                    <a:pt x="1766" y="17502"/>
                    <a:pt x="1744" y="17524"/>
                    <a:pt x="1744" y="17546"/>
                  </a:cubicBezTo>
                  <a:cubicBezTo>
                    <a:pt x="1699" y="17546"/>
                    <a:pt x="1655" y="17524"/>
                    <a:pt x="1611" y="17524"/>
                  </a:cubicBezTo>
                  <a:cubicBezTo>
                    <a:pt x="1589" y="17524"/>
                    <a:pt x="1567" y="17546"/>
                    <a:pt x="1589" y="17568"/>
                  </a:cubicBezTo>
                  <a:cubicBezTo>
                    <a:pt x="1677" y="17656"/>
                    <a:pt x="1677" y="17656"/>
                    <a:pt x="1722" y="17789"/>
                  </a:cubicBezTo>
                  <a:cubicBezTo>
                    <a:pt x="1722" y="17789"/>
                    <a:pt x="1722" y="17811"/>
                    <a:pt x="1722" y="17811"/>
                  </a:cubicBezTo>
                  <a:cubicBezTo>
                    <a:pt x="1744" y="17877"/>
                    <a:pt x="1766" y="17921"/>
                    <a:pt x="1832" y="17943"/>
                  </a:cubicBezTo>
                  <a:lnTo>
                    <a:pt x="1876" y="17943"/>
                  </a:lnTo>
                  <a:cubicBezTo>
                    <a:pt x="1964" y="18009"/>
                    <a:pt x="2053" y="18053"/>
                    <a:pt x="2053" y="18186"/>
                  </a:cubicBezTo>
                  <a:cubicBezTo>
                    <a:pt x="2053" y="18208"/>
                    <a:pt x="2053" y="18252"/>
                    <a:pt x="2075" y="18274"/>
                  </a:cubicBezTo>
                  <a:cubicBezTo>
                    <a:pt x="2163" y="18340"/>
                    <a:pt x="2185" y="18429"/>
                    <a:pt x="2251" y="18495"/>
                  </a:cubicBezTo>
                  <a:cubicBezTo>
                    <a:pt x="2185" y="18627"/>
                    <a:pt x="2097" y="18760"/>
                    <a:pt x="1986" y="18804"/>
                  </a:cubicBezTo>
                  <a:cubicBezTo>
                    <a:pt x="1942" y="18826"/>
                    <a:pt x="1876" y="18848"/>
                    <a:pt x="1832" y="18870"/>
                  </a:cubicBezTo>
                  <a:cubicBezTo>
                    <a:pt x="1766" y="18870"/>
                    <a:pt x="1677" y="18870"/>
                    <a:pt x="1611" y="18892"/>
                  </a:cubicBezTo>
                  <a:cubicBezTo>
                    <a:pt x="1567" y="19002"/>
                    <a:pt x="1501" y="19091"/>
                    <a:pt x="1390" y="19157"/>
                  </a:cubicBezTo>
                  <a:cubicBezTo>
                    <a:pt x="1324" y="19135"/>
                    <a:pt x="1280" y="19135"/>
                    <a:pt x="1214" y="19113"/>
                  </a:cubicBezTo>
                  <a:lnTo>
                    <a:pt x="1214" y="19113"/>
                  </a:lnTo>
                  <a:cubicBezTo>
                    <a:pt x="1258" y="19201"/>
                    <a:pt x="1258" y="19201"/>
                    <a:pt x="1324" y="19245"/>
                  </a:cubicBezTo>
                  <a:cubicBezTo>
                    <a:pt x="1346" y="19267"/>
                    <a:pt x="1368" y="19289"/>
                    <a:pt x="1368" y="19311"/>
                  </a:cubicBezTo>
                  <a:cubicBezTo>
                    <a:pt x="1390" y="19400"/>
                    <a:pt x="1413" y="19488"/>
                    <a:pt x="1324" y="19576"/>
                  </a:cubicBezTo>
                  <a:lnTo>
                    <a:pt x="1302" y="19576"/>
                  </a:lnTo>
                  <a:cubicBezTo>
                    <a:pt x="1287" y="19573"/>
                    <a:pt x="1273" y="19571"/>
                    <a:pt x="1259" y="19571"/>
                  </a:cubicBezTo>
                  <a:cubicBezTo>
                    <a:pt x="1192" y="19571"/>
                    <a:pt x="1140" y="19614"/>
                    <a:pt x="1104" y="19687"/>
                  </a:cubicBezTo>
                  <a:cubicBezTo>
                    <a:pt x="1082" y="19731"/>
                    <a:pt x="1037" y="19753"/>
                    <a:pt x="1015" y="19797"/>
                  </a:cubicBezTo>
                  <a:lnTo>
                    <a:pt x="883" y="19797"/>
                  </a:lnTo>
                  <a:cubicBezTo>
                    <a:pt x="883" y="19819"/>
                    <a:pt x="883" y="19819"/>
                    <a:pt x="861" y="19841"/>
                  </a:cubicBezTo>
                  <a:cubicBezTo>
                    <a:pt x="835" y="19893"/>
                    <a:pt x="809" y="19914"/>
                    <a:pt x="774" y="19914"/>
                  </a:cubicBezTo>
                  <a:cubicBezTo>
                    <a:pt x="750" y="19914"/>
                    <a:pt x="721" y="19904"/>
                    <a:pt x="684" y="19885"/>
                  </a:cubicBezTo>
                  <a:cubicBezTo>
                    <a:pt x="662" y="19863"/>
                    <a:pt x="640" y="19863"/>
                    <a:pt x="618" y="19841"/>
                  </a:cubicBezTo>
                  <a:cubicBezTo>
                    <a:pt x="530" y="19951"/>
                    <a:pt x="441" y="20018"/>
                    <a:pt x="309" y="20040"/>
                  </a:cubicBezTo>
                  <a:cubicBezTo>
                    <a:pt x="309" y="20040"/>
                    <a:pt x="309" y="20062"/>
                    <a:pt x="287" y="20084"/>
                  </a:cubicBezTo>
                  <a:lnTo>
                    <a:pt x="375" y="20084"/>
                  </a:lnTo>
                  <a:cubicBezTo>
                    <a:pt x="464" y="20084"/>
                    <a:pt x="508" y="20128"/>
                    <a:pt x="552" y="20216"/>
                  </a:cubicBezTo>
                  <a:cubicBezTo>
                    <a:pt x="530" y="20238"/>
                    <a:pt x="508" y="20238"/>
                    <a:pt x="486" y="20260"/>
                  </a:cubicBezTo>
                  <a:cubicBezTo>
                    <a:pt x="464" y="20283"/>
                    <a:pt x="464" y="20305"/>
                    <a:pt x="464" y="20327"/>
                  </a:cubicBezTo>
                  <a:cubicBezTo>
                    <a:pt x="287" y="20349"/>
                    <a:pt x="243" y="20393"/>
                    <a:pt x="199" y="20503"/>
                  </a:cubicBezTo>
                  <a:cubicBezTo>
                    <a:pt x="243" y="20547"/>
                    <a:pt x="309" y="20569"/>
                    <a:pt x="331" y="20636"/>
                  </a:cubicBezTo>
                  <a:cubicBezTo>
                    <a:pt x="287" y="20658"/>
                    <a:pt x="265" y="20680"/>
                    <a:pt x="243" y="20702"/>
                  </a:cubicBezTo>
                  <a:cubicBezTo>
                    <a:pt x="243" y="20724"/>
                    <a:pt x="243" y="20724"/>
                    <a:pt x="265" y="20746"/>
                  </a:cubicBezTo>
                  <a:cubicBezTo>
                    <a:pt x="287" y="20746"/>
                    <a:pt x="309" y="20768"/>
                    <a:pt x="331" y="20790"/>
                  </a:cubicBezTo>
                  <a:cubicBezTo>
                    <a:pt x="419" y="20834"/>
                    <a:pt x="419" y="20878"/>
                    <a:pt x="375" y="20967"/>
                  </a:cubicBezTo>
                  <a:cubicBezTo>
                    <a:pt x="353" y="21011"/>
                    <a:pt x="331" y="21033"/>
                    <a:pt x="353" y="21099"/>
                  </a:cubicBezTo>
                  <a:cubicBezTo>
                    <a:pt x="397" y="21121"/>
                    <a:pt x="375" y="21165"/>
                    <a:pt x="353" y="21209"/>
                  </a:cubicBezTo>
                  <a:cubicBezTo>
                    <a:pt x="353" y="21276"/>
                    <a:pt x="375" y="21298"/>
                    <a:pt x="419" y="21342"/>
                  </a:cubicBezTo>
                  <a:cubicBezTo>
                    <a:pt x="441" y="21342"/>
                    <a:pt x="486" y="21364"/>
                    <a:pt x="508" y="21364"/>
                  </a:cubicBezTo>
                  <a:cubicBezTo>
                    <a:pt x="552" y="21386"/>
                    <a:pt x="574" y="21386"/>
                    <a:pt x="596" y="21408"/>
                  </a:cubicBezTo>
                  <a:cubicBezTo>
                    <a:pt x="618" y="21430"/>
                    <a:pt x="640" y="21474"/>
                    <a:pt x="640" y="21474"/>
                  </a:cubicBezTo>
                  <a:cubicBezTo>
                    <a:pt x="618" y="21540"/>
                    <a:pt x="640" y="21563"/>
                    <a:pt x="662" y="21607"/>
                  </a:cubicBezTo>
                  <a:cubicBezTo>
                    <a:pt x="684" y="21651"/>
                    <a:pt x="662" y="21695"/>
                    <a:pt x="618" y="21717"/>
                  </a:cubicBezTo>
                  <a:cubicBezTo>
                    <a:pt x="596" y="21739"/>
                    <a:pt x="552" y="21739"/>
                    <a:pt x="530" y="21761"/>
                  </a:cubicBezTo>
                  <a:cubicBezTo>
                    <a:pt x="530" y="21805"/>
                    <a:pt x="552" y="21827"/>
                    <a:pt x="530" y="21849"/>
                  </a:cubicBezTo>
                  <a:cubicBezTo>
                    <a:pt x="508" y="21916"/>
                    <a:pt x="530" y="21982"/>
                    <a:pt x="552" y="22048"/>
                  </a:cubicBezTo>
                  <a:cubicBezTo>
                    <a:pt x="552" y="22070"/>
                    <a:pt x="552" y="22092"/>
                    <a:pt x="530" y="22114"/>
                  </a:cubicBezTo>
                  <a:cubicBezTo>
                    <a:pt x="522" y="22122"/>
                    <a:pt x="515" y="22124"/>
                    <a:pt x="508" y="22124"/>
                  </a:cubicBezTo>
                  <a:cubicBezTo>
                    <a:pt x="493" y="22124"/>
                    <a:pt x="478" y="22114"/>
                    <a:pt x="464" y="22114"/>
                  </a:cubicBezTo>
                  <a:cubicBezTo>
                    <a:pt x="441" y="22070"/>
                    <a:pt x="419" y="22048"/>
                    <a:pt x="397" y="22026"/>
                  </a:cubicBezTo>
                  <a:cubicBezTo>
                    <a:pt x="382" y="22010"/>
                    <a:pt x="377" y="21995"/>
                    <a:pt x="368" y="21995"/>
                  </a:cubicBezTo>
                  <a:cubicBezTo>
                    <a:pt x="364" y="21995"/>
                    <a:pt x="360" y="21997"/>
                    <a:pt x="353" y="22004"/>
                  </a:cubicBezTo>
                  <a:cubicBezTo>
                    <a:pt x="353" y="22004"/>
                    <a:pt x="353" y="22026"/>
                    <a:pt x="353" y="22026"/>
                  </a:cubicBezTo>
                  <a:cubicBezTo>
                    <a:pt x="375" y="22114"/>
                    <a:pt x="353" y="22158"/>
                    <a:pt x="287" y="22203"/>
                  </a:cubicBezTo>
                  <a:cubicBezTo>
                    <a:pt x="243" y="22225"/>
                    <a:pt x="199" y="22225"/>
                    <a:pt x="155" y="22247"/>
                  </a:cubicBezTo>
                  <a:cubicBezTo>
                    <a:pt x="133" y="22247"/>
                    <a:pt x="110" y="22247"/>
                    <a:pt x="88" y="22269"/>
                  </a:cubicBezTo>
                  <a:cubicBezTo>
                    <a:pt x="22" y="22291"/>
                    <a:pt x="0" y="22379"/>
                    <a:pt x="66" y="22445"/>
                  </a:cubicBezTo>
                  <a:cubicBezTo>
                    <a:pt x="110" y="22467"/>
                    <a:pt x="133" y="22467"/>
                    <a:pt x="177" y="22489"/>
                  </a:cubicBezTo>
                  <a:cubicBezTo>
                    <a:pt x="243" y="22534"/>
                    <a:pt x="287" y="22578"/>
                    <a:pt x="287" y="22666"/>
                  </a:cubicBezTo>
                  <a:cubicBezTo>
                    <a:pt x="309" y="22732"/>
                    <a:pt x="331" y="22776"/>
                    <a:pt x="397" y="22821"/>
                  </a:cubicBezTo>
                  <a:cubicBezTo>
                    <a:pt x="441" y="22865"/>
                    <a:pt x="508" y="22909"/>
                    <a:pt x="552" y="22931"/>
                  </a:cubicBezTo>
                  <a:cubicBezTo>
                    <a:pt x="640" y="22975"/>
                    <a:pt x="706" y="23019"/>
                    <a:pt x="773" y="23107"/>
                  </a:cubicBezTo>
                  <a:cubicBezTo>
                    <a:pt x="803" y="23095"/>
                    <a:pt x="831" y="23090"/>
                    <a:pt x="856" y="23090"/>
                  </a:cubicBezTo>
                  <a:cubicBezTo>
                    <a:pt x="920" y="23090"/>
                    <a:pt x="968" y="23126"/>
                    <a:pt x="1015" y="23174"/>
                  </a:cubicBezTo>
                  <a:cubicBezTo>
                    <a:pt x="1037" y="23196"/>
                    <a:pt x="1082" y="23218"/>
                    <a:pt x="1104" y="23218"/>
                  </a:cubicBezTo>
                  <a:cubicBezTo>
                    <a:pt x="1192" y="23240"/>
                    <a:pt x="1280" y="23284"/>
                    <a:pt x="1346" y="23350"/>
                  </a:cubicBezTo>
                  <a:cubicBezTo>
                    <a:pt x="1346" y="23372"/>
                    <a:pt x="1368" y="23394"/>
                    <a:pt x="1390" y="23394"/>
                  </a:cubicBezTo>
                  <a:cubicBezTo>
                    <a:pt x="1523" y="23416"/>
                    <a:pt x="1611" y="23505"/>
                    <a:pt x="1699" y="23571"/>
                  </a:cubicBezTo>
                  <a:cubicBezTo>
                    <a:pt x="1766" y="23615"/>
                    <a:pt x="1854" y="23659"/>
                    <a:pt x="1920" y="23703"/>
                  </a:cubicBezTo>
                  <a:cubicBezTo>
                    <a:pt x="1951" y="23719"/>
                    <a:pt x="1974" y="23726"/>
                    <a:pt x="1994" y="23726"/>
                  </a:cubicBezTo>
                  <a:cubicBezTo>
                    <a:pt x="2030" y="23726"/>
                    <a:pt x="2054" y="23702"/>
                    <a:pt x="2097" y="23659"/>
                  </a:cubicBezTo>
                  <a:cubicBezTo>
                    <a:pt x="2141" y="23593"/>
                    <a:pt x="2185" y="23549"/>
                    <a:pt x="2251" y="23549"/>
                  </a:cubicBezTo>
                  <a:cubicBezTo>
                    <a:pt x="2295" y="23527"/>
                    <a:pt x="2317" y="23527"/>
                    <a:pt x="2362" y="23527"/>
                  </a:cubicBezTo>
                  <a:cubicBezTo>
                    <a:pt x="2362" y="23438"/>
                    <a:pt x="2362" y="23372"/>
                    <a:pt x="2384" y="23284"/>
                  </a:cubicBezTo>
                  <a:cubicBezTo>
                    <a:pt x="2384" y="23196"/>
                    <a:pt x="2406" y="23129"/>
                    <a:pt x="2494" y="23107"/>
                  </a:cubicBezTo>
                  <a:cubicBezTo>
                    <a:pt x="2516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516" y="23019"/>
                  </a:cubicBezTo>
                  <a:cubicBezTo>
                    <a:pt x="2538" y="22931"/>
                    <a:pt x="2516" y="22865"/>
                    <a:pt x="2494" y="22798"/>
                  </a:cubicBezTo>
                  <a:cubicBezTo>
                    <a:pt x="2538" y="22732"/>
                    <a:pt x="2604" y="22710"/>
                    <a:pt x="2671" y="22688"/>
                  </a:cubicBezTo>
                  <a:cubicBezTo>
                    <a:pt x="2693" y="22688"/>
                    <a:pt x="2715" y="22666"/>
                    <a:pt x="2737" y="22644"/>
                  </a:cubicBezTo>
                  <a:cubicBezTo>
                    <a:pt x="2715" y="22622"/>
                    <a:pt x="2693" y="22600"/>
                    <a:pt x="2671" y="22578"/>
                  </a:cubicBezTo>
                  <a:cubicBezTo>
                    <a:pt x="2671" y="22534"/>
                    <a:pt x="2648" y="22512"/>
                    <a:pt x="2648" y="22489"/>
                  </a:cubicBezTo>
                  <a:cubicBezTo>
                    <a:pt x="2648" y="22445"/>
                    <a:pt x="2671" y="22401"/>
                    <a:pt x="2715" y="22379"/>
                  </a:cubicBezTo>
                  <a:cubicBezTo>
                    <a:pt x="2781" y="22335"/>
                    <a:pt x="2759" y="22335"/>
                    <a:pt x="2737" y="22247"/>
                  </a:cubicBezTo>
                  <a:cubicBezTo>
                    <a:pt x="2737" y="22225"/>
                    <a:pt x="2737" y="22225"/>
                    <a:pt x="2715" y="22203"/>
                  </a:cubicBezTo>
                  <a:cubicBezTo>
                    <a:pt x="2715" y="22180"/>
                    <a:pt x="2715" y="22136"/>
                    <a:pt x="2759" y="22136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803" y="22070"/>
                    <a:pt x="2781" y="22048"/>
                    <a:pt x="2781" y="22026"/>
                  </a:cubicBezTo>
                  <a:cubicBezTo>
                    <a:pt x="2781" y="21982"/>
                    <a:pt x="2803" y="21960"/>
                    <a:pt x="2803" y="21938"/>
                  </a:cubicBezTo>
                  <a:cubicBezTo>
                    <a:pt x="2803" y="21849"/>
                    <a:pt x="2825" y="21783"/>
                    <a:pt x="2913" y="21761"/>
                  </a:cubicBezTo>
                  <a:cubicBezTo>
                    <a:pt x="3002" y="21739"/>
                    <a:pt x="3046" y="21651"/>
                    <a:pt x="3046" y="21563"/>
                  </a:cubicBezTo>
                  <a:cubicBezTo>
                    <a:pt x="3068" y="21540"/>
                    <a:pt x="3046" y="21496"/>
                    <a:pt x="3046" y="21474"/>
                  </a:cubicBezTo>
                  <a:cubicBezTo>
                    <a:pt x="3046" y="21452"/>
                    <a:pt x="3046" y="21408"/>
                    <a:pt x="3068" y="21386"/>
                  </a:cubicBezTo>
                  <a:cubicBezTo>
                    <a:pt x="3090" y="21320"/>
                    <a:pt x="3112" y="21254"/>
                    <a:pt x="3134" y="21165"/>
                  </a:cubicBezTo>
                  <a:cubicBezTo>
                    <a:pt x="3134" y="21121"/>
                    <a:pt x="3178" y="21099"/>
                    <a:pt x="3222" y="21099"/>
                  </a:cubicBezTo>
                  <a:cubicBezTo>
                    <a:pt x="3266" y="21121"/>
                    <a:pt x="3333" y="21121"/>
                    <a:pt x="3377" y="21121"/>
                  </a:cubicBezTo>
                  <a:cubicBezTo>
                    <a:pt x="3384" y="21129"/>
                    <a:pt x="3391" y="21131"/>
                    <a:pt x="3399" y="21131"/>
                  </a:cubicBezTo>
                  <a:cubicBezTo>
                    <a:pt x="3414" y="21131"/>
                    <a:pt x="3428" y="21121"/>
                    <a:pt x="3443" y="21121"/>
                  </a:cubicBezTo>
                  <a:cubicBezTo>
                    <a:pt x="3399" y="21055"/>
                    <a:pt x="3377" y="21011"/>
                    <a:pt x="3355" y="20967"/>
                  </a:cubicBezTo>
                  <a:cubicBezTo>
                    <a:pt x="3355" y="20945"/>
                    <a:pt x="3355" y="20945"/>
                    <a:pt x="3355" y="20945"/>
                  </a:cubicBezTo>
                  <a:cubicBezTo>
                    <a:pt x="3377" y="20923"/>
                    <a:pt x="3377" y="20923"/>
                    <a:pt x="3399" y="20900"/>
                  </a:cubicBezTo>
                  <a:cubicBezTo>
                    <a:pt x="3509" y="20834"/>
                    <a:pt x="3531" y="20790"/>
                    <a:pt x="3465" y="20680"/>
                  </a:cubicBezTo>
                  <a:cubicBezTo>
                    <a:pt x="3465" y="20680"/>
                    <a:pt x="3487" y="20658"/>
                    <a:pt x="3487" y="20658"/>
                  </a:cubicBezTo>
                  <a:cubicBezTo>
                    <a:pt x="3509" y="20614"/>
                    <a:pt x="3553" y="20569"/>
                    <a:pt x="3597" y="20547"/>
                  </a:cubicBezTo>
                  <a:cubicBezTo>
                    <a:pt x="3605" y="20540"/>
                    <a:pt x="3617" y="20538"/>
                    <a:pt x="3632" y="20538"/>
                  </a:cubicBezTo>
                  <a:cubicBezTo>
                    <a:pt x="3661" y="20538"/>
                    <a:pt x="3700" y="20547"/>
                    <a:pt x="3730" y="20547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3"/>
                    <a:pt x="3708" y="20349"/>
                  </a:cubicBezTo>
                  <a:cubicBezTo>
                    <a:pt x="3730" y="20305"/>
                    <a:pt x="3774" y="20238"/>
                    <a:pt x="3796" y="20216"/>
                  </a:cubicBezTo>
                  <a:cubicBezTo>
                    <a:pt x="3862" y="20150"/>
                    <a:pt x="3884" y="20084"/>
                    <a:pt x="3906" y="19996"/>
                  </a:cubicBezTo>
                  <a:cubicBezTo>
                    <a:pt x="3928" y="19951"/>
                    <a:pt x="3951" y="19907"/>
                    <a:pt x="3951" y="19841"/>
                  </a:cubicBezTo>
                  <a:cubicBezTo>
                    <a:pt x="3995" y="19731"/>
                    <a:pt x="4017" y="19620"/>
                    <a:pt x="4127" y="19554"/>
                  </a:cubicBezTo>
                  <a:cubicBezTo>
                    <a:pt x="4105" y="19334"/>
                    <a:pt x="4127" y="19334"/>
                    <a:pt x="4237" y="19223"/>
                  </a:cubicBezTo>
                  <a:cubicBezTo>
                    <a:pt x="4193" y="19025"/>
                    <a:pt x="4193" y="18914"/>
                    <a:pt x="4260" y="18738"/>
                  </a:cubicBezTo>
                  <a:cubicBezTo>
                    <a:pt x="4282" y="18694"/>
                    <a:pt x="4304" y="18649"/>
                    <a:pt x="4348" y="18649"/>
                  </a:cubicBezTo>
                  <a:cubicBezTo>
                    <a:pt x="4414" y="18649"/>
                    <a:pt x="4458" y="18583"/>
                    <a:pt x="4458" y="18517"/>
                  </a:cubicBezTo>
                  <a:cubicBezTo>
                    <a:pt x="4480" y="18473"/>
                    <a:pt x="4480" y="18407"/>
                    <a:pt x="4502" y="18340"/>
                  </a:cubicBezTo>
                  <a:cubicBezTo>
                    <a:pt x="4502" y="18252"/>
                    <a:pt x="4524" y="18164"/>
                    <a:pt x="4613" y="18098"/>
                  </a:cubicBezTo>
                  <a:cubicBezTo>
                    <a:pt x="4613" y="18098"/>
                    <a:pt x="4613" y="18076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8" y="17965"/>
                    <a:pt x="4568" y="17921"/>
                    <a:pt x="4591" y="17899"/>
                  </a:cubicBezTo>
                  <a:cubicBezTo>
                    <a:pt x="4606" y="17883"/>
                    <a:pt x="4633" y="17868"/>
                    <a:pt x="4663" y="17868"/>
                  </a:cubicBezTo>
                  <a:cubicBezTo>
                    <a:pt x="4675" y="17868"/>
                    <a:pt x="4688" y="17870"/>
                    <a:pt x="4701" y="17877"/>
                  </a:cubicBezTo>
                  <a:cubicBezTo>
                    <a:pt x="4723" y="17877"/>
                    <a:pt x="4767" y="17899"/>
                    <a:pt x="4811" y="17921"/>
                  </a:cubicBezTo>
                  <a:cubicBezTo>
                    <a:pt x="4811" y="17877"/>
                    <a:pt x="4811" y="17833"/>
                    <a:pt x="4811" y="17811"/>
                  </a:cubicBezTo>
                  <a:cubicBezTo>
                    <a:pt x="4900" y="17700"/>
                    <a:pt x="4922" y="17700"/>
                    <a:pt x="4922" y="17568"/>
                  </a:cubicBezTo>
                  <a:cubicBezTo>
                    <a:pt x="4922" y="17502"/>
                    <a:pt x="4944" y="17436"/>
                    <a:pt x="5010" y="17413"/>
                  </a:cubicBezTo>
                  <a:cubicBezTo>
                    <a:pt x="5032" y="17413"/>
                    <a:pt x="5076" y="17436"/>
                    <a:pt x="5098" y="17436"/>
                  </a:cubicBezTo>
                  <a:cubicBezTo>
                    <a:pt x="5142" y="17413"/>
                    <a:pt x="5208" y="17413"/>
                    <a:pt x="5275" y="17369"/>
                  </a:cubicBezTo>
                  <a:cubicBezTo>
                    <a:pt x="5231" y="17347"/>
                    <a:pt x="5231" y="17347"/>
                    <a:pt x="5208" y="17325"/>
                  </a:cubicBezTo>
                  <a:cubicBezTo>
                    <a:pt x="5164" y="17281"/>
                    <a:pt x="5164" y="17237"/>
                    <a:pt x="5208" y="17215"/>
                  </a:cubicBezTo>
                  <a:cubicBezTo>
                    <a:pt x="5253" y="17215"/>
                    <a:pt x="5275" y="17215"/>
                    <a:pt x="5297" y="17193"/>
                  </a:cubicBezTo>
                  <a:cubicBezTo>
                    <a:pt x="5385" y="17193"/>
                    <a:pt x="5451" y="17127"/>
                    <a:pt x="5473" y="17038"/>
                  </a:cubicBezTo>
                  <a:cubicBezTo>
                    <a:pt x="5473" y="16994"/>
                    <a:pt x="5473" y="16972"/>
                    <a:pt x="5495" y="16928"/>
                  </a:cubicBezTo>
                  <a:cubicBezTo>
                    <a:pt x="5495" y="16906"/>
                    <a:pt x="5517" y="16884"/>
                    <a:pt x="5562" y="16884"/>
                  </a:cubicBezTo>
                  <a:lnTo>
                    <a:pt x="5606" y="16884"/>
                  </a:lnTo>
                  <a:cubicBezTo>
                    <a:pt x="5628" y="16862"/>
                    <a:pt x="5650" y="16818"/>
                    <a:pt x="5672" y="16796"/>
                  </a:cubicBezTo>
                  <a:cubicBezTo>
                    <a:pt x="5687" y="16811"/>
                    <a:pt x="5702" y="16836"/>
                    <a:pt x="5725" y="16836"/>
                  </a:cubicBezTo>
                  <a:cubicBezTo>
                    <a:pt x="5735" y="16836"/>
                    <a:pt x="5747" y="16831"/>
                    <a:pt x="5760" y="16818"/>
                  </a:cubicBezTo>
                  <a:cubicBezTo>
                    <a:pt x="5760" y="16796"/>
                    <a:pt x="5738" y="16773"/>
                    <a:pt x="5738" y="16751"/>
                  </a:cubicBezTo>
                  <a:cubicBezTo>
                    <a:pt x="5716" y="16685"/>
                    <a:pt x="5738" y="16641"/>
                    <a:pt x="5804" y="16619"/>
                  </a:cubicBezTo>
                  <a:cubicBezTo>
                    <a:pt x="5826" y="16619"/>
                    <a:pt x="5871" y="16597"/>
                    <a:pt x="5893" y="16597"/>
                  </a:cubicBezTo>
                  <a:cubicBezTo>
                    <a:pt x="5893" y="16553"/>
                    <a:pt x="5871" y="16509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310"/>
                    <a:pt x="5981" y="16222"/>
                    <a:pt x="6003" y="16156"/>
                  </a:cubicBezTo>
                  <a:cubicBezTo>
                    <a:pt x="6047" y="16089"/>
                    <a:pt x="6113" y="16045"/>
                    <a:pt x="6180" y="15979"/>
                  </a:cubicBezTo>
                  <a:cubicBezTo>
                    <a:pt x="6180" y="15979"/>
                    <a:pt x="6180" y="15957"/>
                    <a:pt x="6180" y="15957"/>
                  </a:cubicBezTo>
                  <a:cubicBezTo>
                    <a:pt x="6157" y="15913"/>
                    <a:pt x="6135" y="15891"/>
                    <a:pt x="6113" y="15869"/>
                  </a:cubicBezTo>
                  <a:cubicBezTo>
                    <a:pt x="6135" y="15847"/>
                    <a:pt x="6135" y="15824"/>
                    <a:pt x="6157" y="15802"/>
                  </a:cubicBezTo>
                  <a:cubicBezTo>
                    <a:pt x="6135" y="15780"/>
                    <a:pt x="6113" y="15758"/>
                    <a:pt x="6091" y="15736"/>
                  </a:cubicBezTo>
                  <a:cubicBezTo>
                    <a:pt x="6108" y="15687"/>
                    <a:pt x="6137" y="15662"/>
                    <a:pt x="6169" y="15662"/>
                  </a:cubicBezTo>
                  <a:cubicBezTo>
                    <a:pt x="6180" y="15662"/>
                    <a:pt x="6191" y="15664"/>
                    <a:pt x="6202" y="15670"/>
                  </a:cubicBezTo>
                  <a:cubicBezTo>
                    <a:pt x="6246" y="15670"/>
                    <a:pt x="6268" y="15670"/>
                    <a:pt x="6290" y="15692"/>
                  </a:cubicBezTo>
                  <a:cubicBezTo>
                    <a:pt x="6312" y="15692"/>
                    <a:pt x="6334" y="15670"/>
                    <a:pt x="6356" y="15670"/>
                  </a:cubicBezTo>
                  <a:cubicBezTo>
                    <a:pt x="6312" y="15626"/>
                    <a:pt x="6290" y="15582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34" y="15339"/>
                    <a:pt x="6334" y="15317"/>
                  </a:cubicBezTo>
                  <a:cubicBezTo>
                    <a:pt x="6334" y="15273"/>
                    <a:pt x="6378" y="15251"/>
                    <a:pt x="6422" y="15251"/>
                  </a:cubicBezTo>
                  <a:cubicBezTo>
                    <a:pt x="6466" y="15251"/>
                    <a:pt x="6489" y="15251"/>
                    <a:pt x="6533" y="15229"/>
                  </a:cubicBezTo>
                  <a:cubicBezTo>
                    <a:pt x="6577" y="15229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6" y="15030"/>
                  </a:cubicBezTo>
                  <a:cubicBezTo>
                    <a:pt x="6444" y="14986"/>
                    <a:pt x="6444" y="14942"/>
                    <a:pt x="6511" y="14942"/>
                  </a:cubicBezTo>
                  <a:lnTo>
                    <a:pt x="6643" y="14942"/>
                  </a:lnTo>
                  <a:cubicBezTo>
                    <a:pt x="6687" y="14942"/>
                    <a:pt x="6709" y="14898"/>
                    <a:pt x="6687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43" y="14699"/>
                    <a:pt x="6665" y="14677"/>
                  </a:cubicBezTo>
                  <a:cubicBezTo>
                    <a:pt x="6665" y="14655"/>
                    <a:pt x="6665" y="14633"/>
                    <a:pt x="6665" y="14611"/>
                  </a:cubicBezTo>
                  <a:cubicBezTo>
                    <a:pt x="6621" y="14522"/>
                    <a:pt x="6665" y="14456"/>
                    <a:pt x="6709" y="14368"/>
                  </a:cubicBezTo>
                  <a:cubicBezTo>
                    <a:pt x="6731" y="14368"/>
                    <a:pt x="6753" y="14346"/>
                    <a:pt x="6753" y="14346"/>
                  </a:cubicBezTo>
                  <a:cubicBezTo>
                    <a:pt x="6775" y="14302"/>
                    <a:pt x="6797" y="14280"/>
                    <a:pt x="6797" y="14258"/>
                  </a:cubicBezTo>
                  <a:cubicBezTo>
                    <a:pt x="6842" y="14103"/>
                    <a:pt x="6842" y="14081"/>
                    <a:pt x="6996" y="14015"/>
                  </a:cubicBezTo>
                  <a:cubicBezTo>
                    <a:pt x="6974" y="13904"/>
                    <a:pt x="7018" y="13794"/>
                    <a:pt x="7106" y="13728"/>
                  </a:cubicBezTo>
                  <a:cubicBezTo>
                    <a:pt x="7129" y="13706"/>
                    <a:pt x="7173" y="13684"/>
                    <a:pt x="7217" y="13662"/>
                  </a:cubicBezTo>
                  <a:cubicBezTo>
                    <a:pt x="7239" y="13485"/>
                    <a:pt x="7327" y="13353"/>
                    <a:pt x="7460" y="13242"/>
                  </a:cubicBezTo>
                  <a:cubicBezTo>
                    <a:pt x="7526" y="13176"/>
                    <a:pt x="7548" y="13110"/>
                    <a:pt x="7570" y="13022"/>
                  </a:cubicBezTo>
                  <a:cubicBezTo>
                    <a:pt x="7570" y="12889"/>
                    <a:pt x="7614" y="12757"/>
                    <a:pt x="7702" y="12646"/>
                  </a:cubicBezTo>
                  <a:cubicBezTo>
                    <a:pt x="7746" y="12602"/>
                    <a:pt x="7791" y="12536"/>
                    <a:pt x="7813" y="12470"/>
                  </a:cubicBezTo>
                  <a:cubicBezTo>
                    <a:pt x="7879" y="12404"/>
                    <a:pt x="7901" y="12293"/>
                    <a:pt x="7923" y="12205"/>
                  </a:cubicBezTo>
                  <a:cubicBezTo>
                    <a:pt x="7945" y="12117"/>
                    <a:pt x="7945" y="12006"/>
                    <a:pt x="8078" y="11940"/>
                  </a:cubicBezTo>
                  <a:cubicBezTo>
                    <a:pt x="8033" y="11874"/>
                    <a:pt x="8055" y="11808"/>
                    <a:pt x="8078" y="11742"/>
                  </a:cubicBezTo>
                  <a:cubicBezTo>
                    <a:pt x="8100" y="11675"/>
                    <a:pt x="8144" y="11609"/>
                    <a:pt x="8166" y="11521"/>
                  </a:cubicBezTo>
                  <a:cubicBezTo>
                    <a:pt x="8188" y="11455"/>
                    <a:pt x="8210" y="11389"/>
                    <a:pt x="8210" y="11322"/>
                  </a:cubicBezTo>
                  <a:cubicBezTo>
                    <a:pt x="8210" y="11278"/>
                    <a:pt x="8210" y="11234"/>
                    <a:pt x="8210" y="11168"/>
                  </a:cubicBezTo>
                  <a:cubicBezTo>
                    <a:pt x="8210" y="11146"/>
                    <a:pt x="8232" y="11124"/>
                    <a:pt x="8210" y="11102"/>
                  </a:cubicBezTo>
                  <a:cubicBezTo>
                    <a:pt x="8188" y="10991"/>
                    <a:pt x="8210" y="10903"/>
                    <a:pt x="8210" y="10793"/>
                  </a:cubicBezTo>
                  <a:cubicBezTo>
                    <a:pt x="8210" y="10704"/>
                    <a:pt x="8210" y="10704"/>
                    <a:pt x="8298" y="10682"/>
                  </a:cubicBezTo>
                  <a:cubicBezTo>
                    <a:pt x="8320" y="10682"/>
                    <a:pt x="8342" y="10660"/>
                    <a:pt x="8342" y="10660"/>
                  </a:cubicBezTo>
                  <a:cubicBezTo>
                    <a:pt x="8342" y="10638"/>
                    <a:pt x="8364" y="10616"/>
                    <a:pt x="8364" y="10594"/>
                  </a:cubicBezTo>
                  <a:cubicBezTo>
                    <a:pt x="8364" y="10572"/>
                    <a:pt x="8386" y="10572"/>
                    <a:pt x="8386" y="10572"/>
                  </a:cubicBezTo>
                  <a:cubicBezTo>
                    <a:pt x="8497" y="10528"/>
                    <a:pt x="8585" y="10440"/>
                    <a:pt x="8651" y="10351"/>
                  </a:cubicBezTo>
                  <a:cubicBezTo>
                    <a:pt x="8740" y="10241"/>
                    <a:pt x="8828" y="10131"/>
                    <a:pt x="8894" y="10020"/>
                  </a:cubicBezTo>
                  <a:cubicBezTo>
                    <a:pt x="8894" y="9998"/>
                    <a:pt x="8916" y="9998"/>
                    <a:pt x="8916" y="9976"/>
                  </a:cubicBezTo>
                  <a:cubicBezTo>
                    <a:pt x="9004" y="9888"/>
                    <a:pt x="9071" y="9755"/>
                    <a:pt x="9137" y="9623"/>
                  </a:cubicBezTo>
                  <a:cubicBezTo>
                    <a:pt x="9203" y="9491"/>
                    <a:pt x="9203" y="9491"/>
                    <a:pt x="9335" y="9446"/>
                  </a:cubicBezTo>
                  <a:cubicBezTo>
                    <a:pt x="9335" y="9424"/>
                    <a:pt x="9335" y="9402"/>
                    <a:pt x="9335" y="9380"/>
                  </a:cubicBezTo>
                  <a:cubicBezTo>
                    <a:pt x="9358" y="9226"/>
                    <a:pt x="9402" y="9115"/>
                    <a:pt x="9556" y="9071"/>
                  </a:cubicBezTo>
                  <a:cubicBezTo>
                    <a:pt x="9600" y="9049"/>
                    <a:pt x="9622" y="9027"/>
                    <a:pt x="9600" y="8983"/>
                  </a:cubicBezTo>
                  <a:cubicBezTo>
                    <a:pt x="9578" y="8939"/>
                    <a:pt x="9556" y="8917"/>
                    <a:pt x="9556" y="8895"/>
                  </a:cubicBezTo>
                  <a:cubicBezTo>
                    <a:pt x="9556" y="8828"/>
                    <a:pt x="9578" y="8806"/>
                    <a:pt x="9622" y="8806"/>
                  </a:cubicBezTo>
                  <a:cubicBezTo>
                    <a:pt x="9689" y="8762"/>
                    <a:pt x="9711" y="8740"/>
                    <a:pt x="9711" y="8652"/>
                  </a:cubicBezTo>
                  <a:cubicBezTo>
                    <a:pt x="9711" y="8608"/>
                    <a:pt x="9733" y="8564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lnTo>
                    <a:pt x="9887" y="8453"/>
                  </a:lnTo>
                  <a:cubicBezTo>
                    <a:pt x="9887" y="8453"/>
                    <a:pt x="9887" y="8431"/>
                    <a:pt x="9909" y="8431"/>
                  </a:cubicBezTo>
                  <a:cubicBezTo>
                    <a:pt x="9887" y="8387"/>
                    <a:pt x="9865" y="8365"/>
                    <a:pt x="9843" y="8321"/>
                  </a:cubicBezTo>
                  <a:cubicBezTo>
                    <a:pt x="9909" y="8277"/>
                    <a:pt x="9931" y="8210"/>
                    <a:pt x="9931" y="8144"/>
                  </a:cubicBezTo>
                  <a:cubicBezTo>
                    <a:pt x="9948" y="8095"/>
                    <a:pt x="9977" y="8070"/>
                    <a:pt x="10028" y="8070"/>
                  </a:cubicBezTo>
                  <a:cubicBezTo>
                    <a:pt x="10044" y="8070"/>
                    <a:pt x="10064" y="8073"/>
                    <a:pt x="10086" y="8078"/>
                  </a:cubicBezTo>
                  <a:cubicBezTo>
                    <a:pt x="10086" y="8078"/>
                    <a:pt x="10108" y="8056"/>
                    <a:pt x="10130" y="8056"/>
                  </a:cubicBezTo>
                  <a:cubicBezTo>
                    <a:pt x="10108" y="8012"/>
                    <a:pt x="10086" y="7968"/>
                    <a:pt x="10086" y="7924"/>
                  </a:cubicBezTo>
                  <a:cubicBezTo>
                    <a:pt x="10130" y="7879"/>
                    <a:pt x="10174" y="7813"/>
                    <a:pt x="10174" y="7747"/>
                  </a:cubicBezTo>
                  <a:cubicBezTo>
                    <a:pt x="10174" y="7688"/>
                    <a:pt x="10184" y="7669"/>
                    <a:pt x="10217" y="7669"/>
                  </a:cubicBezTo>
                  <a:cubicBezTo>
                    <a:pt x="10233" y="7669"/>
                    <a:pt x="10255" y="7673"/>
                    <a:pt x="10284" y="7681"/>
                  </a:cubicBezTo>
                  <a:lnTo>
                    <a:pt x="10307" y="7681"/>
                  </a:lnTo>
                  <a:cubicBezTo>
                    <a:pt x="10307" y="7659"/>
                    <a:pt x="10307" y="7637"/>
                    <a:pt x="10307" y="7615"/>
                  </a:cubicBezTo>
                  <a:cubicBezTo>
                    <a:pt x="10262" y="7504"/>
                    <a:pt x="10284" y="7482"/>
                    <a:pt x="10395" y="7438"/>
                  </a:cubicBezTo>
                  <a:cubicBezTo>
                    <a:pt x="10395" y="7438"/>
                    <a:pt x="10417" y="7438"/>
                    <a:pt x="10417" y="7416"/>
                  </a:cubicBezTo>
                  <a:cubicBezTo>
                    <a:pt x="10417" y="7416"/>
                    <a:pt x="10439" y="7416"/>
                    <a:pt x="10439" y="7394"/>
                  </a:cubicBezTo>
                  <a:cubicBezTo>
                    <a:pt x="10417" y="7372"/>
                    <a:pt x="10395" y="7350"/>
                    <a:pt x="10395" y="7328"/>
                  </a:cubicBezTo>
                  <a:cubicBezTo>
                    <a:pt x="10395" y="7284"/>
                    <a:pt x="10417" y="7239"/>
                    <a:pt x="10483" y="7217"/>
                  </a:cubicBezTo>
                  <a:cubicBezTo>
                    <a:pt x="10527" y="7195"/>
                    <a:pt x="10549" y="7151"/>
                    <a:pt x="10571" y="7085"/>
                  </a:cubicBezTo>
                  <a:cubicBezTo>
                    <a:pt x="10616" y="7041"/>
                    <a:pt x="10638" y="6975"/>
                    <a:pt x="10638" y="6908"/>
                  </a:cubicBezTo>
                  <a:cubicBezTo>
                    <a:pt x="10660" y="6798"/>
                    <a:pt x="10704" y="6710"/>
                    <a:pt x="10814" y="6688"/>
                  </a:cubicBezTo>
                  <a:cubicBezTo>
                    <a:pt x="10836" y="6688"/>
                    <a:pt x="10836" y="6666"/>
                    <a:pt x="10858" y="6666"/>
                  </a:cubicBezTo>
                  <a:cubicBezTo>
                    <a:pt x="10858" y="6644"/>
                    <a:pt x="10858" y="6644"/>
                    <a:pt x="10858" y="6644"/>
                  </a:cubicBezTo>
                  <a:cubicBezTo>
                    <a:pt x="10858" y="6621"/>
                    <a:pt x="10858" y="6599"/>
                    <a:pt x="10836" y="6599"/>
                  </a:cubicBezTo>
                  <a:cubicBezTo>
                    <a:pt x="10814" y="6489"/>
                    <a:pt x="10836" y="6489"/>
                    <a:pt x="10924" y="6467"/>
                  </a:cubicBezTo>
                  <a:cubicBezTo>
                    <a:pt x="10947" y="6445"/>
                    <a:pt x="10947" y="6445"/>
                    <a:pt x="10947" y="6445"/>
                  </a:cubicBezTo>
                  <a:cubicBezTo>
                    <a:pt x="10947" y="6268"/>
                    <a:pt x="10947" y="6268"/>
                    <a:pt x="11013" y="6180"/>
                  </a:cubicBezTo>
                  <a:cubicBezTo>
                    <a:pt x="11057" y="6136"/>
                    <a:pt x="11079" y="6092"/>
                    <a:pt x="11079" y="6048"/>
                  </a:cubicBezTo>
                  <a:cubicBezTo>
                    <a:pt x="11123" y="6004"/>
                    <a:pt x="11145" y="5959"/>
                    <a:pt x="11167" y="5893"/>
                  </a:cubicBezTo>
                  <a:cubicBezTo>
                    <a:pt x="11233" y="5871"/>
                    <a:pt x="11256" y="5783"/>
                    <a:pt x="11278" y="5717"/>
                  </a:cubicBezTo>
                  <a:cubicBezTo>
                    <a:pt x="11300" y="5650"/>
                    <a:pt x="11344" y="5606"/>
                    <a:pt x="11366" y="5562"/>
                  </a:cubicBezTo>
                  <a:cubicBezTo>
                    <a:pt x="11410" y="5518"/>
                    <a:pt x="11432" y="5474"/>
                    <a:pt x="11432" y="5430"/>
                  </a:cubicBezTo>
                  <a:cubicBezTo>
                    <a:pt x="11454" y="5364"/>
                    <a:pt x="11476" y="5297"/>
                    <a:pt x="11520" y="5253"/>
                  </a:cubicBezTo>
                  <a:cubicBezTo>
                    <a:pt x="11564" y="5209"/>
                    <a:pt x="11609" y="5165"/>
                    <a:pt x="11653" y="5121"/>
                  </a:cubicBezTo>
                  <a:cubicBezTo>
                    <a:pt x="11697" y="5121"/>
                    <a:pt x="11719" y="5143"/>
                    <a:pt x="11763" y="5143"/>
                  </a:cubicBezTo>
                  <a:cubicBezTo>
                    <a:pt x="11763" y="5150"/>
                    <a:pt x="11766" y="5153"/>
                    <a:pt x="11769" y="5153"/>
                  </a:cubicBezTo>
                  <a:cubicBezTo>
                    <a:pt x="11775" y="5153"/>
                    <a:pt x="11785" y="5143"/>
                    <a:pt x="11785" y="5143"/>
                  </a:cubicBezTo>
                  <a:cubicBezTo>
                    <a:pt x="11785" y="5121"/>
                    <a:pt x="11785" y="5121"/>
                    <a:pt x="11785" y="5099"/>
                  </a:cubicBezTo>
                  <a:cubicBezTo>
                    <a:pt x="11785" y="5099"/>
                    <a:pt x="11763" y="5077"/>
                    <a:pt x="11741" y="5055"/>
                  </a:cubicBezTo>
                  <a:cubicBezTo>
                    <a:pt x="11675" y="5010"/>
                    <a:pt x="11675" y="4988"/>
                    <a:pt x="11719" y="4922"/>
                  </a:cubicBezTo>
                  <a:cubicBezTo>
                    <a:pt x="11719" y="4900"/>
                    <a:pt x="11741" y="4856"/>
                    <a:pt x="11741" y="4834"/>
                  </a:cubicBezTo>
                  <a:cubicBezTo>
                    <a:pt x="11785" y="4768"/>
                    <a:pt x="11829" y="4679"/>
                    <a:pt x="11873" y="4591"/>
                  </a:cubicBezTo>
                  <a:cubicBezTo>
                    <a:pt x="11896" y="4547"/>
                    <a:pt x="11940" y="4503"/>
                    <a:pt x="12006" y="4503"/>
                  </a:cubicBezTo>
                  <a:cubicBezTo>
                    <a:pt x="12050" y="4503"/>
                    <a:pt x="12094" y="4503"/>
                    <a:pt x="12116" y="4437"/>
                  </a:cubicBezTo>
                  <a:cubicBezTo>
                    <a:pt x="12028" y="4348"/>
                    <a:pt x="12072" y="4260"/>
                    <a:pt x="12116" y="4172"/>
                  </a:cubicBezTo>
                  <a:cubicBezTo>
                    <a:pt x="12160" y="4061"/>
                    <a:pt x="12227" y="3973"/>
                    <a:pt x="12293" y="3885"/>
                  </a:cubicBezTo>
                  <a:cubicBezTo>
                    <a:pt x="12315" y="3863"/>
                    <a:pt x="12337" y="3841"/>
                    <a:pt x="12337" y="3797"/>
                  </a:cubicBezTo>
                  <a:cubicBezTo>
                    <a:pt x="12359" y="3664"/>
                    <a:pt x="12447" y="3598"/>
                    <a:pt x="12469" y="3466"/>
                  </a:cubicBezTo>
                  <a:cubicBezTo>
                    <a:pt x="12536" y="3399"/>
                    <a:pt x="12536" y="3267"/>
                    <a:pt x="12624" y="3201"/>
                  </a:cubicBezTo>
                  <a:cubicBezTo>
                    <a:pt x="12646" y="3201"/>
                    <a:pt x="12646" y="3157"/>
                    <a:pt x="12646" y="3135"/>
                  </a:cubicBezTo>
                  <a:cubicBezTo>
                    <a:pt x="12668" y="3046"/>
                    <a:pt x="12734" y="2958"/>
                    <a:pt x="12800" y="2892"/>
                  </a:cubicBezTo>
                  <a:cubicBezTo>
                    <a:pt x="12845" y="2826"/>
                    <a:pt x="12867" y="2737"/>
                    <a:pt x="12889" y="2649"/>
                  </a:cubicBezTo>
                  <a:cubicBezTo>
                    <a:pt x="12911" y="2627"/>
                    <a:pt x="12911" y="2583"/>
                    <a:pt x="12911" y="2583"/>
                  </a:cubicBezTo>
                  <a:cubicBezTo>
                    <a:pt x="12977" y="2494"/>
                    <a:pt x="12999" y="2406"/>
                    <a:pt x="13043" y="2318"/>
                  </a:cubicBezTo>
                  <a:cubicBezTo>
                    <a:pt x="13065" y="2230"/>
                    <a:pt x="13131" y="2141"/>
                    <a:pt x="13220" y="2119"/>
                  </a:cubicBezTo>
                  <a:cubicBezTo>
                    <a:pt x="13242" y="2119"/>
                    <a:pt x="13242" y="2097"/>
                    <a:pt x="13242" y="2097"/>
                  </a:cubicBezTo>
                  <a:cubicBezTo>
                    <a:pt x="13242" y="2097"/>
                    <a:pt x="13242" y="2075"/>
                    <a:pt x="13242" y="2075"/>
                  </a:cubicBezTo>
                  <a:cubicBezTo>
                    <a:pt x="13220" y="2009"/>
                    <a:pt x="13220" y="1965"/>
                    <a:pt x="13264" y="1921"/>
                  </a:cubicBezTo>
                  <a:cubicBezTo>
                    <a:pt x="13308" y="1788"/>
                    <a:pt x="13374" y="1656"/>
                    <a:pt x="13418" y="1545"/>
                  </a:cubicBezTo>
                  <a:cubicBezTo>
                    <a:pt x="13440" y="1523"/>
                    <a:pt x="13440" y="1479"/>
                    <a:pt x="13462" y="1457"/>
                  </a:cubicBezTo>
                  <a:cubicBezTo>
                    <a:pt x="13473" y="1446"/>
                    <a:pt x="13490" y="1441"/>
                    <a:pt x="13509" y="1441"/>
                  </a:cubicBezTo>
                  <a:cubicBezTo>
                    <a:pt x="13529" y="1441"/>
                    <a:pt x="13551" y="1446"/>
                    <a:pt x="13573" y="1457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73" y="1369"/>
                    <a:pt x="13551" y="1325"/>
                    <a:pt x="13573" y="1281"/>
                  </a:cubicBezTo>
                  <a:cubicBezTo>
                    <a:pt x="13595" y="1214"/>
                    <a:pt x="13617" y="1148"/>
                    <a:pt x="13661" y="1082"/>
                  </a:cubicBezTo>
                  <a:cubicBezTo>
                    <a:pt x="13727" y="994"/>
                    <a:pt x="13771" y="883"/>
                    <a:pt x="13794" y="751"/>
                  </a:cubicBezTo>
                  <a:cubicBezTo>
                    <a:pt x="13794" y="707"/>
                    <a:pt x="13816" y="641"/>
                    <a:pt x="13816" y="597"/>
                  </a:cubicBezTo>
                  <a:cubicBezTo>
                    <a:pt x="13816" y="564"/>
                    <a:pt x="13827" y="544"/>
                    <a:pt x="13851" y="544"/>
                  </a:cubicBezTo>
                  <a:cubicBezTo>
                    <a:pt x="13860" y="544"/>
                    <a:pt x="13870" y="546"/>
                    <a:pt x="13882" y="552"/>
                  </a:cubicBezTo>
                  <a:cubicBezTo>
                    <a:pt x="13904" y="552"/>
                    <a:pt x="13904" y="552"/>
                    <a:pt x="13926" y="530"/>
                  </a:cubicBezTo>
                  <a:cubicBezTo>
                    <a:pt x="13882" y="464"/>
                    <a:pt x="13882" y="398"/>
                    <a:pt x="13882" y="332"/>
                  </a:cubicBezTo>
                  <a:cubicBezTo>
                    <a:pt x="13882" y="310"/>
                    <a:pt x="13882" y="288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111"/>
                    <a:pt x="13926" y="67"/>
                    <a:pt x="13904" y="23"/>
                  </a:cubicBezTo>
                  <a:lnTo>
                    <a:pt x="13904" y="23"/>
                  </a:lnTo>
                  <a:cubicBezTo>
                    <a:pt x="13860" y="45"/>
                    <a:pt x="13816" y="45"/>
                    <a:pt x="13771" y="67"/>
                  </a:cubicBezTo>
                  <a:cubicBezTo>
                    <a:pt x="13716" y="23"/>
                    <a:pt x="13661" y="1"/>
                    <a:pt x="13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78300" y="894675"/>
              <a:ext cx="172725" cy="273700"/>
            </a:xfrm>
            <a:custGeom>
              <a:avLst/>
              <a:gdLst/>
              <a:ahLst/>
              <a:cxnLst/>
              <a:rect l="l" t="t" r="r" b="b"/>
              <a:pathLst>
                <a:path w="6909" h="10948" extrusionOk="0">
                  <a:moveTo>
                    <a:pt x="5362" y="4185"/>
                  </a:moveTo>
                  <a:cubicBezTo>
                    <a:pt x="5371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2" y="4878"/>
                    <a:pt x="4834" y="4900"/>
                  </a:cubicBezTo>
                  <a:cubicBezTo>
                    <a:pt x="4834" y="4900"/>
                    <a:pt x="4856" y="4922"/>
                    <a:pt x="4856" y="4944"/>
                  </a:cubicBezTo>
                  <a:cubicBezTo>
                    <a:pt x="4856" y="4966"/>
                    <a:pt x="4878" y="4988"/>
                    <a:pt x="4856" y="5010"/>
                  </a:cubicBezTo>
                  <a:lnTo>
                    <a:pt x="4767" y="5010"/>
                  </a:lnTo>
                  <a:cubicBezTo>
                    <a:pt x="4767" y="4966"/>
                    <a:pt x="4745" y="4944"/>
                    <a:pt x="4745" y="4922"/>
                  </a:cubicBezTo>
                  <a:cubicBezTo>
                    <a:pt x="4745" y="4900"/>
                    <a:pt x="4745" y="4878"/>
                    <a:pt x="4767" y="4878"/>
                  </a:cubicBezTo>
                  <a:close/>
                  <a:moveTo>
                    <a:pt x="4812" y="5165"/>
                  </a:moveTo>
                  <a:cubicBezTo>
                    <a:pt x="4856" y="5165"/>
                    <a:pt x="4856" y="5209"/>
                    <a:pt x="4856" y="5231"/>
                  </a:cubicBezTo>
                  <a:cubicBezTo>
                    <a:pt x="4834" y="5253"/>
                    <a:pt x="4812" y="5275"/>
                    <a:pt x="4767" y="5275"/>
                  </a:cubicBezTo>
                  <a:cubicBezTo>
                    <a:pt x="4767" y="5253"/>
                    <a:pt x="4745" y="5253"/>
                    <a:pt x="4745" y="5253"/>
                  </a:cubicBezTo>
                  <a:cubicBezTo>
                    <a:pt x="4745" y="5231"/>
                    <a:pt x="4745" y="5209"/>
                    <a:pt x="4767" y="5209"/>
                  </a:cubicBezTo>
                  <a:cubicBezTo>
                    <a:pt x="4767" y="5187"/>
                    <a:pt x="4789" y="5165"/>
                    <a:pt x="4812" y="5165"/>
                  </a:cubicBezTo>
                  <a:close/>
                  <a:moveTo>
                    <a:pt x="5540" y="1"/>
                  </a:moveTo>
                  <a:cubicBezTo>
                    <a:pt x="5518" y="23"/>
                    <a:pt x="5496" y="23"/>
                    <a:pt x="5474" y="45"/>
                  </a:cubicBezTo>
                  <a:cubicBezTo>
                    <a:pt x="5385" y="67"/>
                    <a:pt x="5319" y="111"/>
                    <a:pt x="5297" y="199"/>
                  </a:cubicBezTo>
                  <a:cubicBezTo>
                    <a:pt x="5297" y="221"/>
                    <a:pt x="5275" y="243"/>
                    <a:pt x="5253" y="288"/>
                  </a:cubicBezTo>
                  <a:cubicBezTo>
                    <a:pt x="5231" y="266"/>
                    <a:pt x="5209" y="266"/>
                    <a:pt x="5187" y="266"/>
                  </a:cubicBezTo>
                  <a:cubicBezTo>
                    <a:pt x="5098" y="310"/>
                    <a:pt x="5054" y="376"/>
                    <a:pt x="5010" y="442"/>
                  </a:cubicBezTo>
                  <a:cubicBezTo>
                    <a:pt x="4966" y="552"/>
                    <a:pt x="4944" y="619"/>
                    <a:pt x="4966" y="729"/>
                  </a:cubicBezTo>
                  <a:cubicBezTo>
                    <a:pt x="5010" y="839"/>
                    <a:pt x="4988" y="883"/>
                    <a:pt x="4856" y="906"/>
                  </a:cubicBezTo>
                  <a:cubicBezTo>
                    <a:pt x="4767" y="906"/>
                    <a:pt x="4679" y="906"/>
                    <a:pt x="4613" y="839"/>
                  </a:cubicBezTo>
                  <a:cubicBezTo>
                    <a:pt x="4591" y="817"/>
                    <a:pt x="4569" y="817"/>
                    <a:pt x="4525" y="817"/>
                  </a:cubicBezTo>
                  <a:cubicBezTo>
                    <a:pt x="4525" y="883"/>
                    <a:pt x="4525" y="928"/>
                    <a:pt x="4503" y="972"/>
                  </a:cubicBezTo>
                  <a:cubicBezTo>
                    <a:pt x="4458" y="972"/>
                    <a:pt x="4414" y="972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48"/>
                    <a:pt x="4304" y="1192"/>
                  </a:cubicBezTo>
                  <a:cubicBezTo>
                    <a:pt x="4326" y="1259"/>
                    <a:pt x="4304" y="1303"/>
                    <a:pt x="4282" y="1325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391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4"/>
                  </a:cubicBezTo>
                  <a:cubicBezTo>
                    <a:pt x="4282" y="1524"/>
                    <a:pt x="4260" y="1546"/>
                    <a:pt x="4238" y="1546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7" y="1841"/>
                  </a:cubicBezTo>
                  <a:cubicBezTo>
                    <a:pt x="4203" y="1841"/>
                    <a:pt x="4188" y="1838"/>
                    <a:pt x="4172" y="1832"/>
                  </a:cubicBezTo>
                  <a:cubicBezTo>
                    <a:pt x="4154" y="1815"/>
                    <a:pt x="4136" y="1782"/>
                    <a:pt x="4118" y="1782"/>
                  </a:cubicBezTo>
                  <a:cubicBezTo>
                    <a:pt x="4114" y="1782"/>
                    <a:pt x="4110" y="1784"/>
                    <a:pt x="4105" y="1788"/>
                  </a:cubicBezTo>
                  <a:cubicBezTo>
                    <a:pt x="4105" y="1855"/>
                    <a:pt x="4127" y="1899"/>
                    <a:pt x="4105" y="1921"/>
                  </a:cubicBezTo>
                  <a:cubicBezTo>
                    <a:pt x="4083" y="2009"/>
                    <a:pt x="4127" y="2075"/>
                    <a:pt x="4172" y="2119"/>
                  </a:cubicBezTo>
                  <a:cubicBezTo>
                    <a:pt x="4194" y="2141"/>
                    <a:pt x="4238" y="2164"/>
                    <a:pt x="4260" y="2186"/>
                  </a:cubicBezTo>
                  <a:cubicBezTo>
                    <a:pt x="4282" y="2208"/>
                    <a:pt x="4282" y="2230"/>
                    <a:pt x="4304" y="2252"/>
                  </a:cubicBezTo>
                  <a:cubicBezTo>
                    <a:pt x="4260" y="2318"/>
                    <a:pt x="4238" y="2362"/>
                    <a:pt x="4216" y="2428"/>
                  </a:cubicBezTo>
                  <a:cubicBezTo>
                    <a:pt x="4127" y="2428"/>
                    <a:pt x="4127" y="2318"/>
                    <a:pt x="4083" y="2296"/>
                  </a:cubicBezTo>
                  <a:cubicBezTo>
                    <a:pt x="4017" y="2362"/>
                    <a:pt x="4083" y="2406"/>
                    <a:pt x="4083" y="2495"/>
                  </a:cubicBezTo>
                  <a:cubicBezTo>
                    <a:pt x="3929" y="2539"/>
                    <a:pt x="3774" y="2539"/>
                    <a:pt x="3620" y="2561"/>
                  </a:cubicBezTo>
                  <a:cubicBezTo>
                    <a:pt x="3620" y="2583"/>
                    <a:pt x="3620" y="2627"/>
                    <a:pt x="3620" y="2649"/>
                  </a:cubicBezTo>
                  <a:cubicBezTo>
                    <a:pt x="3580" y="2649"/>
                    <a:pt x="3540" y="2625"/>
                    <a:pt x="3505" y="2625"/>
                  </a:cubicBezTo>
                  <a:cubicBezTo>
                    <a:pt x="3482" y="2625"/>
                    <a:pt x="3461" y="2636"/>
                    <a:pt x="3443" y="2671"/>
                  </a:cubicBezTo>
                  <a:cubicBezTo>
                    <a:pt x="3465" y="2693"/>
                    <a:pt x="3487" y="2715"/>
                    <a:pt x="3487" y="2715"/>
                  </a:cubicBezTo>
                  <a:cubicBezTo>
                    <a:pt x="3532" y="2759"/>
                    <a:pt x="3532" y="2781"/>
                    <a:pt x="3532" y="2826"/>
                  </a:cubicBezTo>
                  <a:cubicBezTo>
                    <a:pt x="3532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67"/>
                  </a:cubicBezTo>
                  <a:cubicBezTo>
                    <a:pt x="3421" y="3289"/>
                    <a:pt x="3399" y="3289"/>
                    <a:pt x="3355" y="3289"/>
                  </a:cubicBezTo>
                  <a:cubicBezTo>
                    <a:pt x="3324" y="3305"/>
                    <a:pt x="3295" y="3312"/>
                    <a:pt x="3268" y="3312"/>
                  </a:cubicBezTo>
                  <a:cubicBezTo>
                    <a:pt x="3220" y="3312"/>
                    <a:pt x="3177" y="3288"/>
                    <a:pt x="3134" y="3245"/>
                  </a:cubicBezTo>
                  <a:cubicBezTo>
                    <a:pt x="3119" y="3229"/>
                    <a:pt x="3103" y="3214"/>
                    <a:pt x="3087" y="3214"/>
                  </a:cubicBezTo>
                  <a:cubicBezTo>
                    <a:pt x="3081" y="3214"/>
                    <a:pt x="3075" y="3216"/>
                    <a:pt x="3068" y="3223"/>
                  </a:cubicBezTo>
                  <a:cubicBezTo>
                    <a:pt x="3068" y="3245"/>
                    <a:pt x="3090" y="3267"/>
                    <a:pt x="3090" y="3267"/>
                  </a:cubicBezTo>
                  <a:cubicBezTo>
                    <a:pt x="3112" y="3289"/>
                    <a:pt x="3156" y="3311"/>
                    <a:pt x="3178" y="3355"/>
                  </a:cubicBezTo>
                  <a:cubicBezTo>
                    <a:pt x="3223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69" y="3775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17"/>
                  </a:cubicBezTo>
                  <a:cubicBezTo>
                    <a:pt x="2737" y="4084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3" y="4370"/>
                    <a:pt x="2803" y="4437"/>
                    <a:pt x="2825" y="4503"/>
                  </a:cubicBezTo>
                  <a:cubicBezTo>
                    <a:pt x="2825" y="4525"/>
                    <a:pt x="2847" y="4547"/>
                    <a:pt x="2847" y="4591"/>
                  </a:cubicBezTo>
                  <a:cubicBezTo>
                    <a:pt x="2869" y="4657"/>
                    <a:pt x="2847" y="4702"/>
                    <a:pt x="2781" y="4746"/>
                  </a:cubicBezTo>
                  <a:cubicBezTo>
                    <a:pt x="2759" y="4768"/>
                    <a:pt x="2737" y="4768"/>
                    <a:pt x="2715" y="4790"/>
                  </a:cubicBezTo>
                  <a:cubicBezTo>
                    <a:pt x="2671" y="4856"/>
                    <a:pt x="2671" y="4944"/>
                    <a:pt x="2605" y="4988"/>
                  </a:cubicBezTo>
                  <a:lnTo>
                    <a:pt x="2494" y="4988"/>
                  </a:lnTo>
                  <a:cubicBezTo>
                    <a:pt x="2516" y="5033"/>
                    <a:pt x="2516" y="5055"/>
                    <a:pt x="2538" y="5077"/>
                  </a:cubicBezTo>
                  <a:cubicBezTo>
                    <a:pt x="2649" y="5165"/>
                    <a:pt x="2715" y="5297"/>
                    <a:pt x="2825" y="5364"/>
                  </a:cubicBezTo>
                  <a:cubicBezTo>
                    <a:pt x="2847" y="5386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18"/>
                  </a:cubicBezTo>
                  <a:cubicBezTo>
                    <a:pt x="2649" y="5540"/>
                    <a:pt x="2649" y="5540"/>
                    <a:pt x="2627" y="5540"/>
                  </a:cubicBezTo>
                  <a:cubicBezTo>
                    <a:pt x="2538" y="5562"/>
                    <a:pt x="2516" y="5628"/>
                    <a:pt x="2494" y="5717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0" y="5815"/>
                    <a:pt x="2419" y="5836"/>
                    <a:pt x="2393" y="5836"/>
                  </a:cubicBezTo>
                  <a:cubicBezTo>
                    <a:pt x="2384" y="5836"/>
                    <a:pt x="2374" y="5833"/>
                    <a:pt x="2362" y="5827"/>
                  </a:cubicBezTo>
                  <a:cubicBezTo>
                    <a:pt x="2340" y="5805"/>
                    <a:pt x="2318" y="5783"/>
                    <a:pt x="2296" y="5783"/>
                  </a:cubicBezTo>
                  <a:cubicBezTo>
                    <a:pt x="2285" y="5783"/>
                    <a:pt x="2274" y="5777"/>
                    <a:pt x="2265" y="5777"/>
                  </a:cubicBezTo>
                  <a:cubicBezTo>
                    <a:pt x="2257" y="5777"/>
                    <a:pt x="2251" y="5783"/>
                    <a:pt x="2251" y="5805"/>
                  </a:cubicBezTo>
                  <a:cubicBezTo>
                    <a:pt x="2251" y="5827"/>
                    <a:pt x="2274" y="5849"/>
                    <a:pt x="2274" y="5871"/>
                  </a:cubicBezTo>
                  <a:cubicBezTo>
                    <a:pt x="2296" y="5893"/>
                    <a:pt x="2318" y="5937"/>
                    <a:pt x="2318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48"/>
                    <a:pt x="2031" y="6070"/>
                    <a:pt x="1943" y="6048"/>
                  </a:cubicBezTo>
                  <a:cubicBezTo>
                    <a:pt x="1894" y="6112"/>
                    <a:pt x="1834" y="6153"/>
                    <a:pt x="1753" y="6153"/>
                  </a:cubicBezTo>
                  <a:cubicBezTo>
                    <a:pt x="1723" y="6153"/>
                    <a:pt x="1691" y="6148"/>
                    <a:pt x="1656" y="6136"/>
                  </a:cubicBezTo>
                  <a:lnTo>
                    <a:pt x="1656" y="6136"/>
                  </a:lnTo>
                  <a:cubicBezTo>
                    <a:pt x="1656" y="6158"/>
                    <a:pt x="1678" y="6202"/>
                    <a:pt x="1656" y="6202"/>
                  </a:cubicBezTo>
                  <a:cubicBezTo>
                    <a:pt x="1589" y="6291"/>
                    <a:pt x="1523" y="6379"/>
                    <a:pt x="1457" y="6467"/>
                  </a:cubicBezTo>
                  <a:cubicBezTo>
                    <a:pt x="1431" y="6493"/>
                    <a:pt x="1405" y="6504"/>
                    <a:pt x="1375" y="6504"/>
                  </a:cubicBezTo>
                  <a:cubicBezTo>
                    <a:pt x="1354" y="6504"/>
                    <a:pt x="1330" y="6498"/>
                    <a:pt x="1303" y="6489"/>
                  </a:cubicBezTo>
                  <a:cubicBezTo>
                    <a:pt x="1280" y="6489"/>
                    <a:pt x="1280" y="6489"/>
                    <a:pt x="1258" y="6467"/>
                  </a:cubicBezTo>
                  <a:cubicBezTo>
                    <a:pt x="1214" y="6467"/>
                    <a:pt x="1192" y="6489"/>
                    <a:pt x="1170" y="6511"/>
                  </a:cubicBezTo>
                  <a:cubicBezTo>
                    <a:pt x="1148" y="6555"/>
                    <a:pt x="1148" y="6577"/>
                    <a:pt x="1148" y="6622"/>
                  </a:cubicBezTo>
                  <a:cubicBezTo>
                    <a:pt x="1170" y="6644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64"/>
                    <a:pt x="1325" y="6886"/>
                    <a:pt x="1347" y="6908"/>
                  </a:cubicBezTo>
                  <a:cubicBezTo>
                    <a:pt x="1413" y="6975"/>
                    <a:pt x="1413" y="7063"/>
                    <a:pt x="1325" y="7107"/>
                  </a:cubicBezTo>
                  <a:cubicBezTo>
                    <a:pt x="1258" y="7151"/>
                    <a:pt x="1236" y="7195"/>
                    <a:pt x="1258" y="7262"/>
                  </a:cubicBezTo>
                  <a:cubicBezTo>
                    <a:pt x="1258" y="7284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38"/>
                  </a:cubicBezTo>
                  <a:cubicBezTo>
                    <a:pt x="1303" y="7504"/>
                    <a:pt x="1347" y="7593"/>
                    <a:pt x="1369" y="7637"/>
                  </a:cubicBezTo>
                  <a:cubicBezTo>
                    <a:pt x="1413" y="7703"/>
                    <a:pt x="1413" y="7769"/>
                    <a:pt x="1369" y="7835"/>
                  </a:cubicBezTo>
                  <a:cubicBezTo>
                    <a:pt x="1347" y="7880"/>
                    <a:pt x="1303" y="7924"/>
                    <a:pt x="1258" y="7968"/>
                  </a:cubicBezTo>
                  <a:cubicBezTo>
                    <a:pt x="1236" y="8012"/>
                    <a:pt x="1214" y="8034"/>
                    <a:pt x="1214" y="8078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66"/>
                    <a:pt x="1126" y="8211"/>
                  </a:cubicBezTo>
                  <a:cubicBezTo>
                    <a:pt x="1170" y="8211"/>
                    <a:pt x="1170" y="8233"/>
                    <a:pt x="1192" y="8233"/>
                  </a:cubicBezTo>
                  <a:cubicBezTo>
                    <a:pt x="1214" y="8255"/>
                    <a:pt x="1236" y="8277"/>
                    <a:pt x="1258" y="8277"/>
                  </a:cubicBezTo>
                  <a:cubicBezTo>
                    <a:pt x="1303" y="8321"/>
                    <a:pt x="1303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2"/>
                    <a:pt x="1038" y="8564"/>
                    <a:pt x="971" y="8586"/>
                  </a:cubicBezTo>
                  <a:cubicBezTo>
                    <a:pt x="905" y="8586"/>
                    <a:pt x="861" y="8630"/>
                    <a:pt x="817" y="8674"/>
                  </a:cubicBezTo>
                  <a:cubicBezTo>
                    <a:pt x="773" y="8740"/>
                    <a:pt x="707" y="8784"/>
                    <a:pt x="640" y="8829"/>
                  </a:cubicBezTo>
                  <a:cubicBezTo>
                    <a:pt x="596" y="8873"/>
                    <a:pt x="552" y="8895"/>
                    <a:pt x="530" y="8961"/>
                  </a:cubicBezTo>
                  <a:cubicBezTo>
                    <a:pt x="530" y="9005"/>
                    <a:pt x="486" y="9027"/>
                    <a:pt x="442" y="9027"/>
                  </a:cubicBezTo>
                  <a:cubicBezTo>
                    <a:pt x="398" y="9027"/>
                    <a:pt x="354" y="9005"/>
                    <a:pt x="331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55" y="9093"/>
                    <a:pt x="67" y="9182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111" y="9535"/>
                    <a:pt x="155" y="9623"/>
                    <a:pt x="221" y="9733"/>
                  </a:cubicBezTo>
                  <a:cubicBezTo>
                    <a:pt x="243" y="9755"/>
                    <a:pt x="265" y="9800"/>
                    <a:pt x="243" y="9822"/>
                  </a:cubicBezTo>
                  <a:cubicBezTo>
                    <a:pt x="221" y="9932"/>
                    <a:pt x="199" y="10020"/>
                    <a:pt x="89" y="10064"/>
                  </a:cubicBezTo>
                  <a:cubicBezTo>
                    <a:pt x="89" y="10064"/>
                    <a:pt x="89" y="10064"/>
                    <a:pt x="67" y="10086"/>
                  </a:cubicBezTo>
                  <a:cubicBezTo>
                    <a:pt x="22" y="10131"/>
                    <a:pt x="0" y="10175"/>
                    <a:pt x="67" y="10241"/>
                  </a:cubicBezTo>
                  <a:cubicBezTo>
                    <a:pt x="111" y="10307"/>
                    <a:pt x="177" y="10373"/>
                    <a:pt x="265" y="10418"/>
                  </a:cubicBezTo>
                  <a:cubicBezTo>
                    <a:pt x="309" y="10418"/>
                    <a:pt x="354" y="10462"/>
                    <a:pt x="376" y="10484"/>
                  </a:cubicBezTo>
                  <a:cubicBezTo>
                    <a:pt x="420" y="10528"/>
                    <a:pt x="442" y="10550"/>
                    <a:pt x="464" y="10594"/>
                  </a:cubicBezTo>
                  <a:cubicBezTo>
                    <a:pt x="508" y="10660"/>
                    <a:pt x="574" y="10727"/>
                    <a:pt x="662" y="10771"/>
                  </a:cubicBezTo>
                  <a:cubicBezTo>
                    <a:pt x="751" y="10815"/>
                    <a:pt x="839" y="10859"/>
                    <a:pt x="905" y="10947"/>
                  </a:cubicBezTo>
                  <a:cubicBezTo>
                    <a:pt x="949" y="10925"/>
                    <a:pt x="971" y="10925"/>
                    <a:pt x="994" y="10925"/>
                  </a:cubicBezTo>
                  <a:cubicBezTo>
                    <a:pt x="1060" y="10925"/>
                    <a:pt x="1104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3"/>
                    <a:pt x="1347" y="10727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28"/>
                  </a:cubicBezTo>
                  <a:lnTo>
                    <a:pt x="1479" y="10528"/>
                  </a:lnTo>
                  <a:cubicBezTo>
                    <a:pt x="1634" y="10484"/>
                    <a:pt x="1634" y="10462"/>
                    <a:pt x="1656" y="10307"/>
                  </a:cubicBezTo>
                  <a:cubicBezTo>
                    <a:pt x="1656" y="10234"/>
                    <a:pt x="1671" y="10191"/>
                    <a:pt x="1726" y="10191"/>
                  </a:cubicBezTo>
                  <a:cubicBezTo>
                    <a:pt x="1738" y="10191"/>
                    <a:pt x="1751" y="10193"/>
                    <a:pt x="1766" y="10197"/>
                  </a:cubicBezTo>
                  <a:lnTo>
                    <a:pt x="1810" y="10197"/>
                  </a:lnTo>
                  <a:cubicBezTo>
                    <a:pt x="1822" y="10203"/>
                    <a:pt x="1834" y="10205"/>
                    <a:pt x="1845" y="10205"/>
                  </a:cubicBezTo>
                  <a:cubicBezTo>
                    <a:pt x="1875" y="10205"/>
                    <a:pt x="1898" y="10185"/>
                    <a:pt x="1898" y="10153"/>
                  </a:cubicBezTo>
                  <a:cubicBezTo>
                    <a:pt x="1932" y="10085"/>
                    <a:pt x="1966" y="10056"/>
                    <a:pt x="2019" y="10056"/>
                  </a:cubicBezTo>
                  <a:cubicBezTo>
                    <a:pt x="2036" y="10056"/>
                    <a:pt x="2054" y="10059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29" y="9866"/>
                    <a:pt x="2251" y="9844"/>
                    <a:pt x="2318" y="9822"/>
                  </a:cubicBezTo>
                  <a:cubicBezTo>
                    <a:pt x="2340" y="9822"/>
                    <a:pt x="2362" y="9800"/>
                    <a:pt x="2384" y="9778"/>
                  </a:cubicBezTo>
                  <a:cubicBezTo>
                    <a:pt x="2428" y="9733"/>
                    <a:pt x="2472" y="9711"/>
                    <a:pt x="2516" y="9711"/>
                  </a:cubicBezTo>
                  <a:cubicBezTo>
                    <a:pt x="2583" y="9689"/>
                    <a:pt x="2649" y="9645"/>
                    <a:pt x="2693" y="9579"/>
                  </a:cubicBezTo>
                  <a:cubicBezTo>
                    <a:pt x="2715" y="9535"/>
                    <a:pt x="2759" y="9491"/>
                    <a:pt x="2781" y="9446"/>
                  </a:cubicBezTo>
                  <a:cubicBezTo>
                    <a:pt x="2825" y="9380"/>
                    <a:pt x="2869" y="9314"/>
                    <a:pt x="2936" y="9292"/>
                  </a:cubicBezTo>
                  <a:cubicBezTo>
                    <a:pt x="2980" y="9270"/>
                    <a:pt x="2980" y="9226"/>
                    <a:pt x="3002" y="9182"/>
                  </a:cubicBezTo>
                  <a:cubicBezTo>
                    <a:pt x="3024" y="9071"/>
                    <a:pt x="3024" y="8983"/>
                    <a:pt x="3046" y="8873"/>
                  </a:cubicBezTo>
                  <a:cubicBezTo>
                    <a:pt x="3046" y="8829"/>
                    <a:pt x="3068" y="8806"/>
                    <a:pt x="3112" y="8784"/>
                  </a:cubicBezTo>
                  <a:cubicBezTo>
                    <a:pt x="3123" y="8773"/>
                    <a:pt x="3145" y="8762"/>
                    <a:pt x="3165" y="8762"/>
                  </a:cubicBezTo>
                  <a:cubicBezTo>
                    <a:pt x="3184" y="8762"/>
                    <a:pt x="3200" y="8773"/>
                    <a:pt x="3200" y="8806"/>
                  </a:cubicBezTo>
                  <a:cubicBezTo>
                    <a:pt x="3223" y="8829"/>
                    <a:pt x="3200" y="8851"/>
                    <a:pt x="3267" y="8851"/>
                  </a:cubicBezTo>
                  <a:cubicBezTo>
                    <a:pt x="3267" y="8806"/>
                    <a:pt x="3267" y="8762"/>
                    <a:pt x="3267" y="8740"/>
                  </a:cubicBezTo>
                  <a:cubicBezTo>
                    <a:pt x="3245" y="8696"/>
                    <a:pt x="3245" y="8652"/>
                    <a:pt x="3223" y="8608"/>
                  </a:cubicBezTo>
                  <a:cubicBezTo>
                    <a:pt x="3200" y="8542"/>
                    <a:pt x="3200" y="8475"/>
                    <a:pt x="3267" y="8431"/>
                  </a:cubicBezTo>
                  <a:cubicBezTo>
                    <a:pt x="3267" y="8409"/>
                    <a:pt x="3267" y="8387"/>
                    <a:pt x="3267" y="8365"/>
                  </a:cubicBezTo>
                  <a:cubicBezTo>
                    <a:pt x="3267" y="8343"/>
                    <a:pt x="3267" y="8321"/>
                    <a:pt x="3267" y="8277"/>
                  </a:cubicBezTo>
                  <a:cubicBezTo>
                    <a:pt x="3267" y="8255"/>
                    <a:pt x="3267" y="8211"/>
                    <a:pt x="3311" y="8189"/>
                  </a:cubicBezTo>
                  <a:cubicBezTo>
                    <a:pt x="3377" y="8144"/>
                    <a:pt x="3377" y="8078"/>
                    <a:pt x="3377" y="8034"/>
                  </a:cubicBezTo>
                  <a:cubicBezTo>
                    <a:pt x="3443" y="7968"/>
                    <a:pt x="3443" y="7968"/>
                    <a:pt x="3465" y="7902"/>
                  </a:cubicBezTo>
                  <a:cubicBezTo>
                    <a:pt x="3465" y="7880"/>
                    <a:pt x="3465" y="7880"/>
                    <a:pt x="3465" y="7880"/>
                  </a:cubicBezTo>
                  <a:cubicBezTo>
                    <a:pt x="3443" y="7880"/>
                    <a:pt x="3421" y="7880"/>
                    <a:pt x="3399" y="7902"/>
                  </a:cubicBezTo>
                  <a:cubicBezTo>
                    <a:pt x="3399" y="7835"/>
                    <a:pt x="3399" y="7835"/>
                    <a:pt x="3443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6"/>
                    <a:pt x="3421" y="7262"/>
                  </a:cubicBezTo>
                  <a:cubicBezTo>
                    <a:pt x="3465" y="7306"/>
                    <a:pt x="3487" y="7306"/>
                    <a:pt x="3509" y="7328"/>
                  </a:cubicBezTo>
                  <a:cubicBezTo>
                    <a:pt x="3576" y="7306"/>
                    <a:pt x="3620" y="7262"/>
                    <a:pt x="3642" y="7240"/>
                  </a:cubicBezTo>
                  <a:cubicBezTo>
                    <a:pt x="3642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74" y="7129"/>
                    <a:pt x="3796" y="7129"/>
                  </a:cubicBezTo>
                  <a:cubicBezTo>
                    <a:pt x="3808" y="7133"/>
                    <a:pt x="3819" y="7135"/>
                    <a:pt x="3829" y="7135"/>
                  </a:cubicBezTo>
                  <a:cubicBezTo>
                    <a:pt x="3877" y="7135"/>
                    <a:pt x="3907" y="7095"/>
                    <a:pt x="3907" y="7041"/>
                  </a:cubicBezTo>
                  <a:cubicBezTo>
                    <a:pt x="3907" y="7019"/>
                    <a:pt x="3907" y="6997"/>
                    <a:pt x="3907" y="6975"/>
                  </a:cubicBezTo>
                  <a:cubicBezTo>
                    <a:pt x="3995" y="6975"/>
                    <a:pt x="4039" y="6953"/>
                    <a:pt x="4105" y="6886"/>
                  </a:cubicBezTo>
                  <a:cubicBezTo>
                    <a:pt x="4105" y="6864"/>
                    <a:pt x="4172" y="6864"/>
                    <a:pt x="4194" y="6864"/>
                  </a:cubicBezTo>
                  <a:cubicBezTo>
                    <a:pt x="4208" y="6857"/>
                    <a:pt x="4221" y="6855"/>
                    <a:pt x="4232" y="6855"/>
                  </a:cubicBezTo>
                  <a:cubicBezTo>
                    <a:pt x="4255" y="6855"/>
                    <a:pt x="4275" y="6864"/>
                    <a:pt x="4304" y="6864"/>
                  </a:cubicBezTo>
                  <a:cubicBezTo>
                    <a:pt x="4326" y="6864"/>
                    <a:pt x="4348" y="6864"/>
                    <a:pt x="4370" y="6842"/>
                  </a:cubicBezTo>
                  <a:cubicBezTo>
                    <a:pt x="4370" y="6820"/>
                    <a:pt x="4370" y="6798"/>
                    <a:pt x="4348" y="6798"/>
                  </a:cubicBezTo>
                  <a:cubicBezTo>
                    <a:pt x="4326" y="6754"/>
                    <a:pt x="4326" y="6710"/>
                    <a:pt x="4370" y="6666"/>
                  </a:cubicBezTo>
                  <a:cubicBezTo>
                    <a:pt x="4392" y="6622"/>
                    <a:pt x="4436" y="6577"/>
                    <a:pt x="4481" y="6555"/>
                  </a:cubicBezTo>
                  <a:cubicBezTo>
                    <a:pt x="4481" y="6489"/>
                    <a:pt x="4458" y="6445"/>
                    <a:pt x="4414" y="6401"/>
                  </a:cubicBezTo>
                  <a:cubicBezTo>
                    <a:pt x="4370" y="6357"/>
                    <a:pt x="4370" y="6291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02"/>
                    <a:pt x="4503" y="6180"/>
                  </a:cubicBezTo>
                  <a:cubicBezTo>
                    <a:pt x="4525" y="6136"/>
                    <a:pt x="4547" y="6092"/>
                    <a:pt x="4569" y="6048"/>
                  </a:cubicBezTo>
                  <a:cubicBezTo>
                    <a:pt x="4635" y="6004"/>
                    <a:pt x="4635" y="5959"/>
                    <a:pt x="4547" y="5937"/>
                  </a:cubicBezTo>
                  <a:cubicBezTo>
                    <a:pt x="4525" y="5915"/>
                    <a:pt x="4525" y="5915"/>
                    <a:pt x="4503" y="5893"/>
                  </a:cubicBezTo>
                  <a:cubicBezTo>
                    <a:pt x="4547" y="5871"/>
                    <a:pt x="4591" y="5827"/>
                    <a:pt x="4613" y="5783"/>
                  </a:cubicBezTo>
                  <a:cubicBezTo>
                    <a:pt x="4657" y="5739"/>
                    <a:pt x="4657" y="5673"/>
                    <a:pt x="4679" y="5628"/>
                  </a:cubicBezTo>
                  <a:cubicBezTo>
                    <a:pt x="4767" y="5606"/>
                    <a:pt x="4789" y="5540"/>
                    <a:pt x="4812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8" y="5490"/>
                    <a:pt x="4907" y="5490"/>
                  </a:cubicBezTo>
                  <a:cubicBezTo>
                    <a:pt x="4920" y="5490"/>
                    <a:pt x="4932" y="5486"/>
                    <a:pt x="4944" y="5474"/>
                  </a:cubicBezTo>
                  <a:cubicBezTo>
                    <a:pt x="4944" y="5452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44" y="5430"/>
                  </a:cubicBezTo>
                  <a:cubicBezTo>
                    <a:pt x="4878" y="5364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099"/>
                  </a:cubicBezTo>
                  <a:cubicBezTo>
                    <a:pt x="4966" y="5033"/>
                    <a:pt x="4944" y="4966"/>
                    <a:pt x="4966" y="4900"/>
                  </a:cubicBezTo>
                  <a:cubicBezTo>
                    <a:pt x="4966" y="4834"/>
                    <a:pt x="5010" y="4746"/>
                    <a:pt x="5054" y="4702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3" y="4393"/>
                    <a:pt x="5253" y="4393"/>
                  </a:cubicBezTo>
                  <a:lnTo>
                    <a:pt x="5319" y="4393"/>
                  </a:lnTo>
                  <a:cubicBezTo>
                    <a:pt x="5341" y="4393"/>
                    <a:pt x="5363" y="4370"/>
                    <a:pt x="5385" y="4370"/>
                  </a:cubicBezTo>
                  <a:cubicBezTo>
                    <a:pt x="5452" y="4282"/>
                    <a:pt x="5518" y="4216"/>
                    <a:pt x="5452" y="4106"/>
                  </a:cubicBezTo>
                  <a:cubicBezTo>
                    <a:pt x="5452" y="4084"/>
                    <a:pt x="5452" y="4084"/>
                    <a:pt x="5452" y="4062"/>
                  </a:cubicBezTo>
                  <a:cubicBezTo>
                    <a:pt x="5452" y="4039"/>
                    <a:pt x="5452" y="4017"/>
                    <a:pt x="5496" y="3995"/>
                  </a:cubicBezTo>
                  <a:lnTo>
                    <a:pt x="5584" y="3995"/>
                  </a:lnTo>
                  <a:cubicBezTo>
                    <a:pt x="5628" y="3885"/>
                    <a:pt x="5672" y="3775"/>
                    <a:pt x="5716" y="3686"/>
                  </a:cubicBezTo>
                  <a:cubicBezTo>
                    <a:pt x="5738" y="3664"/>
                    <a:pt x="5761" y="3642"/>
                    <a:pt x="5783" y="3620"/>
                  </a:cubicBezTo>
                  <a:lnTo>
                    <a:pt x="5871" y="3620"/>
                  </a:ln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8"/>
                    <a:pt x="5940" y="3718"/>
                  </a:cubicBezTo>
                  <a:cubicBezTo>
                    <a:pt x="5946" y="3718"/>
                    <a:pt x="5953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25" y="3598"/>
                    <a:pt x="6025" y="3576"/>
                  </a:cubicBezTo>
                  <a:cubicBezTo>
                    <a:pt x="6042" y="3526"/>
                    <a:pt x="6071" y="3501"/>
                    <a:pt x="6112" y="3501"/>
                  </a:cubicBezTo>
                  <a:cubicBezTo>
                    <a:pt x="6126" y="3501"/>
                    <a:pt x="6141" y="3504"/>
                    <a:pt x="6158" y="3510"/>
                  </a:cubicBezTo>
                  <a:cubicBezTo>
                    <a:pt x="6202" y="3532"/>
                    <a:pt x="6224" y="3554"/>
                    <a:pt x="6246" y="3576"/>
                  </a:cubicBezTo>
                  <a:cubicBezTo>
                    <a:pt x="6290" y="3444"/>
                    <a:pt x="6180" y="3466"/>
                    <a:pt x="6136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01"/>
                    <a:pt x="6224" y="3201"/>
                  </a:cubicBezTo>
                  <a:cubicBezTo>
                    <a:pt x="6180" y="3135"/>
                    <a:pt x="6180" y="3090"/>
                    <a:pt x="6224" y="3024"/>
                  </a:cubicBezTo>
                  <a:cubicBezTo>
                    <a:pt x="6248" y="2988"/>
                    <a:pt x="6266" y="2971"/>
                    <a:pt x="6292" y="2971"/>
                  </a:cubicBezTo>
                  <a:cubicBezTo>
                    <a:pt x="6312" y="2971"/>
                    <a:pt x="6339" y="2982"/>
                    <a:pt x="6378" y="3002"/>
                  </a:cubicBezTo>
                  <a:cubicBezTo>
                    <a:pt x="6378" y="3002"/>
                    <a:pt x="6378" y="3002"/>
                    <a:pt x="6401" y="3024"/>
                  </a:cubicBezTo>
                  <a:cubicBezTo>
                    <a:pt x="6423" y="2980"/>
                    <a:pt x="6423" y="2936"/>
                    <a:pt x="6423" y="2892"/>
                  </a:cubicBezTo>
                  <a:cubicBezTo>
                    <a:pt x="6401" y="2848"/>
                    <a:pt x="6378" y="2826"/>
                    <a:pt x="6401" y="2781"/>
                  </a:cubicBezTo>
                  <a:cubicBezTo>
                    <a:pt x="6445" y="2759"/>
                    <a:pt x="6378" y="2715"/>
                    <a:pt x="6401" y="2693"/>
                  </a:cubicBezTo>
                  <a:cubicBezTo>
                    <a:pt x="6445" y="2627"/>
                    <a:pt x="6423" y="2583"/>
                    <a:pt x="6445" y="2517"/>
                  </a:cubicBezTo>
                  <a:cubicBezTo>
                    <a:pt x="6533" y="2473"/>
                    <a:pt x="6533" y="2450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30"/>
                    <a:pt x="6710" y="2208"/>
                  </a:cubicBezTo>
                  <a:cubicBezTo>
                    <a:pt x="6776" y="2141"/>
                    <a:pt x="6798" y="2119"/>
                    <a:pt x="6732" y="2031"/>
                  </a:cubicBezTo>
                  <a:cubicBezTo>
                    <a:pt x="6687" y="1943"/>
                    <a:pt x="6665" y="1877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8"/>
                    <a:pt x="6533" y="1501"/>
                    <a:pt x="6577" y="1435"/>
                  </a:cubicBezTo>
                  <a:cubicBezTo>
                    <a:pt x="6599" y="1413"/>
                    <a:pt x="6776" y="1215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04"/>
                    <a:pt x="6908" y="1038"/>
                    <a:pt x="6886" y="950"/>
                  </a:cubicBezTo>
                  <a:cubicBezTo>
                    <a:pt x="6864" y="928"/>
                    <a:pt x="6842" y="906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1"/>
                    <a:pt x="6842" y="641"/>
                  </a:cubicBezTo>
                  <a:cubicBezTo>
                    <a:pt x="6798" y="530"/>
                    <a:pt x="6732" y="420"/>
                    <a:pt x="6599" y="398"/>
                  </a:cubicBezTo>
                  <a:cubicBezTo>
                    <a:pt x="6511" y="398"/>
                    <a:pt x="6445" y="332"/>
                    <a:pt x="6378" y="266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55"/>
                    <a:pt x="6136" y="133"/>
                    <a:pt x="6047" y="133"/>
                  </a:cubicBezTo>
                  <a:cubicBezTo>
                    <a:pt x="6003" y="133"/>
                    <a:pt x="5981" y="111"/>
                    <a:pt x="5937" y="111"/>
                  </a:cubicBezTo>
                  <a:cubicBezTo>
                    <a:pt x="5915" y="111"/>
                    <a:pt x="5893" y="89"/>
                    <a:pt x="5871" y="89"/>
                  </a:cubicBezTo>
                  <a:cubicBezTo>
                    <a:pt x="5783" y="67"/>
                    <a:pt x="5716" y="67"/>
                    <a:pt x="5628" y="23"/>
                  </a:cubicBezTo>
                  <a:cubicBezTo>
                    <a:pt x="5606" y="1"/>
                    <a:pt x="5562" y="1"/>
                    <a:pt x="5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162575" y="447525"/>
              <a:ext cx="173275" cy="273925"/>
            </a:xfrm>
            <a:custGeom>
              <a:avLst/>
              <a:gdLst/>
              <a:ahLst/>
              <a:cxnLst/>
              <a:rect l="l" t="t" r="r" b="b"/>
              <a:pathLst>
                <a:path w="6931" h="10957" extrusionOk="0">
                  <a:moveTo>
                    <a:pt x="5366" y="4194"/>
                  </a:moveTo>
                  <a:cubicBezTo>
                    <a:pt x="5372" y="4194"/>
                    <a:pt x="5379" y="4197"/>
                    <a:pt x="5385" y="4204"/>
                  </a:cubicBezTo>
                  <a:cubicBezTo>
                    <a:pt x="5385" y="4226"/>
                    <a:pt x="5385" y="4248"/>
                    <a:pt x="5407" y="4270"/>
                  </a:cubicBezTo>
                  <a:cubicBezTo>
                    <a:pt x="5363" y="4292"/>
                    <a:pt x="5341" y="4292"/>
                    <a:pt x="5319" y="4292"/>
                  </a:cubicBezTo>
                  <a:cubicBezTo>
                    <a:pt x="5297" y="4270"/>
                    <a:pt x="5297" y="4248"/>
                    <a:pt x="5319" y="4226"/>
                  </a:cubicBezTo>
                  <a:cubicBezTo>
                    <a:pt x="5335" y="4210"/>
                    <a:pt x="5350" y="4194"/>
                    <a:pt x="5366" y="4194"/>
                  </a:cubicBezTo>
                  <a:close/>
                  <a:moveTo>
                    <a:pt x="4787" y="4879"/>
                  </a:moveTo>
                  <a:cubicBezTo>
                    <a:pt x="4802" y="4879"/>
                    <a:pt x="4818" y="4894"/>
                    <a:pt x="4833" y="4910"/>
                  </a:cubicBezTo>
                  <a:cubicBezTo>
                    <a:pt x="4833" y="4910"/>
                    <a:pt x="4856" y="4932"/>
                    <a:pt x="4856" y="4954"/>
                  </a:cubicBezTo>
                  <a:cubicBezTo>
                    <a:pt x="4878" y="4976"/>
                    <a:pt x="4878" y="4998"/>
                    <a:pt x="4856" y="5020"/>
                  </a:cubicBezTo>
                  <a:lnTo>
                    <a:pt x="4767" y="5020"/>
                  </a:lnTo>
                  <a:cubicBezTo>
                    <a:pt x="4767" y="4976"/>
                    <a:pt x="4745" y="4954"/>
                    <a:pt x="4745" y="4932"/>
                  </a:cubicBezTo>
                  <a:cubicBezTo>
                    <a:pt x="4745" y="4910"/>
                    <a:pt x="4767" y="4888"/>
                    <a:pt x="4767" y="4888"/>
                  </a:cubicBezTo>
                  <a:cubicBezTo>
                    <a:pt x="4774" y="4881"/>
                    <a:pt x="4780" y="4879"/>
                    <a:pt x="4787" y="4879"/>
                  </a:cubicBezTo>
                  <a:close/>
                  <a:moveTo>
                    <a:pt x="4833" y="5175"/>
                  </a:moveTo>
                  <a:cubicBezTo>
                    <a:pt x="4856" y="5175"/>
                    <a:pt x="4856" y="5219"/>
                    <a:pt x="4856" y="5241"/>
                  </a:cubicBezTo>
                  <a:cubicBezTo>
                    <a:pt x="4833" y="5263"/>
                    <a:pt x="4811" y="5285"/>
                    <a:pt x="4767" y="5285"/>
                  </a:cubicBezTo>
                  <a:cubicBezTo>
                    <a:pt x="4767" y="5263"/>
                    <a:pt x="4745" y="5263"/>
                    <a:pt x="4745" y="5263"/>
                  </a:cubicBezTo>
                  <a:cubicBezTo>
                    <a:pt x="4745" y="5241"/>
                    <a:pt x="4745" y="5219"/>
                    <a:pt x="4767" y="5219"/>
                  </a:cubicBezTo>
                  <a:cubicBezTo>
                    <a:pt x="4767" y="5197"/>
                    <a:pt x="4789" y="5175"/>
                    <a:pt x="4833" y="5175"/>
                  </a:cubicBezTo>
                  <a:close/>
                  <a:moveTo>
                    <a:pt x="5612" y="1"/>
                  </a:moveTo>
                  <a:cubicBezTo>
                    <a:pt x="5589" y="1"/>
                    <a:pt x="5569" y="10"/>
                    <a:pt x="5540" y="10"/>
                  </a:cubicBezTo>
                  <a:cubicBezTo>
                    <a:pt x="5518" y="32"/>
                    <a:pt x="5496" y="32"/>
                    <a:pt x="5473" y="32"/>
                  </a:cubicBezTo>
                  <a:cubicBezTo>
                    <a:pt x="5385" y="77"/>
                    <a:pt x="5341" y="121"/>
                    <a:pt x="5297" y="209"/>
                  </a:cubicBezTo>
                  <a:cubicBezTo>
                    <a:pt x="5297" y="231"/>
                    <a:pt x="5275" y="253"/>
                    <a:pt x="5275" y="297"/>
                  </a:cubicBezTo>
                  <a:cubicBezTo>
                    <a:pt x="5231" y="275"/>
                    <a:pt x="5209" y="275"/>
                    <a:pt x="5187" y="275"/>
                  </a:cubicBezTo>
                  <a:cubicBezTo>
                    <a:pt x="5120" y="319"/>
                    <a:pt x="5076" y="386"/>
                    <a:pt x="5032" y="452"/>
                  </a:cubicBezTo>
                  <a:cubicBezTo>
                    <a:pt x="4966" y="540"/>
                    <a:pt x="4944" y="628"/>
                    <a:pt x="4988" y="739"/>
                  </a:cubicBezTo>
                  <a:cubicBezTo>
                    <a:pt x="5010" y="849"/>
                    <a:pt x="4988" y="893"/>
                    <a:pt x="4878" y="893"/>
                  </a:cubicBezTo>
                  <a:cubicBezTo>
                    <a:pt x="4837" y="901"/>
                    <a:pt x="4800" y="906"/>
                    <a:pt x="4765" y="906"/>
                  </a:cubicBezTo>
                  <a:cubicBezTo>
                    <a:pt x="4706" y="906"/>
                    <a:pt x="4655" y="891"/>
                    <a:pt x="4613" y="849"/>
                  </a:cubicBezTo>
                  <a:cubicBezTo>
                    <a:pt x="4591" y="827"/>
                    <a:pt x="4569" y="827"/>
                    <a:pt x="4547" y="827"/>
                  </a:cubicBezTo>
                  <a:cubicBezTo>
                    <a:pt x="4524" y="893"/>
                    <a:pt x="4524" y="937"/>
                    <a:pt x="4524" y="981"/>
                  </a:cubicBezTo>
                  <a:cubicBezTo>
                    <a:pt x="4458" y="981"/>
                    <a:pt x="4414" y="981"/>
                    <a:pt x="4370" y="1004"/>
                  </a:cubicBezTo>
                  <a:cubicBezTo>
                    <a:pt x="4326" y="1004"/>
                    <a:pt x="4304" y="1026"/>
                    <a:pt x="4304" y="1070"/>
                  </a:cubicBezTo>
                  <a:cubicBezTo>
                    <a:pt x="4304" y="1114"/>
                    <a:pt x="4304" y="1158"/>
                    <a:pt x="4326" y="1202"/>
                  </a:cubicBezTo>
                  <a:cubicBezTo>
                    <a:pt x="4326" y="1268"/>
                    <a:pt x="4304" y="1313"/>
                    <a:pt x="4282" y="1335"/>
                  </a:cubicBezTo>
                  <a:cubicBezTo>
                    <a:pt x="4260" y="1357"/>
                    <a:pt x="4260" y="1379"/>
                    <a:pt x="4260" y="1401"/>
                  </a:cubicBezTo>
                  <a:cubicBezTo>
                    <a:pt x="4282" y="1401"/>
                    <a:pt x="4282" y="1423"/>
                    <a:pt x="4304" y="1445"/>
                  </a:cubicBezTo>
                  <a:cubicBezTo>
                    <a:pt x="4348" y="1467"/>
                    <a:pt x="4348" y="1489"/>
                    <a:pt x="4304" y="1533"/>
                  </a:cubicBezTo>
                  <a:cubicBezTo>
                    <a:pt x="4282" y="1533"/>
                    <a:pt x="4260" y="1555"/>
                    <a:pt x="4260" y="1555"/>
                  </a:cubicBezTo>
                  <a:cubicBezTo>
                    <a:pt x="4260" y="1644"/>
                    <a:pt x="4282" y="1710"/>
                    <a:pt x="4282" y="1776"/>
                  </a:cubicBezTo>
                  <a:cubicBezTo>
                    <a:pt x="4282" y="1819"/>
                    <a:pt x="4263" y="1843"/>
                    <a:pt x="4238" y="1843"/>
                  </a:cubicBezTo>
                  <a:cubicBezTo>
                    <a:pt x="4225" y="1843"/>
                    <a:pt x="4209" y="1836"/>
                    <a:pt x="4193" y="1820"/>
                  </a:cubicBezTo>
                  <a:cubicBezTo>
                    <a:pt x="4176" y="1820"/>
                    <a:pt x="4158" y="1792"/>
                    <a:pt x="4129" y="1792"/>
                  </a:cubicBezTo>
                  <a:cubicBezTo>
                    <a:pt x="4122" y="1792"/>
                    <a:pt x="4114" y="1794"/>
                    <a:pt x="4105" y="1798"/>
                  </a:cubicBezTo>
                  <a:cubicBezTo>
                    <a:pt x="4105" y="1842"/>
                    <a:pt x="4127" y="1908"/>
                    <a:pt x="4105" y="1930"/>
                  </a:cubicBezTo>
                  <a:cubicBezTo>
                    <a:pt x="4083" y="2019"/>
                    <a:pt x="4127" y="2063"/>
                    <a:pt x="4171" y="2129"/>
                  </a:cubicBezTo>
                  <a:cubicBezTo>
                    <a:pt x="4193" y="2151"/>
                    <a:pt x="4238" y="2173"/>
                    <a:pt x="4260" y="2195"/>
                  </a:cubicBezTo>
                  <a:cubicBezTo>
                    <a:pt x="4282" y="2217"/>
                    <a:pt x="4282" y="2239"/>
                    <a:pt x="4304" y="2262"/>
                  </a:cubicBezTo>
                  <a:cubicBezTo>
                    <a:pt x="4282" y="2328"/>
                    <a:pt x="4238" y="2372"/>
                    <a:pt x="4216" y="2438"/>
                  </a:cubicBezTo>
                  <a:cubicBezTo>
                    <a:pt x="4127" y="2438"/>
                    <a:pt x="4149" y="2328"/>
                    <a:pt x="4083" y="2306"/>
                  </a:cubicBezTo>
                  <a:cubicBezTo>
                    <a:pt x="4017" y="2372"/>
                    <a:pt x="4083" y="2416"/>
                    <a:pt x="4083" y="2504"/>
                  </a:cubicBezTo>
                  <a:cubicBezTo>
                    <a:pt x="3929" y="2548"/>
                    <a:pt x="3774" y="2526"/>
                    <a:pt x="3620" y="2570"/>
                  </a:cubicBezTo>
                  <a:cubicBezTo>
                    <a:pt x="3620" y="2593"/>
                    <a:pt x="3620" y="2637"/>
                    <a:pt x="3620" y="2659"/>
                  </a:cubicBezTo>
                  <a:cubicBezTo>
                    <a:pt x="3580" y="2659"/>
                    <a:pt x="3548" y="2635"/>
                    <a:pt x="3520" y="2635"/>
                  </a:cubicBezTo>
                  <a:cubicBezTo>
                    <a:pt x="3500" y="2635"/>
                    <a:pt x="3483" y="2646"/>
                    <a:pt x="3465" y="2681"/>
                  </a:cubicBezTo>
                  <a:cubicBezTo>
                    <a:pt x="3465" y="2703"/>
                    <a:pt x="3487" y="2725"/>
                    <a:pt x="3509" y="2725"/>
                  </a:cubicBezTo>
                  <a:cubicBezTo>
                    <a:pt x="3531" y="2769"/>
                    <a:pt x="3553" y="2791"/>
                    <a:pt x="3531" y="2835"/>
                  </a:cubicBezTo>
                  <a:cubicBezTo>
                    <a:pt x="3531" y="2968"/>
                    <a:pt x="3509" y="3100"/>
                    <a:pt x="3509" y="3210"/>
                  </a:cubicBezTo>
                  <a:cubicBezTo>
                    <a:pt x="3509" y="3255"/>
                    <a:pt x="3487" y="3277"/>
                    <a:pt x="3443" y="3277"/>
                  </a:cubicBezTo>
                  <a:cubicBezTo>
                    <a:pt x="3421" y="3299"/>
                    <a:pt x="3399" y="3299"/>
                    <a:pt x="3377" y="3299"/>
                  </a:cubicBezTo>
                  <a:cubicBezTo>
                    <a:pt x="3338" y="3314"/>
                    <a:pt x="3304" y="3322"/>
                    <a:pt x="3274" y="3322"/>
                  </a:cubicBezTo>
                  <a:cubicBezTo>
                    <a:pt x="3220" y="3322"/>
                    <a:pt x="3177" y="3297"/>
                    <a:pt x="3134" y="3255"/>
                  </a:cubicBezTo>
                  <a:cubicBezTo>
                    <a:pt x="3119" y="3239"/>
                    <a:pt x="3103" y="3223"/>
                    <a:pt x="3087" y="3223"/>
                  </a:cubicBezTo>
                  <a:cubicBezTo>
                    <a:pt x="3081" y="3223"/>
                    <a:pt x="3074" y="3226"/>
                    <a:pt x="3068" y="3233"/>
                  </a:cubicBezTo>
                  <a:cubicBezTo>
                    <a:pt x="3068" y="3255"/>
                    <a:pt x="3090" y="3277"/>
                    <a:pt x="3090" y="3277"/>
                  </a:cubicBezTo>
                  <a:cubicBezTo>
                    <a:pt x="3112" y="3299"/>
                    <a:pt x="3156" y="3321"/>
                    <a:pt x="3178" y="3365"/>
                  </a:cubicBezTo>
                  <a:cubicBezTo>
                    <a:pt x="3244" y="3431"/>
                    <a:pt x="3222" y="3519"/>
                    <a:pt x="3134" y="3564"/>
                  </a:cubicBezTo>
                  <a:cubicBezTo>
                    <a:pt x="3090" y="3586"/>
                    <a:pt x="3024" y="3608"/>
                    <a:pt x="2980" y="3630"/>
                  </a:cubicBezTo>
                  <a:cubicBezTo>
                    <a:pt x="2958" y="3652"/>
                    <a:pt x="2935" y="3674"/>
                    <a:pt x="2913" y="3696"/>
                  </a:cubicBezTo>
                  <a:cubicBezTo>
                    <a:pt x="2869" y="3784"/>
                    <a:pt x="2803" y="3873"/>
                    <a:pt x="2803" y="3983"/>
                  </a:cubicBezTo>
                  <a:cubicBezTo>
                    <a:pt x="2803" y="3983"/>
                    <a:pt x="2803" y="4027"/>
                    <a:pt x="2781" y="4027"/>
                  </a:cubicBezTo>
                  <a:cubicBezTo>
                    <a:pt x="2737" y="4093"/>
                    <a:pt x="2737" y="4159"/>
                    <a:pt x="2759" y="4248"/>
                  </a:cubicBezTo>
                  <a:cubicBezTo>
                    <a:pt x="2781" y="4270"/>
                    <a:pt x="2781" y="4292"/>
                    <a:pt x="2781" y="4314"/>
                  </a:cubicBezTo>
                  <a:cubicBezTo>
                    <a:pt x="2803" y="4380"/>
                    <a:pt x="2803" y="4446"/>
                    <a:pt x="2825" y="4513"/>
                  </a:cubicBezTo>
                  <a:cubicBezTo>
                    <a:pt x="2825" y="4535"/>
                    <a:pt x="2847" y="4557"/>
                    <a:pt x="2847" y="4601"/>
                  </a:cubicBezTo>
                  <a:cubicBezTo>
                    <a:pt x="2869" y="4667"/>
                    <a:pt x="2847" y="4711"/>
                    <a:pt x="2803" y="4755"/>
                  </a:cubicBezTo>
                  <a:cubicBezTo>
                    <a:pt x="2759" y="4777"/>
                    <a:pt x="2737" y="4777"/>
                    <a:pt x="2715" y="4799"/>
                  </a:cubicBezTo>
                  <a:cubicBezTo>
                    <a:pt x="2693" y="4866"/>
                    <a:pt x="2671" y="4954"/>
                    <a:pt x="2627" y="4998"/>
                  </a:cubicBezTo>
                  <a:lnTo>
                    <a:pt x="2494" y="4998"/>
                  </a:lnTo>
                  <a:cubicBezTo>
                    <a:pt x="2516" y="5042"/>
                    <a:pt x="2538" y="5064"/>
                    <a:pt x="2560" y="5086"/>
                  </a:cubicBezTo>
                  <a:cubicBezTo>
                    <a:pt x="2671" y="5175"/>
                    <a:pt x="2715" y="5307"/>
                    <a:pt x="2825" y="5373"/>
                  </a:cubicBezTo>
                  <a:cubicBezTo>
                    <a:pt x="2847" y="5395"/>
                    <a:pt x="2825" y="5462"/>
                    <a:pt x="2803" y="5462"/>
                  </a:cubicBezTo>
                  <a:cubicBezTo>
                    <a:pt x="2737" y="5484"/>
                    <a:pt x="2693" y="5484"/>
                    <a:pt x="2671" y="5528"/>
                  </a:cubicBezTo>
                  <a:cubicBezTo>
                    <a:pt x="2649" y="5550"/>
                    <a:pt x="2649" y="5550"/>
                    <a:pt x="2627" y="5550"/>
                  </a:cubicBezTo>
                  <a:cubicBezTo>
                    <a:pt x="2538" y="5572"/>
                    <a:pt x="2516" y="5638"/>
                    <a:pt x="2494" y="5726"/>
                  </a:cubicBezTo>
                  <a:cubicBezTo>
                    <a:pt x="2494" y="5748"/>
                    <a:pt x="2472" y="5771"/>
                    <a:pt x="2472" y="5793"/>
                  </a:cubicBezTo>
                  <a:cubicBezTo>
                    <a:pt x="2458" y="5820"/>
                    <a:pt x="2436" y="5839"/>
                    <a:pt x="2411" y="5839"/>
                  </a:cubicBezTo>
                  <a:cubicBezTo>
                    <a:pt x="2395" y="5839"/>
                    <a:pt x="2379" y="5832"/>
                    <a:pt x="2362" y="5815"/>
                  </a:cubicBezTo>
                  <a:cubicBezTo>
                    <a:pt x="2340" y="5815"/>
                    <a:pt x="2318" y="5793"/>
                    <a:pt x="2295" y="5793"/>
                  </a:cubicBezTo>
                  <a:cubicBezTo>
                    <a:pt x="2295" y="5793"/>
                    <a:pt x="2284" y="5787"/>
                    <a:pt x="2273" y="5787"/>
                  </a:cubicBezTo>
                  <a:cubicBezTo>
                    <a:pt x="2262" y="5787"/>
                    <a:pt x="2251" y="5793"/>
                    <a:pt x="2251" y="5815"/>
                  </a:cubicBezTo>
                  <a:cubicBezTo>
                    <a:pt x="2251" y="5837"/>
                    <a:pt x="2273" y="5859"/>
                    <a:pt x="2295" y="5881"/>
                  </a:cubicBezTo>
                  <a:cubicBezTo>
                    <a:pt x="2295" y="5903"/>
                    <a:pt x="2318" y="5947"/>
                    <a:pt x="2318" y="5969"/>
                  </a:cubicBezTo>
                  <a:cubicBezTo>
                    <a:pt x="2337" y="6046"/>
                    <a:pt x="2306" y="6106"/>
                    <a:pt x="2240" y="6106"/>
                  </a:cubicBezTo>
                  <a:cubicBezTo>
                    <a:pt x="2230" y="6106"/>
                    <a:pt x="2219" y="6105"/>
                    <a:pt x="2207" y="6102"/>
                  </a:cubicBezTo>
                  <a:cubicBezTo>
                    <a:pt x="2119" y="6057"/>
                    <a:pt x="2031" y="6080"/>
                    <a:pt x="1942" y="6057"/>
                  </a:cubicBezTo>
                  <a:cubicBezTo>
                    <a:pt x="1894" y="6122"/>
                    <a:pt x="1834" y="6163"/>
                    <a:pt x="1761" y="6163"/>
                  </a:cubicBezTo>
                  <a:cubicBezTo>
                    <a:pt x="1735" y="6163"/>
                    <a:pt x="1707" y="6158"/>
                    <a:pt x="1678" y="6146"/>
                  </a:cubicBezTo>
                  <a:cubicBezTo>
                    <a:pt x="1655" y="6168"/>
                    <a:pt x="1678" y="6212"/>
                    <a:pt x="1655" y="6212"/>
                  </a:cubicBezTo>
                  <a:cubicBezTo>
                    <a:pt x="1589" y="6300"/>
                    <a:pt x="1523" y="6389"/>
                    <a:pt x="1457" y="6477"/>
                  </a:cubicBezTo>
                  <a:cubicBezTo>
                    <a:pt x="1431" y="6503"/>
                    <a:pt x="1405" y="6513"/>
                    <a:pt x="1375" y="6513"/>
                  </a:cubicBezTo>
                  <a:cubicBezTo>
                    <a:pt x="1353" y="6513"/>
                    <a:pt x="1330" y="6508"/>
                    <a:pt x="1302" y="6499"/>
                  </a:cubicBezTo>
                  <a:cubicBezTo>
                    <a:pt x="1302" y="6499"/>
                    <a:pt x="1280" y="6499"/>
                    <a:pt x="1258" y="6477"/>
                  </a:cubicBezTo>
                  <a:cubicBezTo>
                    <a:pt x="1236" y="6477"/>
                    <a:pt x="1192" y="6477"/>
                    <a:pt x="1170" y="6521"/>
                  </a:cubicBezTo>
                  <a:cubicBezTo>
                    <a:pt x="1148" y="6565"/>
                    <a:pt x="1148" y="6587"/>
                    <a:pt x="1148" y="6631"/>
                  </a:cubicBezTo>
                  <a:cubicBezTo>
                    <a:pt x="1170" y="6653"/>
                    <a:pt x="1192" y="6697"/>
                    <a:pt x="1192" y="6742"/>
                  </a:cubicBezTo>
                  <a:cubicBezTo>
                    <a:pt x="1170" y="6808"/>
                    <a:pt x="1214" y="6830"/>
                    <a:pt x="1258" y="6874"/>
                  </a:cubicBezTo>
                  <a:cubicBezTo>
                    <a:pt x="1280" y="6874"/>
                    <a:pt x="1324" y="6896"/>
                    <a:pt x="1346" y="6918"/>
                  </a:cubicBezTo>
                  <a:cubicBezTo>
                    <a:pt x="1413" y="6984"/>
                    <a:pt x="1413" y="7073"/>
                    <a:pt x="1324" y="7117"/>
                  </a:cubicBezTo>
                  <a:cubicBezTo>
                    <a:pt x="1280" y="7161"/>
                    <a:pt x="1258" y="7205"/>
                    <a:pt x="1258" y="7271"/>
                  </a:cubicBezTo>
                  <a:cubicBezTo>
                    <a:pt x="1280" y="7293"/>
                    <a:pt x="1258" y="7337"/>
                    <a:pt x="1258" y="7360"/>
                  </a:cubicBezTo>
                  <a:cubicBezTo>
                    <a:pt x="1280" y="7382"/>
                    <a:pt x="1280" y="7426"/>
                    <a:pt x="1280" y="7448"/>
                  </a:cubicBezTo>
                  <a:cubicBezTo>
                    <a:pt x="1302" y="7514"/>
                    <a:pt x="1346" y="7580"/>
                    <a:pt x="1391" y="7646"/>
                  </a:cubicBezTo>
                  <a:cubicBezTo>
                    <a:pt x="1435" y="7713"/>
                    <a:pt x="1413" y="7779"/>
                    <a:pt x="1369" y="7845"/>
                  </a:cubicBezTo>
                  <a:cubicBezTo>
                    <a:pt x="1346" y="7889"/>
                    <a:pt x="1302" y="7933"/>
                    <a:pt x="1280" y="7978"/>
                  </a:cubicBezTo>
                  <a:cubicBezTo>
                    <a:pt x="1236" y="8000"/>
                    <a:pt x="1214" y="8044"/>
                    <a:pt x="1214" y="8088"/>
                  </a:cubicBezTo>
                  <a:cubicBezTo>
                    <a:pt x="1214" y="8110"/>
                    <a:pt x="1192" y="8132"/>
                    <a:pt x="1192" y="8154"/>
                  </a:cubicBezTo>
                  <a:cubicBezTo>
                    <a:pt x="1170" y="8176"/>
                    <a:pt x="1170" y="8176"/>
                    <a:pt x="1148" y="8220"/>
                  </a:cubicBezTo>
                  <a:cubicBezTo>
                    <a:pt x="1170" y="8220"/>
                    <a:pt x="1192" y="8242"/>
                    <a:pt x="1192" y="8242"/>
                  </a:cubicBezTo>
                  <a:cubicBezTo>
                    <a:pt x="1214" y="8264"/>
                    <a:pt x="1258" y="8286"/>
                    <a:pt x="1280" y="8286"/>
                  </a:cubicBezTo>
                  <a:cubicBezTo>
                    <a:pt x="1302" y="8331"/>
                    <a:pt x="1302" y="8375"/>
                    <a:pt x="1258" y="8397"/>
                  </a:cubicBezTo>
                  <a:cubicBezTo>
                    <a:pt x="1192" y="8419"/>
                    <a:pt x="1126" y="8463"/>
                    <a:pt x="1060" y="8485"/>
                  </a:cubicBezTo>
                  <a:cubicBezTo>
                    <a:pt x="1060" y="8551"/>
                    <a:pt x="1038" y="8573"/>
                    <a:pt x="971" y="8595"/>
                  </a:cubicBezTo>
                  <a:cubicBezTo>
                    <a:pt x="905" y="8595"/>
                    <a:pt x="861" y="8640"/>
                    <a:pt x="817" y="8684"/>
                  </a:cubicBezTo>
                  <a:cubicBezTo>
                    <a:pt x="773" y="8750"/>
                    <a:pt x="706" y="8794"/>
                    <a:pt x="662" y="8838"/>
                  </a:cubicBezTo>
                  <a:cubicBezTo>
                    <a:pt x="596" y="8882"/>
                    <a:pt x="552" y="8904"/>
                    <a:pt x="530" y="8971"/>
                  </a:cubicBezTo>
                  <a:cubicBezTo>
                    <a:pt x="530" y="9015"/>
                    <a:pt x="486" y="9037"/>
                    <a:pt x="442" y="9037"/>
                  </a:cubicBezTo>
                  <a:cubicBezTo>
                    <a:pt x="398" y="9037"/>
                    <a:pt x="375" y="9015"/>
                    <a:pt x="331" y="9015"/>
                  </a:cubicBezTo>
                  <a:cubicBezTo>
                    <a:pt x="287" y="9015"/>
                    <a:pt x="265" y="9015"/>
                    <a:pt x="243" y="9037"/>
                  </a:cubicBezTo>
                  <a:cubicBezTo>
                    <a:pt x="155" y="9103"/>
                    <a:pt x="66" y="9191"/>
                    <a:pt x="22" y="9280"/>
                  </a:cubicBezTo>
                  <a:cubicBezTo>
                    <a:pt x="0" y="9324"/>
                    <a:pt x="0" y="9390"/>
                    <a:pt x="44" y="9434"/>
                  </a:cubicBezTo>
                  <a:cubicBezTo>
                    <a:pt x="111" y="9544"/>
                    <a:pt x="177" y="9633"/>
                    <a:pt x="243" y="9743"/>
                  </a:cubicBezTo>
                  <a:cubicBezTo>
                    <a:pt x="265" y="9765"/>
                    <a:pt x="265" y="9809"/>
                    <a:pt x="265" y="9831"/>
                  </a:cubicBezTo>
                  <a:cubicBezTo>
                    <a:pt x="221" y="9942"/>
                    <a:pt x="199" y="10030"/>
                    <a:pt x="111" y="10074"/>
                  </a:cubicBezTo>
                  <a:cubicBezTo>
                    <a:pt x="89" y="10074"/>
                    <a:pt x="89" y="10074"/>
                    <a:pt x="89" y="10096"/>
                  </a:cubicBezTo>
                  <a:cubicBezTo>
                    <a:pt x="22" y="10140"/>
                    <a:pt x="22" y="10184"/>
                    <a:pt x="66" y="10251"/>
                  </a:cubicBezTo>
                  <a:cubicBezTo>
                    <a:pt x="133" y="10317"/>
                    <a:pt x="199" y="10383"/>
                    <a:pt x="287" y="10427"/>
                  </a:cubicBezTo>
                  <a:cubicBezTo>
                    <a:pt x="309" y="10427"/>
                    <a:pt x="353" y="10471"/>
                    <a:pt x="398" y="10493"/>
                  </a:cubicBezTo>
                  <a:cubicBezTo>
                    <a:pt x="420" y="10538"/>
                    <a:pt x="442" y="10560"/>
                    <a:pt x="464" y="10604"/>
                  </a:cubicBezTo>
                  <a:cubicBezTo>
                    <a:pt x="508" y="10670"/>
                    <a:pt x="574" y="10736"/>
                    <a:pt x="662" y="10780"/>
                  </a:cubicBezTo>
                  <a:cubicBezTo>
                    <a:pt x="751" y="10824"/>
                    <a:pt x="861" y="10869"/>
                    <a:pt x="905" y="10957"/>
                  </a:cubicBezTo>
                  <a:cubicBezTo>
                    <a:pt x="949" y="10935"/>
                    <a:pt x="971" y="10935"/>
                    <a:pt x="1015" y="10935"/>
                  </a:cubicBezTo>
                  <a:cubicBezTo>
                    <a:pt x="1060" y="10935"/>
                    <a:pt x="1104" y="10935"/>
                    <a:pt x="1126" y="10891"/>
                  </a:cubicBezTo>
                  <a:cubicBezTo>
                    <a:pt x="1148" y="10869"/>
                    <a:pt x="1170" y="10847"/>
                    <a:pt x="1214" y="10824"/>
                  </a:cubicBezTo>
                  <a:cubicBezTo>
                    <a:pt x="1280" y="10802"/>
                    <a:pt x="1346" y="10736"/>
                    <a:pt x="1435" y="10692"/>
                  </a:cubicBezTo>
                  <a:cubicBezTo>
                    <a:pt x="1435" y="10648"/>
                    <a:pt x="1435" y="10626"/>
                    <a:pt x="1413" y="10604"/>
                  </a:cubicBezTo>
                  <a:cubicBezTo>
                    <a:pt x="1413" y="10582"/>
                    <a:pt x="1413" y="10560"/>
                    <a:pt x="1413" y="10538"/>
                  </a:cubicBezTo>
                  <a:lnTo>
                    <a:pt x="1479" y="10538"/>
                  </a:lnTo>
                  <a:cubicBezTo>
                    <a:pt x="1633" y="10493"/>
                    <a:pt x="1655" y="10471"/>
                    <a:pt x="1655" y="10317"/>
                  </a:cubicBezTo>
                  <a:cubicBezTo>
                    <a:pt x="1655" y="10244"/>
                    <a:pt x="1671" y="10201"/>
                    <a:pt x="1739" y="10201"/>
                  </a:cubicBezTo>
                  <a:cubicBezTo>
                    <a:pt x="1753" y="10201"/>
                    <a:pt x="1769" y="10203"/>
                    <a:pt x="1788" y="10207"/>
                  </a:cubicBezTo>
                  <a:lnTo>
                    <a:pt x="1810" y="10207"/>
                  </a:lnTo>
                  <a:cubicBezTo>
                    <a:pt x="1822" y="10212"/>
                    <a:pt x="1834" y="10215"/>
                    <a:pt x="1845" y="10215"/>
                  </a:cubicBezTo>
                  <a:cubicBezTo>
                    <a:pt x="1876" y="10215"/>
                    <a:pt x="1904" y="10195"/>
                    <a:pt x="1920" y="10162"/>
                  </a:cubicBezTo>
                  <a:cubicBezTo>
                    <a:pt x="1937" y="10095"/>
                    <a:pt x="1980" y="10066"/>
                    <a:pt x="2028" y="10066"/>
                  </a:cubicBezTo>
                  <a:cubicBezTo>
                    <a:pt x="2044" y="10066"/>
                    <a:pt x="2059" y="10069"/>
                    <a:pt x="2075" y="10074"/>
                  </a:cubicBezTo>
                  <a:lnTo>
                    <a:pt x="2119" y="10074"/>
                  </a:lnTo>
                  <a:cubicBezTo>
                    <a:pt x="2163" y="10030"/>
                    <a:pt x="2185" y="9986"/>
                    <a:pt x="2207" y="9942"/>
                  </a:cubicBezTo>
                  <a:cubicBezTo>
                    <a:pt x="2229" y="9875"/>
                    <a:pt x="2251" y="9831"/>
                    <a:pt x="2318" y="9831"/>
                  </a:cubicBezTo>
                  <a:cubicBezTo>
                    <a:pt x="2340" y="9831"/>
                    <a:pt x="2362" y="9809"/>
                    <a:pt x="2384" y="9787"/>
                  </a:cubicBezTo>
                  <a:cubicBezTo>
                    <a:pt x="2428" y="9743"/>
                    <a:pt x="2472" y="9721"/>
                    <a:pt x="2516" y="9721"/>
                  </a:cubicBezTo>
                  <a:cubicBezTo>
                    <a:pt x="2604" y="9699"/>
                    <a:pt x="2649" y="9655"/>
                    <a:pt x="2693" y="9589"/>
                  </a:cubicBezTo>
                  <a:cubicBezTo>
                    <a:pt x="2715" y="9544"/>
                    <a:pt x="2759" y="9500"/>
                    <a:pt x="2803" y="9456"/>
                  </a:cubicBezTo>
                  <a:cubicBezTo>
                    <a:pt x="2825" y="9390"/>
                    <a:pt x="2869" y="9324"/>
                    <a:pt x="2935" y="9302"/>
                  </a:cubicBezTo>
                  <a:cubicBezTo>
                    <a:pt x="2980" y="9280"/>
                    <a:pt x="3002" y="9235"/>
                    <a:pt x="3002" y="9191"/>
                  </a:cubicBezTo>
                  <a:cubicBezTo>
                    <a:pt x="3024" y="9081"/>
                    <a:pt x="3046" y="8993"/>
                    <a:pt x="3046" y="8882"/>
                  </a:cubicBezTo>
                  <a:cubicBezTo>
                    <a:pt x="3046" y="8838"/>
                    <a:pt x="3068" y="8816"/>
                    <a:pt x="3112" y="8772"/>
                  </a:cubicBezTo>
                  <a:cubicBezTo>
                    <a:pt x="3128" y="8764"/>
                    <a:pt x="3144" y="8759"/>
                    <a:pt x="3159" y="8759"/>
                  </a:cubicBezTo>
                  <a:cubicBezTo>
                    <a:pt x="3186" y="8759"/>
                    <a:pt x="3208" y="8774"/>
                    <a:pt x="3222" y="8816"/>
                  </a:cubicBezTo>
                  <a:cubicBezTo>
                    <a:pt x="3222" y="8832"/>
                    <a:pt x="3222" y="8847"/>
                    <a:pt x="3238" y="8847"/>
                  </a:cubicBezTo>
                  <a:cubicBezTo>
                    <a:pt x="3244" y="8847"/>
                    <a:pt x="3254" y="8845"/>
                    <a:pt x="3267" y="8838"/>
                  </a:cubicBezTo>
                  <a:cubicBezTo>
                    <a:pt x="3267" y="8816"/>
                    <a:pt x="3267" y="8772"/>
                    <a:pt x="3267" y="8750"/>
                  </a:cubicBezTo>
                  <a:cubicBezTo>
                    <a:pt x="3267" y="8706"/>
                    <a:pt x="3244" y="8662"/>
                    <a:pt x="3222" y="8618"/>
                  </a:cubicBezTo>
                  <a:cubicBezTo>
                    <a:pt x="3200" y="8551"/>
                    <a:pt x="3200" y="8485"/>
                    <a:pt x="3267" y="8441"/>
                  </a:cubicBezTo>
                  <a:cubicBezTo>
                    <a:pt x="3289" y="8419"/>
                    <a:pt x="3289" y="8397"/>
                    <a:pt x="3289" y="8375"/>
                  </a:cubicBezTo>
                  <a:cubicBezTo>
                    <a:pt x="3289" y="8353"/>
                    <a:pt x="3267" y="8331"/>
                    <a:pt x="3267" y="8286"/>
                  </a:cubicBezTo>
                  <a:cubicBezTo>
                    <a:pt x="3267" y="8264"/>
                    <a:pt x="3267" y="8220"/>
                    <a:pt x="3311" y="8198"/>
                  </a:cubicBezTo>
                  <a:cubicBezTo>
                    <a:pt x="3377" y="8154"/>
                    <a:pt x="3377" y="8088"/>
                    <a:pt x="3377" y="8044"/>
                  </a:cubicBezTo>
                  <a:cubicBezTo>
                    <a:pt x="3465" y="7978"/>
                    <a:pt x="3465" y="7978"/>
                    <a:pt x="3487" y="7911"/>
                  </a:cubicBezTo>
                  <a:cubicBezTo>
                    <a:pt x="3487" y="7889"/>
                    <a:pt x="3465" y="7889"/>
                    <a:pt x="3465" y="7889"/>
                  </a:cubicBezTo>
                  <a:cubicBezTo>
                    <a:pt x="3443" y="7889"/>
                    <a:pt x="3421" y="7889"/>
                    <a:pt x="3399" y="7911"/>
                  </a:cubicBezTo>
                  <a:cubicBezTo>
                    <a:pt x="3399" y="7845"/>
                    <a:pt x="3399" y="7845"/>
                    <a:pt x="3443" y="7801"/>
                  </a:cubicBezTo>
                  <a:cubicBezTo>
                    <a:pt x="3465" y="7757"/>
                    <a:pt x="3487" y="7713"/>
                    <a:pt x="3465" y="7646"/>
                  </a:cubicBezTo>
                  <a:cubicBezTo>
                    <a:pt x="3421" y="7558"/>
                    <a:pt x="3421" y="7448"/>
                    <a:pt x="3399" y="7360"/>
                  </a:cubicBezTo>
                  <a:cubicBezTo>
                    <a:pt x="3399" y="7337"/>
                    <a:pt x="3421" y="7315"/>
                    <a:pt x="3421" y="7271"/>
                  </a:cubicBezTo>
                  <a:cubicBezTo>
                    <a:pt x="3465" y="7293"/>
                    <a:pt x="3487" y="7315"/>
                    <a:pt x="3531" y="7337"/>
                  </a:cubicBezTo>
                  <a:cubicBezTo>
                    <a:pt x="3576" y="7293"/>
                    <a:pt x="3620" y="7271"/>
                    <a:pt x="3642" y="7249"/>
                  </a:cubicBezTo>
                  <a:cubicBezTo>
                    <a:pt x="3664" y="7205"/>
                    <a:pt x="3664" y="7161"/>
                    <a:pt x="3664" y="7117"/>
                  </a:cubicBezTo>
                  <a:lnTo>
                    <a:pt x="3708" y="7117"/>
                  </a:lnTo>
                  <a:cubicBezTo>
                    <a:pt x="3752" y="7117"/>
                    <a:pt x="3774" y="7117"/>
                    <a:pt x="3796" y="7139"/>
                  </a:cubicBezTo>
                  <a:cubicBezTo>
                    <a:pt x="3808" y="7143"/>
                    <a:pt x="3819" y="7145"/>
                    <a:pt x="3829" y="7145"/>
                  </a:cubicBezTo>
                  <a:cubicBezTo>
                    <a:pt x="3877" y="7145"/>
                    <a:pt x="3907" y="7105"/>
                    <a:pt x="3907" y="7051"/>
                  </a:cubicBezTo>
                  <a:cubicBezTo>
                    <a:pt x="3907" y="7029"/>
                    <a:pt x="3907" y="7006"/>
                    <a:pt x="3907" y="6984"/>
                  </a:cubicBezTo>
                  <a:cubicBezTo>
                    <a:pt x="3995" y="6984"/>
                    <a:pt x="4039" y="6962"/>
                    <a:pt x="4105" y="6896"/>
                  </a:cubicBezTo>
                  <a:cubicBezTo>
                    <a:pt x="4127" y="6874"/>
                    <a:pt x="4171" y="6874"/>
                    <a:pt x="4193" y="6852"/>
                  </a:cubicBezTo>
                  <a:cubicBezTo>
                    <a:pt x="4238" y="6852"/>
                    <a:pt x="4282" y="6874"/>
                    <a:pt x="4304" y="6874"/>
                  </a:cubicBezTo>
                  <a:cubicBezTo>
                    <a:pt x="4326" y="6874"/>
                    <a:pt x="4348" y="6874"/>
                    <a:pt x="4370" y="6852"/>
                  </a:cubicBezTo>
                  <a:cubicBezTo>
                    <a:pt x="4370" y="6830"/>
                    <a:pt x="4370" y="6808"/>
                    <a:pt x="4348" y="6808"/>
                  </a:cubicBezTo>
                  <a:cubicBezTo>
                    <a:pt x="4326" y="6764"/>
                    <a:pt x="4326" y="6720"/>
                    <a:pt x="4370" y="6675"/>
                  </a:cubicBezTo>
                  <a:cubicBezTo>
                    <a:pt x="4414" y="6631"/>
                    <a:pt x="4436" y="6587"/>
                    <a:pt x="4480" y="6565"/>
                  </a:cubicBezTo>
                  <a:cubicBezTo>
                    <a:pt x="4480" y="6499"/>
                    <a:pt x="4458" y="6455"/>
                    <a:pt x="4414" y="6411"/>
                  </a:cubicBezTo>
                  <a:cubicBezTo>
                    <a:pt x="4392" y="6366"/>
                    <a:pt x="4392" y="6300"/>
                    <a:pt x="4392" y="6256"/>
                  </a:cubicBezTo>
                  <a:lnTo>
                    <a:pt x="4392" y="6256"/>
                  </a:lnTo>
                  <a:cubicBezTo>
                    <a:pt x="4453" y="6293"/>
                    <a:pt x="4480" y="6309"/>
                    <a:pt x="4503" y="6309"/>
                  </a:cubicBezTo>
                  <a:cubicBezTo>
                    <a:pt x="4522" y="6309"/>
                    <a:pt x="4539" y="6298"/>
                    <a:pt x="4569" y="6278"/>
                  </a:cubicBezTo>
                  <a:cubicBezTo>
                    <a:pt x="4547" y="6256"/>
                    <a:pt x="4524" y="6212"/>
                    <a:pt x="4502" y="6190"/>
                  </a:cubicBezTo>
                  <a:cubicBezTo>
                    <a:pt x="4524" y="6146"/>
                    <a:pt x="4547" y="6102"/>
                    <a:pt x="4591" y="6057"/>
                  </a:cubicBezTo>
                  <a:cubicBezTo>
                    <a:pt x="4635" y="5991"/>
                    <a:pt x="4635" y="5969"/>
                    <a:pt x="4547" y="5925"/>
                  </a:cubicBezTo>
                  <a:cubicBezTo>
                    <a:pt x="4524" y="5925"/>
                    <a:pt x="4524" y="5925"/>
                    <a:pt x="4502" y="5903"/>
                  </a:cubicBezTo>
                  <a:cubicBezTo>
                    <a:pt x="4547" y="5859"/>
                    <a:pt x="4591" y="5837"/>
                    <a:pt x="4635" y="5793"/>
                  </a:cubicBezTo>
                  <a:cubicBezTo>
                    <a:pt x="4657" y="5748"/>
                    <a:pt x="4679" y="5682"/>
                    <a:pt x="4701" y="5638"/>
                  </a:cubicBezTo>
                  <a:cubicBezTo>
                    <a:pt x="4767" y="5616"/>
                    <a:pt x="4789" y="5550"/>
                    <a:pt x="4811" y="5484"/>
                  </a:cubicBezTo>
                  <a:cubicBezTo>
                    <a:pt x="4821" y="5480"/>
                    <a:pt x="4831" y="5479"/>
                    <a:pt x="4840" y="5479"/>
                  </a:cubicBezTo>
                  <a:cubicBezTo>
                    <a:pt x="4875" y="5479"/>
                    <a:pt x="4902" y="5499"/>
                    <a:pt x="4922" y="5499"/>
                  </a:cubicBezTo>
                  <a:cubicBezTo>
                    <a:pt x="4931" y="5499"/>
                    <a:pt x="4938" y="5495"/>
                    <a:pt x="4944" y="5484"/>
                  </a:cubicBezTo>
                  <a:cubicBezTo>
                    <a:pt x="4944" y="5462"/>
                    <a:pt x="4944" y="5462"/>
                    <a:pt x="4944" y="5462"/>
                  </a:cubicBezTo>
                  <a:cubicBezTo>
                    <a:pt x="4944" y="5440"/>
                    <a:pt x="4944" y="5440"/>
                    <a:pt x="4944" y="5440"/>
                  </a:cubicBezTo>
                  <a:cubicBezTo>
                    <a:pt x="4878" y="5373"/>
                    <a:pt x="4878" y="5307"/>
                    <a:pt x="4944" y="5241"/>
                  </a:cubicBezTo>
                  <a:cubicBezTo>
                    <a:pt x="4988" y="5197"/>
                    <a:pt x="4988" y="5175"/>
                    <a:pt x="4988" y="5108"/>
                  </a:cubicBezTo>
                  <a:cubicBezTo>
                    <a:pt x="4966" y="5042"/>
                    <a:pt x="4944" y="4976"/>
                    <a:pt x="4966" y="4910"/>
                  </a:cubicBezTo>
                  <a:cubicBezTo>
                    <a:pt x="4966" y="4844"/>
                    <a:pt x="5010" y="4755"/>
                    <a:pt x="5054" y="4711"/>
                  </a:cubicBezTo>
                  <a:cubicBezTo>
                    <a:pt x="5098" y="4667"/>
                    <a:pt x="5098" y="4623"/>
                    <a:pt x="5098" y="4579"/>
                  </a:cubicBezTo>
                  <a:cubicBezTo>
                    <a:pt x="5076" y="4468"/>
                    <a:pt x="5142" y="4402"/>
                    <a:pt x="5253" y="4402"/>
                  </a:cubicBezTo>
                  <a:lnTo>
                    <a:pt x="5319" y="4402"/>
                  </a:lnTo>
                  <a:cubicBezTo>
                    <a:pt x="5341" y="4402"/>
                    <a:pt x="5363" y="4380"/>
                    <a:pt x="5385" y="4380"/>
                  </a:cubicBezTo>
                  <a:cubicBezTo>
                    <a:pt x="5473" y="4292"/>
                    <a:pt x="5518" y="4226"/>
                    <a:pt x="5473" y="4115"/>
                  </a:cubicBezTo>
                  <a:cubicBezTo>
                    <a:pt x="5451" y="4093"/>
                    <a:pt x="5451" y="4093"/>
                    <a:pt x="5451" y="4071"/>
                  </a:cubicBezTo>
                  <a:cubicBezTo>
                    <a:pt x="5451" y="4049"/>
                    <a:pt x="5451" y="4027"/>
                    <a:pt x="5496" y="4005"/>
                  </a:cubicBezTo>
                  <a:cubicBezTo>
                    <a:pt x="5518" y="4005"/>
                    <a:pt x="5562" y="4005"/>
                    <a:pt x="5584" y="3983"/>
                  </a:cubicBezTo>
                  <a:cubicBezTo>
                    <a:pt x="5628" y="3895"/>
                    <a:pt x="5672" y="3784"/>
                    <a:pt x="5716" y="3696"/>
                  </a:cubicBezTo>
                  <a:cubicBezTo>
                    <a:pt x="5738" y="3674"/>
                    <a:pt x="5760" y="3652"/>
                    <a:pt x="5782" y="3630"/>
                  </a:cubicBezTo>
                  <a:lnTo>
                    <a:pt x="5871" y="3630"/>
                  </a:lnTo>
                  <a:cubicBezTo>
                    <a:pt x="5893" y="3652"/>
                    <a:pt x="5893" y="3674"/>
                    <a:pt x="5915" y="3696"/>
                  </a:cubicBezTo>
                  <a:cubicBezTo>
                    <a:pt x="5915" y="3712"/>
                    <a:pt x="5926" y="3727"/>
                    <a:pt x="5940" y="3727"/>
                  </a:cubicBezTo>
                  <a:cubicBezTo>
                    <a:pt x="5946" y="3727"/>
                    <a:pt x="5953" y="3725"/>
                    <a:pt x="5959" y="3718"/>
                  </a:cubicBezTo>
                  <a:cubicBezTo>
                    <a:pt x="5981" y="3718"/>
                    <a:pt x="6003" y="3696"/>
                    <a:pt x="6025" y="3674"/>
                  </a:cubicBezTo>
                  <a:cubicBezTo>
                    <a:pt x="6025" y="3652"/>
                    <a:pt x="6025" y="3608"/>
                    <a:pt x="6025" y="3586"/>
                  </a:cubicBezTo>
                  <a:cubicBezTo>
                    <a:pt x="6042" y="3536"/>
                    <a:pt x="6071" y="3511"/>
                    <a:pt x="6112" y="3511"/>
                  </a:cubicBezTo>
                  <a:cubicBezTo>
                    <a:pt x="6126" y="3511"/>
                    <a:pt x="6141" y="3514"/>
                    <a:pt x="6158" y="3519"/>
                  </a:cubicBezTo>
                  <a:cubicBezTo>
                    <a:pt x="6202" y="3542"/>
                    <a:pt x="6224" y="3542"/>
                    <a:pt x="6268" y="3564"/>
                  </a:cubicBezTo>
                  <a:cubicBezTo>
                    <a:pt x="6290" y="3453"/>
                    <a:pt x="6180" y="3475"/>
                    <a:pt x="6158" y="3431"/>
                  </a:cubicBezTo>
                  <a:cubicBezTo>
                    <a:pt x="6158" y="3343"/>
                    <a:pt x="6158" y="3343"/>
                    <a:pt x="6202" y="3299"/>
                  </a:cubicBezTo>
                  <a:lnTo>
                    <a:pt x="6290" y="3299"/>
                  </a:lnTo>
                  <a:cubicBezTo>
                    <a:pt x="6290" y="3277"/>
                    <a:pt x="6290" y="3255"/>
                    <a:pt x="6290" y="3255"/>
                  </a:cubicBezTo>
                  <a:cubicBezTo>
                    <a:pt x="6268" y="3233"/>
                    <a:pt x="6246" y="3210"/>
                    <a:pt x="6224" y="3210"/>
                  </a:cubicBezTo>
                  <a:cubicBezTo>
                    <a:pt x="6180" y="3144"/>
                    <a:pt x="6180" y="3100"/>
                    <a:pt x="6224" y="3034"/>
                  </a:cubicBezTo>
                  <a:cubicBezTo>
                    <a:pt x="6248" y="2997"/>
                    <a:pt x="6266" y="2981"/>
                    <a:pt x="6291" y="2981"/>
                  </a:cubicBezTo>
                  <a:cubicBezTo>
                    <a:pt x="6312" y="2981"/>
                    <a:pt x="6339" y="2992"/>
                    <a:pt x="6378" y="3012"/>
                  </a:cubicBezTo>
                  <a:cubicBezTo>
                    <a:pt x="6378" y="3012"/>
                    <a:pt x="6378" y="3012"/>
                    <a:pt x="6400" y="3034"/>
                  </a:cubicBezTo>
                  <a:cubicBezTo>
                    <a:pt x="6422" y="2990"/>
                    <a:pt x="6422" y="2946"/>
                    <a:pt x="6422" y="2902"/>
                  </a:cubicBezTo>
                  <a:cubicBezTo>
                    <a:pt x="6400" y="2857"/>
                    <a:pt x="6378" y="2835"/>
                    <a:pt x="6422" y="2791"/>
                  </a:cubicBezTo>
                  <a:cubicBezTo>
                    <a:pt x="6467" y="2769"/>
                    <a:pt x="6400" y="2725"/>
                    <a:pt x="6422" y="2703"/>
                  </a:cubicBezTo>
                  <a:cubicBezTo>
                    <a:pt x="6445" y="2637"/>
                    <a:pt x="6422" y="2593"/>
                    <a:pt x="6445" y="2526"/>
                  </a:cubicBezTo>
                  <a:cubicBezTo>
                    <a:pt x="6533" y="2460"/>
                    <a:pt x="6555" y="2460"/>
                    <a:pt x="6577" y="2372"/>
                  </a:cubicBezTo>
                  <a:cubicBezTo>
                    <a:pt x="6599" y="2328"/>
                    <a:pt x="6621" y="2284"/>
                    <a:pt x="6665" y="2262"/>
                  </a:cubicBezTo>
                  <a:cubicBezTo>
                    <a:pt x="6687" y="2239"/>
                    <a:pt x="6709" y="2239"/>
                    <a:pt x="6709" y="2217"/>
                  </a:cubicBezTo>
                  <a:cubicBezTo>
                    <a:pt x="6798" y="2151"/>
                    <a:pt x="6798" y="2129"/>
                    <a:pt x="6754" y="2041"/>
                  </a:cubicBezTo>
                  <a:cubicBezTo>
                    <a:pt x="6709" y="1953"/>
                    <a:pt x="6665" y="1886"/>
                    <a:pt x="6643" y="1798"/>
                  </a:cubicBezTo>
                  <a:cubicBezTo>
                    <a:pt x="6643" y="1732"/>
                    <a:pt x="6621" y="1666"/>
                    <a:pt x="6577" y="1621"/>
                  </a:cubicBezTo>
                  <a:cubicBezTo>
                    <a:pt x="6533" y="1555"/>
                    <a:pt x="6533" y="1511"/>
                    <a:pt x="6577" y="1445"/>
                  </a:cubicBezTo>
                  <a:cubicBezTo>
                    <a:pt x="6599" y="1423"/>
                    <a:pt x="6776" y="1224"/>
                    <a:pt x="6820" y="1180"/>
                  </a:cubicBezTo>
                  <a:lnTo>
                    <a:pt x="6842" y="1180"/>
                  </a:lnTo>
                  <a:cubicBezTo>
                    <a:pt x="6908" y="1114"/>
                    <a:pt x="6930" y="1048"/>
                    <a:pt x="6886" y="959"/>
                  </a:cubicBezTo>
                  <a:cubicBezTo>
                    <a:pt x="6864" y="937"/>
                    <a:pt x="6842" y="915"/>
                    <a:pt x="6842" y="893"/>
                  </a:cubicBezTo>
                  <a:cubicBezTo>
                    <a:pt x="6798" y="849"/>
                    <a:pt x="6798" y="805"/>
                    <a:pt x="6820" y="761"/>
                  </a:cubicBezTo>
                  <a:cubicBezTo>
                    <a:pt x="6842" y="739"/>
                    <a:pt x="6842" y="717"/>
                    <a:pt x="6842" y="695"/>
                  </a:cubicBezTo>
                  <a:cubicBezTo>
                    <a:pt x="6864" y="673"/>
                    <a:pt x="6864" y="650"/>
                    <a:pt x="6842" y="628"/>
                  </a:cubicBezTo>
                  <a:cubicBezTo>
                    <a:pt x="6798" y="540"/>
                    <a:pt x="6754" y="430"/>
                    <a:pt x="6599" y="408"/>
                  </a:cubicBezTo>
                  <a:cubicBezTo>
                    <a:pt x="6511" y="386"/>
                    <a:pt x="6445" y="341"/>
                    <a:pt x="6378" y="275"/>
                  </a:cubicBezTo>
                  <a:cubicBezTo>
                    <a:pt x="6356" y="253"/>
                    <a:pt x="6312" y="231"/>
                    <a:pt x="6290" y="209"/>
                  </a:cubicBezTo>
                  <a:cubicBezTo>
                    <a:pt x="6224" y="165"/>
                    <a:pt x="6136" y="143"/>
                    <a:pt x="6047" y="143"/>
                  </a:cubicBezTo>
                  <a:cubicBezTo>
                    <a:pt x="6025" y="143"/>
                    <a:pt x="5981" y="121"/>
                    <a:pt x="5937" y="121"/>
                  </a:cubicBezTo>
                  <a:cubicBezTo>
                    <a:pt x="5915" y="121"/>
                    <a:pt x="5893" y="99"/>
                    <a:pt x="5871" y="99"/>
                  </a:cubicBezTo>
                  <a:cubicBezTo>
                    <a:pt x="5782" y="77"/>
                    <a:pt x="5716" y="55"/>
                    <a:pt x="5650" y="10"/>
                  </a:cubicBezTo>
                  <a:cubicBezTo>
                    <a:pt x="5635" y="3"/>
                    <a:pt x="5623" y="1"/>
                    <a:pt x="5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4970575" y="822550"/>
              <a:ext cx="172700" cy="273550"/>
            </a:xfrm>
            <a:custGeom>
              <a:avLst/>
              <a:gdLst/>
              <a:ahLst/>
              <a:cxnLst/>
              <a:rect l="l" t="t" r="r" b="b"/>
              <a:pathLst>
                <a:path w="6908" h="10942" extrusionOk="0">
                  <a:moveTo>
                    <a:pt x="5344" y="4193"/>
                  </a:moveTo>
                  <a:cubicBezTo>
                    <a:pt x="5357" y="4193"/>
                    <a:pt x="5374" y="4199"/>
                    <a:pt x="5385" y="4210"/>
                  </a:cubicBezTo>
                  <a:cubicBezTo>
                    <a:pt x="5385" y="4232"/>
                    <a:pt x="5385" y="4254"/>
                    <a:pt x="5385" y="4276"/>
                  </a:cubicBezTo>
                  <a:lnTo>
                    <a:pt x="5319" y="4276"/>
                  </a:lnTo>
                  <a:cubicBezTo>
                    <a:pt x="5297" y="4276"/>
                    <a:pt x="5297" y="4232"/>
                    <a:pt x="5319" y="4210"/>
                  </a:cubicBezTo>
                  <a:cubicBezTo>
                    <a:pt x="5319" y="4199"/>
                    <a:pt x="5330" y="4193"/>
                    <a:pt x="5344" y="4193"/>
                  </a:cubicBezTo>
                  <a:close/>
                  <a:moveTo>
                    <a:pt x="4767" y="4872"/>
                  </a:moveTo>
                  <a:cubicBezTo>
                    <a:pt x="4789" y="4872"/>
                    <a:pt x="4811" y="4894"/>
                    <a:pt x="4833" y="4894"/>
                  </a:cubicBezTo>
                  <a:cubicBezTo>
                    <a:pt x="4833" y="4916"/>
                    <a:pt x="4833" y="4916"/>
                    <a:pt x="4855" y="4938"/>
                  </a:cubicBezTo>
                  <a:cubicBezTo>
                    <a:pt x="4855" y="4960"/>
                    <a:pt x="4877" y="5004"/>
                    <a:pt x="4855" y="5026"/>
                  </a:cubicBezTo>
                  <a:cubicBezTo>
                    <a:pt x="4833" y="5026"/>
                    <a:pt x="4789" y="5004"/>
                    <a:pt x="4767" y="5004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23" y="4916"/>
                    <a:pt x="4745" y="4894"/>
                    <a:pt x="4767" y="4872"/>
                  </a:cubicBezTo>
                  <a:close/>
                  <a:moveTo>
                    <a:pt x="4792" y="5172"/>
                  </a:moveTo>
                  <a:cubicBezTo>
                    <a:pt x="4798" y="5172"/>
                    <a:pt x="4805" y="5174"/>
                    <a:pt x="4811" y="5181"/>
                  </a:cubicBezTo>
                  <a:cubicBezTo>
                    <a:pt x="4833" y="5181"/>
                    <a:pt x="4855" y="5203"/>
                    <a:pt x="4855" y="5247"/>
                  </a:cubicBezTo>
                  <a:cubicBezTo>
                    <a:pt x="4833" y="5269"/>
                    <a:pt x="4811" y="5291"/>
                    <a:pt x="4767" y="5291"/>
                  </a:cubicBezTo>
                  <a:cubicBezTo>
                    <a:pt x="4767" y="5269"/>
                    <a:pt x="4767" y="5269"/>
                    <a:pt x="4767" y="5269"/>
                  </a:cubicBezTo>
                  <a:cubicBezTo>
                    <a:pt x="4745" y="5269"/>
                    <a:pt x="4745" y="5269"/>
                    <a:pt x="4745" y="5247"/>
                  </a:cubicBezTo>
                  <a:cubicBezTo>
                    <a:pt x="4745" y="5247"/>
                    <a:pt x="4745" y="5225"/>
                    <a:pt x="4745" y="5203"/>
                  </a:cubicBezTo>
                  <a:cubicBezTo>
                    <a:pt x="4761" y="5187"/>
                    <a:pt x="4776" y="5172"/>
                    <a:pt x="4792" y="5172"/>
                  </a:cubicBezTo>
                  <a:close/>
                  <a:moveTo>
                    <a:pt x="5584" y="0"/>
                  </a:moveTo>
                  <a:cubicBezTo>
                    <a:pt x="5567" y="0"/>
                    <a:pt x="5551" y="6"/>
                    <a:pt x="5540" y="17"/>
                  </a:cubicBezTo>
                  <a:cubicBezTo>
                    <a:pt x="5517" y="17"/>
                    <a:pt x="5495" y="39"/>
                    <a:pt x="5473" y="39"/>
                  </a:cubicBezTo>
                  <a:cubicBezTo>
                    <a:pt x="5385" y="61"/>
                    <a:pt x="5319" y="127"/>
                    <a:pt x="5297" y="215"/>
                  </a:cubicBezTo>
                  <a:cubicBezTo>
                    <a:pt x="5297" y="237"/>
                    <a:pt x="5275" y="259"/>
                    <a:pt x="5253" y="282"/>
                  </a:cubicBezTo>
                  <a:lnTo>
                    <a:pt x="5164" y="282"/>
                  </a:lnTo>
                  <a:cubicBezTo>
                    <a:pt x="5098" y="326"/>
                    <a:pt x="5054" y="392"/>
                    <a:pt x="5010" y="458"/>
                  </a:cubicBezTo>
                  <a:cubicBezTo>
                    <a:pt x="4966" y="546"/>
                    <a:pt x="4944" y="635"/>
                    <a:pt x="4966" y="723"/>
                  </a:cubicBezTo>
                  <a:cubicBezTo>
                    <a:pt x="5010" y="833"/>
                    <a:pt x="4966" y="877"/>
                    <a:pt x="4855" y="899"/>
                  </a:cubicBezTo>
                  <a:cubicBezTo>
                    <a:pt x="4826" y="907"/>
                    <a:pt x="4797" y="912"/>
                    <a:pt x="4768" y="912"/>
                  </a:cubicBezTo>
                  <a:cubicBezTo>
                    <a:pt x="4711" y="912"/>
                    <a:pt x="4657" y="892"/>
                    <a:pt x="4613" y="833"/>
                  </a:cubicBezTo>
                  <a:lnTo>
                    <a:pt x="4524" y="833"/>
                  </a:lnTo>
                  <a:cubicBezTo>
                    <a:pt x="4524" y="877"/>
                    <a:pt x="4524" y="922"/>
                    <a:pt x="4502" y="966"/>
                  </a:cubicBezTo>
                  <a:cubicBezTo>
                    <a:pt x="4458" y="988"/>
                    <a:pt x="4414" y="988"/>
                    <a:pt x="4370" y="988"/>
                  </a:cubicBezTo>
                  <a:cubicBezTo>
                    <a:pt x="4326" y="1010"/>
                    <a:pt x="4304" y="1032"/>
                    <a:pt x="4304" y="1076"/>
                  </a:cubicBezTo>
                  <a:cubicBezTo>
                    <a:pt x="4304" y="1120"/>
                    <a:pt x="4304" y="1164"/>
                    <a:pt x="4304" y="1208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59" y="1341"/>
                    <a:pt x="4259" y="1363"/>
                    <a:pt x="4237" y="1385"/>
                  </a:cubicBezTo>
                  <a:cubicBezTo>
                    <a:pt x="4259" y="1407"/>
                    <a:pt x="4282" y="1429"/>
                    <a:pt x="4304" y="1429"/>
                  </a:cubicBezTo>
                  <a:cubicBezTo>
                    <a:pt x="4326" y="1473"/>
                    <a:pt x="4326" y="1495"/>
                    <a:pt x="4282" y="1517"/>
                  </a:cubicBezTo>
                  <a:cubicBezTo>
                    <a:pt x="4282" y="1539"/>
                    <a:pt x="4259" y="1539"/>
                    <a:pt x="4237" y="1562"/>
                  </a:cubicBezTo>
                  <a:cubicBezTo>
                    <a:pt x="4259" y="1628"/>
                    <a:pt x="4282" y="1694"/>
                    <a:pt x="4282" y="1760"/>
                  </a:cubicBezTo>
                  <a:cubicBezTo>
                    <a:pt x="4282" y="1810"/>
                    <a:pt x="4257" y="1835"/>
                    <a:pt x="4216" y="1835"/>
                  </a:cubicBezTo>
                  <a:cubicBezTo>
                    <a:pt x="4203" y="1835"/>
                    <a:pt x="4188" y="1832"/>
                    <a:pt x="4171" y="1826"/>
                  </a:cubicBezTo>
                  <a:cubicBezTo>
                    <a:pt x="4156" y="1811"/>
                    <a:pt x="4140" y="1795"/>
                    <a:pt x="4124" y="1795"/>
                  </a:cubicBezTo>
                  <a:cubicBezTo>
                    <a:pt x="4118" y="1795"/>
                    <a:pt x="4111" y="1798"/>
                    <a:pt x="4105" y="1804"/>
                  </a:cubicBezTo>
                  <a:cubicBezTo>
                    <a:pt x="4105" y="1848"/>
                    <a:pt x="4105" y="1893"/>
                    <a:pt x="4105" y="1937"/>
                  </a:cubicBezTo>
                  <a:cubicBezTo>
                    <a:pt x="4083" y="2025"/>
                    <a:pt x="4105" y="2069"/>
                    <a:pt x="4171" y="2113"/>
                  </a:cubicBezTo>
                  <a:cubicBezTo>
                    <a:pt x="4193" y="2157"/>
                    <a:pt x="4215" y="2179"/>
                    <a:pt x="4259" y="2202"/>
                  </a:cubicBezTo>
                  <a:cubicBezTo>
                    <a:pt x="4259" y="2224"/>
                    <a:pt x="4282" y="2246"/>
                    <a:pt x="4304" y="2246"/>
                  </a:cubicBezTo>
                  <a:cubicBezTo>
                    <a:pt x="4259" y="2312"/>
                    <a:pt x="4237" y="2378"/>
                    <a:pt x="4215" y="2444"/>
                  </a:cubicBezTo>
                  <a:cubicBezTo>
                    <a:pt x="4105" y="2444"/>
                    <a:pt x="4127" y="2334"/>
                    <a:pt x="4061" y="2290"/>
                  </a:cubicBezTo>
                  <a:lnTo>
                    <a:pt x="4061" y="2290"/>
                  </a:lnTo>
                  <a:cubicBezTo>
                    <a:pt x="4017" y="2356"/>
                    <a:pt x="4083" y="2422"/>
                    <a:pt x="4083" y="2488"/>
                  </a:cubicBezTo>
                  <a:cubicBezTo>
                    <a:pt x="3928" y="2555"/>
                    <a:pt x="3774" y="2533"/>
                    <a:pt x="3597" y="2577"/>
                  </a:cubicBezTo>
                  <a:cubicBezTo>
                    <a:pt x="3597" y="2599"/>
                    <a:pt x="3597" y="2621"/>
                    <a:pt x="3597" y="2665"/>
                  </a:cubicBezTo>
                  <a:cubicBezTo>
                    <a:pt x="3572" y="2652"/>
                    <a:pt x="3539" y="2625"/>
                    <a:pt x="3508" y="2625"/>
                  </a:cubicBezTo>
                  <a:cubicBezTo>
                    <a:pt x="3485" y="2625"/>
                    <a:pt x="3462" y="2640"/>
                    <a:pt x="3443" y="2687"/>
                  </a:cubicBezTo>
                  <a:cubicBezTo>
                    <a:pt x="3465" y="2687"/>
                    <a:pt x="3465" y="2709"/>
                    <a:pt x="3487" y="2731"/>
                  </a:cubicBezTo>
                  <a:cubicBezTo>
                    <a:pt x="3531" y="2753"/>
                    <a:pt x="3531" y="2797"/>
                    <a:pt x="3531" y="2842"/>
                  </a:cubicBezTo>
                  <a:cubicBezTo>
                    <a:pt x="3509" y="2974"/>
                    <a:pt x="3509" y="3084"/>
                    <a:pt x="3487" y="3217"/>
                  </a:cubicBezTo>
                  <a:cubicBezTo>
                    <a:pt x="3487" y="3239"/>
                    <a:pt x="3487" y="3283"/>
                    <a:pt x="3443" y="3283"/>
                  </a:cubicBezTo>
                  <a:cubicBezTo>
                    <a:pt x="3421" y="3283"/>
                    <a:pt x="3377" y="3283"/>
                    <a:pt x="3355" y="3305"/>
                  </a:cubicBezTo>
                  <a:cubicBezTo>
                    <a:pt x="3325" y="3312"/>
                    <a:pt x="3296" y="3317"/>
                    <a:pt x="3267" y="3317"/>
                  </a:cubicBezTo>
                  <a:cubicBezTo>
                    <a:pt x="3210" y="3317"/>
                    <a:pt x="3156" y="3298"/>
                    <a:pt x="3112" y="3239"/>
                  </a:cubicBezTo>
                  <a:cubicBezTo>
                    <a:pt x="3112" y="3239"/>
                    <a:pt x="3102" y="3229"/>
                    <a:pt x="3089" y="3229"/>
                  </a:cubicBezTo>
                  <a:cubicBezTo>
                    <a:pt x="3082" y="3229"/>
                    <a:pt x="3075" y="3231"/>
                    <a:pt x="3068" y="3239"/>
                  </a:cubicBezTo>
                  <a:cubicBezTo>
                    <a:pt x="3068" y="3239"/>
                    <a:pt x="3068" y="3261"/>
                    <a:pt x="3090" y="3283"/>
                  </a:cubicBezTo>
                  <a:cubicBezTo>
                    <a:pt x="3112" y="3305"/>
                    <a:pt x="3134" y="3327"/>
                    <a:pt x="3156" y="3349"/>
                  </a:cubicBezTo>
                  <a:cubicBezTo>
                    <a:pt x="3222" y="3437"/>
                    <a:pt x="3200" y="3504"/>
                    <a:pt x="3112" y="3548"/>
                  </a:cubicBezTo>
                  <a:cubicBezTo>
                    <a:pt x="3068" y="3570"/>
                    <a:pt x="3024" y="3592"/>
                    <a:pt x="2979" y="3636"/>
                  </a:cubicBezTo>
                  <a:cubicBezTo>
                    <a:pt x="2957" y="3636"/>
                    <a:pt x="2913" y="3658"/>
                    <a:pt x="2913" y="3680"/>
                  </a:cubicBezTo>
                  <a:cubicBezTo>
                    <a:pt x="2869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15" y="4100"/>
                    <a:pt x="2737" y="4166"/>
                    <a:pt x="2759" y="4232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781" y="4386"/>
                    <a:pt x="2803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7"/>
                    <a:pt x="2781" y="4740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0" y="4872"/>
                    <a:pt x="2670" y="4938"/>
                    <a:pt x="2604" y="4982"/>
                  </a:cubicBezTo>
                  <a:cubicBezTo>
                    <a:pt x="2582" y="5004"/>
                    <a:pt x="2538" y="5004"/>
                    <a:pt x="2494" y="5004"/>
                  </a:cubicBezTo>
                  <a:cubicBezTo>
                    <a:pt x="2516" y="5049"/>
                    <a:pt x="2516" y="5071"/>
                    <a:pt x="2538" y="5093"/>
                  </a:cubicBezTo>
                  <a:cubicBezTo>
                    <a:pt x="2648" y="5159"/>
                    <a:pt x="2693" y="5291"/>
                    <a:pt x="2803" y="5380"/>
                  </a:cubicBezTo>
                  <a:cubicBezTo>
                    <a:pt x="2847" y="5402"/>
                    <a:pt x="2825" y="5468"/>
                    <a:pt x="2781" y="5468"/>
                  </a:cubicBezTo>
                  <a:cubicBezTo>
                    <a:pt x="2737" y="5468"/>
                    <a:pt x="2693" y="5490"/>
                    <a:pt x="2648" y="5534"/>
                  </a:cubicBezTo>
                  <a:cubicBezTo>
                    <a:pt x="2648" y="5534"/>
                    <a:pt x="2626" y="5556"/>
                    <a:pt x="2626" y="5556"/>
                  </a:cubicBezTo>
                  <a:cubicBezTo>
                    <a:pt x="2538" y="5578"/>
                    <a:pt x="2516" y="5644"/>
                    <a:pt x="2494" y="5711"/>
                  </a:cubicBezTo>
                  <a:cubicBezTo>
                    <a:pt x="2494" y="5755"/>
                    <a:pt x="2472" y="5777"/>
                    <a:pt x="2450" y="5799"/>
                  </a:cubicBezTo>
                  <a:cubicBezTo>
                    <a:pt x="2437" y="5825"/>
                    <a:pt x="2424" y="5835"/>
                    <a:pt x="2407" y="5835"/>
                  </a:cubicBezTo>
                  <a:cubicBezTo>
                    <a:pt x="2394" y="5835"/>
                    <a:pt x="2380" y="5830"/>
                    <a:pt x="2362" y="5821"/>
                  </a:cubicBezTo>
                  <a:cubicBezTo>
                    <a:pt x="2339" y="5821"/>
                    <a:pt x="2317" y="5799"/>
                    <a:pt x="2295" y="5799"/>
                  </a:cubicBezTo>
                  <a:cubicBezTo>
                    <a:pt x="2284" y="5788"/>
                    <a:pt x="2273" y="5782"/>
                    <a:pt x="2262" y="5782"/>
                  </a:cubicBezTo>
                  <a:cubicBezTo>
                    <a:pt x="2251" y="5782"/>
                    <a:pt x="2240" y="5788"/>
                    <a:pt x="2229" y="5799"/>
                  </a:cubicBezTo>
                  <a:cubicBezTo>
                    <a:pt x="2251" y="5821"/>
                    <a:pt x="2273" y="5843"/>
                    <a:pt x="2273" y="5887"/>
                  </a:cubicBezTo>
                  <a:cubicBezTo>
                    <a:pt x="2295" y="5909"/>
                    <a:pt x="2295" y="5931"/>
                    <a:pt x="2317" y="5975"/>
                  </a:cubicBezTo>
                  <a:cubicBezTo>
                    <a:pt x="2336" y="6033"/>
                    <a:pt x="2289" y="6090"/>
                    <a:pt x="2233" y="6090"/>
                  </a:cubicBezTo>
                  <a:cubicBezTo>
                    <a:pt x="2225" y="6090"/>
                    <a:pt x="2216" y="6089"/>
                    <a:pt x="2207" y="6086"/>
                  </a:cubicBezTo>
                  <a:cubicBezTo>
                    <a:pt x="2119" y="6064"/>
                    <a:pt x="2030" y="6064"/>
                    <a:pt x="1942" y="6064"/>
                  </a:cubicBezTo>
                  <a:cubicBezTo>
                    <a:pt x="1883" y="6123"/>
                    <a:pt x="1824" y="6162"/>
                    <a:pt x="1759" y="6162"/>
                  </a:cubicBezTo>
                  <a:cubicBezTo>
                    <a:pt x="1726" y="6162"/>
                    <a:pt x="1692" y="6152"/>
                    <a:pt x="1655" y="6130"/>
                  </a:cubicBezTo>
                  <a:cubicBezTo>
                    <a:pt x="1655" y="6174"/>
                    <a:pt x="1655" y="6196"/>
                    <a:pt x="1655" y="6218"/>
                  </a:cubicBezTo>
                  <a:cubicBezTo>
                    <a:pt x="1589" y="6306"/>
                    <a:pt x="1523" y="6395"/>
                    <a:pt x="1457" y="6461"/>
                  </a:cubicBezTo>
                  <a:cubicBezTo>
                    <a:pt x="1424" y="6493"/>
                    <a:pt x="1380" y="6514"/>
                    <a:pt x="1342" y="6514"/>
                  </a:cubicBezTo>
                  <a:cubicBezTo>
                    <a:pt x="1327" y="6514"/>
                    <a:pt x="1314" y="6511"/>
                    <a:pt x="1302" y="6505"/>
                  </a:cubicBezTo>
                  <a:cubicBezTo>
                    <a:pt x="1280" y="6483"/>
                    <a:pt x="1280" y="6483"/>
                    <a:pt x="1258" y="6483"/>
                  </a:cubicBezTo>
                  <a:cubicBezTo>
                    <a:pt x="1246" y="6477"/>
                    <a:pt x="1236" y="6474"/>
                    <a:pt x="1227" y="6474"/>
                  </a:cubicBezTo>
                  <a:cubicBezTo>
                    <a:pt x="1202" y="6474"/>
                    <a:pt x="1186" y="6495"/>
                    <a:pt x="1170" y="6527"/>
                  </a:cubicBezTo>
                  <a:cubicBezTo>
                    <a:pt x="1148" y="6549"/>
                    <a:pt x="1148" y="6593"/>
                    <a:pt x="1148" y="6615"/>
                  </a:cubicBezTo>
                  <a:cubicBezTo>
                    <a:pt x="1148" y="6660"/>
                    <a:pt x="1170" y="6704"/>
                    <a:pt x="1170" y="6726"/>
                  </a:cubicBezTo>
                  <a:cubicBezTo>
                    <a:pt x="1170" y="6792"/>
                    <a:pt x="1214" y="6836"/>
                    <a:pt x="1258" y="6858"/>
                  </a:cubicBezTo>
                  <a:cubicBezTo>
                    <a:pt x="1280" y="6880"/>
                    <a:pt x="1302" y="6902"/>
                    <a:pt x="1346" y="6924"/>
                  </a:cubicBezTo>
                  <a:cubicBezTo>
                    <a:pt x="1413" y="6991"/>
                    <a:pt x="1413" y="7057"/>
                    <a:pt x="1324" y="7101"/>
                  </a:cubicBezTo>
                  <a:cubicBezTo>
                    <a:pt x="1258" y="7145"/>
                    <a:pt x="1236" y="7189"/>
                    <a:pt x="1258" y="7255"/>
                  </a:cubicBezTo>
                  <a:cubicBezTo>
                    <a:pt x="1258" y="7300"/>
                    <a:pt x="1258" y="7322"/>
                    <a:pt x="1258" y="7366"/>
                  </a:cubicBezTo>
                  <a:cubicBezTo>
                    <a:pt x="1258" y="7388"/>
                    <a:pt x="1258" y="7432"/>
                    <a:pt x="1280" y="7454"/>
                  </a:cubicBezTo>
                  <a:cubicBezTo>
                    <a:pt x="1302" y="7520"/>
                    <a:pt x="1324" y="7587"/>
                    <a:pt x="1368" y="7653"/>
                  </a:cubicBezTo>
                  <a:cubicBezTo>
                    <a:pt x="1413" y="7719"/>
                    <a:pt x="1413" y="7785"/>
                    <a:pt x="1368" y="7851"/>
                  </a:cubicBezTo>
                  <a:cubicBezTo>
                    <a:pt x="1346" y="7895"/>
                    <a:pt x="1302" y="7940"/>
                    <a:pt x="1258" y="7962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14" y="8116"/>
                    <a:pt x="1192" y="8138"/>
                    <a:pt x="1170" y="8138"/>
                  </a:cubicBezTo>
                  <a:cubicBezTo>
                    <a:pt x="1170" y="8160"/>
                    <a:pt x="1148" y="8182"/>
                    <a:pt x="1126" y="8204"/>
                  </a:cubicBezTo>
                  <a:cubicBezTo>
                    <a:pt x="1148" y="8227"/>
                    <a:pt x="1170" y="8227"/>
                    <a:pt x="1192" y="8249"/>
                  </a:cubicBezTo>
                  <a:cubicBezTo>
                    <a:pt x="1214" y="8271"/>
                    <a:pt x="1236" y="8271"/>
                    <a:pt x="1258" y="8293"/>
                  </a:cubicBezTo>
                  <a:cubicBezTo>
                    <a:pt x="1302" y="8315"/>
                    <a:pt x="1302" y="8359"/>
                    <a:pt x="1258" y="8381"/>
                  </a:cubicBezTo>
                  <a:cubicBezTo>
                    <a:pt x="1192" y="8425"/>
                    <a:pt x="1126" y="8447"/>
                    <a:pt x="1059" y="8491"/>
                  </a:cubicBezTo>
                  <a:cubicBezTo>
                    <a:pt x="1059" y="8536"/>
                    <a:pt x="1037" y="8580"/>
                    <a:pt x="971" y="8580"/>
                  </a:cubicBezTo>
                  <a:cubicBezTo>
                    <a:pt x="905" y="8602"/>
                    <a:pt x="861" y="8624"/>
                    <a:pt x="817" y="8690"/>
                  </a:cubicBezTo>
                  <a:cubicBezTo>
                    <a:pt x="773" y="8734"/>
                    <a:pt x="706" y="8778"/>
                    <a:pt x="640" y="8822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21"/>
                    <a:pt x="486" y="9021"/>
                    <a:pt x="441" y="9021"/>
                  </a:cubicBezTo>
                  <a:cubicBezTo>
                    <a:pt x="397" y="9021"/>
                    <a:pt x="353" y="8999"/>
                    <a:pt x="309" y="8999"/>
                  </a:cubicBezTo>
                  <a:cubicBezTo>
                    <a:pt x="287" y="8999"/>
                    <a:pt x="243" y="8999"/>
                    <a:pt x="221" y="9021"/>
                  </a:cubicBezTo>
                  <a:cubicBezTo>
                    <a:pt x="133" y="9087"/>
                    <a:pt x="66" y="9176"/>
                    <a:pt x="22" y="9286"/>
                  </a:cubicBezTo>
                  <a:cubicBezTo>
                    <a:pt x="0" y="9330"/>
                    <a:pt x="0" y="9374"/>
                    <a:pt x="22" y="9440"/>
                  </a:cubicBezTo>
                  <a:cubicBezTo>
                    <a:pt x="88" y="9529"/>
                    <a:pt x="155" y="9639"/>
                    <a:pt x="221" y="9727"/>
                  </a:cubicBezTo>
                  <a:cubicBezTo>
                    <a:pt x="243" y="9771"/>
                    <a:pt x="265" y="9793"/>
                    <a:pt x="243" y="9838"/>
                  </a:cubicBezTo>
                  <a:cubicBezTo>
                    <a:pt x="221" y="9926"/>
                    <a:pt x="199" y="10014"/>
                    <a:pt x="88" y="10080"/>
                  </a:cubicBezTo>
                  <a:lnTo>
                    <a:pt x="66" y="10080"/>
                  </a:lnTo>
                  <a:cubicBezTo>
                    <a:pt x="22" y="10125"/>
                    <a:pt x="0" y="10191"/>
                    <a:pt x="66" y="10235"/>
                  </a:cubicBezTo>
                  <a:cubicBezTo>
                    <a:pt x="110" y="10301"/>
                    <a:pt x="177" y="10367"/>
                    <a:pt x="265" y="10411"/>
                  </a:cubicBezTo>
                  <a:cubicBezTo>
                    <a:pt x="309" y="10433"/>
                    <a:pt x="353" y="10456"/>
                    <a:pt x="375" y="10500"/>
                  </a:cubicBezTo>
                  <a:cubicBezTo>
                    <a:pt x="397" y="10522"/>
                    <a:pt x="441" y="10566"/>
                    <a:pt x="464" y="10588"/>
                  </a:cubicBezTo>
                  <a:cubicBezTo>
                    <a:pt x="508" y="10676"/>
                    <a:pt x="574" y="10720"/>
                    <a:pt x="662" y="10787"/>
                  </a:cubicBezTo>
                  <a:cubicBezTo>
                    <a:pt x="750" y="10831"/>
                    <a:pt x="839" y="10853"/>
                    <a:pt x="905" y="10941"/>
                  </a:cubicBezTo>
                  <a:cubicBezTo>
                    <a:pt x="927" y="10941"/>
                    <a:pt x="971" y="10919"/>
                    <a:pt x="993" y="10919"/>
                  </a:cubicBezTo>
                  <a:cubicBezTo>
                    <a:pt x="1011" y="10925"/>
                    <a:pt x="1026" y="10928"/>
                    <a:pt x="1038" y="10928"/>
                  </a:cubicBezTo>
                  <a:cubicBezTo>
                    <a:pt x="1073" y="10928"/>
                    <a:pt x="1093" y="10907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0" y="10787"/>
                    <a:pt x="1346" y="10720"/>
                    <a:pt x="1413" y="10676"/>
                  </a:cubicBezTo>
                  <a:cubicBezTo>
                    <a:pt x="1413" y="10654"/>
                    <a:pt x="1413" y="10632"/>
                    <a:pt x="1413" y="10610"/>
                  </a:cubicBezTo>
                  <a:cubicBezTo>
                    <a:pt x="1413" y="10588"/>
                    <a:pt x="1413" y="10566"/>
                    <a:pt x="1413" y="10544"/>
                  </a:cubicBezTo>
                  <a:cubicBezTo>
                    <a:pt x="1435" y="10544"/>
                    <a:pt x="1457" y="10522"/>
                    <a:pt x="1479" y="10522"/>
                  </a:cubicBezTo>
                  <a:cubicBezTo>
                    <a:pt x="1611" y="10500"/>
                    <a:pt x="1633" y="10478"/>
                    <a:pt x="1633" y="10301"/>
                  </a:cubicBezTo>
                  <a:cubicBezTo>
                    <a:pt x="1650" y="10250"/>
                    <a:pt x="1667" y="10199"/>
                    <a:pt x="1715" y="10199"/>
                  </a:cubicBezTo>
                  <a:cubicBezTo>
                    <a:pt x="1729" y="10199"/>
                    <a:pt x="1746" y="10203"/>
                    <a:pt x="1766" y="10213"/>
                  </a:cubicBezTo>
                  <a:lnTo>
                    <a:pt x="1810" y="10213"/>
                  </a:lnTo>
                  <a:cubicBezTo>
                    <a:pt x="1854" y="10213"/>
                    <a:pt x="1876" y="10213"/>
                    <a:pt x="1898" y="10147"/>
                  </a:cubicBezTo>
                  <a:cubicBezTo>
                    <a:pt x="1931" y="10097"/>
                    <a:pt x="1964" y="10072"/>
                    <a:pt x="2016" y="10072"/>
                  </a:cubicBezTo>
                  <a:cubicBezTo>
                    <a:pt x="2033" y="10072"/>
                    <a:pt x="2053" y="10075"/>
                    <a:pt x="2075" y="10080"/>
                  </a:cubicBezTo>
                  <a:cubicBezTo>
                    <a:pt x="2097" y="10080"/>
                    <a:pt x="2097" y="10058"/>
                    <a:pt x="2119" y="10058"/>
                  </a:cubicBezTo>
                  <a:cubicBezTo>
                    <a:pt x="2141" y="10014"/>
                    <a:pt x="2185" y="9992"/>
                    <a:pt x="2185" y="9948"/>
                  </a:cubicBezTo>
                  <a:cubicBezTo>
                    <a:pt x="2207" y="9882"/>
                    <a:pt x="2251" y="9838"/>
                    <a:pt x="2317" y="9838"/>
                  </a:cubicBezTo>
                  <a:cubicBezTo>
                    <a:pt x="2339" y="9816"/>
                    <a:pt x="2362" y="9816"/>
                    <a:pt x="2384" y="9793"/>
                  </a:cubicBezTo>
                  <a:cubicBezTo>
                    <a:pt x="2406" y="9749"/>
                    <a:pt x="2472" y="9727"/>
                    <a:pt x="2516" y="9705"/>
                  </a:cubicBezTo>
                  <a:cubicBezTo>
                    <a:pt x="2582" y="9705"/>
                    <a:pt x="2648" y="9661"/>
                    <a:pt x="2693" y="9595"/>
                  </a:cubicBezTo>
                  <a:cubicBezTo>
                    <a:pt x="2715" y="9551"/>
                    <a:pt x="2759" y="9485"/>
                    <a:pt x="2781" y="9440"/>
                  </a:cubicBezTo>
                  <a:cubicBezTo>
                    <a:pt x="2825" y="9396"/>
                    <a:pt x="2869" y="9330"/>
                    <a:pt x="2935" y="9286"/>
                  </a:cubicBezTo>
                  <a:cubicBezTo>
                    <a:pt x="2979" y="9264"/>
                    <a:pt x="2979" y="9220"/>
                    <a:pt x="3002" y="9176"/>
                  </a:cubicBezTo>
                  <a:cubicBezTo>
                    <a:pt x="3002" y="9087"/>
                    <a:pt x="3024" y="8977"/>
                    <a:pt x="3046" y="8889"/>
                  </a:cubicBezTo>
                  <a:cubicBezTo>
                    <a:pt x="3046" y="8844"/>
                    <a:pt x="3068" y="8800"/>
                    <a:pt x="3112" y="8778"/>
                  </a:cubicBezTo>
                  <a:cubicBezTo>
                    <a:pt x="3121" y="8769"/>
                    <a:pt x="3134" y="8764"/>
                    <a:pt x="3148" y="8764"/>
                  </a:cubicBezTo>
                  <a:cubicBezTo>
                    <a:pt x="3167" y="8764"/>
                    <a:pt x="3187" y="8774"/>
                    <a:pt x="3200" y="8800"/>
                  </a:cubicBezTo>
                  <a:cubicBezTo>
                    <a:pt x="3200" y="8818"/>
                    <a:pt x="3200" y="8851"/>
                    <a:pt x="3224" y="8851"/>
                  </a:cubicBezTo>
                  <a:cubicBezTo>
                    <a:pt x="3229" y="8851"/>
                    <a:pt x="3236" y="8849"/>
                    <a:pt x="3244" y="8844"/>
                  </a:cubicBezTo>
                  <a:cubicBezTo>
                    <a:pt x="3244" y="8822"/>
                    <a:pt x="3266" y="8778"/>
                    <a:pt x="3266" y="8734"/>
                  </a:cubicBezTo>
                  <a:cubicBezTo>
                    <a:pt x="3244" y="8690"/>
                    <a:pt x="3244" y="8668"/>
                    <a:pt x="3222" y="8624"/>
                  </a:cubicBezTo>
                  <a:cubicBezTo>
                    <a:pt x="3200" y="8558"/>
                    <a:pt x="3178" y="8491"/>
                    <a:pt x="3266" y="8425"/>
                  </a:cubicBezTo>
                  <a:cubicBezTo>
                    <a:pt x="3266" y="8425"/>
                    <a:pt x="3266" y="8403"/>
                    <a:pt x="3266" y="8381"/>
                  </a:cubicBezTo>
                  <a:cubicBezTo>
                    <a:pt x="3266" y="8337"/>
                    <a:pt x="3266" y="8315"/>
                    <a:pt x="3266" y="8293"/>
                  </a:cubicBezTo>
                  <a:cubicBezTo>
                    <a:pt x="3244" y="8249"/>
                    <a:pt x="3266" y="8204"/>
                    <a:pt x="3288" y="8182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43" y="7962"/>
                    <a:pt x="3443" y="7962"/>
                    <a:pt x="3465" y="7895"/>
                  </a:cubicBezTo>
                  <a:cubicBezTo>
                    <a:pt x="3465" y="7895"/>
                    <a:pt x="3465" y="7895"/>
                    <a:pt x="3465" y="7873"/>
                  </a:cubicBezTo>
                  <a:cubicBezTo>
                    <a:pt x="3443" y="7895"/>
                    <a:pt x="3421" y="7895"/>
                    <a:pt x="3377" y="7895"/>
                  </a:cubicBezTo>
                  <a:cubicBezTo>
                    <a:pt x="3399" y="7851"/>
                    <a:pt x="3399" y="7851"/>
                    <a:pt x="3421" y="7807"/>
                  </a:cubicBezTo>
                  <a:cubicBezTo>
                    <a:pt x="3465" y="7763"/>
                    <a:pt x="3487" y="7697"/>
                    <a:pt x="3465" y="7653"/>
                  </a:cubicBezTo>
                  <a:cubicBezTo>
                    <a:pt x="3421" y="7542"/>
                    <a:pt x="3421" y="7454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43" y="7300"/>
                    <a:pt x="3487" y="7322"/>
                    <a:pt x="3509" y="7344"/>
                  </a:cubicBezTo>
                  <a:cubicBezTo>
                    <a:pt x="3553" y="7300"/>
                    <a:pt x="3597" y="7278"/>
                    <a:pt x="3642" y="7233"/>
                  </a:cubicBezTo>
                  <a:cubicBezTo>
                    <a:pt x="3642" y="7189"/>
                    <a:pt x="3642" y="7167"/>
                    <a:pt x="3642" y="7123"/>
                  </a:cubicBezTo>
                  <a:cubicBezTo>
                    <a:pt x="3664" y="7123"/>
                    <a:pt x="3686" y="7101"/>
                    <a:pt x="3708" y="7101"/>
                  </a:cubicBezTo>
                  <a:cubicBezTo>
                    <a:pt x="3730" y="7101"/>
                    <a:pt x="3752" y="7123"/>
                    <a:pt x="3796" y="7123"/>
                  </a:cubicBezTo>
                  <a:cubicBezTo>
                    <a:pt x="3813" y="7129"/>
                    <a:pt x="3828" y="7131"/>
                    <a:pt x="3841" y="7131"/>
                  </a:cubicBezTo>
                  <a:cubicBezTo>
                    <a:pt x="3882" y="7131"/>
                    <a:pt x="3906" y="7107"/>
                    <a:pt x="3906" y="7057"/>
                  </a:cubicBezTo>
                  <a:cubicBezTo>
                    <a:pt x="3906" y="7035"/>
                    <a:pt x="3906" y="7013"/>
                    <a:pt x="3906" y="6991"/>
                  </a:cubicBezTo>
                  <a:cubicBezTo>
                    <a:pt x="3973" y="6991"/>
                    <a:pt x="4039" y="6947"/>
                    <a:pt x="4083" y="6880"/>
                  </a:cubicBezTo>
                  <a:cubicBezTo>
                    <a:pt x="4105" y="6858"/>
                    <a:pt x="4149" y="6858"/>
                    <a:pt x="4193" y="6858"/>
                  </a:cubicBezTo>
                  <a:cubicBezTo>
                    <a:pt x="4237" y="6858"/>
                    <a:pt x="4259" y="6880"/>
                    <a:pt x="4304" y="6880"/>
                  </a:cubicBezTo>
                  <a:cubicBezTo>
                    <a:pt x="4326" y="6880"/>
                    <a:pt x="4348" y="6858"/>
                    <a:pt x="4370" y="6858"/>
                  </a:cubicBezTo>
                  <a:cubicBezTo>
                    <a:pt x="4370" y="6836"/>
                    <a:pt x="4348" y="6814"/>
                    <a:pt x="4348" y="6792"/>
                  </a:cubicBezTo>
                  <a:cubicBezTo>
                    <a:pt x="4326" y="6748"/>
                    <a:pt x="4326" y="6704"/>
                    <a:pt x="4370" y="6682"/>
                  </a:cubicBezTo>
                  <a:cubicBezTo>
                    <a:pt x="4392" y="6638"/>
                    <a:pt x="4436" y="6593"/>
                    <a:pt x="4480" y="6549"/>
                  </a:cubicBezTo>
                  <a:cubicBezTo>
                    <a:pt x="4480" y="6505"/>
                    <a:pt x="4436" y="6461"/>
                    <a:pt x="4414" y="6417"/>
                  </a:cubicBezTo>
                  <a:cubicBezTo>
                    <a:pt x="4370" y="6351"/>
                    <a:pt x="4370" y="6306"/>
                    <a:pt x="4392" y="6240"/>
                  </a:cubicBezTo>
                  <a:lnTo>
                    <a:pt x="4392" y="6240"/>
                  </a:lnTo>
                  <a:cubicBezTo>
                    <a:pt x="4453" y="6277"/>
                    <a:pt x="4480" y="6293"/>
                    <a:pt x="4503" y="6293"/>
                  </a:cubicBezTo>
                  <a:cubicBezTo>
                    <a:pt x="4522" y="6293"/>
                    <a:pt x="4539" y="6282"/>
                    <a:pt x="4568" y="6262"/>
                  </a:cubicBezTo>
                  <a:cubicBezTo>
                    <a:pt x="4546" y="6240"/>
                    <a:pt x="4524" y="6218"/>
                    <a:pt x="4502" y="6196"/>
                  </a:cubicBezTo>
                  <a:cubicBezTo>
                    <a:pt x="4502" y="6130"/>
                    <a:pt x="4546" y="6086"/>
                    <a:pt x="4568" y="6064"/>
                  </a:cubicBezTo>
                  <a:cubicBezTo>
                    <a:pt x="4635" y="5998"/>
                    <a:pt x="4613" y="5975"/>
                    <a:pt x="4546" y="5931"/>
                  </a:cubicBezTo>
                  <a:cubicBezTo>
                    <a:pt x="4524" y="5931"/>
                    <a:pt x="4524" y="5909"/>
                    <a:pt x="4502" y="5909"/>
                  </a:cubicBezTo>
                  <a:cubicBezTo>
                    <a:pt x="4546" y="5865"/>
                    <a:pt x="4591" y="5821"/>
                    <a:pt x="4613" y="5777"/>
                  </a:cubicBezTo>
                  <a:cubicBezTo>
                    <a:pt x="4657" y="5733"/>
                    <a:pt x="4657" y="5689"/>
                    <a:pt x="4679" y="5622"/>
                  </a:cubicBezTo>
                  <a:cubicBezTo>
                    <a:pt x="4767" y="5622"/>
                    <a:pt x="4789" y="5534"/>
                    <a:pt x="4811" y="5490"/>
                  </a:cubicBezTo>
                  <a:cubicBezTo>
                    <a:pt x="4821" y="5485"/>
                    <a:pt x="4831" y="5483"/>
                    <a:pt x="4841" y="5483"/>
                  </a:cubicBezTo>
                  <a:cubicBezTo>
                    <a:pt x="4859" y="5483"/>
                    <a:pt x="4877" y="5488"/>
                    <a:pt x="4895" y="5488"/>
                  </a:cubicBezTo>
                  <a:cubicBezTo>
                    <a:pt x="4911" y="5488"/>
                    <a:pt x="4927" y="5484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46"/>
                    <a:pt x="4922" y="5424"/>
                  </a:cubicBezTo>
                  <a:cubicBezTo>
                    <a:pt x="4877" y="5358"/>
                    <a:pt x="4877" y="5291"/>
                    <a:pt x="4944" y="5247"/>
                  </a:cubicBezTo>
                  <a:cubicBezTo>
                    <a:pt x="4988" y="5203"/>
                    <a:pt x="4988" y="5159"/>
                    <a:pt x="4966" y="5115"/>
                  </a:cubicBezTo>
                  <a:cubicBezTo>
                    <a:pt x="4966" y="5049"/>
                    <a:pt x="4944" y="4982"/>
                    <a:pt x="4966" y="4916"/>
                  </a:cubicBezTo>
                  <a:cubicBezTo>
                    <a:pt x="4966" y="4828"/>
                    <a:pt x="5010" y="4762"/>
                    <a:pt x="5054" y="4695"/>
                  </a:cubicBezTo>
                  <a:cubicBezTo>
                    <a:pt x="5098" y="4673"/>
                    <a:pt x="5098" y="4629"/>
                    <a:pt x="5098" y="4585"/>
                  </a:cubicBezTo>
                  <a:cubicBezTo>
                    <a:pt x="5076" y="4453"/>
                    <a:pt x="5142" y="4386"/>
                    <a:pt x="5253" y="4386"/>
                  </a:cubicBezTo>
                  <a:cubicBezTo>
                    <a:pt x="5275" y="4409"/>
                    <a:pt x="5297" y="4409"/>
                    <a:pt x="5319" y="4409"/>
                  </a:cubicBezTo>
                  <a:cubicBezTo>
                    <a:pt x="5341" y="4386"/>
                    <a:pt x="5363" y="4386"/>
                    <a:pt x="5385" y="4364"/>
                  </a:cubicBezTo>
                  <a:cubicBezTo>
                    <a:pt x="5451" y="4298"/>
                    <a:pt x="5517" y="4210"/>
                    <a:pt x="5451" y="4100"/>
                  </a:cubicBezTo>
                  <a:cubicBezTo>
                    <a:pt x="5451" y="4100"/>
                    <a:pt x="5451" y="4077"/>
                    <a:pt x="5451" y="4077"/>
                  </a:cubicBezTo>
                  <a:cubicBezTo>
                    <a:pt x="5429" y="4033"/>
                    <a:pt x="5451" y="4011"/>
                    <a:pt x="5495" y="4011"/>
                  </a:cubicBezTo>
                  <a:cubicBezTo>
                    <a:pt x="5517" y="4011"/>
                    <a:pt x="5540" y="3989"/>
                    <a:pt x="5562" y="3989"/>
                  </a:cubicBezTo>
                  <a:cubicBezTo>
                    <a:pt x="5628" y="3879"/>
                    <a:pt x="5672" y="3791"/>
                    <a:pt x="5716" y="3680"/>
                  </a:cubicBezTo>
                  <a:cubicBezTo>
                    <a:pt x="5716" y="3658"/>
                    <a:pt x="5760" y="3636"/>
                    <a:pt x="5782" y="3636"/>
                  </a:cubicBezTo>
                  <a:cubicBezTo>
                    <a:pt x="5790" y="3629"/>
                    <a:pt x="5799" y="3626"/>
                    <a:pt x="5810" y="3626"/>
                  </a:cubicBezTo>
                  <a:cubicBezTo>
                    <a:pt x="5831" y="3626"/>
                    <a:pt x="5856" y="3636"/>
                    <a:pt x="5871" y="3636"/>
                  </a:cubicBezTo>
                  <a:cubicBezTo>
                    <a:pt x="5893" y="3658"/>
                    <a:pt x="5893" y="3680"/>
                    <a:pt x="5893" y="3702"/>
                  </a:cubicBezTo>
                  <a:cubicBezTo>
                    <a:pt x="5915" y="3724"/>
                    <a:pt x="5937" y="3724"/>
                    <a:pt x="5959" y="3724"/>
                  </a:cubicBezTo>
                  <a:cubicBezTo>
                    <a:pt x="5981" y="3702"/>
                    <a:pt x="6003" y="3702"/>
                    <a:pt x="6003" y="3680"/>
                  </a:cubicBezTo>
                  <a:cubicBezTo>
                    <a:pt x="6025" y="3636"/>
                    <a:pt x="6003" y="3614"/>
                    <a:pt x="6025" y="3592"/>
                  </a:cubicBezTo>
                  <a:cubicBezTo>
                    <a:pt x="6025" y="3525"/>
                    <a:pt x="6064" y="3496"/>
                    <a:pt x="6111" y="3496"/>
                  </a:cubicBezTo>
                  <a:cubicBezTo>
                    <a:pt x="6126" y="3496"/>
                    <a:pt x="6142" y="3498"/>
                    <a:pt x="6157" y="3504"/>
                  </a:cubicBezTo>
                  <a:cubicBezTo>
                    <a:pt x="6180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5" y="3415"/>
                  </a:cubicBezTo>
                  <a:cubicBezTo>
                    <a:pt x="6157" y="3349"/>
                    <a:pt x="6157" y="3349"/>
                    <a:pt x="6202" y="3283"/>
                  </a:cubicBezTo>
                  <a:cubicBezTo>
                    <a:pt x="6224" y="3283"/>
                    <a:pt x="6224" y="3305"/>
                    <a:pt x="6246" y="3305"/>
                  </a:cubicBezTo>
                  <a:cubicBezTo>
                    <a:pt x="6268" y="3305"/>
                    <a:pt x="6268" y="3283"/>
                    <a:pt x="6290" y="3283"/>
                  </a:cubicBezTo>
                  <a:cubicBezTo>
                    <a:pt x="6290" y="3283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37" y="2992"/>
                    <a:pt x="6257" y="2982"/>
                    <a:pt x="6285" y="2982"/>
                  </a:cubicBezTo>
                  <a:cubicBezTo>
                    <a:pt x="6305" y="2982"/>
                    <a:pt x="6329" y="2987"/>
                    <a:pt x="6356" y="2996"/>
                  </a:cubicBezTo>
                  <a:cubicBezTo>
                    <a:pt x="6378" y="3018"/>
                    <a:pt x="6378" y="3018"/>
                    <a:pt x="6378" y="3018"/>
                  </a:cubicBezTo>
                  <a:cubicBezTo>
                    <a:pt x="6422" y="2974"/>
                    <a:pt x="6422" y="2930"/>
                    <a:pt x="6400" y="2886"/>
                  </a:cubicBezTo>
                  <a:cubicBezTo>
                    <a:pt x="6400" y="2864"/>
                    <a:pt x="6378" y="2820"/>
                    <a:pt x="6400" y="2797"/>
                  </a:cubicBezTo>
                  <a:cubicBezTo>
                    <a:pt x="6444" y="2753"/>
                    <a:pt x="6378" y="2731"/>
                    <a:pt x="6400" y="2687"/>
                  </a:cubicBezTo>
                  <a:cubicBezTo>
                    <a:pt x="6444" y="2643"/>
                    <a:pt x="6422" y="2577"/>
                    <a:pt x="6422" y="2533"/>
                  </a:cubicBezTo>
                  <a:cubicBezTo>
                    <a:pt x="6533" y="2466"/>
                    <a:pt x="6533" y="2466"/>
                    <a:pt x="6577" y="2356"/>
                  </a:cubicBezTo>
                  <a:cubicBezTo>
                    <a:pt x="6599" y="2312"/>
                    <a:pt x="6621" y="2290"/>
                    <a:pt x="6665" y="2268"/>
                  </a:cubicBezTo>
                  <a:cubicBezTo>
                    <a:pt x="6687" y="2246"/>
                    <a:pt x="6687" y="2224"/>
                    <a:pt x="6709" y="2224"/>
                  </a:cubicBezTo>
                  <a:cubicBezTo>
                    <a:pt x="6775" y="2157"/>
                    <a:pt x="6797" y="2113"/>
                    <a:pt x="6731" y="2025"/>
                  </a:cubicBezTo>
                  <a:cubicBezTo>
                    <a:pt x="6687" y="1959"/>
                    <a:pt x="6665" y="1871"/>
                    <a:pt x="6643" y="1782"/>
                  </a:cubicBezTo>
                  <a:cubicBezTo>
                    <a:pt x="6621" y="1738"/>
                    <a:pt x="6599" y="1672"/>
                    <a:pt x="6555" y="1606"/>
                  </a:cubicBezTo>
                  <a:cubicBezTo>
                    <a:pt x="6511" y="1562"/>
                    <a:pt x="6533" y="1517"/>
                    <a:pt x="6555" y="1451"/>
                  </a:cubicBezTo>
                  <a:cubicBezTo>
                    <a:pt x="6599" y="1407"/>
                    <a:pt x="6753" y="1208"/>
                    <a:pt x="6797" y="1186"/>
                  </a:cubicBezTo>
                  <a:cubicBezTo>
                    <a:pt x="6820" y="1186"/>
                    <a:pt x="6820" y="1186"/>
                    <a:pt x="6820" y="1164"/>
                  </a:cubicBezTo>
                  <a:cubicBezTo>
                    <a:pt x="6886" y="1120"/>
                    <a:pt x="6908" y="1032"/>
                    <a:pt x="6864" y="966"/>
                  </a:cubicBezTo>
                  <a:cubicBezTo>
                    <a:pt x="6864" y="944"/>
                    <a:pt x="6842" y="922"/>
                    <a:pt x="6820" y="899"/>
                  </a:cubicBezTo>
                  <a:cubicBezTo>
                    <a:pt x="6797" y="855"/>
                    <a:pt x="6797" y="811"/>
                    <a:pt x="6820" y="745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42" y="657"/>
                    <a:pt x="6842" y="635"/>
                  </a:cubicBezTo>
                  <a:cubicBezTo>
                    <a:pt x="6775" y="546"/>
                    <a:pt x="6731" y="436"/>
                    <a:pt x="6599" y="414"/>
                  </a:cubicBezTo>
                  <a:cubicBezTo>
                    <a:pt x="6511" y="392"/>
                    <a:pt x="6422" y="348"/>
                    <a:pt x="6378" y="259"/>
                  </a:cubicBezTo>
                  <a:cubicBezTo>
                    <a:pt x="6334" y="237"/>
                    <a:pt x="6312" y="215"/>
                    <a:pt x="6290" y="193"/>
                  </a:cubicBezTo>
                  <a:cubicBezTo>
                    <a:pt x="6202" y="171"/>
                    <a:pt x="6135" y="149"/>
                    <a:pt x="6047" y="149"/>
                  </a:cubicBezTo>
                  <a:cubicBezTo>
                    <a:pt x="6003" y="149"/>
                    <a:pt x="5959" y="127"/>
                    <a:pt x="5937" y="105"/>
                  </a:cubicBezTo>
                  <a:cubicBezTo>
                    <a:pt x="5915" y="105"/>
                    <a:pt x="5893" y="83"/>
                    <a:pt x="5848" y="83"/>
                  </a:cubicBezTo>
                  <a:cubicBezTo>
                    <a:pt x="5782" y="83"/>
                    <a:pt x="5694" y="61"/>
                    <a:pt x="5628" y="17"/>
                  </a:cubicBezTo>
                  <a:cubicBezTo>
                    <a:pt x="5617" y="6"/>
                    <a:pt x="5600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150425" y="731375"/>
              <a:ext cx="172725" cy="273675"/>
            </a:xfrm>
            <a:custGeom>
              <a:avLst/>
              <a:gdLst/>
              <a:ahLst/>
              <a:cxnLst/>
              <a:rect l="l" t="t" r="r" b="b"/>
              <a:pathLst>
                <a:path w="6909" h="10947" extrusionOk="0">
                  <a:moveTo>
                    <a:pt x="5366" y="4184"/>
                  </a:moveTo>
                  <a:cubicBezTo>
                    <a:pt x="5373" y="4184"/>
                    <a:pt x="5379" y="4187"/>
                    <a:pt x="5386" y="4193"/>
                  </a:cubicBezTo>
                  <a:cubicBezTo>
                    <a:pt x="5408" y="4215"/>
                    <a:pt x="5386" y="4237"/>
                    <a:pt x="5408" y="4282"/>
                  </a:cubicBezTo>
                  <a:lnTo>
                    <a:pt x="5342" y="4282"/>
                  </a:lnTo>
                  <a:cubicBezTo>
                    <a:pt x="5297" y="4260"/>
                    <a:pt x="5297" y="4237"/>
                    <a:pt x="5319" y="4215"/>
                  </a:cubicBezTo>
                  <a:cubicBezTo>
                    <a:pt x="5335" y="4200"/>
                    <a:pt x="5351" y="4184"/>
                    <a:pt x="5366" y="4184"/>
                  </a:cubicBezTo>
                  <a:close/>
                  <a:moveTo>
                    <a:pt x="4768" y="4878"/>
                  </a:moveTo>
                  <a:cubicBezTo>
                    <a:pt x="4790" y="4878"/>
                    <a:pt x="4812" y="4878"/>
                    <a:pt x="4834" y="4900"/>
                  </a:cubicBezTo>
                  <a:cubicBezTo>
                    <a:pt x="4856" y="4900"/>
                    <a:pt x="4856" y="4922"/>
                    <a:pt x="4856" y="4944"/>
                  </a:cubicBezTo>
                  <a:cubicBezTo>
                    <a:pt x="4878" y="4966"/>
                    <a:pt x="4878" y="4988"/>
                    <a:pt x="4856" y="5010"/>
                  </a:cubicBezTo>
                  <a:cubicBezTo>
                    <a:pt x="4849" y="5017"/>
                    <a:pt x="4841" y="5020"/>
                    <a:pt x="4834" y="5020"/>
                  </a:cubicBezTo>
                  <a:cubicBezTo>
                    <a:pt x="4819" y="5020"/>
                    <a:pt x="4805" y="5010"/>
                    <a:pt x="4790" y="5010"/>
                  </a:cubicBezTo>
                  <a:cubicBezTo>
                    <a:pt x="4768" y="4988"/>
                    <a:pt x="4746" y="4966"/>
                    <a:pt x="4746" y="4922"/>
                  </a:cubicBezTo>
                  <a:cubicBezTo>
                    <a:pt x="4746" y="4922"/>
                    <a:pt x="4768" y="4878"/>
                    <a:pt x="4768" y="4878"/>
                  </a:cubicBezTo>
                  <a:close/>
                  <a:moveTo>
                    <a:pt x="4834" y="5164"/>
                  </a:moveTo>
                  <a:cubicBezTo>
                    <a:pt x="4856" y="5164"/>
                    <a:pt x="4856" y="5209"/>
                    <a:pt x="4856" y="5231"/>
                  </a:cubicBezTo>
                  <a:cubicBezTo>
                    <a:pt x="4834" y="5275"/>
                    <a:pt x="4812" y="5275"/>
                    <a:pt x="4790" y="5275"/>
                  </a:cubicBezTo>
                  <a:lnTo>
                    <a:pt x="4768" y="5275"/>
                  </a:lnTo>
                  <a:cubicBezTo>
                    <a:pt x="4768" y="5275"/>
                    <a:pt x="4746" y="5253"/>
                    <a:pt x="4746" y="5253"/>
                  </a:cubicBezTo>
                  <a:cubicBezTo>
                    <a:pt x="4746" y="5231"/>
                    <a:pt x="4768" y="5231"/>
                    <a:pt x="4768" y="5209"/>
                  </a:cubicBezTo>
                  <a:cubicBezTo>
                    <a:pt x="4768" y="5186"/>
                    <a:pt x="4790" y="5164"/>
                    <a:pt x="4834" y="5164"/>
                  </a:cubicBezTo>
                  <a:close/>
                  <a:moveTo>
                    <a:pt x="5540" y="0"/>
                  </a:moveTo>
                  <a:cubicBezTo>
                    <a:pt x="5518" y="22"/>
                    <a:pt x="5496" y="22"/>
                    <a:pt x="5474" y="44"/>
                  </a:cubicBezTo>
                  <a:cubicBezTo>
                    <a:pt x="5386" y="66"/>
                    <a:pt x="5342" y="133"/>
                    <a:pt x="5297" y="199"/>
                  </a:cubicBezTo>
                  <a:cubicBezTo>
                    <a:pt x="5297" y="243"/>
                    <a:pt x="5275" y="265"/>
                    <a:pt x="5275" y="287"/>
                  </a:cubicBezTo>
                  <a:cubicBezTo>
                    <a:pt x="5231" y="287"/>
                    <a:pt x="5209" y="265"/>
                    <a:pt x="5187" y="265"/>
                  </a:cubicBezTo>
                  <a:cubicBezTo>
                    <a:pt x="5121" y="309"/>
                    <a:pt x="5077" y="375"/>
                    <a:pt x="5033" y="464"/>
                  </a:cubicBezTo>
                  <a:cubicBezTo>
                    <a:pt x="4966" y="552"/>
                    <a:pt x="4944" y="640"/>
                    <a:pt x="4988" y="728"/>
                  </a:cubicBezTo>
                  <a:cubicBezTo>
                    <a:pt x="5010" y="839"/>
                    <a:pt x="4988" y="883"/>
                    <a:pt x="4878" y="905"/>
                  </a:cubicBezTo>
                  <a:cubicBezTo>
                    <a:pt x="4841" y="905"/>
                    <a:pt x="4807" y="907"/>
                    <a:pt x="4775" y="907"/>
                  </a:cubicBezTo>
                  <a:cubicBezTo>
                    <a:pt x="4711" y="907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80" y="828"/>
                  </a:cubicBezTo>
                  <a:cubicBezTo>
                    <a:pt x="4569" y="828"/>
                    <a:pt x="4558" y="828"/>
                    <a:pt x="4547" y="817"/>
                  </a:cubicBezTo>
                  <a:cubicBezTo>
                    <a:pt x="4525" y="883"/>
                    <a:pt x="4525" y="927"/>
                    <a:pt x="4525" y="971"/>
                  </a:cubicBezTo>
                  <a:cubicBezTo>
                    <a:pt x="4459" y="971"/>
                    <a:pt x="4415" y="993"/>
                    <a:pt x="4370" y="993"/>
                  </a:cubicBezTo>
                  <a:cubicBezTo>
                    <a:pt x="4326" y="993"/>
                    <a:pt x="4304" y="1015"/>
                    <a:pt x="4304" y="1059"/>
                  </a:cubicBezTo>
                  <a:cubicBezTo>
                    <a:pt x="4304" y="1104"/>
                    <a:pt x="4304" y="1170"/>
                    <a:pt x="4326" y="1214"/>
                  </a:cubicBezTo>
                  <a:cubicBezTo>
                    <a:pt x="4326" y="1258"/>
                    <a:pt x="4304" y="1302"/>
                    <a:pt x="4282" y="1346"/>
                  </a:cubicBezTo>
                  <a:cubicBezTo>
                    <a:pt x="4260" y="1346"/>
                    <a:pt x="4260" y="1368"/>
                    <a:pt x="4260" y="1391"/>
                  </a:cubicBezTo>
                  <a:cubicBezTo>
                    <a:pt x="4282" y="1413"/>
                    <a:pt x="4282" y="1413"/>
                    <a:pt x="4304" y="1435"/>
                  </a:cubicBezTo>
                  <a:cubicBezTo>
                    <a:pt x="4348" y="1479"/>
                    <a:pt x="4348" y="1479"/>
                    <a:pt x="4304" y="1523"/>
                  </a:cubicBezTo>
                  <a:cubicBezTo>
                    <a:pt x="4282" y="1523"/>
                    <a:pt x="4260" y="1545"/>
                    <a:pt x="4260" y="1545"/>
                  </a:cubicBezTo>
                  <a:cubicBezTo>
                    <a:pt x="4260" y="1633"/>
                    <a:pt x="4282" y="1699"/>
                    <a:pt x="4282" y="1766"/>
                  </a:cubicBezTo>
                  <a:cubicBezTo>
                    <a:pt x="4282" y="1815"/>
                    <a:pt x="4257" y="1840"/>
                    <a:pt x="4226" y="1840"/>
                  </a:cubicBezTo>
                  <a:cubicBezTo>
                    <a:pt x="4216" y="1840"/>
                    <a:pt x="4205" y="1837"/>
                    <a:pt x="4194" y="1832"/>
                  </a:cubicBezTo>
                  <a:cubicBezTo>
                    <a:pt x="4179" y="1817"/>
                    <a:pt x="4163" y="1791"/>
                    <a:pt x="4141" y="1791"/>
                  </a:cubicBezTo>
                  <a:cubicBezTo>
                    <a:pt x="4131" y="1791"/>
                    <a:pt x="4119" y="1796"/>
                    <a:pt x="4106" y="1810"/>
                  </a:cubicBezTo>
                  <a:cubicBezTo>
                    <a:pt x="4106" y="1854"/>
                    <a:pt x="4128" y="1898"/>
                    <a:pt x="4106" y="1942"/>
                  </a:cubicBezTo>
                  <a:cubicBezTo>
                    <a:pt x="4084" y="2008"/>
                    <a:pt x="4128" y="2075"/>
                    <a:pt x="4172" y="2119"/>
                  </a:cubicBezTo>
                  <a:cubicBezTo>
                    <a:pt x="4194" y="2141"/>
                    <a:pt x="4238" y="2163"/>
                    <a:pt x="4260" y="2185"/>
                  </a:cubicBezTo>
                  <a:cubicBezTo>
                    <a:pt x="4282" y="2207"/>
                    <a:pt x="4282" y="2229"/>
                    <a:pt x="4304" y="2251"/>
                  </a:cubicBezTo>
                  <a:cubicBezTo>
                    <a:pt x="4282" y="2317"/>
                    <a:pt x="4238" y="2384"/>
                    <a:pt x="4216" y="2428"/>
                  </a:cubicBezTo>
                  <a:cubicBezTo>
                    <a:pt x="4128" y="2428"/>
                    <a:pt x="4150" y="2317"/>
                    <a:pt x="4084" y="2295"/>
                  </a:cubicBezTo>
                  <a:cubicBezTo>
                    <a:pt x="4017" y="2362"/>
                    <a:pt x="4084" y="2428"/>
                    <a:pt x="4084" y="2494"/>
                  </a:cubicBezTo>
                  <a:cubicBezTo>
                    <a:pt x="3929" y="2538"/>
                    <a:pt x="3775" y="2538"/>
                    <a:pt x="3620" y="2560"/>
                  </a:cubicBezTo>
                  <a:cubicBezTo>
                    <a:pt x="3620" y="2604"/>
                    <a:pt x="3620" y="2626"/>
                    <a:pt x="3620" y="2671"/>
                  </a:cubicBezTo>
                  <a:cubicBezTo>
                    <a:pt x="3579" y="2657"/>
                    <a:pt x="3546" y="2626"/>
                    <a:pt x="3517" y="2626"/>
                  </a:cubicBezTo>
                  <a:cubicBezTo>
                    <a:pt x="3499" y="2626"/>
                    <a:pt x="3482" y="2637"/>
                    <a:pt x="3466" y="2671"/>
                  </a:cubicBezTo>
                  <a:cubicBezTo>
                    <a:pt x="3466" y="2693"/>
                    <a:pt x="3488" y="2715"/>
                    <a:pt x="3510" y="2737"/>
                  </a:cubicBezTo>
                  <a:cubicBezTo>
                    <a:pt x="3532" y="2759"/>
                    <a:pt x="3554" y="2803"/>
                    <a:pt x="3532" y="2847"/>
                  </a:cubicBezTo>
                  <a:cubicBezTo>
                    <a:pt x="3532" y="2957"/>
                    <a:pt x="3510" y="3090"/>
                    <a:pt x="3510" y="3200"/>
                  </a:cubicBezTo>
                  <a:cubicBezTo>
                    <a:pt x="3510" y="3244"/>
                    <a:pt x="3488" y="3266"/>
                    <a:pt x="3444" y="3289"/>
                  </a:cubicBezTo>
                  <a:lnTo>
                    <a:pt x="3377" y="3289"/>
                  </a:lnTo>
                  <a:cubicBezTo>
                    <a:pt x="3338" y="3304"/>
                    <a:pt x="3305" y="3311"/>
                    <a:pt x="3275" y="3311"/>
                  </a:cubicBezTo>
                  <a:cubicBezTo>
                    <a:pt x="3220" y="3311"/>
                    <a:pt x="3177" y="3287"/>
                    <a:pt x="3135" y="3244"/>
                  </a:cubicBezTo>
                  <a:cubicBezTo>
                    <a:pt x="3119" y="3229"/>
                    <a:pt x="3103" y="3213"/>
                    <a:pt x="3088" y="3213"/>
                  </a:cubicBezTo>
                  <a:cubicBezTo>
                    <a:pt x="3081" y="3213"/>
                    <a:pt x="3075" y="3216"/>
                    <a:pt x="3068" y="3222"/>
                  </a:cubicBezTo>
                  <a:cubicBezTo>
                    <a:pt x="3068" y="3244"/>
                    <a:pt x="3090" y="3266"/>
                    <a:pt x="3090" y="3266"/>
                  </a:cubicBezTo>
                  <a:cubicBezTo>
                    <a:pt x="3113" y="3289"/>
                    <a:pt x="3157" y="3311"/>
                    <a:pt x="3179" y="3355"/>
                  </a:cubicBezTo>
                  <a:cubicBezTo>
                    <a:pt x="3245" y="3421"/>
                    <a:pt x="3223" y="3509"/>
                    <a:pt x="3135" y="3553"/>
                  </a:cubicBezTo>
                  <a:cubicBezTo>
                    <a:pt x="3090" y="3575"/>
                    <a:pt x="3024" y="3597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92" y="3774"/>
                    <a:pt x="2804" y="3862"/>
                    <a:pt x="2804" y="3973"/>
                  </a:cubicBezTo>
                  <a:cubicBezTo>
                    <a:pt x="2804" y="3995"/>
                    <a:pt x="2804" y="4017"/>
                    <a:pt x="2781" y="4039"/>
                  </a:cubicBezTo>
                  <a:cubicBezTo>
                    <a:pt x="2737" y="4105"/>
                    <a:pt x="2737" y="4171"/>
                    <a:pt x="2759" y="4237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4" y="4392"/>
                    <a:pt x="2804" y="4436"/>
                    <a:pt x="2826" y="4502"/>
                  </a:cubicBezTo>
                  <a:cubicBezTo>
                    <a:pt x="2826" y="4524"/>
                    <a:pt x="2848" y="4569"/>
                    <a:pt x="2848" y="4591"/>
                  </a:cubicBezTo>
                  <a:cubicBezTo>
                    <a:pt x="2870" y="4657"/>
                    <a:pt x="2848" y="4701"/>
                    <a:pt x="2804" y="4745"/>
                  </a:cubicBezTo>
                  <a:cubicBezTo>
                    <a:pt x="2759" y="4767"/>
                    <a:pt x="2737" y="4789"/>
                    <a:pt x="2715" y="4789"/>
                  </a:cubicBezTo>
                  <a:cubicBezTo>
                    <a:pt x="2693" y="4855"/>
                    <a:pt x="2671" y="4944"/>
                    <a:pt x="2627" y="4988"/>
                  </a:cubicBezTo>
                  <a:cubicBezTo>
                    <a:pt x="2583" y="4988"/>
                    <a:pt x="2539" y="4988"/>
                    <a:pt x="2495" y="5010"/>
                  </a:cubicBezTo>
                  <a:cubicBezTo>
                    <a:pt x="2517" y="5032"/>
                    <a:pt x="2539" y="5076"/>
                    <a:pt x="2561" y="5076"/>
                  </a:cubicBezTo>
                  <a:cubicBezTo>
                    <a:pt x="2671" y="5164"/>
                    <a:pt x="2715" y="5297"/>
                    <a:pt x="2826" y="5385"/>
                  </a:cubicBezTo>
                  <a:cubicBezTo>
                    <a:pt x="2848" y="5407"/>
                    <a:pt x="2826" y="5451"/>
                    <a:pt x="2804" y="5451"/>
                  </a:cubicBezTo>
                  <a:cubicBezTo>
                    <a:pt x="2737" y="5473"/>
                    <a:pt x="2693" y="5473"/>
                    <a:pt x="2671" y="5540"/>
                  </a:cubicBezTo>
                  <a:cubicBezTo>
                    <a:pt x="2649" y="5540"/>
                    <a:pt x="2649" y="5540"/>
                    <a:pt x="2627" y="5562"/>
                  </a:cubicBezTo>
                  <a:cubicBezTo>
                    <a:pt x="2539" y="5584"/>
                    <a:pt x="2517" y="5628"/>
                    <a:pt x="2495" y="5716"/>
                  </a:cubicBezTo>
                  <a:cubicBezTo>
                    <a:pt x="2495" y="5738"/>
                    <a:pt x="2473" y="5760"/>
                    <a:pt x="2473" y="5782"/>
                  </a:cubicBezTo>
                  <a:cubicBezTo>
                    <a:pt x="2459" y="5824"/>
                    <a:pt x="2436" y="5840"/>
                    <a:pt x="2410" y="5840"/>
                  </a:cubicBezTo>
                  <a:cubicBezTo>
                    <a:pt x="2394" y="5840"/>
                    <a:pt x="2378" y="5835"/>
                    <a:pt x="2362" y="5826"/>
                  </a:cubicBezTo>
                  <a:cubicBezTo>
                    <a:pt x="2340" y="5804"/>
                    <a:pt x="2318" y="5804"/>
                    <a:pt x="2296" y="5782"/>
                  </a:cubicBezTo>
                  <a:cubicBezTo>
                    <a:pt x="2296" y="5782"/>
                    <a:pt x="2252" y="5782"/>
                    <a:pt x="2252" y="5804"/>
                  </a:cubicBezTo>
                  <a:cubicBezTo>
                    <a:pt x="2252" y="5826"/>
                    <a:pt x="2274" y="5849"/>
                    <a:pt x="2296" y="5871"/>
                  </a:cubicBezTo>
                  <a:cubicBezTo>
                    <a:pt x="2296" y="5915"/>
                    <a:pt x="2318" y="5937"/>
                    <a:pt x="2318" y="5959"/>
                  </a:cubicBezTo>
                  <a:cubicBezTo>
                    <a:pt x="2337" y="6036"/>
                    <a:pt x="2306" y="6096"/>
                    <a:pt x="2240" y="6096"/>
                  </a:cubicBezTo>
                  <a:cubicBezTo>
                    <a:pt x="2230" y="6096"/>
                    <a:pt x="2219" y="6094"/>
                    <a:pt x="2208" y="6091"/>
                  </a:cubicBezTo>
                  <a:cubicBezTo>
                    <a:pt x="2119" y="6069"/>
                    <a:pt x="2031" y="6069"/>
                    <a:pt x="1943" y="6047"/>
                  </a:cubicBezTo>
                  <a:cubicBezTo>
                    <a:pt x="1894" y="6112"/>
                    <a:pt x="1834" y="6153"/>
                    <a:pt x="1762" y="6153"/>
                  </a:cubicBezTo>
                  <a:cubicBezTo>
                    <a:pt x="1736" y="6153"/>
                    <a:pt x="1708" y="6147"/>
                    <a:pt x="1678" y="6135"/>
                  </a:cubicBezTo>
                  <a:cubicBezTo>
                    <a:pt x="1656" y="6158"/>
                    <a:pt x="1678" y="6202"/>
                    <a:pt x="1656" y="6224"/>
                  </a:cubicBezTo>
                  <a:cubicBezTo>
                    <a:pt x="1590" y="6312"/>
                    <a:pt x="1524" y="6378"/>
                    <a:pt x="1457" y="6467"/>
                  </a:cubicBezTo>
                  <a:cubicBezTo>
                    <a:pt x="1431" y="6492"/>
                    <a:pt x="1406" y="6503"/>
                    <a:pt x="1375" y="6503"/>
                  </a:cubicBezTo>
                  <a:cubicBezTo>
                    <a:pt x="1354" y="6503"/>
                    <a:pt x="1330" y="6498"/>
                    <a:pt x="1303" y="6489"/>
                  </a:cubicBezTo>
                  <a:lnTo>
                    <a:pt x="1259" y="6489"/>
                  </a:lnTo>
                  <a:cubicBezTo>
                    <a:pt x="1252" y="6482"/>
                    <a:pt x="1244" y="6479"/>
                    <a:pt x="1235" y="6479"/>
                  </a:cubicBezTo>
                  <a:cubicBezTo>
                    <a:pt x="1213" y="6479"/>
                    <a:pt x="1186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92" y="6687"/>
                    <a:pt x="1192" y="6731"/>
                  </a:cubicBezTo>
                  <a:cubicBezTo>
                    <a:pt x="1170" y="6798"/>
                    <a:pt x="1215" y="6842"/>
                    <a:pt x="1259" y="6864"/>
                  </a:cubicBezTo>
                  <a:cubicBezTo>
                    <a:pt x="1303" y="6886"/>
                    <a:pt x="1325" y="6886"/>
                    <a:pt x="1347" y="6908"/>
                  </a:cubicBezTo>
                  <a:cubicBezTo>
                    <a:pt x="1413" y="6974"/>
                    <a:pt x="1413" y="7062"/>
                    <a:pt x="1325" y="7107"/>
                  </a:cubicBezTo>
                  <a:cubicBezTo>
                    <a:pt x="1281" y="7151"/>
                    <a:pt x="1259" y="7195"/>
                    <a:pt x="1259" y="7261"/>
                  </a:cubicBezTo>
                  <a:cubicBezTo>
                    <a:pt x="1281" y="7283"/>
                    <a:pt x="1259" y="7327"/>
                    <a:pt x="1281" y="7349"/>
                  </a:cubicBezTo>
                  <a:cubicBezTo>
                    <a:pt x="1281" y="7393"/>
                    <a:pt x="1281" y="7415"/>
                    <a:pt x="1281" y="7460"/>
                  </a:cubicBezTo>
                  <a:cubicBezTo>
                    <a:pt x="1303" y="7526"/>
                    <a:pt x="1347" y="7592"/>
                    <a:pt x="1391" y="7636"/>
                  </a:cubicBezTo>
                  <a:cubicBezTo>
                    <a:pt x="1435" y="7724"/>
                    <a:pt x="1413" y="7769"/>
                    <a:pt x="1369" y="7835"/>
                  </a:cubicBezTo>
                  <a:cubicBezTo>
                    <a:pt x="1347" y="7879"/>
                    <a:pt x="1303" y="7923"/>
                    <a:pt x="1281" y="7967"/>
                  </a:cubicBezTo>
                  <a:cubicBezTo>
                    <a:pt x="1237" y="8011"/>
                    <a:pt x="1215" y="8033"/>
                    <a:pt x="1215" y="8100"/>
                  </a:cubicBezTo>
                  <a:cubicBezTo>
                    <a:pt x="1215" y="8100"/>
                    <a:pt x="1192" y="8122"/>
                    <a:pt x="1192" y="8144"/>
                  </a:cubicBezTo>
                  <a:cubicBezTo>
                    <a:pt x="1170" y="8166"/>
                    <a:pt x="1170" y="8188"/>
                    <a:pt x="1148" y="8210"/>
                  </a:cubicBezTo>
                  <a:cubicBezTo>
                    <a:pt x="1170" y="8232"/>
                    <a:pt x="1192" y="8232"/>
                    <a:pt x="1192" y="8254"/>
                  </a:cubicBezTo>
                  <a:cubicBezTo>
                    <a:pt x="1215" y="8254"/>
                    <a:pt x="1259" y="8276"/>
                    <a:pt x="1281" y="8298"/>
                  </a:cubicBezTo>
                  <a:cubicBezTo>
                    <a:pt x="1303" y="8320"/>
                    <a:pt x="1303" y="8364"/>
                    <a:pt x="1259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8" y="8585"/>
                    <a:pt x="972" y="8585"/>
                  </a:cubicBezTo>
                  <a:cubicBezTo>
                    <a:pt x="906" y="8585"/>
                    <a:pt x="861" y="8629"/>
                    <a:pt x="817" y="8673"/>
                  </a:cubicBezTo>
                  <a:cubicBezTo>
                    <a:pt x="773" y="8740"/>
                    <a:pt x="707" y="8784"/>
                    <a:pt x="663" y="8828"/>
                  </a:cubicBezTo>
                  <a:cubicBezTo>
                    <a:pt x="597" y="8872"/>
                    <a:pt x="552" y="8894"/>
                    <a:pt x="530" y="8982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420" y="9027"/>
                    <a:pt x="376" y="9005"/>
                    <a:pt x="332" y="9005"/>
                  </a:cubicBezTo>
                  <a:cubicBezTo>
                    <a:pt x="288" y="9005"/>
                    <a:pt x="266" y="9005"/>
                    <a:pt x="243" y="9027"/>
                  </a:cubicBezTo>
                  <a:cubicBezTo>
                    <a:pt x="155" y="9093"/>
                    <a:pt x="67" y="9181"/>
                    <a:pt x="23" y="9269"/>
                  </a:cubicBezTo>
                  <a:cubicBezTo>
                    <a:pt x="1" y="9336"/>
                    <a:pt x="1" y="9380"/>
                    <a:pt x="45" y="9424"/>
                  </a:cubicBezTo>
                  <a:cubicBezTo>
                    <a:pt x="111" y="9534"/>
                    <a:pt x="177" y="9645"/>
                    <a:pt x="243" y="9733"/>
                  </a:cubicBezTo>
                  <a:cubicBezTo>
                    <a:pt x="266" y="9755"/>
                    <a:pt x="266" y="9799"/>
                    <a:pt x="266" y="9843"/>
                  </a:cubicBezTo>
                  <a:cubicBezTo>
                    <a:pt x="243" y="9931"/>
                    <a:pt x="199" y="10020"/>
                    <a:pt x="111" y="10064"/>
                  </a:cubicBezTo>
                  <a:cubicBezTo>
                    <a:pt x="89" y="10064"/>
                    <a:pt x="89" y="10086"/>
                    <a:pt x="89" y="10086"/>
                  </a:cubicBezTo>
                  <a:cubicBezTo>
                    <a:pt x="23" y="10130"/>
                    <a:pt x="23" y="10196"/>
                    <a:pt x="67" y="10240"/>
                  </a:cubicBezTo>
                  <a:cubicBezTo>
                    <a:pt x="133" y="10307"/>
                    <a:pt x="199" y="10373"/>
                    <a:pt x="288" y="10417"/>
                  </a:cubicBezTo>
                  <a:cubicBezTo>
                    <a:pt x="310" y="10439"/>
                    <a:pt x="354" y="10461"/>
                    <a:pt x="398" y="10483"/>
                  </a:cubicBezTo>
                  <a:cubicBezTo>
                    <a:pt x="420" y="10527"/>
                    <a:pt x="442" y="10549"/>
                    <a:pt x="464" y="10594"/>
                  </a:cubicBezTo>
                  <a:cubicBezTo>
                    <a:pt x="530" y="10660"/>
                    <a:pt x="575" y="10726"/>
                    <a:pt x="663" y="10770"/>
                  </a:cubicBezTo>
                  <a:cubicBezTo>
                    <a:pt x="751" y="10836"/>
                    <a:pt x="861" y="10858"/>
                    <a:pt x="906" y="10947"/>
                  </a:cubicBezTo>
                  <a:cubicBezTo>
                    <a:pt x="950" y="10947"/>
                    <a:pt x="972" y="10925"/>
                    <a:pt x="1016" y="10925"/>
                  </a:cubicBezTo>
                  <a:cubicBezTo>
                    <a:pt x="1060" y="10925"/>
                    <a:pt x="1104" y="10925"/>
                    <a:pt x="1126" y="10880"/>
                  </a:cubicBezTo>
                  <a:cubicBezTo>
                    <a:pt x="1148" y="10858"/>
                    <a:pt x="1170" y="10836"/>
                    <a:pt x="1215" y="10814"/>
                  </a:cubicBezTo>
                  <a:cubicBezTo>
                    <a:pt x="1303" y="10792"/>
                    <a:pt x="1347" y="10726"/>
                    <a:pt x="1435" y="10682"/>
                  </a:cubicBezTo>
                  <a:cubicBezTo>
                    <a:pt x="1435" y="10660"/>
                    <a:pt x="1435" y="10638"/>
                    <a:pt x="1435" y="10616"/>
                  </a:cubicBezTo>
                  <a:cubicBezTo>
                    <a:pt x="1413" y="10594"/>
                    <a:pt x="1413" y="10571"/>
                    <a:pt x="1413" y="10549"/>
                  </a:cubicBezTo>
                  <a:cubicBezTo>
                    <a:pt x="1435" y="10527"/>
                    <a:pt x="1457" y="10527"/>
                    <a:pt x="1479" y="10527"/>
                  </a:cubicBezTo>
                  <a:cubicBezTo>
                    <a:pt x="1634" y="10483"/>
                    <a:pt x="1656" y="10461"/>
                    <a:pt x="1656" y="10307"/>
                  </a:cubicBezTo>
                  <a:cubicBezTo>
                    <a:pt x="1656" y="10249"/>
                    <a:pt x="1672" y="10192"/>
                    <a:pt x="1749" y="10192"/>
                  </a:cubicBezTo>
                  <a:cubicBezTo>
                    <a:pt x="1760" y="10192"/>
                    <a:pt x="1774" y="10193"/>
                    <a:pt x="1788" y="10196"/>
                  </a:cubicBezTo>
                  <a:lnTo>
                    <a:pt x="1810" y="10196"/>
                  </a:lnTo>
                  <a:cubicBezTo>
                    <a:pt x="1822" y="10202"/>
                    <a:pt x="1834" y="10205"/>
                    <a:pt x="1845" y="10205"/>
                  </a:cubicBezTo>
                  <a:cubicBezTo>
                    <a:pt x="1877" y="10205"/>
                    <a:pt x="1905" y="10184"/>
                    <a:pt x="1921" y="10152"/>
                  </a:cubicBezTo>
                  <a:cubicBezTo>
                    <a:pt x="1943" y="10086"/>
                    <a:pt x="2009" y="10064"/>
                    <a:pt x="2075" y="10064"/>
                  </a:cubicBezTo>
                  <a:lnTo>
                    <a:pt x="2119" y="10064"/>
                  </a:lnTo>
                  <a:cubicBezTo>
                    <a:pt x="2164" y="10020"/>
                    <a:pt x="2186" y="9976"/>
                    <a:pt x="2208" y="9931"/>
                  </a:cubicBezTo>
                  <a:cubicBezTo>
                    <a:pt x="2230" y="9887"/>
                    <a:pt x="2252" y="9843"/>
                    <a:pt x="2318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28" y="9755"/>
                    <a:pt x="2473" y="9733"/>
                    <a:pt x="2539" y="9711"/>
                  </a:cubicBezTo>
                  <a:cubicBezTo>
                    <a:pt x="2605" y="9689"/>
                    <a:pt x="2649" y="9645"/>
                    <a:pt x="2693" y="9600"/>
                  </a:cubicBezTo>
                  <a:cubicBezTo>
                    <a:pt x="2715" y="9534"/>
                    <a:pt x="2759" y="9490"/>
                    <a:pt x="2804" y="9446"/>
                  </a:cubicBezTo>
                  <a:cubicBezTo>
                    <a:pt x="2826" y="9380"/>
                    <a:pt x="2870" y="9336"/>
                    <a:pt x="2936" y="9291"/>
                  </a:cubicBezTo>
                  <a:cubicBezTo>
                    <a:pt x="2980" y="9269"/>
                    <a:pt x="3002" y="9225"/>
                    <a:pt x="3002" y="9181"/>
                  </a:cubicBezTo>
                  <a:cubicBezTo>
                    <a:pt x="3024" y="9071"/>
                    <a:pt x="3046" y="8982"/>
                    <a:pt x="3046" y="8872"/>
                  </a:cubicBezTo>
                  <a:cubicBezTo>
                    <a:pt x="3046" y="8828"/>
                    <a:pt x="3068" y="8806"/>
                    <a:pt x="3113" y="8784"/>
                  </a:cubicBezTo>
                  <a:cubicBezTo>
                    <a:pt x="3131" y="8775"/>
                    <a:pt x="3149" y="8769"/>
                    <a:pt x="3166" y="8769"/>
                  </a:cubicBezTo>
                  <a:cubicBezTo>
                    <a:pt x="3189" y="8769"/>
                    <a:pt x="3210" y="8780"/>
                    <a:pt x="3223" y="8806"/>
                  </a:cubicBezTo>
                  <a:cubicBezTo>
                    <a:pt x="3223" y="8828"/>
                    <a:pt x="3223" y="8850"/>
                    <a:pt x="3267" y="8850"/>
                  </a:cubicBezTo>
                  <a:cubicBezTo>
                    <a:pt x="3267" y="8806"/>
                    <a:pt x="3267" y="8784"/>
                    <a:pt x="3267" y="8740"/>
                  </a:cubicBezTo>
                  <a:cubicBezTo>
                    <a:pt x="3267" y="8696"/>
                    <a:pt x="3245" y="8651"/>
                    <a:pt x="3223" y="8629"/>
                  </a:cubicBezTo>
                  <a:cubicBezTo>
                    <a:pt x="3201" y="8541"/>
                    <a:pt x="3201" y="8475"/>
                    <a:pt x="3267" y="8431"/>
                  </a:cubicBezTo>
                  <a:cubicBezTo>
                    <a:pt x="3289" y="8431"/>
                    <a:pt x="3289" y="8387"/>
                    <a:pt x="3289" y="8364"/>
                  </a:cubicBezTo>
                  <a:cubicBezTo>
                    <a:pt x="3289" y="8342"/>
                    <a:pt x="3267" y="8320"/>
                    <a:pt x="3267" y="8298"/>
                  </a:cubicBezTo>
                  <a:cubicBezTo>
                    <a:pt x="3267" y="8254"/>
                    <a:pt x="3267" y="8210"/>
                    <a:pt x="3311" y="8188"/>
                  </a:cubicBezTo>
                  <a:cubicBezTo>
                    <a:pt x="3377" y="8166"/>
                    <a:pt x="3377" y="8100"/>
                    <a:pt x="3377" y="8033"/>
                  </a:cubicBezTo>
                  <a:cubicBezTo>
                    <a:pt x="3466" y="7967"/>
                    <a:pt x="3466" y="7967"/>
                    <a:pt x="3488" y="7901"/>
                  </a:cubicBezTo>
                  <a:cubicBezTo>
                    <a:pt x="3488" y="7901"/>
                    <a:pt x="3466" y="7879"/>
                    <a:pt x="3466" y="7879"/>
                  </a:cubicBezTo>
                  <a:cubicBezTo>
                    <a:pt x="3444" y="7879"/>
                    <a:pt x="3421" y="7901"/>
                    <a:pt x="3399" y="7901"/>
                  </a:cubicBezTo>
                  <a:cubicBezTo>
                    <a:pt x="3399" y="7835"/>
                    <a:pt x="3399" y="7835"/>
                    <a:pt x="3444" y="7791"/>
                  </a:cubicBezTo>
                  <a:cubicBezTo>
                    <a:pt x="3466" y="7747"/>
                    <a:pt x="3488" y="7702"/>
                    <a:pt x="3466" y="7636"/>
                  </a:cubicBezTo>
                  <a:cubicBezTo>
                    <a:pt x="3421" y="7548"/>
                    <a:pt x="3421" y="7438"/>
                    <a:pt x="3399" y="7349"/>
                  </a:cubicBezTo>
                  <a:cubicBezTo>
                    <a:pt x="3399" y="7327"/>
                    <a:pt x="3421" y="7305"/>
                    <a:pt x="3421" y="7283"/>
                  </a:cubicBezTo>
                  <a:cubicBezTo>
                    <a:pt x="3466" y="7305"/>
                    <a:pt x="3488" y="7305"/>
                    <a:pt x="3532" y="7327"/>
                  </a:cubicBezTo>
                  <a:cubicBezTo>
                    <a:pt x="3576" y="7305"/>
                    <a:pt x="3620" y="7261"/>
                    <a:pt x="3642" y="7239"/>
                  </a:cubicBezTo>
                  <a:cubicBezTo>
                    <a:pt x="3664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53" y="7107"/>
                    <a:pt x="3775" y="7129"/>
                    <a:pt x="3797" y="7129"/>
                  </a:cubicBezTo>
                  <a:cubicBezTo>
                    <a:pt x="3812" y="7134"/>
                    <a:pt x="3827" y="7137"/>
                    <a:pt x="3840" y="7137"/>
                  </a:cubicBezTo>
                  <a:cubicBezTo>
                    <a:pt x="3881" y="7137"/>
                    <a:pt x="3907" y="7108"/>
                    <a:pt x="3907" y="7040"/>
                  </a:cubicBezTo>
                  <a:cubicBezTo>
                    <a:pt x="3907" y="7018"/>
                    <a:pt x="3907" y="7018"/>
                    <a:pt x="3907" y="6974"/>
                  </a:cubicBezTo>
                  <a:cubicBezTo>
                    <a:pt x="3995" y="6974"/>
                    <a:pt x="4062" y="6952"/>
                    <a:pt x="4106" y="6886"/>
                  </a:cubicBezTo>
                  <a:cubicBezTo>
                    <a:pt x="4128" y="6864"/>
                    <a:pt x="4172" y="6864"/>
                    <a:pt x="4194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3"/>
                    <a:pt x="4326" y="6709"/>
                    <a:pt x="4370" y="6665"/>
                  </a:cubicBezTo>
                  <a:cubicBezTo>
                    <a:pt x="4415" y="6621"/>
                    <a:pt x="4437" y="6599"/>
                    <a:pt x="4481" y="6555"/>
                  </a:cubicBezTo>
                  <a:cubicBezTo>
                    <a:pt x="4481" y="6489"/>
                    <a:pt x="4459" y="6444"/>
                    <a:pt x="4415" y="6422"/>
                  </a:cubicBezTo>
                  <a:cubicBezTo>
                    <a:pt x="4393" y="6356"/>
                    <a:pt x="4393" y="6312"/>
                    <a:pt x="4393" y="6246"/>
                  </a:cubicBezTo>
                  <a:lnTo>
                    <a:pt x="4393" y="6246"/>
                  </a:lnTo>
                  <a:cubicBezTo>
                    <a:pt x="4453" y="6282"/>
                    <a:pt x="4481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24"/>
                    <a:pt x="4503" y="6202"/>
                  </a:cubicBezTo>
                  <a:cubicBezTo>
                    <a:pt x="4525" y="6135"/>
                    <a:pt x="4547" y="6091"/>
                    <a:pt x="4591" y="6047"/>
                  </a:cubicBezTo>
                  <a:cubicBezTo>
                    <a:pt x="4635" y="6003"/>
                    <a:pt x="4635" y="5959"/>
                    <a:pt x="4547" y="5937"/>
                  </a:cubicBezTo>
                  <a:cubicBezTo>
                    <a:pt x="4547" y="5915"/>
                    <a:pt x="4525" y="5915"/>
                    <a:pt x="4503" y="5915"/>
                  </a:cubicBezTo>
                  <a:cubicBezTo>
                    <a:pt x="4547" y="5871"/>
                    <a:pt x="4591" y="5826"/>
                    <a:pt x="4635" y="5782"/>
                  </a:cubicBezTo>
                  <a:cubicBezTo>
                    <a:pt x="4657" y="5738"/>
                    <a:pt x="4679" y="5694"/>
                    <a:pt x="4702" y="5628"/>
                  </a:cubicBezTo>
                  <a:cubicBezTo>
                    <a:pt x="4790" y="5628"/>
                    <a:pt x="4790" y="5540"/>
                    <a:pt x="4812" y="5495"/>
                  </a:cubicBezTo>
                  <a:cubicBezTo>
                    <a:pt x="4830" y="5483"/>
                    <a:pt x="4847" y="5479"/>
                    <a:pt x="4862" y="5479"/>
                  </a:cubicBezTo>
                  <a:cubicBezTo>
                    <a:pt x="4886" y="5479"/>
                    <a:pt x="4906" y="5489"/>
                    <a:pt x="4921" y="5489"/>
                  </a:cubicBezTo>
                  <a:cubicBezTo>
                    <a:pt x="4930" y="5489"/>
                    <a:pt x="4938" y="5486"/>
                    <a:pt x="4944" y="5473"/>
                  </a:cubicBezTo>
                  <a:cubicBezTo>
                    <a:pt x="4944" y="5473"/>
                    <a:pt x="4944" y="5451"/>
                    <a:pt x="4944" y="5451"/>
                  </a:cubicBezTo>
                  <a:cubicBezTo>
                    <a:pt x="4944" y="5451"/>
                    <a:pt x="4944" y="5429"/>
                    <a:pt x="4944" y="5429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4"/>
                    <a:pt x="4988" y="5120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88" y="4833"/>
                    <a:pt x="5010" y="4767"/>
                    <a:pt x="5055" y="4701"/>
                  </a:cubicBezTo>
                  <a:cubicBezTo>
                    <a:pt x="5099" y="4657"/>
                    <a:pt x="5099" y="4635"/>
                    <a:pt x="5099" y="4569"/>
                  </a:cubicBezTo>
                  <a:cubicBezTo>
                    <a:pt x="5077" y="4458"/>
                    <a:pt x="5143" y="4392"/>
                    <a:pt x="5253" y="4392"/>
                  </a:cubicBezTo>
                  <a:lnTo>
                    <a:pt x="5319" y="4392"/>
                  </a:lnTo>
                  <a:cubicBezTo>
                    <a:pt x="5342" y="4392"/>
                    <a:pt x="5386" y="4392"/>
                    <a:pt x="5386" y="4370"/>
                  </a:cubicBezTo>
                  <a:cubicBezTo>
                    <a:pt x="5474" y="4304"/>
                    <a:pt x="5518" y="4215"/>
                    <a:pt x="5474" y="4105"/>
                  </a:cubicBezTo>
                  <a:cubicBezTo>
                    <a:pt x="5452" y="4105"/>
                    <a:pt x="5452" y="4083"/>
                    <a:pt x="5452" y="4061"/>
                  </a:cubicBezTo>
                  <a:cubicBezTo>
                    <a:pt x="5452" y="4039"/>
                    <a:pt x="5474" y="4017"/>
                    <a:pt x="5496" y="4017"/>
                  </a:cubicBezTo>
                  <a:cubicBezTo>
                    <a:pt x="5518" y="3995"/>
                    <a:pt x="5562" y="3995"/>
                    <a:pt x="5584" y="3995"/>
                  </a:cubicBezTo>
                  <a:cubicBezTo>
                    <a:pt x="5628" y="3884"/>
                    <a:pt x="5673" y="3774"/>
                    <a:pt x="5717" y="3686"/>
                  </a:cubicBezTo>
                  <a:cubicBezTo>
                    <a:pt x="5739" y="3664"/>
                    <a:pt x="5761" y="3642"/>
                    <a:pt x="5783" y="3642"/>
                  </a:cubicBezTo>
                  <a:cubicBezTo>
                    <a:pt x="5805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1"/>
                    <a:pt x="5926" y="3717"/>
                    <a:pt x="5941" y="3717"/>
                  </a:cubicBezTo>
                  <a:cubicBezTo>
                    <a:pt x="5947" y="3717"/>
                    <a:pt x="5953" y="3714"/>
                    <a:pt x="5959" y="3708"/>
                  </a:cubicBezTo>
                  <a:cubicBezTo>
                    <a:pt x="5982" y="3708"/>
                    <a:pt x="6004" y="3686"/>
                    <a:pt x="6026" y="3686"/>
                  </a:cubicBezTo>
                  <a:cubicBezTo>
                    <a:pt x="6026" y="3642"/>
                    <a:pt x="6026" y="3620"/>
                    <a:pt x="6026" y="3575"/>
                  </a:cubicBezTo>
                  <a:cubicBezTo>
                    <a:pt x="6042" y="3526"/>
                    <a:pt x="6084" y="3501"/>
                    <a:pt x="6122" y="3501"/>
                  </a:cubicBezTo>
                  <a:cubicBezTo>
                    <a:pt x="6135" y="3501"/>
                    <a:pt x="6147" y="3504"/>
                    <a:pt x="6158" y="3509"/>
                  </a:cubicBezTo>
                  <a:cubicBezTo>
                    <a:pt x="6202" y="3531"/>
                    <a:pt x="6224" y="3553"/>
                    <a:pt x="6268" y="3575"/>
                  </a:cubicBezTo>
                  <a:cubicBezTo>
                    <a:pt x="6291" y="3465"/>
                    <a:pt x="6180" y="3465"/>
                    <a:pt x="6158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1" y="3289"/>
                  </a:lnTo>
                  <a:cubicBezTo>
                    <a:pt x="6291" y="3266"/>
                    <a:pt x="6291" y="3244"/>
                    <a:pt x="6291" y="3244"/>
                  </a:cubicBezTo>
                  <a:cubicBezTo>
                    <a:pt x="6268" y="3222"/>
                    <a:pt x="6246" y="3222"/>
                    <a:pt x="6224" y="3200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2" y="2996"/>
                    <a:pt x="6270" y="2978"/>
                    <a:pt x="6302" y="2978"/>
                  </a:cubicBezTo>
                  <a:cubicBezTo>
                    <a:pt x="6321" y="2978"/>
                    <a:pt x="6345" y="2985"/>
                    <a:pt x="6379" y="3002"/>
                  </a:cubicBezTo>
                  <a:cubicBezTo>
                    <a:pt x="6379" y="3002"/>
                    <a:pt x="6379" y="3024"/>
                    <a:pt x="6401" y="3024"/>
                  </a:cubicBezTo>
                  <a:cubicBezTo>
                    <a:pt x="6423" y="2980"/>
                    <a:pt x="6423" y="2935"/>
                    <a:pt x="6423" y="2891"/>
                  </a:cubicBezTo>
                  <a:cubicBezTo>
                    <a:pt x="6401" y="2847"/>
                    <a:pt x="6379" y="2825"/>
                    <a:pt x="6423" y="2803"/>
                  </a:cubicBezTo>
                  <a:cubicBezTo>
                    <a:pt x="6467" y="2759"/>
                    <a:pt x="6401" y="2737"/>
                    <a:pt x="6423" y="2693"/>
                  </a:cubicBezTo>
                  <a:cubicBezTo>
                    <a:pt x="6445" y="2648"/>
                    <a:pt x="6423" y="2582"/>
                    <a:pt x="6445" y="2516"/>
                  </a:cubicBezTo>
                  <a:cubicBezTo>
                    <a:pt x="6533" y="2472"/>
                    <a:pt x="6555" y="2472"/>
                    <a:pt x="6577" y="2362"/>
                  </a:cubicBezTo>
                  <a:cubicBezTo>
                    <a:pt x="6599" y="2317"/>
                    <a:pt x="6622" y="2273"/>
                    <a:pt x="6666" y="2251"/>
                  </a:cubicBezTo>
                  <a:cubicBezTo>
                    <a:pt x="6688" y="2251"/>
                    <a:pt x="6710" y="2229"/>
                    <a:pt x="6710" y="2207"/>
                  </a:cubicBezTo>
                  <a:cubicBezTo>
                    <a:pt x="6798" y="2141"/>
                    <a:pt x="6798" y="2119"/>
                    <a:pt x="6754" y="2031"/>
                  </a:cubicBezTo>
                  <a:cubicBezTo>
                    <a:pt x="6710" y="1964"/>
                    <a:pt x="6666" y="1876"/>
                    <a:pt x="6644" y="1788"/>
                  </a:cubicBezTo>
                  <a:cubicBezTo>
                    <a:pt x="6644" y="1722"/>
                    <a:pt x="6622" y="1655"/>
                    <a:pt x="6577" y="1611"/>
                  </a:cubicBezTo>
                  <a:cubicBezTo>
                    <a:pt x="6533" y="1567"/>
                    <a:pt x="6533" y="1501"/>
                    <a:pt x="6577" y="1457"/>
                  </a:cubicBezTo>
                  <a:cubicBezTo>
                    <a:pt x="6599" y="1413"/>
                    <a:pt x="6776" y="1214"/>
                    <a:pt x="6820" y="1192"/>
                  </a:cubicBezTo>
                  <a:cubicBezTo>
                    <a:pt x="6820" y="1170"/>
                    <a:pt x="6820" y="1170"/>
                    <a:pt x="6842" y="1170"/>
                  </a:cubicBezTo>
                  <a:cubicBezTo>
                    <a:pt x="6908" y="1126"/>
                    <a:pt x="6908" y="1037"/>
                    <a:pt x="6886" y="971"/>
                  </a:cubicBezTo>
                  <a:cubicBezTo>
                    <a:pt x="6864" y="927"/>
                    <a:pt x="6842" y="905"/>
                    <a:pt x="6842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42" y="728"/>
                    <a:pt x="6842" y="706"/>
                    <a:pt x="6842" y="706"/>
                  </a:cubicBezTo>
                  <a:cubicBezTo>
                    <a:pt x="6864" y="684"/>
                    <a:pt x="6864" y="640"/>
                    <a:pt x="6842" y="640"/>
                  </a:cubicBezTo>
                  <a:cubicBezTo>
                    <a:pt x="6798" y="530"/>
                    <a:pt x="6754" y="419"/>
                    <a:pt x="6599" y="397"/>
                  </a:cubicBezTo>
                  <a:cubicBezTo>
                    <a:pt x="6511" y="397"/>
                    <a:pt x="6445" y="331"/>
                    <a:pt x="6379" y="265"/>
                  </a:cubicBezTo>
                  <a:cubicBezTo>
                    <a:pt x="6357" y="243"/>
                    <a:pt x="6313" y="221"/>
                    <a:pt x="6291" y="199"/>
                  </a:cubicBezTo>
                  <a:cubicBezTo>
                    <a:pt x="6202" y="177"/>
                    <a:pt x="6136" y="133"/>
                    <a:pt x="6048" y="133"/>
                  </a:cubicBezTo>
                  <a:cubicBezTo>
                    <a:pt x="6004" y="133"/>
                    <a:pt x="5982" y="133"/>
                    <a:pt x="5937" y="110"/>
                  </a:cubicBezTo>
                  <a:cubicBezTo>
                    <a:pt x="5915" y="110"/>
                    <a:pt x="5893" y="88"/>
                    <a:pt x="5871" y="88"/>
                  </a:cubicBezTo>
                  <a:cubicBezTo>
                    <a:pt x="5783" y="88"/>
                    <a:pt x="5717" y="66"/>
                    <a:pt x="5651" y="22"/>
                  </a:cubicBezTo>
                  <a:cubicBezTo>
                    <a:pt x="5606" y="0"/>
                    <a:pt x="5584" y="0"/>
                    <a:pt x="5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958425" y="1106125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51" y="4196"/>
                  </a:moveTo>
                  <a:cubicBezTo>
                    <a:pt x="5363" y="4196"/>
                    <a:pt x="5376" y="4201"/>
                    <a:pt x="5386" y="4211"/>
                  </a:cubicBezTo>
                  <a:cubicBezTo>
                    <a:pt x="5386" y="4233"/>
                    <a:pt x="5386" y="4255"/>
                    <a:pt x="5386" y="4277"/>
                  </a:cubicBezTo>
                  <a:cubicBezTo>
                    <a:pt x="5371" y="4277"/>
                    <a:pt x="5356" y="4287"/>
                    <a:pt x="5341" y="4287"/>
                  </a:cubicBezTo>
                  <a:cubicBezTo>
                    <a:pt x="5334" y="4287"/>
                    <a:pt x="5327" y="4284"/>
                    <a:pt x="5319" y="4277"/>
                  </a:cubicBezTo>
                  <a:cubicBezTo>
                    <a:pt x="5297" y="4277"/>
                    <a:pt x="5297" y="4255"/>
                    <a:pt x="5319" y="4233"/>
                  </a:cubicBezTo>
                  <a:cubicBezTo>
                    <a:pt x="5319" y="4207"/>
                    <a:pt x="5334" y="4196"/>
                    <a:pt x="5351" y="4196"/>
                  </a:cubicBezTo>
                  <a:close/>
                  <a:moveTo>
                    <a:pt x="4790" y="4885"/>
                  </a:moveTo>
                  <a:cubicBezTo>
                    <a:pt x="4804" y="4885"/>
                    <a:pt x="4819" y="4895"/>
                    <a:pt x="4834" y="4895"/>
                  </a:cubicBezTo>
                  <a:cubicBezTo>
                    <a:pt x="4834" y="4917"/>
                    <a:pt x="4856" y="4939"/>
                    <a:pt x="4856" y="4939"/>
                  </a:cubicBezTo>
                  <a:cubicBezTo>
                    <a:pt x="4856" y="4983"/>
                    <a:pt x="4878" y="5005"/>
                    <a:pt x="4856" y="5027"/>
                  </a:cubicBezTo>
                  <a:cubicBezTo>
                    <a:pt x="4834" y="5027"/>
                    <a:pt x="4790" y="5027"/>
                    <a:pt x="4768" y="5005"/>
                  </a:cubicBezTo>
                  <a:cubicBezTo>
                    <a:pt x="4768" y="4983"/>
                    <a:pt x="4745" y="4961"/>
                    <a:pt x="4745" y="4939"/>
                  </a:cubicBezTo>
                  <a:cubicBezTo>
                    <a:pt x="4745" y="4917"/>
                    <a:pt x="4745" y="4895"/>
                    <a:pt x="4768" y="4895"/>
                  </a:cubicBezTo>
                  <a:cubicBezTo>
                    <a:pt x="4775" y="4887"/>
                    <a:pt x="4782" y="4885"/>
                    <a:pt x="4790" y="4885"/>
                  </a:cubicBezTo>
                  <a:close/>
                  <a:moveTo>
                    <a:pt x="4799" y="5176"/>
                  </a:moveTo>
                  <a:cubicBezTo>
                    <a:pt x="4803" y="5176"/>
                    <a:pt x="4807" y="5177"/>
                    <a:pt x="4812" y="5182"/>
                  </a:cubicBezTo>
                  <a:cubicBezTo>
                    <a:pt x="4834" y="5182"/>
                    <a:pt x="4856" y="5226"/>
                    <a:pt x="4856" y="5248"/>
                  </a:cubicBezTo>
                  <a:cubicBezTo>
                    <a:pt x="4834" y="5270"/>
                    <a:pt x="4812" y="5292"/>
                    <a:pt x="4768" y="5292"/>
                  </a:cubicBezTo>
                  <a:cubicBezTo>
                    <a:pt x="4768" y="5292"/>
                    <a:pt x="4768" y="5292"/>
                    <a:pt x="4768" y="5270"/>
                  </a:cubicBezTo>
                  <a:cubicBezTo>
                    <a:pt x="4745" y="5270"/>
                    <a:pt x="4745" y="5270"/>
                    <a:pt x="4745" y="5248"/>
                  </a:cubicBezTo>
                  <a:cubicBezTo>
                    <a:pt x="4745" y="5248"/>
                    <a:pt x="4745" y="5226"/>
                    <a:pt x="4745" y="5226"/>
                  </a:cubicBezTo>
                  <a:cubicBezTo>
                    <a:pt x="4763" y="5208"/>
                    <a:pt x="4781" y="5176"/>
                    <a:pt x="4799" y="5176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4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lnTo>
                    <a:pt x="5187" y="282"/>
                  </a:lnTo>
                  <a:cubicBezTo>
                    <a:pt x="5099" y="326"/>
                    <a:pt x="5054" y="393"/>
                    <a:pt x="5010" y="459"/>
                  </a:cubicBezTo>
                  <a:cubicBezTo>
                    <a:pt x="4966" y="547"/>
                    <a:pt x="4944" y="635"/>
                    <a:pt x="4966" y="746"/>
                  </a:cubicBezTo>
                  <a:cubicBezTo>
                    <a:pt x="5010" y="834"/>
                    <a:pt x="4966" y="900"/>
                    <a:pt x="4856" y="900"/>
                  </a:cubicBezTo>
                  <a:cubicBezTo>
                    <a:pt x="4824" y="908"/>
                    <a:pt x="4791" y="913"/>
                    <a:pt x="4760" y="913"/>
                  </a:cubicBezTo>
                  <a:cubicBezTo>
                    <a:pt x="4706" y="913"/>
                    <a:pt x="4655" y="898"/>
                    <a:pt x="4613" y="856"/>
                  </a:cubicBezTo>
                  <a:cubicBezTo>
                    <a:pt x="4591" y="834"/>
                    <a:pt x="4569" y="834"/>
                    <a:pt x="4525" y="834"/>
                  </a:cubicBezTo>
                  <a:cubicBezTo>
                    <a:pt x="4525" y="878"/>
                    <a:pt x="4525" y="922"/>
                    <a:pt x="4503" y="988"/>
                  </a:cubicBezTo>
                  <a:lnTo>
                    <a:pt x="4370" y="988"/>
                  </a:lnTo>
                  <a:cubicBezTo>
                    <a:pt x="4326" y="1011"/>
                    <a:pt x="4304" y="1033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2"/>
                  </a:cubicBezTo>
                  <a:cubicBezTo>
                    <a:pt x="4260" y="1364"/>
                    <a:pt x="4260" y="1364"/>
                    <a:pt x="4238" y="1386"/>
                  </a:cubicBezTo>
                  <a:cubicBezTo>
                    <a:pt x="4260" y="1408"/>
                    <a:pt x="4282" y="1430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62"/>
                  </a:cubicBezTo>
                  <a:cubicBezTo>
                    <a:pt x="4260" y="1628"/>
                    <a:pt x="4282" y="1695"/>
                    <a:pt x="4282" y="1783"/>
                  </a:cubicBezTo>
                  <a:cubicBezTo>
                    <a:pt x="4282" y="1814"/>
                    <a:pt x="4260" y="1845"/>
                    <a:pt x="4224" y="1845"/>
                  </a:cubicBezTo>
                  <a:cubicBezTo>
                    <a:pt x="4209" y="1845"/>
                    <a:pt x="4191" y="1840"/>
                    <a:pt x="4172" y="1827"/>
                  </a:cubicBezTo>
                  <a:cubicBezTo>
                    <a:pt x="4154" y="1827"/>
                    <a:pt x="4136" y="1799"/>
                    <a:pt x="4119" y="1799"/>
                  </a:cubicBezTo>
                  <a:cubicBezTo>
                    <a:pt x="4114" y="1799"/>
                    <a:pt x="4110" y="1801"/>
                    <a:pt x="4105" y="1805"/>
                  </a:cubicBezTo>
                  <a:cubicBezTo>
                    <a:pt x="4105" y="1849"/>
                    <a:pt x="4105" y="1893"/>
                    <a:pt x="4105" y="1937"/>
                  </a:cubicBezTo>
                  <a:cubicBezTo>
                    <a:pt x="4083" y="2026"/>
                    <a:pt x="4128" y="2070"/>
                    <a:pt x="4172" y="2136"/>
                  </a:cubicBezTo>
                  <a:cubicBezTo>
                    <a:pt x="4194" y="2158"/>
                    <a:pt x="4216" y="2180"/>
                    <a:pt x="4260" y="2202"/>
                  </a:cubicBezTo>
                  <a:cubicBezTo>
                    <a:pt x="4260" y="2224"/>
                    <a:pt x="4282" y="2246"/>
                    <a:pt x="4304" y="2269"/>
                  </a:cubicBezTo>
                  <a:cubicBezTo>
                    <a:pt x="4260" y="2335"/>
                    <a:pt x="4238" y="2379"/>
                    <a:pt x="4216" y="2445"/>
                  </a:cubicBezTo>
                  <a:cubicBezTo>
                    <a:pt x="4128" y="2445"/>
                    <a:pt x="4128" y="2335"/>
                    <a:pt x="4061" y="2313"/>
                  </a:cubicBezTo>
                  <a:lnTo>
                    <a:pt x="4061" y="2313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4" y="2533"/>
                    <a:pt x="3598" y="2577"/>
                  </a:cubicBezTo>
                  <a:cubicBezTo>
                    <a:pt x="3598" y="2600"/>
                    <a:pt x="3598" y="2622"/>
                    <a:pt x="3598" y="2666"/>
                  </a:cubicBezTo>
                  <a:cubicBezTo>
                    <a:pt x="3571" y="2666"/>
                    <a:pt x="3535" y="2632"/>
                    <a:pt x="3502" y="2632"/>
                  </a:cubicBezTo>
                  <a:cubicBezTo>
                    <a:pt x="3481" y="2632"/>
                    <a:pt x="3460" y="2645"/>
                    <a:pt x="3443" y="2688"/>
                  </a:cubicBezTo>
                  <a:cubicBezTo>
                    <a:pt x="3465" y="2710"/>
                    <a:pt x="3465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10" y="2975"/>
                    <a:pt x="3510" y="3085"/>
                    <a:pt x="3510" y="3217"/>
                  </a:cubicBezTo>
                  <a:cubicBezTo>
                    <a:pt x="3488" y="3262"/>
                    <a:pt x="3488" y="3284"/>
                    <a:pt x="3443" y="3284"/>
                  </a:cubicBezTo>
                  <a:cubicBezTo>
                    <a:pt x="3421" y="3284"/>
                    <a:pt x="3377" y="3306"/>
                    <a:pt x="3355" y="3306"/>
                  </a:cubicBezTo>
                  <a:cubicBezTo>
                    <a:pt x="3323" y="3314"/>
                    <a:pt x="3293" y="3319"/>
                    <a:pt x="3265" y="3319"/>
                  </a:cubicBezTo>
                  <a:cubicBezTo>
                    <a:pt x="3215" y="3319"/>
                    <a:pt x="3168" y="3304"/>
                    <a:pt x="3112" y="3262"/>
                  </a:cubicBezTo>
                  <a:cubicBezTo>
                    <a:pt x="3112" y="3246"/>
                    <a:pt x="3101" y="3230"/>
                    <a:pt x="3087" y="3230"/>
                  </a:cubicBezTo>
                  <a:cubicBezTo>
                    <a:pt x="3081" y="3230"/>
                    <a:pt x="3075" y="3233"/>
                    <a:pt x="3068" y="3240"/>
                  </a:cubicBezTo>
                  <a:cubicBezTo>
                    <a:pt x="3068" y="3262"/>
                    <a:pt x="3068" y="3262"/>
                    <a:pt x="3090" y="3284"/>
                  </a:cubicBezTo>
                  <a:cubicBezTo>
                    <a:pt x="3112" y="3306"/>
                    <a:pt x="3134" y="3328"/>
                    <a:pt x="3179" y="3350"/>
                  </a:cubicBezTo>
                  <a:cubicBezTo>
                    <a:pt x="3223" y="3438"/>
                    <a:pt x="3201" y="3526"/>
                    <a:pt x="3112" y="3571"/>
                  </a:cubicBezTo>
                  <a:cubicBezTo>
                    <a:pt x="3068" y="3593"/>
                    <a:pt x="3024" y="3615"/>
                    <a:pt x="2980" y="3637"/>
                  </a:cubicBezTo>
                  <a:cubicBezTo>
                    <a:pt x="2958" y="3637"/>
                    <a:pt x="2914" y="3659"/>
                    <a:pt x="2914" y="3703"/>
                  </a:cubicBezTo>
                  <a:cubicBezTo>
                    <a:pt x="2870" y="3791"/>
                    <a:pt x="2803" y="3858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55"/>
                  </a:cubicBezTo>
                  <a:cubicBezTo>
                    <a:pt x="2781" y="4277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5" y="4520"/>
                  </a:cubicBezTo>
                  <a:cubicBezTo>
                    <a:pt x="2825" y="4542"/>
                    <a:pt x="2848" y="4564"/>
                    <a:pt x="2848" y="4586"/>
                  </a:cubicBezTo>
                  <a:cubicBezTo>
                    <a:pt x="2870" y="4652"/>
                    <a:pt x="2848" y="4718"/>
                    <a:pt x="2781" y="4762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1" y="4873"/>
                    <a:pt x="2671" y="4961"/>
                    <a:pt x="2605" y="5005"/>
                  </a:cubicBezTo>
                  <a:lnTo>
                    <a:pt x="2494" y="5005"/>
                  </a:lnTo>
                  <a:cubicBezTo>
                    <a:pt x="2516" y="5049"/>
                    <a:pt x="2516" y="5071"/>
                    <a:pt x="2539" y="5093"/>
                  </a:cubicBezTo>
                  <a:cubicBezTo>
                    <a:pt x="2649" y="5160"/>
                    <a:pt x="2693" y="5292"/>
                    <a:pt x="2803" y="5380"/>
                  </a:cubicBezTo>
                  <a:cubicBezTo>
                    <a:pt x="2848" y="5402"/>
                    <a:pt x="2825" y="5469"/>
                    <a:pt x="2781" y="5469"/>
                  </a:cubicBezTo>
                  <a:cubicBezTo>
                    <a:pt x="2737" y="5469"/>
                    <a:pt x="2693" y="5491"/>
                    <a:pt x="2649" y="5535"/>
                  </a:cubicBezTo>
                  <a:cubicBezTo>
                    <a:pt x="2649" y="5557"/>
                    <a:pt x="2627" y="5557"/>
                    <a:pt x="2627" y="5557"/>
                  </a:cubicBezTo>
                  <a:cubicBezTo>
                    <a:pt x="2539" y="5579"/>
                    <a:pt x="2516" y="5645"/>
                    <a:pt x="2494" y="5733"/>
                  </a:cubicBezTo>
                  <a:cubicBezTo>
                    <a:pt x="2494" y="5755"/>
                    <a:pt x="2472" y="5778"/>
                    <a:pt x="2472" y="5800"/>
                  </a:cubicBezTo>
                  <a:cubicBezTo>
                    <a:pt x="2446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822"/>
                    <a:pt x="2318" y="5800"/>
                    <a:pt x="2296" y="5800"/>
                  </a:cubicBezTo>
                  <a:cubicBezTo>
                    <a:pt x="2287" y="5790"/>
                    <a:pt x="2277" y="5785"/>
                    <a:pt x="2268" y="5785"/>
                  </a:cubicBezTo>
                  <a:cubicBezTo>
                    <a:pt x="2255" y="5785"/>
                    <a:pt x="2243" y="5796"/>
                    <a:pt x="2230" y="5822"/>
                  </a:cubicBezTo>
                  <a:cubicBezTo>
                    <a:pt x="2252" y="5844"/>
                    <a:pt x="2274" y="5866"/>
                    <a:pt x="2274" y="5888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5" y="6045"/>
                    <a:pt x="2298" y="6101"/>
                    <a:pt x="2250" y="6101"/>
                  </a:cubicBezTo>
                  <a:cubicBezTo>
                    <a:pt x="2237" y="6101"/>
                    <a:pt x="2222" y="6096"/>
                    <a:pt x="2208" y="6087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63"/>
                    <a:pt x="1764" y="6163"/>
                  </a:cubicBezTo>
                  <a:cubicBezTo>
                    <a:pt x="1729" y="6163"/>
                    <a:pt x="1693" y="6153"/>
                    <a:pt x="1656" y="6131"/>
                  </a:cubicBezTo>
                  <a:cubicBezTo>
                    <a:pt x="1656" y="6175"/>
                    <a:pt x="1656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5"/>
                    <a:pt x="1352" y="6515"/>
                  </a:cubicBezTo>
                  <a:cubicBezTo>
                    <a:pt x="1337" y="6515"/>
                    <a:pt x="1320" y="6512"/>
                    <a:pt x="1303" y="6506"/>
                  </a:cubicBezTo>
                  <a:cubicBezTo>
                    <a:pt x="1281" y="6506"/>
                    <a:pt x="1281" y="6484"/>
                    <a:pt x="1259" y="6484"/>
                  </a:cubicBezTo>
                  <a:cubicBezTo>
                    <a:pt x="1214" y="6484"/>
                    <a:pt x="1192" y="6484"/>
                    <a:pt x="1170" y="6528"/>
                  </a:cubicBezTo>
                  <a:cubicBezTo>
                    <a:pt x="1148" y="6550"/>
                    <a:pt x="1148" y="6594"/>
                    <a:pt x="1148" y="6638"/>
                  </a:cubicBezTo>
                  <a:cubicBezTo>
                    <a:pt x="1170" y="6660"/>
                    <a:pt x="1170" y="6704"/>
                    <a:pt x="1170" y="6727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91"/>
                    <a:pt x="1413" y="7058"/>
                    <a:pt x="1325" y="7124"/>
                  </a:cubicBezTo>
                  <a:cubicBezTo>
                    <a:pt x="1259" y="7146"/>
                    <a:pt x="1236" y="7190"/>
                    <a:pt x="1259" y="7256"/>
                  </a:cubicBezTo>
                  <a:cubicBezTo>
                    <a:pt x="1259" y="7300"/>
                    <a:pt x="1259" y="7322"/>
                    <a:pt x="1259" y="7367"/>
                  </a:cubicBezTo>
                  <a:cubicBezTo>
                    <a:pt x="1259" y="7389"/>
                    <a:pt x="1259" y="7433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52"/>
                  </a:cubicBezTo>
                  <a:cubicBezTo>
                    <a:pt x="1347" y="7896"/>
                    <a:pt x="1303" y="7940"/>
                    <a:pt x="1259" y="7985"/>
                  </a:cubicBezTo>
                  <a:cubicBezTo>
                    <a:pt x="1236" y="8007"/>
                    <a:pt x="1214" y="8051"/>
                    <a:pt x="1214" y="8095"/>
                  </a:cubicBezTo>
                  <a:cubicBezTo>
                    <a:pt x="1214" y="8117"/>
                    <a:pt x="1192" y="8139"/>
                    <a:pt x="1192" y="8161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48" y="8227"/>
                    <a:pt x="1170" y="8249"/>
                    <a:pt x="1192" y="8249"/>
                  </a:cubicBezTo>
                  <a:cubicBezTo>
                    <a:pt x="1214" y="8271"/>
                    <a:pt x="1236" y="8271"/>
                    <a:pt x="1259" y="8293"/>
                  </a:cubicBezTo>
                  <a:cubicBezTo>
                    <a:pt x="1303" y="8316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58"/>
                    <a:pt x="1038" y="8580"/>
                    <a:pt x="972" y="8580"/>
                  </a:cubicBezTo>
                  <a:cubicBezTo>
                    <a:pt x="905" y="8602"/>
                    <a:pt x="861" y="8647"/>
                    <a:pt x="817" y="8691"/>
                  </a:cubicBezTo>
                  <a:cubicBezTo>
                    <a:pt x="773" y="8735"/>
                    <a:pt x="707" y="8801"/>
                    <a:pt x="641" y="8845"/>
                  </a:cubicBezTo>
                  <a:cubicBezTo>
                    <a:pt x="596" y="8867"/>
                    <a:pt x="552" y="8911"/>
                    <a:pt x="530" y="8978"/>
                  </a:cubicBezTo>
                  <a:cubicBezTo>
                    <a:pt x="530" y="9022"/>
                    <a:pt x="486" y="9044"/>
                    <a:pt x="442" y="9044"/>
                  </a:cubicBezTo>
                  <a:cubicBezTo>
                    <a:pt x="398" y="9022"/>
                    <a:pt x="354" y="9022"/>
                    <a:pt x="310" y="9022"/>
                  </a:cubicBezTo>
                  <a:cubicBezTo>
                    <a:pt x="302" y="9014"/>
                    <a:pt x="292" y="9012"/>
                    <a:pt x="282" y="9012"/>
                  </a:cubicBezTo>
                  <a:cubicBezTo>
                    <a:pt x="260" y="9012"/>
                    <a:pt x="236" y="9022"/>
                    <a:pt x="221" y="9022"/>
                  </a:cubicBezTo>
                  <a:cubicBezTo>
                    <a:pt x="133" y="9110"/>
                    <a:pt x="67" y="9176"/>
                    <a:pt x="23" y="9287"/>
                  </a:cubicBezTo>
                  <a:cubicBezTo>
                    <a:pt x="1" y="9331"/>
                    <a:pt x="1" y="9397"/>
                    <a:pt x="23" y="9441"/>
                  </a:cubicBezTo>
                  <a:cubicBezTo>
                    <a:pt x="89" y="9529"/>
                    <a:pt x="155" y="9640"/>
                    <a:pt x="221" y="9750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49"/>
                    <a:pt x="199" y="10037"/>
                    <a:pt x="89" y="10081"/>
                  </a:cubicBezTo>
                  <a:lnTo>
                    <a:pt x="67" y="10081"/>
                  </a:lnTo>
                  <a:cubicBezTo>
                    <a:pt x="23" y="10147"/>
                    <a:pt x="1" y="10191"/>
                    <a:pt x="67" y="10258"/>
                  </a:cubicBezTo>
                  <a:cubicBezTo>
                    <a:pt x="111" y="10324"/>
                    <a:pt x="177" y="10390"/>
                    <a:pt x="265" y="10412"/>
                  </a:cubicBezTo>
                  <a:cubicBezTo>
                    <a:pt x="310" y="10434"/>
                    <a:pt x="354" y="10478"/>
                    <a:pt x="376" y="10500"/>
                  </a:cubicBezTo>
                  <a:cubicBezTo>
                    <a:pt x="420" y="10522"/>
                    <a:pt x="442" y="10567"/>
                    <a:pt x="464" y="10589"/>
                  </a:cubicBezTo>
                  <a:cubicBezTo>
                    <a:pt x="508" y="10677"/>
                    <a:pt x="574" y="10743"/>
                    <a:pt x="663" y="10787"/>
                  </a:cubicBezTo>
                  <a:cubicBezTo>
                    <a:pt x="751" y="10831"/>
                    <a:pt x="839" y="10854"/>
                    <a:pt x="905" y="10942"/>
                  </a:cubicBezTo>
                  <a:lnTo>
                    <a:pt x="994" y="10942"/>
                  </a:lnTo>
                  <a:cubicBezTo>
                    <a:pt x="1060" y="10942"/>
                    <a:pt x="1082" y="10920"/>
                    <a:pt x="1126" y="10898"/>
                  </a:cubicBezTo>
                  <a:cubicBezTo>
                    <a:pt x="1148" y="10876"/>
                    <a:pt x="1170" y="10831"/>
                    <a:pt x="1192" y="10831"/>
                  </a:cubicBezTo>
                  <a:cubicBezTo>
                    <a:pt x="1281" y="10809"/>
                    <a:pt x="1347" y="10743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7"/>
                    <a:pt x="1413" y="10545"/>
                  </a:cubicBezTo>
                  <a:cubicBezTo>
                    <a:pt x="1435" y="10545"/>
                    <a:pt x="1457" y="10545"/>
                    <a:pt x="1479" y="10522"/>
                  </a:cubicBezTo>
                  <a:cubicBezTo>
                    <a:pt x="1612" y="10500"/>
                    <a:pt x="1634" y="10478"/>
                    <a:pt x="1656" y="10324"/>
                  </a:cubicBezTo>
                  <a:cubicBezTo>
                    <a:pt x="1656" y="10255"/>
                    <a:pt x="1669" y="10199"/>
                    <a:pt x="1717" y="10199"/>
                  </a:cubicBezTo>
                  <a:cubicBezTo>
                    <a:pt x="1731" y="10199"/>
                    <a:pt x="1747" y="10204"/>
                    <a:pt x="1766" y="10214"/>
                  </a:cubicBezTo>
                  <a:lnTo>
                    <a:pt x="1810" y="10214"/>
                  </a:lnTo>
                  <a:cubicBezTo>
                    <a:pt x="1854" y="10214"/>
                    <a:pt x="1876" y="10214"/>
                    <a:pt x="1899" y="10169"/>
                  </a:cubicBezTo>
                  <a:cubicBezTo>
                    <a:pt x="1932" y="10102"/>
                    <a:pt x="1966" y="10073"/>
                    <a:pt x="2019" y="10073"/>
                  </a:cubicBezTo>
                  <a:cubicBezTo>
                    <a:pt x="2036" y="10073"/>
                    <a:pt x="2054" y="10076"/>
                    <a:pt x="2075" y="10081"/>
                  </a:cubicBezTo>
                  <a:lnTo>
                    <a:pt x="2119" y="10081"/>
                  </a:lnTo>
                  <a:cubicBezTo>
                    <a:pt x="2141" y="10037"/>
                    <a:pt x="2185" y="9993"/>
                    <a:pt x="2185" y="9949"/>
                  </a:cubicBezTo>
                  <a:cubicBezTo>
                    <a:pt x="2230" y="9882"/>
                    <a:pt x="2252" y="9838"/>
                    <a:pt x="2318" y="9838"/>
                  </a:cubicBezTo>
                  <a:cubicBezTo>
                    <a:pt x="2340" y="9838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6" y="9728"/>
                  </a:cubicBezTo>
                  <a:cubicBezTo>
                    <a:pt x="2583" y="9706"/>
                    <a:pt x="2649" y="9662"/>
                    <a:pt x="2693" y="9596"/>
                  </a:cubicBezTo>
                  <a:cubicBezTo>
                    <a:pt x="2715" y="9551"/>
                    <a:pt x="2759" y="9507"/>
                    <a:pt x="2781" y="9441"/>
                  </a:cubicBezTo>
                  <a:cubicBezTo>
                    <a:pt x="2825" y="9397"/>
                    <a:pt x="2870" y="9331"/>
                    <a:pt x="2936" y="9309"/>
                  </a:cubicBezTo>
                  <a:cubicBezTo>
                    <a:pt x="2980" y="9287"/>
                    <a:pt x="2980" y="9242"/>
                    <a:pt x="3002" y="9176"/>
                  </a:cubicBezTo>
                  <a:cubicBezTo>
                    <a:pt x="3024" y="9088"/>
                    <a:pt x="3024" y="8978"/>
                    <a:pt x="3046" y="8889"/>
                  </a:cubicBezTo>
                  <a:cubicBezTo>
                    <a:pt x="3046" y="8845"/>
                    <a:pt x="3068" y="8801"/>
                    <a:pt x="3112" y="8779"/>
                  </a:cubicBezTo>
                  <a:cubicBezTo>
                    <a:pt x="3120" y="8771"/>
                    <a:pt x="3134" y="8766"/>
                    <a:pt x="3149" y="8766"/>
                  </a:cubicBezTo>
                  <a:cubicBezTo>
                    <a:pt x="3174" y="8766"/>
                    <a:pt x="3201" y="8781"/>
                    <a:pt x="3201" y="8823"/>
                  </a:cubicBezTo>
                  <a:cubicBezTo>
                    <a:pt x="3218" y="8823"/>
                    <a:pt x="3208" y="8851"/>
                    <a:pt x="3225" y="8851"/>
                  </a:cubicBezTo>
                  <a:cubicBezTo>
                    <a:pt x="3230" y="8851"/>
                    <a:pt x="3236" y="8850"/>
                    <a:pt x="3245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45" y="8713"/>
                    <a:pt x="3245" y="8669"/>
                    <a:pt x="3223" y="8625"/>
                  </a:cubicBezTo>
                  <a:cubicBezTo>
                    <a:pt x="3201" y="8558"/>
                    <a:pt x="3179" y="8492"/>
                    <a:pt x="3267" y="8448"/>
                  </a:cubicBezTo>
                  <a:cubicBezTo>
                    <a:pt x="3267" y="8426"/>
                    <a:pt x="3267" y="8404"/>
                    <a:pt x="3267" y="8382"/>
                  </a:cubicBezTo>
                  <a:cubicBezTo>
                    <a:pt x="3267" y="8360"/>
                    <a:pt x="3267" y="8316"/>
                    <a:pt x="3267" y="8293"/>
                  </a:cubicBezTo>
                  <a:cubicBezTo>
                    <a:pt x="3267" y="8249"/>
                    <a:pt x="3267" y="8205"/>
                    <a:pt x="3289" y="8205"/>
                  </a:cubicBezTo>
                  <a:cubicBezTo>
                    <a:pt x="3377" y="8161"/>
                    <a:pt x="3377" y="8095"/>
                    <a:pt x="3377" y="8051"/>
                  </a:cubicBezTo>
                  <a:cubicBezTo>
                    <a:pt x="3443" y="7985"/>
                    <a:pt x="3443" y="7985"/>
                    <a:pt x="3465" y="7896"/>
                  </a:cubicBezTo>
                  <a:cubicBezTo>
                    <a:pt x="3465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21" y="7808"/>
                  </a:cubicBezTo>
                  <a:cubicBezTo>
                    <a:pt x="3465" y="7764"/>
                    <a:pt x="3488" y="7698"/>
                    <a:pt x="3465" y="7653"/>
                  </a:cubicBezTo>
                  <a:cubicBezTo>
                    <a:pt x="3421" y="7565"/>
                    <a:pt x="3421" y="7455"/>
                    <a:pt x="3399" y="7344"/>
                  </a:cubicBezTo>
                  <a:cubicBezTo>
                    <a:pt x="3399" y="7344"/>
                    <a:pt x="3399" y="7322"/>
                    <a:pt x="3421" y="7278"/>
                  </a:cubicBezTo>
                  <a:cubicBezTo>
                    <a:pt x="3443" y="7300"/>
                    <a:pt x="3488" y="7322"/>
                    <a:pt x="3510" y="7344"/>
                  </a:cubicBezTo>
                  <a:cubicBezTo>
                    <a:pt x="3554" y="7300"/>
                    <a:pt x="3598" y="7278"/>
                    <a:pt x="3642" y="7234"/>
                  </a:cubicBezTo>
                  <a:cubicBezTo>
                    <a:pt x="3642" y="7190"/>
                    <a:pt x="3642" y="7168"/>
                    <a:pt x="3664" y="7124"/>
                  </a:cubicBezTo>
                  <a:cubicBezTo>
                    <a:pt x="3679" y="7124"/>
                    <a:pt x="3684" y="7114"/>
                    <a:pt x="3692" y="7114"/>
                  </a:cubicBezTo>
                  <a:cubicBezTo>
                    <a:pt x="3696" y="7114"/>
                    <a:pt x="3701" y="7116"/>
                    <a:pt x="3708" y="7124"/>
                  </a:cubicBezTo>
                  <a:cubicBezTo>
                    <a:pt x="3730" y="7124"/>
                    <a:pt x="3752" y="7124"/>
                    <a:pt x="3797" y="7146"/>
                  </a:cubicBezTo>
                  <a:cubicBezTo>
                    <a:pt x="3808" y="7150"/>
                    <a:pt x="3819" y="7152"/>
                    <a:pt x="3829" y="7152"/>
                  </a:cubicBezTo>
                  <a:cubicBezTo>
                    <a:pt x="3877" y="7152"/>
                    <a:pt x="3907" y="7112"/>
                    <a:pt x="3907" y="7058"/>
                  </a:cubicBezTo>
                  <a:cubicBezTo>
                    <a:pt x="3907" y="7036"/>
                    <a:pt x="3907" y="7013"/>
                    <a:pt x="3907" y="6991"/>
                  </a:cubicBezTo>
                  <a:cubicBezTo>
                    <a:pt x="3973" y="6991"/>
                    <a:pt x="4039" y="6969"/>
                    <a:pt x="4083" y="6903"/>
                  </a:cubicBezTo>
                  <a:cubicBezTo>
                    <a:pt x="4105" y="6881"/>
                    <a:pt x="4150" y="6859"/>
                    <a:pt x="4194" y="6859"/>
                  </a:cubicBezTo>
                  <a:cubicBezTo>
                    <a:pt x="4238" y="6859"/>
                    <a:pt x="4260" y="6881"/>
                    <a:pt x="4304" y="6881"/>
                  </a:cubicBezTo>
                  <a:cubicBezTo>
                    <a:pt x="4326" y="6881"/>
                    <a:pt x="4348" y="6881"/>
                    <a:pt x="4370" y="6859"/>
                  </a:cubicBezTo>
                  <a:cubicBezTo>
                    <a:pt x="4370" y="6837"/>
                    <a:pt x="4370" y="6815"/>
                    <a:pt x="4348" y="6815"/>
                  </a:cubicBezTo>
                  <a:cubicBezTo>
                    <a:pt x="4326" y="6749"/>
                    <a:pt x="4326" y="6727"/>
                    <a:pt x="4370" y="6682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506"/>
                    <a:pt x="4437" y="6462"/>
                    <a:pt x="4414" y="6418"/>
                  </a:cubicBezTo>
                  <a:cubicBezTo>
                    <a:pt x="4370" y="6373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7" y="6293"/>
                    <a:pt x="4484" y="6314"/>
                    <a:pt x="4508" y="6314"/>
                  </a:cubicBezTo>
                  <a:cubicBezTo>
                    <a:pt x="4525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109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32"/>
                    <a:pt x="4503" y="5910"/>
                  </a:cubicBezTo>
                  <a:cubicBezTo>
                    <a:pt x="4547" y="5866"/>
                    <a:pt x="4591" y="5844"/>
                    <a:pt x="4613" y="5800"/>
                  </a:cubicBezTo>
                  <a:cubicBezTo>
                    <a:pt x="4657" y="5755"/>
                    <a:pt x="4657" y="5689"/>
                    <a:pt x="4679" y="5645"/>
                  </a:cubicBezTo>
                  <a:cubicBezTo>
                    <a:pt x="4768" y="5623"/>
                    <a:pt x="4790" y="5557"/>
                    <a:pt x="4812" y="5491"/>
                  </a:cubicBezTo>
                  <a:cubicBezTo>
                    <a:pt x="4822" y="5486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9"/>
                  </a:cubicBezTo>
                  <a:cubicBezTo>
                    <a:pt x="4944" y="5447"/>
                    <a:pt x="4944" y="5447"/>
                    <a:pt x="4922" y="5447"/>
                  </a:cubicBezTo>
                  <a:cubicBezTo>
                    <a:pt x="4878" y="5358"/>
                    <a:pt x="4878" y="5314"/>
                    <a:pt x="4944" y="5248"/>
                  </a:cubicBezTo>
                  <a:cubicBezTo>
                    <a:pt x="4988" y="5204"/>
                    <a:pt x="4988" y="5182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51"/>
                    <a:pt x="5010" y="4762"/>
                    <a:pt x="5054" y="4718"/>
                  </a:cubicBezTo>
                  <a:cubicBezTo>
                    <a:pt x="5099" y="4674"/>
                    <a:pt x="5099" y="4630"/>
                    <a:pt x="5099" y="4586"/>
                  </a:cubicBezTo>
                  <a:cubicBezTo>
                    <a:pt x="5077" y="4475"/>
                    <a:pt x="5143" y="4409"/>
                    <a:pt x="5253" y="4409"/>
                  </a:cubicBezTo>
                  <a:lnTo>
                    <a:pt x="5319" y="4409"/>
                  </a:lnTo>
                  <a:cubicBezTo>
                    <a:pt x="5341" y="4409"/>
                    <a:pt x="5363" y="4387"/>
                    <a:pt x="5386" y="4365"/>
                  </a:cubicBezTo>
                  <a:cubicBezTo>
                    <a:pt x="5452" y="4299"/>
                    <a:pt x="5518" y="4233"/>
                    <a:pt x="5452" y="4122"/>
                  </a:cubicBezTo>
                  <a:cubicBezTo>
                    <a:pt x="5452" y="4100"/>
                    <a:pt x="5452" y="4078"/>
                    <a:pt x="5452" y="4078"/>
                  </a:cubicBezTo>
                  <a:cubicBezTo>
                    <a:pt x="5430" y="4056"/>
                    <a:pt x="5452" y="4012"/>
                    <a:pt x="5496" y="4012"/>
                  </a:cubicBezTo>
                  <a:cubicBezTo>
                    <a:pt x="5518" y="4012"/>
                    <a:pt x="5540" y="4012"/>
                    <a:pt x="5584" y="3990"/>
                  </a:cubicBezTo>
                  <a:cubicBezTo>
                    <a:pt x="5628" y="3880"/>
                    <a:pt x="5672" y="3791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71" y="3637"/>
                  </a:ln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25"/>
                    <a:pt x="6003" y="3703"/>
                    <a:pt x="6003" y="3681"/>
                  </a:cubicBezTo>
                  <a:cubicBezTo>
                    <a:pt x="6026" y="3659"/>
                    <a:pt x="6003" y="3615"/>
                    <a:pt x="6026" y="3593"/>
                  </a:cubicBezTo>
                  <a:cubicBezTo>
                    <a:pt x="6041" y="3545"/>
                    <a:pt x="6069" y="3509"/>
                    <a:pt x="6108" y="3509"/>
                  </a:cubicBezTo>
                  <a:cubicBezTo>
                    <a:pt x="6123" y="3509"/>
                    <a:pt x="6139" y="3514"/>
                    <a:pt x="6158" y="3526"/>
                  </a:cubicBezTo>
                  <a:cubicBezTo>
                    <a:pt x="6202" y="3526"/>
                    <a:pt x="6224" y="3549"/>
                    <a:pt x="6246" y="3571"/>
                  </a:cubicBezTo>
                  <a:cubicBezTo>
                    <a:pt x="6290" y="3460"/>
                    <a:pt x="6180" y="3460"/>
                    <a:pt x="6136" y="3438"/>
                  </a:cubicBezTo>
                  <a:cubicBezTo>
                    <a:pt x="6158" y="3350"/>
                    <a:pt x="6158" y="3350"/>
                    <a:pt x="6202" y="3284"/>
                  </a:cubicBezTo>
                  <a:cubicBezTo>
                    <a:pt x="6224" y="3306"/>
                    <a:pt x="6224" y="3306"/>
                    <a:pt x="6246" y="3306"/>
                  </a:cubicBezTo>
                  <a:lnTo>
                    <a:pt x="6290" y="3306"/>
                  </a:lnTo>
                  <a:cubicBezTo>
                    <a:pt x="6290" y="3284"/>
                    <a:pt x="6290" y="3262"/>
                    <a:pt x="6268" y="3240"/>
                  </a:cubicBezTo>
                  <a:cubicBezTo>
                    <a:pt x="6268" y="3240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46" y="2997"/>
                    <a:pt x="6263" y="2986"/>
                    <a:pt x="6282" y="2986"/>
                  </a:cubicBezTo>
                  <a:cubicBezTo>
                    <a:pt x="6301" y="2986"/>
                    <a:pt x="6323" y="2997"/>
                    <a:pt x="6357" y="3019"/>
                  </a:cubicBezTo>
                  <a:lnTo>
                    <a:pt x="6379" y="3019"/>
                  </a:lnTo>
                  <a:cubicBezTo>
                    <a:pt x="6423" y="2975"/>
                    <a:pt x="6423" y="2931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710"/>
                  </a:cubicBezTo>
                  <a:cubicBezTo>
                    <a:pt x="6445" y="2644"/>
                    <a:pt x="6423" y="2577"/>
                    <a:pt x="6423" y="2533"/>
                  </a:cubicBezTo>
                  <a:cubicBezTo>
                    <a:pt x="6533" y="2467"/>
                    <a:pt x="6533" y="2467"/>
                    <a:pt x="6577" y="2379"/>
                  </a:cubicBezTo>
                  <a:cubicBezTo>
                    <a:pt x="6599" y="2335"/>
                    <a:pt x="6621" y="2291"/>
                    <a:pt x="6666" y="2269"/>
                  </a:cubicBezTo>
                  <a:cubicBezTo>
                    <a:pt x="6688" y="2246"/>
                    <a:pt x="6688" y="2224"/>
                    <a:pt x="6710" y="2224"/>
                  </a:cubicBezTo>
                  <a:cubicBezTo>
                    <a:pt x="6776" y="2158"/>
                    <a:pt x="6798" y="2114"/>
                    <a:pt x="6732" y="2048"/>
                  </a:cubicBezTo>
                  <a:cubicBezTo>
                    <a:pt x="6688" y="1960"/>
                    <a:pt x="6666" y="1893"/>
                    <a:pt x="6643" y="1805"/>
                  </a:cubicBezTo>
                  <a:cubicBezTo>
                    <a:pt x="6621" y="1739"/>
                    <a:pt x="6599" y="1673"/>
                    <a:pt x="6555" y="1628"/>
                  </a:cubicBezTo>
                  <a:cubicBezTo>
                    <a:pt x="6511" y="1562"/>
                    <a:pt x="6533" y="1518"/>
                    <a:pt x="6555" y="1452"/>
                  </a:cubicBezTo>
                  <a:cubicBezTo>
                    <a:pt x="6599" y="1408"/>
                    <a:pt x="6754" y="1231"/>
                    <a:pt x="6798" y="1187"/>
                  </a:cubicBezTo>
                  <a:lnTo>
                    <a:pt x="6820" y="1187"/>
                  </a:lnTo>
                  <a:cubicBezTo>
                    <a:pt x="6886" y="1121"/>
                    <a:pt x="6908" y="1055"/>
                    <a:pt x="6864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20" y="746"/>
                    <a:pt x="6842" y="724"/>
                    <a:pt x="6842" y="702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47"/>
                    <a:pt x="6732" y="437"/>
                    <a:pt x="6599" y="415"/>
                  </a:cubicBezTo>
                  <a:cubicBezTo>
                    <a:pt x="6511" y="393"/>
                    <a:pt x="6423" y="348"/>
                    <a:pt x="6379" y="282"/>
                  </a:cubicBezTo>
                  <a:cubicBezTo>
                    <a:pt x="6357" y="238"/>
                    <a:pt x="6312" y="216"/>
                    <a:pt x="6290" y="216"/>
                  </a:cubicBezTo>
                  <a:cubicBezTo>
                    <a:pt x="6202" y="172"/>
                    <a:pt x="6136" y="150"/>
                    <a:pt x="6048" y="150"/>
                  </a:cubicBezTo>
                  <a:cubicBezTo>
                    <a:pt x="6003" y="150"/>
                    <a:pt x="5981" y="128"/>
                    <a:pt x="5937" y="128"/>
                  </a:cubicBezTo>
                  <a:cubicBezTo>
                    <a:pt x="5915" y="106"/>
                    <a:pt x="5893" y="84"/>
                    <a:pt x="5849" y="84"/>
                  </a:cubicBezTo>
                  <a:cubicBezTo>
                    <a:pt x="5783" y="84"/>
                    <a:pt x="5694" y="62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131675" y="10277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0" y="4194"/>
                  </a:moveTo>
                  <a:cubicBezTo>
                    <a:pt x="5374" y="4194"/>
                    <a:pt x="5385" y="4200"/>
                    <a:pt x="5385" y="4211"/>
                  </a:cubicBezTo>
                  <a:cubicBezTo>
                    <a:pt x="5407" y="4233"/>
                    <a:pt x="5407" y="4255"/>
                    <a:pt x="5407" y="4277"/>
                  </a:cubicBezTo>
                  <a:lnTo>
                    <a:pt x="5341" y="4277"/>
                  </a:lnTo>
                  <a:cubicBezTo>
                    <a:pt x="5319" y="4277"/>
                    <a:pt x="5319" y="4233"/>
                    <a:pt x="5319" y="4211"/>
                  </a:cubicBezTo>
                  <a:cubicBezTo>
                    <a:pt x="5330" y="4200"/>
                    <a:pt x="5347" y="4194"/>
                    <a:pt x="5360" y="4194"/>
                  </a:cubicBezTo>
                  <a:close/>
                  <a:moveTo>
                    <a:pt x="4767" y="4873"/>
                  </a:moveTo>
                  <a:cubicBezTo>
                    <a:pt x="4789" y="4873"/>
                    <a:pt x="4812" y="4895"/>
                    <a:pt x="4834" y="4895"/>
                  </a:cubicBezTo>
                  <a:cubicBezTo>
                    <a:pt x="4856" y="4917"/>
                    <a:pt x="4856" y="4917"/>
                    <a:pt x="4856" y="4939"/>
                  </a:cubicBezTo>
                  <a:cubicBezTo>
                    <a:pt x="4878" y="4961"/>
                    <a:pt x="4878" y="5005"/>
                    <a:pt x="4856" y="5027"/>
                  </a:cubicBezTo>
                  <a:cubicBezTo>
                    <a:pt x="4834" y="5027"/>
                    <a:pt x="4812" y="5005"/>
                    <a:pt x="4789" y="5005"/>
                  </a:cubicBezTo>
                  <a:cubicBezTo>
                    <a:pt x="4767" y="4983"/>
                    <a:pt x="4745" y="4961"/>
                    <a:pt x="4745" y="4939"/>
                  </a:cubicBezTo>
                  <a:cubicBezTo>
                    <a:pt x="4745" y="4917"/>
                    <a:pt x="4767" y="4895"/>
                    <a:pt x="4767" y="4873"/>
                  </a:cubicBezTo>
                  <a:close/>
                  <a:moveTo>
                    <a:pt x="4804" y="5173"/>
                  </a:moveTo>
                  <a:cubicBezTo>
                    <a:pt x="4812" y="5173"/>
                    <a:pt x="4821" y="5175"/>
                    <a:pt x="4834" y="5182"/>
                  </a:cubicBezTo>
                  <a:cubicBezTo>
                    <a:pt x="4856" y="5182"/>
                    <a:pt x="4878" y="5204"/>
                    <a:pt x="4856" y="5248"/>
                  </a:cubicBezTo>
                  <a:cubicBezTo>
                    <a:pt x="4856" y="5270"/>
                    <a:pt x="4812" y="5292"/>
                    <a:pt x="4789" y="5292"/>
                  </a:cubicBezTo>
                  <a:cubicBezTo>
                    <a:pt x="4789" y="5270"/>
                    <a:pt x="4767" y="5270"/>
                    <a:pt x="4767" y="5270"/>
                  </a:cubicBezTo>
                  <a:cubicBezTo>
                    <a:pt x="4767" y="5270"/>
                    <a:pt x="4767" y="5270"/>
                    <a:pt x="4767" y="5248"/>
                  </a:cubicBezTo>
                  <a:cubicBezTo>
                    <a:pt x="4767" y="5248"/>
                    <a:pt x="4767" y="5226"/>
                    <a:pt x="4767" y="5204"/>
                  </a:cubicBezTo>
                  <a:cubicBezTo>
                    <a:pt x="4783" y="5188"/>
                    <a:pt x="4788" y="5173"/>
                    <a:pt x="4804" y="5173"/>
                  </a:cubicBezTo>
                  <a:close/>
                  <a:moveTo>
                    <a:pt x="5595" y="1"/>
                  </a:moveTo>
                  <a:cubicBezTo>
                    <a:pt x="5578" y="1"/>
                    <a:pt x="5562" y="7"/>
                    <a:pt x="5540" y="18"/>
                  </a:cubicBezTo>
                  <a:cubicBezTo>
                    <a:pt x="5518" y="18"/>
                    <a:pt x="5496" y="40"/>
                    <a:pt x="5474" y="40"/>
                  </a:cubicBezTo>
                  <a:cubicBezTo>
                    <a:pt x="5385" y="62"/>
                    <a:pt x="5341" y="128"/>
                    <a:pt x="5319" y="216"/>
                  </a:cubicBezTo>
                  <a:cubicBezTo>
                    <a:pt x="5297" y="238"/>
                    <a:pt x="5275" y="260"/>
                    <a:pt x="5275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120" y="327"/>
                    <a:pt x="5076" y="393"/>
                    <a:pt x="5032" y="459"/>
                  </a:cubicBezTo>
                  <a:cubicBezTo>
                    <a:pt x="4966" y="547"/>
                    <a:pt x="4966" y="635"/>
                    <a:pt x="4988" y="724"/>
                  </a:cubicBezTo>
                  <a:cubicBezTo>
                    <a:pt x="5010" y="834"/>
                    <a:pt x="4988" y="878"/>
                    <a:pt x="4878" y="900"/>
                  </a:cubicBezTo>
                  <a:cubicBezTo>
                    <a:pt x="4841" y="908"/>
                    <a:pt x="4809" y="913"/>
                    <a:pt x="4780" y="913"/>
                  </a:cubicBezTo>
                  <a:cubicBezTo>
                    <a:pt x="4721" y="913"/>
                    <a:pt x="4672" y="893"/>
                    <a:pt x="4613" y="834"/>
                  </a:cubicBezTo>
                  <a:lnTo>
                    <a:pt x="4547" y="834"/>
                  </a:lnTo>
                  <a:cubicBezTo>
                    <a:pt x="4547" y="878"/>
                    <a:pt x="4525" y="922"/>
                    <a:pt x="4525" y="967"/>
                  </a:cubicBezTo>
                  <a:cubicBezTo>
                    <a:pt x="4480" y="989"/>
                    <a:pt x="4436" y="989"/>
                    <a:pt x="4392" y="989"/>
                  </a:cubicBezTo>
                  <a:cubicBezTo>
                    <a:pt x="4348" y="1011"/>
                    <a:pt x="4326" y="1033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8"/>
                    <a:pt x="4282" y="1342"/>
                  </a:cubicBezTo>
                  <a:cubicBezTo>
                    <a:pt x="4282" y="1342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60" y="1540"/>
                    <a:pt x="4260" y="1540"/>
                  </a:cubicBezTo>
                  <a:cubicBezTo>
                    <a:pt x="4282" y="1629"/>
                    <a:pt x="4282" y="1695"/>
                    <a:pt x="4282" y="1761"/>
                  </a:cubicBezTo>
                  <a:cubicBezTo>
                    <a:pt x="4298" y="1811"/>
                    <a:pt x="4278" y="1836"/>
                    <a:pt x="4238" y="1836"/>
                  </a:cubicBezTo>
                  <a:cubicBezTo>
                    <a:pt x="4225" y="1836"/>
                    <a:pt x="4210" y="1833"/>
                    <a:pt x="4194" y="1827"/>
                  </a:cubicBezTo>
                  <a:cubicBezTo>
                    <a:pt x="4178" y="1812"/>
                    <a:pt x="4162" y="1796"/>
                    <a:pt x="4139" y="1796"/>
                  </a:cubicBezTo>
                  <a:cubicBezTo>
                    <a:pt x="4129" y="1796"/>
                    <a:pt x="4118" y="1799"/>
                    <a:pt x="4105" y="1805"/>
                  </a:cubicBezTo>
                  <a:cubicBezTo>
                    <a:pt x="4105" y="1849"/>
                    <a:pt x="4127" y="1893"/>
                    <a:pt x="4127" y="1938"/>
                  </a:cubicBezTo>
                  <a:cubicBezTo>
                    <a:pt x="4105" y="2026"/>
                    <a:pt x="4127" y="2070"/>
                    <a:pt x="4171" y="2114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7"/>
                    <a:pt x="4304" y="2247"/>
                  </a:cubicBezTo>
                  <a:cubicBezTo>
                    <a:pt x="4282" y="2313"/>
                    <a:pt x="4260" y="2379"/>
                    <a:pt x="4216" y="2445"/>
                  </a:cubicBezTo>
                  <a:cubicBezTo>
                    <a:pt x="4127" y="2445"/>
                    <a:pt x="4149" y="2335"/>
                    <a:pt x="4083" y="2291"/>
                  </a:cubicBezTo>
                  <a:lnTo>
                    <a:pt x="4083" y="2291"/>
                  </a:lnTo>
                  <a:cubicBezTo>
                    <a:pt x="4017" y="2357"/>
                    <a:pt x="4105" y="2423"/>
                    <a:pt x="4083" y="2489"/>
                  </a:cubicBezTo>
                  <a:cubicBezTo>
                    <a:pt x="3951" y="2556"/>
                    <a:pt x="3774" y="2533"/>
                    <a:pt x="3620" y="2578"/>
                  </a:cubicBezTo>
                  <a:cubicBezTo>
                    <a:pt x="3620" y="2600"/>
                    <a:pt x="3620" y="2622"/>
                    <a:pt x="3620" y="2666"/>
                  </a:cubicBezTo>
                  <a:cubicBezTo>
                    <a:pt x="3582" y="2653"/>
                    <a:pt x="3551" y="2626"/>
                    <a:pt x="3523" y="2626"/>
                  </a:cubicBezTo>
                  <a:cubicBezTo>
                    <a:pt x="3503" y="2626"/>
                    <a:pt x="3484" y="2641"/>
                    <a:pt x="3465" y="2688"/>
                  </a:cubicBezTo>
                  <a:cubicBezTo>
                    <a:pt x="3465" y="2688"/>
                    <a:pt x="3487" y="2710"/>
                    <a:pt x="3509" y="2732"/>
                  </a:cubicBezTo>
                  <a:cubicBezTo>
                    <a:pt x="3531" y="2754"/>
                    <a:pt x="3554" y="2798"/>
                    <a:pt x="3554" y="2842"/>
                  </a:cubicBezTo>
                  <a:cubicBezTo>
                    <a:pt x="3531" y="2975"/>
                    <a:pt x="3531" y="3085"/>
                    <a:pt x="3509" y="3218"/>
                  </a:cubicBezTo>
                  <a:cubicBezTo>
                    <a:pt x="3509" y="3240"/>
                    <a:pt x="3487" y="3284"/>
                    <a:pt x="3465" y="3284"/>
                  </a:cubicBezTo>
                  <a:cubicBezTo>
                    <a:pt x="3421" y="3284"/>
                    <a:pt x="3399" y="3284"/>
                    <a:pt x="3377" y="3306"/>
                  </a:cubicBezTo>
                  <a:cubicBezTo>
                    <a:pt x="3348" y="3313"/>
                    <a:pt x="3318" y="3318"/>
                    <a:pt x="3290" y="3318"/>
                  </a:cubicBezTo>
                  <a:cubicBezTo>
                    <a:pt x="3232" y="3318"/>
                    <a:pt x="3178" y="3299"/>
                    <a:pt x="3134" y="3240"/>
                  </a:cubicBezTo>
                  <a:cubicBezTo>
                    <a:pt x="3120" y="3240"/>
                    <a:pt x="3115" y="3230"/>
                    <a:pt x="3100" y="3230"/>
                  </a:cubicBezTo>
                  <a:cubicBezTo>
                    <a:pt x="3093" y="3230"/>
                    <a:pt x="3083" y="3232"/>
                    <a:pt x="3068" y="3240"/>
                  </a:cubicBezTo>
                  <a:cubicBezTo>
                    <a:pt x="3090" y="3240"/>
                    <a:pt x="3090" y="3262"/>
                    <a:pt x="3112" y="3284"/>
                  </a:cubicBezTo>
                  <a:cubicBezTo>
                    <a:pt x="3134" y="3306"/>
                    <a:pt x="3156" y="3328"/>
                    <a:pt x="3178" y="3350"/>
                  </a:cubicBezTo>
                  <a:cubicBezTo>
                    <a:pt x="3245" y="3438"/>
                    <a:pt x="3223" y="3505"/>
                    <a:pt x="3134" y="3549"/>
                  </a:cubicBezTo>
                  <a:cubicBezTo>
                    <a:pt x="3090" y="3571"/>
                    <a:pt x="3046" y="3593"/>
                    <a:pt x="3002" y="3637"/>
                  </a:cubicBezTo>
                  <a:cubicBezTo>
                    <a:pt x="2958" y="3637"/>
                    <a:pt x="2936" y="3659"/>
                    <a:pt x="2914" y="3681"/>
                  </a:cubicBezTo>
                  <a:cubicBezTo>
                    <a:pt x="2891" y="3791"/>
                    <a:pt x="2803" y="3858"/>
                    <a:pt x="2825" y="3968"/>
                  </a:cubicBezTo>
                  <a:cubicBezTo>
                    <a:pt x="2825" y="3990"/>
                    <a:pt x="2803" y="4012"/>
                    <a:pt x="2803" y="4034"/>
                  </a:cubicBezTo>
                  <a:cubicBezTo>
                    <a:pt x="2737" y="4100"/>
                    <a:pt x="2737" y="4167"/>
                    <a:pt x="2781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25" y="4454"/>
                    <a:pt x="2825" y="4520"/>
                  </a:cubicBezTo>
                  <a:cubicBezTo>
                    <a:pt x="2847" y="4542"/>
                    <a:pt x="2847" y="4564"/>
                    <a:pt x="2847" y="4586"/>
                  </a:cubicBezTo>
                  <a:cubicBezTo>
                    <a:pt x="2869" y="4652"/>
                    <a:pt x="2847" y="4718"/>
                    <a:pt x="2803" y="4740"/>
                  </a:cubicBezTo>
                  <a:cubicBezTo>
                    <a:pt x="2781" y="4762"/>
                    <a:pt x="2737" y="4785"/>
                    <a:pt x="2715" y="4807"/>
                  </a:cubicBezTo>
                  <a:cubicBezTo>
                    <a:pt x="2693" y="4873"/>
                    <a:pt x="2693" y="4939"/>
                    <a:pt x="2627" y="4983"/>
                  </a:cubicBezTo>
                  <a:cubicBezTo>
                    <a:pt x="2582" y="5005"/>
                    <a:pt x="2560" y="5005"/>
                    <a:pt x="2494" y="5005"/>
                  </a:cubicBezTo>
                  <a:cubicBezTo>
                    <a:pt x="2516" y="5049"/>
                    <a:pt x="2538" y="5071"/>
                    <a:pt x="2560" y="5094"/>
                  </a:cubicBezTo>
                  <a:cubicBezTo>
                    <a:pt x="2671" y="5160"/>
                    <a:pt x="2715" y="5292"/>
                    <a:pt x="2825" y="5380"/>
                  </a:cubicBezTo>
                  <a:cubicBezTo>
                    <a:pt x="2847" y="5403"/>
                    <a:pt x="2847" y="5469"/>
                    <a:pt x="2803" y="5469"/>
                  </a:cubicBezTo>
                  <a:cubicBezTo>
                    <a:pt x="2737" y="5469"/>
                    <a:pt x="2693" y="5491"/>
                    <a:pt x="2671" y="5535"/>
                  </a:cubicBezTo>
                  <a:cubicBezTo>
                    <a:pt x="2671" y="5535"/>
                    <a:pt x="2649" y="5557"/>
                    <a:pt x="2627" y="5557"/>
                  </a:cubicBezTo>
                  <a:cubicBezTo>
                    <a:pt x="2560" y="5579"/>
                    <a:pt x="2516" y="5645"/>
                    <a:pt x="2516" y="5711"/>
                  </a:cubicBezTo>
                  <a:cubicBezTo>
                    <a:pt x="2494" y="5734"/>
                    <a:pt x="2494" y="5778"/>
                    <a:pt x="2472" y="5800"/>
                  </a:cubicBezTo>
                  <a:cubicBezTo>
                    <a:pt x="2459" y="5826"/>
                    <a:pt x="2446" y="5836"/>
                    <a:pt x="2424" y="5836"/>
                  </a:cubicBezTo>
                  <a:cubicBezTo>
                    <a:pt x="2409" y="5836"/>
                    <a:pt x="2389" y="5831"/>
                    <a:pt x="2362" y="5822"/>
                  </a:cubicBezTo>
                  <a:cubicBezTo>
                    <a:pt x="2340" y="5822"/>
                    <a:pt x="2340" y="5800"/>
                    <a:pt x="2318" y="5800"/>
                  </a:cubicBezTo>
                  <a:cubicBezTo>
                    <a:pt x="2307" y="5789"/>
                    <a:pt x="2296" y="5783"/>
                    <a:pt x="2285" y="5783"/>
                  </a:cubicBezTo>
                  <a:cubicBezTo>
                    <a:pt x="2274" y="5783"/>
                    <a:pt x="2262" y="5789"/>
                    <a:pt x="2251" y="5800"/>
                  </a:cubicBezTo>
                  <a:cubicBezTo>
                    <a:pt x="2274" y="5822"/>
                    <a:pt x="2274" y="5844"/>
                    <a:pt x="2296" y="5888"/>
                  </a:cubicBezTo>
                  <a:cubicBezTo>
                    <a:pt x="2296" y="5910"/>
                    <a:pt x="2318" y="5932"/>
                    <a:pt x="2318" y="5976"/>
                  </a:cubicBezTo>
                  <a:cubicBezTo>
                    <a:pt x="2337" y="6034"/>
                    <a:pt x="2306" y="6091"/>
                    <a:pt x="2240" y="6091"/>
                  </a:cubicBezTo>
                  <a:cubicBezTo>
                    <a:pt x="2230" y="6091"/>
                    <a:pt x="2219" y="6090"/>
                    <a:pt x="2207" y="6087"/>
                  </a:cubicBezTo>
                  <a:cubicBezTo>
                    <a:pt x="2119" y="6065"/>
                    <a:pt x="2053" y="6065"/>
                    <a:pt x="1942" y="6065"/>
                  </a:cubicBezTo>
                  <a:cubicBezTo>
                    <a:pt x="1898" y="6123"/>
                    <a:pt x="1844" y="6163"/>
                    <a:pt x="1781" y="6163"/>
                  </a:cubicBezTo>
                  <a:cubicBezTo>
                    <a:pt x="1749" y="6163"/>
                    <a:pt x="1714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1" y="6307"/>
                    <a:pt x="1545" y="6396"/>
                    <a:pt x="1457" y="6462"/>
                  </a:cubicBezTo>
                  <a:cubicBezTo>
                    <a:pt x="1441" y="6494"/>
                    <a:pt x="1401" y="6515"/>
                    <a:pt x="1355" y="6515"/>
                  </a:cubicBezTo>
                  <a:cubicBezTo>
                    <a:pt x="1338" y="6515"/>
                    <a:pt x="1320" y="6512"/>
                    <a:pt x="1302" y="6506"/>
                  </a:cubicBezTo>
                  <a:cubicBezTo>
                    <a:pt x="1302" y="6484"/>
                    <a:pt x="1280" y="6484"/>
                    <a:pt x="1280" y="6484"/>
                  </a:cubicBezTo>
                  <a:cubicBezTo>
                    <a:pt x="1269" y="6478"/>
                    <a:pt x="1257" y="6475"/>
                    <a:pt x="1245" y="6475"/>
                  </a:cubicBezTo>
                  <a:cubicBezTo>
                    <a:pt x="1214" y="6475"/>
                    <a:pt x="1186" y="6496"/>
                    <a:pt x="1170" y="6528"/>
                  </a:cubicBezTo>
                  <a:cubicBezTo>
                    <a:pt x="1148" y="6550"/>
                    <a:pt x="1148" y="6594"/>
                    <a:pt x="1170" y="6616"/>
                  </a:cubicBezTo>
                  <a:cubicBezTo>
                    <a:pt x="1170" y="6660"/>
                    <a:pt x="1192" y="6705"/>
                    <a:pt x="1192" y="6727"/>
                  </a:cubicBezTo>
                  <a:cubicBezTo>
                    <a:pt x="1192" y="6793"/>
                    <a:pt x="1214" y="6837"/>
                    <a:pt x="1280" y="6859"/>
                  </a:cubicBezTo>
                  <a:cubicBezTo>
                    <a:pt x="1302" y="6881"/>
                    <a:pt x="1325" y="6903"/>
                    <a:pt x="1347" y="6925"/>
                  </a:cubicBezTo>
                  <a:cubicBezTo>
                    <a:pt x="1413" y="6969"/>
                    <a:pt x="1413" y="7058"/>
                    <a:pt x="1347" y="7102"/>
                  </a:cubicBezTo>
                  <a:cubicBezTo>
                    <a:pt x="1280" y="7146"/>
                    <a:pt x="1258" y="7190"/>
                    <a:pt x="1280" y="7256"/>
                  </a:cubicBezTo>
                  <a:cubicBezTo>
                    <a:pt x="1280" y="7300"/>
                    <a:pt x="1280" y="7323"/>
                    <a:pt x="1280" y="7367"/>
                  </a:cubicBezTo>
                  <a:cubicBezTo>
                    <a:pt x="1280" y="7389"/>
                    <a:pt x="1280" y="7433"/>
                    <a:pt x="1280" y="7455"/>
                  </a:cubicBezTo>
                  <a:cubicBezTo>
                    <a:pt x="1325" y="7521"/>
                    <a:pt x="1347" y="7587"/>
                    <a:pt x="1391" y="7654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0" y="7963"/>
                  </a:cubicBezTo>
                  <a:cubicBezTo>
                    <a:pt x="1236" y="8007"/>
                    <a:pt x="1214" y="8029"/>
                    <a:pt x="1236" y="8095"/>
                  </a:cubicBezTo>
                  <a:cubicBezTo>
                    <a:pt x="1236" y="8117"/>
                    <a:pt x="1214" y="8139"/>
                    <a:pt x="1192" y="8139"/>
                  </a:cubicBezTo>
                  <a:cubicBezTo>
                    <a:pt x="1192" y="8161"/>
                    <a:pt x="1170" y="8183"/>
                    <a:pt x="1148" y="8205"/>
                  </a:cubicBezTo>
                  <a:cubicBezTo>
                    <a:pt x="1170" y="8227"/>
                    <a:pt x="1192" y="8227"/>
                    <a:pt x="1214" y="8249"/>
                  </a:cubicBezTo>
                  <a:cubicBezTo>
                    <a:pt x="1236" y="8272"/>
                    <a:pt x="1258" y="8272"/>
                    <a:pt x="1280" y="8294"/>
                  </a:cubicBezTo>
                  <a:cubicBezTo>
                    <a:pt x="1302" y="8316"/>
                    <a:pt x="1302" y="8360"/>
                    <a:pt x="1280" y="8382"/>
                  </a:cubicBezTo>
                  <a:cubicBezTo>
                    <a:pt x="1214" y="8426"/>
                    <a:pt x="1148" y="8448"/>
                    <a:pt x="1082" y="8492"/>
                  </a:cubicBezTo>
                  <a:cubicBezTo>
                    <a:pt x="1082" y="8536"/>
                    <a:pt x="1038" y="8581"/>
                    <a:pt x="993" y="8581"/>
                  </a:cubicBezTo>
                  <a:cubicBezTo>
                    <a:pt x="927" y="8603"/>
                    <a:pt x="861" y="8625"/>
                    <a:pt x="817" y="8691"/>
                  </a:cubicBezTo>
                  <a:cubicBezTo>
                    <a:pt x="773" y="8735"/>
                    <a:pt x="729" y="8779"/>
                    <a:pt x="662" y="8823"/>
                  </a:cubicBezTo>
                  <a:cubicBezTo>
                    <a:pt x="618" y="8867"/>
                    <a:pt x="552" y="8912"/>
                    <a:pt x="552" y="8978"/>
                  </a:cubicBezTo>
                  <a:cubicBezTo>
                    <a:pt x="530" y="9022"/>
                    <a:pt x="486" y="9022"/>
                    <a:pt x="464" y="9022"/>
                  </a:cubicBezTo>
                  <a:cubicBezTo>
                    <a:pt x="420" y="9022"/>
                    <a:pt x="376" y="9000"/>
                    <a:pt x="331" y="9000"/>
                  </a:cubicBezTo>
                  <a:cubicBezTo>
                    <a:pt x="309" y="9000"/>
                    <a:pt x="265" y="9000"/>
                    <a:pt x="243" y="9022"/>
                  </a:cubicBezTo>
                  <a:cubicBezTo>
                    <a:pt x="155" y="9088"/>
                    <a:pt x="89" y="9176"/>
                    <a:pt x="22" y="9287"/>
                  </a:cubicBezTo>
                  <a:cubicBezTo>
                    <a:pt x="0" y="9331"/>
                    <a:pt x="0" y="9375"/>
                    <a:pt x="45" y="9441"/>
                  </a:cubicBezTo>
                  <a:cubicBezTo>
                    <a:pt x="111" y="9529"/>
                    <a:pt x="177" y="9640"/>
                    <a:pt x="243" y="9728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27"/>
                    <a:pt x="199" y="10015"/>
                    <a:pt x="111" y="10081"/>
                  </a:cubicBezTo>
                  <a:lnTo>
                    <a:pt x="89" y="10081"/>
                  </a:lnTo>
                  <a:cubicBezTo>
                    <a:pt x="22" y="10125"/>
                    <a:pt x="22" y="10192"/>
                    <a:pt x="67" y="10236"/>
                  </a:cubicBezTo>
                  <a:cubicBezTo>
                    <a:pt x="133" y="10302"/>
                    <a:pt x="199" y="10368"/>
                    <a:pt x="287" y="10412"/>
                  </a:cubicBezTo>
                  <a:cubicBezTo>
                    <a:pt x="331" y="10434"/>
                    <a:pt x="353" y="10456"/>
                    <a:pt x="398" y="10501"/>
                  </a:cubicBezTo>
                  <a:cubicBezTo>
                    <a:pt x="420" y="10523"/>
                    <a:pt x="442" y="10567"/>
                    <a:pt x="464" y="10589"/>
                  </a:cubicBezTo>
                  <a:cubicBezTo>
                    <a:pt x="530" y="10677"/>
                    <a:pt x="596" y="10721"/>
                    <a:pt x="662" y="10787"/>
                  </a:cubicBezTo>
                  <a:cubicBezTo>
                    <a:pt x="751" y="10832"/>
                    <a:pt x="861" y="10854"/>
                    <a:pt x="905" y="10942"/>
                  </a:cubicBezTo>
                  <a:cubicBezTo>
                    <a:pt x="949" y="10942"/>
                    <a:pt x="993" y="10920"/>
                    <a:pt x="1016" y="10920"/>
                  </a:cubicBezTo>
                  <a:cubicBezTo>
                    <a:pt x="1027" y="10926"/>
                    <a:pt x="1039" y="10929"/>
                    <a:pt x="1051" y="10929"/>
                  </a:cubicBezTo>
                  <a:cubicBezTo>
                    <a:pt x="1083" y="10929"/>
                    <a:pt x="1116" y="10908"/>
                    <a:pt x="1148" y="10876"/>
                  </a:cubicBezTo>
                  <a:cubicBezTo>
                    <a:pt x="1148" y="10854"/>
                    <a:pt x="1192" y="10832"/>
                    <a:pt x="1214" y="10832"/>
                  </a:cubicBezTo>
                  <a:cubicBezTo>
                    <a:pt x="1302" y="10787"/>
                    <a:pt x="1347" y="10721"/>
                    <a:pt x="1435" y="10677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57" y="10523"/>
                    <a:pt x="1479" y="10523"/>
                  </a:cubicBezTo>
                  <a:cubicBezTo>
                    <a:pt x="1634" y="10501"/>
                    <a:pt x="1656" y="10478"/>
                    <a:pt x="1656" y="10302"/>
                  </a:cubicBezTo>
                  <a:cubicBezTo>
                    <a:pt x="1656" y="10251"/>
                    <a:pt x="1682" y="10199"/>
                    <a:pt x="1735" y="10199"/>
                  </a:cubicBezTo>
                  <a:cubicBezTo>
                    <a:pt x="1750" y="10199"/>
                    <a:pt x="1768" y="10204"/>
                    <a:pt x="1788" y="10214"/>
                  </a:cubicBezTo>
                  <a:lnTo>
                    <a:pt x="1810" y="10214"/>
                  </a:lnTo>
                  <a:cubicBezTo>
                    <a:pt x="1854" y="10214"/>
                    <a:pt x="1898" y="10214"/>
                    <a:pt x="1920" y="10147"/>
                  </a:cubicBezTo>
                  <a:cubicBezTo>
                    <a:pt x="1937" y="10098"/>
                    <a:pt x="1978" y="10073"/>
                    <a:pt x="2026" y="10073"/>
                  </a:cubicBezTo>
                  <a:cubicBezTo>
                    <a:pt x="2042" y="10073"/>
                    <a:pt x="2058" y="10076"/>
                    <a:pt x="2075" y="10081"/>
                  </a:cubicBezTo>
                  <a:cubicBezTo>
                    <a:pt x="2097" y="10081"/>
                    <a:pt x="2119" y="10059"/>
                    <a:pt x="2141" y="10059"/>
                  </a:cubicBezTo>
                  <a:cubicBezTo>
                    <a:pt x="2163" y="10015"/>
                    <a:pt x="2185" y="9993"/>
                    <a:pt x="2207" y="9949"/>
                  </a:cubicBezTo>
                  <a:cubicBezTo>
                    <a:pt x="2229" y="9883"/>
                    <a:pt x="2274" y="9838"/>
                    <a:pt x="2340" y="9838"/>
                  </a:cubicBezTo>
                  <a:cubicBezTo>
                    <a:pt x="2362" y="9816"/>
                    <a:pt x="2384" y="9816"/>
                    <a:pt x="2384" y="9794"/>
                  </a:cubicBezTo>
                  <a:cubicBezTo>
                    <a:pt x="2428" y="9750"/>
                    <a:pt x="2472" y="9728"/>
                    <a:pt x="2538" y="9706"/>
                  </a:cubicBezTo>
                  <a:cubicBezTo>
                    <a:pt x="2605" y="9706"/>
                    <a:pt x="2649" y="9662"/>
                    <a:pt x="2693" y="9596"/>
                  </a:cubicBezTo>
                  <a:cubicBezTo>
                    <a:pt x="2737" y="9552"/>
                    <a:pt x="2759" y="9485"/>
                    <a:pt x="2803" y="9441"/>
                  </a:cubicBezTo>
                  <a:cubicBezTo>
                    <a:pt x="2847" y="9397"/>
                    <a:pt x="2869" y="9331"/>
                    <a:pt x="2936" y="9287"/>
                  </a:cubicBezTo>
                  <a:cubicBezTo>
                    <a:pt x="2980" y="9265"/>
                    <a:pt x="3002" y="9221"/>
                    <a:pt x="3002" y="9176"/>
                  </a:cubicBezTo>
                  <a:cubicBezTo>
                    <a:pt x="3024" y="9088"/>
                    <a:pt x="3046" y="8978"/>
                    <a:pt x="3046" y="8889"/>
                  </a:cubicBezTo>
                  <a:cubicBezTo>
                    <a:pt x="3068" y="8845"/>
                    <a:pt x="3090" y="8801"/>
                    <a:pt x="3112" y="8779"/>
                  </a:cubicBezTo>
                  <a:cubicBezTo>
                    <a:pt x="3130" y="8770"/>
                    <a:pt x="3149" y="8765"/>
                    <a:pt x="3165" y="8765"/>
                  </a:cubicBezTo>
                  <a:cubicBezTo>
                    <a:pt x="3189" y="8765"/>
                    <a:pt x="3210" y="8775"/>
                    <a:pt x="3223" y="8801"/>
                  </a:cubicBezTo>
                  <a:cubicBezTo>
                    <a:pt x="3223" y="8819"/>
                    <a:pt x="3223" y="8851"/>
                    <a:pt x="3246" y="8851"/>
                  </a:cubicBezTo>
                  <a:cubicBezTo>
                    <a:pt x="3251" y="8851"/>
                    <a:pt x="3258" y="8850"/>
                    <a:pt x="3267" y="8845"/>
                  </a:cubicBezTo>
                  <a:cubicBezTo>
                    <a:pt x="3267" y="8823"/>
                    <a:pt x="3267" y="8779"/>
                    <a:pt x="3267" y="8735"/>
                  </a:cubicBezTo>
                  <a:cubicBezTo>
                    <a:pt x="3267" y="8691"/>
                    <a:pt x="3245" y="8669"/>
                    <a:pt x="3245" y="8625"/>
                  </a:cubicBezTo>
                  <a:cubicBezTo>
                    <a:pt x="3223" y="8558"/>
                    <a:pt x="3200" y="8492"/>
                    <a:pt x="3267" y="8426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38"/>
                    <a:pt x="3267" y="8316"/>
                    <a:pt x="3267" y="8294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9"/>
                  </a:cubicBezTo>
                  <a:cubicBezTo>
                    <a:pt x="3465" y="7963"/>
                    <a:pt x="3465" y="7963"/>
                    <a:pt x="3487" y="7896"/>
                  </a:cubicBezTo>
                  <a:cubicBezTo>
                    <a:pt x="3487" y="7896"/>
                    <a:pt x="3487" y="7896"/>
                    <a:pt x="3465" y="7874"/>
                  </a:cubicBezTo>
                  <a:cubicBezTo>
                    <a:pt x="3443" y="7896"/>
                    <a:pt x="3421" y="7896"/>
                    <a:pt x="3399" y="7896"/>
                  </a:cubicBezTo>
                  <a:cubicBezTo>
                    <a:pt x="3421" y="7852"/>
                    <a:pt x="3421" y="7852"/>
                    <a:pt x="3443" y="7808"/>
                  </a:cubicBezTo>
                  <a:cubicBezTo>
                    <a:pt x="3487" y="7764"/>
                    <a:pt x="3509" y="7698"/>
                    <a:pt x="3487" y="7654"/>
                  </a:cubicBezTo>
                  <a:cubicBezTo>
                    <a:pt x="3421" y="7543"/>
                    <a:pt x="3421" y="7455"/>
                    <a:pt x="3421" y="7345"/>
                  </a:cubicBezTo>
                  <a:cubicBezTo>
                    <a:pt x="3421" y="7323"/>
                    <a:pt x="3421" y="7300"/>
                    <a:pt x="3421" y="7278"/>
                  </a:cubicBezTo>
                  <a:cubicBezTo>
                    <a:pt x="3465" y="7300"/>
                    <a:pt x="3487" y="7323"/>
                    <a:pt x="3531" y="7345"/>
                  </a:cubicBezTo>
                  <a:cubicBezTo>
                    <a:pt x="3576" y="7300"/>
                    <a:pt x="3620" y="7256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86" y="7124"/>
                    <a:pt x="3708" y="7102"/>
                    <a:pt x="3730" y="7102"/>
                  </a:cubicBezTo>
                  <a:cubicBezTo>
                    <a:pt x="3752" y="7102"/>
                    <a:pt x="3774" y="7124"/>
                    <a:pt x="3796" y="7124"/>
                  </a:cubicBezTo>
                  <a:cubicBezTo>
                    <a:pt x="3813" y="7129"/>
                    <a:pt x="3828" y="7132"/>
                    <a:pt x="3842" y="7132"/>
                  </a:cubicBezTo>
                  <a:cubicBezTo>
                    <a:pt x="3883" y="7132"/>
                    <a:pt x="3912" y="7107"/>
                    <a:pt x="3929" y="7058"/>
                  </a:cubicBezTo>
                  <a:cubicBezTo>
                    <a:pt x="3929" y="7036"/>
                    <a:pt x="3907" y="7014"/>
                    <a:pt x="3907" y="6992"/>
                  </a:cubicBezTo>
                  <a:cubicBezTo>
                    <a:pt x="3995" y="6992"/>
                    <a:pt x="4061" y="6947"/>
                    <a:pt x="4105" y="6881"/>
                  </a:cubicBezTo>
                  <a:cubicBezTo>
                    <a:pt x="4127" y="6859"/>
                    <a:pt x="4171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26" y="6881"/>
                    <a:pt x="4348" y="6859"/>
                    <a:pt x="4392" y="6859"/>
                  </a:cubicBezTo>
                  <a:cubicBezTo>
                    <a:pt x="4370" y="6837"/>
                    <a:pt x="4370" y="6815"/>
                    <a:pt x="4370" y="6793"/>
                  </a:cubicBezTo>
                  <a:cubicBezTo>
                    <a:pt x="4326" y="6749"/>
                    <a:pt x="4348" y="6705"/>
                    <a:pt x="4370" y="6683"/>
                  </a:cubicBezTo>
                  <a:cubicBezTo>
                    <a:pt x="4414" y="6638"/>
                    <a:pt x="4458" y="6594"/>
                    <a:pt x="4480" y="6550"/>
                  </a:cubicBezTo>
                  <a:cubicBezTo>
                    <a:pt x="4480" y="6506"/>
                    <a:pt x="4458" y="6462"/>
                    <a:pt x="4436" y="6418"/>
                  </a:cubicBezTo>
                  <a:cubicBezTo>
                    <a:pt x="4392" y="6351"/>
                    <a:pt x="4392" y="6307"/>
                    <a:pt x="4414" y="6241"/>
                  </a:cubicBezTo>
                  <a:lnTo>
                    <a:pt x="4414" y="6241"/>
                  </a:lnTo>
                  <a:cubicBezTo>
                    <a:pt x="4463" y="6278"/>
                    <a:pt x="4485" y="6294"/>
                    <a:pt x="4506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087"/>
                    <a:pt x="4591" y="6065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10"/>
                    <a:pt x="4525" y="5910"/>
                  </a:cubicBezTo>
                  <a:cubicBezTo>
                    <a:pt x="4569" y="5866"/>
                    <a:pt x="4613" y="5822"/>
                    <a:pt x="4635" y="5778"/>
                  </a:cubicBezTo>
                  <a:cubicBezTo>
                    <a:pt x="4657" y="5734"/>
                    <a:pt x="4679" y="5689"/>
                    <a:pt x="4701" y="5623"/>
                  </a:cubicBezTo>
                  <a:cubicBezTo>
                    <a:pt x="4789" y="5623"/>
                    <a:pt x="4812" y="5535"/>
                    <a:pt x="4834" y="5491"/>
                  </a:cubicBezTo>
                  <a:cubicBezTo>
                    <a:pt x="4844" y="5486"/>
                    <a:pt x="4854" y="5484"/>
                    <a:pt x="4863" y="5484"/>
                  </a:cubicBezTo>
                  <a:cubicBezTo>
                    <a:pt x="4881" y="5484"/>
                    <a:pt x="4897" y="5489"/>
                    <a:pt x="4912" y="5489"/>
                  </a:cubicBezTo>
                  <a:cubicBezTo>
                    <a:pt x="4925" y="5489"/>
                    <a:pt x="4936" y="5485"/>
                    <a:pt x="4944" y="5469"/>
                  </a:cubicBezTo>
                  <a:cubicBezTo>
                    <a:pt x="4944" y="5469"/>
                    <a:pt x="4944" y="5469"/>
                    <a:pt x="4944" y="5447"/>
                  </a:cubicBezTo>
                  <a:cubicBezTo>
                    <a:pt x="4944" y="5447"/>
                    <a:pt x="4944" y="5447"/>
                    <a:pt x="4944" y="5425"/>
                  </a:cubicBezTo>
                  <a:cubicBezTo>
                    <a:pt x="4878" y="5358"/>
                    <a:pt x="4900" y="5292"/>
                    <a:pt x="4966" y="5248"/>
                  </a:cubicBezTo>
                  <a:cubicBezTo>
                    <a:pt x="4988" y="5204"/>
                    <a:pt x="5010" y="5160"/>
                    <a:pt x="4988" y="5116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8" y="4829"/>
                    <a:pt x="5010" y="4762"/>
                    <a:pt x="5076" y="4696"/>
                  </a:cubicBezTo>
                  <a:cubicBezTo>
                    <a:pt x="5098" y="4674"/>
                    <a:pt x="5120" y="4630"/>
                    <a:pt x="5098" y="4586"/>
                  </a:cubicBezTo>
                  <a:cubicBezTo>
                    <a:pt x="5098" y="4454"/>
                    <a:pt x="5165" y="4387"/>
                    <a:pt x="5275" y="4387"/>
                  </a:cubicBezTo>
                  <a:cubicBezTo>
                    <a:pt x="5297" y="4409"/>
                    <a:pt x="5297" y="4409"/>
                    <a:pt x="5319" y="4409"/>
                  </a:cubicBezTo>
                  <a:cubicBezTo>
                    <a:pt x="5341" y="4387"/>
                    <a:pt x="5385" y="4387"/>
                    <a:pt x="5407" y="4365"/>
                  </a:cubicBezTo>
                  <a:cubicBezTo>
                    <a:pt x="5474" y="4299"/>
                    <a:pt x="5518" y="4211"/>
                    <a:pt x="5474" y="4100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34"/>
                    <a:pt x="5474" y="4012"/>
                    <a:pt x="5496" y="4012"/>
                  </a:cubicBezTo>
                  <a:cubicBezTo>
                    <a:pt x="5540" y="4012"/>
                    <a:pt x="5562" y="3990"/>
                    <a:pt x="5584" y="3990"/>
                  </a:cubicBezTo>
                  <a:cubicBezTo>
                    <a:pt x="5628" y="3880"/>
                    <a:pt x="5672" y="3791"/>
                    <a:pt x="5738" y="3681"/>
                  </a:cubicBezTo>
                  <a:cubicBezTo>
                    <a:pt x="5738" y="3659"/>
                    <a:pt x="5760" y="3637"/>
                    <a:pt x="5783" y="3637"/>
                  </a:cubicBezTo>
                  <a:cubicBezTo>
                    <a:pt x="5797" y="3630"/>
                    <a:pt x="5810" y="3627"/>
                    <a:pt x="5821" y="3627"/>
                  </a:cubicBezTo>
                  <a:cubicBezTo>
                    <a:pt x="5844" y="3627"/>
                    <a:pt x="5863" y="3637"/>
                    <a:pt x="5893" y="3637"/>
                  </a:cubicBezTo>
                  <a:cubicBezTo>
                    <a:pt x="5893" y="3659"/>
                    <a:pt x="5915" y="3681"/>
                    <a:pt x="5915" y="3703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6003" y="3703"/>
                    <a:pt x="6025" y="3703"/>
                    <a:pt x="6025" y="3681"/>
                  </a:cubicBezTo>
                  <a:cubicBezTo>
                    <a:pt x="6025" y="3637"/>
                    <a:pt x="6025" y="3615"/>
                    <a:pt x="6025" y="3593"/>
                  </a:cubicBezTo>
                  <a:cubicBezTo>
                    <a:pt x="6042" y="3525"/>
                    <a:pt x="6085" y="3497"/>
                    <a:pt x="6134" y="3497"/>
                  </a:cubicBezTo>
                  <a:cubicBezTo>
                    <a:pt x="6149" y="3497"/>
                    <a:pt x="6164" y="3499"/>
                    <a:pt x="6180" y="3505"/>
                  </a:cubicBezTo>
                  <a:cubicBezTo>
                    <a:pt x="6202" y="3527"/>
                    <a:pt x="6224" y="3549"/>
                    <a:pt x="6268" y="3571"/>
                  </a:cubicBezTo>
                  <a:cubicBezTo>
                    <a:pt x="6290" y="3460"/>
                    <a:pt x="6202" y="3460"/>
                    <a:pt x="6158" y="3416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284"/>
                    <a:pt x="6246" y="3306"/>
                    <a:pt x="6246" y="3306"/>
                  </a:cubicBezTo>
                  <a:cubicBezTo>
                    <a:pt x="6268" y="3306"/>
                    <a:pt x="6290" y="3284"/>
                    <a:pt x="6312" y="3284"/>
                  </a:cubicBezTo>
                  <a:cubicBezTo>
                    <a:pt x="6290" y="3284"/>
                    <a:pt x="6290" y="3262"/>
                    <a:pt x="6290" y="3240"/>
                  </a:cubicBezTo>
                  <a:cubicBezTo>
                    <a:pt x="6268" y="3218"/>
                    <a:pt x="6246" y="3218"/>
                    <a:pt x="6224" y="3196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7" y="2982"/>
                  </a:cubicBezTo>
                  <a:cubicBezTo>
                    <a:pt x="6317" y="2982"/>
                    <a:pt x="6342" y="2988"/>
                    <a:pt x="6378" y="2997"/>
                  </a:cubicBezTo>
                  <a:cubicBezTo>
                    <a:pt x="6378" y="3019"/>
                    <a:pt x="6401" y="3019"/>
                    <a:pt x="6401" y="3019"/>
                  </a:cubicBezTo>
                  <a:cubicBezTo>
                    <a:pt x="6423" y="2975"/>
                    <a:pt x="6445" y="2931"/>
                    <a:pt x="6423" y="2887"/>
                  </a:cubicBezTo>
                  <a:cubicBezTo>
                    <a:pt x="6423" y="2865"/>
                    <a:pt x="6401" y="2820"/>
                    <a:pt x="6423" y="2798"/>
                  </a:cubicBezTo>
                  <a:cubicBezTo>
                    <a:pt x="6467" y="2754"/>
                    <a:pt x="6401" y="2732"/>
                    <a:pt x="6423" y="2688"/>
                  </a:cubicBezTo>
                  <a:cubicBezTo>
                    <a:pt x="6445" y="2644"/>
                    <a:pt x="6445" y="2578"/>
                    <a:pt x="6445" y="2533"/>
                  </a:cubicBezTo>
                  <a:cubicBezTo>
                    <a:pt x="6555" y="2467"/>
                    <a:pt x="6555" y="2467"/>
                    <a:pt x="6599" y="2357"/>
                  </a:cubicBezTo>
                  <a:cubicBezTo>
                    <a:pt x="6599" y="2313"/>
                    <a:pt x="6621" y="2291"/>
                    <a:pt x="6665" y="2269"/>
                  </a:cubicBezTo>
                  <a:cubicBezTo>
                    <a:pt x="6687" y="2247"/>
                    <a:pt x="6709" y="2224"/>
                    <a:pt x="6732" y="2224"/>
                  </a:cubicBezTo>
                  <a:cubicBezTo>
                    <a:pt x="6798" y="2158"/>
                    <a:pt x="6798" y="2114"/>
                    <a:pt x="6754" y="2026"/>
                  </a:cubicBezTo>
                  <a:cubicBezTo>
                    <a:pt x="6709" y="1960"/>
                    <a:pt x="6665" y="1871"/>
                    <a:pt x="6643" y="1783"/>
                  </a:cubicBezTo>
                  <a:cubicBezTo>
                    <a:pt x="6643" y="1739"/>
                    <a:pt x="6621" y="1673"/>
                    <a:pt x="6577" y="1607"/>
                  </a:cubicBezTo>
                  <a:cubicBezTo>
                    <a:pt x="6533" y="1562"/>
                    <a:pt x="6533" y="1496"/>
                    <a:pt x="6577" y="1452"/>
                  </a:cubicBezTo>
                  <a:cubicBezTo>
                    <a:pt x="6599" y="1408"/>
                    <a:pt x="6776" y="1209"/>
                    <a:pt x="6820" y="1187"/>
                  </a:cubicBezTo>
                  <a:cubicBezTo>
                    <a:pt x="6820" y="1187"/>
                    <a:pt x="6842" y="1187"/>
                    <a:pt x="6842" y="1165"/>
                  </a:cubicBezTo>
                  <a:cubicBezTo>
                    <a:pt x="6908" y="1121"/>
                    <a:pt x="6930" y="1033"/>
                    <a:pt x="6886" y="967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24"/>
                    <a:pt x="6842" y="724"/>
                    <a:pt x="6864" y="702"/>
                  </a:cubicBezTo>
                  <a:cubicBezTo>
                    <a:pt x="6864" y="680"/>
                    <a:pt x="6864" y="658"/>
                    <a:pt x="6864" y="635"/>
                  </a:cubicBezTo>
                  <a:cubicBezTo>
                    <a:pt x="6798" y="547"/>
                    <a:pt x="6754" y="437"/>
                    <a:pt x="6621" y="415"/>
                  </a:cubicBezTo>
                  <a:cubicBezTo>
                    <a:pt x="6511" y="393"/>
                    <a:pt x="6445" y="349"/>
                    <a:pt x="6378" y="260"/>
                  </a:cubicBezTo>
                  <a:cubicBezTo>
                    <a:pt x="6356" y="238"/>
                    <a:pt x="6334" y="216"/>
                    <a:pt x="6290" y="194"/>
                  </a:cubicBezTo>
                  <a:cubicBezTo>
                    <a:pt x="6224" y="172"/>
                    <a:pt x="6136" y="150"/>
                    <a:pt x="6047" y="150"/>
                  </a:cubicBezTo>
                  <a:cubicBezTo>
                    <a:pt x="6025" y="150"/>
                    <a:pt x="5981" y="128"/>
                    <a:pt x="5959" y="106"/>
                  </a:cubicBezTo>
                  <a:cubicBezTo>
                    <a:pt x="5915" y="106"/>
                    <a:pt x="5893" y="84"/>
                    <a:pt x="5871" y="84"/>
                  </a:cubicBezTo>
                  <a:cubicBezTo>
                    <a:pt x="5783" y="84"/>
                    <a:pt x="5716" y="62"/>
                    <a:pt x="5650" y="18"/>
                  </a:cubicBezTo>
                  <a:cubicBezTo>
                    <a:pt x="5628" y="7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344650" y="352875"/>
              <a:ext cx="172700" cy="273675"/>
            </a:xfrm>
            <a:custGeom>
              <a:avLst/>
              <a:gdLst/>
              <a:ahLst/>
              <a:cxnLst/>
              <a:rect l="l" t="t" r="r" b="b"/>
              <a:pathLst>
                <a:path w="6908" h="10947" extrusionOk="0">
                  <a:moveTo>
                    <a:pt x="5362" y="4185"/>
                  </a:moveTo>
                  <a:cubicBezTo>
                    <a:pt x="5370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1" y="4878"/>
                    <a:pt x="4833" y="4900"/>
                  </a:cubicBezTo>
                  <a:cubicBezTo>
                    <a:pt x="4833" y="4900"/>
                    <a:pt x="4855" y="4922"/>
                    <a:pt x="4855" y="4944"/>
                  </a:cubicBezTo>
                  <a:cubicBezTo>
                    <a:pt x="4855" y="4966"/>
                    <a:pt x="4878" y="4988"/>
                    <a:pt x="4855" y="5010"/>
                  </a:cubicBezTo>
                  <a:cubicBezTo>
                    <a:pt x="4848" y="5018"/>
                    <a:pt x="4838" y="5020"/>
                    <a:pt x="4828" y="5020"/>
                  </a:cubicBezTo>
                  <a:cubicBezTo>
                    <a:pt x="4806" y="5020"/>
                    <a:pt x="4782" y="5010"/>
                    <a:pt x="4767" y="5010"/>
                  </a:cubicBezTo>
                  <a:cubicBezTo>
                    <a:pt x="4767" y="4988"/>
                    <a:pt x="4745" y="4966"/>
                    <a:pt x="4745" y="4922"/>
                  </a:cubicBezTo>
                  <a:cubicBezTo>
                    <a:pt x="4745" y="4922"/>
                    <a:pt x="4745" y="4878"/>
                    <a:pt x="4767" y="4878"/>
                  </a:cubicBezTo>
                  <a:close/>
                  <a:moveTo>
                    <a:pt x="4811" y="5165"/>
                  </a:moveTo>
                  <a:cubicBezTo>
                    <a:pt x="4833" y="5165"/>
                    <a:pt x="4855" y="5209"/>
                    <a:pt x="4855" y="5231"/>
                  </a:cubicBezTo>
                  <a:cubicBezTo>
                    <a:pt x="4833" y="5275"/>
                    <a:pt x="4811" y="5275"/>
                    <a:pt x="4767" y="5275"/>
                  </a:cubicBezTo>
                  <a:cubicBezTo>
                    <a:pt x="4745" y="5275"/>
                    <a:pt x="4745" y="5253"/>
                    <a:pt x="4745" y="5253"/>
                  </a:cubicBezTo>
                  <a:cubicBezTo>
                    <a:pt x="4745" y="5231"/>
                    <a:pt x="4745" y="5231"/>
                    <a:pt x="4745" y="5209"/>
                  </a:cubicBezTo>
                  <a:cubicBezTo>
                    <a:pt x="4767" y="5187"/>
                    <a:pt x="4789" y="5165"/>
                    <a:pt x="4811" y="5165"/>
                  </a:cubicBezTo>
                  <a:close/>
                  <a:moveTo>
                    <a:pt x="5540" y="0"/>
                  </a:moveTo>
                  <a:cubicBezTo>
                    <a:pt x="5518" y="23"/>
                    <a:pt x="5495" y="23"/>
                    <a:pt x="5473" y="45"/>
                  </a:cubicBezTo>
                  <a:cubicBezTo>
                    <a:pt x="5385" y="67"/>
                    <a:pt x="5319" y="133"/>
                    <a:pt x="5297" y="199"/>
                  </a:cubicBezTo>
                  <a:cubicBezTo>
                    <a:pt x="5297" y="243"/>
                    <a:pt x="5275" y="265"/>
                    <a:pt x="5253" y="287"/>
                  </a:cubicBezTo>
                  <a:cubicBezTo>
                    <a:pt x="5231" y="287"/>
                    <a:pt x="5209" y="265"/>
                    <a:pt x="5186" y="265"/>
                  </a:cubicBezTo>
                  <a:cubicBezTo>
                    <a:pt x="5098" y="309"/>
                    <a:pt x="5054" y="376"/>
                    <a:pt x="5010" y="464"/>
                  </a:cubicBezTo>
                  <a:cubicBezTo>
                    <a:pt x="4966" y="552"/>
                    <a:pt x="4944" y="640"/>
                    <a:pt x="4966" y="729"/>
                  </a:cubicBezTo>
                  <a:cubicBezTo>
                    <a:pt x="5010" y="839"/>
                    <a:pt x="4966" y="883"/>
                    <a:pt x="4855" y="905"/>
                  </a:cubicBezTo>
                  <a:cubicBezTo>
                    <a:pt x="4826" y="905"/>
                    <a:pt x="4797" y="908"/>
                    <a:pt x="4768" y="908"/>
                  </a:cubicBezTo>
                  <a:cubicBezTo>
                    <a:pt x="4711" y="908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77" y="828"/>
                  </a:cubicBezTo>
                  <a:cubicBezTo>
                    <a:pt x="4563" y="828"/>
                    <a:pt x="4546" y="828"/>
                    <a:pt x="4524" y="817"/>
                  </a:cubicBezTo>
                  <a:cubicBezTo>
                    <a:pt x="4524" y="883"/>
                    <a:pt x="4524" y="927"/>
                    <a:pt x="4502" y="972"/>
                  </a:cubicBezTo>
                  <a:cubicBezTo>
                    <a:pt x="4458" y="972"/>
                    <a:pt x="4414" y="994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70"/>
                    <a:pt x="4304" y="1214"/>
                  </a:cubicBezTo>
                  <a:cubicBezTo>
                    <a:pt x="4304" y="1258"/>
                    <a:pt x="4304" y="1303"/>
                    <a:pt x="4282" y="1347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413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3"/>
                  </a:cubicBezTo>
                  <a:cubicBezTo>
                    <a:pt x="4282" y="1523"/>
                    <a:pt x="4260" y="1545"/>
                    <a:pt x="4238" y="1545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6" y="1841"/>
                  </a:cubicBezTo>
                  <a:cubicBezTo>
                    <a:pt x="4203" y="1841"/>
                    <a:pt x="4188" y="1838"/>
                    <a:pt x="4171" y="1832"/>
                  </a:cubicBezTo>
                  <a:cubicBezTo>
                    <a:pt x="4156" y="1817"/>
                    <a:pt x="4141" y="1791"/>
                    <a:pt x="4126" y="1791"/>
                  </a:cubicBezTo>
                  <a:cubicBezTo>
                    <a:pt x="4119" y="1791"/>
                    <a:pt x="4112" y="1796"/>
                    <a:pt x="4105" y="1810"/>
                  </a:cubicBezTo>
                  <a:cubicBezTo>
                    <a:pt x="4105" y="1854"/>
                    <a:pt x="4105" y="1898"/>
                    <a:pt x="4105" y="1943"/>
                  </a:cubicBezTo>
                  <a:cubicBezTo>
                    <a:pt x="4083" y="2009"/>
                    <a:pt x="4127" y="2075"/>
                    <a:pt x="4171" y="2119"/>
                  </a:cubicBezTo>
                  <a:cubicBezTo>
                    <a:pt x="4193" y="2141"/>
                    <a:pt x="4215" y="2163"/>
                    <a:pt x="4260" y="2185"/>
                  </a:cubicBezTo>
                  <a:cubicBezTo>
                    <a:pt x="4260" y="2207"/>
                    <a:pt x="4282" y="2229"/>
                    <a:pt x="4304" y="2252"/>
                  </a:cubicBezTo>
                  <a:cubicBezTo>
                    <a:pt x="4260" y="2318"/>
                    <a:pt x="4238" y="2384"/>
                    <a:pt x="4215" y="2428"/>
                  </a:cubicBezTo>
                  <a:cubicBezTo>
                    <a:pt x="4127" y="2428"/>
                    <a:pt x="4127" y="2318"/>
                    <a:pt x="4061" y="2296"/>
                  </a:cubicBezTo>
                  <a:lnTo>
                    <a:pt x="4061" y="2296"/>
                  </a:lnTo>
                  <a:cubicBezTo>
                    <a:pt x="4017" y="2362"/>
                    <a:pt x="4083" y="2428"/>
                    <a:pt x="4083" y="2494"/>
                  </a:cubicBezTo>
                  <a:cubicBezTo>
                    <a:pt x="3929" y="2538"/>
                    <a:pt x="3774" y="2538"/>
                    <a:pt x="3597" y="2561"/>
                  </a:cubicBezTo>
                  <a:cubicBezTo>
                    <a:pt x="3597" y="2605"/>
                    <a:pt x="3597" y="2627"/>
                    <a:pt x="3597" y="2671"/>
                  </a:cubicBezTo>
                  <a:cubicBezTo>
                    <a:pt x="3570" y="2657"/>
                    <a:pt x="3534" y="2626"/>
                    <a:pt x="3500" y="2626"/>
                  </a:cubicBezTo>
                  <a:cubicBezTo>
                    <a:pt x="3479" y="2626"/>
                    <a:pt x="3460" y="2638"/>
                    <a:pt x="3443" y="2671"/>
                  </a:cubicBezTo>
                  <a:cubicBezTo>
                    <a:pt x="3465" y="2693"/>
                    <a:pt x="3465" y="2715"/>
                    <a:pt x="3487" y="2737"/>
                  </a:cubicBezTo>
                  <a:cubicBezTo>
                    <a:pt x="3531" y="2759"/>
                    <a:pt x="3531" y="2803"/>
                    <a:pt x="3531" y="2847"/>
                  </a:cubicBezTo>
                  <a:cubicBezTo>
                    <a:pt x="3509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89"/>
                  </a:cubicBezTo>
                  <a:lnTo>
                    <a:pt x="3355" y="3289"/>
                  </a:lnTo>
                  <a:cubicBezTo>
                    <a:pt x="3323" y="3304"/>
                    <a:pt x="3295" y="3312"/>
                    <a:pt x="3267" y="3312"/>
                  </a:cubicBezTo>
                  <a:cubicBezTo>
                    <a:pt x="3217" y="3312"/>
                    <a:pt x="3169" y="3287"/>
                    <a:pt x="3112" y="3245"/>
                  </a:cubicBezTo>
                  <a:cubicBezTo>
                    <a:pt x="3112" y="3229"/>
                    <a:pt x="3101" y="3213"/>
                    <a:pt x="3087" y="3213"/>
                  </a:cubicBezTo>
                  <a:cubicBezTo>
                    <a:pt x="3081" y="3213"/>
                    <a:pt x="3074" y="3216"/>
                    <a:pt x="3068" y="3223"/>
                  </a:cubicBezTo>
                  <a:cubicBezTo>
                    <a:pt x="3068" y="3245"/>
                    <a:pt x="3068" y="3267"/>
                    <a:pt x="3090" y="3267"/>
                  </a:cubicBezTo>
                  <a:cubicBezTo>
                    <a:pt x="3112" y="3289"/>
                    <a:pt x="3134" y="3311"/>
                    <a:pt x="3178" y="3355"/>
                  </a:cubicBezTo>
                  <a:cubicBezTo>
                    <a:pt x="3222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7" y="3642"/>
                    <a:pt x="2913" y="3664"/>
                    <a:pt x="2913" y="3686"/>
                  </a:cubicBezTo>
                  <a:cubicBezTo>
                    <a:pt x="2869" y="3774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39"/>
                  </a:cubicBezTo>
                  <a:cubicBezTo>
                    <a:pt x="2715" y="4105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781" y="4392"/>
                    <a:pt x="2803" y="4436"/>
                    <a:pt x="2825" y="4503"/>
                  </a:cubicBezTo>
                  <a:cubicBezTo>
                    <a:pt x="2825" y="4525"/>
                    <a:pt x="2847" y="4569"/>
                    <a:pt x="2847" y="4591"/>
                  </a:cubicBezTo>
                  <a:cubicBezTo>
                    <a:pt x="2869" y="4657"/>
                    <a:pt x="2847" y="4701"/>
                    <a:pt x="2781" y="4745"/>
                  </a:cubicBezTo>
                  <a:cubicBezTo>
                    <a:pt x="2759" y="4767"/>
                    <a:pt x="2737" y="4790"/>
                    <a:pt x="2715" y="4790"/>
                  </a:cubicBezTo>
                  <a:cubicBezTo>
                    <a:pt x="2671" y="4856"/>
                    <a:pt x="2671" y="4944"/>
                    <a:pt x="2604" y="4988"/>
                  </a:cubicBezTo>
                  <a:cubicBezTo>
                    <a:pt x="2582" y="4988"/>
                    <a:pt x="2538" y="4988"/>
                    <a:pt x="2494" y="5010"/>
                  </a:cubicBezTo>
                  <a:cubicBezTo>
                    <a:pt x="2516" y="5032"/>
                    <a:pt x="2516" y="5076"/>
                    <a:pt x="2538" y="5076"/>
                  </a:cubicBezTo>
                  <a:cubicBezTo>
                    <a:pt x="2649" y="5165"/>
                    <a:pt x="2693" y="5297"/>
                    <a:pt x="2803" y="5385"/>
                  </a:cubicBezTo>
                  <a:cubicBezTo>
                    <a:pt x="2847" y="5407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40"/>
                  </a:cubicBezTo>
                  <a:cubicBezTo>
                    <a:pt x="2649" y="5540"/>
                    <a:pt x="2626" y="5540"/>
                    <a:pt x="2626" y="5562"/>
                  </a:cubicBezTo>
                  <a:cubicBezTo>
                    <a:pt x="2538" y="5584"/>
                    <a:pt x="2516" y="5628"/>
                    <a:pt x="2494" y="5716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4" y="5825"/>
                    <a:pt x="2425" y="5840"/>
                    <a:pt x="2403" y="5840"/>
                  </a:cubicBezTo>
                  <a:cubicBezTo>
                    <a:pt x="2391" y="5840"/>
                    <a:pt x="2378" y="5835"/>
                    <a:pt x="2362" y="5827"/>
                  </a:cubicBezTo>
                  <a:cubicBezTo>
                    <a:pt x="2340" y="5805"/>
                    <a:pt x="2317" y="5805"/>
                    <a:pt x="2295" y="5783"/>
                  </a:cubicBezTo>
                  <a:cubicBezTo>
                    <a:pt x="2273" y="5783"/>
                    <a:pt x="2251" y="5783"/>
                    <a:pt x="2229" y="5805"/>
                  </a:cubicBezTo>
                  <a:cubicBezTo>
                    <a:pt x="2251" y="5827"/>
                    <a:pt x="2273" y="5849"/>
                    <a:pt x="2273" y="5871"/>
                  </a:cubicBezTo>
                  <a:cubicBezTo>
                    <a:pt x="2295" y="5915"/>
                    <a:pt x="2295" y="5937"/>
                    <a:pt x="2317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70"/>
                    <a:pt x="2031" y="6070"/>
                    <a:pt x="1942" y="6048"/>
                  </a:cubicBezTo>
                  <a:cubicBezTo>
                    <a:pt x="1878" y="6112"/>
                    <a:pt x="1813" y="6153"/>
                    <a:pt x="1740" y="6153"/>
                  </a:cubicBezTo>
                  <a:cubicBezTo>
                    <a:pt x="1713" y="6153"/>
                    <a:pt x="1685" y="6148"/>
                    <a:pt x="1655" y="6136"/>
                  </a:cubicBezTo>
                  <a:cubicBezTo>
                    <a:pt x="1655" y="6158"/>
                    <a:pt x="1655" y="6202"/>
                    <a:pt x="1655" y="6224"/>
                  </a:cubicBezTo>
                  <a:cubicBezTo>
                    <a:pt x="1589" y="6312"/>
                    <a:pt x="1523" y="6379"/>
                    <a:pt x="1457" y="6467"/>
                  </a:cubicBezTo>
                  <a:cubicBezTo>
                    <a:pt x="1431" y="6493"/>
                    <a:pt x="1397" y="6503"/>
                    <a:pt x="1365" y="6503"/>
                  </a:cubicBezTo>
                  <a:cubicBezTo>
                    <a:pt x="1343" y="6503"/>
                    <a:pt x="1321" y="6498"/>
                    <a:pt x="1302" y="6489"/>
                  </a:cubicBezTo>
                  <a:lnTo>
                    <a:pt x="1258" y="6489"/>
                  </a:lnTo>
                  <a:cubicBezTo>
                    <a:pt x="1245" y="6482"/>
                    <a:pt x="1234" y="6480"/>
                    <a:pt x="1224" y="6480"/>
                  </a:cubicBezTo>
                  <a:cubicBezTo>
                    <a:pt x="1201" y="6480"/>
                    <a:pt x="1185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86"/>
                    <a:pt x="1324" y="6886"/>
                    <a:pt x="1346" y="6908"/>
                  </a:cubicBezTo>
                  <a:cubicBezTo>
                    <a:pt x="1413" y="6974"/>
                    <a:pt x="1413" y="7063"/>
                    <a:pt x="1324" y="7107"/>
                  </a:cubicBezTo>
                  <a:cubicBezTo>
                    <a:pt x="1258" y="7151"/>
                    <a:pt x="1236" y="7195"/>
                    <a:pt x="1258" y="7261"/>
                  </a:cubicBezTo>
                  <a:cubicBezTo>
                    <a:pt x="1258" y="7283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60"/>
                  </a:cubicBezTo>
                  <a:cubicBezTo>
                    <a:pt x="1302" y="7526"/>
                    <a:pt x="1324" y="7592"/>
                    <a:pt x="1368" y="7637"/>
                  </a:cubicBezTo>
                  <a:cubicBezTo>
                    <a:pt x="1413" y="7725"/>
                    <a:pt x="1413" y="7769"/>
                    <a:pt x="1368" y="7835"/>
                  </a:cubicBezTo>
                  <a:cubicBezTo>
                    <a:pt x="1346" y="7879"/>
                    <a:pt x="1302" y="7923"/>
                    <a:pt x="1258" y="7968"/>
                  </a:cubicBezTo>
                  <a:cubicBezTo>
                    <a:pt x="1236" y="8012"/>
                    <a:pt x="1214" y="8034"/>
                    <a:pt x="1214" y="8100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88"/>
                    <a:pt x="1126" y="8210"/>
                  </a:cubicBezTo>
                  <a:cubicBezTo>
                    <a:pt x="1148" y="8232"/>
                    <a:pt x="1170" y="8232"/>
                    <a:pt x="1192" y="8254"/>
                  </a:cubicBezTo>
                  <a:cubicBezTo>
                    <a:pt x="1214" y="8254"/>
                    <a:pt x="1236" y="8277"/>
                    <a:pt x="1258" y="8299"/>
                  </a:cubicBezTo>
                  <a:cubicBezTo>
                    <a:pt x="1302" y="8321"/>
                    <a:pt x="1302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7" y="8585"/>
                    <a:pt x="971" y="8585"/>
                  </a:cubicBezTo>
                  <a:cubicBezTo>
                    <a:pt x="905" y="8585"/>
                    <a:pt x="861" y="8630"/>
                    <a:pt x="817" y="8674"/>
                  </a:cubicBezTo>
                  <a:cubicBezTo>
                    <a:pt x="773" y="8740"/>
                    <a:pt x="706" y="8784"/>
                    <a:pt x="640" y="8828"/>
                  </a:cubicBezTo>
                  <a:cubicBezTo>
                    <a:pt x="596" y="8872"/>
                    <a:pt x="552" y="8894"/>
                    <a:pt x="530" y="8983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397" y="9027"/>
                    <a:pt x="353" y="9005"/>
                    <a:pt x="309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33" y="9093"/>
                    <a:pt x="66" y="9181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88" y="9534"/>
                    <a:pt x="155" y="9623"/>
                    <a:pt x="221" y="9733"/>
                  </a:cubicBezTo>
                  <a:cubicBezTo>
                    <a:pt x="243" y="9755"/>
                    <a:pt x="265" y="9799"/>
                    <a:pt x="243" y="9843"/>
                  </a:cubicBezTo>
                  <a:cubicBezTo>
                    <a:pt x="221" y="9932"/>
                    <a:pt x="199" y="10020"/>
                    <a:pt x="88" y="10064"/>
                  </a:cubicBezTo>
                  <a:cubicBezTo>
                    <a:pt x="88" y="10064"/>
                    <a:pt x="88" y="10086"/>
                    <a:pt x="66" y="10086"/>
                  </a:cubicBezTo>
                  <a:cubicBezTo>
                    <a:pt x="22" y="10130"/>
                    <a:pt x="0" y="10175"/>
                    <a:pt x="66" y="10241"/>
                  </a:cubicBezTo>
                  <a:cubicBezTo>
                    <a:pt x="111" y="10307"/>
                    <a:pt x="177" y="10373"/>
                    <a:pt x="265" y="10417"/>
                  </a:cubicBezTo>
                  <a:cubicBezTo>
                    <a:pt x="309" y="10439"/>
                    <a:pt x="353" y="10461"/>
                    <a:pt x="375" y="10483"/>
                  </a:cubicBezTo>
                  <a:cubicBezTo>
                    <a:pt x="419" y="10528"/>
                    <a:pt x="442" y="10550"/>
                    <a:pt x="464" y="10594"/>
                  </a:cubicBezTo>
                  <a:cubicBezTo>
                    <a:pt x="508" y="10660"/>
                    <a:pt x="574" y="10726"/>
                    <a:pt x="662" y="10770"/>
                  </a:cubicBezTo>
                  <a:cubicBezTo>
                    <a:pt x="751" y="10837"/>
                    <a:pt x="839" y="10859"/>
                    <a:pt x="905" y="10947"/>
                  </a:cubicBezTo>
                  <a:cubicBezTo>
                    <a:pt x="949" y="10947"/>
                    <a:pt x="971" y="10925"/>
                    <a:pt x="993" y="10925"/>
                  </a:cubicBezTo>
                  <a:cubicBezTo>
                    <a:pt x="1060" y="10925"/>
                    <a:pt x="1082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2"/>
                    <a:pt x="1346" y="10726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50"/>
                  </a:cubicBezTo>
                  <a:cubicBezTo>
                    <a:pt x="1435" y="10528"/>
                    <a:pt x="1457" y="10528"/>
                    <a:pt x="1479" y="10528"/>
                  </a:cubicBezTo>
                  <a:cubicBezTo>
                    <a:pt x="1611" y="10483"/>
                    <a:pt x="1633" y="10461"/>
                    <a:pt x="1655" y="10307"/>
                  </a:cubicBezTo>
                  <a:cubicBezTo>
                    <a:pt x="1655" y="10250"/>
                    <a:pt x="1672" y="10192"/>
                    <a:pt x="1734" y="10192"/>
                  </a:cubicBezTo>
                  <a:cubicBezTo>
                    <a:pt x="1743" y="10192"/>
                    <a:pt x="1754" y="10194"/>
                    <a:pt x="1766" y="10197"/>
                  </a:cubicBezTo>
                  <a:lnTo>
                    <a:pt x="1810" y="10197"/>
                  </a:lnTo>
                  <a:cubicBezTo>
                    <a:pt x="1822" y="10202"/>
                    <a:pt x="1832" y="10205"/>
                    <a:pt x="1841" y="10205"/>
                  </a:cubicBezTo>
                  <a:cubicBezTo>
                    <a:pt x="1866" y="10205"/>
                    <a:pt x="1882" y="10185"/>
                    <a:pt x="1898" y="10152"/>
                  </a:cubicBezTo>
                  <a:cubicBezTo>
                    <a:pt x="1942" y="10086"/>
                    <a:pt x="1986" y="10064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07" y="9888"/>
                    <a:pt x="2251" y="9843"/>
                    <a:pt x="2317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06" y="9755"/>
                    <a:pt x="2472" y="9733"/>
                    <a:pt x="2516" y="9711"/>
                  </a:cubicBezTo>
                  <a:cubicBezTo>
                    <a:pt x="2582" y="9689"/>
                    <a:pt x="2649" y="9645"/>
                    <a:pt x="2693" y="9601"/>
                  </a:cubicBezTo>
                  <a:cubicBezTo>
                    <a:pt x="2715" y="9534"/>
                    <a:pt x="2759" y="9490"/>
                    <a:pt x="2781" y="9446"/>
                  </a:cubicBezTo>
                  <a:cubicBezTo>
                    <a:pt x="2825" y="9380"/>
                    <a:pt x="2869" y="9336"/>
                    <a:pt x="2935" y="9292"/>
                  </a:cubicBezTo>
                  <a:cubicBezTo>
                    <a:pt x="2980" y="9270"/>
                    <a:pt x="2980" y="9226"/>
                    <a:pt x="3002" y="9181"/>
                  </a:cubicBezTo>
                  <a:cubicBezTo>
                    <a:pt x="3024" y="9071"/>
                    <a:pt x="3024" y="8983"/>
                    <a:pt x="3046" y="8872"/>
                  </a:cubicBezTo>
                  <a:cubicBezTo>
                    <a:pt x="3046" y="8828"/>
                    <a:pt x="3068" y="8806"/>
                    <a:pt x="3112" y="8784"/>
                  </a:cubicBezTo>
                  <a:cubicBezTo>
                    <a:pt x="3121" y="8775"/>
                    <a:pt x="3134" y="8770"/>
                    <a:pt x="3148" y="8770"/>
                  </a:cubicBezTo>
                  <a:cubicBezTo>
                    <a:pt x="3167" y="8770"/>
                    <a:pt x="3187" y="8780"/>
                    <a:pt x="3200" y="8806"/>
                  </a:cubicBezTo>
                  <a:cubicBezTo>
                    <a:pt x="3200" y="8828"/>
                    <a:pt x="3200" y="8850"/>
                    <a:pt x="3244" y="8850"/>
                  </a:cubicBezTo>
                  <a:cubicBezTo>
                    <a:pt x="3244" y="8806"/>
                    <a:pt x="3266" y="8784"/>
                    <a:pt x="3266" y="8740"/>
                  </a:cubicBezTo>
                  <a:cubicBezTo>
                    <a:pt x="3244" y="8696"/>
                    <a:pt x="3244" y="8652"/>
                    <a:pt x="3222" y="8630"/>
                  </a:cubicBezTo>
                  <a:cubicBezTo>
                    <a:pt x="3200" y="8541"/>
                    <a:pt x="3178" y="8475"/>
                    <a:pt x="3266" y="8431"/>
                  </a:cubicBezTo>
                  <a:cubicBezTo>
                    <a:pt x="3266" y="8431"/>
                    <a:pt x="3266" y="8387"/>
                    <a:pt x="3266" y="8365"/>
                  </a:cubicBezTo>
                  <a:cubicBezTo>
                    <a:pt x="3266" y="8343"/>
                    <a:pt x="3266" y="8321"/>
                    <a:pt x="3266" y="8299"/>
                  </a:cubicBezTo>
                  <a:cubicBezTo>
                    <a:pt x="3266" y="8254"/>
                    <a:pt x="3266" y="8210"/>
                    <a:pt x="3289" y="8188"/>
                  </a:cubicBezTo>
                  <a:cubicBezTo>
                    <a:pt x="3377" y="8166"/>
                    <a:pt x="3377" y="8100"/>
                    <a:pt x="3377" y="8034"/>
                  </a:cubicBezTo>
                  <a:cubicBezTo>
                    <a:pt x="3443" y="7968"/>
                    <a:pt x="3443" y="7968"/>
                    <a:pt x="3465" y="7901"/>
                  </a:cubicBezTo>
                  <a:cubicBezTo>
                    <a:pt x="3465" y="7901"/>
                    <a:pt x="3465" y="7879"/>
                    <a:pt x="3465" y="7879"/>
                  </a:cubicBezTo>
                  <a:cubicBezTo>
                    <a:pt x="3443" y="7879"/>
                    <a:pt x="3421" y="7901"/>
                    <a:pt x="3377" y="7901"/>
                  </a:cubicBezTo>
                  <a:cubicBezTo>
                    <a:pt x="3399" y="7835"/>
                    <a:pt x="3399" y="7835"/>
                    <a:pt x="3421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5"/>
                    <a:pt x="3421" y="7283"/>
                  </a:cubicBezTo>
                  <a:cubicBezTo>
                    <a:pt x="3443" y="7305"/>
                    <a:pt x="3487" y="7305"/>
                    <a:pt x="3509" y="7328"/>
                  </a:cubicBezTo>
                  <a:cubicBezTo>
                    <a:pt x="3553" y="7305"/>
                    <a:pt x="3597" y="7261"/>
                    <a:pt x="3642" y="7239"/>
                  </a:cubicBezTo>
                  <a:cubicBezTo>
                    <a:pt x="3642" y="7195"/>
                    <a:pt x="3642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52" y="7129"/>
                    <a:pt x="3796" y="7129"/>
                  </a:cubicBezTo>
                  <a:cubicBezTo>
                    <a:pt x="3812" y="7134"/>
                    <a:pt x="3826" y="7137"/>
                    <a:pt x="3839" y="7137"/>
                  </a:cubicBezTo>
                  <a:cubicBezTo>
                    <a:pt x="3881" y="7137"/>
                    <a:pt x="3906" y="7108"/>
                    <a:pt x="3906" y="7041"/>
                  </a:cubicBezTo>
                  <a:cubicBezTo>
                    <a:pt x="3906" y="7019"/>
                    <a:pt x="3906" y="7019"/>
                    <a:pt x="3906" y="6974"/>
                  </a:cubicBezTo>
                  <a:cubicBezTo>
                    <a:pt x="3973" y="6974"/>
                    <a:pt x="4039" y="6952"/>
                    <a:pt x="4083" y="6886"/>
                  </a:cubicBezTo>
                  <a:cubicBezTo>
                    <a:pt x="4105" y="6864"/>
                    <a:pt x="4149" y="6864"/>
                    <a:pt x="4193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4"/>
                    <a:pt x="4326" y="6710"/>
                    <a:pt x="4370" y="6665"/>
                  </a:cubicBezTo>
                  <a:cubicBezTo>
                    <a:pt x="4392" y="6621"/>
                    <a:pt x="4436" y="6599"/>
                    <a:pt x="4480" y="6555"/>
                  </a:cubicBezTo>
                  <a:cubicBezTo>
                    <a:pt x="4480" y="6489"/>
                    <a:pt x="4436" y="6445"/>
                    <a:pt x="4414" y="6401"/>
                  </a:cubicBezTo>
                  <a:cubicBezTo>
                    <a:pt x="4370" y="6356"/>
                    <a:pt x="4370" y="6312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3" y="6299"/>
                  </a:cubicBezTo>
                  <a:cubicBezTo>
                    <a:pt x="4522" y="6299"/>
                    <a:pt x="4539" y="6288"/>
                    <a:pt x="4569" y="6268"/>
                  </a:cubicBezTo>
                  <a:cubicBezTo>
                    <a:pt x="4546" y="6246"/>
                    <a:pt x="4524" y="6224"/>
                    <a:pt x="4502" y="6202"/>
                  </a:cubicBezTo>
                  <a:cubicBezTo>
                    <a:pt x="4502" y="6136"/>
                    <a:pt x="4546" y="6092"/>
                    <a:pt x="4569" y="6048"/>
                  </a:cubicBezTo>
                  <a:cubicBezTo>
                    <a:pt x="4635" y="6003"/>
                    <a:pt x="4613" y="5959"/>
                    <a:pt x="4546" y="5937"/>
                  </a:cubicBezTo>
                  <a:cubicBezTo>
                    <a:pt x="4524" y="5915"/>
                    <a:pt x="4524" y="5915"/>
                    <a:pt x="4502" y="5915"/>
                  </a:cubicBezTo>
                  <a:cubicBezTo>
                    <a:pt x="4546" y="5871"/>
                    <a:pt x="4591" y="5827"/>
                    <a:pt x="4613" y="5783"/>
                  </a:cubicBezTo>
                  <a:cubicBezTo>
                    <a:pt x="4657" y="5739"/>
                    <a:pt x="4657" y="5694"/>
                    <a:pt x="4679" y="5628"/>
                  </a:cubicBezTo>
                  <a:cubicBezTo>
                    <a:pt x="4767" y="5628"/>
                    <a:pt x="4789" y="5540"/>
                    <a:pt x="4811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7" y="5490"/>
                    <a:pt x="4907" y="5490"/>
                  </a:cubicBezTo>
                  <a:cubicBezTo>
                    <a:pt x="4919" y="5490"/>
                    <a:pt x="4932" y="5486"/>
                    <a:pt x="4944" y="5474"/>
                  </a:cubicBezTo>
                  <a:cubicBezTo>
                    <a:pt x="4944" y="5474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22" y="5430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121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66" y="4834"/>
                    <a:pt x="5010" y="4767"/>
                    <a:pt x="5054" y="4701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2" y="4392"/>
                    <a:pt x="5253" y="4392"/>
                  </a:cubicBezTo>
                  <a:lnTo>
                    <a:pt x="5319" y="4392"/>
                  </a:lnTo>
                  <a:cubicBezTo>
                    <a:pt x="5341" y="4392"/>
                    <a:pt x="5363" y="4392"/>
                    <a:pt x="5385" y="4370"/>
                  </a:cubicBezTo>
                  <a:cubicBezTo>
                    <a:pt x="5451" y="4304"/>
                    <a:pt x="5518" y="4216"/>
                    <a:pt x="5451" y="4105"/>
                  </a:cubicBezTo>
                  <a:cubicBezTo>
                    <a:pt x="5451" y="4083"/>
                    <a:pt x="5451" y="4083"/>
                    <a:pt x="5451" y="4061"/>
                  </a:cubicBezTo>
                  <a:cubicBezTo>
                    <a:pt x="5429" y="4039"/>
                    <a:pt x="5451" y="4017"/>
                    <a:pt x="5495" y="3995"/>
                  </a:cubicBezTo>
                  <a:lnTo>
                    <a:pt x="5584" y="3995"/>
                  </a:lnTo>
                  <a:cubicBezTo>
                    <a:pt x="5628" y="3885"/>
                    <a:pt x="5672" y="3774"/>
                    <a:pt x="5716" y="3686"/>
                  </a:cubicBezTo>
                  <a:cubicBezTo>
                    <a:pt x="5738" y="3664"/>
                    <a:pt x="5760" y="3642"/>
                    <a:pt x="5782" y="3642"/>
                  </a:cubicBezTo>
                  <a:cubicBezTo>
                    <a:pt x="5804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7"/>
                    <a:pt x="5940" y="3717"/>
                  </a:cubicBezTo>
                  <a:cubicBezTo>
                    <a:pt x="5946" y="3717"/>
                    <a:pt x="5952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03" y="3620"/>
                    <a:pt x="6025" y="3576"/>
                  </a:cubicBezTo>
                  <a:cubicBezTo>
                    <a:pt x="6025" y="3526"/>
                    <a:pt x="6062" y="3501"/>
                    <a:pt x="6109" y="3501"/>
                  </a:cubicBezTo>
                  <a:cubicBezTo>
                    <a:pt x="6124" y="3501"/>
                    <a:pt x="6141" y="3504"/>
                    <a:pt x="6158" y="3510"/>
                  </a:cubicBezTo>
                  <a:cubicBezTo>
                    <a:pt x="6180" y="3532"/>
                    <a:pt x="6224" y="3554"/>
                    <a:pt x="6246" y="3576"/>
                  </a:cubicBezTo>
                  <a:cubicBezTo>
                    <a:pt x="6290" y="3465"/>
                    <a:pt x="6180" y="3465"/>
                    <a:pt x="6135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23"/>
                    <a:pt x="6224" y="3201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1" y="2997"/>
                    <a:pt x="6270" y="2978"/>
                    <a:pt x="6296" y="2978"/>
                  </a:cubicBezTo>
                  <a:cubicBezTo>
                    <a:pt x="6312" y="2978"/>
                    <a:pt x="6331" y="2985"/>
                    <a:pt x="6356" y="3002"/>
                  </a:cubicBezTo>
                  <a:cubicBezTo>
                    <a:pt x="6378" y="3002"/>
                    <a:pt x="6378" y="3024"/>
                    <a:pt x="6378" y="3024"/>
                  </a:cubicBezTo>
                  <a:cubicBezTo>
                    <a:pt x="6422" y="2980"/>
                    <a:pt x="6422" y="2936"/>
                    <a:pt x="6400" y="2892"/>
                  </a:cubicBezTo>
                  <a:cubicBezTo>
                    <a:pt x="6400" y="2847"/>
                    <a:pt x="6378" y="2825"/>
                    <a:pt x="6400" y="2803"/>
                  </a:cubicBezTo>
                  <a:cubicBezTo>
                    <a:pt x="6444" y="2759"/>
                    <a:pt x="6378" y="2737"/>
                    <a:pt x="6400" y="2693"/>
                  </a:cubicBezTo>
                  <a:cubicBezTo>
                    <a:pt x="6444" y="2649"/>
                    <a:pt x="6422" y="2583"/>
                    <a:pt x="6422" y="2516"/>
                  </a:cubicBezTo>
                  <a:cubicBezTo>
                    <a:pt x="6533" y="2472"/>
                    <a:pt x="6533" y="2472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29"/>
                    <a:pt x="6709" y="2207"/>
                  </a:cubicBezTo>
                  <a:cubicBezTo>
                    <a:pt x="6775" y="2141"/>
                    <a:pt x="6798" y="2119"/>
                    <a:pt x="6731" y="2031"/>
                  </a:cubicBezTo>
                  <a:cubicBezTo>
                    <a:pt x="6687" y="1965"/>
                    <a:pt x="6665" y="1876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7"/>
                    <a:pt x="6533" y="1501"/>
                    <a:pt x="6555" y="1457"/>
                  </a:cubicBezTo>
                  <a:cubicBezTo>
                    <a:pt x="6599" y="1413"/>
                    <a:pt x="6753" y="1214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26"/>
                    <a:pt x="6908" y="1038"/>
                    <a:pt x="6864" y="972"/>
                  </a:cubicBezTo>
                  <a:cubicBezTo>
                    <a:pt x="6864" y="927"/>
                    <a:pt x="6842" y="905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0"/>
                    <a:pt x="6842" y="640"/>
                  </a:cubicBezTo>
                  <a:cubicBezTo>
                    <a:pt x="6775" y="530"/>
                    <a:pt x="6731" y="420"/>
                    <a:pt x="6599" y="398"/>
                  </a:cubicBezTo>
                  <a:cubicBezTo>
                    <a:pt x="6511" y="398"/>
                    <a:pt x="6422" y="332"/>
                    <a:pt x="6378" y="265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77"/>
                    <a:pt x="6135" y="133"/>
                    <a:pt x="6047" y="133"/>
                  </a:cubicBezTo>
                  <a:cubicBezTo>
                    <a:pt x="6003" y="133"/>
                    <a:pt x="5981" y="133"/>
                    <a:pt x="5937" y="111"/>
                  </a:cubicBezTo>
                  <a:cubicBezTo>
                    <a:pt x="5915" y="111"/>
                    <a:pt x="5893" y="89"/>
                    <a:pt x="5849" y="89"/>
                  </a:cubicBezTo>
                  <a:cubicBezTo>
                    <a:pt x="5782" y="89"/>
                    <a:pt x="5694" y="67"/>
                    <a:pt x="5628" y="23"/>
                  </a:cubicBezTo>
                  <a:cubicBezTo>
                    <a:pt x="5606" y="0"/>
                    <a:pt x="5562" y="0"/>
                    <a:pt x="5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585200" y="490400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7" y="4196"/>
                  </a:moveTo>
                  <a:cubicBezTo>
                    <a:pt x="5378" y="4196"/>
                    <a:pt x="5385" y="4201"/>
                    <a:pt x="5385" y="4210"/>
                  </a:cubicBezTo>
                  <a:cubicBezTo>
                    <a:pt x="5407" y="4232"/>
                    <a:pt x="5407" y="4254"/>
                    <a:pt x="5407" y="4276"/>
                  </a:cubicBezTo>
                  <a:cubicBezTo>
                    <a:pt x="5378" y="4276"/>
                    <a:pt x="5358" y="4286"/>
                    <a:pt x="5349" y="4286"/>
                  </a:cubicBezTo>
                  <a:cubicBezTo>
                    <a:pt x="5344" y="4286"/>
                    <a:pt x="5341" y="4284"/>
                    <a:pt x="5341" y="4276"/>
                  </a:cubicBezTo>
                  <a:cubicBezTo>
                    <a:pt x="5319" y="4276"/>
                    <a:pt x="5319" y="4254"/>
                    <a:pt x="5319" y="4232"/>
                  </a:cubicBezTo>
                  <a:cubicBezTo>
                    <a:pt x="5332" y="4206"/>
                    <a:pt x="5353" y="4196"/>
                    <a:pt x="5367" y="4196"/>
                  </a:cubicBezTo>
                  <a:close/>
                  <a:moveTo>
                    <a:pt x="4790" y="4884"/>
                  </a:moveTo>
                  <a:cubicBezTo>
                    <a:pt x="4804" y="4884"/>
                    <a:pt x="4819" y="4894"/>
                    <a:pt x="4834" y="4894"/>
                  </a:cubicBezTo>
                  <a:cubicBezTo>
                    <a:pt x="4856" y="4916"/>
                    <a:pt x="4856" y="4938"/>
                    <a:pt x="4856" y="4938"/>
                  </a:cubicBezTo>
                  <a:cubicBezTo>
                    <a:pt x="4878" y="4982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45" y="4916"/>
                    <a:pt x="4767" y="4894"/>
                    <a:pt x="4767" y="4894"/>
                  </a:cubicBezTo>
                  <a:cubicBezTo>
                    <a:pt x="4775" y="4887"/>
                    <a:pt x="4782" y="4884"/>
                    <a:pt x="4790" y="4884"/>
                  </a:cubicBezTo>
                  <a:close/>
                  <a:moveTo>
                    <a:pt x="4813" y="5175"/>
                  </a:moveTo>
                  <a:cubicBezTo>
                    <a:pt x="4818" y="5175"/>
                    <a:pt x="4825" y="5177"/>
                    <a:pt x="4834" y="5181"/>
                  </a:cubicBezTo>
                  <a:cubicBezTo>
                    <a:pt x="4856" y="5181"/>
                    <a:pt x="4878" y="5225"/>
                    <a:pt x="4856" y="5247"/>
                  </a:cubicBezTo>
                  <a:cubicBezTo>
                    <a:pt x="4856" y="5269"/>
                    <a:pt x="4812" y="5291"/>
                    <a:pt x="4790" y="5291"/>
                  </a:cubicBezTo>
                  <a:cubicBezTo>
                    <a:pt x="4767" y="5291"/>
                    <a:pt x="4767" y="5269"/>
                    <a:pt x="4767" y="5269"/>
                  </a:cubicBezTo>
                  <a:cubicBezTo>
                    <a:pt x="4767" y="5269"/>
                    <a:pt x="4767" y="5269"/>
                    <a:pt x="4767" y="5247"/>
                  </a:cubicBezTo>
                  <a:cubicBezTo>
                    <a:pt x="4767" y="5247"/>
                    <a:pt x="4767" y="5225"/>
                    <a:pt x="4767" y="5225"/>
                  </a:cubicBezTo>
                  <a:cubicBezTo>
                    <a:pt x="4785" y="5207"/>
                    <a:pt x="4789" y="5175"/>
                    <a:pt x="4813" y="5175"/>
                  </a:cubicBezTo>
                  <a:close/>
                  <a:moveTo>
                    <a:pt x="5595" y="0"/>
                  </a:moveTo>
                  <a:cubicBezTo>
                    <a:pt x="5579" y="0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5" y="83"/>
                    <a:pt x="5341" y="127"/>
                    <a:pt x="5297" y="215"/>
                  </a:cubicBezTo>
                  <a:cubicBezTo>
                    <a:pt x="5297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6" y="392"/>
                    <a:pt x="5032" y="458"/>
                  </a:cubicBezTo>
                  <a:cubicBezTo>
                    <a:pt x="4966" y="547"/>
                    <a:pt x="4944" y="635"/>
                    <a:pt x="4988" y="745"/>
                  </a:cubicBezTo>
                  <a:cubicBezTo>
                    <a:pt x="5010" y="833"/>
                    <a:pt x="4988" y="900"/>
                    <a:pt x="4878" y="900"/>
                  </a:cubicBezTo>
                  <a:cubicBezTo>
                    <a:pt x="4837" y="908"/>
                    <a:pt x="4800" y="913"/>
                    <a:pt x="4765" y="913"/>
                  </a:cubicBezTo>
                  <a:cubicBezTo>
                    <a:pt x="4706" y="913"/>
                    <a:pt x="4655" y="897"/>
                    <a:pt x="4613" y="855"/>
                  </a:cubicBezTo>
                  <a:cubicBezTo>
                    <a:pt x="4613" y="833"/>
                    <a:pt x="4569" y="833"/>
                    <a:pt x="4547" y="833"/>
                  </a:cubicBezTo>
                  <a:cubicBezTo>
                    <a:pt x="4525" y="878"/>
                    <a:pt x="4525" y="922"/>
                    <a:pt x="4525" y="966"/>
                  </a:cubicBezTo>
                  <a:cubicBezTo>
                    <a:pt x="4481" y="988"/>
                    <a:pt x="4414" y="988"/>
                    <a:pt x="4370" y="988"/>
                  </a:cubicBezTo>
                  <a:cubicBezTo>
                    <a:pt x="4326" y="1010"/>
                    <a:pt x="4326" y="1032"/>
                    <a:pt x="4304" y="1076"/>
                  </a:cubicBezTo>
                  <a:cubicBezTo>
                    <a:pt x="4304" y="1120"/>
                    <a:pt x="4304" y="1164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3"/>
                    <a:pt x="4260" y="1363"/>
                    <a:pt x="4260" y="1385"/>
                  </a:cubicBezTo>
                  <a:cubicBezTo>
                    <a:pt x="4282" y="1407"/>
                    <a:pt x="4282" y="1429"/>
                    <a:pt x="4304" y="1429"/>
                  </a:cubicBezTo>
                  <a:cubicBezTo>
                    <a:pt x="4348" y="1473"/>
                    <a:pt x="4348" y="1495"/>
                    <a:pt x="4304" y="1518"/>
                  </a:cubicBezTo>
                  <a:cubicBezTo>
                    <a:pt x="4282" y="1540"/>
                    <a:pt x="4260" y="1540"/>
                    <a:pt x="4260" y="1562"/>
                  </a:cubicBezTo>
                  <a:cubicBezTo>
                    <a:pt x="4260" y="1628"/>
                    <a:pt x="4282" y="1694"/>
                    <a:pt x="4282" y="1760"/>
                  </a:cubicBezTo>
                  <a:cubicBezTo>
                    <a:pt x="4298" y="1808"/>
                    <a:pt x="4268" y="1844"/>
                    <a:pt x="4233" y="1844"/>
                  </a:cubicBezTo>
                  <a:cubicBezTo>
                    <a:pt x="4220" y="1844"/>
                    <a:pt x="4206" y="1839"/>
                    <a:pt x="4194" y="1827"/>
                  </a:cubicBezTo>
                  <a:cubicBezTo>
                    <a:pt x="4176" y="1827"/>
                    <a:pt x="4158" y="1798"/>
                    <a:pt x="4129" y="1798"/>
                  </a:cubicBezTo>
                  <a:cubicBezTo>
                    <a:pt x="4122" y="1798"/>
                    <a:pt x="4114" y="1800"/>
                    <a:pt x="4105" y="1804"/>
                  </a:cubicBezTo>
                  <a:cubicBezTo>
                    <a:pt x="4105" y="1849"/>
                    <a:pt x="4127" y="1893"/>
                    <a:pt x="4105" y="1937"/>
                  </a:cubicBezTo>
                  <a:cubicBezTo>
                    <a:pt x="4083" y="2025"/>
                    <a:pt x="4127" y="2069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12"/>
                    <a:pt x="4260" y="2378"/>
                    <a:pt x="4216" y="2444"/>
                  </a:cubicBezTo>
                  <a:cubicBezTo>
                    <a:pt x="4127" y="2444"/>
                    <a:pt x="4150" y="2334"/>
                    <a:pt x="4083" y="2290"/>
                  </a:cubicBezTo>
                  <a:lnTo>
                    <a:pt x="4083" y="2290"/>
                  </a:lnTo>
                  <a:cubicBezTo>
                    <a:pt x="4017" y="2356"/>
                    <a:pt x="4105" y="2422"/>
                    <a:pt x="4083" y="2489"/>
                  </a:cubicBezTo>
                  <a:cubicBezTo>
                    <a:pt x="3929" y="2555"/>
                    <a:pt x="3774" y="2533"/>
                    <a:pt x="3620" y="2577"/>
                  </a:cubicBezTo>
                  <a:cubicBezTo>
                    <a:pt x="3620" y="2599"/>
                    <a:pt x="3620" y="2621"/>
                    <a:pt x="3620" y="2665"/>
                  </a:cubicBezTo>
                  <a:cubicBezTo>
                    <a:pt x="3579" y="2665"/>
                    <a:pt x="3547" y="2632"/>
                    <a:pt x="3518" y="2632"/>
                  </a:cubicBezTo>
                  <a:cubicBezTo>
                    <a:pt x="3499" y="2632"/>
                    <a:pt x="3482" y="2645"/>
                    <a:pt x="3465" y="2687"/>
                  </a:cubicBezTo>
                  <a:cubicBezTo>
                    <a:pt x="3465" y="2709"/>
                    <a:pt x="3487" y="2709"/>
                    <a:pt x="3509" y="2731"/>
                  </a:cubicBezTo>
                  <a:cubicBezTo>
                    <a:pt x="3532" y="2753"/>
                    <a:pt x="3554" y="2798"/>
                    <a:pt x="3532" y="2842"/>
                  </a:cubicBezTo>
                  <a:cubicBezTo>
                    <a:pt x="3532" y="2974"/>
                    <a:pt x="3509" y="3084"/>
                    <a:pt x="3509" y="3217"/>
                  </a:cubicBezTo>
                  <a:cubicBezTo>
                    <a:pt x="3509" y="3261"/>
                    <a:pt x="3487" y="3283"/>
                    <a:pt x="3443" y="3283"/>
                  </a:cubicBezTo>
                  <a:cubicBezTo>
                    <a:pt x="3421" y="3283"/>
                    <a:pt x="3399" y="3283"/>
                    <a:pt x="3377" y="3305"/>
                  </a:cubicBezTo>
                  <a:cubicBezTo>
                    <a:pt x="3348" y="3313"/>
                    <a:pt x="3318" y="3317"/>
                    <a:pt x="3290" y="3317"/>
                  </a:cubicBezTo>
                  <a:cubicBezTo>
                    <a:pt x="3232" y="3317"/>
                    <a:pt x="3178" y="3298"/>
                    <a:pt x="3134" y="3239"/>
                  </a:cubicBezTo>
                  <a:cubicBezTo>
                    <a:pt x="3120" y="3239"/>
                    <a:pt x="3105" y="3229"/>
                    <a:pt x="3090" y="3229"/>
                  </a:cubicBezTo>
                  <a:cubicBezTo>
                    <a:pt x="3083" y="3229"/>
                    <a:pt x="3075" y="3232"/>
                    <a:pt x="3068" y="3239"/>
                  </a:cubicBezTo>
                  <a:cubicBezTo>
                    <a:pt x="3068" y="3261"/>
                    <a:pt x="3090" y="3261"/>
                    <a:pt x="3090" y="3283"/>
                  </a:cubicBezTo>
                  <a:cubicBezTo>
                    <a:pt x="3134" y="3305"/>
                    <a:pt x="3156" y="3327"/>
                    <a:pt x="3178" y="3349"/>
                  </a:cubicBezTo>
                  <a:cubicBezTo>
                    <a:pt x="3245" y="3438"/>
                    <a:pt x="3223" y="3526"/>
                    <a:pt x="3134" y="3570"/>
                  </a:cubicBezTo>
                  <a:cubicBezTo>
                    <a:pt x="3090" y="3592"/>
                    <a:pt x="3046" y="3614"/>
                    <a:pt x="3002" y="3636"/>
                  </a:cubicBezTo>
                  <a:cubicBezTo>
                    <a:pt x="2958" y="3636"/>
                    <a:pt x="2936" y="3658"/>
                    <a:pt x="2914" y="3702"/>
                  </a:cubicBezTo>
                  <a:cubicBezTo>
                    <a:pt x="2892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37" y="4100"/>
                    <a:pt x="2737" y="4166"/>
                    <a:pt x="2781" y="4254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803" y="4387"/>
                    <a:pt x="2825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8"/>
                    <a:pt x="2803" y="4740"/>
                  </a:cubicBezTo>
                  <a:cubicBezTo>
                    <a:pt x="2781" y="4762"/>
                    <a:pt x="2737" y="4784"/>
                    <a:pt x="2715" y="4806"/>
                  </a:cubicBezTo>
                  <a:cubicBezTo>
                    <a:pt x="2693" y="4872"/>
                    <a:pt x="2693" y="4938"/>
                    <a:pt x="2627" y="5005"/>
                  </a:cubicBezTo>
                  <a:lnTo>
                    <a:pt x="2494" y="5005"/>
                  </a:lnTo>
                  <a:cubicBezTo>
                    <a:pt x="2516" y="5049"/>
                    <a:pt x="2538" y="5071"/>
                    <a:pt x="2561" y="5093"/>
                  </a:cubicBezTo>
                  <a:cubicBezTo>
                    <a:pt x="2671" y="5159"/>
                    <a:pt x="2715" y="5291"/>
                    <a:pt x="2825" y="5380"/>
                  </a:cubicBezTo>
                  <a:cubicBezTo>
                    <a:pt x="2847" y="5402"/>
                    <a:pt x="2847" y="5468"/>
                    <a:pt x="2803" y="5468"/>
                  </a:cubicBezTo>
                  <a:cubicBezTo>
                    <a:pt x="2737" y="5468"/>
                    <a:pt x="2693" y="5490"/>
                    <a:pt x="2671" y="5534"/>
                  </a:cubicBezTo>
                  <a:cubicBezTo>
                    <a:pt x="2671" y="5556"/>
                    <a:pt x="2649" y="5556"/>
                    <a:pt x="2627" y="5556"/>
                  </a:cubicBezTo>
                  <a:cubicBezTo>
                    <a:pt x="2561" y="5578"/>
                    <a:pt x="2516" y="5645"/>
                    <a:pt x="2494" y="5711"/>
                  </a:cubicBezTo>
                  <a:cubicBezTo>
                    <a:pt x="2494" y="5755"/>
                    <a:pt x="2494" y="5777"/>
                    <a:pt x="2472" y="5799"/>
                  </a:cubicBezTo>
                  <a:cubicBezTo>
                    <a:pt x="2459" y="5825"/>
                    <a:pt x="2439" y="5836"/>
                    <a:pt x="2415" y="5836"/>
                  </a:cubicBezTo>
                  <a:cubicBezTo>
                    <a:pt x="2398" y="5836"/>
                    <a:pt x="2380" y="5830"/>
                    <a:pt x="2362" y="5821"/>
                  </a:cubicBezTo>
                  <a:cubicBezTo>
                    <a:pt x="2340" y="5821"/>
                    <a:pt x="2340" y="5799"/>
                    <a:pt x="2318" y="5799"/>
                  </a:cubicBezTo>
                  <a:cubicBezTo>
                    <a:pt x="2309" y="5790"/>
                    <a:pt x="2299" y="5785"/>
                    <a:pt x="2290" y="5785"/>
                  </a:cubicBezTo>
                  <a:cubicBezTo>
                    <a:pt x="2277" y="5785"/>
                    <a:pt x="2264" y="5795"/>
                    <a:pt x="2252" y="5821"/>
                  </a:cubicBezTo>
                  <a:cubicBezTo>
                    <a:pt x="2252" y="5843"/>
                    <a:pt x="2274" y="5865"/>
                    <a:pt x="2296" y="5887"/>
                  </a:cubicBezTo>
                  <a:cubicBezTo>
                    <a:pt x="2296" y="5909"/>
                    <a:pt x="2318" y="5931"/>
                    <a:pt x="2318" y="5976"/>
                  </a:cubicBezTo>
                  <a:cubicBezTo>
                    <a:pt x="2336" y="6049"/>
                    <a:pt x="2309" y="6092"/>
                    <a:pt x="2249" y="6092"/>
                  </a:cubicBezTo>
                  <a:cubicBezTo>
                    <a:pt x="2236" y="6092"/>
                    <a:pt x="2223" y="6090"/>
                    <a:pt x="2207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8" y="6123"/>
                    <a:pt x="1844" y="6162"/>
                    <a:pt x="1781" y="6162"/>
                  </a:cubicBezTo>
                  <a:cubicBezTo>
                    <a:pt x="1749" y="6162"/>
                    <a:pt x="1715" y="6152"/>
                    <a:pt x="1678" y="6130"/>
                  </a:cubicBezTo>
                  <a:cubicBezTo>
                    <a:pt x="1678" y="6174"/>
                    <a:pt x="1678" y="6196"/>
                    <a:pt x="1656" y="6218"/>
                  </a:cubicBezTo>
                  <a:cubicBezTo>
                    <a:pt x="1589" y="6307"/>
                    <a:pt x="1523" y="6395"/>
                    <a:pt x="1457" y="6461"/>
                  </a:cubicBezTo>
                  <a:cubicBezTo>
                    <a:pt x="1425" y="6493"/>
                    <a:pt x="1392" y="6514"/>
                    <a:pt x="1351" y="6514"/>
                  </a:cubicBezTo>
                  <a:cubicBezTo>
                    <a:pt x="1336" y="6514"/>
                    <a:pt x="1320" y="6511"/>
                    <a:pt x="1303" y="6505"/>
                  </a:cubicBezTo>
                  <a:cubicBezTo>
                    <a:pt x="1303" y="6505"/>
                    <a:pt x="1280" y="6483"/>
                    <a:pt x="1280" y="6483"/>
                  </a:cubicBezTo>
                  <a:cubicBezTo>
                    <a:pt x="1236" y="6483"/>
                    <a:pt x="1192" y="6483"/>
                    <a:pt x="1170" y="6527"/>
                  </a:cubicBezTo>
                  <a:cubicBezTo>
                    <a:pt x="1148" y="6549"/>
                    <a:pt x="1148" y="6594"/>
                    <a:pt x="1170" y="6638"/>
                  </a:cubicBezTo>
                  <a:cubicBezTo>
                    <a:pt x="1170" y="6660"/>
                    <a:pt x="1192" y="6704"/>
                    <a:pt x="1192" y="6726"/>
                  </a:cubicBezTo>
                  <a:cubicBezTo>
                    <a:pt x="1192" y="6792"/>
                    <a:pt x="1214" y="6836"/>
                    <a:pt x="1258" y="6858"/>
                  </a:cubicBezTo>
                  <a:cubicBezTo>
                    <a:pt x="1303" y="6880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25" y="7123"/>
                  </a:cubicBezTo>
                  <a:cubicBezTo>
                    <a:pt x="1280" y="7145"/>
                    <a:pt x="1258" y="7189"/>
                    <a:pt x="1258" y="7256"/>
                  </a:cubicBezTo>
                  <a:cubicBezTo>
                    <a:pt x="1280" y="7300"/>
                    <a:pt x="1280" y="7322"/>
                    <a:pt x="1280" y="7366"/>
                  </a:cubicBezTo>
                  <a:cubicBezTo>
                    <a:pt x="1280" y="7388"/>
                    <a:pt x="1280" y="7432"/>
                    <a:pt x="1280" y="7454"/>
                  </a:cubicBezTo>
                  <a:cubicBezTo>
                    <a:pt x="1325" y="7520"/>
                    <a:pt x="1347" y="7587"/>
                    <a:pt x="1391" y="7653"/>
                  </a:cubicBezTo>
                  <a:cubicBezTo>
                    <a:pt x="1435" y="7719"/>
                    <a:pt x="1413" y="7785"/>
                    <a:pt x="1369" y="7852"/>
                  </a:cubicBezTo>
                  <a:cubicBezTo>
                    <a:pt x="1347" y="7896"/>
                    <a:pt x="1303" y="7940"/>
                    <a:pt x="1280" y="7984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36" y="8116"/>
                    <a:pt x="1214" y="8138"/>
                    <a:pt x="1192" y="8160"/>
                  </a:cubicBezTo>
                  <a:cubicBezTo>
                    <a:pt x="1170" y="8160"/>
                    <a:pt x="1170" y="8183"/>
                    <a:pt x="1148" y="8205"/>
                  </a:cubicBezTo>
                  <a:cubicBezTo>
                    <a:pt x="1170" y="8227"/>
                    <a:pt x="1192" y="8249"/>
                    <a:pt x="1214" y="8249"/>
                  </a:cubicBezTo>
                  <a:cubicBezTo>
                    <a:pt x="1236" y="8271"/>
                    <a:pt x="1258" y="8271"/>
                    <a:pt x="1280" y="8293"/>
                  </a:cubicBezTo>
                  <a:cubicBezTo>
                    <a:pt x="1303" y="8315"/>
                    <a:pt x="1303" y="8359"/>
                    <a:pt x="1280" y="8381"/>
                  </a:cubicBezTo>
                  <a:cubicBezTo>
                    <a:pt x="1214" y="8425"/>
                    <a:pt x="1148" y="8447"/>
                    <a:pt x="1060" y="8492"/>
                  </a:cubicBezTo>
                  <a:cubicBezTo>
                    <a:pt x="1082" y="8558"/>
                    <a:pt x="1038" y="8580"/>
                    <a:pt x="994" y="8580"/>
                  </a:cubicBezTo>
                  <a:cubicBezTo>
                    <a:pt x="905" y="8602"/>
                    <a:pt x="861" y="8646"/>
                    <a:pt x="817" y="8690"/>
                  </a:cubicBezTo>
                  <a:cubicBezTo>
                    <a:pt x="773" y="8734"/>
                    <a:pt x="729" y="8801"/>
                    <a:pt x="663" y="8845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09"/>
                    <a:pt x="506" y="9030"/>
                    <a:pt x="485" y="9030"/>
                  </a:cubicBezTo>
                  <a:cubicBezTo>
                    <a:pt x="477" y="9030"/>
                    <a:pt x="470" y="9027"/>
                    <a:pt x="464" y="9021"/>
                  </a:cubicBezTo>
                  <a:lnTo>
                    <a:pt x="331" y="9021"/>
                  </a:lnTo>
                  <a:cubicBezTo>
                    <a:pt x="324" y="9014"/>
                    <a:pt x="314" y="9011"/>
                    <a:pt x="304" y="9011"/>
                  </a:cubicBezTo>
                  <a:cubicBezTo>
                    <a:pt x="282" y="9011"/>
                    <a:pt x="258" y="9021"/>
                    <a:pt x="243" y="9021"/>
                  </a:cubicBezTo>
                  <a:cubicBezTo>
                    <a:pt x="155" y="9109"/>
                    <a:pt x="89" y="9176"/>
                    <a:pt x="23" y="9286"/>
                  </a:cubicBezTo>
                  <a:cubicBezTo>
                    <a:pt x="0" y="9330"/>
                    <a:pt x="0" y="9396"/>
                    <a:pt x="45" y="9441"/>
                  </a:cubicBezTo>
                  <a:cubicBezTo>
                    <a:pt x="111" y="9529"/>
                    <a:pt x="177" y="9639"/>
                    <a:pt x="243" y="9727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48"/>
                    <a:pt x="199" y="10036"/>
                    <a:pt x="111" y="10081"/>
                  </a:cubicBezTo>
                  <a:lnTo>
                    <a:pt x="89" y="10081"/>
                  </a:lnTo>
                  <a:cubicBezTo>
                    <a:pt x="23" y="10147"/>
                    <a:pt x="23" y="10191"/>
                    <a:pt x="67" y="10257"/>
                  </a:cubicBezTo>
                  <a:cubicBezTo>
                    <a:pt x="133" y="10323"/>
                    <a:pt x="199" y="10390"/>
                    <a:pt x="287" y="10412"/>
                  </a:cubicBezTo>
                  <a:cubicBezTo>
                    <a:pt x="331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8"/>
                  </a:cubicBezTo>
                  <a:cubicBezTo>
                    <a:pt x="530" y="10676"/>
                    <a:pt x="596" y="10743"/>
                    <a:pt x="663" y="10787"/>
                  </a:cubicBezTo>
                  <a:cubicBezTo>
                    <a:pt x="751" y="10831"/>
                    <a:pt x="861" y="10853"/>
                    <a:pt x="905" y="10941"/>
                  </a:cubicBezTo>
                  <a:cubicBezTo>
                    <a:pt x="935" y="10941"/>
                    <a:pt x="964" y="10931"/>
                    <a:pt x="987" y="10931"/>
                  </a:cubicBezTo>
                  <a:cubicBezTo>
                    <a:pt x="998" y="10931"/>
                    <a:pt x="1008" y="10934"/>
                    <a:pt x="1016" y="10941"/>
                  </a:cubicBezTo>
                  <a:cubicBezTo>
                    <a:pt x="1060" y="10941"/>
                    <a:pt x="1104" y="10919"/>
                    <a:pt x="1126" y="10897"/>
                  </a:cubicBezTo>
                  <a:cubicBezTo>
                    <a:pt x="1148" y="10875"/>
                    <a:pt x="1192" y="10831"/>
                    <a:pt x="1214" y="10831"/>
                  </a:cubicBezTo>
                  <a:cubicBezTo>
                    <a:pt x="1303" y="10787"/>
                    <a:pt x="1347" y="10721"/>
                    <a:pt x="1435" y="10676"/>
                  </a:cubicBezTo>
                  <a:cubicBezTo>
                    <a:pt x="1435" y="10654"/>
                    <a:pt x="1435" y="10632"/>
                    <a:pt x="1435" y="10610"/>
                  </a:cubicBezTo>
                  <a:cubicBezTo>
                    <a:pt x="1435" y="10588"/>
                    <a:pt x="1435" y="10566"/>
                    <a:pt x="1435" y="10544"/>
                  </a:cubicBezTo>
                  <a:cubicBezTo>
                    <a:pt x="1457" y="10544"/>
                    <a:pt x="1457" y="10522"/>
                    <a:pt x="1479" y="10522"/>
                  </a:cubicBezTo>
                  <a:cubicBezTo>
                    <a:pt x="1634" y="10500"/>
                    <a:pt x="1656" y="10478"/>
                    <a:pt x="1656" y="10323"/>
                  </a:cubicBezTo>
                  <a:cubicBezTo>
                    <a:pt x="1656" y="10254"/>
                    <a:pt x="1669" y="10199"/>
                    <a:pt x="1728" y="10199"/>
                  </a:cubicBezTo>
                  <a:cubicBezTo>
                    <a:pt x="1744" y="10199"/>
                    <a:pt x="1764" y="10203"/>
                    <a:pt x="1788" y="10213"/>
                  </a:cubicBezTo>
                  <a:lnTo>
                    <a:pt x="1810" y="10213"/>
                  </a:lnTo>
                  <a:cubicBezTo>
                    <a:pt x="1854" y="10213"/>
                    <a:pt x="1898" y="10213"/>
                    <a:pt x="1920" y="10169"/>
                  </a:cubicBezTo>
                  <a:cubicBezTo>
                    <a:pt x="1937" y="10101"/>
                    <a:pt x="1980" y="10073"/>
                    <a:pt x="2029" y="10073"/>
                  </a:cubicBezTo>
                  <a:cubicBezTo>
                    <a:pt x="2044" y="10073"/>
                    <a:pt x="2059" y="10075"/>
                    <a:pt x="2075" y="10081"/>
                  </a:cubicBezTo>
                  <a:cubicBezTo>
                    <a:pt x="2097" y="10081"/>
                    <a:pt x="2119" y="10081"/>
                    <a:pt x="2141" y="10058"/>
                  </a:cubicBezTo>
                  <a:cubicBezTo>
                    <a:pt x="2163" y="10014"/>
                    <a:pt x="2185" y="9992"/>
                    <a:pt x="2207" y="9948"/>
                  </a:cubicBezTo>
                  <a:cubicBezTo>
                    <a:pt x="2229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49"/>
                    <a:pt x="2472" y="9727"/>
                    <a:pt x="2538" y="9727"/>
                  </a:cubicBezTo>
                  <a:cubicBezTo>
                    <a:pt x="2605" y="9705"/>
                    <a:pt x="2649" y="9661"/>
                    <a:pt x="2693" y="9595"/>
                  </a:cubicBezTo>
                  <a:cubicBezTo>
                    <a:pt x="2737" y="9551"/>
                    <a:pt x="2759" y="9507"/>
                    <a:pt x="2803" y="9441"/>
                  </a:cubicBezTo>
                  <a:cubicBezTo>
                    <a:pt x="2825" y="9396"/>
                    <a:pt x="2869" y="9330"/>
                    <a:pt x="2936" y="9308"/>
                  </a:cubicBezTo>
                  <a:cubicBezTo>
                    <a:pt x="2980" y="9264"/>
                    <a:pt x="3002" y="9242"/>
                    <a:pt x="3002" y="9176"/>
                  </a:cubicBezTo>
                  <a:cubicBezTo>
                    <a:pt x="3024" y="9087"/>
                    <a:pt x="3046" y="8977"/>
                    <a:pt x="3046" y="8889"/>
                  </a:cubicBezTo>
                  <a:cubicBezTo>
                    <a:pt x="3068" y="8845"/>
                    <a:pt x="3068" y="8801"/>
                    <a:pt x="3112" y="8778"/>
                  </a:cubicBezTo>
                  <a:cubicBezTo>
                    <a:pt x="3128" y="8770"/>
                    <a:pt x="3145" y="8765"/>
                    <a:pt x="3160" y="8765"/>
                  </a:cubicBezTo>
                  <a:cubicBezTo>
                    <a:pt x="3186" y="8765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5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8"/>
                    <a:pt x="3267" y="8756"/>
                  </a:cubicBezTo>
                  <a:cubicBezTo>
                    <a:pt x="3267" y="8712"/>
                    <a:pt x="3245" y="8668"/>
                    <a:pt x="3245" y="8624"/>
                  </a:cubicBezTo>
                  <a:cubicBezTo>
                    <a:pt x="3223" y="8558"/>
                    <a:pt x="3201" y="8492"/>
                    <a:pt x="3267" y="8447"/>
                  </a:cubicBezTo>
                  <a:cubicBezTo>
                    <a:pt x="3289" y="8425"/>
                    <a:pt x="3289" y="8403"/>
                    <a:pt x="3289" y="8381"/>
                  </a:cubicBezTo>
                  <a:cubicBezTo>
                    <a:pt x="3289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65" y="7962"/>
                    <a:pt x="3465" y="7962"/>
                    <a:pt x="3487" y="7896"/>
                  </a:cubicBezTo>
                  <a:cubicBezTo>
                    <a:pt x="3487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43" y="7807"/>
                  </a:cubicBezTo>
                  <a:cubicBezTo>
                    <a:pt x="3487" y="7763"/>
                    <a:pt x="3509" y="7697"/>
                    <a:pt x="3465" y="7653"/>
                  </a:cubicBezTo>
                  <a:cubicBezTo>
                    <a:pt x="3421" y="7565"/>
                    <a:pt x="3421" y="7454"/>
                    <a:pt x="3421" y="7344"/>
                  </a:cubicBezTo>
                  <a:cubicBezTo>
                    <a:pt x="3399" y="7322"/>
                    <a:pt x="3421" y="7322"/>
                    <a:pt x="3421" y="7278"/>
                  </a:cubicBezTo>
                  <a:cubicBezTo>
                    <a:pt x="3465" y="7300"/>
                    <a:pt x="3487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89"/>
                    <a:pt x="3664" y="7167"/>
                    <a:pt x="3664" y="7123"/>
                  </a:cubicBezTo>
                  <a:cubicBezTo>
                    <a:pt x="3686" y="7123"/>
                    <a:pt x="3708" y="7101"/>
                    <a:pt x="3730" y="7101"/>
                  </a:cubicBezTo>
                  <a:cubicBezTo>
                    <a:pt x="3752" y="7123"/>
                    <a:pt x="3774" y="7123"/>
                    <a:pt x="3796" y="7145"/>
                  </a:cubicBezTo>
                  <a:cubicBezTo>
                    <a:pt x="3808" y="7149"/>
                    <a:pt x="3819" y="7151"/>
                    <a:pt x="3829" y="7151"/>
                  </a:cubicBezTo>
                  <a:cubicBezTo>
                    <a:pt x="3877" y="7151"/>
                    <a:pt x="3907" y="7111"/>
                    <a:pt x="3907" y="7057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61" y="6947"/>
                    <a:pt x="4105" y="6903"/>
                  </a:cubicBezTo>
                  <a:cubicBezTo>
                    <a:pt x="4127" y="6880"/>
                    <a:pt x="4172" y="6858"/>
                    <a:pt x="4216" y="6858"/>
                  </a:cubicBezTo>
                  <a:cubicBezTo>
                    <a:pt x="4238" y="6858"/>
                    <a:pt x="4282" y="6880"/>
                    <a:pt x="4304" y="6880"/>
                  </a:cubicBezTo>
                  <a:cubicBezTo>
                    <a:pt x="4326" y="6880"/>
                    <a:pt x="4348" y="6858"/>
                    <a:pt x="4392" y="6858"/>
                  </a:cubicBezTo>
                  <a:cubicBezTo>
                    <a:pt x="4370" y="6836"/>
                    <a:pt x="4370" y="6814"/>
                    <a:pt x="4370" y="6814"/>
                  </a:cubicBezTo>
                  <a:cubicBezTo>
                    <a:pt x="4326" y="6748"/>
                    <a:pt x="4348" y="6726"/>
                    <a:pt x="4370" y="6682"/>
                  </a:cubicBezTo>
                  <a:cubicBezTo>
                    <a:pt x="4414" y="6638"/>
                    <a:pt x="4436" y="6594"/>
                    <a:pt x="4481" y="6549"/>
                  </a:cubicBezTo>
                  <a:cubicBezTo>
                    <a:pt x="4481" y="6505"/>
                    <a:pt x="4458" y="6461"/>
                    <a:pt x="4436" y="6417"/>
                  </a:cubicBezTo>
                  <a:cubicBezTo>
                    <a:pt x="4392" y="6373"/>
                    <a:pt x="4392" y="6307"/>
                    <a:pt x="4414" y="6240"/>
                  </a:cubicBezTo>
                  <a:lnTo>
                    <a:pt x="4414" y="6240"/>
                  </a:lnTo>
                  <a:cubicBezTo>
                    <a:pt x="4466" y="6292"/>
                    <a:pt x="4487" y="6314"/>
                    <a:pt x="4510" y="6314"/>
                  </a:cubicBezTo>
                  <a:cubicBezTo>
                    <a:pt x="4525" y="6314"/>
                    <a:pt x="4541" y="6303"/>
                    <a:pt x="4569" y="6285"/>
                  </a:cubicBezTo>
                  <a:cubicBezTo>
                    <a:pt x="4547" y="6240"/>
                    <a:pt x="4525" y="6218"/>
                    <a:pt x="4503" y="6196"/>
                  </a:cubicBezTo>
                  <a:cubicBezTo>
                    <a:pt x="4525" y="6130"/>
                    <a:pt x="4547" y="6108"/>
                    <a:pt x="4591" y="6064"/>
                  </a:cubicBezTo>
                  <a:cubicBezTo>
                    <a:pt x="4635" y="5998"/>
                    <a:pt x="4635" y="5976"/>
                    <a:pt x="4547" y="5931"/>
                  </a:cubicBezTo>
                  <a:cubicBezTo>
                    <a:pt x="4547" y="5931"/>
                    <a:pt x="4525" y="5931"/>
                    <a:pt x="4525" y="5909"/>
                  </a:cubicBezTo>
                  <a:cubicBezTo>
                    <a:pt x="4547" y="5865"/>
                    <a:pt x="4591" y="5843"/>
                    <a:pt x="4635" y="5799"/>
                  </a:cubicBezTo>
                  <a:cubicBezTo>
                    <a:pt x="4657" y="5755"/>
                    <a:pt x="4679" y="5689"/>
                    <a:pt x="4701" y="5645"/>
                  </a:cubicBezTo>
                  <a:cubicBezTo>
                    <a:pt x="4790" y="5622"/>
                    <a:pt x="4790" y="5556"/>
                    <a:pt x="4834" y="5490"/>
                  </a:cubicBezTo>
                  <a:cubicBezTo>
                    <a:pt x="4844" y="5485"/>
                    <a:pt x="4854" y="5483"/>
                    <a:pt x="4863" y="5483"/>
                  </a:cubicBezTo>
                  <a:cubicBezTo>
                    <a:pt x="4881" y="5483"/>
                    <a:pt x="4897" y="5489"/>
                    <a:pt x="4912" y="5489"/>
                  </a:cubicBezTo>
                  <a:cubicBezTo>
                    <a:pt x="4925" y="5489"/>
                    <a:pt x="4936" y="5484"/>
                    <a:pt x="4944" y="5468"/>
                  </a:cubicBezTo>
                  <a:cubicBezTo>
                    <a:pt x="4944" y="5446"/>
                    <a:pt x="4944" y="5446"/>
                    <a:pt x="4944" y="5424"/>
                  </a:cubicBezTo>
                  <a:cubicBezTo>
                    <a:pt x="4878" y="5358"/>
                    <a:pt x="4900" y="5291"/>
                    <a:pt x="4966" y="5247"/>
                  </a:cubicBezTo>
                  <a:cubicBezTo>
                    <a:pt x="4988" y="5203"/>
                    <a:pt x="5010" y="5159"/>
                    <a:pt x="4988" y="5115"/>
                  </a:cubicBezTo>
                  <a:cubicBezTo>
                    <a:pt x="4966" y="5049"/>
                    <a:pt x="4966" y="4982"/>
                    <a:pt x="4966" y="4916"/>
                  </a:cubicBezTo>
                  <a:cubicBezTo>
                    <a:pt x="4988" y="4850"/>
                    <a:pt x="5010" y="4762"/>
                    <a:pt x="5076" y="4696"/>
                  </a:cubicBezTo>
                  <a:cubicBezTo>
                    <a:pt x="5098" y="4674"/>
                    <a:pt x="5098" y="4629"/>
                    <a:pt x="5098" y="4585"/>
                  </a:cubicBezTo>
                  <a:cubicBezTo>
                    <a:pt x="5079" y="4486"/>
                    <a:pt x="5147" y="4405"/>
                    <a:pt x="5241" y="4405"/>
                  </a:cubicBezTo>
                  <a:cubicBezTo>
                    <a:pt x="5252" y="4405"/>
                    <a:pt x="5264" y="4406"/>
                    <a:pt x="5275" y="4409"/>
                  </a:cubicBezTo>
                  <a:lnTo>
                    <a:pt x="5319" y="4409"/>
                  </a:lnTo>
                  <a:cubicBezTo>
                    <a:pt x="5341" y="4387"/>
                    <a:pt x="5385" y="4387"/>
                    <a:pt x="5385" y="4365"/>
                  </a:cubicBezTo>
                  <a:cubicBezTo>
                    <a:pt x="5474" y="4298"/>
                    <a:pt x="5518" y="4210"/>
                    <a:pt x="5474" y="4122"/>
                  </a:cubicBezTo>
                  <a:cubicBezTo>
                    <a:pt x="5474" y="4100"/>
                    <a:pt x="5452" y="4078"/>
                    <a:pt x="5452" y="4078"/>
                  </a:cubicBezTo>
                  <a:cubicBezTo>
                    <a:pt x="5452" y="4033"/>
                    <a:pt x="5474" y="4011"/>
                    <a:pt x="5496" y="4011"/>
                  </a:cubicBezTo>
                  <a:cubicBezTo>
                    <a:pt x="5518" y="4011"/>
                    <a:pt x="5562" y="3989"/>
                    <a:pt x="5584" y="3989"/>
                  </a:cubicBezTo>
                  <a:cubicBezTo>
                    <a:pt x="5628" y="3879"/>
                    <a:pt x="5672" y="3791"/>
                    <a:pt x="5739" y="3680"/>
                  </a:cubicBezTo>
                  <a:cubicBezTo>
                    <a:pt x="5739" y="3658"/>
                    <a:pt x="5761" y="3636"/>
                    <a:pt x="5783" y="3636"/>
                  </a:cubicBezTo>
                  <a:lnTo>
                    <a:pt x="5893" y="3636"/>
                  </a:lnTo>
                  <a:cubicBezTo>
                    <a:pt x="5893" y="3658"/>
                    <a:pt x="5915" y="3680"/>
                    <a:pt x="5915" y="3702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5981" y="3725"/>
                    <a:pt x="6003" y="3702"/>
                    <a:pt x="6025" y="3680"/>
                  </a:cubicBezTo>
                  <a:cubicBezTo>
                    <a:pt x="6025" y="3658"/>
                    <a:pt x="6025" y="3614"/>
                    <a:pt x="6025" y="3592"/>
                  </a:cubicBezTo>
                  <a:cubicBezTo>
                    <a:pt x="6041" y="3544"/>
                    <a:pt x="6080" y="3508"/>
                    <a:pt x="6125" y="3508"/>
                  </a:cubicBezTo>
                  <a:cubicBezTo>
                    <a:pt x="6143" y="3508"/>
                    <a:pt x="6161" y="3514"/>
                    <a:pt x="6180" y="3526"/>
                  </a:cubicBezTo>
                  <a:cubicBezTo>
                    <a:pt x="6202" y="3526"/>
                    <a:pt x="6224" y="3548"/>
                    <a:pt x="6268" y="3570"/>
                  </a:cubicBezTo>
                  <a:cubicBezTo>
                    <a:pt x="6290" y="3460"/>
                    <a:pt x="6202" y="3460"/>
                    <a:pt x="6158" y="3438"/>
                  </a:cubicBezTo>
                  <a:cubicBezTo>
                    <a:pt x="6158" y="3349"/>
                    <a:pt x="6158" y="3349"/>
                    <a:pt x="6224" y="3283"/>
                  </a:cubicBezTo>
                  <a:cubicBezTo>
                    <a:pt x="6224" y="3305"/>
                    <a:pt x="6246" y="3305"/>
                    <a:pt x="6246" y="3305"/>
                  </a:cubicBezTo>
                  <a:cubicBezTo>
                    <a:pt x="6268" y="3305"/>
                    <a:pt x="6290" y="3305"/>
                    <a:pt x="6312" y="3283"/>
                  </a:cubicBezTo>
                  <a:cubicBezTo>
                    <a:pt x="6290" y="3283"/>
                    <a:pt x="6290" y="3261"/>
                    <a:pt x="6290" y="3239"/>
                  </a:cubicBezTo>
                  <a:cubicBezTo>
                    <a:pt x="6268" y="3239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46" y="2996"/>
                    <a:pt x="6263" y="2985"/>
                    <a:pt x="6285" y="2985"/>
                  </a:cubicBezTo>
                  <a:cubicBezTo>
                    <a:pt x="6307" y="2985"/>
                    <a:pt x="6334" y="2996"/>
                    <a:pt x="6379" y="3018"/>
                  </a:cubicBezTo>
                  <a:lnTo>
                    <a:pt x="6401" y="3018"/>
                  </a:lnTo>
                  <a:cubicBezTo>
                    <a:pt x="6423" y="2974"/>
                    <a:pt x="6445" y="2930"/>
                    <a:pt x="6423" y="2886"/>
                  </a:cubicBezTo>
                  <a:cubicBezTo>
                    <a:pt x="6401" y="2864"/>
                    <a:pt x="6379" y="2820"/>
                    <a:pt x="6423" y="2798"/>
                  </a:cubicBezTo>
                  <a:cubicBezTo>
                    <a:pt x="6467" y="2753"/>
                    <a:pt x="6401" y="2731"/>
                    <a:pt x="6423" y="2709"/>
                  </a:cubicBezTo>
                  <a:cubicBezTo>
                    <a:pt x="6445" y="2643"/>
                    <a:pt x="6445" y="2577"/>
                    <a:pt x="6445" y="2533"/>
                  </a:cubicBezTo>
                  <a:cubicBezTo>
                    <a:pt x="6533" y="2467"/>
                    <a:pt x="6555" y="2467"/>
                    <a:pt x="6577" y="2378"/>
                  </a:cubicBezTo>
                  <a:cubicBezTo>
                    <a:pt x="6599" y="2334"/>
                    <a:pt x="6621" y="2290"/>
                    <a:pt x="6665" y="2268"/>
                  </a:cubicBezTo>
                  <a:cubicBezTo>
                    <a:pt x="6687" y="2246"/>
                    <a:pt x="6710" y="2224"/>
                    <a:pt x="6732" y="2224"/>
                  </a:cubicBezTo>
                  <a:cubicBezTo>
                    <a:pt x="6798" y="2158"/>
                    <a:pt x="6798" y="2113"/>
                    <a:pt x="6754" y="2047"/>
                  </a:cubicBezTo>
                  <a:cubicBezTo>
                    <a:pt x="6710" y="1959"/>
                    <a:pt x="6665" y="1893"/>
                    <a:pt x="6643" y="1804"/>
                  </a:cubicBezTo>
                  <a:cubicBezTo>
                    <a:pt x="6643" y="1738"/>
                    <a:pt x="6621" y="1672"/>
                    <a:pt x="6577" y="1628"/>
                  </a:cubicBezTo>
                  <a:cubicBezTo>
                    <a:pt x="6533" y="1562"/>
                    <a:pt x="6533" y="1518"/>
                    <a:pt x="6577" y="1451"/>
                  </a:cubicBezTo>
                  <a:cubicBezTo>
                    <a:pt x="6599" y="1407"/>
                    <a:pt x="6776" y="1231"/>
                    <a:pt x="6820" y="1187"/>
                  </a:cubicBezTo>
                  <a:cubicBezTo>
                    <a:pt x="6820" y="1187"/>
                    <a:pt x="6820" y="1187"/>
                    <a:pt x="6842" y="1164"/>
                  </a:cubicBezTo>
                  <a:cubicBezTo>
                    <a:pt x="6908" y="1120"/>
                    <a:pt x="6930" y="1054"/>
                    <a:pt x="6886" y="966"/>
                  </a:cubicBezTo>
                  <a:cubicBezTo>
                    <a:pt x="6864" y="944"/>
                    <a:pt x="6864" y="922"/>
                    <a:pt x="6842" y="900"/>
                  </a:cubicBezTo>
                  <a:cubicBezTo>
                    <a:pt x="6798" y="855"/>
                    <a:pt x="6798" y="811"/>
                    <a:pt x="6820" y="745"/>
                  </a:cubicBezTo>
                  <a:cubicBezTo>
                    <a:pt x="6842" y="745"/>
                    <a:pt x="6842" y="723"/>
                    <a:pt x="6842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6"/>
                    <a:pt x="6621" y="414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6" y="238"/>
                    <a:pt x="6334" y="215"/>
                    <a:pt x="6290" y="215"/>
                  </a:cubicBezTo>
                  <a:cubicBezTo>
                    <a:pt x="6224" y="171"/>
                    <a:pt x="6136" y="149"/>
                    <a:pt x="6047" y="149"/>
                  </a:cubicBezTo>
                  <a:cubicBezTo>
                    <a:pt x="6025" y="149"/>
                    <a:pt x="5981" y="127"/>
                    <a:pt x="5937" y="127"/>
                  </a:cubicBezTo>
                  <a:cubicBezTo>
                    <a:pt x="5915" y="105"/>
                    <a:pt x="5893" y="83"/>
                    <a:pt x="5871" y="83"/>
                  </a:cubicBezTo>
                  <a:cubicBezTo>
                    <a:pt x="5783" y="83"/>
                    <a:pt x="5716" y="61"/>
                    <a:pt x="5650" y="17"/>
                  </a:cubicBezTo>
                  <a:cubicBezTo>
                    <a:pt x="5628" y="6"/>
                    <a:pt x="5612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19525" y="13113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8" y="4196"/>
                  </a:moveTo>
                  <a:cubicBezTo>
                    <a:pt x="5378" y="4196"/>
                    <a:pt x="5386" y="4201"/>
                    <a:pt x="5386" y="4210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6"/>
                    <a:pt x="5364" y="4286"/>
                  </a:cubicBezTo>
                  <a:cubicBezTo>
                    <a:pt x="5356" y="4286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20" y="4233"/>
                  </a:cubicBezTo>
                  <a:cubicBezTo>
                    <a:pt x="5333" y="4207"/>
                    <a:pt x="5353" y="4196"/>
                    <a:pt x="5368" y="4196"/>
                  </a:cubicBezTo>
                  <a:close/>
                  <a:moveTo>
                    <a:pt x="4796" y="4885"/>
                  </a:moveTo>
                  <a:cubicBezTo>
                    <a:pt x="4805" y="4885"/>
                    <a:pt x="4819" y="4895"/>
                    <a:pt x="4834" y="4895"/>
                  </a:cubicBezTo>
                  <a:cubicBezTo>
                    <a:pt x="4856" y="4917"/>
                    <a:pt x="4856" y="4939"/>
                    <a:pt x="4856" y="4939"/>
                  </a:cubicBezTo>
                  <a:cubicBezTo>
                    <a:pt x="4878" y="4983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2" y="4885"/>
                    <a:pt x="4796" y="4885"/>
                  </a:cubicBezTo>
                  <a:close/>
                  <a:moveTo>
                    <a:pt x="4813" y="5176"/>
                  </a:moveTo>
                  <a:cubicBezTo>
                    <a:pt x="4819" y="5176"/>
                    <a:pt x="4826" y="5177"/>
                    <a:pt x="4834" y="5182"/>
                  </a:cubicBezTo>
                  <a:cubicBezTo>
                    <a:pt x="4856" y="5182"/>
                    <a:pt x="4878" y="5226"/>
                    <a:pt x="4856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90" y="5292"/>
                    <a:pt x="4768" y="5292"/>
                    <a:pt x="4768" y="5270"/>
                  </a:cubicBezTo>
                  <a:cubicBezTo>
                    <a:pt x="4768" y="5270"/>
                    <a:pt x="4768" y="5270"/>
                    <a:pt x="4768" y="5248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86" y="5208"/>
                    <a:pt x="4789" y="5176"/>
                    <a:pt x="4813" y="5176"/>
                  </a:cubicBezTo>
                  <a:close/>
                  <a:moveTo>
                    <a:pt x="5595" y="1"/>
                  </a:moveTo>
                  <a:cubicBezTo>
                    <a:pt x="5579" y="1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3"/>
                    <a:pt x="5342" y="128"/>
                    <a:pt x="5320" y="216"/>
                  </a:cubicBezTo>
                  <a:cubicBezTo>
                    <a:pt x="5298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2"/>
                    <a:pt x="5033" y="459"/>
                  </a:cubicBezTo>
                  <a:cubicBezTo>
                    <a:pt x="4966" y="547"/>
                    <a:pt x="4966" y="635"/>
                    <a:pt x="4989" y="746"/>
                  </a:cubicBezTo>
                  <a:cubicBezTo>
                    <a:pt x="5011" y="834"/>
                    <a:pt x="4989" y="900"/>
                    <a:pt x="4878" y="900"/>
                  </a:cubicBezTo>
                  <a:cubicBezTo>
                    <a:pt x="4838" y="908"/>
                    <a:pt x="4803" y="913"/>
                    <a:pt x="4772" y="913"/>
                  </a:cubicBezTo>
                  <a:cubicBezTo>
                    <a:pt x="4716" y="913"/>
                    <a:pt x="4669" y="898"/>
                    <a:pt x="4613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25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9" y="1010"/>
                    <a:pt x="4326" y="1032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4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9" y="1474"/>
                    <a:pt x="4349" y="1496"/>
                    <a:pt x="4304" y="1518"/>
                  </a:cubicBezTo>
                  <a:cubicBezTo>
                    <a:pt x="4282" y="1540"/>
                    <a:pt x="4260" y="1562"/>
                    <a:pt x="4260" y="1562"/>
                  </a:cubicBezTo>
                  <a:cubicBezTo>
                    <a:pt x="4282" y="1628"/>
                    <a:pt x="4282" y="1695"/>
                    <a:pt x="4282" y="1783"/>
                  </a:cubicBezTo>
                  <a:cubicBezTo>
                    <a:pt x="4297" y="1826"/>
                    <a:pt x="4283" y="1850"/>
                    <a:pt x="4254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3" y="1799"/>
                    <a:pt x="4115" y="1800"/>
                    <a:pt x="4106" y="1805"/>
                  </a:cubicBezTo>
                  <a:cubicBezTo>
                    <a:pt x="4106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35"/>
                    <a:pt x="4260" y="2379"/>
                    <a:pt x="4216" y="2445"/>
                  </a:cubicBezTo>
                  <a:cubicBezTo>
                    <a:pt x="4128" y="2445"/>
                    <a:pt x="4150" y="2335"/>
                    <a:pt x="4084" y="2312"/>
                  </a:cubicBezTo>
                  <a:lnTo>
                    <a:pt x="4084" y="2312"/>
                  </a:lnTo>
                  <a:cubicBezTo>
                    <a:pt x="4017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79" y="2666"/>
                    <a:pt x="3547" y="2632"/>
                    <a:pt x="3518" y="2632"/>
                  </a:cubicBezTo>
                  <a:cubicBezTo>
                    <a:pt x="3500" y="2632"/>
                    <a:pt x="3483" y="2645"/>
                    <a:pt x="3466" y="2688"/>
                  </a:cubicBezTo>
                  <a:cubicBezTo>
                    <a:pt x="3466" y="2710"/>
                    <a:pt x="3488" y="2710"/>
                    <a:pt x="3510" y="2732"/>
                  </a:cubicBezTo>
                  <a:cubicBezTo>
                    <a:pt x="3532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1"/>
                    <a:pt x="3488" y="3284"/>
                    <a:pt x="3466" y="3284"/>
                  </a:cubicBezTo>
                  <a:cubicBezTo>
                    <a:pt x="3422" y="3284"/>
                    <a:pt x="3400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1"/>
                  </a:cubicBezTo>
                  <a:cubicBezTo>
                    <a:pt x="3119" y="3246"/>
                    <a:pt x="3115" y="3230"/>
                    <a:pt x="3098" y="3230"/>
                  </a:cubicBezTo>
                  <a:cubicBezTo>
                    <a:pt x="3091" y="3230"/>
                    <a:pt x="3081" y="3233"/>
                    <a:pt x="3068" y="3239"/>
                  </a:cubicBezTo>
                  <a:cubicBezTo>
                    <a:pt x="3091" y="3261"/>
                    <a:pt x="3091" y="3261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0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37"/>
                    <a:pt x="2936" y="3659"/>
                    <a:pt x="2936" y="3703"/>
                  </a:cubicBezTo>
                  <a:cubicBezTo>
                    <a:pt x="2892" y="3791"/>
                    <a:pt x="2804" y="3857"/>
                    <a:pt x="2826" y="3968"/>
                  </a:cubicBezTo>
                  <a:cubicBezTo>
                    <a:pt x="2826" y="3990"/>
                    <a:pt x="2804" y="4012"/>
                    <a:pt x="2804" y="4034"/>
                  </a:cubicBezTo>
                  <a:cubicBezTo>
                    <a:pt x="2737" y="4100"/>
                    <a:pt x="2737" y="4166"/>
                    <a:pt x="2782" y="4255"/>
                  </a:cubicBezTo>
                  <a:cubicBezTo>
                    <a:pt x="2782" y="4277"/>
                    <a:pt x="2782" y="4299"/>
                    <a:pt x="2804" y="4321"/>
                  </a:cubicBezTo>
                  <a:cubicBezTo>
                    <a:pt x="2804" y="4387"/>
                    <a:pt x="2826" y="4453"/>
                    <a:pt x="2826" y="4519"/>
                  </a:cubicBezTo>
                  <a:cubicBezTo>
                    <a:pt x="2848" y="4542"/>
                    <a:pt x="2848" y="4564"/>
                    <a:pt x="2870" y="4586"/>
                  </a:cubicBezTo>
                  <a:cubicBezTo>
                    <a:pt x="2870" y="4652"/>
                    <a:pt x="2848" y="4718"/>
                    <a:pt x="2804" y="4762"/>
                  </a:cubicBezTo>
                  <a:cubicBezTo>
                    <a:pt x="2782" y="4762"/>
                    <a:pt x="2737" y="4784"/>
                    <a:pt x="2715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59"/>
                    <a:pt x="2715" y="5292"/>
                    <a:pt x="2826" y="5380"/>
                  </a:cubicBezTo>
                  <a:cubicBezTo>
                    <a:pt x="2848" y="5402"/>
                    <a:pt x="2848" y="5468"/>
                    <a:pt x="2804" y="5468"/>
                  </a:cubicBezTo>
                  <a:cubicBezTo>
                    <a:pt x="2760" y="5468"/>
                    <a:pt x="2693" y="5491"/>
                    <a:pt x="2671" y="5535"/>
                  </a:cubicBezTo>
                  <a:cubicBezTo>
                    <a:pt x="2671" y="5557"/>
                    <a:pt x="2649" y="5557"/>
                    <a:pt x="2627" y="5557"/>
                  </a:cubicBezTo>
                  <a:cubicBezTo>
                    <a:pt x="2561" y="5579"/>
                    <a:pt x="2517" y="5645"/>
                    <a:pt x="2517" y="5733"/>
                  </a:cubicBezTo>
                  <a:cubicBezTo>
                    <a:pt x="2495" y="5755"/>
                    <a:pt x="2495" y="5777"/>
                    <a:pt x="2473" y="5799"/>
                  </a:cubicBezTo>
                  <a:cubicBezTo>
                    <a:pt x="2460" y="5825"/>
                    <a:pt x="2447" y="5836"/>
                    <a:pt x="2425" y="5836"/>
                  </a:cubicBezTo>
                  <a:cubicBezTo>
                    <a:pt x="2410" y="5836"/>
                    <a:pt x="2390" y="5831"/>
                    <a:pt x="2362" y="5822"/>
                  </a:cubicBezTo>
                  <a:cubicBezTo>
                    <a:pt x="2362" y="5822"/>
                    <a:pt x="2340" y="5799"/>
                    <a:pt x="2318" y="5799"/>
                  </a:cubicBezTo>
                  <a:cubicBezTo>
                    <a:pt x="2309" y="5790"/>
                    <a:pt x="2300" y="5785"/>
                    <a:pt x="2291" y="5785"/>
                  </a:cubicBezTo>
                  <a:cubicBezTo>
                    <a:pt x="2278" y="5785"/>
                    <a:pt x="2265" y="5796"/>
                    <a:pt x="2252" y="5822"/>
                  </a:cubicBezTo>
                  <a:cubicBezTo>
                    <a:pt x="2274" y="5844"/>
                    <a:pt x="2274" y="5866"/>
                    <a:pt x="2296" y="5888"/>
                  </a:cubicBezTo>
                  <a:cubicBezTo>
                    <a:pt x="2296" y="5910"/>
                    <a:pt x="2318" y="5954"/>
                    <a:pt x="2318" y="5976"/>
                  </a:cubicBezTo>
                  <a:cubicBezTo>
                    <a:pt x="2335" y="6045"/>
                    <a:pt x="2312" y="6100"/>
                    <a:pt x="2259" y="6100"/>
                  </a:cubicBezTo>
                  <a:cubicBezTo>
                    <a:pt x="2244" y="6100"/>
                    <a:pt x="2227" y="6096"/>
                    <a:pt x="2208" y="6086"/>
                  </a:cubicBezTo>
                  <a:cubicBezTo>
                    <a:pt x="2142" y="6064"/>
                    <a:pt x="2053" y="6064"/>
                    <a:pt x="1943" y="6064"/>
                  </a:cubicBezTo>
                  <a:cubicBezTo>
                    <a:pt x="1899" y="6123"/>
                    <a:pt x="1845" y="6162"/>
                    <a:pt x="1781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2" y="6307"/>
                    <a:pt x="1546" y="6395"/>
                    <a:pt x="1457" y="6462"/>
                  </a:cubicBezTo>
                  <a:cubicBezTo>
                    <a:pt x="1441" y="6494"/>
                    <a:pt x="1401" y="6514"/>
                    <a:pt x="1355" y="6514"/>
                  </a:cubicBezTo>
                  <a:cubicBezTo>
                    <a:pt x="1338" y="6514"/>
                    <a:pt x="1321" y="6512"/>
                    <a:pt x="1303" y="6506"/>
                  </a:cubicBezTo>
                  <a:cubicBezTo>
                    <a:pt x="1303" y="6506"/>
                    <a:pt x="1281" y="6484"/>
                    <a:pt x="1281" y="6484"/>
                  </a:cubicBezTo>
                  <a:cubicBezTo>
                    <a:pt x="1237" y="6484"/>
                    <a:pt x="1193" y="6484"/>
                    <a:pt x="1171" y="6528"/>
                  </a:cubicBezTo>
                  <a:cubicBezTo>
                    <a:pt x="1148" y="6550"/>
                    <a:pt x="1148" y="6594"/>
                    <a:pt x="1171" y="6638"/>
                  </a:cubicBezTo>
                  <a:cubicBezTo>
                    <a:pt x="1171" y="6660"/>
                    <a:pt x="1193" y="6704"/>
                    <a:pt x="1193" y="6726"/>
                  </a:cubicBezTo>
                  <a:cubicBezTo>
                    <a:pt x="1193" y="6793"/>
                    <a:pt x="1215" y="6837"/>
                    <a:pt x="1281" y="6859"/>
                  </a:cubicBezTo>
                  <a:cubicBezTo>
                    <a:pt x="1303" y="6881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47" y="7124"/>
                  </a:cubicBezTo>
                  <a:cubicBezTo>
                    <a:pt x="1281" y="7146"/>
                    <a:pt x="1259" y="7190"/>
                    <a:pt x="1281" y="7256"/>
                  </a:cubicBezTo>
                  <a:cubicBezTo>
                    <a:pt x="1281" y="7300"/>
                    <a:pt x="1281" y="7322"/>
                    <a:pt x="1281" y="7366"/>
                  </a:cubicBezTo>
                  <a:cubicBezTo>
                    <a:pt x="1281" y="7388"/>
                    <a:pt x="1281" y="7433"/>
                    <a:pt x="1281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1" y="7984"/>
                  </a:cubicBezTo>
                  <a:cubicBezTo>
                    <a:pt x="1237" y="8006"/>
                    <a:pt x="1215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61"/>
                    <a:pt x="1171" y="8183"/>
                    <a:pt x="1148" y="8205"/>
                  </a:cubicBezTo>
                  <a:cubicBezTo>
                    <a:pt x="1171" y="8227"/>
                    <a:pt x="1193" y="8249"/>
                    <a:pt x="1215" y="8249"/>
                  </a:cubicBezTo>
                  <a:cubicBezTo>
                    <a:pt x="1237" y="8271"/>
                    <a:pt x="1259" y="8271"/>
                    <a:pt x="1281" y="8293"/>
                  </a:cubicBezTo>
                  <a:cubicBezTo>
                    <a:pt x="1303" y="8315"/>
                    <a:pt x="1303" y="8360"/>
                    <a:pt x="1281" y="8382"/>
                  </a:cubicBezTo>
                  <a:cubicBezTo>
                    <a:pt x="1215" y="8426"/>
                    <a:pt x="1148" y="8448"/>
                    <a:pt x="1082" y="8492"/>
                  </a:cubicBezTo>
                  <a:cubicBezTo>
                    <a:pt x="1082" y="8558"/>
                    <a:pt x="1060" y="8580"/>
                    <a:pt x="994" y="8580"/>
                  </a:cubicBezTo>
                  <a:cubicBezTo>
                    <a:pt x="928" y="8602"/>
                    <a:pt x="862" y="8646"/>
                    <a:pt x="817" y="8691"/>
                  </a:cubicBezTo>
                  <a:cubicBezTo>
                    <a:pt x="773" y="8735"/>
                    <a:pt x="729" y="8801"/>
                    <a:pt x="663" y="8845"/>
                  </a:cubicBezTo>
                  <a:cubicBezTo>
                    <a:pt x="619" y="8867"/>
                    <a:pt x="553" y="8911"/>
                    <a:pt x="553" y="8977"/>
                  </a:cubicBezTo>
                  <a:cubicBezTo>
                    <a:pt x="531" y="9022"/>
                    <a:pt x="486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23" y="9286"/>
                  </a:cubicBezTo>
                  <a:cubicBezTo>
                    <a:pt x="1" y="9331"/>
                    <a:pt x="1" y="9397"/>
                    <a:pt x="45" y="9441"/>
                  </a:cubicBezTo>
                  <a:cubicBezTo>
                    <a:pt x="111" y="9529"/>
                    <a:pt x="177" y="9640"/>
                    <a:pt x="244" y="9750"/>
                  </a:cubicBezTo>
                  <a:cubicBezTo>
                    <a:pt x="266" y="9772"/>
                    <a:pt x="266" y="9794"/>
                    <a:pt x="266" y="9838"/>
                  </a:cubicBezTo>
                  <a:cubicBezTo>
                    <a:pt x="244" y="9949"/>
                    <a:pt x="199" y="10037"/>
                    <a:pt x="111" y="10081"/>
                  </a:cubicBezTo>
                  <a:cubicBezTo>
                    <a:pt x="89" y="10081"/>
                    <a:pt x="89" y="10081"/>
                    <a:pt x="89" y="10103"/>
                  </a:cubicBezTo>
                  <a:cubicBezTo>
                    <a:pt x="23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31" y="10677"/>
                    <a:pt x="597" y="10743"/>
                    <a:pt x="663" y="10787"/>
                  </a:cubicBezTo>
                  <a:cubicBezTo>
                    <a:pt x="751" y="10831"/>
                    <a:pt x="862" y="10853"/>
                    <a:pt x="906" y="10942"/>
                  </a:cubicBezTo>
                  <a:lnTo>
                    <a:pt x="1016" y="10942"/>
                  </a:lnTo>
                  <a:cubicBezTo>
                    <a:pt x="1060" y="10942"/>
                    <a:pt x="1104" y="10920"/>
                    <a:pt x="1148" y="10898"/>
                  </a:cubicBezTo>
                  <a:cubicBezTo>
                    <a:pt x="1171" y="10875"/>
                    <a:pt x="1193" y="10831"/>
                    <a:pt x="1215" y="10831"/>
                  </a:cubicBezTo>
                  <a:cubicBezTo>
                    <a:pt x="1303" y="10809"/>
                    <a:pt x="1347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6"/>
                    <a:pt x="1435" y="10544"/>
                  </a:cubicBezTo>
                  <a:cubicBezTo>
                    <a:pt x="1457" y="10544"/>
                    <a:pt x="1457" y="10544"/>
                    <a:pt x="1479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56" y="10255"/>
                    <a:pt x="1683" y="10199"/>
                    <a:pt x="1737" y="10199"/>
                  </a:cubicBezTo>
                  <a:cubicBezTo>
                    <a:pt x="1752" y="10199"/>
                    <a:pt x="1769" y="10204"/>
                    <a:pt x="1788" y="10213"/>
                  </a:cubicBezTo>
                  <a:lnTo>
                    <a:pt x="1811" y="10213"/>
                  </a:lnTo>
                  <a:cubicBezTo>
                    <a:pt x="1855" y="10213"/>
                    <a:pt x="1899" y="10213"/>
                    <a:pt x="1921" y="10169"/>
                  </a:cubicBezTo>
                  <a:cubicBezTo>
                    <a:pt x="1938" y="10102"/>
                    <a:pt x="1980" y="10073"/>
                    <a:pt x="2029" y="10073"/>
                  </a:cubicBezTo>
                  <a:cubicBezTo>
                    <a:pt x="2044" y="10073"/>
                    <a:pt x="2060" y="10076"/>
                    <a:pt x="2075" y="10081"/>
                  </a:cubicBezTo>
                  <a:lnTo>
                    <a:pt x="2142" y="10081"/>
                  </a:lnTo>
                  <a:cubicBezTo>
                    <a:pt x="2164" y="10037"/>
                    <a:pt x="2186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50"/>
                    <a:pt x="2473" y="9728"/>
                    <a:pt x="2539" y="9728"/>
                  </a:cubicBezTo>
                  <a:cubicBezTo>
                    <a:pt x="2605" y="9706"/>
                    <a:pt x="2649" y="9662"/>
                    <a:pt x="2693" y="9595"/>
                  </a:cubicBezTo>
                  <a:cubicBezTo>
                    <a:pt x="2737" y="9551"/>
                    <a:pt x="2760" y="9507"/>
                    <a:pt x="2804" y="9441"/>
                  </a:cubicBezTo>
                  <a:cubicBezTo>
                    <a:pt x="2848" y="9397"/>
                    <a:pt x="2870" y="9331"/>
                    <a:pt x="2936" y="9309"/>
                  </a:cubicBezTo>
                  <a:cubicBezTo>
                    <a:pt x="2980" y="9286"/>
                    <a:pt x="3002" y="9242"/>
                    <a:pt x="3002" y="9176"/>
                  </a:cubicBezTo>
                  <a:cubicBezTo>
                    <a:pt x="3024" y="9088"/>
                    <a:pt x="3046" y="8977"/>
                    <a:pt x="3046" y="8889"/>
                  </a:cubicBezTo>
                  <a:cubicBezTo>
                    <a:pt x="3068" y="8845"/>
                    <a:pt x="3091" y="8801"/>
                    <a:pt x="3113" y="8779"/>
                  </a:cubicBezTo>
                  <a:cubicBezTo>
                    <a:pt x="3129" y="8771"/>
                    <a:pt x="3145" y="8766"/>
                    <a:pt x="3160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6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67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400" y="8161"/>
                    <a:pt x="3377" y="8095"/>
                    <a:pt x="3400" y="8051"/>
                  </a:cubicBezTo>
                  <a:cubicBezTo>
                    <a:pt x="3466" y="7984"/>
                    <a:pt x="3466" y="7984"/>
                    <a:pt x="3488" y="7896"/>
                  </a:cubicBezTo>
                  <a:cubicBezTo>
                    <a:pt x="3488" y="7896"/>
                    <a:pt x="3488" y="7896"/>
                    <a:pt x="3466" y="7874"/>
                  </a:cubicBezTo>
                  <a:cubicBezTo>
                    <a:pt x="3444" y="7896"/>
                    <a:pt x="3422" y="7896"/>
                    <a:pt x="3400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697"/>
                    <a:pt x="3488" y="7653"/>
                  </a:cubicBezTo>
                  <a:cubicBezTo>
                    <a:pt x="3444" y="7565"/>
                    <a:pt x="3422" y="7455"/>
                    <a:pt x="3422" y="7344"/>
                  </a:cubicBezTo>
                  <a:cubicBezTo>
                    <a:pt x="3422" y="7344"/>
                    <a:pt x="3422" y="7322"/>
                    <a:pt x="3422" y="7278"/>
                  </a:cubicBezTo>
                  <a:cubicBezTo>
                    <a:pt x="3466" y="7300"/>
                    <a:pt x="3488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9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797" y="7146"/>
                  </a:cubicBezTo>
                  <a:cubicBezTo>
                    <a:pt x="3809" y="7150"/>
                    <a:pt x="3820" y="7151"/>
                    <a:pt x="3832" y="7151"/>
                  </a:cubicBezTo>
                  <a:cubicBezTo>
                    <a:pt x="3884" y="7151"/>
                    <a:pt x="3929" y="7112"/>
                    <a:pt x="3929" y="7057"/>
                  </a:cubicBezTo>
                  <a:cubicBezTo>
                    <a:pt x="3929" y="7035"/>
                    <a:pt x="3907" y="7013"/>
                    <a:pt x="3907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49" y="6881"/>
                    <a:pt x="4349" y="6881"/>
                    <a:pt x="4393" y="6859"/>
                  </a:cubicBezTo>
                  <a:cubicBezTo>
                    <a:pt x="4371" y="6837"/>
                    <a:pt x="4371" y="6815"/>
                    <a:pt x="4371" y="6815"/>
                  </a:cubicBezTo>
                  <a:cubicBezTo>
                    <a:pt x="4326" y="6748"/>
                    <a:pt x="4349" y="6726"/>
                    <a:pt x="4371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481" y="6506"/>
                    <a:pt x="4459" y="6462"/>
                    <a:pt x="4437" y="6417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66" y="6293"/>
                    <a:pt x="4488" y="6314"/>
                    <a:pt x="4510" y="6314"/>
                  </a:cubicBezTo>
                  <a:cubicBezTo>
                    <a:pt x="4526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108"/>
                    <a:pt x="4591" y="6064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32"/>
                    <a:pt x="4525" y="5910"/>
                  </a:cubicBezTo>
                  <a:cubicBezTo>
                    <a:pt x="4569" y="5866"/>
                    <a:pt x="4613" y="5844"/>
                    <a:pt x="4635" y="5799"/>
                  </a:cubicBezTo>
                  <a:cubicBezTo>
                    <a:pt x="4657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4" y="5486"/>
                    <a:pt x="4854" y="5484"/>
                    <a:pt x="4864" y="5484"/>
                  </a:cubicBezTo>
                  <a:cubicBezTo>
                    <a:pt x="4881" y="5484"/>
                    <a:pt x="4898" y="5489"/>
                    <a:pt x="4912" y="5489"/>
                  </a:cubicBezTo>
                  <a:cubicBezTo>
                    <a:pt x="4925" y="5489"/>
                    <a:pt x="4936" y="5485"/>
                    <a:pt x="4944" y="5468"/>
                  </a:cubicBezTo>
                  <a:cubicBezTo>
                    <a:pt x="4944" y="5446"/>
                    <a:pt x="4944" y="5446"/>
                    <a:pt x="4944" y="5446"/>
                  </a:cubicBezTo>
                  <a:cubicBezTo>
                    <a:pt x="4878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9" y="5115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9" y="4850"/>
                    <a:pt x="5011" y="4762"/>
                    <a:pt x="5077" y="4718"/>
                  </a:cubicBezTo>
                  <a:cubicBezTo>
                    <a:pt x="5099" y="4674"/>
                    <a:pt x="5121" y="4630"/>
                    <a:pt x="5099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20" y="4409"/>
                  </a:lnTo>
                  <a:cubicBezTo>
                    <a:pt x="5342" y="4409"/>
                    <a:pt x="5386" y="4387"/>
                    <a:pt x="5408" y="4365"/>
                  </a:cubicBezTo>
                  <a:cubicBezTo>
                    <a:pt x="5474" y="4299"/>
                    <a:pt x="5518" y="4233"/>
                    <a:pt x="5474" y="4122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56"/>
                    <a:pt x="5474" y="4012"/>
                    <a:pt x="5496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29" y="3879"/>
                    <a:pt x="5673" y="3791"/>
                    <a:pt x="5739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93" y="3637"/>
                  </a:lnTo>
                  <a:cubicBezTo>
                    <a:pt x="5893" y="3659"/>
                    <a:pt x="5915" y="3681"/>
                    <a:pt x="5915" y="3703"/>
                  </a:cubicBezTo>
                  <a:cubicBezTo>
                    <a:pt x="5938" y="3725"/>
                    <a:pt x="5960" y="3725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26" y="3659"/>
                    <a:pt x="6026" y="3615"/>
                    <a:pt x="6026" y="3593"/>
                  </a:cubicBezTo>
                  <a:cubicBezTo>
                    <a:pt x="6042" y="3545"/>
                    <a:pt x="6081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24" y="3548"/>
                    <a:pt x="6269" y="3570"/>
                  </a:cubicBezTo>
                  <a:cubicBezTo>
                    <a:pt x="6291" y="3460"/>
                    <a:pt x="6202" y="3460"/>
                    <a:pt x="6158" y="3438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306"/>
                    <a:pt x="6246" y="3306"/>
                    <a:pt x="6246" y="3306"/>
                  </a:cubicBezTo>
                  <a:lnTo>
                    <a:pt x="6313" y="3306"/>
                  </a:lnTo>
                  <a:cubicBezTo>
                    <a:pt x="6291" y="3284"/>
                    <a:pt x="6291" y="3261"/>
                    <a:pt x="6291" y="3239"/>
                  </a:cubicBezTo>
                  <a:cubicBezTo>
                    <a:pt x="6269" y="3239"/>
                    <a:pt x="6246" y="3217"/>
                    <a:pt x="6246" y="3195"/>
                  </a:cubicBezTo>
                  <a:cubicBezTo>
                    <a:pt x="6180" y="3151"/>
                    <a:pt x="6180" y="3085"/>
                    <a:pt x="6246" y="3019"/>
                  </a:cubicBezTo>
                  <a:cubicBezTo>
                    <a:pt x="6258" y="2997"/>
                    <a:pt x="6274" y="2986"/>
                    <a:pt x="6296" y="2986"/>
                  </a:cubicBezTo>
                  <a:cubicBezTo>
                    <a:pt x="6318" y="2986"/>
                    <a:pt x="6346" y="2997"/>
                    <a:pt x="6379" y="3019"/>
                  </a:cubicBezTo>
                  <a:lnTo>
                    <a:pt x="6401" y="3019"/>
                  </a:lnTo>
                  <a:cubicBezTo>
                    <a:pt x="6423" y="2975"/>
                    <a:pt x="6445" y="2930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45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00" y="2335"/>
                    <a:pt x="6622" y="2290"/>
                    <a:pt x="6666" y="2268"/>
                  </a:cubicBezTo>
                  <a:cubicBezTo>
                    <a:pt x="6688" y="2246"/>
                    <a:pt x="6710" y="2246"/>
                    <a:pt x="6732" y="2224"/>
                  </a:cubicBezTo>
                  <a:cubicBezTo>
                    <a:pt x="6798" y="2158"/>
                    <a:pt x="6798" y="2114"/>
                    <a:pt x="6754" y="2048"/>
                  </a:cubicBezTo>
                  <a:cubicBezTo>
                    <a:pt x="6710" y="1959"/>
                    <a:pt x="6666" y="1893"/>
                    <a:pt x="6644" y="1805"/>
                  </a:cubicBezTo>
                  <a:cubicBezTo>
                    <a:pt x="6644" y="1739"/>
                    <a:pt x="6622" y="1672"/>
                    <a:pt x="6578" y="1628"/>
                  </a:cubicBezTo>
                  <a:cubicBezTo>
                    <a:pt x="6533" y="1562"/>
                    <a:pt x="6533" y="1518"/>
                    <a:pt x="6578" y="1452"/>
                  </a:cubicBezTo>
                  <a:cubicBezTo>
                    <a:pt x="6600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7" y="966"/>
                  </a:cubicBezTo>
                  <a:cubicBezTo>
                    <a:pt x="6887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46"/>
                    <a:pt x="6842" y="723"/>
                    <a:pt x="6864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7" y="238"/>
                    <a:pt x="6335" y="216"/>
                    <a:pt x="6291" y="216"/>
                  </a:cubicBezTo>
                  <a:cubicBezTo>
                    <a:pt x="6224" y="172"/>
                    <a:pt x="6136" y="150"/>
                    <a:pt x="6048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15" y="106"/>
                    <a:pt x="5893" y="106"/>
                    <a:pt x="5871" y="83"/>
                  </a:cubicBezTo>
                  <a:cubicBezTo>
                    <a:pt x="5783" y="83"/>
                    <a:pt x="5717" y="61"/>
                    <a:pt x="5651" y="17"/>
                  </a:cubicBezTo>
                  <a:cubicBezTo>
                    <a:pt x="5629" y="6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332500" y="636600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44" y="4194"/>
                  </a:moveTo>
                  <a:cubicBezTo>
                    <a:pt x="5358" y="4194"/>
                    <a:pt x="5375" y="4199"/>
                    <a:pt x="5386" y="4210"/>
                  </a:cubicBezTo>
                  <a:cubicBezTo>
                    <a:pt x="5386" y="4210"/>
                    <a:pt x="5386" y="4233"/>
                    <a:pt x="5386" y="4277"/>
                  </a:cubicBezTo>
                  <a:lnTo>
                    <a:pt x="5319" y="4277"/>
                  </a:lnTo>
                  <a:cubicBezTo>
                    <a:pt x="5297" y="4277"/>
                    <a:pt x="5297" y="4233"/>
                    <a:pt x="5319" y="4210"/>
                  </a:cubicBezTo>
                  <a:cubicBezTo>
                    <a:pt x="5319" y="4199"/>
                    <a:pt x="5330" y="4194"/>
                    <a:pt x="5344" y="4194"/>
                  </a:cubicBezTo>
                  <a:close/>
                  <a:moveTo>
                    <a:pt x="4768" y="4873"/>
                  </a:moveTo>
                  <a:cubicBezTo>
                    <a:pt x="4790" y="4873"/>
                    <a:pt x="4812" y="4873"/>
                    <a:pt x="4834" y="4895"/>
                  </a:cubicBezTo>
                  <a:cubicBezTo>
                    <a:pt x="4834" y="4895"/>
                    <a:pt x="4856" y="4917"/>
                    <a:pt x="4856" y="4939"/>
                  </a:cubicBezTo>
                  <a:cubicBezTo>
                    <a:pt x="4856" y="4961"/>
                    <a:pt x="4878" y="5005"/>
                    <a:pt x="4856" y="5005"/>
                  </a:cubicBezTo>
                  <a:cubicBezTo>
                    <a:pt x="4849" y="5012"/>
                    <a:pt x="4839" y="5015"/>
                    <a:pt x="4828" y="5015"/>
                  </a:cubicBezTo>
                  <a:cubicBezTo>
                    <a:pt x="4807" y="5015"/>
                    <a:pt x="4782" y="5005"/>
                    <a:pt x="4768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46" y="4895"/>
                    <a:pt x="4768" y="4873"/>
                  </a:cubicBezTo>
                  <a:close/>
                  <a:moveTo>
                    <a:pt x="4812" y="5159"/>
                  </a:moveTo>
                  <a:cubicBezTo>
                    <a:pt x="4834" y="5182"/>
                    <a:pt x="4856" y="5204"/>
                    <a:pt x="4856" y="5226"/>
                  </a:cubicBezTo>
                  <a:cubicBezTo>
                    <a:pt x="4840" y="5258"/>
                    <a:pt x="4824" y="5278"/>
                    <a:pt x="4799" y="5278"/>
                  </a:cubicBezTo>
                  <a:cubicBezTo>
                    <a:pt x="4790" y="5278"/>
                    <a:pt x="4779" y="5276"/>
                    <a:pt x="4768" y="5270"/>
                  </a:cubicBezTo>
                  <a:cubicBezTo>
                    <a:pt x="4768" y="5270"/>
                    <a:pt x="4746" y="5248"/>
                    <a:pt x="4746" y="5248"/>
                  </a:cubicBezTo>
                  <a:cubicBezTo>
                    <a:pt x="4746" y="5226"/>
                    <a:pt x="4746" y="5226"/>
                    <a:pt x="4768" y="5204"/>
                  </a:cubicBezTo>
                  <a:cubicBezTo>
                    <a:pt x="4768" y="5182"/>
                    <a:pt x="4790" y="5159"/>
                    <a:pt x="4812" y="5159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61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099" y="304"/>
                    <a:pt x="5055" y="392"/>
                    <a:pt x="5010" y="459"/>
                  </a:cubicBezTo>
                  <a:cubicBezTo>
                    <a:pt x="4966" y="547"/>
                    <a:pt x="4944" y="635"/>
                    <a:pt x="4966" y="723"/>
                  </a:cubicBezTo>
                  <a:cubicBezTo>
                    <a:pt x="5010" y="834"/>
                    <a:pt x="4966" y="878"/>
                    <a:pt x="4856" y="900"/>
                  </a:cubicBezTo>
                  <a:cubicBezTo>
                    <a:pt x="4826" y="900"/>
                    <a:pt x="4797" y="902"/>
                    <a:pt x="4768" y="902"/>
                  </a:cubicBezTo>
                  <a:cubicBezTo>
                    <a:pt x="4711" y="902"/>
                    <a:pt x="4657" y="893"/>
                    <a:pt x="4613" y="834"/>
                  </a:cubicBezTo>
                  <a:lnTo>
                    <a:pt x="4525" y="834"/>
                  </a:lnTo>
                  <a:cubicBezTo>
                    <a:pt x="4525" y="878"/>
                    <a:pt x="4525" y="922"/>
                    <a:pt x="4503" y="966"/>
                  </a:cubicBezTo>
                  <a:cubicBezTo>
                    <a:pt x="4459" y="988"/>
                    <a:pt x="4415" y="988"/>
                    <a:pt x="4370" y="988"/>
                  </a:cubicBezTo>
                  <a:cubicBezTo>
                    <a:pt x="4326" y="1010"/>
                    <a:pt x="4304" y="1032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60" y="1341"/>
                    <a:pt x="4260" y="1363"/>
                    <a:pt x="4238" y="1386"/>
                  </a:cubicBezTo>
                  <a:cubicBezTo>
                    <a:pt x="4260" y="1408"/>
                    <a:pt x="4282" y="1408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40"/>
                  </a:cubicBezTo>
                  <a:cubicBezTo>
                    <a:pt x="4260" y="1628"/>
                    <a:pt x="4282" y="1695"/>
                    <a:pt x="4282" y="1761"/>
                  </a:cubicBezTo>
                  <a:cubicBezTo>
                    <a:pt x="4282" y="1810"/>
                    <a:pt x="4257" y="1835"/>
                    <a:pt x="4217" y="1835"/>
                  </a:cubicBezTo>
                  <a:cubicBezTo>
                    <a:pt x="4203" y="1835"/>
                    <a:pt x="4188" y="1832"/>
                    <a:pt x="4172" y="1827"/>
                  </a:cubicBezTo>
                  <a:cubicBezTo>
                    <a:pt x="4156" y="1811"/>
                    <a:pt x="4141" y="1796"/>
                    <a:pt x="4125" y="1796"/>
                  </a:cubicBezTo>
                  <a:cubicBezTo>
                    <a:pt x="4118" y="1796"/>
                    <a:pt x="4112" y="1798"/>
                    <a:pt x="4106" y="1805"/>
                  </a:cubicBezTo>
                  <a:cubicBezTo>
                    <a:pt x="4106" y="1849"/>
                    <a:pt x="4106" y="1893"/>
                    <a:pt x="4106" y="1937"/>
                  </a:cubicBezTo>
                  <a:cubicBezTo>
                    <a:pt x="4083" y="2026"/>
                    <a:pt x="4128" y="2070"/>
                    <a:pt x="4172" y="2114"/>
                  </a:cubicBezTo>
                  <a:cubicBezTo>
                    <a:pt x="4194" y="2136"/>
                    <a:pt x="4238" y="2158"/>
                    <a:pt x="4260" y="2202"/>
                  </a:cubicBezTo>
                  <a:cubicBezTo>
                    <a:pt x="4282" y="2202"/>
                    <a:pt x="4282" y="2224"/>
                    <a:pt x="4304" y="2246"/>
                  </a:cubicBezTo>
                  <a:cubicBezTo>
                    <a:pt x="4260" y="2312"/>
                    <a:pt x="4238" y="2379"/>
                    <a:pt x="4216" y="2423"/>
                  </a:cubicBezTo>
                  <a:cubicBezTo>
                    <a:pt x="4128" y="2423"/>
                    <a:pt x="4128" y="2335"/>
                    <a:pt x="4061" y="2290"/>
                  </a:cubicBezTo>
                  <a:lnTo>
                    <a:pt x="4061" y="2290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5" y="2533"/>
                    <a:pt x="3598" y="2555"/>
                  </a:cubicBezTo>
                  <a:cubicBezTo>
                    <a:pt x="3598" y="2599"/>
                    <a:pt x="3598" y="2621"/>
                    <a:pt x="3598" y="2666"/>
                  </a:cubicBezTo>
                  <a:cubicBezTo>
                    <a:pt x="3573" y="2653"/>
                    <a:pt x="3540" y="2626"/>
                    <a:pt x="3508" y="2626"/>
                  </a:cubicBezTo>
                  <a:cubicBezTo>
                    <a:pt x="3485" y="2626"/>
                    <a:pt x="3462" y="2641"/>
                    <a:pt x="3443" y="2688"/>
                  </a:cubicBezTo>
                  <a:cubicBezTo>
                    <a:pt x="3466" y="2688"/>
                    <a:pt x="3466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32" y="2953"/>
                    <a:pt x="3510" y="3085"/>
                    <a:pt x="3510" y="3217"/>
                  </a:cubicBezTo>
                  <a:cubicBezTo>
                    <a:pt x="3488" y="3239"/>
                    <a:pt x="3488" y="3261"/>
                    <a:pt x="3443" y="3284"/>
                  </a:cubicBezTo>
                  <a:cubicBezTo>
                    <a:pt x="3421" y="3284"/>
                    <a:pt x="3399" y="3284"/>
                    <a:pt x="3355" y="3306"/>
                  </a:cubicBezTo>
                  <a:cubicBezTo>
                    <a:pt x="3333" y="3311"/>
                    <a:pt x="3312" y="3314"/>
                    <a:pt x="3292" y="3314"/>
                  </a:cubicBezTo>
                  <a:cubicBezTo>
                    <a:pt x="3232" y="3314"/>
                    <a:pt x="3179" y="3289"/>
                    <a:pt x="3112" y="3239"/>
                  </a:cubicBezTo>
                  <a:cubicBezTo>
                    <a:pt x="3112" y="3239"/>
                    <a:pt x="3103" y="3230"/>
                    <a:pt x="3090" y="3230"/>
                  </a:cubicBezTo>
                  <a:cubicBezTo>
                    <a:pt x="3083" y="3230"/>
                    <a:pt x="3076" y="3232"/>
                    <a:pt x="3068" y="3239"/>
                  </a:cubicBezTo>
                  <a:cubicBezTo>
                    <a:pt x="3068" y="3239"/>
                    <a:pt x="3068" y="3261"/>
                    <a:pt x="3090" y="3284"/>
                  </a:cubicBezTo>
                  <a:cubicBezTo>
                    <a:pt x="3112" y="3306"/>
                    <a:pt x="3157" y="3328"/>
                    <a:pt x="3179" y="3350"/>
                  </a:cubicBezTo>
                  <a:cubicBezTo>
                    <a:pt x="3223" y="3416"/>
                    <a:pt x="3201" y="3504"/>
                    <a:pt x="3112" y="3548"/>
                  </a:cubicBezTo>
                  <a:cubicBezTo>
                    <a:pt x="3068" y="3570"/>
                    <a:pt x="3024" y="3593"/>
                    <a:pt x="2980" y="3615"/>
                  </a:cubicBezTo>
                  <a:cubicBezTo>
                    <a:pt x="2958" y="3637"/>
                    <a:pt x="2914" y="3659"/>
                    <a:pt x="2914" y="3681"/>
                  </a:cubicBezTo>
                  <a:cubicBezTo>
                    <a:pt x="2870" y="3769"/>
                    <a:pt x="2803" y="3857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6" y="4497"/>
                  </a:cubicBezTo>
                  <a:cubicBezTo>
                    <a:pt x="2826" y="4542"/>
                    <a:pt x="2848" y="4564"/>
                    <a:pt x="2848" y="4586"/>
                  </a:cubicBezTo>
                  <a:cubicBezTo>
                    <a:pt x="2870" y="4652"/>
                    <a:pt x="2848" y="4696"/>
                    <a:pt x="2781" y="4740"/>
                  </a:cubicBezTo>
                  <a:cubicBezTo>
                    <a:pt x="2759" y="4762"/>
                    <a:pt x="2737" y="4784"/>
                    <a:pt x="2715" y="4784"/>
                  </a:cubicBezTo>
                  <a:cubicBezTo>
                    <a:pt x="2671" y="4873"/>
                    <a:pt x="2671" y="4939"/>
                    <a:pt x="2605" y="4983"/>
                  </a:cubicBezTo>
                  <a:cubicBezTo>
                    <a:pt x="2583" y="4983"/>
                    <a:pt x="2539" y="5005"/>
                    <a:pt x="2494" y="5005"/>
                  </a:cubicBezTo>
                  <a:cubicBezTo>
                    <a:pt x="2517" y="5027"/>
                    <a:pt x="2517" y="5071"/>
                    <a:pt x="2539" y="5071"/>
                  </a:cubicBezTo>
                  <a:cubicBezTo>
                    <a:pt x="2649" y="5159"/>
                    <a:pt x="2715" y="5292"/>
                    <a:pt x="2826" y="5380"/>
                  </a:cubicBezTo>
                  <a:cubicBezTo>
                    <a:pt x="2848" y="5402"/>
                    <a:pt x="2826" y="5446"/>
                    <a:pt x="2781" y="5468"/>
                  </a:cubicBezTo>
                  <a:cubicBezTo>
                    <a:pt x="2737" y="5468"/>
                    <a:pt x="2693" y="5490"/>
                    <a:pt x="2649" y="5535"/>
                  </a:cubicBezTo>
                  <a:cubicBezTo>
                    <a:pt x="2649" y="5535"/>
                    <a:pt x="2627" y="5557"/>
                    <a:pt x="2627" y="5557"/>
                  </a:cubicBezTo>
                  <a:cubicBezTo>
                    <a:pt x="2539" y="5579"/>
                    <a:pt x="2517" y="5645"/>
                    <a:pt x="2494" y="5711"/>
                  </a:cubicBezTo>
                  <a:cubicBezTo>
                    <a:pt x="2494" y="5733"/>
                    <a:pt x="2472" y="5777"/>
                    <a:pt x="2472" y="5799"/>
                  </a:cubicBezTo>
                  <a:cubicBezTo>
                    <a:pt x="2447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799"/>
                    <a:pt x="2318" y="5799"/>
                    <a:pt x="2296" y="5777"/>
                  </a:cubicBezTo>
                  <a:cubicBezTo>
                    <a:pt x="2274" y="5777"/>
                    <a:pt x="2252" y="5777"/>
                    <a:pt x="2230" y="5799"/>
                  </a:cubicBezTo>
                  <a:cubicBezTo>
                    <a:pt x="2252" y="5822"/>
                    <a:pt x="2274" y="5844"/>
                    <a:pt x="2274" y="5866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7" y="6033"/>
                    <a:pt x="2290" y="6091"/>
                    <a:pt x="2234" y="6091"/>
                  </a:cubicBezTo>
                  <a:cubicBezTo>
                    <a:pt x="2225" y="6091"/>
                    <a:pt x="2216" y="6089"/>
                    <a:pt x="2208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53"/>
                    <a:pt x="1765" y="6153"/>
                  </a:cubicBezTo>
                  <a:cubicBezTo>
                    <a:pt x="1729" y="6153"/>
                    <a:pt x="1693" y="6145"/>
                    <a:pt x="1656" y="6131"/>
                  </a:cubicBezTo>
                  <a:lnTo>
                    <a:pt x="1656" y="6131"/>
                  </a:lnTo>
                  <a:cubicBezTo>
                    <a:pt x="1656" y="6153"/>
                    <a:pt x="1678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4"/>
                    <a:pt x="1352" y="6514"/>
                  </a:cubicBezTo>
                  <a:cubicBezTo>
                    <a:pt x="1337" y="6514"/>
                    <a:pt x="1320" y="6512"/>
                    <a:pt x="1303" y="6506"/>
                  </a:cubicBezTo>
                  <a:cubicBezTo>
                    <a:pt x="1281" y="6484"/>
                    <a:pt x="1281" y="6484"/>
                    <a:pt x="1259" y="6484"/>
                  </a:cubicBezTo>
                  <a:cubicBezTo>
                    <a:pt x="1246" y="6477"/>
                    <a:pt x="1235" y="6474"/>
                    <a:pt x="1225" y="6474"/>
                  </a:cubicBezTo>
                  <a:cubicBezTo>
                    <a:pt x="1202" y="6474"/>
                    <a:pt x="1186" y="6490"/>
                    <a:pt x="1170" y="6506"/>
                  </a:cubicBezTo>
                  <a:cubicBezTo>
                    <a:pt x="1148" y="6550"/>
                    <a:pt x="1148" y="6594"/>
                    <a:pt x="1148" y="6616"/>
                  </a:cubicBezTo>
                  <a:cubicBezTo>
                    <a:pt x="1170" y="6660"/>
                    <a:pt x="1170" y="6682"/>
                    <a:pt x="1170" y="6726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69"/>
                    <a:pt x="1413" y="7057"/>
                    <a:pt x="1325" y="7102"/>
                  </a:cubicBezTo>
                  <a:cubicBezTo>
                    <a:pt x="1259" y="7146"/>
                    <a:pt x="1237" y="7190"/>
                    <a:pt x="1259" y="7256"/>
                  </a:cubicBezTo>
                  <a:cubicBezTo>
                    <a:pt x="1259" y="7278"/>
                    <a:pt x="1259" y="7322"/>
                    <a:pt x="1259" y="7344"/>
                  </a:cubicBezTo>
                  <a:cubicBezTo>
                    <a:pt x="1259" y="7388"/>
                    <a:pt x="1259" y="7411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30"/>
                  </a:cubicBezTo>
                  <a:cubicBezTo>
                    <a:pt x="1347" y="7874"/>
                    <a:pt x="1303" y="7918"/>
                    <a:pt x="1259" y="7962"/>
                  </a:cubicBezTo>
                  <a:cubicBezTo>
                    <a:pt x="1237" y="8006"/>
                    <a:pt x="1214" y="8028"/>
                    <a:pt x="1214" y="8095"/>
                  </a:cubicBezTo>
                  <a:cubicBezTo>
                    <a:pt x="1214" y="8117"/>
                    <a:pt x="1192" y="8139"/>
                    <a:pt x="1192" y="8139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70" y="8227"/>
                    <a:pt x="1170" y="8227"/>
                    <a:pt x="1192" y="8249"/>
                  </a:cubicBezTo>
                  <a:cubicBezTo>
                    <a:pt x="1214" y="8271"/>
                    <a:pt x="1237" y="8271"/>
                    <a:pt x="1259" y="8293"/>
                  </a:cubicBezTo>
                  <a:cubicBezTo>
                    <a:pt x="1303" y="8315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36"/>
                    <a:pt x="1038" y="8580"/>
                    <a:pt x="972" y="8580"/>
                  </a:cubicBezTo>
                  <a:cubicBezTo>
                    <a:pt x="905" y="8580"/>
                    <a:pt x="861" y="8624"/>
                    <a:pt x="817" y="8691"/>
                  </a:cubicBezTo>
                  <a:cubicBezTo>
                    <a:pt x="773" y="8735"/>
                    <a:pt x="707" y="8779"/>
                    <a:pt x="641" y="8823"/>
                  </a:cubicBezTo>
                  <a:cubicBezTo>
                    <a:pt x="597" y="8867"/>
                    <a:pt x="552" y="8911"/>
                    <a:pt x="530" y="8977"/>
                  </a:cubicBezTo>
                  <a:cubicBezTo>
                    <a:pt x="530" y="9022"/>
                    <a:pt x="486" y="9022"/>
                    <a:pt x="442" y="9022"/>
                  </a:cubicBezTo>
                  <a:cubicBezTo>
                    <a:pt x="398" y="9022"/>
                    <a:pt x="354" y="9000"/>
                    <a:pt x="332" y="9000"/>
                  </a:cubicBezTo>
                  <a:cubicBezTo>
                    <a:pt x="288" y="9000"/>
                    <a:pt x="243" y="9000"/>
                    <a:pt x="221" y="9022"/>
                  </a:cubicBezTo>
                  <a:cubicBezTo>
                    <a:pt x="133" y="9088"/>
                    <a:pt x="67" y="9176"/>
                    <a:pt x="23" y="9286"/>
                  </a:cubicBezTo>
                  <a:cubicBezTo>
                    <a:pt x="1" y="9331"/>
                    <a:pt x="1" y="9375"/>
                    <a:pt x="23" y="9441"/>
                  </a:cubicBezTo>
                  <a:cubicBezTo>
                    <a:pt x="89" y="9529"/>
                    <a:pt x="155" y="9640"/>
                    <a:pt x="221" y="9728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26"/>
                    <a:pt x="199" y="10015"/>
                    <a:pt x="89" y="10059"/>
                  </a:cubicBezTo>
                  <a:cubicBezTo>
                    <a:pt x="89" y="10081"/>
                    <a:pt x="89" y="10081"/>
                    <a:pt x="67" y="10081"/>
                  </a:cubicBezTo>
                  <a:cubicBezTo>
                    <a:pt x="23" y="10125"/>
                    <a:pt x="1" y="10191"/>
                    <a:pt x="67" y="10235"/>
                  </a:cubicBezTo>
                  <a:cubicBezTo>
                    <a:pt x="111" y="10302"/>
                    <a:pt x="177" y="10368"/>
                    <a:pt x="265" y="10412"/>
                  </a:cubicBezTo>
                  <a:cubicBezTo>
                    <a:pt x="310" y="10434"/>
                    <a:pt x="354" y="10456"/>
                    <a:pt x="376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08" y="10677"/>
                    <a:pt x="574" y="10721"/>
                    <a:pt x="663" y="10787"/>
                  </a:cubicBezTo>
                  <a:cubicBezTo>
                    <a:pt x="751" y="10831"/>
                    <a:pt x="839" y="10853"/>
                    <a:pt x="905" y="10942"/>
                  </a:cubicBezTo>
                  <a:cubicBezTo>
                    <a:pt x="950" y="10942"/>
                    <a:pt x="972" y="10920"/>
                    <a:pt x="994" y="10920"/>
                  </a:cubicBezTo>
                  <a:cubicBezTo>
                    <a:pt x="1012" y="10926"/>
                    <a:pt x="1026" y="10928"/>
                    <a:pt x="1039" y="10928"/>
                  </a:cubicBezTo>
                  <a:cubicBezTo>
                    <a:pt x="1073" y="10928"/>
                    <a:pt x="1094" y="10908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1" y="10787"/>
                    <a:pt x="1347" y="10721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6"/>
                    <a:pt x="1413" y="10544"/>
                  </a:cubicBezTo>
                  <a:cubicBezTo>
                    <a:pt x="1435" y="10522"/>
                    <a:pt x="1457" y="10522"/>
                    <a:pt x="1479" y="10522"/>
                  </a:cubicBezTo>
                  <a:cubicBezTo>
                    <a:pt x="1612" y="10478"/>
                    <a:pt x="1634" y="10456"/>
                    <a:pt x="1656" y="10302"/>
                  </a:cubicBezTo>
                  <a:cubicBezTo>
                    <a:pt x="1656" y="10244"/>
                    <a:pt x="1672" y="10187"/>
                    <a:pt x="1734" y="10187"/>
                  </a:cubicBezTo>
                  <a:cubicBezTo>
                    <a:pt x="1744" y="10187"/>
                    <a:pt x="1754" y="10188"/>
                    <a:pt x="1766" y="10191"/>
                  </a:cubicBezTo>
                  <a:cubicBezTo>
                    <a:pt x="1788" y="10213"/>
                    <a:pt x="1788" y="10213"/>
                    <a:pt x="1810" y="10213"/>
                  </a:cubicBezTo>
                  <a:cubicBezTo>
                    <a:pt x="1854" y="10213"/>
                    <a:pt x="1877" y="10191"/>
                    <a:pt x="1899" y="10147"/>
                  </a:cubicBezTo>
                  <a:cubicBezTo>
                    <a:pt x="1943" y="10081"/>
                    <a:pt x="1987" y="10059"/>
                    <a:pt x="2075" y="10059"/>
                  </a:cubicBezTo>
                  <a:cubicBezTo>
                    <a:pt x="2083" y="10066"/>
                    <a:pt x="2087" y="10069"/>
                    <a:pt x="2092" y="10069"/>
                  </a:cubicBezTo>
                  <a:cubicBezTo>
                    <a:pt x="2100" y="10069"/>
                    <a:pt x="2105" y="10059"/>
                    <a:pt x="2119" y="10059"/>
                  </a:cubicBezTo>
                  <a:cubicBezTo>
                    <a:pt x="2141" y="10015"/>
                    <a:pt x="2186" y="9971"/>
                    <a:pt x="2186" y="9949"/>
                  </a:cubicBezTo>
                  <a:cubicBezTo>
                    <a:pt x="2230" y="9882"/>
                    <a:pt x="2252" y="9838"/>
                    <a:pt x="2318" y="9816"/>
                  </a:cubicBezTo>
                  <a:cubicBezTo>
                    <a:pt x="2340" y="9816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7" y="9706"/>
                  </a:cubicBezTo>
                  <a:cubicBezTo>
                    <a:pt x="2583" y="9684"/>
                    <a:pt x="2649" y="9662"/>
                    <a:pt x="2693" y="9595"/>
                  </a:cubicBezTo>
                  <a:cubicBezTo>
                    <a:pt x="2715" y="9551"/>
                    <a:pt x="2759" y="9485"/>
                    <a:pt x="2781" y="9441"/>
                  </a:cubicBezTo>
                  <a:cubicBezTo>
                    <a:pt x="2826" y="9375"/>
                    <a:pt x="2870" y="9331"/>
                    <a:pt x="2936" y="9286"/>
                  </a:cubicBezTo>
                  <a:cubicBezTo>
                    <a:pt x="2980" y="9264"/>
                    <a:pt x="2980" y="9220"/>
                    <a:pt x="3002" y="9176"/>
                  </a:cubicBezTo>
                  <a:cubicBezTo>
                    <a:pt x="3024" y="9088"/>
                    <a:pt x="3024" y="8977"/>
                    <a:pt x="3046" y="8867"/>
                  </a:cubicBezTo>
                  <a:cubicBezTo>
                    <a:pt x="3046" y="8823"/>
                    <a:pt x="3068" y="8801"/>
                    <a:pt x="3112" y="8779"/>
                  </a:cubicBezTo>
                  <a:cubicBezTo>
                    <a:pt x="3122" y="8770"/>
                    <a:pt x="3138" y="8764"/>
                    <a:pt x="3155" y="8764"/>
                  </a:cubicBezTo>
                  <a:cubicBezTo>
                    <a:pt x="3178" y="8764"/>
                    <a:pt x="3201" y="8775"/>
                    <a:pt x="3201" y="8801"/>
                  </a:cubicBezTo>
                  <a:cubicBezTo>
                    <a:pt x="3223" y="8823"/>
                    <a:pt x="3201" y="8845"/>
                    <a:pt x="3245" y="8845"/>
                  </a:cubicBezTo>
                  <a:cubicBezTo>
                    <a:pt x="3267" y="8801"/>
                    <a:pt x="3267" y="8779"/>
                    <a:pt x="3267" y="8735"/>
                  </a:cubicBezTo>
                  <a:cubicBezTo>
                    <a:pt x="3245" y="8691"/>
                    <a:pt x="3245" y="8669"/>
                    <a:pt x="3223" y="8624"/>
                  </a:cubicBezTo>
                  <a:cubicBezTo>
                    <a:pt x="3201" y="8558"/>
                    <a:pt x="3179" y="8492"/>
                    <a:pt x="3267" y="8426"/>
                  </a:cubicBezTo>
                  <a:cubicBezTo>
                    <a:pt x="3267" y="8426"/>
                    <a:pt x="3267" y="8382"/>
                    <a:pt x="3267" y="8360"/>
                  </a:cubicBezTo>
                  <a:cubicBezTo>
                    <a:pt x="3267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8"/>
                  </a:cubicBezTo>
                  <a:cubicBezTo>
                    <a:pt x="3443" y="7962"/>
                    <a:pt x="3443" y="7962"/>
                    <a:pt x="3466" y="7896"/>
                  </a:cubicBezTo>
                  <a:cubicBezTo>
                    <a:pt x="3466" y="7896"/>
                    <a:pt x="3466" y="7874"/>
                    <a:pt x="3466" y="7874"/>
                  </a:cubicBezTo>
                  <a:cubicBezTo>
                    <a:pt x="3443" y="7874"/>
                    <a:pt x="3421" y="7896"/>
                    <a:pt x="3399" y="7896"/>
                  </a:cubicBezTo>
                  <a:cubicBezTo>
                    <a:pt x="3399" y="7852"/>
                    <a:pt x="3399" y="7830"/>
                    <a:pt x="3421" y="7808"/>
                  </a:cubicBezTo>
                  <a:cubicBezTo>
                    <a:pt x="3466" y="7742"/>
                    <a:pt x="3488" y="7697"/>
                    <a:pt x="3466" y="7653"/>
                  </a:cubicBezTo>
                  <a:cubicBezTo>
                    <a:pt x="3421" y="7543"/>
                    <a:pt x="3421" y="7455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66" y="7300"/>
                    <a:pt x="3488" y="7322"/>
                    <a:pt x="3510" y="7344"/>
                  </a:cubicBezTo>
                  <a:cubicBezTo>
                    <a:pt x="3554" y="7300"/>
                    <a:pt x="3598" y="7256"/>
                    <a:pt x="3642" y="7234"/>
                  </a:cubicBezTo>
                  <a:cubicBezTo>
                    <a:pt x="3642" y="7190"/>
                    <a:pt x="3642" y="7146"/>
                    <a:pt x="3664" y="7124"/>
                  </a:cubicBezTo>
                  <a:cubicBezTo>
                    <a:pt x="3686" y="7102"/>
                    <a:pt x="3686" y="7102"/>
                    <a:pt x="3708" y="7102"/>
                  </a:cubicBezTo>
                  <a:cubicBezTo>
                    <a:pt x="3730" y="7102"/>
                    <a:pt x="3752" y="7124"/>
                    <a:pt x="3797" y="7124"/>
                  </a:cubicBezTo>
                  <a:cubicBezTo>
                    <a:pt x="3812" y="7129"/>
                    <a:pt x="3827" y="7132"/>
                    <a:pt x="3839" y="7132"/>
                  </a:cubicBezTo>
                  <a:cubicBezTo>
                    <a:pt x="3881" y="7132"/>
                    <a:pt x="3907" y="7103"/>
                    <a:pt x="3907" y="7035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39" y="6947"/>
                    <a:pt x="4083" y="6881"/>
                  </a:cubicBezTo>
                  <a:cubicBezTo>
                    <a:pt x="4106" y="6859"/>
                    <a:pt x="4150" y="6859"/>
                    <a:pt x="4194" y="6859"/>
                  </a:cubicBezTo>
                  <a:cubicBezTo>
                    <a:pt x="4238" y="6859"/>
                    <a:pt x="4260" y="6859"/>
                    <a:pt x="4304" y="6881"/>
                  </a:cubicBezTo>
                  <a:cubicBezTo>
                    <a:pt x="4326" y="6881"/>
                    <a:pt x="4348" y="6859"/>
                    <a:pt x="4370" y="6859"/>
                  </a:cubicBezTo>
                  <a:cubicBezTo>
                    <a:pt x="4370" y="6837"/>
                    <a:pt x="4370" y="6815"/>
                    <a:pt x="4348" y="6793"/>
                  </a:cubicBezTo>
                  <a:cubicBezTo>
                    <a:pt x="4326" y="6748"/>
                    <a:pt x="4326" y="6704"/>
                    <a:pt x="4370" y="6660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484"/>
                    <a:pt x="4459" y="6462"/>
                    <a:pt x="4415" y="6417"/>
                  </a:cubicBezTo>
                  <a:cubicBezTo>
                    <a:pt x="4370" y="6351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3" y="6277"/>
                    <a:pt x="4481" y="6294"/>
                    <a:pt x="4504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086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10"/>
                    <a:pt x="4503" y="5910"/>
                  </a:cubicBezTo>
                  <a:cubicBezTo>
                    <a:pt x="4547" y="5866"/>
                    <a:pt x="4591" y="5822"/>
                    <a:pt x="4613" y="5777"/>
                  </a:cubicBezTo>
                  <a:cubicBezTo>
                    <a:pt x="4657" y="5733"/>
                    <a:pt x="4657" y="5689"/>
                    <a:pt x="4679" y="5623"/>
                  </a:cubicBezTo>
                  <a:cubicBezTo>
                    <a:pt x="4768" y="5623"/>
                    <a:pt x="4790" y="5535"/>
                    <a:pt x="4812" y="5490"/>
                  </a:cubicBezTo>
                  <a:cubicBezTo>
                    <a:pt x="4822" y="5485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24"/>
                    <a:pt x="4944" y="5424"/>
                  </a:cubicBezTo>
                  <a:cubicBezTo>
                    <a:pt x="4878" y="5358"/>
                    <a:pt x="4878" y="5292"/>
                    <a:pt x="4944" y="5226"/>
                  </a:cubicBezTo>
                  <a:cubicBezTo>
                    <a:pt x="4988" y="5204"/>
                    <a:pt x="4988" y="5159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28"/>
                    <a:pt x="5010" y="4762"/>
                    <a:pt x="5055" y="4696"/>
                  </a:cubicBezTo>
                  <a:cubicBezTo>
                    <a:pt x="5099" y="4652"/>
                    <a:pt x="5099" y="4630"/>
                    <a:pt x="5099" y="4564"/>
                  </a:cubicBezTo>
                  <a:cubicBezTo>
                    <a:pt x="5077" y="4453"/>
                    <a:pt x="5143" y="4387"/>
                    <a:pt x="5253" y="4387"/>
                  </a:cubicBezTo>
                  <a:cubicBezTo>
                    <a:pt x="5268" y="4387"/>
                    <a:pt x="5283" y="4397"/>
                    <a:pt x="5297" y="4397"/>
                  </a:cubicBezTo>
                  <a:cubicBezTo>
                    <a:pt x="5305" y="4397"/>
                    <a:pt x="5312" y="4394"/>
                    <a:pt x="5319" y="4387"/>
                  </a:cubicBezTo>
                  <a:cubicBezTo>
                    <a:pt x="5341" y="4387"/>
                    <a:pt x="5364" y="4387"/>
                    <a:pt x="5386" y="4365"/>
                  </a:cubicBezTo>
                  <a:cubicBezTo>
                    <a:pt x="5452" y="4299"/>
                    <a:pt x="5518" y="4210"/>
                    <a:pt x="5452" y="4100"/>
                  </a:cubicBezTo>
                  <a:cubicBezTo>
                    <a:pt x="5452" y="4100"/>
                    <a:pt x="5452" y="4078"/>
                    <a:pt x="5452" y="4056"/>
                  </a:cubicBezTo>
                  <a:cubicBezTo>
                    <a:pt x="5452" y="4034"/>
                    <a:pt x="5452" y="4012"/>
                    <a:pt x="5496" y="4012"/>
                  </a:cubicBezTo>
                  <a:cubicBezTo>
                    <a:pt x="5518" y="3990"/>
                    <a:pt x="5540" y="3990"/>
                    <a:pt x="5584" y="3990"/>
                  </a:cubicBezTo>
                  <a:cubicBezTo>
                    <a:pt x="5628" y="3879"/>
                    <a:pt x="5672" y="3769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cubicBezTo>
                    <a:pt x="5790" y="3629"/>
                    <a:pt x="5800" y="3627"/>
                    <a:pt x="5811" y="3627"/>
                  </a:cubicBezTo>
                  <a:cubicBezTo>
                    <a:pt x="5832" y="3627"/>
                    <a:pt x="5856" y="3637"/>
                    <a:pt x="5871" y="3637"/>
                  </a:cubicBez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03"/>
                    <a:pt x="6004" y="3703"/>
                    <a:pt x="6004" y="3681"/>
                  </a:cubicBezTo>
                  <a:cubicBezTo>
                    <a:pt x="6026" y="3637"/>
                    <a:pt x="6026" y="3615"/>
                    <a:pt x="6026" y="3570"/>
                  </a:cubicBezTo>
                  <a:cubicBezTo>
                    <a:pt x="6042" y="3521"/>
                    <a:pt x="6071" y="3496"/>
                    <a:pt x="6113" y="3496"/>
                  </a:cubicBezTo>
                  <a:cubicBezTo>
                    <a:pt x="6126" y="3496"/>
                    <a:pt x="6141" y="3499"/>
                    <a:pt x="6158" y="3504"/>
                  </a:cubicBezTo>
                  <a:cubicBezTo>
                    <a:pt x="6202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6" y="3416"/>
                  </a:cubicBezTo>
                  <a:cubicBezTo>
                    <a:pt x="6158" y="3328"/>
                    <a:pt x="6158" y="3328"/>
                    <a:pt x="6202" y="3284"/>
                  </a:cubicBezTo>
                  <a:lnTo>
                    <a:pt x="6290" y="3284"/>
                  </a:lnTo>
                  <a:cubicBezTo>
                    <a:pt x="6290" y="3261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2" y="2982"/>
                  </a:cubicBezTo>
                  <a:cubicBezTo>
                    <a:pt x="6309" y="2982"/>
                    <a:pt x="6329" y="2987"/>
                    <a:pt x="6357" y="2997"/>
                  </a:cubicBezTo>
                  <a:cubicBezTo>
                    <a:pt x="6379" y="2997"/>
                    <a:pt x="6379" y="3019"/>
                    <a:pt x="6401" y="3019"/>
                  </a:cubicBezTo>
                  <a:cubicBezTo>
                    <a:pt x="6423" y="2975"/>
                    <a:pt x="6423" y="2930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688"/>
                  </a:cubicBezTo>
                  <a:cubicBezTo>
                    <a:pt x="6445" y="2644"/>
                    <a:pt x="6423" y="2577"/>
                    <a:pt x="6445" y="2511"/>
                  </a:cubicBezTo>
                  <a:cubicBezTo>
                    <a:pt x="6533" y="2467"/>
                    <a:pt x="6533" y="2467"/>
                    <a:pt x="6577" y="2357"/>
                  </a:cubicBezTo>
                  <a:cubicBezTo>
                    <a:pt x="6599" y="2312"/>
                    <a:pt x="6621" y="2290"/>
                    <a:pt x="6666" y="2246"/>
                  </a:cubicBezTo>
                  <a:cubicBezTo>
                    <a:pt x="6688" y="2246"/>
                    <a:pt x="6688" y="2224"/>
                    <a:pt x="6710" y="2202"/>
                  </a:cubicBezTo>
                  <a:cubicBezTo>
                    <a:pt x="6776" y="2136"/>
                    <a:pt x="6798" y="2114"/>
                    <a:pt x="6732" y="2026"/>
                  </a:cubicBezTo>
                  <a:cubicBezTo>
                    <a:pt x="6688" y="1959"/>
                    <a:pt x="6666" y="1871"/>
                    <a:pt x="6644" y="1783"/>
                  </a:cubicBezTo>
                  <a:cubicBezTo>
                    <a:pt x="6621" y="1717"/>
                    <a:pt x="6599" y="1672"/>
                    <a:pt x="6555" y="1606"/>
                  </a:cubicBezTo>
                  <a:cubicBezTo>
                    <a:pt x="6511" y="1562"/>
                    <a:pt x="6533" y="1496"/>
                    <a:pt x="6555" y="1452"/>
                  </a:cubicBezTo>
                  <a:cubicBezTo>
                    <a:pt x="6599" y="1408"/>
                    <a:pt x="6754" y="1209"/>
                    <a:pt x="6798" y="1187"/>
                  </a:cubicBezTo>
                  <a:cubicBezTo>
                    <a:pt x="6820" y="1187"/>
                    <a:pt x="6820" y="1165"/>
                    <a:pt x="6820" y="1165"/>
                  </a:cubicBezTo>
                  <a:cubicBezTo>
                    <a:pt x="6886" y="1121"/>
                    <a:pt x="6908" y="1032"/>
                    <a:pt x="6886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790"/>
                    <a:pt x="6820" y="746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25"/>
                    <a:pt x="6732" y="437"/>
                    <a:pt x="6599" y="415"/>
                  </a:cubicBezTo>
                  <a:cubicBezTo>
                    <a:pt x="6511" y="392"/>
                    <a:pt x="6423" y="348"/>
                    <a:pt x="6379" y="260"/>
                  </a:cubicBezTo>
                  <a:cubicBezTo>
                    <a:pt x="6357" y="238"/>
                    <a:pt x="6313" y="216"/>
                    <a:pt x="6290" y="194"/>
                  </a:cubicBezTo>
                  <a:cubicBezTo>
                    <a:pt x="6202" y="172"/>
                    <a:pt x="6136" y="128"/>
                    <a:pt x="6048" y="128"/>
                  </a:cubicBezTo>
                  <a:cubicBezTo>
                    <a:pt x="6004" y="128"/>
                    <a:pt x="5981" y="128"/>
                    <a:pt x="5937" y="106"/>
                  </a:cubicBezTo>
                  <a:cubicBezTo>
                    <a:pt x="5915" y="106"/>
                    <a:pt x="5893" y="83"/>
                    <a:pt x="5849" y="83"/>
                  </a:cubicBezTo>
                  <a:cubicBezTo>
                    <a:pt x="5783" y="83"/>
                    <a:pt x="5695" y="61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720000" y="2561304"/>
            <a:ext cx="6310800" cy="15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7" y="1528554"/>
            <a:ext cx="1542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720000" y="4223479"/>
            <a:ext cx="631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324975" y="315050"/>
            <a:ext cx="2472350" cy="351375"/>
          </a:xfrm>
          <a:custGeom>
            <a:avLst/>
            <a:gdLst/>
            <a:ahLst/>
            <a:cxnLst/>
            <a:rect l="l" t="t" r="r" b="b"/>
            <a:pathLst>
              <a:path w="98894" h="14055" extrusionOk="0">
                <a:moveTo>
                  <a:pt x="17877" y="2185"/>
                </a:moveTo>
                <a:cubicBezTo>
                  <a:pt x="17899" y="2251"/>
                  <a:pt x="17921" y="2273"/>
                  <a:pt x="17943" y="2295"/>
                </a:cubicBezTo>
                <a:cubicBezTo>
                  <a:pt x="17899" y="2317"/>
                  <a:pt x="17877" y="2339"/>
                  <a:pt x="17833" y="2339"/>
                </a:cubicBezTo>
                <a:cubicBezTo>
                  <a:pt x="17810" y="2339"/>
                  <a:pt x="17788" y="2295"/>
                  <a:pt x="17744" y="2295"/>
                </a:cubicBezTo>
                <a:cubicBezTo>
                  <a:pt x="17788" y="2251"/>
                  <a:pt x="17833" y="2229"/>
                  <a:pt x="17877" y="2185"/>
                </a:cubicBezTo>
                <a:close/>
                <a:moveTo>
                  <a:pt x="60669" y="2384"/>
                </a:moveTo>
                <a:lnTo>
                  <a:pt x="60713" y="2406"/>
                </a:lnTo>
                <a:lnTo>
                  <a:pt x="60669" y="2428"/>
                </a:lnTo>
                <a:lnTo>
                  <a:pt x="60669" y="2384"/>
                </a:lnTo>
                <a:close/>
                <a:moveTo>
                  <a:pt x="72719" y="4414"/>
                </a:moveTo>
                <a:cubicBezTo>
                  <a:pt x="72852" y="4414"/>
                  <a:pt x="72940" y="4414"/>
                  <a:pt x="73072" y="4436"/>
                </a:cubicBezTo>
                <a:cubicBezTo>
                  <a:pt x="73013" y="4486"/>
                  <a:pt x="72958" y="4509"/>
                  <a:pt x="72905" y="4509"/>
                </a:cubicBezTo>
                <a:cubicBezTo>
                  <a:pt x="72841" y="4509"/>
                  <a:pt x="72780" y="4475"/>
                  <a:pt x="72719" y="4414"/>
                </a:cubicBezTo>
                <a:close/>
                <a:moveTo>
                  <a:pt x="69938" y="5628"/>
                </a:moveTo>
                <a:lnTo>
                  <a:pt x="69916" y="5650"/>
                </a:lnTo>
                <a:lnTo>
                  <a:pt x="69872" y="5628"/>
                </a:lnTo>
                <a:close/>
                <a:moveTo>
                  <a:pt x="67842" y="5628"/>
                </a:moveTo>
                <a:lnTo>
                  <a:pt x="67820" y="5672"/>
                </a:lnTo>
                <a:lnTo>
                  <a:pt x="67798" y="5650"/>
                </a:lnTo>
                <a:lnTo>
                  <a:pt x="67842" y="5628"/>
                </a:lnTo>
                <a:close/>
                <a:moveTo>
                  <a:pt x="70689" y="5628"/>
                </a:moveTo>
                <a:cubicBezTo>
                  <a:pt x="70755" y="5650"/>
                  <a:pt x="70777" y="5672"/>
                  <a:pt x="70821" y="5672"/>
                </a:cubicBezTo>
                <a:cubicBezTo>
                  <a:pt x="70799" y="5738"/>
                  <a:pt x="70777" y="5782"/>
                  <a:pt x="70733" y="5826"/>
                </a:cubicBezTo>
                <a:cubicBezTo>
                  <a:pt x="70711" y="5826"/>
                  <a:pt x="70623" y="5782"/>
                  <a:pt x="70623" y="5782"/>
                </a:cubicBezTo>
                <a:cubicBezTo>
                  <a:pt x="70645" y="5716"/>
                  <a:pt x="70667" y="5672"/>
                  <a:pt x="70689" y="5628"/>
                </a:cubicBezTo>
                <a:close/>
                <a:moveTo>
                  <a:pt x="23370" y="6131"/>
                </a:moveTo>
                <a:cubicBezTo>
                  <a:pt x="23413" y="6131"/>
                  <a:pt x="23469" y="6183"/>
                  <a:pt x="23526" y="6202"/>
                </a:cubicBezTo>
                <a:cubicBezTo>
                  <a:pt x="23482" y="6268"/>
                  <a:pt x="23438" y="6334"/>
                  <a:pt x="23394" y="6334"/>
                </a:cubicBezTo>
                <a:cubicBezTo>
                  <a:pt x="23375" y="6344"/>
                  <a:pt x="23354" y="6348"/>
                  <a:pt x="23334" y="6348"/>
                </a:cubicBezTo>
                <a:cubicBezTo>
                  <a:pt x="23264" y="6348"/>
                  <a:pt x="23200" y="6293"/>
                  <a:pt x="23217" y="6224"/>
                </a:cubicBezTo>
                <a:cubicBezTo>
                  <a:pt x="23240" y="6179"/>
                  <a:pt x="23306" y="6135"/>
                  <a:pt x="23350" y="6135"/>
                </a:cubicBezTo>
                <a:cubicBezTo>
                  <a:pt x="23356" y="6132"/>
                  <a:pt x="23363" y="6131"/>
                  <a:pt x="23370" y="6131"/>
                </a:cubicBezTo>
                <a:close/>
                <a:moveTo>
                  <a:pt x="24711" y="5982"/>
                </a:moveTo>
                <a:cubicBezTo>
                  <a:pt x="24888" y="5982"/>
                  <a:pt x="25073" y="6043"/>
                  <a:pt x="25292" y="6179"/>
                </a:cubicBezTo>
                <a:cubicBezTo>
                  <a:pt x="25160" y="6356"/>
                  <a:pt x="24961" y="6356"/>
                  <a:pt x="24784" y="6356"/>
                </a:cubicBezTo>
                <a:cubicBezTo>
                  <a:pt x="24630" y="6334"/>
                  <a:pt x="24498" y="6290"/>
                  <a:pt x="24343" y="6246"/>
                </a:cubicBezTo>
                <a:cubicBezTo>
                  <a:pt x="24321" y="6246"/>
                  <a:pt x="24299" y="6179"/>
                  <a:pt x="24321" y="6135"/>
                </a:cubicBezTo>
                <a:cubicBezTo>
                  <a:pt x="24321" y="6113"/>
                  <a:pt x="24343" y="6069"/>
                  <a:pt x="24387" y="6047"/>
                </a:cubicBezTo>
                <a:cubicBezTo>
                  <a:pt x="24496" y="6005"/>
                  <a:pt x="24602" y="5982"/>
                  <a:pt x="24711" y="5982"/>
                </a:cubicBezTo>
                <a:close/>
                <a:moveTo>
                  <a:pt x="83268" y="7482"/>
                </a:moveTo>
                <a:lnTo>
                  <a:pt x="83268" y="7482"/>
                </a:lnTo>
                <a:cubicBezTo>
                  <a:pt x="83533" y="7504"/>
                  <a:pt x="83688" y="7526"/>
                  <a:pt x="83886" y="7548"/>
                </a:cubicBezTo>
                <a:cubicBezTo>
                  <a:pt x="83842" y="7614"/>
                  <a:pt x="83820" y="7680"/>
                  <a:pt x="83776" y="7702"/>
                </a:cubicBezTo>
                <a:cubicBezTo>
                  <a:pt x="83731" y="7715"/>
                  <a:pt x="83686" y="7724"/>
                  <a:pt x="83641" y="7724"/>
                </a:cubicBezTo>
                <a:cubicBezTo>
                  <a:pt x="83528" y="7724"/>
                  <a:pt x="83409" y="7670"/>
                  <a:pt x="83268" y="7482"/>
                </a:cubicBezTo>
                <a:close/>
                <a:moveTo>
                  <a:pt x="85613" y="7791"/>
                </a:moveTo>
                <a:cubicBezTo>
                  <a:pt x="85691" y="7791"/>
                  <a:pt x="85795" y="7813"/>
                  <a:pt x="86005" y="7857"/>
                </a:cubicBezTo>
                <a:cubicBezTo>
                  <a:pt x="85873" y="7923"/>
                  <a:pt x="85762" y="7956"/>
                  <a:pt x="85663" y="7956"/>
                </a:cubicBezTo>
                <a:cubicBezTo>
                  <a:pt x="85564" y="7956"/>
                  <a:pt x="85475" y="7923"/>
                  <a:pt x="85387" y="7857"/>
                </a:cubicBezTo>
                <a:cubicBezTo>
                  <a:pt x="85486" y="7813"/>
                  <a:pt x="85536" y="7791"/>
                  <a:pt x="85613" y="7791"/>
                </a:cubicBezTo>
                <a:close/>
                <a:moveTo>
                  <a:pt x="88340" y="8120"/>
                </a:moveTo>
                <a:cubicBezTo>
                  <a:pt x="88748" y="8120"/>
                  <a:pt x="89265" y="8198"/>
                  <a:pt x="89669" y="8342"/>
                </a:cubicBezTo>
                <a:cubicBezTo>
                  <a:pt x="89574" y="8359"/>
                  <a:pt x="89480" y="8366"/>
                  <a:pt x="89386" y="8366"/>
                </a:cubicBezTo>
                <a:cubicBezTo>
                  <a:pt x="88908" y="8366"/>
                  <a:pt x="88438" y="8183"/>
                  <a:pt x="87944" y="8183"/>
                </a:cubicBezTo>
                <a:cubicBezTo>
                  <a:pt x="87901" y="8183"/>
                  <a:pt x="87858" y="8185"/>
                  <a:pt x="87815" y="8188"/>
                </a:cubicBezTo>
                <a:cubicBezTo>
                  <a:pt x="87937" y="8142"/>
                  <a:pt x="88123" y="8120"/>
                  <a:pt x="88340" y="8120"/>
                </a:cubicBezTo>
                <a:close/>
                <a:moveTo>
                  <a:pt x="83313" y="8055"/>
                </a:moveTo>
                <a:cubicBezTo>
                  <a:pt x="83467" y="8100"/>
                  <a:pt x="83644" y="8144"/>
                  <a:pt x="83798" y="8210"/>
                </a:cubicBezTo>
                <a:cubicBezTo>
                  <a:pt x="83842" y="8232"/>
                  <a:pt x="83864" y="8320"/>
                  <a:pt x="83864" y="8386"/>
                </a:cubicBezTo>
                <a:cubicBezTo>
                  <a:pt x="83864" y="8409"/>
                  <a:pt x="83798" y="8453"/>
                  <a:pt x="83754" y="8453"/>
                </a:cubicBezTo>
                <a:cubicBezTo>
                  <a:pt x="83730" y="8455"/>
                  <a:pt x="83706" y="8456"/>
                  <a:pt x="83683" y="8456"/>
                </a:cubicBezTo>
                <a:cubicBezTo>
                  <a:pt x="83468" y="8456"/>
                  <a:pt x="83273" y="8365"/>
                  <a:pt x="83114" y="8166"/>
                </a:cubicBezTo>
                <a:cubicBezTo>
                  <a:pt x="83202" y="8122"/>
                  <a:pt x="83268" y="8055"/>
                  <a:pt x="83313" y="8055"/>
                </a:cubicBezTo>
                <a:close/>
                <a:moveTo>
                  <a:pt x="83335" y="9071"/>
                </a:moveTo>
                <a:cubicBezTo>
                  <a:pt x="83423" y="9071"/>
                  <a:pt x="83511" y="9093"/>
                  <a:pt x="83577" y="9137"/>
                </a:cubicBezTo>
                <a:cubicBezTo>
                  <a:pt x="83622" y="9137"/>
                  <a:pt x="83622" y="9203"/>
                  <a:pt x="83644" y="9247"/>
                </a:cubicBezTo>
                <a:cubicBezTo>
                  <a:pt x="83622" y="9269"/>
                  <a:pt x="83599" y="9313"/>
                  <a:pt x="83555" y="9335"/>
                </a:cubicBezTo>
                <a:cubicBezTo>
                  <a:pt x="83512" y="9362"/>
                  <a:pt x="83472" y="9374"/>
                  <a:pt x="83434" y="9374"/>
                </a:cubicBezTo>
                <a:cubicBezTo>
                  <a:pt x="83375" y="9374"/>
                  <a:pt x="83322" y="9345"/>
                  <a:pt x="83268" y="9291"/>
                </a:cubicBezTo>
                <a:cubicBezTo>
                  <a:pt x="83224" y="9269"/>
                  <a:pt x="83202" y="9203"/>
                  <a:pt x="83202" y="9181"/>
                </a:cubicBezTo>
                <a:cubicBezTo>
                  <a:pt x="83224" y="9137"/>
                  <a:pt x="83291" y="9071"/>
                  <a:pt x="83335" y="9071"/>
                </a:cubicBezTo>
                <a:close/>
                <a:moveTo>
                  <a:pt x="84998" y="8821"/>
                </a:moveTo>
                <a:cubicBezTo>
                  <a:pt x="85055" y="8821"/>
                  <a:pt x="85117" y="8836"/>
                  <a:pt x="85188" y="8872"/>
                </a:cubicBezTo>
                <a:cubicBezTo>
                  <a:pt x="85166" y="9026"/>
                  <a:pt x="85144" y="9181"/>
                  <a:pt x="85122" y="9335"/>
                </a:cubicBezTo>
                <a:cubicBezTo>
                  <a:pt x="85009" y="9388"/>
                  <a:pt x="84899" y="9412"/>
                  <a:pt x="84789" y="9412"/>
                </a:cubicBezTo>
                <a:cubicBezTo>
                  <a:pt x="84620" y="9412"/>
                  <a:pt x="84449" y="9354"/>
                  <a:pt x="84262" y="9247"/>
                </a:cubicBezTo>
                <a:cubicBezTo>
                  <a:pt x="84438" y="9159"/>
                  <a:pt x="84571" y="9071"/>
                  <a:pt x="84681" y="8960"/>
                </a:cubicBezTo>
                <a:cubicBezTo>
                  <a:pt x="84785" y="8886"/>
                  <a:pt x="84879" y="8821"/>
                  <a:pt x="84998" y="8821"/>
                </a:cubicBezTo>
                <a:close/>
                <a:moveTo>
                  <a:pt x="92025" y="10506"/>
                </a:moveTo>
                <a:cubicBezTo>
                  <a:pt x="92109" y="10506"/>
                  <a:pt x="92195" y="10536"/>
                  <a:pt x="92274" y="10536"/>
                </a:cubicBezTo>
                <a:cubicBezTo>
                  <a:pt x="92296" y="10536"/>
                  <a:pt x="92318" y="10533"/>
                  <a:pt x="92339" y="10527"/>
                </a:cubicBezTo>
                <a:lnTo>
                  <a:pt x="92339" y="10527"/>
                </a:lnTo>
                <a:cubicBezTo>
                  <a:pt x="92236" y="10586"/>
                  <a:pt x="92133" y="10625"/>
                  <a:pt x="92017" y="10625"/>
                </a:cubicBezTo>
                <a:cubicBezTo>
                  <a:pt x="91959" y="10625"/>
                  <a:pt x="91898" y="10615"/>
                  <a:pt x="91831" y="10593"/>
                </a:cubicBezTo>
                <a:cubicBezTo>
                  <a:pt x="91891" y="10525"/>
                  <a:pt x="91957" y="10506"/>
                  <a:pt x="92025" y="10506"/>
                </a:cubicBezTo>
                <a:close/>
                <a:moveTo>
                  <a:pt x="83114" y="10660"/>
                </a:moveTo>
                <a:lnTo>
                  <a:pt x="83114" y="10704"/>
                </a:lnTo>
                <a:lnTo>
                  <a:pt x="83070" y="10682"/>
                </a:lnTo>
                <a:lnTo>
                  <a:pt x="83114" y="10660"/>
                </a:lnTo>
                <a:close/>
                <a:moveTo>
                  <a:pt x="84785" y="10774"/>
                </a:moveTo>
                <a:cubicBezTo>
                  <a:pt x="84818" y="10774"/>
                  <a:pt x="84852" y="10783"/>
                  <a:pt x="84880" y="10792"/>
                </a:cubicBezTo>
                <a:cubicBezTo>
                  <a:pt x="84924" y="10814"/>
                  <a:pt x="84946" y="10880"/>
                  <a:pt x="84990" y="10924"/>
                </a:cubicBezTo>
                <a:cubicBezTo>
                  <a:pt x="84924" y="10947"/>
                  <a:pt x="84880" y="10969"/>
                  <a:pt x="84813" y="10991"/>
                </a:cubicBezTo>
                <a:cubicBezTo>
                  <a:pt x="84769" y="10947"/>
                  <a:pt x="84681" y="10902"/>
                  <a:pt x="84681" y="10858"/>
                </a:cubicBezTo>
                <a:cubicBezTo>
                  <a:pt x="84694" y="10793"/>
                  <a:pt x="84738" y="10774"/>
                  <a:pt x="84785" y="10774"/>
                </a:cubicBezTo>
                <a:close/>
                <a:moveTo>
                  <a:pt x="85895" y="10991"/>
                </a:moveTo>
                <a:cubicBezTo>
                  <a:pt x="86027" y="11013"/>
                  <a:pt x="86115" y="11013"/>
                  <a:pt x="86248" y="11035"/>
                </a:cubicBezTo>
                <a:cubicBezTo>
                  <a:pt x="86191" y="11082"/>
                  <a:pt x="86137" y="11105"/>
                  <a:pt x="86087" y="11105"/>
                </a:cubicBezTo>
                <a:cubicBezTo>
                  <a:pt x="86020" y="11105"/>
                  <a:pt x="85957" y="11066"/>
                  <a:pt x="85895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3"/>
                  <a:pt x="87903" y="11145"/>
                </a:cubicBezTo>
                <a:cubicBezTo>
                  <a:pt x="87768" y="11187"/>
                  <a:pt x="87696" y="11209"/>
                  <a:pt x="87596" y="11209"/>
                </a:cubicBezTo>
                <a:cubicBezTo>
                  <a:pt x="87483" y="11209"/>
                  <a:pt x="87335" y="11181"/>
                  <a:pt x="87020" y="11123"/>
                </a:cubicBezTo>
                <a:cubicBezTo>
                  <a:pt x="87158" y="11058"/>
                  <a:pt x="87278" y="11035"/>
                  <a:pt x="87388" y="11035"/>
                </a:cubicBezTo>
                <a:close/>
                <a:moveTo>
                  <a:pt x="89411" y="11251"/>
                </a:moveTo>
                <a:cubicBezTo>
                  <a:pt x="89506" y="11251"/>
                  <a:pt x="89606" y="11291"/>
                  <a:pt x="89757" y="11366"/>
                </a:cubicBezTo>
                <a:cubicBezTo>
                  <a:pt x="89492" y="11344"/>
                  <a:pt x="89360" y="11322"/>
                  <a:pt x="89183" y="11322"/>
                </a:cubicBezTo>
                <a:cubicBezTo>
                  <a:pt x="89269" y="11274"/>
                  <a:pt x="89338" y="11251"/>
                  <a:pt x="89411" y="11251"/>
                </a:cubicBezTo>
                <a:close/>
                <a:moveTo>
                  <a:pt x="81185" y="11215"/>
                </a:moveTo>
                <a:cubicBezTo>
                  <a:pt x="81225" y="11215"/>
                  <a:pt x="81265" y="11222"/>
                  <a:pt x="81304" y="11233"/>
                </a:cubicBezTo>
                <a:cubicBezTo>
                  <a:pt x="81370" y="11233"/>
                  <a:pt x="81437" y="11300"/>
                  <a:pt x="81481" y="11366"/>
                </a:cubicBezTo>
                <a:cubicBezTo>
                  <a:pt x="81541" y="11426"/>
                  <a:pt x="81437" y="11523"/>
                  <a:pt x="81301" y="11523"/>
                </a:cubicBezTo>
                <a:cubicBezTo>
                  <a:pt x="81287" y="11523"/>
                  <a:pt x="81274" y="11522"/>
                  <a:pt x="81260" y="11520"/>
                </a:cubicBezTo>
                <a:cubicBezTo>
                  <a:pt x="81150" y="11520"/>
                  <a:pt x="81017" y="11476"/>
                  <a:pt x="80841" y="11454"/>
                </a:cubicBezTo>
                <a:cubicBezTo>
                  <a:pt x="80956" y="11274"/>
                  <a:pt x="81071" y="11215"/>
                  <a:pt x="81185" y="11215"/>
                </a:cubicBezTo>
                <a:close/>
                <a:moveTo>
                  <a:pt x="91138" y="11288"/>
                </a:moveTo>
                <a:cubicBezTo>
                  <a:pt x="91190" y="11288"/>
                  <a:pt x="91237" y="11292"/>
                  <a:pt x="91280" y="11300"/>
                </a:cubicBezTo>
                <a:cubicBezTo>
                  <a:pt x="91456" y="11322"/>
                  <a:pt x="91633" y="11344"/>
                  <a:pt x="91721" y="11542"/>
                </a:cubicBezTo>
                <a:cubicBezTo>
                  <a:pt x="91655" y="11564"/>
                  <a:pt x="91633" y="11609"/>
                  <a:pt x="91589" y="11609"/>
                </a:cubicBezTo>
                <a:cubicBezTo>
                  <a:pt x="91191" y="11564"/>
                  <a:pt x="90794" y="11542"/>
                  <a:pt x="90331" y="11498"/>
                </a:cubicBezTo>
                <a:cubicBezTo>
                  <a:pt x="90568" y="11371"/>
                  <a:pt x="90895" y="11288"/>
                  <a:pt x="91138" y="11288"/>
                </a:cubicBezTo>
                <a:close/>
                <a:moveTo>
                  <a:pt x="93110" y="11437"/>
                </a:moveTo>
                <a:cubicBezTo>
                  <a:pt x="93214" y="11437"/>
                  <a:pt x="93306" y="11471"/>
                  <a:pt x="93398" y="11542"/>
                </a:cubicBezTo>
                <a:cubicBezTo>
                  <a:pt x="93303" y="11616"/>
                  <a:pt x="93209" y="11645"/>
                  <a:pt x="93102" y="11645"/>
                </a:cubicBezTo>
                <a:cubicBezTo>
                  <a:pt x="92985" y="11645"/>
                  <a:pt x="92854" y="11611"/>
                  <a:pt x="92692" y="11564"/>
                </a:cubicBezTo>
                <a:cubicBezTo>
                  <a:pt x="92858" y="11482"/>
                  <a:pt x="92991" y="11437"/>
                  <a:pt x="93110" y="11437"/>
                </a:cubicBezTo>
                <a:close/>
                <a:moveTo>
                  <a:pt x="82424" y="11241"/>
                </a:moveTo>
                <a:cubicBezTo>
                  <a:pt x="82563" y="11241"/>
                  <a:pt x="82700" y="11281"/>
                  <a:pt x="82827" y="11366"/>
                </a:cubicBezTo>
                <a:cubicBezTo>
                  <a:pt x="82937" y="11410"/>
                  <a:pt x="83026" y="11498"/>
                  <a:pt x="83246" y="11653"/>
                </a:cubicBezTo>
                <a:cubicBezTo>
                  <a:pt x="83004" y="11631"/>
                  <a:pt x="82893" y="11653"/>
                  <a:pt x="82805" y="11609"/>
                </a:cubicBezTo>
                <a:cubicBezTo>
                  <a:pt x="82633" y="11540"/>
                  <a:pt x="82474" y="11484"/>
                  <a:pt x="82307" y="11484"/>
                </a:cubicBezTo>
                <a:cubicBezTo>
                  <a:pt x="82261" y="11484"/>
                  <a:pt x="82213" y="11489"/>
                  <a:pt x="82165" y="11498"/>
                </a:cubicBezTo>
                <a:cubicBezTo>
                  <a:pt x="82143" y="11498"/>
                  <a:pt x="82077" y="11432"/>
                  <a:pt x="82077" y="11432"/>
                </a:cubicBezTo>
                <a:cubicBezTo>
                  <a:pt x="82099" y="11366"/>
                  <a:pt x="82143" y="11300"/>
                  <a:pt x="82187" y="11278"/>
                </a:cubicBezTo>
                <a:cubicBezTo>
                  <a:pt x="82266" y="11254"/>
                  <a:pt x="82345" y="11241"/>
                  <a:pt x="82424" y="11241"/>
                </a:cubicBezTo>
                <a:close/>
                <a:moveTo>
                  <a:pt x="94899" y="11719"/>
                </a:moveTo>
                <a:cubicBezTo>
                  <a:pt x="94943" y="11741"/>
                  <a:pt x="94965" y="11785"/>
                  <a:pt x="94987" y="11807"/>
                </a:cubicBezTo>
                <a:cubicBezTo>
                  <a:pt x="94943" y="11829"/>
                  <a:pt x="94899" y="11873"/>
                  <a:pt x="94855" y="11873"/>
                </a:cubicBezTo>
                <a:cubicBezTo>
                  <a:pt x="94855" y="11877"/>
                  <a:pt x="94854" y="11878"/>
                  <a:pt x="94853" y="11878"/>
                </a:cubicBezTo>
                <a:cubicBezTo>
                  <a:pt x="94843" y="11878"/>
                  <a:pt x="94808" y="11826"/>
                  <a:pt x="94789" y="11807"/>
                </a:cubicBezTo>
                <a:cubicBezTo>
                  <a:pt x="94811" y="11785"/>
                  <a:pt x="94855" y="11741"/>
                  <a:pt x="94899" y="11719"/>
                </a:cubicBezTo>
                <a:close/>
                <a:moveTo>
                  <a:pt x="87572" y="11763"/>
                </a:moveTo>
                <a:lnTo>
                  <a:pt x="87572" y="11763"/>
                </a:lnTo>
                <a:cubicBezTo>
                  <a:pt x="87550" y="11807"/>
                  <a:pt x="87550" y="11829"/>
                  <a:pt x="87528" y="11873"/>
                </a:cubicBezTo>
                <a:cubicBezTo>
                  <a:pt x="87511" y="11873"/>
                  <a:pt x="87494" y="11873"/>
                  <a:pt x="87466" y="11884"/>
                </a:cubicBezTo>
                <a:lnTo>
                  <a:pt x="87466" y="11884"/>
                </a:lnTo>
                <a:cubicBezTo>
                  <a:pt x="87489" y="11827"/>
                  <a:pt x="87531" y="11805"/>
                  <a:pt x="87572" y="11763"/>
                </a:cubicBezTo>
                <a:close/>
                <a:moveTo>
                  <a:pt x="84637" y="12227"/>
                </a:moveTo>
                <a:cubicBezTo>
                  <a:pt x="84659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681" y="12293"/>
                </a:cubicBezTo>
                <a:lnTo>
                  <a:pt x="84615" y="12293"/>
                </a:lnTo>
                <a:cubicBezTo>
                  <a:pt x="84637" y="12271"/>
                  <a:pt x="84637" y="12249"/>
                  <a:pt x="84637" y="12227"/>
                </a:cubicBezTo>
                <a:close/>
                <a:moveTo>
                  <a:pt x="87947" y="12447"/>
                </a:moveTo>
                <a:cubicBezTo>
                  <a:pt x="87969" y="12447"/>
                  <a:pt x="87991" y="12491"/>
                  <a:pt x="88035" y="12558"/>
                </a:cubicBezTo>
                <a:cubicBezTo>
                  <a:pt x="87969" y="12558"/>
                  <a:pt x="87903" y="12580"/>
                  <a:pt x="87837" y="12580"/>
                </a:cubicBezTo>
                <a:cubicBezTo>
                  <a:pt x="87815" y="12580"/>
                  <a:pt x="87815" y="12536"/>
                  <a:pt x="87793" y="12491"/>
                </a:cubicBezTo>
                <a:cubicBezTo>
                  <a:pt x="87837" y="12469"/>
                  <a:pt x="87903" y="12447"/>
                  <a:pt x="87947" y="12447"/>
                </a:cubicBezTo>
                <a:close/>
                <a:moveTo>
                  <a:pt x="84568" y="11287"/>
                </a:moveTo>
                <a:cubicBezTo>
                  <a:pt x="84787" y="11287"/>
                  <a:pt x="85001" y="11336"/>
                  <a:pt x="85211" y="11476"/>
                </a:cubicBezTo>
                <a:cubicBezTo>
                  <a:pt x="85402" y="11594"/>
                  <a:pt x="85603" y="11682"/>
                  <a:pt x="85820" y="11682"/>
                </a:cubicBezTo>
                <a:cubicBezTo>
                  <a:pt x="85929" y="11682"/>
                  <a:pt x="86042" y="11660"/>
                  <a:pt x="86160" y="11609"/>
                </a:cubicBezTo>
                <a:cubicBezTo>
                  <a:pt x="86258" y="11564"/>
                  <a:pt x="86359" y="11545"/>
                  <a:pt x="86461" y="11545"/>
                </a:cubicBezTo>
                <a:cubicBezTo>
                  <a:pt x="86613" y="11545"/>
                  <a:pt x="86765" y="11587"/>
                  <a:pt x="86910" y="11653"/>
                </a:cubicBezTo>
                <a:cubicBezTo>
                  <a:pt x="87104" y="11718"/>
                  <a:pt x="87278" y="11804"/>
                  <a:pt x="87451" y="11890"/>
                </a:cubicBezTo>
                <a:lnTo>
                  <a:pt x="87451" y="11890"/>
                </a:lnTo>
                <a:cubicBezTo>
                  <a:pt x="87447" y="11892"/>
                  <a:pt x="87444" y="11894"/>
                  <a:pt x="87440" y="11896"/>
                </a:cubicBezTo>
                <a:cubicBezTo>
                  <a:pt x="87263" y="11940"/>
                  <a:pt x="87042" y="12006"/>
                  <a:pt x="86800" y="12050"/>
                </a:cubicBezTo>
                <a:cubicBezTo>
                  <a:pt x="86844" y="12315"/>
                  <a:pt x="87219" y="12249"/>
                  <a:pt x="87241" y="12513"/>
                </a:cubicBezTo>
                <a:cubicBezTo>
                  <a:pt x="87241" y="12630"/>
                  <a:pt x="87165" y="12684"/>
                  <a:pt x="87071" y="12684"/>
                </a:cubicBezTo>
                <a:cubicBezTo>
                  <a:pt x="87040" y="12684"/>
                  <a:pt x="87008" y="12679"/>
                  <a:pt x="86976" y="12668"/>
                </a:cubicBezTo>
                <a:cubicBezTo>
                  <a:pt x="86645" y="12580"/>
                  <a:pt x="86314" y="12469"/>
                  <a:pt x="85983" y="12359"/>
                </a:cubicBezTo>
                <a:cubicBezTo>
                  <a:pt x="86093" y="12337"/>
                  <a:pt x="86204" y="12293"/>
                  <a:pt x="86314" y="12249"/>
                </a:cubicBezTo>
                <a:cubicBezTo>
                  <a:pt x="86380" y="12138"/>
                  <a:pt x="86314" y="12072"/>
                  <a:pt x="86226" y="12050"/>
                </a:cubicBezTo>
                <a:cubicBezTo>
                  <a:pt x="85961" y="11909"/>
                  <a:pt x="85696" y="11866"/>
                  <a:pt x="85420" y="11866"/>
                </a:cubicBezTo>
                <a:cubicBezTo>
                  <a:pt x="85351" y="11866"/>
                  <a:pt x="85281" y="11869"/>
                  <a:pt x="85211" y="11873"/>
                </a:cubicBezTo>
                <a:cubicBezTo>
                  <a:pt x="85140" y="11883"/>
                  <a:pt x="85070" y="11887"/>
                  <a:pt x="85002" y="11887"/>
                </a:cubicBezTo>
                <a:cubicBezTo>
                  <a:pt x="84579" y="11887"/>
                  <a:pt x="84194" y="11732"/>
                  <a:pt x="83776" y="11675"/>
                </a:cubicBezTo>
                <a:cubicBezTo>
                  <a:pt x="83732" y="11675"/>
                  <a:pt x="83710" y="11587"/>
                  <a:pt x="83688" y="11542"/>
                </a:cubicBezTo>
                <a:cubicBezTo>
                  <a:pt x="83688" y="11498"/>
                  <a:pt x="83732" y="11454"/>
                  <a:pt x="83754" y="11432"/>
                </a:cubicBezTo>
                <a:cubicBezTo>
                  <a:pt x="84032" y="11360"/>
                  <a:pt x="84303" y="11287"/>
                  <a:pt x="84568" y="11287"/>
                </a:cubicBezTo>
                <a:close/>
                <a:moveTo>
                  <a:pt x="89692" y="12643"/>
                </a:moveTo>
                <a:cubicBezTo>
                  <a:pt x="90448" y="12643"/>
                  <a:pt x="91215" y="12736"/>
                  <a:pt x="91995" y="12736"/>
                </a:cubicBezTo>
                <a:cubicBezTo>
                  <a:pt x="92058" y="12736"/>
                  <a:pt x="92121" y="12735"/>
                  <a:pt x="92184" y="12734"/>
                </a:cubicBezTo>
                <a:lnTo>
                  <a:pt x="92184" y="12734"/>
                </a:lnTo>
                <a:cubicBezTo>
                  <a:pt x="92184" y="12867"/>
                  <a:pt x="92074" y="12867"/>
                  <a:pt x="92008" y="12867"/>
                </a:cubicBezTo>
                <a:cubicBezTo>
                  <a:pt x="91964" y="12874"/>
                  <a:pt x="91920" y="12876"/>
                  <a:pt x="91876" y="12876"/>
                </a:cubicBezTo>
                <a:cubicBezTo>
                  <a:pt x="91787" y="12876"/>
                  <a:pt x="91699" y="12867"/>
                  <a:pt x="91611" y="12867"/>
                </a:cubicBezTo>
                <a:cubicBezTo>
                  <a:pt x="90772" y="12800"/>
                  <a:pt x="89911" y="12734"/>
                  <a:pt x="89073" y="12668"/>
                </a:cubicBezTo>
                <a:cubicBezTo>
                  <a:pt x="89278" y="12650"/>
                  <a:pt x="89485" y="12643"/>
                  <a:pt x="89692" y="12643"/>
                </a:cubicBezTo>
                <a:close/>
                <a:moveTo>
                  <a:pt x="45662" y="0"/>
                </a:moveTo>
                <a:cubicBezTo>
                  <a:pt x="44903" y="19"/>
                  <a:pt x="44143" y="71"/>
                  <a:pt x="43384" y="71"/>
                </a:cubicBezTo>
                <a:cubicBezTo>
                  <a:pt x="43260" y="71"/>
                  <a:pt x="43137" y="69"/>
                  <a:pt x="43014" y="66"/>
                </a:cubicBezTo>
                <a:cubicBezTo>
                  <a:pt x="42303" y="53"/>
                  <a:pt x="41592" y="31"/>
                  <a:pt x="40882" y="31"/>
                </a:cubicBezTo>
                <a:cubicBezTo>
                  <a:pt x="40423" y="31"/>
                  <a:pt x="39964" y="40"/>
                  <a:pt x="39505" y="66"/>
                </a:cubicBezTo>
                <a:cubicBezTo>
                  <a:pt x="39208" y="82"/>
                  <a:pt x="38901" y="97"/>
                  <a:pt x="38590" y="97"/>
                </a:cubicBezTo>
                <a:cubicBezTo>
                  <a:pt x="38461" y="97"/>
                  <a:pt x="38332" y="95"/>
                  <a:pt x="38203" y="88"/>
                </a:cubicBezTo>
                <a:cubicBezTo>
                  <a:pt x="38041" y="84"/>
                  <a:pt x="37879" y="82"/>
                  <a:pt x="37717" y="82"/>
                </a:cubicBezTo>
                <a:cubicBezTo>
                  <a:pt x="36996" y="82"/>
                  <a:pt x="36275" y="118"/>
                  <a:pt x="35554" y="155"/>
                </a:cubicBezTo>
                <a:cubicBezTo>
                  <a:pt x="34208" y="243"/>
                  <a:pt x="32862" y="243"/>
                  <a:pt x="31538" y="375"/>
                </a:cubicBezTo>
                <a:cubicBezTo>
                  <a:pt x="31482" y="386"/>
                  <a:pt x="31422" y="392"/>
                  <a:pt x="31364" y="392"/>
                </a:cubicBezTo>
                <a:cubicBezTo>
                  <a:pt x="31306" y="392"/>
                  <a:pt x="31251" y="386"/>
                  <a:pt x="31207" y="375"/>
                </a:cubicBezTo>
                <a:cubicBezTo>
                  <a:pt x="31026" y="358"/>
                  <a:pt x="30845" y="344"/>
                  <a:pt x="30665" y="344"/>
                </a:cubicBezTo>
                <a:cubicBezTo>
                  <a:pt x="30385" y="344"/>
                  <a:pt x="30107" y="378"/>
                  <a:pt x="29838" y="486"/>
                </a:cubicBezTo>
                <a:cubicBezTo>
                  <a:pt x="29783" y="497"/>
                  <a:pt x="29728" y="502"/>
                  <a:pt x="29673" y="502"/>
                </a:cubicBezTo>
                <a:cubicBezTo>
                  <a:pt x="29618" y="502"/>
                  <a:pt x="29562" y="497"/>
                  <a:pt x="29507" y="486"/>
                </a:cubicBezTo>
                <a:cubicBezTo>
                  <a:pt x="29344" y="460"/>
                  <a:pt x="29180" y="450"/>
                  <a:pt x="29017" y="450"/>
                </a:cubicBezTo>
                <a:cubicBezTo>
                  <a:pt x="28475" y="450"/>
                  <a:pt x="27936" y="562"/>
                  <a:pt x="27411" y="596"/>
                </a:cubicBezTo>
                <a:cubicBezTo>
                  <a:pt x="26915" y="647"/>
                  <a:pt x="26419" y="698"/>
                  <a:pt x="25923" y="698"/>
                </a:cubicBezTo>
                <a:cubicBezTo>
                  <a:pt x="25779" y="698"/>
                  <a:pt x="25635" y="694"/>
                  <a:pt x="25491" y="684"/>
                </a:cubicBezTo>
                <a:cubicBezTo>
                  <a:pt x="25303" y="673"/>
                  <a:pt x="25115" y="668"/>
                  <a:pt x="24928" y="668"/>
                </a:cubicBezTo>
                <a:cubicBezTo>
                  <a:pt x="24740" y="668"/>
                  <a:pt x="24553" y="673"/>
                  <a:pt x="24365" y="684"/>
                </a:cubicBezTo>
                <a:cubicBezTo>
                  <a:pt x="24255" y="684"/>
                  <a:pt x="24166" y="706"/>
                  <a:pt x="24056" y="728"/>
                </a:cubicBezTo>
                <a:cubicBezTo>
                  <a:pt x="23924" y="772"/>
                  <a:pt x="23791" y="817"/>
                  <a:pt x="23659" y="817"/>
                </a:cubicBezTo>
                <a:cubicBezTo>
                  <a:pt x="22997" y="861"/>
                  <a:pt x="22335" y="883"/>
                  <a:pt x="21695" y="949"/>
                </a:cubicBezTo>
                <a:cubicBezTo>
                  <a:pt x="20260" y="1059"/>
                  <a:pt x="18826" y="1104"/>
                  <a:pt x="17391" y="1280"/>
                </a:cubicBezTo>
                <a:cubicBezTo>
                  <a:pt x="16442" y="1412"/>
                  <a:pt x="15471" y="1479"/>
                  <a:pt x="14500" y="1567"/>
                </a:cubicBezTo>
                <a:cubicBezTo>
                  <a:pt x="14078" y="1607"/>
                  <a:pt x="13657" y="1793"/>
                  <a:pt x="13218" y="1793"/>
                </a:cubicBezTo>
                <a:cubicBezTo>
                  <a:pt x="13175" y="1793"/>
                  <a:pt x="13131" y="1792"/>
                  <a:pt x="13088" y="1788"/>
                </a:cubicBezTo>
                <a:cubicBezTo>
                  <a:pt x="13066" y="1788"/>
                  <a:pt x="13021" y="1854"/>
                  <a:pt x="12955" y="1942"/>
                </a:cubicBezTo>
                <a:cubicBezTo>
                  <a:pt x="13242" y="2075"/>
                  <a:pt x="13529" y="2030"/>
                  <a:pt x="13794" y="2075"/>
                </a:cubicBezTo>
                <a:cubicBezTo>
                  <a:pt x="14103" y="2119"/>
                  <a:pt x="14390" y="2207"/>
                  <a:pt x="14699" y="2229"/>
                </a:cubicBezTo>
                <a:cubicBezTo>
                  <a:pt x="14842" y="2251"/>
                  <a:pt x="14986" y="2257"/>
                  <a:pt x="15129" y="2257"/>
                </a:cubicBezTo>
                <a:cubicBezTo>
                  <a:pt x="15272" y="2257"/>
                  <a:pt x="15416" y="2251"/>
                  <a:pt x="15559" y="2251"/>
                </a:cubicBezTo>
                <a:cubicBezTo>
                  <a:pt x="15594" y="2254"/>
                  <a:pt x="15629" y="2255"/>
                  <a:pt x="15664" y="2255"/>
                </a:cubicBezTo>
                <a:cubicBezTo>
                  <a:pt x="15802" y="2255"/>
                  <a:pt x="15944" y="2238"/>
                  <a:pt x="16085" y="2238"/>
                </a:cubicBezTo>
                <a:cubicBezTo>
                  <a:pt x="16206" y="2238"/>
                  <a:pt x="16326" y="2250"/>
                  <a:pt x="16442" y="2295"/>
                </a:cubicBezTo>
                <a:cubicBezTo>
                  <a:pt x="16442" y="2472"/>
                  <a:pt x="16310" y="2494"/>
                  <a:pt x="16221" y="2494"/>
                </a:cubicBezTo>
                <a:cubicBezTo>
                  <a:pt x="15780" y="2494"/>
                  <a:pt x="15383" y="2582"/>
                  <a:pt x="14964" y="2670"/>
                </a:cubicBezTo>
                <a:cubicBezTo>
                  <a:pt x="14743" y="2715"/>
                  <a:pt x="14500" y="2737"/>
                  <a:pt x="14257" y="2759"/>
                </a:cubicBezTo>
                <a:cubicBezTo>
                  <a:pt x="13330" y="2847"/>
                  <a:pt x="12403" y="2913"/>
                  <a:pt x="11477" y="3001"/>
                </a:cubicBezTo>
                <a:cubicBezTo>
                  <a:pt x="11388" y="3001"/>
                  <a:pt x="11256" y="3001"/>
                  <a:pt x="11256" y="3156"/>
                </a:cubicBezTo>
                <a:cubicBezTo>
                  <a:pt x="11962" y="3355"/>
                  <a:pt x="12690" y="3333"/>
                  <a:pt x="13419" y="3399"/>
                </a:cubicBezTo>
                <a:cubicBezTo>
                  <a:pt x="13130" y="3495"/>
                  <a:pt x="12859" y="3557"/>
                  <a:pt x="12589" y="3557"/>
                </a:cubicBezTo>
                <a:cubicBezTo>
                  <a:pt x="12549" y="3557"/>
                  <a:pt x="12510" y="3556"/>
                  <a:pt x="12470" y="3553"/>
                </a:cubicBezTo>
                <a:cubicBezTo>
                  <a:pt x="12381" y="3548"/>
                  <a:pt x="12295" y="3545"/>
                  <a:pt x="12210" y="3545"/>
                </a:cubicBezTo>
                <a:cubicBezTo>
                  <a:pt x="11937" y="3545"/>
                  <a:pt x="11680" y="3574"/>
                  <a:pt x="11410" y="3642"/>
                </a:cubicBezTo>
                <a:cubicBezTo>
                  <a:pt x="11046" y="3741"/>
                  <a:pt x="10670" y="3790"/>
                  <a:pt x="10290" y="3790"/>
                </a:cubicBezTo>
                <a:cubicBezTo>
                  <a:pt x="10163" y="3790"/>
                  <a:pt x="10036" y="3785"/>
                  <a:pt x="9910" y="3774"/>
                </a:cubicBezTo>
                <a:cubicBezTo>
                  <a:pt x="9818" y="3765"/>
                  <a:pt x="9727" y="3759"/>
                  <a:pt x="9635" y="3759"/>
                </a:cubicBezTo>
                <a:cubicBezTo>
                  <a:pt x="9506" y="3759"/>
                  <a:pt x="9377" y="3770"/>
                  <a:pt x="9248" y="3796"/>
                </a:cubicBezTo>
                <a:cubicBezTo>
                  <a:pt x="8983" y="3840"/>
                  <a:pt x="8828" y="3995"/>
                  <a:pt x="8850" y="4171"/>
                </a:cubicBezTo>
                <a:cubicBezTo>
                  <a:pt x="8872" y="4370"/>
                  <a:pt x="9049" y="4436"/>
                  <a:pt x="9225" y="4480"/>
                </a:cubicBezTo>
                <a:cubicBezTo>
                  <a:pt x="9954" y="4701"/>
                  <a:pt x="10660" y="4899"/>
                  <a:pt x="11388" y="5120"/>
                </a:cubicBezTo>
                <a:cubicBezTo>
                  <a:pt x="11786" y="5231"/>
                  <a:pt x="12205" y="5253"/>
                  <a:pt x="12580" y="5517"/>
                </a:cubicBezTo>
                <a:cubicBezTo>
                  <a:pt x="12646" y="5562"/>
                  <a:pt x="12734" y="5584"/>
                  <a:pt x="12823" y="5584"/>
                </a:cubicBezTo>
                <a:cubicBezTo>
                  <a:pt x="13277" y="5584"/>
                  <a:pt x="13717" y="5688"/>
                  <a:pt x="14178" y="5688"/>
                </a:cubicBezTo>
                <a:cubicBezTo>
                  <a:pt x="14277" y="5688"/>
                  <a:pt x="14377" y="5684"/>
                  <a:pt x="14478" y="5672"/>
                </a:cubicBezTo>
                <a:cubicBezTo>
                  <a:pt x="14666" y="5650"/>
                  <a:pt x="14864" y="5633"/>
                  <a:pt x="15063" y="5633"/>
                </a:cubicBezTo>
                <a:cubicBezTo>
                  <a:pt x="15261" y="5633"/>
                  <a:pt x="15460" y="5650"/>
                  <a:pt x="15648" y="5694"/>
                </a:cubicBezTo>
                <a:cubicBezTo>
                  <a:pt x="15924" y="5760"/>
                  <a:pt x="16199" y="5777"/>
                  <a:pt x="16473" y="5777"/>
                </a:cubicBezTo>
                <a:cubicBezTo>
                  <a:pt x="16746" y="5777"/>
                  <a:pt x="17016" y="5760"/>
                  <a:pt x="17281" y="5760"/>
                </a:cubicBezTo>
                <a:cubicBezTo>
                  <a:pt x="17479" y="5760"/>
                  <a:pt x="17678" y="5716"/>
                  <a:pt x="17877" y="5716"/>
                </a:cubicBezTo>
                <a:cubicBezTo>
                  <a:pt x="18782" y="5738"/>
                  <a:pt x="19686" y="5760"/>
                  <a:pt x="20591" y="5804"/>
                </a:cubicBezTo>
                <a:cubicBezTo>
                  <a:pt x="21165" y="5826"/>
                  <a:pt x="21739" y="5871"/>
                  <a:pt x="22291" y="5915"/>
                </a:cubicBezTo>
                <a:cubicBezTo>
                  <a:pt x="22445" y="5937"/>
                  <a:pt x="22600" y="5981"/>
                  <a:pt x="22732" y="6047"/>
                </a:cubicBezTo>
                <a:cubicBezTo>
                  <a:pt x="22798" y="6069"/>
                  <a:pt x="22864" y="6202"/>
                  <a:pt x="22842" y="6268"/>
                </a:cubicBezTo>
                <a:cubicBezTo>
                  <a:pt x="22842" y="6334"/>
                  <a:pt x="22776" y="6444"/>
                  <a:pt x="22710" y="6466"/>
                </a:cubicBezTo>
                <a:cubicBezTo>
                  <a:pt x="22555" y="6511"/>
                  <a:pt x="22379" y="6555"/>
                  <a:pt x="22202" y="6555"/>
                </a:cubicBezTo>
                <a:cubicBezTo>
                  <a:pt x="22159" y="6558"/>
                  <a:pt x="22116" y="6559"/>
                  <a:pt x="22073" y="6559"/>
                </a:cubicBezTo>
                <a:cubicBezTo>
                  <a:pt x="21904" y="6559"/>
                  <a:pt x="21735" y="6539"/>
                  <a:pt x="21567" y="6539"/>
                </a:cubicBezTo>
                <a:cubicBezTo>
                  <a:pt x="21492" y="6539"/>
                  <a:pt x="21417" y="6543"/>
                  <a:pt x="21342" y="6555"/>
                </a:cubicBezTo>
                <a:cubicBezTo>
                  <a:pt x="20569" y="6687"/>
                  <a:pt x="19753" y="6599"/>
                  <a:pt x="18980" y="6709"/>
                </a:cubicBezTo>
                <a:cubicBezTo>
                  <a:pt x="18627" y="6753"/>
                  <a:pt x="18274" y="6797"/>
                  <a:pt x="17921" y="6820"/>
                </a:cubicBezTo>
                <a:cubicBezTo>
                  <a:pt x="16861" y="6886"/>
                  <a:pt x="15780" y="6886"/>
                  <a:pt x="14699" y="7018"/>
                </a:cubicBezTo>
                <a:cubicBezTo>
                  <a:pt x="14566" y="7040"/>
                  <a:pt x="14434" y="7040"/>
                  <a:pt x="14301" y="7040"/>
                </a:cubicBezTo>
                <a:cubicBezTo>
                  <a:pt x="14169" y="7040"/>
                  <a:pt x="14037" y="7040"/>
                  <a:pt x="13904" y="7062"/>
                </a:cubicBezTo>
                <a:cubicBezTo>
                  <a:pt x="12911" y="7261"/>
                  <a:pt x="11918" y="7415"/>
                  <a:pt x="10903" y="7482"/>
                </a:cubicBezTo>
                <a:cubicBezTo>
                  <a:pt x="10461" y="7526"/>
                  <a:pt x="10020" y="7504"/>
                  <a:pt x="9579" y="7548"/>
                </a:cubicBezTo>
                <a:cubicBezTo>
                  <a:pt x="8585" y="7614"/>
                  <a:pt x="7592" y="7702"/>
                  <a:pt x="6621" y="7791"/>
                </a:cubicBezTo>
                <a:cubicBezTo>
                  <a:pt x="6136" y="7835"/>
                  <a:pt x="5650" y="7857"/>
                  <a:pt x="5187" y="8077"/>
                </a:cubicBezTo>
                <a:cubicBezTo>
                  <a:pt x="5098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24" y="8298"/>
                </a:cubicBezTo>
                <a:cubicBezTo>
                  <a:pt x="2958" y="8298"/>
                  <a:pt x="2869" y="8342"/>
                  <a:pt x="2693" y="8409"/>
                </a:cubicBezTo>
                <a:cubicBezTo>
                  <a:pt x="3046" y="8541"/>
                  <a:pt x="3311" y="8585"/>
                  <a:pt x="3509" y="8695"/>
                </a:cubicBezTo>
                <a:cubicBezTo>
                  <a:pt x="3730" y="8828"/>
                  <a:pt x="4017" y="8828"/>
                  <a:pt x="4282" y="9049"/>
                </a:cubicBezTo>
                <a:cubicBezTo>
                  <a:pt x="3995" y="9115"/>
                  <a:pt x="3774" y="9159"/>
                  <a:pt x="3576" y="9203"/>
                </a:cubicBezTo>
                <a:cubicBezTo>
                  <a:pt x="3509" y="9380"/>
                  <a:pt x="3443" y="9556"/>
                  <a:pt x="3377" y="9733"/>
                </a:cubicBezTo>
                <a:cubicBezTo>
                  <a:pt x="3200" y="9777"/>
                  <a:pt x="3024" y="9821"/>
                  <a:pt x="2869" y="9843"/>
                </a:cubicBezTo>
                <a:cubicBezTo>
                  <a:pt x="2274" y="9931"/>
                  <a:pt x="1678" y="10020"/>
                  <a:pt x="1104" y="10108"/>
                </a:cubicBezTo>
                <a:cubicBezTo>
                  <a:pt x="971" y="10108"/>
                  <a:pt x="839" y="10152"/>
                  <a:pt x="707" y="10196"/>
                </a:cubicBezTo>
                <a:cubicBezTo>
                  <a:pt x="508" y="10284"/>
                  <a:pt x="442" y="10549"/>
                  <a:pt x="640" y="10682"/>
                </a:cubicBezTo>
                <a:cubicBezTo>
                  <a:pt x="817" y="10792"/>
                  <a:pt x="1038" y="10858"/>
                  <a:pt x="1236" y="10947"/>
                </a:cubicBezTo>
                <a:cubicBezTo>
                  <a:pt x="1303" y="10991"/>
                  <a:pt x="1413" y="11013"/>
                  <a:pt x="1347" y="11167"/>
                </a:cubicBezTo>
                <a:cubicBezTo>
                  <a:pt x="1331" y="11168"/>
                  <a:pt x="1316" y="11168"/>
                  <a:pt x="1301" y="11168"/>
                </a:cubicBezTo>
                <a:cubicBezTo>
                  <a:pt x="920" y="11168"/>
                  <a:pt x="569" y="10937"/>
                  <a:pt x="145" y="10937"/>
                </a:cubicBezTo>
                <a:cubicBezTo>
                  <a:pt x="98" y="10937"/>
                  <a:pt x="50" y="10940"/>
                  <a:pt x="0" y="10947"/>
                </a:cubicBezTo>
                <a:cubicBezTo>
                  <a:pt x="45" y="11035"/>
                  <a:pt x="67" y="11123"/>
                  <a:pt x="111" y="11123"/>
                </a:cubicBezTo>
                <a:cubicBezTo>
                  <a:pt x="331" y="11233"/>
                  <a:pt x="552" y="11366"/>
                  <a:pt x="795" y="11388"/>
                </a:cubicBezTo>
                <a:cubicBezTo>
                  <a:pt x="1236" y="11454"/>
                  <a:pt x="1634" y="11653"/>
                  <a:pt x="2009" y="11851"/>
                </a:cubicBezTo>
                <a:cubicBezTo>
                  <a:pt x="2163" y="11940"/>
                  <a:pt x="2340" y="12050"/>
                  <a:pt x="2494" y="12072"/>
                </a:cubicBezTo>
                <a:cubicBezTo>
                  <a:pt x="3156" y="12182"/>
                  <a:pt x="3796" y="12359"/>
                  <a:pt x="4458" y="12381"/>
                </a:cubicBezTo>
                <a:cubicBezTo>
                  <a:pt x="4789" y="12403"/>
                  <a:pt x="5121" y="12447"/>
                  <a:pt x="5430" y="12558"/>
                </a:cubicBezTo>
                <a:cubicBezTo>
                  <a:pt x="6158" y="12800"/>
                  <a:pt x="6886" y="12844"/>
                  <a:pt x="7636" y="12867"/>
                </a:cubicBezTo>
                <a:cubicBezTo>
                  <a:pt x="7990" y="12867"/>
                  <a:pt x="8299" y="12889"/>
                  <a:pt x="8630" y="12955"/>
                </a:cubicBezTo>
                <a:cubicBezTo>
                  <a:pt x="9079" y="13071"/>
                  <a:pt x="9529" y="13163"/>
                  <a:pt x="9997" y="13163"/>
                </a:cubicBezTo>
                <a:cubicBezTo>
                  <a:pt x="10150" y="13163"/>
                  <a:pt x="10304" y="13153"/>
                  <a:pt x="10461" y="13131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7" y="13113"/>
                  <a:pt x="10869" y="13138"/>
                  <a:pt x="10991" y="13153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088" y="13286"/>
                  <a:pt x="13375" y="13286"/>
                  <a:pt x="13617" y="13220"/>
                </a:cubicBezTo>
                <a:cubicBezTo>
                  <a:pt x="13763" y="13178"/>
                  <a:pt x="13904" y="13156"/>
                  <a:pt x="14045" y="13156"/>
                </a:cubicBezTo>
                <a:cubicBezTo>
                  <a:pt x="14202" y="13156"/>
                  <a:pt x="14359" y="13183"/>
                  <a:pt x="14522" y="13242"/>
                </a:cubicBezTo>
                <a:cubicBezTo>
                  <a:pt x="15140" y="13462"/>
                  <a:pt x="15802" y="13374"/>
                  <a:pt x="16420" y="13529"/>
                </a:cubicBezTo>
                <a:cubicBezTo>
                  <a:pt x="16427" y="13536"/>
                  <a:pt x="16440" y="13538"/>
                  <a:pt x="16454" y="13538"/>
                </a:cubicBezTo>
                <a:cubicBezTo>
                  <a:pt x="16484" y="13538"/>
                  <a:pt x="16523" y="13529"/>
                  <a:pt x="16553" y="13529"/>
                </a:cubicBezTo>
                <a:cubicBezTo>
                  <a:pt x="17171" y="13514"/>
                  <a:pt x="17778" y="13478"/>
                  <a:pt x="18390" y="13478"/>
                </a:cubicBezTo>
                <a:cubicBezTo>
                  <a:pt x="18674" y="13478"/>
                  <a:pt x="18958" y="13486"/>
                  <a:pt x="19245" y="13507"/>
                </a:cubicBezTo>
                <a:cubicBezTo>
                  <a:pt x="19282" y="13514"/>
                  <a:pt x="19319" y="13516"/>
                  <a:pt x="19355" y="13516"/>
                </a:cubicBezTo>
                <a:cubicBezTo>
                  <a:pt x="19429" y="13516"/>
                  <a:pt x="19502" y="13507"/>
                  <a:pt x="19576" y="13507"/>
                </a:cubicBezTo>
                <a:cubicBezTo>
                  <a:pt x="20260" y="13485"/>
                  <a:pt x="20944" y="13462"/>
                  <a:pt x="21628" y="13440"/>
                </a:cubicBezTo>
                <a:cubicBezTo>
                  <a:pt x="22379" y="13440"/>
                  <a:pt x="23129" y="13462"/>
                  <a:pt x="23880" y="13462"/>
                </a:cubicBezTo>
                <a:cubicBezTo>
                  <a:pt x="24012" y="13462"/>
                  <a:pt x="24144" y="13440"/>
                  <a:pt x="24277" y="13440"/>
                </a:cubicBezTo>
                <a:cubicBezTo>
                  <a:pt x="25292" y="13418"/>
                  <a:pt x="26307" y="13374"/>
                  <a:pt x="27300" y="13352"/>
                </a:cubicBezTo>
                <a:cubicBezTo>
                  <a:pt x="27624" y="13352"/>
                  <a:pt x="27948" y="13382"/>
                  <a:pt x="28271" y="13382"/>
                </a:cubicBezTo>
                <a:cubicBezTo>
                  <a:pt x="28433" y="13382"/>
                  <a:pt x="28595" y="13374"/>
                  <a:pt x="28757" y="13352"/>
                </a:cubicBezTo>
                <a:cubicBezTo>
                  <a:pt x="28853" y="13345"/>
                  <a:pt x="28948" y="13342"/>
                  <a:pt x="29044" y="13342"/>
                </a:cubicBezTo>
                <a:cubicBezTo>
                  <a:pt x="29235" y="13342"/>
                  <a:pt x="29426" y="13352"/>
                  <a:pt x="29618" y="13352"/>
                </a:cubicBezTo>
                <a:cubicBezTo>
                  <a:pt x="30094" y="13383"/>
                  <a:pt x="30570" y="13424"/>
                  <a:pt x="31046" y="13424"/>
                </a:cubicBezTo>
                <a:cubicBezTo>
                  <a:pt x="31254" y="13424"/>
                  <a:pt x="31462" y="13416"/>
                  <a:pt x="31670" y="13396"/>
                </a:cubicBezTo>
                <a:cubicBezTo>
                  <a:pt x="31747" y="13390"/>
                  <a:pt x="31822" y="13388"/>
                  <a:pt x="31897" y="13388"/>
                </a:cubicBezTo>
                <a:cubicBezTo>
                  <a:pt x="32100" y="13388"/>
                  <a:pt x="32299" y="13408"/>
                  <a:pt x="32509" y="13440"/>
                </a:cubicBezTo>
                <a:cubicBezTo>
                  <a:pt x="32972" y="13485"/>
                  <a:pt x="33436" y="13485"/>
                  <a:pt x="33899" y="13485"/>
                </a:cubicBezTo>
                <a:cubicBezTo>
                  <a:pt x="34204" y="13485"/>
                  <a:pt x="34509" y="13438"/>
                  <a:pt x="34814" y="13438"/>
                </a:cubicBezTo>
                <a:cubicBezTo>
                  <a:pt x="34928" y="13438"/>
                  <a:pt x="35043" y="13444"/>
                  <a:pt x="35157" y="13462"/>
                </a:cubicBezTo>
                <a:cubicBezTo>
                  <a:pt x="35367" y="13502"/>
                  <a:pt x="35572" y="13515"/>
                  <a:pt x="35778" y="13515"/>
                </a:cubicBezTo>
                <a:cubicBezTo>
                  <a:pt x="36025" y="13515"/>
                  <a:pt x="36272" y="13497"/>
                  <a:pt x="36525" y="13485"/>
                </a:cubicBezTo>
                <a:cubicBezTo>
                  <a:pt x="36678" y="13469"/>
                  <a:pt x="36830" y="13444"/>
                  <a:pt x="36982" y="13444"/>
                </a:cubicBezTo>
                <a:cubicBezTo>
                  <a:pt x="37051" y="13444"/>
                  <a:pt x="37119" y="13449"/>
                  <a:pt x="37187" y="13462"/>
                </a:cubicBezTo>
                <a:cubicBezTo>
                  <a:pt x="37468" y="13529"/>
                  <a:pt x="37756" y="13604"/>
                  <a:pt x="38042" y="13604"/>
                </a:cubicBezTo>
                <a:cubicBezTo>
                  <a:pt x="38230" y="13604"/>
                  <a:pt x="38417" y="13572"/>
                  <a:pt x="38600" y="13485"/>
                </a:cubicBezTo>
                <a:cubicBezTo>
                  <a:pt x="38615" y="13477"/>
                  <a:pt x="38629" y="13475"/>
                  <a:pt x="38644" y="13475"/>
                </a:cubicBezTo>
                <a:cubicBezTo>
                  <a:pt x="38673" y="13475"/>
                  <a:pt x="38703" y="13485"/>
                  <a:pt x="38732" y="13485"/>
                </a:cubicBezTo>
                <a:cubicBezTo>
                  <a:pt x="39196" y="13507"/>
                  <a:pt x="39659" y="13529"/>
                  <a:pt x="40123" y="13529"/>
                </a:cubicBezTo>
                <a:cubicBezTo>
                  <a:pt x="40321" y="13540"/>
                  <a:pt x="40520" y="13545"/>
                  <a:pt x="40719" y="13545"/>
                </a:cubicBezTo>
                <a:cubicBezTo>
                  <a:pt x="40917" y="13545"/>
                  <a:pt x="41116" y="13540"/>
                  <a:pt x="41314" y="13529"/>
                </a:cubicBezTo>
                <a:cubicBezTo>
                  <a:pt x="41604" y="13517"/>
                  <a:pt x="41893" y="13478"/>
                  <a:pt x="42179" y="13478"/>
                </a:cubicBezTo>
                <a:cubicBezTo>
                  <a:pt x="42416" y="13478"/>
                  <a:pt x="42651" y="13505"/>
                  <a:pt x="42881" y="13595"/>
                </a:cubicBezTo>
                <a:cubicBezTo>
                  <a:pt x="42970" y="13639"/>
                  <a:pt x="43102" y="13639"/>
                  <a:pt x="43212" y="13639"/>
                </a:cubicBezTo>
                <a:cubicBezTo>
                  <a:pt x="43346" y="13631"/>
                  <a:pt x="43480" y="13628"/>
                  <a:pt x="43614" y="13628"/>
                </a:cubicBezTo>
                <a:cubicBezTo>
                  <a:pt x="43946" y="13628"/>
                  <a:pt x="44276" y="13646"/>
                  <a:pt x="44604" y="13646"/>
                </a:cubicBezTo>
                <a:cubicBezTo>
                  <a:pt x="44863" y="13646"/>
                  <a:pt x="45121" y="13635"/>
                  <a:pt x="45375" y="13595"/>
                </a:cubicBezTo>
                <a:cubicBezTo>
                  <a:pt x="45452" y="13584"/>
                  <a:pt x="45530" y="13584"/>
                  <a:pt x="45607" y="13584"/>
                </a:cubicBezTo>
                <a:cubicBezTo>
                  <a:pt x="45684" y="13584"/>
                  <a:pt x="45761" y="13584"/>
                  <a:pt x="45839" y="13573"/>
                </a:cubicBezTo>
                <a:cubicBezTo>
                  <a:pt x="46148" y="13573"/>
                  <a:pt x="46457" y="13573"/>
                  <a:pt x="46766" y="13507"/>
                </a:cubicBezTo>
                <a:cubicBezTo>
                  <a:pt x="46866" y="13497"/>
                  <a:pt x="46963" y="13492"/>
                  <a:pt x="47059" y="13492"/>
                </a:cubicBezTo>
                <a:cubicBezTo>
                  <a:pt x="47195" y="13492"/>
                  <a:pt x="47330" y="13503"/>
                  <a:pt x="47472" y="13529"/>
                </a:cubicBezTo>
                <a:cubicBezTo>
                  <a:pt x="47781" y="13573"/>
                  <a:pt x="48090" y="13573"/>
                  <a:pt x="48399" y="13573"/>
                </a:cubicBezTo>
                <a:cubicBezTo>
                  <a:pt x="49127" y="13573"/>
                  <a:pt x="49855" y="13551"/>
                  <a:pt x="50584" y="13551"/>
                </a:cubicBezTo>
                <a:cubicBezTo>
                  <a:pt x="51099" y="13551"/>
                  <a:pt x="51613" y="13570"/>
                  <a:pt x="52128" y="13570"/>
                </a:cubicBezTo>
                <a:cubicBezTo>
                  <a:pt x="52386" y="13570"/>
                  <a:pt x="52643" y="13565"/>
                  <a:pt x="52901" y="13551"/>
                </a:cubicBezTo>
                <a:cubicBezTo>
                  <a:pt x="53037" y="13544"/>
                  <a:pt x="53170" y="13542"/>
                  <a:pt x="53304" y="13542"/>
                </a:cubicBezTo>
                <a:cubicBezTo>
                  <a:pt x="53625" y="13542"/>
                  <a:pt x="53941" y="13557"/>
                  <a:pt x="54269" y="13573"/>
                </a:cubicBezTo>
                <a:cubicBezTo>
                  <a:pt x="54711" y="13595"/>
                  <a:pt x="55152" y="13617"/>
                  <a:pt x="55593" y="13639"/>
                </a:cubicBezTo>
                <a:cubicBezTo>
                  <a:pt x="55843" y="13639"/>
                  <a:pt x="56094" y="13629"/>
                  <a:pt x="56344" y="13629"/>
                </a:cubicBezTo>
                <a:cubicBezTo>
                  <a:pt x="56469" y="13629"/>
                  <a:pt x="56594" y="13632"/>
                  <a:pt x="56719" y="13639"/>
                </a:cubicBezTo>
                <a:cubicBezTo>
                  <a:pt x="56847" y="13645"/>
                  <a:pt x="56975" y="13650"/>
                  <a:pt x="57103" y="13650"/>
                </a:cubicBezTo>
                <a:cubicBezTo>
                  <a:pt x="57416" y="13650"/>
                  <a:pt x="57730" y="13623"/>
                  <a:pt x="58043" y="13529"/>
                </a:cubicBezTo>
                <a:cubicBezTo>
                  <a:pt x="58142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89" y="13705"/>
                  <a:pt x="59787" y="13705"/>
                </a:cubicBezTo>
                <a:cubicBezTo>
                  <a:pt x="60515" y="13661"/>
                  <a:pt x="61243" y="13639"/>
                  <a:pt x="61971" y="13595"/>
                </a:cubicBezTo>
                <a:cubicBezTo>
                  <a:pt x="62082" y="13595"/>
                  <a:pt x="62236" y="13595"/>
                  <a:pt x="62347" y="13617"/>
                </a:cubicBezTo>
                <a:cubicBezTo>
                  <a:pt x="62484" y="13649"/>
                  <a:pt x="62616" y="13664"/>
                  <a:pt x="62744" y="13664"/>
                </a:cubicBezTo>
                <a:cubicBezTo>
                  <a:pt x="62965" y="13664"/>
                  <a:pt x="63174" y="13621"/>
                  <a:pt x="63384" y="13551"/>
                </a:cubicBezTo>
                <a:cubicBezTo>
                  <a:pt x="63486" y="13512"/>
                  <a:pt x="63589" y="13489"/>
                  <a:pt x="63692" y="13489"/>
                </a:cubicBezTo>
                <a:cubicBezTo>
                  <a:pt x="63766" y="13489"/>
                  <a:pt x="63840" y="13501"/>
                  <a:pt x="63914" y="13529"/>
                </a:cubicBezTo>
                <a:cubicBezTo>
                  <a:pt x="64344" y="13695"/>
                  <a:pt x="64774" y="13748"/>
                  <a:pt x="65210" y="13748"/>
                </a:cubicBezTo>
                <a:cubicBezTo>
                  <a:pt x="65467" y="13748"/>
                  <a:pt x="65726" y="13730"/>
                  <a:pt x="65988" y="13705"/>
                </a:cubicBezTo>
                <a:cubicBezTo>
                  <a:pt x="66584" y="13661"/>
                  <a:pt x="67180" y="13639"/>
                  <a:pt x="67776" y="13617"/>
                </a:cubicBezTo>
                <a:cubicBezTo>
                  <a:pt x="67864" y="13617"/>
                  <a:pt x="67952" y="13617"/>
                  <a:pt x="68041" y="13639"/>
                </a:cubicBezTo>
                <a:cubicBezTo>
                  <a:pt x="68341" y="13720"/>
                  <a:pt x="68647" y="13752"/>
                  <a:pt x="68956" y="13752"/>
                </a:cubicBezTo>
                <a:cubicBezTo>
                  <a:pt x="69238" y="13752"/>
                  <a:pt x="69522" y="13725"/>
                  <a:pt x="69806" y="13683"/>
                </a:cubicBezTo>
                <a:cubicBezTo>
                  <a:pt x="69963" y="13659"/>
                  <a:pt x="70121" y="13641"/>
                  <a:pt x="70278" y="13641"/>
                </a:cubicBezTo>
                <a:cubicBezTo>
                  <a:pt x="70408" y="13641"/>
                  <a:pt x="70537" y="13653"/>
                  <a:pt x="70667" y="13683"/>
                </a:cubicBezTo>
                <a:cubicBezTo>
                  <a:pt x="70833" y="13742"/>
                  <a:pt x="71005" y="13763"/>
                  <a:pt x="71180" y="13763"/>
                </a:cubicBezTo>
                <a:cubicBezTo>
                  <a:pt x="71331" y="13763"/>
                  <a:pt x="71484" y="13748"/>
                  <a:pt x="71638" y="13727"/>
                </a:cubicBezTo>
                <a:cubicBezTo>
                  <a:pt x="71893" y="13714"/>
                  <a:pt x="72147" y="13692"/>
                  <a:pt x="72402" y="13692"/>
                </a:cubicBezTo>
                <a:cubicBezTo>
                  <a:pt x="72567" y="13692"/>
                  <a:pt x="72731" y="13701"/>
                  <a:pt x="72896" y="13727"/>
                </a:cubicBezTo>
                <a:cubicBezTo>
                  <a:pt x="73090" y="13751"/>
                  <a:pt x="73277" y="13769"/>
                  <a:pt x="73464" y="13769"/>
                </a:cubicBezTo>
                <a:cubicBezTo>
                  <a:pt x="73619" y="13769"/>
                  <a:pt x="73774" y="13757"/>
                  <a:pt x="73933" y="13727"/>
                </a:cubicBezTo>
                <a:cubicBezTo>
                  <a:pt x="74110" y="13694"/>
                  <a:pt x="74286" y="13672"/>
                  <a:pt x="74463" y="13672"/>
                </a:cubicBezTo>
                <a:cubicBezTo>
                  <a:pt x="74639" y="13672"/>
                  <a:pt x="74816" y="13694"/>
                  <a:pt x="74992" y="13749"/>
                </a:cubicBezTo>
                <a:cubicBezTo>
                  <a:pt x="75136" y="13803"/>
                  <a:pt x="75276" y="13824"/>
                  <a:pt x="75415" y="13824"/>
                </a:cubicBezTo>
                <a:cubicBezTo>
                  <a:pt x="75619" y="13824"/>
                  <a:pt x="75820" y="13780"/>
                  <a:pt x="76030" y="13727"/>
                </a:cubicBezTo>
                <a:cubicBezTo>
                  <a:pt x="76206" y="13661"/>
                  <a:pt x="76405" y="13595"/>
                  <a:pt x="76603" y="13595"/>
                </a:cubicBezTo>
                <a:cubicBezTo>
                  <a:pt x="77054" y="13581"/>
                  <a:pt x="77495" y="13531"/>
                  <a:pt x="77939" y="13531"/>
                </a:cubicBezTo>
                <a:cubicBezTo>
                  <a:pt x="78191" y="13531"/>
                  <a:pt x="78444" y="13547"/>
                  <a:pt x="78700" y="13595"/>
                </a:cubicBezTo>
                <a:cubicBezTo>
                  <a:pt x="79075" y="13661"/>
                  <a:pt x="79450" y="13683"/>
                  <a:pt x="79826" y="13683"/>
                </a:cubicBezTo>
                <a:cubicBezTo>
                  <a:pt x="79914" y="13683"/>
                  <a:pt x="80002" y="13684"/>
                  <a:pt x="80090" y="13684"/>
                </a:cubicBezTo>
                <a:cubicBezTo>
                  <a:pt x="80575" y="13684"/>
                  <a:pt x="81055" y="13668"/>
                  <a:pt x="81503" y="13462"/>
                </a:cubicBezTo>
                <a:cubicBezTo>
                  <a:pt x="81856" y="13793"/>
                  <a:pt x="81856" y="13793"/>
                  <a:pt x="82364" y="13816"/>
                </a:cubicBezTo>
                <a:cubicBezTo>
                  <a:pt x="82474" y="13816"/>
                  <a:pt x="82584" y="13816"/>
                  <a:pt x="82695" y="13860"/>
                </a:cubicBezTo>
                <a:cubicBezTo>
                  <a:pt x="82853" y="13908"/>
                  <a:pt x="83005" y="13924"/>
                  <a:pt x="83158" y="13924"/>
                </a:cubicBezTo>
                <a:cubicBezTo>
                  <a:pt x="83281" y="13924"/>
                  <a:pt x="83405" y="13914"/>
                  <a:pt x="83533" y="13904"/>
                </a:cubicBezTo>
                <a:cubicBezTo>
                  <a:pt x="83658" y="13888"/>
                  <a:pt x="83794" y="13873"/>
                  <a:pt x="83918" y="13873"/>
                </a:cubicBezTo>
                <a:cubicBezTo>
                  <a:pt x="83969" y="13873"/>
                  <a:pt x="84018" y="13875"/>
                  <a:pt x="84063" y="13882"/>
                </a:cubicBezTo>
                <a:cubicBezTo>
                  <a:pt x="84164" y="13899"/>
                  <a:pt x="84264" y="13906"/>
                  <a:pt x="84363" y="13906"/>
                </a:cubicBezTo>
                <a:cubicBezTo>
                  <a:pt x="84757" y="13906"/>
                  <a:pt x="85131" y="13793"/>
                  <a:pt x="85520" y="13793"/>
                </a:cubicBezTo>
                <a:cubicBezTo>
                  <a:pt x="86005" y="13793"/>
                  <a:pt x="86469" y="13904"/>
                  <a:pt x="86954" y="13948"/>
                </a:cubicBezTo>
                <a:cubicBezTo>
                  <a:pt x="86961" y="13955"/>
                  <a:pt x="86969" y="13958"/>
                  <a:pt x="86976" y="13958"/>
                </a:cubicBezTo>
                <a:cubicBezTo>
                  <a:pt x="86991" y="13958"/>
                  <a:pt x="87006" y="13948"/>
                  <a:pt x="87020" y="13948"/>
                </a:cubicBezTo>
                <a:cubicBezTo>
                  <a:pt x="87064" y="13926"/>
                  <a:pt x="87109" y="13904"/>
                  <a:pt x="87153" y="13882"/>
                </a:cubicBezTo>
                <a:cubicBezTo>
                  <a:pt x="87131" y="13771"/>
                  <a:pt x="87131" y="13683"/>
                  <a:pt x="87131" y="13551"/>
                </a:cubicBezTo>
                <a:cubicBezTo>
                  <a:pt x="87241" y="13529"/>
                  <a:pt x="87329" y="13485"/>
                  <a:pt x="87440" y="13485"/>
                </a:cubicBezTo>
                <a:cubicBezTo>
                  <a:pt x="87634" y="13526"/>
                  <a:pt x="87825" y="13543"/>
                  <a:pt x="88014" y="13543"/>
                </a:cubicBezTo>
                <a:cubicBezTo>
                  <a:pt x="88233" y="13543"/>
                  <a:pt x="88451" y="13520"/>
                  <a:pt x="88675" y="13485"/>
                </a:cubicBezTo>
                <a:cubicBezTo>
                  <a:pt x="88759" y="13474"/>
                  <a:pt x="88842" y="13469"/>
                  <a:pt x="88925" y="13469"/>
                </a:cubicBezTo>
                <a:cubicBezTo>
                  <a:pt x="89194" y="13469"/>
                  <a:pt x="89460" y="13526"/>
                  <a:pt x="89713" y="13661"/>
                </a:cubicBezTo>
                <a:cubicBezTo>
                  <a:pt x="89757" y="13617"/>
                  <a:pt x="89801" y="13573"/>
                  <a:pt x="89867" y="13529"/>
                </a:cubicBezTo>
                <a:cubicBezTo>
                  <a:pt x="89889" y="13529"/>
                  <a:pt x="89911" y="13573"/>
                  <a:pt x="89955" y="13595"/>
                </a:cubicBezTo>
                <a:cubicBezTo>
                  <a:pt x="89933" y="13595"/>
                  <a:pt x="89933" y="13617"/>
                  <a:pt x="89911" y="13639"/>
                </a:cubicBezTo>
                <a:cubicBezTo>
                  <a:pt x="89845" y="13639"/>
                  <a:pt x="89779" y="13639"/>
                  <a:pt x="89713" y="13661"/>
                </a:cubicBezTo>
                <a:cubicBezTo>
                  <a:pt x="89851" y="13938"/>
                  <a:pt x="89936" y="14054"/>
                  <a:pt x="90094" y="14054"/>
                </a:cubicBezTo>
                <a:cubicBezTo>
                  <a:pt x="90163" y="14054"/>
                  <a:pt x="90246" y="14032"/>
                  <a:pt x="90353" y="13992"/>
                </a:cubicBezTo>
                <a:cubicBezTo>
                  <a:pt x="90794" y="13838"/>
                  <a:pt x="91213" y="13661"/>
                  <a:pt x="91677" y="13485"/>
                </a:cubicBezTo>
                <a:cubicBezTo>
                  <a:pt x="91849" y="13632"/>
                  <a:pt x="92035" y="13691"/>
                  <a:pt x="92230" y="13691"/>
                </a:cubicBezTo>
                <a:cubicBezTo>
                  <a:pt x="92386" y="13691"/>
                  <a:pt x="92548" y="13654"/>
                  <a:pt x="92714" y="13595"/>
                </a:cubicBezTo>
                <a:cubicBezTo>
                  <a:pt x="92891" y="13529"/>
                  <a:pt x="93067" y="13551"/>
                  <a:pt x="93244" y="13507"/>
                </a:cubicBezTo>
                <a:cubicBezTo>
                  <a:pt x="93437" y="13427"/>
                  <a:pt x="93630" y="13377"/>
                  <a:pt x="93823" y="13377"/>
                </a:cubicBezTo>
                <a:cubicBezTo>
                  <a:pt x="94005" y="13377"/>
                  <a:pt x="94187" y="13422"/>
                  <a:pt x="94369" y="13529"/>
                </a:cubicBezTo>
                <a:cubicBezTo>
                  <a:pt x="94502" y="13617"/>
                  <a:pt x="94722" y="13617"/>
                  <a:pt x="94877" y="13639"/>
                </a:cubicBezTo>
                <a:cubicBezTo>
                  <a:pt x="94981" y="13657"/>
                  <a:pt x="95075" y="13668"/>
                  <a:pt x="95158" y="13668"/>
                </a:cubicBezTo>
                <a:cubicBezTo>
                  <a:pt x="95477" y="13668"/>
                  <a:pt x="95627" y="13508"/>
                  <a:pt x="95539" y="12999"/>
                </a:cubicBezTo>
                <a:cubicBezTo>
                  <a:pt x="95517" y="12977"/>
                  <a:pt x="95473" y="12933"/>
                  <a:pt x="95451" y="12911"/>
                </a:cubicBezTo>
                <a:cubicBezTo>
                  <a:pt x="95191" y="13021"/>
                  <a:pt x="95035" y="13081"/>
                  <a:pt x="94897" y="13081"/>
                </a:cubicBezTo>
                <a:cubicBezTo>
                  <a:pt x="94731" y="13081"/>
                  <a:pt x="94591" y="12993"/>
                  <a:pt x="94325" y="12800"/>
                </a:cubicBezTo>
                <a:cubicBezTo>
                  <a:pt x="94193" y="12712"/>
                  <a:pt x="94060" y="12624"/>
                  <a:pt x="93906" y="12624"/>
                </a:cubicBezTo>
                <a:cubicBezTo>
                  <a:pt x="93707" y="12624"/>
                  <a:pt x="93509" y="12602"/>
                  <a:pt x="93310" y="12580"/>
                </a:cubicBezTo>
                <a:cubicBezTo>
                  <a:pt x="93156" y="12712"/>
                  <a:pt x="93023" y="12822"/>
                  <a:pt x="92869" y="12955"/>
                </a:cubicBezTo>
                <a:cubicBezTo>
                  <a:pt x="92780" y="12889"/>
                  <a:pt x="92714" y="12844"/>
                  <a:pt x="92692" y="12800"/>
                </a:cubicBezTo>
                <a:cubicBezTo>
                  <a:pt x="92604" y="12469"/>
                  <a:pt x="92383" y="12403"/>
                  <a:pt x="92096" y="12403"/>
                </a:cubicBezTo>
                <a:cubicBezTo>
                  <a:pt x="92038" y="12410"/>
                  <a:pt x="91980" y="12412"/>
                  <a:pt x="91922" y="12412"/>
                </a:cubicBezTo>
                <a:cubicBezTo>
                  <a:pt x="91781" y="12412"/>
                  <a:pt x="91641" y="12397"/>
                  <a:pt x="91500" y="12381"/>
                </a:cubicBezTo>
                <a:cubicBezTo>
                  <a:pt x="91191" y="12359"/>
                  <a:pt x="90904" y="12293"/>
                  <a:pt x="90595" y="12271"/>
                </a:cubicBezTo>
                <a:cubicBezTo>
                  <a:pt x="89889" y="12204"/>
                  <a:pt x="89183" y="12160"/>
                  <a:pt x="88477" y="12094"/>
                </a:cubicBezTo>
                <a:cubicBezTo>
                  <a:pt x="88366" y="12094"/>
                  <a:pt x="88234" y="12050"/>
                  <a:pt x="88035" y="12028"/>
                </a:cubicBezTo>
                <a:cubicBezTo>
                  <a:pt x="88300" y="11801"/>
                  <a:pt x="88533" y="11736"/>
                  <a:pt x="88774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5" y="11763"/>
                  <a:pt x="89735" y="11807"/>
                  <a:pt x="90132" y="11829"/>
                </a:cubicBezTo>
                <a:cubicBezTo>
                  <a:pt x="90551" y="11873"/>
                  <a:pt x="90971" y="11918"/>
                  <a:pt x="91368" y="12072"/>
                </a:cubicBezTo>
                <a:cubicBezTo>
                  <a:pt x="91465" y="12104"/>
                  <a:pt x="91585" y="12125"/>
                  <a:pt x="91704" y="12125"/>
                </a:cubicBezTo>
                <a:cubicBezTo>
                  <a:pt x="91747" y="12125"/>
                  <a:pt x="91790" y="12122"/>
                  <a:pt x="91831" y="12116"/>
                </a:cubicBezTo>
                <a:cubicBezTo>
                  <a:pt x="92229" y="12094"/>
                  <a:pt x="92648" y="12050"/>
                  <a:pt x="93067" y="12006"/>
                </a:cubicBezTo>
                <a:cubicBezTo>
                  <a:pt x="93157" y="11997"/>
                  <a:pt x="93247" y="11988"/>
                  <a:pt x="93336" y="11988"/>
                </a:cubicBezTo>
                <a:cubicBezTo>
                  <a:pt x="93464" y="11988"/>
                  <a:pt x="93590" y="12007"/>
                  <a:pt x="93707" y="12072"/>
                </a:cubicBezTo>
                <a:cubicBezTo>
                  <a:pt x="93899" y="12190"/>
                  <a:pt x="94100" y="12219"/>
                  <a:pt x="94304" y="12219"/>
                </a:cubicBezTo>
                <a:cubicBezTo>
                  <a:pt x="94406" y="12219"/>
                  <a:pt x="94509" y="12212"/>
                  <a:pt x="94612" y="12204"/>
                </a:cubicBezTo>
                <a:cubicBezTo>
                  <a:pt x="94811" y="12204"/>
                  <a:pt x="95009" y="12204"/>
                  <a:pt x="95208" y="12227"/>
                </a:cubicBezTo>
                <a:cubicBezTo>
                  <a:pt x="95782" y="12249"/>
                  <a:pt x="96334" y="12315"/>
                  <a:pt x="96907" y="12359"/>
                </a:cubicBezTo>
                <a:cubicBezTo>
                  <a:pt x="97062" y="12359"/>
                  <a:pt x="97216" y="12359"/>
                  <a:pt x="97371" y="12337"/>
                </a:cubicBezTo>
                <a:cubicBezTo>
                  <a:pt x="97459" y="12337"/>
                  <a:pt x="97547" y="12315"/>
                  <a:pt x="97525" y="12160"/>
                </a:cubicBezTo>
                <a:cubicBezTo>
                  <a:pt x="97393" y="12138"/>
                  <a:pt x="97238" y="12116"/>
                  <a:pt x="97106" y="12072"/>
                </a:cubicBezTo>
                <a:cubicBezTo>
                  <a:pt x="97018" y="12072"/>
                  <a:pt x="96929" y="12050"/>
                  <a:pt x="96974" y="11873"/>
                </a:cubicBezTo>
                <a:cubicBezTo>
                  <a:pt x="97062" y="11873"/>
                  <a:pt x="97160" y="11864"/>
                  <a:pt x="97255" y="11864"/>
                </a:cubicBezTo>
                <a:cubicBezTo>
                  <a:pt x="97302" y="11864"/>
                  <a:pt x="97349" y="11866"/>
                  <a:pt x="97393" y="11873"/>
                </a:cubicBezTo>
                <a:cubicBezTo>
                  <a:pt x="97592" y="11896"/>
                  <a:pt x="97790" y="11962"/>
                  <a:pt x="97989" y="12006"/>
                </a:cubicBezTo>
                <a:cubicBezTo>
                  <a:pt x="98107" y="12024"/>
                  <a:pt x="98228" y="12038"/>
                  <a:pt x="98352" y="12038"/>
                </a:cubicBezTo>
                <a:cubicBezTo>
                  <a:pt x="98529" y="12038"/>
                  <a:pt x="98711" y="12009"/>
                  <a:pt x="98894" y="11918"/>
                </a:cubicBezTo>
                <a:cubicBezTo>
                  <a:pt x="98894" y="11697"/>
                  <a:pt x="98894" y="11520"/>
                  <a:pt x="98739" y="11344"/>
                </a:cubicBezTo>
                <a:cubicBezTo>
                  <a:pt x="98680" y="11339"/>
                  <a:pt x="98620" y="11337"/>
                  <a:pt x="98561" y="11337"/>
                </a:cubicBezTo>
                <a:cubicBezTo>
                  <a:pt x="98334" y="11337"/>
                  <a:pt x="98110" y="11376"/>
                  <a:pt x="97900" y="11498"/>
                </a:cubicBezTo>
                <a:cubicBezTo>
                  <a:pt x="97887" y="11505"/>
                  <a:pt x="97874" y="11508"/>
                  <a:pt x="97862" y="11508"/>
                </a:cubicBezTo>
                <a:cubicBezTo>
                  <a:pt x="97798" y="11508"/>
                  <a:pt x="97761" y="11418"/>
                  <a:pt x="97724" y="11344"/>
                </a:cubicBezTo>
                <a:cubicBezTo>
                  <a:pt x="97415" y="11322"/>
                  <a:pt x="97106" y="11300"/>
                  <a:pt x="96841" y="11123"/>
                </a:cubicBezTo>
                <a:cubicBezTo>
                  <a:pt x="96747" y="11063"/>
                  <a:pt x="96656" y="11033"/>
                  <a:pt x="96569" y="11033"/>
                </a:cubicBezTo>
                <a:cubicBezTo>
                  <a:pt x="96433" y="11033"/>
                  <a:pt x="96309" y="11107"/>
                  <a:pt x="96201" y="11255"/>
                </a:cubicBezTo>
                <a:cubicBezTo>
                  <a:pt x="96179" y="11278"/>
                  <a:pt x="96135" y="11322"/>
                  <a:pt x="96113" y="11344"/>
                </a:cubicBezTo>
                <a:cubicBezTo>
                  <a:pt x="96051" y="11388"/>
                  <a:pt x="95985" y="11411"/>
                  <a:pt x="95925" y="11411"/>
                </a:cubicBezTo>
                <a:cubicBezTo>
                  <a:pt x="95838" y="11411"/>
                  <a:pt x="95764" y="11361"/>
                  <a:pt x="95738" y="11255"/>
                </a:cubicBezTo>
                <a:cubicBezTo>
                  <a:pt x="95671" y="10991"/>
                  <a:pt x="95495" y="10924"/>
                  <a:pt x="95274" y="10858"/>
                </a:cubicBezTo>
                <a:cubicBezTo>
                  <a:pt x="94876" y="10768"/>
                  <a:pt x="94493" y="10692"/>
                  <a:pt x="94088" y="10692"/>
                </a:cubicBezTo>
                <a:cubicBezTo>
                  <a:pt x="93999" y="10692"/>
                  <a:pt x="93909" y="10696"/>
                  <a:pt x="93818" y="10704"/>
                </a:cubicBezTo>
                <a:cubicBezTo>
                  <a:pt x="93731" y="10717"/>
                  <a:pt x="93646" y="10724"/>
                  <a:pt x="93562" y="10724"/>
                </a:cubicBezTo>
                <a:cubicBezTo>
                  <a:pt x="93368" y="10724"/>
                  <a:pt x="93179" y="10686"/>
                  <a:pt x="92979" y="10593"/>
                </a:cubicBezTo>
                <a:cubicBezTo>
                  <a:pt x="92847" y="10535"/>
                  <a:pt x="92714" y="10495"/>
                  <a:pt x="92569" y="10495"/>
                </a:cubicBezTo>
                <a:cubicBezTo>
                  <a:pt x="92496" y="10495"/>
                  <a:pt x="92420" y="10505"/>
                  <a:pt x="92339" y="10527"/>
                </a:cubicBezTo>
                <a:cubicBezTo>
                  <a:pt x="92162" y="10395"/>
                  <a:pt x="91942" y="10373"/>
                  <a:pt x="91721" y="10351"/>
                </a:cubicBezTo>
                <a:cubicBezTo>
                  <a:pt x="91478" y="10329"/>
                  <a:pt x="91236" y="10329"/>
                  <a:pt x="90993" y="10262"/>
                </a:cubicBezTo>
                <a:cubicBezTo>
                  <a:pt x="90433" y="10113"/>
                  <a:pt x="89873" y="10058"/>
                  <a:pt x="89300" y="10058"/>
                </a:cubicBezTo>
                <a:cubicBezTo>
                  <a:pt x="89196" y="10058"/>
                  <a:pt x="89090" y="10060"/>
                  <a:pt x="88984" y="10064"/>
                </a:cubicBezTo>
                <a:cubicBezTo>
                  <a:pt x="88609" y="10064"/>
                  <a:pt x="88389" y="9931"/>
                  <a:pt x="88300" y="9556"/>
                </a:cubicBezTo>
                <a:cubicBezTo>
                  <a:pt x="87994" y="9716"/>
                  <a:pt x="87688" y="9800"/>
                  <a:pt x="87363" y="9800"/>
                </a:cubicBezTo>
                <a:cubicBezTo>
                  <a:pt x="87196" y="9800"/>
                  <a:pt x="87024" y="9778"/>
                  <a:pt x="86844" y="9733"/>
                </a:cubicBezTo>
                <a:cubicBezTo>
                  <a:pt x="86579" y="9644"/>
                  <a:pt x="86292" y="9666"/>
                  <a:pt x="86005" y="9622"/>
                </a:cubicBezTo>
                <a:cubicBezTo>
                  <a:pt x="85895" y="9622"/>
                  <a:pt x="85784" y="9534"/>
                  <a:pt x="85674" y="9468"/>
                </a:cubicBezTo>
                <a:cubicBezTo>
                  <a:pt x="85718" y="9402"/>
                  <a:pt x="85740" y="9335"/>
                  <a:pt x="85762" y="9335"/>
                </a:cubicBezTo>
                <a:cubicBezTo>
                  <a:pt x="86137" y="9181"/>
                  <a:pt x="86513" y="9049"/>
                  <a:pt x="86932" y="8916"/>
                </a:cubicBezTo>
                <a:cubicBezTo>
                  <a:pt x="86954" y="9026"/>
                  <a:pt x="86976" y="9115"/>
                  <a:pt x="86998" y="9181"/>
                </a:cubicBezTo>
                <a:cubicBezTo>
                  <a:pt x="87042" y="9247"/>
                  <a:pt x="87086" y="9291"/>
                  <a:pt x="87109" y="9335"/>
                </a:cubicBezTo>
                <a:cubicBezTo>
                  <a:pt x="87377" y="9285"/>
                  <a:pt x="87543" y="9254"/>
                  <a:pt x="87673" y="9254"/>
                </a:cubicBezTo>
                <a:cubicBezTo>
                  <a:pt x="87885" y="9254"/>
                  <a:pt x="87999" y="9337"/>
                  <a:pt x="88300" y="9556"/>
                </a:cubicBezTo>
                <a:cubicBezTo>
                  <a:pt x="88521" y="9358"/>
                  <a:pt x="88322" y="9093"/>
                  <a:pt x="88389" y="8872"/>
                </a:cubicBezTo>
                <a:cubicBezTo>
                  <a:pt x="88442" y="8854"/>
                  <a:pt x="88496" y="8822"/>
                  <a:pt x="88549" y="8822"/>
                </a:cubicBezTo>
                <a:cubicBezTo>
                  <a:pt x="88562" y="8822"/>
                  <a:pt x="88575" y="8824"/>
                  <a:pt x="88587" y="8828"/>
                </a:cubicBezTo>
                <a:cubicBezTo>
                  <a:pt x="88808" y="8872"/>
                  <a:pt x="89029" y="8872"/>
                  <a:pt x="89205" y="8982"/>
                </a:cubicBezTo>
                <a:cubicBezTo>
                  <a:pt x="89426" y="9115"/>
                  <a:pt x="89249" y="9358"/>
                  <a:pt x="89271" y="9556"/>
                </a:cubicBezTo>
                <a:cubicBezTo>
                  <a:pt x="89271" y="9578"/>
                  <a:pt x="89271" y="9600"/>
                  <a:pt x="89293" y="9622"/>
                </a:cubicBezTo>
                <a:cubicBezTo>
                  <a:pt x="89315" y="9733"/>
                  <a:pt x="89404" y="9799"/>
                  <a:pt x="89536" y="9799"/>
                </a:cubicBezTo>
                <a:cubicBezTo>
                  <a:pt x="89602" y="9799"/>
                  <a:pt x="89669" y="9777"/>
                  <a:pt x="89713" y="9755"/>
                </a:cubicBezTo>
                <a:cubicBezTo>
                  <a:pt x="89996" y="9664"/>
                  <a:pt x="90273" y="9608"/>
                  <a:pt x="90548" y="9608"/>
                </a:cubicBezTo>
                <a:cubicBezTo>
                  <a:pt x="90808" y="9608"/>
                  <a:pt x="91066" y="9659"/>
                  <a:pt x="91324" y="9777"/>
                </a:cubicBezTo>
                <a:cubicBezTo>
                  <a:pt x="91371" y="9800"/>
                  <a:pt x="91417" y="9811"/>
                  <a:pt x="91462" y="9811"/>
                </a:cubicBezTo>
                <a:cubicBezTo>
                  <a:pt x="91585" y="9811"/>
                  <a:pt x="91702" y="9730"/>
                  <a:pt x="91831" y="9600"/>
                </a:cubicBezTo>
                <a:cubicBezTo>
                  <a:pt x="91544" y="9534"/>
                  <a:pt x="91302" y="9490"/>
                  <a:pt x="91081" y="9446"/>
                </a:cubicBezTo>
                <a:cubicBezTo>
                  <a:pt x="91026" y="9435"/>
                  <a:pt x="90965" y="9435"/>
                  <a:pt x="90907" y="9435"/>
                </a:cubicBezTo>
                <a:cubicBezTo>
                  <a:pt x="90849" y="9435"/>
                  <a:pt x="90794" y="9435"/>
                  <a:pt x="90750" y="9424"/>
                </a:cubicBezTo>
                <a:cubicBezTo>
                  <a:pt x="90618" y="9402"/>
                  <a:pt x="90529" y="9313"/>
                  <a:pt x="90573" y="9181"/>
                </a:cubicBezTo>
                <a:cubicBezTo>
                  <a:pt x="90595" y="9093"/>
                  <a:pt x="90706" y="9026"/>
                  <a:pt x="90794" y="8982"/>
                </a:cubicBezTo>
                <a:cubicBezTo>
                  <a:pt x="90812" y="8973"/>
                  <a:pt x="90838" y="8968"/>
                  <a:pt x="90865" y="8968"/>
                </a:cubicBezTo>
                <a:cubicBezTo>
                  <a:pt x="90904" y="8968"/>
                  <a:pt x="90945" y="8979"/>
                  <a:pt x="90971" y="9004"/>
                </a:cubicBezTo>
                <a:cubicBezTo>
                  <a:pt x="91236" y="9203"/>
                  <a:pt x="91522" y="9159"/>
                  <a:pt x="91809" y="9181"/>
                </a:cubicBezTo>
                <a:cubicBezTo>
                  <a:pt x="91940" y="9194"/>
                  <a:pt x="92072" y="9199"/>
                  <a:pt x="92204" y="9199"/>
                </a:cubicBezTo>
                <a:cubicBezTo>
                  <a:pt x="92438" y="9199"/>
                  <a:pt x="92674" y="9185"/>
                  <a:pt x="92911" y="9185"/>
                </a:cubicBezTo>
                <a:cubicBezTo>
                  <a:pt x="93198" y="9185"/>
                  <a:pt x="93486" y="9205"/>
                  <a:pt x="93774" y="9291"/>
                </a:cubicBezTo>
                <a:cubicBezTo>
                  <a:pt x="93812" y="9304"/>
                  <a:pt x="93855" y="9310"/>
                  <a:pt x="93900" y="9310"/>
                </a:cubicBezTo>
                <a:cubicBezTo>
                  <a:pt x="94007" y="9310"/>
                  <a:pt x="94128" y="9278"/>
                  <a:pt x="94237" y="9247"/>
                </a:cubicBezTo>
                <a:cubicBezTo>
                  <a:pt x="94303" y="9247"/>
                  <a:pt x="94347" y="9181"/>
                  <a:pt x="94480" y="9093"/>
                </a:cubicBezTo>
                <a:cubicBezTo>
                  <a:pt x="93818" y="8828"/>
                  <a:pt x="93200" y="8916"/>
                  <a:pt x="92604" y="8784"/>
                </a:cubicBezTo>
                <a:cubicBezTo>
                  <a:pt x="92008" y="8673"/>
                  <a:pt x="91412" y="8607"/>
                  <a:pt x="90816" y="8519"/>
                </a:cubicBezTo>
                <a:cubicBezTo>
                  <a:pt x="90914" y="8477"/>
                  <a:pt x="91012" y="8462"/>
                  <a:pt x="91110" y="8462"/>
                </a:cubicBezTo>
                <a:cubicBezTo>
                  <a:pt x="91167" y="8462"/>
                  <a:pt x="91223" y="8467"/>
                  <a:pt x="91280" y="8475"/>
                </a:cubicBezTo>
                <a:cubicBezTo>
                  <a:pt x="91787" y="8519"/>
                  <a:pt x="92295" y="8519"/>
                  <a:pt x="92780" y="8607"/>
                </a:cubicBezTo>
                <a:cubicBezTo>
                  <a:pt x="93332" y="8740"/>
                  <a:pt x="93862" y="8784"/>
                  <a:pt x="94414" y="8850"/>
                </a:cubicBezTo>
                <a:cubicBezTo>
                  <a:pt x="94833" y="8894"/>
                  <a:pt x="95252" y="8960"/>
                  <a:pt x="95671" y="9026"/>
                </a:cubicBezTo>
                <a:cubicBezTo>
                  <a:pt x="95686" y="9026"/>
                  <a:pt x="95703" y="9028"/>
                  <a:pt x="95721" y="9028"/>
                </a:cubicBezTo>
                <a:cubicBezTo>
                  <a:pt x="95782" y="9028"/>
                  <a:pt x="95853" y="9014"/>
                  <a:pt x="95870" y="8894"/>
                </a:cubicBezTo>
                <a:cubicBezTo>
                  <a:pt x="95716" y="8850"/>
                  <a:pt x="95583" y="8806"/>
                  <a:pt x="95451" y="8784"/>
                </a:cubicBezTo>
                <a:cubicBezTo>
                  <a:pt x="95164" y="8740"/>
                  <a:pt x="94877" y="8717"/>
                  <a:pt x="94590" y="8673"/>
                </a:cubicBezTo>
                <a:cubicBezTo>
                  <a:pt x="94237" y="8629"/>
                  <a:pt x="93906" y="8563"/>
                  <a:pt x="93553" y="8497"/>
                </a:cubicBezTo>
                <a:cubicBezTo>
                  <a:pt x="92582" y="8386"/>
                  <a:pt x="91633" y="8254"/>
                  <a:pt x="90662" y="8122"/>
                </a:cubicBezTo>
                <a:cubicBezTo>
                  <a:pt x="90595" y="8122"/>
                  <a:pt x="90529" y="8100"/>
                  <a:pt x="90463" y="8077"/>
                </a:cubicBezTo>
                <a:cubicBezTo>
                  <a:pt x="90154" y="8033"/>
                  <a:pt x="89823" y="7967"/>
                  <a:pt x="89492" y="7923"/>
                </a:cubicBezTo>
                <a:cubicBezTo>
                  <a:pt x="89249" y="7901"/>
                  <a:pt x="89006" y="7901"/>
                  <a:pt x="88764" y="7857"/>
                </a:cubicBezTo>
                <a:cubicBezTo>
                  <a:pt x="87793" y="7636"/>
                  <a:pt x="86822" y="7504"/>
                  <a:pt x="85828" y="7393"/>
                </a:cubicBezTo>
                <a:cubicBezTo>
                  <a:pt x="84813" y="7261"/>
                  <a:pt x="83776" y="7217"/>
                  <a:pt x="82761" y="7018"/>
                </a:cubicBezTo>
                <a:cubicBezTo>
                  <a:pt x="82187" y="6908"/>
                  <a:pt x="81613" y="6886"/>
                  <a:pt x="81039" y="6820"/>
                </a:cubicBezTo>
                <a:cubicBezTo>
                  <a:pt x="80333" y="6731"/>
                  <a:pt x="79605" y="6665"/>
                  <a:pt x="78877" y="6555"/>
                </a:cubicBezTo>
                <a:cubicBezTo>
                  <a:pt x="78496" y="6517"/>
                  <a:pt x="78131" y="6462"/>
                  <a:pt x="77754" y="6462"/>
                </a:cubicBezTo>
                <a:cubicBezTo>
                  <a:pt x="77695" y="6462"/>
                  <a:pt x="77635" y="6463"/>
                  <a:pt x="77575" y="6466"/>
                </a:cubicBezTo>
                <a:cubicBezTo>
                  <a:pt x="77420" y="6466"/>
                  <a:pt x="77266" y="6422"/>
                  <a:pt x="77111" y="6378"/>
                </a:cubicBezTo>
                <a:cubicBezTo>
                  <a:pt x="76920" y="6330"/>
                  <a:pt x="76741" y="6294"/>
                  <a:pt x="76556" y="6294"/>
                </a:cubicBezTo>
                <a:cubicBezTo>
                  <a:pt x="76485" y="6294"/>
                  <a:pt x="76413" y="6300"/>
                  <a:pt x="76339" y="6312"/>
                </a:cubicBezTo>
                <a:cubicBezTo>
                  <a:pt x="76206" y="6312"/>
                  <a:pt x="76074" y="6290"/>
                  <a:pt x="75941" y="6268"/>
                </a:cubicBezTo>
                <a:cubicBezTo>
                  <a:pt x="75566" y="6224"/>
                  <a:pt x="75191" y="6157"/>
                  <a:pt x="74816" y="6135"/>
                </a:cubicBezTo>
                <a:cubicBezTo>
                  <a:pt x="73845" y="6047"/>
                  <a:pt x="72896" y="5981"/>
                  <a:pt x="71925" y="5893"/>
                </a:cubicBezTo>
                <a:cubicBezTo>
                  <a:pt x="71885" y="5893"/>
                  <a:pt x="71845" y="5893"/>
                  <a:pt x="71806" y="5893"/>
                </a:cubicBezTo>
                <a:cubicBezTo>
                  <a:pt x="71648" y="5893"/>
                  <a:pt x="71492" y="5879"/>
                  <a:pt x="71351" y="5738"/>
                </a:cubicBezTo>
                <a:cubicBezTo>
                  <a:pt x="71903" y="5539"/>
                  <a:pt x="72454" y="5429"/>
                  <a:pt x="72962" y="5142"/>
                </a:cubicBezTo>
                <a:cubicBezTo>
                  <a:pt x="73006" y="5120"/>
                  <a:pt x="73094" y="5098"/>
                  <a:pt x="73161" y="5098"/>
                </a:cubicBezTo>
                <a:cubicBezTo>
                  <a:pt x="73328" y="5098"/>
                  <a:pt x="73500" y="5109"/>
                  <a:pt x="73672" y="5109"/>
                </a:cubicBezTo>
                <a:cubicBezTo>
                  <a:pt x="73930" y="5109"/>
                  <a:pt x="74189" y="5085"/>
                  <a:pt x="74441" y="4966"/>
                </a:cubicBezTo>
                <a:cubicBezTo>
                  <a:pt x="74462" y="4955"/>
                  <a:pt x="74486" y="4951"/>
                  <a:pt x="74511" y="4951"/>
                </a:cubicBezTo>
                <a:cubicBezTo>
                  <a:pt x="74591" y="4951"/>
                  <a:pt x="74688" y="4993"/>
                  <a:pt x="74772" y="5010"/>
                </a:cubicBezTo>
                <a:cubicBezTo>
                  <a:pt x="74831" y="5022"/>
                  <a:pt x="74890" y="5027"/>
                  <a:pt x="74949" y="5027"/>
                </a:cubicBezTo>
                <a:cubicBezTo>
                  <a:pt x="75109" y="5027"/>
                  <a:pt x="75266" y="4986"/>
                  <a:pt x="75412" y="4922"/>
                </a:cubicBezTo>
                <a:cubicBezTo>
                  <a:pt x="75478" y="4899"/>
                  <a:pt x="75522" y="4811"/>
                  <a:pt x="75566" y="4745"/>
                </a:cubicBezTo>
                <a:cubicBezTo>
                  <a:pt x="75412" y="4679"/>
                  <a:pt x="75301" y="4613"/>
                  <a:pt x="75191" y="4568"/>
                </a:cubicBezTo>
                <a:cubicBezTo>
                  <a:pt x="75699" y="4480"/>
                  <a:pt x="76206" y="4458"/>
                  <a:pt x="76692" y="4458"/>
                </a:cubicBezTo>
                <a:cubicBezTo>
                  <a:pt x="76714" y="4568"/>
                  <a:pt x="76714" y="4635"/>
                  <a:pt x="76736" y="4679"/>
                </a:cubicBezTo>
                <a:cubicBezTo>
                  <a:pt x="76736" y="4745"/>
                  <a:pt x="76736" y="4811"/>
                  <a:pt x="76758" y="4877"/>
                </a:cubicBezTo>
                <a:cubicBezTo>
                  <a:pt x="77089" y="4811"/>
                  <a:pt x="77089" y="4789"/>
                  <a:pt x="77111" y="4237"/>
                </a:cubicBezTo>
                <a:cubicBezTo>
                  <a:pt x="76780" y="4105"/>
                  <a:pt x="76427" y="4127"/>
                  <a:pt x="76074" y="4105"/>
                </a:cubicBezTo>
                <a:cubicBezTo>
                  <a:pt x="75125" y="4017"/>
                  <a:pt x="74176" y="3973"/>
                  <a:pt x="73249" y="3862"/>
                </a:cubicBezTo>
                <a:cubicBezTo>
                  <a:pt x="72695" y="3807"/>
                  <a:pt x="72156" y="3643"/>
                  <a:pt x="71606" y="3643"/>
                </a:cubicBezTo>
                <a:cubicBezTo>
                  <a:pt x="71500" y="3643"/>
                  <a:pt x="71392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2" y="3642"/>
                </a:cubicBezTo>
                <a:cubicBezTo>
                  <a:pt x="70336" y="3487"/>
                  <a:pt x="69497" y="3443"/>
                  <a:pt x="68703" y="3156"/>
                </a:cubicBezTo>
                <a:cubicBezTo>
                  <a:pt x="68621" y="3129"/>
                  <a:pt x="68522" y="3110"/>
                  <a:pt x="68427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11" y="3181"/>
                  <a:pt x="67968" y="3196"/>
                  <a:pt x="67829" y="3196"/>
                </a:cubicBezTo>
                <a:cubicBezTo>
                  <a:pt x="67641" y="3196"/>
                  <a:pt x="67458" y="3169"/>
                  <a:pt x="67268" y="3156"/>
                </a:cubicBezTo>
                <a:cubicBezTo>
                  <a:pt x="66452" y="3068"/>
                  <a:pt x="65635" y="2979"/>
                  <a:pt x="64840" y="2913"/>
                </a:cubicBezTo>
                <a:cubicBezTo>
                  <a:pt x="64796" y="2906"/>
                  <a:pt x="64752" y="2903"/>
                  <a:pt x="64708" y="2903"/>
                </a:cubicBezTo>
                <a:cubicBezTo>
                  <a:pt x="64620" y="2903"/>
                  <a:pt x="64531" y="2913"/>
                  <a:pt x="64443" y="2913"/>
                </a:cubicBezTo>
                <a:cubicBezTo>
                  <a:pt x="64362" y="2919"/>
                  <a:pt x="64281" y="2921"/>
                  <a:pt x="64199" y="2921"/>
                </a:cubicBezTo>
                <a:cubicBezTo>
                  <a:pt x="63618" y="2921"/>
                  <a:pt x="63038" y="2797"/>
                  <a:pt x="62457" y="2759"/>
                </a:cubicBezTo>
                <a:cubicBezTo>
                  <a:pt x="62369" y="2759"/>
                  <a:pt x="62280" y="2737"/>
                  <a:pt x="62214" y="2693"/>
                </a:cubicBezTo>
                <a:cubicBezTo>
                  <a:pt x="62082" y="2648"/>
                  <a:pt x="61949" y="2582"/>
                  <a:pt x="61927" y="2428"/>
                </a:cubicBezTo>
                <a:cubicBezTo>
                  <a:pt x="61905" y="2339"/>
                  <a:pt x="62038" y="2273"/>
                  <a:pt x="62302" y="2251"/>
                </a:cubicBezTo>
                <a:cubicBezTo>
                  <a:pt x="62325" y="2240"/>
                  <a:pt x="62358" y="2240"/>
                  <a:pt x="62391" y="2240"/>
                </a:cubicBezTo>
                <a:cubicBezTo>
                  <a:pt x="62424" y="2240"/>
                  <a:pt x="62457" y="2240"/>
                  <a:pt x="62479" y="2229"/>
                </a:cubicBezTo>
                <a:cubicBezTo>
                  <a:pt x="62567" y="2229"/>
                  <a:pt x="62678" y="2207"/>
                  <a:pt x="62634" y="2053"/>
                </a:cubicBezTo>
                <a:cubicBezTo>
                  <a:pt x="62302" y="1898"/>
                  <a:pt x="61905" y="2008"/>
                  <a:pt x="61464" y="1832"/>
                </a:cubicBezTo>
                <a:cubicBezTo>
                  <a:pt x="61703" y="1795"/>
                  <a:pt x="61933" y="1782"/>
                  <a:pt x="62158" y="1782"/>
                </a:cubicBezTo>
                <a:cubicBezTo>
                  <a:pt x="62694" y="1782"/>
                  <a:pt x="63198" y="1856"/>
                  <a:pt x="63708" y="1856"/>
                </a:cubicBezTo>
                <a:cubicBezTo>
                  <a:pt x="63754" y="1856"/>
                  <a:pt x="63801" y="1855"/>
                  <a:pt x="63847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53" y="2187"/>
                  <a:pt x="64172" y="2332"/>
                  <a:pt x="64286" y="2332"/>
                </a:cubicBezTo>
                <a:cubicBezTo>
                  <a:pt x="64306" y="2332"/>
                  <a:pt x="64329" y="2327"/>
                  <a:pt x="64355" y="2317"/>
                </a:cubicBezTo>
                <a:cubicBezTo>
                  <a:pt x="64443" y="2317"/>
                  <a:pt x="64465" y="2163"/>
                  <a:pt x="64531" y="2075"/>
                </a:cubicBezTo>
                <a:cubicBezTo>
                  <a:pt x="64576" y="2030"/>
                  <a:pt x="64620" y="1986"/>
                  <a:pt x="64686" y="1920"/>
                </a:cubicBezTo>
                <a:cubicBezTo>
                  <a:pt x="64850" y="1920"/>
                  <a:pt x="65028" y="1934"/>
                  <a:pt x="65205" y="1934"/>
                </a:cubicBezTo>
                <a:cubicBezTo>
                  <a:pt x="65337" y="1934"/>
                  <a:pt x="65468" y="1926"/>
                  <a:pt x="65591" y="1898"/>
                </a:cubicBezTo>
                <a:cubicBezTo>
                  <a:pt x="65750" y="1858"/>
                  <a:pt x="65904" y="1841"/>
                  <a:pt x="66054" y="1841"/>
                </a:cubicBezTo>
                <a:cubicBezTo>
                  <a:pt x="66319" y="1841"/>
                  <a:pt x="66573" y="1894"/>
                  <a:pt x="66827" y="1964"/>
                </a:cubicBezTo>
                <a:cubicBezTo>
                  <a:pt x="66941" y="1995"/>
                  <a:pt x="67051" y="2017"/>
                  <a:pt x="67160" y="2017"/>
                </a:cubicBezTo>
                <a:cubicBezTo>
                  <a:pt x="67283" y="2017"/>
                  <a:pt x="67405" y="1990"/>
                  <a:pt x="67533" y="1920"/>
                </a:cubicBezTo>
                <a:cubicBezTo>
                  <a:pt x="67622" y="1870"/>
                  <a:pt x="67716" y="1848"/>
                  <a:pt x="67811" y="1848"/>
                </a:cubicBezTo>
                <a:cubicBezTo>
                  <a:pt x="67926" y="1848"/>
                  <a:pt x="68042" y="1882"/>
                  <a:pt x="68151" y="1942"/>
                </a:cubicBezTo>
                <a:cubicBezTo>
                  <a:pt x="68215" y="1974"/>
                  <a:pt x="68304" y="1995"/>
                  <a:pt x="68390" y="1995"/>
                </a:cubicBezTo>
                <a:cubicBezTo>
                  <a:pt x="68421" y="1995"/>
                  <a:pt x="68452" y="1992"/>
                  <a:pt x="68482" y="1986"/>
                </a:cubicBezTo>
                <a:cubicBezTo>
                  <a:pt x="68861" y="1880"/>
                  <a:pt x="69240" y="1795"/>
                  <a:pt x="69627" y="1795"/>
                </a:cubicBezTo>
                <a:cubicBezTo>
                  <a:pt x="69802" y="1795"/>
                  <a:pt x="69980" y="1812"/>
                  <a:pt x="70159" y="1854"/>
                </a:cubicBezTo>
                <a:cubicBezTo>
                  <a:pt x="70203" y="1854"/>
                  <a:pt x="70292" y="1766"/>
                  <a:pt x="70292" y="1721"/>
                </a:cubicBezTo>
                <a:cubicBezTo>
                  <a:pt x="70292" y="1677"/>
                  <a:pt x="70225" y="1589"/>
                  <a:pt x="70181" y="1589"/>
                </a:cubicBezTo>
                <a:cubicBezTo>
                  <a:pt x="69961" y="1567"/>
                  <a:pt x="69740" y="1589"/>
                  <a:pt x="69519" y="1545"/>
                </a:cubicBezTo>
                <a:cubicBezTo>
                  <a:pt x="69232" y="1479"/>
                  <a:pt x="68967" y="1457"/>
                  <a:pt x="68681" y="1457"/>
                </a:cubicBezTo>
                <a:cubicBezTo>
                  <a:pt x="68522" y="1457"/>
                  <a:pt x="68363" y="1460"/>
                  <a:pt x="68204" y="1460"/>
                </a:cubicBezTo>
                <a:cubicBezTo>
                  <a:pt x="67965" y="1460"/>
                  <a:pt x="67727" y="1452"/>
                  <a:pt x="67489" y="1412"/>
                </a:cubicBezTo>
                <a:cubicBezTo>
                  <a:pt x="66738" y="1258"/>
                  <a:pt x="65966" y="1214"/>
                  <a:pt x="65238" y="927"/>
                </a:cubicBezTo>
                <a:cubicBezTo>
                  <a:pt x="65127" y="883"/>
                  <a:pt x="65017" y="861"/>
                  <a:pt x="64907" y="861"/>
                </a:cubicBezTo>
                <a:cubicBezTo>
                  <a:pt x="64156" y="861"/>
                  <a:pt x="63406" y="795"/>
                  <a:pt x="62678" y="684"/>
                </a:cubicBezTo>
                <a:cubicBezTo>
                  <a:pt x="62435" y="662"/>
                  <a:pt x="62192" y="662"/>
                  <a:pt x="61949" y="640"/>
                </a:cubicBezTo>
                <a:cubicBezTo>
                  <a:pt x="61353" y="596"/>
                  <a:pt x="60758" y="640"/>
                  <a:pt x="60184" y="508"/>
                </a:cubicBezTo>
                <a:cubicBezTo>
                  <a:pt x="60162" y="500"/>
                  <a:pt x="60140" y="498"/>
                  <a:pt x="60118" y="498"/>
                </a:cubicBezTo>
                <a:cubicBezTo>
                  <a:pt x="60073" y="498"/>
                  <a:pt x="60029" y="508"/>
                  <a:pt x="59985" y="508"/>
                </a:cubicBezTo>
                <a:cubicBezTo>
                  <a:pt x="59764" y="508"/>
                  <a:pt x="59544" y="517"/>
                  <a:pt x="59323" y="517"/>
                </a:cubicBezTo>
                <a:cubicBezTo>
                  <a:pt x="59213" y="517"/>
                  <a:pt x="59102" y="515"/>
                  <a:pt x="58992" y="508"/>
                </a:cubicBezTo>
                <a:cubicBezTo>
                  <a:pt x="57381" y="397"/>
                  <a:pt x="55792" y="265"/>
                  <a:pt x="54181" y="155"/>
                </a:cubicBezTo>
                <a:cubicBezTo>
                  <a:pt x="53985" y="137"/>
                  <a:pt x="53788" y="104"/>
                  <a:pt x="53592" y="104"/>
                </a:cubicBezTo>
                <a:cubicBezTo>
                  <a:pt x="53545" y="104"/>
                  <a:pt x="53499" y="106"/>
                  <a:pt x="53453" y="110"/>
                </a:cubicBezTo>
                <a:cubicBezTo>
                  <a:pt x="53250" y="135"/>
                  <a:pt x="53047" y="144"/>
                  <a:pt x="52844" y="144"/>
                </a:cubicBezTo>
                <a:cubicBezTo>
                  <a:pt x="52495" y="144"/>
                  <a:pt x="52146" y="116"/>
                  <a:pt x="51797" y="88"/>
                </a:cubicBezTo>
                <a:cubicBezTo>
                  <a:pt x="51680" y="88"/>
                  <a:pt x="51562" y="79"/>
                  <a:pt x="51444" y="79"/>
                </a:cubicBezTo>
                <a:cubicBezTo>
                  <a:pt x="51385" y="79"/>
                  <a:pt x="51327" y="81"/>
                  <a:pt x="51268" y="88"/>
                </a:cubicBezTo>
                <a:cubicBezTo>
                  <a:pt x="51107" y="109"/>
                  <a:pt x="50946" y="117"/>
                  <a:pt x="50785" y="117"/>
                </a:cubicBezTo>
                <a:cubicBezTo>
                  <a:pt x="50438" y="117"/>
                  <a:pt x="50092" y="81"/>
                  <a:pt x="49745" y="66"/>
                </a:cubicBezTo>
                <a:cubicBezTo>
                  <a:pt x="48708" y="44"/>
                  <a:pt x="47692" y="22"/>
                  <a:pt x="466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7109488" y="148775"/>
            <a:ext cx="2226825" cy="420550"/>
          </a:xfrm>
          <a:custGeom>
            <a:avLst/>
            <a:gdLst/>
            <a:ahLst/>
            <a:cxnLst/>
            <a:rect l="l" t="t" r="r" b="b"/>
            <a:pathLst>
              <a:path w="89073" h="16822" extrusionOk="0">
                <a:moveTo>
                  <a:pt x="41955" y="928"/>
                </a:moveTo>
                <a:lnTo>
                  <a:pt x="41977" y="994"/>
                </a:lnTo>
                <a:lnTo>
                  <a:pt x="41977" y="994"/>
                </a:lnTo>
                <a:lnTo>
                  <a:pt x="41910" y="972"/>
                </a:lnTo>
                <a:lnTo>
                  <a:pt x="41955" y="928"/>
                </a:lnTo>
                <a:close/>
                <a:moveTo>
                  <a:pt x="46068" y="719"/>
                </a:moveTo>
                <a:cubicBezTo>
                  <a:pt x="46156" y="719"/>
                  <a:pt x="46241" y="736"/>
                  <a:pt x="46324" y="751"/>
                </a:cubicBezTo>
                <a:cubicBezTo>
                  <a:pt x="46368" y="751"/>
                  <a:pt x="46413" y="818"/>
                  <a:pt x="46413" y="840"/>
                </a:cubicBezTo>
                <a:cubicBezTo>
                  <a:pt x="46391" y="906"/>
                  <a:pt x="46368" y="994"/>
                  <a:pt x="46324" y="994"/>
                </a:cubicBezTo>
                <a:cubicBezTo>
                  <a:pt x="46104" y="1016"/>
                  <a:pt x="45905" y="1016"/>
                  <a:pt x="45530" y="1060"/>
                </a:cubicBezTo>
                <a:cubicBezTo>
                  <a:pt x="45719" y="784"/>
                  <a:pt x="45898" y="719"/>
                  <a:pt x="46068" y="719"/>
                </a:cubicBezTo>
                <a:close/>
                <a:moveTo>
                  <a:pt x="43974" y="693"/>
                </a:moveTo>
                <a:cubicBezTo>
                  <a:pt x="44252" y="693"/>
                  <a:pt x="44545" y="727"/>
                  <a:pt x="44868" y="773"/>
                </a:cubicBezTo>
                <a:cubicBezTo>
                  <a:pt x="44713" y="906"/>
                  <a:pt x="44647" y="1016"/>
                  <a:pt x="44559" y="1038"/>
                </a:cubicBezTo>
                <a:cubicBezTo>
                  <a:pt x="44379" y="1081"/>
                  <a:pt x="44196" y="1097"/>
                  <a:pt x="44010" y="1097"/>
                </a:cubicBezTo>
                <a:cubicBezTo>
                  <a:pt x="43716" y="1097"/>
                  <a:pt x="43413" y="1057"/>
                  <a:pt x="43102" y="1016"/>
                </a:cubicBezTo>
                <a:cubicBezTo>
                  <a:pt x="43168" y="906"/>
                  <a:pt x="43190" y="818"/>
                  <a:pt x="43235" y="795"/>
                </a:cubicBezTo>
                <a:cubicBezTo>
                  <a:pt x="43477" y="722"/>
                  <a:pt x="43719" y="693"/>
                  <a:pt x="43974" y="693"/>
                </a:cubicBezTo>
                <a:close/>
                <a:moveTo>
                  <a:pt x="47693" y="663"/>
                </a:moveTo>
                <a:cubicBezTo>
                  <a:pt x="47869" y="707"/>
                  <a:pt x="48068" y="641"/>
                  <a:pt x="48156" y="862"/>
                </a:cubicBezTo>
                <a:cubicBezTo>
                  <a:pt x="48178" y="884"/>
                  <a:pt x="48156" y="950"/>
                  <a:pt x="48134" y="972"/>
                </a:cubicBezTo>
                <a:cubicBezTo>
                  <a:pt x="48017" y="1089"/>
                  <a:pt x="47887" y="1143"/>
                  <a:pt x="47735" y="1143"/>
                </a:cubicBezTo>
                <a:cubicBezTo>
                  <a:pt x="47687" y="1143"/>
                  <a:pt x="47636" y="1137"/>
                  <a:pt x="47582" y="1127"/>
                </a:cubicBezTo>
                <a:cubicBezTo>
                  <a:pt x="47472" y="1104"/>
                  <a:pt x="47340" y="928"/>
                  <a:pt x="47384" y="840"/>
                </a:cubicBezTo>
                <a:cubicBezTo>
                  <a:pt x="47428" y="751"/>
                  <a:pt x="47538" y="707"/>
                  <a:pt x="47582" y="663"/>
                </a:cubicBezTo>
                <a:close/>
                <a:moveTo>
                  <a:pt x="35113" y="1149"/>
                </a:moveTo>
                <a:lnTo>
                  <a:pt x="35157" y="1171"/>
                </a:lnTo>
                <a:lnTo>
                  <a:pt x="35113" y="1193"/>
                </a:lnTo>
                <a:lnTo>
                  <a:pt x="35113" y="1149"/>
                </a:lnTo>
                <a:close/>
                <a:moveTo>
                  <a:pt x="7151" y="3466"/>
                </a:moveTo>
                <a:lnTo>
                  <a:pt x="7107" y="3510"/>
                </a:lnTo>
                <a:lnTo>
                  <a:pt x="7107" y="3466"/>
                </a:lnTo>
                <a:close/>
                <a:moveTo>
                  <a:pt x="8895" y="3091"/>
                </a:moveTo>
                <a:cubicBezTo>
                  <a:pt x="9005" y="3113"/>
                  <a:pt x="9071" y="3113"/>
                  <a:pt x="9137" y="3135"/>
                </a:cubicBezTo>
                <a:cubicBezTo>
                  <a:pt x="9159" y="3157"/>
                  <a:pt x="9204" y="3201"/>
                  <a:pt x="9204" y="3223"/>
                </a:cubicBezTo>
                <a:cubicBezTo>
                  <a:pt x="9204" y="3289"/>
                  <a:pt x="9181" y="3356"/>
                  <a:pt x="9137" y="3400"/>
                </a:cubicBezTo>
                <a:cubicBezTo>
                  <a:pt x="9115" y="3422"/>
                  <a:pt x="9049" y="3444"/>
                  <a:pt x="9027" y="3444"/>
                </a:cubicBezTo>
                <a:cubicBezTo>
                  <a:pt x="8740" y="3488"/>
                  <a:pt x="8453" y="3510"/>
                  <a:pt x="8188" y="3532"/>
                </a:cubicBezTo>
                <a:cubicBezTo>
                  <a:pt x="8179" y="3535"/>
                  <a:pt x="8170" y="3536"/>
                  <a:pt x="8161" y="3536"/>
                </a:cubicBezTo>
                <a:cubicBezTo>
                  <a:pt x="8105" y="3536"/>
                  <a:pt x="8053" y="3482"/>
                  <a:pt x="8034" y="3444"/>
                </a:cubicBezTo>
                <a:cubicBezTo>
                  <a:pt x="8034" y="3400"/>
                  <a:pt x="8078" y="3289"/>
                  <a:pt x="8122" y="3289"/>
                </a:cubicBezTo>
                <a:cubicBezTo>
                  <a:pt x="8387" y="3201"/>
                  <a:pt x="8674" y="3135"/>
                  <a:pt x="8895" y="3091"/>
                </a:cubicBezTo>
                <a:close/>
                <a:moveTo>
                  <a:pt x="6003" y="3488"/>
                </a:moveTo>
                <a:cubicBezTo>
                  <a:pt x="6070" y="3488"/>
                  <a:pt x="6158" y="3488"/>
                  <a:pt x="6202" y="3532"/>
                </a:cubicBezTo>
                <a:cubicBezTo>
                  <a:pt x="6268" y="3576"/>
                  <a:pt x="6290" y="3642"/>
                  <a:pt x="6357" y="3709"/>
                </a:cubicBezTo>
                <a:cubicBezTo>
                  <a:pt x="6296" y="3749"/>
                  <a:pt x="6218" y="3844"/>
                  <a:pt x="6171" y="3844"/>
                </a:cubicBezTo>
                <a:cubicBezTo>
                  <a:pt x="6166" y="3844"/>
                  <a:pt x="6162" y="3843"/>
                  <a:pt x="6158" y="3841"/>
                </a:cubicBezTo>
                <a:cubicBezTo>
                  <a:pt x="6024" y="3796"/>
                  <a:pt x="5894" y="3781"/>
                  <a:pt x="5764" y="3781"/>
                </a:cubicBezTo>
                <a:cubicBezTo>
                  <a:pt x="5573" y="3781"/>
                  <a:pt x="5384" y="3815"/>
                  <a:pt x="5187" y="3841"/>
                </a:cubicBezTo>
                <a:cubicBezTo>
                  <a:pt x="4944" y="3885"/>
                  <a:pt x="4679" y="3885"/>
                  <a:pt x="4414" y="3907"/>
                </a:cubicBezTo>
                <a:cubicBezTo>
                  <a:pt x="4392" y="3863"/>
                  <a:pt x="4370" y="3819"/>
                  <a:pt x="4370" y="3797"/>
                </a:cubicBezTo>
                <a:cubicBezTo>
                  <a:pt x="4437" y="3753"/>
                  <a:pt x="4503" y="3687"/>
                  <a:pt x="4569" y="3665"/>
                </a:cubicBezTo>
                <a:cubicBezTo>
                  <a:pt x="5054" y="3598"/>
                  <a:pt x="5540" y="3554"/>
                  <a:pt x="6003" y="3488"/>
                </a:cubicBezTo>
                <a:close/>
                <a:moveTo>
                  <a:pt x="87307" y="5739"/>
                </a:moveTo>
                <a:cubicBezTo>
                  <a:pt x="87351" y="5761"/>
                  <a:pt x="87440" y="5761"/>
                  <a:pt x="87506" y="5805"/>
                </a:cubicBezTo>
                <a:cubicBezTo>
                  <a:pt x="87550" y="5827"/>
                  <a:pt x="87572" y="5916"/>
                  <a:pt x="87594" y="5960"/>
                </a:cubicBezTo>
                <a:cubicBezTo>
                  <a:pt x="87594" y="6004"/>
                  <a:pt x="87550" y="6048"/>
                  <a:pt x="87506" y="6048"/>
                </a:cubicBezTo>
                <a:cubicBezTo>
                  <a:pt x="87448" y="6087"/>
                  <a:pt x="87386" y="6104"/>
                  <a:pt x="87323" y="6104"/>
                </a:cubicBezTo>
                <a:cubicBezTo>
                  <a:pt x="87242" y="6104"/>
                  <a:pt x="87161" y="6076"/>
                  <a:pt x="87087" y="6026"/>
                </a:cubicBezTo>
                <a:cubicBezTo>
                  <a:pt x="87042" y="6004"/>
                  <a:pt x="86998" y="5916"/>
                  <a:pt x="86998" y="5871"/>
                </a:cubicBezTo>
                <a:cubicBezTo>
                  <a:pt x="87020" y="5827"/>
                  <a:pt x="87087" y="5783"/>
                  <a:pt x="87131" y="5761"/>
                </a:cubicBezTo>
                <a:cubicBezTo>
                  <a:pt x="87153" y="5750"/>
                  <a:pt x="87175" y="5750"/>
                  <a:pt x="87202" y="5750"/>
                </a:cubicBezTo>
                <a:cubicBezTo>
                  <a:pt x="87230" y="5750"/>
                  <a:pt x="87263" y="5750"/>
                  <a:pt x="87307" y="5739"/>
                </a:cubicBezTo>
                <a:close/>
                <a:moveTo>
                  <a:pt x="41138" y="8785"/>
                </a:moveTo>
                <a:cubicBezTo>
                  <a:pt x="41160" y="8807"/>
                  <a:pt x="41182" y="8807"/>
                  <a:pt x="41204" y="8829"/>
                </a:cubicBezTo>
                <a:cubicBezTo>
                  <a:pt x="41182" y="8851"/>
                  <a:pt x="41160" y="8895"/>
                  <a:pt x="41138" y="8917"/>
                </a:cubicBezTo>
                <a:cubicBezTo>
                  <a:pt x="41138" y="8917"/>
                  <a:pt x="41094" y="8895"/>
                  <a:pt x="41094" y="8873"/>
                </a:cubicBezTo>
                <a:cubicBezTo>
                  <a:pt x="41116" y="8851"/>
                  <a:pt x="41116" y="8807"/>
                  <a:pt x="41138" y="8785"/>
                </a:cubicBezTo>
                <a:close/>
                <a:moveTo>
                  <a:pt x="39439" y="8895"/>
                </a:moveTo>
                <a:cubicBezTo>
                  <a:pt x="39461" y="8917"/>
                  <a:pt x="39461" y="8939"/>
                  <a:pt x="39461" y="8961"/>
                </a:cubicBezTo>
                <a:cubicBezTo>
                  <a:pt x="39439" y="8983"/>
                  <a:pt x="39417" y="8983"/>
                  <a:pt x="39372" y="9005"/>
                </a:cubicBezTo>
                <a:cubicBezTo>
                  <a:pt x="39372" y="8983"/>
                  <a:pt x="39350" y="8961"/>
                  <a:pt x="39350" y="8961"/>
                </a:cubicBezTo>
                <a:cubicBezTo>
                  <a:pt x="39395" y="8939"/>
                  <a:pt x="39417" y="8917"/>
                  <a:pt x="39439" y="8895"/>
                </a:cubicBezTo>
                <a:close/>
                <a:moveTo>
                  <a:pt x="9888" y="8740"/>
                </a:moveTo>
                <a:cubicBezTo>
                  <a:pt x="9954" y="8829"/>
                  <a:pt x="9998" y="8917"/>
                  <a:pt x="10064" y="9005"/>
                </a:cubicBezTo>
                <a:cubicBezTo>
                  <a:pt x="10011" y="9023"/>
                  <a:pt x="9972" y="9055"/>
                  <a:pt x="9935" y="9055"/>
                </a:cubicBezTo>
                <a:cubicBezTo>
                  <a:pt x="9927" y="9055"/>
                  <a:pt x="9918" y="9054"/>
                  <a:pt x="9910" y="9049"/>
                </a:cubicBezTo>
                <a:cubicBezTo>
                  <a:pt x="9799" y="9005"/>
                  <a:pt x="9733" y="8939"/>
                  <a:pt x="9755" y="8807"/>
                </a:cubicBezTo>
                <a:cubicBezTo>
                  <a:pt x="9755" y="8785"/>
                  <a:pt x="9888" y="8740"/>
                  <a:pt x="9888" y="8740"/>
                </a:cubicBezTo>
                <a:close/>
                <a:moveTo>
                  <a:pt x="36901" y="8917"/>
                </a:moveTo>
                <a:cubicBezTo>
                  <a:pt x="36945" y="8983"/>
                  <a:pt x="37011" y="9049"/>
                  <a:pt x="37011" y="9072"/>
                </a:cubicBezTo>
                <a:cubicBezTo>
                  <a:pt x="36989" y="9116"/>
                  <a:pt x="36923" y="9160"/>
                  <a:pt x="36879" y="9182"/>
                </a:cubicBezTo>
                <a:cubicBezTo>
                  <a:pt x="36834" y="9182"/>
                  <a:pt x="36790" y="9094"/>
                  <a:pt x="36746" y="9049"/>
                </a:cubicBezTo>
                <a:cubicBezTo>
                  <a:pt x="36790" y="9027"/>
                  <a:pt x="36834" y="8983"/>
                  <a:pt x="36901" y="8917"/>
                </a:cubicBezTo>
                <a:close/>
                <a:moveTo>
                  <a:pt x="41712" y="9138"/>
                </a:moveTo>
                <a:lnTo>
                  <a:pt x="41712" y="9182"/>
                </a:lnTo>
                <a:lnTo>
                  <a:pt x="41668" y="9138"/>
                </a:lnTo>
                <a:close/>
                <a:moveTo>
                  <a:pt x="50804" y="9072"/>
                </a:moveTo>
                <a:cubicBezTo>
                  <a:pt x="50849" y="9116"/>
                  <a:pt x="50893" y="9138"/>
                  <a:pt x="50937" y="9160"/>
                </a:cubicBezTo>
                <a:cubicBezTo>
                  <a:pt x="50893" y="9182"/>
                  <a:pt x="50849" y="9226"/>
                  <a:pt x="50804" y="9248"/>
                </a:cubicBezTo>
                <a:cubicBezTo>
                  <a:pt x="50800" y="9252"/>
                  <a:pt x="50795" y="9254"/>
                  <a:pt x="50790" y="9254"/>
                </a:cubicBezTo>
                <a:cubicBezTo>
                  <a:pt x="50766" y="9254"/>
                  <a:pt x="50734" y="9222"/>
                  <a:pt x="50716" y="9204"/>
                </a:cubicBezTo>
                <a:cubicBezTo>
                  <a:pt x="50738" y="9160"/>
                  <a:pt x="50760" y="9116"/>
                  <a:pt x="50804" y="9072"/>
                </a:cubicBezTo>
                <a:close/>
                <a:moveTo>
                  <a:pt x="47516" y="8873"/>
                </a:moveTo>
                <a:cubicBezTo>
                  <a:pt x="47538" y="8961"/>
                  <a:pt x="47538" y="8983"/>
                  <a:pt x="47538" y="9005"/>
                </a:cubicBezTo>
                <a:cubicBezTo>
                  <a:pt x="47497" y="9129"/>
                  <a:pt x="47456" y="9272"/>
                  <a:pt x="47288" y="9272"/>
                </a:cubicBezTo>
                <a:cubicBezTo>
                  <a:pt x="47276" y="9272"/>
                  <a:pt x="47264" y="9272"/>
                  <a:pt x="47251" y="9270"/>
                </a:cubicBezTo>
                <a:cubicBezTo>
                  <a:pt x="47229" y="9270"/>
                  <a:pt x="47207" y="9248"/>
                  <a:pt x="47207" y="9226"/>
                </a:cubicBezTo>
                <a:cubicBezTo>
                  <a:pt x="47185" y="9027"/>
                  <a:pt x="47273" y="8917"/>
                  <a:pt x="47516" y="8873"/>
                </a:cubicBezTo>
                <a:close/>
                <a:moveTo>
                  <a:pt x="44915" y="8858"/>
                </a:moveTo>
                <a:cubicBezTo>
                  <a:pt x="44977" y="8858"/>
                  <a:pt x="45037" y="8869"/>
                  <a:pt x="45088" y="8895"/>
                </a:cubicBezTo>
                <a:cubicBezTo>
                  <a:pt x="45155" y="8939"/>
                  <a:pt x="45199" y="9049"/>
                  <a:pt x="45243" y="9116"/>
                </a:cubicBezTo>
                <a:cubicBezTo>
                  <a:pt x="45199" y="9182"/>
                  <a:pt x="45199" y="9226"/>
                  <a:pt x="45155" y="9248"/>
                </a:cubicBezTo>
                <a:cubicBezTo>
                  <a:pt x="45113" y="9269"/>
                  <a:pt x="45068" y="9279"/>
                  <a:pt x="45024" y="9279"/>
                </a:cubicBezTo>
                <a:cubicBezTo>
                  <a:pt x="44883" y="9279"/>
                  <a:pt x="44747" y="9179"/>
                  <a:pt x="44713" y="9027"/>
                </a:cubicBezTo>
                <a:cubicBezTo>
                  <a:pt x="44713" y="8961"/>
                  <a:pt x="44757" y="8873"/>
                  <a:pt x="44779" y="8873"/>
                </a:cubicBezTo>
                <a:cubicBezTo>
                  <a:pt x="44825" y="8864"/>
                  <a:pt x="44871" y="8858"/>
                  <a:pt x="44915" y="8858"/>
                </a:cubicBezTo>
                <a:close/>
                <a:moveTo>
                  <a:pt x="10484" y="9116"/>
                </a:moveTo>
                <a:cubicBezTo>
                  <a:pt x="10528" y="9138"/>
                  <a:pt x="10550" y="9138"/>
                  <a:pt x="10594" y="9160"/>
                </a:cubicBezTo>
                <a:cubicBezTo>
                  <a:pt x="10572" y="9204"/>
                  <a:pt x="10550" y="9248"/>
                  <a:pt x="10506" y="9292"/>
                </a:cubicBezTo>
                <a:cubicBezTo>
                  <a:pt x="10484" y="9270"/>
                  <a:pt x="10439" y="9248"/>
                  <a:pt x="10439" y="9204"/>
                </a:cubicBezTo>
                <a:cubicBezTo>
                  <a:pt x="10439" y="9182"/>
                  <a:pt x="10461" y="9138"/>
                  <a:pt x="10484" y="9116"/>
                </a:cubicBezTo>
                <a:close/>
                <a:moveTo>
                  <a:pt x="8516" y="8825"/>
                </a:moveTo>
                <a:cubicBezTo>
                  <a:pt x="8695" y="8825"/>
                  <a:pt x="8789" y="8915"/>
                  <a:pt x="8828" y="9094"/>
                </a:cubicBezTo>
                <a:cubicBezTo>
                  <a:pt x="8895" y="9336"/>
                  <a:pt x="8828" y="9513"/>
                  <a:pt x="8630" y="9579"/>
                </a:cubicBezTo>
                <a:cubicBezTo>
                  <a:pt x="8475" y="9645"/>
                  <a:pt x="8343" y="9667"/>
                  <a:pt x="8188" y="9689"/>
                </a:cubicBezTo>
                <a:cubicBezTo>
                  <a:pt x="8137" y="9697"/>
                  <a:pt x="8085" y="9699"/>
                  <a:pt x="8037" y="9699"/>
                </a:cubicBezTo>
                <a:cubicBezTo>
                  <a:pt x="7941" y="9699"/>
                  <a:pt x="7857" y="9689"/>
                  <a:pt x="7813" y="9689"/>
                </a:cubicBezTo>
                <a:cubicBezTo>
                  <a:pt x="7526" y="9734"/>
                  <a:pt x="7328" y="9756"/>
                  <a:pt x="7129" y="9756"/>
                </a:cubicBezTo>
                <a:cubicBezTo>
                  <a:pt x="7119" y="9757"/>
                  <a:pt x="7109" y="9758"/>
                  <a:pt x="7100" y="9758"/>
                </a:cubicBezTo>
                <a:cubicBezTo>
                  <a:pt x="6981" y="9758"/>
                  <a:pt x="6886" y="9636"/>
                  <a:pt x="6886" y="9513"/>
                </a:cubicBezTo>
                <a:cubicBezTo>
                  <a:pt x="6886" y="9270"/>
                  <a:pt x="6997" y="9072"/>
                  <a:pt x="7217" y="8983"/>
                </a:cubicBezTo>
                <a:cubicBezTo>
                  <a:pt x="7328" y="8961"/>
                  <a:pt x="7438" y="8939"/>
                  <a:pt x="7526" y="8917"/>
                </a:cubicBezTo>
                <a:cubicBezTo>
                  <a:pt x="7835" y="8895"/>
                  <a:pt x="8144" y="8851"/>
                  <a:pt x="8453" y="8829"/>
                </a:cubicBezTo>
                <a:cubicBezTo>
                  <a:pt x="8475" y="8827"/>
                  <a:pt x="8496" y="8825"/>
                  <a:pt x="8516" y="8825"/>
                </a:cubicBezTo>
                <a:close/>
                <a:moveTo>
                  <a:pt x="14412" y="10550"/>
                </a:moveTo>
                <a:cubicBezTo>
                  <a:pt x="14478" y="10550"/>
                  <a:pt x="14500" y="10616"/>
                  <a:pt x="14611" y="10683"/>
                </a:cubicBezTo>
                <a:cubicBezTo>
                  <a:pt x="14478" y="10727"/>
                  <a:pt x="14412" y="10771"/>
                  <a:pt x="14324" y="10771"/>
                </a:cubicBezTo>
                <a:cubicBezTo>
                  <a:pt x="14302" y="10749"/>
                  <a:pt x="14257" y="10638"/>
                  <a:pt x="14279" y="10616"/>
                </a:cubicBezTo>
                <a:cubicBezTo>
                  <a:pt x="14302" y="10572"/>
                  <a:pt x="14368" y="10550"/>
                  <a:pt x="14412" y="10550"/>
                </a:cubicBezTo>
                <a:close/>
                <a:moveTo>
                  <a:pt x="18318" y="12691"/>
                </a:moveTo>
                <a:cubicBezTo>
                  <a:pt x="18340" y="12713"/>
                  <a:pt x="18362" y="12757"/>
                  <a:pt x="18362" y="12779"/>
                </a:cubicBezTo>
                <a:cubicBezTo>
                  <a:pt x="18362" y="12779"/>
                  <a:pt x="18348" y="12807"/>
                  <a:pt x="18331" y="12807"/>
                </a:cubicBezTo>
                <a:cubicBezTo>
                  <a:pt x="18327" y="12807"/>
                  <a:pt x="18323" y="12806"/>
                  <a:pt x="18318" y="12801"/>
                </a:cubicBezTo>
                <a:cubicBezTo>
                  <a:pt x="18296" y="12801"/>
                  <a:pt x="18274" y="12779"/>
                  <a:pt x="18252" y="12757"/>
                </a:cubicBezTo>
                <a:cubicBezTo>
                  <a:pt x="18274" y="12735"/>
                  <a:pt x="18296" y="12713"/>
                  <a:pt x="18318" y="12691"/>
                </a:cubicBezTo>
                <a:close/>
                <a:moveTo>
                  <a:pt x="35611" y="14535"/>
                </a:moveTo>
                <a:cubicBezTo>
                  <a:pt x="35635" y="14535"/>
                  <a:pt x="35660" y="14538"/>
                  <a:pt x="35687" y="14545"/>
                </a:cubicBezTo>
                <a:cubicBezTo>
                  <a:pt x="35753" y="14545"/>
                  <a:pt x="35819" y="14633"/>
                  <a:pt x="35863" y="14699"/>
                </a:cubicBezTo>
                <a:cubicBezTo>
                  <a:pt x="35863" y="14721"/>
                  <a:pt x="35819" y="14810"/>
                  <a:pt x="35775" y="14854"/>
                </a:cubicBezTo>
                <a:cubicBezTo>
                  <a:pt x="35687" y="14898"/>
                  <a:pt x="35577" y="14920"/>
                  <a:pt x="35422" y="14986"/>
                </a:cubicBezTo>
                <a:cubicBezTo>
                  <a:pt x="35400" y="14898"/>
                  <a:pt x="35334" y="14832"/>
                  <a:pt x="35356" y="14765"/>
                </a:cubicBezTo>
                <a:cubicBezTo>
                  <a:pt x="35393" y="14634"/>
                  <a:pt x="35478" y="14535"/>
                  <a:pt x="35611" y="14535"/>
                </a:cubicBezTo>
                <a:close/>
                <a:moveTo>
                  <a:pt x="42793" y="1"/>
                </a:moveTo>
                <a:cubicBezTo>
                  <a:pt x="42627" y="84"/>
                  <a:pt x="42461" y="246"/>
                  <a:pt x="42313" y="246"/>
                </a:cubicBezTo>
                <a:cubicBezTo>
                  <a:pt x="42304" y="246"/>
                  <a:pt x="42295" y="245"/>
                  <a:pt x="42286" y="244"/>
                </a:cubicBezTo>
                <a:cubicBezTo>
                  <a:pt x="42206" y="239"/>
                  <a:pt x="42126" y="237"/>
                  <a:pt x="42047" y="237"/>
                </a:cubicBezTo>
                <a:cubicBezTo>
                  <a:pt x="41500" y="237"/>
                  <a:pt x="40953" y="339"/>
                  <a:pt x="40406" y="339"/>
                </a:cubicBezTo>
                <a:cubicBezTo>
                  <a:pt x="40326" y="339"/>
                  <a:pt x="40247" y="337"/>
                  <a:pt x="40167" y="332"/>
                </a:cubicBezTo>
                <a:cubicBezTo>
                  <a:pt x="39905" y="308"/>
                  <a:pt x="39642" y="299"/>
                  <a:pt x="39378" y="299"/>
                </a:cubicBezTo>
                <a:cubicBezTo>
                  <a:pt x="38815" y="299"/>
                  <a:pt x="38247" y="337"/>
                  <a:pt x="37678" y="337"/>
                </a:cubicBezTo>
                <a:cubicBezTo>
                  <a:pt x="37302" y="337"/>
                  <a:pt x="36925" y="321"/>
                  <a:pt x="36548" y="266"/>
                </a:cubicBezTo>
                <a:lnTo>
                  <a:pt x="36415" y="266"/>
                </a:lnTo>
                <a:cubicBezTo>
                  <a:pt x="35862" y="318"/>
                  <a:pt x="35296" y="397"/>
                  <a:pt x="34726" y="397"/>
                </a:cubicBezTo>
                <a:cubicBezTo>
                  <a:pt x="34568" y="397"/>
                  <a:pt x="34410" y="391"/>
                  <a:pt x="34252" y="376"/>
                </a:cubicBezTo>
                <a:cubicBezTo>
                  <a:pt x="34189" y="370"/>
                  <a:pt x="34125" y="368"/>
                  <a:pt x="34061" y="368"/>
                </a:cubicBezTo>
                <a:cubicBezTo>
                  <a:pt x="33773" y="368"/>
                  <a:pt x="33485" y="417"/>
                  <a:pt x="33203" y="417"/>
                </a:cubicBezTo>
                <a:cubicBezTo>
                  <a:pt x="33073" y="417"/>
                  <a:pt x="32945" y="406"/>
                  <a:pt x="32818" y="376"/>
                </a:cubicBezTo>
                <a:cubicBezTo>
                  <a:pt x="32732" y="358"/>
                  <a:pt x="32650" y="351"/>
                  <a:pt x="32569" y="351"/>
                </a:cubicBezTo>
                <a:cubicBezTo>
                  <a:pt x="32151" y="351"/>
                  <a:pt x="31791" y="553"/>
                  <a:pt x="31383" y="553"/>
                </a:cubicBezTo>
                <a:lnTo>
                  <a:pt x="31317" y="553"/>
                </a:lnTo>
                <a:cubicBezTo>
                  <a:pt x="30258" y="597"/>
                  <a:pt x="29176" y="641"/>
                  <a:pt x="28095" y="685"/>
                </a:cubicBezTo>
                <a:cubicBezTo>
                  <a:pt x="26969" y="751"/>
                  <a:pt x="25844" y="795"/>
                  <a:pt x="24718" y="840"/>
                </a:cubicBezTo>
                <a:cubicBezTo>
                  <a:pt x="23373" y="903"/>
                  <a:pt x="22007" y="1106"/>
                  <a:pt x="20640" y="1106"/>
                </a:cubicBezTo>
                <a:cubicBezTo>
                  <a:pt x="20573" y="1106"/>
                  <a:pt x="20505" y="1105"/>
                  <a:pt x="20437" y="1104"/>
                </a:cubicBezTo>
                <a:cubicBezTo>
                  <a:pt x="20304" y="1104"/>
                  <a:pt x="20172" y="1127"/>
                  <a:pt x="20040" y="1149"/>
                </a:cubicBezTo>
                <a:cubicBezTo>
                  <a:pt x="19529" y="1200"/>
                  <a:pt x="19018" y="1316"/>
                  <a:pt x="18487" y="1316"/>
                </a:cubicBezTo>
                <a:cubicBezTo>
                  <a:pt x="18330" y="1316"/>
                  <a:pt x="18171" y="1306"/>
                  <a:pt x="18009" y="1281"/>
                </a:cubicBezTo>
                <a:cubicBezTo>
                  <a:pt x="17983" y="1275"/>
                  <a:pt x="17954" y="1272"/>
                  <a:pt x="17922" y="1272"/>
                </a:cubicBezTo>
                <a:cubicBezTo>
                  <a:pt x="17845" y="1272"/>
                  <a:pt x="17756" y="1287"/>
                  <a:pt x="17678" y="1303"/>
                </a:cubicBezTo>
                <a:cubicBezTo>
                  <a:pt x="16729" y="1413"/>
                  <a:pt x="15758" y="1524"/>
                  <a:pt x="14809" y="1634"/>
                </a:cubicBezTo>
                <a:cubicBezTo>
                  <a:pt x="14644" y="1656"/>
                  <a:pt x="14478" y="1656"/>
                  <a:pt x="14313" y="1656"/>
                </a:cubicBezTo>
                <a:cubicBezTo>
                  <a:pt x="14147" y="1656"/>
                  <a:pt x="13982" y="1656"/>
                  <a:pt x="13816" y="1678"/>
                </a:cubicBezTo>
                <a:cubicBezTo>
                  <a:pt x="12801" y="1877"/>
                  <a:pt x="11764" y="1877"/>
                  <a:pt x="10726" y="2009"/>
                </a:cubicBezTo>
                <a:cubicBezTo>
                  <a:pt x="9446" y="2142"/>
                  <a:pt x="8144" y="2274"/>
                  <a:pt x="6864" y="2517"/>
                </a:cubicBezTo>
                <a:cubicBezTo>
                  <a:pt x="6533" y="2561"/>
                  <a:pt x="6224" y="2627"/>
                  <a:pt x="5893" y="2671"/>
                </a:cubicBezTo>
                <a:cubicBezTo>
                  <a:pt x="5496" y="2716"/>
                  <a:pt x="5099" y="2782"/>
                  <a:pt x="4701" y="2826"/>
                </a:cubicBezTo>
                <a:cubicBezTo>
                  <a:pt x="4216" y="2870"/>
                  <a:pt x="3686" y="2848"/>
                  <a:pt x="3201" y="3002"/>
                </a:cubicBezTo>
                <a:cubicBezTo>
                  <a:pt x="2693" y="3157"/>
                  <a:pt x="2185" y="3201"/>
                  <a:pt x="1656" y="3267"/>
                </a:cubicBezTo>
                <a:cubicBezTo>
                  <a:pt x="1413" y="3311"/>
                  <a:pt x="1192" y="3378"/>
                  <a:pt x="950" y="3466"/>
                </a:cubicBezTo>
                <a:cubicBezTo>
                  <a:pt x="905" y="3488"/>
                  <a:pt x="861" y="3620"/>
                  <a:pt x="861" y="3687"/>
                </a:cubicBezTo>
                <a:cubicBezTo>
                  <a:pt x="883" y="3731"/>
                  <a:pt x="972" y="3819"/>
                  <a:pt x="1038" y="3819"/>
                </a:cubicBezTo>
                <a:cubicBezTo>
                  <a:pt x="1064" y="3821"/>
                  <a:pt x="1090" y="3822"/>
                  <a:pt x="1115" y="3822"/>
                </a:cubicBezTo>
                <a:cubicBezTo>
                  <a:pt x="1240" y="3822"/>
                  <a:pt x="1365" y="3801"/>
                  <a:pt x="1490" y="3801"/>
                </a:cubicBezTo>
                <a:cubicBezTo>
                  <a:pt x="1604" y="3801"/>
                  <a:pt x="1718" y="3819"/>
                  <a:pt x="1832" y="3885"/>
                </a:cubicBezTo>
                <a:cubicBezTo>
                  <a:pt x="1935" y="3808"/>
                  <a:pt x="2045" y="3761"/>
                  <a:pt x="2158" y="3761"/>
                </a:cubicBezTo>
                <a:cubicBezTo>
                  <a:pt x="2240" y="3761"/>
                  <a:pt x="2323" y="3786"/>
                  <a:pt x="2406" y="3841"/>
                </a:cubicBezTo>
                <a:cubicBezTo>
                  <a:pt x="2428" y="3996"/>
                  <a:pt x="2318" y="3996"/>
                  <a:pt x="2252" y="3996"/>
                </a:cubicBezTo>
                <a:cubicBezTo>
                  <a:pt x="2097" y="3973"/>
                  <a:pt x="1965" y="3907"/>
                  <a:pt x="1832" y="3885"/>
                </a:cubicBezTo>
                <a:cubicBezTo>
                  <a:pt x="1678" y="3973"/>
                  <a:pt x="1523" y="4062"/>
                  <a:pt x="1369" y="4150"/>
                </a:cubicBezTo>
                <a:cubicBezTo>
                  <a:pt x="1545" y="4481"/>
                  <a:pt x="1634" y="4834"/>
                  <a:pt x="1567" y="5187"/>
                </a:cubicBezTo>
                <a:cubicBezTo>
                  <a:pt x="1501" y="5585"/>
                  <a:pt x="1170" y="5805"/>
                  <a:pt x="817" y="5894"/>
                </a:cubicBezTo>
                <a:cubicBezTo>
                  <a:pt x="685" y="6511"/>
                  <a:pt x="685" y="6534"/>
                  <a:pt x="972" y="6997"/>
                </a:cubicBezTo>
                <a:cubicBezTo>
                  <a:pt x="1148" y="7262"/>
                  <a:pt x="1214" y="7483"/>
                  <a:pt x="1236" y="7968"/>
                </a:cubicBezTo>
                <a:cubicBezTo>
                  <a:pt x="685" y="8123"/>
                  <a:pt x="685" y="8123"/>
                  <a:pt x="486" y="8299"/>
                </a:cubicBezTo>
                <a:cubicBezTo>
                  <a:pt x="1" y="8718"/>
                  <a:pt x="23" y="8961"/>
                  <a:pt x="574" y="9226"/>
                </a:cubicBezTo>
                <a:cubicBezTo>
                  <a:pt x="1259" y="9601"/>
                  <a:pt x="1987" y="9932"/>
                  <a:pt x="2649" y="10263"/>
                </a:cubicBezTo>
                <a:cubicBezTo>
                  <a:pt x="2892" y="10197"/>
                  <a:pt x="3068" y="10153"/>
                  <a:pt x="3267" y="10109"/>
                </a:cubicBezTo>
                <a:cubicBezTo>
                  <a:pt x="3488" y="10065"/>
                  <a:pt x="3686" y="9976"/>
                  <a:pt x="3907" y="9954"/>
                </a:cubicBezTo>
                <a:cubicBezTo>
                  <a:pt x="4083" y="9954"/>
                  <a:pt x="4238" y="10021"/>
                  <a:pt x="4414" y="10065"/>
                </a:cubicBezTo>
                <a:cubicBezTo>
                  <a:pt x="4657" y="10153"/>
                  <a:pt x="4900" y="10241"/>
                  <a:pt x="5165" y="10307"/>
                </a:cubicBezTo>
                <a:cubicBezTo>
                  <a:pt x="5179" y="10312"/>
                  <a:pt x="5194" y="10315"/>
                  <a:pt x="5210" y="10315"/>
                </a:cubicBezTo>
                <a:cubicBezTo>
                  <a:pt x="5272" y="10315"/>
                  <a:pt x="5341" y="10275"/>
                  <a:pt x="5341" y="10153"/>
                </a:cubicBezTo>
                <a:cubicBezTo>
                  <a:pt x="5187" y="10065"/>
                  <a:pt x="5032" y="9976"/>
                  <a:pt x="4834" y="9866"/>
                </a:cubicBezTo>
                <a:cubicBezTo>
                  <a:pt x="4966" y="9667"/>
                  <a:pt x="5077" y="9513"/>
                  <a:pt x="5187" y="9336"/>
                </a:cubicBezTo>
                <a:cubicBezTo>
                  <a:pt x="5474" y="9292"/>
                  <a:pt x="5761" y="9248"/>
                  <a:pt x="6048" y="9226"/>
                </a:cubicBezTo>
                <a:cubicBezTo>
                  <a:pt x="6062" y="9224"/>
                  <a:pt x="6076" y="9224"/>
                  <a:pt x="6090" y="9224"/>
                </a:cubicBezTo>
                <a:cubicBezTo>
                  <a:pt x="6268" y="9224"/>
                  <a:pt x="6405" y="9354"/>
                  <a:pt x="6467" y="9579"/>
                </a:cubicBezTo>
                <a:cubicBezTo>
                  <a:pt x="6511" y="9756"/>
                  <a:pt x="6445" y="9844"/>
                  <a:pt x="6202" y="9954"/>
                </a:cubicBezTo>
                <a:cubicBezTo>
                  <a:pt x="6114" y="9998"/>
                  <a:pt x="5959" y="9976"/>
                  <a:pt x="5981" y="10175"/>
                </a:cubicBezTo>
                <a:cubicBezTo>
                  <a:pt x="6423" y="10175"/>
                  <a:pt x="6864" y="10131"/>
                  <a:pt x="7283" y="10043"/>
                </a:cubicBezTo>
                <a:cubicBezTo>
                  <a:pt x="7519" y="10002"/>
                  <a:pt x="7755" y="9988"/>
                  <a:pt x="7989" y="9988"/>
                </a:cubicBezTo>
                <a:cubicBezTo>
                  <a:pt x="8392" y="9988"/>
                  <a:pt x="8791" y="10029"/>
                  <a:pt x="9181" y="10043"/>
                </a:cubicBezTo>
                <a:cubicBezTo>
                  <a:pt x="9314" y="10043"/>
                  <a:pt x="9446" y="10048"/>
                  <a:pt x="9579" y="10048"/>
                </a:cubicBezTo>
                <a:cubicBezTo>
                  <a:pt x="9711" y="10048"/>
                  <a:pt x="9844" y="10043"/>
                  <a:pt x="9976" y="10021"/>
                </a:cubicBezTo>
                <a:cubicBezTo>
                  <a:pt x="10204" y="9978"/>
                  <a:pt x="10441" y="9953"/>
                  <a:pt x="10688" y="9953"/>
                </a:cubicBezTo>
                <a:cubicBezTo>
                  <a:pt x="10823" y="9953"/>
                  <a:pt x="10961" y="9961"/>
                  <a:pt x="11101" y="9976"/>
                </a:cubicBezTo>
                <a:cubicBezTo>
                  <a:pt x="11146" y="10153"/>
                  <a:pt x="11146" y="10307"/>
                  <a:pt x="11212" y="10440"/>
                </a:cubicBezTo>
                <a:cubicBezTo>
                  <a:pt x="11234" y="10506"/>
                  <a:pt x="11344" y="10550"/>
                  <a:pt x="11410" y="10572"/>
                </a:cubicBezTo>
                <a:cubicBezTo>
                  <a:pt x="11499" y="10572"/>
                  <a:pt x="11587" y="10506"/>
                  <a:pt x="11631" y="10440"/>
                </a:cubicBezTo>
                <a:cubicBezTo>
                  <a:pt x="11675" y="10374"/>
                  <a:pt x="11653" y="10285"/>
                  <a:pt x="11675" y="10197"/>
                </a:cubicBezTo>
                <a:cubicBezTo>
                  <a:pt x="11718" y="9970"/>
                  <a:pt x="11761" y="9880"/>
                  <a:pt x="11903" y="9880"/>
                </a:cubicBezTo>
                <a:cubicBezTo>
                  <a:pt x="11982" y="9880"/>
                  <a:pt x="12092" y="9907"/>
                  <a:pt x="12249" y="9954"/>
                </a:cubicBezTo>
                <a:cubicBezTo>
                  <a:pt x="12227" y="10021"/>
                  <a:pt x="12227" y="10087"/>
                  <a:pt x="12227" y="10153"/>
                </a:cubicBezTo>
                <a:cubicBezTo>
                  <a:pt x="12205" y="10241"/>
                  <a:pt x="12183" y="10307"/>
                  <a:pt x="12183" y="10396"/>
                </a:cubicBezTo>
                <a:cubicBezTo>
                  <a:pt x="12161" y="10594"/>
                  <a:pt x="12271" y="10705"/>
                  <a:pt x="12448" y="10705"/>
                </a:cubicBezTo>
                <a:cubicBezTo>
                  <a:pt x="12713" y="10705"/>
                  <a:pt x="12977" y="10661"/>
                  <a:pt x="13220" y="10572"/>
                </a:cubicBezTo>
                <a:cubicBezTo>
                  <a:pt x="13286" y="10552"/>
                  <a:pt x="13349" y="10542"/>
                  <a:pt x="13410" y="10542"/>
                </a:cubicBezTo>
                <a:cubicBezTo>
                  <a:pt x="13674" y="10542"/>
                  <a:pt x="13881" y="10730"/>
                  <a:pt x="13971" y="11036"/>
                </a:cubicBezTo>
                <a:cubicBezTo>
                  <a:pt x="13993" y="11124"/>
                  <a:pt x="14015" y="11234"/>
                  <a:pt x="14037" y="11345"/>
                </a:cubicBezTo>
                <a:cubicBezTo>
                  <a:pt x="14191" y="11367"/>
                  <a:pt x="14279" y="11389"/>
                  <a:pt x="14390" y="11389"/>
                </a:cubicBezTo>
                <a:cubicBezTo>
                  <a:pt x="14942" y="11301"/>
                  <a:pt x="15493" y="11234"/>
                  <a:pt x="16023" y="11146"/>
                </a:cubicBezTo>
                <a:cubicBezTo>
                  <a:pt x="16155" y="11124"/>
                  <a:pt x="16288" y="11058"/>
                  <a:pt x="16376" y="10992"/>
                </a:cubicBezTo>
                <a:cubicBezTo>
                  <a:pt x="16579" y="10832"/>
                  <a:pt x="16801" y="10777"/>
                  <a:pt x="17030" y="10777"/>
                </a:cubicBezTo>
                <a:cubicBezTo>
                  <a:pt x="17149" y="10777"/>
                  <a:pt x="17270" y="10792"/>
                  <a:pt x="17391" y="10815"/>
                </a:cubicBezTo>
                <a:cubicBezTo>
                  <a:pt x="17590" y="10881"/>
                  <a:pt x="17766" y="10903"/>
                  <a:pt x="17965" y="10947"/>
                </a:cubicBezTo>
                <a:cubicBezTo>
                  <a:pt x="18031" y="10970"/>
                  <a:pt x="18142" y="11036"/>
                  <a:pt x="18164" y="11102"/>
                </a:cubicBezTo>
                <a:cubicBezTo>
                  <a:pt x="18164" y="11190"/>
                  <a:pt x="18142" y="11323"/>
                  <a:pt x="18075" y="11389"/>
                </a:cubicBezTo>
                <a:cubicBezTo>
                  <a:pt x="17987" y="11499"/>
                  <a:pt x="17833" y="11565"/>
                  <a:pt x="17700" y="11654"/>
                </a:cubicBezTo>
                <a:cubicBezTo>
                  <a:pt x="17369" y="11918"/>
                  <a:pt x="17171" y="12205"/>
                  <a:pt x="17215" y="12669"/>
                </a:cubicBezTo>
                <a:cubicBezTo>
                  <a:pt x="17254" y="13098"/>
                  <a:pt x="17017" y="13320"/>
                  <a:pt x="16626" y="13320"/>
                </a:cubicBezTo>
                <a:cubicBezTo>
                  <a:pt x="16575" y="13320"/>
                  <a:pt x="16521" y="13317"/>
                  <a:pt x="16464" y="13309"/>
                </a:cubicBezTo>
                <a:cubicBezTo>
                  <a:pt x="16442" y="13302"/>
                  <a:pt x="16418" y="13299"/>
                  <a:pt x="16392" y="13299"/>
                </a:cubicBezTo>
                <a:cubicBezTo>
                  <a:pt x="16342" y="13299"/>
                  <a:pt x="16288" y="13309"/>
                  <a:pt x="16244" y="13309"/>
                </a:cubicBezTo>
                <a:cubicBezTo>
                  <a:pt x="16177" y="13485"/>
                  <a:pt x="16222" y="13574"/>
                  <a:pt x="16332" y="13618"/>
                </a:cubicBezTo>
                <a:cubicBezTo>
                  <a:pt x="16509" y="13662"/>
                  <a:pt x="16685" y="13662"/>
                  <a:pt x="16840" y="13706"/>
                </a:cubicBezTo>
                <a:cubicBezTo>
                  <a:pt x="17060" y="13750"/>
                  <a:pt x="17281" y="13772"/>
                  <a:pt x="17413" y="13971"/>
                </a:cubicBezTo>
                <a:cubicBezTo>
                  <a:pt x="17063" y="14288"/>
                  <a:pt x="16965" y="14365"/>
                  <a:pt x="16634" y="14365"/>
                </a:cubicBezTo>
                <a:cubicBezTo>
                  <a:pt x="16527" y="14365"/>
                  <a:pt x="16395" y="14357"/>
                  <a:pt x="16222" y="14346"/>
                </a:cubicBezTo>
                <a:lnTo>
                  <a:pt x="16222" y="14346"/>
                </a:lnTo>
                <a:cubicBezTo>
                  <a:pt x="16133" y="14788"/>
                  <a:pt x="16133" y="14876"/>
                  <a:pt x="16486" y="14920"/>
                </a:cubicBezTo>
                <a:cubicBezTo>
                  <a:pt x="16862" y="15008"/>
                  <a:pt x="17082" y="15163"/>
                  <a:pt x="17082" y="15582"/>
                </a:cubicBezTo>
                <a:cubicBezTo>
                  <a:pt x="17104" y="15692"/>
                  <a:pt x="17215" y="15803"/>
                  <a:pt x="17281" y="15891"/>
                </a:cubicBezTo>
                <a:cubicBezTo>
                  <a:pt x="17457" y="16090"/>
                  <a:pt x="17612" y="16266"/>
                  <a:pt x="17789" y="16421"/>
                </a:cubicBezTo>
                <a:cubicBezTo>
                  <a:pt x="17943" y="16553"/>
                  <a:pt x="18098" y="16686"/>
                  <a:pt x="18252" y="16796"/>
                </a:cubicBezTo>
                <a:cubicBezTo>
                  <a:pt x="18275" y="16811"/>
                  <a:pt x="18303" y="16821"/>
                  <a:pt x="18332" y="16821"/>
                </a:cubicBezTo>
                <a:cubicBezTo>
                  <a:pt x="18384" y="16821"/>
                  <a:pt x="18436" y="16786"/>
                  <a:pt x="18451" y="16686"/>
                </a:cubicBezTo>
                <a:cubicBezTo>
                  <a:pt x="18340" y="16575"/>
                  <a:pt x="18186" y="16465"/>
                  <a:pt x="18075" y="16354"/>
                </a:cubicBezTo>
                <a:cubicBezTo>
                  <a:pt x="17987" y="16288"/>
                  <a:pt x="17899" y="16178"/>
                  <a:pt x="17965" y="16090"/>
                </a:cubicBezTo>
                <a:cubicBezTo>
                  <a:pt x="18031" y="16001"/>
                  <a:pt x="18142" y="15957"/>
                  <a:pt x="18252" y="15957"/>
                </a:cubicBezTo>
                <a:cubicBezTo>
                  <a:pt x="18277" y="15953"/>
                  <a:pt x="18303" y="15951"/>
                  <a:pt x="18328" y="15951"/>
                </a:cubicBezTo>
                <a:cubicBezTo>
                  <a:pt x="18434" y="15951"/>
                  <a:pt x="18538" y="15984"/>
                  <a:pt x="18627" y="16001"/>
                </a:cubicBezTo>
                <a:cubicBezTo>
                  <a:pt x="18826" y="16068"/>
                  <a:pt x="19002" y="16134"/>
                  <a:pt x="19223" y="16200"/>
                </a:cubicBezTo>
                <a:cubicBezTo>
                  <a:pt x="19444" y="16001"/>
                  <a:pt x="19709" y="15913"/>
                  <a:pt x="20018" y="15913"/>
                </a:cubicBezTo>
                <a:cubicBezTo>
                  <a:pt x="20150" y="15913"/>
                  <a:pt x="20282" y="15869"/>
                  <a:pt x="20415" y="15847"/>
                </a:cubicBezTo>
                <a:cubicBezTo>
                  <a:pt x="20956" y="15810"/>
                  <a:pt x="21512" y="15678"/>
                  <a:pt x="22071" y="15678"/>
                </a:cubicBezTo>
                <a:cubicBezTo>
                  <a:pt x="22174" y="15678"/>
                  <a:pt x="22276" y="15682"/>
                  <a:pt x="22379" y="15692"/>
                </a:cubicBezTo>
                <a:cubicBezTo>
                  <a:pt x="22533" y="15692"/>
                  <a:pt x="22688" y="15670"/>
                  <a:pt x="22820" y="15604"/>
                </a:cubicBezTo>
                <a:cubicBezTo>
                  <a:pt x="22952" y="15538"/>
                  <a:pt x="23076" y="15496"/>
                  <a:pt x="23201" y="15496"/>
                </a:cubicBezTo>
                <a:cubicBezTo>
                  <a:pt x="23286" y="15496"/>
                  <a:pt x="23371" y="15515"/>
                  <a:pt x="23460" y="15560"/>
                </a:cubicBezTo>
                <a:cubicBezTo>
                  <a:pt x="23550" y="15600"/>
                  <a:pt x="23643" y="15621"/>
                  <a:pt x="23738" y="15621"/>
                </a:cubicBezTo>
                <a:cubicBezTo>
                  <a:pt x="23853" y="15621"/>
                  <a:pt x="23969" y="15589"/>
                  <a:pt x="24078" y="15516"/>
                </a:cubicBezTo>
                <a:cubicBezTo>
                  <a:pt x="24246" y="15432"/>
                  <a:pt x="24423" y="15401"/>
                  <a:pt x="24603" y="15401"/>
                </a:cubicBezTo>
                <a:cubicBezTo>
                  <a:pt x="24707" y="15401"/>
                  <a:pt x="24812" y="15411"/>
                  <a:pt x="24917" y="15428"/>
                </a:cubicBezTo>
                <a:cubicBezTo>
                  <a:pt x="25292" y="15472"/>
                  <a:pt x="25667" y="15538"/>
                  <a:pt x="26043" y="15604"/>
                </a:cubicBezTo>
                <a:cubicBezTo>
                  <a:pt x="26236" y="15351"/>
                  <a:pt x="26480" y="15279"/>
                  <a:pt x="26740" y="15279"/>
                </a:cubicBezTo>
                <a:cubicBezTo>
                  <a:pt x="26865" y="15279"/>
                  <a:pt x="26995" y="15296"/>
                  <a:pt x="27124" y="15317"/>
                </a:cubicBezTo>
                <a:cubicBezTo>
                  <a:pt x="27300" y="15339"/>
                  <a:pt x="27477" y="15361"/>
                  <a:pt x="27654" y="15405"/>
                </a:cubicBezTo>
                <a:cubicBezTo>
                  <a:pt x="27737" y="15428"/>
                  <a:pt x="27819" y="15441"/>
                  <a:pt x="27898" y="15441"/>
                </a:cubicBezTo>
                <a:cubicBezTo>
                  <a:pt x="28049" y="15441"/>
                  <a:pt x="28193" y="15396"/>
                  <a:pt x="28338" y="15295"/>
                </a:cubicBezTo>
                <a:cubicBezTo>
                  <a:pt x="28448" y="15207"/>
                  <a:pt x="28625" y="15163"/>
                  <a:pt x="28779" y="15141"/>
                </a:cubicBezTo>
                <a:cubicBezTo>
                  <a:pt x="29044" y="15119"/>
                  <a:pt x="29309" y="15119"/>
                  <a:pt x="29574" y="15119"/>
                </a:cubicBezTo>
                <a:cubicBezTo>
                  <a:pt x="29684" y="15119"/>
                  <a:pt x="29816" y="15163"/>
                  <a:pt x="29949" y="15207"/>
                </a:cubicBezTo>
                <a:cubicBezTo>
                  <a:pt x="30059" y="15251"/>
                  <a:pt x="30169" y="15295"/>
                  <a:pt x="30302" y="15361"/>
                </a:cubicBezTo>
                <a:cubicBezTo>
                  <a:pt x="30478" y="15185"/>
                  <a:pt x="30633" y="15030"/>
                  <a:pt x="30810" y="14898"/>
                </a:cubicBezTo>
                <a:cubicBezTo>
                  <a:pt x="30903" y="14830"/>
                  <a:pt x="30993" y="14798"/>
                  <a:pt x="31075" y="14798"/>
                </a:cubicBezTo>
                <a:cubicBezTo>
                  <a:pt x="31209" y="14798"/>
                  <a:pt x="31324" y="14881"/>
                  <a:pt x="31405" y="15030"/>
                </a:cubicBezTo>
                <a:cubicBezTo>
                  <a:pt x="31516" y="15207"/>
                  <a:pt x="31516" y="15428"/>
                  <a:pt x="31758" y="15538"/>
                </a:cubicBezTo>
                <a:cubicBezTo>
                  <a:pt x="31781" y="15383"/>
                  <a:pt x="31781" y="15273"/>
                  <a:pt x="31803" y="15141"/>
                </a:cubicBezTo>
                <a:cubicBezTo>
                  <a:pt x="31847" y="14898"/>
                  <a:pt x="31957" y="14832"/>
                  <a:pt x="32200" y="14788"/>
                </a:cubicBezTo>
                <a:cubicBezTo>
                  <a:pt x="32354" y="14788"/>
                  <a:pt x="32531" y="14788"/>
                  <a:pt x="32663" y="14743"/>
                </a:cubicBezTo>
                <a:cubicBezTo>
                  <a:pt x="32928" y="14611"/>
                  <a:pt x="33215" y="14611"/>
                  <a:pt x="33502" y="14611"/>
                </a:cubicBezTo>
                <a:cubicBezTo>
                  <a:pt x="33811" y="14589"/>
                  <a:pt x="34120" y="14567"/>
                  <a:pt x="34429" y="14545"/>
                </a:cubicBezTo>
                <a:cubicBezTo>
                  <a:pt x="34495" y="14545"/>
                  <a:pt x="34583" y="14567"/>
                  <a:pt x="34716" y="14589"/>
                </a:cubicBezTo>
                <a:cubicBezTo>
                  <a:pt x="34517" y="14876"/>
                  <a:pt x="34363" y="15097"/>
                  <a:pt x="34186" y="15339"/>
                </a:cubicBezTo>
                <a:cubicBezTo>
                  <a:pt x="34451" y="15472"/>
                  <a:pt x="34694" y="15560"/>
                  <a:pt x="34936" y="15692"/>
                </a:cubicBezTo>
                <a:cubicBezTo>
                  <a:pt x="35141" y="15321"/>
                  <a:pt x="35407" y="15169"/>
                  <a:pt x="35749" y="15169"/>
                </a:cubicBezTo>
                <a:cubicBezTo>
                  <a:pt x="35814" y="15169"/>
                  <a:pt x="35881" y="15174"/>
                  <a:pt x="35952" y="15185"/>
                </a:cubicBezTo>
                <a:cubicBezTo>
                  <a:pt x="35982" y="15189"/>
                  <a:pt x="36011" y="15191"/>
                  <a:pt x="36040" y="15191"/>
                </a:cubicBezTo>
                <a:cubicBezTo>
                  <a:pt x="36304" y="15191"/>
                  <a:pt x="36509" y="15022"/>
                  <a:pt x="36768" y="14942"/>
                </a:cubicBezTo>
                <a:cubicBezTo>
                  <a:pt x="36768" y="14765"/>
                  <a:pt x="36746" y="14611"/>
                  <a:pt x="36746" y="14434"/>
                </a:cubicBezTo>
                <a:cubicBezTo>
                  <a:pt x="36841" y="14415"/>
                  <a:pt x="36936" y="14364"/>
                  <a:pt x="37017" y="14364"/>
                </a:cubicBezTo>
                <a:cubicBezTo>
                  <a:pt x="37030" y="14364"/>
                  <a:pt x="37043" y="14365"/>
                  <a:pt x="37055" y="14368"/>
                </a:cubicBezTo>
                <a:cubicBezTo>
                  <a:pt x="37243" y="14423"/>
                  <a:pt x="37430" y="14434"/>
                  <a:pt x="37618" y="14434"/>
                </a:cubicBezTo>
                <a:cubicBezTo>
                  <a:pt x="37743" y="14434"/>
                  <a:pt x="37868" y="14430"/>
                  <a:pt x="37993" y="14430"/>
                </a:cubicBezTo>
                <a:cubicBezTo>
                  <a:pt x="38056" y="14430"/>
                  <a:pt x="38118" y="14431"/>
                  <a:pt x="38181" y="14434"/>
                </a:cubicBezTo>
                <a:cubicBezTo>
                  <a:pt x="38236" y="14434"/>
                  <a:pt x="38291" y="14429"/>
                  <a:pt x="38343" y="14429"/>
                </a:cubicBezTo>
                <a:cubicBezTo>
                  <a:pt x="38396" y="14429"/>
                  <a:pt x="38446" y="14434"/>
                  <a:pt x="38490" y="14456"/>
                </a:cubicBezTo>
                <a:cubicBezTo>
                  <a:pt x="38600" y="14501"/>
                  <a:pt x="38688" y="14611"/>
                  <a:pt x="38821" y="14721"/>
                </a:cubicBezTo>
                <a:cubicBezTo>
                  <a:pt x="38940" y="14442"/>
                  <a:pt x="39151" y="14343"/>
                  <a:pt x="39402" y="14343"/>
                </a:cubicBezTo>
                <a:cubicBezTo>
                  <a:pt x="39428" y="14343"/>
                  <a:pt x="39455" y="14344"/>
                  <a:pt x="39483" y="14346"/>
                </a:cubicBezTo>
                <a:cubicBezTo>
                  <a:pt x="39568" y="14352"/>
                  <a:pt x="39653" y="14354"/>
                  <a:pt x="39737" y="14354"/>
                </a:cubicBezTo>
                <a:cubicBezTo>
                  <a:pt x="40091" y="14354"/>
                  <a:pt x="40444" y="14313"/>
                  <a:pt x="40792" y="14313"/>
                </a:cubicBezTo>
                <a:cubicBezTo>
                  <a:pt x="40990" y="14313"/>
                  <a:pt x="41186" y="14327"/>
                  <a:pt x="41381" y="14368"/>
                </a:cubicBezTo>
                <a:cubicBezTo>
                  <a:pt x="41411" y="14377"/>
                  <a:pt x="41441" y="14380"/>
                  <a:pt x="41471" y="14380"/>
                </a:cubicBezTo>
                <a:cubicBezTo>
                  <a:pt x="41596" y="14380"/>
                  <a:pt x="41720" y="14320"/>
                  <a:pt x="41844" y="14302"/>
                </a:cubicBezTo>
                <a:cubicBezTo>
                  <a:pt x="41986" y="14284"/>
                  <a:pt x="42157" y="14224"/>
                  <a:pt x="42310" y="14224"/>
                </a:cubicBezTo>
                <a:cubicBezTo>
                  <a:pt x="42347" y="14224"/>
                  <a:pt x="42384" y="14227"/>
                  <a:pt x="42418" y="14236"/>
                </a:cubicBezTo>
                <a:cubicBezTo>
                  <a:pt x="42574" y="14267"/>
                  <a:pt x="42725" y="14288"/>
                  <a:pt x="42876" y="14288"/>
                </a:cubicBezTo>
                <a:cubicBezTo>
                  <a:pt x="43046" y="14288"/>
                  <a:pt x="43214" y="14262"/>
                  <a:pt x="43389" y="14192"/>
                </a:cubicBezTo>
                <a:cubicBezTo>
                  <a:pt x="43455" y="14170"/>
                  <a:pt x="43566" y="14170"/>
                  <a:pt x="43654" y="14170"/>
                </a:cubicBezTo>
                <a:cubicBezTo>
                  <a:pt x="44294" y="14170"/>
                  <a:pt x="44912" y="14148"/>
                  <a:pt x="45552" y="14148"/>
                </a:cubicBezTo>
                <a:cubicBezTo>
                  <a:pt x="45927" y="14125"/>
                  <a:pt x="46302" y="14103"/>
                  <a:pt x="46677" y="14059"/>
                </a:cubicBezTo>
                <a:cubicBezTo>
                  <a:pt x="47097" y="14015"/>
                  <a:pt x="47516" y="13905"/>
                  <a:pt x="47869" y="13684"/>
                </a:cubicBezTo>
                <a:cubicBezTo>
                  <a:pt x="48112" y="13530"/>
                  <a:pt x="48377" y="13419"/>
                  <a:pt x="48664" y="13375"/>
                </a:cubicBezTo>
                <a:cubicBezTo>
                  <a:pt x="48708" y="13375"/>
                  <a:pt x="48752" y="13309"/>
                  <a:pt x="48796" y="13243"/>
                </a:cubicBezTo>
                <a:cubicBezTo>
                  <a:pt x="48645" y="13160"/>
                  <a:pt x="48503" y="13138"/>
                  <a:pt x="48369" y="13138"/>
                </a:cubicBezTo>
                <a:cubicBezTo>
                  <a:pt x="48287" y="13138"/>
                  <a:pt x="48209" y="13146"/>
                  <a:pt x="48134" y="13154"/>
                </a:cubicBezTo>
                <a:cubicBezTo>
                  <a:pt x="47962" y="13157"/>
                  <a:pt x="47791" y="13158"/>
                  <a:pt x="47619" y="13158"/>
                </a:cubicBezTo>
                <a:cubicBezTo>
                  <a:pt x="46598" y="13158"/>
                  <a:pt x="45577" y="13120"/>
                  <a:pt x="44556" y="13120"/>
                </a:cubicBezTo>
                <a:cubicBezTo>
                  <a:pt x="44248" y="13120"/>
                  <a:pt x="43940" y="13123"/>
                  <a:pt x="43632" y="13132"/>
                </a:cubicBezTo>
                <a:cubicBezTo>
                  <a:pt x="43570" y="13135"/>
                  <a:pt x="43509" y="13136"/>
                  <a:pt x="43447" y="13136"/>
                </a:cubicBezTo>
                <a:cubicBezTo>
                  <a:pt x="43129" y="13136"/>
                  <a:pt x="42811" y="13107"/>
                  <a:pt x="42492" y="13107"/>
                </a:cubicBezTo>
                <a:cubicBezTo>
                  <a:pt x="42343" y="13107"/>
                  <a:pt x="42193" y="13114"/>
                  <a:pt x="42043" y="13132"/>
                </a:cubicBezTo>
                <a:cubicBezTo>
                  <a:pt x="41997" y="13141"/>
                  <a:pt x="41951" y="13147"/>
                  <a:pt x="41906" y="13147"/>
                </a:cubicBezTo>
                <a:cubicBezTo>
                  <a:pt x="41841" y="13147"/>
                  <a:pt x="41776" y="13136"/>
                  <a:pt x="41712" y="13110"/>
                </a:cubicBezTo>
                <a:cubicBezTo>
                  <a:pt x="41624" y="13066"/>
                  <a:pt x="41535" y="13000"/>
                  <a:pt x="41469" y="12912"/>
                </a:cubicBezTo>
                <a:cubicBezTo>
                  <a:pt x="41425" y="12845"/>
                  <a:pt x="41447" y="12735"/>
                  <a:pt x="41425" y="12669"/>
                </a:cubicBezTo>
                <a:cubicBezTo>
                  <a:pt x="41383" y="12558"/>
                  <a:pt x="41342" y="12508"/>
                  <a:pt x="41246" y="12508"/>
                </a:cubicBezTo>
                <a:cubicBezTo>
                  <a:pt x="41189" y="12508"/>
                  <a:pt x="41112" y="12526"/>
                  <a:pt x="41006" y="12559"/>
                </a:cubicBezTo>
                <a:cubicBezTo>
                  <a:pt x="41050" y="12669"/>
                  <a:pt x="41116" y="12779"/>
                  <a:pt x="41160" y="12890"/>
                </a:cubicBezTo>
                <a:cubicBezTo>
                  <a:pt x="40851" y="12978"/>
                  <a:pt x="40586" y="13044"/>
                  <a:pt x="40321" y="13110"/>
                </a:cubicBezTo>
                <a:cubicBezTo>
                  <a:pt x="40275" y="13116"/>
                  <a:pt x="40231" y="13120"/>
                  <a:pt x="40189" y="13120"/>
                </a:cubicBezTo>
                <a:cubicBezTo>
                  <a:pt x="40070" y="13120"/>
                  <a:pt x="39973" y="13086"/>
                  <a:pt x="39924" y="12956"/>
                </a:cubicBezTo>
                <a:cubicBezTo>
                  <a:pt x="39946" y="12801"/>
                  <a:pt x="39968" y="12625"/>
                  <a:pt x="40012" y="12448"/>
                </a:cubicBezTo>
                <a:cubicBezTo>
                  <a:pt x="39792" y="12426"/>
                  <a:pt x="39615" y="12426"/>
                  <a:pt x="39439" y="12382"/>
                </a:cubicBezTo>
                <a:cubicBezTo>
                  <a:pt x="39372" y="12360"/>
                  <a:pt x="39284" y="12272"/>
                  <a:pt x="39262" y="12205"/>
                </a:cubicBezTo>
                <a:cubicBezTo>
                  <a:pt x="39262" y="12139"/>
                  <a:pt x="39306" y="12029"/>
                  <a:pt x="39372" y="11985"/>
                </a:cubicBezTo>
                <a:cubicBezTo>
                  <a:pt x="39610" y="11846"/>
                  <a:pt x="39884" y="11761"/>
                  <a:pt x="40161" y="11761"/>
                </a:cubicBezTo>
                <a:cubicBezTo>
                  <a:pt x="40192" y="11761"/>
                  <a:pt x="40224" y="11762"/>
                  <a:pt x="40255" y="11764"/>
                </a:cubicBezTo>
                <a:cubicBezTo>
                  <a:pt x="40326" y="11770"/>
                  <a:pt x="40397" y="11773"/>
                  <a:pt x="40469" y="11773"/>
                </a:cubicBezTo>
                <a:cubicBezTo>
                  <a:pt x="40640" y="11773"/>
                  <a:pt x="40812" y="11758"/>
                  <a:pt x="40984" y="11742"/>
                </a:cubicBezTo>
                <a:cubicBezTo>
                  <a:pt x="41160" y="11720"/>
                  <a:pt x="41337" y="11698"/>
                  <a:pt x="41513" y="11698"/>
                </a:cubicBezTo>
                <a:cubicBezTo>
                  <a:pt x="42058" y="11698"/>
                  <a:pt x="42602" y="11688"/>
                  <a:pt x="43146" y="11688"/>
                </a:cubicBezTo>
                <a:cubicBezTo>
                  <a:pt x="43419" y="11688"/>
                  <a:pt x="43691" y="11690"/>
                  <a:pt x="43963" y="11698"/>
                </a:cubicBezTo>
                <a:cubicBezTo>
                  <a:pt x="44470" y="11698"/>
                  <a:pt x="44956" y="11654"/>
                  <a:pt x="45464" y="11543"/>
                </a:cubicBezTo>
                <a:cubicBezTo>
                  <a:pt x="45508" y="11521"/>
                  <a:pt x="45552" y="11477"/>
                  <a:pt x="45662" y="11389"/>
                </a:cubicBezTo>
                <a:cubicBezTo>
                  <a:pt x="45508" y="11345"/>
                  <a:pt x="45397" y="11323"/>
                  <a:pt x="45309" y="11301"/>
                </a:cubicBezTo>
                <a:cubicBezTo>
                  <a:pt x="45177" y="11278"/>
                  <a:pt x="45044" y="11256"/>
                  <a:pt x="44934" y="11212"/>
                </a:cubicBezTo>
                <a:cubicBezTo>
                  <a:pt x="44890" y="11212"/>
                  <a:pt x="44846" y="11146"/>
                  <a:pt x="44846" y="11124"/>
                </a:cubicBezTo>
                <a:cubicBezTo>
                  <a:pt x="44868" y="11058"/>
                  <a:pt x="44890" y="10992"/>
                  <a:pt x="44934" y="10970"/>
                </a:cubicBezTo>
                <a:cubicBezTo>
                  <a:pt x="44999" y="10937"/>
                  <a:pt x="45063" y="10917"/>
                  <a:pt x="45128" y="10917"/>
                </a:cubicBezTo>
                <a:cubicBezTo>
                  <a:pt x="45151" y="10917"/>
                  <a:pt x="45175" y="10919"/>
                  <a:pt x="45199" y="10925"/>
                </a:cubicBezTo>
                <a:cubicBezTo>
                  <a:pt x="45375" y="10981"/>
                  <a:pt x="45557" y="11003"/>
                  <a:pt x="45742" y="11003"/>
                </a:cubicBezTo>
                <a:cubicBezTo>
                  <a:pt x="45927" y="11003"/>
                  <a:pt x="46115" y="10981"/>
                  <a:pt x="46302" y="10947"/>
                </a:cubicBezTo>
                <a:cubicBezTo>
                  <a:pt x="46348" y="10941"/>
                  <a:pt x="46397" y="10938"/>
                  <a:pt x="46447" y="10938"/>
                </a:cubicBezTo>
                <a:cubicBezTo>
                  <a:pt x="46569" y="10938"/>
                  <a:pt x="46701" y="10954"/>
                  <a:pt x="46810" y="10970"/>
                </a:cubicBezTo>
                <a:cubicBezTo>
                  <a:pt x="46942" y="10992"/>
                  <a:pt x="47053" y="11080"/>
                  <a:pt x="47163" y="11146"/>
                </a:cubicBezTo>
                <a:cubicBezTo>
                  <a:pt x="47229" y="11212"/>
                  <a:pt x="47273" y="11323"/>
                  <a:pt x="47362" y="11455"/>
                </a:cubicBezTo>
                <a:cubicBezTo>
                  <a:pt x="47560" y="11212"/>
                  <a:pt x="47715" y="11014"/>
                  <a:pt x="47980" y="10947"/>
                </a:cubicBezTo>
                <a:cubicBezTo>
                  <a:pt x="48028" y="10935"/>
                  <a:pt x="48073" y="10930"/>
                  <a:pt x="48115" y="10930"/>
                </a:cubicBezTo>
                <a:cubicBezTo>
                  <a:pt x="48382" y="10930"/>
                  <a:pt x="48542" y="11148"/>
                  <a:pt x="48752" y="11301"/>
                </a:cubicBezTo>
                <a:cubicBezTo>
                  <a:pt x="48957" y="11109"/>
                  <a:pt x="49189" y="11045"/>
                  <a:pt x="49429" y="11045"/>
                </a:cubicBezTo>
                <a:cubicBezTo>
                  <a:pt x="49576" y="11045"/>
                  <a:pt x="49727" y="11068"/>
                  <a:pt x="49878" y="11102"/>
                </a:cubicBezTo>
                <a:cubicBezTo>
                  <a:pt x="50070" y="11140"/>
                  <a:pt x="50262" y="11164"/>
                  <a:pt x="50455" y="11164"/>
                </a:cubicBezTo>
                <a:cubicBezTo>
                  <a:pt x="50593" y="11164"/>
                  <a:pt x="50732" y="11152"/>
                  <a:pt x="50871" y="11124"/>
                </a:cubicBezTo>
                <a:cubicBezTo>
                  <a:pt x="50937" y="11104"/>
                  <a:pt x="51000" y="11094"/>
                  <a:pt x="51059" y="11094"/>
                </a:cubicBezTo>
                <a:cubicBezTo>
                  <a:pt x="51257" y="11094"/>
                  <a:pt x="51419" y="11202"/>
                  <a:pt x="51555" y="11389"/>
                </a:cubicBezTo>
                <a:cubicBezTo>
                  <a:pt x="51687" y="11565"/>
                  <a:pt x="51820" y="11786"/>
                  <a:pt x="52107" y="11852"/>
                </a:cubicBezTo>
                <a:cubicBezTo>
                  <a:pt x="52129" y="11764"/>
                  <a:pt x="52129" y="11698"/>
                  <a:pt x="52129" y="11632"/>
                </a:cubicBezTo>
                <a:cubicBezTo>
                  <a:pt x="52129" y="11301"/>
                  <a:pt x="52173" y="11212"/>
                  <a:pt x="52438" y="11190"/>
                </a:cubicBezTo>
                <a:cubicBezTo>
                  <a:pt x="52618" y="11174"/>
                  <a:pt x="52799" y="11153"/>
                  <a:pt x="52975" y="11153"/>
                </a:cubicBezTo>
                <a:cubicBezTo>
                  <a:pt x="53293" y="11153"/>
                  <a:pt x="53594" y="11223"/>
                  <a:pt x="53850" y="11521"/>
                </a:cubicBezTo>
                <a:cubicBezTo>
                  <a:pt x="54085" y="11247"/>
                  <a:pt x="54354" y="11164"/>
                  <a:pt x="54658" y="11164"/>
                </a:cubicBezTo>
                <a:cubicBezTo>
                  <a:pt x="54697" y="11164"/>
                  <a:pt x="54737" y="11166"/>
                  <a:pt x="54777" y="11168"/>
                </a:cubicBezTo>
                <a:cubicBezTo>
                  <a:pt x="55020" y="11190"/>
                  <a:pt x="55262" y="11190"/>
                  <a:pt x="55483" y="11234"/>
                </a:cubicBezTo>
                <a:cubicBezTo>
                  <a:pt x="55770" y="11301"/>
                  <a:pt x="56035" y="11389"/>
                  <a:pt x="56366" y="11455"/>
                </a:cubicBezTo>
                <a:cubicBezTo>
                  <a:pt x="56636" y="11185"/>
                  <a:pt x="56991" y="11168"/>
                  <a:pt x="57357" y="11168"/>
                </a:cubicBezTo>
                <a:cubicBezTo>
                  <a:pt x="57409" y="11168"/>
                  <a:pt x="57461" y="11168"/>
                  <a:pt x="57514" y="11168"/>
                </a:cubicBezTo>
                <a:lnTo>
                  <a:pt x="58838" y="11168"/>
                </a:lnTo>
                <a:cubicBezTo>
                  <a:pt x="59412" y="11168"/>
                  <a:pt x="59412" y="11168"/>
                  <a:pt x="59875" y="11543"/>
                </a:cubicBezTo>
                <a:cubicBezTo>
                  <a:pt x="60007" y="11278"/>
                  <a:pt x="60162" y="11058"/>
                  <a:pt x="60493" y="11036"/>
                </a:cubicBezTo>
                <a:cubicBezTo>
                  <a:pt x="61287" y="10992"/>
                  <a:pt x="62082" y="10925"/>
                  <a:pt x="62876" y="10903"/>
                </a:cubicBezTo>
                <a:cubicBezTo>
                  <a:pt x="63318" y="10903"/>
                  <a:pt x="63649" y="10793"/>
                  <a:pt x="63781" y="10329"/>
                </a:cubicBezTo>
                <a:cubicBezTo>
                  <a:pt x="63781" y="10263"/>
                  <a:pt x="63847" y="10219"/>
                  <a:pt x="63914" y="10153"/>
                </a:cubicBezTo>
                <a:cubicBezTo>
                  <a:pt x="64024" y="10153"/>
                  <a:pt x="64156" y="10109"/>
                  <a:pt x="64289" y="10109"/>
                </a:cubicBezTo>
                <a:cubicBezTo>
                  <a:pt x="64357" y="10111"/>
                  <a:pt x="64425" y="10112"/>
                  <a:pt x="64493" y="10112"/>
                </a:cubicBezTo>
                <a:cubicBezTo>
                  <a:pt x="64981" y="10112"/>
                  <a:pt x="65469" y="10065"/>
                  <a:pt x="65957" y="10065"/>
                </a:cubicBezTo>
                <a:cubicBezTo>
                  <a:pt x="66129" y="10065"/>
                  <a:pt x="66302" y="10071"/>
                  <a:pt x="66474" y="10087"/>
                </a:cubicBezTo>
                <a:cubicBezTo>
                  <a:pt x="66729" y="10115"/>
                  <a:pt x="66984" y="10123"/>
                  <a:pt x="67240" y="10123"/>
                </a:cubicBezTo>
                <a:cubicBezTo>
                  <a:pt x="67580" y="10123"/>
                  <a:pt x="67921" y="10109"/>
                  <a:pt x="68261" y="10109"/>
                </a:cubicBezTo>
                <a:cubicBezTo>
                  <a:pt x="68289" y="10108"/>
                  <a:pt x="68316" y="10107"/>
                  <a:pt x="68343" y="10107"/>
                </a:cubicBezTo>
                <a:cubicBezTo>
                  <a:pt x="68784" y="10107"/>
                  <a:pt x="69236" y="10227"/>
                  <a:pt x="69691" y="10227"/>
                </a:cubicBezTo>
                <a:cubicBezTo>
                  <a:pt x="69847" y="10227"/>
                  <a:pt x="70003" y="10213"/>
                  <a:pt x="70159" y="10175"/>
                </a:cubicBezTo>
                <a:cubicBezTo>
                  <a:pt x="71263" y="10241"/>
                  <a:pt x="72388" y="10352"/>
                  <a:pt x="73514" y="10352"/>
                </a:cubicBezTo>
                <a:cubicBezTo>
                  <a:pt x="74397" y="10374"/>
                  <a:pt x="75279" y="10484"/>
                  <a:pt x="76140" y="10550"/>
                </a:cubicBezTo>
                <a:cubicBezTo>
                  <a:pt x="76736" y="10594"/>
                  <a:pt x="77332" y="10638"/>
                  <a:pt x="77928" y="10638"/>
                </a:cubicBezTo>
                <a:cubicBezTo>
                  <a:pt x="78266" y="10638"/>
                  <a:pt x="78605" y="10619"/>
                  <a:pt x="78943" y="10619"/>
                </a:cubicBezTo>
                <a:cubicBezTo>
                  <a:pt x="79112" y="10619"/>
                  <a:pt x="79281" y="10624"/>
                  <a:pt x="79451" y="10638"/>
                </a:cubicBezTo>
                <a:cubicBezTo>
                  <a:pt x="80574" y="10763"/>
                  <a:pt x="81716" y="10927"/>
                  <a:pt x="82860" y="10927"/>
                </a:cubicBezTo>
                <a:cubicBezTo>
                  <a:pt x="82930" y="10927"/>
                  <a:pt x="83000" y="10927"/>
                  <a:pt x="83070" y="10925"/>
                </a:cubicBezTo>
                <a:cubicBezTo>
                  <a:pt x="83088" y="10921"/>
                  <a:pt x="83105" y="10919"/>
                  <a:pt x="83123" y="10919"/>
                </a:cubicBezTo>
                <a:cubicBezTo>
                  <a:pt x="83194" y="10919"/>
                  <a:pt x="83264" y="10947"/>
                  <a:pt x="83335" y="10947"/>
                </a:cubicBezTo>
                <a:cubicBezTo>
                  <a:pt x="83622" y="10992"/>
                  <a:pt x="83909" y="11014"/>
                  <a:pt x="84195" y="11036"/>
                </a:cubicBezTo>
                <a:cubicBezTo>
                  <a:pt x="84469" y="11071"/>
                  <a:pt x="84746" y="11075"/>
                  <a:pt x="85026" y="11075"/>
                </a:cubicBezTo>
                <a:cubicBezTo>
                  <a:pt x="85095" y="11075"/>
                  <a:pt x="85165" y="11074"/>
                  <a:pt x="85236" y="11074"/>
                </a:cubicBezTo>
                <a:cubicBezTo>
                  <a:pt x="85586" y="11074"/>
                  <a:pt x="85939" y="11080"/>
                  <a:pt x="86292" y="11146"/>
                </a:cubicBezTo>
                <a:cubicBezTo>
                  <a:pt x="86380" y="11161"/>
                  <a:pt x="86474" y="11166"/>
                  <a:pt x="86569" y="11166"/>
                </a:cubicBezTo>
                <a:cubicBezTo>
                  <a:pt x="86760" y="11166"/>
                  <a:pt x="86962" y="11146"/>
                  <a:pt x="87153" y="11146"/>
                </a:cubicBezTo>
                <a:cubicBezTo>
                  <a:pt x="87175" y="11146"/>
                  <a:pt x="87219" y="11102"/>
                  <a:pt x="87285" y="11036"/>
                </a:cubicBezTo>
                <a:cubicBezTo>
                  <a:pt x="87197" y="10992"/>
                  <a:pt x="87131" y="10947"/>
                  <a:pt x="87042" y="10925"/>
                </a:cubicBezTo>
                <a:cubicBezTo>
                  <a:pt x="86579" y="10859"/>
                  <a:pt x="86138" y="10815"/>
                  <a:pt x="85674" y="10771"/>
                </a:cubicBezTo>
                <a:cubicBezTo>
                  <a:pt x="85343" y="10749"/>
                  <a:pt x="85012" y="10749"/>
                  <a:pt x="84681" y="10749"/>
                </a:cubicBezTo>
                <a:cubicBezTo>
                  <a:pt x="84372" y="10749"/>
                  <a:pt x="84063" y="10749"/>
                  <a:pt x="83754" y="10705"/>
                </a:cubicBezTo>
                <a:cubicBezTo>
                  <a:pt x="82893" y="10638"/>
                  <a:pt x="82055" y="10572"/>
                  <a:pt x="81194" y="10506"/>
                </a:cubicBezTo>
                <a:cubicBezTo>
                  <a:pt x="80907" y="10484"/>
                  <a:pt x="80620" y="10462"/>
                  <a:pt x="80355" y="10352"/>
                </a:cubicBezTo>
                <a:cubicBezTo>
                  <a:pt x="80157" y="10263"/>
                  <a:pt x="79914" y="10263"/>
                  <a:pt x="79715" y="10241"/>
                </a:cubicBezTo>
                <a:cubicBezTo>
                  <a:pt x="79660" y="10236"/>
                  <a:pt x="79604" y="10235"/>
                  <a:pt x="79548" y="10235"/>
                </a:cubicBezTo>
                <a:cubicBezTo>
                  <a:pt x="79447" y="10235"/>
                  <a:pt x="79345" y="10240"/>
                  <a:pt x="79246" y="10240"/>
                </a:cubicBezTo>
                <a:cubicBezTo>
                  <a:pt x="79156" y="10240"/>
                  <a:pt x="79069" y="10235"/>
                  <a:pt x="78987" y="10219"/>
                </a:cubicBezTo>
                <a:cubicBezTo>
                  <a:pt x="78511" y="10124"/>
                  <a:pt x="78035" y="10106"/>
                  <a:pt x="77558" y="10106"/>
                </a:cubicBezTo>
                <a:cubicBezTo>
                  <a:pt x="77265" y="10106"/>
                  <a:pt x="76971" y="10113"/>
                  <a:pt x="76677" y="10113"/>
                </a:cubicBezTo>
                <a:cubicBezTo>
                  <a:pt x="76564" y="10113"/>
                  <a:pt x="76452" y="10112"/>
                  <a:pt x="76339" y="10109"/>
                </a:cubicBezTo>
                <a:cubicBezTo>
                  <a:pt x="76008" y="10087"/>
                  <a:pt x="75677" y="10109"/>
                  <a:pt x="75346" y="10065"/>
                </a:cubicBezTo>
                <a:cubicBezTo>
                  <a:pt x="74799" y="9965"/>
                  <a:pt x="74253" y="9953"/>
                  <a:pt x="73707" y="9953"/>
                </a:cubicBezTo>
                <a:cubicBezTo>
                  <a:pt x="73525" y="9953"/>
                  <a:pt x="73343" y="9954"/>
                  <a:pt x="73161" y="9954"/>
                </a:cubicBezTo>
                <a:cubicBezTo>
                  <a:pt x="72940" y="9954"/>
                  <a:pt x="72697" y="9932"/>
                  <a:pt x="72455" y="9910"/>
                </a:cubicBezTo>
                <a:cubicBezTo>
                  <a:pt x="72168" y="9888"/>
                  <a:pt x="71881" y="9866"/>
                  <a:pt x="71594" y="9844"/>
                </a:cubicBezTo>
                <a:cubicBezTo>
                  <a:pt x="70645" y="9778"/>
                  <a:pt x="69696" y="9734"/>
                  <a:pt x="68747" y="9689"/>
                </a:cubicBezTo>
                <a:cubicBezTo>
                  <a:pt x="68659" y="9689"/>
                  <a:pt x="68570" y="9667"/>
                  <a:pt x="68482" y="9645"/>
                </a:cubicBezTo>
                <a:cubicBezTo>
                  <a:pt x="68372" y="9623"/>
                  <a:pt x="68217" y="9601"/>
                  <a:pt x="68129" y="9535"/>
                </a:cubicBezTo>
                <a:cubicBezTo>
                  <a:pt x="68019" y="9447"/>
                  <a:pt x="67952" y="9292"/>
                  <a:pt x="67864" y="9182"/>
                </a:cubicBezTo>
                <a:cubicBezTo>
                  <a:pt x="67474" y="9517"/>
                  <a:pt x="67396" y="9585"/>
                  <a:pt x="67025" y="9585"/>
                </a:cubicBezTo>
                <a:cubicBezTo>
                  <a:pt x="66956" y="9585"/>
                  <a:pt x="66876" y="9583"/>
                  <a:pt x="66783" y="9579"/>
                </a:cubicBezTo>
                <a:cubicBezTo>
                  <a:pt x="66739" y="9557"/>
                  <a:pt x="66694" y="9557"/>
                  <a:pt x="66650" y="9557"/>
                </a:cubicBezTo>
                <a:cubicBezTo>
                  <a:pt x="65879" y="9503"/>
                  <a:pt x="65093" y="9435"/>
                  <a:pt x="64304" y="9435"/>
                </a:cubicBezTo>
                <a:cubicBezTo>
                  <a:pt x="64123" y="9435"/>
                  <a:pt x="63941" y="9438"/>
                  <a:pt x="63759" y="9447"/>
                </a:cubicBezTo>
                <a:cubicBezTo>
                  <a:pt x="63649" y="9447"/>
                  <a:pt x="63538" y="9447"/>
                  <a:pt x="63428" y="9425"/>
                </a:cubicBezTo>
                <a:cubicBezTo>
                  <a:pt x="63318" y="9425"/>
                  <a:pt x="63207" y="9425"/>
                  <a:pt x="63185" y="9270"/>
                </a:cubicBezTo>
                <a:cubicBezTo>
                  <a:pt x="63459" y="8841"/>
                  <a:pt x="63835" y="8619"/>
                  <a:pt x="64300" y="8619"/>
                </a:cubicBezTo>
                <a:cubicBezTo>
                  <a:pt x="64361" y="8619"/>
                  <a:pt x="64424" y="8622"/>
                  <a:pt x="64487" y="8630"/>
                </a:cubicBezTo>
                <a:cubicBezTo>
                  <a:pt x="64576" y="8476"/>
                  <a:pt x="64642" y="8387"/>
                  <a:pt x="64686" y="8277"/>
                </a:cubicBezTo>
                <a:cubicBezTo>
                  <a:pt x="64798" y="8267"/>
                  <a:pt x="64906" y="8252"/>
                  <a:pt x="65011" y="8252"/>
                </a:cubicBezTo>
                <a:cubicBezTo>
                  <a:pt x="65133" y="8252"/>
                  <a:pt x="65252" y="8272"/>
                  <a:pt x="65370" y="8343"/>
                </a:cubicBezTo>
                <a:cubicBezTo>
                  <a:pt x="65348" y="8432"/>
                  <a:pt x="65326" y="8476"/>
                  <a:pt x="65304" y="8542"/>
                </a:cubicBezTo>
                <a:cubicBezTo>
                  <a:pt x="65260" y="8674"/>
                  <a:pt x="65304" y="8763"/>
                  <a:pt x="65414" y="8807"/>
                </a:cubicBezTo>
                <a:cubicBezTo>
                  <a:pt x="65459" y="8818"/>
                  <a:pt x="65514" y="8823"/>
                  <a:pt x="65569" y="8823"/>
                </a:cubicBezTo>
                <a:cubicBezTo>
                  <a:pt x="65624" y="8823"/>
                  <a:pt x="65679" y="8818"/>
                  <a:pt x="65723" y="8807"/>
                </a:cubicBezTo>
                <a:cubicBezTo>
                  <a:pt x="65790" y="8763"/>
                  <a:pt x="65856" y="8674"/>
                  <a:pt x="65878" y="8608"/>
                </a:cubicBezTo>
                <a:cubicBezTo>
                  <a:pt x="66003" y="8270"/>
                  <a:pt x="66228" y="8147"/>
                  <a:pt x="66519" y="8147"/>
                </a:cubicBezTo>
                <a:cubicBezTo>
                  <a:pt x="66589" y="8147"/>
                  <a:pt x="66662" y="8154"/>
                  <a:pt x="66739" y="8167"/>
                </a:cubicBezTo>
                <a:cubicBezTo>
                  <a:pt x="66814" y="8167"/>
                  <a:pt x="66904" y="8181"/>
                  <a:pt x="66992" y="8181"/>
                </a:cubicBezTo>
                <a:cubicBezTo>
                  <a:pt x="67058" y="8181"/>
                  <a:pt x="67123" y="8173"/>
                  <a:pt x="67180" y="8145"/>
                </a:cubicBezTo>
                <a:cubicBezTo>
                  <a:pt x="67395" y="8049"/>
                  <a:pt x="67605" y="8011"/>
                  <a:pt x="67814" y="8011"/>
                </a:cubicBezTo>
                <a:cubicBezTo>
                  <a:pt x="67991" y="8011"/>
                  <a:pt x="68168" y="8038"/>
                  <a:pt x="68350" y="8078"/>
                </a:cubicBezTo>
                <a:cubicBezTo>
                  <a:pt x="68504" y="8123"/>
                  <a:pt x="68703" y="8123"/>
                  <a:pt x="68879" y="8123"/>
                </a:cubicBezTo>
                <a:cubicBezTo>
                  <a:pt x="69005" y="8113"/>
                  <a:pt x="69131" y="8109"/>
                  <a:pt x="69257" y="8109"/>
                </a:cubicBezTo>
                <a:cubicBezTo>
                  <a:pt x="69746" y="8109"/>
                  <a:pt x="70231" y="8169"/>
                  <a:pt x="70719" y="8169"/>
                </a:cubicBezTo>
                <a:cubicBezTo>
                  <a:pt x="70936" y="8169"/>
                  <a:pt x="71154" y="8157"/>
                  <a:pt x="71373" y="8123"/>
                </a:cubicBezTo>
                <a:cubicBezTo>
                  <a:pt x="71404" y="8118"/>
                  <a:pt x="71435" y="8116"/>
                  <a:pt x="71466" y="8116"/>
                </a:cubicBezTo>
                <a:cubicBezTo>
                  <a:pt x="71589" y="8116"/>
                  <a:pt x="71713" y="8145"/>
                  <a:pt x="71837" y="8145"/>
                </a:cubicBezTo>
                <a:cubicBezTo>
                  <a:pt x="72499" y="8211"/>
                  <a:pt x="73161" y="8255"/>
                  <a:pt x="73823" y="8299"/>
                </a:cubicBezTo>
                <a:cubicBezTo>
                  <a:pt x="73849" y="8306"/>
                  <a:pt x="73875" y="8308"/>
                  <a:pt x="73900" y="8308"/>
                </a:cubicBezTo>
                <a:cubicBezTo>
                  <a:pt x="73961" y="8308"/>
                  <a:pt x="74019" y="8293"/>
                  <a:pt x="74066" y="8277"/>
                </a:cubicBezTo>
                <a:cubicBezTo>
                  <a:pt x="74228" y="8234"/>
                  <a:pt x="74391" y="8218"/>
                  <a:pt x="74553" y="8218"/>
                </a:cubicBezTo>
                <a:cubicBezTo>
                  <a:pt x="74810" y="8218"/>
                  <a:pt x="75067" y="8259"/>
                  <a:pt x="75324" y="8299"/>
                </a:cubicBezTo>
                <a:cubicBezTo>
                  <a:pt x="75464" y="8312"/>
                  <a:pt x="75597" y="8325"/>
                  <a:pt x="75730" y="8325"/>
                </a:cubicBezTo>
                <a:cubicBezTo>
                  <a:pt x="75829" y="8325"/>
                  <a:pt x="75927" y="8318"/>
                  <a:pt x="76030" y="8299"/>
                </a:cubicBezTo>
                <a:cubicBezTo>
                  <a:pt x="76173" y="8269"/>
                  <a:pt x="76312" y="8254"/>
                  <a:pt x="76448" y="8254"/>
                </a:cubicBezTo>
                <a:cubicBezTo>
                  <a:pt x="76817" y="8254"/>
                  <a:pt x="77158" y="8366"/>
                  <a:pt x="77464" y="8608"/>
                </a:cubicBezTo>
                <a:cubicBezTo>
                  <a:pt x="77553" y="8674"/>
                  <a:pt x="77641" y="8718"/>
                  <a:pt x="77773" y="8785"/>
                </a:cubicBezTo>
                <a:cubicBezTo>
                  <a:pt x="77965" y="8459"/>
                  <a:pt x="78240" y="8383"/>
                  <a:pt x="78554" y="8383"/>
                </a:cubicBezTo>
                <a:cubicBezTo>
                  <a:pt x="78602" y="8383"/>
                  <a:pt x="78651" y="8384"/>
                  <a:pt x="78700" y="8387"/>
                </a:cubicBezTo>
                <a:cubicBezTo>
                  <a:pt x="79406" y="8409"/>
                  <a:pt x="80113" y="8365"/>
                  <a:pt x="80819" y="8454"/>
                </a:cubicBezTo>
                <a:cubicBezTo>
                  <a:pt x="81790" y="8564"/>
                  <a:pt x="82783" y="8630"/>
                  <a:pt x="83754" y="8851"/>
                </a:cubicBezTo>
                <a:cubicBezTo>
                  <a:pt x="83798" y="8851"/>
                  <a:pt x="83842" y="8829"/>
                  <a:pt x="83887" y="8829"/>
                </a:cubicBezTo>
                <a:cubicBezTo>
                  <a:pt x="83931" y="8740"/>
                  <a:pt x="83997" y="8652"/>
                  <a:pt x="84063" y="8542"/>
                </a:cubicBezTo>
                <a:cubicBezTo>
                  <a:pt x="84328" y="8564"/>
                  <a:pt x="84615" y="8630"/>
                  <a:pt x="84902" y="8630"/>
                </a:cubicBezTo>
                <a:cubicBezTo>
                  <a:pt x="85211" y="8652"/>
                  <a:pt x="85498" y="8740"/>
                  <a:pt x="85784" y="8895"/>
                </a:cubicBezTo>
                <a:cubicBezTo>
                  <a:pt x="86077" y="9057"/>
                  <a:pt x="86405" y="9112"/>
                  <a:pt x="86743" y="9112"/>
                </a:cubicBezTo>
                <a:cubicBezTo>
                  <a:pt x="86864" y="9112"/>
                  <a:pt x="86986" y="9105"/>
                  <a:pt x="87109" y="9094"/>
                </a:cubicBezTo>
                <a:cubicBezTo>
                  <a:pt x="87175" y="8895"/>
                  <a:pt x="87219" y="8740"/>
                  <a:pt x="87263" y="8586"/>
                </a:cubicBezTo>
                <a:cubicBezTo>
                  <a:pt x="87506" y="8520"/>
                  <a:pt x="87727" y="8476"/>
                  <a:pt x="87925" y="8409"/>
                </a:cubicBezTo>
                <a:cubicBezTo>
                  <a:pt x="87991" y="8233"/>
                  <a:pt x="88036" y="8034"/>
                  <a:pt x="88124" y="7902"/>
                </a:cubicBezTo>
                <a:cubicBezTo>
                  <a:pt x="88212" y="7747"/>
                  <a:pt x="88389" y="7659"/>
                  <a:pt x="88499" y="7527"/>
                </a:cubicBezTo>
                <a:cubicBezTo>
                  <a:pt x="88565" y="7416"/>
                  <a:pt x="88587" y="7284"/>
                  <a:pt x="88654" y="7174"/>
                </a:cubicBezTo>
                <a:cubicBezTo>
                  <a:pt x="88698" y="7085"/>
                  <a:pt x="88764" y="6997"/>
                  <a:pt x="88852" y="6953"/>
                </a:cubicBezTo>
                <a:cubicBezTo>
                  <a:pt x="88940" y="6887"/>
                  <a:pt x="89073" y="6909"/>
                  <a:pt x="89029" y="6710"/>
                </a:cubicBezTo>
                <a:cubicBezTo>
                  <a:pt x="88720" y="6578"/>
                  <a:pt x="88389" y="6445"/>
                  <a:pt x="88234" y="6092"/>
                </a:cubicBezTo>
                <a:cubicBezTo>
                  <a:pt x="88300" y="5916"/>
                  <a:pt x="88367" y="5761"/>
                  <a:pt x="88433" y="5585"/>
                </a:cubicBezTo>
                <a:cubicBezTo>
                  <a:pt x="88146" y="5386"/>
                  <a:pt x="87837" y="5364"/>
                  <a:pt x="87550" y="5276"/>
                </a:cubicBezTo>
                <a:cubicBezTo>
                  <a:pt x="87285" y="5209"/>
                  <a:pt x="87020" y="5143"/>
                  <a:pt x="86866" y="4922"/>
                </a:cubicBezTo>
                <a:cubicBezTo>
                  <a:pt x="86689" y="4680"/>
                  <a:pt x="86447" y="4613"/>
                  <a:pt x="86160" y="4591"/>
                </a:cubicBezTo>
                <a:cubicBezTo>
                  <a:pt x="85961" y="4591"/>
                  <a:pt x="85696" y="4547"/>
                  <a:pt x="85542" y="4415"/>
                </a:cubicBezTo>
                <a:cubicBezTo>
                  <a:pt x="85359" y="4262"/>
                  <a:pt x="85165" y="4215"/>
                  <a:pt x="84968" y="4215"/>
                </a:cubicBezTo>
                <a:cubicBezTo>
                  <a:pt x="84880" y="4215"/>
                  <a:pt x="84792" y="4225"/>
                  <a:pt x="84703" y="4238"/>
                </a:cubicBezTo>
                <a:cubicBezTo>
                  <a:pt x="84451" y="4000"/>
                  <a:pt x="84351" y="3905"/>
                  <a:pt x="84201" y="3905"/>
                </a:cubicBezTo>
                <a:cubicBezTo>
                  <a:pt x="84101" y="3905"/>
                  <a:pt x="83979" y="3947"/>
                  <a:pt x="83776" y="4018"/>
                </a:cubicBezTo>
                <a:cubicBezTo>
                  <a:pt x="83732" y="4040"/>
                  <a:pt x="83688" y="4062"/>
                  <a:pt x="83644" y="4062"/>
                </a:cubicBezTo>
                <a:cubicBezTo>
                  <a:pt x="83578" y="4062"/>
                  <a:pt x="83511" y="4062"/>
                  <a:pt x="83445" y="4040"/>
                </a:cubicBezTo>
                <a:cubicBezTo>
                  <a:pt x="83379" y="3885"/>
                  <a:pt x="83313" y="3731"/>
                  <a:pt x="83247" y="3532"/>
                </a:cubicBezTo>
                <a:cubicBezTo>
                  <a:pt x="83026" y="3510"/>
                  <a:pt x="82805" y="3488"/>
                  <a:pt x="82584" y="3488"/>
                </a:cubicBezTo>
                <a:cubicBezTo>
                  <a:pt x="82441" y="3477"/>
                  <a:pt x="82298" y="3477"/>
                  <a:pt x="82154" y="3477"/>
                </a:cubicBezTo>
                <a:cubicBezTo>
                  <a:pt x="82011" y="3477"/>
                  <a:pt x="81867" y="3477"/>
                  <a:pt x="81724" y="3466"/>
                </a:cubicBezTo>
                <a:cubicBezTo>
                  <a:pt x="80951" y="3400"/>
                  <a:pt x="80201" y="3311"/>
                  <a:pt x="79428" y="3223"/>
                </a:cubicBezTo>
                <a:cubicBezTo>
                  <a:pt x="79075" y="3179"/>
                  <a:pt x="78722" y="3135"/>
                  <a:pt x="78369" y="3091"/>
                </a:cubicBezTo>
                <a:cubicBezTo>
                  <a:pt x="77839" y="3047"/>
                  <a:pt x="77310" y="3002"/>
                  <a:pt x="76802" y="2936"/>
                </a:cubicBezTo>
                <a:cubicBezTo>
                  <a:pt x="76668" y="2915"/>
                  <a:pt x="76534" y="2909"/>
                  <a:pt x="76401" y="2909"/>
                </a:cubicBezTo>
                <a:cubicBezTo>
                  <a:pt x="76242" y="2909"/>
                  <a:pt x="76083" y="2917"/>
                  <a:pt x="75926" y="2917"/>
                </a:cubicBezTo>
                <a:cubicBezTo>
                  <a:pt x="75670" y="2917"/>
                  <a:pt x="75417" y="2895"/>
                  <a:pt x="75169" y="2782"/>
                </a:cubicBezTo>
                <a:cubicBezTo>
                  <a:pt x="75147" y="2771"/>
                  <a:pt x="75122" y="2767"/>
                  <a:pt x="75096" y="2767"/>
                </a:cubicBezTo>
                <a:cubicBezTo>
                  <a:pt x="75016" y="2767"/>
                  <a:pt x="74921" y="2804"/>
                  <a:pt x="74838" y="2804"/>
                </a:cubicBezTo>
                <a:cubicBezTo>
                  <a:pt x="74551" y="2804"/>
                  <a:pt x="74264" y="2809"/>
                  <a:pt x="73977" y="2809"/>
                </a:cubicBezTo>
                <a:cubicBezTo>
                  <a:pt x="73690" y="2809"/>
                  <a:pt x="73404" y="2804"/>
                  <a:pt x="73117" y="2782"/>
                </a:cubicBezTo>
                <a:cubicBezTo>
                  <a:pt x="72465" y="2705"/>
                  <a:pt x="71830" y="2645"/>
                  <a:pt x="71183" y="2645"/>
                </a:cubicBezTo>
                <a:cubicBezTo>
                  <a:pt x="71085" y="2645"/>
                  <a:pt x="70986" y="2646"/>
                  <a:pt x="70888" y="2649"/>
                </a:cubicBezTo>
                <a:cubicBezTo>
                  <a:pt x="70667" y="2649"/>
                  <a:pt x="70446" y="2627"/>
                  <a:pt x="70226" y="2605"/>
                </a:cubicBezTo>
                <a:cubicBezTo>
                  <a:pt x="69674" y="2583"/>
                  <a:pt x="69122" y="2539"/>
                  <a:pt x="68570" y="2539"/>
                </a:cubicBezTo>
                <a:cubicBezTo>
                  <a:pt x="68195" y="2539"/>
                  <a:pt x="67842" y="2517"/>
                  <a:pt x="67467" y="2451"/>
                </a:cubicBezTo>
                <a:cubicBezTo>
                  <a:pt x="67393" y="2438"/>
                  <a:pt x="67318" y="2432"/>
                  <a:pt x="67243" y="2432"/>
                </a:cubicBezTo>
                <a:cubicBezTo>
                  <a:pt x="66935" y="2432"/>
                  <a:pt x="66616" y="2521"/>
                  <a:pt x="66297" y="2539"/>
                </a:cubicBezTo>
                <a:cubicBezTo>
                  <a:pt x="66268" y="2546"/>
                  <a:pt x="66238" y="2549"/>
                  <a:pt x="66209" y="2549"/>
                </a:cubicBezTo>
                <a:cubicBezTo>
                  <a:pt x="66150" y="2549"/>
                  <a:pt x="66091" y="2539"/>
                  <a:pt x="66032" y="2539"/>
                </a:cubicBezTo>
                <a:cubicBezTo>
                  <a:pt x="65481" y="2495"/>
                  <a:pt x="64929" y="2473"/>
                  <a:pt x="64377" y="2429"/>
                </a:cubicBezTo>
                <a:cubicBezTo>
                  <a:pt x="64156" y="2407"/>
                  <a:pt x="63914" y="2362"/>
                  <a:pt x="63671" y="2296"/>
                </a:cubicBezTo>
                <a:cubicBezTo>
                  <a:pt x="63583" y="2263"/>
                  <a:pt x="63500" y="2247"/>
                  <a:pt x="63417" y="2247"/>
                </a:cubicBezTo>
                <a:cubicBezTo>
                  <a:pt x="63334" y="2247"/>
                  <a:pt x="63252" y="2263"/>
                  <a:pt x="63163" y="2296"/>
                </a:cubicBezTo>
                <a:cubicBezTo>
                  <a:pt x="63029" y="2367"/>
                  <a:pt x="62897" y="2399"/>
                  <a:pt x="62770" y="2399"/>
                </a:cubicBezTo>
                <a:cubicBezTo>
                  <a:pt x="62541" y="2399"/>
                  <a:pt x="62324" y="2298"/>
                  <a:pt x="62126" y="2142"/>
                </a:cubicBezTo>
                <a:cubicBezTo>
                  <a:pt x="62016" y="2053"/>
                  <a:pt x="61905" y="1965"/>
                  <a:pt x="61817" y="1899"/>
                </a:cubicBezTo>
                <a:cubicBezTo>
                  <a:pt x="61705" y="2156"/>
                  <a:pt x="61662" y="2237"/>
                  <a:pt x="61537" y="2237"/>
                </a:cubicBezTo>
                <a:cubicBezTo>
                  <a:pt x="61490" y="2237"/>
                  <a:pt x="61432" y="2226"/>
                  <a:pt x="61354" y="2208"/>
                </a:cubicBezTo>
                <a:cubicBezTo>
                  <a:pt x="61221" y="2164"/>
                  <a:pt x="61067" y="2120"/>
                  <a:pt x="60912" y="2098"/>
                </a:cubicBezTo>
                <a:cubicBezTo>
                  <a:pt x="60316" y="2031"/>
                  <a:pt x="59698" y="1987"/>
                  <a:pt x="59080" y="1877"/>
                </a:cubicBezTo>
                <a:cubicBezTo>
                  <a:pt x="58800" y="1839"/>
                  <a:pt x="58520" y="1800"/>
                  <a:pt x="58235" y="1800"/>
                </a:cubicBezTo>
                <a:cubicBezTo>
                  <a:pt x="58027" y="1800"/>
                  <a:pt x="57816" y="1821"/>
                  <a:pt x="57602" y="1877"/>
                </a:cubicBezTo>
                <a:cubicBezTo>
                  <a:pt x="57403" y="1943"/>
                  <a:pt x="57160" y="1943"/>
                  <a:pt x="56940" y="1965"/>
                </a:cubicBezTo>
                <a:cubicBezTo>
                  <a:pt x="56890" y="1971"/>
                  <a:pt x="56839" y="1975"/>
                  <a:pt x="56789" y="1975"/>
                </a:cubicBezTo>
                <a:cubicBezTo>
                  <a:pt x="56638" y="1975"/>
                  <a:pt x="56493" y="1938"/>
                  <a:pt x="56410" y="1789"/>
                </a:cubicBezTo>
                <a:cubicBezTo>
                  <a:pt x="56271" y="1545"/>
                  <a:pt x="56063" y="1493"/>
                  <a:pt x="55840" y="1493"/>
                </a:cubicBezTo>
                <a:cubicBezTo>
                  <a:pt x="55781" y="1493"/>
                  <a:pt x="55720" y="1497"/>
                  <a:pt x="55660" y="1502"/>
                </a:cubicBezTo>
                <a:cubicBezTo>
                  <a:pt x="55545" y="1502"/>
                  <a:pt x="55430" y="1498"/>
                  <a:pt x="55315" y="1498"/>
                </a:cubicBezTo>
                <a:cubicBezTo>
                  <a:pt x="55143" y="1498"/>
                  <a:pt x="54971" y="1506"/>
                  <a:pt x="54799" y="1546"/>
                </a:cubicBezTo>
                <a:cubicBezTo>
                  <a:pt x="54696" y="1561"/>
                  <a:pt x="54593" y="1568"/>
                  <a:pt x="54491" y="1568"/>
                </a:cubicBezTo>
                <a:cubicBezTo>
                  <a:pt x="54286" y="1568"/>
                  <a:pt x="54085" y="1538"/>
                  <a:pt x="53894" y="1480"/>
                </a:cubicBezTo>
                <a:cubicBezTo>
                  <a:pt x="53850" y="1480"/>
                  <a:pt x="53828" y="1435"/>
                  <a:pt x="53784" y="1413"/>
                </a:cubicBezTo>
                <a:cubicBezTo>
                  <a:pt x="53673" y="1237"/>
                  <a:pt x="53850" y="1016"/>
                  <a:pt x="53718" y="840"/>
                </a:cubicBezTo>
                <a:lnTo>
                  <a:pt x="53718" y="840"/>
                </a:lnTo>
                <a:cubicBezTo>
                  <a:pt x="53585" y="950"/>
                  <a:pt x="53475" y="1127"/>
                  <a:pt x="53342" y="1127"/>
                </a:cubicBezTo>
                <a:cubicBezTo>
                  <a:pt x="53137" y="1127"/>
                  <a:pt x="52921" y="1174"/>
                  <a:pt x="52710" y="1174"/>
                </a:cubicBezTo>
                <a:cubicBezTo>
                  <a:pt x="52513" y="1174"/>
                  <a:pt x="52322" y="1132"/>
                  <a:pt x="52151" y="972"/>
                </a:cubicBezTo>
                <a:cubicBezTo>
                  <a:pt x="52140" y="950"/>
                  <a:pt x="52118" y="944"/>
                  <a:pt x="52093" y="944"/>
                </a:cubicBezTo>
                <a:cubicBezTo>
                  <a:pt x="52068" y="944"/>
                  <a:pt x="52040" y="950"/>
                  <a:pt x="52018" y="950"/>
                </a:cubicBezTo>
                <a:cubicBezTo>
                  <a:pt x="51886" y="994"/>
                  <a:pt x="51753" y="1060"/>
                  <a:pt x="51687" y="1104"/>
                </a:cubicBezTo>
                <a:cubicBezTo>
                  <a:pt x="51422" y="1038"/>
                  <a:pt x="51246" y="928"/>
                  <a:pt x="51069" y="928"/>
                </a:cubicBezTo>
                <a:cubicBezTo>
                  <a:pt x="50716" y="950"/>
                  <a:pt x="50363" y="1016"/>
                  <a:pt x="50032" y="1082"/>
                </a:cubicBezTo>
                <a:cubicBezTo>
                  <a:pt x="49978" y="1091"/>
                  <a:pt x="49931" y="1100"/>
                  <a:pt x="49889" y="1100"/>
                </a:cubicBezTo>
                <a:cubicBezTo>
                  <a:pt x="49827" y="1100"/>
                  <a:pt x="49775" y="1081"/>
                  <a:pt x="49723" y="1016"/>
                </a:cubicBezTo>
                <a:cubicBezTo>
                  <a:pt x="49657" y="928"/>
                  <a:pt x="49723" y="773"/>
                  <a:pt x="49878" y="707"/>
                </a:cubicBezTo>
                <a:cubicBezTo>
                  <a:pt x="49966" y="663"/>
                  <a:pt x="50076" y="619"/>
                  <a:pt x="50186" y="597"/>
                </a:cubicBezTo>
                <a:cubicBezTo>
                  <a:pt x="50495" y="575"/>
                  <a:pt x="50804" y="575"/>
                  <a:pt x="51113" y="553"/>
                </a:cubicBezTo>
                <a:cubicBezTo>
                  <a:pt x="51555" y="509"/>
                  <a:pt x="51974" y="442"/>
                  <a:pt x="52415" y="376"/>
                </a:cubicBezTo>
                <a:cubicBezTo>
                  <a:pt x="52482" y="376"/>
                  <a:pt x="52548" y="332"/>
                  <a:pt x="52592" y="288"/>
                </a:cubicBezTo>
                <a:cubicBezTo>
                  <a:pt x="52614" y="266"/>
                  <a:pt x="52636" y="222"/>
                  <a:pt x="52636" y="178"/>
                </a:cubicBezTo>
                <a:cubicBezTo>
                  <a:pt x="52614" y="155"/>
                  <a:pt x="52570" y="89"/>
                  <a:pt x="52548" y="89"/>
                </a:cubicBezTo>
                <a:cubicBezTo>
                  <a:pt x="52084" y="111"/>
                  <a:pt x="51643" y="111"/>
                  <a:pt x="51180" y="133"/>
                </a:cubicBezTo>
                <a:cubicBezTo>
                  <a:pt x="50275" y="133"/>
                  <a:pt x="49370" y="155"/>
                  <a:pt x="48465" y="155"/>
                </a:cubicBezTo>
                <a:cubicBezTo>
                  <a:pt x="48255" y="155"/>
                  <a:pt x="48046" y="154"/>
                  <a:pt x="47836" y="154"/>
                </a:cubicBezTo>
                <a:cubicBezTo>
                  <a:pt x="47207" y="154"/>
                  <a:pt x="46578" y="166"/>
                  <a:pt x="45949" y="266"/>
                </a:cubicBezTo>
                <a:cubicBezTo>
                  <a:pt x="45861" y="288"/>
                  <a:pt x="45762" y="293"/>
                  <a:pt x="45659" y="293"/>
                </a:cubicBezTo>
                <a:cubicBezTo>
                  <a:pt x="45557" y="293"/>
                  <a:pt x="45453" y="288"/>
                  <a:pt x="45353" y="288"/>
                </a:cubicBezTo>
                <a:cubicBezTo>
                  <a:pt x="44890" y="310"/>
                  <a:pt x="44426" y="310"/>
                  <a:pt x="43963" y="310"/>
                </a:cubicBezTo>
                <a:cubicBezTo>
                  <a:pt x="43323" y="310"/>
                  <a:pt x="43323" y="310"/>
                  <a:pt x="427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855738" y="569325"/>
            <a:ext cx="1410825" cy="271475"/>
          </a:xfrm>
          <a:custGeom>
            <a:avLst/>
            <a:gdLst/>
            <a:ahLst/>
            <a:cxnLst/>
            <a:rect l="l" t="t" r="r" b="b"/>
            <a:pathLst>
              <a:path w="56433" h="10859" extrusionOk="0">
                <a:moveTo>
                  <a:pt x="33569" y="5695"/>
                </a:moveTo>
                <a:lnTo>
                  <a:pt x="33635" y="5717"/>
                </a:lnTo>
                <a:lnTo>
                  <a:pt x="33591" y="5739"/>
                </a:lnTo>
                <a:lnTo>
                  <a:pt x="33569" y="5695"/>
                </a:lnTo>
                <a:close/>
                <a:moveTo>
                  <a:pt x="32311" y="5628"/>
                </a:moveTo>
                <a:cubicBezTo>
                  <a:pt x="32333" y="5650"/>
                  <a:pt x="32333" y="5695"/>
                  <a:pt x="32377" y="5761"/>
                </a:cubicBezTo>
                <a:cubicBezTo>
                  <a:pt x="32333" y="5761"/>
                  <a:pt x="32289" y="5771"/>
                  <a:pt x="32251" y="5771"/>
                </a:cubicBezTo>
                <a:cubicBezTo>
                  <a:pt x="32232" y="5771"/>
                  <a:pt x="32215" y="5768"/>
                  <a:pt x="32200" y="5761"/>
                </a:cubicBezTo>
                <a:cubicBezTo>
                  <a:pt x="32178" y="5761"/>
                  <a:pt x="32178" y="5695"/>
                  <a:pt x="32156" y="5673"/>
                </a:cubicBezTo>
                <a:cubicBezTo>
                  <a:pt x="32200" y="5650"/>
                  <a:pt x="32266" y="5628"/>
                  <a:pt x="32311" y="5628"/>
                </a:cubicBezTo>
                <a:close/>
                <a:moveTo>
                  <a:pt x="2075" y="5628"/>
                </a:moveTo>
                <a:cubicBezTo>
                  <a:pt x="2120" y="5695"/>
                  <a:pt x="2164" y="5717"/>
                  <a:pt x="2186" y="5783"/>
                </a:cubicBezTo>
                <a:cubicBezTo>
                  <a:pt x="2186" y="5783"/>
                  <a:pt x="2120" y="5849"/>
                  <a:pt x="2120" y="5849"/>
                </a:cubicBezTo>
                <a:cubicBezTo>
                  <a:pt x="2053" y="5827"/>
                  <a:pt x="2009" y="5805"/>
                  <a:pt x="1965" y="5783"/>
                </a:cubicBezTo>
                <a:cubicBezTo>
                  <a:pt x="1987" y="5739"/>
                  <a:pt x="2031" y="5695"/>
                  <a:pt x="2075" y="5628"/>
                </a:cubicBezTo>
                <a:close/>
                <a:moveTo>
                  <a:pt x="32024" y="6246"/>
                </a:moveTo>
                <a:lnTo>
                  <a:pt x="32068" y="6290"/>
                </a:lnTo>
                <a:lnTo>
                  <a:pt x="32002" y="6335"/>
                </a:lnTo>
                <a:cubicBezTo>
                  <a:pt x="31980" y="6313"/>
                  <a:pt x="31958" y="6313"/>
                  <a:pt x="31958" y="6313"/>
                </a:cubicBezTo>
                <a:cubicBezTo>
                  <a:pt x="31980" y="6290"/>
                  <a:pt x="32002" y="6268"/>
                  <a:pt x="32024" y="6246"/>
                </a:cubicBezTo>
                <a:close/>
                <a:moveTo>
                  <a:pt x="33260" y="6290"/>
                </a:moveTo>
                <a:lnTo>
                  <a:pt x="33260" y="6290"/>
                </a:lnTo>
                <a:cubicBezTo>
                  <a:pt x="33215" y="6445"/>
                  <a:pt x="33215" y="6533"/>
                  <a:pt x="33171" y="6577"/>
                </a:cubicBezTo>
                <a:cubicBezTo>
                  <a:pt x="33105" y="6634"/>
                  <a:pt x="33035" y="6662"/>
                  <a:pt x="32959" y="6662"/>
                </a:cubicBezTo>
                <a:cubicBezTo>
                  <a:pt x="32857" y="6662"/>
                  <a:pt x="32746" y="6612"/>
                  <a:pt x="32620" y="6511"/>
                </a:cubicBezTo>
                <a:cubicBezTo>
                  <a:pt x="32840" y="6423"/>
                  <a:pt x="33017" y="6379"/>
                  <a:pt x="33260" y="6290"/>
                </a:cubicBezTo>
                <a:close/>
                <a:moveTo>
                  <a:pt x="36967" y="7482"/>
                </a:moveTo>
                <a:cubicBezTo>
                  <a:pt x="37033" y="7504"/>
                  <a:pt x="37078" y="7526"/>
                  <a:pt x="37122" y="7548"/>
                </a:cubicBezTo>
                <a:cubicBezTo>
                  <a:pt x="37100" y="7615"/>
                  <a:pt x="37078" y="7637"/>
                  <a:pt x="37078" y="7681"/>
                </a:cubicBezTo>
                <a:cubicBezTo>
                  <a:pt x="37033" y="7659"/>
                  <a:pt x="36967" y="7637"/>
                  <a:pt x="36945" y="7593"/>
                </a:cubicBezTo>
                <a:cubicBezTo>
                  <a:pt x="36923" y="7570"/>
                  <a:pt x="36967" y="7526"/>
                  <a:pt x="36967" y="7482"/>
                </a:cubicBezTo>
                <a:close/>
                <a:moveTo>
                  <a:pt x="11943" y="10748"/>
                </a:moveTo>
                <a:lnTo>
                  <a:pt x="11943" y="10748"/>
                </a:lnTo>
                <a:cubicBezTo>
                  <a:pt x="11942" y="10748"/>
                  <a:pt x="11941" y="10748"/>
                  <a:pt x="11941" y="10749"/>
                </a:cubicBezTo>
                <a:cubicBezTo>
                  <a:pt x="11948" y="10749"/>
                  <a:pt x="11948" y="10749"/>
                  <a:pt x="11943" y="10748"/>
                </a:cubicBezTo>
                <a:close/>
                <a:moveTo>
                  <a:pt x="39836" y="1"/>
                </a:moveTo>
                <a:cubicBezTo>
                  <a:pt x="39485" y="264"/>
                  <a:pt x="39413" y="318"/>
                  <a:pt x="39133" y="318"/>
                </a:cubicBezTo>
                <a:cubicBezTo>
                  <a:pt x="39060" y="318"/>
                  <a:pt x="38974" y="314"/>
                  <a:pt x="38865" y="310"/>
                </a:cubicBezTo>
                <a:cubicBezTo>
                  <a:pt x="38821" y="299"/>
                  <a:pt x="38777" y="293"/>
                  <a:pt x="38733" y="293"/>
                </a:cubicBezTo>
                <a:cubicBezTo>
                  <a:pt x="38689" y="293"/>
                  <a:pt x="38645" y="299"/>
                  <a:pt x="38600" y="310"/>
                </a:cubicBezTo>
                <a:cubicBezTo>
                  <a:pt x="38367" y="350"/>
                  <a:pt x="38133" y="361"/>
                  <a:pt x="37900" y="361"/>
                </a:cubicBezTo>
                <a:cubicBezTo>
                  <a:pt x="37567" y="361"/>
                  <a:pt x="37236" y="337"/>
                  <a:pt x="36907" y="337"/>
                </a:cubicBezTo>
                <a:cubicBezTo>
                  <a:pt x="36705" y="337"/>
                  <a:pt x="36504" y="347"/>
                  <a:pt x="36305" y="376"/>
                </a:cubicBezTo>
                <a:cubicBezTo>
                  <a:pt x="36217" y="376"/>
                  <a:pt x="36129" y="332"/>
                  <a:pt x="36062" y="288"/>
                </a:cubicBezTo>
                <a:cubicBezTo>
                  <a:pt x="35974" y="221"/>
                  <a:pt x="35908" y="155"/>
                  <a:pt x="35820" y="89"/>
                </a:cubicBezTo>
                <a:cubicBezTo>
                  <a:pt x="35422" y="442"/>
                  <a:pt x="35422" y="442"/>
                  <a:pt x="34937" y="442"/>
                </a:cubicBezTo>
                <a:cubicBezTo>
                  <a:pt x="34716" y="442"/>
                  <a:pt x="34495" y="432"/>
                  <a:pt x="34275" y="432"/>
                </a:cubicBezTo>
                <a:cubicBezTo>
                  <a:pt x="34164" y="432"/>
                  <a:pt x="34054" y="435"/>
                  <a:pt x="33944" y="442"/>
                </a:cubicBezTo>
                <a:cubicBezTo>
                  <a:pt x="33781" y="465"/>
                  <a:pt x="33624" y="495"/>
                  <a:pt x="33467" y="495"/>
                </a:cubicBezTo>
                <a:cubicBezTo>
                  <a:pt x="33326" y="495"/>
                  <a:pt x="33185" y="471"/>
                  <a:pt x="33039" y="398"/>
                </a:cubicBezTo>
                <a:cubicBezTo>
                  <a:pt x="33020" y="391"/>
                  <a:pt x="32996" y="389"/>
                  <a:pt x="32971" y="389"/>
                </a:cubicBezTo>
                <a:cubicBezTo>
                  <a:pt x="32910" y="389"/>
                  <a:pt x="32836" y="404"/>
                  <a:pt x="32774" y="420"/>
                </a:cubicBezTo>
                <a:cubicBezTo>
                  <a:pt x="32090" y="597"/>
                  <a:pt x="31362" y="508"/>
                  <a:pt x="30655" y="663"/>
                </a:cubicBezTo>
                <a:cubicBezTo>
                  <a:pt x="30455" y="701"/>
                  <a:pt x="30254" y="710"/>
                  <a:pt x="30053" y="710"/>
                </a:cubicBezTo>
                <a:cubicBezTo>
                  <a:pt x="29865" y="710"/>
                  <a:pt x="29676" y="702"/>
                  <a:pt x="29488" y="702"/>
                </a:cubicBezTo>
                <a:cubicBezTo>
                  <a:pt x="29414" y="702"/>
                  <a:pt x="29339" y="703"/>
                  <a:pt x="29265" y="707"/>
                </a:cubicBezTo>
                <a:cubicBezTo>
                  <a:pt x="28846" y="729"/>
                  <a:pt x="28426" y="707"/>
                  <a:pt x="28029" y="751"/>
                </a:cubicBezTo>
                <a:cubicBezTo>
                  <a:pt x="27257" y="839"/>
                  <a:pt x="26484" y="950"/>
                  <a:pt x="25734" y="1038"/>
                </a:cubicBezTo>
                <a:cubicBezTo>
                  <a:pt x="25666" y="1045"/>
                  <a:pt x="25598" y="1049"/>
                  <a:pt x="25530" y="1049"/>
                </a:cubicBezTo>
                <a:cubicBezTo>
                  <a:pt x="25379" y="1049"/>
                  <a:pt x="25231" y="1026"/>
                  <a:pt x="25094" y="950"/>
                </a:cubicBezTo>
                <a:cubicBezTo>
                  <a:pt x="25011" y="913"/>
                  <a:pt x="24932" y="895"/>
                  <a:pt x="24853" y="895"/>
                </a:cubicBezTo>
                <a:cubicBezTo>
                  <a:pt x="24744" y="895"/>
                  <a:pt x="24636" y="929"/>
                  <a:pt x="24520" y="994"/>
                </a:cubicBezTo>
                <a:cubicBezTo>
                  <a:pt x="24352" y="1106"/>
                  <a:pt x="24167" y="1164"/>
                  <a:pt x="23975" y="1164"/>
                </a:cubicBezTo>
                <a:cubicBezTo>
                  <a:pt x="23864" y="1164"/>
                  <a:pt x="23751" y="1145"/>
                  <a:pt x="23637" y="1104"/>
                </a:cubicBezTo>
                <a:cubicBezTo>
                  <a:pt x="23417" y="1038"/>
                  <a:pt x="23240" y="883"/>
                  <a:pt x="22997" y="751"/>
                </a:cubicBezTo>
                <a:cubicBezTo>
                  <a:pt x="22732" y="1082"/>
                  <a:pt x="22401" y="1259"/>
                  <a:pt x="21982" y="1259"/>
                </a:cubicBezTo>
                <a:cubicBezTo>
                  <a:pt x="21497" y="1259"/>
                  <a:pt x="21011" y="1259"/>
                  <a:pt x="20526" y="1281"/>
                </a:cubicBezTo>
                <a:cubicBezTo>
                  <a:pt x="20150" y="1281"/>
                  <a:pt x="19797" y="1259"/>
                  <a:pt x="19488" y="1060"/>
                </a:cubicBezTo>
                <a:cubicBezTo>
                  <a:pt x="19157" y="1325"/>
                  <a:pt x="19157" y="1347"/>
                  <a:pt x="18892" y="1347"/>
                </a:cubicBezTo>
                <a:cubicBezTo>
                  <a:pt x="18683" y="1347"/>
                  <a:pt x="18473" y="1352"/>
                  <a:pt x="18263" y="1352"/>
                </a:cubicBezTo>
                <a:cubicBezTo>
                  <a:pt x="18054" y="1352"/>
                  <a:pt x="17844" y="1347"/>
                  <a:pt x="17634" y="1325"/>
                </a:cubicBezTo>
                <a:cubicBezTo>
                  <a:pt x="17530" y="1313"/>
                  <a:pt x="17426" y="1306"/>
                  <a:pt x="17325" y="1306"/>
                </a:cubicBezTo>
                <a:cubicBezTo>
                  <a:pt x="17041" y="1306"/>
                  <a:pt x="16769" y="1361"/>
                  <a:pt x="16509" y="1523"/>
                </a:cubicBezTo>
                <a:cubicBezTo>
                  <a:pt x="16332" y="1413"/>
                  <a:pt x="16178" y="1347"/>
                  <a:pt x="16045" y="1259"/>
                </a:cubicBezTo>
                <a:cubicBezTo>
                  <a:pt x="15692" y="1380"/>
                  <a:pt x="15516" y="1435"/>
                  <a:pt x="15331" y="1435"/>
                </a:cubicBezTo>
                <a:cubicBezTo>
                  <a:pt x="15146" y="1435"/>
                  <a:pt x="14953" y="1380"/>
                  <a:pt x="14567" y="1281"/>
                </a:cubicBezTo>
                <a:cubicBezTo>
                  <a:pt x="14549" y="1276"/>
                  <a:pt x="14531" y="1275"/>
                  <a:pt x="14511" y="1275"/>
                </a:cubicBezTo>
                <a:cubicBezTo>
                  <a:pt x="14434" y="1275"/>
                  <a:pt x="14346" y="1303"/>
                  <a:pt x="14258" y="1303"/>
                </a:cubicBezTo>
                <a:cubicBezTo>
                  <a:pt x="13876" y="1361"/>
                  <a:pt x="13500" y="1425"/>
                  <a:pt x="13127" y="1425"/>
                </a:cubicBezTo>
                <a:cubicBezTo>
                  <a:pt x="12789" y="1425"/>
                  <a:pt x="12453" y="1372"/>
                  <a:pt x="12117" y="1214"/>
                </a:cubicBezTo>
                <a:cubicBezTo>
                  <a:pt x="11930" y="1308"/>
                  <a:pt x="11720" y="1402"/>
                  <a:pt x="11505" y="1402"/>
                </a:cubicBezTo>
                <a:cubicBezTo>
                  <a:pt x="11415" y="1402"/>
                  <a:pt x="11325" y="1386"/>
                  <a:pt x="11234" y="1347"/>
                </a:cubicBezTo>
                <a:cubicBezTo>
                  <a:pt x="11047" y="1248"/>
                  <a:pt x="10843" y="1248"/>
                  <a:pt x="10638" y="1248"/>
                </a:cubicBezTo>
                <a:cubicBezTo>
                  <a:pt x="10434" y="1248"/>
                  <a:pt x="10230" y="1248"/>
                  <a:pt x="10043" y="1148"/>
                </a:cubicBezTo>
                <a:cubicBezTo>
                  <a:pt x="9863" y="1233"/>
                  <a:pt x="9683" y="1258"/>
                  <a:pt x="9502" y="1258"/>
                </a:cubicBezTo>
                <a:cubicBezTo>
                  <a:pt x="9260" y="1258"/>
                  <a:pt x="9015" y="1214"/>
                  <a:pt x="8763" y="1214"/>
                </a:cubicBezTo>
                <a:cubicBezTo>
                  <a:pt x="8409" y="1214"/>
                  <a:pt x="8034" y="1281"/>
                  <a:pt x="7659" y="1325"/>
                </a:cubicBezTo>
                <a:cubicBezTo>
                  <a:pt x="7527" y="1347"/>
                  <a:pt x="7372" y="1325"/>
                  <a:pt x="7284" y="1391"/>
                </a:cubicBezTo>
                <a:cubicBezTo>
                  <a:pt x="7019" y="1590"/>
                  <a:pt x="6732" y="1656"/>
                  <a:pt x="6423" y="1722"/>
                </a:cubicBezTo>
                <a:cubicBezTo>
                  <a:pt x="6291" y="1766"/>
                  <a:pt x="6202" y="1877"/>
                  <a:pt x="6313" y="2031"/>
                </a:cubicBezTo>
                <a:cubicBezTo>
                  <a:pt x="6546" y="2017"/>
                  <a:pt x="6707" y="2007"/>
                  <a:pt x="6828" y="2007"/>
                </a:cubicBezTo>
                <a:cubicBezTo>
                  <a:pt x="7085" y="2007"/>
                  <a:pt x="7162" y="2051"/>
                  <a:pt x="7372" y="2186"/>
                </a:cubicBezTo>
                <a:cubicBezTo>
                  <a:pt x="7228" y="2446"/>
                  <a:pt x="7178" y="2535"/>
                  <a:pt x="7061" y="2535"/>
                </a:cubicBezTo>
                <a:cubicBezTo>
                  <a:pt x="7000" y="2535"/>
                  <a:pt x="6920" y="2511"/>
                  <a:pt x="6798" y="2472"/>
                </a:cubicBezTo>
                <a:cubicBezTo>
                  <a:pt x="6668" y="2429"/>
                  <a:pt x="6548" y="2386"/>
                  <a:pt x="6406" y="2386"/>
                </a:cubicBezTo>
                <a:cubicBezTo>
                  <a:pt x="6331" y="2386"/>
                  <a:pt x="6250" y="2398"/>
                  <a:pt x="6158" y="2428"/>
                </a:cubicBezTo>
                <a:cubicBezTo>
                  <a:pt x="6026" y="2715"/>
                  <a:pt x="5739" y="2826"/>
                  <a:pt x="5386" y="2870"/>
                </a:cubicBezTo>
                <a:cubicBezTo>
                  <a:pt x="5099" y="2892"/>
                  <a:pt x="5033" y="3179"/>
                  <a:pt x="5231" y="3399"/>
                </a:cubicBezTo>
                <a:cubicBezTo>
                  <a:pt x="5342" y="3532"/>
                  <a:pt x="5474" y="3642"/>
                  <a:pt x="5585" y="3752"/>
                </a:cubicBezTo>
                <a:cubicBezTo>
                  <a:pt x="5386" y="3973"/>
                  <a:pt x="5187" y="4194"/>
                  <a:pt x="4989" y="4392"/>
                </a:cubicBezTo>
                <a:cubicBezTo>
                  <a:pt x="4856" y="4503"/>
                  <a:pt x="4724" y="4613"/>
                  <a:pt x="4569" y="4679"/>
                </a:cubicBezTo>
                <a:cubicBezTo>
                  <a:pt x="3914" y="4925"/>
                  <a:pt x="3239" y="5057"/>
                  <a:pt x="2528" y="5057"/>
                </a:cubicBezTo>
                <a:cubicBezTo>
                  <a:pt x="2473" y="5057"/>
                  <a:pt x="2418" y="5056"/>
                  <a:pt x="2362" y="5055"/>
                </a:cubicBezTo>
                <a:cubicBezTo>
                  <a:pt x="2322" y="5051"/>
                  <a:pt x="2282" y="5049"/>
                  <a:pt x="2243" y="5049"/>
                </a:cubicBezTo>
                <a:cubicBezTo>
                  <a:pt x="2068" y="5049"/>
                  <a:pt x="1903" y="5085"/>
                  <a:pt x="1722" y="5121"/>
                </a:cubicBezTo>
                <a:cubicBezTo>
                  <a:pt x="1480" y="5187"/>
                  <a:pt x="1281" y="5275"/>
                  <a:pt x="1060" y="5386"/>
                </a:cubicBezTo>
                <a:cubicBezTo>
                  <a:pt x="840" y="5496"/>
                  <a:pt x="597" y="5540"/>
                  <a:pt x="332" y="5606"/>
                </a:cubicBezTo>
                <a:cubicBezTo>
                  <a:pt x="452" y="5666"/>
                  <a:pt x="579" y="5673"/>
                  <a:pt x="703" y="5673"/>
                </a:cubicBezTo>
                <a:cubicBezTo>
                  <a:pt x="739" y="5673"/>
                  <a:pt x="774" y="5673"/>
                  <a:pt x="809" y="5673"/>
                </a:cubicBezTo>
                <a:cubicBezTo>
                  <a:pt x="966" y="5673"/>
                  <a:pt x="1115" y="5684"/>
                  <a:pt x="1237" y="5805"/>
                </a:cubicBezTo>
                <a:cubicBezTo>
                  <a:pt x="1060" y="6246"/>
                  <a:pt x="663" y="6379"/>
                  <a:pt x="310" y="6555"/>
                </a:cubicBezTo>
                <a:cubicBezTo>
                  <a:pt x="288" y="6688"/>
                  <a:pt x="310" y="6820"/>
                  <a:pt x="266" y="6908"/>
                </a:cubicBezTo>
                <a:cubicBezTo>
                  <a:pt x="222" y="7019"/>
                  <a:pt x="1" y="7019"/>
                  <a:pt x="89" y="7284"/>
                </a:cubicBezTo>
                <a:cubicBezTo>
                  <a:pt x="222" y="7372"/>
                  <a:pt x="398" y="7482"/>
                  <a:pt x="575" y="7615"/>
                </a:cubicBezTo>
                <a:cubicBezTo>
                  <a:pt x="597" y="7637"/>
                  <a:pt x="597" y="7681"/>
                  <a:pt x="597" y="7725"/>
                </a:cubicBezTo>
                <a:cubicBezTo>
                  <a:pt x="486" y="7791"/>
                  <a:pt x="398" y="7857"/>
                  <a:pt x="266" y="7924"/>
                </a:cubicBezTo>
                <a:cubicBezTo>
                  <a:pt x="420" y="8056"/>
                  <a:pt x="553" y="8166"/>
                  <a:pt x="685" y="8299"/>
                </a:cubicBezTo>
                <a:cubicBezTo>
                  <a:pt x="619" y="8365"/>
                  <a:pt x="597" y="8409"/>
                  <a:pt x="553" y="8475"/>
                </a:cubicBezTo>
                <a:cubicBezTo>
                  <a:pt x="509" y="8519"/>
                  <a:pt x="486" y="8564"/>
                  <a:pt x="442" y="8630"/>
                </a:cubicBezTo>
                <a:cubicBezTo>
                  <a:pt x="696" y="8764"/>
                  <a:pt x="818" y="8828"/>
                  <a:pt x="898" y="8828"/>
                </a:cubicBezTo>
                <a:cubicBezTo>
                  <a:pt x="937" y="8828"/>
                  <a:pt x="965" y="8813"/>
                  <a:pt x="994" y="8784"/>
                </a:cubicBezTo>
                <a:cubicBezTo>
                  <a:pt x="1104" y="8696"/>
                  <a:pt x="1171" y="8542"/>
                  <a:pt x="1259" y="8431"/>
                </a:cubicBezTo>
                <a:cubicBezTo>
                  <a:pt x="1281" y="8409"/>
                  <a:pt x="1325" y="8387"/>
                  <a:pt x="1391" y="8343"/>
                </a:cubicBezTo>
                <a:cubicBezTo>
                  <a:pt x="1458" y="8365"/>
                  <a:pt x="1546" y="8343"/>
                  <a:pt x="1612" y="8387"/>
                </a:cubicBezTo>
                <a:cubicBezTo>
                  <a:pt x="1877" y="8564"/>
                  <a:pt x="2164" y="8608"/>
                  <a:pt x="2473" y="8674"/>
                </a:cubicBezTo>
                <a:cubicBezTo>
                  <a:pt x="2826" y="8740"/>
                  <a:pt x="3223" y="8806"/>
                  <a:pt x="3444" y="9159"/>
                </a:cubicBezTo>
                <a:cubicBezTo>
                  <a:pt x="3775" y="9336"/>
                  <a:pt x="4106" y="9513"/>
                  <a:pt x="4437" y="9689"/>
                </a:cubicBezTo>
                <a:cubicBezTo>
                  <a:pt x="4547" y="9755"/>
                  <a:pt x="4702" y="9866"/>
                  <a:pt x="4768" y="9976"/>
                </a:cubicBezTo>
                <a:cubicBezTo>
                  <a:pt x="4878" y="10197"/>
                  <a:pt x="5055" y="10241"/>
                  <a:pt x="5253" y="10241"/>
                </a:cubicBezTo>
                <a:cubicBezTo>
                  <a:pt x="5320" y="10252"/>
                  <a:pt x="5386" y="10252"/>
                  <a:pt x="5452" y="10252"/>
                </a:cubicBezTo>
                <a:cubicBezTo>
                  <a:pt x="5518" y="10252"/>
                  <a:pt x="5585" y="10252"/>
                  <a:pt x="5651" y="10263"/>
                </a:cubicBezTo>
                <a:cubicBezTo>
                  <a:pt x="5792" y="10282"/>
                  <a:pt x="5929" y="10301"/>
                  <a:pt x="6064" y="10301"/>
                </a:cubicBezTo>
                <a:cubicBezTo>
                  <a:pt x="6245" y="10301"/>
                  <a:pt x="6422" y="10267"/>
                  <a:pt x="6600" y="10153"/>
                </a:cubicBezTo>
                <a:cubicBezTo>
                  <a:pt x="6631" y="10137"/>
                  <a:pt x="6660" y="10130"/>
                  <a:pt x="6689" y="10130"/>
                </a:cubicBezTo>
                <a:cubicBezTo>
                  <a:pt x="6783" y="10130"/>
                  <a:pt x="6863" y="10206"/>
                  <a:pt x="6931" y="10307"/>
                </a:cubicBezTo>
                <a:cubicBezTo>
                  <a:pt x="6997" y="10417"/>
                  <a:pt x="6953" y="10638"/>
                  <a:pt x="7196" y="10660"/>
                </a:cubicBezTo>
                <a:cubicBezTo>
                  <a:pt x="7240" y="10616"/>
                  <a:pt x="7328" y="10594"/>
                  <a:pt x="7372" y="10528"/>
                </a:cubicBezTo>
                <a:cubicBezTo>
                  <a:pt x="7559" y="10289"/>
                  <a:pt x="7773" y="10196"/>
                  <a:pt x="8023" y="10196"/>
                </a:cubicBezTo>
                <a:cubicBezTo>
                  <a:pt x="8097" y="10196"/>
                  <a:pt x="8174" y="10204"/>
                  <a:pt x="8255" y="10219"/>
                </a:cubicBezTo>
                <a:cubicBezTo>
                  <a:pt x="8426" y="10245"/>
                  <a:pt x="8589" y="10279"/>
                  <a:pt x="8753" y="10279"/>
                </a:cubicBezTo>
                <a:cubicBezTo>
                  <a:pt x="8865" y="10279"/>
                  <a:pt x="8977" y="10263"/>
                  <a:pt x="9094" y="10219"/>
                </a:cubicBezTo>
                <a:cubicBezTo>
                  <a:pt x="9138" y="10204"/>
                  <a:pt x="9189" y="10197"/>
                  <a:pt x="9242" y="10197"/>
                </a:cubicBezTo>
                <a:cubicBezTo>
                  <a:pt x="9349" y="10197"/>
                  <a:pt x="9461" y="10226"/>
                  <a:pt x="9535" y="10285"/>
                </a:cubicBezTo>
                <a:cubicBezTo>
                  <a:pt x="9778" y="10420"/>
                  <a:pt x="10022" y="10473"/>
                  <a:pt x="10270" y="10473"/>
                </a:cubicBezTo>
                <a:cubicBezTo>
                  <a:pt x="10427" y="10473"/>
                  <a:pt x="10586" y="10452"/>
                  <a:pt x="10749" y="10417"/>
                </a:cubicBezTo>
                <a:cubicBezTo>
                  <a:pt x="10876" y="10384"/>
                  <a:pt x="11004" y="10365"/>
                  <a:pt x="11128" y="10365"/>
                </a:cubicBezTo>
                <a:cubicBezTo>
                  <a:pt x="11413" y="10365"/>
                  <a:pt x="11681" y="10465"/>
                  <a:pt x="11896" y="10726"/>
                </a:cubicBezTo>
                <a:cubicBezTo>
                  <a:pt x="11911" y="10741"/>
                  <a:pt x="11934" y="10746"/>
                  <a:pt x="11943" y="10748"/>
                </a:cubicBezTo>
                <a:lnTo>
                  <a:pt x="11943" y="10748"/>
                </a:lnTo>
                <a:cubicBezTo>
                  <a:pt x="12295" y="10615"/>
                  <a:pt x="12581" y="10440"/>
                  <a:pt x="12867" y="10440"/>
                </a:cubicBezTo>
                <a:cubicBezTo>
                  <a:pt x="13166" y="10421"/>
                  <a:pt x="13464" y="10414"/>
                  <a:pt x="13761" y="10414"/>
                </a:cubicBezTo>
                <a:cubicBezTo>
                  <a:pt x="14167" y="10414"/>
                  <a:pt x="14569" y="10427"/>
                  <a:pt x="14964" y="10440"/>
                </a:cubicBezTo>
                <a:cubicBezTo>
                  <a:pt x="15096" y="10440"/>
                  <a:pt x="15207" y="10550"/>
                  <a:pt x="15295" y="10638"/>
                </a:cubicBezTo>
                <a:cubicBezTo>
                  <a:pt x="15383" y="10704"/>
                  <a:pt x="15361" y="10859"/>
                  <a:pt x="15538" y="10859"/>
                </a:cubicBezTo>
                <a:cubicBezTo>
                  <a:pt x="15648" y="10793"/>
                  <a:pt x="15781" y="10704"/>
                  <a:pt x="15891" y="10616"/>
                </a:cubicBezTo>
                <a:cubicBezTo>
                  <a:pt x="16050" y="10521"/>
                  <a:pt x="16221" y="10448"/>
                  <a:pt x="16394" y="10448"/>
                </a:cubicBezTo>
                <a:cubicBezTo>
                  <a:pt x="16462" y="10448"/>
                  <a:pt x="16529" y="10459"/>
                  <a:pt x="16597" y="10484"/>
                </a:cubicBezTo>
                <a:cubicBezTo>
                  <a:pt x="16708" y="10520"/>
                  <a:pt x="16815" y="10533"/>
                  <a:pt x="16922" y="10533"/>
                </a:cubicBezTo>
                <a:cubicBezTo>
                  <a:pt x="17137" y="10533"/>
                  <a:pt x="17348" y="10484"/>
                  <a:pt x="17568" y="10484"/>
                </a:cubicBezTo>
                <a:cubicBezTo>
                  <a:pt x="17626" y="10486"/>
                  <a:pt x="17683" y="10487"/>
                  <a:pt x="17740" y="10487"/>
                </a:cubicBezTo>
                <a:cubicBezTo>
                  <a:pt x="18044" y="10487"/>
                  <a:pt x="18343" y="10461"/>
                  <a:pt x="18643" y="10461"/>
                </a:cubicBezTo>
                <a:cubicBezTo>
                  <a:pt x="18872" y="10461"/>
                  <a:pt x="19101" y="10476"/>
                  <a:pt x="19334" y="10528"/>
                </a:cubicBezTo>
                <a:cubicBezTo>
                  <a:pt x="19367" y="10539"/>
                  <a:pt x="19400" y="10543"/>
                  <a:pt x="19433" y="10543"/>
                </a:cubicBezTo>
                <a:cubicBezTo>
                  <a:pt x="19532" y="10543"/>
                  <a:pt x="19632" y="10506"/>
                  <a:pt x="19731" y="10506"/>
                </a:cubicBezTo>
                <a:cubicBezTo>
                  <a:pt x="19793" y="10490"/>
                  <a:pt x="19878" y="10475"/>
                  <a:pt x="19953" y="10475"/>
                </a:cubicBezTo>
                <a:cubicBezTo>
                  <a:pt x="19985" y="10475"/>
                  <a:pt x="20014" y="10477"/>
                  <a:pt x="20040" y="10484"/>
                </a:cubicBezTo>
                <a:cubicBezTo>
                  <a:pt x="20150" y="10510"/>
                  <a:pt x="20261" y="10518"/>
                  <a:pt x="20371" y="10518"/>
                </a:cubicBezTo>
                <a:cubicBezTo>
                  <a:pt x="20599" y="10518"/>
                  <a:pt x="20825" y="10481"/>
                  <a:pt x="21043" y="10481"/>
                </a:cubicBezTo>
                <a:cubicBezTo>
                  <a:pt x="21077" y="10481"/>
                  <a:pt x="21110" y="10482"/>
                  <a:pt x="21143" y="10484"/>
                </a:cubicBezTo>
                <a:cubicBezTo>
                  <a:pt x="21338" y="10484"/>
                  <a:pt x="21532" y="10427"/>
                  <a:pt x="21726" y="10427"/>
                </a:cubicBezTo>
                <a:cubicBezTo>
                  <a:pt x="21775" y="10427"/>
                  <a:pt x="21823" y="10431"/>
                  <a:pt x="21872" y="10440"/>
                </a:cubicBezTo>
                <a:cubicBezTo>
                  <a:pt x="22092" y="10462"/>
                  <a:pt x="22291" y="10616"/>
                  <a:pt x="22512" y="10704"/>
                </a:cubicBezTo>
                <a:cubicBezTo>
                  <a:pt x="22864" y="10446"/>
                  <a:pt x="23029" y="10325"/>
                  <a:pt x="23209" y="10325"/>
                </a:cubicBezTo>
                <a:cubicBezTo>
                  <a:pt x="23368" y="10325"/>
                  <a:pt x="23538" y="10418"/>
                  <a:pt x="23858" y="10594"/>
                </a:cubicBezTo>
                <a:cubicBezTo>
                  <a:pt x="24280" y="10466"/>
                  <a:pt x="24694" y="10368"/>
                  <a:pt x="25114" y="10368"/>
                </a:cubicBezTo>
                <a:cubicBezTo>
                  <a:pt x="25419" y="10368"/>
                  <a:pt x="25727" y="10420"/>
                  <a:pt x="26043" y="10550"/>
                </a:cubicBezTo>
                <a:cubicBezTo>
                  <a:pt x="26094" y="10569"/>
                  <a:pt x="26144" y="10579"/>
                  <a:pt x="26192" y="10579"/>
                </a:cubicBezTo>
                <a:cubicBezTo>
                  <a:pt x="26308" y="10579"/>
                  <a:pt x="26413" y="10520"/>
                  <a:pt x="26506" y="10395"/>
                </a:cubicBezTo>
                <a:cubicBezTo>
                  <a:pt x="26562" y="10285"/>
                  <a:pt x="26617" y="10159"/>
                  <a:pt x="26775" y="10159"/>
                </a:cubicBezTo>
                <a:cubicBezTo>
                  <a:pt x="26806" y="10159"/>
                  <a:pt x="26841" y="10164"/>
                  <a:pt x="26882" y="10175"/>
                </a:cubicBezTo>
                <a:cubicBezTo>
                  <a:pt x="26926" y="10307"/>
                  <a:pt x="26970" y="10440"/>
                  <a:pt x="27036" y="10682"/>
                </a:cubicBezTo>
                <a:cubicBezTo>
                  <a:pt x="27235" y="10219"/>
                  <a:pt x="27632" y="10263"/>
                  <a:pt x="27963" y="10175"/>
                </a:cubicBezTo>
                <a:cubicBezTo>
                  <a:pt x="28294" y="10064"/>
                  <a:pt x="28647" y="10086"/>
                  <a:pt x="29000" y="10042"/>
                </a:cubicBezTo>
                <a:cubicBezTo>
                  <a:pt x="29067" y="10030"/>
                  <a:pt x="29132" y="10025"/>
                  <a:pt x="29196" y="10025"/>
                </a:cubicBezTo>
                <a:cubicBezTo>
                  <a:pt x="29485" y="10025"/>
                  <a:pt x="29732" y="10140"/>
                  <a:pt x="29949" y="10285"/>
                </a:cubicBezTo>
                <a:cubicBezTo>
                  <a:pt x="30143" y="10179"/>
                  <a:pt x="30264" y="10119"/>
                  <a:pt x="30353" y="10119"/>
                </a:cubicBezTo>
                <a:cubicBezTo>
                  <a:pt x="30466" y="10119"/>
                  <a:pt x="30525" y="10217"/>
                  <a:pt x="30611" y="10440"/>
                </a:cubicBezTo>
                <a:cubicBezTo>
                  <a:pt x="30633" y="10528"/>
                  <a:pt x="30655" y="10616"/>
                  <a:pt x="30700" y="10682"/>
                </a:cubicBezTo>
                <a:cubicBezTo>
                  <a:pt x="30744" y="10749"/>
                  <a:pt x="30832" y="10771"/>
                  <a:pt x="30920" y="10837"/>
                </a:cubicBezTo>
                <a:cubicBezTo>
                  <a:pt x="30986" y="10550"/>
                  <a:pt x="31009" y="10329"/>
                  <a:pt x="31053" y="10108"/>
                </a:cubicBezTo>
                <a:cubicBezTo>
                  <a:pt x="31131" y="10093"/>
                  <a:pt x="31187" y="10077"/>
                  <a:pt x="31236" y="10077"/>
                </a:cubicBezTo>
                <a:cubicBezTo>
                  <a:pt x="31257" y="10077"/>
                  <a:pt x="31276" y="10080"/>
                  <a:pt x="31295" y="10086"/>
                </a:cubicBezTo>
                <a:cubicBezTo>
                  <a:pt x="31417" y="10142"/>
                  <a:pt x="31538" y="10175"/>
                  <a:pt x="31662" y="10175"/>
                </a:cubicBezTo>
                <a:cubicBezTo>
                  <a:pt x="31786" y="10175"/>
                  <a:pt x="31913" y="10142"/>
                  <a:pt x="32046" y="10064"/>
                </a:cubicBezTo>
                <a:cubicBezTo>
                  <a:pt x="32133" y="10016"/>
                  <a:pt x="32225" y="9997"/>
                  <a:pt x="32319" y="9997"/>
                </a:cubicBezTo>
                <a:cubicBezTo>
                  <a:pt x="32439" y="9997"/>
                  <a:pt x="32562" y="10027"/>
                  <a:pt x="32686" y="10064"/>
                </a:cubicBezTo>
                <a:cubicBezTo>
                  <a:pt x="32817" y="10091"/>
                  <a:pt x="32941" y="10125"/>
                  <a:pt x="33066" y="10125"/>
                </a:cubicBezTo>
                <a:cubicBezTo>
                  <a:pt x="33151" y="10125"/>
                  <a:pt x="33237" y="10109"/>
                  <a:pt x="33326" y="10064"/>
                </a:cubicBezTo>
                <a:cubicBezTo>
                  <a:pt x="33506" y="9984"/>
                  <a:pt x="33681" y="9959"/>
                  <a:pt x="33856" y="9959"/>
                </a:cubicBezTo>
                <a:cubicBezTo>
                  <a:pt x="34068" y="9959"/>
                  <a:pt x="34278" y="9996"/>
                  <a:pt x="34495" y="10020"/>
                </a:cubicBezTo>
                <a:cubicBezTo>
                  <a:pt x="34529" y="10024"/>
                  <a:pt x="34563" y="10026"/>
                  <a:pt x="34596" y="10026"/>
                </a:cubicBezTo>
                <a:cubicBezTo>
                  <a:pt x="34882" y="10026"/>
                  <a:pt x="35159" y="9903"/>
                  <a:pt x="35443" y="9903"/>
                </a:cubicBezTo>
                <a:cubicBezTo>
                  <a:pt x="35516" y="9903"/>
                  <a:pt x="35590" y="9911"/>
                  <a:pt x="35665" y="9932"/>
                </a:cubicBezTo>
                <a:cubicBezTo>
                  <a:pt x="35709" y="9954"/>
                  <a:pt x="35753" y="9954"/>
                  <a:pt x="35798" y="9954"/>
                </a:cubicBezTo>
                <a:cubicBezTo>
                  <a:pt x="36107" y="9998"/>
                  <a:pt x="36416" y="10042"/>
                  <a:pt x="36747" y="10108"/>
                </a:cubicBezTo>
                <a:cubicBezTo>
                  <a:pt x="37033" y="9800"/>
                  <a:pt x="37409" y="9755"/>
                  <a:pt x="37828" y="9755"/>
                </a:cubicBezTo>
                <a:cubicBezTo>
                  <a:pt x="37902" y="9755"/>
                  <a:pt x="37975" y="9765"/>
                  <a:pt x="38042" y="9765"/>
                </a:cubicBezTo>
                <a:cubicBezTo>
                  <a:pt x="38076" y="9765"/>
                  <a:pt x="38108" y="9763"/>
                  <a:pt x="38137" y="9755"/>
                </a:cubicBezTo>
                <a:cubicBezTo>
                  <a:pt x="38556" y="9755"/>
                  <a:pt x="38931" y="9689"/>
                  <a:pt x="39262" y="9424"/>
                </a:cubicBezTo>
                <a:cubicBezTo>
                  <a:pt x="39373" y="9336"/>
                  <a:pt x="39571" y="9292"/>
                  <a:pt x="39748" y="9270"/>
                </a:cubicBezTo>
                <a:cubicBezTo>
                  <a:pt x="39829" y="9262"/>
                  <a:pt x="39910" y="9260"/>
                  <a:pt x="39991" y="9260"/>
                </a:cubicBezTo>
                <a:cubicBezTo>
                  <a:pt x="40153" y="9260"/>
                  <a:pt x="40314" y="9270"/>
                  <a:pt x="40476" y="9270"/>
                </a:cubicBezTo>
                <a:cubicBezTo>
                  <a:pt x="40587" y="9270"/>
                  <a:pt x="40697" y="9248"/>
                  <a:pt x="40785" y="9182"/>
                </a:cubicBezTo>
                <a:cubicBezTo>
                  <a:pt x="40851" y="9115"/>
                  <a:pt x="40918" y="9005"/>
                  <a:pt x="40918" y="8895"/>
                </a:cubicBezTo>
                <a:cubicBezTo>
                  <a:pt x="40962" y="8784"/>
                  <a:pt x="40851" y="8696"/>
                  <a:pt x="40741" y="8674"/>
                </a:cubicBezTo>
                <a:cubicBezTo>
                  <a:pt x="40609" y="8630"/>
                  <a:pt x="40432" y="8608"/>
                  <a:pt x="40300" y="8564"/>
                </a:cubicBezTo>
                <a:cubicBezTo>
                  <a:pt x="39991" y="8497"/>
                  <a:pt x="39704" y="8409"/>
                  <a:pt x="39483" y="8144"/>
                </a:cubicBezTo>
                <a:cubicBezTo>
                  <a:pt x="39373" y="8012"/>
                  <a:pt x="39218" y="7946"/>
                  <a:pt x="39042" y="7924"/>
                </a:cubicBezTo>
                <a:cubicBezTo>
                  <a:pt x="38667" y="7879"/>
                  <a:pt x="38291" y="7835"/>
                  <a:pt x="37916" y="7769"/>
                </a:cubicBezTo>
                <a:cubicBezTo>
                  <a:pt x="37784" y="7747"/>
                  <a:pt x="37629" y="7703"/>
                  <a:pt x="37497" y="7659"/>
                </a:cubicBezTo>
                <a:cubicBezTo>
                  <a:pt x="37497" y="7482"/>
                  <a:pt x="37497" y="7350"/>
                  <a:pt x="37497" y="7173"/>
                </a:cubicBezTo>
                <a:cubicBezTo>
                  <a:pt x="36989" y="7151"/>
                  <a:pt x="36504" y="7107"/>
                  <a:pt x="36040" y="7107"/>
                </a:cubicBezTo>
                <a:cubicBezTo>
                  <a:pt x="35952" y="7107"/>
                  <a:pt x="35864" y="7129"/>
                  <a:pt x="35886" y="7284"/>
                </a:cubicBezTo>
                <a:cubicBezTo>
                  <a:pt x="36040" y="7328"/>
                  <a:pt x="36217" y="7372"/>
                  <a:pt x="36371" y="7416"/>
                </a:cubicBezTo>
                <a:cubicBezTo>
                  <a:pt x="36393" y="7416"/>
                  <a:pt x="36416" y="7482"/>
                  <a:pt x="36438" y="7570"/>
                </a:cubicBezTo>
                <a:cubicBezTo>
                  <a:pt x="36327" y="7615"/>
                  <a:pt x="36217" y="7703"/>
                  <a:pt x="36107" y="7703"/>
                </a:cubicBezTo>
                <a:cubicBezTo>
                  <a:pt x="35444" y="7703"/>
                  <a:pt x="34782" y="7703"/>
                  <a:pt x="34120" y="7681"/>
                </a:cubicBezTo>
                <a:cubicBezTo>
                  <a:pt x="34098" y="7681"/>
                  <a:pt x="34032" y="7681"/>
                  <a:pt x="34010" y="7659"/>
                </a:cubicBezTo>
                <a:cubicBezTo>
                  <a:pt x="33944" y="7593"/>
                  <a:pt x="33900" y="7526"/>
                  <a:pt x="33855" y="7460"/>
                </a:cubicBezTo>
                <a:cubicBezTo>
                  <a:pt x="33855" y="7438"/>
                  <a:pt x="33944" y="7350"/>
                  <a:pt x="33988" y="7350"/>
                </a:cubicBezTo>
                <a:cubicBezTo>
                  <a:pt x="34142" y="7328"/>
                  <a:pt x="34297" y="7328"/>
                  <a:pt x="34451" y="7328"/>
                </a:cubicBezTo>
                <a:cubicBezTo>
                  <a:pt x="34540" y="7317"/>
                  <a:pt x="34628" y="7317"/>
                  <a:pt x="34716" y="7317"/>
                </a:cubicBezTo>
                <a:cubicBezTo>
                  <a:pt x="34804" y="7317"/>
                  <a:pt x="34893" y="7317"/>
                  <a:pt x="34981" y="7306"/>
                </a:cubicBezTo>
                <a:cubicBezTo>
                  <a:pt x="35356" y="7284"/>
                  <a:pt x="35444" y="7107"/>
                  <a:pt x="35268" y="6732"/>
                </a:cubicBezTo>
                <a:cubicBezTo>
                  <a:pt x="35268" y="6710"/>
                  <a:pt x="35202" y="6688"/>
                  <a:pt x="35136" y="6666"/>
                </a:cubicBezTo>
                <a:cubicBezTo>
                  <a:pt x="35025" y="6776"/>
                  <a:pt x="34915" y="6864"/>
                  <a:pt x="34827" y="6953"/>
                </a:cubicBezTo>
                <a:cubicBezTo>
                  <a:pt x="34606" y="6908"/>
                  <a:pt x="34407" y="6908"/>
                  <a:pt x="34231" y="6842"/>
                </a:cubicBezTo>
                <a:cubicBezTo>
                  <a:pt x="34120" y="6798"/>
                  <a:pt x="34010" y="6688"/>
                  <a:pt x="33944" y="6577"/>
                </a:cubicBezTo>
                <a:cubicBezTo>
                  <a:pt x="33878" y="6489"/>
                  <a:pt x="33944" y="6357"/>
                  <a:pt x="34032" y="6313"/>
                </a:cubicBezTo>
                <a:cubicBezTo>
                  <a:pt x="34084" y="6283"/>
                  <a:pt x="34142" y="6281"/>
                  <a:pt x="34202" y="6281"/>
                </a:cubicBezTo>
                <a:cubicBezTo>
                  <a:pt x="34214" y="6281"/>
                  <a:pt x="34226" y="6281"/>
                  <a:pt x="34238" y="6281"/>
                </a:cubicBezTo>
                <a:cubicBezTo>
                  <a:pt x="34345" y="6281"/>
                  <a:pt x="34451" y="6273"/>
                  <a:pt x="34518" y="6114"/>
                </a:cubicBezTo>
                <a:cubicBezTo>
                  <a:pt x="34451" y="6048"/>
                  <a:pt x="34385" y="5937"/>
                  <a:pt x="34275" y="5871"/>
                </a:cubicBezTo>
                <a:cubicBezTo>
                  <a:pt x="34032" y="5739"/>
                  <a:pt x="33988" y="5518"/>
                  <a:pt x="34010" y="5253"/>
                </a:cubicBezTo>
                <a:cubicBezTo>
                  <a:pt x="34054" y="4790"/>
                  <a:pt x="34319" y="4503"/>
                  <a:pt x="34606" y="4304"/>
                </a:cubicBezTo>
                <a:cubicBezTo>
                  <a:pt x="34981" y="4304"/>
                  <a:pt x="35268" y="4282"/>
                  <a:pt x="35555" y="4260"/>
                </a:cubicBezTo>
                <a:cubicBezTo>
                  <a:pt x="35687" y="4348"/>
                  <a:pt x="35842" y="4459"/>
                  <a:pt x="36040" y="4591"/>
                </a:cubicBezTo>
                <a:cubicBezTo>
                  <a:pt x="36151" y="4348"/>
                  <a:pt x="36239" y="4172"/>
                  <a:pt x="36327" y="3995"/>
                </a:cubicBezTo>
                <a:cubicBezTo>
                  <a:pt x="36592" y="3951"/>
                  <a:pt x="36754" y="3924"/>
                  <a:pt x="36871" y="3924"/>
                </a:cubicBezTo>
                <a:cubicBezTo>
                  <a:pt x="37105" y="3924"/>
                  <a:pt x="37159" y="4032"/>
                  <a:pt x="37497" y="4326"/>
                </a:cubicBezTo>
                <a:cubicBezTo>
                  <a:pt x="37607" y="4238"/>
                  <a:pt x="37696" y="4128"/>
                  <a:pt x="37828" y="4039"/>
                </a:cubicBezTo>
                <a:cubicBezTo>
                  <a:pt x="37982" y="3951"/>
                  <a:pt x="38137" y="3841"/>
                  <a:pt x="38291" y="3841"/>
                </a:cubicBezTo>
                <a:cubicBezTo>
                  <a:pt x="39042" y="3819"/>
                  <a:pt x="39792" y="3819"/>
                  <a:pt x="40543" y="3730"/>
                </a:cubicBezTo>
                <a:lnTo>
                  <a:pt x="40609" y="3730"/>
                </a:lnTo>
                <a:cubicBezTo>
                  <a:pt x="40759" y="3759"/>
                  <a:pt x="40907" y="3771"/>
                  <a:pt x="41055" y="3771"/>
                </a:cubicBezTo>
                <a:cubicBezTo>
                  <a:pt x="41583" y="3771"/>
                  <a:pt x="42100" y="3618"/>
                  <a:pt x="42617" y="3532"/>
                </a:cubicBezTo>
                <a:cubicBezTo>
                  <a:pt x="42906" y="3478"/>
                  <a:pt x="43055" y="3435"/>
                  <a:pt x="43195" y="3435"/>
                </a:cubicBezTo>
                <a:cubicBezTo>
                  <a:pt x="43343" y="3435"/>
                  <a:pt x="43481" y="3484"/>
                  <a:pt x="43765" y="3620"/>
                </a:cubicBezTo>
                <a:cubicBezTo>
                  <a:pt x="43963" y="3333"/>
                  <a:pt x="44272" y="3267"/>
                  <a:pt x="44625" y="3267"/>
                </a:cubicBezTo>
                <a:cubicBezTo>
                  <a:pt x="46281" y="3223"/>
                  <a:pt x="47914" y="3068"/>
                  <a:pt x="49547" y="2980"/>
                </a:cubicBezTo>
                <a:cubicBezTo>
                  <a:pt x="50307" y="2928"/>
                  <a:pt x="51068" y="2849"/>
                  <a:pt x="51818" y="2849"/>
                </a:cubicBezTo>
                <a:cubicBezTo>
                  <a:pt x="52025" y="2849"/>
                  <a:pt x="52232" y="2855"/>
                  <a:pt x="52438" y="2870"/>
                </a:cubicBezTo>
                <a:lnTo>
                  <a:pt x="53034" y="2870"/>
                </a:lnTo>
                <a:cubicBezTo>
                  <a:pt x="53144" y="2848"/>
                  <a:pt x="53232" y="2781"/>
                  <a:pt x="53321" y="2737"/>
                </a:cubicBezTo>
                <a:cubicBezTo>
                  <a:pt x="53232" y="2495"/>
                  <a:pt x="53144" y="2296"/>
                  <a:pt x="53078" y="2097"/>
                </a:cubicBezTo>
                <a:cubicBezTo>
                  <a:pt x="53144" y="2031"/>
                  <a:pt x="53210" y="1987"/>
                  <a:pt x="53255" y="1965"/>
                </a:cubicBezTo>
                <a:cubicBezTo>
                  <a:pt x="53872" y="1832"/>
                  <a:pt x="54490" y="1722"/>
                  <a:pt x="55130" y="1590"/>
                </a:cubicBezTo>
                <a:cubicBezTo>
                  <a:pt x="55167" y="1582"/>
                  <a:pt x="55209" y="1580"/>
                  <a:pt x="55253" y="1580"/>
                </a:cubicBezTo>
                <a:cubicBezTo>
                  <a:pt x="55341" y="1580"/>
                  <a:pt x="55439" y="1590"/>
                  <a:pt x="55528" y="1590"/>
                </a:cubicBezTo>
                <a:cubicBezTo>
                  <a:pt x="55748" y="1612"/>
                  <a:pt x="55991" y="1634"/>
                  <a:pt x="56234" y="1656"/>
                </a:cubicBezTo>
                <a:cubicBezTo>
                  <a:pt x="56259" y="1662"/>
                  <a:pt x="56287" y="1667"/>
                  <a:pt x="56313" y="1667"/>
                </a:cubicBezTo>
                <a:cubicBezTo>
                  <a:pt x="56377" y="1667"/>
                  <a:pt x="56433" y="1640"/>
                  <a:pt x="56433" y="1546"/>
                </a:cubicBezTo>
                <a:cubicBezTo>
                  <a:pt x="56190" y="1281"/>
                  <a:pt x="55859" y="1192"/>
                  <a:pt x="55484" y="1192"/>
                </a:cubicBezTo>
                <a:cubicBezTo>
                  <a:pt x="54667" y="1192"/>
                  <a:pt x="53850" y="1170"/>
                  <a:pt x="53056" y="1148"/>
                </a:cubicBezTo>
                <a:cubicBezTo>
                  <a:pt x="52857" y="1148"/>
                  <a:pt x="52659" y="1148"/>
                  <a:pt x="52460" y="1126"/>
                </a:cubicBezTo>
                <a:cubicBezTo>
                  <a:pt x="51972" y="1035"/>
                  <a:pt x="51495" y="985"/>
                  <a:pt x="51014" y="985"/>
                </a:cubicBezTo>
                <a:cubicBezTo>
                  <a:pt x="50799" y="985"/>
                  <a:pt x="50582" y="995"/>
                  <a:pt x="50363" y="1016"/>
                </a:cubicBezTo>
                <a:cubicBezTo>
                  <a:pt x="50023" y="1044"/>
                  <a:pt x="49686" y="1052"/>
                  <a:pt x="49351" y="1052"/>
                </a:cubicBezTo>
                <a:cubicBezTo>
                  <a:pt x="48903" y="1052"/>
                  <a:pt x="48456" y="1038"/>
                  <a:pt x="48002" y="1038"/>
                </a:cubicBezTo>
                <a:cubicBezTo>
                  <a:pt x="46921" y="1038"/>
                  <a:pt x="45839" y="1016"/>
                  <a:pt x="44758" y="994"/>
                </a:cubicBezTo>
                <a:cubicBezTo>
                  <a:pt x="44581" y="994"/>
                  <a:pt x="44383" y="972"/>
                  <a:pt x="44184" y="928"/>
                </a:cubicBezTo>
                <a:cubicBezTo>
                  <a:pt x="44074" y="906"/>
                  <a:pt x="43985" y="839"/>
                  <a:pt x="44052" y="641"/>
                </a:cubicBezTo>
                <a:cubicBezTo>
                  <a:pt x="44469" y="536"/>
                  <a:pt x="44892" y="475"/>
                  <a:pt x="45318" y="475"/>
                </a:cubicBezTo>
                <a:cubicBezTo>
                  <a:pt x="45703" y="475"/>
                  <a:pt x="46091" y="525"/>
                  <a:pt x="46479" y="641"/>
                </a:cubicBezTo>
                <a:cubicBezTo>
                  <a:pt x="46457" y="442"/>
                  <a:pt x="46391" y="288"/>
                  <a:pt x="46170" y="288"/>
                </a:cubicBezTo>
                <a:cubicBezTo>
                  <a:pt x="45881" y="272"/>
                  <a:pt x="45602" y="247"/>
                  <a:pt x="45319" y="247"/>
                </a:cubicBezTo>
                <a:cubicBezTo>
                  <a:pt x="45192" y="247"/>
                  <a:pt x="45064" y="252"/>
                  <a:pt x="44934" y="265"/>
                </a:cubicBezTo>
                <a:cubicBezTo>
                  <a:pt x="44625" y="299"/>
                  <a:pt x="44316" y="315"/>
                  <a:pt x="44010" y="315"/>
                </a:cubicBezTo>
                <a:cubicBezTo>
                  <a:pt x="43704" y="315"/>
                  <a:pt x="43401" y="299"/>
                  <a:pt x="43103" y="265"/>
                </a:cubicBezTo>
                <a:cubicBezTo>
                  <a:pt x="42772" y="226"/>
                  <a:pt x="42440" y="194"/>
                  <a:pt x="42109" y="194"/>
                </a:cubicBezTo>
                <a:cubicBezTo>
                  <a:pt x="41889" y="194"/>
                  <a:pt x="41668" y="208"/>
                  <a:pt x="41447" y="243"/>
                </a:cubicBezTo>
                <a:cubicBezTo>
                  <a:pt x="41237" y="277"/>
                  <a:pt x="41023" y="304"/>
                  <a:pt x="40812" y="304"/>
                </a:cubicBezTo>
                <a:cubicBezTo>
                  <a:pt x="40471" y="304"/>
                  <a:pt x="40137" y="233"/>
                  <a:pt x="398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 flipH="1">
            <a:off x="5639050" y="4598475"/>
            <a:ext cx="2472900" cy="351375"/>
          </a:xfrm>
          <a:custGeom>
            <a:avLst/>
            <a:gdLst/>
            <a:ahLst/>
            <a:cxnLst/>
            <a:rect l="l" t="t" r="r" b="b"/>
            <a:pathLst>
              <a:path w="98916" h="14055" extrusionOk="0">
                <a:moveTo>
                  <a:pt x="17899" y="2185"/>
                </a:moveTo>
                <a:cubicBezTo>
                  <a:pt x="17921" y="2251"/>
                  <a:pt x="17943" y="2273"/>
                  <a:pt x="17943" y="2295"/>
                </a:cubicBezTo>
                <a:cubicBezTo>
                  <a:pt x="17921" y="2318"/>
                  <a:pt x="17877" y="2340"/>
                  <a:pt x="17855" y="2340"/>
                </a:cubicBezTo>
                <a:cubicBezTo>
                  <a:pt x="17811" y="2340"/>
                  <a:pt x="17789" y="2295"/>
                  <a:pt x="17767" y="2273"/>
                </a:cubicBezTo>
                <a:cubicBezTo>
                  <a:pt x="17811" y="2251"/>
                  <a:pt x="17855" y="2229"/>
                  <a:pt x="17899" y="2185"/>
                </a:cubicBezTo>
                <a:close/>
                <a:moveTo>
                  <a:pt x="60670" y="2384"/>
                </a:moveTo>
                <a:lnTo>
                  <a:pt x="60714" y="2406"/>
                </a:lnTo>
                <a:lnTo>
                  <a:pt x="60692" y="2428"/>
                </a:lnTo>
                <a:lnTo>
                  <a:pt x="60670" y="2384"/>
                </a:lnTo>
                <a:close/>
                <a:moveTo>
                  <a:pt x="72742" y="4414"/>
                </a:moveTo>
                <a:cubicBezTo>
                  <a:pt x="72852" y="4414"/>
                  <a:pt x="72940" y="4414"/>
                  <a:pt x="73095" y="4436"/>
                </a:cubicBezTo>
                <a:cubicBezTo>
                  <a:pt x="73025" y="4486"/>
                  <a:pt x="72969" y="4509"/>
                  <a:pt x="72918" y="4509"/>
                </a:cubicBezTo>
                <a:cubicBezTo>
                  <a:pt x="72856" y="4509"/>
                  <a:pt x="72802" y="4475"/>
                  <a:pt x="72742" y="4414"/>
                </a:cubicBezTo>
                <a:close/>
                <a:moveTo>
                  <a:pt x="69939" y="5628"/>
                </a:moveTo>
                <a:lnTo>
                  <a:pt x="69917" y="5650"/>
                </a:lnTo>
                <a:lnTo>
                  <a:pt x="69895" y="5628"/>
                </a:lnTo>
                <a:close/>
                <a:moveTo>
                  <a:pt x="67864" y="5628"/>
                </a:moveTo>
                <a:lnTo>
                  <a:pt x="67842" y="5672"/>
                </a:lnTo>
                <a:lnTo>
                  <a:pt x="67798" y="5650"/>
                </a:lnTo>
                <a:lnTo>
                  <a:pt x="67864" y="5628"/>
                </a:lnTo>
                <a:close/>
                <a:moveTo>
                  <a:pt x="70711" y="5606"/>
                </a:moveTo>
                <a:cubicBezTo>
                  <a:pt x="70755" y="5650"/>
                  <a:pt x="70799" y="5672"/>
                  <a:pt x="70844" y="5672"/>
                </a:cubicBezTo>
                <a:cubicBezTo>
                  <a:pt x="70799" y="5738"/>
                  <a:pt x="70777" y="5782"/>
                  <a:pt x="70733" y="5827"/>
                </a:cubicBezTo>
                <a:cubicBezTo>
                  <a:pt x="70733" y="5827"/>
                  <a:pt x="70645" y="5782"/>
                  <a:pt x="70645" y="5782"/>
                </a:cubicBezTo>
                <a:cubicBezTo>
                  <a:pt x="70645" y="5716"/>
                  <a:pt x="70689" y="5672"/>
                  <a:pt x="70711" y="5606"/>
                </a:cubicBezTo>
                <a:close/>
                <a:moveTo>
                  <a:pt x="23392" y="6131"/>
                </a:moveTo>
                <a:cubicBezTo>
                  <a:pt x="23435" y="6131"/>
                  <a:pt x="23492" y="6183"/>
                  <a:pt x="23549" y="6202"/>
                </a:cubicBezTo>
                <a:cubicBezTo>
                  <a:pt x="23483" y="6268"/>
                  <a:pt x="23460" y="6334"/>
                  <a:pt x="23416" y="6334"/>
                </a:cubicBezTo>
                <a:cubicBezTo>
                  <a:pt x="23397" y="6344"/>
                  <a:pt x="23377" y="6348"/>
                  <a:pt x="23357" y="6348"/>
                </a:cubicBezTo>
                <a:cubicBezTo>
                  <a:pt x="23286" y="6348"/>
                  <a:pt x="23223" y="6293"/>
                  <a:pt x="23240" y="6224"/>
                </a:cubicBezTo>
                <a:cubicBezTo>
                  <a:pt x="23262" y="6180"/>
                  <a:pt x="23328" y="6136"/>
                  <a:pt x="23372" y="6136"/>
                </a:cubicBezTo>
                <a:cubicBezTo>
                  <a:pt x="23378" y="6133"/>
                  <a:pt x="23385" y="6131"/>
                  <a:pt x="23392" y="6131"/>
                </a:cubicBezTo>
                <a:close/>
                <a:moveTo>
                  <a:pt x="24732" y="5983"/>
                </a:moveTo>
                <a:cubicBezTo>
                  <a:pt x="24907" y="5983"/>
                  <a:pt x="25087" y="6043"/>
                  <a:pt x="25292" y="6180"/>
                </a:cubicBezTo>
                <a:cubicBezTo>
                  <a:pt x="25182" y="6356"/>
                  <a:pt x="24961" y="6356"/>
                  <a:pt x="24785" y="6356"/>
                </a:cubicBezTo>
                <a:cubicBezTo>
                  <a:pt x="24652" y="6334"/>
                  <a:pt x="24498" y="6290"/>
                  <a:pt x="24365" y="6246"/>
                </a:cubicBezTo>
                <a:cubicBezTo>
                  <a:pt x="24343" y="6246"/>
                  <a:pt x="24321" y="6180"/>
                  <a:pt x="24321" y="6136"/>
                </a:cubicBezTo>
                <a:cubicBezTo>
                  <a:pt x="24321" y="6114"/>
                  <a:pt x="24365" y="6069"/>
                  <a:pt x="24409" y="6047"/>
                </a:cubicBezTo>
                <a:cubicBezTo>
                  <a:pt x="24519" y="6005"/>
                  <a:pt x="24625" y="5983"/>
                  <a:pt x="24732" y="5983"/>
                </a:cubicBezTo>
                <a:close/>
                <a:moveTo>
                  <a:pt x="83269" y="7482"/>
                </a:moveTo>
                <a:lnTo>
                  <a:pt x="83269" y="7482"/>
                </a:lnTo>
                <a:cubicBezTo>
                  <a:pt x="83534" y="7504"/>
                  <a:pt x="83710" y="7526"/>
                  <a:pt x="83909" y="7548"/>
                </a:cubicBezTo>
                <a:cubicBezTo>
                  <a:pt x="83842" y="7614"/>
                  <a:pt x="83820" y="7680"/>
                  <a:pt x="83798" y="7703"/>
                </a:cubicBezTo>
                <a:cubicBezTo>
                  <a:pt x="83754" y="7715"/>
                  <a:pt x="83709" y="7724"/>
                  <a:pt x="83662" y="7724"/>
                </a:cubicBezTo>
                <a:cubicBezTo>
                  <a:pt x="83549" y="7724"/>
                  <a:pt x="83425" y="7670"/>
                  <a:pt x="83269" y="7482"/>
                </a:cubicBezTo>
                <a:close/>
                <a:moveTo>
                  <a:pt x="85633" y="7791"/>
                </a:moveTo>
                <a:cubicBezTo>
                  <a:pt x="85713" y="7791"/>
                  <a:pt x="85818" y="7813"/>
                  <a:pt x="86027" y="7857"/>
                </a:cubicBezTo>
                <a:cubicBezTo>
                  <a:pt x="85884" y="7923"/>
                  <a:pt x="85768" y="7956"/>
                  <a:pt x="85666" y="7956"/>
                </a:cubicBezTo>
                <a:cubicBezTo>
                  <a:pt x="85564" y="7956"/>
                  <a:pt x="85476" y="7923"/>
                  <a:pt x="85387" y="7857"/>
                </a:cubicBezTo>
                <a:cubicBezTo>
                  <a:pt x="85498" y="7813"/>
                  <a:pt x="85553" y="7791"/>
                  <a:pt x="85633" y="7791"/>
                </a:cubicBezTo>
                <a:close/>
                <a:moveTo>
                  <a:pt x="88362" y="8120"/>
                </a:moveTo>
                <a:cubicBezTo>
                  <a:pt x="88770" y="8120"/>
                  <a:pt x="89287" y="8198"/>
                  <a:pt x="89691" y="8343"/>
                </a:cubicBezTo>
                <a:cubicBezTo>
                  <a:pt x="89593" y="8359"/>
                  <a:pt x="89496" y="8367"/>
                  <a:pt x="89400" y="8367"/>
                </a:cubicBezTo>
                <a:cubicBezTo>
                  <a:pt x="88910" y="8367"/>
                  <a:pt x="88441" y="8184"/>
                  <a:pt x="87962" y="8184"/>
                </a:cubicBezTo>
                <a:cubicBezTo>
                  <a:pt x="87920" y="8184"/>
                  <a:pt x="87879" y="8185"/>
                  <a:pt x="87837" y="8188"/>
                </a:cubicBezTo>
                <a:cubicBezTo>
                  <a:pt x="87959" y="8142"/>
                  <a:pt x="88146" y="8120"/>
                  <a:pt x="88362" y="8120"/>
                </a:cubicBezTo>
                <a:close/>
                <a:moveTo>
                  <a:pt x="83313" y="8056"/>
                </a:moveTo>
                <a:cubicBezTo>
                  <a:pt x="83489" y="8100"/>
                  <a:pt x="83666" y="8144"/>
                  <a:pt x="83820" y="8210"/>
                </a:cubicBezTo>
                <a:cubicBezTo>
                  <a:pt x="83842" y="8232"/>
                  <a:pt x="83865" y="8320"/>
                  <a:pt x="83865" y="8387"/>
                </a:cubicBezTo>
                <a:cubicBezTo>
                  <a:pt x="83865" y="8409"/>
                  <a:pt x="83820" y="8453"/>
                  <a:pt x="83776" y="8453"/>
                </a:cubicBezTo>
                <a:cubicBezTo>
                  <a:pt x="83750" y="8455"/>
                  <a:pt x="83724" y="8456"/>
                  <a:pt x="83700" y="8456"/>
                </a:cubicBezTo>
                <a:cubicBezTo>
                  <a:pt x="83472" y="8456"/>
                  <a:pt x="83295" y="8365"/>
                  <a:pt x="83136" y="8166"/>
                </a:cubicBezTo>
                <a:cubicBezTo>
                  <a:pt x="83225" y="8122"/>
                  <a:pt x="83269" y="8056"/>
                  <a:pt x="83313" y="8056"/>
                </a:cubicBezTo>
                <a:close/>
                <a:moveTo>
                  <a:pt x="83357" y="9071"/>
                </a:moveTo>
                <a:cubicBezTo>
                  <a:pt x="83423" y="9071"/>
                  <a:pt x="83511" y="9093"/>
                  <a:pt x="83600" y="9137"/>
                </a:cubicBezTo>
                <a:cubicBezTo>
                  <a:pt x="83622" y="9137"/>
                  <a:pt x="83644" y="9203"/>
                  <a:pt x="83666" y="9247"/>
                </a:cubicBezTo>
                <a:cubicBezTo>
                  <a:pt x="83622" y="9269"/>
                  <a:pt x="83600" y="9314"/>
                  <a:pt x="83578" y="9336"/>
                </a:cubicBezTo>
                <a:cubicBezTo>
                  <a:pt x="83534" y="9362"/>
                  <a:pt x="83491" y="9374"/>
                  <a:pt x="83448" y="9374"/>
                </a:cubicBezTo>
                <a:cubicBezTo>
                  <a:pt x="83384" y="9374"/>
                  <a:pt x="83322" y="9345"/>
                  <a:pt x="83269" y="9292"/>
                </a:cubicBezTo>
                <a:cubicBezTo>
                  <a:pt x="83247" y="9269"/>
                  <a:pt x="83202" y="9203"/>
                  <a:pt x="83225" y="9181"/>
                </a:cubicBezTo>
                <a:cubicBezTo>
                  <a:pt x="83247" y="9137"/>
                  <a:pt x="83291" y="9071"/>
                  <a:pt x="83357" y="9071"/>
                </a:cubicBezTo>
                <a:close/>
                <a:moveTo>
                  <a:pt x="84991" y="8816"/>
                </a:moveTo>
                <a:cubicBezTo>
                  <a:pt x="85054" y="8816"/>
                  <a:pt x="85126" y="8833"/>
                  <a:pt x="85211" y="8872"/>
                </a:cubicBezTo>
                <a:cubicBezTo>
                  <a:pt x="85189" y="9027"/>
                  <a:pt x="85167" y="9159"/>
                  <a:pt x="85145" y="9336"/>
                </a:cubicBezTo>
                <a:cubicBezTo>
                  <a:pt x="85023" y="9388"/>
                  <a:pt x="84908" y="9413"/>
                  <a:pt x="84796" y="9413"/>
                </a:cubicBezTo>
                <a:cubicBezTo>
                  <a:pt x="84623" y="9413"/>
                  <a:pt x="84458" y="9354"/>
                  <a:pt x="84284" y="9247"/>
                </a:cubicBezTo>
                <a:cubicBezTo>
                  <a:pt x="84438" y="9159"/>
                  <a:pt x="84593" y="9071"/>
                  <a:pt x="84703" y="8960"/>
                </a:cubicBezTo>
                <a:cubicBezTo>
                  <a:pt x="84789" y="8875"/>
                  <a:pt x="84875" y="8816"/>
                  <a:pt x="84991" y="8816"/>
                </a:cubicBezTo>
                <a:close/>
                <a:moveTo>
                  <a:pt x="92036" y="10507"/>
                </a:moveTo>
                <a:cubicBezTo>
                  <a:pt x="92120" y="10507"/>
                  <a:pt x="92205" y="10536"/>
                  <a:pt x="92289" y="10536"/>
                </a:cubicBezTo>
                <a:cubicBezTo>
                  <a:pt x="92313" y="10536"/>
                  <a:pt x="92337" y="10533"/>
                  <a:pt x="92361" y="10527"/>
                </a:cubicBezTo>
                <a:lnTo>
                  <a:pt x="92361" y="10527"/>
                </a:lnTo>
                <a:cubicBezTo>
                  <a:pt x="92258" y="10586"/>
                  <a:pt x="92146" y="10626"/>
                  <a:pt x="92023" y="10626"/>
                </a:cubicBezTo>
                <a:cubicBezTo>
                  <a:pt x="91962" y="10626"/>
                  <a:pt x="91898" y="10616"/>
                  <a:pt x="91832" y="10594"/>
                </a:cubicBezTo>
                <a:cubicBezTo>
                  <a:pt x="91900" y="10526"/>
                  <a:pt x="91968" y="10507"/>
                  <a:pt x="92036" y="10507"/>
                </a:cubicBezTo>
                <a:close/>
                <a:moveTo>
                  <a:pt x="83136" y="10660"/>
                </a:moveTo>
                <a:lnTo>
                  <a:pt x="83136" y="10704"/>
                </a:lnTo>
                <a:lnTo>
                  <a:pt x="83092" y="10682"/>
                </a:lnTo>
                <a:lnTo>
                  <a:pt x="83136" y="10660"/>
                </a:lnTo>
                <a:close/>
                <a:moveTo>
                  <a:pt x="84798" y="10774"/>
                </a:moveTo>
                <a:cubicBezTo>
                  <a:pt x="84830" y="10774"/>
                  <a:pt x="84866" y="10783"/>
                  <a:pt x="84902" y="10792"/>
                </a:cubicBezTo>
                <a:cubicBezTo>
                  <a:pt x="84946" y="10814"/>
                  <a:pt x="84968" y="10881"/>
                  <a:pt x="84990" y="10925"/>
                </a:cubicBezTo>
                <a:cubicBezTo>
                  <a:pt x="84946" y="10947"/>
                  <a:pt x="84880" y="10969"/>
                  <a:pt x="84836" y="10991"/>
                </a:cubicBezTo>
                <a:cubicBezTo>
                  <a:pt x="84769" y="10947"/>
                  <a:pt x="84703" y="10903"/>
                  <a:pt x="84703" y="10858"/>
                </a:cubicBezTo>
                <a:cubicBezTo>
                  <a:pt x="84716" y="10793"/>
                  <a:pt x="84753" y="10774"/>
                  <a:pt x="84798" y="10774"/>
                </a:cubicBezTo>
                <a:close/>
                <a:moveTo>
                  <a:pt x="85917" y="10991"/>
                </a:moveTo>
                <a:lnTo>
                  <a:pt x="85917" y="10991"/>
                </a:lnTo>
                <a:cubicBezTo>
                  <a:pt x="86027" y="11013"/>
                  <a:pt x="86116" y="11013"/>
                  <a:pt x="86270" y="11035"/>
                </a:cubicBezTo>
                <a:cubicBezTo>
                  <a:pt x="86203" y="11083"/>
                  <a:pt x="86149" y="11106"/>
                  <a:pt x="86100" y="11106"/>
                </a:cubicBezTo>
                <a:cubicBezTo>
                  <a:pt x="86035" y="11106"/>
                  <a:pt x="85980" y="11066"/>
                  <a:pt x="85917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4"/>
                  <a:pt x="87903" y="11145"/>
                </a:cubicBezTo>
                <a:cubicBezTo>
                  <a:pt x="87778" y="11187"/>
                  <a:pt x="87712" y="11209"/>
                  <a:pt x="87612" y="11209"/>
                </a:cubicBezTo>
                <a:cubicBezTo>
                  <a:pt x="87501" y="11209"/>
                  <a:pt x="87347" y="11182"/>
                  <a:pt x="87020" y="11123"/>
                </a:cubicBezTo>
                <a:cubicBezTo>
                  <a:pt x="87159" y="11058"/>
                  <a:pt x="87279" y="11035"/>
                  <a:pt x="87388" y="11035"/>
                </a:cubicBezTo>
                <a:close/>
                <a:moveTo>
                  <a:pt x="89424" y="11251"/>
                </a:moveTo>
                <a:cubicBezTo>
                  <a:pt x="89521" y="11251"/>
                  <a:pt x="89629" y="11291"/>
                  <a:pt x="89779" y="11366"/>
                </a:cubicBezTo>
                <a:cubicBezTo>
                  <a:pt x="89492" y="11344"/>
                  <a:pt x="89382" y="11322"/>
                  <a:pt x="89205" y="11322"/>
                </a:cubicBezTo>
                <a:cubicBezTo>
                  <a:pt x="89282" y="11274"/>
                  <a:pt x="89350" y="11251"/>
                  <a:pt x="89424" y="11251"/>
                </a:cubicBezTo>
                <a:close/>
                <a:moveTo>
                  <a:pt x="81186" y="11215"/>
                </a:moveTo>
                <a:cubicBezTo>
                  <a:pt x="81225" y="11215"/>
                  <a:pt x="81265" y="11222"/>
                  <a:pt x="81305" y="11234"/>
                </a:cubicBezTo>
                <a:cubicBezTo>
                  <a:pt x="81371" y="11234"/>
                  <a:pt x="81459" y="11300"/>
                  <a:pt x="81503" y="11366"/>
                </a:cubicBezTo>
                <a:cubicBezTo>
                  <a:pt x="81543" y="11426"/>
                  <a:pt x="81455" y="11523"/>
                  <a:pt x="81322" y="11523"/>
                </a:cubicBezTo>
                <a:cubicBezTo>
                  <a:pt x="81309" y="11523"/>
                  <a:pt x="81296" y="11523"/>
                  <a:pt x="81282" y="11521"/>
                </a:cubicBezTo>
                <a:cubicBezTo>
                  <a:pt x="81150" y="11521"/>
                  <a:pt x="81040" y="11476"/>
                  <a:pt x="80863" y="11454"/>
                </a:cubicBezTo>
                <a:cubicBezTo>
                  <a:pt x="80962" y="11274"/>
                  <a:pt x="81072" y="11215"/>
                  <a:pt x="81186" y="11215"/>
                </a:cubicBezTo>
                <a:close/>
                <a:moveTo>
                  <a:pt x="91159" y="11288"/>
                </a:moveTo>
                <a:cubicBezTo>
                  <a:pt x="91211" y="11288"/>
                  <a:pt x="91260" y="11292"/>
                  <a:pt x="91302" y="11300"/>
                </a:cubicBezTo>
                <a:cubicBezTo>
                  <a:pt x="91456" y="11322"/>
                  <a:pt x="91633" y="11344"/>
                  <a:pt x="91721" y="11543"/>
                </a:cubicBezTo>
                <a:cubicBezTo>
                  <a:pt x="91677" y="11565"/>
                  <a:pt x="91633" y="11609"/>
                  <a:pt x="91611" y="11609"/>
                </a:cubicBezTo>
                <a:cubicBezTo>
                  <a:pt x="91214" y="11565"/>
                  <a:pt x="90816" y="11521"/>
                  <a:pt x="90353" y="11498"/>
                </a:cubicBezTo>
                <a:cubicBezTo>
                  <a:pt x="90572" y="11371"/>
                  <a:pt x="90911" y="11288"/>
                  <a:pt x="91159" y="11288"/>
                </a:cubicBezTo>
                <a:close/>
                <a:moveTo>
                  <a:pt x="93125" y="11437"/>
                </a:moveTo>
                <a:cubicBezTo>
                  <a:pt x="93231" y="11437"/>
                  <a:pt x="93328" y="11471"/>
                  <a:pt x="93421" y="11543"/>
                </a:cubicBezTo>
                <a:cubicBezTo>
                  <a:pt x="93315" y="11616"/>
                  <a:pt x="93215" y="11645"/>
                  <a:pt x="93108" y="11645"/>
                </a:cubicBezTo>
                <a:cubicBezTo>
                  <a:pt x="92990" y="11645"/>
                  <a:pt x="92864" y="11611"/>
                  <a:pt x="92714" y="11565"/>
                </a:cubicBezTo>
                <a:cubicBezTo>
                  <a:pt x="92868" y="11482"/>
                  <a:pt x="93003" y="11437"/>
                  <a:pt x="93125" y="11437"/>
                </a:cubicBezTo>
                <a:close/>
                <a:moveTo>
                  <a:pt x="82446" y="11242"/>
                </a:moveTo>
                <a:cubicBezTo>
                  <a:pt x="82586" y="11242"/>
                  <a:pt x="82722" y="11281"/>
                  <a:pt x="82849" y="11366"/>
                </a:cubicBezTo>
                <a:cubicBezTo>
                  <a:pt x="82960" y="11410"/>
                  <a:pt x="83048" y="11498"/>
                  <a:pt x="83269" y="11653"/>
                </a:cubicBezTo>
                <a:cubicBezTo>
                  <a:pt x="83026" y="11631"/>
                  <a:pt x="82894" y="11653"/>
                  <a:pt x="82805" y="11609"/>
                </a:cubicBezTo>
                <a:cubicBezTo>
                  <a:pt x="82650" y="11540"/>
                  <a:pt x="82495" y="11484"/>
                  <a:pt x="82329" y="11484"/>
                </a:cubicBezTo>
                <a:cubicBezTo>
                  <a:pt x="82283" y="11484"/>
                  <a:pt x="82236" y="11489"/>
                  <a:pt x="82187" y="11498"/>
                </a:cubicBezTo>
                <a:cubicBezTo>
                  <a:pt x="82165" y="11498"/>
                  <a:pt x="82099" y="11432"/>
                  <a:pt x="82099" y="11432"/>
                </a:cubicBezTo>
                <a:cubicBezTo>
                  <a:pt x="82121" y="11366"/>
                  <a:pt x="82165" y="11300"/>
                  <a:pt x="82209" y="11278"/>
                </a:cubicBezTo>
                <a:cubicBezTo>
                  <a:pt x="82289" y="11254"/>
                  <a:pt x="82368" y="11242"/>
                  <a:pt x="82446" y="11242"/>
                </a:cubicBezTo>
                <a:close/>
                <a:moveTo>
                  <a:pt x="94899" y="11719"/>
                </a:moveTo>
                <a:cubicBezTo>
                  <a:pt x="94943" y="11741"/>
                  <a:pt x="94966" y="11785"/>
                  <a:pt x="95010" y="11807"/>
                </a:cubicBezTo>
                <a:cubicBezTo>
                  <a:pt x="94966" y="11830"/>
                  <a:pt x="94921" y="11874"/>
                  <a:pt x="94877" y="11874"/>
                </a:cubicBezTo>
                <a:cubicBezTo>
                  <a:pt x="94874" y="11877"/>
                  <a:pt x="94871" y="11878"/>
                  <a:pt x="94868" y="11878"/>
                </a:cubicBezTo>
                <a:cubicBezTo>
                  <a:pt x="94849" y="11878"/>
                  <a:pt x="94827" y="11826"/>
                  <a:pt x="94789" y="11807"/>
                </a:cubicBezTo>
                <a:cubicBezTo>
                  <a:pt x="94833" y="11785"/>
                  <a:pt x="94877" y="11741"/>
                  <a:pt x="94899" y="11719"/>
                </a:cubicBezTo>
                <a:close/>
                <a:moveTo>
                  <a:pt x="87594" y="11763"/>
                </a:moveTo>
                <a:lnTo>
                  <a:pt x="87594" y="11763"/>
                </a:lnTo>
                <a:cubicBezTo>
                  <a:pt x="87572" y="11785"/>
                  <a:pt x="87550" y="11830"/>
                  <a:pt x="87528" y="11874"/>
                </a:cubicBezTo>
                <a:cubicBezTo>
                  <a:pt x="87528" y="11874"/>
                  <a:pt x="87513" y="11874"/>
                  <a:pt x="87491" y="11878"/>
                </a:cubicBezTo>
                <a:lnTo>
                  <a:pt x="87491" y="11878"/>
                </a:lnTo>
                <a:cubicBezTo>
                  <a:pt x="87514" y="11825"/>
                  <a:pt x="87554" y="11803"/>
                  <a:pt x="87594" y="11763"/>
                </a:cubicBezTo>
                <a:close/>
                <a:moveTo>
                  <a:pt x="84659" y="12227"/>
                </a:moveTo>
                <a:cubicBezTo>
                  <a:pt x="84681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703" y="12293"/>
                </a:cubicBezTo>
                <a:lnTo>
                  <a:pt x="84637" y="12293"/>
                </a:lnTo>
                <a:cubicBezTo>
                  <a:pt x="84637" y="12271"/>
                  <a:pt x="84637" y="12249"/>
                  <a:pt x="84659" y="12227"/>
                </a:cubicBezTo>
                <a:close/>
                <a:moveTo>
                  <a:pt x="87969" y="12447"/>
                </a:moveTo>
                <a:cubicBezTo>
                  <a:pt x="87992" y="12447"/>
                  <a:pt x="88014" y="12492"/>
                  <a:pt x="88036" y="12558"/>
                </a:cubicBezTo>
                <a:cubicBezTo>
                  <a:pt x="87969" y="12558"/>
                  <a:pt x="87925" y="12580"/>
                  <a:pt x="87859" y="12580"/>
                </a:cubicBezTo>
                <a:cubicBezTo>
                  <a:pt x="87837" y="12580"/>
                  <a:pt x="87815" y="12536"/>
                  <a:pt x="87793" y="12492"/>
                </a:cubicBezTo>
                <a:cubicBezTo>
                  <a:pt x="87859" y="12470"/>
                  <a:pt x="87903" y="12447"/>
                  <a:pt x="87969" y="12447"/>
                </a:cubicBezTo>
                <a:close/>
                <a:moveTo>
                  <a:pt x="84574" y="11287"/>
                </a:moveTo>
                <a:cubicBezTo>
                  <a:pt x="84794" y="11287"/>
                  <a:pt x="85013" y="11337"/>
                  <a:pt x="85233" y="11476"/>
                </a:cubicBezTo>
                <a:cubicBezTo>
                  <a:pt x="85424" y="11594"/>
                  <a:pt x="85615" y="11682"/>
                  <a:pt x="85826" y="11682"/>
                </a:cubicBezTo>
                <a:cubicBezTo>
                  <a:pt x="85932" y="11682"/>
                  <a:pt x="86042" y="11660"/>
                  <a:pt x="86160" y="11609"/>
                </a:cubicBezTo>
                <a:cubicBezTo>
                  <a:pt x="86258" y="11564"/>
                  <a:pt x="86363" y="11545"/>
                  <a:pt x="86470" y="11545"/>
                </a:cubicBezTo>
                <a:cubicBezTo>
                  <a:pt x="86627" y="11545"/>
                  <a:pt x="86787" y="11587"/>
                  <a:pt x="86932" y="11653"/>
                </a:cubicBezTo>
                <a:cubicBezTo>
                  <a:pt x="87102" y="11717"/>
                  <a:pt x="87273" y="11801"/>
                  <a:pt x="87462" y="11886"/>
                </a:cubicBezTo>
                <a:lnTo>
                  <a:pt x="87462" y="11886"/>
                </a:lnTo>
                <a:cubicBezTo>
                  <a:pt x="87455" y="11889"/>
                  <a:pt x="87447" y="11892"/>
                  <a:pt x="87440" y="11896"/>
                </a:cubicBezTo>
                <a:cubicBezTo>
                  <a:pt x="87263" y="11940"/>
                  <a:pt x="87065" y="11984"/>
                  <a:pt x="86822" y="12050"/>
                </a:cubicBezTo>
                <a:cubicBezTo>
                  <a:pt x="86866" y="12315"/>
                  <a:pt x="87219" y="12249"/>
                  <a:pt x="87263" y="12514"/>
                </a:cubicBezTo>
                <a:cubicBezTo>
                  <a:pt x="87246" y="12618"/>
                  <a:pt x="87173" y="12682"/>
                  <a:pt x="87067" y="12682"/>
                </a:cubicBezTo>
                <a:cubicBezTo>
                  <a:pt x="87039" y="12682"/>
                  <a:pt x="87009" y="12677"/>
                  <a:pt x="86976" y="12668"/>
                </a:cubicBezTo>
                <a:cubicBezTo>
                  <a:pt x="86645" y="12580"/>
                  <a:pt x="86336" y="12470"/>
                  <a:pt x="85983" y="12359"/>
                </a:cubicBezTo>
                <a:cubicBezTo>
                  <a:pt x="86094" y="12337"/>
                  <a:pt x="86226" y="12293"/>
                  <a:pt x="86336" y="12249"/>
                </a:cubicBezTo>
                <a:cubicBezTo>
                  <a:pt x="86380" y="12138"/>
                  <a:pt x="86314" y="12072"/>
                  <a:pt x="86248" y="12050"/>
                </a:cubicBezTo>
                <a:cubicBezTo>
                  <a:pt x="85983" y="11909"/>
                  <a:pt x="85704" y="11867"/>
                  <a:pt x="85422" y="11867"/>
                </a:cubicBezTo>
                <a:cubicBezTo>
                  <a:pt x="85352" y="11867"/>
                  <a:pt x="85281" y="11869"/>
                  <a:pt x="85211" y="11874"/>
                </a:cubicBezTo>
                <a:cubicBezTo>
                  <a:pt x="85143" y="11883"/>
                  <a:pt x="85076" y="11887"/>
                  <a:pt x="85009" y="11887"/>
                </a:cubicBezTo>
                <a:cubicBezTo>
                  <a:pt x="84596" y="11887"/>
                  <a:pt x="84197" y="11732"/>
                  <a:pt x="83798" y="11675"/>
                </a:cubicBezTo>
                <a:cubicBezTo>
                  <a:pt x="83754" y="11675"/>
                  <a:pt x="83710" y="11587"/>
                  <a:pt x="83710" y="11543"/>
                </a:cubicBezTo>
                <a:cubicBezTo>
                  <a:pt x="83710" y="11498"/>
                  <a:pt x="83754" y="11432"/>
                  <a:pt x="83776" y="11432"/>
                </a:cubicBezTo>
                <a:cubicBezTo>
                  <a:pt x="84042" y="11360"/>
                  <a:pt x="84308" y="11287"/>
                  <a:pt x="84574" y="11287"/>
                </a:cubicBezTo>
                <a:close/>
                <a:moveTo>
                  <a:pt x="89703" y="12643"/>
                </a:moveTo>
                <a:cubicBezTo>
                  <a:pt x="90469" y="12643"/>
                  <a:pt x="91234" y="12736"/>
                  <a:pt x="91999" y="12736"/>
                </a:cubicBezTo>
                <a:cubicBezTo>
                  <a:pt x="92061" y="12736"/>
                  <a:pt x="92123" y="12736"/>
                  <a:pt x="92185" y="12734"/>
                </a:cubicBezTo>
                <a:lnTo>
                  <a:pt x="92185" y="12734"/>
                </a:lnTo>
                <a:cubicBezTo>
                  <a:pt x="92207" y="12867"/>
                  <a:pt x="92096" y="12867"/>
                  <a:pt x="92030" y="12867"/>
                </a:cubicBezTo>
                <a:cubicBezTo>
                  <a:pt x="91986" y="12874"/>
                  <a:pt x="91942" y="12877"/>
                  <a:pt x="91898" y="12877"/>
                </a:cubicBezTo>
                <a:cubicBezTo>
                  <a:pt x="91810" y="12877"/>
                  <a:pt x="91721" y="12867"/>
                  <a:pt x="91633" y="12867"/>
                </a:cubicBezTo>
                <a:cubicBezTo>
                  <a:pt x="90772" y="12801"/>
                  <a:pt x="89934" y="12734"/>
                  <a:pt x="89073" y="12668"/>
                </a:cubicBezTo>
                <a:cubicBezTo>
                  <a:pt x="89283" y="12650"/>
                  <a:pt x="89493" y="12643"/>
                  <a:pt x="89703" y="12643"/>
                </a:cubicBezTo>
                <a:close/>
                <a:moveTo>
                  <a:pt x="45662" y="0"/>
                </a:moveTo>
                <a:cubicBezTo>
                  <a:pt x="44780" y="22"/>
                  <a:pt x="43897" y="66"/>
                  <a:pt x="43036" y="66"/>
                </a:cubicBezTo>
                <a:cubicBezTo>
                  <a:pt x="42325" y="53"/>
                  <a:pt x="41615" y="32"/>
                  <a:pt x="40904" y="32"/>
                </a:cubicBezTo>
                <a:cubicBezTo>
                  <a:pt x="40445" y="32"/>
                  <a:pt x="39986" y="40"/>
                  <a:pt x="39527" y="66"/>
                </a:cubicBezTo>
                <a:cubicBezTo>
                  <a:pt x="39215" y="82"/>
                  <a:pt x="38903" y="98"/>
                  <a:pt x="38591" y="98"/>
                </a:cubicBezTo>
                <a:cubicBezTo>
                  <a:pt x="38461" y="98"/>
                  <a:pt x="38332" y="95"/>
                  <a:pt x="38203" y="89"/>
                </a:cubicBezTo>
                <a:cubicBezTo>
                  <a:pt x="37998" y="78"/>
                  <a:pt x="37793" y="74"/>
                  <a:pt x="37587" y="74"/>
                </a:cubicBezTo>
                <a:cubicBezTo>
                  <a:pt x="36910" y="74"/>
                  <a:pt x="36232" y="121"/>
                  <a:pt x="35555" y="155"/>
                </a:cubicBezTo>
                <a:cubicBezTo>
                  <a:pt x="34230" y="243"/>
                  <a:pt x="32884" y="243"/>
                  <a:pt x="31538" y="375"/>
                </a:cubicBezTo>
                <a:cubicBezTo>
                  <a:pt x="31483" y="386"/>
                  <a:pt x="31428" y="392"/>
                  <a:pt x="31372" y="392"/>
                </a:cubicBezTo>
                <a:cubicBezTo>
                  <a:pt x="31317" y="392"/>
                  <a:pt x="31262" y="386"/>
                  <a:pt x="31207" y="375"/>
                </a:cubicBezTo>
                <a:cubicBezTo>
                  <a:pt x="31026" y="358"/>
                  <a:pt x="30848" y="344"/>
                  <a:pt x="30672" y="344"/>
                </a:cubicBezTo>
                <a:cubicBezTo>
                  <a:pt x="30395" y="344"/>
                  <a:pt x="30121" y="378"/>
                  <a:pt x="29839" y="486"/>
                </a:cubicBezTo>
                <a:cubicBezTo>
                  <a:pt x="29794" y="497"/>
                  <a:pt x="29739" y="502"/>
                  <a:pt x="29681" y="502"/>
                </a:cubicBezTo>
                <a:cubicBezTo>
                  <a:pt x="29623" y="502"/>
                  <a:pt x="29563" y="497"/>
                  <a:pt x="29508" y="486"/>
                </a:cubicBezTo>
                <a:cubicBezTo>
                  <a:pt x="29344" y="460"/>
                  <a:pt x="29182" y="450"/>
                  <a:pt x="29020" y="450"/>
                </a:cubicBezTo>
                <a:cubicBezTo>
                  <a:pt x="28483" y="450"/>
                  <a:pt x="27954" y="562"/>
                  <a:pt x="27411" y="596"/>
                </a:cubicBezTo>
                <a:cubicBezTo>
                  <a:pt x="26893" y="632"/>
                  <a:pt x="26390" y="696"/>
                  <a:pt x="25878" y="696"/>
                </a:cubicBezTo>
                <a:cubicBezTo>
                  <a:pt x="25757" y="696"/>
                  <a:pt x="25635" y="693"/>
                  <a:pt x="25513" y="684"/>
                </a:cubicBezTo>
                <a:cubicBezTo>
                  <a:pt x="25138" y="662"/>
                  <a:pt x="24763" y="662"/>
                  <a:pt x="24387" y="662"/>
                </a:cubicBezTo>
                <a:cubicBezTo>
                  <a:pt x="24277" y="684"/>
                  <a:pt x="24167" y="706"/>
                  <a:pt x="24056" y="729"/>
                </a:cubicBezTo>
                <a:cubicBezTo>
                  <a:pt x="23924" y="773"/>
                  <a:pt x="23814" y="817"/>
                  <a:pt x="23681" y="817"/>
                </a:cubicBezTo>
                <a:cubicBezTo>
                  <a:pt x="23019" y="861"/>
                  <a:pt x="22357" y="883"/>
                  <a:pt x="21695" y="949"/>
                </a:cubicBezTo>
                <a:cubicBezTo>
                  <a:pt x="20260" y="1060"/>
                  <a:pt x="18848" y="1104"/>
                  <a:pt x="17413" y="1280"/>
                </a:cubicBezTo>
                <a:cubicBezTo>
                  <a:pt x="16464" y="1413"/>
                  <a:pt x="15493" y="1479"/>
                  <a:pt x="14522" y="1567"/>
                </a:cubicBezTo>
                <a:cubicBezTo>
                  <a:pt x="14081" y="1607"/>
                  <a:pt x="13675" y="1794"/>
                  <a:pt x="13224" y="1794"/>
                </a:cubicBezTo>
                <a:cubicBezTo>
                  <a:pt x="13179" y="1794"/>
                  <a:pt x="13134" y="1792"/>
                  <a:pt x="13088" y="1788"/>
                </a:cubicBezTo>
                <a:cubicBezTo>
                  <a:pt x="13066" y="1788"/>
                  <a:pt x="13044" y="1854"/>
                  <a:pt x="12978" y="1942"/>
                </a:cubicBezTo>
                <a:cubicBezTo>
                  <a:pt x="13242" y="2053"/>
                  <a:pt x="13529" y="2031"/>
                  <a:pt x="13794" y="2075"/>
                </a:cubicBezTo>
                <a:cubicBezTo>
                  <a:pt x="14103" y="2119"/>
                  <a:pt x="14412" y="2207"/>
                  <a:pt x="14721" y="2229"/>
                </a:cubicBezTo>
                <a:cubicBezTo>
                  <a:pt x="14853" y="2251"/>
                  <a:pt x="14991" y="2257"/>
                  <a:pt x="15132" y="2257"/>
                </a:cubicBezTo>
                <a:cubicBezTo>
                  <a:pt x="15273" y="2257"/>
                  <a:pt x="15416" y="2251"/>
                  <a:pt x="15560" y="2251"/>
                </a:cubicBezTo>
                <a:cubicBezTo>
                  <a:pt x="15597" y="2254"/>
                  <a:pt x="15634" y="2255"/>
                  <a:pt x="15671" y="2255"/>
                </a:cubicBezTo>
                <a:cubicBezTo>
                  <a:pt x="15817" y="2255"/>
                  <a:pt x="15963" y="2239"/>
                  <a:pt x="16106" y="2239"/>
                </a:cubicBezTo>
                <a:cubicBezTo>
                  <a:pt x="16228" y="2239"/>
                  <a:pt x="16348" y="2251"/>
                  <a:pt x="16464" y="2295"/>
                </a:cubicBezTo>
                <a:cubicBezTo>
                  <a:pt x="16464" y="2472"/>
                  <a:pt x="16332" y="2494"/>
                  <a:pt x="16222" y="2494"/>
                </a:cubicBezTo>
                <a:cubicBezTo>
                  <a:pt x="15802" y="2494"/>
                  <a:pt x="15405" y="2582"/>
                  <a:pt x="14986" y="2671"/>
                </a:cubicBezTo>
                <a:cubicBezTo>
                  <a:pt x="14743" y="2715"/>
                  <a:pt x="14500" y="2737"/>
                  <a:pt x="14258" y="2759"/>
                </a:cubicBezTo>
                <a:cubicBezTo>
                  <a:pt x="13331" y="2847"/>
                  <a:pt x="12426" y="2913"/>
                  <a:pt x="11499" y="3002"/>
                </a:cubicBezTo>
                <a:cubicBezTo>
                  <a:pt x="11411" y="3002"/>
                  <a:pt x="11278" y="3002"/>
                  <a:pt x="11256" y="3156"/>
                </a:cubicBezTo>
                <a:cubicBezTo>
                  <a:pt x="11962" y="3355"/>
                  <a:pt x="12691" y="3333"/>
                  <a:pt x="13419" y="3399"/>
                </a:cubicBezTo>
                <a:cubicBezTo>
                  <a:pt x="13150" y="3495"/>
                  <a:pt x="12881" y="3558"/>
                  <a:pt x="12597" y="3558"/>
                </a:cubicBezTo>
                <a:cubicBezTo>
                  <a:pt x="12555" y="3558"/>
                  <a:pt x="12513" y="3556"/>
                  <a:pt x="12470" y="3553"/>
                </a:cubicBezTo>
                <a:cubicBezTo>
                  <a:pt x="12387" y="3548"/>
                  <a:pt x="12303" y="3545"/>
                  <a:pt x="12220" y="3545"/>
                </a:cubicBezTo>
                <a:cubicBezTo>
                  <a:pt x="11951" y="3545"/>
                  <a:pt x="11686" y="3574"/>
                  <a:pt x="11433" y="3642"/>
                </a:cubicBezTo>
                <a:cubicBezTo>
                  <a:pt x="11052" y="3741"/>
                  <a:pt x="10671" y="3791"/>
                  <a:pt x="10291" y="3791"/>
                </a:cubicBezTo>
                <a:cubicBezTo>
                  <a:pt x="10164" y="3791"/>
                  <a:pt x="10037" y="3785"/>
                  <a:pt x="9910" y="3774"/>
                </a:cubicBezTo>
                <a:cubicBezTo>
                  <a:pt x="9818" y="3765"/>
                  <a:pt x="9727" y="3760"/>
                  <a:pt x="9636" y="3760"/>
                </a:cubicBezTo>
                <a:cubicBezTo>
                  <a:pt x="9506" y="3760"/>
                  <a:pt x="9377" y="3770"/>
                  <a:pt x="9248" y="3796"/>
                </a:cubicBezTo>
                <a:cubicBezTo>
                  <a:pt x="9005" y="3840"/>
                  <a:pt x="8828" y="3995"/>
                  <a:pt x="8873" y="4171"/>
                </a:cubicBezTo>
                <a:cubicBezTo>
                  <a:pt x="8895" y="4370"/>
                  <a:pt x="9071" y="4436"/>
                  <a:pt x="9248" y="4480"/>
                </a:cubicBezTo>
                <a:cubicBezTo>
                  <a:pt x="9954" y="4701"/>
                  <a:pt x="10682" y="4900"/>
                  <a:pt x="11389" y="5120"/>
                </a:cubicBezTo>
                <a:cubicBezTo>
                  <a:pt x="11786" y="5231"/>
                  <a:pt x="12227" y="5253"/>
                  <a:pt x="12580" y="5518"/>
                </a:cubicBezTo>
                <a:cubicBezTo>
                  <a:pt x="12646" y="5562"/>
                  <a:pt x="12757" y="5584"/>
                  <a:pt x="12845" y="5584"/>
                </a:cubicBezTo>
                <a:cubicBezTo>
                  <a:pt x="13299" y="5584"/>
                  <a:pt x="13739" y="5689"/>
                  <a:pt x="14188" y="5689"/>
                </a:cubicBezTo>
                <a:cubicBezTo>
                  <a:pt x="14284" y="5689"/>
                  <a:pt x="14381" y="5684"/>
                  <a:pt x="14478" y="5672"/>
                </a:cubicBezTo>
                <a:cubicBezTo>
                  <a:pt x="14677" y="5650"/>
                  <a:pt x="14881" y="5634"/>
                  <a:pt x="15082" y="5634"/>
                </a:cubicBezTo>
                <a:cubicBezTo>
                  <a:pt x="15284" y="5634"/>
                  <a:pt x="15482" y="5650"/>
                  <a:pt x="15670" y="5694"/>
                </a:cubicBezTo>
                <a:cubicBezTo>
                  <a:pt x="15946" y="5760"/>
                  <a:pt x="16216" y="5777"/>
                  <a:pt x="16487" y="5777"/>
                </a:cubicBezTo>
                <a:cubicBezTo>
                  <a:pt x="16757" y="5777"/>
                  <a:pt x="17027" y="5760"/>
                  <a:pt x="17303" y="5760"/>
                </a:cubicBezTo>
                <a:cubicBezTo>
                  <a:pt x="17502" y="5760"/>
                  <a:pt x="17700" y="5716"/>
                  <a:pt x="17899" y="5716"/>
                </a:cubicBezTo>
                <a:cubicBezTo>
                  <a:pt x="18804" y="5738"/>
                  <a:pt x="19687" y="5760"/>
                  <a:pt x="20591" y="5805"/>
                </a:cubicBezTo>
                <a:cubicBezTo>
                  <a:pt x="21165" y="5827"/>
                  <a:pt x="21739" y="5871"/>
                  <a:pt x="22313" y="5915"/>
                </a:cubicBezTo>
                <a:cubicBezTo>
                  <a:pt x="22467" y="5937"/>
                  <a:pt x="22622" y="5981"/>
                  <a:pt x="22754" y="6047"/>
                </a:cubicBezTo>
                <a:cubicBezTo>
                  <a:pt x="22820" y="6069"/>
                  <a:pt x="22865" y="6202"/>
                  <a:pt x="22865" y="6268"/>
                </a:cubicBezTo>
                <a:cubicBezTo>
                  <a:pt x="22865" y="6334"/>
                  <a:pt x="22798" y="6445"/>
                  <a:pt x="22732" y="6467"/>
                </a:cubicBezTo>
                <a:cubicBezTo>
                  <a:pt x="22578" y="6511"/>
                  <a:pt x="22401" y="6555"/>
                  <a:pt x="22225" y="6555"/>
                </a:cubicBezTo>
                <a:cubicBezTo>
                  <a:pt x="22181" y="6558"/>
                  <a:pt x="22138" y="6560"/>
                  <a:pt x="22094" y="6560"/>
                </a:cubicBezTo>
                <a:cubicBezTo>
                  <a:pt x="21922" y="6560"/>
                  <a:pt x="21746" y="6539"/>
                  <a:pt x="21580" y="6539"/>
                </a:cubicBezTo>
                <a:cubicBezTo>
                  <a:pt x="21505" y="6539"/>
                  <a:pt x="21433" y="6543"/>
                  <a:pt x="21364" y="6555"/>
                </a:cubicBezTo>
                <a:cubicBezTo>
                  <a:pt x="20569" y="6687"/>
                  <a:pt x="19775" y="6599"/>
                  <a:pt x="18980" y="6709"/>
                </a:cubicBezTo>
                <a:cubicBezTo>
                  <a:pt x="18649" y="6754"/>
                  <a:pt x="18296" y="6798"/>
                  <a:pt x="17943" y="6820"/>
                </a:cubicBezTo>
                <a:cubicBezTo>
                  <a:pt x="16862" y="6886"/>
                  <a:pt x="15780" y="6886"/>
                  <a:pt x="14721" y="7018"/>
                </a:cubicBezTo>
                <a:cubicBezTo>
                  <a:pt x="14589" y="7040"/>
                  <a:pt x="14451" y="7040"/>
                  <a:pt x="14315" y="7040"/>
                </a:cubicBezTo>
                <a:cubicBezTo>
                  <a:pt x="14180" y="7040"/>
                  <a:pt x="14048" y="7040"/>
                  <a:pt x="13926" y="7063"/>
                </a:cubicBezTo>
                <a:cubicBezTo>
                  <a:pt x="12933" y="7261"/>
                  <a:pt x="11918" y="7416"/>
                  <a:pt x="10903" y="7482"/>
                </a:cubicBezTo>
                <a:cubicBezTo>
                  <a:pt x="10484" y="7526"/>
                  <a:pt x="10042" y="7504"/>
                  <a:pt x="9601" y="7548"/>
                </a:cubicBezTo>
                <a:cubicBezTo>
                  <a:pt x="8608" y="7614"/>
                  <a:pt x="7615" y="7703"/>
                  <a:pt x="6622" y="7791"/>
                </a:cubicBezTo>
                <a:cubicBezTo>
                  <a:pt x="6136" y="7835"/>
                  <a:pt x="5650" y="7857"/>
                  <a:pt x="5209" y="8078"/>
                </a:cubicBezTo>
                <a:cubicBezTo>
                  <a:pt x="5121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46" y="8298"/>
                </a:cubicBezTo>
                <a:cubicBezTo>
                  <a:pt x="2958" y="8298"/>
                  <a:pt x="2892" y="8343"/>
                  <a:pt x="2693" y="8409"/>
                </a:cubicBezTo>
                <a:cubicBezTo>
                  <a:pt x="3046" y="8541"/>
                  <a:pt x="3311" y="8585"/>
                  <a:pt x="3532" y="8696"/>
                </a:cubicBezTo>
                <a:cubicBezTo>
                  <a:pt x="3752" y="8828"/>
                  <a:pt x="4017" y="8828"/>
                  <a:pt x="4282" y="9049"/>
                </a:cubicBezTo>
                <a:cubicBezTo>
                  <a:pt x="3995" y="9115"/>
                  <a:pt x="3797" y="9159"/>
                  <a:pt x="3576" y="9203"/>
                </a:cubicBezTo>
                <a:cubicBezTo>
                  <a:pt x="3510" y="9380"/>
                  <a:pt x="3444" y="9556"/>
                  <a:pt x="3377" y="9733"/>
                </a:cubicBezTo>
                <a:cubicBezTo>
                  <a:pt x="3223" y="9777"/>
                  <a:pt x="3046" y="9821"/>
                  <a:pt x="2870" y="9843"/>
                </a:cubicBezTo>
                <a:cubicBezTo>
                  <a:pt x="2274" y="9932"/>
                  <a:pt x="1700" y="10020"/>
                  <a:pt x="1104" y="10108"/>
                </a:cubicBezTo>
                <a:cubicBezTo>
                  <a:pt x="972" y="10108"/>
                  <a:pt x="839" y="10152"/>
                  <a:pt x="729" y="10196"/>
                </a:cubicBezTo>
                <a:cubicBezTo>
                  <a:pt x="508" y="10285"/>
                  <a:pt x="464" y="10549"/>
                  <a:pt x="641" y="10682"/>
                </a:cubicBezTo>
                <a:cubicBezTo>
                  <a:pt x="839" y="10792"/>
                  <a:pt x="1038" y="10858"/>
                  <a:pt x="1237" y="10947"/>
                </a:cubicBezTo>
                <a:cubicBezTo>
                  <a:pt x="1325" y="10991"/>
                  <a:pt x="1413" y="11013"/>
                  <a:pt x="1369" y="11167"/>
                </a:cubicBezTo>
                <a:cubicBezTo>
                  <a:pt x="1354" y="11168"/>
                  <a:pt x="1338" y="11169"/>
                  <a:pt x="1323" y="11169"/>
                </a:cubicBezTo>
                <a:cubicBezTo>
                  <a:pt x="941" y="11169"/>
                  <a:pt x="573" y="10937"/>
                  <a:pt x="146" y="10937"/>
                </a:cubicBezTo>
                <a:cubicBezTo>
                  <a:pt x="98" y="10937"/>
                  <a:pt x="50" y="10940"/>
                  <a:pt x="1" y="10947"/>
                </a:cubicBezTo>
                <a:cubicBezTo>
                  <a:pt x="67" y="11035"/>
                  <a:pt x="89" y="11123"/>
                  <a:pt x="133" y="11123"/>
                </a:cubicBezTo>
                <a:cubicBezTo>
                  <a:pt x="354" y="11234"/>
                  <a:pt x="574" y="11366"/>
                  <a:pt x="795" y="11388"/>
                </a:cubicBezTo>
                <a:cubicBezTo>
                  <a:pt x="1259" y="11454"/>
                  <a:pt x="1634" y="11653"/>
                  <a:pt x="2031" y="11852"/>
                </a:cubicBezTo>
                <a:cubicBezTo>
                  <a:pt x="2186" y="11940"/>
                  <a:pt x="2340" y="12028"/>
                  <a:pt x="2517" y="12072"/>
                </a:cubicBezTo>
                <a:cubicBezTo>
                  <a:pt x="3157" y="12183"/>
                  <a:pt x="3797" y="12359"/>
                  <a:pt x="4459" y="12381"/>
                </a:cubicBezTo>
                <a:cubicBezTo>
                  <a:pt x="4790" y="12403"/>
                  <a:pt x="5143" y="12447"/>
                  <a:pt x="5430" y="12558"/>
                </a:cubicBezTo>
                <a:cubicBezTo>
                  <a:pt x="6158" y="12801"/>
                  <a:pt x="6908" y="12845"/>
                  <a:pt x="7659" y="12867"/>
                </a:cubicBezTo>
                <a:cubicBezTo>
                  <a:pt x="7990" y="12867"/>
                  <a:pt x="8321" y="12889"/>
                  <a:pt x="8630" y="12955"/>
                </a:cubicBezTo>
                <a:cubicBezTo>
                  <a:pt x="9096" y="13072"/>
                  <a:pt x="9549" y="13163"/>
                  <a:pt x="10009" y="13163"/>
                </a:cubicBezTo>
                <a:cubicBezTo>
                  <a:pt x="10159" y="13163"/>
                  <a:pt x="10310" y="13153"/>
                  <a:pt x="10462" y="13132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8" y="13113"/>
                  <a:pt x="10869" y="13138"/>
                  <a:pt x="10991" y="13154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110" y="13286"/>
                  <a:pt x="13375" y="13286"/>
                  <a:pt x="13640" y="13220"/>
                </a:cubicBezTo>
                <a:cubicBezTo>
                  <a:pt x="13785" y="13178"/>
                  <a:pt x="13926" y="13156"/>
                  <a:pt x="14067" y="13156"/>
                </a:cubicBezTo>
                <a:cubicBezTo>
                  <a:pt x="14224" y="13156"/>
                  <a:pt x="14381" y="13184"/>
                  <a:pt x="14544" y="13242"/>
                </a:cubicBezTo>
                <a:cubicBezTo>
                  <a:pt x="15140" y="13463"/>
                  <a:pt x="15802" y="13374"/>
                  <a:pt x="16420" y="13529"/>
                </a:cubicBezTo>
                <a:cubicBezTo>
                  <a:pt x="16435" y="13536"/>
                  <a:pt x="16450" y="13539"/>
                  <a:pt x="16464" y="13539"/>
                </a:cubicBezTo>
                <a:cubicBezTo>
                  <a:pt x="16494" y="13539"/>
                  <a:pt x="16523" y="13529"/>
                  <a:pt x="16553" y="13529"/>
                </a:cubicBezTo>
                <a:cubicBezTo>
                  <a:pt x="17171" y="13514"/>
                  <a:pt x="17789" y="13478"/>
                  <a:pt x="18407" y="13478"/>
                </a:cubicBezTo>
                <a:cubicBezTo>
                  <a:pt x="18694" y="13478"/>
                  <a:pt x="18980" y="13486"/>
                  <a:pt x="19267" y="13507"/>
                </a:cubicBezTo>
                <a:cubicBezTo>
                  <a:pt x="19304" y="13514"/>
                  <a:pt x="19341" y="13517"/>
                  <a:pt x="19378" y="13517"/>
                </a:cubicBezTo>
                <a:cubicBezTo>
                  <a:pt x="19451" y="13517"/>
                  <a:pt x="19525" y="13507"/>
                  <a:pt x="19598" y="13507"/>
                </a:cubicBezTo>
                <a:cubicBezTo>
                  <a:pt x="20282" y="13485"/>
                  <a:pt x="20967" y="13463"/>
                  <a:pt x="21651" y="13441"/>
                </a:cubicBezTo>
                <a:cubicBezTo>
                  <a:pt x="22401" y="13441"/>
                  <a:pt x="23129" y="13463"/>
                  <a:pt x="23880" y="13463"/>
                </a:cubicBezTo>
                <a:cubicBezTo>
                  <a:pt x="24012" y="13463"/>
                  <a:pt x="24145" y="13441"/>
                  <a:pt x="24277" y="13441"/>
                </a:cubicBezTo>
                <a:cubicBezTo>
                  <a:pt x="25292" y="13419"/>
                  <a:pt x="26307" y="13374"/>
                  <a:pt x="27323" y="13352"/>
                </a:cubicBezTo>
                <a:cubicBezTo>
                  <a:pt x="27646" y="13352"/>
                  <a:pt x="27970" y="13382"/>
                  <a:pt x="28294" y="13382"/>
                </a:cubicBezTo>
                <a:cubicBezTo>
                  <a:pt x="28456" y="13382"/>
                  <a:pt x="28617" y="13374"/>
                  <a:pt x="28779" y="13352"/>
                </a:cubicBezTo>
                <a:cubicBezTo>
                  <a:pt x="28875" y="13345"/>
                  <a:pt x="28970" y="13343"/>
                  <a:pt x="29066" y="13343"/>
                </a:cubicBezTo>
                <a:cubicBezTo>
                  <a:pt x="29257" y="13343"/>
                  <a:pt x="29449" y="13352"/>
                  <a:pt x="29640" y="13352"/>
                </a:cubicBezTo>
                <a:cubicBezTo>
                  <a:pt x="30124" y="13384"/>
                  <a:pt x="30596" y="13415"/>
                  <a:pt x="31074" y="13415"/>
                </a:cubicBezTo>
                <a:cubicBezTo>
                  <a:pt x="31271" y="13415"/>
                  <a:pt x="31470" y="13409"/>
                  <a:pt x="31670" y="13396"/>
                </a:cubicBezTo>
                <a:cubicBezTo>
                  <a:pt x="31747" y="13391"/>
                  <a:pt x="31824" y="13388"/>
                  <a:pt x="31901" y="13388"/>
                </a:cubicBezTo>
                <a:cubicBezTo>
                  <a:pt x="32111" y="13388"/>
                  <a:pt x="32321" y="13408"/>
                  <a:pt x="32531" y="13441"/>
                </a:cubicBezTo>
                <a:cubicBezTo>
                  <a:pt x="32972" y="13485"/>
                  <a:pt x="33458" y="13485"/>
                  <a:pt x="33899" y="13485"/>
                </a:cubicBezTo>
                <a:cubicBezTo>
                  <a:pt x="34204" y="13485"/>
                  <a:pt x="34521" y="13438"/>
                  <a:pt x="34824" y="13438"/>
                </a:cubicBezTo>
                <a:cubicBezTo>
                  <a:pt x="34937" y="13438"/>
                  <a:pt x="35049" y="13445"/>
                  <a:pt x="35157" y="13463"/>
                </a:cubicBezTo>
                <a:cubicBezTo>
                  <a:pt x="35367" y="13503"/>
                  <a:pt x="35577" y="13515"/>
                  <a:pt x="35787" y="13515"/>
                </a:cubicBezTo>
                <a:cubicBezTo>
                  <a:pt x="36041" y="13515"/>
                  <a:pt x="36294" y="13497"/>
                  <a:pt x="36548" y="13485"/>
                </a:cubicBezTo>
                <a:cubicBezTo>
                  <a:pt x="36700" y="13470"/>
                  <a:pt x="36852" y="13444"/>
                  <a:pt x="36997" y="13444"/>
                </a:cubicBezTo>
                <a:cubicBezTo>
                  <a:pt x="37062" y="13444"/>
                  <a:pt x="37126" y="13449"/>
                  <a:pt x="37188" y="13463"/>
                </a:cubicBezTo>
                <a:cubicBezTo>
                  <a:pt x="37481" y="13529"/>
                  <a:pt x="37766" y="13604"/>
                  <a:pt x="38054" y="13604"/>
                </a:cubicBezTo>
                <a:cubicBezTo>
                  <a:pt x="38241" y="13604"/>
                  <a:pt x="38430" y="13572"/>
                  <a:pt x="38622" y="13485"/>
                </a:cubicBezTo>
                <a:cubicBezTo>
                  <a:pt x="38630" y="13477"/>
                  <a:pt x="38642" y="13475"/>
                  <a:pt x="38657" y="13475"/>
                </a:cubicBezTo>
                <a:cubicBezTo>
                  <a:pt x="38686" y="13475"/>
                  <a:pt x="38725" y="13485"/>
                  <a:pt x="38755" y="13485"/>
                </a:cubicBezTo>
                <a:cubicBezTo>
                  <a:pt x="39218" y="13507"/>
                  <a:pt x="39682" y="13529"/>
                  <a:pt x="40145" y="13529"/>
                </a:cubicBezTo>
                <a:cubicBezTo>
                  <a:pt x="40344" y="13540"/>
                  <a:pt x="40537" y="13545"/>
                  <a:pt x="40730" y="13545"/>
                </a:cubicBezTo>
                <a:cubicBezTo>
                  <a:pt x="40923" y="13545"/>
                  <a:pt x="41116" y="13540"/>
                  <a:pt x="41315" y="13529"/>
                </a:cubicBezTo>
                <a:cubicBezTo>
                  <a:pt x="41604" y="13517"/>
                  <a:pt x="41893" y="13478"/>
                  <a:pt x="42183" y="13478"/>
                </a:cubicBezTo>
                <a:cubicBezTo>
                  <a:pt x="42423" y="13478"/>
                  <a:pt x="42663" y="13505"/>
                  <a:pt x="42904" y="13595"/>
                </a:cubicBezTo>
                <a:cubicBezTo>
                  <a:pt x="42992" y="13639"/>
                  <a:pt x="43102" y="13639"/>
                  <a:pt x="43213" y="13639"/>
                </a:cubicBezTo>
                <a:cubicBezTo>
                  <a:pt x="43347" y="13631"/>
                  <a:pt x="43481" y="13628"/>
                  <a:pt x="43615" y="13628"/>
                </a:cubicBezTo>
                <a:cubicBezTo>
                  <a:pt x="43946" y="13628"/>
                  <a:pt x="44278" y="13646"/>
                  <a:pt x="44610" y="13646"/>
                </a:cubicBezTo>
                <a:cubicBezTo>
                  <a:pt x="44873" y="13646"/>
                  <a:pt x="45135" y="13635"/>
                  <a:pt x="45398" y="13595"/>
                </a:cubicBezTo>
                <a:cubicBezTo>
                  <a:pt x="45475" y="13584"/>
                  <a:pt x="45552" y="13584"/>
                  <a:pt x="45629" y="13584"/>
                </a:cubicBezTo>
                <a:cubicBezTo>
                  <a:pt x="45706" y="13584"/>
                  <a:pt x="45784" y="13584"/>
                  <a:pt x="45861" y="13573"/>
                </a:cubicBezTo>
                <a:cubicBezTo>
                  <a:pt x="46170" y="13573"/>
                  <a:pt x="46479" y="13573"/>
                  <a:pt x="46766" y="13507"/>
                </a:cubicBezTo>
                <a:cubicBezTo>
                  <a:pt x="46876" y="13498"/>
                  <a:pt x="46978" y="13492"/>
                  <a:pt x="47077" y="13492"/>
                </a:cubicBezTo>
                <a:cubicBezTo>
                  <a:pt x="47217" y="13492"/>
                  <a:pt x="47352" y="13503"/>
                  <a:pt x="47494" y="13529"/>
                </a:cubicBezTo>
                <a:cubicBezTo>
                  <a:pt x="47803" y="13573"/>
                  <a:pt x="48112" y="13573"/>
                  <a:pt x="48421" y="13573"/>
                </a:cubicBezTo>
                <a:cubicBezTo>
                  <a:pt x="49149" y="13573"/>
                  <a:pt x="49856" y="13551"/>
                  <a:pt x="50584" y="13551"/>
                </a:cubicBezTo>
                <a:cubicBezTo>
                  <a:pt x="51099" y="13551"/>
                  <a:pt x="51614" y="13571"/>
                  <a:pt x="52129" y="13571"/>
                </a:cubicBezTo>
                <a:cubicBezTo>
                  <a:pt x="52386" y="13571"/>
                  <a:pt x="52644" y="13566"/>
                  <a:pt x="52901" y="13551"/>
                </a:cubicBezTo>
                <a:cubicBezTo>
                  <a:pt x="53037" y="13544"/>
                  <a:pt x="53173" y="13542"/>
                  <a:pt x="53308" y="13542"/>
                </a:cubicBezTo>
                <a:cubicBezTo>
                  <a:pt x="53636" y="13542"/>
                  <a:pt x="53964" y="13557"/>
                  <a:pt x="54292" y="13573"/>
                </a:cubicBezTo>
                <a:cubicBezTo>
                  <a:pt x="54733" y="13595"/>
                  <a:pt x="55174" y="13617"/>
                  <a:pt x="55616" y="13639"/>
                </a:cubicBezTo>
                <a:cubicBezTo>
                  <a:pt x="55866" y="13639"/>
                  <a:pt x="56116" y="13629"/>
                  <a:pt x="56366" y="13629"/>
                </a:cubicBezTo>
                <a:cubicBezTo>
                  <a:pt x="56491" y="13629"/>
                  <a:pt x="56616" y="13632"/>
                  <a:pt x="56741" y="13639"/>
                </a:cubicBezTo>
                <a:cubicBezTo>
                  <a:pt x="56869" y="13646"/>
                  <a:pt x="56997" y="13650"/>
                  <a:pt x="57125" y="13650"/>
                </a:cubicBezTo>
                <a:cubicBezTo>
                  <a:pt x="57437" y="13650"/>
                  <a:pt x="57746" y="13623"/>
                  <a:pt x="58043" y="13529"/>
                </a:cubicBezTo>
                <a:cubicBezTo>
                  <a:pt x="58143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90" y="13705"/>
                  <a:pt x="59787" y="13705"/>
                </a:cubicBezTo>
                <a:cubicBezTo>
                  <a:pt x="60515" y="13661"/>
                  <a:pt x="61243" y="13639"/>
                  <a:pt x="61972" y="13595"/>
                </a:cubicBezTo>
                <a:cubicBezTo>
                  <a:pt x="62038" y="13595"/>
                  <a:pt x="62104" y="13590"/>
                  <a:pt x="62170" y="13590"/>
                </a:cubicBezTo>
                <a:cubicBezTo>
                  <a:pt x="62237" y="13590"/>
                  <a:pt x="62303" y="13595"/>
                  <a:pt x="62369" y="13617"/>
                </a:cubicBezTo>
                <a:cubicBezTo>
                  <a:pt x="62494" y="13648"/>
                  <a:pt x="62619" y="13663"/>
                  <a:pt x="62743" y="13663"/>
                </a:cubicBezTo>
                <a:cubicBezTo>
                  <a:pt x="62969" y="13663"/>
                  <a:pt x="63192" y="13614"/>
                  <a:pt x="63406" y="13529"/>
                </a:cubicBezTo>
                <a:cubicBezTo>
                  <a:pt x="63503" y="13505"/>
                  <a:pt x="63593" y="13487"/>
                  <a:pt x="63684" y="13487"/>
                </a:cubicBezTo>
                <a:cubicBezTo>
                  <a:pt x="63759" y="13487"/>
                  <a:pt x="63834" y="13499"/>
                  <a:pt x="63914" y="13529"/>
                </a:cubicBezTo>
                <a:cubicBezTo>
                  <a:pt x="64363" y="13688"/>
                  <a:pt x="64822" y="13743"/>
                  <a:pt x="65284" y="13743"/>
                </a:cubicBezTo>
                <a:cubicBezTo>
                  <a:pt x="65526" y="13743"/>
                  <a:pt x="65768" y="13728"/>
                  <a:pt x="66010" y="13705"/>
                </a:cubicBezTo>
                <a:cubicBezTo>
                  <a:pt x="66606" y="13661"/>
                  <a:pt x="67202" y="13639"/>
                  <a:pt x="67798" y="13617"/>
                </a:cubicBezTo>
                <a:cubicBezTo>
                  <a:pt x="67817" y="13611"/>
                  <a:pt x="67841" y="13608"/>
                  <a:pt x="67865" y="13608"/>
                </a:cubicBezTo>
                <a:cubicBezTo>
                  <a:pt x="67925" y="13608"/>
                  <a:pt x="67994" y="13624"/>
                  <a:pt x="68041" y="13639"/>
                </a:cubicBezTo>
                <a:cubicBezTo>
                  <a:pt x="68339" y="13716"/>
                  <a:pt x="68637" y="13750"/>
                  <a:pt x="68935" y="13750"/>
                </a:cubicBezTo>
                <a:cubicBezTo>
                  <a:pt x="69233" y="13750"/>
                  <a:pt x="69530" y="13716"/>
                  <a:pt x="69828" y="13661"/>
                </a:cubicBezTo>
                <a:cubicBezTo>
                  <a:pt x="69957" y="13641"/>
                  <a:pt x="70082" y="13631"/>
                  <a:pt x="70206" y="13631"/>
                </a:cubicBezTo>
                <a:cubicBezTo>
                  <a:pt x="70358" y="13631"/>
                  <a:pt x="70509" y="13647"/>
                  <a:pt x="70667" y="13683"/>
                </a:cubicBezTo>
                <a:cubicBezTo>
                  <a:pt x="70845" y="13743"/>
                  <a:pt x="71022" y="13764"/>
                  <a:pt x="71200" y="13764"/>
                </a:cubicBezTo>
                <a:cubicBezTo>
                  <a:pt x="71353" y="13764"/>
                  <a:pt x="71507" y="13748"/>
                  <a:pt x="71660" y="13728"/>
                </a:cubicBezTo>
                <a:cubicBezTo>
                  <a:pt x="71878" y="13703"/>
                  <a:pt x="72109" y="13686"/>
                  <a:pt x="72339" y="13686"/>
                </a:cubicBezTo>
                <a:cubicBezTo>
                  <a:pt x="72528" y="13686"/>
                  <a:pt x="72717" y="13698"/>
                  <a:pt x="72896" y="13728"/>
                </a:cubicBezTo>
                <a:cubicBezTo>
                  <a:pt x="73090" y="13752"/>
                  <a:pt x="73283" y="13769"/>
                  <a:pt x="73477" y="13769"/>
                </a:cubicBezTo>
                <a:cubicBezTo>
                  <a:pt x="73637" y="13769"/>
                  <a:pt x="73796" y="13757"/>
                  <a:pt x="73955" y="13728"/>
                </a:cubicBezTo>
                <a:cubicBezTo>
                  <a:pt x="74132" y="13694"/>
                  <a:pt x="74308" y="13672"/>
                  <a:pt x="74482" y="13672"/>
                </a:cubicBezTo>
                <a:cubicBezTo>
                  <a:pt x="74656" y="13672"/>
                  <a:pt x="74827" y="13694"/>
                  <a:pt x="74993" y="13750"/>
                </a:cubicBezTo>
                <a:cubicBezTo>
                  <a:pt x="75136" y="13803"/>
                  <a:pt x="75280" y="13824"/>
                  <a:pt x="75422" y="13824"/>
                </a:cubicBezTo>
                <a:cubicBezTo>
                  <a:pt x="75629" y="13824"/>
                  <a:pt x="75834" y="13780"/>
                  <a:pt x="76030" y="13728"/>
                </a:cubicBezTo>
                <a:cubicBezTo>
                  <a:pt x="76229" y="13661"/>
                  <a:pt x="76427" y="13595"/>
                  <a:pt x="76604" y="13595"/>
                </a:cubicBezTo>
                <a:cubicBezTo>
                  <a:pt x="77054" y="13581"/>
                  <a:pt x="77505" y="13531"/>
                  <a:pt x="77955" y="13531"/>
                </a:cubicBezTo>
                <a:cubicBezTo>
                  <a:pt x="78211" y="13531"/>
                  <a:pt x="78467" y="13547"/>
                  <a:pt x="78722" y="13595"/>
                </a:cubicBezTo>
                <a:cubicBezTo>
                  <a:pt x="79075" y="13661"/>
                  <a:pt x="79473" y="13683"/>
                  <a:pt x="79826" y="13683"/>
                </a:cubicBezTo>
                <a:cubicBezTo>
                  <a:pt x="79914" y="13683"/>
                  <a:pt x="80002" y="13684"/>
                  <a:pt x="80091" y="13684"/>
                </a:cubicBezTo>
                <a:cubicBezTo>
                  <a:pt x="80576" y="13684"/>
                  <a:pt x="81058" y="13668"/>
                  <a:pt x="81525" y="13463"/>
                </a:cubicBezTo>
                <a:cubicBezTo>
                  <a:pt x="81878" y="13794"/>
                  <a:pt x="81878" y="13794"/>
                  <a:pt x="82386" y="13816"/>
                </a:cubicBezTo>
                <a:cubicBezTo>
                  <a:pt x="82496" y="13816"/>
                  <a:pt x="82607" y="13816"/>
                  <a:pt x="82695" y="13860"/>
                </a:cubicBezTo>
                <a:cubicBezTo>
                  <a:pt x="82877" y="13902"/>
                  <a:pt x="83059" y="13917"/>
                  <a:pt x="83241" y="13917"/>
                </a:cubicBezTo>
                <a:cubicBezTo>
                  <a:pt x="83346" y="13917"/>
                  <a:pt x="83451" y="13912"/>
                  <a:pt x="83556" y="13904"/>
                </a:cubicBezTo>
                <a:cubicBezTo>
                  <a:pt x="83680" y="13888"/>
                  <a:pt x="83805" y="13873"/>
                  <a:pt x="83930" y="13873"/>
                </a:cubicBezTo>
                <a:cubicBezTo>
                  <a:pt x="83982" y="13873"/>
                  <a:pt x="84034" y="13876"/>
                  <a:pt x="84085" y="13882"/>
                </a:cubicBezTo>
                <a:cubicBezTo>
                  <a:pt x="84182" y="13900"/>
                  <a:pt x="84279" y="13907"/>
                  <a:pt x="84376" y="13907"/>
                </a:cubicBezTo>
                <a:cubicBezTo>
                  <a:pt x="84764" y="13907"/>
                  <a:pt x="85149" y="13794"/>
                  <a:pt x="85520" y="13794"/>
                </a:cubicBezTo>
                <a:cubicBezTo>
                  <a:pt x="86005" y="13794"/>
                  <a:pt x="86491" y="13904"/>
                  <a:pt x="86976" y="13948"/>
                </a:cubicBezTo>
                <a:lnTo>
                  <a:pt x="87043" y="13948"/>
                </a:lnTo>
                <a:cubicBezTo>
                  <a:pt x="87065" y="13926"/>
                  <a:pt x="87109" y="13904"/>
                  <a:pt x="87153" y="13882"/>
                </a:cubicBezTo>
                <a:cubicBezTo>
                  <a:pt x="87153" y="13772"/>
                  <a:pt x="87153" y="13683"/>
                  <a:pt x="87131" y="13551"/>
                </a:cubicBezTo>
                <a:cubicBezTo>
                  <a:pt x="87241" y="13529"/>
                  <a:pt x="87352" y="13485"/>
                  <a:pt x="87440" y="13485"/>
                </a:cubicBezTo>
                <a:cubicBezTo>
                  <a:pt x="87635" y="13526"/>
                  <a:pt x="87830" y="13543"/>
                  <a:pt x="88025" y="13543"/>
                </a:cubicBezTo>
                <a:cubicBezTo>
                  <a:pt x="88249" y="13543"/>
                  <a:pt x="88473" y="13520"/>
                  <a:pt x="88698" y="13485"/>
                </a:cubicBezTo>
                <a:cubicBezTo>
                  <a:pt x="88781" y="13474"/>
                  <a:pt x="88864" y="13469"/>
                  <a:pt x="88948" y="13469"/>
                </a:cubicBezTo>
                <a:cubicBezTo>
                  <a:pt x="89216" y="13469"/>
                  <a:pt x="89482" y="13526"/>
                  <a:pt x="89735" y="13661"/>
                </a:cubicBezTo>
                <a:cubicBezTo>
                  <a:pt x="89779" y="13617"/>
                  <a:pt x="89823" y="13573"/>
                  <a:pt x="89867" y="13529"/>
                </a:cubicBezTo>
                <a:cubicBezTo>
                  <a:pt x="89890" y="13529"/>
                  <a:pt x="89934" y="13573"/>
                  <a:pt x="89956" y="13595"/>
                </a:cubicBezTo>
                <a:cubicBezTo>
                  <a:pt x="89956" y="13595"/>
                  <a:pt x="89934" y="13617"/>
                  <a:pt x="89912" y="13639"/>
                </a:cubicBezTo>
                <a:cubicBezTo>
                  <a:pt x="89845" y="13639"/>
                  <a:pt x="89801" y="13639"/>
                  <a:pt x="89735" y="13661"/>
                </a:cubicBezTo>
                <a:cubicBezTo>
                  <a:pt x="89874" y="13938"/>
                  <a:pt x="89958" y="14054"/>
                  <a:pt x="90117" y="14054"/>
                </a:cubicBezTo>
                <a:cubicBezTo>
                  <a:pt x="90186" y="14054"/>
                  <a:pt x="90268" y="14032"/>
                  <a:pt x="90375" y="13992"/>
                </a:cubicBezTo>
                <a:cubicBezTo>
                  <a:pt x="90794" y="13838"/>
                  <a:pt x="91236" y="13661"/>
                  <a:pt x="91699" y="13485"/>
                </a:cubicBezTo>
                <a:cubicBezTo>
                  <a:pt x="91871" y="13632"/>
                  <a:pt x="92057" y="13691"/>
                  <a:pt x="92253" y="13691"/>
                </a:cubicBezTo>
                <a:cubicBezTo>
                  <a:pt x="92408" y="13691"/>
                  <a:pt x="92570" y="13654"/>
                  <a:pt x="92736" y="13595"/>
                </a:cubicBezTo>
                <a:cubicBezTo>
                  <a:pt x="92891" y="13529"/>
                  <a:pt x="93090" y="13551"/>
                  <a:pt x="93244" y="13485"/>
                </a:cubicBezTo>
                <a:cubicBezTo>
                  <a:pt x="93443" y="13419"/>
                  <a:pt x="93630" y="13374"/>
                  <a:pt x="93818" y="13374"/>
                </a:cubicBezTo>
                <a:cubicBezTo>
                  <a:pt x="94005" y="13374"/>
                  <a:pt x="94193" y="13419"/>
                  <a:pt x="94392" y="13529"/>
                </a:cubicBezTo>
                <a:cubicBezTo>
                  <a:pt x="94524" y="13617"/>
                  <a:pt x="94723" y="13617"/>
                  <a:pt x="94899" y="13639"/>
                </a:cubicBezTo>
                <a:cubicBezTo>
                  <a:pt x="94999" y="13657"/>
                  <a:pt x="95089" y="13668"/>
                  <a:pt x="95169" y="13668"/>
                </a:cubicBezTo>
                <a:cubicBezTo>
                  <a:pt x="95478" y="13668"/>
                  <a:pt x="95627" y="13508"/>
                  <a:pt x="95539" y="12999"/>
                </a:cubicBezTo>
                <a:cubicBezTo>
                  <a:pt x="95539" y="12977"/>
                  <a:pt x="95495" y="12933"/>
                  <a:pt x="95451" y="12911"/>
                </a:cubicBezTo>
                <a:cubicBezTo>
                  <a:pt x="95201" y="13021"/>
                  <a:pt x="95051" y="13081"/>
                  <a:pt x="94914" y="13081"/>
                </a:cubicBezTo>
                <a:cubicBezTo>
                  <a:pt x="94749" y="13081"/>
                  <a:pt x="94603" y="12994"/>
                  <a:pt x="94325" y="12801"/>
                </a:cubicBezTo>
                <a:cubicBezTo>
                  <a:pt x="94193" y="12712"/>
                  <a:pt x="94083" y="12624"/>
                  <a:pt x="93906" y="12624"/>
                </a:cubicBezTo>
                <a:cubicBezTo>
                  <a:pt x="93730" y="12624"/>
                  <a:pt x="93531" y="12602"/>
                  <a:pt x="93332" y="12580"/>
                </a:cubicBezTo>
                <a:cubicBezTo>
                  <a:pt x="93178" y="12712"/>
                  <a:pt x="93023" y="12823"/>
                  <a:pt x="92869" y="12955"/>
                </a:cubicBezTo>
                <a:cubicBezTo>
                  <a:pt x="92803" y="12889"/>
                  <a:pt x="92714" y="12845"/>
                  <a:pt x="92714" y="12801"/>
                </a:cubicBezTo>
                <a:cubicBezTo>
                  <a:pt x="92626" y="12470"/>
                  <a:pt x="92405" y="12403"/>
                  <a:pt x="92096" y="12403"/>
                </a:cubicBezTo>
                <a:cubicBezTo>
                  <a:pt x="92045" y="12410"/>
                  <a:pt x="91991" y="12412"/>
                  <a:pt x="91936" y="12412"/>
                </a:cubicBezTo>
                <a:cubicBezTo>
                  <a:pt x="91804" y="12412"/>
                  <a:pt x="91663" y="12397"/>
                  <a:pt x="91523" y="12381"/>
                </a:cubicBezTo>
                <a:cubicBezTo>
                  <a:pt x="91214" y="12359"/>
                  <a:pt x="90905" y="12293"/>
                  <a:pt x="90596" y="12271"/>
                </a:cubicBezTo>
                <a:cubicBezTo>
                  <a:pt x="89912" y="12205"/>
                  <a:pt x="89205" y="12161"/>
                  <a:pt x="88499" y="12094"/>
                </a:cubicBezTo>
                <a:cubicBezTo>
                  <a:pt x="88367" y="12094"/>
                  <a:pt x="88256" y="12050"/>
                  <a:pt x="88058" y="12028"/>
                </a:cubicBezTo>
                <a:cubicBezTo>
                  <a:pt x="88304" y="11801"/>
                  <a:pt x="88533" y="11736"/>
                  <a:pt x="88775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6" y="11763"/>
                  <a:pt x="89735" y="11807"/>
                  <a:pt x="90154" y="11830"/>
                </a:cubicBezTo>
                <a:cubicBezTo>
                  <a:pt x="90574" y="11874"/>
                  <a:pt x="90993" y="11918"/>
                  <a:pt x="91390" y="12072"/>
                </a:cubicBezTo>
                <a:cubicBezTo>
                  <a:pt x="91487" y="12105"/>
                  <a:pt x="91596" y="12125"/>
                  <a:pt x="91708" y="12125"/>
                </a:cubicBezTo>
                <a:cubicBezTo>
                  <a:pt x="91749" y="12125"/>
                  <a:pt x="91790" y="12122"/>
                  <a:pt x="91832" y="12116"/>
                </a:cubicBezTo>
                <a:cubicBezTo>
                  <a:pt x="92251" y="12094"/>
                  <a:pt x="92670" y="12050"/>
                  <a:pt x="93090" y="12006"/>
                </a:cubicBezTo>
                <a:cubicBezTo>
                  <a:pt x="93180" y="11997"/>
                  <a:pt x="93266" y="11988"/>
                  <a:pt x="93352" y="11988"/>
                </a:cubicBezTo>
                <a:cubicBezTo>
                  <a:pt x="93476" y="11988"/>
                  <a:pt x="93599" y="12007"/>
                  <a:pt x="93730" y="12072"/>
                </a:cubicBezTo>
                <a:cubicBezTo>
                  <a:pt x="93921" y="12190"/>
                  <a:pt x="94122" y="12219"/>
                  <a:pt x="94326" y="12219"/>
                </a:cubicBezTo>
                <a:cubicBezTo>
                  <a:pt x="94428" y="12219"/>
                  <a:pt x="94531" y="12212"/>
                  <a:pt x="94634" y="12205"/>
                </a:cubicBezTo>
                <a:lnTo>
                  <a:pt x="95208" y="12205"/>
                </a:lnTo>
                <a:cubicBezTo>
                  <a:pt x="95782" y="12249"/>
                  <a:pt x="96356" y="12315"/>
                  <a:pt x="96930" y="12359"/>
                </a:cubicBezTo>
                <a:cubicBezTo>
                  <a:pt x="97084" y="12359"/>
                  <a:pt x="97239" y="12359"/>
                  <a:pt x="97393" y="12337"/>
                </a:cubicBezTo>
                <a:cubicBezTo>
                  <a:pt x="97459" y="12337"/>
                  <a:pt x="97570" y="12315"/>
                  <a:pt x="97548" y="12161"/>
                </a:cubicBezTo>
                <a:cubicBezTo>
                  <a:pt x="97415" y="12138"/>
                  <a:pt x="97261" y="12116"/>
                  <a:pt x="97106" y="12072"/>
                </a:cubicBezTo>
                <a:cubicBezTo>
                  <a:pt x="97040" y="12072"/>
                  <a:pt x="96930" y="12050"/>
                  <a:pt x="96974" y="11874"/>
                </a:cubicBezTo>
                <a:cubicBezTo>
                  <a:pt x="97062" y="11874"/>
                  <a:pt x="97160" y="11864"/>
                  <a:pt x="97262" y="11864"/>
                </a:cubicBezTo>
                <a:cubicBezTo>
                  <a:pt x="97312" y="11864"/>
                  <a:pt x="97364" y="11866"/>
                  <a:pt x="97415" y="11874"/>
                </a:cubicBezTo>
                <a:cubicBezTo>
                  <a:pt x="97614" y="11896"/>
                  <a:pt x="97790" y="11962"/>
                  <a:pt x="97989" y="11984"/>
                </a:cubicBezTo>
                <a:cubicBezTo>
                  <a:pt x="98128" y="12014"/>
                  <a:pt x="98266" y="12035"/>
                  <a:pt x="98405" y="12035"/>
                </a:cubicBezTo>
                <a:cubicBezTo>
                  <a:pt x="98575" y="12035"/>
                  <a:pt x="98746" y="12003"/>
                  <a:pt x="98916" y="11918"/>
                </a:cubicBezTo>
                <a:cubicBezTo>
                  <a:pt x="98894" y="11697"/>
                  <a:pt x="98916" y="11521"/>
                  <a:pt x="98739" y="11344"/>
                </a:cubicBezTo>
                <a:cubicBezTo>
                  <a:pt x="98680" y="11339"/>
                  <a:pt x="98621" y="11337"/>
                  <a:pt x="98564" y="11337"/>
                </a:cubicBezTo>
                <a:cubicBezTo>
                  <a:pt x="98343" y="11337"/>
                  <a:pt x="98133" y="11376"/>
                  <a:pt x="97923" y="11498"/>
                </a:cubicBezTo>
                <a:cubicBezTo>
                  <a:pt x="97909" y="11505"/>
                  <a:pt x="97896" y="11509"/>
                  <a:pt x="97883" y="11509"/>
                </a:cubicBezTo>
                <a:cubicBezTo>
                  <a:pt x="97815" y="11509"/>
                  <a:pt x="97765" y="11418"/>
                  <a:pt x="97746" y="11344"/>
                </a:cubicBezTo>
                <a:cubicBezTo>
                  <a:pt x="97437" y="11322"/>
                  <a:pt x="97128" y="11300"/>
                  <a:pt x="96863" y="11123"/>
                </a:cubicBezTo>
                <a:cubicBezTo>
                  <a:pt x="96769" y="11063"/>
                  <a:pt x="96678" y="11033"/>
                  <a:pt x="96592" y="11033"/>
                </a:cubicBezTo>
                <a:cubicBezTo>
                  <a:pt x="96456" y="11033"/>
                  <a:pt x="96331" y="11107"/>
                  <a:pt x="96223" y="11256"/>
                </a:cubicBezTo>
                <a:cubicBezTo>
                  <a:pt x="96179" y="11278"/>
                  <a:pt x="96157" y="11300"/>
                  <a:pt x="96113" y="11344"/>
                </a:cubicBezTo>
                <a:cubicBezTo>
                  <a:pt x="96051" y="11388"/>
                  <a:pt x="95989" y="11411"/>
                  <a:pt x="95932" y="11411"/>
                </a:cubicBezTo>
                <a:cubicBezTo>
                  <a:pt x="95848" y="11411"/>
                  <a:pt x="95777" y="11361"/>
                  <a:pt x="95738" y="11256"/>
                </a:cubicBezTo>
                <a:cubicBezTo>
                  <a:pt x="95672" y="10991"/>
                  <a:pt x="95495" y="10925"/>
                  <a:pt x="95274" y="10858"/>
                </a:cubicBezTo>
                <a:cubicBezTo>
                  <a:pt x="94895" y="10768"/>
                  <a:pt x="94500" y="10692"/>
                  <a:pt x="94102" y="10692"/>
                </a:cubicBezTo>
                <a:cubicBezTo>
                  <a:pt x="94015" y="10692"/>
                  <a:pt x="93927" y="10696"/>
                  <a:pt x="93840" y="10704"/>
                </a:cubicBezTo>
                <a:cubicBezTo>
                  <a:pt x="93753" y="10717"/>
                  <a:pt x="93666" y="10725"/>
                  <a:pt x="93580" y="10725"/>
                </a:cubicBezTo>
                <a:cubicBezTo>
                  <a:pt x="93381" y="10725"/>
                  <a:pt x="93186" y="10686"/>
                  <a:pt x="93001" y="10594"/>
                </a:cubicBezTo>
                <a:cubicBezTo>
                  <a:pt x="92869" y="10535"/>
                  <a:pt x="92727" y="10496"/>
                  <a:pt x="92581" y="10496"/>
                </a:cubicBezTo>
                <a:cubicBezTo>
                  <a:pt x="92508" y="10496"/>
                  <a:pt x="92435" y="10505"/>
                  <a:pt x="92361" y="10527"/>
                </a:cubicBezTo>
                <a:cubicBezTo>
                  <a:pt x="92185" y="10395"/>
                  <a:pt x="91964" y="10373"/>
                  <a:pt x="91743" y="10351"/>
                </a:cubicBezTo>
                <a:cubicBezTo>
                  <a:pt x="91501" y="10329"/>
                  <a:pt x="91236" y="10329"/>
                  <a:pt x="91015" y="10263"/>
                </a:cubicBezTo>
                <a:cubicBezTo>
                  <a:pt x="90485" y="10121"/>
                  <a:pt x="89942" y="10051"/>
                  <a:pt x="89395" y="10051"/>
                </a:cubicBezTo>
                <a:cubicBezTo>
                  <a:pt x="89258" y="10051"/>
                  <a:pt x="89122" y="10055"/>
                  <a:pt x="88985" y="10064"/>
                </a:cubicBezTo>
                <a:cubicBezTo>
                  <a:pt x="88632" y="10064"/>
                  <a:pt x="88389" y="9932"/>
                  <a:pt x="88323" y="9556"/>
                </a:cubicBezTo>
                <a:cubicBezTo>
                  <a:pt x="88017" y="9717"/>
                  <a:pt x="87701" y="9800"/>
                  <a:pt x="87376" y="9800"/>
                </a:cubicBezTo>
                <a:cubicBezTo>
                  <a:pt x="87208" y="9800"/>
                  <a:pt x="87038" y="9778"/>
                  <a:pt x="86866" y="9733"/>
                </a:cubicBezTo>
                <a:cubicBezTo>
                  <a:pt x="86601" y="9645"/>
                  <a:pt x="86292" y="9667"/>
                  <a:pt x="86027" y="9623"/>
                </a:cubicBezTo>
                <a:cubicBezTo>
                  <a:pt x="85895" y="9601"/>
                  <a:pt x="85807" y="9534"/>
                  <a:pt x="85696" y="9468"/>
                </a:cubicBezTo>
                <a:cubicBezTo>
                  <a:pt x="85740" y="9402"/>
                  <a:pt x="85740" y="9336"/>
                  <a:pt x="85785" y="9336"/>
                </a:cubicBezTo>
                <a:cubicBezTo>
                  <a:pt x="86160" y="9181"/>
                  <a:pt x="86535" y="9049"/>
                  <a:pt x="86954" y="8916"/>
                </a:cubicBezTo>
                <a:cubicBezTo>
                  <a:pt x="86976" y="9027"/>
                  <a:pt x="86998" y="9115"/>
                  <a:pt x="87020" y="9181"/>
                </a:cubicBezTo>
                <a:cubicBezTo>
                  <a:pt x="87043" y="9247"/>
                  <a:pt x="87087" y="9292"/>
                  <a:pt x="87131" y="9336"/>
                </a:cubicBezTo>
                <a:cubicBezTo>
                  <a:pt x="87399" y="9285"/>
                  <a:pt x="87565" y="9254"/>
                  <a:pt x="87695" y="9254"/>
                </a:cubicBezTo>
                <a:cubicBezTo>
                  <a:pt x="87907" y="9254"/>
                  <a:pt x="88021" y="9337"/>
                  <a:pt x="88323" y="9556"/>
                </a:cubicBezTo>
                <a:cubicBezTo>
                  <a:pt x="88521" y="9358"/>
                  <a:pt x="88323" y="9093"/>
                  <a:pt x="88411" y="8872"/>
                </a:cubicBezTo>
                <a:cubicBezTo>
                  <a:pt x="88464" y="8854"/>
                  <a:pt x="88518" y="8822"/>
                  <a:pt x="88572" y="8822"/>
                </a:cubicBezTo>
                <a:cubicBezTo>
                  <a:pt x="88584" y="8822"/>
                  <a:pt x="88597" y="8824"/>
                  <a:pt x="88610" y="8828"/>
                </a:cubicBezTo>
                <a:cubicBezTo>
                  <a:pt x="88808" y="8872"/>
                  <a:pt x="89051" y="8872"/>
                  <a:pt x="89227" y="8983"/>
                </a:cubicBezTo>
                <a:cubicBezTo>
                  <a:pt x="89426" y="9115"/>
                  <a:pt x="89272" y="9358"/>
                  <a:pt x="89294" y="9534"/>
                </a:cubicBezTo>
                <a:cubicBezTo>
                  <a:pt x="89294" y="9556"/>
                  <a:pt x="89294" y="9601"/>
                  <a:pt x="89294" y="9601"/>
                </a:cubicBezTo>
                <a:cubicBezTo>
                  <a:pt x="89338" y="9733"/>
                  <a:pt x="89404" y="9799"/>
                  <a:pt x="89536" y="9799"/>
                </a:cubicBezTo>
                <a:cubicBezTo>
                  <a:pt x="89603" y="9777"/>
                  <a:pt x="89669" y="9777"/>
                  <a:pt x="89735" y="9755"/>
                </a:cubicBezTo>
                <a:cubicBezTo>
                  <a:pt x="90007" y="9664"/>
                  <a:pt x="90284" y="9609"/>
                  <a:pt x="90562" y="9609"/>
                </a:cubicBezTo>
                <a:cubicBezTo>
                  <a:pt x="90825" y="9609"/>
                  <a:pt x="91088" y="9659"/>
                  <a:pt x="91346" y="9777"/>
                </a:cubicBezTo>
                <a:cubicBezTo>
                  <a:pt x="91393" y="9801"/>
                  <a:pt x="91439" y="9812"/>
                  <a:pt x="91484" y="9812"/>
                </a:cubicBezTo>
                <a:cubicBezTo>
                  <a:pt x="91607" y="9812"/>
                  <a:pt x="91724" y="9730"/>
                  <a:pt x="91854" y="9601"/>
                </a:cubicBezTo>
                <a:cubicBezTo>
                  <a:pt x="91545" y="9534"/>
                  <a:pt x="91324" y="9490"/>
                  <a:pt x="91081" y="9446"/>
                </a:cubicBezTo>
                <a:cubicBezTo>
                  <a:pt x="91026" y="9435"/>
                  <a:pt x="90971" y="9435"/>
                  <a:pt x="90916" y="9435"/>
                </a:cubicBezTo>
                <a:cubicBezTo>
                  <a:pt x="90861" y="9435"/>
                  <a:pt x="90805" y="9435"/>
                  <a:pt x="90750" y="9424"/>
                </a:cubicBezTo>
                <a:cubicBezTo>
                  <a:pt x="90640" y="9402"/>
                  <a:pt x="90530" y="9314"/>
                  <a:pt x="90574" y="9181"/>
                </a:cubicBezTo>
                <a:cubicBezTo>
                  <a:pt x="90618" y="9093"/>
                  <a:pt x="90728" y="9027"/>
                  <a:pt x="90816" y="8983"/>
                </a:cubicBezTo>
                <a:cubicBezTo>
                  <a:pt x="90835" y="8973"/>
                  <a:pt x="90861" y="8968"/>
                  <a:pt x="90888" y="8968"/>
                </a:cubicBezTo>
                <a:cubicBezTo>
                  <a:pt x="90926" y="8968"/>
                  <a:pt x="90967" y="8979"/>
                  <a:pt x="90993" y="9005"/>
                </a:cubicBezTo>
                <a:cubicBezTo>
                  <a:pt x="91236" y="9203"/>
                  <a:pt x="91523" y="9159"/>
                  <a:pt x="91810" y="9181"/>
                </a:cubicBezTo>
                <a:cubicBezTo>
                  <a:pt x="91945" y="9195"/>
                  <a:pt x="92080" y="9199"/>
                  <a:pt x="92215" y="9199"/>
                </a:cubicBezTo>
                <a:cubicBezTo>
                  <a:pt x="92454" y="9199"/>
                  <a:pt x="92693" y="9186"/>
                  <a:pt x="92932" y="9186"/>
                </a:cubicBezTo>
                <a:cubicBezTo>
                  <a:pt x="93220" y="9186"/>
                  <a:pt x="93508" y="9205"/>
                  <a:pt x="93796" y="9292"/>
                </a:cubicBezTo>
                <a:cubicBezTo>
                  <a:pt x="93835" y="9304"/>
                  <a:pt x="93875" y="9310"/>
                  <a:pt x="93917" y="9310"/>
                </a:cubicBezTo>
                <a:cubicBezTo>
                  <a:pt x="94019" y="9310"/>
                  <a:pt x="94128" y="9279"/>
                  <a:pt x="94237" y="9247"/>
                </a:cubicBezTo>
                <a:cubicBezTo>
                  <a:pt x="94303" y="9247"/>
                  <a:pt x="94370" y="9181"/>
                  <a:pt x="94502" y="9093"/>
                </a:cubicBezTo>
                <a:cubicBezTo>
                  <a:pt x="93840" y="8828"/>
                  <a:pt x="93222" y="8916"/>
                  <a:pt x="92626" y="8784"/>
                </a:cubicBezTo>
                <a:cubicBezTo>
                  <a:pt x="92030" y="8674"/>
                  <a:pt x="91434" y="8607"/>
                  <a:pt x="90839" y="8519"/>
                </a:cubicBezTo>
                <a:cubicBezTo>
                  <a:pt x="90993" y="8453"/>
                  <a:pt x="91125" y="8453"/>
                  <a:pt x="91280" y="8453"/>
                </a:cubicBezTo>
                <a:cubicBezTo>
                  <a:pt x="91788" y="8519"/>
                  <a:pt x="92295" y="8519"/>
                  <a:pt x="92803" y="8607"/>
                </a:cubicBezTo>
                <a:cubicBezTo>
                  <a:pt x="93332" y="8740"/>
                  <a:pt x="93884" y="8784"/>
                  <a:pt x="94436" y="8850"/>
                </a:cubicBezTo>
                <a:cubicBezTo>
                  <a:pt x="94855" y="8894"/>
                  <a:pt x="95252" y="8960"/>
                  <a:pt x="95672" y="9027"/>
                </a:cubicBezTo>
                <a:cubicBezTo>
                  <a:pt x="95689" y="9027"/>
                  <a:pt x="95707" y="9028"/>
                  <a:pt x="95724" y="9028"/>
                </a:cubicBezTo>
                <a:cubicBezTo>
                  <a:pt x="95793" y="9028"/>
                  <a:pt x="95853" y="9013"/>
                  <a:pt x="95870" y="8872"/>
                </a:cubicBezTo>
                <a:cubicBezTo>
                  <a:pt x="95738" y="8850"/>
                  <a:pt x="95606" y="8806"/>
                  <a:pt x="95451" y="8784"/>
                </a:cubicBezTo>
                <a:cubicBezTo>
                  <a:pt x="95164" y="8740"/>
                  <a:pt x="94877" y="8718"/>
                  <a:pt x="94612" y="8674"/>
                </a:cubicBezTo>
                <a:cubicBezTo>
                  <a:pt x="94259" y="8629"/>
                  <a:pt x="93906" y="8563"/>
                  <a:pt x="93553" y="8497"/>
                </a:cubicBezTo>
                <a:cubicBezTo>
                  <a:pt x="92604" y="8365"/>
                  <a:pt x="91633" y="8254"/>
                  <a:pt x="90684" y="8122"/>
                </a:cubicBezTo>
                <a:cubicBezTo>
                  <a:pt x="90618" y="8122"/>
                  <a:pt x="90552" y="8100"/>
                  <a:pt x="90485" y="8078"/>
                </a:cubicBezTo>
                <a:cubicBezTo>
                  <a:pt x="90154" y="8034"/>
                  <a:pt x="89845" y="7967"/>
                  <a:pt x="89514" y="7923"/>
                </a:cubicBezTo>
                <a:cubicBezTo>
                  <a:pt x="89272" y="7901"/>
                  <a:pt x="89029" y="7901"/>
                  <a:pt x="88786" y="7857"/>
                </a:cubicBezTo>
                <a:cubicBezTo>
                  <a:pt x="87815" y="7636"/>
                  <a:pt x="86844" y="7504"/>
                  <a:pt x="85851" y="7394"/>
                </a:cubicBezTo>
                <a:cubicBezTo>
                  <a:pt x="84814" y="7261"/>
                  <a:pt x="83798" y="7217"/>
                  <a:pt x="82761" y="7018"/>
                </a:cubicBezTo>
                <a:cubicBezTo>
                  <a:pt x="82209" y="6908"/>
                  <a:pt x="81636" y="6886"/>
                  <a:pt x="81062" y="6820"/>
                </a:cubicBezTo>
                <a:cubicBezTo>
                  <a:pt x="80333" y="6731"/>
                  <a:pt x="79605" y="6665"/>
                  <a:pt x="78899" y="6555"/>
                </a:cubicBezTo>
                <a:cubicBezTo>
                  <a:pt x="78518" y="6517"/>
                  <a:pt x="78137" y="6462"/>
                  <a:pt x="77756" y="6462"/>
                </a:cubicBezTo>
                <a:cubicBezTo>
                  <a:pt x="77695" y="6462"/>
                  <a:pt x="77635" y="6464"/>
                  <a:pt x="77575" y="6467"/>
                </a:cubicBezTo>
                <a:cubicBezTo>
                  <a:pt x="77420" y="6467"/>
                  <a:pt x="77266" y="6422"/>
                  <a:pt x="77133" y="6378"/>
                </a:cubicBezTo>
                <a:cubicBezTo>
                  <a:pt x="76915" y="6324"/>
                  <a:pt x="76698" y="6284"/>
                  <a:pt x="76480" y="6284"/>
                </a:cubicBezTo>
                <a:cubicBezTo>
                  <a:pt x="76433" y="6284"/>
                  <a:pt x="76386" y="6286"/>
                  <a:pt x="76339" y="6290"/>
                </a:cubicBezTo>
                <a:cubicBezTo>
                  <a:pt x="76300" y="6297"/>
                  <a:pt x="76261" y="6299"/>
                  <a:pt x="76223" y="6299"/>
                </a:cubicBezTo>
                <a:cubicBezTo>
                  <a:pt x="76129" y="6299"/>
                  <a:pt x="76035" y="6284"/>
                  <a:pt x="75942" y="6268"/>
                </a:cubicBezTo>
                <a:cubicBezTo>
                  <a:pt x="75566" y="6224"/>
                  <a:pt x="75213" y="6158"/>
                  <a:pt x="74838" y="6136"/>
                </a:cubicBezTo>
                <a:cubicBezTo>
                  <a:pt x="73867" y="6047"/>
                  <a:pt x="72896" y="5981"/>
                  <a:pt x="71925" y="5893"/>
                </a:cubicBezTo>
                <a:cubicBezTo>
                  <a:pt x="71890" y="5893"/>
                  <a:pt x="71853" y="5894"/>
                  <a:pt x="71814" y="5894"/>
                </a:cubicBezTo>
                <a:cubicBezTo>
                  <a:pt x="71662" y="5894"/>
                  <a:pt x="71492" y="5880"/>
                  <a:pt x="71351" y="5738"/>
                </a:cubicBezTo>
                <a:cubicBezTo>
                  <a:pt x="71925" y="5540"/>
                  <a:pt x="72477" y="5429"/>
                  <a:pt x="72962" y="5142"/>
                </a:cubicBezTo>
                <a:cubicBezTo>
                  <a:pt x="73028" y="5120"/>
                  <a:pt x="73095" y="5098"/>
                  <a:pt x="73161" y="5098"/>
                </a:cubicBezTo>
                <a:cubicBezTo>
                  <a:pt x="73337" y="5098"/>
                  <a:pt x="73514" y="5109"/>
                  <a:pt x="73689" y="5109"/>
                </a:cubicBezTo>
                <a:cubicBezTo>
                  <a:pt x="73952" y="5109"/>
                  <a:pt x="74211" y="5085"/>
                  <a:pt x="74463" y="4966"/>
                </a:cubicBezTo>
                <a:cubicBezTo>
                  <a:pt x="74479" y="4955"/>
                  <a:pt x="74499" y="4951"/>
                  <a:pt x="74521" y="4951"/>
                </a:cubicBezTo>
                <a:cubicBezTo>
                  <a:pt x="74592" y="4951"/>
                  <a:pt x="74688" y="4993"/>
                  <a:pt x="74772" y="5010"/>
                </a:cubicBezTo>
                <a:cubicBezTo>
                  <a:pt x="74837" y="5022"/>
                  <a:pt x="74899" y="5027"/>
                  <a:pt x="74959" y="5027"/>
                </a:cubicBezTo>
                <a:cubicBezTo>
                  <a:pt x="75123" y="5027"/>
                  <a:pt x="75272" y="4986"/>
                  <a:pt x="75434" y="4922"/>
                </a:cubicBezTo>
                <a:cubicBezTo>
                  <a:pt x="75478" y="4900"/>
                  <a:pt x="75522" y="4811"/>
                  <a:pt x="75589" y="4745"/>
                </a:cubicBezTo>
                <a:cubicBezTo>
                  <a:pt x="75434" y="4657"/>
                  <a:pt x="75324" y="4613"/>
                  <a:pt x="75213" y="4569"/>
                </a:cubicBezTo>
                <a:cubicBezTo>
                  <a:pt x="75721" y="4480"/>
                  <a:pt x="76206" y="4458"/>
                  <a:pt x="76714" y="4458"/>
                </a:cubicBezTo>
                <a:cubicBezTo>
                  <a:pt x="76714" y="4569"/>
                  <a:pt x="76736" y="4613"/>
                  <a:pt x="76736" y="4679"/>
                </a:cubicBezTo>
                <a:cubicBezTo>
                  <a:pt x="76736" y="4745"/>
                  <a:pt x="76758" y="4811"/>
                  <a:pt x="76758" y="4878"/>
                </a:cubicBezTo>
                <a:cubicBezTo>
                  <a:pt x="77111" y="4811"/>
                  <a:pt x="77111" y="4789"/>
                  <a:pt x="77133" y="4238"/>
                </a:cubicBezTo>
                <a:cubicBezTo>
                  <a:pt x="76802" y="4105"/>
                  <a:pt x="76449" y="4127"/>
                  <a:pt x="76096" y="4105"/>
                </a:cubicBezTo>
                <a:cubicBezTo>
                  <a:pt x="75147" y="4017"/>
                  <a:pt x="74198" y="3973"/>
                  <a:pt x="73249" y="3862"/>
                </a:cubicBezTo>
                <a:cubicBezTo>
                  <a:pt x="72713" y="3807"/>
                  <a:pt x="72177" y="3643"/>
                  <a:pt x="71616" y="3643"/>
                </a:cubicBezTo>
                <a:cubicBezTo>
                  <a:pt x="71506" y="3643"/>
                  <a:pt x="71396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3" y="3642"/>
                </a:cubicBezTo>
                <a:cubicBezTo>
                  <a:pt x="70336" y="3487"/>
                  <a:pt x="69519" y="3443"/>
                  <a:pt x="68725" y="3156"/>
                </a:cubicBezTo>
                <a:cubicBezTo>
                  <a:pt x="68629" y="3129"/>
                  <a:pt x="68526" y="3110"/>
                  <a:pt x="68429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20" y="3181"/>
                  <a:pt x="67980" y="3196"/>
                  <a:pt x="67840" y="3196"/>
                </a:cubicBezTo>
                <a:cubicBezTo>
                  <a:pt x="67652" y="3196"/>
                  <a:pt x="67468" y="3169"/>
                  <a:pt x="67290" y="3156"/>
                </a:cubicBezTo>
                <a:cubicBezTo>
                  <a:pt x="66474" y="3068"/>
                  <a:pt x="65657" y="2980"/>
                  <a:pt x="64841" y="2913"/>
                </a:cubicBezTo>
                <a:cubicBezTo>
                  <a:pt x="64797" y="2906"/>
                  <a:pt x="64752" y="2904"/>
                  <a:pt x="64708" y="2904"/>
                </a:cubicBezTo>
                <a:cubicBezTo>
                  <a:pt x="64620" y="2904"/>
                  <a:pt x="64532" y="2913"/>
                  <a:pt x="64443" y="2913"/>
                </a:cubicBezTo>
                <a:cubicBezTo>
                  <a:pt x="64362" y="2919"/>
                  <a:pt x="64281" y="2921"/>
                  <a:pt x="64200" y="2921"/>
                </a:cubicBezTo>
                <a:cubicBezTo>
                  <a:pt x="63624" y="2921"/>
                  <a:pt x="63060" y="2798"/>
                  <a:pt x="62479" y="2759"/>
                </a:cubicBezTo>
                <a:cubicBezTo>
                  <a:pt x="62391" y="2759"/>
                  <a:pt x="62303" y="2737"/>
                  <a:pt x="62214" y="2693"/>
                </a:cubicBezTo>
                <a:cubicBezTo>
                  <a:pt x="62104" y="2649"/>
                  <a:pt x="61972" y="2582"/>
                  <a:pt x="61950" y="2428"/>
                </a:cubicBezTo>
                <a:cubicBezTo>
                  <a:pt x="61928" y="2340"/>
                  <a:pt x="62060" y="2273"/>
                  <a:pt x="62303" y="2251"/>
                </a:cubicBezTo>
                <a:cubicBezTo>
                  <a:pt x="62336" y="2240"/>
                  <a:pt x="62369" y="2240"/>
                  <a:pt x="62402" y="2240"/>
                </a:cubicBezTo>
                <a:cubicBezTo>
                  <a:pt x="62435" y="2240"/>
                  <a:pt x="62468" y="2240"/>
                  <a:pt x="62501" y="2229"/>
                </a:cubicBezTo>
                <a:cubicBezTo>
                  <a:pt x="62590" y="2229"/>
                  <a:pt x="62678" y="2207"/>
                  <a:pt x="62656" y="2053"/>
                </a:cubicBezTo>
                <a:cubicBezTo>
                  <a:pt x="62325" y="1898"/>
                  <a:pt x="61928" y="2009"/>
                  <a:pt x="61464" y="1832"/>
                </a:cubicBezTo>
                <a:cubicBezTo>
                  <a:pt x="61709" y="1795"/>
                  <a:pt x="61944" y="1782"/>
                  <a:pt x="62171" y="1782"/>
                </a:cubicBezTo>
                <a:cubicBezTo>
                  <a:pt x="62714" y="1782"/>
                  <a:pt x="63215" y="1856"/>
                  <a:pt x="63712" y="1856"/>
                </a:cubicBezTo>
                <a:cubicBezTo>
                  <a:pt x="63757" y="1856"/>
                  <a:pt x="63802" y="1855"/>
                  <a:pt x="63848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72" y="2187"/>
                  <a:pt x="64178" y="2332"/>
                  <a:pt x="64301" y="2332"/>
                </a:cubicBezTo>
                <a:cubicBezTo>
                  <a:pt x="64322" y="2332"/>
                  <a:pt x="64348" y="2327"/>
                  <a:pt x="64377" y="2318"/>
                </a:cubicBezTo>
                <a:cubicBezTo>
                  <a:pt x="64443" y="2295"/>
                  <a:pt x="64488" y="2163"/>
                  <a:pt x="64554" y="2075"/>
                </a:cubicBezTo>
                <a:cubicBezTo>
                  <a:pt x="64598" y="2031"/>
                  <a:pt x="64642" y="1987"/>
                  <a:pt x="64686" y="1920"/>
                </a:cubicBezTo>
                <a:cubicBezTo>
                  <a:pt x="64863" y="1920"/>
                  <a:pt x="65039" y="1935"/>
                  <a:pt x="65216" y="1935"/>
                </a:cubicBezTo>
                <a:cubicBezTo>
                  <a:pt x="65348" y="1935"/>
                  <a:pt x="65481" y="1927"/>
                  <a:pt x="65613" y="1898"/>
                </a:cubicBezTo>
                <a:cubicBezTo>
                  <a:pt x="65765" y="1858"/>
                  <a:pt x="65913" y="1842"/>
                  <a:pt x="66061" y="1842"/>
                </a:cubicBezTo>
                <a:cubicBezTo>
                  <a:pt x="66323" y="1842"/>
                  <a:pt x="66581" y="1894"/>
                  <a:pt x="66849" y="1964"/>
                </a:cubicBezTo>
                <a:cubicBezTo>
                  <a:pt x="66964" y="1996"/>
                  <a:pt x="67073" y="2017"/>
                  <a:pt x="67180" y="2017"/>
                </a:cubicBezTo>
                <a:cubicBezTo>
                  <a:pt x="67300" y="2017"/>
                  <a:pt x="67417" y="1990"/>
                  <a:pt x="67533" y="1920"/>
                </a:cubicBezTo>
                <a:cubicBezTo>
                  <a:pt x="67633" y="1871"/>
                  <a:pt x="67728" y="1848"/>
                  <a:pt x="67822" y="1848"/>
                </a:cubicBezTo>
                <a:cubicBezTo>
                  <a:pt x="67937" y="1848"/>
                  <a:pt x="68052" y="1882"/>
                  <a:pt x="68173" y="1942"/>
                </a:cubicBezTo>
                <a:cubicBezTo>
                  <a:pt x="68238" y="1975"/>
                  <a:pt x="68326" y="1995"/>
                  <a:pt x="68403" y="1995"/>
                </a:cubicBezTo>
                <a:cubicBezTo>
                  <a:pt x="68432" y="1995"/>
                  <a:pt x="68459" y="1992"/>
                  <a:pt x="68482" y="1987"/>
                </a:cubicBezTo>
                <a:cubicBezTo>
                  <a:pt x="68861" y="1880"/>
                  <a:pt x="69241" y="1795"/>
                  <a:pt x="69634" y="1795"/>
                </a:cubicBezTo>
                <a:cubicBezTo>
                  <a:pt x="69813" y="1795"/>
                  <a:pt x="69995" y="1813"/>
                  <a:pt x="70182" y="1854"/>
                </a:cubicBezTo>
                <a:cubicBezTo>
                  <a:pt x="70204" y="1854"/>
                  <a:pt x="70292" y="1766"/>
                  <a:pt x="70292" y="1722"/>
                </a:cubicBezTo>
                <a:cubicBezTo>
                  <a:pt x="70292" y="1678"/>
                  <a:pt x="70226" y="1589"/>
                  <a:pt x="70182" y="1589"/>
                </a:cubicBezTo>
                <a:cubicBezTo>
                  <a:pt x="69983" y="1567"/>
                  <a:pt x="69740" y="1589"/>
                  <a:pt x="69541" y="1545"/>
                </a:cubicBezTo>
                <a:cubicBezTo>
                  <a:pt x="69255" y="1479"/>
                  <a:pt x="68968" y="1457"/>
                  <a:pt x="68681" y="1457"/>
                </a:cubicBezTo>
                <a:cubicBezTo>
                  <a:pt x="68522" y="1457"/>
                  <a:pt x="68363" y="1460"/>
                  <a:pt x="68205" y="1460"/>
                </a:cubicBezTo>
                <a:cubicBezTo>
                  <a:pt x="67969" y="1460"/>
                  <a:pt x="67736" y="1452"/>
                  <a:pt x="67511" y="1413"/>
                </a:cubicBezTo>
                <a:cubicBezTo>
                  <a:pt x="66739" y="1258"/>
                  <a:pt x="65966" y="1214"/>
                  <a:pt x="65238" y="927"/>
                </a:cubicBezTo>
                <a:cubicBezTo>
                  <a:pt x="65150" y="883"/>
                  <a:pt x="65039" y="861"/>
                  <a:pt x="64929" y="861"/>
                </a:cubicBezTo>
                <a:cubicBezTo>
                  <a:pt x="64179" y="861"/>
                  <a:pt x="63428" y="795"/>
                  <a:pt x="62678" y="684"/>
                </a:cubicBezTo>
                <a:cubicBezTo>
                  <a:pt x="62457" y="662"/>
                  <a:pt x="62214" y="662"/>
                  <a:pt x="61972" y="640"/>
                </a:cubicBezTo>
                <a:cubicBezTo>
                  <a:pt x="61376" y="596"/>
                  <a:pt x="60780" y="640"/>
                  <a:pt x="60206" y="508"/>
                </a:cubicBezTo>
                <a:cubicBezTo>
                  <a:pt x="60184" y="501"/>
                  <a:pt x="60162" y="498"/>
                  <a:pt x="60140" y="498"/>
                </a:cubicBezTo>
                <a:cubicBezTo>
                  <a:pt x="60096" y="498"/>
                  <a:pt x="60052" y="508"/>
                  <a:pt x="60007" y="508"/>
                </a:cubicBezTo>
                <a:cubicBezTo>
                  <a:pt x="59787" y="508"/>
                  <a:pt x="59566" y="518"/>
                  <a:pt x="59345" y="518"/>
                </a:cubicBezTo>
                <a:cubicBezTo>
                  <a:pt x="59235" y="518"/>
                  <a:pt x="59125" y="515"/>
                  <a:pt x="59014" y="508"/>
                </a:cubicBezTo>
                <a:cubicBezTo>
                  <a:pt x="57403" y="398"/>
                  <a:pt x="55792" y="265"/>
                  <a:pt x="54181" y="155"/>
                </a:cubicBezTo>
                <a:cubicBezTo>
                  <a:pt x="53985" y="137"/>
                  <a:pt x="53788" y="105"/>
                  <a:pt x="53592" y="105"/>
                </a:cubicBezTo>
                <a:cubicBezTo>
                  <a:pt x="53546" y="105"/>
                  <a:pt x="53499" y="106"/>
                  <a:pt x="53453" y="111"/>
                </a:cubicBezTo>
                <a:cubicBezTo>
                  <a:pt x="53250" y="135"/>
                  <a:pt x="53050" y="144"/>
                  <a:pt x="52851" y="144"/>
                </a:cubicBezTo>
                <a:cubicBezTo>
                  <a:pt x="52509" y="144"/>
                  <a:pt x="52169" y="116"/>
                  <a:pt x="51820" y="89"/>
                </a:cubicBezTo>
                <a:cubicBezTo>
                  <a:pt x="51702" y="89"/>
                  <a:pt x="51584" y="79"/>
                  <a:pt x="51467" y="79"/>
                </a:cubicBezTo>
                <a:cubicBezTo>
                  <a:pt x="51408" y="79"/>
                  <a:pt x="51349" y="81"/>
                  <a:pt x="51290" y="89"/>
                </a:cubicBezTo>
                <a:cubicBezTo>
                  <a:pt x="51129" y="110"/>
                  <a:pt x="50968" y="117"/>
                  <a:pt x="50807" y="117"/>
                </a:cubicBezTo>
                <a:cubicBezTo>
                  <a:pt x="50461" y="117"/>
                  <a:pt x="50114" y="82"/>
                  <a:pt x="49767" y="66"/>
                </a:cubicBezTo>
                <a:cubicBezTo>
                  <a:pt x="48730" y="44"/>
                  <a:pt x="47693" y="22"/>
                  <a:pt x="46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20000" y="1071558"/>
            <a:ext cx="77040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309900" y="139550"/>
            <a:ext cx="1722000" cy="305475"/>
          </a:xfrm>
          <a:custGeom>
            <a:avLst/>
            <a:gdLst/>
            <a:ahLst/>
            <a:cxnLst/>
            <a:rect l="l" t="t" r="r" b="b"/>
            <a:pathLst>
              <a:path w="68880" h="12219" extrusionOk="0">
                <a:moveTo>
                  <a:pt x="52879" y="927"/>
                </a:moveTo>
                <a:cubicBezTo>
                  <a:pt x="52901" y="927"/>
                  <a:pt x="52923" y="949"/>
                  <a:pt x="52945" y="949"/>
                </a:cubicBezTo>
                <a:cubicBezTo>
                  <a:pt x="52923" y="971"/>
                  <a:pt x="52901" y="993"/>
                  <a:pt x="52879" y="1015"/>
                </a:cubicBezTo>
                <a:cubicBezTo>
                  <a:pt x="52879" y="1015"/>
                  <a:pt x="52857" y="971"/>
                  <a:pt x="52835" y="971"/>
                </a:cubicBezTo>
                <a:cubicBezTo>
                  <a:pt x="52857" y="949"/>
                  <a:pt x="52879" y="949"/>
                  <a:pt x="52879" y="927"/>
                </a:cubicBezTo>
                <a:close/>
                <a:moveTo>
                  <a:pt x="55968" y="964"/>
                </a:moveTo>
                <a:cubicBezTo>
                  <a:pt x="56056" y="964"/>
                  <a:pt x="56144" y="966"/>
                  <a:pt x="56233" y="971"/>
                </a:cubicBezTo>
                <a:cubicBezTo>
                  <a:pt x="57227" y="1015"/>
                  <a:pt x="58198" y="1059"/>
                  <a:pt x="59191" y="1126"/>
                </a:cubicBezTo>
                <a:cubicBezTo>
                  <a:pt x="59544" y="1148"/>
                  <a:pt x="59875" y="1170"/>
                  <a:pt x="60228" y="1192"/>
                </a:cubicBezTo>
                <a:cubicBezTo>
                  <a:pt x="60175" y="1271"/>
                  <a:pt x="60098" y="1287"/>
                  <a:pt x="60021" y="1287"/>
                </a:cubicBezTo>
                <a:cubicBezTo>
                  <a:pt x="59970" y="1287"/>
                  <a:pt x="59919" y="1280"/>
                  <a:pt x="59875" y="1280"/>
                </a:cubicBezTo>
                <a:cubicBezTo>
                  <a:pt x="59213" y="1258"/>
                  <a:pt x="58551" y="1236"/>
                  <a:pt x="57889" y="1192"/>
                </a:cubicBezTo>
                <a:cubicBezTo>
                  <a:pt x="57830" y="1192"/>
                  <a:pt x="57771" y="1182"/>
                  <a:pt x="57712" y="1182"/>
                </a:cubicBezTo>
                <a:cubicBezTo>
                  <a:pt x="57683" y="1182"/>
                  <a:pt x="57653" y="1185"/>
                  <a:pt x="57624" y="1192"/>
                </a:cubicBezTo>
                <a:cubicBezTo>
                  <a:pt x="57375" y="1239"/>
                  <a:pt x="57125" y="1255"/>
                  <a:pt x="56873" y="1255"/>
                </a:cubicBezTo>
                <a:cubicBezTo>
                  <a:pt x="56297" y="1255"/>
                  <a:pt x="55713" y="1170"/>
                  <a:pt x="55130" y="1170"/>
                </a:cubicBezTo>
                <a:cubicBezTo>
                  <a:pt x="55108" y="1170"/>
                  <a:pt x="55108" y="1148"/>
                  <a:pt x="55042" y="1082"/>
                </a:cubicBezTo>
                <a:cubicBezTo>
                  <a:pt x="55367" y="996"/>
                  <a:pt x="55665" y="964"/>
                  <a:pt x="55968" y="964"/>
                </a:cubicBezTo>
                <a:close/>
                <a:moveTo>
                  <a:pt x="51533" y="1920"/>
                </a:moveTo>
                <a:cubicBezTo>
                  <a:pt x="51555" y="1920"/>
                  <a:pt x="51577" y="1942"/>
                  <a:pt x="51577" y="1964"/>
                </a:cubicBezTo>
                <a:cubicBezTo>
                  <a:pt x="51555" y="1964"/>
                  <a:pt x="51533" y="1986"/>
                  <a:pt x="51533" y="1986"/>
                </a:cubicBezTo>
                <a:cubicBezTo>
                  <a:pt x="51511" y="1964"/>
                  <a:pt x="51489" y="1942"/>
                  <a:pt x="51489" y="1920"/>
                </a:cubicBezTo>
                <a:close/>
                <a:moveTo>
                  <a:pt x="46876" y="2273"/>
                </a:moveTo>
                <a:lnTo>
                  <a:pt x="46854" y="2317"/>
                </a:lnTo>
                <a:lnTo>
                  <a:pt x="46832" y="2273"/>
                </a:lnTo>
                <a:close/>
                <a:moveTo>
                  <a:pt x="49900" y="2362"/>
                </a:moveTo>
                <a:cubicBezTo>
                  <a:pt x="49944" y="2362"/>
                  <a:pt x="49966" y="2406"/>
                  <a:pt x="49988" y="2428"/>
                </a:cubicBezTo>
                <a:cubicBezTo>
                  <a:pt x="49966" y="2450"/>
                  <a:pt x="49944" y="2494"/>
                  <a:pt x="49922" y="2516"/>
                </a:cubicBezTo>
                <a:cubicBezTo>
                  <a:pt x="49877" y="2472"/>
                  <a:pt x="49833" y="2450"/>
                  <a:pt x="49811" y="2406"/>
                </a:cubicBezTo>
                <a:cubicBezTo>
                  <a:pt x="49833" y="2384"/>
                  <a:pt x="49877" y="2362"/>
                  <a:pt x="49900" y="2362"/>
                </a:cubicBezTo>
                <a:close/>
                <a:moveTo>
                  <a:pt x="57580" y="3597"/>
                </a:moveTo>
                <a:lnTo>
                  <a:pt x="57624" y="3620"/>
                </a:lnTo>
                <a:lnTo>
                  <a:pt x="57580" y="3642"/>
                </a:lnTo>
                <a:lnTo>
                  <a:pt x="57580" y="3597"/>
                </a:lnTo>
                <a:close/>
                <a:moveTo>
                  <a:pt x="59058" y="3575"/>
                </a:moveTo>
                <a:cubicBezTo>
                  <a:pt x="59058" y="3620"/>
                  <a:pt x="59058" y="3664"/>
                  <a:pt x="59080" y="3708"/>
                </a:cubicBezTo>
                <a:cubicBezTo>
                  <a:pt x="58882" y="3752"/>
                  <a:pt x="58683" y="3818"/>
                  <a:pt x="58485" y="3862"/>
                </a:cubicBezTo>
                <a:cubicBezTo>
                  <a:pt x="58396" y="3752"/>
                  <a:pt x="58485" y="3686"/>
                  <a:pt x="58573" y="3664"/>
                </a:cubicBezTo>
                <a:cubicBezTo>
                  <a:pt x="58727" y="3620"/>
                  <a:pt x="58882" y="3620"/>
                  <a:pt x="59058" y="3575"/>
                </a:cubicBezTo>
                <a:close/>
                <a:moveTo>
                  <a:pt x="59548" y="4341"/>
                </a:moveTo>
                <a:cubicBezTo>
                  <a:pt x="59712" y="4341"/>
                  <a:pt x="59889" y="4362"/>
                  <a:pt x="60096" y="4414"/>
                </a:cubicBezTo>
                <a:cubicBezTo>
                  <a:pt x="59948" y="4466"/>
                  <a:pt x="59821" y="4488"/>
                  <a:pt x="59705" y="4488"/>
                </a:cubicBezTo>
                <a:cubicBezTo>
                  <a:pt x="59526" y="4488"/>
                  <a:pt x="59373" y="4437"/>
                  <a:pt x="59213" y="4370"/>
                </a:cubicBezTo>
                <a:cubicBezTo>
                  <a:pt x="59323" y="4352"/>
                  <a:pt x="59432" y="4341"/>
                  <a:pt x="59548" y="4341"/>
                </a:cubicBezTo>
                <a:close/>
                <a:moveTo>
                  <a:pt x="57506" y="4357"/>
                </a:moveTo>
                <a:cubicBezTo>
                  <a:pt x="57834" y="4357"/>
                  <a:pt x="58164" y="4441"/>
                  <a:pt x="58485" y="4524"/>
                </a:cubicBezTo>
                <a:cubicBezTo>
                  <a:pt x="58220" y="4524"/>
                  <a:pt x="57955" y="4502"/>
                  <a:pt x="57712" y="4480"/>
                </a:cubicBezTo>
                <a:cubicBezTo>
                  <a:pt x="57580" y="4480"/>
                  <a:pt x="57447" y="4486"/>
                  <a:pt x="57318" y="4486"/>
                </a:cubicBezTo>
                <a:cubicBezTo>
                  <a:pt x="57188" y="4486"/>
                  <a:pt x="57061" y="4480"/>
                  <a:pt x="56940" y="4458"/>
                </a:cubicBezTo>
                <a:cubicBezTo>
                  <a:pt x="57126" y="4385"/>
                  <a:pt x="57316" y="4357"/>
                  <a:pt x="57506" y="4357"/>
                </a:cubicBezTo>
                <a:close/>
                <a:moveTo>
                  <a:pt x="50871" y="4723"/>
                </a:moveTo>
                <a:cubicBezTo>
                  <a:pt x="50893" y="4745"/>
                  <a:pt x="50915" y="4767"/>
                  <a:pt x="50937" y="4789"/>
                </a:cubicBezTo>
                <a:cubicBezTo>
                  <a:pt x="50937" y="4789"/>
                  <a:pt x="50915" y="4811"/>
                  <a:pt x="50893" y="4811"/>
                </a:cubicBezTo>
                <a:cubicBezTo>
                  <a:pt x="50871" y="4811"/>
                  <a:pt x="50849" y="4789"/>
                  <a:pt x="50849" y="4789"/>
                </a:cubicBezTo>
                <a:cubicBezTo>
                  <a:pt x="50849" y="4767"/>
                  <a:pt x="50849" y="4745"/>
                  <a:pt x="50871" y="4723"/>
                </a:cubicBezTo>
                <a:close/>
                <a:moveTo>
                  <a:pt x="47276" y="5352"/>
                </a:moveTo>
                <a:cubicBezTo>
                  <a:pt x="47298" y="5352"/>
                  <a:pt x="47320" y="5355"/>
                  <a:pt x="47339" y="5363"/>
                </a:cubicBezTo>
                <a:cubicBezTo>
                  <a:pt x="47406" y="5407"/>
                  <a:pt x="47450" y="5495"/>
                  <a:pt x="47472" y="5540"/>
                </a:cubicBezTo>
                <a:cubicBezTo>
                  <a:pt x="47439" y="5654"/>
                  <a:pt x="47346" y="5720"/>
                  <a:pt x="47247" y="5720"/>
                </a:cubicBezTo>
                <a:cubicBezTo>
                  <a:pt x="47212" y="5720"/>
                  <a:pt x="47175" y="5711"/>
                  <a:pt x="47141" y="5694"/>
                </a:cubicBezTo>
                <a:cubicBezTo>
                  <a:pt x="47097" y="5672"/>
                  <a:pt x="47053" y="5584"/>
                  <a:pt x="47053" y="5540"/>
                </a:cubicBezTo>
                <a:cubicBezTo>
                  <a:pt x="47053" y="5431"/>
                  <a:pt x="47172" y="5352"/>
                  <a:pt x="47276" y="5352"/>
                </a:cubicBezTo>
                <a:close/>
                <a:moveTo>
                  <a:pt x="48854" y="5170"/>
                </a:moveTo>
                <a:cubicBezTo>
                  <a:pt x="48890" y="5170"/>
                  <a:pt x="48928" y="5175"/>
                  <a:pt x="48951" y="5186"/>
                </a:cubicBezTo>
                <a:cubicBezTo>
                  <a:pt x="49083" y="5275"/>
                  <a:pt x="49193" y="5363"/>
                  <a:pt x="49282" y="5495"/>
                </a:cubicBezTo>
                <a:cubicBezTo>
                  <a:pt x="49348" y="5584"/>
                  <a:pt x="49348" y="5716"/>
                  <a:pt x="49392" y="5871"/>
                </a:cubicBezTo>
                <a:cubicBezTo>
                  <a:pt x="49324" y="5874"/>
                  <a:pt x="49257" y="5875"/>
                  <a:pt x="49191" y="5875"/>
                </a:cubicBezTo>
                <a:cubicBezTo>
                  <a:pt x="48766" y="5875"/>
                  <a:pt x="48381" y="5818"/>
                  <a:pt x="47979" y="5760"/>
                </a:cubicBezTo>
                <a:cubicBezTo>
                  <a:pt x="47957" y="5760"/>
                  <a:pt x="47913" y="5694"/>
                  <a:pt x="47913" y="5672"/>
                </a:cubicBezTo>
                <a:cubicBezTo>
                  <a:pt x="47913" y="5606"/>
                  <a:pt x="47957" y="5540"/>
                  <a:pt x="48002" y="5518"/>
                </a:cubicBezTo>
                <a:cubicBezTo>
                  <a:pt x="48244" y="5407"/>
                  <a:pt x="48553" y="5407"/>
                  <a:pt x="48774" y="5186"/>
                </a:cubicBezTo>
                <a:cubicBezTo>
                  <a:pt x="48785" y="5175"/>
                  <a:pt x="48818" y="5170"/>
                  <a:pt x="48854" y="5170"/>
                </a:cubicBezTo>
                <a:close/>
                <a:moveTo>
                  <a:pt x="58178" y="7454"/>
                </a:moveTo>
                <a:cubicBezTo>
                  <a:pt x="58216" y="7454"/>
                  <a:pt x="58262" y="7490"/>
                  <a:pt x="58352" y="7526"/>
                </a:cubicBezTo>
                <a:cubicBezTo>
                  <a:pt x="58242" y="7570"/>
                  <a:pt x="58198" y="7592"/>
                  <a:pt x="58154" y="7592"/>
                </a:cubicBezTo>
                <a:cubicBezTo>
                  <a:pt x="58109" y="7592"/>
                  <a:pt x="58087" y="7548"/>
                  <a:pt x="58043" y="7548"/>
                </a:cubicBezTo>
                <a:cubicBezTo>
                  <a:pt x="58087" y="7504"/>
                  <a:pt x="58109" y="7460"/>
                  <a:pt x="58154" y="7460"/>
                </a:cubicBezTo>
                <a:cubicBezTo>
                  <a:pt x="58162" y="7456"/>
                  <a:pt x="58170" y="7454"/>
                  <a:pt x="58178" y="7454"/>
                </a:cubicBezTo>
                <a:close/>
                <a:moveTo>
                  <a:pt x="53298" y="7680"/>
                </a:moveTo>
                <a:cubicBezTo>
                  <a:pt x="53387" y="7769"/>
                  <a:pt x="53431" y="7835"/>
                  <a:pt x="53475" y="7901"/>
                </a:cubicBezTo>
                <a:cubicBezTo>
                  <a:pt x="53475" y="7923"/>
                  <a:pt x="53387" y="8011"/>
                  <a:pt x="53342" y="8011"/>
                </a:cubicBezTo>
                <a:cubicBezTo>
                  <a:pt x="53331" y="8014"/>
                  <a:pt x="53320" y="8016"/>
                  <a:pt x="53308" y="8016"/>
                </a:cubicBezTo>
                <a:cubicBezTo>
                  <a:pt x="53233" y="8016"/>
                  <a:pt x="53166" y="7953"/>
                  <a:pt x="53166" y="7857"/>
                </a:cubicBezTo>
                <a:cubicBezTo>
                  <a:pt x="53166" y="7813"/>
                  <a:pt x="53232" y="7769"/>
                  <a:pt x="53298" y="7680"/>
                </a:cubicBezTo>
                <a:close/>
                <a:moveTo>
                  <a:pt x="59329" y="7520"/>
                </a:moveTo>
                <a:cubicBezTo>
                  <a:pt x="59450" y="7520"/>
                  <a:pt x="59571" y="7564"/>
                  <a:pt x="59831" y="7658"/>
                </a:cubicBezTo>
                <a:cubicBezTo>
                  <a:pt x="60493" y="7724"/>
                  <a:pt x="61177" y="7680"/>
                  <a:pt x="61817" y="7813"/>
                </a:cubicBezTo>
                <a:cubicBezTo>
                  <a:pt x="61905" y="8011"/>
                  <a:pt x="61795" y="8056"/>
                  <a:pt x="61685" y="8100"/>
                </a:cubicBezTo>
                <a:lnTo>
                  <a:pt x="61486" y="8100"/>
                </a:lnTo>
                <a:cubicBezTo>
                  <a:pt x="61111" y="8033"/>
                  <a:pt x="60758" y="7989"/>
                  <a:pt x="60383" y="7945"/>
                </a:cubicBezTo>
                <a:cubicBezTo>
                  <a:pt x="60162" y="7923"/>
                  <a:pt x="59963" y="7857"/>
                  <a:pt x="59809" y="7658"/>
                </a:cubicBezTo>
                <a:cubicBezTo>
                  <a:pt x="59655" y="7705"/>
                  <a:pt x="59502" y="7753"/>
                  <a:pt x="59345" y="7753"/>
                </a:cubicBezTo>
                <a:cubicBezTo>
                  <a:pt x="59209" y="7753"/>
                  <a:pt x="59070" y="7717"/>
                  <a:pt x="58926" y="7614"/>
                </a:cubicBezTo>
                <a:cubicBezTo>
                  <a:pt x="59121" y="7553"/>
                  <a:pt x="59225" y="7520"/>
                  <a:pt x="59329" y="7520"/>
                </a:cubicBezTo>
                <a:close/>
                <a:moveTo>
                  <a:pt x="10042" y="9336"/>
                </a:moveTo>
                <a:cubicBezTo>
                  <a:pt x="10086" y="9358"/>
                  <a:pt x="10130" y="9380"/>
                  <a:pt x="10197" y="9402"/>
                </a:cubicBezTo>
                <a:cubicBezTo>
                  <a:pt x="10152" y="9424"/>
                  <a:pt x="10130" y="9468"/>
                  <a:pt x="10108" y="9468"/>
                </a:cubicBezTo>
                <a:cubicBezTo>
                  <a:pt x="10064" y="9468"/>
                  <a:pt x="10020" y="9446"/>
                  <a:pt x="9998" y="9424"/>
                </a:cubicBezTo>
                <a:cubicBezTo>
                  <a:pt x="9998" y="9402"/>
                  <a:pt x="10020" y="9358"/>
                  <a:pt x="10042" y="9336"/>
                </a:cubicBezTo>
                <a:close/>
                <a:moveTo>
                  <a:pt x="57375" y="9641"/>
                </a:moveTo>
                <a:cubicBezTo>
                  <a:pt x="57423" y="9641"/>
                  <a:pt x="57506" y="9718"/>
                  <a:pt x="57624" y="9777"/>
                </a:cubicBezTo>
                <a:cubicBezTo>
                  <a:pt x="57403" y="9953"/>
                  <a:pt x="57205" y="10020"/>
                  <a:pt x="56873" y="10086"/>
                </a:cubicBezTo>
                <a:cubicBezTo>
                  <a:pt x="57006" y="9777"/>
                  <a:pt x="57160" y="9689"/>
                  <a:pt x="57359" y="9645"/>
                </a:cubicBezTo>
                <a:cubicBezTo>
                  <a:pt x="57364" y="9642"/>
                  <a:pt x="57369" y="9641"/>
                  <a:pt x="57375" y="9641"/>
                </a:cubicBezTo>
                <a:close/>
                <a:moveTo>
                  <a:pt x="60184" y="11035"/>
                </a:moveTo>
                <a:cubicBezTo>
                  <a:pt x="60383" y="11035"/>
                  <a:pt x="60581" y="11057"/>
                  <a:pt x="60780" y="11057"/>
                </a:cubicBezTo>
                <a:cubicBezTo>
                  <a:pt x="60690" y="11107"/>
                  <a:pt x="60601" y="11130"/>
                  <a:pt x="60511" y="11130"/>
                </a:cubicBezTo>
                <a:cubicBezTo>
                  <a:pt x="60402" y="11130"/>
                  <a:pt x="60293" y="11096"/>
                  <a:pt x="60184" y="11035"/>
                </a:cubicBezTo>
                <a:close/>
                <a:moveTo>
                  <a:pt x="54865" y="11167"/>
                </a:moveTo>
                <a:lnTo>
                  <a:pt x="54887" y="11211"/>
                </a:lnTo>
                <a:lnTo>
                  <a:pt x="54843" y="11211"/>
                </a:lnTo>
                <a:lnTo>
                  <a:pt x="54865" y="11167"/>
                </a:lnTo>
                <a:close/>
                <a:moveTo>
                  <a:pt x="36239" y="0"/>
                </a:moveTo>
                <a:cubicBezTo>
                  <a:pt x="35989" y="16"/>
                  <a:pt x="35739" y="31"/>
                  <a:pt x="35489" y="31"/>
                </a:cubicBezTo>
                <a:cubicBezTo>
                  <a:pt x="35386" y="31"/>
                  <a:pt x="35283" y="29"/>
                  <a:pt x="35179" y="22"/>
                </a:cubicBezTo>
                <a:cubicBezTo>
                  <a:pt x="34458" y="22"/>
                  <a:pt x="33747" y="3"/>
                  <a:pt x="33033" y="3"/>
                </a:cubicBezTo>
                <a:cubicBezTo>
                  <a:pt x="32676" y="3"/>
                  <a:pt x="32318" y="7"/>
                  <a:pt x="31957" y="22"/>
                </a:cubicBezTo>
                <a:cubicBezTo>
                  <a:pt x="31516" y="22"/>
                  <a:pt x="31074" y="50"/>
                  <a:pt x="30633" y="50"/>
                </a:cubicBezTo>
                <a:cubicBezTo>
                  <a:pt x="30523" y="50"/>
                  <a:pt x="30412" y="49"/>
                  <a:pt x="30302" y="44"/>
                </a:cubicBezTo>
                <a:cubicBezTo>
                  <a:pt x="30169" y="44"/>
                  <a:pt x="30037" y="66"/>
                  <a:pt x="29905" y="66"/>
                </a:cubicBezTo>
                <a:cubicBezTo>
                  <a:pt x="29640" y="88"/>
                  <a:pt x="29375" y="88"/>
                  <a:pt x="29110" y="88"/>
                </a:cubicBezTo>
                <a:cubicBezTo>
                  <a:pt x="28382" y="110"/>
                  <a:pt x="27654" y="133"/>
                  <a:pt x="26925" y="155"/>
                </a:cubicBezTo>
                <a:cubicBezTo>
                  <a:pt x="26185" y="174"/>
                  <a:pt x="25444" y="225"/>
                  <a:pt x="24718" y="225"/>
                </a:cubicBezTo>
                <a:cubicBezTo>
                  <a:pt x="24600" y="225"/>
                  <a:pt x="24482" y="224"/>
                  <a:pt x="24365" y="221"/>
                </a:cubicBezTo>
                <a:cubicBezTo>
                  <a:pt x="24174" y="210"/>
                  <a:pt x="23983" y="206"/>
                  <a:pt x="23792" y="206"/>
                </a:cubicBezTo>
                <a:cubicBezTo>
                  <a:pt x="23189" y="206"/>
                  <a:pt x="22585" y="248"/>
                  <a:pt x="21982" y="265"/>
                </a:cubicBezTo>
                <a:cubicBezTo>
                  <a:pt x="20724" y="287"/>
                  <a:pt x="19466" y="353"/>
                  <a:pt x="18208" y="419"/>
                </a:cubicBezTo>
                <a:cubicBezTo>
                  <a:pt x="17877" y="442"/>
                  <a:pt x="17546" y="486"/>
                  <a:pt x="17237" y="486"/>
                </a:cubicBezTo>
                <a:cubicBezTo>
                  <a:pt x="17032" y="482"/>
                  <a:pt x="16828" y="480"/>
                  <a:pt x="16623" y="480"/>
                </a:cubicBezTo>
                <a:cubicBezTo>
                  <a:pt x="15636" y="480"/>
                  <a:pt x="14649" y="523"/>
                  <a:pt x="13661" y="596"/>
                </a:cubicBezTo>
                <a:cubicBezTo>
                  <a:pt x="12867" y="640"/>
                  <a:pt x="12072" y="728"/>
                  <a:pt x="11300" y="817"/>
                </a:cubicBezTo>
                <a:cubicBezTo>
                  <a:pt x="10285" y="905"/>
                  <a:pt x="9270" y="927"/>
                  <a:pt x="8277" y="1148"/>
                </a:cubicBezTo>
                <a:cubicBezTo>
                  <a:pt x="8210" y="1159"/>
                  <a:pt x="8144" y="1159"/>
                  <a:pt x="8078" y="1159"/>
                </a:cubicBezTo>
                <a:cubicBezTo>
                  <a:pt x="8012" y="1159"/>
                  <a:pt x="7946" y="1159"/>
                  <a:pt x="7879" y="1170"/>
                </a:cubicBezTo>
                <a:cubicBezTo>
                  <a:pt x="7041" y="1236"/>
                  <a:pt x="6202" y="1280"/>
                  <a:pt x="5385" y="1391"/>
                </a:cubicBezTo>
                <a:cubicBezTo>
                  <a:pt x="4238" y="1545"/>
                  <a:pt x="3112" y="1744"/>
                  <a:pt x="1987" y="1898"/>
                </a:cubicBezTo>
                <a:cubicBezTo>
                  <a:pt x="1567" y="1964"/>
                  <a:pt x="1281" y="2075"/>
                  <a:pt x="883" y="2406"/>
                </a:cubicBezTo>
                <a:cubicBezTo>
                  <a:pt x="1126" y="2671"/>
                  <a:pt x="1126" y="2671"/>
                  <a:pt x="1391" y="2759"/>
                </a:cubicBezTo>
                <a:cubicBezTo>
                  <a:pt x="1545" y="2825"/>
                  <a:pt x="1700" y="2847"/>
                  <a:pt x="1810" y="2913"/>
                </a:cubicBezTo>
                <a:cubicBezTo>
                  <a:pt x="1898" y="2980"/>
                  <a:pt x="1987" y="3090"/>
                  <a:pt x="1987" y="3178"/>
                </a:cubicBezTo>
                <a:cubicBezTo>
                  <a:pt x="1987" y="3266"/>
                  <a:pt x="1876" y="3399"/>
                  <a:pt x="1810" y="3421"/>
                </a:cubicBezTo>
                <a:cubicBezTo>
                  <a:pt x="1435" y="3509"/>
                  <a:pt x="1126" y="3708"/>
                  <a:pt x="795" y="3906"/>
                </a:cubicBezTo>
                <a:cubicBezTo>
                  <a:pt x="663" y="3973"/>
                  <a:pt x="464" y="3995"/>
                  <a:pt x="287" y="4039"/>
                </a:cubicBezTo>
                <a:cubicBezTo>
                  <a:pt x="199" y="4061"/>
                  <a:pt x="111" y="4083"/>
                  <a:pt x="1" y="4105"/>
                </a:cubicBezTo>
                <a:cubicBezTo>
                  <a:pt x="23" y="4326"/>
                  <a:pt x="177" y="4326"/>
                  <a:pt x="287" y="4370"/>
                </a:cubicBezTo>
                <a:cubicBezTo>
                  <a:pt x="1082" y="4657"/>
                  <a:pt x="1832" y="5054"/>
                  <a:pt x="2561" y="5473"/>
                </a:cubicBezTo>
                <a:cubicBezTo>
                  <a:pt x="2671" y="5562"/>
                  <a:pt x="2825" y="5628"/>
                  <a:pt x="2980" y="5650"/>
                </a:cubicBezTo>
                <a:cubicBezTo>
                  <a:pt x="3702" y="5794"/>
                  <a:pt x="4404" y="6074"/>
                  <a:pt x="5141" y="6074"/>
                </a:cubicBezTo>
                <a:cubicBezTo>
                  <a:pt x="5193" y="6074"/>
                  <a:pt x="5245" y="6072"/>
                  <a:pt x="5297" y="6069"/>
                </a:cubicBezTo>
                <a:cubicBezTo>
                  <a:pt x="5341" y="6069"/>
                  <a:pt x="5408" y="6091"/>
                  <a:pt x="5430" y="6091"/>
                </a:cubicBezTo>
                <a:cubicBezTo>
                  <a:pt x="5959" y="6246"/>
                  <a:pt x="6489" y="6268"/>
                  <a:pt x="7019" y="6290"/>
                </a:cubicBezTo>
                <a:cubicBezTo>
                  <a:pt x="7526" y="6312"/>
                  <a:pt x="8034" y="6334"/>
                  <a:pt x="8541" y="6378"/>
                </a:cubicBezTo>
                <a:cubicBezTo>
                  <a:pt x="8696" y="6400"/>
                  <a:pt x="8872" y="6422"/>
                  <a:pt x="9115" y="6467"/>
                </a:cubicBezTo>
                <a:cubicBezTo>
                  <a:pt x="9093" y="6775"/>
                  <a:pt x="9292" y="6930"/>
                  <a:pt x="9535" y="7062"/>
                </a:cubicBezTo>
                <a:cubicBezTo>
                  <a:pt x="9645" y="7129"/>
                  <a:pt x="9755" y="7217"/>
                  <a:pt x="9843" y="7305"/>
                </a:cubicBezTo>
                <a:cubicBezTo>
                  <a:pt x="9888" y="7371"/>
                  <a:pt x="9910" y="7460"/>
                  <a:pt x="9932" y="7548"/>
                </a:cubicBezTo>
                <a:cubicBezTo>
                  <a:pt x="9810" y="7603"/>
                  <a:pt x="9695" y="7614"/>
                  <a:pt x="9581" y="7614"/>
                </a:cubicBezTo>
                <a:cubicBezTo>
                  <a:pt x="9506" y="7614"/>
                  <a:pt x="9432" y="7609"/>
                  <a:pt x="9358" y="7609"/>
                </a:cubicBezTo>
                <a:cubicBezTo>
                  <a:pt x="9321" y="7609"/>
                  <a:pt x="9284" y="7610"/>
                  <a:pt x="9248" y="7614"/>
                </a:cubicBezTo>
                <a:cubicBezTo>
                  <a:pt x="9093" y="7636"/>
                  <a:pt x="8894" y="7636"/>
                  <a:pt x="8740" y="7724"/>
                </a:cubicBezTo>
                <a:cubicBezTo>
                  <a:pt x="8409" y="7901"/>
                  <a:pt x="8078" y="8100"/>
                  <a:pt x="7703" y="8320"/>
                </a:cubicBezTo>
                <a:cubicBezTo>
                  <a:pt x="7791" y="8364"/>
                  <a:pt x="7857" y="8431"/>
                  <a:pt x="7946" y="8453"/>
                </a:cubicBezTo>
                <a:cubicBezTo>
                  <a:pt x="8232" y="8519"/>
                  <a:pt x="8541" y="8585"/>
                  <a:pt x="8828" y="8673"/>
                </a:cubicBezTo>
                <a:cubicBezTo>
                  <a:pt x="9137" y="8740"/>
                  <a:pt x="9336" y="8916"/>
                  <a:pt x="9446" y="9225"/>
                </a:cubicBezTo>
                <a:cubicBezTo>
                  <a:pt x="9361" y="9296"/>
                  <a:pt x="9274" y="9317"/>
                  <a:pt x="9187" y="9317"/>
                </a:cubicBezTo>
                <a:cubicBezTo>
                  <a:pt x="9062" y="9317"/>
                  <a:pt x="8937" y="9274"/>
                  <a:pt x="8818" y="9274"/>
                </a:cubicBezTo>
                <a:cubicBezTo>
                  <a:pt x="8761" y="9274"/>
                  <a:pt x="8705" y="9284"/>
                  <a:pt x="8652" y="9313"/>
                </a:cubicBezTo>
                <a:cubicBezTo>
                  <a:pt x="8674" y="9446"/>
                  <a:pt x="8762" y="9512"/>
                  <a:pt x="8850" y="9556"/>
                </a:cubicBezTo>
                <a:cubicBezTo>
                  <a:pt x="9270" y="9711"/>
                  <a:pt x="9689" y="9865"/>
                  <a:pt x="10108" y="10020"/>
                </a:cubicBezTo>
                <a:cubicBezTo>
                  <a:pt x="10373" y="10108"/>
                  <a:pt x="10660" y="10174"/>
                  <a:pt x="10925" y="10218"/>
                </a:cubicBezTo>
                <a:cubicBezTo>
                  <a:pt x="11521" y="10307"/>
                  <a:pt x="12117" y="10395"/>
                  <a:pt x="12690" y="10483"/>
                </a:cubicBezTo>
                <a:cubicBezTo>
                  <a:pt x="13154" y="10549"/>
                  <a:pt x="13617" y="10594"/>
                  <a:pt x="14059" y="10726"/>
                </a:cubicBezTo>
                <a:cubicBezTo>
                  <a:pt x="14809" y="10925"/>
                  <a:pt x="15559" y="11035"/>
                  <a:pt x="16354" y="11057"/>
                </a:cubicBezTo>
                <a:cubicBezTo>
                  <a:pt x="16663" y="11057"/>
                  <a:pt x="16950" y="11123"/>
                  <a:pt x="17215" y="11300"/>
                </a:cubicBezTo>
                <a:cubicBezTo>
                  <a:pt x="17297" y="11369"/>
                  <a:pt x="17397" y="11403"/>
                  <a:pt x="17493" y="11403"/>
                </a:cubicBezTo>
                <a:cubicBezTo>
                  <a:pt x="17551" y="11403"/>
                  <a:pt x="17606" y="11391"/>
                  <a:pt x="17656" y="11366"/>
                </a:cubicBezTo>
                <a:cubicBezTo>
                  <a:pt x="17833" y="11256"/>
                  <a:pt x="18015" y="11217"/>
                  <a:pt x="18200" y="11217"/>
                </a:cubicBezTo>
                <a:cubicBezTo>
                  <a:pt x="18384" y="11217"/>
                  <a:pt x="18572" y="11256"/>
                  <a:pt x="18760" y="11300"/>
                </a:cubicBezTo>
                <a:cubicBezTo>
                  <a:pt x="19002" y="11366"/>
                  <a:pt x="19267" y="11410"/>
                  <a:pt x="19510" y="11520"/>
                </a:cubicBezTo>
                <a:cubicBezTo>
                  <a:pt x="19642" y="11609"/>
                  <a:pt x="19797" y="11631"/>
                  <a:pt x="19951" y="11653"/>
                </a:cubicBezTo>
                <a:cubicBezTo>
                  <a:pt x="20481" y="11697"/>
                  <a:pt x="21011" y="11697"/>
                  <a:pt x="21540" y="11741"/>
                </a:cubicBezTo>
                <a:cubicBezTo>
                  <a:pt x="21565" y="11743"/>
                  <a:pt x="21590" y="11744"/>
                  <a:pt x="21614" y="11744"/>
                </a:cubicBezTo>
                <a:cubicBezTo>
                  <a:pt x="21828" y="11744"/>
                  <a:pt x="22024" y="11659"/>
                  <a:pt x="22202" y="11520"/>
                </a:cubicBezTo>
                <a:cubicBezTo>
                  <a:pt x="22224" y="11498"/>
                  <a:pt x="22269" y="11476"/>
                  <a:pt x="22291" y="11454"/>
                </a:cubicBezTo>
                <a:cubicBezTo>
                  <a:pt x="22313" y="11454"/>
                  <a:pt x="22357" y="11476"/>
                  <a:pt x="22379" y="11498"/>
                </a:cubicBezTo>
                <a:cubicBezTo>
                  <a:pt x="22357" y="11498"/>
                  <a:pt x="22335" y="11498"/>
                  <a:pt x="22313" y="11520"/>
                </a:cubicBezTo>
                <a:lnTo>
                  <a:pt x="22202" y="11520"/>
                </a:lnTo>
                <a:cubicBezTo>
                  <a:pt x="22269" y="11675"/>
                  <a:pt x="22379" y="11763"/>
                  <a:pt x="22555" y="11785"/>
                </a:cubicBezTo>
                <a:cubicBezTo>
                  <a:pt x="23173" y="11829"/>
                  <a:pt x="23791" y="11851"/>
                  <a:pt x="24409" y="11874"/>
                </a:cubicBezTo>
                <a:cubicBezTo>
                  <a:pt x="24453" y="11874"/>
                  <a:pt x="24498" y="11807"/>
                  <a:pt x="24564" y="11741"/>
                </a:cubicBezTo>
                <a:cubicBezTo>
                  <a:pt x="24409" y="11675"/>
                  <a:pt x="24299" y="11609"/>
                  <a:pt x="24122" y="11542"/>
                </a:cubicBezTo>
                <a:cubicBezTo>
                  <a:pt x="24235" y="11491"/>
                  <a:pt x="24337" y="11473"/>
                  <a:pt x="24432" y="11473"/>
                </a:cubicBezTo>
                <a:cubicBezTo>
                  <a:pt x="24579" y="11473"/>
                  <a:pt x="24708" y="11516"/>
                  <a:pt x="24829" y="11542"/>
                </a:cubicBezTo>
                <a:cubicBezTo>
                  <a:pt x="25264" y="11593"/>
                  <a:pt x="25688" y="11719"/>
                  <a:pt x="26117" y="11719"/>
                </a:cubicBezTo>
                <a:cubicBezTo>
                  <a:pt x="26253" y="11719"/>
                  <a:pt x="26390" y="11707"/>
                  <a:pt x="26528" y="11675"/>
                </a:cubicBezTo>
                <a:cubicBezTo>
                  <a:pt x="26549" y="11671"/>
                  <a:pt x="26570" y="11669"/>
                  <a:pt x="26591" y="11669"/>
                </a:cubicBezTo>
                <a:cubicBezTo>
                  <a:pt x="26680" y="11669"/>
                  <a:pt x="26770" y="11701"/>
                  <a:pt x="26859" y="11719"/>
                </a:cubicBezTo>
                <a:cubicBezTo>
                  <a:pt x="26950" y="11746"/>
                  <a:pt x="27038" y="11763"/>
                  <a:pt x="27125" y="11763"/>
                </a:cubicBezTo>
                <a:cubicBezTo>
                  <a:pt x="27248" y="11763"/>
                  <a:pt x="27370" y="11730"/>
                  <a:pt x="27499" y="11653"/>
                </a:cubicBezTo>
                <a:cubicBezTo>
                  <a:pt x="27569" y="11611"/>
                  <a:pt x="27666" y="11596"/>
                  <a:pt x="27766" y="11596"/>
                </a:cubicBezTo>
                <a:cubicBezTo>
                  <a:pt x="27824" y="11596"/>
                  <a:pt x="27884" y="11601"/>
                  <a:pt x="27940" y="11609"/>
                </a:cubicBezTo>
                <a:cubicBezTo>
                  <a:pt x="28095" y="11609"/>
                  <a:pt x="28249" y="11653"/>
                  <a:pt x="28382" y="11653"/>
                </a:cubicBezTo>
                <a:cubicBezTo>
                  <a:pt x="28513" y="11642"/>
                  <a:pt x="28643" y="11636"/>
                  <a:pt x="28769" y="11636"/>
                </a:cubicBezTo>
                <a:cubicBezTo>
                  <a:pt x="29174" y="11636"/>
                  <a:pt x="29557" y="11704"/>
                  <a:pt x="29927" y="11940"/>
                </a:cubicBezTo>
                <a:cubicBezTo>
                  <a:pt x="30125" y="11713"/>
                  <a:pt x="30332" y="11632"/>
                  <a:pt x="30560" y="11632"/>
                </a:cubicBezTo>
                <a:cubicBezTo>
                  <a:pt x="30688" y="11632"/>
                  <a:pt x="30822" y="11657"/>
                  <a:pt x="30964" y="11697"/>
                </a:cubicBezTo>
                <a:cubicBezTo>
                  <a:pt x="31223" y="11788"/>
                  <a:pt x="31493" y="11838"/>
                  <a:pt x="31765" y="11838"/>
                </a:cubicBezTo>
                <a:cubicBezTo>
                  <a:pt x="31888" y="11838"/>
                  <a:pt x="32011" y="11828"/>
                  <a:pt x="32134" y="11807"/>
                </a:cubicBezTo>
                <a:cubicBezTo>
                  <a:pt x="32228" y="11787"/>
                  <a:pt x="32319" y="11779"/>
                  <a:pt x="32410" y="11779"/>
                </a:cubicBezTo>
                <a:cubicBezTo>
                  <a:pt x="32619" y="11779"/>
                  <a:pt x="32823" y="11821"/>
                  <a:pt x="33038" y="11851"/>
                </a:cubicBezTo>
                <a:cubicBezTo>
                  <a:pt x="33065" y="11856"/>
                  <a:pt x="33091" y="11857"/>
                  <a:pt x="33118" y="11857"/>
                </a:cubicBezTo>
                <a:cubicBezTo>
                  <a:pt x="33341" y="11857"/>
                  <a:pt x="33566" y="11729"/>
                  <a:pt x="33814" y="11729"/>
                </a:cubicBezTo>
                <a:cubicBezTo>
                  <a:pt x="33857" y="11729"/>
                  <a:pt x="33900" y="11732"/>
                  <a:pt x="33943" y="11741"/>
                </a:cubicBezTo>
                <a:cubicBezTo>
                  <a:pt x="33996" y="11751"/>
                  <a:pt x="34050" y="11754"/>
                  <a:pt x="34105" y="11754"/>
                </a:cubicBezTo>
                <a:cubicBezTo>
                  <a:pt x="34226" y="11754"/>
                  <a:pt x="34349" y="11738"/>
                  <a:pt x="34466" y="11738"/>
                </a:cubicBezTo>
                <a:cubicBezTo>
                  <a:pt x="34537" y="11738"/>
                  <a:pt x="34606" y="11744"/>
                  <a:pt x="34672" y="11763"/>
                </a:cubicBezTo>
                <a:cubicBezTo>
                  <a:pt x="34859" y="11829"/>
                  <a:pt x="35041" y="11851"/>
                  <a:pt x="35223" y="11851"/>
                </a:cubicBezTo>
                <a:cubicBezTo>
                  <a:pt x="35405" y="11851"/>
                  <a:pt x="35587" y="11829"/>
                  <a:pt x="35775" y="11807"/>
                </a:cubicBezTo>
                <a:cubicBezTo>
                  <a:pt x="35919" y="11796"/>
                  <a:pt x="36062" y="11791"/>
                  <a:pt x="36205" y="11791"/>
                </a:cubicBezTo>
                <a:cubicBezTo>
                  <a:pt x="36349" y="11791"/>
                  <a:pt x="36492" y="11796"/>
                  <a:pt x="36636" y="11807"/>
                </a:cubicBezTo>
                <a:cubicBezTo>
                  <a:pt x="37441" y="11827"/>
                  <a:pt x="38247" y="11899"/>
                  <a:pt x="39053" y="11899"/>
                </a:cubicBezTo>
                <a:cubicBezTo>
                  <a:pt x="39152" y="11899"/>
                  <a:pt x="39251" y="11898"/>
                  <a:pt x="39350" y="11896"/>
                </a:cubicBezTo>
                <a:cubicBezTo>
                  <a:pt x="39429" y="11894"/>
                  <a:pt x="39507" y="11893"/>
                  <a:pt x="39585" y="11893"/>
                </a:cubicBezTo>
                <a:cubicBezTo>
                  <a:pt x="40430" y="11893"/>
                  <a:pt x="41259" y="12001"/>
                  <a:pt x="42087" y="12183"/>
                </a:cubicBezTo>
                <a:cubicBezTo>
                  <a:pt x="42210" y="12203"/>
                  <a:pt x="42328" y="12219"/>
                  <a:pt x="42445" y="12219"/>
                </a:cubicBezTo>
                <a:cubicBezTo>
                  <a:pt x="42581" y="12219"/>
                  <a:pt x="42717" y="12198"/>
                  <a:pt x="42859" y="12138"/>
                </a:cubicBezTo>
                <a:cubicBezTo>
                  <a:pt x="42992" y="12094"/>
                  <a:pt x="43168" y="12050"/>
                  <a:pt x="43301" y="12050"/>
                </a:cubicBezTo>
                <a:cubicBezTo>
                  <a:pt x="43608" y="12070"/>
                  <a:pt x="43916" y="12081"/>
                  <a:pt x="44223" y="12081"/>
                </a:cubicBezTo>
                <a:cubicBezTo>
                  <a:pt x="44600" y="12081"/>
                  <a:pt x="44977" y="12064"/>
                  <a:pt x="45353" y="12028"/>
                </a:cubicBezTo>
                <a:cubicBezTo>
                  <a:pt x="45464" y="12028"/>
                  <a:pt x="45574" y="12050"/>
                  <a:pt x="45684" y="12050"/>
                </a:cubicBezTo>
                <a:cubicBezTo>
                  <a:pt x="46234" y="12077"/>
                  <a:pt x="46784" y="12120"/>
                  <a:pt x="47334" y="12120"/>
                </a:cubicBezTo>
                <a:cubicBezTo>
                  <a:pt x="47689" y="12120"/>
                  <a:pt x="48044" y="12102"/>
                  <a:pt x="48399" y="12050"/>
                </a:cubicBezTo>
                <a:cubicBezTo>
                  <a:pt x="48576" y="12015"/>
                  <a:pt x="48766" y="11992"/>
                  <a:pt x="48955" y="11992"/>
                </a:cubicBezTo>
                <a:cubicBezTo>
                  <a:pt x="49119" y="11992"/>
                  <a:pt x="49282" y="12009"/>
                  <a:pt x="49436" y="12050"/>
                </a:cubicBezTo>
                <a:cubicBezTo>
                  <a:pt x="49584" y="12099"/>
                  <a:pt x="49722" y="12121"/>
                  <a:pt x="49856" y="12121"/>
                </a:cubicBezTo>
                <a:cubicBezTo>
                  <a:pt x="50082" y="12121"/>
                  <a:pt x="50296" y="12059"/>
                  <a:pt x="50517" y="11962"/>
                </a:cubicBezTo>
                <a:cubicBezTo>
                  <a:pt x="50612" y="11926"/>
                  <a:pt x="50700" y="11904"/>
                  <a:pt x="50789" y="11904"/>
                </a:cubicBezTo>
                <a:cubicBezTo>
                  <a:pt x="50866" y="11904"/>
                  <a:pt x="50943" y="11921"/>
                  <a:pt x="51025" y="11962"/>
                </a:cubicBezTo>
                <a:cubicBezTo>
                  <a:pt x="51083" y="12001"/>
                  <a:pt x="51141" y="12018"/>
                  <a:pt x="51197" y="12018"/>
                </a:cubicBezTo>
                <a:cubicBezTo>
                  <a:pt x="51269" y="12018"/>
                  <a:pt x="51338" y="11989"/>
                  <a:pt x="51400" y="11940"/>
                </a:cubicBezTo>
                <a:cubicBezTo>
                  <a:pt x="51516" y="11838"/>
                  <a:pt x="51642" y="11784"/>
                  <a:pt x="51777" y="11784"/>
                </a:cubicBezTo>
                <a:cubicBezTo>
                  <a:pt x="51847" y="11784"/>
                  <a:pt x="51920" y="11799"/>
                  <a:pt x="51996" y="11829"/>
                </a:cubicBezTo>
                <a:cubicBezTo>
                  <a:pt x="52173" y="11896"/>
                  <a:pt x="52349" y="11896"/>
                  <a:pt x="52526" y="11896"/>
                </a:cubicBezTo>
                <a:cubicBezTo>
                  <a:pt x="52607" y="11896"/>
                  <a:pt x="52688" y="11893"/>
                  <a:pt x="52768" y="11893"/>
                </a:cubicBezTo>
                <a:cubicBezTo>
                  <a:pt x="52928" y="11893"/>
                  <a:pt x="53085" y="11903"/>
                  <a:pt x="53232" y="11962"/>
                </a:cubicBezTo>
                <a:cubicBezTo>
                  <a:pt x="53262" y="11968"/>
                  <a:pt x="53293" y="11970"/>
                  <a:pt x="53324" y="11970"/>
                </a:cubicBezTo>
                <a:cubicBezTo>
                  <a:pt x="53410" y="11970"/>
                  <a:pt x="53498" y="11950"/>
                  <a:pt x="53563" y="11918"/>
                </a:cubicBezTo>
                <a:cubicBezTo>
                  <a:pt x="53762" y="11829"/>
                  <a:pt x="53938" y="11719"/>
                  <a:pt x="54115" y="11609"/>
                </a:cubicBezTo>
                <a:cubicBezTo>
                  <a:pt x="54225" y="11675"/>
                  <a:pt x="54313" y="11785"/>
                  <a:pt x="54424" y="11807"/>
                </a:cubicBezTo>
                <a:cubicBezTo>
                  <a:pt x="54508" y="11812"/>
                  <a:pt x="54592" y="11814"/>
                  <a:pt x="54676" y="11814"/>
                </a:cubicBezTo>
                <a:cubicBezTo>
                  <a:pt x="54905" y="11814"/>
                  <a:pt x="55134" y="11801"/>
                  <a:pt x="55364" y="11801"/>
                </a:cubicBezTo>
                <a:cubicBezTo>
                  <a:pt x="55448" y="11801"/>
                  <a:pt x="55532" y="11803"/>
                  <a:pt x="55616" y="11807"/>
                </a:cubicBezTo>
                <a:cubicBezTo>
                  <a:pt x="55872" y="11832"/>
                  <a:pt x="56129" y="11835"/>
                  <a:pt x="56384" y="11835"/>
                </a:cubicBezTo>
                <a:cubicBezTo>
                  <a:pt x="56469" y="11835"/>
                  <a:pt x="56554" y="11835"/>
                  <a:pt x="56639" y="11835"/>
                </a:cubicBezTo>
                <a:cubicBezTo>
                  <a:pt x="56978" y="11835"/>
                  <a:pt x="57315" y="11840"/>
                  <a:pt x="57646" y="11896"/>
                </a:cubicBezTo>
                <a:cubicBezTo>
                  <a:pt x="57703" y="11904"/>
                  <a:pt x="57759" y="11909"/>
                  <a:pt x="57813" y="11909"/>
                </a:cubicBezTo>
                <a:cubicBezTo>
                  <a:pt x="58029" y="11909"/>
                  <a:pt x="58220" y="11838"/>
                  <a:pt x="58396" y="11697"/>
                </a:cubicBezTo>
                <a:cubicBezTo>
                  <a:pt x="58551" y="11542"/>
                  <a:pt x="58727" y="11410"/>
                  <a:pt x="58970" y="11388"/>
                </a:cubicBezTo>
                <a:cubicBezTo>
                  <a:pt x="59193" y="11754"/>
                  <a:pt x="59289" y="11879"/>
                  <a:pt x="59541" y="11879"/>
                </a:cubicBezTo>
                <a:cubicBezTo>
                  <a:pt x="59638" y="11879"/>
                  <a:pt x="59759" y="11860"/>
                  <a:pt x="59919" y="11829"/>
                </a:cubicBezTo>
                <a:cubicBezTo>
                  <a:pt x="59985" y="11807"/>
                  <a:pt x="60096" y="11807"/>
                  <a:pt x="60162" y="11763"/>
                </a:cubicBezTo>
                <a:cubicBezTo>
                  <a:pt x="60385" y="11643"/>
                  <a:pt x="60621" y="11630"/>
                  <a:pt x="60861" y="11630"/>
                </a:cubicBezTo>
                <a:cubicBezTo>
                  <a:pt x="60929" y="11630"/>
                  <a:pt x="60998" y="11631"/>
                  <a:pt x="61067" y="11631"/>
                </a:cubicBezTo>
                <a:cubicBezTo>
                  <a:pt x="61773" y="11653"/>
                  <a:pt x="62479" y="11675"/>
                  <a:pt x="63185" y="11697"/>
                </a:cubicBezTo>
                <a:lnTo>
                  <a:pt x="65679" y="11697"/>
                </a:lnTo>
                <a:cubicBezTo>
                  <a:pt x="65701" y="11697"/>
                  <a:pt x="65724" y="11698"/>
                  <a:pt x="65747" y="11698"/>
                </a:cubicBezTo>
                <a:cubicBezTo>
                  <a:pt x="65860" y="11698"/>
                  <a:pt x="65973" y="11682"/>
                  <a:pt x="66010" y="11498"/>
                </a:cubicBezTo>
                <a:cubicBezTo>
                  <a:pt x="65922" y="11476"/>
                  <a:pt x="65812" y="11432"/>
                  <a:pt x="65701" y="11432"/>
                </a:cubicBezTo>
                <a:cubicBezTo>
                  <a:pt x="65260" y="11410"/>
                  <a:pt x="64796" y="11366"/>
                  <a:pt x="64333" y="11366"/>
                </a:cubicBezTo>
                <a:cubicBezTo>
                  <a:pt x="64271" y="11362"/>
                  <a:pt x="64209" y="11360"/>
                  <a:pt x="64148" y="11360"/>
                </a:cubicBezTo>
                <a:cubicBezTo>
                  <a:pt x="63900" y="11360"/>
                  <a:pt x="63653" y="11388"/>
                  <a:pt x="63406" y="11388"/>
                </a:cubicBezTo>
                <a:cubicBezTo>
                  <a:pt x="62810" y="11366"/>
                  <a:pt x="62214" y="11344"/>
                  <a:pt x="61618" y="11300"/>
                </a:cubicBezTo>
                <a:cubicBezTo>
                  <a:pt x="61552" y="11300"/>
                  <a:pt x="61486" y="11234"/>
                  <a:pt x="61376" y="11189"/>
                </a:cubicBezTo>
                <a:cubicBezTo>
                  <a:pt x="61640" y="10991"/>
                  <a:pt x="61972" y="11211"/>
                  <a:pt x="62170" y="10925"/>
                </a:cubicBezTo>
                <a:cubicBezTo>
                  <a:pt x="62038" y="10616"/>
                  <a:pt x="61795" y="10439"/>
                  <a:pt x="61486" y="10417"/>
                </a:cubicBezTo>
                <a:cubicBezTo>
                  <a:pt x="61111" y="10373"/>
                  <a:pt x="60736" y="10373"/>
                  <a:pt x="60360" y="10373"/>
                </a:cubicBezTo>
                <a:cubicBezTo>
                  <a:pt x="60250" y="10373"/>
                  <a:pt x="60140" y="10395"/>
                  <a:pt x="60029" y="10395"/>
                </a:cubicBezTo>
                <a:cubicBezTo>
                  <a:pt x="59963" y="10395"/>
                  <a:pt x="59897" y="10373"/>
                  <a:pt x="59853" y="10329"/>
                </a:cubicBezTo>
                <a:cubicBezTo>
                  <a:pt x="59787" y="10285"/>
                  <a:pt x="59720" y="10196"/>
                  <a:pt x="59698" y="10130"/>
                </a:cubicBezTo>
                <a:cubicBezTo>
                  <a:pt x="59679" y="10051"/>
                  <a:pt x="59782" y="9972"/>
                  <a:pt x="59899" y="9972"/>
                </a:cubicBezTo>
                <a:cubicBezTo>
                  <a:pt x="59913" y="9972"/>
                  <a:pt x="59927" y="9973"/>
                  <a:pt x="59941" y="9976"/>
                </a:cubicBezTo>
                <a:cubicBezTo>
                  <a:pt x="60228" y="10042"/>
                  <a:pt x="60509" y="10091"/>
                  <a:pt x="60788" y="10091"/>
                </a:cubicBezTo>
                <a:cubicBezTo>
                  <a:pt x="61067" y="10091"/>
                  <a:pt x="61343" y="10042"/>
                  <a:pt x="61618" y="9909"/>
                </a:cubicBezTo>
                <a:cubicBezTo>
                  <a:pt x="61806" y="10207"/>
                  <a:pt x="62039" y="10304"/>
                  <a:pt x="62292" y="10304"/>
                </a:cubicBezTo>
                <a:cubicBezTo>
                  <a:pt x="62395" y="10304"/>
                  <a:pt x="62503" y="10288"/>
                  <a:pt x="62612" y="10262"/>
                </a:cubicBezTo>
                <a:cubicBezTo>
                  <a:pt x="62766" y="10240"/>
                  <a:pt x="62921" y="10152"/>
                  <a:pt x="63075" y="10152"/>
                </a:cubicBezTo>
                <a:cubicBezTo>
                  <a:pt x="63583" y="10130"/>
                  <a:pt x="64068" y="10130"/>
                  <a:pt x="64576" y="10130"/>
                </a:cubicBezTo>
                <a:cubicBezTo>
                  <a:pt x="64620" y="10130"/>
                  <a:pt x="64642" y="10174"/>
                  <a:pt x="64686" y="10196"/>
                </a:cubicBezTo>
                <a:cubicBezTo>
                  <a:pt x="64686" y="10373"/>
                  <a:pt x="64377" y="10417"/>
                  <a:pt x="64510" y="10660"/>
                </a:cubicBezTo>
                <a:lnTo>
                  <a:pt x="64818" y="10660"/>
                </a:lnTo>
                <a:cubicBezTo>
                  <a:pt x="64951" y="10638"/>
                  <a:pt x="65061" y="10594"/>
                  <a:pt x="65172" y="10549"/>
                </a:cubicBezTo>
                <a:cubicBezTo>
                  <a:pt x="65194" y="10505"/>
                  <a:pt x="65194" y="10461"/>
                  <a:pt x="65194" y="10461"/>
                </a:cubicBezTo>
                <a:cubicBezTo>
                  <a:pt x="65172" y="10351"/>
                  <a:pt x="65083" y="10218"/>
                  <a:pt x="65216" y="10152"/>
                </a:cubicBezTo>
                <a:cubicBezTo>
                  <a:pt x="65288" y="10116"/>
                  <a:pt x="65375" y="10080"/>
                  <a:pt x="65452" y="10080"/>
                </a:cubicBezTo>
                <a:cubicBezTo>
                  <a:pt x="65469" y="10080"/>
                  <a:pt x="65486" y="10082"/>
                  <a:pt x="65503" y="10086"/>
                </a:cubicBezTo>
                <a:cubicBezTo>
                  <a:pt x="65657" y="10108"/>
                  <a:pt x="65812" y="10196"/>
                  <a:pt x="65944" y="10196"/>
                </a:cubicBezTo>
                <a:lnTo>
                  <a:pt x="67864" y="10196"/>
                </a:lnTo>
                <a:cubicBezTo>
                  <a:pt x="67908" y="10196"/>
                  <a:pt x="67952" y="10130"/>
                  <a:pt x="68063" y="10042"/>
                </a:cubicBezTo>
                <a:cubicBezTo>
                  <a:pt x="67864" y="9998"/>
                  <a:pt x="67732" y="9976"/>
                  <a:pt x="67621" y="9953"/>
                </a:cubicBezTo>
                <a:cubicBezTo>
                  <a:pt x="67423" y="9931"/>
                  <a:pt x="67224" y="9931"/>
                  <a:pt x="67025" y="9865"/>
                </a:cubicBezTo>
                <a:cubicBezTo>
                  <a:pt x="66701" y="9763"/>
                  <a:pt x="66376" y="9660"/>
                  <a:pt x="66041" y="9660"/>
                </a:cubicBezTo>
                <a:cubicBezTo>
                  <a:pt x="65943" y="9660"/>
                  <a:pt x="65845" y="9669"/>
                  <a:pt x="65745" y="9689"/>
                </a:cubicBezTo>
                <a:cubicBezTo>
                  <a:pt x="65726" y="9695"/>
                  <a:pt x="65705" y="9698"/>
                  <a:pt x="65683" y="9698"/>
                </a:cubicBezTo>
                <a:cubicBezTo>
                  <a:pt x="65631" y="9698"/>
                  <a:pt x="65578" y="9682"/>
                  <a:pt x="65547" y="9667"/>
                </a:cubicBezTo>
                <a:cubicBezTo>
                  <a:pt x="65260" y="9512"/>
                  <a:pt x="64951" y="9512"/>
                  <a:pt x="64642" y="9490"/>
                </a:cubicBezTo>
                <a:cubicBezTo>
                  <a:pt x="64333" y="9468"/>
                  <a:pt x="64002" y="9402"/>
                  <a:pt x="63693" y="9358"/>
                </a:cubicBezTo>
                <a:cubicBezTo>
                  <a:pt x="63163" y="9313"/>
                  <a:pt x="62634" y="9313"/>
                  <a:pt x="62104" y="9269"/>
                </a:cubicBezTo>
                <a:cubicBezTo>
                  <a:pt x="61707" y="9247"/>
                  <a:pt x="61309" y="9247"/>
                  <a:pt x="60934" y="9137"/>
                </a:cubicBezTo>
                <a:cubicBezTo>
                  <a:pt x="60647" y="9071"/>
                  <a:pt x="60338" y="9027"/>
                  <a:pt x="60029" y="8982"/>
                </a:cubicBezTo>
                <a:cubicBezTo>
                  <a:pt x="59897" y="8960"/>
                  <a:pt x="59765" y="8953"/>
                  <a:pt x="59632" y="8953"/>
                </a:cubicBezTo>
                <a:cubicBezTo>
                  <a:pt x="59412" y="8953"/>
                  <a:pt x="59193" y="8973"/>
                  <a:pt x="58977" y="8973"/>
                </a:cubicBezTo>
                <a:cubicBezTo>
                  <a:pt x="58803" y="8973"/>
                  <a:pt x="58632" y="8960"/>
                  <a:pt x="58462" y="8916"/>
                </a:cubicBezTo>
                <a:cubicBezTo>
                  <a:pt x="58322" y="8970"/>
                  <a:pt x="58187" y="8993"/>
                  <a:pt x="58058" y="8993"/>
                </a:cubicBezTo>
                <a:cubicBezTo>
                  <a:pt x="57760" y="8993"/>
                  <a:pt x="57488" y="8871"/>
                  <a:pt x="57227" y="8718"/>
                </a:cubicBezTo>
                <a:cubicBezTo>
                  <a:pt x="56335" y="8539"/>
                  <a:pt x="55479" y="8219"/>
                  <a:pt x="54564" y="8219"/>
                </a:cubicBezTo>
                <a:cubicBezTo>
                  <a:pt x="54459" y="8219"/>
                  <a:pt x="54354" y="8223"/>
                  <a:pt x="54247" y="8232"/>
                </a:cubicBezTo>
                <a:lnTo>
                  <a:pt x="54181" y="8232"/>
                </a:lnTo>
                <a:cubicBezTo>
                  <a:pt x="54115" y="8166"/>
                  <a:pt x="54049" y="8122"/>
                  <a:pt x="53982" y="8056"/>
                </a:cubicBezTo>
                <a:cubicBezTo>
                  <a:pt x="54049" y="8011"/>
                  <a:pt x="54093" y="7901"/>
                  <a:pt x="54159" y="7901"/>
                </a:cubicBezTo>
                <a:cubicBezTo>
                  <a:pt x="54288" y="7869"/>
                  <a:pt x="54417" y="7848"/>
                  <a:pt x="54547" y="7848"/>
                </a:cubicBezTo>
                <a:cubicBezTo>
                  <a:pt x="54594" y="7848"/>
                  <a:pt x="54641" y="7851"/>
                  <a:pt x="54689" y="7857"/>
                </a:cubicBezTo>
                <a:cubicBezTo>
                  <a:pt x="54931" y="7901"/>
                  <a:pt x="55196" y="7967"/>
                  <a:pt x="55461" y="8033"/>
                </a:cubicBezTo>
                <a:cubicBezTo>
                  <a:pt x="55552" y="8059"/>
                  <a:pt x="55634" y="8070"/>
                  <a:pt x="55719" y="8070"/>
                </a:cubicBezTo>
                <a:cubicBezTo>
                  <a:pt x="55778" y="8070"/>
                  <a:pt x="55838" y="8065"/>
                  <a:pt x="55902" y="8056"/>
                </a:cubicBezTo>
                <a:cubicBezTo>
                  <a:pt x="56189" y="8011"/>
                  <a:pt x="56476" y="8011"/>
                  <a:pt x="56763" y="8011"/>
                </a:cubicBezTo>
                <a:cubicBezTo>
                  <a:pt x="57646" y="8056"/>
                  <a:pt x="58529" y="8078"/>
                  <a:pt x="59389" y="8144"/>
                </a:cubicBezTo>
                <a:cubicBezTo>
                  <a:pt x="60250" y="8210"/>
                  <a:pt x="61111" y="8298"/>
                  <a:pt x="61972" y="8364"/>
                </a:cubicBezTo>
                <a:cubicBezTo>
                  <a:pt x="62369" y="8409"/>
                  <a:pt x="62744" y="8453"/>
                  <a:pt x="63141" y="8497"/>
                </a:cubicBezTo>
                <a:cubicBezTo>
                  <a:pt x="63169" y="8497"/>
                  <a:pt x="63198" y="8498"/>
                  <a:pt x="63226" y="8498"/>
                </a:cubicBezTo>
                <a:cubicBezTo>
                  <a:pt x="63312" y="8498"/>
                  <a:pt x="63395" y="8486"/>
                  <a:pt x="63428" y="8387"/>
                </a:cubicBezTo>
                <a:cubicBezTo>
                  <a:pt x="63362" y="8144"/>
                  <a:pt x="62987" y="8342"/>
                  <a:pt x="62921" y="8056"/>
                </a:cubicBezTo>
                <a:cubicBezTo>
                  <a:pt x="62987" y="8033"/>
                  <a:pt x="63053" y="7989"/>
                  <a:pt x="63119" y="7989"/>
                </a:cubicBezTo>
                <a:cubicBezTo>
                  <a:pt x="63538" y="8033"/>
                  <a:pt x="63980" y="8078"/>
                  <a:pt x="64421" y="8122"/>
                </a:cubicBezTo>
                <a:cubicBezTo>
                  <a:pt x="64951" y="8166"/>
                  <a:pt x="65481" y="8210"/>
                  <a:pt x="66010" y="8254"/>
                </a:cubicBezTo>
                <a:cubicBezTo>
                  <a:pt x="66076" y="8254"/>
                  <a:pt x="66143" y="8210"/>
                  <a:pt x="66275" y="8166"/>
                </a:cubicBezTo>
                <a:cubicBezTo>
                  <a:pt x="66165" y="8100"/>
                  <a:pt x="66121" y="8033"/>
                  <a:pt x="66076" y="8033"/>
                </a:cubicBezTo>
                <a:cubicBezTo>
                  <a:pt x="65370" y="7967"/>
                  <a:pt x="64686" y="7857"/>
                  <a:pt x="63980" y="7769"/>
                </a:cubicBezTo>
                <a:cubicBezTo>
                  <a:pt x="63274" y="7680"/>
                  <a:pt x="62545" y="7658"/>
                  <a:pt x="61817" y="7526"/>
                </a:cubicBezTo>
                <a:cubicBezTo>
                  <a:pt x="61376" y="7438"/>
                  <a:pt x="60956" y="7371"/>
                  <a:pt x="60625" y="7107"/>
                </a:cubicBezTo>
                <a:cubicBezTo>
                  <a:pt x="60294" y="7195"/>
                  <a:pt x="59985" y="7261"/>
                  <a:pt x="59698" y="7349"/>
                </a:cubicBezTo>
                <a:cubicBezTo>
                  <a:pt x="59588" y="7239"/>
                  <a:pt x="59544" y="7129"/>
                  <a:pt x="59456" y="7062"/>
                </a:cubicBezTo>
                <a:cubicBezTo>
                  <a:pt x="59287" y="6918"/>
                  <a:pt x="59132" y="6846"/>
                  <a:pt x="58964" y="6846"/>
                </a:cubicBezTo>
                <a:cubicBezTo>
                  <a:pt x="58825" y="6846"/>
                  <a:pt x="58677" y="6896"/>
                  <a:pt x="58507" y="6996"/>
                </a:cubicBezTo>
                <a:cubicBezTo>
                  <a:pt x="58424" y="7051"/>
                  <a:pt x="58376" y="7080"/>
                  <a:pt x="58328" y="7080"/>
                </a:cubicBezTo>
                <a:cubicBezTo>
                  <a:pt x="58262" y="7080"/>
                  <a:pt x="58198" y="7024"/>
                  <a:pt x="58043" y="6908"/>
                </a:cubicBezTo>
                <a:cubicBezTo>
                  <a:pt x="57977" y="6842"/>
                  <a:pt x="57867" y="6775"/>
                  <a:pt x="57756" y="6775"/>
                </a:cubicBezTo>
                <a:cubicBezTo>
                  <a:pt x="57249" y="6731"/>
                  <a:pt x="56741" y="6709"/>
                  <a:pt x="56233" y="6665"/>
                </a:cubicBezTo>
                <a:cubicBezTo>
                  <a:pt x="55924" y="6621"/>
                  <a:pt x="55638" y="6577"/>
                  <a:pt x="55329" y="6533"/>
                </a:cubicBezTo>
                <a:cubicBezTo>
                  <a:pt x="55152" y="6511"/>
                  <a:pt x="54976" y="6444"/>
                  <a:pt x="54799" y="6444"/>
                </a:cubicBezTo>
                <a:cubicBezTo>
                  <a:pt x="53541" y="6422"/>
                  <a:pt x="52305" y="6180"/>
                  <a:pt x="51047" y="6091"/>
                </a:cubicBezTo>
                <a:cubicBezTo>
                  <a:pt x="50650" y="6047"/>
                  <a:pt x="50231" y="5915"/>
                  <a:pt x="49833" y="5826"/>
                </a:cubicBezTo>
                <a:cubicBezTo>
                  <a:pt x="49767" y="5804"/>
                  <a:pt x="49723" y="5694"/>
                  <a:pt x="49723" y="5606"/>
                </a:cubicBezTo>
                <a:cubicBezTo>
                  <a:pt x="49701" y="5562"/>
                  <a:pt x="49767" y="5473"/>
                  <a:pt x="49811" y="5451"/>
                </a:cubicBezTo>
                <a:cubicBezTo>
                  <a:pt x="50054" y="5341"/>
                  <a:pt x="50297" y="5231"/>
                  <a:pt x="50562" y="5120"/>
                </a:cubicBezTo>
                <a:cubicBezTo>
                  <a:pt x="50836" y="5238"/>
                  <a:pt x="51119" y="5301"/>
                  <a:pt x="51409" y="5301"/>
                </a:cubicBezTo>
                <a:cubicBezTo>
                  <a:pt x="51608" y="5301"/>
                  <a:pt x="51811" y="5271"/>
                  <a:pt x="52018" y="5209"/>
                </a:cubicBezTo>
                <a:cubicBezTo>
                  <a:pt x="52106" y="5186"/>
                  <a:pt x="52195" y="5186"/>
                  <a:pt x="52283" y="5186"/>
                </a:cubicBezTo>
                <a:cubicBezTo>
                  <a:pt x="52542" y="5202"/>
                  <a:pt x="52801" y="5227"/>
                  <a:pt x="53060" y="5227"/>
                </a:cubicBezTo>
                <a:cubicBezTo>
                  <a:pt x="53176" y="5227"/>
                  <a:pt x="53292" y="5222"/>
                  <a:pt x="53409" y="5209"/>
                </a:cubicBezTo>
                <a:cubicBezTo>
                  <a:pt x="53660" y="5193"/>
                  <a:pt x="53901" y="5065"/>
                  <a:pt x="54163" y="5065"/>
                </a:cubicBezTo>
                <a:cubicBezTo>
                  <a:pt x="54268" y="5065"/>
                  <a:pt x="54376" y="5085"/>
                  <a:pt x="54490" y="5142"/>
                </a:cubicBezTo>
                <a:cubicBezTo>
                  <a:pt x="54490" y="5142"/>
                  <a:pt x="54512" y="5120"/>
                  <a:pt x="54534" y="5120"/>
                </a:cubicBezTo>
                <a:cubicBezTo>
                  <a:pt x="54697" y="5059"/>
                  <a:pt x="54766" y="4828"/>
                  <a:pt x="54967" y="4828"/>
                </a:cubicBezTo>
                <a:cubicBezTo>
                  <a:pt x="54984" y="4828"/>
                  <a:pt x="55001" y="4830"/>
                  <a:pt x="55020" y="4833"/>
                </a:cubicBezTo>
                <a:cubicBezTo>
                  <a:pt x="55020" y="4922"/>
                  <a:pt x="55020" y="5010"/>
                  <a:pt x="55020" y="5120"/>
                </a:cubicBezTo>
                <a:cubicBezTo>
                  <a:pt x="55108" y="5120"/>
                  <a:pt x="55196" y="5142"/>
                  <a:pt x="55284" y="5142"/>
                </a:cubicBezTo>
                <a:cubicBezTo>
                  <a:pt x="55726" y="5098"/>
                  <a:pt x="56167" y="5054"/>
                  <a:pt x="56609" y="5010"/>
                </a:cubicBezTo>
                <a:cubicBezTo>
                  <a:pt x="56653" y="4988"/>
                  <a:pt x="56697" y="4988"/>
                  <a:pt x="56719" y="4966"/>
                </a:cubicBezTo>
                <a:cubicBezTo>
                  <a:pt x="56807" y="4922"/>
                  <a:pt x="56873" y="4855"/>
                  <a:pt x="56918" y="4833"/>
                </a:cubicBezTo>
                <a:cubicBezTo>
                  <a:pt x="57094" y="4878"/>
                  <a:pt x="57249" y="4900"/>
                  <a:pt x="57381" y="4966"/>
                </a:cubicBezTo>
                <a:cubicBezTo>
                  <a:pt x="57531" y="5041"/>
                  <a:pt x="57674" y="5066"/>
                  <a:pt x="57817" y="5066"/>
                </a:cubicBezTo>
                <a:cubicBezTo>
                  <a:pt x="57928" y="5066"/>
                  <a:pt x="58038" y="5051"/>
                  <a:pt x="58154" y="5032"/>
                </a:cubicBezTo>
                <a:cubicBezTo>
                  <a:pt x="58574" y="4959"/>
                  <a:pt x="58979" y="4916"/>
                  <a:pt x="59395" y="4916"/>
                </a:cubicBezTo>
                <a:cubicBezTo>
                  <a:pt x="59481" y="4916"/>
                  <a:pt x="59567" y="4918"/>
                  <a:pt x="59654" y="4922"/>
                </a:cubicBezTo>
                <a:cubicBezTo>
                  <a:pt x="59930" y="4944"/>
                  <a:pt x="60206" y="4949"/>
                  <a:pt x="60482" y="4949"/>
                </a:cubicBezTo>
                <a:cubicBezTo>
                  <a:pt x="60758" y="4949"/>
                  <a:pt x="61034" y="4944"/>
                  <a:pt x="61309" y="4944"/>
                </a:cubicBezTo>
                <a:cubicBezTo>
                  <a:pt x="61596" y="4944"/>
                  <a:pt x="61883" y="4878"/>
                  <a:pt x="62148" y="4833"/>
                </a:cubicBezTo>
                <a:cubicBezTo>
                  <a:pt x="62214" y="4833"/>
                  <a:pt x="62280" y="4789"/>
                  <a:pt x="62325" y="4745"/>
                </a:cubicBezTo>
                <a:cubicBezTo>
                  <a:pt x="62347" y="4701"/>
                  <a:pt x="62347" y="4591"/>
                  <a:pt x="62325" y="4569"/>
                </a:cubicBezTo>
                <a:cubicBezTo>
                  <a:pt x="62258" y="4524"/>
                  <a:pt x="62170" y="4480"/>
                  <a:pt x="62082" y="4480"/>
                </a:cubicBezTo>
                <a:lnTo>
                  <a:pt x="60890" y="4480"/>
                </a:lnTo>
                <a:cubicBezTo>
                  <a:pt x="60878" y="4480"/>
                  <a:pt x="60865" y="4481"/>
                  <a:pt x="60851" y="4481"/>
                </a:cubicBezTo>
                <a:cubicBezTo>
                  <a:pt x="60788" y="4481"/>
                  <a:pt x="60718" y="4466"/>
                  <a:pt x="60736" y="4304"/>
                </a:cubicBezTo>
                <a:cubicBezTo>
                  <a:pt x="61023" y="4304"/>
                  <a:pt x="61287" y="4282"/>
                  <a:pt x="61574" y="4260"/>
                </a:cubicBezTo>
                <a:cubicBezTo>
                  <a:pt x="62104" y="4237"/>
                  <a:pt x="62104" y="4260"/>
                  <a:pt x="62325" y="4039"/>
                </a:cubicBezTo>
                <a:cubicBezTo>
                  <a:pt x="62280" y="4017"/>
                  <a:pt x="62258" y="3973"/>
                  <a:pt x="62214" y="3973"/>
                </a:cubicBezTo>
                <a:cubicBezTo>
                  <a:pt x="61795" y="3862"/>
                  <a:pt x="61332" y="3973"/>
                  <a:pt x="60912" y="3818"/>
                </a:cubicBezTo>
                <a:cubicBezTo>
                  <a:pt x="60903" y="3815"/>
                  <a:pt x="60893" y="3814"/>
                  <a:pt x="60883" y="3814"/>
                </a:cubicBezTo>
                <a:cubicBezTo>
                  <a:pt x="60821" y="3814"/>
                  <a:pt x="60745" y="3862"/>
                  <a:pt x="60669" y="3862"/>
                </a:cubicBezTo>
                <a:cubicBezTo>
                  <a:pt x="60598" y="3880"/>
                  <a:pt x="60527" y="3912"/>
                  <a:pt x="60455" y="3912"/>
                </a:cubicBezTo>
                <a:cubicBezTo>
                  <a:pt x="60438" y="3912"/>
                  <a:pt x="60421" y="3911"/>
                  <a:pt x="60405" y="3906"/>
                </a:cubicBezTo>
                <a:cubicBezTo>
                  <a:pt x="60360" y="3906"/>
                  <a:pt x="60294" y="3840"/>
                  <a:pt x="60272" y="3796"/>
                </a:cubicBezTo>
                <a:cubicBezTo>
                  <a:pt x="60250" y="3774"/>
                  <a:pt x="60272" y="3708"/>
                  <a:pt x="60294" y="3664"/>
                </a:cubicBezTo>
                <a:cubicBezTo>
                  <a:pt x="60391" y="3509"/>
                  <a:pt x="60539" y="3439"/>
                  <a:pt x="60722" y="3439"/>
                </a:cubicBezTo>
                <a:cubicBezTo>
                  <a:pt x="60748" y="3439"/>
                  <a:pt x="60775" y="3440"/>
                  <a:pt x="60802" y="3443"/>
                </a:cubicBezTo>
                <a:cubicBezTo>
                  <a:pt x="60945" y="3461"/>
                  <a:pt x="61088" y="3493"/>
                  <a:pt x="61219" y="3493"/>
                </a:cubicBezTo>
                <a:cubicBezTo>
                  <a:pt x="61250" y="3493"/>
                  <a:pt x="61280" y="3491"/>
                  <a:pt x="61309" y="3487"/>
                </a:cubicBezTo>
                <a:cubicBezTo>
                  <a:pt x="61393" y="3466"/>
                  <a:pt x="61473" y="3458"/>
                  <a:pt x="61550" y="3458"/>
                </a:cubicBezTo>
                <a:cubicBezTo>
                  <a:pt x="61716" y="3458"/>
                  <a:pt x="61872" y="3494"/>
                  <a:pt x="62038" y="3509"/>
                </a:cubicBezTo>
                <a:cubicBezTo>
                  <a:pt x="62295" y="3550"/>
                  <a:pt x="62551" y="3590"/>
                  <a:pt x="62803" y="3590"/>
                </a:cubicBezTo>
                <a:cubicBezTo>
                  <a:pt x="62962" y="3590"/>
                  <a:pt x="63120" y="3574"/>
                  <a:pt x="63274" y="3531"/>
                </a:cubicBezTo>
                <a:cubicBezTo>
                  <a:pt x="63430" y="3489"/>
                  <a:pt x="63587" y="3464"/>
                  <a:pt x="63744" y="3464"/>
                </a:cubicBezTo>
                <a:cubicBezTo>
                  <a:pt x="63830" y="3464"/>
                  <a:pt x="63916" y="3471"/>
                  <a:pt x="64002" y="3487"/>
                </a:cubicBezTo>
                <a:cubicBezTo>
                  <a:pt x="64021" y="3490"/>
                  <a:pt x="64040" y="3492"/>
                  <a:pt x="64060" y="3492"/>
                </a:cubicBezTo>
                <a:cubicBezTo>
                  <a:pt x="64178" y="3492"/>
                  <a:pt x="64311" y="3443"/>
                  <a:pt x="64443" y="3443"/>
                </a:cubicBezTo>
                <a:cubicBezTo>
                  <a:pt x="64517" y="3443"/>
                  <a:pt x="64590" y="3433"/>
                  <a:pt x="64664" y="3433"/>
                </a:cubicBezTo>
                <a:cubicBezTo>
                  <a:pt x="64701" y="3433"/>
                  <a:pt x="64738" y="3436"/>
                  <a:pt x="64774" y="3443"/>
                </a:cubicBezTo>
                <a:cubicBezTo>
                  <a:pt x="65127" y="3553"/>
                  <a:pt x="65486" y="3603"/>
                  <a:pt x="65845" y="3603"/>
                </a:cubicBezTo>
                <a:cubicBezTo>
                  <a:pt x="66203" y="3603"/>
                  <a:pt x="66562" y="3553"/>
                  <a:pt x="66915" y="3465"/>
                </a:cubicBezTo>
                <a:cubicBezTo>
                  <a:pt x="67098" y="3431"/>
                  <a:pt x="67287" y="3390"/>
                  <a:pt x="67479" y="3390"/>
                </a:cubicBezTo>
                <a:cubicBezTo>
                  <a:pt x="67657" y="3390"/>
                  <a:pt x="67838" y="3425"/>
                  <a:pt x="68019" y="3531"/>
                </a:cubicBezTo>
                <a:cubicBezTo>
                  <a:pt x="68077" y="3565"/>
                  <a:pt x="68151" y="3576"/>
                  <a:pt x="68232" y="3576"/>
                </a:cubicBezTo>
                <a:cubicBezTo>
                  <a:pt x="68367" y="3576"/>
                  <a:pt x="68521" y="3545"/>
                  <a:pt x="68659" y="3531"/>
                </a:cubicBezTo>
                <a:cubicBezTo>
                  <a:pt x="68769" y="3531"/>
                  <a:pt x="68879" y="3465"/>
                  <a:pt x="68857" y="3333"/>
                </a:cubicBezTo>
                <a:cubicBezTo>
                  <a:pt x="68835" y="3266"/>
                  <a:pt x="68747" y="3178"/>
                  <a:pt x="68681" y="3156"/>
                </a:cubicBezTo>
                <a:cubicBezTo>
                  <a:pt x="68570" y="3112"/>
                  <a:pt x="68438" y="3112"/>
                  <a:pt x="68305" y="3112"/>
                </a:cubicBezTo>
                <a:cubicBezTo>
                  <a:pt x="68129" y="3112"/>
                  <a:pt x="67952" y="3134"/>
                  <a:pt x="67776" y="3134"/>
                </a:cubicBezTo>
                <a:cubicBezTo>
                  <a:pt x="67658" y="3149"/>
                  <a:pt x="67540" y="3161"/>
                  <a:pt x="67425" y="3161"/>
                </a:cubicBezTo>
                <a:cubicBezTo>
                  <a:pt x="67195" y="3161"/>
                  <a:pt x="66974" y="3112"/>
                  <a:pt x="66783" y="2935"/>
                </a:cubicBezTo>
                <a:cubicBezTo>
                  <a:pt x="66739" y="2891"/>
                  <a:pt x="66650" y="2869"/>
                  <a:pt x="66584" y="2869"/>
                </a:cubicBezTo>
                <a:cubicBezTo>
                  <a:pt x="66253" y="2869"/>
                  <a:pt x="65900" y="2869"/>
                  <a:pt x="65547" y="2891"/>
                </a:cubicBezTo>
                <a:cubicBezTo>
                  <a:pt x="65483" y="2900"/>
                  <a:pt x="65419" y="2906"/>
                  <a:pt x="65355" y="2906"/>
                </a:cubicBezTo>
                <a:cubicBezTo>
                  <a:pt x="65264" y="2906"/>
                  <a:pt x="65174" y="2895"/>
                  <a:pt x="65083" y="2869"/>
                </a:cubicBezTo>
                <a:cubicBezTo>
                  <a:pt x="64995" y="2825"/>
                  <a:pt x="64885" y="2781"/>
                  <a:pt x="64774" y="2781"/>
                </a:cubicBezTo>
                <a:cubicBezTo>
                  <a:pt x="64046" y="2742"/>
                  <a:pt x="63318" y="2667"/>
                  <a:pt x="62605" y="2667"/>
                </a:cubicBezTo>
                <a:cubicBezTo>
                  <a:pt x="62519" y="2667"/>
                  <a:pt x="62433" y="2668"/>
                  <a:pt x="62347" y="2671"/>
                </a:cubicBezTo>
                <a:cubicBezTo>
                  <a:pt x="62113" y="2679"/>
                  <a:pt x="61880" y="2687"/>
                  <a:pt x="61646" y="2687"/>
                </a:cubicBezTo>
                <a:cubicBezTo>
                  <a:pt x="61262" y="2687"/>
                  <a:pt x="60877" y="2665"/>
                  <a:pt x="60493" y="2582"/>
                </a:cubicBezTo>
                <a:cubicBezTo>
                  <a:pt x="60338" y="2560"/>
                  <a:pt x="60184" y="2560"/>
                  <a:pt x="60029" y="2560"/>
                </a:cubicBezTo>
                <a:cubicBezTo>
                  <a:pt x="59809" y="2549"/>
                  <a:pt x="59588" y="2549"/>
                  <a:pt x="59370" y="2549"/>
                </a:cubicBezTo>
                <a:cubicBezTo>
                  <a:pt x="59152" y="2549"/>
                  <a:pt x="58937" y="2549"/>
                  <a:pt x="58727" y="2538"/>
                </a:cubicBezTo>
                <a:cubicBezTo>
                  <a:pt x="58663" y="2538"/>
                  <a:pt x="58599" y="2538"/>
                  <a:pt x="58537" y="2538"/>
                </a:cubicBezTo>
                <a:cubicBezTo>
                  <a:pt x="58193" y="2538"/>
                  <a:pt x="57878" y="2553"/>
                  <a:pt x="57580" y="2759"/>
                </a:cubicBezTo>
                <a:cubicBezTo>
                  <a:pt x="57198" y="2606"/>
                  <a:pt x="56817" y="2559"/>
                  <a:pt x="56436" y="2559"/>
                </a:cubicBezTo>
                <a:cubicBezTo>
                  <a:pt x="56265" y="2559"/>
                  <a:pt x="56095" y="2569"/>
                  <a:pt x="55924" y="2582"/>
                </a:cubicBezTo>
                <a:lnTo>
                  <a:pt x="55329" y="2582"/>
                </a:lnTo>
                <a:cubicBezTo>
                  <a:pt x="54892" y="2535"/>
                  <a:pt x="54444" y="2489"/>
                  <a:pt x="53992" y="2489"/>
                </a:cubicBezTo>
                <a:cubicBezTo>
                  <a:pt x="53806" y="2489"/>
                  <a:pt x="53618" y="2497"/>
                  <a:pt x="53431" y="2516"/>
                </a:cubicBezTo>
                <a:cubicBezTo>
                  <a:pt x="53320" y="2528"/>
                  <a:pt x="53210" y="2533"/>
                  <a:pt x="53101" y="2533"/>
                </a:cubicBezTo>
                <a:cubicBezTo>
                  <a:pt x="52640" y="2533"/>
                  <a:pt x="52188" y="2448"/>
                  <a:pt x="51724" y="2448"/>
                </a:cubicBezTo>
                <a:cubicBezTo>
                  <a:pt x="51682" y="2448"/>
                  <a:pt x="51641" y="2448"/>
                  <a:pt x="51599" y="2450"/>
                </a:cubicBezTo>
                <a:cubicBezTo>
                  <a:pt x="51511" y="2450"/>
                  <a:pt x="51444" y="2406"/>
                  <a:pt x="51268" y="2362"/>
                </a:cubicBezTo>
                <a:cubicBezTo>
                  <a:pt x="51422" y="2317"/>
                  <a:pt x="51466" y="2295"/>
                  <a:pt x="51533" y="2295"/>
                </a:cubicBezTo>
                <a:cubicBezTo>
                  <a:pt x="51842" y="2273"/>
                  <a:pt x="52129" y="2251"/>
                  <a:pt x="52371" y="1986"/>
                </a:cubicBezTo>
                <a:cubicBezTo>
                  <a:pt x="52453" y="1893"/>
                  <a:pt x="52571" y="1837"/>
                  <a:pt x="52697" y="1837"/>
                </a:cubicBezTo>
                <a:cubicBezTo>
                  <a:pt x="52810" y="1837"/>
                  <a:pt x="52929" y="1882"/>
                  <a:pt x="53033" y="1986"/>
                </a:cubicBezTo>
                <a:cubicBezTo>
                  <a:pt x="53270" y="2199"/>
                  <a:pt x="53513" y="2286"/>
                  <a:pt x="53766" y="2286"/>
                </a:cubicBezTo>
                <a:cubicBezTo>
                  <a:pt x="53985" y="2286"/>
                  <a:pt x="54210" y="2221"/>
                  <a:pt x="54446" y="2119"/>
                </a:cubicBezTo>
                <a:cubicBezTo>
                  <a:pt x="54556" y="2075"/>
                  <a:pt x="54689" y="1986"/>
                  <a:pt x="54821" y="1986"/>
                </a:cubicBezTo>
                <a:cubicBezTo>
                  <a:pt x="54850" y="1988"/>
                  <a:pt x="54878" y="1988"/>
                  <a:pt x="54907" y="1988"/>
                </a:cubicBezTo>
                <a:cubicBezTo>
                  <a:pt x="55426" y="1988"/>
                  <a:pt x="55909" y="1806"/>
                  <a:pt x="56432" y="1744"/>
                </a:cubicBezTo>
                <a:cubicBezTo>
                  <a:pt x="56479" y="1728"/>
                  <a:pt x="56526" y="1712"/>
                  <a:pt x="56573" y="1712"/>
                </a:cubicBezTo>
                <a:cubicBezTo>
                  <a:pt x="56592" y="1712"/>
                  <a:pt x="56611" y="1715"/>
                  <a:pt x="56631" y="1722"/>
                </a:cubicBezTo>
                <a:cubicBezTo>
                  <a:pt x="56787" y="1769"/>
                  <a:pt x="56943" y="1787"/>
                  <a:pt x="57098" y="1787"/>
                </a:cubicBezTo>
                <a:cubicBezTo>
                  <a:pt x="57448" y="1787"/>
                  <a:pt x="57795" y="1694"/>
                  <a:pt x="58131" y="1633"/>
                </a:cubicBezTo>
                <a:cubicBezTo>
                  <a:pt x="58268" y="1618"/>
                  <a:pt x="58416" y="1592"/>
                  <a:pt x="58552" y="1592"/>
                </a:cubicBezTo>
                <a:cubicBezTo>
                  <a:pt x="58614" y="1592"/>
                  <a:pt x="58673" y="1598"/>
                  <a:pt x="58727" y="1611"/>
                </a:cubicBezTo>
                <a:cubicBezTo>
                  <a:pt x="58918" y="1675"/>
                  <a:pt x="59105" y="1694"/>
                  <a:pt x="59292" y="1694"/>
                </a:cubicBezTo>
                <a:cubicBezTo>
                  <a:pt x="59558" y="1694"/>
                  <a:pt x="59823" y="1655"/>
                  <a:pt x="60096" y="1655"/>
                </a:cubicBezTo>
                <a:cubicBezTo>
                  <a:pt x="60257" y="1655"/>
                  <a:pt x="60429" y="1636"/>
                  <a:pt x="60591" y="1636"/>
                </a:cubicBezTo>
                <a:cubicBezTo>
                  <a:pt x="60672" y="1636"/>
                  <a:pt x="60750" y="1641"/>
                  <a:pt x="60824" y="1655"/>
                </a:cubicBezTo>
                <a:cubicBezTo>
                  <a:pt x="61010" y="1711"/>
                  <a:pt x="61193" y="1732"/>
                  <a:pt x="61375" y="1732"/>
                </a:cubicBezTo>
                <a:cubicBezTo>
                  <a:pt x="61624" y="1732"/>
                  <a:pt x="61871" y="1694"/>
                  <a:pt x="62126" y="1655"/>
                </a:cubicBezTo>
                <a:cubicBezTo>
                  <a:pt x="62170" y="1633"/>
                  <a:pt x="62192" y="1567"/>
                  <a:pt x="62214" y="1523"/>
                </a:cubicBezTo>
                <a:cubicBezTo>
                  <a:pt x="62192" y="1479"/>
                  <a:pt x="62170" y="1457"/>
                  <a:pt x="62148" y="1457"/>
                </a:cubicBezTo>
                <a:cubicBezTo>
                  <a:pt x="61839" y="1435"/>
                  <a:pt x="61552" y="1391"/>
                  <a:pt x="61243" y="1368"/>
                </a:cubicBezTo>
                <a:cubicBezTo>
                  <a:pt x="61133" y="1346"/>
                  <a:pt x="60978" y="1391"/>
                  <a:pt x="60912" y="1170"/>
                </a:cubicBezTo>
                <a:cubicBezTo>
                  <a:pt x="61177" y="1170"/>
                  <a:pt x="61432" y="1160"/>
                  <a:pt x="61677" y="1160"/>
                </a:cubicBezTo>
                <a:cubicBezTo>
                  <a:pt x="61800" y="1160"/>
                  <a:pt x="61920" y="1162"/>
                  <a:pt x="62038" y="1170"/>
                </a:cubicBezTo>
                <a:cubicBezTo>
                  <a:pt x="62788" y="1192"/>
                  <a:pt x="63538" y="1236"/>
                  <a:pt x="64289" y="1280"/>
                </a:cubicBezTo>
                <a:cubicBezTo>
                  <a:pt x="64323" y="1280"/>
                  <a:pt x="64363" y="1284"/>
                  <a:pt x="64404" y="1284"/>
                </a:cubicBezTo>
                <a:cubicBezTo>
                  <a:pt x="64495" y="1284"/>
                  <a:pt x="64589" y="1263"/>
                  <a:pt x="64620" y="1126"/>
                </a:cubicBezTo>
                <a:cubicBezTo>
                  <a:pt x="64465" y="1006"/>
                  <a:pt x="64284" y="992"/>
                  <a:pt x="64097" y="992"/>
                </a:cubicBezTo>
                <a:cubicBezTo>
                  <a:pt x="64044" y="992"/>
                  <a:pt x="63990" y="993"/>
                  <a:pt x="63936" y="993"/>
                </a:cubicBezTo>
                <a:cubicBezTo>
                  <a:pt x="62545" y="949"/>
                  <a:pt x="61177" y="795"/>
                  <a:pt x="59787" y="751"/>
                </a:cubicBezTo>
                <a:cubicBezTo>
                  <a:pt x="58396" y="706"/>
                  <a:pt x="57006" y="596"/>
                  <a:pt x="55616" y="530"/>
                </a:cubicBezTo>
                <a:cubicBezTo>
                  <a:pt x="55531" y="523"/>
                  <a:pt x="55447" y="521"/>
                  <a:pt x="55363" y="521"/>
                </a:cubicBezTo>
                <a:cubicBezTo>
                  <a:pt x="55161" y="521"/>
                  <a:pt x="54958" y="536"/>
                  <a:pt x="54755" y="552"/>
                </a:cubicBezTo>
                <a:cubicBezTo>
                  <a:pt x="54637" y="559"/>
                  <a:pt x="54519" y="564"/>
                  <a:pt x="54403" y="564"/>
                </a:cubicBezTo>
                <a:cubicBezTo>
                  <a:pt x="54169" y="564"/>
                  <a:pt x="53938" y="545"/>
                  <a:pt x="53718" y="486"/>
                </a:cubicBezTo>
                <a:cubicBezTo>
                  <a:pt x="53585" y="442"/>
                  <a:pt x="53453" y="419"/>
                  <a:pt x="53320" y="419"/>
                </a:cubicBezTo>
                <a:cubicBezTo>
                  <a:pt x="52438" y="331"/>
                  <a:pt x="51555" y="353"/>
                  <a:pt x="50694" y="265"/>
                </a:cubicBezTo>
                <a:cubicBezTo>
                  <a:pt x="50649" y="259"/>
                  <a:pt x="50604" y="257"/>
                  <a:pt x="50559" y="257"/>
                </a:cubicBezTo>
                <a:cubicBezTo>
                  <a:pt x="50296" y="257"/>
                  <a:pt x="50033" y="339"/>
                  <a:pt x="49770" y="339"/>
                </a:cubicBezTo>
                <a:cubicBezTo>
                  <a:pt x="49725" y="339"/>
                  <a:pt x="49680" y="337"/>
                  <a:pt x="49635" y="331"/>
                </a:cubicBezTo>
                <a:cubicBezTo>
                  <a:pt x="49260" y="287"/>
                  <a:pt x="48906" y="221"/>
                  <a:pt x="48531" y="221"/>
                </a:cubicBezTo>
                <a:cubicBezTo>
                  <a:pt x="47935" y="221"/>
                  <a:pt x="47339" y="199"/>
                  <a:pt x="46744" y="177"/>
                </a:cubicBezTo>
                <a:cubicBezTo>
                  <a:pt x="46037" y="155"/>
                  <a:pt x="45331" y="133"/>
                  <a:pt x="44647" y="110"/>
                </a:cubicBezTo>
                <a:cubicBezTo>
                  <a:pt x="44426" y="99"/>
                  <a:pt x="44206" y="99"/>
                  <a:pt x="43985" y="99"/>
                </a:cubicBezTo>
                <a:cubicBezTo>
                  <a:pt x="43764" y="99"/>
                  <a:pt x="43544" y="99"/>
                  <a:pt x="43323" y="88"/>
                </a:cubicBezTo>
                <a:cubicBezTo>
                  <a:pt x="42595" y="88"/>
                  <a:pt x="41866" y="66"/>
                  <a:pt x="41138" y="44"/>
                </a:cubicBezTo>
                <a:cubicBezTo>
                  <a:pt x="40608" y="22"/>
                  <a:pt x="40079" y="22"/>
                  <a:pt x="39549" y="22"/>
                </a:cubicBezTo>
                <a:cubicBezTo>
                  <a:pt x="38512" y="0"/>
                  <a:pt x="37474" y="0"/>
                  <a:pt x="364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111150" y="4796420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-396050" y="4606882"/>
            <a:ext cx="1530550" cy="327775"/>
          </a:xfrm>
          <a:custGeom>
            <a:avLst/>
            <a:gdLst/>
            <a:ahLst/>
            <a:cxnLst/>
            <a:rect l="l" t="t" r="r" b="b"/>
            <a:pathLst>
              <a:path w="61222" h="13111" extrusionOk="0">
                <a:moveTo>
                  <a:pt x="51115" y="0"/>
                </a:moveTo>
                <a:cubicBezTo>
                  <a:pt x="50818" y="0"/>
                  <a:pt x="50528" y="86"/>
                  <a:pt x="50231" y="221"/>
                </a:cubicBezTo>
                <a:cubicBezTo>
                  <a:pt x="49723" y="442"/>
                  <a:pt x="49215" y="641"/>
                  <a:pt x="48708" y="839"/>
                </a:cubicBezTo>
                <a:cubicBezTo>
                  <a:pt x="48643" y="872"/>
                  <a:pt x="48578" y="892"/>
                  <a:pt x="48514" y="892"/>
                </a:cubicBezTo>
                <a:cubicBezTo>
                  <a:pt x="48490" y="892"/>
                  <a:pt x="48467" y="889"/>
                  <a:pt x="48443" y="884"/>
                </a:cubicBezTo>
                <a:cubicBezTo>
                  <a:pt x="48200" y="884"/>
                  <a:pt x="48024" y="994"/>
                  <a:pt x="47847" y="1126"/>
                </a:cubicBezTo>
                <a:cubicBezTo>
                  <a:pt x="47663" y="1269"/>
                  <a:pt x="47460" y="1394"/>
                  <a:pt x="47238" y="1394"/>
                </a:cubicBezTo>
                <a:cubicBezTo>
                  <a:pt x="47221" y="1394"/>
                  <a:pt x="47203" y="1393"/>
                  <a:pt x="47185" y="1391"/>
                </a:cubicBezTo>
                <a:cubicBezTo>
                  <a:pt x="47167" y="1389"/>
                  <a:pt x="47149" y="1389"/>
                  <a:pt x="47131" y="1389"/>
                </a:cubicBezTo>
                <a:cubicBezTo>
                  <a:pt x="46916" y="1389"/>
                  <a:pt x="46751" y="1508"/>
                  <a:pt x="46567" y="1590"/>
                </a:cubicBezTo>
                <a:cubicBezTo>
                  <a:pt x="46109" y="1852"/>
                  <a:pt x="45638" y="2077"/>
                  <a:pt x="45129" y="2077"/>
                </a:cubicBezTo>
                <a:cubicBezTo>
                  <a:pt x="44951" y="2077"/>
                  <a:pt x="44769" y="2050"/>
                  <a:pt x="44581" y="1987"/>
                </a:cubicBezTo>
                <a:cubicBezTo>
                  <a:pt x="44515" y="2009"/>
                  <a:pt x="44470" y="2009"/>
                  <a:pt x="44448" y="2031"/>
                </a:cubicBezTo>
                <a:cubicBezTo>
                  <a:pt x="44120" y="2240"/>
                  <a:pt x="43772" y="2368"/>
                  <a:pt x="43411" y="2368"/>
                </a:cubicBezTo>
                <a:cubicBezTo>
                  <a:pt x="43237" y="2368"/>
                  <a:pt x="43060" y="2338"/>
                  <a:pt x="42881" y="2274"/>
                </a:cubicBezTo>
                <a:cubicBezTo>
                  <a:pt x="42825" y="2255"/>
                  <a:pt x="42769" y="2248"/>
                  <a:pt x="42714" y="2248"/>
                </a:cubicBezTo>
                <a:cubicBezTo>
                  <a:pt x="42637" y="2248"/>
                  <a:pt x="42561" y="2261"/>
                  <a:pt x="42484" y="2274"/>
                </a:cubicBezTo>
                <a:cubicBezTo>
                  <a:pt x="42065" y="2318"/>
                  <a:pt x="41668" y="2384"/>
                  <a:pt x="41248" y="2450"/>
                </a:cubicBezTo>
                <a:cubicBezTo>
                  <a:pt x="41028" y="2473"/>
                  <a:pt x="40807" y="2473"/>
                  <a:pt x="40586" y="2495"/>
                </a:cubicBezTo>
                <a:cubicBezTo>
                  <a:pt x="40214" y="2513"/>
                  <a:pt x="39826" y="2642"/>
                  <a:pt x="39435" y="2642"/>
                </a:cubicBezTo>
                <a:cubicBezTo>
                  <a:pt x="39363" y="2642"/>
                  <a:pt x="39290" y="2637"/>
                  <a:pt x="39218" y="2627"/>
                </a:cubicBezTo>
                <a:cubicBezTo>
                  <a:pt x="39202" y="2623"/>
                  <a:pt x="39184" y="2621"/>
                  <a:pt x="39165" y="2621"/>
                </a:cubicBezTo>
                <a:cubicBezTo>
                  <a:pt x="39082" y="2621"/>
                  <a:pt x="38981" y="2657"/>
                  <a:pt x="38909" y="2693"/>
                </a:cubicBezTo>
                <a:cubicBezTo>
                  <a:pt x="38732" y="2807"/>
                  <a:pt x="38562" y="2870"/>
                  <a:pt x="38387" y="2870"/>
                </a:cubicBezTo>
                <a:cubicBezTo>
                  <a:pt x="38257" y="2870"/>
                  <a:pt x="38123" y="2835"/>
                  <a:pt x="37982" y="2759"/>
                </a:cubicBezTo>
                <a:cubicBezTo>
                  <a:pt x="37919" y="2724"/>
                  <a:pt x="37856" y="2709"/>
                  <a:pt x="37795" y="2709"/>
                </a:cubicBezTo>
                <a:cubicBezTo>
                  <a:pt x="37662" y="2709"/>
                  <a:pt x="37536" y="2779"/>
                  <a:pt x="37430" y="2870"/>
                </a:cubicBezTo>
                <a:cubicBezTo>
                  <a:pt x="37342" y="2936"/>
                  <a:pt x="37276" y="3024"/>
                  <a:pt x="37210" y="3113"/>
                </a:cubicBezTo>
                <a:cubicBezTo>
                  <a:pt x="36989" y="3377"/>
                  <a:pt x="36724" y="3554"/>
                  <a:pt x="36349" y="3554"/>
                </a:cubicBezTo>
                <a:cubicBezTo>
                  <a:pt x="36317" y="3549"/>
                  <a:pt x="36285" y="3547"/>
                  <a:pt x="36253" y="3547"/>
                </a:cubicBezTo>
                <a:cubicBezTo>
                  <a:pt x="36133" y="3547"/>
                  <a:pt x="36022" y="3586"/>
                  <a:pt x="35952" y="3708"/>
                </a:cubicBezTo>
                <a:cubicBezTo>
                  <a:pt x="35834" y="3885"/>
                  <a:pt x="35677" y="3954"/>
                  <a:pt x="35507" y="3954"/>
                </a:cubicBezTo>
                <a:cubicBezTo>
                  <a:pt x="35422" y="3954"/>
                  <a:pt x="35334" y="3936"/>
                  <a:pt x="35245" y="3907"/>
                </a:cubicBezTo>
                <a:cubicBezTo>
                  <a:pt x="35092" y="3872"/>
                  <a:pt x="34945" y="3849"/>
                  <a:pt x="34797" y="3849"/>
                </a:cubicBezTo>
                <a:cubicBezTo>
                  <a:pt x="34669" y="3849"/>
                  <a:pt x="34540" y="3866"/>
                  <a:pt x="34407" y="3907"/>
                </a:cubicBezTo>
                <a:cubicBezTo>
                  <a:pt x="34378" y="3915"/>
                  <a:pt x="34347" y="3919"/>
                  <a:pt x="34316" y="3919"/>
                </a:cubicBezTo>
                <a:cubicBezTo>
                  <a:pt x="34179" y="3919"/>
                  <a:pt x="34025" y="3851"/>
                  <a:pt x="33899" y="3797"/>
                </a:cubicBezTo>
                <a:cubicBezTo>
                  <a:pt x="33764" y="3729"/>
                  <a:pt x="33629" y="3700"/>
                  <a:pt x="33475" y="3700"/>
                </a:cubicBezTo>
                <a:cubicBezTo>
                  <a:pt x="33427" y="3700"/>
                  <a:pt x="33377" y="3703"/>
                  <a:pt x="33325" y="3708"/>
                </a:cubicBezTo>
                <a:cubicBezTo>
                  <a:pt x="33244" y="3721"/>
                  <a:pt x="33164" y="3727"/>
                  <a:pt x="33085" y="3727"/>
                </a:cubicBezTo>
                <a:cubicBezTo>
                  <a:pt x="32732" y="3727"/>
                  <a:pt x="32400" y="3604"/>
                  <a:pt x="32112" y="3333"/>
                </a:cubicBezTo>
                <a:cubicBezTo>
                  <a:pt x="32045" y="3267"/>
                  <a:pt x="31957" y="3223"/>
                  <a:pt x="31913" y="3179"/>
                </a:cubicBezTo>
                <a:cubicBezTo>
                  <a:pt x="31626" y="3355"/>
                  <a:pt x="31427" y="3532"/>
                  <a:pt x="31185" y="3598"/>
                </a:cubicBezTo>
                <a:cubicBezTo>
                  <a:pt x="30854" y="3708"/>
                  <a:pt x="30500" y="3708"/>
                  <a:pt x="30214" y="3973"/>
                </a:cubicBezTo>
                <a:cubicBezTo>
                  <a:pt x="30169" y="4039"/>
                  <a:pt x="30059" y="4039"/>
                  <a:pt x="29971" y="4062"/>
                </a:cubicBezTo>
                <a:cubicBezTo>
                  <a:pt x="29750" y="4084"/>
                  <a:pt x="29507" y="4128"/>
                  <a:pt x="29265" y="4150"/>
                </a:cubicBezTo>
                <a:cubicBezTo>
                  <a:pt x="29110" y="4039"/>
                  <a:pt x="28956" y="3929"/>
                  <a:pt x="28823" y="3819"/>
                </a:cubicBezTo>
                <a:cubicBezTo>
                  <a:pt x="28735" y="3863"/>
                  <a:pt x="28647" y="3885"/>
                  <a:pt x="28602" y="3929"/>
                </a:cubicBezTo>
                <a:cubicBezTo>
                  <a:pt x="28439" y="4092"/>
                  <a:pt x="28269" y="4184"/>
                  <a:pt x="28091" y="4184"/>
                </a:cubicBezTo>
                <a:cubicBezTo>
                  <a:pt x="27957" y="4184"/>
                  <a:pt x="27818" y="4132"/>
                  <a:pt x="27676" y="4017"/>
                </a:cubicBezTo>
                <a:cubicBezTo>
                  <a:pt x="27598" y="3951"/>
                  <a:pt x="27516" y="3929"/>
                  <a:pt x="27430" y="3929"/>
                </a:cubicBezTo>
                <a:cubicBezTo>
                  <a:pt x="27345" y="3929"/>
                  <a:pt x="27256" y="3951"/>
                  <a:pt x="27168" y="3973"/>
                </a:cubicBezTo>
                <a:cubicBezTo>
                  <a:pt x="26969" y="4017"/>
                  <a:pt x="26749" y="4062"/>
                  <a:pt x="26528" y="4084"/>
                </a:cubicBezTo>
                <a:cubicBezTo>
                  <a:pt x="26502" y="4086"/>
                  <a:pt x="26477" y="4087"/>
                  <a:pt x="26453" y="4087"/>
                </a:cubicBezTo>
                <a:cubicBezTo>
                  <a:pt x="26225" y="4087"/>
                  <a:pt x="26054" y="3992"/>
                  <a:pt x="25954" y="3753"/>
                </a:cubicBezTo>
                <a:cubicBezTo>
                  <a:pt x="25888" y="3620"/>
                  <a:pt x="25866" y="3444"/>
                  <a:pt x="25623" y="3444"/>
                </a:cubicBezTo>
                <a:cubicBezTo>
                  <a:pt x="25424" y="3730"/>
                  <a:pt x="25116" y="3951"/>
                  <a:pt x="24762" y="4062"/>
                </a:cubicBezTo>
                <a:cubicBezTo>
                  <a:pt x="24424" y="4179"/>
                  <a:pt x="24076" y="4238"/>
                  <a:pt x="23724" y="4238"/>
                </a:cubicBezTo>
                <a:cubicBezTo>
                  <a:pt x="23549" y="4238"/>
                  <a:pt x="23372" y="4223"/>
                  <a:pt x="23195" y="4194"/>
                </a:cubicBezTo>
                <a:cubicBezTo>
                  <a:pt x="22798" y="4128"/>
                  <a:pt x="22467" y="3995"/>
                  <a:pt x="22313" y="3576"/>
                </a:cubicBezTo>
                <a:cubicBezTo>
                  <a:pt x="22313" y="3554"/>
                  <a:pt x="22246" y="3554"/>
                  <a:pt x="22180" y="3510"/>
                </a:cubicBezTo>
                <a:cubicBezTo>
                  <a:pt x="22092" y="3642"/>
                  <a:pt x="22026" y="3753"/>
                  <a:pt x="21982" y="3819"/>
                </a:cubicBezTo>
                <a:cubicBezTo>
                  <a:pt x="21651" y="3775"/>
                  <a:pt x="21364" y="3730"/>
                  <a:pt x="21099" y="3708"/>
                </a:cubicBezTo>
                <a:cubicBezTo>
                  <a:pt x="20955" y="3786"/>
                  <a:pt x="20817" y="3824"/>
                  <a:pt x="20680" y="3824"/>
                </a:cubicBezTo>
                <a:cubicBezTo>
                  <a:pt x="20542" y="3824"/>
                  <a:pt x="20404" y="3786"/>
                  <a:pt x="20260" y="3708"/>
                </a:cubicBezTo>
                <a:cubicBezTo>
                  <a:pt x="20040" y="3598"/>
                  <a:pt x="19797" y="3488"/>
                  <a:pt x="19620" y="3267"/>
                </a:cubicBezTo>
                <a:cubicBezTo>
                  <a:pt x="19481" y="3065"/>
                  <a:pt x="19297" y="2984"/>
                  <a:pt x="19085" y="2984"/>
                </a:cubicBezTo>
                <a:cubicBezTo>
                  <a:pt x="18996" y="2984"/>
                  <a:pt x="18902" y="2998"/>
                  <a:pt x="18804" y="3024"/>
                </a:cubicBezTo>
                <a:cubicBezTo>
                  <a:pt x="18715" y="3046"/>
                  <a:pt x="18627" y="3090"/>
                  <a:pt x="18539" y="3113"/>
                </a:cubicBezTo>
                <a:cubicBezTo>
                  <a:pt x="18493" y="3116"/>
                  <a:pt x="18447" y="3119"/>
                  <a:pt x="18401" y="3119"/>
                </a:cubicBezTo>
                <a:cubicBezTo>
                  <a:pt x="18186" y="3119"/>
                  <a:pt x="17986" y="3063"/>
                  <a:pt x="17877" y="2826"/>
                </a:cubicBezTo>
                <a:cubicBezTo>
                  <a:pt x="17855" y="2759"/>
                  <a:pt x="17766" y="2737"/>
                  <a:pt x="17700" y="2693"/>
                </a:cubicBezTo>
                <a:cubicBezTo>
                  <a:pt x="17574" y="2829"/>
                  <a:pt x="17448" y="2884"/>
                  <a:pt x="17326" y="2884"/>
                </a:cubicBezTo>
                <a:cubicBezTo>
                  <a:pt x="17170" y="2884"/>
                  <a:pt x="17020" y="2795"/>
                  <a:pt x="16884" y="2671"/>
                </a:cubicBezTo>
                <a:cubicBezTo>
                  <a:pt x="16685" y="2517"/>
                  <a:pt x="16486" y="2406"/>
                  <a:pt x="16244" y="2340"/>
                </a:cubicBezTo>
                <a:cubicBezTo>
                  <a:pt x="16111" y="2296"/>
                  <a:pt x="15979" y="2208"/>
                  <a:pt x="15846" y="2119"/>
                </a:cubicBezTo>
                <a:cubicBezTo>
                  <a:pt x="15758" y="2186"/>
                  <a:pt x="15670" y="2230"/>
                  <a:pt x="15537" y="2318"/>
                </a:cubicBezTo>
                <a:cubicBezTo>
                  <a:pt x="15471" y="2097"/>
                  <a:pt x="15427" y="1921"/>
                  <a:pt x="15383" y="1722"/>
                </a:cubicBezTo>
                <a:cubicBezTo>
                  <a:pt x="15180" y="1807"/>
                  <a:pt x="14991" y="1943"/>
                  <a:pt x="14794" y="1943"/>
                </a:cubicBezTo>
                <a:cubicBezTo>
                  <a:pt x="14734" y="1943"/>
                  <a:pt x="14673" y="1930"/>
                  <a:pt x="14610" y="1899"/>
                </a:cubicBezTo>
                <a:cubicBezTo>
                  <a:pt x="14483" y="1832"/>
                  <a:pt x="14354" y="1812"/>
                  <a:pt x="14224" y="1812"/>
                </a:cubicBezTo>
                <a:cubicBezTo>
                  <a:pt x="14025" y="1812"/>
                  <a:pt x="13825" y="1859"/>
                  <a:pt x="13627" y="1859"/>
                </a:cubicBezTo>
                <a:cubicBezTo>
                  <a:pt x="13528" y="1859"/>
                  <a:pt x="13428" y="1847"/>
                  <a:pt x="13330" y="1810"/>
                </a:cubicBezTo>
                <a:cubicBezTo>
                  <a:pt x="13191" y="1884"/>
                  <a:pt x="13054" y="1909"/>
                  <a:pt x="12918" y="1909"/>
                </a:cubicBezTo>
                <a:cubicBezTo>
                  <a:pt x="12689" y="1909"/>
                  <a:pt x="12463" y="1838"/>
                  <a:pt x="12227" y="1810"/>
                </a:cubicBezTo>
                <a:cubicBezTo>
                  <a:pt x="12149" y="1801"/>
                  <a:pt x="12063" y="1797"/>
                  <a:pt x="11973" y="1797"/>
                </a:cubicBezTo>
                <a:cubicBezTo>
                  <a:pt x="11631" y="1797"/>
                  <a:pt x="11231" y="1860"/>
                  <a:pt x="10969" y="1965"/>
                </a:cubicBezTo>
                <a:cubicBezTo>
                  <a:pt x="11013" y="1965"/>
                  <a:pt x="11057" y="2009"/>
                  <a:pt x="11079" y="2009"/>
                </a:cubicBezTo>
                <a:lnTo>
                  <a:pt x="11212" y="2009"/>
                </a:lnTo>
                <a:cubicBezTo>
                  <a:pt x="11410" y="2009"/>
                  <a:pt x="11521" y="2164"/>
                  <a:pt x="11521" y="2296"/>
                </a:cubicBezTo>
                <a:cubicBezTo>
                  <a:pt x="11499" y="2495"/>
                  <a:pt x="11388" y="2649"/>
                  <a:pt x="11212" y="2693"/>
                </a:cubicBezTo>
                <a:lnTo>
                  <a:pt x="11013" y="2693"/>
                </a:lnTo>
                <a:cubicBezTo>
                  <a:pt x="10506" y="2781"/>
                  <a:pt x="9976" y="2870"/>
                  <a:pt x="9446" y="2936"/>
                </a:cubicBezTo>
                <a:cubicBezTo>
                  <a:pt x="9049" y="2980"/>
                  <a:pt x="8674" y="3024"/>
                  <a:pt x="8277" y="3024"/>
                </a:cubicBezTo>
                <a:cubicBezTo>
                  <a:pt x="8210" y="3029"/>
                  <a:pt x="8144" y="3030"/>
                  <a:pt x="8078" y="3030"/>
                </a:cubicBezTo>
                <a:cubicBezTo>
                  <a:pt x="8034" y="3030"/>
                  <a:pt x="7990" y="3029"/>
                  <a:pt x="7946" y="3029"/>
                </a:cubicBezTo>
                <a:cubicBezTo>
                  <a:pt x="7727" y="3029"/>
                  <a:pt x="7511" y="3039"/>
                  <a:pt x="7305" y="3157"/>
                </a:cubicBezTo>
                <a:cubicBezTo>
                  <a:pt x="7250" y="3190"/>
                  <a:pt x="7184" y="3201"/>
                  <a:pt x="7115" y="3201"/>
                </a:cubicBezTo>
                <a:cubicBezTo>
                  <a:pt x="7046" y="3201"/>
                  <a:pt x="6974" y="3190"/>
                  <a:pt x="6908" y="3179"/>
                </a:cubicBezTo>
                <a:cubicBezTo>
                  <a:pt x="6688" y="3135"/>
                  <a:pt x="6445" y="3068"/>
                  <a:pt x="6180" y="3002"/>
                </a:cubicBezTo>
                <a:cubicBezTo>
                  <a:pt x="5917" y="3173"/>
                  <a:pt x="5645" y="3266"/>
                  <a:pt x="5362" y="3266"/>
                </a:cubicBezTo>
                <a:cubicBezTo>
                  <a:pt x="5170" y="3266"/>
                  <a:pt x="4972" y="3224"/>
                  <a:pt x="4767" y="3135"/>
                </a:cubicBezTo>
                <a:cubicBezTo>
                  <a:pt x="4704" y="3113"/>
                  <a:pt x="4640" y="3104"/>
                  <a:pt x="4577" y="3104"/>
                </a:cubicBezTo>
                <a:cubicBezTo>
                  <a:pt x="4444" y="3104"/>
                  <a:pt x="4314" y="3148"/>
                  <a:pt x="4194" y="3223"/>
                </a:cubicBezTo>
                <a:cubicBezTo>
                  <a:pt x="3970" y="3372"/>
                  <a:pt x="3746" y="3427"/>
                  <a:pt x="3509" y="3427"/>
                </a:cubicBezTo>
                <a:cubicBezTo>
                  <a:pt x="3465" y="3427"/>
                  <a:pt x="3421" y="3425"/>
                  <a:pt x="3377" y="3422"/>
                </a:cubicBezTo>
                <a:cubicBezTo>
                  <a:pt x="3351" y="3415"/>
                  <a:pt x="3325" y="3412"/>
                  <a:pt x="3300" y="3412"/>
                </a:cubicBezTo>
                <a:cubicBezTo>
                  <a:pt x="3239" y="3412"/>
                  <a:pt x="3181" y="3428"/>
                  <a:pt x="3134" y="3444"/>
                </a:cubicBezTo>
                <a:cubicBezTo>
                  <a:pt x="2936" y="3841"/>
                  <a:pt x="3487" y="3907"/>
                  <a:pt x="3465" y="4216"/>
                </a:cubicBezTo>
                <a:cubicBezTo>
                  <a:pt x="3410" y="4250"/>
                  <a:pt x="3358" y="4264"/>
                  <a:pt x="3310" y="4264"/>
                </a:cubicBezTo>
                <a:cubicBezTo>
                  <a:pt x="3129" y="4264"/>
                  <a:pt x="2990" y="4076"/>
                  <a:pt x="2835" y="4076"/>
                </a:cubicBezTo>
                <a:cubicBezTo>
                  <a:pt x="2817" y="4076"/>
                  <a:pt x="2799" y="4078"/>
                  <a:pt x="2781" y="4084"/>
                </a:cubicBezTo>
                <a:cubicBezTo>
                  <a:pt x="2717" y="4109"/>
                  <a:pt x="2660" y="4120"/>
                  <a:pt x="2607" y="4120"/>
                </a:cubicBezTo>
                <a:cubicBezTo>
                  <a:pt x="2388" y="4120"/>
                  <a:pt x="2253" y="3934"/>
                  <a:pt x="2075" y="3863"/>
                </a:cubicBezTo>
                <a:cubicBezTo>
                  <a:pt x="1832" y="3775"/>
                  <a:pt x="1612" y="3708"/>
                  <a:pt x="1369" y="3620"/>
                </a:cubicBezTo>
                <a:cubicBezTo>
                  <a:pt x="1258" y="3885"/>
                  <a:pt x="1060" y="4017"/>
                  <a:pt x="839" y="4106"/>
                </a:cubicBezTo>
                <a:cubicBezTo>
                  <a:pt x="574" y="4194"/>
                  <a:pt x="464" y="4393"/>
                  <a:pt x="398" y="4657"/>
                </a:cubicBezTo>
                <a:cubicBezTo>
                  <a:pt x="309" y="4922"/>
                  <a:pt x="332" y="5231"/>
                  <a:pt x="111" y="5452"/>
                </a:cubicBezTo>
                <a:cubicBezTo>
                  <a:pt x="89" y="5474"/>
                  <a:pt x="67" y="5540"/>
                  <a:pt x="67" y="5562"/>
                </a:cubicBezTo>
                <a:cubicBezTo>
                  <a:pt x="155" y="5915"/>
                  <a:pt x="0" y="6268"/>
                  <a:pt x="133" y="6622"/>
                </a:cubicBezTo>
                <a:cubicBezTo>
                  <a:pt x="309" y="7019"/>
                  <a:pt x="287" y="7482"/>
                  <a:pt x="596" y="7835"/>
                </a:cubicBezTo>
                <a:cubicBezTo>
                  <a:pt x="640" y="7902"/>
                  <a:pt x="640" y="8012"/>
                  <a:pt x="663" y="8100"/>
                </a:cubicBezTo>
                <a:cubicBezTo>
                  <a:pt x="707" y="8211"/>
                  <a:pt x="729" y="8343"/>
                  <a:pt x="795" y="8453"/>
                </a:cubicBezTo>
                <a:cubicBezTo>
                  <a:pt x="949" y="8718"/>
                  <a:pt x="1126" y="8983"/>
                  <a:pt x="1303" y="9226"/>
                </a:cubicBezTo>
                <a:cubicBezTo>
                  <a:pt x="1347" y="9336"/>
                  <a:pt x="1391" y="9424"/>
                  <a:pt x="1413" y="9535"/>
                </a:cubicBezTo>
                <a:cubicBezTo>
                  <a:pt x="1501" y="10109"/>
                  <a:pt x="1545" y="10131"/>
                  <a:pt x="2119" y="10153"/>
                </a:cubicBezTo>
                <a:cubicBezTo>
                  <a:pt x="2318" y="10153"/>
                  <a:pt x="2516" y="10153"/>
                  <a:pt x="2671" y="10307"/>
                </a:cubicBezTo>
                <a:cubicBezTo>
                  <a:pt x="2781" y="10594"/>
                  <a:pt x="2583" y="10925"/>
                  <a:pt x="2825" y="11234"/>
                </a:cubicBezTo>
                <a:cubicBezTo>
                  <a:pt x="2892" y="11168"/>
                  <a:pt x="2980" y="11124"/>
                  <a:pt x="3024" y="11058"/>
                </a:cubicBezTo>
                <a:cubicBezTo>
                  <a:pt x="3112" y="10925"/>
                  <a:pt x="3178" y="10771"/>
                  <a:pt x="3245" y="10660"/>
                </a:cubicBezTo>
                <a:cubicBezTo>
                  <a:pt x="3294" y="10574"/>
                  <a:pt x="3377" y="10529"/>
                  <a:pt x="3461" y="10529"/>
                </a:cubicBezTo>
                <a:cubicBezTo>
                  <a:pt x="3527" y="10529"/>
                  <a:pt x="3593" y="10558"/>
                  <a:pt x="3642" y="10616"/>
                </a:cubicBezTo>
                <a:cubicBezTo>
                  <a:pt x="3752" y="10727"/>
                  <a:pt x="3863" y="10837"/>
                  <a:pt x="3929" y="10969"/>
                </a:cubicBezTo>
                <a:cubicBezTo>
                  <a:pt x="3995" y="11146"/>
                  <a:pt x="4039" y="11344"/>
                  <a:pt x="4127" y="11521"/>
                </a:cubicBezTo>
                <a:cubicBezTo>
                  <a:pt x="4282" y="11852"/>
                  <a:pt x="4436" y="12161"/>
                  <a:pt x="4613" y="12470"/>
                </a:cubicBezTo>
                <a:cubicBezTo>
                  <a:pt x="4710" y="12649"/>
                  <a:pt x="4844" y="12756"/>
                  <a:pt x="5013" y="12756"/>
                </a:cubicBezTo>
                <a:cubicBezTo>
                  <a:pt x="5074" y="12756"/>
                  <a:pt x="5139" y="12742"/>
                  <a:pt x="5209" y="12713"/>
                </a:cubicBezTo>
                <a:cubicBezTo>
                  <a:pt x="5487" y="12616"/>
                  <a:pt x="5761" y="12572"/>
                  <a:pt x="6026" y="12572"/>
                </a:cubicBezTo>
                <a:cubicBezTo>
                  <a:pt x="6308" y="12572"/>
                  <a:pt x="6581" y="12622"/>
                  <a:pt x="6842" y="12713"/>
                </a:cubicBezTo>
                <a:cubicBezTo>
                  <a:pt x="7195" y="12536"/>
                  <a:pt x="7504" y="12426"/>
                  <a:pt x="7791" y="12271"/>
                </a:cubicBezTo>
                <a:cubicBezTo>
                  <a:pt x="8012" y="12161"/>
                  <a:pt x="8188" y="11984"/>
                  <a:pt x="8409" y="11896"/>
                </a:cubicBezTo>
                <a:cubicBezTo>
                  <a:pt x="8652" y="11808"/>
                  <a:pt x="8917" y="11808"/>
                  <a:pt x="9137" y="11609"/>
                </a:cubicBezTo>
                <a:cubicBezTo>
                  <a:pt x="9226" y="11521"/>
                  <a:pt x="9402" y="11455"/>
                  <a:pt x="9557" y="11455"/>
                </a:cubicBezTo>
                <a:cubicBezTo>
                  <a:pt x="9799" y="11455"/>
                  <a:pt x="9954" y="11322"/>
                  <a:pt x="10086" y="11124"/>
                </a:cubicBezTo>
                <a:cubicBezTo>
                  <a:pt x="10638" y="10329"/>
                  <a:pt x="11477" y="10020"/>
                  <a:pt x="12359" y="9755"/>
                </a:cubicBezTo>
                <a:cubicBezTo>
                  <a:pt x="12470" y="9733"/>
                  <a:pt x="12602" y="9733"/>
                  <a:pt x="12690" y="9733"/>
                </a:cubicBezTo>
                <a:cubicBezTo>
                  <a:pt x="12867" y="9866"/>
                  <a:pt x="12712" y="10087"/>
                  <a:pt x="12955" y="10153"/>
                </a:cubicBezTo>
                <a:cubicBezTo>
                  <a:pt x="13154" y="9888"/>
                  <a:pt x="13375" y="9601"/>
                  <a:pt x="13551" y="9380"/>
                </a:cubicBezTo>
                <a:cubicBezTo>
                  <a:pt x="13564" y="9380"/>
                  <a:pt x="13576" y="9379"/>
                  <a:pt x="13588" y="9379"/>
                </a:cubicBezTo>
                <a:cubicBezTo>
                  <a:pt x="14001" y="9379"/>
                  <a:pt x="14158" y="9737"/>
                  <a:pt x="14522" y="9866"/>
                </a:cubicBezTo>
                <a:cubicBezTo>
                  <a:pt x="14677" y="9722"/>
                  <a:pt x="14859" y="9689"/>
                  <a:pt x="15052" y="9689"/>
                </a:cubicBezTo>
                <a:cubicBezTo>
                  <a:pt x="15217" y="9689"/>
                  <a:pt x="15391" y="9714"/>
                  <a:pt x="15562" y="9714"/>
                </a:cubicBezTo>
                <a:cubicBezTo>
                  <a:pt x="15591" y="9714"/>
                  <a:pt x="15619" y="9713"/>
                  <a:pt x="15648" y="9711"/>
                </a:cubicBezTo>
                <a:cubicBezTo>
                  <a:pt x="15673" y="9709"/>
                  <a:pt x="15699" y="9709"/>
                  <a:pt x="15724" y="9709"/>
                </a:cubicBezTo>
                <a:cubicBezTo>
                  <a:pt x="16000" y="9709"/>
                  <a:pt x="16240" y="9822"/>
                  <a:pt x="16442" y="10064"/>
                </a:cubicBezTo>
                <a:cubicBezTo>
                  <a:pt x="16588" y="10258"/>
                  <a:pt x="16780" y="10381"/>
                  <a:pt x="17003" y="10381"/>
                </a:cubicBezTo>
                <a:cubicBezTo>
                  <a:pt x="17085" y="10381"/>
                  <a:pt x="17170" y="10365"/>
                  <a:pt x="17259" y="10329"/>
                </a:cubicBezTo>
                <a:cubicBezTo>
                  <a:pt x="17323" y="10302"/>
                  <a:pt x="17388" y="10289"/>
                  <a:pt x="17451" y="10289"/>
                </a:cubicBezTo>
                <a:cubicBezTo>
                  <a:pt x="17539" y="10289"/>
                  <a:pt x="17623" y="10313"/>
                  <a:pt x="17700" y="10351"/>
                </a:cubicBezTo>
                <a:cubicBezTo>
                  <a:pt x="17943" y="10484"/>
                  <a:pt x="18208" y="10506"/>
                  <a:pt x="18473" y="10506"/>
                </a:cubicBezTo>
                <a:cubicBezTo>
                  <a:pt x="18914" y="10550"/>
                  <a:pt x="19400" y="10528"/>
                  <a:pt x="19753" y="10925"/>
                </a:cubicBezTo>
                <a:cubicBezTo>
                  <a:pt x="19841" y="11013"/>
                  <a:pt x="20040" y="11035"/>
                  <a:pt x="20194" y="11035"/>
                </a:cubicBezTo>
                <a:cubicBezTo>
                  <a:pt x="20229" y="11033"/>
                  <a:pt x="20265" y="11031"/>
                  <a:pt x="20300" y="11031"/>
                </a:cubicBezTo>
                <a:cubicBezTo>
                  <a:pt x="20551" y="11031"/>
                  <a:pt x="20798" y="11101"/>
                  <a:pt x="21011" y="11256"/>
                </a:cubicBezTo>
                <a:cubicBezTo>
                  <a:pt x="21149" y="11360"/>
                  <a:pt x="21315" y="11396"/>
                  <a:pt x="21486" y="11396"/>
                </a:cubicBezTo>
                <a:cubicBezTo>
                  <a:pt x="21534" y="11396"/>
                  <a:pt x="21581" y="11393"/>
                  <a:pt x="21629" y="11389"/>
                </a:cubicBezTo>
                <a:cubicBezTo>
                  <a:pt x="21915" y="11367"/>
                  <a:pt x="22202" y="11322"/>
                  <a:pt x="22489" y="11300"/>
                </a:cubicBezTo>
                <a:cubicBezTo>
                  <a:pt x="22620" y="11288"/>
                  <a:pt x="22750" y="11280"/>
                  <a:pt x="22877" y="11280"/>
                </a:cubicBezTo>
                <a:cubicBezTo>
                  <a:pt x="23412" y="11280"/>
                  <a:pt x="23898" y="11419"/>
                  <a:pt x="24255" y="11918"/>
                </a:cubicBezTo>
                <a:cubicBezTo>
                  <a:pt x="24365" y="12073"/>
                  <a:pt x="24520" y="12161"/>
                  <a:pt x="24652" y="12271"/>
                </a:cubicBezTo>
                <a:cubicBezTo>
                  <a:pt x="24718" y="12338"/>
                  <a:pt x="24851" y="12404"/>
                  <a:pt x="24873" y="12492"/>
                </a:cubicBezTo>
                <a:cubicBezTo>
                  <a:pt x="24968" y="12792"/>
                  <a:pt x="25131" y="12890"/>
                  <a:pt x="25324" y="12890"/>
                </a:cubicBezTo>
                <a:cubicBezTo>
                  <a:pt x="25444" y="12890"/>
                  <a:pt x="25576" y="12852"/>
                  <a:pt x="25711" y="12801"/>
                </a:cubicBezTo>
                <a:lnTo>
                  <a:pt x="25778" y="12801"/>
                </a:lnTo>
                <a:cubicBezTo>
                  <a:pt x="25910" y="12911"/>
                  <a:pt x="26042" y="13022"/>
                  <a:pt x="26153" y="13110"/>
                </a:cubicBezTo>
                <a:cubicBezTo>
                  <a:pt x="26329" y="12956"/>
                  <a:pt x="26440" y="12801"/>
                  <a:pt x="26594" y="12757"/>
                </a:cubicBezTo>
                <a:cubicBezTo>
                  <a:pt x="26925" y="12624"/>
                  <a:pt x="27146" y="12404"/>
                  <a:pt x="27300" y="12095"/>
                </a:cubicBezTo>
                <a:cubicBezTo>
                  <a:pt x="27345" y="12007"/>
                  <a:pt x="27455" y="11940"/>
                  <a:pt x="27521" y="11852"/>
                </a:cubicBezTo>
                <a:cubicBezTo>
                  <a:pt x="27698" y="11874"/>
                  <a:pt x="27830" y="11918"/>
                  <a:pt x="27985" y="11940"/>
                </a:cubicBezTo>
                <a:cubicBezTo>
                  <a:pt x="28017" y="11950"/>
                  <a:pt x="28047" y="11954"/>
                  <a:pt x="28075" y="11954"/>
                </a:cubicBezTo>
                <a:cubicBezTo>
                  <a:pt x="28183" y="11954"/>
                  <a:pt x="28263" y="11891"/>
                  <a:pt x="28316" y="11786"/>
                </a:cubicBezTo>
                <a:cubicBezTo>
                  <a:pt x="28360" y="11676"/>
                  <a:pt x="28382" y="11587"/>
                  <a:pt x="28448" y="11477"/>
                </a:cubicBezTo>
                <a:cubicBezTo>
                  <a:pt x="28530" y="11272"/>
                  <a:pt x="28707" y="11143"/>
                  <a:pt x="28908" y="11143"/>
                </a:cubicBezTo>
                <a:cubicBezTo>
                  <a:pt x="28924" y="11143"/>
                  <a:pt x="28940" y="11144"/>
                  <a:pt x="28956" y="11146"/>
                </a:cubicBezTo>
                <a:cubicBezTo>
                  <a:pt x="29050" y="11157"/>
                  <a:pt x="29146" y="11161"/>
                  <a:pt x="29241" y="11161"/>
                </a:cubicBezTo>
                <a:cubicBezTo>
                  <a:pt x="29401" y="11161"/>
                  <a:pt x="29562" y="11151"/>
                  <a:pt x="29720" y="11151"/>
                </a:cubicBezTo>
                <a:cubicBezTo>
                  <a:pt x="30016" y="11151"/>
                  <a:pt x="30304" y="11186"/>
                  <a:pt x="30567" y="11389"/>
                </a:cubicBezTo>
                <a:cubicBezTo>
                  <a:pt x="30581" y="11403"/>
                  <a:pt x="30599" y="11408"/>
                  <a:pt x="30619" y="11408"/>
                </a:cubicBezTo>
                <a:cubicBezTo>
                  <a:pt x="30660" y="11408"/>
                  <a:pt x="30714" y="11389"/>
                  <a:pt x="30787" y="11389"/>
                </a:cubicBezTo>
                <a:cubicBezTo>
                  <a:pt x="30743" y="11234"/>
                  <a:pt x="30721" y="11080"/>
                  <a:pt x="30699" y="10947"/>
                </a:cubicBezTo>
                <a:cubicBezTo>
                  <a:pt x="30699" y="10903"/>
                  <a:pt x="30743" y="10837"/>
                  <a:pt x="30765" y="10837"/>
                </a:cubicBezTo>
                <a:cubicBezTo>
                  <a:pt x="30796" y="10821"/>
                  <a:pt x="30861" y="10806"/>
                  <a:pt x="30904" y="10806"/>
                </a:cubicBezTo>
                <a:cubicBezTo>
                  <a:pt x="30921" y="10806"/>
                  <a:pt x="30935" y="10808"/>
                  <a:pt x="30942" y="10815"/>
                </a:cubicBezTo>
                <a:cubicBezTo>
                  <a:pt x="31074" y="10947"/>
                  <a:pt x="31207" y="11102"/>
                  <a:pt x="31361" y="11278"/>
                </a:cubicBezTo>
                <a:cubicBezTo>
                  <a:pt x="31538" y="11146"/>
                  <a:pt x="31714" y="11013"/>
                  <a:pt x="31891" y="10881"/>
                </a:cubicBezTo>
                <a:cubicBezTo>
                  <a:pt x="31985" y="10800"/>
                  <a:pt x="32096" y="10752"/>
                  <a:pt x="32213" y="10752"/>
                </a:cubicBezTo>
                <a:cubicBezTo>
                  <a:pt x="32288" y="10752"/>
                  <a:pt x="32365" y="10772"/>
                  <a:pt x="32443" y="10815"/>
                </a:cubicBezTo>
                <a:cubicBezTo>
                  <a:pt x="32636" y="10950"/>
                  <a:pt x="32846" y="11018"/>
                  <a:pt x="33087" y="11018"/>
                </a:cubicBezTo>
                <a:cubicBezTo>
                  <a:pt x="33122" y="11018"/>
                  <a:pt x="33157" y="11016"/>
                  <a:pt x="33193" y="11013"/>
                </a:cubicBezTo>
                <a:cubicBezTo>
                  <a:pt x="33281" y="11013"/>
                  <a:pt x="33436" y="11058"/>
                  <a:pt x="33480" y="11124"/>
                </a:cubicBezTo>
                <a:cubicBezTo>
                  <a:pt x="33634" y="11433"/>
                  <a:pt x="33987" y="11543"/>
                  <a:pt x="34164" y="11830"/>
                </a:cubicBezTo>
                <a:cubicBezTo>
                  <a:pt x="34318" y="12117"/>
                  <a:pt x="34583" y="12205"/>
                  <a:pt x="34870" y="12271"/>
                </a:cubicBezTo>
                <a:cubicBezTo>
                  <a:pt x="35047" y="12316"/>
                  <a:pt x="35245" y="12293"/>
                  <a:pt x="35378" y="12382"/>
                </a:cubicBezTo>
                <a:cubicBezTo>
                  <a:pt x="35643" y="12602"/>
                  <a:pt x="35996" y="12602"/>
                  <a:pt x="36283" y="12757"/>
                </a:cubicBezTo>
                <a:cubicBezTo>
                  <a:pt x="36342" y="12783"/>
                  <a:pt x="36397" y="12796"/>
                  <a:pt x="36449" y="12796"/>
                </a:cubicBezTo>
                <a:cubicBezTo>
                  <a:pt x="36570" y="12796"/>
                  <a:pt x="36669" y="12726"/>
                  <a:pt x="36746" y="12602"/>
                </a:cubicBezTo>
                <a:cubicBezTo>
                  <a:pt x="36879" y="12382"/>
                  <a:pt x="36967" y="12139"/>
                  <a:pt x="37077" y="11896"/>
                </a:cubicBezTo>
                <a:cubicBezTo>
                  <a:pt x="37187" y="11631"/>
                  <a:pt x="37298" y="11367"/>
                  <a:pt x="37408" y="11102"/>
                </a:cubicBezTo>
                <a:cubicBezTo>
                  <a:pt x="37510" y="10883"/>
                  <a:pt x="37564" y="10799"/>
                  <a:pt x="37716" y="10799"/>
                </a:cubicBezTo>
                <a:cubicBezTo>
                  <a:pt x="37794" y="10799"/>
                  <a:pt x="37898" y="10821"/>
                  <a:pt x="38048" y="10859"/>
                </a:cubicBezTo>
                <a:cubicBezTo>
                  <a:pt x="38048" y="10462"/>
                  <a:pt x="38269" y="10197"/>
                  <a:pt x="38578" y="9998"/>
                </a:cubicBezTo>
                <a:cubicBezTo>
                  <a:pt x="38685" y="9924"/>
                  <a:pt x="38771" y="9885"/>
                  <a:pt x="38851" y="9885"/>
                </a:cubicBezTo>
                <a:cubicBezTo>
                  <a:pt x="38937" y="9885"/>
                  <a:pt x="39016" y="9929"/>
                  <a:pt x="39108" y="10020"/>
                </a:cubicBezTo>
                <a:cubicBezTo>
                  <a:pt x="39174" y="10109"/>
                  <a:pt x="39240" y="10197"/>
                  <a:pt x="39306" y="10285"/>
                </a:cubicBezTo>
                <a:cubicBezTo>
                  <a:pt x="39451" y="10430"/>
                  <a:pt x="39595" y="10574"/>
                  <a:pt x="39866" y="10574"/>
                </a:cubicBezTo>
                <a:cubicBezTo>
                  <a:pt x="39885" y="10574"/>
                  <a:pt x="39904" y="10573"/>
                  <a:pt x="39924" y="10572"/>
                </a:cubicBezTo>
                <a:cubicBezTo>
                  <a:pt x="40012" y="10418"/>
                  <a:pt x="40123" y="10263"/>
                  <a:pt x="40211" y="10087"/>
                </a:cubicBezTo>
                <a:cubicBezTo>
                  <a:pt x="40355" y="9799"/>
                  <a:pt x="40593" y="9665"/>
                  <a:pt x="40892" y="9665"/>
                </a:cubicBezTo>
                <a:cubicBezTo>
                  <a:pt x="40915" y="9665"/>
                  <a:pt x="40938" y="9666"/>
                  <a:pt x="40961" y="9667"/>
                </a:cubicBezTo>
                <a:cubicBezTo>
                  <a:pt x="41182" y="9689"/>
                  <a:pt x="41403" y="9733"/>
                  <a:pt x="41623" y="9755"/>
                </a:cubicBezTo>
                <a:cubicBezTo>
                  <a:pt x="41687" y="9762"/>
                  <a:pt x="41744" y="9766"/>
                  <a:pt x="41797" y="9766"/>
                </a:cubicBezTo>
                <a:cubicBezTo>
                  <a:pt x="42091" y="9766"/>
                  <a:pt x="42227" y="9651"/>
                  <a:pt x="42396" y="9314"/>
                </a:cubicBezTo>
                <a:cubicBezTo>
                  <a:pt x="42535" y="8984"/>
                  <a:pt x="42633" y="8873"/>
                  <a:pt x="42862" y="8873"/>
                </a:cubicBezTo>
                <a:cubicBezTo>
                  <a:pt x="42924" y="8873"/>
                  <a:pt x="42996" y="8881"/>
                  <a:pt x="43080" y="8895"/>
                </a:cubicBezTo>
                <a:cubicBezTo>
                  <a:pt x="43146" y="8895"/>
                  <a:pt x="43212" y="8895"/>
                  <a:pt x="43279" y="8939"/>
                </a:cubicBezTo>
                <a:cubicBezTo>
                  <a:pt x="43408" y="9008"/>
                  <a:pt x="43530" y="9036"/>
                  <a:pt x="43652" y="9036"/>
                </a:cubicBezTo>
                <a:cubicBezTo>
                  <a:pt x="43841" y="9036"/>
                  <a:pt x="44026" y="8967"/>
                  <a:pt x="44228" y="8873"/>
                </a:cubicBezTo>
                <a:cubicBezTo>
                  <a:pt x="44382" y="8806"/>
                  <a:pt x="44559" y="8762"/>
                  <a:pt x="44735" y="8762"/>
                </a:cubicBezTo>
                <a:cubicBezTo>
                  <a:pt x="44817" y="8762"/>
                  <a:pt x="44897" y="8764"/>
                  <a:pt x="44977" y="8764"/>
                </a:cubicBezTo>
                <a:cubicBezTo>
                  <a:pt x="45175" y="8764"/>
                  <a:pt x="45369" y="8753"/>
                  <a:pt x="45574" y="8674"/>
                </a:cubicBezTo>
                <a:cubicBezTo>
                  <a:pt x="45600" y="8664"/>
                  <a:pt x="45626" y="8660"/>
                  <a:pt x="45654" y="8660"/>
                </a:cubicBezTo>
                <a:cubicBezTo>
                  <a:pt x="45746" y="8660"/>
                  <a:pt x="45847" y="8706"/>
                  <a:pt x="45949" y="8740"/>
                </a:cubicBezTo>
                <a:cubicBezTo>
                  <a:pt x="46059" y="8784"/>
                  <a:pt x="46170" y="8829"/>
                  <a:pt x="46302" y="8895"/>
                </a:cubicBezTo>
                <a:cubicBezTo>
                  <a:pt x="46368" y="8784"/>
                  <a:pt x="46435" y="8740"/>
                  <a:pt x="46479" y="8652"/>
                </a:cubicBezTo>
                <a:cubicBezTo>
                  <a:pt x="46677" y="8299"/>
                  <a:pt x="46986" y="8166"/>
                  <a:pt x="47362" y="8166"/>
                </a:cubicBezTo>
                <a:cubicBezTo>
                  <a:pt x="47417" y="8166"/>
                  <a:pt x="47483" y="8172"/>
                  <a:pt x="47541" y="8172"/>
                </a:cubicBezTo>
                <a:cubicBezTo>
                  <a:pt x="47599" y="8172"/>
                  <a:pt x="47648" y="8166"/>
                  <a:pt x="47670" y="8144"/>
                </a:cubicBezTo>
                <a:cubicBezTo>
                  <a:pt x="47770" y="8034"/>
                  <a:pt x="47886" y="8012"/>
                  <a:pt x="47996" y="8012"/>
                </a:cubicBezTo>
                <a:cubicBezTo>
                  <a:pt x="48070" y="8012"/>
                  <a:pt x="48141" y="8022"/>
                  <a:pt x="48203" y="8022"/>
                </a:cubicBezTo>
                <a:cubicBezTo>
                  <a:pt x="48234" y="8022"/>
                  <a:pt x="48263" y="8019"/>
                  <a:pt x="48288" y="8012"/>
                </a:cubicBezTo>
                <a:cubicBezTo>
                  <a:pt x="48377" y="7880"/>
                  <a:pt x="48421" y="7769"/>
                  <a:pt x="48509" y="7725"/>
                </a:cubicBezTo>
                <a:cubicBezTo>
                  <a:pt x="48575" y="7659"/>
                  <a:pt x="48730" y="7659"/>
                  <a:pt x="48796" y="7593"/>
                </a:cubicBezTo>
                <a:cubicBezTo>
                  <a:pt x="49017" y="7306"/>
                  <a:pt x="49370" y="7284"/>
                  <a:pt x="49657" y="7151"/>
                </a:cubicBezTo>
                <a:cubicBezTo>
                  <a:pt x="49855" y="7063"/>
                  <a:pt x="50076" y="6997"/>
                  <a:pt x="50275" y="6908"/>
                </a:cubicBezTo>
                <a:cubicBezTo>
                  <a:pt x="50400" y="6851"/>
                  <a:pt x="50496" y="6818"/>
                  <a:pt x="50582" y="6818"/>
                </a:cubicBezTo>
                <a:cubicBezTo>
                  <a:pt x="50694" y="6818"/>
                  <a:pt x="50790" y="6872"/>
                  <a:pt x="50915" y="6997"/>
                </a:cubicBezTo>
                <a:cubicBezTo>
                  <a:pt x="51003" y="7085"/>
                  <a:pt x="51069" y="7173"/>
                  <a:pt x="51135" y="7262"/>
                </a:cubicBezTo>
                <a:cubicBezTo>
                  <a:pt x="51400" y="7593"/>
                  <a:pt x="51753" y="7791"/>
                  <a:pt x="52217" y="7813"/>
                </a:cubicBezTo>
                <a:cubicBezTo>
                  <a:pt x="52393" y="7835"/>
                  <a:pt x="52614" y="7857"/>
                  <a:pt x="52769" y="7946"/>
                </a:cubicBezTo>
                <a:cubicBezTo>
                  <a:pt x="53431" y="8409"/>
                  <a:pt x="54181" y="8564"/>
                  <a:pt x="54931" y="8740"/>
                </a:cubicBezTo>
                <a:cubicBezTo>
                  <a:pt x="55077" y="8773"/>
                  <a:pt x="55222" y="8793"/>
                  <a:pt x="55368" y="8793"/>
                </a:cubicBezTo>
                <a:cubicBezTo>
                  <a:pt x="55421" y="8793"/>
                  <a:pt x="55474" y="8790"/>
                  <a:pt x="55527" y="8784"/>
                </a:cubicBezTo>
                <a:cubicBezTo>
                  <a:pt x="55632" y="8771"/>
                  <a:pt x="55736" y="8765"/>
                  <a:pt x="55840" y="8765"/>
                </a:cubicBezTo>
                <a:cubicBezTo>
                  <a:pt x="56264" y="8765"/>
                  <a:pt x="56682" y="8868"/>
                  <a:pt x="57072" y="9027"/>
                </a:cubicBezTo>
                <a:cubicBezTo>
                  <a:pt x="57227" y="9082"/>
                  <a:pt x="57376" y="9110"/>
                  <a:pt x="57524" y="9110"/>
                </a:cubicBezTo>
                <a:cubicBezTo>
                  <a:pt x="57673" y="9110"/>
                  <a:pt x="57822" y="9082"/>
                  <a:pt x="57977" y="9027"/>
                </a:cubicBezTo>
                <a:cubicBezTo>
                  <a:pt x="58418" y="8895"/>
                  <a:pt x="58838" y="8718"/>
                  <a:pt x="59279" y="8586"/>
                </a:cubicBezTo>
                <a:cubicBezTo>
                  <a:pt x="59500" y="8498"/>
                  <a:pt x="59610" y="8365"/>
                  <a:pt x="59632" y="8144"/>
                </a:cubicBezTo>
                <a:cubicBezTo>
                  <a:pt x="59654" y="8034"/>
                  <a:pt x="59654" y="7924"/>
                  <a:pt x="59654" y="7813"/>
                </a:cubicBezTo>
                <a:cubicBezTo>
                  <a:pt x="59632" y="7482"/>
                  <a:pt x="59787" y="7262"/>
                  <a:pt x="60096" y="7151"/>
                </a:cubicBezTo>
                <a:cubicBezTo>
                  <a:pt x="60338" y="7063"/>
                  <a:pt x="60581" y="6931"/>
                  <a:pt x="60758" y="6732"/>
                </a:cubicBezTo>
                <a:cubicBezTo>
                  <a:pt x="60890" y="6577"/>
                  <a:pt x="60956" y="6379"/>
                  <a:pt x="60890" y="6180"/>
                </a:cubicBezTo>
                <a:cubicBezTo>
                  <a:pt x="60647" y="5518"/>
                  <a:pt x="60758" y="4878"/>
                  <a:pt x="61045" y="4282"/>
                </a:cubicBezTo>
                <a:cubicBezTo>
                  <a:pt x="61111" y="4128"/>
                  <a:pt x="61177" y="3973"/>
                  <a:pt x="61111" y="3841"/>
                </a:cubicBezTo>
                <a:cubicBezTo>
                  <a:pt x="60978" y="3554"/>
                  <a:pt x="61067" y="3311"/>
                  <a:pt x="61133" y="3068"/>
                </a:cubicBezTo>
                <a:cubicBezTo>
                  <a:pt x="61177" y="2914"/>
                  <a:pt x="61221" y="2759"/>
                  <a:pt x="61045" y="2605"/>
                </a:cubicBezTo>
                <a:cubicBezTo>
                  <a:pt x="60780" y="2605"/>
                  <a:pt x="60493" y="2517"/>
                  <a:pt x="60206" y="2362"/>
                </a:cubicBezTo>
                <a:cubicBezTo>
                  <a:pt x="59978" y="2216"/>
                  <a:pt x="59703" y="2129"/>
                  <a:pt x="59423" y="2129"/>
                </a:cubicBezTo>
                <a:cubicBezTo>
                  <a:pt x="59323" y="2129"/>
                  <a:pt x="59223" y="2140"/>
                  <a:pt x="59125" y="2164"/>
                </a:cubicBezTo>
                <a:cubicBezTo>
                  <a:pt x="58485" y="2318"/>
                  <a:pt x="57778" y="2340"/>
                  <a:pt x="57182" y="2693"/>
                </a:cubicBezTo>
                <a:cubicBezTo>
                  <a:pt x="57005" y="2802"/>
                  <a:pt x="56828" y="2878"/>
                  <a:pt x="56645" y="2878"/>
                </a:cubicBezTo>
                <a:cubicBezTo>
                  <a:pt x="56532" y="2878"/>
                  <a:pt x="56418" y="2849"/>
                  <a:pt x="56300" y="2781"/>
                </a:cubicBezTo>
                <a:cubicBezTo>
                  <a:pt x="56261" y="2756"/>
                  <a:pt x="56207" y="2745"/>
                  <a:pt x="56151" y="2745"/>
                </a:cubicBezTo>
                <a:cubicBezTo>
                  <a:pt x="56112" y="2745"/>
                  <a:pt x="56071" y="2750"/>
                  <a:pt x="56035" y="2759"/>
                </a:cubicBezTo>
                <a:cubicBezTo>
                  <a:pt x="55952" y="2786"/>
                  <a:pt x="55871" y="2797"/>
                  <a:pt x="55793" y="2797"/>
                </a:cubicBezTo>
                <a:cubicBezTo>
                  <a:pt x="55476" y="2797"/>
                  <a:pt x="55197" y="2610"/>
                  <a:pt x="54931" y="2450"/>
                </a:cubicBezTo>
                <a:cubicBezTo>
                  <a:pt x="54733" y="2340"/>
                  <a:pt x="54534" y="2186"/>
                  <a:pt x="54291" y="2141"/>
                </a:cubicBezTo>
                <a:cubicBezTo>
                  <a:pt x="53938" y="2053"/>
                  <a:pt x="53894" y="1899"/>
                  <a:pt x="53916" y="1501"/>
                </a:cubicBezTo>
                <a:cubicBezTo>
                  <a:pt x="53938" y="1413"/>
                  <a:pt x="53916" y="1325"/>
                  <a:pt x="53916" y="1237"/>
                </a:cubicBezTo>
                <a:cubicBezTo>
                  <a:pt x="53718" y="1126"/>
                  <a:pt x="53541" y="1038"/>
                  <a:pt x="53386" y="950"/>
                </a:cubicBezTo>
                <a:cubicBezTo>
                  <a:pt x="53342" y="729"/>
                  <a:pt x="53475" y="530"/>
                  <a:pt x="53276" y="376"/>
                </a:cubicBezTo>
                <a:cubicBezTo>
                  <a:pt x="53100" y="244"/>
                  <a:pt x="52901" y="155"/>
                  <a:pt x="52680" y="155"/>
                </a:cubicBezTo>
                <a:lnTo>
                  <a:pt x="52482" y="155"/>
                </a:lnTo>
                <a:cubicBezTo>
                  <a:pt x="52377" y="181"/>
                  <a:pt x="52273" y="194"/>
                  <a:pt x="52168" y="194"/>
                </a:cubicBezTo>
                <a:cubicBezTo>
                  <a:pt x="52008" y="194"/>
                  <a:pt x="51847" y="165"/>
                  <a:pt x="51687" y="111"/>
                </a:cubicBezTo>
                <a:cubicBezTo>
                  <a:pt x="51491" y="34"/>
                  <a:pt x="51301" y="0"/>
                  <a:pt x="5111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4"/>
          <p:cNvGrpSpPr/>
          <p:nvPr/>
        </p:nvGrpSpPr>
        <p:grpSpPr>
          <a:xfrm rot="3703235">
            <a:off x="8679250" y="115314"/>
            <a:ext cx="925355" cy="1232123"/>
            <a:chOff x="4833175" y="352875"/>
            <a:chExt cx="925300" cy="1232050"/>
          </a:xfrm>
        </p:grpSpPr>
        <p:sp>
          <p:nvSpPr>
            <p:cNvPr id="51" name="Google Shape;51;p4"/>
            <p:cNvSpPr/>
            <p:nvPr/>
          </p:nvSpPr>
          <p:spPr>
            <a:xfrm>
              <a:off x="4839250" y="510125"/>
              <a:ext cx="348175" cy="592900"/>
            </a:xfrm>
            <a:custGeom>
              <a:avLst/>
              <a:gdLst/>
              <a:ahLst/>
              <a:cxnLst/>
              <a:rect l="l" t="t" r="r" b="b"/>
              <a:pathLst>
                <a:path w="13927" h="23716" extrusionOk="0">
                  <a:moveTo>
                    <a:pt x="4525" y="9115"/>
                  </a:moveTo>
                  <a:cubicBezTo>
                    <a:pt x="4547" y="9115"/>
                    <a:pt x="4569" y="9137"/>
                    <a:pt x="4591" y="9159"/>
                  </a:cubicBezTo>
                  <a:cubicBezTo>
                    <a:pt x="4613" y="9159"/>
                    <a:pt x="4613" y="9181"/>
                    <a:pt x="4613" y="9203"/>
                  </a:cubicBezTo>
                  <a:lnTo>
                    <a:pt x="4525" y="9203"/>
                  </a:lnTo>
                  <a:cubicBezTo>
                    <a:pt x="4525" y="9181"/>
                    <a:pt x="4503" y="9181"/>
                    <a:pt x="4503" y="9159"/>
                  </a:cubicBezTo>
                  <a:cubicBezTo>
                    <a:pt x="4481" y="9159"/>
                    <a:pt x="4503" y="9137"/>
                    <a:pt x="4503" y="9137"/>
                  </a:cubicBezTo>
                  <a:cubicBezTo>
                    <a:pt x="4503" y="9115"/>
                    <a:pt x="4503" y="9115"/>
                    <a:pt x="4525" y="9115"/>
                  </a:cubicBezTo>
                  <a:close/>
                  <a:moveTo>
                    <a:pt x="13606" y="0"/>
                  </a:moveTo>
                  <a:cubicBezTo>
                    <a:pt x="13551" y="0"/>
                    <a:pt x="13496" y="22"/>
                    <a:pt x="13441" y="66"/>
                  </a:cubicBezTo>
                  <a:cubicBezTo>
                    <a:pt x="13375" y="89"/>
                    <a:pt x="13331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4" y="221"/>
                    <a:pt x="13110" y="287"/>
                    <a:pt x="13066" y="353"/>
                  </a:cubicBezTo>
                  <a:cubicBezTo>
                    <a:pt x="13044" y="398"/>
                    <a:pt x="12999" y="442"/>
                    <a:pt x="12977" y="486"/>
                  </a:cubicBezTo>
                  <a:cubicBezTo>
                    <a:pt x="12955" y="596"/>
                    <a:pt x="12889" y="729"/>
                    <a:pt x="12845" y="839"/>
                  </a:cubicBezTo>
                  <a:cubicBezTo>
                    <a:pt x="12779" y="993"/>
                    <a:pt x="12690" y="1148"/>
                    <a:pt x="12602" y="1302"/>
                  </a:cubicBezTo>
                  <a:cubicBezTo>
                    <a:pt x="12580" y="1369"/>
                    <a:pt x="12558" y="1435"/>
                    <a:pt x="12514" y="1501"/>
                  </a:cubicBezTo>
                  <a:cubicBezTo>
                    <a:pt x="12514" y="1567"/>
                    <a:pt x="12492" y="1611"/>
                    <a:pt x="12448" y="1678"/>
                  </a:cubicBezTo>
                  <a:cubicBezTo>
                    <a:pt x="12426" y="1722"/>
                    <a:pt x="12404" y="1766"/>
                    <a:pt x="12382" y="1810"/>
                  </a:cubicBezTo>
                  <a:cubicBezTo>
                    <a:pt x="12293" y="1964"/>
                    <a:pt x="12227" y="2141"/>
                    <a:pt x="12139" y="2273"/>
                  </a:cubicBezTo>
                  <a:cubicBezTo>
                    <a:pt x="12109" y="2332"/>
                    <a:pt x="12031" y="2372"/>
                    <a:pt x="11956" y="2372"/>
                  </a:cubicBezTo>
                  <a:cubicBezTo>
                    <a:pt x="11918" y="2372"/>
                    <a:pt x="11881" y="2362"/>
                    <a:pt x="11852" y="2340"/>
                  </a:cubicBezTo>
                  <a:cubicBezTo>
                    <a:pt x="11808" y="2318"/>
                    <a:pt x="11764" y="2295"/>
                    <a:pt x="11719" y="2273"/>
                  </a:cubicBezTo>
                  <a:cubicBezTo>
                    <a:pt x="11742" y="2229"/>
                    <a:pt x="11764" y="2185"/>
                    <a:pt x="11786" y="2119"/>
                  </a:cubicBezTo>
                  <a:cubicBezTo>
                    <a:pt x="11786" y="2119"/>
                    <a:pt x="11786" y="2097"/>
                    <a:pt x="11764" y="2075"/>
                  </a:cubicBezTo>
                  <a:cubicBezTo>
                    <a:pt x="11697" y="2163"/>
                    <a:pt x="11631" y="2251"/>
                    <a:pt x="11565" y="2340"/>
                  </a:cubicBezTo>
                  <a:cubicBezTo>
                    <a:pt x="11543" y="2384"/>
                    <a:pt x="11521" y="2406"/>
                    <a:pt x="11499" y="2428"/>
                  </a:cubicBezTo>
                  <a:cubicBezTo>
                    <a:pt x="11410" y="2450"/>
                    <a:pt x="11344" y="2494"/>
                    <a:pt x="11278" y="2538"/>
                  </a:cubicBezTo>
                  <a:cubicBezTo>
                    <a:pt x="11146" y="2604"/>
                    <a:pt x="11079" y="2693"/>
                    <a:pt x="11013" y="2803"/>
                  </a:cubicBezTo>
                  <a:cubicBezTo>
                    <a:pt x="11013" y="2847"/>
                    <a:pt x="10991" y="2869"/>
                    <a:pt x="10991" y="2913"/>
                  </a:cubicBezTo>
                  <a:cubicBezTo>
                    <a:pt x="10991" y="2980"/>
                    <a:pt x="10969" y="3046"/>
                    <a:pt x="10947" y="3090"/>
                  </a:cubicBezTo>
                  <a:cubicBezTo>
                    <a:pt x="10925" y="3112"/>
                    <a:pt x="10903" y="3134"/>
                    <a:pt x="10881" y="3178"/>
                  </a:cubicBezTo>
                  <a:cubicBezTo>
                    <a:pt x="10815" y="3289"/>
                    <a:pt x="10726" y="3399"/>
                    <a:pt x="10660" y="3531"/>
                  </a:cubicBezTo>
                  <a:cubicBezTo>
                    <a:pt x="10638" y="3598"/>
                    <a:pt x="10616" y="3642"/>
                    <a:pt x="10572" y="3686"/>
                  </a:cubicBezTo>
                  <a:cubicBezTo>
                    <a:pt x="10550" y="3730"/>
                    <a:pt x="10550" y="3752"/>
                    <a:pt x="10528" y="3774"/>
                  </a:cubicBezTo>
                  <a:cubicBezTo>
                    <a:pt x="10506" y="3818"/>
                    <a:pt x="10484" y="3840"/>
                    <a:pt x="10461" y="3885"/>
                  </a:cubicBezTo>
                  <a:cubicBezTo>
                    <a:pt x="10417" y="3951"/>
                    <a:pt x="10373" y="3973"/>
                    <a:pt x="10263" y="3973"/>
                  </a:cubicBezTo>
                  <a:cubicBezTo>
                    <a:pt x="10175" y="3951"/>
                    <a:pt x="10086" y="3907"/>
                    <a:pt x="9976" y="3885"/>
                  </a:cubicBezTo>
                  <a:cubicBezTo>
                    <a:pt x="9954" y="3885"/>
                    <a:pt x="9910" y="3885"/>
                    <a:pt x="9888" y="3862"/>
                  </a:cubicBezTo>
                  <a:cubicBezTo>
                    <a:pt x="9799" y="3840"/>
                    <a:pt x="9733" y="3840"/>
                    <a:pt x="9645" y="3818"/>
                  </a:cubicBezTo>
                  <a:cubicBezTo>
                    <a:pt x="9614" y="3803"/>
                    <a:pt x="9585" y="3795"/>
                    <a:pt x="9557" y="3795"/>
                  </a:cubicBezTo>
                  <a:cubicBezTo>
                    <a:pt x="9507" y="3795"/>
                    <a:pt x="9459" y="3820"/>
                    <a:pt x="9402" y="3862"/>
                  </a:cubicBezTo>
                  <a:cubicBezTo>
                    <a:pt x="9358" y="3907"/>
                    <a:pt x="9270" y="3951"/>
                    <a:pt x="9226" y="4017"/>
                  </a:cubicBezTo>
                  <a:cubicBezTo>
                    <a:pt x="9093" y="4105"/>
                    <a:pt x="9005" y="4260"/>
                    <a:pt x="8850" y="4326"/>
                  </a:cubicBezTo>
                  <a:cubicBezTo>
                    <a:pt x="8806" y="4348"/>
                    <a:pt x="8784" y="4392"/>
                    <a:pt x="8784" y="4436"/>
                  </a:cubicBezTo>
                  <a:cubicBezTo>
                    <a:pt x="8784" y="4502"/>
                    <a:pt x="8784" y="4547"/>
                    <a:pt x="8828" y="4569"/>
                  </a:cubicBezTo>
                  <a:cubicBezTo>
                    <a:pt x="8828" y="4591"/>
                    <a:pt x="8828" y="4613"/>
                    <a:pt x="8828" y="4613"/>
                  </a:cubicBezTo>
                  <a:cubicBezTo>
                    <a:pt x="8784" y="4613"/>
                    <a:pt x="8740" y="4613"/>
                    <a:pt x="8696" y="4591"/>
                  </a:cubicBezTo>
                  <a:cubicBezTo>
                    <a:pt x="8674" y="4591"/>
                    <a:pt x="8630" y="4635"/>
                    <a:pt x="8630" y="4657"/>
                  </a:cubicBezTo>
                  <a:cubicBezTo>
                    <a:pt x="8630" y="4723"/>
                    <a:pt x="8630" y="4789"/>
                    <a:pt x="8696" y="4833"/>
                  </a:cubicBezTo>
                  <a:cubicBezTo>
                    <a:pt x="8740" y="4856"/>
                    <a:pt x="8806" y="4900"/>
                    <a:pt x="8828" y="4944"/>
                  </a:cubicBezTo>
                  <a:cubicBezTo>
                    <a:pt x="8784" y="5010"/>
                    <a:pt x="8718" y="5032"/>
                    <a:pt x="8674" y="5076"/>
                  </a:cubicBezTo>
                  <a:cubicBezTo>
                    <a:pt x="8630" y="5098"/>
                    <a:pt x="8586" y="5120"/>
                    <a:pt x="8586" y="5165"/>
                  </a:cubicBezTo>
                  <a:cubicBezTo>
                    <a:pt x="8573" y="5190"/>
                    <a:pt x="8552" y="5201"/>
                    <a:pt x="8533" y="5201"/>
                  </a:cubicBezTo>
                  <a:cubicBezTo>
                    <a:pt x="8519" y="5201"/>
                    <a:pt x="8506" y="5196"/>
                    <a:pt x="8497" y="5187"/>
                  </a:cubicBezTo>
                  <a:cubicBezTo>
                    <a:pt x="8453" y="5165"/>
                    <a:pt x="8409" y="5142"/>
                    <a:pt x="8365" y="5098"/>
                  </a:cubicBezTo>
                  <a:cubicBezTo>
                    <a:pt x="8321" y="5076"/>
                    <a:pt x="8299" y="5054"/>
                    <a:pt x="8277" y="5054"/>
                  </a:cubicBezTo>
                  <a:cubicBezTo>
                    <a:pt x="8262" y="5062"/>
                    <a:pt x="8247" y="5064"/>
                    <a:pt x="8232" y="5064"/>
                  </a:cubicBezTo>
                  <a:cubicBezTo>
                    <a:pt x="8203" y="5064"/>
                    <a:pt x="8174" y="5054"/>
                    <a:pt x="8144" y="5054"/>
                  </a:cubicBezTo>
                  <a:cubicBezTo>
                    <a:pt x="8122" y="5054"/>
                    <a:pt x="8122" y="5076"/>
                    <a:pt x="8078" y="5098"/>
                  </a:cubicBezTo>
                  <a:cubicBezTo>
                    <a:pt x="8122" y="5120"/>
                    <a:pt x="8144" y="5120"/>
                    <a:pt x="8166" y="5142"/>
                  </a:cubicBezTo>
                  <a:cubicBezTo>
                    <a:pt x="8188" y="5142"/>
                    <a:pt x="8232" y="5142"/>
                    <a:pt x="8255" y="5165"/>
                  </a:cubicBezTo>
                  <a:cubicBezTo>
                    <a:pt x="8277" y="5187"/>
                    <a:pt x="8277" y="5209"/>
                    <a:pt x="8255" y="5231"/>
                  </a:cubicBezTo>
                  <a:cubicBezTo>
                    <a:pt x="8188" y="5297"/>
                    <a:pt x="8166" y="5385"/>
                    <a:pt x="8166" y="5451"/>
                  </a:cubicBezTo>
                  <a:cubicBezTo>
                    <a:pt x="8100" y="5496"/>
                    <a:pt x="8056" y="5540"/>
                    <a:pt x="8034" y="5562"/>
                  </a:cubicBezTo>
                  <a:cubicBezTo>
                    <a:pt x="7979" y="5616"/>
                    <a:pt x="7940" y="5656"/>
                    <a:pt x="7878" y="5656"/>
                  </a:cubicBezTo>
                  <a:cubicBezTo>
                    <a:pt x="7865" y="5656"/>
                    <a:pt x="7851" y="5654"/>
                    <a:pt x="7835" y="5650"/>
                  </a:cubicBezTo>
                  <a:cubicBezTo>
                    <a:pt x="7813" y="5650"/>
                    <a:pt x="7813" y="5672"/>
                    <a:pt x="7791" y="5672"/>
                  </a:cubicBezTo>
                  <a:cubicBezTo>
                    <a:pt x="7813" y="5694"/>
                    <a:pt x="7813" y="5716"/>
                    <a:pt x="7835" y="5738"/>
                  </a:cubicBezTo>
                  <a:cubicBezTo>
                    <a:pt x="7835" y="5760"/>
                    <a:pt x="7857" y="5782"/>
                    <a:pt x="7857" y="5805"/>
                  </a:cubicBezTo>
                  <a:cubicBezTo>
                    <a:pt x="7901" y="5871"/>
                    <a:pt x="7879" y="5959"/>
                    <a:pt x="7769" y="6003"/>
                  </a:cubicBezTo>
                  <a:cubicBezTo>
                    <a:pt x="7747" y="6003"/>
                    <a:pt x="7725" y="6003"/>
                    <a:pt x="7725" y="6047"/>
                  </a:cubicBezTo>
                  <a:cubicBezTo>
                    <a:pt x="7747" y="6069"/>
                    <a:pt x="7769" y="6069"/>
                    <a:pt x="7791" y="6069"/>
                  </a:cubicBezTo>
                  <a:cubicBezTo>
                    <a:pt x="7835" y="6114"/>
                    <a:pt x="7901" y="6136"/>
                    <a:pt x="7946" y="6158"/>
                  </a:cubicBezTo>
                  <a:cubicBezTo>
                    <a:pt x="8012" y="6202"/>
                    <a:pt x="8034" y="6268"/>
                    <a:pt x="7990" y="6356"/>
                  </a:cubicBezTo>
                  <a:cubicBezTo>
                    <a:pt x="7968" y="6378"/>
                    <a:pt x="7968" y="6400"/>
                    <a:pt x="7946" y="6422"/>
                  </a:cubicBezTo>
                  <a:cubicBezTo>
                    <a:pt x="7946" y="6511"/>
                    <a:pt x="7901" y="6599"/>
                    <a:pt x="7835" y="6665"/>
                  </a:cubicBezTo>
                  <a:cubicBezTo>
                    <a:pt x="7813" y="6709"/>
                    <a:pt x="7769" y="6754"/>
                    <a:pt x="7769" y="6820"/>
                  </a:cubicBezTo>
                  <a:cubicBezTo>
                    <a:pt x="7769" y="6842"/>
                    <a:pt x="7747" y="6886"/>
                    <a:pt x="7725" y="6908"/>
                  </a:cubicBezTo>
                  <a:cubicBezTo>
                    <a:pt x="7659" y="6974"/>
                    <a:pt x="7637" y="7018"/>
                    <a:pt x="7637" y="7107"/>
                  </a:cubicBezTo>
                  <a:cubicBezTo>
                    <a:pt x="7637" y="7129"/>
                    <a:pt x="7637" y="7151"/>
                    <a:pt x="7615" y="7173"/>
                  </a:cubicBezTo>
                  <a:cubicBezTo>
                    <a:pt x="7570" y="7195"/>
                    <a:pt x="7548" y="7239"/>
                    <a:pt x="7482" y="7261"/>
                  </a:cubicBezTo>
                  <a:cubicBezTo>
                    <a:pt x="7460" y="7217"/>
                    <a:pt x="7438" y="7195"/>
                    <a:pt x="7416" y="7173"/>
                  </a:cubicBezTo>
                  <a:cubicBezTo>
                    <a:pt x="7416" y="7166"/>
                    <a:pt x="7411" y="7163"/>
                    <a:pt x="7404" y="7163"/>
                  </a:cubicBezTo>
                  <a:cubicBezTo>
                    <a:pt x="7389" y="7163"/>
                    <a:pt x="7364" y="7173"/>
                    <a:pt x="7350" y="7173"/>
                  </a:cubicBezTo>
                  <a:cubicBezTo>
                    <a:pt x="7328" y="7195"/>
                    <a:pt x="7350" y="7217"/>
                    <a:pt x="7350" y="7239"/>
                  </a:cubicBezTo>
                  <a:cubicBezTo>
                    <a:pt x="7372" y="7239"/>
                    <a:pt x="7372" y="7239"/>
                    <a:pt x="7372" y="7261"/>
                  </a:cubicBezTo>
                  <a:cubicBezTo>
                    <a:pt x="7460" y="7305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48"/>
                  </a:cubicBezTo>
                  <a:cubicBezTo>
                    <a:pt x="7548" y="7614"/>
                    <a:pt x="7548" y="7680"/>
                    <a:pt x="7526" y="7725"/>
                  </a:cubicBezTo>
                  <a:cubicBezTo>
                    <a:pt x="7526" y="7747"/>
                    <a:pt x="7526" y="7791"/>
                    <a:pt x="7548" y="7813"/>
                  </a:cubicBezTo>
                  <a:cubicBezTo>
                    <a:pt x="7592" y="7879"/>
                    <a:pt x="7615" y="7967"/>
                    <a:pt x="7592" y="8056"/>
                  </a:cubicBezTo>
                  <a:cubicBezTo>
                    <a:pt x="7570" y="8144"/>
                    <a:pt x="7592" y="8188"/>
                    <a:pt x="7681" y="8232"/>
                  </a:cubicBezTo>
                  <a:cubicBezTo>
                    <a:pt x="7747" y="8254"/>
                    <a:pt x="7791" y="8298"/>
                    <a:pt x="7857" y="8320"/>
                  </a:cubicBezTo>
                  <a:cubicBezTo>
                    <a:pt x="7901" y="8343"/>
                    <a:pt x="7990" y="8343"/>
                    <a:pt x="8034" y="8387"/>
                  </a:cubicBezTo>
                  <a:cubicBezTo>
                    <a:pt x="8056" y="8387"/>
                    <a:pt x="8100" y="8409"/>
                    <a:pt x="8122" y="8431"/>
                  </a:cubicBezTo>
                  <a:cubicBezTo>
                    <a:pt x="8144" y="8497"/>
                    <a:pt x="8122" y="8563"/>
                    <a:pt x="8188" y="8607"/>
                  </a:cubicBezTo>
                  <a:cubicBezTo>
                    <a:pt x="8255" y="8629"/>
                    <a:pt x="8321" y="8629"/>
                    <a:pt x="8387" y="8652"/>
                  </a:cubicBezTo>
                  <a:cubicBezTo>
                    <a:pt x="8409" y="8696"/>
                    <a:pt x="8431" y="8718"/>
                    <a:pt x="8431" y="8762"/>
                  </a:cubicBezTo>
                  <a:cubicBezTo>
                    <a:pt x="8453" y="8806"/>
                    <a:pt x="8453" y="8828"/>
                    <a:pt x="8409" y="8850"/>
                  </a:cubicBezTo>
                  <a:cubicBezTo>
                    <a:pt x="8365" y="8872"/>
                    <a:pt x="8365" y="8872"/>
                    <a:pt x="8365" y="8894"/>
                  </a:cubicBezTo>
                  <a:cubicBezTo>
                    <a:pt x="8343" y="8938"/>
                    <a:pt x="8321" y="8960"/>
                    <a:pt x="8299" y="8960"/>
                  </a:cubicBezTo>
                  <a:cubicBezTo>
                    <a:pt x="8255" y="8960"/>
                    <a:pt x="8232" y="8960"/>
                    <a:pt x="8210" y="8983"/>
                  </a:cubicBezTo>
                  <a:cubicBezTo>
                    <a:pt x="8188" y="9071"/>
                    <a:pt x="8188" y="9159"/>
                    <a:pt x="8166" y="9269"/>
                  </a:cubicBezTo>
                  <a:cubicBezTo>
                    <a:pt x="8100" y="9314"/>
                    <a:pt x="8056" y="9402"/>
                    <a:pt x="8034" y="9490"/>
                  </a:cubicBezTo>
                  <a:cubicBezTo>
                    <a:pt x="8012" y="9578"/>
                    <a:pt x="7968" y="9645"/>
                    <a:pt x="7901" y="9689"/>
                  </a:cubicBezTo>
                  <a:cubicBezTo>
                    <a:pt x="7901" y="9777"/>
                    <a:pt x="7901" y="9843"/>
                    <a:pt x="7901" y="9932"/>
                  </a:cubicBezTo>
                  <a:cubicBezTo>
                    <a:pt x="7857" y="9954"/>
                    <a:pt x="7835" y="9954"/>
                    <a:pt x="7791" y="9954"/>
                  </a:cubicBezTo>
                  <a:cubicBezTo>
                    <a:pt x="7791" y="9998"/>
                    <a:pt x="7791" y="10020"/>
                    <a:pt x="7769" y="10064"/>
                  </a:cubicBezTo>
                  <a:cubicBezTo>
                    <a:pt x="7769" y="10108"/>
                    <a:pt x="7769" y="10152"/>
                    <a:pt x="7747" y="10196"/>
                  </a:cubicBezTo>
                  <a:cubicBezTo>
                    <a:pt x="7725" y="10263"/>
                    <a:pt x="7703" y="10307"/>
                    <a:pt x="7747" y="10373"/>
                  </a:cubicBezTo>
                  <a:cubicBezTo>
                    <a:pt x="7765" y="10409"/>
                    <a:pt x="7739" y="10445"/>
                    <a:pt x="7705" y="10445"/>
                  </a:cubicBezTo>
                  <a:cubicBezTo>
                    <a:pt x="7697" y="10445"/>
                    <a:pt x="7689" y="10443"/>
                    <a:pt x="7681" y="10439"/>
                  </a:cubicBezTo>
                  <a:cubicBezTo>
                    <a:pt x="7615" y="10417"/>
                    <a:pt x="7526" y="10395"/>
                    <a:pt x="7460" y="10351"/>
                  </a:cubicBezTo>
                  <a:cubicBezTo>
                    <a:pt x="7429" y="10335"/>
                    <a:pt x="7398" y="10320"/>
                    <a:pt x="7366" y="10320"/>
                  </a:cubicBezTo>
                  <a:cubicBezTo>
                    <a:pt x="7353" y="10320"/>
                    <a:pt x="7341" y="10322"/>
                    <a:pt x="7328" y="10329"/>
                  </a:cubicBezTo>
                  <a:cubicBezTo>
                    <a:pt x="7295" y="10340"/>
                    <a:pt x="7261" y="10345"/>
                    <a:pt x="7228" y="10345"/>
                  </a:cubicBezTo>
                  <a:cubicBezTo>
                    <a:pt x="7195" y="10345"/>
                    <a:pt x="7162" y="10340"/>
                    <a:pt x="7129" y="10329"/>
                  </a:cubicBezTo>
                  <a:cubicBezTo>
                    <a:pt x="7107" y="10307"/>
                    <a:pt x="7063" y="10307"/>
                    <a:pt x="7019" y="10307"/>
                  </a:cubicBezTo>
                  <a:cubicBezTo>
                    <a:pt x="6930" y="10307"/>
                    <a:pt x="6848" y="10301"/>
                    <a:pt x="6765" y="10301"/>
                  </a:cubicBezTo>
                  <a:cubicBezTo>
                    <a:pt x="6682" y="10301"/>
                    <a:pt x="6599" y="10307"/>
                    <a:pt x="6511" y="10329"/>
                  </a:cubicBezTo>
                  <a:cubicBezTo>
                    <a:pt x="6357" y="10351"/>
                    <a:pt x="6202" y="10395"/>
                    <a:pt x="6136" y="10572"/>
                  </a:cubicBezTo>
                  <a:cubicBezTo>
                    <a:pt x="6136" y="10572"/>
                    <a:pt x="6136" y="10572"/>
                    <a:pt x="6114" y="10594"/>
                  </a:cubicBezTo>
                  <a:cubicBezTo>
                    <a:pt x="6092" y="10638"/>
                    <a:pt x="6070" y="10682"/>
                    <a:pt x="6070" y="10748"/>
                  </a:cubicBezTo>
                  <a:cubicBezTo>
                    <a:pt x="6092" y="10792"/>
                    <a:pt x="6070" y="10836"/>
                    <a:pt x="6048" y="10881"/>
                  </a:cubicBezTo>
                  <a:cubicBezTo>
                    <a:pt x="6026" y="10947"/>
                    <a:pt x="6003" y="11013"/>
                    <a:pt x="5981" y="11057"/>
                  </a:cubicBezTo>
                  <a:cubicBezTo>
                    <a:pt x="5981" y="11123"/>
                    <a:pt x="6003" y="11167"/>
                    <a:pt x="6003" y="11212"/>
                  </a:cubicBezTo>
                  <a:cubicBezTo>
                    <a:pt x="6026" y="11278"/>
                    <a:pt x="5937" y="11278"/>
                    <a:pt x="5915" y="11322"/>
                  </a:cubicBezTo>
                  <a:cubicBezTo>
                    <a:pt x="5915" y="11476"/>
                    <a:pt x="5915" y="11476"/>
                    <a:pt x="5827" y="11565"/>
                  </a:cubicBezTo>
                  <a:cubicBezTo>
                    <a:pt x="5783" y="11587"/>
                    <a:pt x="5739" y="11609"/>
                    <a:pt x="5694" y="11653"/>
                  </a:cubicBezTo>
                  <a:cubicBezTo>
                    <a:pt x="5672" y="11675"/>
                    <a:pt x="5650" y="11697"/>
                    <a:pt x="5628" y="11741"/>
                  </a:cubicBezTo>
                  <a:cubicBezTo>
                    <a:pt x="5606" y="11785"/>
                    <a:pt x="5562" y="11830"/>
                    <a:pt x="5518" y="11852"/>
                  </a:cubicBezTo>
                  <a:cubicBezTo>
                    <a:pt x="5452" y="11896"/>
                    <a:pt x="5386" y="11962"/>
                    <a:pt x="5363" y="12028"/>
                  </a:cubicBezTo>
                  <a:cubicBezTo>
                    <a:pt x="5319" y="12094"/>
                    <a:pt x="5253" y="12139"/>
                    <a:pt x="5165" y="12161"/>
                  </a:cubicBezTo>
                  <a:cubicBezTo>
                    <a:pt x="5077" y="12161"/>
                    <a:pt x="4988" y="12205"/>
                    <a:pt x="4922" y="12249"/>
                  </a:cubicBezTo>
                  <a:cubicBezTo>
                    <a:pt x="4878" y="12315"/>
                    <a:pt x="4812" y="12337"/>
                    <a:pt x="4723" y="12337"/>
                  </a:cubicBezTo>
                  <a:lnTo>
                    <a:pt x="4635" y="12337"/>
                  </a:lnTo>
                  <a:cubicBezTo>
                    <a:pt x="4591" y="12337"/>
                    <a:pt x="4569" y="12315"/>
                    <a:pt x="4547" y="12293"/>
                  </a:cubicBezTo>
                  <a:cubicBezTo>
                    <a:pt x="4547" y="12359"/>
                    <a:pt x="4547" y="12403"/>
                    <a:pt x="4547" y="12447"/>
                  </a:cubicBezTo>
                  <a:cubicBezTo>
                    <a:pt x="4547" y="12580"/>
                    <a:pt x="4525" y="12580"/>
                    <a:pt x="4392" y="12646"/>
                  </a:cubicBezTo>
                  <a:lnTo>
                    <a:pt x="4370" y="12646"/>
                  </a:lnTo>
                  <a:cubicBezTo>
                    <a:pt x="4370" y="12668"/>
                    <a:pt x="4348" y="12668"/>
                    <a:pt x="4348" y="12690"/>
                  </a:cubicBezTo>
                  <a:cubicBezTo>
                    <a:pt x="4348" y="12690"/>
                    <a:pt x="4348" y="12712"/>
                    <a:pt x="4348" y="12734"/>
                  </a:cubicBezTo>
                  <a:cubicBezTo>
                    <a:pt x="4326" y="12734"/>
                    <a:pt x="4304" y="12756"/>
                    <a:pt x="4282" y="12756"/>
                  </a:cubicBezTo>
                  <a:cubicBezTo>
                    <a:pt x="4260" y="12756"/>
                    <a:pt x="4238" y="12734"/>
                    <a:pt x="4238" y="12734"/>
                  </a:cubicBezTo>
                  <a:cubicBezTo>
                    <a:pt x="4216" y="12646"/>
                    <a:pt x="4194" y="12558"/>
                    <a:pt x="4216" y="12470"/>
                  </a:cubicBezTo>
                  <a:cubicBezTo>
                    <a:pt x="4260" y="12425"/>
                    <a:pt x="4304" y="12403"/>
                    <a:pt x="4326" y="12381"/>
                  </a:cubicBezTo>
                  <a:cubicBezTo>
                    <a:pt x="4392" y="12315"/>
                    <a:pt x="4459" y="12249"/>
                    <a:pt x="4503" y="12183"/>
                  </a:cubicBezTo>
                  <a:cubicBezTo>
                    <a:pt x="4569" y="12116"/>
                    <a:pt x="4591" y="12028"/>
                    <a:pt x="4525" y="11940"/>
                  </a:cubicBezTo>
                  <a:cubicBezTo>
                    <a:pt x="4503" y="11940"/>
                    <a:pt x="4503" y="11896"/>
                    <a:pt x="4547" y="11874"/>
                  </a:cubicBezTo>
                  <a:cubicBezTo>
                    <a:pt x="4569" y="11874"/>
                    <a:pt x="4591" y="11852"/>
                    <a:pt x="4613" y="11852"/>
                  </a:cubicBezTo>
                  <a:cubicBezTo>
                    <a:pt x="4679" y="11807"/>
                    <a:pt x="4768" y="11763"/>
                    <a:pt x="4790" y="11675"/>
                  </a:cubicBezTo>
                  <a:cubicBezTo>
                    <a:pt x="4834" y="11565"/>
                    <a:pt x="4878" y="11476"/>
                    <a:pt x="4944" y="11388"/>
                  </a:cubicBezTo>
                  <a:cubicBezTo>
                    <a:pt x="4988" y="11344"/>
                    <a:pt x="5010" y="11322"/>
                    <a:pt x="5032" y="11278"/>
                  </a:cubicBezTo>
                  <a:cubicBezTo>
                    <a:pt x="5077" y="11145"/>
                    <a:pt x="5077" y="11145"/>
                    <a:pt x="5187" y="11079"/>
                  </a:cubicBezTo>
                  <a:cubicBezTo>
                    <a:pt x="5209" y="11013"/>
                    <a:pt x="5231" y="10947"/>
                    <a:pt x="5253" y="10903"/>
                  </a:cubicBezTo>
                  <a:cubicBezTo>
                    <a:pt x="5297" y="10836"/>
                    <a:pt x="5341" y="10748"/>
                    <a:pt x="5363" y="10660"/>
                  </a:cubicBezTo>
                  <a:cubicBezTo>
                    <a:pt x="5386" y="10616"/>
                    <a:pt x="5408" y="10572"/>
                    <a:pt x="5430" y="10549"/>
                  </a:cubicBezTo>
                  <a:cubicBezTo>
                    <a:pt x="5496" y="10483"/>
                    <a:pt x="5562" y="10395"/>
                    <a:pt x="5606" y="10307"/>
                  </a:cubicBezTo>
                  <a:cubicBezTo>
                    <a:pt x="5661" y="10234"/>
                    <a:pt x="5731" y="10191"/>
                    <a:pt x="5804" y="10191"/>
                  </a:cubicBezTo>
                  <a:cubicBezTo>
                    <a:pt x="5819" y="10191"/>
                    <a:pt x="5834" y="10193"/>
                    <a:pt x="5849" y="10196"/>
                  </a:cubicBezTo>
                  <a:cubicBezTo>
                    <a:pt x="5871" y="10196"/>
                    <a:pt x="5871" y="10174"/>
                    <a:pt x="5893" y="10174"/>
                  </a:cubicBezTo>
                  <a:cubicBezTo>
                    <a:pt x="5893" y="10152"/>
                    <a:pt x="5871" y="10130"/>
                    <a:pt x="5893" y="10108"/>
                  </a:cubicBezTo>
                  <a:cubicBezTo>
                    <a:pt x="5915" y="10064"/>
                    <a:pt x="5937" y="10020"/>
                    <a:pt x="5959" y="9976"/>
                  </a:cubicBezTo>
                  <a:cubicBezTo>
                    <a:pt x="5959" y="9954"/>
                    <a:pt x="5981" y="9954"/>
                    <a:pt x="6003" y="9932"/>
                  </a:cubicBezTo>
                  <a:cubicBezTo>
                    <a:pt x="6003" y="9932"/>
                    <a:pt x="6026" y="9954"/>
                    <a:pt x="6026" y="9954"/>
                  </a:cubicBezTo>
                  <a:cubicBezTo>
                    <a:pt x="6048" y="9976"/>
                    <a:pt x="6048" y="9976"/>
                    <a:pt x="6070" y="9976"/>
                  </a:cubicBezTo>
                  <a:cubicBezTo>
                    <a:pt x="6070" y="9954"/>
                    <a:pt x="6092" y="9932"/>
                    <a:pt x="6070" y="9932"/>
                  </a:cubicBezTo>
                  <a:cubicBezTo>
                    <a:pt x="6070" y="9909"/>
                    <a:pt x="6048" y="9887"/>
                    <a:pt x="6026" y="9843"/>
                  </a:cubicBezTo>
                  <a:cubicBezTo>
                    <a:pt x="6026" y="9821"/>
                    <a:pt x="6048" y="9777"/>
                    <a:pt x="6026" y="9733"/>
                  </a:cubicBezTo>
                  <a:cubicBezTo>
                    <a:pt x="6026" y="9711"/>
                    <a:pt x="6026" y="9689"/>
                    <a:pt x="6003" y="9667"/>
                  </a:cubicBezTo>
                  <a:cubicBezTo>
                    <a:pt x="5981" y="9645"/>
                    <a:pt x="5937" y="9645"/>
                    <a:pt x="5937" y="9601"/>
                  </a:cubicBezTo>
                  <a:cubicBezTo>
                    <a:pt x="5937" y="9578"/>
                    <a:pt x="5915" y="9534"/>
                    <a:pt x="5915" y="9512"/>
                  </a:cubicBezTo>
                  <a:cubicBezTo>
                    <a:pt x="5937" y="9490"/>
                    <a:pt x="5981" y="9446"/>
                    <a:pt x="6003" y="9424"/>
                  </a:cubicBezTo>
                  <a:cubicBezTo>
                    <a:pt x="6048" y="9380"/>
                    <a:pt x="6048" y="9336"/>
                    <a:pt x="6048" y="9292"/>
                  </a:cubicBezTo>
                  <a:cubicBezTo>
                    <a:pt x="6070" y="9225"/>
                    <a:pt x="6114" y="9203"/>
                    <a:pt x="6180" y="9181"/>
                  </a:cubicBezTo>
                  <a:cubicBezTo>
                    <a:pt x="6268" y="9159"/>
                    <a:pt x="6312" y="9093"/>
                    <a:pt x="6290" y="9005"/>
                  </a:cubicBezTo>
                  <a:cubicBezTo>
                    <a:pt x="6290" y="8983"/>
                    <a:pt x="6290" y="8960"/>
                    <a:pt x="6290" y="8960"/>
                  </a:cubicBezTo>
                  <a:cubicBezTo>
                    <a:pt x="6334" y="8850"/>
                    <a:pt x="6401" y="8762"/>
                    <a:pt x="6445" y="8674"/>
                  </a:cubicBezTo>
                  <a:cubicBezTo>
                    <a:pt x="6467" y="8629"/>
                    <a:pt x="6467" y="8585"/>
                    <a:pt x="6445" y="8541"/>
                  </a:cubicBezTo>
                  <a:cubicBezTo>
                    <a:pt x="6423" y="8519"/>
                    <a:pt x="6423" y="8497"/>
                    <a:pt x="6423" y="8475"/>
                  </a:cubicBezTo>
                  <a:cubicBezTo>
                    <a:pt x="6423" y="8431"/>
                    <a:pt x="6445" y="8409"/>
                    <a:pt x="6445" y="8365"/>
                  </a:cubicBezTo>
                  <a:cubicBezTo>
                    <a:pt x="6379" y="8320"/>
                    <a:pt x="6334" y="8276"/>
                    <a:pt x="6312" y="8210"/>
                  </a:cubicBezTo>
                  <a:cubicBezTo>
                    <a:pt x="6312" y="8166"/>
                    <a:pt x="6334" y="8144"/>
                    <a:pt x="6357" y="8144"/>
                  </a:cubicBezTo>
                  <a:cubicBezTo>
                    <a:pt x="6367" y="8139"/>
                    <a:pt x="6377" y="8137"/>
                    <a:pt x="6387" y="8137"/>
                  </a:cubicBezTo>
                  <a:cubicBezTo>
                    <a:pt x="6404" y="8137"/>
                    <a:pt x="6422" y="8142"/>
                    <a:pt x="6440" y="8142"/>
                  </a:cubicBezTo>
                  <a:cubicBezTo>
                    <a:pt x="6456" y="8142"/>
                    <a:pt x="6473" y="8138"/>
                    <a:pt x="6489" y="8122"/>
                  </a:cubicBezTo>
                  <a:lnTo>
                    <a:pt x="6511" y="8122"/>
                  </a:lnTo>
                  <a:cubicBezTo>
                    <a:pt x="6489" y="8034"/>
                    <a:pt x="6533" y="7989"/>
                    <a:pt x="6599" y="7945"/>
                  </a:cubicBezTo>
                  <a:cubicBezTo>
                    <a:pt x="6612" y="7919"/>
                    <a:pt x="6633" y="7909"/>
                    <a:pt x="6661" y="7909"/>
                  </a:cubicBezTo>
                  <a:cubicBezTo>
                    <a:pt x="6681" y="7909"/>
                    <a:pt x="6704" y="7914"/>
                    <a:pt x="6732" y="7923"/>
                  </a:cubicBezTo>
                  <a:cubicBezTo>
                    <a:pt x="6754" y="7923"/>
                    <a:pt x="6776" y="7901"/>
                    <a:pt x="6798" y="7857"/>
                  </a:cubicBezTo>
                  <a:cubicBezTo>
                    <a:pt x="6776" y="7813"/>
                    <a:pt x="6754" y="7769"/>
                    <a:pt x="6754" y="7725"/>
                  </a:cubicBezTo>
                  <a:cubicBezTo>
                    <a:pt x="6732" y="7703"/>
                    <a:pt x="6732" y="7703"/>
                    <a:pt x="6710" y="7703"/>
                  </a:cubicBezTo>
                  <a:cubicBezTo>
                    <a:pt x="6621" y="7680"/>
                    <a:pt x="6555" y="7636"/>
                    <a:pt x="6577" y="7526"/>
                  </a:cubicBezTo>
                  <a:cubicBezTo>
                    <a:pt x="6577" y="7482"/>
                    <a:pt x="6555" y="7438"/>
                    <a:pt x="6511" y="7438"/>
                  </a:cubicBezTo>
                  <a:cubicBezTo>
                    <a:pt x="6489" y="7416"/>
                    <a:pt x="6467" y="7416"/>
                    <a:pt x="6445" y="7394"/>
                  </a:cubicBezTo>
                  <a:cubicBezTo>
                    <a:pt x="6401" y="7371"/>
                    <a:pt x="6357" y="7349"/>
                    <a:pt x="6312" y="7349"/>
                  </a:cubicBezTo>
                  <a:cubicBezTo>
                    <a:pt x="6298" y="7357"/>
                    <a:pt x="6283" y="7359"/>
                    <a:pt x="6269" y="7359"/>
                  </a:cubicBezTo>
                  <a:cubicBezTo>
                    <a:pt x="6241" y="7359"/>
                    <a:pt x="6217" y="7349"/>
                    <a:pt x="6202" y="7349"/>
                  </a:cubicBezTo>
                  <a:cubicBezTo>
                    <a:pt x="6158" y="7327"/>
                    <a:pt x="6092" y="7305"/>
                    <a:pt x="6070" y="7261"/>
                  </a:cubicBezTo>
                  <a:cubicBezTo>
                    <a:pt x="5937" y="7173"/>
                    <a:pt x="5805" y="7107"/>
                    <a:pt x="5672" y="7040"/>
                  </a:cubicBezTo>
                  <a:cubicBezTo>
                    <a:pt x="5584" y="6996"/>
                    <a:pt x="5452" y="6974"/>
                    <a:pt x="5363" y="6930"/>
                  </a:cubicBezTo>
                  <a:lnTo>
                    <a:pt x="5275" y="6930"/>
                  </a:lnTo>
                  <a:cubicBezTo>
                    <a:pt x="5231" y="6930"/>
                    <a:pt x="5187" y="6952"/>
                    <a:pt x="5187" y="7018"/>
                  </a:cubicBezTo>
                  <a:cubicBezTo>
                    <a:pt x="5209" y="7040"/>
                    <a:pt x="5209" y="7063"/>
                    <a:pt x="5209" y="7107"/>
                  </a:cubicBezTo>
                  <a:cubicBezTo>
                    <a:pt x="5231" y="7129"/>
                    <a:pt x="5231" y="7151"/>
                    <a:pt x="5209" y="7173"/>
                  </a:cubicBezTo>
                  <a:cubicBezTo>
                    <a:pt x="5187" y="7195"/>
                    <a:pt x="5209" y="7239"/>
                    <a:pt x="5209" y="7261"/>
                  </a:cubicBezTo>
                  <a:cubicBezTo>
                    <a:pt x="5231" y="7305"/>
                    <a:pt x="5231" y="7371"/>
                    <a:pt x="5231" y="7416"/>
                  </a:cubicBezTo>
                  <a:cubicBezTo>
                    <a:pt x="5209" y="7482"/>
                    <a:pt x="5209" y="7570"/>
                    <a:pt x="5187" y="7636"/>
                  </a:cubicBezTo>
                  <a:cubicBezTo>
                    <a:pt x="5121" y="7703"/>
                    <a:pt x="5054" y="7769"/>
                    <a:pt x="4966" y="7835"/>
                  </a:cubicBezTo>
                  <a:cubicBezTo>
                    <a:pt x="4922" y="7879"/>
                    <a:pt x="4900" y="7923"/>
                    <a:pt x="4922" y="7989"/>
                  </a:cubicBezTo>
                  <a:cubicBezTo>
                    <a:pt x="4922" y="8012"/>
                    <a:pt x="4944" y="8012"/>
                    <a:pt x="4944" y="8034"/>
                  </a:cubicBezTo>
                  <a:cubicBezTo>
                    <a:pt x="4966" y="8100"/>
                    <a:pt x="4944" y="8166"/>
                    <a:pt x="4900" y="8210"/>
                  </a:cubicBezTo>
                  <a:cubicBezTo>
                    <a:pt x="4856" y="8254"/>
                    <a:pt x="4834" y="8298"/>
                    <a:pt x="4790" y="8343"/>
                  </a:cubicBezTo>
                  <a:cubicBezTo>
                    <a:pt x="4768" y="8409"/>
                    <a:pt x="4723" y="8475"/>
                    <a:pt x="4679" y="8519"/>
                  </a:cubicBezTo>
                  <a:cubicBezTo>
                    <a:pt x="4657" y="8541"/>
                    <a:pt x="4635" y="8585"/>
                    <a:pt x="4635" y="8607"/>
                  </a:cubicBezTo>
                  <a:cubicBezTo>
                    <a:pt x="4613" y="8696"/>
                    <a:pt x="4569" y="8784"/>
                    <a:pt x="4613" y="8872"/>
                  </a:cubicBezTo>
                  <a:cubicBezTo>
                    <a:pt x="4613" y="8872"/>
                    <a:pt x="4613" y="8894"/>
                    <a:pt x="4613" y="8916"/>
                  </a:cubicBezTo>
                  <a:cubicBezTo>
                    <a:pt x="4569" y="8938"/>
                    <a:pt x="4525" y="8938"/>
                    <a:pt x="4481" y="8960"/>
                  </a:cubicBezTo>
                  <a:cubicBezTo>
                    <a:pt x="4420" y="8997"/>
                    <a:pt x="4366" y="9013"/>
                    <a:pt x="4311" y="9013"/>
                  </a:cubicBezTo>
                  <a:cubicBezTo>
                    <a:pt x="4266" y="9013"/>
                    <a:pt x="4221" y="9002"/>
                    <a:pt x="4172" y="8983"/>
                  </a:cubicBezTo>
                  <a:cubicBezTo>
                    <a:pt x="4128" y="8983"/>
                    <a:pt x="4105" y="8960"/>
                    <a:pt x="4061" y="8938"/>
                  </a:cubicBezTo>
                  <a:cubicBezTo>
                    <a:pt x="3982" y="8891"/>
                    <a:pt x="3902" y="8854"/>
                    <a:pt x="3814" y="8854"/>
                  </a:cubicBezTo>
                  <a:cubicBezTo>
                    <a:pt x="3780" y="8854"/>
                    <a:pt x="3745" y="8860"/>
                    <a:pt x="3708" y="8872"/>
                  </a:cubicBezTo>
                  <a:cubicBezTo>
                    <a:pt x="3686" y="8872"/>
                    <a:pt x="3642" y="8850"/>
                    <a:pt x="3598" y="8850"/>
                  </a:cubicBezTo>
                  <a:cubicBezTo>
                    <a:pt x="3576" y="8850"/>
                    <a:pt x="3554" y="8828"/>
                    <a:pt x="3532" y="8828"/>
                  </a:cubicBezTo>
                  <a:cubicBezTo>
                    <a:pt x="3519" y="8822"/>
                    <a:pt x="3508" y="8819"/>
                    <a:pt x="3498" y="8819"/>
                  </a:cubicBezTo>
                  <a:cubicBezTo>
                    <a:pt x="3475" y="8819"/>
                    <a:pt x="3459" y="8835"/>
                    <a:pt x="3443" y="8850"/>
                  </a:cubicBezTo>
                  <a:cubicBezTo>
                    <a:pt x="3399" y="8894"/>
                    <a:pt x="3355" y="8960"/>
                    <a:pt x="3355" y="9049"/>
                  </a:cubicBezTo>
                  <a:cubicBezTo>
                    <a:pt x="3355" y="9115"/>
                    <a:pt x="3355" y="9159"/>
                    <a:pt x="3355" y="9225"/>
                  </a:cubicBezTo>
                  <a:cubicBezTo>
                    <a:pt x="3355" y="9336"/>
                    <a:pt x="3399" y="9402"/>
                    <a:pt x="3488" y="9446"/>
                  </a:cubicBezTo>
                  <a:cubicBezTo>
                    <a:pt x="3532" y="9468"/>
                    <a:pt x="3576" y="9490"/>
                    <a:pt x="3598" y="9512"/>
                  </a:cubicBezTo>
                  <a:cubicBezTo>
                    <a:pt x="3642" y="9534"/>
                    <a:pt x="3664" y="9534"/>
                    <a:pt x="3708" y="9556"/>
                  </a:cubicBezTo>
                  <a:cubicBezTo>
                    <a:pt x="3797" y="9623"/>
                    <a:pt x="3797" y="9667"/>
                    <a:pt x="3752" y="9733"/>
                  </a:cubicBezTo>
                  <a:cubicBezTo>
                    <a:pt x="3730" y="9777"/>
                    <a:pt x="3708" y="9799"/>
                    <a:pt x="3686" y="9821"/>
                  </a:cubicBezTo>
                  <a:cubicBezTo>
                    <a:pt x="3642" y="9887"/>
                    <a:pt x="3642" y="9932"/>
                    <a:pt x="3686" y="9998"/>
                  </a:cubicBezTo>
                  <a:cubicBezTo>
                    <a:pt x="3686" y="10020"/>
                    <a:pt x="3708" y="10042"/>
                    <a:pt x="3730" y="10064"/>
                  </a:cubicBezTo>
                  <a:cubicBezTo>
                    <a:pt x="3708" y="10086"/>
                    <a:pt x="3708" y="10086"/>
                    <a:pt x="3708" y="10108"/>
                  </a:cubicBezTo>
                  <a:cubicBezTo>
                    <a:pt x="3664" y="10108"/>
                    <a:pt x="3620" y="10130"/>
                    <a:pt x="3620" y="10196"/>
                  </a:cubicBezTo>
                  <a:cubicBezTo>
                    <a:pt x="3620" y="10218"/>
                    <a:pt x="3576" y="10241"/>
                    <a:pt x="3554" y="10241"/>
                  </a:cubicBezTo>
                  <a:cubicBezTo>
                    <a:pt x="3510" y="10241"/>
                    <a:pt x="3488" y="10218"/>
                    <a:pt x="3443" y="10218"/>
                  </a:cubicBezTo>
                  <a:cubicBezTo>
                    <a:pt x="3443" y="10263"/>
                    <a:pt x="3465" y="10285"/>
                    <a:pt x="3488" y="10307"/>
                  </a:cubicBezTo>
                  <a:cubicBezTo>
                    <a:pt x="3488" y="10373"/>
                    <a:pt x="3488" y="10439"/>
                    <a:pt x="3443" y="10483"/>
                  </a:cubicBezTo>
                  <a:cubicBezTo>
                    <a:pt x="3421" y="10549"/>
                    <a:pt x="3399" y="10594"/>
                    <a:pt x="3421" y="10660"/>
                  </a:cubicBezTo>
                  <a:cubicBezTo>
                    <a:pt x="3421" y="10704"/>
                    <a:pt x="3399" y="10726"/>
                    <a:pt x="3355" y="10748"/>
                  </a:cubicBezTo>
                  <a:cubicBezTo>
                    <a:pt x="3333" y="10770"/>
                    <a:pt x="3311" y="10770"/>
                    <a:pt x="3289" y="10770"/>
                  </a:cubicBezTo>
                  <a:cubicBezTo>
                    <a:pt x="3267" y="10770"/>
                    <a:pt x="3267" y="10792"/>
                    <a:pt x="3267" y="10792"/>
                  </a:cubicBezTo>
                  <a:cubicBezTo>
                    <a:pt x="3289" y="10814"/>
                    <a:pt x="3289" y="10836"/>
                    <a:pt x="3311" y="10858"/>
                  </a:cubicBezTo>
                  <a:cubicBezTo>
                    <a:pt x="3275" y="10913"/>
                    <a:pt x="3238" y="10952"/>
                    <a:pt x="3177" y="10952"/>
                  </a:cubicBezTo>
                  <a:cubicBezTo>
                    <a:pt x="3164" y="10952"/>
                    <a:pt x="3150" y="10951"/>
                    <a:pt x="3134" y="10947"/>
                  </a:cubicBezTo>
                  <a:cubicBezTo>
                    <a:pt x="3090" y="10947"/>
                    <a:pt x="3046" y="10969"/>
                    <a:pt x="3024" y="11013"/>
                  </a:cubicBezTo>
                  <a:cubicBezTo>
                    <a:pt x="3002" y="11035"/>
                    <a:pt x="2980" y="11079"/>
                    <a:pt x="2958" y="11101"/>
                  </a:cubicBezTo>
                  <a:cubicBezTo>
                    <a:pt x="2936" y="11167"/>
                    <a:pt x="2914" y="11234"/>
                    <a:pt x="2892" y="11278"/>
                  </a:cubicBezTo>
                  <a:cubicBezTo>
                    <a:pt x="2825" y="11322"/>
                    <a:pt x="2759" y="11344"/>
                    <a:pt x="2715" y="11432"/>
                  </a:cubicBezTo>
                  <a:cubicBezTo>
                    <a:pt x="2693" y="11454"/>
                    <a:pt x="2671" y="11454"/>
                    <a:pt x="2649" y="11476"/>
                  </a:cubicBezTo>
                  <a:cubicBezTo>
                    <a:pt x="2627" y="11476"/>
                    <a:pt x="2583" y="11476"/>
                    <a:pt x="2583" y="11498"/>
                  </a:cubicBezTo>
                  <a:cubicBezTo>
                    <a:pt x="2649" y="11697"/>
                    <a:pt x="2605" y="11874"/>
                    <a:pt x="2627" y="12072"/>
                  </a:cubicBezTo>
                  <a:cubicBezTo>
                    <a:pt x="2583" y="12094"/>
                    <a:pt x="2561" y="12094"/>
                    <a:pt x="2539" y="12094"/>
                  </a:cubicBezTo>
                  <a:cubicBezTo>
                    <a:pt x="2516" y="12116"/>
                    <a:pt x="2472" y="12116"/>
                    <a:pt x="2472" y="12139"/>
                  </a:cubicBezTo>
                  <a:cubicBezTo>
                    <a:pt x="2428" y="12183"/>
                    <a:pt x="2362" y="12249"/>
                    <a:pt x="2362" y="12337"/>
                  </a:cubicBezTo>
                  <a:cubicBezTo>
                    <a:pt x="2384" y="12425"/>
                    <a:pt x="2340" y="12470"/>
                    <a:pt x="2252" y="12492"/>
                  </a:cubicBezTo>
                  <a:cubicBezTo>
                    <a:pt x="2208" y="12503"/>
                    <a:pt x="2169" y="12508"/>
                    <a:pt x="2130" y="12508"/>
                  </a:cubicBezTo>
                  <a:cubicBezTo>
                    <a:pt x="2092" y="12508"/>
                    <a:pt x="2053" y="12503"/>
                    <a:pt x="2009" y="12492"/>
                  </a:cubicBezTo>
                  <a:cubicBezTo>
                    <a:pt x="1994" y="12492"/>
                    <a:pt x="1970" y="12482"/>
                    <a:pt x="1948" y="12482"/>
                  </a:cubicBezTo>
                  <a:cubicBezTo>
                    <a:pt x="1938" y="12482"/>
                    <a:pt x="1928" y="12484"/>
                    <a:pt x="1921" y="12492"/>
                  </a:cubicBezTo>
                  <a:cubicBezTo>
                    <a:pt x="1899" y="12536"/>
                    <a:pt x="1921" y="12558"/>
                    <a:pt x="1943" y="12580"/>
                  </a:cubicBezTo>
                  <a:cubicBezTo>
                    <a:pt x="1965" y="12580"/>
                    <a:pt x="1965" y="12602"/>
                    <a:pt x="1965" y="12602"/>
                  </a:cubicBezTo>
                  <a:cubicBezTo>
                    <a:pt x="2009" y="12668"/>
                    <a:pt x="2009" y="12690"/>
                    <a:pt x="1943" y="12734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2999"/>
                    <a:pt x="1744" y="13021"/>
                  </a:cubicBezTo>
                  <a:cubicBezTo>
                    <a:pt x="1744" y="13087"/>
                    <a:pt x="1722" y="13132"/>
                    <a:pt x="1722" y="13198"/>
                  </a:cubicBezTo>
                  <a:cubicBezTo>
                    <a:pt x="1700" y="13220"/>
                    <a:pt x="1700" y="13242"/>
                    <a:pt x="1678" y="13264"/>
                  </a:cubicBezTo>
                  <a:cubicBezTo>
                    <a:pt x="1656" y="13308"/>
                    <a:pt x="1634" y="13352"/>
                    <a:pt x="1656" y="13419"/>
                  </a:cubicBezTo>
                  <a:cubicBezTo>
                    <a:pt x="1656" y="13419"/>
                    <a:pt x="1656" y="13441"/>
                    <a:pt x="1634" y="13463"/>
                  </a:cubicBezTo>
                  <a:cubicBezTo>
                    <a:pt x="1612" y="13529"/>
                    <a:pt x="1567" y="13617"/>
                    <a:pt x="1567" y="13705"/>
                  </a:cubicBezTo>
                  <a:cubicBezTo>
                    <a:pt x="1567" y="13705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16"/>
                    <a:pt x="1523" y="13838"/>
                    <a:pt x="1545" y="13860"/>
                  </a:cubicBezTo>
                  <a:cubicBezTo>
                    <a:pt x="1567" y="13904"/>
                    <a:pt x="1545" y="13948"/>
                    <a:pt x="1523" y="13992"/>
                  </a:cubicBezTo>
                  <a:cubicBezTo>
                    <a:pt x="1479" y="14036"/>
                    <a:pt x="1457" y="14103"/>
                    <a:pt x="1479" y="14169"/>
                  </a:cubicBezTo>
                  <a:cubicBezTo>
                    <a:pt x="1501" y="14191"/>
                    <a:pt x="1479" y="14213"/>
                    <a:pt x="1435" y="14235"/>
                  </a:cubicBezTo>
                  <a:cubicBezTo>
                    <a:pt x="1391" y="14257"/>
                    <a:pt x="1325" y="14301"/>
                    <a:pt x="1281" y="14323"/>
                  </a:cubicBezTo>
                  <a:cubicBezTo>
                    <a:pt x="1214" y="14368"/>
                    <a:pt x="1148" y="14434"/>
                    <a:pt x="1060" y="14456"/>
                  </a:cubicBezTo>
                  <a:lnTo>
                    <a:pt x="1038" y="14456"/>
                  </a:lnTo>
                  <a:cubicBezTo>
                    <a:pt x="1060" y="14478"/>
                    <a:pt x="1060" y="14500"/>
                    <a:pt x="1082" y="14500"/>
                  </a:cubicBezTo>
                  <a:cubicBezTo>
                    <a:pt x="1148" y="14544"/>
                    <a:pt x="1170" y="14588"/>
                    <a:pt x="1192" y="14654"/>
                  </a:cubicBezTo>
                  <a:cubicBezTo>
                    <a:pt x="1192" y="14721"/>
                    <a:pt x="1214" y="14809"/>
                    <a:pt x="1236" y="14853"/>
                  </a:cubicBezTo>
                  <a:cubicBezTo>
                    <a:pt x="1281" y="14897"/>
                    <a:pt x="1347" y="14919"/>
                    <a:pt x="1413" y="14963"/>
                  </a:cubicBezTo>
                  <a:cubicBezTo>
                    <a:pt x="1457" y="14985"/>
                    <a:pt x="1479" y="15008"/>
                    <a:pt x="1479" y="15052"/>
                  </a:cubicBezTo>
                  <a:cubicBezTo>
                    <a:pt x="1479" y="15074"/>
                    <a:pt x="1479" y="15096"/>
                    <a:pt x="1523" y="15096"/>
                  </a:cubicBezTo>
                  <a:cubicBezTo>
                    <a:pt x="1545" y="15074"/>
                    <a:pt x="1567" y="15052"/>
                    <a:pt x="1590" y="15030"/>
                  </a:cubicBezTo>
                  <a:cubicBezTo>
                    <a:pt x="1638" y="14993"/>
                    <a:pt x="1680" y="14977"/>
                    <a:pt x="1719" y="14977"/>
                  </a:cubicBezTo>
                  <a:cubicBezTo>
                    <a:pt x="1751" y="14977"/>
                    <a:pt x="1780" y="14988"/>
                    <a:pt x="1810" y="15008"/>
                  </a:cubicBezTo>
                  <a:cubicBezTo>
                    <a:pt x="1876" y="15052"/>
                    <a:pt x="1943" y="15096"/>
                    <a:pt x="2009" y="15140"/>
                  </a:cubicBezTo>
                  <a:cubicBezTo>
                    <a:pt x="2051" y="15112"/>
                    <a:pt x="2084" y="15084"/>
                    <a:pt x="2119" y="15084"/>
                  </a:cubicBezTo>
                  <a:cubicBezTo>
                    <a:pt x="2140" y="15084"/>
                    <a:pt x="2161" y="15094"/>
                    <a:pt x="2185" y="15118"/>
                  </a:cubicBezTo>
                  <a:cubicBezTo>
                    <a:pt x="2235" y="15148"/>
                    <a:pt x="2290" y="15160"/>
                    <a:pt x="2344" y="15160"/>
                  </a:cubicBezTo>
                  <a:cubicBezTo>
                    <a:pt x="2411" y="15160"/>
                    <a:pt x="2478" y="15142"/>
                    <a:pt x="2539" y="15118"/>
                  </a:cubicBezTo>
                  <a:cubicBezTo>
                    <a:pt x="2572" y="15096"/>
                    <a:pt x="2599" y="15085"/>
                    <a:pt x="2627" y="15085"/>
                  </a:cubicBezTo>
                  <a:cubicBezTo>
                    <a:pt x="2654" y="15085"/>
                    <a:pt x="2682" y="15096"/>
                    <a:pt x="2715" y="15118"/>
                  </a:cubicBezTo>
                  <a:cubicBezTo>
                    <a:pt x="2730" y="15133"/>
                    <a:pt x="2745" y="15140"/>
                    <a:pt x="2758" y="15140"/>
                  </a:cubicBezTo>
                  <a:cubicBezTo>
                    <a:pt x="2786" y="15140"/>
                    <a:pt x="2811" y="15111"/>
                    <a:pt x="2825" y="15052"/>
                  </a:cubicBezTo>
                  <a:cubicBezTo>
                    <a:pt x="2825" y="14985"/>
                    <a:pt x="2848" y="14919"/>
                    <a:pt x="2892" y="14875"/>
                  </a:cubicBezTo>
                  <a:cubicBezTo>
                    <a:pt x="2914" y="14809"/>
                    <a:pt x="2980" y="14743"/>
                    <a:pt x="2980" y="14676"/>
                  </a:cubicBezTo>
                  <a:cubicBezTo>
                    <a:pt x="2980" y="14654"/>
                    <a:pt x="3002" y="14654"/>
                    <a:pt x="3002" y="14654"/>
                  </a:cubicBezTo>
                  <a:cubicBezTo>
                    <a:pt x="3046" y="14632"/>
                    <a:pt x="3046" y="14588"/>
                    <a:pt x="3046" y="14566"/>
                  </a:cubicBezTo>
                  <a:cubicBezTo>
                    <a:pt x="3046" y="14544"/>
                    <a:pt x="3046" y="14500"/>
                    <a:pt x="3046" y="14500"/>
                  </a:cubicBezTo>
                  <a:cubicBezTo>
                    <a:pt x="3112" y="14434"/>
                    <a:pt x="3156" y="14390"/>
                    <a:pt x="3201" y="14345"/>
                  </a:cubicBezTo>
                  <a:cubicBezTo>
                    <a:pt x="3245" y="14323"/>
                    <a:pt x="3245" y="14301"/>
                    <a:pt x="3223" y="14279"/>
                  </a:cubicBezTo>
                  <a:cubicBezTo>
                    <a:pt x="3216" y="14273"/>
                    <a:pt x="3210" y="14270"/>
                    <a:pt x="3203" y="14270"/>
                  </a:cubicBezTo>
                  <a:cubicBezTo>
                    <a:pt x="3188" y="14270"/>
                    <a:pt x="3172" y="14286"/>
                    <a:pt x="3156" y="14301"/>
                  </a:cubicBezTo>
                  <a:cubicBezTo>
                    <a:pt x="3134" y="14301"/>
                    <a:pt x="3134" y="14301"/>
                    <a:pt x="3134" y="14323"/>
                  </a:cubicBezTo>
                  <a:cubicBezTo>
                    <a:pt x="3123" y="14334"/>
                    <a:pt x="3112" y="14340"/>
                    <a:pt x="3099" y="14340"/>
                  </a:cubicBezTo>
                  <a:cubicBezTo>
                    <a:pt x="3085" y="14340"/>
                    <a:pt x="3068" y="14334"/>
                    <a:pt x="3046" y="14323"/>
                  </a:cubicBezTo>
                  <a:cubicBezTo>
                    <a:pt x="3024" y="14323"/>
                    <a:pt x="3002" y="14301"/>
                    <a:pt x="2980" y="14279"/>
                  </a:cubicBezTo>
                  <a:cubicBezTo>
                    <a:pt x="3002" y="14213"/>
                    <a:pt x="3024" y="14191"/>
                    <a:pt x="3046" y="14147"/>
                  </a:cubicBezTo>
                  <a:cubicBezTo>
                    <a:pt x="3090" y="14081"/>
                    <a:pt x="3179" y="14103"/>
                    <a:pt x="3223" y="14059"/>
                  </a:cubicBezTo>
                  <a:cubicBezTo>
                    <a:pt x="3223" y="14036"/>
                    <a:pt x="3223" y="14014"/>
                    <a:pt x="3223" y="14014"/>
                  </a:cubicBezTo>
                  <a:cubicBezTo>
                    <a:pt x="3201" y="13948"/>
                    <a:pt x="3201" y="13904"/>
                    <a:pt x="3267" y="13860"/>
                  </a:cubicBezTo>
                  <a:cubicBezTo>
                    <a:pt x="3289" y="13816"/>
                    <a:pt x="3311" y="13772"/>
                    <a:pt x="3333" y="13728"/>
                  </a:cubicBezTo>
                  <a:cubicBezTo>
                    <a:pt x="3355" y="13683"/>
                    <a:pt x="3377" y="13617"/>
                    <a:pt x="3399" y="13551"/>
                  </a:cubicBezTo>
                  <a:cubicBezTo>
                    <a:pt x="3421" y="13529"/>
                    <a:pt x="3443" y="13507"/>
                    <a:pt x="3488" y="13507"/>
                  </a:cubicBezTo>
                  <a:cubicBezTo>
                    <a:pt x="3510" y="13507"/>
                    <a:pt x="3532" y="13485"/>
                    <a:pt x="3554" y="13485"/>
                  </a:cubicBezTo>
                  <a:cubicBezTo>
                    <a:pt x="3554" y="13396"/>
                    <a:pt x="3532" y="13308"/>
                    <a:pt x="3532" y="13220"/>
                  </a:cubicBezTo>
                  <a:cubicBezTo>
                    <a:pt x="3554" y="13220"/>
                    <a:pt x="3554" y="13220"/>
                    <a:pt x="3576" y="13198"/>
                  </a:cubicBezTo>
                  <a:cubicBezTo>
                    <a:pt x="3642" y="13198"/>
                    <a:pt x="3730" y="13198"/>
                    <a:pt x="3797" y="13132"/>
                  </a:cubicBezTo>
                  <a:cubicBezTo>
                    <a:pt x="3797" y="13110"/>
                    <a:pt x="3841" y="13110"/>
                    <a:pt x="3863" y="13087"/>
                  </a:cubicBezTo>
                  <a:lnTo>
                    <a:pt x="3951" y="13087"/>
                  </a:lnTo>
                  <a:cubicBezTo>
                    <a:pt x="3951" y="12911"/>
                    <a:pt x="4017" y="12823"/>
                    <a:pt x="4150" y="12779"/>
                  </a:cubicBezTo>
                  <a:cubicBezTo>
                    <a:pt x="4150" y="12823"/>
                    <a:pt x="4172" y="12867"/>
                    <a:pt x="4172" y="12889"/>
                  </a:cubicBezTo>
                  <a:cubicBezTo>
                    <a:pt x="4194" y="12933"/>
                    <a:pt x="4172" y="12955"/>
                    <a:pt x="4128" y="12977"/>
                  </a:cubicBezTo>
                  <a:cubicBezTo>
                    <a:pt x="4128" y="12977"/>
                    <a:pt x="4128" y="12999"/>
                    <a:pt x="4128" y="12999"/>
                  </a:cubicBezTo>
                  <a:cubicBezTo>
                    <a:pt x="4128" y="13043"/>
                    <a:pt x="4150" y="13065"/>
                    <a:pt x="4150" y="13087"/>
                  </a:cubicBezTo>
                  <a:cubicBezTo>
                    <a:pt x="4128" y="13132"/>
                    <a:pt x="4083" y="13176"/>
                    <a:pt x="4061" y="13220"/>
                  </a:cubicBezTo>
                  <a:cubicBezTo>
                    <a:pt x="4017" y="13286"/>
                    <a:pt x="3951" y="13242"/>
                    <a:pt x="3929" y="13308"/>
                  </a:cubicBezTo>
                  <a:cubicBezTo>
                    <a:pt x="3929" y="13308"/>
                    <a:pt x="3929" y="13330"/>
                    <a:pt x="3929" y="13330"/>
                  </a:cubicBezTo>
                  <a:cubicBezTo>
                    <a:pt x="4017" y="13352"/>
                    <a:pt x="4083" y="13441"/>
                    <a:pt x="4150" y="13529"/>
                  </a:cubicBezTo>
                  <a:cubicBezTo>
                    <a:pt x="4172" y="13551"/>
                    <a:pt x="4194" y="13595"/>
                    <a:pt x="4194" y="13617"/>
                  </a:cubicBezTo>
                  <a:cubicBezTo>
                    <a:pt x="4194" y="13705"/>
                    <a:pt x="4238" y="13750"/>
                    <a:pt x="4282" y="13816"/>
                  </a:cubicBezTo>
                  <a:cubicBezTo>
                    <a:pt x="4304" y="13838"/>
                    <a:pt x="4348" y="13860"/>
                    <a:pt x="4348" y="13904"/>
                  </a:cubicBezTo>
                  <a:cubicBezTo>
                    <a:pt x="4326" y="13948"/>
                    <a:pt x="4304" y="13970"/>
                    <a:pt x="4260" y="14014"/>
                  </a:cubicBezTo>
                  <a:cubicBezTo>
                    <a:pt x="4282" y="14036"/>
                    <a:pt x="4304" y="14036"/>
                    <a:pt x="4326" y="14036"/>
                  </a:cubicBezTo>
                  <a:cubicBezTo>
                    <a:pt x="4392" y="14081"/>
                    <a:pt x="4392" y="14125"/>
                    <a:pt x="4348" y="14169"/>
                  </a:cubicBezTo>
                  <a:cubicBezTo>
                    <a:pt x="4326" y="14213"/>
                    <a:pt x="4282" y="14279"/>
                    <a:pt x="4238" y="14323"/>
                  </a:cubicBezTo>
                  <a:cubicBezTo>
                    <a:pt x="4282" y="14368"/>
                    <a:pt x="4304" y="14434"/>
                    <a:pt x="4282" y="14500"/>
                  </a:cubicBezTo>
                  <a:cubicBezTo>
                    <a:pt x="4282" y="14543"/>
                    <a:pt x="4264" y="14567"/>
                    <a:pt x="4233" y="14567"/>
                  </a:cubicBezTo>
                  <a:cubicBezTo>
                    <a:pt x="4216" y="14567"/>
                    <a:pt x="4195" y="14560"/>
                    <a:pt x="4172" y="14544"/>
                  </a:cubicBezTo>
                  <a:cubicBezTo>
                    <a:pt x="4150" y="14544"/>
                    <a:pt x="4150" y="14522"/>
                    <a:pt x="4128" y="14522"/>
                  </a:cubicBezTo>
                  <a:cubicBezTo>
                    <a:pt x="4105" y="14522"/>
                    <a:pt x="4105" y="14522"/>
                    <a:pt x="4105" y="14544"/>
                  </a:cubicBezTo>
                  <a:cubicBezTo>
                    <a:pt x="4083" y="14566"/>
                    <a:pt x="4083" y="14588"/>
                    <a:pt x="4083" y="14632"/>
                  </a:cubicBezTo>
                  <a:cubicBezTo>
                    <a:pt x="4017" y="14588"/>
                    <a:pt x="4017" y="14588"/>
                    <a:pt x="3885" y="14566"/>
                  </a:cubicBezTo>
                  <a:cubicBezTo>
                    <a:pt x="3863" y="14566"/>
                    <a:pt x="3863" y="14566"/>
                    <a:pt x="3841" y="14544"/>
                  </a:cubicBezTo>
                  <a:cubicBezTo>
                    <a:pt x="3797" y="14544"/>
                    <a:pt x="3730" y="14544"/>
                    <a:pt x="3686" y="14566"/>
                  </a:cubicBezTo>
                  <a:cubicBezTo>
                    <a:pt x="3664" y="14566"/>
                    <a:pt x="3620" y="14588"/>
                    <a:pt x="3598" y="14588"/>
                  </a:cubicBezTo>
                  <a:cubicBezTo>
                    <a:pt x="3549" y="14580"/>
                    <a:pt x="3519" y="14575"/>
                    <a:pt x="3495" y="14575"/>
                  </a:cubicBezTo>
                  <a:cubicBezTo>
                    <a:pt x="3454" y="14575"/>
                    <a:pt x="3433" y="14590"/>
                    <a:pt x="3377" y="14632"/>
                  </a:cubicBezTo>
                  <a:cubicBezTo>
                    <a:pt x="3333" y="14632"/>
                    <a:pt x="3289" y="14610"/>
                    <a:pt x="3267" y="14588"/>
                  </a:cubicBezTo>
                  <a:cubicBezTo>
                    <a:pt x="3245" y="14588"/>
                    <a:pt x="3223" y="14588"/>
                    <a:pt x="3223" y="14632"/>
                  </a:cubicBezTo>
                  <a:cubicBezTo>
                    <a:pt x="3289" y="14676"/>
                    <a:pt x="3355" y="14743"/>
                    <a:pt x="3443" y="14809"/>
                  </a:cubicBezTo>
                  <a:cubicBezTo>
                    <a:pt x="3443" y="14831"/>
                    <a:pt x="3443" y="14831"/>
                    <a:pt x="3443" y="14853"/>
                  </a:cubicBezTo>
                  <a:cubicBezTo>
                    <a:pt x="3443" y="14919"/>
                    <a:pt x="3443" y="14963"/>
                    <a:pt x="3510" y="15008"/>
                  </a:cubicBezTo>
                  <a:cubicBezTo>
                    <a:pt x="3532" y="15030"/>
                    <a:pt x="3554" y="15074"/>
                    <a:pt x="3554" y="15118"/>
                  </a:cubicBezTo>
                  <a:cubicBezTo>
                    <a:pt x="3576" y="15228"/>
                    <a:pt x="3620" y="15317"/>
                    <a:pt x="3686" y="15427"/>
                  </a:cubicBezTo>
                  <a:cubicBezTo>
                    <a:pt x="3730" y="15493"/>
                    <a:pt x="3708" y="15493"/>
                    <a:pt x="3642" y="15537"/>
                  </a:cubicBezTo>
                  <a:cubicBezTo>
                    <a:pt x="3598" y="15537"/>
                    <a:pt x="3576" y="15471"/>
                    <a:pt x="3532" y="15471"/>
                  </a:cubicBezTo>
                  <a:cubicBezTo>
                    <a:pt x="3532" y="15493"/>
                    <a:pt x="3532" y="15493"/>
                    <a:pt x="3532" y="15493"/>
                  </a:cubicBezTo>
                  <a:cubicBezTo>
                    <a:pt x="3532" y="15515"/>
                    <a:pt x="3532" y="15537"/>
                    <a:pt x="3532" y="15537"/>
                  </a:cubicBezTo>
                  <a:cubicBezTo>
                    <a:pt x="3532" y="15559"/>
                    <a:pt x="3532" y="15581"/>
                    <a:pt x="3510" y="15603"/>
                  </a:cubicBezTo>
                  <a:cubicBezTo>
                    <a:pt x="3462" y="15667"/>
                    <a:pt x="3403" y="15719"/>
                    <a:pt x="3325" y="15719"/>
                  </a:cubicBezTo>
                  <a:cubicBezTo>
                    <a:pt x="3294" y="15719"/>
                    <a:pt x="3260" y="15710"/>
                    <a:pt x="3223" y="15692"/>
                  </a:cubicBezTo>
                  <a:cubicBezTo>
                    <a:pt x="3156" y="15670"/>
                    <a:pt x="3090" y="15670"/>
                    <a:pt x="3046" y="15670"/>
                  </a:cubicBezTo>
                  <a:cubicBezTo>
                    <a:pt x="2980" y="15670"/>
                    <a:pt x="2936" y="15714"/>
                    <a:pt x="2958" y="15780"/>
                  </a:cubicBezTo>
                  <a:cubicBezTo>
                    <a:pt x="2958" y="15824"/>
                    <a:pt x="2980" y="15846"/>
                    <a:pt x="2980" y="15890"/>
                  </a:cubicBezTo>
                  <a:cubicBezTo>
                    <a:pt x="3002" y="15934"/>
                    <a:pt x="2980" y="15979"/>
                    <a:pt x="2936" y="16001"/>
                  </a:cubicBezTo>
                  <a:cubicBezTo>
                    <a:pt x="2929" y="16007"/>
                    <a:pt x="2921" y="16010"/>
                    <a:pt x="2912" y="16010"/>
                  </a:cubicBezTo>
                  <a:cubicBezTo>
                    <a:pt x="2890" y="16010"/>
                    <a:pt x="2863" y="15994"/>
                    <a:pt x="2848" y="15979"/>
                  </a:cubicBezTo>
                  <a:cubicBezTo>
                    <a:pt x="2825" y="15979"/>
                    <a:pt x="2803" y="15957"/>
                    <a:pt x="2781" y="15934"/>
                  </a:cubicBezTo>
                  <a:lnTo>
                    <a:pt x="2759" y="15934"/>
                  </a:lnTo>
                  <a:cubicBezTo>
                    <a:pt x="2737" y="15957"/>
                    <a:pt x="2737" y="15957"/>
                    <a:pt x="2737" y="15979"/>
                  </a:cubicBezTo>
                  <a:cubicBezTo>
                    <a:pt x="2737" y="16001"/>
                    <a:pt x="2737" y="16023"/>
                    <a:pt x="2737" y="16045"/>
                  </a:cubicBezTo>
                  <a:cubicBezTo>
                    <a:pt x="2759" y="16089"/>
                    <a:pt x="2781" y="16155"/>
                    <a:pt x="2781" y="16199"/>
                  </a:cubicBezTo>
                  <a:cubicBezTo>
                    <a:pt x="2759" y="16398"/>
                    <a:pt x="2781" y="16420"/>
                    <a:pt x="2561" y="16486"/>
                  </a:cubicBezTo>
                  <a:cubicBezTo>
                    <a:pt x="2561" y="16486"/>
                    <a:pt x="2561" y="16508"/>
                    <a:pt x="2539" y="16508"/>
                  </a:cubicBezTo>
                  <a:cubicBezTo>
                    <a:pt x="2539" y="16530"/>
                    <a:pt x="2539" y="16552"/>
                    <a:pt x="2539" y="16574"/>
                  </a:cubicBezTo>
                  <a:lnTo>
                    <a:pt x="2450" y="16574"/>
                  </a:lnTo>
                  <a:cubicBezTo>
                    <a:pt x="2450" y="16597"/>
                    <a:pt x="2450" y="16619"/>
                    <a:pt x="2428" y="16619"/>
                  </a:cubicBezTo>
                  <a:cubicBezTo>
                    <a:pt x="2428" y="16641"/>
                    <a:pt x="2428" y="16663"/>
                    <a:pt x="2406" y="16663"/>
                  </a:cubicBezTo>
                  <a:cubicBezTo>
                    <a:pt x="2362" y="16663"/>
                    <a:pt x="2340" y="16641"/>
                    <a:pt x="2318" y="16641"/>
                  </a:cubicBezTo>
                  <a:cubicBezTo>
                    <a:pt x="2274" y="16641"/>
                    <a:pt x="2252" y="16663"/>
                    <a:pt x="2230" y="16663"/>
                  </a:cubicBezTo>
                  <a:cubicBezTo>
                    <a:pt x="2185" y="16729"/>
                    <a:pt x="2097" y="16751"/>
                    <a:pt x="2031" y="16773"/>
                  </a:cubicBezTo>
                  <a:cubicBezTo>
                    <a:pt x="1943" y="16817"/>
                    <a:pt x="1899" y="16883"/>
                    <a:pt x="1899" y="16972"/>
                  </a:cubicBezTo>
                  <a:cubicBezTo>
                    <a:pt x="1921" y="17038"/>
                    <a:pt x="1899" y="17104"/>
                    <a:pt x="1832" y="17148"/>
                  </a:cubicBezTo>
                  <a:cubicBezTo>
                    <a:pt x="1766" y="17170"/>
                    <a:pt x="1744" y="17237"/>
                    <a:pt x="1766" y="17303"/>
                  </a:cubicBezTo>
                  <a:cubicBezTo>
                    <a:pt x="1766" y="17347"/>
                    <a:pt x="1766" y="17413"/>
                    <a:pt x="1766" y="17479"/>
                  </a:cubicBezTo>
                  <a:cubicBezTo>
                    <a:pt x="1766" y="17501"/>
                    <a:pt x="1744" y="17523"/>
                    <a:pt x="1722" y="17546"/>
                  </a:cubicBezTo>
                  <a:cubicBezTo>
                    <a:pt x="1678" y="17546"/>
                    <a:pt x="1656" y="17523"/>
                    <a:pt x="1612" y="17523"/>
                  </a:cubicBezTo>
                  <a:cubicBezTo>
                    <a:pt x="1590" y="17523"/>
                    <a:pt x="1567" y="17523"/>
                    <a:pt x="1567" y="17568"/>
                  </a:cubicBezTo>
                  <a:cubicBezTo>
                    <a:pt x="1678" y="17634"/>
                    <a:pt x="1678" y="17634"/>
                    <a:pt x="1722" y="17766"/>
                  </a:cubicBezTo>
                  <a:cubicBezTo>
                    <a:pt x="1722" y="17788"/>
                    <a:pt x="1722" y="17788"/>
                    <a:pt x="1722" y="17810"/>
                  </a:cubicBezTo>
                  <a:cubicBezTo>
                    <a:pt x="1722" y="17877"/>
                    <a:pt x="1766" y="17921"/>
                    <a:pt x="1832" y="17921"/>
                  </a:cubicBezTo>
                  <a:cubicBezTo>
                    <a:pt x="1832" y="17921"/>
                    <a:pt x="1854" y="17943"/>
                    <a:pt x="1854" y="17943"/>
                  </a:cubicBezTo>
                  <a:cubicBezTo>
                    <a:pt x="1965" y="17987"/>
                    <a:pt x="2031" y="18053"/>
                    <a:pt x="2031" y="18186"/>
                  </a:cubicBezTo>
                  <a:cubicBezTo>
                    <a:pt x="2031" y="18208"/>
                    <a:pt x="2053" y="18252"/>
                    <a:pt x="2075" y="18274"/>
                  </a:cubicBezTo>
                  <a:cubicBezTo>
                    <a:pt x="2141" y="18340"/>
                    <a:pt x="2185" y="18428"/>
                    <a:pt x="2252" y="18495"/>
                  </a:cubicBezTo>
                  <a:cubicBezTo>
                    <a:pt x="2185" y="18627"/>
                    <a:pt x="2075" y="18737"/>
                    <a:pt x="1987" y="18803"/>
                  </a:cubicBezTo>
                  <a:cubicBezTo>
                    <a:pt x="1943" y="18826"/>
                    <a:pt x="1876" y="18848"/>
                    <a:pt x="1832" y="18848"/>
                  </a:cubicBezTo>
                  <a:cubicBezTo>
                    <a:pt x="1744" y="18870"/>
                    <a:pt x="1678" y="18870"/>
                    <a:pt x="1612" y="18870"/>
                  </a:cubicBezTo>
                  <a:cubicBezTo>
                    <a:pt x="1567" y="19002"/>
                    <a:pt x="1479" y="19090"/>
                    <a:pt x="1369" y="19157"/>
                  </a:cubicBezTo>
                  <a:cubicBezTo>
                    <a:pt x="1325" y="19135"/>
                    <a:pt x="1259" y="19112"/>
                    <a:pt x="1192" y="19112"/>
                  </a:cubicBezTo>
                  <a:cubicBezTo>
                    <a:pt x="1259" y="19201"/>
                    <a:pt x="1259" y="19201"/>
                    <a:pt x="1325" y="19245"/>
                  </a:cubicBezTo>
                  <a:cubicBezTo>
                    <a:pt x="1347" y="19267"/>
                    <a:pt x="1369" y="19289"/>
                    <a:pt x="1369" y="19311"/>
                  </a:cubicBezTo>
                  <a:cubicBezTo>
                    <a:pt x="1391" y="19399"/>
                    <a:pt x="1413" y="19488"/>
                    <a:pt x="1325" y="19576"/>
                  </a:cubicBezTo>
                  <a:lnTo>
                    <a:pt x="1281" y="19576"/>
                  </a:lnTo>
                  <a:cubicBezTo>
                    <a:pt x="1265" y="19572"/>
                    <a:pt x="1251" y="19570"/>
                    <a:pt x="1238" y="19570"/>
                  </a:cubicBezTo>
                  <a:cubicBezTo>
                    <a:pt x="1177" y="19570"/>
                    <a:pt x="1140" y="19610"/>
                    <a:pt x="1104" y="19664"/>
                  </a:cubicBezTo>
                  <a:cubicBezTo>
                    <a:pt x="1082" y="19708"/>
                    <a:pt x="1038" y="19752"/>
                    <a:pt x="994" y="19797"/>
                  </a:cubicBezTo>
                  <a:lnTo>
                    <a:pt x="972" y="19797"/>
                  </a:lnTo>
                  <a:cubicBezTo>
                    <a:pt x="950" y="19797"/>
                    <a:pt x="927" y="19797"/>
                    <a:pt x="905" y="19775"/>
                  </a:cubicBezTo>
                  <a:cubicBezTo>
                    <a:pt x="905" y="19797"/>
                    <a:pt x="883" y="19797"/>
                    <a:pt x="883" y="19797"/>
                  </a:cubicBezTo>
                  <a:cubicBezTo>
                    <a:pt x="883" y="19797"/>
                    <a:pt x="883" y="19819"/>
                    <a:pt x="861" y="19819"/>
                  </a:cubicBezTo>
                  <a:cubicBezTo>
                    <a:pt x="832" y="19878"/>
                    <a:pt x="802" y="19907"/>
                    <a:pt x="760" y="19907"/>
                  </a:cubicBezTo>
                  <a:cubicBezTo>
                    <a:pt x="739" y="19907"/>
                    <a:pt x="714" y="19900"/>
                    <a:pt x="685" y="19885"/>
                  </a:cubicBezTo>
                  <a:cubicBezTo>
                    <a:pt x="663" y="19863"/>
                    <a:pt x="641" y="19863"/>
                    <a:pt x="619" y="19841"/>
                  </a:cubicBezTo>
                  <a:cubicBezTo>
                    <a:pt x="530" y="19951"/>
                    <a:pt x="442" y="20017"/>
                    <a:pt x="310" y="20039"/>
                  </a:cubicBezTo>
                  <a:cubicBezTo>
                    <a:pt x="310" y="20039"/>
                    <a:pt x="287" y="20061"/>
                    <a:pt x="287" y="20061"/>
                  </a:cubicBezTo>
                  <a:cubicBezTo>
                    <a:pt x="310" y="20084"/>
                    <a:pt x="332" y="20084"/>
                    <a:pt x="354" y="20084"/>
                  </a:cubicBezTo>
                  <a:cubicBezTo>
                    <a:pt x="368" y="20081"/>
                    <a:pt x="382" y="20079"/>
                    <a:pt x="394" y="20079"/>
                  </a:cubicBezTo>
                  <a:cubicBezTo>
                    <a:pt x="476" y="20079"/>
                    <a:pt x="514" y="20139"/>
                    <a:pt x="552" y="20216"/>
                  </a:cubicBezTo>
                  <a:cubicBezTo>
                    <a:pt x="530" y="20216"/>
                    <a:pt x="486" y="20238"/>
                    <a:pt x="464" y="20238"/>
                  </a:cubicBezTo>
                  <a:cubicBezTo>
                    <a:pt x="464" y="20282"/>
                    <a:pt x="464" y="20304"/>
                    <a:pt x="464" y="20326"/>
                  </a:cubicBezTo>
                  <a:cubicBezTo>
                    <a:pt x="287" y="20348"/>
                    <a:pt x="243" y="20370"/>
                    <a:pt x="199" y="20503"/>
                  </a:cubicBezTo>
                  <a:cubicBezTo>
                    <a:pt x="221" y="20547"/>
                    <a:pt x="287" y="20569"/>
                    <a:pt x="310" y="20635"/>
                  </a:cubicBezTo>
                  <a:cubicBezTo>
                    <a:pt x="287" y="20657"/>
                    <a:pt x="265" y="20679"/>
                    <a:pt x="221" y="20701"/>
                  </a:cubicBezTo>
                  <a:cubicBezTo>
                    <a:pt x="243" y="20701"/>
                    <a:pt x="243" y="20724"/>
                    <a:pt x="265" y="20724"/>
                  </a:cubicBezTo>
                  <a:cubicBezTo>
                    <a:pt x="287" y="20746"/>
                    <a:pt x="310" y="20768"/>
                    <a:pt x="332" y="20768"/>
                  </a:cubicBezTo>
                  <a:cubicBezTo>
                    <a:pt x="420" y="20834"/>
                    <a:pt x="420" y="20856"/>
                    <a:pt x="376" y="20944"/>
                  </a:cubicBezTo>
                  <a:cubicBezTo>
                    <a:pt x="354" y="20988"/>
                    <a:pt x="332" y="21033"/>
                    <a:pt x="354" y="21077"/>
                  </a:cubicBezTo>
                  <a:cubicBezTo>
                    <a:pt x="398" y="21121"/>
                    <a:pt x="376" y="21165"/>
                    <a:pt x="354" y="21209"/>
                  </a:cubicBezTo>
                  <a:cubicBezTo>
                    <a:pt x="354" y="21253"/>
                    <a:pt x="376" y="21297"/>
                    <a:pt x="420" y="21341"/>
                  </a:cubicBezTo>
                  <a:cubicBezTo>
                    <a:pt x="442" y="21341"/>
                    <a:pt x="486" y="21364"/>
                    <a:pt x="508" y="21364"/>
                  </a:cubicBezTo>
                  <a:cubicBezTo>
                    <a:pt x="530" y="21386"/>
                    <a:pt x="574" y="21386"/>
                    <a:pt x="596" y="21408"/>
                  </a:cubicBezTo>
                  <a:cubicBezTo>
                    <a:pt x="619" y="21430"/>
                    <a:pt x="641" y="21452"/>
                    <a:pt x="619" y="21474"/>
                  </a:cubicBezTo>
                  <a:cubicBezTo>
                    <a:pt x="619" y="21518"/>
                    <a:pt x="641" y="21562"/>
                    <a:pt x="663" y="21606"/>
                  </a:cubicBezTo>
                  <a:cubicBezTo>
                    <a:pt x="685" y="21650"/>
                    <a:pt x="663" y="21695"/>
                    <a:pt x="619" y="21717"/>
                  </a:cubicBezTo>
                  <a:cubicBezTo>
                    <a:pt x="574" y="21717"/>
                    <a:pt x="552" y="21739"/>
                    <a:pt x="508" y="21761"/>
                  </a:cubicBezTo>
                  <a:cubicBezTo>
                    <a:pt x="530" y="21783"/>
                    <a:pt x="552" y="21827"/>
                    <a:pt x="530" y="21849"/>
                  </a:cubicBezTo>
                  <a:cubicBezTo>
                    <a:pt x="508" y="21915"/>
                    <a:pt x="508" y="21982"/>
                    <a:pt x="552" y="22048"/>
                  </a:cubicBezTo>
                  <a:cubicBezTo>
                    <a:pt x="552" y="22048"/>
                    <a:pt x="552" y="22092"/>
                    <a:pt x="530" y="22092"/>
                  </a:cubicBezTo>
                  <a:cubicBezTo>
                    <a:pt x="521" y="22111"/>
                    <a:pt x="512" y="22117"/>
                    <a:pt x="502" y="22117"/>
                  </a:cubicBezTo>
                  <a:cubicBezTo>
                    <a:pt x="490" y="22117"/>
                    <a:pt x="477" y="22105"/>
                    <a:pt x="464" y="22092"/>
                  </a:cubicBezTo>
                  <a:cubicBezTo>
                    <a:pt x="442" y="22070"/>
                    <a:pt x="420" y="22048"/>
                    <a:pt x="398" y="22004"/>
                  </a:cubicBezTo>
                  <a:cubicBezTo>
                    <a:pt x="383" y="22004"/>
                    <a:pt x="378" y="21994"/>
                    <a:pt x="370" y="21994"/>
                  </a:cubicBezTo>
                  <a:cubicBezTo>
                    <a:pt x="366" y="21994"/>
                    <a:pt x="361" y="21996"/>
                    <a:pt x="354" y="22004"/>
                  </a:cubicBezTo>
                  <a:cubicBezTo>
                    <a:pt x="354" y="22004"/>
                    <a:pt x="354" y="22026"/>
                    <a:pt x="354" y="22026"/>
                  </a:cubicBezTo>
                  <a:cubicBezTo>
                    <a:pt x="376" y="22114"/>
                    <a:pt x="354" y="22158"/>
                    <a:pt x="265" y="22202"/>
                  </a:cubicBezTo>
                  <a:cubicBezTo>
                    <a:pt x="243" y="22202"/>
                    <a:pt x="199" y="22224"/>
                    <a:pt x="155" y="22224"/>
                  </a:cubicBezTo>
                  <a:cubicBezTo>
                    <a:pt x="133" y="22246"/>
                    <a:pt x="111" y="22246"/>
                    <a:pt x="89" y="22268"/>
                  </a:cubicBezTo>
                  <a:cubicBezTo>
                    <a:pt x="1" y="22290"/>
                    <a:pt x="1" y="22379"/>
                    <a:pt x="67" y="22423"/>
                  </a:cubicBezTo>
                  <a:cubicBezTo>
                    <a:pt x="89" y="22445"/>
                    <a:pt x="133" y="22467"/>
                    <a:pt x="177" y="22489"/>
                  </a:cubicBezTo>
                  <a:cubicBezTo>
                    <a:pt x="221" y="22533"/>
                    <a:pt x="287" y="22577"/>
                    <a:pt x="287" y="22644"/>
                  </a:cubicBezTo>
                  <a:cubicBezTo>
                    <a:pt x="287" y="22732"/>
                    <a:pt x="332" y="22776"/>
                    <a:pt x="398" y="22820"/>
                  </a:cubicBezTo>
                  <a:cubicBezTo>
                    <a:pt x="442" y="22864"/>
                    <a:pt x="508" y="22908"/>
                    <a:pt x="552" y="22930"/>
                  </a:cubicBezTo>
                  <a:cubicBezTo>
                    <a:pt x="641" y="22975"/>
                    <a:pt x="707" y="23019"/>
                    <a:pt x="773" y="23085"/>
                  </a:cubicBezTo>
                  <a:cubicBezTo>
                    <a:pt x="794" y="23080"/>
                    <a:pt x="815" y="23077"/>
                    <a:pt x="835" y="23077"/>
                  </a:cubicBezTo>
                  <a:cubicBezTo>
                    <a:pt x="902" y="23077"/>
                    <a:pt x="965" y="23106"/>
                    <a:pt x="1016" y="23173"/>
                  </a:cubicBezTo>
                  <a:cubicBezTo>
                    <a:pt x="1038" y="23195"/>
                    <a:pt x="1082" y="23217"/>
                    <a:pt x="1104" y="23217"/>
                  </a:cubicBezTo>
                  <a:cubicBezTo>
                    <a:pt x="1192" y="23239"/>
                    <a:pt x="1259" y="23284"/>
                    <a:pt x="1325" y="23350"/>
                  </a:cubicBezTo>
                  <a:cubicBezTo>
                    <a:pt x="1347" y="23372"/>
                    <a:pt x="1369" y="23394"/>
                    <a:pt x="1391" y="23394"/>
                  </a:cubicBezTo>
                  <a:cubicBezTo>
                    <a:pt x="1523" y="23394"/>
                    <a:pt x="1612" y="23482"/>
                    <a:pt x="1700" y="23571"/>
                  </a:cubicBezTo>
                  <a:cubicBezTo>
                    <a:pt x="1766" y="23615"/>
                    <a:pt x="1854" y="23659"/>
                    <a:pt x="1921" y="23703"/>
                  </a:cubicBezTo>
                  <a:cubicBezTo>
                    <a:pt x="1950" y="23710"/>
                    <a:pt x="1972" y="23715"/>
                    <a:pt x="1991" y="23715"/>
                  </a:cubicBezTo>
                  <a:cubicBezTo>
                    <a:pt x="2028" y="23715"/>
                    <a:pt x="2053" y="23696"/>
                    <a:pt x="2097" y="23637"/>
                  </a:cubicBezTo>
                  <a:cubicBezTo>
                    <a:pt x="2141" y="23593"/>
                    <a:pt x="2185" y="23548"/>
                    <a:pt x="2252" y="23548"/>
                  </a:cubicBezTo>
                  <a:cubicBezTo>
                    <a:pt x="2296" y="23526"/>
                    <a:pt x="2318" y="23526"/>
                    <a:pt x="2340" y="23526"/>
                  </a:cubicBezTo>
                  <a:cubicBezTo>
                    <a:pt x="2362" y="23438"/>
                    <a:pt x="2362" y="23350"/>
                    <a:pt x="2362" y="23284"/>
                  </a:cubicBezTo>
                  <a:cubicBezTo>
                    <a:pt x="2384" y="23195"/>
                    <a:pt x="2406" y="23129"/>
                    <a:pt x="2494" y="23107"/>
                  </a:cubicBezTo>
                  <a:cubicBezTo>
                    <a:pt x="2494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494" y="22997"/>
                  </a:cubicBezTo>
                  <a:cubicBezTo>
                    <a:pt x="2539" y="22930"/>
                    <a:pt x="2516" y="22864"/>
                    <a:pt x="2494" y="22798"/>
                  </a:cubicBezTo>
                  <a:cubicBezTo>
                    <a:pt x="2539" y="22732"/>
                    <a:pt x="2605" y="22688"/>
                    <a:pt x="2671" y="22688"/>
                  </a:cubicBezTo>
                  <a:cubicBezTo>
                    <a:pt x="2693" y="22688"/>
                    <a:pt x="2693" y="22666"/>
                    <a:pt x="2715" y="22644"/>
                  </a:cubicBezTo>
                  <a:cubicBezTo>
                    <a:pt x="2693" y="22622"/>
                    <a:pt x="2671" y="22599"/>
                    <a:pt x="2671" y="22577"/>
                  </a:cubicBezTo>
                  <a:cubicBezTo>
                    <a:pt x="2649" y="22533"/>
                    <a:pt x="2649" y="22511"/>
                    <a:pt x="2649" y="22467"/>
                  </a:cubicBezTo>
                  <a:cubicBezTo>
                    <a:pt x="2649" y="22423"/>
                    <a:pt x="2671" y="22401"/>
                    <a:pt x="2715" y="22379"/>
                  </a:cubicBezTo>
                  <a:cubicBezTo>
                    <a:pt x="2759" y="22313"/>
                    <a:pt x="2759" y="22313"/>
                    <a:pt x="2737" y="22246"/>
                  </a:cubicBezTo>
                  <a:cubicBezTo>
                    <a:pt x="2737" y="22224"/>
                    <a:pt x="2715" y="22224"/>
                    <a:pt x="2715" y="22202"/>
                  </a:cubicBezTo>
                  <a:cubicBezTo>
                    <a:pt x="2715" y="22180"/>
                    <a:pt x="2715" y="22136"/>
                    <a:pt x="2759" y="22114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781" y="22070"/>
                    <a:pt x="2781" y="22048"/>
                    <a:pt x="2781" y="22004"/>
                  </a:cubicBezTo>
                  <a:cubicBezTo>
                    <a:pt x="2781" y="21982"/>
                    <a:pt x="2781" y="21959"/>
                    <a:pt x="2781" y="21937"/>
                  </a:cubicBezTo>
                  <a:cubicBezTo>
                    <a:pt x="2803" y="21849"/>
                    <a:pt x="2825" y="21783"/>
                    <a:pt x="2914" y="21761"/>
                  </a:cubicBezTo>
                  <a:cubicBezTo>
                    <a:pt x="3002" y="21717"/>
                    <a:pt x="3046" y="21650"/>
                    <a:pt x="3046" y="21562"/>
                  </a:cubicBezTo>
                  <a:cubicBezTo>
                    <a:pt x="3046" y="21540"/>
                    <a:pt x="3046" y="21496"/>
                    <a:pt x="3046" y="21474"/>
                  </a:cubicBezTo>
                  <a:cubicBezTo>
                    <a:pt x="3046" y="21430"/>
                    <a:pt x="3046" y="21408"/>
                    <a:pt x="3046" y="21386"/>
                  </a:cubicBezTo>
                  <a:cubicBezTo>
                    <a:pt x="3090" y="21319"/>
                    <a:pt x="3112" y="21231"/>
                    <a:pt x="3134" y="21165"/>
                  </a:cubicBezTo>
                  <a:cubicBezTo>
                    <a:pt x="3134" y="21121"/>
                    <a:pt x="3179" y="21099"/>
                    <a:pt x="3223" y="21099"/>
                  </a:cubicBezTo>
                  <a:cubicBezTo>
                    <a:pt x="3267" y="21099"/>
                    <a:pt x="3311" y="21121"/>
                    <a:pt x="3377" y="21121"/>
                  </a:cubicBezTo>
                  <a:lnTo>
                    <a:pt x="3443" y="21121"/>
                  </a:lnTo>
                  <a:cubicBezTo>
                    <a:pt x="3399" y="21055"/>
                    <a:pt x="3377" y="21010"/>
                    <a:pt x="3333" y="20966"/>
                  </a:cubicBezTo>
                  <a:cubicBezTo>
                    <a:pt x="3355" y="20944"/>
                    <a:pt x="3355" y="20944"/>
                    <a:pt x="3355" y="20944"/>
                  </a:cubicBezTo>
                  <a:cubicBezTo>
                    <a:pt x="3377" y="20922"/>
                    <a:pt x="3377" y="20900"/>
                    <a:pt x="3399" y="20900"/>
                  </a:cubicBezTo>
                  <a:cubicBezTo>
                    <a:pt x="3488" y="20834"/>
                    <a:pt x="3510" y="20790"/>
                    <a:pt x="3465" y="20679"/>
                  </a:cubicBezTo>
                  <a:cubicBezTo>
                    <a:pt x="3465" y="20657"/>
                    <a:pt x="3465" y="20657"/>
                    <a:pt x="3488" y="20635"/>
                  </a:cubicBezTo>
                  <a:cubicBezTo>
                    <a:pt x="3510" y="20613"/>
                    <a:pt x="3532" y="20569"/>
                    <a:pt x="3576" y="20547"/>
                  </a:cubicBezTo>
                  <a:cubicBezTo>
                    <a:pt x="3620" y="20525"/>
                    <a:pt x="3686" y="20525"/>
                    <a:pt x="3730" y="20525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2"/>
                    <a:pt x="3708" y="20348"/>
                  </a:cubicBezTo>
                  <a:cubicBezTo>
                    <a:pt x="3730" y="20282"/>
                    <a:pt x="3752" y="20238"/>
                    <a:pt x="3797" y="20194"/>
                  </a:cubicBezTo>
                  <a:cubicBezTo>
                    <a:pt x="3841" y="20150"/>
                    <a:pt x="3885" y="20084"/>
                    <a:pt x="3907" y="19995"/>
                  </a:cubicBezTo>
                  <a:cubicBezTo>
                    <a:pt x="3929" y="19951"/>
                    <a:pt x="3951" y="19885"/>
                    <a:pt x="3951" y="19841"/>
                  </a:cubicBezTo>
                  <a:cubicBezTo>
                    <a:pt x="3973" y="19730"/>
                    <a:pt x="4017" y="19620"/>
                    <a:pt x="4128" y="19554"/>
                  </a:cubicBezTo>
                  <a:cubicBezTo>
                    <a:pt x="4105" y="19333"/>
                    <a:pt x="4105" y="19333"/>
                    <a:pt x="4238" y="19223"/>
                  </a:cubicBezTo>
                  <a:cubicBezTo>
                    <a:pt x="4194" y="19002"/>
                    <a:pt x="4194" y="18914"/>
                    <a:pt x="4260" y="18715"/>
                  </a:cubicBezTo>
                  <a:cubicBezTo>
                    <a:pt x="4282" y="18671"/>
                    <a:pt x="4304" y="18649"/>
                    <a:pt x="4348" y="18649"/>
                  </a:cubicBezTo>
                  <a:cubicBezTo>
                    <a:pt x="4414" y="18627"/>
                    <a:pt x="4459" y="18583"/>
                    <a:pt x="4459" y="18517"/>
                  </a:cubicBezTo>
                  <a:cubicBezTo>
                    <a:pt x="4481" y="18450"/>
                    <a:pt x="4481" y="18384"/>
                    <a:pt x="4503" y="18340"/>
                  </a:cubicBezTo>
                  <a:cubicBezTo>
                    <a:pt x="4503" y="18230"/>
                    <a:pt x="4525" y="18163"/>
                    <a:pt x="4591" y="18097"/>
                  </a:cubicBezTo>
                  <a:cubicBezTo>
                    <a:pt x="4613" y="18075"/>
                    <a:pt x="4613" y="18075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9" y="17965"/>
                    <a:pt x="4569" y="17921"/>
                    <a:pt x="4591" y="17899"/>
                  </a:cubicBezTo>
                  <a:cubicBezTo>
                    <a:pt x="4604" y="17873"/>
                    <a:pt x="4624" y="17862"/>
                    <a:pt x="4648" y="17862"/>
                  </a:cubicBezTo>
                  <a:cubicBezTo>
                    <a:pt x="4665" y="17862"/>
                    <a:pt x="4683" y="17867"/>
                    <a:pt x="4701" y="17877"/>
                  </a:cubicBezTo>
                  <a:cubicBezTo>
                    <a:pt x="4723" y="17877"/>
                    <a:pt x="4745" y="17899"/>
                    <a:pt x="4812" y="17921"/>
                  </a:cubicBezTo>
                  <a:cubicBezTo>
                    <a:pt x="4812" y="17877"/>
                    <a:pt x="4812" y="17832"/>
                    <a:pt x="4812" y="17810"/>
                  </a:cubicBezTo>
                  <a:cubicBezTo>
                    <a:pt x="4900" y="17700"/>
                    <a:pt x="4900" y="17700"/>
                    <a:pt x="4922" y="17568"/>
                  </a:cubicBezTo>
                  <a:cubicBezTo>
                    <a:pt x="4922" y="17501"/>
                    <a:pt x="4944" y="17435"/>
                    <a:pt x="5010" y="17391"/>
                  </a:cubicBezTo>
                  <a:cubicBezTo>
                    <a:pt x="5032" y="17413"/>
                    <a:pt x="5054" y="17435"/>
                    <a:pt x="5077" y="17435"/>
                  </a:cubicBezTo>
                  <a:cubicBezTo>
                    <a:pt x="5143" y="17413"/>
                    <a:pt x="5209" y="17413"/>
                    <a:pt x="5253" y="17369"/>
                  </a:cubicBezTo>
                  <a:cubicBezTo>
                    <a:pt x="5231" y="17347"/>
                    <a:pt x="5209" y="17325"/>
                    <a:pt x="5209" y="17325"/>
                  </a:cubicBezTo>
                  <a:cubicBezTo>
                    <a:pt x="5165" y="17281"/>
                    <a:pt x="5165" y="17237"/>
                    <a:pt x="5209" y="17214"/>
                  </a:cubicBezTo>
                  <a:cubicBezTo>
                    <a:pt x="5231" y="17192"/>
                    <a:pt x="5275" y="17192"/>
                    <a:pt x="5297" y="17192"/>
                  </a:cubicBezTo>
                  <a:cubicBezTo>
                    <a:pt x="5386" y="17170"/>
                    <a:pt x="5452" y="17104"/>
                    <a:pt x="5474" y="17016"/>
                  </a:cubicBezTo>
                  <a:cubicBezTo>
                    <a:pt x="5474" y="16994"/>
                    <a:pt x="5474" y="16950"/>
                    <a:pt x="5496" y="16928"/>
                  </a:cubicBezTo>
                  <a:cubicBezTo>
                    <a:pt x="5496" y="16883"/>
                    <a:pt x="5518" y="16883"/>
                    <a:pt x="5562" y="16883"/>
                  </a:cubicBezTo>
                  <a:lnTo>
                    <a:pt x="5606" y="16883"/>
                  </a:lnTo>
                  <a:cubicBezTo>
                    <a:pt x="5628" y="16861"/>
                    <a:pt x="5650" y="16817"/>
                    <a:pt x="5650" y="16795"/>
                  </a:cubicBezTo>
                  <a:cubicBezTo>
                    <a:pt x="5677" y="16809"/>
                    <a:pt x="5696" y="16830"/>
                    <a:pt x="5716" y="16830"/>
                  </a:cubicBezTo>
                  <a:cubicBezTo>
                    <a:pt x="5729" y="16830"/>
                    <a:pt x="5743" y="16821"/>
                    <a:pt x="5761" y="16795"/>
                  </a:cubicBezTo>
                  <a:cubicBezTo>
                    <a:pt x="5761" y="16795"/>
                    <a:pt x="5739" y="16773"/>
                    <a:pt x="5739" y="16751"/>
                  </a:cubicBezTo>
                  <a:cubicBezTo>
                    <a:pt x="5694" y="16685"/>
                    <a:pt x="5717" y="16641"/>
                    <a:pt x="5805" y="16619"/>
                  </a:cubicBezTo>
                  <a:cubicBezTo>
                    <a:pt x="5827" y="16597"/>
                    <a:pt x="5849" y="16597"/>
                    <a:pt x="5893" y="16597"/>
                  </a:cubicBezTo>
                  <a:cubicBezTo>
                    <a:pt x="5893" y="16530"/>
                    <a:pt x="5871" y="16486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288"/>
                    <a:pt x="5959" y="16199"/>
                    <a:pt x="6003" y="16155"/>
                  </a:cubicBezTo>
                  <a:cubicBezTo>
                    <a:pt x="6048" y="16089"/>
                    <a:pt x="6114" y="16045"/>
                    <a:pt x="6180" y="15979"/>
                  </a:cubicBezTo>
                  <a:cubicBezTo>
                    <a:pt x="6180" y="15979"/>
                    <a:pt x="6180" y="15957"/>
                    <a:pt x="6180" y="15934"/>
                  </a:cubicBezTo>
                  <a:cubicBezTo>
                    <a:pt x="6158" y="15912"/>
                    <a:pt x="6136" y="15890"/>
                    <a:pt x="6114" y="15868"/>
                  </a:cubicBezTo>
                  <a:cubicBezTo>
                    <a:pt x="6136" y="15824"/>
                    <a:pt x="6136" y="15802"/>
                    <a:pt x="6158" y="15780"/>
                  </a:cubicBezTo>
                  <a:cubicBezTo>
                    <a:pt x="6136" y="15758"/>
                    <a:pt x="6114" y="15736"/>
                    <a:pt x="6092" y="15736"/>
                  </a:cubicBezTo>
                  <a:cubicBezTo>
                    <a:pt x="6114" y="15670"/>
                    <a:pt x="6158" y="15648"/>
                    <a:pt x="6202" y="15648"/>
                  </a:cubicBezTo>
                  <a:cubicBezTo>
                    <a:pt x="6224" y="15670"/>
                    <a:pt x="6268" y="15670"/>
                    <a:pt x="6290" y="15670"/>
                  </a:cubicBezTo>
                  <a:cubicBezTo>
                    <a:pt x="6298" y="15677"/>
                    <a:pt x="6305" y="15679"/>
                    <a:pt x="6312" y="15679"/>
                  </a:cubicBezTo>
                  <a:cubicBezTo>
                    <a:pt x="6327" y="15679"/>
                    <a:pt x="6342" y="15670"/>
                    <a:pt x="6357" y="15670"/>
                  </a:cubicBezTo>
                  <a:cubicBezTo>
                    <a:pt x="6312" y="15603"/>
                    <a:pt x="6268" y="15559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12" y="15317"/>
                    <a:pt x="6312" y="15317"/>
                  </a:cubicBezTo>
                  <a:cubicBezTo>
                    <a:pt x="6334" y="15272"/>
                    <a:pt x="6379" y="15228"/>
                    <a:pt x="6423" y="15228"/>
                  </a:cubicBezTo>
                  <a:cubicBezTo>
                    <a:pt x="6437" y="15236"/>
                    <a:pt x="6450" y="15238"/>
                    <a:pt x="6460" y="15238"/>
                  </a:cubicBezTo>
                  <a:cubicBezTo>
                    <a:pt x="6482" y="15238"/>
                    <a:pt x="6496" y="15228"/>
                    <a:pt x="6511" y="15228"/>
                  </a:cubicBezTo>
                  <a:cubicBezTo>
                    <a:pt x="6555" y="15228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7" y="15030"/>
                  </a:cubicBezTo>
                  <a:cubicBezTo>
                    <a:pt x="6423" y="14985"/>
                    <a:pt x="6445" y="14941"/>
                    <a:pt x="6511" y="14941"/>
                  </a:cubicBezTo>
                  <a:lnTo>
                    <a:pt x="6643" y="14941"/>
                  </a:lnTo>
                  <a:cubicBezTo>
                    <a:pt x="6666" y="14941"/>
                    <a:pt x="6688" y="14897"/>
                    <a:pt x="6666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21" y="14699"/>
                    <a:pt x="6666" y="14676"/>
                  </a:cubicBezTo>
                  <a:cubicBezTo>
                    <a:pt x="6666" y="14654"/>
                    <a:pt x="6666" y="14632"/>
                    <a:pt x="6666" y="14610"/>
                  </a:cubicBezTo>
                  <a:cubicBezTo>
                    <a:pt x="6621" y="14522"/>
                    <a:pt x="6643" y="14434"/>
                    <a:pt x="6710" y="14368"/>
                  </a:cubicBezTo>
                  <a:cubicBezTo>
                    <a:pt x="6732" y="14345"/>
                    <a:pt x="6754" y="14345"/>
                    <a:pt x="6754" y="14323"/>
                  </a:cubicBezTo>
                  <a:cubicBezTo>
                    <a:pt x="6776" y="14301"/>
                    <a:pt x="6798" y="14279"/>
                    <a:pt x="6798" y="14257"/>
                  </a:cubicBezTo>
                  <a:cubicBezTo>
                    <a:pt x="6842" y="14081"/>
                    <a:pt x="6842" y="14081"/>
                    <a:pt x="6975" y="14014"/>
                  </a:cubicBezTo>
                  <a:cubicBezTo>
                    <a:pt x="6952" y="13904"/>
                    <a:pt x="6997" y="13794"/>
                    <a:pt x="7085" y="13728"/>
                  </a:cubicBezTo>
                  <a:cubicBezTo>
                    <a:pt x="7129" y="13683"/>
                    <a:pt x="7173" y="13683"/>
                    <a:pt x="7217" y="13639"/>
                  </a:cubicBezTo>
                  <a:cubicBezTo>
                    <a:pt x="7239" y="13485"/>
                    <a:pt x="7328" y="13352"/>
                    <a:pt x="7438" y="13242"/>
                  </a:cubicBezTo>
                  <a:cubicBezTo>
                    <a:pt x="7504" y="13176"/>
                    <a:pt x="7548" y="13110"/>
                    <a:pt x="7548" y="13021"/>
                  </a:cubicBezTo>
                  <a:cubicBezTo>
                    <a:pt x="7570" y="12867"/>
                    <a:pt x="7615" y="12756"/>
                    <a:pt x="7703" y="12646"/>
                  </a:cubicBezTo>
                  <a:cubicBezTo>
                    <a:pt x="7747" y="12580"/>
                    <a:pt x="7769" y="12536"/>
                    <a:pt x="7813" y="12470"/>
                  </a:cubicBezTo>
                  <a:cubicBezTo>
                    <a:pt x="7857" y="12381"/>
                    <a:pt x="7879" y="12293"/>
                    <a:pt x="7901" y="12205"/>
                  </a:cubicBezTo>
                  <a:cubicBezTo>
                    <a:pt x="7923" y="12094"/>
                    <a:pt x="7946" y="11984"/>
                    <a:pt x="8078" y="11940"/>
                  </a:cubicBezTo>
                  <a:cubicBezTo>
                    <a:pt x="8034" y="11874"/>
                    <a:pt x="8056" y="11807"/>
                    <a:pt x="8078" y="11741"/>
                  </a:cubicBezTo>
                  <a:cubicBezTo>
                    <a:pt x="8100" y="11675"/>
                    <a:pt x="8122" y="11587"/>
                    <a:pt x="8166" y="11521"/>
                  </a:cubicBezTo>
                  <a:cubicBezTo>
                    <a:pt x="8188" y="11454"/>
                    <a:pt x="8210" y="11388"/>
                    <a:pt x="8210" y="11322"/>
                  </a:cubicBezTo>
                  <a:cubicBezTo>
                    <a:pt x="8210" y="11278"/>
                    <a:pt x="8210" y="11212"/>
                    <a:pt x="8210" y="11167"/>
                  </a:cubicBezTo>
                  <a:cubicBezTo>
                    <a:pt x="8210" y="11145"/>
                    <a:pt x="8232" y="11123"/>
                    <a:pt x="8210" y="11101"/>
                  </a:cubicBezTo>
                  <a:cubicBezTo>
                    <a:pt x="8188" y="10991"/>
                    <a:pt x="8188" y="10903"/>
                    <a:pt x="8210" y="10792"/>
                  </a:cubicBezTo>
                  <a:cubicBezTo>
                    <a:pt x="8210" y="10704"/>
                    <a:pt x="8210" y="10704"/>
                    <a:pt x="8299" y="10682"/>
                  </a:cubicBezTo>
                  <a:cubicBezTo>
                    <a:pt x="8321" y="10660"/>
                    <a:pt x="8321" y="10660"/>
                    <a:pt x="8343" y="10660"/>
                  </a:cubicBezTo>
                  <a:cubicBezTo>
                    <a:pt x="8343" y="10638"/>
                    <a:pt x="8343" y="10616"/>
                    <a:pt x="8343" y="10594"/>
                  </a:cubicBezTo>
                  <a:cubicBezTo>
                    <a:pt x="8365" y="10572"/>
                    <a:pt x="8365" y="10572"/>
                    <a:pt x="8387" y="10549"/>
                  </a:cubicBezTo>
                  <a:cubicBezTo>
                    <a:pt x="8497" y="10527"/>
                    <a:pt x="8586" y="10439"/>
                    <a:pt x="8652" y="10351"/>
                  </a:cubicBezTo>
                  <a:cubicBezTo>
                    <a:pt x="8740" y="10241"/>
                    <a:pt x="8828" y="10130"/>
                    <a:pt x="8895" y="9998"/>
                  </a:cubicBezTo>
                  <a:cubicBezTo>
                    <a:pt x="8895" y="9998"/>
                    <a:pt x="8895" y="9976"/>
                    <a:pt x="8917" y="9976"/>
                  </a:cubicBezTo>
                  <a:cubicBezTo>
                    <a:pt x="9005" y="9865"/>
                    <a:pt x="9071" y="9755"/>
                    <a:pt x="9137" y="9623"/>
                  </a:cubicBezTo>
                  <a:cubicBezTo>
                    <a:pt x="9204" y="9490"/>
                    <a:pt x="9204" y="9490"/>
                    <a:pt x="9336" y="9446"/>
                  </a:cubicBezTo>
                  <a:cubicBezTo>
                    <a:pt x="9336" y="9424"/>
                    <a:pt x="9336" y="9402"/>
                    <a:pt x="9336" y="9380"/>
                  </a:cubicBezTo>
                  <a:cubicBezTo>
                    <a:pt x="9358" y="9225"/>
                    <a:pt x="9402" y="9115"/>
                    <a:pt x="9557" y="9071"/>
                  </a:cubicBezTo>
                  <a:cubicBezTo>
                    <a:pt x="9601" y="9049"/>
                    <a:pt x="9601" y="9027"/>
                    <a:pt x="9601" y="8983"/>
                  </a:cubicBezTo>
                  <a:cubicBezTo>
                    <a:pt x="9579" y="8938"/>
                    <a:pt x="9557" y="8916"/>
                    <a:pt x="9535" y="8872"/>
                  </a:cubicBezTo>
                  <a:cubicBezTo>
                    <a:pt x="9557" y="8828"/>
                    <a:pt x="9579" y="8806"/>
                    <a:pt x="9623" y="8784"/>
                  </a:cubicBezTo>
                  <a:cubicBezTo>
                    <a:pt x="9689" y="8762"/>
                    <a:pt x="9711" y="8718"/>
                    <a:pt x="9711" y="8652"/>
                  </a:cubicBezTo>
                  <a:cubicBezTo>
                    <a:pt x="9711" y="8607"/>
                    <a:pt x="9711" y="8563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cubicBezTo>
                    <a:pt x="9844" y="8453"/>
                    <a:pt x="9866" y="8453"/>
                    <a:pt x="9888" y="8431"/>
                  </a:cubicBezTo>
                  <a:cubicBezTo>
                    <a:pt x="9888" y="8431"/>
                    <a:pt x="9888" y="8431"/>
                    <a:pt x="9888" y="8409"/>
                  </a:cubicBezTo>
                  <a:cubicBezTo>
                    <a:pt x="9866" y="8387"/>
                    <a:pt x="9866" y="8365"/>
                    <a:pt x="9844" y="8320"/>
                  </a:cubicBezTo>
                  <a:cubicBezTo>
                    <a:pt x="9910" y="8276"/>
                    <a:pt x="9932" y="8210"/>
                    <a:pt x="9932" y="8144"/>
                  </a:cubicBezTo>
                  <a:cubicBezTo>
                    <a:pt x="9954" y="8056"/>
                    <a:pt x="9998" y="8056"/>
                    <a:pt x="10086" y="8056"/>
                  </a:cubicBezTo>
                  <a:lnTo>
                    <a:pt x="10108" y="8056"/>
                  </a:lnTo>
                  <a:cubicBezTo>
                    <a:pt x="10108" y="8012"/>
                    <a:pt x="10086" y="7967"/>
                    <a:pt x="10086" y="7923"/>
                  </a:cubicBezTo>
                  <a:cubicBezTo>
                    <a:pt x="10130" y="7879"/>
                    <a:pt x="10153" y="7813"/>
                    <a:pt x="10175" y="7747"/>
                  </a:cubicBezTo>
                  <a:cubicBezTo>
                    <a:pt x="10175" y="7688"/>
                    <a:pt x="10184" y="7668"/>
                    <a:pt x="10217" y="7668"/>
                  </a:cubicBezTo>
                  <a:cubicBezTo>
                    <a:pt x="10233" y="7668"/>
                    <a:pt x="10255" y="7673"/>
                    <a:pt x="10285" y="7680"/>
                  </a:cubicBezTo>
                  <a:lnTo>
                    <a:pt x="10307" y="7680"/>
                  </a:lnTo>
                  <a:cubicBezTo>
                    <a:pt x="10307" y="7658"/>
                    <a:pt x="10307" y="7636"/>
                    <a:pt x="10307" y="7614"/>
                  </a:cubicBezTo>
                  <a:cubicBezTo>
                    <a:pt x="10263" y="7504"/>
                    <a:pt x="10285" y="7482"/>
                    <a:pt x="10395" y="7438"/>
                  </a:cubicBezTo>
                  <a:cubicBezTo>
                    <a:pt x="10395" y="7416"/>
                    <a:pt x="10417" y="7416"/>
                    <a:pt x="10417" y="7416"/>
                  </a:cubicBezTo>
                  <a:cubicBezTo>
                    <a:pt x="10417" y="7416"/>
                    <a:pt x="10417" y="7394"/>
                    <a:pt x="10439" y="7394"/>
                  </a:cubicBezTo>
                  <a:cubicBezTo>
                    <a:pt x="10417" y="7371"/>
                    <a:pt x="10395" y="7349"/>
                    <a:pt x="10373" y="7327"/>
                  </a:cubicBezTo>
                  <a:cubicBezTo>
                    <a:pt x="10395" y="7283"/>
                    <a:pt x="10417" y="7217"/>
                    <a:pt x="10461" y="7217"/>
                  </a:cubicBezTo>
                  <a:cubicBezTo>
                    <a:pt x="10528" y="7173"/>
                    <a:pt x="10550" y="7129"/>
                    <a:pt x="10572" y="7085"/>
                  </a:cubicBezTo>
                  <a:cubicBezTo>
                    <a:pt x="10616" y="7018"/>
                    <a:pt x="10638" y="6974"/>
                    <a:pt x="10638" y="6886"/>
                  </a:cubicBezTo>
                  <a:cubicBezTo>
                    <a:pt x="10660" y="6798"/>
                    <a:pt x="10704" y="6709"/>
                    <a:pt x="10815" y="6687"/>
                  </a:cubicBezTo>
                  <a:cubicBezTo>
                    <a:pt x="10837" y="6687"/>
                    <a:pt x="10837" y="6665"/>
                    <a:pt x="10859" y="6665"/>
                  </a:cubicBezTo>
                  <a:cubicBezTo>
                    <a:pt x="10859" y="6643"/>
                    <a:pt x="10859" y="6643"/>
                    <a:pt x="10859" y="6643"/>
                  </a:cubicBezTo>
                  <a:cubicBezTo>
                    <a:pt x="10859" y="6621"/>
                    <a:pt x="10837" y="6599"/>
                    <a:pt x="10837" y="6599"/>
                  </a:cubicBezTo>
                  <a:cubicBezTo>
                    <a:pt x="10815" y="6489"/>
                    <a:pt x="10815" y="6489"/>
                    <a:pt x="10925" y="6445"/>
                  </a:cubicBezTo>
                  <a:lnTo>
                    <a:pt x="10947" y="6445"/>
                  </a:lnTo>
                  <a:cubicBezTo>
                    <a:pt x="10925" y="6246"/>
                    <a:pt x="10947" y="6268"/>
                    <a:pt x="11013" y="6158"/>
                  </a:cubicBezTo>
                  <a:cubicBezTo>
                    <a:pt x="11057" y="6136"/>
                    <a:pt x="11057" y="6091"/>
                    <a:pt x="11079" y="6047"/>
                  </a:cubicBezTo>
                  <a:cubicBezTo>
                    <a:pt x="11101" y="6003"/>
                    <a:pt x="11124" y="5937"/>
                    <a:pt x="11146" y="5893"/>
                  </a:cubicBezTo>
                  <a:cubicBezTo>
                    <a:pt x="11234" y="5849"/>
                    <a:pt x="11234" y="5782"/>
                    <a:pt x="11278" y="5694"/>
                  </a:cubicBezTo>
                  <a:cubicBezTo>
                    <a:pt x="11300" y="5650"/>
                    <a:pt x="11322" y="5606"/>
                    <a:pt x="11366" y="5562"/>
                  </a:cubicBezTo>
                  <a:cubicBezTo>
                    <a:pt x="11410" y="5518"/>
                    <a:pt x="11433" y="5474"/>
                    <a:pt x="11433" y="5407"/>
                  </a:cubicBezTo>
                  <a:cubicBezTo>
                    <a:pt x="11433" y="5341"/>
                    <a:pt x="11477" y="5297"/>
                    <a:pt x="11521" y="5253"/>
                  </a:cubicBezTo>
                  <a:cubicBezTo>
                    <a:pt x="11565" y="5209"/>
                    <a:pt x="11609" y="5165"/>
                    <a:pt x="11653" y="5120"/>
                  </a:cubicBezTo>
                  <a:cubicBezTo>
                    <a:pt x="11697" y="5120"/>
                    <a:pt x="11719" y="5142"/>
                    <a:pt x="11742" y="5142"/>
                  </a:cubicBezTo>
                  <a:lnTo>
                    <a:pt x="11786" y="5142"/>
                  </a:lnTo>
                  <a:cubicBezTo>
                    <a:pt x="11786" y="5120"/>
                    <a:pt x="11786" y="5098"/>
                    <a:pt x="11786" y="5098"/>
                  </a:cubicBezTo>
                  <a:cubicBezTo>
                    <a:pt x="11764" y="5076"/>
                    <a:pt x="11764" y="5076"/>
                    <a:pt x="11742" y="5054"/>
                  </a:cubicBezTo>
                  <a:cubicBezTo>
                    <a:pt x="11675" y="5010"/>
                    <a:pt x="11675" y="4988"/>
                    <a:pt x="11697" y="4922"/>
                  </a:cubicBezTo>
                  <a:cubicBezTo>
                    <a:pt x="11719" y="4878"/>
                    <a:pt x="11719" y="4856"/>
                    <a:pt x="11742" y="4833"/>
                  </a:cubicBezTo>
                  <a:cubicBezTo>
                    <a:pt x="11786" y="4767"/>
                    <a:pt x="11830" y="4679"/>
                    <a:pt x="11874" y="4591"/>
                  </a:cubicBezTo>
                  <a:cubicBezTo>
                    <a:pt x="11896" y="4525"/>
                    <a:pt x="11940" y="4502"/>
                    <a:pt x="12006" y="4502"/>
                  </a:cubicBezTo>
                  <a:cubicBezTo>
                    <a:pt x="12050" y="4502"/>
                    <a:pt x="12073" y="4480"/>
                    <a:pt x="12095" y="4436"/>
                  </a:cubicBezTo>
                  <a:cubicBezTo>
                    <a:pt x="12028" y="4348"/>
                    <a:pt x="12050" y="4260"/>
                    <a:pt x="12095" y="4149"/>
                  </a:cubicBezTo>
                  <a:cubicBezTo>
                    <a:pt x="12161" y="4061"/>
                    <a:pt x="12227" y="3973"/>
                    <a:pt x="12293" y="3885"/>
                  </a:cubicBezTo>
                  <a:cubicBezTo>
                    <a:pt x="12315" y="3862"/>
                    <a:pt x="12337" y="3818"/>
                    <a:pt x="12337" y="3796"/>
                  </a:cubicBezTo>
                  <a:cubicBezTo>
                    <a:pt x="12337" y="3664"/>
                    <a:pt x="12448" y="3576"/>
                    <a:pt x="12448" y="3465"/>
                  </a:cubicBezTo>
                  <a:cubicBezTo>
                    <a:pt x="12536" y="3399"/>
                    <a:pt x="12536" y="3267"/>
                    <a:pt x="12624" y="3200"/>
                  </a:cubicBezTo>
                  <a:cubicBezTo>
                    <a:pt x="12646" y="3178"/>
                    <a:pt x="12646" y="3156"/>
                    <a:pt x="12646" y="3134"/>
                  </a:cubicBezTo>
                  <a:cubicBezTo>
                    <a:pt x="12668" y="3046"/>
                    <a:pt x="12735" y="2958"/>
                    <a:pt x="12779" y="2891"/>
                  </a:cubicBezTo>
                  <a:cubicBezTo>
                    <a:pt x="12845" y="2803"/>
                    <a:pt x="12867" y="2737"/>
                    <a:pt x="12889" y="2649"/>
                  </a:cubicBezTo>
                  <a:cubicBezTo>
                    <a:pt x="12889" y="2627"/>
                    <a:pt x="12889" y="2582"/>
                    <a:pt x="12911" y="2560"/>
                  </a:cubicBezTo>
                  <a:cubicBezTo>
                    <a:pt x="12977" y="2494"/>
                    <a:pt x="12999" y="2406"/>
                    <a:pt x="13044" y="2318"/>
                  </a:cubicBezTo>
                  <a:cubicBezTo>
                    <a:pt x="13066" y="2229"/>
                    <a:pt x="13110" y="2141"/>
                    <a:pt x="13220" y="2119"/>
                  </a:cubicBezTo>
                  <a:cubicBezTo>
                    <a:pt x="13220" y="2119"/>
                    <a:pt x="13242" y="2097"/>
                    <a:pt x="13242" y="2097"/>
                  </a:cubicBezTo>
                  <a:cubicBezTo>
                    <a:pt x="13242" y="2075"/>
                    <a:pt x="13242" y="2075"/>
                    <a:pt x="13242" y="2075"/>
                  </a:cubicBezTo>
                  <a:cubicBezTo>
                    <a:pt x="13220" y="2009"/>
                    <a:pt x="13220" y="1964"/>
                    <a:pt x="13242" y="1920"/>
                  </a:cubicBezTo>
                  <a:cubicBezTo>
                    <a:pt x="13308" y="1788"/>
                    <a:pt x="13375" y="1655"/>
                    <a:pt x="13419" y="1545"/>
                  </a:cubicBezTo>
                  <a:cubicBezTo>
                    <a:pt x="13441" y="1501"/>
                    <a:pt x="13441" y="1479"/>
                    <a:pt x="13463" y="1457"/>
                  </a:cubicBezTo>
                  <a:cubicBezTo>
                    <a:pt x="13479" y="1441"/>
                    <a:pt x="13505" y="1426"/>
                    <a:pt x="13527" y="1426"/>
                  </a:cubicBezTo>
                  <a:cubicBezTo>
                    <a:pt x="13536" y="1426"/>
                    <a:pt x="13545" y="1428"/>
                    <a:pt x="13551" y="1435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51" y="1347"/>
                    <a:pt x="13551" y="1324"/>
                    <a:pt x="13573" y="1280"/>
                  </a:cubicBezTo>
                  <a:cubicBezTo>
                    <a:pt x="13595" y="1214"/>
                    <a:pt x="13617" y="1148"/>
                    <a:pt x="13662" y="1082"/>
                  </a:cubicBezTo>
                  <a:cubicBezTo>
                    <a:pt x="13706" y="971"/>
                    <a:pt x="13772" y="861"/>
                    <a:pt x="13794" y="751"/>
                  </a:cubicBezTo>
                  <a:cubicBezTo>
                    <a:pt x="13794" y="706"/>
                    <a:pt x="13794" y="640"/>
                    <a:pt x="13816" y="596"/>
                  </a:cubicBezTo>
                  <a:cubicBezTo>
                    <a:pt x="13816" y="552"/>
                    <a:pt x="13838" y="530"/>
                    <a:pt x="13882" y="530"/>
                  </a:cubicBezTo>
                  <a:lnTo>
                    <a:pt x="13926" y="530"/>
                  </a:lnTo>
                  <a:cubicBezTo>
                    <a:pt x="13882" y="464"/>
                    <a:pt x="13882" y="398"/>
                    <a:pt x="13882" y="331"/>
                  </a:cubicBezTo>
                  <a:cubicBezTo>
                    <a:pt x="13882" y="309"/>
                    <a:pt x="13882" y="287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89"/>
                    <a:pt x="13926" y="66"/>
                    <a:pt x="13904" y="22"/>
                  </a:cubicBezTo>
                  <a:cubicBezTo>
                    <a:pt x="13860" y="22"/>
                    <a:pt x="13816" y="44"/>
                    <a:pt x="13772" y="66"/>
                  </a:cubicBezTo>
                  <a:cubicBezTo>
                    <a:pt x="13717" y="22"/>
                    <a:pt x="13662" y="0"/>
                    <a:pt x="13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4833175" y="526250"/>
              <a:ext cx="173275" cy="274100"/>
            </a:xfrm>
            <a:custGeom>
              <a:avLst/>
              <a:gdLst/>
              <a:ahLst/>
              <a:cxnLst/>
              <a:rect l="l" t="t" r="r" b="b"/>
              <a:pathLst>
                <a:path w="6931" h="10964" extrusionOk="0">
                  <a:moveTo>
                    <a:pt x="5384" y="4201"/>
                  </a:moveTo>
                  <a:cubicBezTo>
                    <a:pt x="5393" y="4201"/>
                    <a:pt x="5401" y="4204"/>
                    <a:pt x="5408" y="4211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7"/>
                    <a:pt x="5364" y="4287"/>
                  </a:cubicBezTo>
                  <a:cubicBezTo>
                    <a:pt x="5356" y="4287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42" y="4233"/>
                  </a:cubicBezTo>
                  <a:cubicBezTo>
                    <a:pt x="5342" y="4217"/>
                    <a:pt x="5364" y="4201"/>
                    <a:pt x="5384" y="4201"/>
                  </a:cubicBezTo>
                  <a:close/>
                  <a:moveTo>
                    <a:pt x="4801" y="4885"/>
                  </a:moveTo>
                  <a:cubicBezTo>
                    <a:pt x="4814" y="4885"/>
                    <a:pt x="4834" y="4895"/>
                    <a:pt x="4834" y="4895"/>
                  </a:cubicBezTo>
                  <a:cubicBezTo>
                    <a:pt x="4856" y="4917"/>
                    <a:pt x="4856" y="4939"/>
                    <a:pt x="4878" y="4961"/>
                  </a:cubicBezTo>
                  <a:cubicBezTo>
                    <a:pt x="4878" y="4983"/>
                    <a:pt x="4900" y="5005"/>
                    <a:pt x="4856" y="5027"/>
                  </a:cubicBezTo>
                  <a:lnTo>
                    <a:pt x="4790" y="5027"/>
                  </a:lnTo>
                  <a:cubicBezTo>
                    <a:pt x="4768" y="4983"/>
                    <a:pt x="4768" y="4961"/>
                    <a:pt x="4768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5" y="4885"/>
                    <a:pt x="4801" y="4885"/>
                  </a:cubicBezTo>
                  <a:close/>
                  <a:moveTo>
                    <a:pt x="4834" y="5182"/>
                  </a:moveTo>
                  <a:cubicBezTo>
                    <a:pt x="4856" y="5182"/>
                    <a:pt x="4878" y="5226"/>
                    <a:pt x="4878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68" y="5270"/>
                    <a:pt x="4768" y="5270"/>
                    <a:pt x="4768" y="5270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90" y="5204"/>
                    <a:pt x="4812" y="5182"/>
                    <a:pt x="4834" y="5182"/>
                  </a:cubicBezTo>
                  <a:close/>
                  <a:moveTo>
                    <a:pt x="5604" y="1"/>
                  </a:moveTo>
                  <a:cubicBezTo>
                    <a:pt x="5584" y="1"/>
                    <a:pt x="5562" y="6"/>
                    <a:pt x="5540" y="17"/>
                  </a:cubicBezTo>
                  <a:cubicBezTo>
                    <a:pt x="5540" y="39"/>
                    <a:pt x="5518" y="39"/>
                    <a:pt x="5496" y="39"/>
                  </a:cubicBezTo>
                  <a:cubicBezTo>
                    <a:pt x="5408" y="84"/>
                    <a:pt x="5342" y="128"/>
                    <a:pt x="5320" y="216"/>
                  </a:cubicBezTo>
                  <a:cubicBezTo>
                    <a:pt x="5320" y="238"/>
                    <a:pt x="5297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3"/>
                    <a:pt x="5033" y="459"/>
                  </a:cubicBezTo>
                  <a:cubicBezTo>
                    <a:pt x="4988" y="547"/>
                    <a:pt x="4966" y="635"/>
                    <a:pt x="4988" y="746"/>
                  </a:cubicBezTo>
                  <a:cubicBezTo>
                    <a:pt x="5033" y="834"/>
                    <a:pt x="4988" y="900"/>
                    <a:pt x="4878" y="900"/>
                  </a:cubicBezTo>
                  <a:cubicBezTo>
                    <a:pt x="4846" y="908"/>
                    <a:pt x="4814" y="913"/>
                    <a:pt x="4782" y="913"/>
                  </a:cubicBezTo>
                  <a:cubicBezTo>
                    <a:pt x="4728" y="913"/>
                    <a:pt x="4677" y="898"/>
                    <a:pt x="4635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47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8" y="1010"/>
                    <a:pt x="4326" y="1033"/>
                    <a:pt x="4326" y="1077"/>
                  </a:cubicBezTo>
                  <a:cubicBezTo>
                    <a:pt x="4326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304" y="1342"/>
                  </a:cubicBezTo>
                  <a:cubicBezTo>
                    <a:pt x="4282" y="1364"/>
                    <a:pt x="4282" y="1386"/>
                    <a:pt x="4260" y="1386"/>
                  </a:cubicBezTo>
                  <a:cubicBezTo>
                    <a:pt x="4282" y="1408"/>
                    <a:pt x="4304" y="1430"/>
                    <a:pt x="4326" y="1452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82" y="1562"/>
                    <a:pt x="4260" y="1562"/>
                  </a:cubicBezTo>
                  <a:cubicBezTo>
                    <a:pt x="4282" y="1628"/>
                    <a:pt x="4304" y="1717"/>
                    <a:pt x="4304" y="1783"/>
                  </a:cubicBezTo>
                  <a:cubicBezTo>
                    <a:pt x="4304" y="1826"/>
                    <a:pt x="4286" y="1850"/>
                    <a:pt x="4255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2" y="1799"/>
                    <a:pt x="4115" y="1801"/>
                    <a:pt x="4106" y="1805"/>
                  </a:cubicBezTo>
                  <a:cubicBezTo>
                    <a:pt x="4128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94" y="2136"/>
                  </a:cubicBezTo>
                  <a:cubicBezTo>
                    <a:pt x="4216" y="2158"/>
                    <a:pt x="4238" y="2180"/>
                    <a:pt x="4282" y="2202"/>
                  </a:cubicBezTo>
                  <a:cubicBezTo>
                    <a:pt x="4282" y="2224"/>
                    <a:pt x="4304" y="2246"/>
                    <a:pt x="4326" y="2268"/>
                  </a:cubicBezTo>
                  <a:cubicBezTo>
                    <a:pt x="4282" y="2335"/>
                    <a:pt x="4260" y="2379"/>
                    <a:pt x="4238" y="2445"/>
                  </a:cubicBezTo>
                  <a:cubicBezTo>
                    <a:pt x="4128" y="2445"/>
                    <a:pt x="4150" y="2335"/>
                    <a:pt x="4084" y="2313"/>
                  </a:cubicBezTo>
                  <a:lnTo>
                    <a:pt x="4084" y="2313"/>
                  </a:lnTo>
                  <a:cubicBezTo>
                    <a:pt x="4040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94" y="2666"/>
                    <a:pt x="3559" y="2642"/>
                    <a:pt x="3526" y="2642"/>
                  </a:cubicBezTo>
                  <a:cubicBezTo>
                    <a:pt x="3505" y="2642"/>
                    <a:pt x="3483" y="2652"/>
                    <a:pt x="3466" y="2688"/>
                  </a:cubicBezTo>
                  <a:cubicBezTo>
                    <a:pt x="3488" y="2710"/>
                    <a:pt x="3488" y="2732"/>
                    <a:pt x="3510" y="2732"/>
                  </a:cubicBezTo>
                  <a:cubicBezTo>
                    <a:pt x="3554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2"/>
                    <a:pt x="3510" y="3284"/>
                    <a:pt x="3466" y="3284"/>
                  </a:cubicBezTo>
                  <a:cubicBezTo>
                    <a:pt x="3444" y="3306"/>
                    <a:pt x="3399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2"/>
                  </a:cubicBezTo>
                  <a:cubicBezTo>
                    <a:pt x="3135" y="3246"/>
                    <a:pt x="3124" y="3230"/>
                    <a:pt x="3102" y="3230"/>
                  </a:cubicBezTo>
                  <a:cubicBezTo>
                    <a:pt x="3092" y="3230"/>
                    <a:pt x="3081" y="3233"/>
                    <a:pt x="3068" y="3240"/>
                  </a:cubicBezTo>
                  <a:cubicBezTo>
                    <a:pt x="3091" y="3262"/>
                    <a:pt x="3091" y="3262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1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59"/>
                    <a:pt x="2936" y="3659"/>
                    <a:pt x="2936" y="3703"/>
                  </a:cubicBezTo>
                  <a:cubicBezTo>
                    <a:pt x="2892" y="3791"/>
                    <a:pt x="2826" y="3857"/>
                    <a:pt x="2826" y="3968"/>
                  </a:cubicBezTo>
                  <a:cubicBezTo>
                    <a:pt x="2826" y="3990"/>
                    <a:pt x="2804" y="4034"/>
                    <a:pt x="2804" y="4034"/>
                  </a:cubicBezTo>
                  <a:cubicBezTo>
                    <a:pt x="2737" y="4100"/>
                    <a:pt x="2759" y="4166"/>
                    <a:pt x="2782" y="4255"/>
                  </a:cubicBezTo>
                  <a:cubicBezTo>
                    <a:pt x="2804" y="4277"/>
                    <a:pt x="2804" y="4299"/>
                    <a:pt x="2804" y="4321"/>
                  </a:cubicBezTo>
                  <a:cubicBezTo>
                    <a:pt x="2804" y="4387"/>
                    <a:pt x="2826" y="4453"/>
                    <a:pt x="2848" y="4520"/>
                  </a:cubicBezTo>
                  <a:cubicBezTo>
                    <a:pt x="2848" y="4542"/>
                    <a:pt x="2870" y="4564"/>
                    <a:pt x="2870" y="4586"/>
                  </a:cubicBezTo>
                  <a:cubicBezTo>
                    <a:pt x="2892" y="4652"/>
                    <a:pt x="2870" y="4718"/>
                    <a:pt x="2804" y="4762"/>
                  </a:cubicBezTo>
                  <a:cubicBezTo>
                    <a:pt x="2782" y="4762"/>
                    <a:pt x="2759" y="4784"/>
                    <a:pt x="2737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60"/>
                    <a:pt x="2715" y="5314"/>
                    <a:pt x="2826" y="5380"/>
                  </a:cubicBezTo>
                  <a:cubicBezTo>
                    <a:pt x="2870" y="5402"/>
                    <a:pt x="2848" y="5469"/>
                    <a:pt x="2804" y="5469"/>
                  </a:cubicBezTo>
                  <a:cubicBezTo>
                    <a:pt x="2759" y="5491"/>
                    <a:pt x="2715" y="5491"/>
                    <a:pt x="2671" y="5535"/>
                  </a:cubicBezTo>
                  <a:cubicBezTo>
                    <a:pt x="2671" y="5557"/>
                    <a:pt x="2649" y="5557"/>
                    <a:pt x="2649" y="5557"/>
                  </a:cubicBezTo>
                  <a:cubicBezTo>
                    <a:pt x="2561" y="5579"/>
                    <a:pt x="2539" y="5645"/>
                    <a:pt x="2517" y="5733"/>
                  </a:cubicBezTo>
                  <a:cubicBezTo>
                    <a:pt x="2517" y="5755"/>
                    <a:pt x="2495" y="5777"/>
                    <a:pt x="2473" y="5800"/>
                  </a:cubicBezTo>
                  <a:cubicBezTo>
                    <a:pt x="2460" y="5825"/>
                    <a:pt x="2447" y="5836"/>
                    <a:pt x="2429" y="5836"/>
                  </a:cubicBezTo>
                  <a:cubicBezTo>
                    <a:pt x="2417" y="5836"/>
                    <a:pt x="2403" y="5831"/>
                    <a:pt x="2384" y="5822"/>
                  </a:cubicBezTo>
                  <a:cubicBezTo>
                    <a:pt x="2362" y="5822"/>
                    <a:pt x="2340" y="5800"/>
                    <a:pt x="2318" y="5800"/>
                  </a:cubicBezTo>
                  <a:cubicBezTo>
                    <a:pt x="2307" y="5800"/>
                    <a:pt x="2296" y="5794"/>
                    <a:pt x="2285" y="5794"/>
                  </a:cubicBezTo>
                  <a:cubicBezTo>
                    <a:pt x="2274" y="5794"/>
                    <a:pt x="2263" y="5800"/>
                    <a:pt x="2252" y="5822"/>
                  </a:cubicBezTo>
                  <a:cubicBezTo>
                    <a:pt x="2274" y="5844"/>
                    <a:pt x="2296" y="5866"/>
                    <a:pt x="2296" y="5888"/>
                  </a:cubicBezTo>
                  <a:cubicBezTo>
                    <a:pt x="2318" y="5910"/>
                    <a:pt x="2318" y="5954"/>
                    <a:pt x="2340" y="5976"/>
                  </a:cubicBezTo>
                  <a:cubicBezTo>
                    <a:pt x="2357" y="6045"/>
                    <a:pt x="2321" y="6101"/>
                    <a:pt x="2272" y="6101"/>
                  </a:cubicBezTo>
                  <a:cubicBezTo>
                    <a:pt x="2259" y="6101"/>
                    <a:pt x="2244" y="6096"/>
                    <a:pt x="2230" y="6086"/>
                  </a:cubicBezTo>
                  <a:cubicBezTo>
                    <a:pt x="2186" y="6075"/>
                    <a:pt x="2142" y="6075"/>
                    <a:pt x="2097" y="6075"/>
                  </a:cubicBezTo>
                  <a:cubicBezTo>
                    <a:pt x="2053" y="6075"/>
                    <a:pt x="2009" y="6075"/>
                    <a:pt x="1965" y="6064"/>
                  </a:cubicBezTo>
                  <a:cubicBezTo>
                    <a:pt x="1906" y="6123"/>
                    <a:pt x="1847" y="6162"/>
                    <a:pt x="1782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78" y="6219"/>
                  </a:cubicBezTo>
                  <a:cubicBezTo>
                    <a:pt x="1612" y="6307"/>
                    <a:pt x="1546" y="6395"/>
                    <a:pt x="1479" y="6484"/>
                  </a:cubicBezTo>
                  <a:cubicBezTo>
                    <a:pt x="1448" y="6499"/>
                    <a:pt x="1406" y="6515"/>
                    <a:pt x="1368" y="6515"/>
                  </a:cubicBezTo>
                  <a:cubicBezTo>
                    <a:pt x="1353" y="6515"/>
                    <a:pt x="1338" y="6512"/>
                    <a:pt x="1325" y="6506"/>
                  </a:cubicBezTo>
                  <a:cubicBezTo>
                    <a:pt x="1303" y="6506"/>
                    <a:pt x="1303" y="6484"/>
                    <a:pt x="1281" y="6484"/>
                  </a:cubicBezTo>
                  <a:cubicBezTo>
                    <a:pt x="1237" y="6484"/>
                    <a:pt x="1215" y="6484"/>
                    <a:pt x="1193" y="6528"/>
                  </a:cubicBezTo>
                  <a:cubicBezTo>
                    <a:pt x="1170" y="6550"/>
                    <a:pt x="1170" y="6594"/>
                    <a:pt x="1170" y="6638"/>
                  </a:cubicBezTo>
                  <a:cubicBezTo>
                    <a:pt x="1170" y="6660"/>
                    <a:pt x="1193" y="6704"/>
                    <a:pt x="1193" y="6749"/>
                  </a:cubicBezTo>
                  <a:cubicBezTo>
                    <a:pt x="1193" y="6815"/>
                    <a:pt x="1237" y="6837"/>
                    <a:pt x="1281" y="6881"/>
                  </a:cubicBezTo>
                  <a:cubicBezTo>
                    <a:pt x="1303" y="6881"/>
                    <a:pt x="1325" y="6903"/>
                    <a:pt x="1369" y="6925"/>
                  </a:cubicBezTo>
                  <a:cubicBezTo>
                    <a:pt x="1435" y="6991"/>
                    <a:pt x="1413" y="7080"/>
                    <a:pt x="1347" y="7124"/>
                  </a:cubicBezTo>
                  <a:cubicBezTo>
                    <a:pt x="1281" y="7146"/>
                    <a:pt x="1259" y="7190"/>
                    <a:pt x="1281" y="7278"/>
                  </a:cubicBezTo>
                  <a:cubicBezTo>
                    <a:pt x="1281" y="7300"/>
                    <a:pt x="1281" y="7322"/>
                    <a:pt x="1281" y="7367"/>
                  </a:cubicBezTo>
                  <a:cubicBezTo>
                    <a:pt x="1281" y="7389"/>
                    <a:pt x="1281" y="7433"/>
                    <a:pt x="1303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35" y="7786"/>
                    <a:pt x="1391" y="7852"/>
                  </a:cubicBezTo>
                  <a:cubicBezTo>
                    <a:pt x="1369" y="7896"/>
                    <a:pt x="1325" y="7940"/>
                    <a:pt x="1281" y="7984"/>
                  </a:cubicBezTo>
                  <a:cubicBezTo>
                    <a:pt x="1259" y="8007"/>
                    <a:pt x="1237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83"/>
                    <a:pt x="1170" y="8183"/>
                    <a:pt x="1148" y="8205"/>
                  </a:cubicBezTo>
                  <a:cubicBezTo>
                    <a:pt x="1170" y="8227"/>
                    <a:pt x="1193" y="8249"/>
                    <a:pt x="1215" y="8249"/>
                  </a:cubicBezTo>
                  <a:cubicBezTo>
                    <a:pt x="1237" y="8271"/>
                    <a:pt x="1259" y="8293"/>
                    <a:pt x="1281" y="8293"/>
                  </a:cubicBezTo>
                  <a:cubicBezTo>
                    <a:pt x="1325" y="8338"/>
                    <a:pt x="1325" y="8382"/>
                    <a:pt x="1281" y="8382"/>
                  </a:cubicBezTo>
                  <a:cubicBezTo>
                    <a:pt x="1215" y="8426"/>
                    <a:pt x="1148" y="8470"/>
                    <a:pt x="1082" y="8492"/>
                  </a:cubicBezTo>
                  <a:cubicBezTo>
                    <a:pt x="1082" y="8558"/>
                    <a:pt x="1060" y="8580"/>
                    <a:pt x="994" y="8602"/>
                  </a:cubicBezTo>
                  <a:cubicBezTo>
                    <a:pt x="928" y="8602"/>
                    <a:pt x="884" y="8647"/>
                    <a:pt x="839" y="8691"/>
                  </a:cubicBezTo>
                  <a:cubicBezTo>
                    <a:pt x="795" y="8757"/>
                    <a:pt x="729" y="8801"/>
                    <a:pt x="663" y="8845"/>
                  </a:cubicBezTo>
                  <a:cubicBezTo>
                    <a:pt x="619" y="8889"/>
                    <a:pt x="575" y="8911"/>
                    <a:pt x="553" y="8978"/>
                  </a:cubicBezTo>
                  <a:cubicBezTo>
                    <a:pt x="530" y="9022"/>
                    <a:pt x="508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45" y="9287"/>
                  </a:cubicBezTo>
                  <a:cubicBezTo>
                    <a:pt x="1" y="9331"/>
                    <a:pt x="23" y="9397"/>
                    <a:pt x="45" y="9441"/>
                  </a:cubicBezTo>
                  <a:cubicBezTo>
                    <a:pt x="111" y="9551"/>
                    <a:pt x="177" y="9640"/>
                    <a:pt x="244" y="9750"/>
                  </a:cubicBezTo>
                  <a:cubicBezTo>
                    <a:pt x="266" y="9772"/>
                    <a:pt x="288" y="9794"/>
                    <a:pt x="266" y="9838"/>
                  </a:cubicBezTo>
                  <a:cubicBezTo>
                    <a:pt x="244" y="9949"/>
                    <a:pt x="221" y="10037"/>
                    <a:pt x="111" y="10081"/>
                  </a:cubicBezTo>
                  <a:cubicBezTo>
                    <a:pt x="111" y="10081"/>
                    <a:pt x="89" y="10081"/>
                    <a:pt x="89" y="10103"/>
                  </a:cubicBezTo>
                  <a:cubicBezTo>
                    <a:pt x="45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76" y="10478"/>
                    <a:pt x="398" y="10500"/>
                  </a:cubicBezTo>
                  <a:cubicBezTo>
                    <a:pt x="420" y="10522"/>
                    <a:pt x="464" y="10567"/>
                    <a:pt x="486" y="10611"/>
                  </a:cubicBezTo>
                  <a:cubicBezTo>
                    <a:pt x="530" y="10677"/>
                    <a:pt x="597" y="10743"/>
                    <a:pt x="685" y="10787"/>
                  </a:cubicBezTo>
                  <a:cubicBezTo>
                    <a:pt x="773" y="10831"/>
                    <a:pt x="862" y="10853"/>
                    <a:pt x="928" y="10964"/>
                  </a:cubicBezTo>
                  <a:cubicBezTo>
                    <a:pt x="950" y="10942"/>
                    <a:pt x="994" y="10942"/>
                    <a:pt x="1016" y="10942"/>
                  </a:cubicBezTo>
                  <a:cubicBezTo>
                    <a:pt x="1082" y="10942"/>
                    <a:pt x="1104" y="10920"/>
                    <a:pt x="1148" y="10898"/>
                  </a:cubicBezTo>
                  <a:cubicBezTo>
                    <a:pt x="1170" y="10876"/>
                    <a:pt x="1193" y="10853"/>
                    <a:pt x="1215" y="10831"/>
                  </a:cubicBezTo>
                  <a:cubicBezTo>
                    <a:pt x="1303" y="10809"/>
                    <a:pt x="1369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79" y="10545"/>
                    <a:pt x="1502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73" y="10255"/>
                    <a:pt x="1690" y="10199"/>
                    <a:pt x="1739" y="10199"/>
                  </a:cubicBezTo>
                  <a:cubicBezTo>
                    <a:pt x="1753" y="10199"/>
                    <a:pt x="1769" y="10204"/>
                    <a:pt x="1788" y="10213"/>
                  </a:cubicBezTo>
                  <a:lnTo>
                    <a:pt x="1833" y="10213"/>
                  </a:lnTo>
                  <a:cubicBezTo>
                    <a:pt x="1877" y="10213"/>
                    <a:pt x="1899" y="10213"/>
                    <a:pt x="1921" y="10169"/>
                  </a:cubicBezTo>
                  <a:cubicBezTo>
                    <a:pt x="1955" y="10102"/>
                    <a:pt x="1988" y="10073"/>
                    <a:pt x="2042" y="10073"/>
                  </a:cubicBezTo>
                  <a:cubicBezTo>
                    <a:pt x="2058" y="10073"/>
                    <a:pt x="2077" y="10076"/>
                    <a:pt x="2097" y="10081"/>
                  </a:cubicBezTo>
                  <a:lnTo>
                    <a:pt x="2142" y="10081"/>
                  </a:lnTo>
                  <a:cubicBezTo>
                    <a:pt x="2164" y="10037"/>
                    <a:pt x="2208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406" y="9794"/>
                  </a:cubicBezTo>
                  <a:cubicBezTo>
                    <a:pt x="2428" y="9750"/>
                    <a:pt x="2495" y="9728"/>
                    <a:pt x="2539" y="9728"/>
                  </a:cubicBezTo>
                  <a:cubicBezTo>
                    <a:pt x="2605" y="9706"/>
                    <a:pt x="2671" y="9662"/>
                    <a:pt x="2715" y="9596"/>
                  </a:cubicBezTo>
                  <a:cubicBezTo>
                    <a:pt x="2737" y="9551"/>
                    <a:pt x="2782" y="9507"/>
                    <a:pt x="2804" y="9463"/>
                  </a:cubicBezTo>
                  <a:cubicBezTo>
                    <a:pt x="2848" y="9397"/>
                    <a:pt x="2892" y="9331"/>
                    <a:pt x="2958" y="9309"/>
                  </a:cubicBezTo>
                  <a:cubicBezTo>
                    <a:pt x="3002" y="9287"/>
                    <a:pt x="3002" y="9242"/>
                    <a:pt x="3024" y="9198"/>
                  </a:cubicBezTo>
                  <a:cubicBezTo>
                    <a:pt x="3024" y="9088"/>
                    <a:pt x="3046" y="8978"/>
                    <a:pt x="3068" y="8889"/>
                  </a:cubicBezTo>
                  <a:cubicBezTo>
                    <a:pt x="3068" y="8845"/>
                    <a:pt x="3091" y="8801"/>
                    <a:pt x="3135" y="8779"/>
                  </a:cubicBezTo>
                  <a:cubicBezTo>
                    <a:pt x="3143" y="8771"/>
                    <a:pt x="3154" y="8766"/>
                    <a:pt x="3166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39"/>
                    <a:pt x="3223" y="8854"/>
                    <a:pt x="3239" y="8854"/>
                  </a:cubicBezTo>
                  <a:cubicBezTo>
                    <a:pt x="3245" y="8854"/>
                    <a:pt x="3254" y="8852"/>
                    <a:pt x="3267" y="8845"/>
                  </a:cubicBezTo>
                  <a:cubicBezTo>
                    <a:pt x="3267" y="8823"/>
                    <a:pt x="3289" y="8779"/>
                    <a:pt x="3289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89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89" y="8315"/>
                    <a:pt x="3289" y="8293"/>
                  </a:cubicBezTo>
                  <a:cubicBezTo>
                    <a:pt x="3267" y="8249"/>
                    <a:pt x="3289" y="8227"/>
                    <a:pt x="3311" y="8205"/>
                  </a:cubicBezTo>
                  <a:cubicBezTo>
                    <a:pt x="3399" y="8161"/>
                    <a:pt x="3399" y="8095"/>
                    <a:pt x="3399" y="8051"/>
                  </a:cubicBezTo>
                  <a:cubicBezTo>
                    <a:pt x="3466" y="7984"/>
                    <a:pt x="3466" y="7984"/>
                    <a:pt x="3488" y="7918"/>
                  </a:cubicBezTo>
                  <a:cubicBezTo>
                    <a:pt x="3488" y="7896"/>
                    <a:pt x="3488" y="7896"/>
                    <a:pt x="3488" y="7896"/>
                  </a:cubicBezTo>
                  <a:cubicBezTo>
                    <a:pt x="3466" y="7896"/>
                    <a:pt x="3444" y="7896"/>
                    <a:pt x="3399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720"/>
                    <a:pt x="3488" y="7653"/>
                  </a:cubicBezTo>
                  <a:cubicBezTo>
                    <a:pt x="3444" y="7565"/>
                    <a:pt x="3444" y="7455"/>
                    <a:pt x="3422" y="7367"/>
                  </a:cubicBezTo>
                  <a:cubicBezTo>
                    <a:pt x="3422" y="7344"/>
                    <a:pt x="3422" y="7322"/>
                    <a:pt x="3444" y="7278"/>
                  </a:cubicBezTo>
                  <a:cubicBezTo>
                    <a:pt x="3466" y="7300"/>
                    <a:pt x="3510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8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819" y="7146"/>
                  </a:cubicBezTo>
                  <a:cubicBezTo>
                    <a:pt x="3831" y="7150"/>
                    <a:pt x="3842" y="7152"/>
                    <a:pt x="3852" y="7152"/>
                  </a:cubicBezTo>
                  <a:cubicBezTo>
                    <a:pt x="3899" y="7152"/>
                    <a:pt x="3929" y="7112"/>
                    <a:pt x="3929" y="7058"/>
                  </a:cubicBezTo>
                  <a:cubicBezTo>
                    <a:pt x="3929" y="7035"/>
                    <a:pt x="3929" y="7013"/>
                    <a:pt x="3929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60" y="6859"/>
                    <a:pt x="4282" y="6881"/>
                    <a:pt x="4326" y="6881"/>
                  </a:cubicBezTo>
                  <a:cubicBezTo>
                    <a:pt x="4348" y="6881"/>
                    <a:pt x="4371" y="6881"/>
                    <a:pt x="4393" y="6859"/>
                  </a:cubicBezTo>
                  <a:cubicBezTo>
                    <a:pt x="4393" y="6837"/>
                    <a:pt x="4371" y="6815"/>
                    <a:pt x="4371" y="6815"/>
                  </a:cubicBezTo>
                  <a:cubicBezTo>
                    <a:pt x="4348" y="6771"/>
                    <a:pt x="4348" y="6726"/>
                    <a:pt x="4393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503" y="6506"/>
                    <a:pt x="4459" y="6462"/>
                    <a:pt x="4437" y="6418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79" y="6293"/>
                    <a:pt x="4506" y="6314"/>
                    <a:pt x="4530" y="6314"/>
                  </a:cubicBezTo>
                  <a:cubicBezTo>
                    <a:pt x="4548" y="6314"/>
                    <a:pt x="4564" y="6303"/>
                    <a:pt x="4591" y="6285"/>
                  </a:cubicBezTo>
                  <a:cubicBezTo>
                    <a:pt x="4569" y="6241"/>
                    <a:pt x="4547" y="6219"/>
                    <a:pt x="4525" y="6197"/>
                  </a:cubicBezTo>
                  <a:cubicBezTo>
                    <a:pt x="4525" y="6153"/>
                    <a:pt x="4569" y="6109"/>
                    <a:pt x="4591" y="6064"/>
                  </a:cubicBezTo>
                  <a:cubicBezTo>
                    <a:pt x="4657" y="5998"/>
                    <a:pt x="4635" y="5976"/>
                    <a:pt x="4569" y="5932"/>
                  </a:cubicBezTo>
                  <a:cubicBezTo>
                    <a:pt x="4547" y="5932"/>
                    <a:pt x="4547" y="5932"/>
                    <a:pt x="4525" y="5910"/>
                  </a:cubicBezTo>
                  <a:cubicBezTo>
                    <a:pt x="4569" y="5866"/>
                    <a:pt x="4613" y="5844"/>
                    <a:pt x="4635" y="5800"/>
                  </a:cubicBezTo>
                  <a:cubicBezTo>
                    <a:pt x="4680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1" y="5487"/>
                    <a:pt x="4848" y="5486"/>
                    <a:pt x="4855" y="5486"/>
                  </a:cubicBezTo>
                  <a:cubicBezTo>
                    <a:pt x="4876" y="5486"/>
                    <a:pt x="4898" y="5499"/>
                    <a:pt x="4919" y="5499"/>
                  </a:cubicBezTo>
                  <a:cubicBezTo>
                    <a:pt x="4935" y="5499"/>
                    <a:pt x="4951" y="5492"/>
                    <a:pt x="4966" y="5469"/>
                  </a:cubicBezTo>
                  <a:cubicBezTo>
                    <a:pt x="4966" y="5446"/>
                    <a:pt x="4966" y="5446"/>
                    <a:pt x="4944" y="5446"/>
                  </a:cubicBezTo>
                  <a:cubicBezTo>
                    <a:pt x="4900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8" y="5115"/>
                  </a:cubicBezTo>
                  <a:cubicBezTo>
                    <a:pt x="4988" y="5049"/>
                    <a:pt x="4966" y="4983"/>
                    <a:pt x="4966" y="4917"/>
                  </a:cubicBezTo>
                  <a:cubicBezTo>
                    <a:pt x="4988" y="4851"/>
                    <a:pt x="5011" y="4762"/>
                    <a:pt x="5077" y="4718"/>
                  </a:cubicBezTo>
                  <a:cubicBezTo>
                    <a:pt x="5121" y="4674"/>
                    <a:pt x="5121" y="4630"/>
                    <a:pt x="5121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42" y="4409"/>
                  </a:lnTo>
                  <a:cubicBezTo>
                    <a:pt x="5364" y="4409"/>
                    <a:pt x="5386" y="4387"/>
                    <a:pt x="5408" y="4365"/>
                  </a:cubicBezTo>
                  <a:cubicBezTo>
                    <a:pt x="5474" y="4299"/>
                    <a:pt x="5540" y="4233"/>
                    <a:pt x="5474" y="4122"/>
                  </a:cubicBezTo>
                  <a:cubicBezTo>
                    <a:pt x="5474" y="4100"/>
                    <a:pt x="5474" y="4100"/>
                    <a:pt x="5474" y="4078"/>
                  </a:cubicBezTo>
                  <a:cubicBezTo>
                    <a:pt x="5452" y="4056"/>
                    <a:pt x="5474" y="4034"/>
                    <a:pt x="5518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51" y="3880"/>
                    <a:pt x="5695" y="3791"/>
                    <a:pt x="5739" y="3681"/>
                  </a:cubicBezTo>
                  <a:cubicBezTo>
                    <a:pt x="5739" y="3659"/>
                    <a:pt x="5783" y="3659"/>
                    <a:pt x="5805" y="3637"/>
                  </a:cubicBezTo>
                  <a:lnTo>
                    <a:pt x="5893" y="3637"/>
                  </a:lnTo>
                  <a:cubicBezTo>
                    <a:pt x="5915" y="3659"/>
                    <a:pt x="5915" y="3681"/>
                    <a:pt x="5915" y="3703"/>
                  </a:cubicBezTo>
                  <a:cubicBezTo>
                    <a:pt x="5931" y="3719"/>
                    <a:pt x="5947" y="3734"/>
                    <a:pt x="5962" y="3734"/>
                  </a:cubicBezTo>
                  <a:cubicBezTo>
                    <a:pt x="5969" y="3734"/>
                    <a:pt x="5975" y="3731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48" y="3659"/>
                    <a:pt x="6026" y="3615"/>
                    <a:pt x="6048" y="3593"/>
                  </a:cubicBezTo>
                  <a:cubicBezTo>
                    <a:pt x="6048" y="3545"/>
                    <a:pt x="6082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46" y="3548"/>
                    <a:pt x="6269" y="3571"/>
                  </a:cubicBezTo>
                  <a:cubicBezTo>
                    <a:pt x="6313" y="3460"/>
                    <a:pt x="6202" y="3460"/>
                    <a:pt x="6158" y="3438"/>
                  </a:cubicBezTo>
                  <a:cubicBezTo>
                    <a:pt x="6180" y="3350"/>
                    <a:pt x="6180" y="3350"/>
                    <a:pt x="6224" y="3306"/>
                  </a:cubicBezTo>
                  <a:lnTo>
                    <a:pt x="6313" y="3306"/>
                  </a:lnTo>
                  <a:cubicBezTo>
                    <a:pt x="6313" y="3284"/>
                    <a:pt x="6313" y="3262"/>
                    <a:pt x="6291" y="3240"/>
                  </a:cubicBezTo>
                  <a:cubicBezTo>
                    <a:pt x="6291" y="3240"/>
                    <a:pt x="6246" y="3217"/>
                    <a:pt x="6246" y="3217"/>
                  </a:cubicBezTo>
                  <a:cubicBezTo>
                    <a:pt x="6202" y="3151"/>
                    <a:pt x="6202" y="3085"/>
                    <a:pt x="6246" y="3041"/>
                  </a:cubicBezTo>
                  <a:cubicBezTo>
                    <a:pt x="6259" y="3004"/>
                    <a:pt x="6277" y="2988"/>
                    <a:pt x="6303" y="2988"/>
                  </a:cubicBezTo>
                  <a:cubicBezTo>
                    <a:pt x="6324" y="2988"/>
                    <a:pt x="6349" y="2999"/>
                    <a:pt x="6379" y="3019"/>
                  </a:cubicBezTo>
                  <a:lnTo>
                    <a:pt x="6401" y="3019"/>
                  </a:lnTo>
                  <a:cubicBezTo>
                    <a:pt x="6445" y="2997"/>
                    <a:pt x="6445" y="2953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67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22" y="2335"/>
                    <a:pt x="6644" y="2291"/>
                    <a:pt x="6688" y="2268"/>
                  </a:cubicBezTo>
                  <a:cubicBezTo>
                    <a:pt x="6710" y="2246"/>
                    <a:pt x="6710" y="2246"/>
                    <a:pt x="6732" y="2224"/>
                  </a:cubicBezTo>
                  <a:cubicBezTo>
                    <a:pt x="6798" y="2158"/>
                    <a:pt x="6820" y="2136"/>
                    <a:pt x="6754" y="2048"/>
                  </a:cubicBezTo>
                  <a:cubicBezTo>
                    <a:pt x="6710" y="1959"/>
                    <a:pt x="6688" y="1893"/>
                    <a:pt x="6666" y="1805"/>
                  </a:cubicBezTo>
                  <a:cubicBezTo>
                    <a:pt x="6644" y="1739"/>
                    <a:pt x="6622" y="1673"/>
                    <a:pt x="6577" y="1628"/>
                  </a:cubicBezTo>
                  <a:cubicBezTo>
                    <a:pt x="6533" y="1562"/>
                    <a:pt x="6555" y="1518"/>
                    <a:pt x="6577" y="1452"/>
                  </a:cubicBezTo>
                  <a:cubicBezTo>
                    <a:pt x="6622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6" y="966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820" y="856"/>
                    <a:pt x="6820" y="812"/>
                    <a:pt x="6842" y="768"/>
                  </a:cubicBezTo>
                  <a:cubicBezTo>
                    <a:pt x="6842" y="746"/>
                    <a:pt x="6864" y="724"/>
                    <a:pt x="6864" y="702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33" y="393"/>
                    <a:pt x="6445" y="348"/>
                    <a:pt x="6401" y="282"/>
                  </a:cubicBezTo>
                  <a:cubicBezTo>
                    <a:pt x="6357" y="238"/>
                    <a:pt x="6335" y="216"/>
                    <a:pt x="6313" y="216"/>
                  </a:cubicBezTo>
                  <a:cubicBezTo>
                    <a:pt x="6224" y="172"/>
                    <a:pt x="6158" y="150"/>
                    <a:pt x="6070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37" y="106"/>
                    <a:pt x="5915" y="106"/>
                    <a:pt x="5871" y="84"/>
                  </a:cubicBezTo>
                  <a:cubicBezTo>
                    <a:pt x="5805" y="84"/>
                    <a:pt x="5717" y="61"/>
                    <a:pt x="5651" y="17"/>
                  </a:cubicBezTo>
                  <a:cubicBezTo>
                    <a:pt x="5640" y="6"/>
                    <a:pt x="5623" y="1"/>
                    <a:pt x="5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383825" y="878125"/>
              <a:ext cx="348150" cy="593175"/>
            </a:xfrm>
            <a:custGeom>
              <a:avLst/>
              <a:gdLst/>
              <a:ahLst/>
              <a:cxnLst/>
              <a:rect l="l" t="t" r="r" b="b"/>
              <a:pathLst>
                <a:path w="13926" h="23727" extrusionOk="0">
                  <a:moveTo>
                    <a:pt x="4524" y="9115"/>
                  </a:moveTo>
                  <a:cubicBezTo>
                    <a:pt x="4546" y="9137"/>
                    <a:pt x="4591" y="9137"/>
                    <a:pt x="4613" y="9159"/>
                  </a:cubicBezTo>
                  <a:cubicBezTo>
                    <a:pt x="4613" y="9159"/>
                    <a:pt x="4613" y="9182"/>
                    <a:pt x="4613" y="9204"/>
                  </a:cubicBezTo>
                  <a:cubicBezTo>
                    <a:pt x="4613" y="9204"/>
                    <a:pt x="4591" y="9204"/>
                    <a:pt x="4568" y="9226"/>
                  </a:cubicBezTo>
                  <a:cubicBezTo>
                    <a:pt x="4546" y="9226"/>
                    <a:pt x="4546" y="9204"/>
                    <a:pt x="4524" y="9204"/>
                  </a:cubicBezTo>
                  <a:cubicBezTo>
                    <a:pt x="4524" y="9204"/>
                    <a:pt x="4502" y="9182"/>
                    <a:pt x="4502" y="9159"/>
                  </a:cubicBezTo>
                  <a:cubicBezTo>
                    <a:pt x="4502" y="9159"/>
                    <a:pt x="4502" y="9137"/>
                    <a:pt x="4502" y="9137"/>
                  </a:cubicBezTo>
                  <a:cubicBezTo>
                    <a:pt x="4502" y="9115"/>
                    <a:pt x="4524" y="9115"/>
                    <a:pt x="4524" y="9115"/>
                  </a:cubicBezTo>
                  <a:close/>
                  <a:moveTo>
                    <a:pt x="13606" y="1"/>
                  </a:moveTo>
                  <a:cubicBezTo>
                    <a:pt x="13551" y="1"/>
                    <a:pt x="13496" y="23"/>
                    <a:pt x="13440" y="67"/>
                  </a:cubicBezTo>
                  <a:cubicBezTo>
                    <a:pt x="13396" y="89"/>
                    <a:pt x="13352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3" y="221"/>
                    <a:pt x="13131" y="288"/>
                    <a:pt x="13065" y="354"/>
                  </a:cubicBezTo>
                  <a:cubicBezTo>
                    <a:pt x="13043" y="398"/>
                    <a:pt x="13021" y="442"/>
                    <a:pt x="12999" y="486"/>
                  </a:cubicBezTo>
                  <a:cubicBezTo>
                    <a:pt x="12955" y="619"/>
                    <a:pt x="12911" y="729"/>
                    <a:pt x="12845" y="839"/>
                  </a:cubicBezTo>
                  <a:cubicBezTo>
                    <a:pt x="12778" y="994"/>
                    <a:pt x="12690" y="1148"/>
                    <a:pt x="12602" y="1303"/>
                  </a:cubicBezTo>
                  <a:cubicBezTo>
                    <a:pt x="12580" y="1369"/>
                    <a:pt x="12558" y="1435"/>
                    <a:pt x="12536" y="1501"/>
                  </a:cubicBezTo>
                  <a:cubicBezTo>
                    <a:pt x="12513" y="1568"/>
                    <a:pt x="12491" y="1634"/>
                    <a:pt x="12447" y="1678"/>
                  </a:cubicBezTo>
                  <a:cubicBezTo>
                    <a:pt x="12425" y="1722"/>
                    <a:pt x="12403" y="1766"/>
                    <a:pt x="12381" y="1810"/>
                  </a:cubicBezTo>
                  <a:cubicBezTo>
                    <a:pt x="12315" y="1987"/>
                    <a:pt x="12227" y="2141"/>
                    <a:pt x="12138" y="2296"/>
                  </a:cubicBezTo>
                  <a:cubicBezTo>
                    <a:pt x="12109" y="2355"/>
                    <a:pt x="12030" y="2384"/>
                    <a:pt x="11962" y="2384"/>
                  </a:cubicBezTo>
                  <a:cubicBezTo>
                    <a:pt x="11927" y="2384"/>
                    <a:pt x="11896" y="2377"/>
                    <a:pt x="11873" y="2362"/>
                  </a:cubicBezTo>
                  <a:cubicBezTo>
                    <a:pt x="11807" y="2318"/>
                    <a:pt x="11763" y="2296"/>
                    <a:pt x="11719" y="2274"/>
                  </a:cubicBezTo>
                  <a:cubicBezTo>
                    <a:pt x="11741" y="2230"/>
                    <a:pt x="11763" y="2186"/>
                    <a:pt x="11785" y="2141"/>
                  </a:cubicBezTo>
                  <a:cubicBezTo>
                    <a:pt x="11807" y="2119"/>
                    <a:pt x="11807" y="2097"/>
                    <a:pt x="11763" y="2097"/>
                  </a:cubicBezTo>
                  <a:cubicBezTo>
                    <a:pt x="11697" y="2186"/>
                    <a:pt x="11631" y="2252"/>
                    <a:pt x="11564" y="2362"/>
                  </a:cubicBezTo>
                  <a:cubicBezTo>
                    <a:pt x="11542" y="2384"/>
                    <a:pt x="11520" y="2406"/>
                    <a:pt x="11498" y="2428"/>
                  </a:cubicBezTo>
                  <a:cubicBezTo>
                    <a:pt x="11410" y="2450"/>
                    <a:pt x="11344" y="2494"/>
                    <a:pt x="11278" y="2539"/>
                  </a:cubicBezTo>
                  <a:cubicBezTo>
                    <a:pt x="11167" y="2605"/>
                    <a:pt x="11079" y="2693"/>
                    <a:pt x="11035" y="2803"/>
                  </a:cubicBezTo>
                  <a:cubicBezTo>
                    <a:pt x="11013" y="2848"/>
                    <a:pt x="10991" y="2892"/>
                    <a:pt x="10991" y="2936"/>
                  </a:cubicBezTo>
                  <a:cubicBezTo>
                    <a:pt x="11013" y="3002"/>
                    <a:pt x="10991" y="3046"/>
                    <a:pt x="10947" y="3090"/>
                  </a:cubicBezTo>
                  <a:cubicBezTo>
                    <a:pt x="10924" y="3112"/>
                    <a:pt x="10902" y="3157"/>
                    <a:pt x="10880" y="3179"/>
                  </a:cubicBezTo>
                  <a:cubicBezTo>
                    <a:pt x="10814" y="3311"/>
                    <a:pt x="10726" y="3399"/>
                    <a:pt x="10660" y="3532"/>
                  </a:cubicBezTo>
                  <a:cubicBezTo>
                    <a:pt x="10638" y="3598"/>
                    <a:pt x="10616" y="3642"/>
                    <a:pt x="10571" y="3686"/>
                  </a:cubicBezTo>
                  <a:cubicBezTo>
                    <a:pt x="10571" y="3730"/>
                    <a:pt x="10549" y="3752"/>
                    <a:pt x="10527" y="3797"/>
                  </a:cubicBezTo>
                  <a:cubicBezTo>
                    <a:pt x="10505" y="3819"/>
                    <a:pt x="10483" y="3841"/>
                    <a:pt x="10461" y="3885"/>
                  </a:cubicBezTo>
                  <a:cubicBezTo>
                    <a:pt x="10425" y="3939"/>
                    <a:pt x="10388" y="3979"/>
                    <a:pt x="10327" y="3979"/>
                  </a:cubicBezTo>
                  <a:cubicBezTo>
                    <a:pt x="10314" y="3979"/>
                    <a:pt x="10300" y="3977"/>
                    <a:pt x="10284" y="3973"/>
                  </a:cubicBezTo>
                  <a:cubicBezTo>
                    <a:pt x="10174" y="3951"/>
                    <a:pt x="10086" y="3929"/>
                    <a:pt x="9975" y="3907"/>
                  </a:cubicBezTo>
                  <a:cubicBezTo>
                    <a:pt x="9953" y="3885"/>
                    <a:pt x="9909" y="3885"/>
                    <a:pt x="9887" y="3863"/>
                  </a:cubicBezTo>
                  <a:cubicBezTo>
                    <a:pt x="9821" y="3863"/>
                    <a:pt x="9733" y="3841"/>
                    <a:pt x="9667" y="3819"/>
                  </a:cubicBezTo>
                  <a:cubicBezTo>
                    <a:pt x="9626" y="3811"/>
                    <a:pt x="9592" y="3805"/>
                    <a:pt x="9561" y="3805"/>
                  </a:cubicBezTo>
                  <a:cubicBezTo>
                    <a:pt x="9508" y="3805"/>
                    <a:pt x="9466" y="3821"/>
                    <a:pt x="9424" y="3863"/>
                  </a:cubicBezTo>
                  <a:cubicBezTo>
                    <a:pt x="9358" y="3929"/>
                    <a:pt x="9269" y="3951"/>
                    <a:pt x="9225" y="4039"/>
                  </a:cubicBezTo>
                  <a:cubicBezTo>
                    <a:pt x="9093" y="4128"/>
                    <a:pt x="9004" y="4260"/>
                    <a:pt x="8850" y="4326"/>
                  </a:cubicBezTo>
                  <a:cubicBezTo>
                    <a:pt x="8806" y="4370"/>
                    <a:pt x="8784" y="4392"/>
                    <a:pt x="8784" y="4459"/>
                  </a:cubicBezTo>
                  <a:cubicBezTo>
                    <a:pt x="8784" y="4503"/>
                    <a:pt x="8784" y="4547"/>
                    <a:pt x="8828" y="4591"/>
                  </a:cubicBezTo>
                  <a:cubicBezTo>
                    <a:pt x="8828" y="4591"/>
                    <a:pt x="8828" y="4613"/>
                    <a:pt x="8828" y="4635"/>
                  </a:cubicBezTo>
                  <a:cubicBezTo>
                    <a:pt x="8784" y="4613"/>
                    <a:pt x="8740" y="4613"/>
                    <a:pt x="8695" y="4613"/>
                  </a:cubicBezTo>
                  <a:cubicBezTo>
                    <a:pt x="8673" y="4613"/>
                    <a:pt x="8651" y="4635"/>
                    <a:pt x="8629" y="4657"/>
                  </a:cubicBezTo>
                  <a:cubicBezTo>
                    <a:pt x="8629" y="4724"/>
                    <a:pt x="8629" y="4790"/>
                    <a:pt x="8695" y="4834"/>
                  </a:cubicBezTo>
                  <a:cubicBezTo>
                    <a:pt x="8740" y="4878"/>
                    <a:pt x="8806" y="4900"/>
                    <a:pt x="8828" y="4966"/>
                  </a:cubicBezTo>
                  <a:cubicBezTo>
                    <a:pt x="8784" y="5032"/>
                    <a:pt x="8718" y="5055"/>
                    <a:pt x="8673" y="5077"/>
                  </a:cubicBezTo>
                  <a:cubicBezTo>
                    <a:pt x="8629" y="5099"/>
                    <a:pt x="8607" y="5121"/>
                    <a:pt x="8585" y="5187"/>
                  </a:cubicBezTo>
                  <a:cubicBezTo>
                    <a:pt x="8570" y="5203"/>
                    <a:pt x="8543" y="5218"/>
                    <a:pt x="8521" y="5218"/>
                  </a:cubicBezTo>
                  <a:cubicBezTo>
                    <a:pt x="8512" y="5218"/>
                    <a:pt x="8503" y="5216"/>
                    <a:pt x="8497" y="5209"/>
                  </a:cubicBezTo>
                  <a:cubicBezTo>
                    <a:pt x="8453" y="5165"/>
                    <a:pt x="8409" y="5143"/>
                    <a:pt x="8364" y="5099"/>
                  </a:cubicBezTo>
                  <a:cubicBezTo>
                    <a:pt x="8342" y="5077"/>
                    <a:pt x="8298" y="5077"/>
                    <a:pt x="8276" y="5077"/>
                  </a:cubicBezTo>
                  <a:lnTo>
                    <a:pt x="8144" y="5077"/>
                  </a:lnTo>
                  <a:cubicBezTo>
                    <a:pt x="8144" y="5077"/>
                    <a:pt x="8122" y="5077"/>
                    <a:pt x="8100" y="5099"/>
                  </a:cubicBezTo>
                  <a:cubicBezTo>
                    <a:pt x="8122" y="5121"/>
                    <a:pt x="8144" y="5121"/>
                    <a:pt x="8166" y="5143"/>
                  </a:cubicBezTo>
                  <a:cubicBezTo>
                    <a:pt x="8210" y="5143"/>
                    <a:pt x="8232" y="5165"/>
                    <a:pt x="8254" y="5165"/>
                  </a:cubicBezTo>
                  <a:cubicBezTo>
                    <a:pt x="8276" y="5187"/>
                    <a:pt x="8298" y="5231"/>
                    <a:pt x="8276" y="5231"/>
                  </a:cubicBezTo>
                  <a:cubicBezTo>
                    <a:pt x="8210" y="5297"/>
                    <a:pt x="8166" y="5386"/>
                    <a:pt x="8166" y="5452"/>
                  </a:cubicBezTo>
                  <a:cubicBezTo>
                    <a:pt x="8100" y="5496"/>
                    <a:pt x="8078" y="5540"/>
                    <a:pt x="8033" y="5584"/>
                  </a:cubicBezTo>
                  <a:cubicBezTo>
                    <a:pt x="7967" y="5628"/>
                    <a:pt x="7923" y="5672"/>
                    <a:pt x="7835" y="5672"/>
                  </a:cubicBezTo>
                  <a:lnTo>
                    <a:pt x="7791" y="5672"/>
                  </a:lnTo>
                  <a:cubicBezTo>
                    <a:pt x="7813" y="5717"/>
                    <a:pt x="7813" y="5717"/>
                    <a:pt x="7835" y="5739"/>
                  </a:cubicBezTo>
                  <a:cubicBezTo>
                    <a:pt x="7835" y="5761"/>
                    <a:pt x="7857" y="5783"/>
                    <a:pt x="7857" y="5805"/>
                  </a:cubicBezTo>
                  <a:cubicBezTo>
                    <a:pt x="7901" y="5893"/>
                    <a:pt x="7879" y="5981"/>
                    <a:pt x="7791" y="6004"/>
                  </a:cubicBezTo>
                  <a:cubicBezTo>
                    <a:pt x="7769" y="6026"/>
                    <a:pt x="7724" y="6026"/>
                    <a:pt x="7724" y="6048"/>
                  </a:cubicBezTo>
                  <a:cubicBezTo>
                    <a:pt x="7746" y="6070"/>
                    <a:pt x="7769" y="6070"/>
                    <a:pt x="7791" y="6092"/>
                  </a:cubicBezTo>
                  <a:cubicBezTo>
                    <a:pt x="7835" y="6114"/>
                    <a:pt x="7901" y="6136"/>
                    <a:pt x="7945" y="6158"/>
                  </a:cubicBezTo>
                  <a:cubicBezTo>
                    <a:pt x="8011" y="6202"/>
                    <a:pt x="8033" y="6268"/>
                    <a:pt x="7989" y="6357"/>
                  </a:cubicBezTo>
                  <a:cubicBezTo>
                    <a:pt x="7967" y="6379"/>
                    <a:pt x="7967" y="6401"/>
                    <a:pt x="7967" y="6423"/>
                  </a:cubicBezTo>
                  <a:cubicBezTo>
                    <a:pt x="7945" y="6533"/>
                    <a:pt x="7901" y="6599"/>
                    <a:pt x="7857" y="6688"/>
                  </a:cubicBezTo>
                  <a:cubicBezTo>
                    <a:pt x="7813" y="6710"/>
                    <a:pt x="7791" y="6776"/>
                    <a:pt x="7769" y="6820"/>
                  </a:cubicBezTo>
                  <a:cubicBezTo>
                    <a:pt x="7769" y="6864"/>
                    <a:pt x="7746" y="6886"/>
                    <a:pt x="7724" y="6908"/>
                  </a:cubicBezTo>
                  <a:cubicBezTo>
                    <a:pt x="7680" y="6975"/>
                    <a:pt x="7658" y="7041"/>
                    <a:pt x="7636" y="7107"/>
                  </a:cubicBezTo>
                  <a:cubicBezTo>
                    <a:pt x="7636" y="7129"/>
                    <a:pt x="7636" y="7151"/>
                    <a:pt x="7636" y="7195"/>
                  </a:cubicBezTo>
                  <a:cubicBezTo>
                    <a:pt x="7570" y="7195"/>
                    <a:pt x="7548" y="7262"/>
                    <a:pt x="7504" y="7262"/>
                  </a:cubicBezTo>
                  <a:cubicBezTo>
                    <a:pt x="7482" y="7217"/>
                    <a:pt x="7460" y="7195"/>
                    <a:pt x="7415" y="7173"/>
                  </a:cubicBezTo>
                  <a:cubicBezTo>
                    <a:pt x="7415" y="7166"/>
                    <a:pt x="7411" y="7163"/>
                    <a:pt x="7404" y="7163"/>
                  </a:cubicBezTo>
                  <a:cubicBezTo>
                    <a:pt x="7391" y="7163"/>
                    <a:pt x="7371" y="7173"/>
                    <a:pt x="7371" y="7173"/>
                  </a:cubicBezTo>
                  <a:cubicBezTo>
                    <a:pt x="7349" y="7195"/>
                    <a:pt x="7349" y="7217"/>
                    <a:pt x="7371" y="7239"/>
                  </a:cubicBezTo>
                  <a:cubicBezTo>
                    <a:pt x="7371" y="7239"/>
                    <a:pt x="7371" y="7262"/>
                    <a:pt x="7393" y="7262"/>
                  </a:cubicBezTo>
                  <a:cubicBezTo>
                    <a:pt x="7482" y="7328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70"/>
                  </a:cubicBezTo>
                  <a:cubicBezTo>
                    <a:pt x="7548" y="7615"/>
                    <a:pt x="7570" y="7681"/>
                    <a:pt x="7526" y="7747"/>
                  </a:cubicBezTo>
                  <a:cubicBezTo>
                    <a:pt x="7526" y="7769"/>
                    <a:pt x="7548" y="7791"/>
                    <a:pt x="7548" y="7813"/>
                  </a:cubicBezTo>
                  <a:cubicBezTo>
                    <a:pt x="7592" y="7902"/>
                    <a:pt x="7614" y="7968"/>
                    <a:pt x="7592" y="8056"/>
                  </a:cubicBezTo>
                  <a:cubicBezTo>
                    <a:pt x="7570" y="8144"/>
                    <a:pt x="7592" y="8210"/>
                    <a:pt x="7702" y="8233"/>
                  </a:cubicBezTo>
                  <a:cubicBezTo>
                    <a:pt x="7769" y="8255"/>
                    <a:pt x="7813" y="8299"/>
                    <a:pt x="7857" y="8343"/>
                  </a:cubicBezTo>
                  <a:cubicBezTo>
                    <a:pt x="7923" y="8365"/>
                    <a:pt x="7989" y="8343"/>
                    <a:pt x="8033" y="8387"/>
                  </a:cubicBezTo>
                  <a:cubicBezTo>
                    <a:pt x="8078" y="8409"/>
                    <a:pt x="8100" y="8409"/>
                    <a:pt x="8144" y="8431"/>
                  </a:cubicBezTo>
                  <a:cubicBezTo>
                    <a:pt x="8144" y="8497"/>
                    <a:pt x="8144" y="8564"/>
                    <a:pt x="8188" y="8630"/>
                  </a:cubicBezTo>
                  <a:cubicBezTo>
                    <a:pt x="8254" y="8630"/>
                    <a:pt x="8320" y="8630"/>
                    <a:pt x="8386" y="8652"/>
                  </a:cubicBezTo>
                  <a:cubicBezTo>
                    <a:pt x="8409" y="8696"/>
                    <a:pt x="8431" y="8740"/>
                    <a:pt x="8453" y="8784"/>
                  </a:cubicBezTo>
                  <a:cubicBezTo>
                    <a:pt x="8453" y="8806"/>
                    <a:pt x="8453" y="8851"/>
                    <a:pt x="8409" y="8851"/>
                  </a:cubicBezTo>
                  <a:cubicBezTo>
                    <a:pt x="8386" y="8873"/>
                    <a:pt x="8364" y="8873"/>
                    <a:pt x="8364" y="8895"/>
                  </a:cubicBezTo>
                  <a:cubicBezTo>
                    <a:pt x="8364" y="8939"/>
                    <a:pt x="8320" y="8961"/>
                    <a:pt x="8298" y="8961"/>
                  </a:cubicBezTo>
                  <a:cubicBezTo>
                    <a:pt x="8276" y="8961"/>
                    <a:pt x="8232" y="8983"/>
                    <a:pt x="8210" y="8983"/>
                  </a:cubicBezTo>
                  <a:cubicBezTo>
                    <a:pt x="8188" y="9071"/>
                    <a:pt x="8188" y="9182"/>
                    <a:pt x="8188" y="9292"/>
                  </a:cubicBezTo>
                  <a:cubicBezTo>
                    <a:pt x="8100" y="9314"/>
                    <a:pt x="8078" y="9402"/>
                    <a:pt x="8055" y="9491"/>
                  </a:cubicBezTo>
                  <a:cubicBezTo>
                    <a:pt x="8011" y="9579"/>
                    <a:pt x="7989" y="9645"/>
                    <a:pt x="7901" y="9689"/>
                  </a:cubicBezTo>
                  <a:cubicBezTo>
                    <a:pt x="7901" y="9777"/>
                    <a:pt x="7901" y="9844"/>
                    <a:pt x="7901" y="9954"/>
                  </a:cubicBezTo>
                  <a:lnTo>
                    <a:pt x="7791" y="9954"/>
                  </a:lnTo>
                  <a:cubicBezTo>
                    <a:pt x="7791" y="9998"/>
                    <a:pt x="7791" y="10042"/>
                    <a:pt x="7769" y="10064"/>
                  </a:cubicBezTo>
                  <a:cubicBezTo>
                    <a:pt x="7769" y="10108"/>
                    <a:pt x="7769" y="10153"/>
                    <a:pt x="7746" y="10197"/>
                  </a:cubicBezTo>
                  <a:cubicBezTo>
                    <a:pt x="7724" y="10263"/>
                    <a:pt x="7702" y="10307"/>
                    <a:pt x="7746" y="10373"/>
                  </a:cubicBezTo>
                  <a:cubicBezTo>
                    <a:pt x="7764" y="10409"/>
                    <a:pt x="7738" y="10445"/>
                    <a:pt x="7704" y="10445"/>
                  </a:cubicBezTo>
                  <a:cubicBezTo>
                    <a:pt x="7696" y="10445"/>
                    <a:pt x="7688" y="10444"/>
                    <a:pt x="7680" y="10440"/>
                  </a:cubicBezTo>
                  <a:cubicBezTo>
                    <a:pt x="7614" y="10417"/>
                    <a:pt x="7526" y="10395"/>
                    <a:pt x="7460" y="10351"/>
                  </a:cubicBezTo>
                  <a:cubicBezTo>
                    <a:pt x="7415" y="10329"/>
                    <a:pt x="7371" y="10329"/>
                    <a:pt x="7327" y="10329"/>
                  </a:cubicBezTo>
                  <a:cubicBezTo>
                    <a:pt x="7294" y="10340"/>
                    <a:pt x="7261" y="10346"/>
                    <a:pt x="7228" y="10346"/>
                  </a:cubicBezTo>
                  <a:cubicBezTo>
                    <a:pt x="7195" y="10346"/>
                    <a:pt x="7162" y="10340"/>
                    <a:pt x="7129" y="10329"/>
                  </a:cubicBezTo>
                  <a:cubicBezTo>
                    <a:pt x="7106" y="10307"/>
                    <a:pt x="7062" y="10307"/>
                    <a:pt x="7018" y="10307"/>
                  </a:cubicBezTo>
                  <a:cubicBezTo>
                    <a:pt x="6864" y="10307"/>
                    <a:pt x="6687" y="10307"/>
                    <a:pt x="6511" y="10329"/>
                  </a:cubicBezTo>
                  <a:cubicBezTo>
                    <a:pt x="6356" y="10351"/>
                    <a:pt x="6224" y="10417"/>
                    <a:pt x="6135" y="10572"/>
                  </a:cubicBezTo>
                  <a:cubicBezTo>
                    <a:pt x="6135" y="10572"/>
                    <a:pt x="6135" y="10594"/>
                    <a:pt x="6135" y="10594"/>
                  </a:cubicBezTo>
                  <a:cubicBezTo>
                    <a:pt x="6091" y="10638"/>
                    <a:pt x="6069" y="10682"/>
                    <a:pt x="6091" y="10748"/>
                  </a:cubicBezTo>
                  <a:cubicBezTo>
                    <a:pt x="6091" y="10793"/>
                    <a:pt x="6091" y="10837"/>
                    <a:pt x="6069" y="10881"/>
                  </a:cubicBezTo>
                  <a:cubicBezTo>
                    <a:pt x="6025" y="10947"/>
                    <a:pt x="6003" y="11013"/>
                    <a:pt x="5981" y="11080"/>
                  </a:cubicBezTo>
                  <a:cubicBezTo>
                    <a:pt x="6003" y="11124"/>
                    <a:pt x="6025" y="11168"/>
                    <a:pt x="6025" y="11212"/>
                  </a:cubicBezTo>
                  <a:cubicBezTo>
                    <a:pt x="6025" y="11278"/>
                    <a:pt x="5959" y="11300"/>
                    <a:pt x="5937" y="11344"/>
                  </a:cubicBezTo>
                  <a:cubicBezTo>
                    <a:pt x="5937" y="11477"/>
                    <a:pt x="5937" y="11477"/>
                    <a:pt x="5826" y="11565"/>
                  </a:cubicBezTo>
                  <a:cubicBezTo>
                    <a:pt x="5782" y="11587"/>
                    <a:pt x="5738" y="11631"/>
                    <a:pt x="5716" y="11653"/>
                  </a:cubicBezTo>
                  <a:cubicBezTo>
                    <a:pt x="5672" y="11675"/>
                    <a:pt x="5650" y="11697"/>
                    <a:pt x="5628" y="11742"/>
                  </a:cubicBezTo>
                  <a:cubicBezTo>
                    <a:pt x="5606" y="11786"/>
                    <a:pt x="5562" y="11830"/>
                    <a:pt x="5517" y="11874"/>
                  </a:cubicBezTo>
                  <a:cubicBezTo>
                    <a:pt x="5451" y="11918"/>
                    <a:pt x="5407" y="11962"/>
                    <a:pt x="5363" y="12029"/>
                  </a:cubicBezTo>
                  <a:cubicBezTo>
                    <a:pt x="5319" y="12095"/>
                    <a:pt x="5253" y="12161"/>
                    <a:pt x="5164" y="12161"/>
                  </a:cubicBezTo>
                  <a:cubicBezTo>
                    <a:pt x="5076" y="12161"/>
                    <a:pt x="4988" y="12205"/>
                    <a:pt x="4922" y="12271"/>
                  </a:cubicBezTo>
                  <a:cubicBezTo>
                    <a:pt x="4877" y="12315"/>
                    <a:pt x="4811" y="12337"/>
                    <a:pt x="4723" y="12337"/>
                  </a:cubicBezTo>
                  <a:lnTo>
                    <a:pt x="4635" y="12337"/>
                  </a:lnTo>
                  <a:cubicBezTo>
                    <a:pt x="4613" y="12337"/>
                    <a:pt x="4568" y="12315"/>
                    <a:pt x="4546" y="12293"/>
                  </a:cubicBezTo>
                  <a:cubicBezTo>
                    <a:pt x="4546" y="12360"/>
                    <a:pt x="4546" y="12404"/>
                    <a:pt x="4546" y="12448"/>
                  </a:cubicBezTo>
                  <a:cubicBezTo>
                    <a:pt x="4546" y="12580"/>
                    <a:pt x="4524" y="12602"/>
                    <a:pt x="4392" y="12646"/>
                  </a:cubicBezTo>
                  <a:cubicBezTo>
                    <a:pt x="4392" y="12646"/>
                    <a:pt x="4392" y="12646"/>
                    <a:pt x="4370" y="12669"/>
                  </a:cubicBezTo>
                  <a:cubicBezTo>
                    <a:pt x="4370" y="12669"/>
                    <a:pt x="4370" y="12691"/>
                    <a:pt x="4348" y="12691"/>
                  </a:cubicBezTo>
                  <a:cubicBezTo>
                    <a:pt x="4348" y="12713"/>
                    <a:pt x="4348" y="12713"/>
                    <a:pt x="4348" y="12735"/>
                  </a:cubicBezTo>
                  <a:cubicBezTo>
                    <a:pt x="4326" y="12757"/>
                    <a:pt x="4304" y="12757"/>
                    <a:pt x="4282" y="12757"/>
                  </a:cubicBezTo>
                  <a:cubicBezTo>
                    <a:pt x="4282" y="12757"/>
                    <a:pt x="4237" y="12757"/>
                    <a:pt x="4237" y="12735"/>
                  </a:cubicBezTo>
                  <a:cubicBezTo>
                    <a:pt x="4215" y="12646"/>
                    <a:pt x="4193" y="12558"/>
                    <a:pt x="4215" y="12470"/>
                  </a:cubicBezTo>
                  <a:cubicBezTo>
                    <a:pt x="4260" y="12448"/>
                    <a:pt x="4304" y="12426"/>
                    <a:pt x="4326" y="12382"/>
                  </a:cubicBezTo>
                  <a:cubicBezTo>
                    <a:pt x="4392" y="12315"/>
                    <a:pt x="4458" y="12249"/>
                    <a:pt x="4524" y="12183"/>
                  </a:cubicBezTo>
                  <a:cubicBezTo>
                    <a:pt x="4568" y="12117"/>
                    <a:pt x="4613" y="12029"/>
                    <a:pt x="4524" y="11962"/>
                  </a:cubicBezTo>
                  <a:cubicBezTo>
                    <a:pt x="4502" y="11940"/>
                    <a:pt x="4524" y="11896"/>
                    <a:pt x="4546" y="11874"/>
                  </a:cubicBezTo>
                  <a:cubicBezTo>
                    <a:pt x="4568" y="11874"/>
                    <a:pt x="4591" y="11874"/>
                    <a:pt x="4613" y="11852"/>
                  </a:cubicBezTo>
                  <a:cubicBezTo>
                    <a:pt x="4679" y="11808"/>
                    <a:pt x="4767" y="11764"/>
                    <a:pt x="4789" y="11675"/>
                  </a:cubicBezTo>
                  <a:cubicBezTo>
                    <a:pt x="4833" y="11565"/>
                    <a:pt x="4900" y="11477"/>
                    <a:pt x="4966" y="11389"/>
                  </a:cubicBezTo>
                  <a:cubicBezTo>
                    <a:pt x="4988" y="11366"/>
                    <a:pt x="5010" y="11322"/>
                    <a:pt x="5032" y="11278"/>
                  </a:cubicBezTo>
                  <a:cubicBezTo>
                    <a:pt x="5076" y="11146"/>
                    <a:pt x="5076" y="11146"/>
                    <a:pt x="5186" y="11080"/>
                  </a:cubicBezTo>
                  <a:cubicBezTo>
                    <a:pt x="5208" y="11013"/>
                    <a:pt x="5231" y="10947"/>
                    <a:pt x="5253" y="10903"/>
                  </a:cubicBezTo>
                  <a:cubicBezTo>
                    <a:pt x="5319" y="10837"/>
                    <a:pt x="5341" y="10748"/>
                    <a:pt x="5385" y="10660"/>
                  </a:cubicBezTo>
                  <a:cubicBezTo>
                    <a:pt x="5385" y="10616"/>
                    <a:pt x="5407" y="10572"/>
                    <a:pt x="5429" y="10550"/>
                  </a:cubicBezTo>
                  <a:cubicBezTo>
                    <a:pt x="5517" y="10484"/>
                    <a:pt x="5562" y="10395"/>
                    <a:pt x="5628" y="10329"/>
                  </a:cubicBezTo>
                  <a:cubicBezTo>
                    <a:pt x="5672" y="10241"/>
                    <a:pt x="5760" y="10197"/>
                    <a:pt x="5871" y="10197"/>
                  </a:cubicBezTo>
                  <a:cubicBezTo>
                    <a:pt x="5871" y="10197"/>
                    <a:pt x="5871" y="10197"/>
                    <a:pt x="5893" y="10175"/>
                  </a:cubicBezTo>
                  <a:cubicBezTo>
                    <a:pt x="5893" y="10153"/>
                    <a:pt x="5871" y="10131"/>
                    <a:pt x="5893" y="10108"/>
                  </a:cubicBezTo>
                  <a:cubicBezTo>
                    <a:pt x="5937" y="10086"/>
                    <a:pt x="5959" y="10020"/>
                    <a:pt x="5959" y="9976"/>
                  </a:cubicBezTo>
                  <a:cubicBezTo>
                    <a:pt x="5959" y="9954"/>
                    <a:pt x="6003" y="9954"/>
                    <a:pt x="6003" y="9954"/>
                  </a:cubicBezTo>
                  <a:cubicBezTo>
                    <a:pt x="6025" y="9954"/>
                    <a:pt x="6025" y="9954"/>
                    <a:pt x="6047" y="9976"/>
                  </a:cubicBezTo>
                  <a:lnTo>
                    <a:pt x="6069" y="9976"/>
                  </a:lnTo>
                  <a:cubicBezTo>
                    <a:pt x="6069" y="9976"/>
                    <a:pt x="6091" y="9954"/>
                    <a:pt x="6091" y="9932"/>
                  </a:cubicBezTo>
                  <a:cubicBezTo>
                    <a:pt x="6069" y="9910"/>
                    <a:pt x="6047" y="9888"/>
                    <a:pt x="6025" y="9866"/>
                  </a:cubicBezTo>
                  <a:cubicBezTo>
                    <a:pt x="6025" y="9822"/>
                    <a:pt x="6047" y="9777"/>
                    <a:pt x="6047" y="9755"/>
                  </a:cubicBezTo>
                  <a:cubicBezTo>
                    <a:pt x="6047" y="9733"/>
                    <a:pt x="6025" y="9689"/>
                    <a:pt x="6003" y="9667"/>
                  </a:cubicBezTo>
                  <a:cubicBezTo>
                    <a:pt x="6003" y="9645"/>
                    <a:pt x="5959" y="9645"/>
                    <a:pt x="5959" y="9601"/>
                  </a:cubicBezTo>
                  <a:cubicBezTo>
                    <a:pt x="5959" y="9579"/>
                    <a:pt x="5937" y="9557"/>
                    <a:pt x="5915" y="9513"/>
                  </a:cubicBezTo>
                  <a:cubicBezTo>
                    <a:pt x="5959" y="9491"/>
                    <a:pt x="6003" y="9468"/>
                    <a:pt x="6025" y="9424"/>
                  </a:cubicBezTo>
                  <a:cubicBezTo>
                    <a:pt x="6047" y="9380"/>
                    <a:pt x="6047" y="9336"/>
                    <a:pt x="6069" y="9292"/>
                  </a:cubicBezTo>
                  <a:cubicBezTo>
                    <a:pt x="6069" y="9226"/>
                    <a:pt x="6113" y="9204"/>
                    <a:pt x="6180" y="9182"/>
                  </a:cubicBezTo>
                  <a:cubicBezTo>
                    <a:pt x="6268" y="9159"/>
                    <a:pt x="6312" y="9093"/>
                    <a:pt x="6312" y="9005"/>
                  </a:cubicBezTo>
                  <a:cubicBezTo>
                    <a:pt x="6290" y="8983"/>
                    <a:pt x="6290" y="8961"/>
                    <a:pt x="6290" y="8961"/>
                  </a:cubicBezTo>
                  <a:cubicBezTo>
                    <a:pt x="6334" y="8851"/>
                    <a:pt x="6400" y="8784"/>
                    <a:pt x="6444" y="8674"/>
                  </a:cubicBezTo>
                  <a:cubicBezTo>
                    <a:pt x="6466" y="8652"/>
                    <a:pt x="6466" y="8586"/>
                    <a:pt x="6444" y="8564"/>
                  </a:cubicBezTo>
                  <a:cubicBezTo>
                    <a:pt x="6422" y="8519"/>
                    <a:pt x="6422" y="8497"/>
                    <a:pt x="6422" y="8475"/>
                  </a:cubicBezTo>
                  <a:cubicBezTo>
                    <a:pt x="6444" y="8453"/>
                    <a:pt x="6444" y="8409"/>
                    <a:pt x="6444" y="8387"/>
                  </a:cubicBezTo>
                  <a:cubicBezTo>
                    <a:pt x="6378" y="8343"/>
                    <a:pt x="6334" y="8277"/>
                    <a:pt x="6312" y="8210"/>
                  </a:cubicBezTo>
                  <a:cubicBezTo>
                    <a:pt x="6312" y="8166"/>
                    <a:pt x="6334" y="8144"/>
                    <a:pt x="6378" y="8144"/>
                  </a:cubicBezTo>
                  <a:cubicBezTo>
                    <a:pt x="6408" y="8144"/>
                    <a:pt x="6437" y="8154"/>
                    <a:pt x="6466" y="8154"/>
                  </a:cubicBezTo>
                  <a:cubicBezTo>
                    <a:pt x="6481" y="8154"/>
                    <a:pt x="6496" y="8152"/>
                    <a:pt x="6511" y="8144"/>
                  </a:cubicBezTo>
                  <a:cubicBezTo>
                    <a:pt x="6511" y="8144"/>
                    <a:pt x="6511" y="8122"/>
                    <a:pt x="6511" y="8122"/>
                  </a:cubicBezTo>
                  <a:cubicBezTo>
                    <a:pt x="6489" y="8056"/>
                    <a:pt x="6555" y="7990"/>
                    <a:pt x="6599" y="7946"/>
                  </a:cubicBezTo>
                  <a:cubicBezTo>
                    <a:pt x="6621" y="7924"/>
                    <a:pt x="6643" y="7918"/>
                    <a:pt x="6665" y="7918"/>
                  </a:cubicBezTo>
                  <a:cubicBezTo>
                    <a:pt x="6687" y="7918"/>
                    <a:pt x="6709" y="7924"/>
                    <a:pt x="6731" y="7924"/>
                  </a:cubicBezTo>
                  <a:cubicBezTo>
                    <a:pt x="6753" y="7924"/>
                    <a:pt x="6797" y="7924"/>
                    <a:pt x="6797" y="7879"/>
                  </a:cubicBezTo>
                  <a:cubicBezTo>
                    <a:pt x="6775" y="7813"/>
                    <a:pt x="6775" y="7769"/>
                    <a:pt x="6753" y="7725"/>
                  </a:cubicBezTo>
                  <a:cubicBezTo>
                    <a:pt x="6731" y="7725"/>
                    <a:pt x="6731" y="7703"/>
                    <a:pt x="6731" y="7703"/>
                  </a:cubicBezTo>
                  <a:cubicBezTo>
                    <a:pt x="6621" y="7681"/>
                    <a:pt x="6577" y="7637"/>
                    <a:pt x="6577" y="7548"/>
                  </a:cubicBezTo>
                  <a:cubicBezTo>
                    <a:pt x="6577" y="7482"/>
                    <a:pt x="6555" y="7460"/>
                    <a:pt x="6511" y="7438"/>
                  </a:cubicBezTo>
                  <a:cubicBezTo>
                    <a:pt x="6489" y="7438"/>
                    <a:pt x="6466" y="7416"/>
                    <a:pt x="6466" y="7416"/>
                  </a:cubicBezTo>
                  <a:cubicBezTo>
                    <a:pt x="6434" y="7384"/>
                    <a:pt x="6402" y="7363"/>
                    <a:pt x="6361" y="7363"/>
                  </a:cubicBezTo>
                  <a:cubicBezTo>
                    <a:pt x="6346" y="7363"/>
                    <a:pt x="6330" y="7366"/>
                    <a:pt x="6312" y="7372"/>
                  </a:cubicBezTo>
                  <a:cubicBezTo>
                    <a:pt x="6268" y="7372"/>
                    <a:pt x="6224" y="7372"/>
                    <a:pt x="6202" y="7350"/>
                  </a:cubicBezTo>
                  <a:cubicBezTo>
                    <a:pt x="6157" y="7328"/>
                    <a:pt x="6113" y="7306"/>
                    <a:pt x="6069" y="7284"/>
                  </a:cubicBezTo>
                  <a:cubicBezTo>
                    <a:pt x="5959" y="7173"/>
                    <a:pt x="5804" y="7107"/>
                    <a:pt x="5672" y="7063"/>
                  </a:cubicBezTo>
                  <a:cubicBezTo>
                    <a:pt x="5584" y="7019"/>
                    <a:pt x="5473" y="6975"/>
                    <a:pt x="5363" y="6930"/>
                  </a:cubicBezTo>
                  <a:lnTo>
                    <a:pt x="5297" y="6930"/>
                  </a:lnTo>
                  <a:cubicBezTo>
                    <a:pt x="5231" y="6930"/>
                    <a:pt x="5208" y="6975"/>
                    <a:pt x="5208" y="7019"/>
                  </a:cubicBezTo>
                  <a:cubicBezTo>
                    <a:pt x="5208" y="7041"/>
                    <a:pt x="5208" y="7085"/>
                    <a:pt x="5231" y="7107"/>
                  </a:cubicBezTo>
                  <a:cubicBezTo>
                    <a:pt x="5231" y="7129"/>
                    <a:pt x="5231" y="7151"/>
                    <a:pt x="5231" y="7173"/>
                  </a:cubicBezTo>
                  <a:cubicBezTo>
                    <a:pt x="5186" y="7217"/>
                    <a:pt x="5208" y="7239"/>
                    <a:pt x="5208" y="7284"/>
                  </a:cubicBezTo>
                  <a:cubicBezTo>
                    <a:pt x="5231" y="7328"/>
                    <a:pt x="5231" y="7372"/>
                    <a:pt x="5231" y="7416"/>
                  </a:cubicBezTo>
                  <a:cubicBezTo>
                    <a:pt x="5231" y="7482"/>
                    <a:pt x="5208" y="7570"/>
                    <a:pt x="5208" y="7637"/>
                  </a:cubicBezTo>
                  <a:cubicBezTo>
                    <a:pt x="5120" y="7703"/>
                    <a:pt x="5054" y="7791"/>
                    <a:pt x="4966" y="7857"/>
                  </a:cubicBezTo>
                  <a:cubicBezTo>
                    <a:pt x="4922" y="7879"/>
                    <a:pt x="4900" y="7924"/>
                    <a:pt x="4922" y="7990"/>
                  </a:cubicBezTo>
                  <a:cubicBezTo>
                    <a:pt x="4944" y="8012"/>
                    <a:pt x="4944" y="8034"/>
                    <a:pt x="4944" y="8056"/>
                  </a:cubicBezTo>
                  <a:cubicBezTo>
                    <a:pt x="4966" y="8122"/>
                    <a:pt x="4944" y="8166"/>
                    <a:pt x="4900" y="8233"/>
                  </a:cubicBezTo>
                  <a:cubicBezTo>
                    <a:pt x="4855" y="8277"/>
                    <a:pt x="4833" y="8321"/>
                    <a:pt x="4811" y="8365"/>
                  </a:cubicBezTo>
                  <a:cubicBezTo>
                    <a:pt x="4767" y="8409"/>
                    <a:pt x="4723" y="8475"/>
                    <a:pt x="4679" y="8519"/>
                  </a:cubicBezTo>
                  <a:cubicBezTo>
                    <a:pt x="4657" y="8564"/>
                    <a:pt x="4635" y="8586"/>
                    <a:pt x="4635" y="8608"/>
                  </a:cubicBezTo>
                  <a:cubicBezTo>
                    <a:pt x="4635" y="8696"/>
                    <a:pt x="4568" y="8784"/>
                    <a:pt x="4613" y="8873"/>
                  </a:cubicBezTo>
                  <a:cubicBezTo>
                    <a:pt x="4613" y="8895"/>
                    <a:pt x="4613" y="8895"/>
                    <a:pt x="4613" y="8939"/>
                  </a:cubicBezTo>
                  <a:cubicBezTo>
                    <a:pt x="4568" y="8939"/>
                    <a:pt x="4524" y="8961"/>
                    <a:pt x="4480" y="8983"/>
                  </a:cubicBezTo>
                  <a:cubicBezTo>
                    <a:pt x="4430" y="9013"/>
                    <a:pt x="4385" y="9025"/>
                    <a:pt x="4340" y="9025"/>
                  </a:cubicBezTo>
                  <a:cubicBezTo>
                    <a:pt x="4286" y="9025"/>
                    <a:pt x="4232" y="9007"/>
                    <a:pt x="4171" y="8983"/>
                  </a:cubicBezTo>
                  <a:cubicBezTo>
                    <a:pt x="4127" y="8983"/>
                    <a:pt x="4105" y="8961"/>
                    <a:pt x="4061" y="8939"/>
                  </a:cubicBezTo>
                  <a:cubicBezTo>
                    <a:pt x="3976" y="8905"/>
                    <a:pt x="3891" y="8858"/>
                    <a:pt x="3797" y="8858"/>
                  </a:cubicBezTo>
                  <a:cubicBezTo>
                    <a:pt x="3768" y="8858"/>
                    <a:pt x="3739" y="8862"/>
                    <a:pt x="3708" y="8873"/>
                  </a:cubicBezTo>
                  <a:cubicBezTo>
                    <a:pt x="3686" y="8873"/>
                    <a:pt x="3642" y="8873"/>
                    <a:pt x="3619" y="8851"/>
                  </a:cubicBezTo>
                  <a:cubicBezTo>
                    <a:pt x="3575" y="8851"/>
                    <a:pt x="3553" y="8828"/>
                    <a:pt x="3531" y="8828"/>
                  </a:cubicBezTo>
                  <a:cubicBezTo>
                    <a:pt x="3509" y="8828"/>
                    <a:pt x="3465" y="8828"/>
                    <a:pt x="3443" y="8851"/>
                  </a:cubicBezTo>
                  <a:cubicBezTo>
                    <a:pt x="3399" y="8917"/>
                    <a:pt x="3355" y="8983"/>
                    <a:pt x="3355" y="9049"/>
                  </a:cubicBezTo>
                  <a:cubicBezTo>
                    <a:pt x="3355" y="9115"/>
                    <a:pt x="3355" y="9182"/>
                    <a:pt x="3377" y="9226"/>
                  </a:cubicBezTo>
                  <a:cubicBezTo>
                    <a:pt x="3377" y="9336"/>
                    <a:pt x="3399" y="9402"/>
                    <a:pt x="3509" y="9446"/>
                  </a:cubicBezTo>
                  <a:cubicBezTo>
                    <a:pt x="3531" y="9468"/>
                    <a:pt x="3575" y="9491"/>
                    <a:pt x="3619" y="9513"/>
                  </a:cubicBezTo>
                  <a:cubicBezTo>
                    <a:pt x="3642" y="9535"/>
                    <a:pt x="3686" y="9557"/>
                    <a:pt x="3708" y="9557"/>
                  </a:cubicBezTo>
                  <a:cubicBezTo>
                    <a:pt x="3796" y="9623"/>
                    <a:pt x="3796" y="9667"/>
                    <a:pt x="3752" y="9755"/>
                  </a:cubicBezTo>
                  <a:cubicBezTo>
                    <a:pt x="3730" y="9777"/>
                    <a:pt x="3708" y="9799"/>
                    <a:pt x="3686" y="9822"/>
                  </a:cubicBezTo>
                  <a:cubicBezTo>
                    <a:pt x="3642" y="9888"/>
                    <a:pt x="3642" y="9954"/>
                    <a:pt x="3686" y="9998"/>
                  </a:cubicBezTo>
                  <a:cubicBezTo>
                    <a:pt x="3708" y="10020"/>
                    <a:pt x="3708" y="10064"/>
                    <a:pt x="3730" y="10086"/>
                  </a:cubicBezTo>
                  <a:cubicBezTo>
                    <a:pt x="3708" y="10086"/>
                    <a:pt x="3708" y="10108"/>
                    <a:pt x="3708" y="10108"/>
                  </a:cubicBezTo>
                  <a:cubicBezTo>
                    <a:pt x="3664" y="10108"/>
                    <a:pt x="3619" y="10131"/>
                    <a:pt x="3619" y="10197"/>
                  </a:cubicBezTo>
                  <a:cubicBezTo>
                    <a:pt x="3619" y="10219"/>
                    <a:pt x="3575" y="10241"/>
                    <a:pt x="3553" y="10241"/>
                  </a:cubicBezTo>
                  <a:cubicBezTo>
                    <a:pt x="3509" y="10241"/>
                    <a:pt x="3487" y="10241"/>
                    <a:pt x="3443" y="10219"/>
                  </a:cubicBezTo>
                  <a:lnTo>
                    <a:pt x="3443" y="10219"/>
                  </a:lnTo>
                  <a:cubicBezTo>
                    <a:pt x="3465" y="10263"/>
                    <a:pt x="3487" y="10285"/>
                    <a:pt x="3487" y="10329"/>
                  </a:cubicBezTo>
                  <a:cubicBezTo>
                    <a:pt x="3487" y="10373"/>
                    <a:pt x="3487" y="10440"/>
                    <a:pt x="3443" y="10506"/>
                  </a:cubicBezTo>
                  <a:cubicBezTo>
                    <a:pt x="3421" y="10550"/>
                    <a:pt x="3399" y="10594"/>
                    <a:pt x="3421" y="10660"/>
                  </a:cubicBezTo>
                  <a:cubicBezTo>
                    <a:pt x="3421" y="10726"/>
                    <a:pt x="3399" y="10726"/>
                    <a:pt x="3355" y="10748"/>
                  </a:cubicBezTo>
                  <a:cubicBezTo>
                    <a:pt x="3333" y="10771"/>
                    <a:pt x="3311" y="10771"/>
                    <a:pt x="3288" y="10771"/>
                  </a:cubicBezTo>
                  <a:cubicBezTo>
                    <a:pt x="3288" y="10793"/>
                    <a:pt x="3266" y="10793"/>
                    <a:pt x="3266" y="10793"/>
                  </a:cubicBezTo>
                  <a:cubicBezTo>
                    <a:pt x="3288" y="10815"/>
                    <a:pt x="3288" y="10837"/>
                    <a:pt x="3311" y="10859"/>
                  </a:cubicBezTo>
                  <a:cubicBezTo>
                    <a:pt x="3272" y="10916"/>
                    <a:pt x="3234" y="10974"/>
                    <a:pt x="3167" y="10974"/>
                  </a:cubicBezTo>
                  <a:cubicBezTo>
                    <a:pt x="3157" y="10974"/>
                    <a:pt x="3146" y="10972"/>
                    <a:pt x="3134" y="10969"/>
                  </a:cubicBezTo>
                  <a:cubicBezTo>
                    <a:pt x="3122" y="10963"/>
                    <a:pt x="3110" y="10961"/>
                    <a:pt x="3099" y="10961"/>
                  </a:cubicBezTo>
                  <a:cubicBezTo>
                    <a:pt x="3068" y="10961"/>
                    <a:pt x="3040" y="10981"/>
                    <a:pt x="3024" y="11013"/>
                  </a:cubicBezTo>
                  <a:cubicBezTo>
                    <a:pt x="3002" y="11035"/>
                    <a:pt x="2979" y="11080"/>
                    <a:pt x="2957" y="11124"/>
                  </a:cubicBezTo>
                  <a:cubicBezTo>
                    <a:pt x="2935" y="11168"/>
                    <a:pt x="2913" y="11234"/>
                    <a:pt x="2913" y="11300"/>
                  </a:cubicBezTo>
                  <a:cubicBezTo>
                    <a:pt x="2825" y="11322"/>
                    <a:pt x="2759" y="11366"/>
                    <a:pt x="2715" y="11433"/>
                  </a:cubicBezTo>
                  <a:cubicBezTo>
                    <a:pt x="2715" y="11455"/>
                    <a:pt x="2671" y="11455"/>
                    <a:pt x="2648" y="11477"/>
                  </a:cubicBezTo>
                  <a:cubicBezTo>
                    <a:pt x="2626" y="11499"/>
                    <a:pt x="2582" y="11477"/>
                    <a:pt x="2582" y="11521"/>
                  </a:cubicBezTo>
                  <a:cubicBezTo>
                    <a:pt x="2671" y="11697"/>
                    <a:pt x="2626" y="11896"/>
                    <a:pt x="2626" y="12073"/>
                  </a:cubicBezTo>
                  <a:cubicBezTo>
                    <a:pt x="2604" y="12095"/>
                    <a:pt x="2560" y="12095"/>
                    <a:pt x="2538" y="12117"/>
                  </a:cubicBezTo>
                  <a:cubicBezTo>
                    <a:pt x="2516" y="12117"/>
                    <a:pt x="2494" y="12117"/>
                    <a:pt x="2472" y="12139"/>
                  </a:cubicBezTo>
                  <a:cubicBezTo>
                    <a:pt x="2428" y="12205"/>
                    <a:pt x="2362" y="12249"/>
                    <a:pt x="2384" y="12337"/>
                  </a:cubicBezTo>
                  <a:cubicBezTo>
                    <a:pt x="2384" y="12448"/>
                    <a:pt x="2339" y="12470"/>
                    <a:pt x="2251" y="12492"/>
                  </a:cubicBezTo>
                  <a:cubicBezTo>
                    <a:pt x="2218" y="12503"/>
                    <a:pt x="2179" y="12509"/>
                    <a:pt x="2141" y="12509"/>
                  </a:cubicBezTo>
                  <a:cubicBezTo>
                    <a:pt x="2102" y="12509"/>
                    <a:pt x="2064" y="12503"/>
                    <a:pt x="2030" y="12492"/>
                  </a:cubicBezTo>
                  <a:cubicBezTo>
                    <a:pt x="2008" y="12492"/>
                    <a:pt x="1986" y="12486"/>
                    <a:pt x="1967" y="12486"/>
                  </a:cubicBezTo>
                  <a:cubicBezTo>
                    <a:pt x="1948" y="12486"/>
                    <a:pt x="1931" y="12492"/>
                    <a:pt x="1920" y="12514"/>
                  </a:cubicBezTo>
                  <a:cubicBezTo>
                    <a:pt x="1898" y="12536"/>
                    <a:pt x="1942" y="12558"/>
                    <a:pt x="1964" y="12580"/>
                  </a:cubicBezTo>
                  <a:cubicBezTo>
                    <a:pt x="1964" y="12602"/>
                    <a:pt x="1964" y="12602"/>
                    <a:pt x="1964" y="12602"/>
                  </a:cubicBezTo>
                  <a:cubicBezTo>
                    <a:pt x="2008" y="12669"/>
                    <a:pt x="2008" y="12713"/>
                    <a:pt x="1942" y="12735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3000"/>
                    <a:pt x="1744" y="13044"/>
                  </a:cubicBezTo>
                  <a:cubicBezTo>
                    <a:pt x="1744" y="13088"/>
                    <a:pt x="1722" y="13154"/>
                    <a:pt x="1722" y="13198"/>
                  </a:cubicBezTo>
                  <a:cubicBezTo>
                    <a:pt x="1722" y="13220"/>
                    <a:pt x="1699" y="13264"/>
                    <a:pt x="1699" y="13264"/>
                  </a:cubicBezTo>
                  <a:cubicBezTo>
                    <a:pt x="1655" y="13309"/>
                    <a:pt x="1633" y="13353"/>
                    <a:pt x="1655" y="13419"/>
                  </a:cubicBezTo>
                  <a:cubicBezTo>
                    <a:pt x="1655" y="13441"/>
                    <a:pt x="1655" y="13463"/>
                    <a:pt x="1655" y="13463"/>
                  </a:cubicBezTo>
                  <a:cubicBezTo>
                    <a:pt x="1611" y="13551"/>
                    <a:pt x="1567" y="13618"/>
                    <a:pt x="1567" y="13706"/>
                  </a:cubicBezTo>
                  <a:cubicBezTo>
                    <a:pt x="1567" y="13706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38"/>
                    <a:pt x="1523" y="13860"/>
                    <a:pt x="1545" y="13860"/>
                  </a:cubicBezTo>
                  <a:cubicBezTo>
                    <a:pt x="1567" y="13926"/>
                    <a:pt x="1567" y="13971"/>
                    <a:pt x="1523" y="13993"/>
                  </a:cubicBezTo>
                  <a:cubicBezTo>
                    <a:pt x="1501" y="14059"/>
                    <a:pt x="1457" y="14103"/>
                    <a:pt x="1479" y="14169"/>
                  </a:cubicBezTo>
                  <a:cubicBezTo>
                    <a:pt x="1501" y="14191"/>
                    <a:pt x="1479" y="14235"/>
                    <a:pt x="1435" y="14235"/>
                  </a:cubicBezTo>
                  <a:cubicBezTo>
                    <a:pt x="1390" y="14280"/>
                    <a:pt x="1346" y="14302"/>
                    <a:pt x="1280" y="14324"/>
                  </a:cubicBezTo>
                  <a:cubicBezTo>
                    <a:pt x="1214" y="14390"/>
                    <a:pt x="1148" y="14434"/>
                    <a:pt x="1059" y="14456"/>
                  </a:cubicBezTo>
                  <a:cubicBezTo>
                    <a:pt x="1059" y="14456"/>
                    <a:pt x="1059" y="14456"/>
                    <a:pt x="1037" y="14478"/>
                  </a:cubicBezTo>
                  <a:cubicBezTo>
                    <a:pt x="1059" y="14478"/>
                    <a:pt x="1059" y="14500"/>
                    <a:pt x="1082" y="14500"/>
                  </a:cubicBezTo>
                  <a:cubicBezTo>
                    <a:pt x="1148" y="14544"/>
                    <a:pt x="1170" y="14589"/>
                    <a:pt x="1192" y="14677"/>
                  </a:cubicBezTo>
                  <a:cubicBezTo>
                    <a:pt x="1192" y="14743"/>
                    <a:pt x="1214" y="14809"/>
                    <a:pt x="1236" y="14853"/>
                  </a:cubicBezTo>
                  <a:cubicBezTo>
                    <a:pt x="1280" y="14898"/>
                    <a:pt x="1368" y="14942"/>
                    <a:pt x="1413" y="14964"/>
                  </a:cubicBezTo>
                  <a:cubicBezTo>
                    <a:pt x="1457" y="14986"/>
                    <a:pt x="1479" y="15008"/>
                    <a:pt x="1479" y="15052"/>
                  </a:cubicBezTo>
                  <a:cubicBezTo>
                    <a:pt x="1479" y="15074"/>
                    <a:pt x="1501" y="15096"/>
                    <a:pt x="1523" y="15096"/>
                  </a:cubicBezTo>
                  <a:cubicBezTo>
                    <a:pt x="1545" y="15074"/>
                    <a:pt x="1567" y="15052"/>
                    <a:pt x="1611" y="15030"/>
                  </a:cubicBezTo>
                  <a:cubicBezTo>
                    <a:pt x="1648" y="14994"/>
                    <a:pt x="1684" y="14977"/>
                    <a:pt x="1721" y="14977"/>
                  </a:cubicBezTo>
                  <a:cubicBezTo>
                    <a:pt x="1750" y="14977"/>
                    <a:pt x="1780" y="14988"/>
                    <a:pt x="1810" y="15008"/>
                  </a:cubicBezTo>
                  <a:cubicBezTo>
                    <a:pt x="1876" y="15052"/>
                    <a:pt x="1942" y="15096"/>
                    <a:pt x="2008" y="15140"/>
                  </a:cubicBezTo>
                  <a:cubicBezTo>
                    <a:pt x="2049" y="15113"/>
                    <a:pt x="2082" y="15094"/>
                    <a:pt x="2116" y="15094"/>
                  </a:cubicBezTo>
                  <a:cubicBezTo>
                    <a:pt x="2138" y="15094"/>
                    <a:pt x="2160" y="15101"/>
                    <a:pt x="2185" y="15118"/>
                  </a:cubicBezTo>
                  <a:cubicBezTo>
                    <a:pt x="2235" y="15148"/>
                    <a:pt x="2289" y="15160"/>
                    <a:pt x="2344" y="15160"/>
                  </a:cubicBezTo>
                  <a:cubicBezTo>
                    <a:pt x="2410" y="15160"/>
                    <a:pt x="2478" y="15142"/>
                    <a:pt x="2538" y="15118"/>
                  </a:cubicBezTo>
                  <a:cubicBezTo>
                    <a:pt x="2576" y="15106"/>
                    <a:pt x="2607" y="15093"/>
                    <a:pt x="2639" y="15093"/>
                  </a:cubicBezTo>
                  <a:cubicBezTo>
                    <a:pt x="2663" y="15093"/>
                    <a:pt x="2687" y="15100"/>
                    <a:pt x="2715" y="15118"/>
                  </a:cubicBezTo>
                  <a:cubicBezTo>
                    <a:pt x="2730" y="15134"/>
                    <a:pt x="2746" y="15141"/>
                    <a:pt x="2761" y="15141"/>
                  </a:cubicBezTo>
                  <a:cubicBezTo>
                    <a:pt x="2787" y="15141"/>
                    <a:pt x="2811" y="15117"/>
                    <a:pt x="2825" y="15074"/>
                  </a:cubicBezTo>
                  <a:cubicBezTo>
                    <a:pt x="2847" y="15008"/>
                    <a:pt x="2847" y="14942"/>
                    <a:pt x="2891" y="14875"/>
                  </a:cubicBezTo>
                  <a:cubicBezTo>
                    <a:pt x="2913" y="14809"/>
                    <a:pt x="2979" y="14765"/>
                    <a:pt x="2979" y="14677"/>
                  </a:cubicBezTo>
                  <a:cubicBezTo>
                    <a:pt x="2979" y="14677"/>
                    <a:pt x="3002" y="14655"/>
                    <a:pt x="3024" y="14655"/>
                  </a:cubicBezTo>
                  <a:cubicBezTo>
                    <a:pt x="3046" y="14633"/>
                    <a:pt x="3046" y="14611"/>
                    <a:pt x="3046" y="14567"/>
                  </a:cubicBezTo>
                  <a:cubicBezTo>
                    <a:pt x="3046" y="14544"/>
                    <a:pt x="3046" y="14522"/>
                    <a:pt x="3046" y="14500"/>
                  </a:cubicBezTo>
                  <a:cubicBezTo>
                    <a:pt x="3112" y="14434"/>
                    <a:pt x="3156" y="14412"/>
                    <a:pt x="3222" y="14346"/>
                  </a:cubicBezTo>
                  <a:cubicBezTo>
                    <a:pt x="3244" y="14324"/>
                    <a:pt x="3244" y="14302"/>
                    <a:pt x="3222" y="14280"/>
                  </a:cubicBezTo>
                  <a:cubicBezTo>
                    <a:pt x="3216" y="14273"/>
                    <a:pt x="3209" y="14270"/>
                    <a:pt x="3203" y="14270"/>
                  </a:cubicBezTo>
                  <a:cubicBezTo>
                    <a:pt x="3187" y="14270"/>
                    <a:pt x="3172" y="14286"/>
                    <a:pt x="3156" y="14302"/>
                  </a:cubicBezTo>
                  <a:cubicBezTo>
                    <a:pt x="3156" y="14302"/>
                    <a:pt x="3134" y="14324"/>
                    <a:pt x="3134" y="14324"/>
                  </a:cubicBezTo>
                  <a:cubicBezTo>
                    <a:pt x="3112" y="14346"/>
                    <a:pt x="3090" y="14346"/>
                    <a:pt x="3068" y="14346"/>
                  </a:cubicBezTo>
                  <a:cubicBezTo>
                    <a:pt x="3024" y="14324"/>
                    <a:pt x="3002" y="14302"/>
                    <a:pt x="2979" y="14280"/>
                  </a:cubicBezTo>
                  <a:cubicBezTo>
                    <a:pt x="3002" y="14235"/>
                    <a:pt x="3024" y="14191"/>
                    <a:pt x="3046" y="14147"/>
                  </a:cubicBezTo>
                  <a:cubicBezTo>
                    <a:pt x="3090" y="14081"/>
                    <a:pt x="3178" y="14103"/>
                    <a:pt x="3222" y="14059"/>
                  </a:cubicBezTo>
                  <a:cubicBezTo>
                    <a:pt x="3222" y="14037"/>
                    <a:pt x="3222" y="14037"/>
                    <a:pt x="3222" y="14015"/>
                  </a:cubicBezTo>
                  <a:cubicBezTo>
                    <a:pt x="3200" y="13949"/>
                    <a:pt x="3200" y="13904"/>
                    <a:pt x="3266" y="13860"/>
                  </a:cubicBezTo>
                  <a:cubicBezTo>
                    <a:pt x="3288" y="13838"/>
                    <a:pt x="3311" y="13794"/>
                    <a:pt x="3333" y="13750"/>
                  </a:cubicBezTo>
                  <a:cubicBezTo>
                    <a:pt x="3355" y="13684"/>
                    <a:pt x="3377" y="13618"/>
                    <a:pt x="3421" y="13573"/>
                  </a:cubicBezTo>
                  <a:cubicBezTo>
                    <a:pt x="3421" y="13529"/>
                    <a:pt x="3443" y="13507"/>
                    <a:pt x="3487" y="13507"/>
                  </a:cubicBezTo>
                  <a:cubicBezTo>
                    <a:pt x="3509" y="13507"/>
                    <a:pt x="3531" y="13507"/>
                    <a:pt x="3553" y="13485"/>
                  </a:cubicBezTo>
                  <a:cubicBezTo>
                    <a:pt x="3553" y="13397"/>
                    <a:pt x="3553" y="13309"/>
                    <a:pt x="3531" y="13220"/>
                  </a:cubicBezTo>
                  <a:lnTo>
                    <a:pt x="3575" y="13220"/>
                  </a:lnTo>
                  <a:cubicBezTo>
                    <a:pt x="3642" y="13198"/>
                    <a:pt x="3730" y="13220"/>
                    <a:pt x="3796" y="13132"/>
                  </a:cubicBezTo>
                  <a:cubicBezTo>
                    <a:pt x="3796" y="13110"/>
                    <a:pt x="3840" y="13110"/>
                    <a:pt x="3862" y="13110"/>
                  </a:cubicBezTo>
                  <a:cubicBezTo>
                    <a:pt x="3906" y="13088"/>
                    <a:pt x="3928" y="13088"/>
                    <a:pt x="3951" y="13088"/>
                  </a:cubicBezTo>
                  <a:cubicBezTo>
                    <a:pt x="3973" y="12911"/>
                    <a:pt x="4017" y="12845"/>
                    <a:pt x="4149" y="12801"/>
                  </a:cubicBezTo>
                  <a:cubicBezTo>
                    <a:pt x="4149" y="12823"/>
                    <a:pt x="4171" y="12867"/>
                    <a:pt x="4171" y="12889"/>
                  </a:cubicBezTo>
                  <a:cubicBezTo>
                    <a:pt x="4193" y="12933"/>
                    <a:pt x="4171" y="12978"/>
                    <a:pt x="4127" y="12978"/>
                  </a:cubicBezTo>
                  <a:cubicBezTo>
                    <a:pt x="4127" y="13000"/>
                    <a:pt x="4127" y="13000"/>
                    <a:pt x="4127" y="13000"/>
                  </a:cubicBezTo>
                  <a:cubicBezTo>
                    <a:pt x="4127" y="13044"/>
                    <a:pt x="4149" y="13066"/>
                    <a:pt x="4149" y="13088"/>
                  </a:cubicBezTo>
                  <a:cubicBezTo>
                    <a:pt x="4127" y="13154"/>
                    <a:pt x="4083" y="13198"/>
                    <a:pt x="4061" y="13242"/>
                  </a:cubicBezTo>
                  <a:cubicBezTo>
                    <a:pt x="4039" y="13286"/>
                    <a:pt x="3951" y="13264"/>
                    <a:pt x="3928" y="13309"/>
                  </a:cubicBezTo>
                  <a:cubicBezTo>
                    <a:pt x="3928" y="13309"/>
                    <a:pt x="3928" y="13331"/>
                    <a:pt x="3928" y="13331"/>
                  </a:cubicBezTo>
                  <a:cubicBezTo>
                    <a:pt x="4039" y="13375"/>
                    <a:pt x="4083" y="13463"/>
                    <a:pt x="4149" y="13529"/>
                  </a:cubicBezTo>
                  <a:cubicBezTo>
                    <a:pt x="4171" y="13551"/>
                    <a:pt x="4193" y="13595"/>
                    <a:pt x="4193" y="13618"/>
                  </a:cubicBezTo>
                  <a:cubicBezTo>
                    <a:pt x="4193" y="13706"/>
                    <a:pt x="4237" y="13772"/>
                    <a:pt x="4282" y="13816"/>
                  </a:cubicBezTo>
                  <a:cubicBezTo>
                    <a:pt x="4304" y="13860"/>
                    <a:pt x="4348" y="13882"/>
                    <a:pt x="4348" y="13926"/>
                  </a:cubicBezTo>
                  <a:cubicBezTo>
                    <a:pt x="4326" y="13949"/>
                    <a:pt x="4304" y="13993"/>
                    <a:pt x="4282" y="14015"/>
                  </a:cubicBezTo>
                  <a:cubicBezTo>
                    <a:pt x="4304" y="14037"/>
                    <a:pt x="4304" y="14037"/>
                    <a:pt x="4326" y="14059"/>
                  </a:cubicBezTo>
                  <a:cubicBezTo>
                    <a:pt x="4392" y="14081"/>
                    <a:pt x="4392" y="14125"/>
                    <a:pt x="4370" y="14169"/>
                  </a:cubicBezTo>
                  <a:cubicBezTo>
                    <a:pt x="4326" y="14235"/>
                    <a:pt x="4282" y="14280"/>
                    <a:pt x="4237" y="14324"/>
                  </a:cubicBezTo>
                  <a:cubicBezTo>
                    <a:pt x="4282" y="14368"/>
                    <a:pt x="4304" y="14434"/>
                    <a:pt x="4304" y="14500"/>
                  </a:cubicBezTo>
                  <a:cubicBezTo>
                    <a:pt x="4289" y="14543"/>
                    <a:pt x="4266" y="14567"/>
                    <a:pt x="4233" y="14567"/>
                  </a:cubicBezTo>
                  <a:cubicBezTo>
                    <a:pt x="4215" y="14567"/>
                    <a:pt x="4195" y="14560"/>
                    <a:pt x="4171" y="14544"/>
                  </a:cubicBezTo>
                  <a:cubicBezTo>
                    <a:pt x="4149" y="14544"/>
                    <a:pt x="4149" y="14544"/>
                    <a:pt x="4127" y="14522"/>
                  </a:cubicBezTo>
                  <a:cubicBezTo>
                    <a:pt x="4127" y="14522"/>
                    <a:pt x="4105" y="14544"/>
                    <a:pt x="4105" y="14544"/>
                  </a:cubicBezTo>
                  <a:cubicBezTo>
                    <a:pt x="4105" y="14567"/>
                    <a:pt x="4105" y="14611"/>
                    <a:pt x="4083" y="14633"/>
                  </a:cubicBezTo>
                  <a:cubicBezTo>
                    <a:pt x="4017" y="14589"/>
                    <a:pt x="4017" y="14589"/>
                    <a:pt x="3884" y="14567"/>
                  </a:cubicBezTo>
                  <a:lnTo>
                    <a:pt x="3840" y="14567"/>
                  </a:lnTo>
                  <a:cubicBezTo>
                    <a:pt x="3818" y="14555"/>
                    <a:pt x="3796" y="14550"/>
                    <a:pt x="3771" y="14550"/>
                  </a:cubicBezTo>
                  <a:cubicBezTo>
                    <a:pt x="3746" y="14550"/>
                    <a:pt x="3719" y="14555"/>
                    <a:pt x="3686" y="14567"/>
                  </a:cubicBezTo>
                  <a:cubicBezTo>
                    <a:pt x="3664" y="14589"/>
                    <a:pt x="3619" y="14589"/>
                    <a:pt x="3597" y="14589"/>
                  </a:cubicBezTo>
                  <a:cubicBezTo>
                    <a:pt x="3553" y="14581"/>
                    <a:pt x="3524" y="14576"/>
                    <a:pt x="3501" y="14576"/>
                  </a:cubicBezTo>
                  <a:cubicBezTo>
                    <a:pt x="3455" y="14576"/>
                    <a:pt x="3436" y="14596"/>
                    <a:pt x="3377" y="14655"/>
                  </a:cubicBezTo>
                  <a:cubicBezTo>
                    <a:pt x="3333" y="14633"/>
                    <a:pt x="3311" y="14611"/>
                    <a:pt x="3266" y="14589"/>
                  </a:cubicBezTo>
                  <a:cubicBezTo>
                    <a:pt x="3244" y="14589"/>
                    <a:pt x="3222" y="14589"/>
                    <a:pt x="3222" y="14633"/>
                  </a:cubicBezTo>
                  <a:cubicBezTo>
                    <a:pt x="3288" y="14699"/>
                    <a:pt x="3377" y="14765"/>
                    <a:pt x="3443" y="14831"/>
                  </a:cubicBezTo>
                  <a:cubicBezTo>
                    <a:pt x="3443" y="14831"/>
                    <a:pt x="3443" y="14853"/>
                    <a:pt x="3443" y="14853"/>
                  </a:cubicBezTo>
                  <a:cubicBezTo>
                    <a:pt x="3443" y="14920"/>
                    <a:pt x="3465" y="14986"/>
                    <a:pt x="3509" y="15030"/>
                  </a:cubicBezTo>
                  <a:cubicBezTo>
                    <a:pt x="3531" y="15052"/>
                    <a:pt x="3553" y="15074"/>
                    <a:pt x="3575" y="15118"/>
                  </a:cubicBezTo>
                  <a:cubicBezTo>
                    <a:pt x="3597" y="15229"/>
                    <a:pt x="3642" y="15317"/>
                    <a:pt x="3686" y="15427"/>
                  </a:cubicBezTo>
                  <a:cubicBezTo>
                    <a:pt x="3730" y="15493"/>
                    <a:pt x="3730" y="15493"/>
                    <a:pt x="3642" y="15538"/>
                  </a:cubicBezTo>
                  <a:cubicBezTo>
                    <a:pt x="3597" y="15538"/>
                    <a:pt x="3597" y="15471"/>
                    <a:pt x="3531" y="15471"/>
                  </a:cubicBezTo>
                  <a:cubicBezTo>
                    <a:pt x="3531" y="15493"/>
                    <a:pt x="3531" y="15493"/>
                    <a:pt x="3531" y="15515"/>
                  </a:cubicBezTo>
                  <a:cubicBezTo>
                    <a:pt x="3531" y="15515"/>
                    <a:pt x="3531" y="15538"/>
                    <a:pt x="3531" y="15538"/>
                  </a:cubicBezTo>
                  <a:cubicBezTo>
                    <a:pt x="3531" y="15560"/>
                    <a:pt x="3531" y="15604"/>
                    <a:pt x="3531" y="15604"/>
                  </a:cubicBezTo>
                  <a:cubicBezTo>
                    <a:pt x="3462" y="15673"/>
                    <a:pt x="3393" y="15728"/>
                    <a:pt x="3303" y="15728"/>
                  </a:cubicBezTo>
                  <a:cubicBezTo>
                    <a:pt x="3278" y="15728"/>
                    <a:pt x="3251" y="15724"/>
                    <a:pt x="3222" y="15714"/>
                  </a:cubicBezTo>
                  <a:cubicBezTo>
                    <a:pt x="3156" y="15692"/>
                    <a:pt x="3090" y="15692"/>
                    <a:pt x="3046" y="15692"/>
                  </a:cubicBezTo>
                  <a:cubicBezTo>
                    <a:pt x="2979" y="15692"/>
                    <a:pt x="2957" y="15736"/>
                    <a:pt x="2957" y="15780"/>
                  </a:cubicBezTo>
                  <a:cubicBezTo>
                    <a:pt x="2979" y="15824"/>
                    <a:pt x="2979" y="15847"/>
                    <a:pt x="3002" y="15891"/>
                  </a:cubicBezTo>
                  <a:cubicBezTo>
                    <a:pt x="3002" y="15935"/>
                    <a:pt x="2979" y="15979"/>
                    <a:pt x="2957" y="16001"/>
                  </a:cubicBezTo>
                  <a:cubicBezTo>
                    <a:pt x="2944" y="16007"/>
                    <a:pt x="2932" y="16010"/>
                    <a:pt x="2919" y="16010"/>
                  </a:cubicBezTo>
                  <a:cubicBezTo>
                    <a:pt x="2889" y="16010"/>
                    <a:pt x="2863" y="15995"/>
                    <a:pt x="2847" y="15979"/>
                  </a:cubicBezTo>
                  <a:cubicBezTo>
                    <a:pt x="2825" y="15979"/>
                    <a:pt x="2803" y="15957"/>
                    <a:pt x="2803" y="15935"/>
                  </a:cubicBezTo>
                  <a:lnTo>
                    <a:pt x="2759" y="15935"/>
                  </a:lnTo>
                  <a:cubicBezTo>
                    <a:pt x="2737" y="15957"/>
                    <a:pt x="2737" y="15979"/>
                    <a:pt x="2737" y="15979"/>
                  </a:cubicBezTo>
                  <a:cubicBezTo>
                    <a:pt x="2737" y="16001"/>
                    <a:pt x="2737" y="16023"/>
                    <a:pt x="2759" y="16045"/>
                  </a:cubicBezTo>
                  <a:cubicBezTo>
                    <a:pt x="2759" y="16089"/>
                    <a:pt x="2781" y="16156"/>
                    <a:pt x="2781" y="16200"/>
                  </a:cubicBezTo>
                  <a:cubicBezTo>
                    <a:pt x="2759" y="16398"/>
                    <a:pt x="2781" y="16420"/>
                    <a:pt x="2582" y="16487"/>
                  </a:cubicBezTo>
                  <a:cubicBezTo>
                    <a:pt x="2560" y="16509"/>
                    <a:pt x="2560" y="16509"/>
                    <a:pt x="2560" y="16509"/>
                  </a:cubicBezTo>
                  <a:cubicBezTo>
                    <a:pt x="2560" y="16531"/>
                    <a:pt x="2538" y="16553"/>
                    <a:pt x="2538" y="16575"/>
                  </a:cubicBezTo>
                  <a:cubicBezTo>
                    <a:pt x="2516" y="16575"/>
                    <a:pt x="2494" y="16575"/>
                    <a:pt x="2450" y="16597"/>
                  </a:cubicBezTo>
                  <a:cubicBezTo>
                    <a:pt x="2450" y="16597"/>
                    <a:pt x="2450" y="16619"/>
                    <a:pt x="2450" y="16619"/>
                  </a:cubicBezTo>
                  <a:cubicBezTo>
                    <a:pt x="2428" y="16641"/>
                    <a:pt x="2428" y="16663"/>
                    <a:pt x="2406" y="16663"/>
                  </a:cubicBezTo>
                  <a:lnTo>
                    <a:pt x="2317" y="16663"/>
                  </a:lnTo>
                  <a:cubicBezTo>
                    <a:pt x="2295" y="16663"/>
                    <a:pt x="2251" y="16663"/>
                    <a:pt x="2229" y="16685"/>
                  </a:cubicBezTo>
                  <a:cubicBezTo>
                    <a:pt x="2185" y="16729"/>
                    <a:pt x="2119" y="16751"/>
                    <a:pt x="2030" y="16773"/>
                  </a:cubicBezTo>
                  <a:cubicBezTo>
                    <a:pt x="1964" y="16818"/>
                    <a:pt x="1898" y="16884"/>
                    <a:pt x="1920" y="16972"/>
                  </a:cubicBezTo>
                  <a:cubicBezTo>
                    <a:pt x="1920" y="17060"/>
                    <a:pt x="1898" y="17105"/>
                    <a:pt x="1832" y="17149"/>
                  </a:cubicBezTo>
                  <a:cubicBezTo>
                    <a:pt x="1788" y="17171"/>
                    <a:pt x="1744" y="17237"/>
                    <a:pt x="1766" y="17303"/>
                  </a:cubicBezTo>
                  <a:cubicBezTo>
                    <a:pt x="1766" y="17369"/>
                    <a:pt x="1766" y="17413"/>
                    <a:pt x="1766" y="17480"/>
                  </a:cubicBezTo>
                  <a:cubicBezTo>
                    <a:pt x="1766" y="17502"/>
                    <a:pt x="1744" y="17524"/>
                    <a:pt x="1744" y="17546"/>
                  </a:cubicBezTo>
                  <a:cubicBezTo>
                    <a:pt x="1699" y="17546"/>
                    <a:pt x="1655" y="17524"/>
                    <a:pt x="1611" y="17524"/>
                  </a:cubicBezTo>
                  <a:cubicBezTo>
                    <a:pt x="1589" y="17524"/>
                    <a:pt x="1567" y="17546"/>
                    <a:pt x="1589" y="17568"/>
                  </a:cubicBezTo>
                  <a:cubicBezTo>
                    <a:pt x="1677" y="17656"/>
                    <a:pt x="1677" y="17656"/>
                    <a:pt x="1722" y="17789"/>
                  </a:cubicBezTo>
                  <a:cubicBezTo>
                    <a:pt x="1722" y="17789"/>
                    <a:pt x="1722" y="17811"/>
                    <a:pt x="1722" y="17811"/>
                  </a:cubicBezTo>
                  <a:cubicBezTo>
                    <a:pt x="1744" y="17877"/>
                    <a:pt x="1766" y="17921"/>
                    <a:pt x="1832" y="17943"/>
                  </a:cubicBezTo>
                  <a:lnTo>
                    <a:pt x="1876" y="17943"/>
                  </a:lnTo>
                  <a:cubicBezTo>
                    <a:pt x="1964" y="18009"/>
                    <a:pt x="2053" y="18053"/>
                    <a:pt x="2053" y="18186"/>
                  </a:cubicBezTo>
                  <a:cubicBezTo>
                    <a:pt x="2053" y="18208"/>
                    <a:pt x="2053" y="18252"/>
                    <a:pt x="2075" y="18274"/>
                  </a:cubicBezTo>
                  <a:cubicBezTo>
                    <a:pt x="2163" y="18340"/>
                    <a:pt x="2185" y="18429"/>
                    <a:pt x="2251" y="18495"/>
                  </a:cubicBezTo>
                  <a:cubicBezTo>
                    <a:pt x="2185" y="18627"/>
                    <a:pt x="2097" y="18760"/>
                    <a:pt x="1986" y="18804"/>
                  </a:cubicBezTo>
                  <a:cubicBezTo>
                    <a:pt x="1942" y="18826"/>
                    <a:pt x="1876" y="18848"/>
                    <a:pt x="1832" y="18870"/>
                  </a:cubicBezTo>
                  <a:cubicBezTo>
                    <a:pt x="1766" y="18870"/>
                    <a:pt x="1677" y="18870"/>
                    <a:pt x="1611" y="18892"/>
                  </a:cubicBezTo>
                  <a:cubicBezTo>
                    <a:pt x="1567" y="19002"/>
                    <a:pt x="1501" y="19091"/>
                    <a:pt x="1390" y="19157"/>
                  </a:cubicBezTo>
                  <a:cubicBezTo>
                    <a:pt x="1324" y="19135"/>
                    <a:pt x="1280" y="19135"/>
                    <a:pt x="1214" y="19113"/>
                  </a:cubicBezTo>
                  <a:lnTo>
                    <a:pt x="1214" y="19113"/>
                  </a:lnTo>
                  <a:cubicBezTo>
                    <a:pt x="1258" y="19201"/>
                    <a:pt x="1258" y="19201"/>
                    <a:pt x="1324" y="19245"/>
                  </a:cubicBezTo>
                  <a:cubicBezTo>
                    <a:pt x="1346" y="19267"/>
                    <a:pt x="1368" y="19289"/>
                    <a:pt x="1368" y="19311"/>
                  </a:cubicBezTo>
                  <a:cubicBezTo>
                    <a:pt x="1390" y="19400"/>
                    <a:pt x="1413" y="19488"/>
                    <a:pt x="1324" y="19576"/>
                  </a:cubicBezTo>
                  <a:lnTo>
                    <a:pt x="1302" y="19576"/>
                  </a:lnTo>
                  <a:cubicBezTo>
                    <a:pt x="1287" y="19573"/>
                    <a:pt x="1273" y="19571"/>
                    <a:pt x="1259" y="19571"/>
                  </a:cubicBezTo>
                  <a:cubicBezTo>
                    <a:pt x="1192" y="19571"/>
                    <a:pt x="1140" y="19614"/>
                    <a:pt x="1104" y="19687"/>
                  </a:cubicBezTo>
                  <a:cubicBezTo>
                    <a:pt x="1082" y="19731"/>
                    <a:pt x="1037" y="19753"/>
                    <a:pt x="1015" y="19797"/>
                  </a:cubicBezTo>
                  <a:lnTo>
                    <a:pt x="883" y="19797"/>
                  </a:lnTo>
                  <a:cubicBezTo>
                    <a:pt x="883" y="19819"/>
                    <a:pt x="883" y="19819"/>
                    <a:pt x="861" y="19841"/>
                  </a:cubicBezTo>
                  <a:cubicBezTo>
                    <a:pt x="835" y="19893"/>
                    <a:pt x="809" y="19914"/>
                    <a:pt x="774" y="19914"/>
                  </a:cubicBezTo>
                  <a:cubicBezTo>
                    <a:pt x="750" y="19914"/>
                    <a:pt x="721" y="19904"/>
                    <a:pt x="684" y="19885"/>
                  </a:cubicBezTo>
                  <a:cubicBezTo>
                    <a:pt x="662" y="19863"/>
                    <a:pt x="640" y="19863"/>
                    <a:pt x="618" y="19841"/>
                  </a:cubicBezTo>
                  <a:cubicBezTo>
                    <a:pt x="530" y="19951"/>
                    <a:pt x="441" y="20018"/>
                    <a:pt x="309" y="20040"/>
                  </a:cubicBezTo>
                  <a:cubicBezTo>
                    <a:pt x="309" y="20040"/>
                    <a:pt x="309" y="20062"/>
                    <a:pt x="287" y="20084"/>
                  </a:cubicBezTo>
                  <a:lnTo>
                    <a:pt x="375" y="20084"/>
                  </a:lnTo>
                  <a:cubicBezTo>
                    <a:pt x="464" y="20084"/>
                    <a:pt x="508" y="20128"/>
                    <a:pt x="552" y="20216"/>
                  </a:cubicBezTo>
                  <a:cubicBezTo>
                    <a:pt x="530" y="20238"/>
                    <a:pt x="508" y="20238"/>
                    <a:pt x="486" y="20260"/>
                  </a:cubicBezTo>
                  <a:cubicBezTo>
                    <a:pt x="464" y="20283"/>
                    <a:pt x="464" y="20305"/>
                    <a:pt x="464" y="20327"/>
                  </a:cubicBezTo>
                  <a:cubicBezTo>
                    <a:pt x="287" y="20349"/>
                    <a:pt x="243" y="20393"/>
                    <a:pt x="199" y="20503"/>
                  </a:cubicBezTo>
                  <a:cubicBezTo>
                    <a:pt x="243" y="20547"/>
                    <a:pt x="309" y="20569"/>
                    <a:pt x="331" y="20636"/>
                  </a:cubicBezTo>
                  <a:cubicBezTo>
                    <a:pt x="287" y="20658"/>
                    <a:pt x="265" y="20680"/>
                    <a:pt x="243" y="20702"/>
                  </a:cubicBezTo>
                  <a:cubicBezTo>
                    <a:pt x="243" y="20724"/>
                    <a:pt x="243" y="20724"/>
                    <a:pt x="265" y="20746"/>
                  </a:cubicBezTo>
                  <a:cubicBezTo>
                    <a:pt x="287" y="20746"/>
                    <a:pt x="309" y="20768"/>
                    <a:pt x="331" y="20790"/>
                  </a:cubicBezTo>
                  <a:cubicBezTo>
                    <a:pt x="419" y="20834"/>
                    <a:pt x="419" y="20878"/>
                    <a:pt x="375" y="20967"/>
                  </a:cubicBezTo>
                  <a:cubicBezTo>
                    <a:pt x="353" y="21011"/>
                    <a:pt x="331" y="21033"/>
                    <a:pt x="353" y="21099"/>
                  </a:cubicBezTo>
                  <a:cubicBezTo>
                    <a:pt x="397" y="21121"/>
                    <a:pt x="375" y="21165"/>
                    <a:pt x="353" y="21209"/>
                  </a:cubicBezTo>
                  <a:cubicBezTo>
                    <a:pt x="353" y="21276"/>
                    <a:pt x="375" y="21298"/>
                    <a:pt x="419" y="21342"/>
                  </a:cubicBezTo>
                  <a:cubicBezTo>
                    <a:pt x="441" y="21342"/>
                    <a:pt x="486" y="21364"/>
                    <a:pt x="508" y="21364"/>
                  </a:cubicBezTo>
                  <a:cubicBezTo>
                    <a:pt x="552" y="21386"/>
                    <a:pt x="574" y="21386"/>
                    <a:pt x="596" y="21408"/>
                  </a:cubicBezTo>
                  <a:cubicBezTo>
                    <a:pt x="618" y="21430"/>
                    <a:pt x="640" y="21474"/>
                    <a:pt x="640" y="21474"/>
                  </a:cubicBezTo>
                  <a:cubicBezTo>
                    <a:pt x="618" y="21540"/>
                    <a:pt x="640" y="21563"/>
                    <a:pt x="662" y="21607"/>
                  </a:cubicBezTo>
                  <a:cubicBezTo>
                    <a:pt x="684" y="21651"/>
                    <a:pt x="662" y="21695"/>
                    <a:pt x="618" y="21717"/>
                  </a:cubicBezTo>
                  <a:cubicBezTo>
                    <a:pt x="596" y="21739"/>
                    <a:pt x="552" y="21739"/>
                    <a:pt x="530" y="21761"/>
                  </a:cubicBezTo>
                  <a:cubicBezTo>
                    <a:pt x="530" y="21805"/>
                    <a:pt x="552" y="21827"/>
                    <a:pt x="530" y="21849"/>
                  </a:cubicBezTo>
                  <a:cubicBezTo>
                    <a:pt x="508" y="21916"/>
                    <a:pt x="530" y="21982"/>
                    <a:pt x="552" y="22048"/>
                  </a:cubicBezTo>
                  <a:cubicBezTo>
                    <a:pt x="552" y="22070"/>
                    <a:pt x="552" y="22092"/>
                    <a:pt x="530" y="22114"/>
                  </a:cubicBezTo>
                  <a:cubicBezTo>
                    <a:pt x="522" y="22122"/>
                    <a:pt x="515" y="22124"/>
                    <a:pt x="508" y="22124"/>
                  </a:cubicBezTo>
                  <a:cubicBezTo>
                    <a:pt x="493" y="22124"/>
                    <a:pt x="478" y="22114"/>
                    <a:pt x="464" y="22114"/>
                  </a:cubicBezTo>
                  <a:cubicBezTo>
                    <a:pt x="441" y="22070"/>
                    <a:pt x="419" y="22048"/>
                    <a:pt x="397" y="22026"/>
                  </a:cubicBezTo>
                  <a:cubicBezTo>
                    <a:pt x="382" y="22010"/>
                    <a:pt x="377" y="21995"/>
                    <a:pt x="368" y="21995"/>
                  </a:cubicBezTo>
                  <a:cubicBezTo>
                    <a:pt x="364" y="21995"/>
                    <a:pt x="360" y="21997"/>
                    <a:pt x="353" y="22004"/>
                  </a:cubicBezTo>
                  <a:cubicBezTo>
                    <a:pt x="353" y="22004"/>
                    <a:pt x="353" y="22026"/>
                    <a:pt x="353" y="22026"/>
                  </a:cubicBezTo>
                  <a:cubicBezTo>
                    <a:pt x="375" y="22114"/>
                    <a:pt x="353" y="22158"/>
                    <a:pt x="287" y="22203"/>
                  </a:cubicBezTo>
                  <a:cubicBezTo>
                    <a:pt x="243" y="22225"/>
                    <a:pt x="199" y="22225"/>
                    <a:pt x="155" y="22247"/>
                  </a:cubicBezTo>
                  <a:cubicBezTo>
                    <a:pt x="133" y="22247"/>
                    <a:pt x="110" y="22247"/>
                    <a:pt x="88" y="22269"/>
                  </a:cubicBezTo>
                  <a:cubicBezTo>
                    <a:pt x="22" y="22291"/>
                    <a:pt x="0" y="22379"/>
                    <a:pt x="66" y="22445"/>
                  </a:cubicBezTo>
                  <a:cubicBezTo>
                    <a:pt x="110" y="22467"/>
                    <a:pt x="133" y="22467"/>
                    <a:pt x="177" y="22489"/>
                  </a:cubicBezTo>
                  <a:cubicBezTo>
                    <a:pt x="243" y="22534"/>
                    <a:pt x="287" y="22578"/>
                    <a:pt x="287" y="22666"/>
                  </a:cubicBezTo>
                  <a:cubicBezTo>
                    <a:pt x="309" y="22732"/>
                    <a:pt x="331" y="22776"/>
                    <a:pt x="397" y="22821"/>
                  </a:cubicBezTo>
                  <a:cubicBezTo>
                    <a:pt x="441" y="22865"/>
                    <a:pt x="508" y="22909"/>
                    <a:pt x="552" y="22931"/>
                  </a:cubicBezTo>
                  <a:cubicBezTo>
                    <a:pt x="640" y="22975"/>
                    <a:pt x="706" y="23019"/>
                    <a:pt x="773" y="23107"/>
                  </a:cubicBezTo>
                  <a:cubicBezTo>
                    <a:pt x="803" y="23095"/>
                    <a:pt x="831" y="23090"/>
                    <a:pt x="856" y="23090"/>
                  </a:cubicBezTo>
                  <a:cubicBezTo>
                    <a:pt x="920" y="23090"/>
                    <a:pt x="968" y="23126"/>
                    <a:pt x="1015" y="23174"/>
                  </a:cubicBezTo>
                  <a:cubicBezTo>
                    <a:pt x="1037" y="23196"/>
                    <a:pt x="1082" y="23218"/>
                    <a:pt x="1104" y="23218"/>
                  </a:cubicBezTo>
                  <a:cubicBezTo>
                    <a:pt x="1192" y="23240"/>
                    <a:pt x="1280" y="23284"/>
                    <a:pt x="1346" y="23350"/>
                  </a:cubicBezTo>
                  <a:cubicBezTo>
                    <a:pt x="1346" y="23372"/>
                    <a:pt x="1368" y="23394"/>
                    <a:pt x="1390" y="23394"/>
                  </a:cubicBezTo>
                  <a:cubicBezTo>
                    <a:pt x="1523" y="23416"/>
                    <a:pt x="1611" y="23505"/>
                    <a:pt x="1699" y="23571"/>
                  </a:cubicBezTo>
                  <a:cubicBezTo>
                    <a:pt x="1766" y="23615"/>
                    <a:pt x="1854" y="23659"/>
                    <a:pt x="1920" y="23703"/>
                  </a:cubicBezTo>
                  <a:cubicBezTo>
                    <a:pt x="1951" y="23719"/>
                    <a:pt x="1974" y="23726"/>
                    <a:pt x="1994" y="23726"/>
                  </a:cubicBezTo>
                  <a:cubicBezTo>
                    <a:pt x="2030" y="23726"/>
                    <a:pt x="2054" y="23702"/>
                    <a:pt x="2097" y="23659"/>
                  </a:cubicBezTo>
                  <a:cubicBezTo>
                    <a:pt x="2141" y="23593"/>
                    <a:pt x="2185" y="23549"/>
                    <a:pt x="2251" y="23549"/>
                  </a:cubicBezTo>
                  <a:cubicBezTo>
                    <a:pt x="2295" y="23527"/>
                    <a:pt x="2317" y="23527"/>
                    <a:pt x="2362" y="23527"/>
                  </a:cubicBezTo>
                  <a:cubicBezTo>
                    <a:pt x="2362" y="23438"/>
                    <a:pt x="2362" y="23372"/>
                    <a:pt x="2384" y="23284"/>
                  </a:cubicBezTo>
                  <a:cubicBezTo>
                    <a:pt x="2384" y="23196"/>
                    <a:pt x="2406" y="23129"/>
                    <a:pt x="2494" y="23107"/>
                  </a:cubicBezTo>
                  <a:cubicBezTo>
                    <a:pt x="2516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516" y="23019"/>
                  </a:cubicBezTo>
                  <a:cubicBezTo>
                    <a:pt x="2538" y="22931"/>
                    <a:pt x="2516" y="22865"/>
                    <a:pt x="2494" y="22798"/>
                  </a:cubicBezTo>
                  <a:cubicBezTo>
                    <a:pt x="2538" y="22732"/>
                    <a:pt x="2604" y="22710"/>
                    <a:pt x="2671" y="22688"/>
                  </a:cubicBezTo>
                  <a:cubicBezTo>
                    <a:pt x="2693" y="22688"/>
                    <a:pt x="2715" y="22666"/>
                    <a:pt x="2737" y="22644"/>
                  </a:cubicBezTo>
                  <a:cubicBezTo>
                    <a:pt x="2715" y="22622"/>
                    <a:pt x="2693" y="22600"/>
                    <a:pt x="2671" y="22578"/>
                  </a:cubicBezTo>
                  <a:cubicBezTo>
                    <a:pt x="2671" y="22534"/>
                    <a:pt x="2648" y="22512"/>
                    <a:pt x="2648" y="22489"/>
                  </a:cubicBezTo>
                  <a:cubicBezTo>
                    <a:pt x="2648" y="22445"/>
                    <a:pt x="2671" y="22401"/>
                    <a:pt x="2715" y="22379"/>
                  </a:cubicBezTo>
                  <a:cubicBezTo>
                    <a:pt x="2781" y="22335"/>
                    <a:pt x="2759" y="22335"/>
                    <a:pt x="2737" y="22247"/>
                  </a:cubicBezTo>
                  <a:cubicBezTo>
                    <a:pt x="2737" y="22225"/>
                    <a:pt x="2737" y="22225"/>
                    <a:pt x="2715" y="22203"/>
                  </a:cubicBezTo>
                  <a:cubicBezTo>
                    <a:pt x="2715" y="22180"/>
                    <a:pt x="2715" y="22136"/>
                    <a:pt x="2759" y="22136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803" y="22070"/>
                    <a:pt x="2781" y="22048"/>
                    <a:pt x="2781" y="22026"/>
                  </a:cubicBezTo>
                  <a:cubicBezTo>
                    <a:pt x="2781" y="21982"/>
                    <a:pt x="2803" y="21960"/>
                    <a:pt x="2803" y="21938"/>
                  </a:cubicBezTo>
                  <a:cubicBezTo>
                    <a:pt x="2803" y="21849"/>
                    <a:pt x="2825" y="21783"/>
                    <a:pt x="2913" y="21761"/>
                  </a:cubicBezTo>
                  <a:cubicBezTo>
                    <a:pt x="3002" y="21739"/>
                    <a:pt x="3046" y="21651"/>
                    <a:pt x="3046" y="21563"/>
                  </a:cubicBezTo>
                  <a:cubicBezTo>
                    <a:pt x="3068" y="21540"/>
                    <a:pt x="3046" y="21496"/>
                    <a:pt x="3046" y="21474"/>
                  </a:cubicBezTo>
                  <a:cubicBezTo>
                    <a:pt x="3046" y="21452"/>
                    <a:pt x="3046" y="21408"/>
                    <a:pt x="3068" y="21386"/>
                  </a:cubicBezTo>
                  <a:cubicBezTo>
                    <a:pt x="3090" y="21320"/>
                    <a:pt x="3112" y="21254"/>
                    <a:pt x="3134" y="21165"/>
                  </a:cubicBezTo>
                  <a:cubicBezTo>
                    <a:pt x="3134" y="21121"/>
                    <a:pt x="3178" y="21099"/>
                    <a:pt x="3222" y="21099"/>
                  </a:cubicBezTo>
                  <a:cubicBezTo>
                    <a:pt x="3266" y="21121"/>
                    <a:pt x="3333" y="21121"/>
                    <a:pt x="3377" y="21121"/>
                  </a:cubicBezTo>
                  <a:cubicBezTo>
                    <a:pt x="3384" y="21129"/>
                    <a:pt x="3391" y="21131"/>
                    <a:pt x="3399" y="21131"/>
                  </a:cubicBezTo>
                  <a:cubicBezTo>
                    <a:pt x="3414" y="21131"/>
                    <a:pt x="3428" y="21121"/>
                    <a:pt x="3443" y="21121"/>
                  </a:cubicBezTo>
                  <a:cubicBezTo>
                    <a:pt x="3399" y="21055"/>
                    <a:pt x="3377" y="21011"/>
                    <a:pt x="3355" y="20967"/>
                  </a:cubicBezTo>
                  <a:cubicBezTo>
                    <a:pt x="3355" y="20945"/>
                    <a:pt x="3355" y="20945"/>
                    <a:pt x="3355" y="20945"/>
                  </a:cubicBezTo>
                  <a:cubicBezTo>
                    <a:pt x="3377" y="20923"/>
                    <a:pt x="3377" y="20923"/>
                    <a:pt x="3399" y="20900"/>
                  </a:cubicBezTo>
                  <a:cubicBezTo>
                    <a:pt x="3509" y="20834"/>
                    <a:pt x="3531" y="20790"/>
                    <a:pt x="3465" y="20680"/>
                  </a:cubicBezTo>
                  <a:cubicBezTo>
                    <a:pt x="3465" y="20680"/>
                    <a:pt x="3487" y="20658"/>
                    <a:pt x="3487" y="20658"/>
                  </a:cubicBezTo>
                  <a:cubicBezTo>
                    <a:pt x="3509" y="20614"/>
                    <a:pt x="3553" y="20569"/>
                    <a:pt x="3597" y="20547"/>
                  </a:cubicBezTo>
                  <a:cubicBezTo>
                    <a:pt x="3605" y="20540"/>
                    <a:pt x="3617" y="20538"/>
                    <a:pt x="3632" y="20538"/>
                  </a:cubicBezTo>
                  <a:cubicBezTo>
                    <a:pt x="3661" y="20538"/>
                    <a:pt x="3700" y="20547"/>
                    <a:pt x="3730" y="20547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3"/>
                    <a:pt x="3708" y="20349"/>
                  </a:cubicBezTo>
                  <a:cubicBezTo>
                    <a:pt x="3730" y="20305"/>
                    <a:pt x="3774" y="20238"/>
                    <a:pt x="3796" y="20216"/>
                  </a:cubicBezTo>
                  <a:cubicBezTo>
                    <a:pt x="3862" y="20150"/>
                    <a:pt x="3884" y="20084"/>
                    <a:pt x="3906" y="19996"/>
                  </a:cubicBezTo>
                  <a:cubicBezTo>
                    <a:pt x="3928" y="19951"/>
                    <a:pt x="3951" y="19907"/>
                    <a:pt x="3951" y="19841"/>
                  </a:cubicBezTo>
                  <a:cubicBezTo>
                    <a:pt x="3995" y="19731"/>
                    <a:pt x="4017" y="19620"/>
                    <a:pt x="4127" y="19554"/>
                  </a:cubicBezTo>
                  <a:cubicBezTo>
                    <a:pt x="4105" y="19334"/>
                    <a:pt x="4127" y="19334"/>
                    <a:pt x="4237" y="19223"/>
                  </a:cubicBezTo>
                  <a:cubicBezTo>
                    <a:pt x="4193" y="19025"/>
                    <a:pt x="4193" y="18914"/>
                    <a:pt x="4260" y="18738"/>
                  </a:cubicBezTo>
                  <a:cubicBezTo>
                    <a:pt x="4282" y="18694"/>
                    <a:pt x="4304" y="18649"/>
                    <a:pt x="4348" y="18649"/>
                  </a:cubicBezTo>
                  <a:cubicBezTo>
                    <a:pt x="4414" y="18649"/>
                    <a:pt x="4458" y="18583"/>
                    <a:pt x="4458" y="18517"/>
                  </a:cubicBezTo>
                  <a:cubicBezTo>
                    <a:pt x="4480" y="18473"/>
                    <a:pt x="4480" y="18407"/>
                    <a:pt x="4502" y="18340"/>
                  </a:cubicBezTo>
                  <a:cubicBezTo>
                    <a:pt x="4502" y="18252"/>
                    <a:pt x="4524" y="18164"/>
                    <a:pt x="4613" y="18098"/>
                  </a:cubicBezTo>
                  <a:cubicBezTo>
                    <a:pt x="4613" y="18098"/>
                    <a:pt x="4613" y="18076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8" y="17965"/>
                    <a:pt x="4568" y="17921"/>
                    <a:pt x="4591" y="17899"/>
                  </a:cubicBezTo>
                  <a:cubicBezTo>
                    <a:pt x="4606" y="17883"/>
                    <a:pt x="4633" y="17868"/>
                    <a:pt x="4663" y="17868"/>
                  </a:cubicBezTo>
                  <a:cubicBezTo>
                    <a:pt x="4675" y="17868"/>
                    <a:pt x="4688" y="17870"/>
                    <a:pt x="4701" y="17877"/>
                  </a:cubicBezTo>
                  <a:cubicBezTo>
                    <a:pt x="4723" y="17877"/>
                    <a:pt x="4767" y="17899"/>
                    <a:pt x="4811" y="17921"/>
                  </a:cubicBezTo>
                  <a:cubicBezTo>
                    <a:pt x="4811" y="17877"/>
                    <a:pt x="4811" y="17833"/>
                    <a:pt x="4811" y="17811"/>
                  </a:cubicBezTo>
                  <a:cubicBezTo>
                    <a:pt x="4900" y="17700"/>
                    <a:pt x="4922" y="17700"/>
                    <a:pt x="4922" y="17568"/>
                  </a:cubicBezTo>
                  <a:cubicBezTo>
                    <a:pt x="4922" y="17502"/>
                    <a:pt x="4944" y="17436"/>
                    <a:pt x="5010" y="17413"/>
                  </a:cubicBezTo>
                  <a:cubicBezTo>
                    <a:pt x="5032" y="17413"/>
                    <a:pt x="5076" y="17436"/>
                    <a:pt x="5098" y="17436"/>
                  </a:cubicBezTo>
                  <a:cubicBezTo>
                    <a:pt x="5142" y="17413"/>
                    <a:pt x="5208" y="17413"/>
                    <a:pt x="5275" y="17369"/>
                  </a:cubicBezTo>
                  <a:cubicBezTo>
                    <a:pt x="5231" y="17347"/>
                    <a:pt x="5231" y="17347"/>
                    <a:pt x="5208" y="17325"/>
                  </a:cubicBezTo>
                  <a:cubicBezTo>
                    <a:pt x="5164" y="17281"/>
                    <a:pt x="5164" y="17237"/>
                    <a:pt x="5208" y="17215"/>
                  </a:cubicBezTo>
                  <a:cubicBezTo>
                    <a:pt x="5253" y="17215"/>
                    <a:pt x="5275" y="17215"/>
                    <a:pt x="5297" y="17193"/>
                  </a:cubicBezTo>
                  <a:cubicBezTo>
                    <a:pt x="5385" y="17193"/>
                    <a:pt x="5451" y="17127"/>
                    <a:pt x="5473" y="17038"/>
                  </a:cubicBezTo>
                  <a:cubicBezTo>
                    <a:pt x="5473" y="16994"/>
                    <a:pt x="5473" y="16972"/>
                    <a:pt x="5495" y="16928"/>
                  </a:cubicBezTo>
                  <a:cubicBezTo>
                    <a:pt x="5495" y="16906"/>
                    <a:pt x="5517" y="16884"/>
                    <a:pt x="5562" y="16884"/>
                  </a:cubicBezTo>
                  <a:lnTo>
                    <a:pt x="5606" y="16884"/>
                  </a:lnTo>
                  <a:cubicBezTo>
                    <a:pt x="5628" y="16862"/>
                    <a:pt x="5650" y="16818"/>
                    <a:pt x="5672" y="16796"/>
                  </a:cubicBezTo>
                  <a:cubicBezTo>
                    <a:pt x="5687" y="16811"/>
                    <a:pt x="5702" y="16836"/>
                    <a:pt x="5725" y="16836"/>
                  </a:cubicBezTo>
                  <a:cubicBezTo>
                    <a:pt x="5735" y="16836"/>
                    <a:pt x="5747" y="16831"/>
                    <a:pt x="5760" y="16818"/>
                  </a:cubicBezTo>
                  <a:cubicBezTo>
                    <a:pt x="5760" y="16796"/>
                    <a:pt x="5738" y="16773"/>
                    <a:pt x="5738" y="16751"/>
                  </a:cubicBezTo>
                  <a:cubicBezTo>
                    <a:pt x="5716" y="16685"/>
                    <a:pt x="5738" y="16641"/>
                    <a:pt x="5804" y="16619"/>
                  </a:cubicBezTo>
                  <a:cubicBezTo>
                    <a:pt x="5826" y="16619"/>
                    <a:pt x="5871" y="16597"/>
                    <a:pt x="5893" y="16597"/>
                  </a:cubicBezTo>
                  <a:cubicBezTo>
                    <a:pt x="5893" y="16553"/>
                    <a:pt x="5871" y="16509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310"/>
                    <a:pt x="5981" y="16222"/>
                    <a:pt x="6003" y="16156"/>
                  </a:cubicBezTo>
                  <a:cubicBezTo>
                    <a:pt x="6047" y="16089"/>
                    <a:pt x="6113" y="16045"/>
                    <a:pt x="6180" y="15979"/>
                  </a:cubicBezTo>
                  <a:cubicBezTo>
                    <a:pt x="6180" y="15979"/>
                    <a:pt x="6180" y="15957"/>
                    <a:pt x="6180" y="15957"/>
                  </a:cubicBezTo>
                  <a:cubicBezTo>
                    <a:pt x="6157" y="15913"/>
                    <a:pt x="6135" y="15891"/>
                    <a:pt x="6113" y="15869"/>
                  </a:cubicBezTo>
                  <a:cubicBezTo>
                    <a:pt x="6135" y="15847"/>
                    <a:pt x="6135" y="15824"/>
                    <a:pt x="6157" y="15802"/>
                  </a:cubicBezTo>
                  <a:cubicBezTo>
                    <a:pt x="6135" y="15780"/>
                    <a:pt x="6113" y="15758"/>
                    <a:pt x="6091" y="15736"/>
                  </a:cubicBezTo>
                  <a:cubicBezTo>
                    <a:pt x="6108" y="15687"/>
                    <a:pt x="6137" y="15662"/>
                    <a:pt x="6169" y="15662"/>
                  </a:cubicBezTo>
                  <a:cubicBezTo>
                    <a:pt x="6180" y="15662"/>
                    <a:pt x="6191" y="15664"/>
                    <a:pt x="6202" y="15670"/>
                  </a:cubicBezTo>
                  <a:cubicBezTo>
                    <a:pt x="6246" y="15670"/>
                    <a:pt x="6268" y="15670"/>
                    <a:pt x="6290" y="15692"/>
                  </a:cubicBezTo>
                  <a:cubicBezTo>
                    <a:pt x="6312" y="15692"/>
                    <a:pt x="6334" y="15670"/>
                    <a:pt x="6356" y="15670"/>
                  </a:cubicBezTo>
                  <a:cubicBezTo>
                    <a:pt x="6312" y="15626"/>
                    <a:pt x="6290" y="15582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34" y="15339"/>
                    <a:pt x="6334" y="15317"/>
                  </a:cubicBezTo>
                  <a:cubicBezTo>
                    <a:pt x="6334" y="15273"/>
                    <a:pt x="6378" y="15251"/>
                    <a:pt x="6422" y="15251"/>
                  </a:cubicBezTo>
                  <a:cubicBezTo>
                    <a:pt x="6466" y="15251"/>
                    <a:pt x="6489" y="15251"/>
                    <a:pt x="6533" y="15229"/>
                  </a:cubicBezTo>
                  <a:cubicBezTo>
                    <a:pt x="6577" y="15229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6" y="15030"/>
                  </a:cubicBezTo>
                  <a:cubicBezTo>
                    <a:pt x="6444" y="14986"/>
                    <a:pt x="6444" y="14942"/>
                    <a:pt x="6511" y="14942"/>
                  </a:cubicBezTo>
                  <a:lnTo>
                    <a:pt x="6643" y="14942"/>
                  </a:lnTo>
                  <a:cubicBezTo>
                    <a:pt x="6687" y="14942"/>
                    <a:pt x="6709" y="14898"/>
                    <a:pt x="6687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43" y="14699"/>
                    <a:pt x="6665" y="14677"/>
                  </a:cubicBezTo>
                  <a:cubicBezTo>
                    <a:pt x="6665" y="14655"/>
                    <a:pt x="6665" y="14633"/>
                    <a:pt x="6665" y="14611"/>
                  </a:cubicBezTo>
                  <a:cubicBezTo>
                    <a:pt x="6621" y="14522"/>
                    <a:pt x="6665" y="14456"/>
                    <a:pt x="6709" y="14368"/>
                  </a:cubicBezTo>
                  <a:cubicBezTo>
                    <a:pt x="6731" y="14368"/>
                    <a:pt x="6753" y="14346"/>
                    <a:pt x="6753" y="14346"/>
                  </a:cubicBezTo>
                  <a:cubicBezTo>
                    <a:pt x="6775" y="14302"/>
                    <a:pt x="6797" y="14280"/>
                    <a:pt x="6797" y="14258"/>
                  </a:cubicBezTo>
                  <a:cubicBezTo>
                    <a:pt x="6842" y="14103"/>
                    <a:pt x="6842" y="14081"/>
                    <a:pt x="6996" y="14015"/>
                  </a:cubicBezTo>
                  <a:cubicBezTo>
                    <a:pt x="6974" y="13904"/>
                    <a:pt x="7018" y="13794"/>
                    <a:pt x="7106" y="13728"/>
                  </a:cubicBezTo>
                  <a:cubicBezTo>
                    <a:pt x="7129" y="13706"/>
                    <a:pt x="7173" y="13684"/>
                    <a:pt x="7217" y="13662"/>
                  </a:cubicBezTo>
                  <a:cubicBezTo>
                    <a:pt x="7239" y="13485"/>
                    <a:pt x="7327" y="13353"/>
                    <a:pt x="7460" y="13242"/>
                  </a:cubicBezTo>
                  <a:cubicBezTo>
                    <a:pt x="7526" y="13176"/>
                    <a:pt x="7548" y="13110"/>
                    <a:pt x="7570" y="13022"/>
                  </a:cubicBezTo>
                  <a:cubicBezTo>
                    <a:pt x="7570" y="12889"/>
                    <a:pt x="7614" y="12757"/>
                    <a:pt x="7702" y="12646"/>
                  </a:cubicBezTo>
                  <a:cubicBezTo>
                    <a:pt x="7746" y="12602"/>
                    <a:pt x="7791" y="12536"/>
                    <a:pt x="7813" y="12470"/>
                  </a:cubicBezTo>
                  <a:cubicBezTo>
                    <a:pt x="7879" y="12404"/>
                    <a:pt x="7901" y="12293"/>
                    <a:pt x="7923" y="12205"/>
                  </a:cubicBezTo>
                  <a:cubicBezTo>
                    <a:pt x="7945" y="12117"/>
                    <a:pt x="7945" y="12006"/>
                    <a:pt x="8078" y="11940"/>
                  </a:cubicBezTo>
                  <a:cubicBezTo>
                    <a:pt x="8033" y="11874"/>
                    <a:pt x="8055" y="11808"/>
                    <a:pt x="8078" y="11742"/>
                  </a:cubicBezTo>
                  <a:cubicBezTo>
                    <a:pt x="8100" y="11675"/>
                    <a:pt x="8144" y="11609"/>
                    <a:pt x="8166" y="11521"/>
                  </a:cubicBezTo>
                  <a:cubicBezTo>
                    <a:pt x="8188" y="11455"/>
                    <a:pt x="8210" y="11389"/>
                    <a:pt x="8210" y="11322"/>
                  </a:cubicBezTo>
                  <a:cubicBezTo>
                    <a:pt x="8210" y="11278"/>
                    <a:pt x="8210" y="11234"/>
                    <a:pt x="8210" y="11168"/>
                  </a:cubicBezTo>
                  <a:cubicBezTo>
                    <a:pt x="8210" y="11146"/>
                    <a:pt x="8232" y="11124"/>
                    <a:pt x="8210" y="11102"/>
                  </a:cubicBezTo>
                  <a:cubicBezTo>
                    <a:pt x="8188" y="10991"/>
                    <a:pt x="8210" y="10903"/>
                    <a:pt x="8210" y="10793"/>
                  </a:cubicBezTo>
                  <a:cubicBezTo>
                    <a:pt x="8210" y="10704"/>
                    <a:pt x="8210" y="10704"/>
                    <a:pt x="8298" y="10682"/>
                  </a:cubicBezTo>
                  <a:cubicBezTo>
                    <a:pt x="8320" y="10682"/>
                    <a:pt x="8342" y="10660"/>
                    <a:pt x="8342" y="10660"/>
                  </a:cubicBezTo>
                  <a:cubicBezTo>
                    <a:pt x="8342" y="10638"/>
                    <a:pt x="8364" y="10616"/>
                    <a:pt x="8364" y="10594"/>
                  </a:cubicBezTo>
                  <a:cubicBezTo>
                    <a:pt x="8364" y="10572"/>
                    <a:pt x="8386" y="10572"/>
                    <a:pt x="8386" y="10572"/>
                  </a:cubicBezTo>
                  <a:cubicBezTo>
                    <a:pt x="8497" y="10528"/>
                    <a:pt x="8585" y="10440"/>
                    <a:pt x="8651" y="10351"/>
                  </a:cubicBezTo>
                  <a:cubicBezTo>
                    <a:pt x="8740" y="10241"/>
                    <a:pt x="8828" y="10131"/>
                    <a:pt x="8894" y="10020"/>
                  </a:cubicBezTo>
                  <a:cubicBezTo>
                    <a:pt x="8894" y="9998"/>
                    <a:pt x="8916" y="9998"/>
                    <a:pt x="8916" y="9976"/>
                  </a:cubicBezTo>
                  <a:cubicBezTo>
                    <a:pt x="9004" y="9888"/>
                    <a:pt x="9071" y="9755"/>
                    <a:pt x="9137" y="9623"/>
                  </a:cubicBezTo>
                  <a:cubicBezTo>
                    <a:pt x="9203" y="9491"/>
                    <a:pt x="9203" y="9491"/>
                    <a:pt x="9335" y="9446"/>
                  </a:cubicBezTo>
                  <a:cubicBezTo>
                    <a:pt x="9335" y="9424"/>
                    <a:pt x="9335" y="9402"/>
                    <a:pt x="9335" y="9380"/>
                  </a:cubicBezTo>
                  <a:cubicBezTo>
                    <a:pt x="9358" y="9226"/>
                    <a:pt x="9402" y="9115"/>
                    <a:pt x="9556" y="9071"/>
                  </a:cubicBezTo>
                  <a:cubicBezTo>
                    <a:pt x="9600" y="9049"/>
                    <a:pt x="9622" y="9027"/>
                    <a:pt x="9600" y="8983"/>
                  </a:cubicBezTo>
                  <a:cubicBezTo>
                    <a:pt x="9578" y="8939"/>
                    <a:pt x="9556" y="8917"/>
                    <a:pt x="9556" y="8895"/>
                  </a:cubicBezTo>
                  <a:cubicBezTo>
                    <a:pt x="9556" y="8828"/>
                    <a:pt x="9578" y="8806"/>
                    <a:pt x="9622" y="8806"/>
                  </a:cubicBezTo>
                  <a:cubicBezTo>
                    <a:pt x="9689" y="8762"/>
                    <a:pt x="9711" y="8740"/>
                    <a:pt x="9711" y="8652"/>
                  </a:cubicBezTo>
                  <a:cubicBezTo>
                    <a:pt x="9711" y="8608"/>
                    <a:pt x="9733" y="8564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lnTo>
                    <a:pt x="9887" y="8453"/>
                  </a:lnTo>
                  <a:cubicBezTo>
                    <a:pt x="9887" y="8453"/>
                    <a:pt x="9887" y="8431"/>
                    <a:pt x="9909" y="8431"/>
                  </a:cubicBezTo>
                  <a:cubicBezTo>
                    <a:pt x="9887" y="8387"/>
                    <a:pt x="9865" y="8365"/>
                    <a:pt x="9843" y="8321"/>
                  </a:cubicBezTo>
                  <a:cubicBezTo>
                    <a:pt x="9909" y="8277"/>
                    <a:pt x="9931" y="8210"/>
                    <a:pt x="9931" y="8144"/>
                  </a:cubicBezTo>
                  <a:cubicBezTo>
                    <a:pt x="9948" y="8095"/>
                    <a:pt x="9977" y="8070"/>
                    <a:pt x="10028" y="8070"/>
                  </a:cubicBezTo>
                  <a:cubicBezTo>
                    <a:pt x="10044" y="8070"/>
                    <a:pt x="10064" y="8073"/>
                    <a:pt x="10086" y="8078"/>
                  </a:cubicBezTo>
                  <a:cubicBezTo>
                    <a:pt x="10086" y="8078"/>
                    <a:pt x="10108" y="8056"/>
                    <a:pt x="10130" y="8056"/>
                  </a:cubicBezTo>
                  <a:cubicBezTo>
                    <a:pt x="10108" y="8012"/>
                    <a:pt x="10086" y="7968"/>
                    <a:pt x="10086" y="7924"/>
                  </a:cubicBezTo>
                  <a:cubicBezTo>
                    <a:pt x="10130" y="7879"/>
                    <a:pt x="10174" y="7813"/>
                    <a:pt x="10174" y="7747"/>
                  </a:cubicBezTo>
                  <a:cubicBezTo>
                    <a:pt x="10174" y="7688"/>
                    <a:pt x="10184" y="7669"/>
                    <a:pt x="10217" y="7669"/>
                  </a:cubicBezTo>
                  <a:cubicBezTo>
                    <a:pt x="10233" y="7669"/>
                    <a:pt x="10255" y="7673"/>
                    <a:pt x="10284" y="7681"/>
                  </a:cubicBezTo>
                  <a:lnTo>
                    <a:pt x="10307" y="7681"/>
                  </a:lnTo>
                  <a:cubicBezTo>
                    <a:pt x="10307" y="7659"/>
                    <a:pt x="10307" y="7637"/>
                    <a:pt x="10307" y="7615"/>
                  </a:cubicBezTo>
                  <a:cubicBezTo>
                    <a:pt x="10262" y="7504"/>
                    <a:pt x="10284" y="7482"/>
                    <a:pt x="10395" y="7438"/>
                  </a:cubicBezTo>
                  <a:cubicBezTo>
                    <a:pt x="10395" y="7438"/>
                    <a:pt x="10417" y="7438"/>
                    <a:pt x="10417" y="7416"/>
                  </a:cubicBezTo>
                  <a:cubicBezTo>
                    <a:pt x="10417" y="7416"/>
                    <a:pt x="10439" y="7416"/>
                    <a:pt x="10439" y="7394"/>
                  </a:cubicBezTo>
                  <a:cubicBezTo>
                    <a:pt x="10417" y="7372"/>
                    <a:pt x="10395" y="7350"/>
                    <a:pt x="10395" y="7328"/>
                  </a:cubicBezTo>
                  <a:cubicBezTo>
                    <a:pt x="10395" y="7284"/>
                    <a:pt x="10417" y="7239"/>
                    <a:pt x="10483" y="7217"/>
                  </a:cubicBezTo>
                  <a:cubicBezTo>
                    <a:pt x="10527" y="7195"/>
                    <a:pt x="10549" y="7151"/>
                    <a:pt x="10571" y="7085"/>
                  </a:cubicBezTo>
                  <a:cubicBezTo>
                    <a:pt x="10616" y="7041"/>
                    <a:pt x="10638" y="6975"/>
                    <a:pt x="10638" y="6908"/>
                  </a:cubicBezTo>
                  <a:cubicBezTo>
                    <a:pt x="10660" y="6798"/>
                    <a:pt x="10704" y="6710"/>
                    <a:pt x="10814" y="6688"/>
                  </a:cubicBezTo>
                  <a:cubicBezTo>
                    <a:pt x="10836" y="6688"/>
                    <a:pt x="10836" y="6666"/>
                    <a:pt x="10858" y="6666"/>
                  </a:cubicBezTo>
                  <a:cubicBezTo>
                    <a:pt x="10858" y="6644"/>
                    <a:pt x="10858" y="6644"/>
                    <a:pt x="10858" y="6644"/>
                  </a:cubicBezTo>
                  <a:cubicBezTo>
                    <a:pt x="10858" y="6621"/>
                    <a:pt x="10858" y="6599"/>
                    <a:pt x="10836" y="6599"/>
                  </a:cubicBezTo>
                  <a:cubicBezTo>
                    <a:pt x="10814" y="6489"/>
                    <a:pt x="10836" y="6489"/>
                    <a:pt x="10924" y="6467"/>
                  </a:cubicBezTo>
                  <a:cubicBezTo>
                    <a:pt x="10947" y="6445"/>
                    <a:pt x="10947" y="6445"/>
                    <a:pt x="10947" y="6445"/>
                  </a:cubicBezTo>
                  <a:cubicBezTo>
                    <a:pt x="10947" y="6268"/>
                    <a:pt x="10947" y="6268"/>
                    <a:pt x="11013" y="6180"/>
                  </a:cubicBezTo>
                  <a:cubicBezTo>
                    <a:pt x="11057" y="6136"/>
                    <a:pt x="11079" y="6092"/>
                    <a:pt x="11079" y="6048"/>
                  </a:cubicBezTo>
                  <a:cubicBezTo>
                    <a:pt x="11123" y="6004"/>
                    <a:pt x="11145" y="5959"/>
                    <a:pt x="11167" y="5893"/>
                  </a:cubicBezTo>
                  <a:cubicBezTo>
                    <a:pt x="11233" y="5871"/>
                    <a:pt x="11256" y="5783"/>
                    <a:pt x="11278" y="5717"/>
                  </a:cubicBezTo>
                  <a:cubicBezTo>
                    <a:pt x="11300" y="5650"/>
                    <a:pt x="11344" y="5606"/>
                    <a:pt x="11366" y="5562"/>
                  </a:cubicBezTo>
                  <a:cubicBezTo>
                    <a:pt x="11410" y="5518"/>
                    <a:pt x="11432" y="5474"/>
                    <a:pt x="11432" y="5430"/>
                  </a:cubicBezTo>
                  <a:cubicBezTo>
                    <a:pt x="11454" y="5364"/>
                    <a:pt x="11476" y="5297"/>
                    <a:pt x="11520" y="5253"/>
                  </a:cubicBezTo>
                  <a:cubicBezTo>
                    <a:pt x="11564" y="5209"/>
                    <a:pt x="11609" y="5165"/>
                    <a:pt x="11653" y="5121"/>
                  </a:cubicBezTo>
                  <a:cubicBezTo>
                    <a:pt x="11697" y="5121"/>
                    <a:pt x="11719" y="5143"/>
                    <a:pt x="11763" y="5143"/>
                  </a:cubicBezTo>
                  <a:cubicBezTo>
                    <a:pt x="11763" y="5150"/>
                    <a:pt x="11766" y="5153"/>
                    <a:pt x="11769" y="5153"/>
                  </a:cubicBezTo>
                  <a:cubicBezTo>
                    <a:pt x="11775" y="5153"/>
                    <a:pt x="11785" y="5143"/>
                    <a:pt x="11785" y="5143"/>
                  </a:cubicBezTo>
                  <a:cubicBezTo>
                    <a:pt x="11785" y="5121"/>
                    <a:pt x="11785" y="5121"/>
                    <a:pt x="11785" y="5099"/>
                  </a:cubicBezTo>
                  <a:cubicBezTo>
                    <a:pt x="11785" y="5099"/>
                    <a:pt x="11763" y="5077"/>
                    <a:pt x="11741" y="5055"/>
                  </a:cubicBezTo>
                  <a:cubicBezTo>
                    <a:pt x="11675" y="5010"/>
                    <a:pt x="11675" y="4988"/>
                    <a:pt x="11719" y="4922"/>
                  </a:cubicBezTo>
                  <a:cubicBezTo>
                    <a:pt x="11719" y="4900"/>
                    <a:pt x="11741" y="4856"/>
                    <a:pt x="11741" y="4834"/>
                  </a:cubicBezTo>
                  <a:cubicBezTo>
                    <a:pt x="11785" y="4768"/>
                    <a:pt x="11829" y="4679"/>
                    <a:pt x="11873" y="4591"/>
                  </a:cubicBezTo>
                  <a:cubicBezTo>
                    <a:pt x="11896" y="4547"/>
                    <a:pt x="11940" y="4503"/>
                    <a:pt x="12006" y="4503"/>
                  </a:cubicBezTo>
                  <a:cubicBezTo>
                    <a:pt x="12050" y="4503"/>
                    <a:pt x="12094" y="4503"/>
                    <a:pt x="12116" y="4437"/>
                  </a:cubicBezTo>
                  <a:cubicBezTo>
                    <a:pt x="12028" y="4348"/>
                    <a:pt x="12072" y="4260"/>
                    <a:pt x="12116" y="4172"/>
                  </a:cubicBezTo>
                  <a:cubicBezTo>
                    <a:pt x="12160" y="4061"/>
                    <a:pt x="12227" y="3973"/>
                    <a:pt x="12293" y="3885"/>
                  </a:cubicBezTo>
                  <a:cubicBezTo>
                    <a:pt x="12315" y="3863"/>
                    <a:pt x="12337" y="3841"/>
                    <a:pt x="12337" y="3797"/>
                  </a:cubicBezTo>
                  <a:cubicBezTo>
                    <a:pt x="12359" y="3664"/>
                    <a:pt x="12447" y="3598"/>
                    <a:pt x="12469" y="3466"/>
                  </a:cubicBezTo>
                  <a:cubicBezTo>
                    <a:pt x="12536" y="3399"/>
                    <a:pt x="12536" y="3267"/>
                    <a:pt x="12624" y="3201"/>
                  </a:cubicBezTo>
                  <a:cubicBezTo>
                    <a:pt x="12646" y="3201"/>
                    <a:pt x="12646" y="3157"/>
                    <a:pt x="12646" y="3135"/>
                  </a:cubicBezTo>
                  <a:cubicBezTo>
                    <a:pt x="12668" y="3046"/>
                    <a:pt x="12734" y="2958"/>
                    <a:pt x="12800" y="2892"/>
                  </a:cubicBezTo>
                  <a:cubicBezTo>
                    <a:pt x="12845" y="2826"/>
                    <a:pt x="12867" y="2737"/>
                    <a:pt x="12889" y="2649"/>
                  </a:cubicBezTo>
                  <a:cubicBezTo>
                    <a:pt x="12911" y="2627"/>
                    <a:pt x="12911" y="2583"/>
                    <a:pt x="12911" y="2583"/>
                  </a:cubicBezTo>
                  <a:cubicBezTo>
                    <a:pt x="12977" y="2494"/>
                    <a:pt x="12999" y="2406"/>
                    <a:pt x="13043" y="2318"/>
                  </a:cubicBezTo>
                  <a:cubicBezTo>
                    <a:pt x="13065" y="2230"/>
                    <a:pt x="13131" y="2141"/>
                    <a:pt x="13220" y="2119"/>
                  </a:cubicBezTo>
                  <a:cubicBezTo>
                    <a:pt x="13242" y="2119"/>
                    <a:pt x="13242" y="2097"/>
                    <a:pt x="13242" y="2097"/>
                  </a:cubicBezTo>
                  <a:cubicBezTo>
                    <a:pt x="13242" y="2097"/>
                    <a:pt x="13242" y="2075"/>
                    <a:pt x="13242" y="2075"/>
                  </a:cubicBezTo>
                  <a:cubicBezTo>
                    <a:pt x="13220" y="2009"/>
                    <a:pt x="13220" y="1965"/>
                    <a:pt x="13264" y="1921"/>
                  </a:cubicBezTo>
                  <a:cubicBezTo>
                    <a:pt x="13308" y="1788"/>
                    <a:pt x="13374" y="1656"/>
                    <a:pt x="13418" y="1545"/>
                  </a:cubicBezTo>
                  <a:cubicBezTo>
                    <a:pt x="13440" y="1523"/>
                    <a:pt x="13440" y="1479"/>
                    <a:pt x="13462" y="1457"/>
                  </a:cubicBezTo>
                  <a:cubicBezTo>
                    <a:pt x="13473" y="1446"/>
                    <a:pt x="13490" y="1441"/>
                    <a:pt x="13509" y="1441"/>
                  </a:cubicBezTo>
                  <a:cubicBezTo>
                    <a:pt x="13529" y="1441"/>
                    <a:pt x="13551" y="1446"/>
                    <a:pt x="13573" y="1457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73" y="1369"/>
                    <a:pt x="13551" y="1325"/>
                    <a:pt x="13573" y="1281"/>
                  </a:cubicBezTo>
                  <a:cubicBezTo>
                    <a:pt x="13595" y="1214"/>
                    <a:pt x="13617" y="1148"/>
                    <a:pt x="13661" y="1082"/>
                  </a:cubicBezTo>
                  <a:cubicBezTo>
                    <a:pt x="13727" y="994"/>
                    <a:pt x="13771" y="883"/>
                    <a:pt x="13794" y="751"/>
                  </a:cubicBezTo>
                  <a:cubicBezTo>
                    <a:pt x="13794" y="707"/>
                    <a:pt x="13816" y="641"/>
                    <a:pt x="13816" y="597"/>
                  </a:cubicBezTo>
                  <a:cubicBezTo>
                    <a:pt x="13816" y="564"/>
                    <a:pt x="13827" y="544"/>
                    <a:pt x="13851" y="544"/>
                  </a:cubicBezTo>
                  <a:cubicBezTo>
                    <a:pt x="13860" y="544"/>
                    <a:pt x="13870" y="546"/>
                    <a:pt x="13882" y="552"/>
                  </a:cubicBezTo>
                  <a:cubicBezTo>
                    <a:pt x="13904" y="552"/>
                    <a:pt x="13904" y="552"/>
                    <a:pt x="13926" y="530"/>
                  </a:cubicBezTo>
                  <a:cubicBezTo>
                    <a:pt x="13882" y="464"/>
                    <a:pt x="13882" y="398"/>
                    <a:pt x="13882" y="332"/>
                  </a:cubicBezTo>
                  <a:cubicBezTo>
                    <a:pt x="13882" y="310"/>
                    <a:pt x="13882" y="288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111"/>
                    <a:pt x="13926" y="67"/>
                    <a:pt x="13904" y="23"/>
                  </a:cubicBezTo>
                  <a:lnTo>
                    <a:pt x="13904" y="23"/>
                  </a:lnTo>
                  <a:cubicBezTo>
                    <a:pt x="13860" y="45"/>
                    <a:pt x="13816" y="45"/>
                    <a:pt x="13771" y="67"/>
                  </a:cubicBezTo>
                  <a:cubicBezTo>
                    <a:pt x="13716" y="23"/>
                    <a:pt x="13661" y="1"/>
                    <a:pt x="13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378300" y="894675"/>
              <a:ext cx="172725" cy="273700"/>
            </a:xfrm>
            <a:custGeom>
              <a:avLst/>
              <a:gdLst/>
              <a:ahLst/>
              <a:cxnLst/>
              <a:rect l="l" t="t" r="r" b="b"/>
              <a:pathLst>
                <a:path w="6909" h="10948" extrusionOk="0">
                  <a:moveTo>
                    <a:pt x="5362" y="4185"/>
                  </a:moveTo>
                  <a:cubicBezTo>
                    <a:pt x="5371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2" y="4878"/>
                    <a:pt x="4834" y="4900"/>
                  </a:cubicBezTo>
                  <a:cubicBezTo>
                    <a:pt x="4834" y="4900"/>
                    <a:pt x="4856" y="4922"/>
                    <a:pt x="4856" y="4944"/>
                  </a:cubicBezTo>
                  <a:cubicBezTo>
                    <a:pt x="4856" y="4966"/>
                    <a:pt x="4878" y="4988"/>
                    <a:pt x="4856" y="5010"/>
                  </a:cubicBezTo>
                  <a:lnTo>
                    <a:pt x="4767" y="5010"/>
                  </a:lnTo>
                  <a:cubicBezTo>
                    <a:pt x="4767" y="4966"/>
                    <a:pt x="4745" y="4944"/>
                    <a:pt x="4745" y="4922"/>
                  </a:cubicBezTo>
                  <a:cubicBezTo>
                    <a:pt x="4745" y="4900"/>
                    <a:pt x="4745" y="4878"/>
                    <a:pt x="4767" y="4878"/>
                  </a:cubicBezTo>
                  <a:close/>
                  <a:moveTo>
                    <a:pt x="4812" y="5165"/>
                  </a:moveTo>
                  <a:cubicBezTo>
                    <a:pt x="4856" y="5165"/>
                    <a:pt x="4856" y="5209"/>
                    <a:pt x="4856" y="5231"/>
                  </a:cubicBezTo>
                  <a:cubicBezTo>
                    <a:pt x="4834" y="5253"/>
                    <a:pt x="4812" y="5275"/>
                    <a:pt x="4767" y="5275"/>
                  </a:cubicBezTo>
                  <a:cubicBezTo>
                    <a:pt x="4767" y="5253"/>
                    <a:pt x="4745" y="5253"/>
                    <a:pt x="4745" y="5253"/>
                  </a:cubicBezTo>
                  <a:cubicBezTo>
                    <a:pt x="4745" y="5231"/>
                    <a:pt x="4745" y="5209"/>
                    <a:pt x="4767" y="5209"/>
                  </a:cubicBezTo>
                  <a:cubicBezTo>
                    <a:pt x="4767" y="5187"/>
                    <a:pt x="4789" y="5165"/>
                    <a:pt x="4812" y="5165"/>
                  </a:cubicBezTo>
                  <a:close/>
                  <a:moveTo>
                    <a:pt x="5540" y="1"/>
                  </a:moveTo>
                  <a:cubicBezTo>
                    <a:pt x="5518" y="23"/>
                    <a:pt x="5496" y="23"/>
                    <a:pt x="5474" y="45"/>
                  </a:cubicBezTo>
                  <a:cubicBezTo>
                    <a:pt x="5385" y="67"/>
                    <a:pt x="5319" y="111"/>
                    <a:pt x="5297" y="199"/>
                  </a:cubicBezTo>
                  <a:cubicBezTo>
                    <a:pt x="5297" y="221"/>
                    <a:pt x="5275" y="243"/>
                    <a:pt x="5253" y="288"/>
                  </a:cubicBezTo>
                  <a:cubicBezTo>
                    <a:pt x="5231" y="266"/>
                    <a:pt x="5209" y="266"/>
                    <a:pt x="5187" y="266"/>
                  </a:cubicBezTo>
                  <a:cubicBezTo>
                    <a:pt x="5098" y="310"/>
                    <a:pt x="5054" y="376"/>
                    <a:pt x="5010" y="442"/>
                  </a:cubicBezTo>
                  <a:cubicBezTo>
                    <a:pt x="4966" y="552"/>
                    <a:pt x="4944" y="619"/>
                    <a:pt x="4966" y="729"/>
                  </a:cubicBezTo>
                  <a:cubicBezTo>
                    <a:pt x="5010" y="839"/>
                    <a:pt x="4988" y="883"/>
                    <a:pt x="4856" y="906"/>
                  </a:cubicBezTo>
                  <a:cubicBezTo>
                    <a:pt x="4767" y="906"/>
                    <a:pt x="4679" y="906"/>
                    <a:pt x="4613" y="839"/>
                  </a:cubicBezTo>
                  <a:cubicBezTo>
                    <a:pt x="4591" y="817"/>
                    <a:pt x="4569" y="817"/>
                    <a:pt x="4525" y="817"/>
                  </a:cubicBezTo>
                  <a:cubicBezTo>
                    <a:pt x="4525" y="883"/>
                    <a:pt x="4525" y="928"/>
                    <a:pt x="4503" y="972"/>
                  </a:cubicBezTo>
                  <a:cubicBezTo>
                    <a:pt x="4458" y="972"/>
                    <a:pt x="4414" y="972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48"/>
                    <a:pt x="4304" y="1192"/>
                  </a:cubicBezTo>
                  <a:cubicBezTo>
                    <a:pt x="4326" y="1259"/>
                    <a:pt x="4304" y="1303"/>
                    <a:pt x="4282" y="1325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391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4"/>
                  </a:cubicBezTo>
                  <a:cubicBezTo>
                    <a:pt x="4282" y="1524"/>
                    <a:pt x="4260" y="1546"/>
                    <a:pt x="4238" y="1546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7" y="1841"/>
                  </a:cubicBezTo>
                  <a:cubicBezTo>
                    <a:pt x="4203" y="1841"/>
                    <a:pt x="4188" y="1838"/>
                    <a:pt x="4172" y="1832"/>
                  </a:cubicBezTo>
                  <a:cubicBezTo>
                    <a:pt x="4154" y="1815"/>
                    <a:pt x="4136" y="1782"/>
                    <a:pt x="4118" y="1782"/>
                  </a:cubicBezTo>
                  <a:cubicBezTo>
                    <a:pt x="4114" y="1782"/>
                    <a:pt x="4110" y="1784"/>
                    <a:pt x="4105" y="1788"/>
                  </a:cubicBezTo>
                  <a:cubicBezTo>
                    <a:pt x="4105" y="1855"/>
                    <a:pt x="4127" y="1899"/>
                    <a:pt x="4105" y="1921"/>
                  </a:cubicBezTo>
                  <a:cubicBezTo>
                    <a:pt x="4083" y="2009"/>
                    <a:pt x="4127" y="2075"/>
                    <a:pt x="4172" y="2119"/>
                  </a:cubicBezTo>
                  <a:cubicBezTo>
                    <a:pt x="4194" y="2141"/>
                    <a:pt x="4238" y="2164"/>
                    <a:pt x="4260" y="2186"/>
                  </a:cubicBezTo>
                  <a:cubicBezTo>
                    <a:pt x="4282" y="2208"/>
                    <a:pt x="4282" y="2230"/>
                    <a:pt x="4304" y="2252"/>
                  </a:cubicBezTo>
                  <a:cubicBezTo>
                    <a:pt x="4260" y="2318"/>
                    <a:pt x="4238" y="2362"/>
                    <a:pt x="4216" y="2428"/>
                  </a:cubicBezTo>
                  <a:cubicBezTo>
                    <a:pt x="4127" y="2428"/>
                    <a:pt x="4127" y="2318"/>
                    <a:pt x="4083" y="2296"/>
                  </a:cubicBezTo>
                  <a:cubicBezTo>
                    <a:pt x="4017" y="2362"/>
                    <a:pt x="4083" y="2406"/>
                    <a:pt x="4083" y="2495"/>
                  </a:cubicBezTo>
                  <a:cubicBezTo>
                    <a:pt x="3929" y="2539"/>
                    <a:pt x="3774" y="2539"/>
                    <a:pt x="3620" y="2561"/>
                  </a:cubicBezTo>
                  <a:cubicBezTo>
                    <a:pt x="3620" y="2583"/>
                    <a:pt x="3620" y="2627"/>
                    <a:pt x="3620" y="2649"/>
                  </a:cubicBezTo>
                  <a:cubicBezTo>
                    <a:pt x="3580" y="2649"/>
                    <a:pt x="3540" y="2625"/>
                    <a:pt x="3505" y="2625"/>
                  </a:cubicBezTo>
                  <a:cubicBezTo>
                    <a:pt x="3482" y="2625"/>
                    <a:pt x="3461" y="2636"/>
                    <a:pt x="3443" y="2671"/>
                  </a:cubicBezTo>
                  <a:cubicBezTo>
                    <a:pt x="3465" y="2693"/>
                    <a:pt x="3487" y="2715"/>
                    <a:pt x="3487" y="2715"/>
                  </a:cubicBezTo>
                  <a:cubicBezTo>
                    <a:pt x="3532" y="2759"/>
                    <a:pt x="3532" y="2781"/>
                    <a:pt x="3532" y="2826"/>
                  </a:cubicBezTo>
                  <a:cubicBezTo>
                    <a:pt x="3532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67"/>
                  </a:cubicBezTo>
                  <a:cubicBezTo>
                    <a:pt x="3421" y="3289"/>
                    <a:pt x="3399" y="3289"/>
                    <a:pt x="3355" y="3289"/>
                  </a:cubicBezTo>
                  <a:cubicBezTo>
                    <a:pt x="3324" y="3305"/>
                    <a:pt x="3295" y="3312"/>
                    <a:pt x="3268" y="3312"/>
                  </a:cubicBezTo>
                  <a:cubicBezTo>
                    <a:pt x="3220" y="3312"/>
                    <a:pt x="3177" y="3288"/>
                    <a:pt x="3134" y="3245"/>
                  </a:cubicBezTo>
                  <a:cubicBezTo>
                    <a:pt x="3119" y="3229"/>
                    <a:pt x="3103" y="3214"/>
                    <a:pt x="3087" y="3214"/>
                  </a:cubicBezTo>
                  <a:cubicBezTo>
                    <a:pt x="3081" y="3214"/>
                    <a:pt x="3075" y="3216"/>
                    <a:pt x="3068" y="3223"/>
                  </a:cubicBezTo>
                  <a:cubicBezTo>
                    <a:pt x="3068" y="3245"/>
                    <a:pt x="3090" y="3267"/>
                    <a:pt x="3090" y="3267"/>
                  </a:cubicBezTo>
                  <a:cubicBezTo>
                    <a:pt x="3112" y="3289"/>
                    <a:pt x="3156" y="3311"/>
                    <a:pt x="3178" y="3355"/>
                  </a:cubicBezTo>
                  <a:cubicBezTo>
                    <a:pt x="3223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69" y="3775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17"/>
                  </a:cubicBezTo>
                  <a:cubicBezTo>
                    <a:pt x="2737" y="4084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3" y="4370"/>
                    <a:pt x="2803" y="4437"/>
                    <a:pt x="2825" y="4503"/>
                  </a:cubicBezTo>
                  <a:cubicBezTo>
                    <a:pt x="2825" y="4525"/>
                    <a:pt x="2847" y="4547"/>
                    <a:pt x="2847" y="4591"/>
                  </a:cubicBezTo>
                  <a:cubicBezTo>
                    <a:pt x="2869" y="4657"/>
                    <a:pt x="2847" y="4702"/>
                    <a:pt x="2781" y="4746"/>
                  </a:cubicBezTo>
                  <a:cubicBezTo>
                    <a:pt x="2759" y="4768"/>
                    <a:pt x="2737" y="4768"/>
                    <a:pt x="2715" y="4790"/>
                  </a:cubicBezTo>
                  <a:cubicBezTo>
                    <a:pt x="2671" y="4856"/>
                    <a:pt x="2671" y="4944"/>
                    <a:pt x="2605" y="4988"/>
                  </a:cubicBezTo>
                  <a:lnTo>
                    <a:pt x="2494" y="4988"/>
                  </a:lnTo>
                  <a:cubicBezTo>
                    <a:pt x="2516" y="5033"/>
                    <a:pt x="2516" y="5055"/>
                    <a:pt x="2538" y="5077"/>
                  </a:cubicBezTo>
                  <a:cubicBezTo>
                    <a:pt x="2649" y="5165"/>
                    <a:pt x="2715" y="5297"/>
                    <a:pt x="2825" y="5364"/>
                  </a:cubicBezTo>
                  <a:cubicBezTo>
                    <a:pt x="2847" y="5386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18"/>
                  </a:cubicBezTo>
                  <a:cubicBezTo>
                    <a:pt x="2649" y="5540"/>
                    <a:pt x="2649" y="5540"/>
                    <a:pt x="2627" y="5540"/>
                  </a:cubicBezTo>
                  <a:cubicBezTo>
                    <a:pt x="2538" y="5562"/>
                    <a:pt x="2516" y="5628"/>
                    <a:pt x="2494" y="5717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0" y="5815"/>
                    <a:pt x="2419" y="5836"/>
                    <a:pt x="2393" y="5836"/>
                  </a:cubicBezTo>
                  <a:cubicBezTo>
                    <a:pt x="2384" y="5836"/>
                    <a:pt x="2374" y="5833"/>
                    <a:pt x="2362" y="5827"/>
                  </a:cubicBezTo>
                  <a:cubicBezTo>
                    <a:pt x="2340" y="5805"/>
                    <a:pt x="2318" y="5783"/>
                    <a:pt x="2296" y="5783"/>
                  </a:cubicBezTo>
                  <a:cubicBezTo>
                    <a:pt x="2285" y="5783"/>
                    <a:pt x="2274" y="5777"/>
                    <a:pt x="2265" y="5777"/>
                  </a:cubicBezTo>
                  <a:cubicBezTo>
                    <a:pt x="2257" y="5777"/>
                    <a:pt x="2251" y="5783"/>
                    <a:pt x="2251" y="5805"/>
                  </a:cubicBezTo>
                  <a:cubicBezTo>
                    <a:pt x="2251" y="5827"/>
                    <a:pt x="2274" y="5849"/>
                    <a:pt x="2274" y="5871"/>
                  </a:cubicBezTo>
                  <a:cubicBezTo>
                    <a:pt x="2296" y="5893"/>
                    <a:pt x="2318" y="5937"/>
                    <a:pt x="2318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48"/>
                    <a:pt x="2031" y="6070"/>
                    <a:pt x="1943" y="6048"/>
                  </a:cubicBezTo>
                  <a:cubicBezTo>
                    <a:pt x="1894" y="6112"/>
                    <a:pt x="1834" y="6153"/>
                    <a:pt x="1753" y="6153"/>
                  </a:cubicBezTo>
                  <a:cubicBezTo>
                    <a:pt x="1723" y="6153"/>
                    <a:pt x="1691" y="6148"/>
                    <a:pt x="1656" y="6136"/>
                  </a:cubicBezTo>
                  <a:lnTo>
                    <a:pt x="1656" y="6136"/>
                  </a:lnTo>
                  <a:cubicBezTo>
                    <a:pt x="1656" y="6158"/>
                    <a:pt x="1678" y="6202"/>
                    <a:pt x="1656" y="6202"/>
                  </a:cubicBezTo>
                  <a:cubicBezTo>
                    <a:pt x="1589" y="6291"/>
                    <a:pt x="1523" y="6379"/>
                    <a:pt x="1457" y="6467"/>
                  </a:cubicBezTo>
                  <a:cubicBezTo>
                    <a:pt x="1431" y="6493"/>
                    <a:pt x="1405" y="6504"/>
                    <a:pt x="1375" y="6504"/>
                  </a:cubicBezTo>
                  <a:cubicBezTo>
                    <a:pt x="1354" y="6504"/>
                    <a:pt x="1330" y="6498"/>
                    <a:pt x="1303" y="6489"/>
                  </a:cubicBezTo>
                  <a:cubicBezTo>
                    <a:pt x="1280" y="6489"/>
                    <a:pt x="1280" y="6489"/>
                    <a:pt x="1258" y="6467"/>
                  </a:cubicBezTo>
                  <a:cubicBezTo>
                    <a:pt x="1214" y="6467"/>
                    <a:pt x="1192" y="6489"/>
                    <a:pt x="1170" y="6511"/>
                  </a:cubicBezTo>
                  <a:cubicBezTo>
                    <a:pt x="1148" y="6555"/>
                    <a:pt x="1148" y="6577"/>
                    <a:pt x="1148" y="6622"/>
                  </a:cubicBezTo>
                  <a:cubicBezTo>
                    <a:pt x="1170" y="6644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64"/>
                    <a:pt x="1325" y="6886"/>
                    <a:pt x="1347" y="6908"/>
                  </a:cubicBezTo>
                  <a:cubicBezTo>
                    <a:pt x="1413" y="6975"/>
                    <a:pt x="1413" y="7063"/>
                    <a:pt x="1325" y="7107"/>
                  </a:cubicBezTo>
                  <a:cubicBezTo>
                    <a:pt x="1258" y="7151"/>
                    <a:pt x="1236" y="7195"/>
                    <a:pt x="1258" y="7262"/>
                  </a:cubicBezTo>
                  <a:cubicBezTo>
                    <a:pt x="1258" y="7284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38"/>
                  </a:cubicBezTo>
                  <a:cubicBezTo>
                    <a:pt x="1303" y="7504"/>
                    <a:pt x="1347" y="7593"/>
                    <a:pt x="1369" y="7637"/>
                  </a:cubicBezTo>
                  <a:cubicBezTo>
                    <a:pt x="1413" y="7703"/>
                    <a:pt x="1413" y="7769"/>
                    <a:pt x="1369" y="7835"/>
                  </a:cubicBezTo>
                  <a:cubicBezTo>
                    <a:pt x="1347" y="7880"/>
                    <a:pt x="1303" y="7924"/>
                    <a:pt x="1258" y="7968"/>
                  </a:cubicBezTo>
                  <a:cubicBezTo>
                    <a:pt x="1236" y="8012"/>
                    <a:pt x="1214" y="8034"/>
                    <a:pt x="1214" y="8078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66"/>
                    <a:pt x="1126" y="8211"/>
                  </a:cubicBezTo>
                  <a:cubicBezTo>
                    <a:pt x="1170" y="8211"/>
                    <a:pt x="1170" y="8233"/>
                    <a:pt x="1192" y="8233"/>
                  </a:cubicBezTo>
                  <a:cubicBezTo>
                    <a:pt x="1214" y="8255"/>
                    <a:pt x="1236" y="8277"/>
                    <a:pt x="1258" y="8277"/>
                  </a:cubicBezTo>
                  <a:cubicBezTo>
                    <a:pt x="1303" y="8321"/>
                    <a:pt x="1303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2"/>
                    <a:pt x="1038" y="8564"/>
                    <a:pt x="971" y="8586"/>
                  </a:cubicBezTo>
                  <a:cubicBezTo>
                    <a:pt x="905" y="8586"/>
                    <a:pt x="861" y="8630"/>
                    <a:pt x="817" y="8674"/>
                  </a:cubicBezTo>
                  <a:cubicBezTo>
                    <a:pt x="773" y="8740"/>
                    <a:pt x="707" y="8784"/>
                    <a:pt x="640" y="8829"/>
                  </a:cubicBezTo>
                  <a:cubicBezTo>
                    <a:pt x="596" y="8873"/>
                    <a:pt x="552" y="8895"/>
                    <a:pt x="530" y="8961"/>
                  </a:cubicBezTo>
                  <a:cubicBezTo>
                    <a:pt x="530" y="9005"/>
                    <a:pt x="486" y="9027"/>
                    <a:pt x="442" y="9027"/>
                  </a:cubicBezTo>
                  <a:cubicBezTo>
                    <a:pt x="398" y="9027"/>
                    <a:pt x="354" y="9005"/>
                    <a:pt x="331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55" y="9093"/>
                    <a:pt x="67" y="9182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111" y="9535"/>
                    <a:pt x="155" y="9623"/>
                    <a:pt x="221" y="9733"/>
                  </a:cubicBezTo>
                  <a:cubicBezTo>
                    <a:pt x="243" y="9755"/>
                    <a:pt x="265" y="9800"/>
                    <a:pt x="243" y="9822"/>
                  </a:cubicBezTo>
                  <a:cubicBezTo>
                    <a:pt x="221" y="9932"/>
                    <a:pt x="199" y="10020"/>
                    <a:pt x="89" y="10064"/>
                  </a:cubicBezTo>
                  <a:cubicBezTo>
                    <a:pt x="89" y="10064"/>
                    <a:pt x="89" y="10064"/>
                    <a:pt x="67" y="10086"/>
                  </a:cubicBezTo>
                  <a:cubicBezTo>
                    <a:pt x="22" y="10131"/>
                    <a:pt x="0" y="10175"/>
                    <a:pt x="67" y="10241"/>
                  </a:cubicBezTo>
                  <a:cubicBezTo>
                    <a:pt x="111" y="10307"/>
                    <a:pt x="177" y="10373"/>
                    <a:pt x="265" y="10418"/>
                  </a:cubicBezTo>
                  <a:cubicBezTo>
                    <a:pt x="309" y="10418"/>
                    <a:pt x="354" y="10462"/>
                    <a:pt x="376" y="10484"/>
                  </a:cubicBezTo>
                  <a:cubicBezTo>
                    <a:pt x="420" y="10528"/>
                    <a:pt x="442" y="10550"/>
                    <a:pt x="464" y="10594"/>
                  </a:cubicBezTo>
                  <a:cubicBezTo>
                    <a:pt x="508" y="10660"/>
                    <a:pt x="574" y="10727"/>
                    <a:pt x="662" y="10771"/>
                  </a:cubicBezTo>
                  <a:cubicBezTo>
                    <a:pt x="751" y="10815"/>
                    <a:pt x="839" y="10859"/>
                    <a:pt x="905" y="10947"/>
                  </a:cubicBezTo>
                  <a:cubicBezTo>
                    <a:pt x="949" y="10925"/>
                    <a:pt x="971" y="10925"/>
                    <a:pt x="994" y="10925"/>
                  </a:cubicBezTo>
                  <a:cubicBezTo>
                    <a:pt x="1060" y="10925"/>
                    <a:pt x="1104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3"/>
                    <a:pt x="1347" y="10727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28"/>
                  </a:cubicBezTo>
                  <a:lnTo>
                    <a:pt x="1479" y="10528"/>
                  </a:lnTo>
                  <a:cubicBezTo>
                    <a:pt x="1634" y="10484"/>
                    <a:pt x="1634" y="10462"/>
                    <a:pt x="1656" y="10307"/>
                  </a:cubicBezTo>
                  <a:cubicBezTo>
                    <a:pt x="1656" y="10234"/>
                    <a:pt x="1671" y="10191"/>
                    <a:pt x="1726" y="10191"/>
                  </a:cubicBezTo>
                  <a:cubicBezTo>
                    <a:pt x="1738" y="10191"/>
                    <a:pt x="1751" y="10193"/>
                    <a:pt x="1766" y="10197"/>
                  </a:cubicBezTo>
                  <a:lnTo>
                    <a:pt x="1810" y="10197"/>
                  </a:lnTo>
                  <a:cubicBezTo>
                    <a:pt x="1822" y="10203"/>
                    <a:pt x="1834" y="10205"/>
                    <a:pt x="1845" y="10205"/>
                  </a:cubicBezTo>
                  <a:cubicBezTo>
                    <a:pt x="1875" y="10205"/>
                    <a:pt x="1898" y="10185"/>
                    <a:pt x="1898" y="10153"/>
                  </a:cubicBezTo>
                  <a:cubicBezTo>
                    <a:pt x="1932" y="10085"/>
                    <a:pt x="1966" y="10056"/>
                    <a:pt x="2019" y="10056"/>
                  </a:cubicBezTo>
                  <a:cubicBezTo>
                    <a:pt x="2036" y="10056"/>
                    <a:pt x="2054" y="10059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29" y="9866"/>
                    <a:pt x="2251" y="9844"/>
                    <a:pt x="2318" y="9822"/>
                  </a:cubicBezTo>
                  <a:cubicBezTo>
                    <a:pt x="2340" y="9822"/>
                    <a:pt x="2362" y="9800"/>
                    <a:pt x="2384" y="9778"/>
                  </a:cubicBezTo>
                  <a:cubicBezTo>
                    <a:pt x="2428" y="9733"/>
                    <a:pt x="2472" y="9711"/>
                    <a:pt x="2516" y="9711"/>
                  </a:cubicBezTo>
                  <a:cubicBezTo>
                    <a:pt x="2583" y="9689"/>
                    <a:pt x="2649" y="9645"/>
                    <a:pt x="2693" y="9579"/>
                  </a:cubicBezTo>
                  <a:cubicBezTo>
                    <a:pt x="2715" y="9535"/>
                    <a:pt x="2759" y="9491"/>
                    <a:pt x="2781" y="9446"/>
                  </a:cubicBezTo>
                  <a:cubicBezTo>
                    <a:pt x="2825" y="9380"/>
                    <a:pt x="2869" y="9314"/>
                    <a:pt x="2936" y="9292"/>
                  </a:cubicBezTo>
                  <a:cubicBezTo>
                    <a:pt x="2980" y="9270"/>
                    <a:pt x="2980" y="9226"/>
                    <a:pt x="3002" y="9182"/>
                  </a:cubicBezTo>
                  <a:cubicBezTo>
                    <a:pt x="3024" y="9071"/>
                    <a:pt x="3024" y="8983"/>
                    <a:pt x="3046" y="8873"/>
                  </a:cubicBezTo>
                  <a:cubicBezTo>
                    <a:pt x="3046" y="8829"/>
                    <a:pt x="3068" y="8806"/>
                    <a:pt x="3112" y="8784"/>
                  </a:cubicBezTo>
                  <a:cubicBezTo>
                    <a:pt x="3123" y="8773"/>
                    <a:pt x="3145" y="8762"/>
                    <a:pt x="3165" y="8762"/>
                  </a:cubicBezTo>
                  <a:cubicBezTo>
                    <a:pt x="3184" y="8762"/>
                    <a:pt x="3200" y="8773"/>
                    <a:pt x="3200" y="8806"/>
                  </a:cubicBezTo>
                  <a:cubicBezTo>
                    <a:pt x="3223" y="8829"/>
                    <a:pt x="3200" y="8851"/>
                    <a:pt x="3267" y="8851"/>
                  </a:cubicBezTo>
                  <a:cubicBezTo>
                    <a:pt x="3267" y="8806"/>
                    <a:pt x="3267" y="8762"/>
                    <a:pt x="3267" y="8740"/>
                  </a:cubicBezTo>
                  <a:cubicBezTo>
                    <a:pt x="3245" y="8696"/>
                    <a:pt x="3245" y="8652"/>
                    <a:pt x="3223" y="8608"/>
                  </a:cubicBezTo>
                  <a:cubicBezTo>
                    <a:pt x="3200" y="8542"/>
                    <a:pt x="3200" y="8475"/>
                    <a:pt x="3267" y="8431"/>
                  </a:cubicBezTo>
                  <a:cubicBezTo>
                    <a:pt x="3267" y="8409"/>
                    <a:pt x="3267" y="8387"/>
                    <a:pt x="3267" y="8365"/>
                  </a:cubicBezTo>
                  <a:cubicBezTo>
                    <a:pt x="3267" y="8343"/>
                    <a:pt x="3267" y="8321"/>
                    <a:pt x="3267" y="8277"/>
                  </a:cubicBezTo>
                  <a:cubicBezTo>
                    <a:pt x="3267" y="8255"/>
                    <a:pt x="3267" y="8211"/>
                    <a:pt x="3311" y="8189"/>
                  </a:cubicBezTo>
                  <a:cubicBezTo>
                    <a:pt x="3377" y="8144"/>
                    <a:pt x="3377" y="8078"/>
                    <a:pt x="3377" y="8034"/>
                  </a:cubicBezTo>
                  <a:cubicBezTo>
                    <a:pt x="3443" y="7968"/>
                    <a:pt x="3443" y="7968"/>
                    <a:pt x="3465" y="7902"/>
                  </a:cubicBezTo>
                  <a:cubicBezTo>
                    <a:pt x="3465" y="7880"/>
                    <a:pt x="3465" y="7880"/>
                    <a:pt x="3465" y="7880"/>
                  </a:cubicBezTo>
                  <a:cubicBezTo>
                    <a:pt x="3443" y="7880"/>
                    <a:pt x="3421" y="7880"/>
                    <a:pt x="3399" y="7902"/>
                  </a:cubicBezTo>
                  <a:cubicBezTo>
                    <a:pt x="3399" y="7835"/>
                    <a:pt x="3399" y="7835"/>
                    <a:pt x="3443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6"/>
                    <a:pt x="3421" y="7262"/>
                  </a:cubicBezTo>
                  <a:cubicBezTo>
                    <a:pt x="3465" y="7306"/>
                    <a:pt x="3487" y="7306"/>
                    <a:pt x="3509" y="7328"/>
                  </a:cubicBezTo>
                  <a:cubicBezTo>
                    <a:pt x="3576" y="7306"/>
                    <a:pt x="3620" y="7262"/>
                    <a:pt x="3642" y="7240"/>
                  </a:cubicBezTo>
                  <a:cubicBezTo>
                    <a:pt x="3642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74" y="7129"/>
                    <a:pt x="3796" y="7129"/>
                  </a:cubicBezTo>
                  <a:cubicBezTo>
                    <a:pt x="3808" y="7133"/>
                    <a:pt x="3819" y="7135"/>
                    <a:pt x="3829" y="7135"/>
                  </a:cubicBezTo>
                  <a:cubicBezTo>
                    <a:pt x="3877" y="7135"/>
                    <a:pt x="3907" y="7095"/>
                    <a:pt x="3907" y="7041"/>
                  </a:cubicBezTo>
                  <a:cubicBezTo>
                    <a:pt x="3907" y="7019"/>
                    <a:pt x="3907" y="6997"/>
                    <a:pt x="3907" y="6975"/>
                  </a:cubicBezTo>
                  <a:cubicBezTo>
                    <a:pt x="3995" y="6975"/>
                    <a:pt x="4039" y="6953"/>
                    <a:pt x="4105" y="6886"/>
                  </a:cubicBezTo>
                  <a:cubicBezTo>
                    <a:pt x="4105" y="6864"/>
                    <a:pt x="4172" y="6864"/>
                    <a:pt x="4194" y="6864"/>
                  </a:cubicBezTo>
                  <a:cubicBezTo>
                    <a:pt x="4208" y="6857"/>
                    <a:pt x="4221" y="6855"/>
                    <a:pt x="4232" y="6855"/>
                  </a:cubicBezTo>
                  <a:cubicBezTo>
                    <a:pt x="4255" y="6855"/>
                    <a:pt x="4275" y="6864"/>
                    <a:pt x="4304" y="6864"/>
                  </a:cubicBezTo>
                  <a:cubicBezTo>
                    <a:pt x="4326" y="6864"/>
                    <a:pt x="4348" y="6864"/>
                    <a:pt x="4370" y="6842"/>
                  </a:cubicBezTo>
                  <a:cubicBezTo>
                    <a:pt x="4370" y="6820"/>
                    <a:pt x="4370" y="6798"/>
                    <a:pt x="4348" y="6798"/>
                  </a:cubicBezTo>
                  <a:cubicBezTo>
                    <a:pt x="4326" y="6754"/>
                    <a:pt x="4326" y="6710"/>
                    <a:pt x="4370" y="6666"/>
                  </a:cubicBezTo>
                  <a:cubicBezTo>
                    <a:pt x="4392" y="6622"/>
                    <a:pt x="4436" y="6577"/>
                    <a:pt x="4481" y="6555"/>
                  </a:cubicBezTo>
                  <a:cubicBezTo>
                    <a:pt x="4481" y="6489"/>
                    <a:pt x="4458" y="6445"/>
                    <a:pt x="4414" y="6401"/>
                  </a:cubicBezTo>
                  <a:cubicBezTo>
                    <a:pt x="4370" y="6357"/>
                    <a:pt x="4370" y="6291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02"/>
                    <a:pt x="4503" y="6180"/>
                  </a:cubicBezTo>
                  <a:cubicBezTo>
                    <a:pt x="4525" y="6136"/>
                    <a:pt x="4547" y="6092"/>
                    <a:pt x="4569" y="6048"/>
                  </a:cubicBezTo>
                  <a:cubicBezTo>
                    <a:pt x="4635" y="6004"/>
                    <a:pt x="4635" y="5959"/>
                    <a:pt x="4547" y="5937"/>
                  </a:cubicBezTo>
                  <a:cubicBezTo>
                    <a:pt x="4525" y="5915"/>
                    <a:pt x="4525" y="5915"/>
                    <a:pt x="4503" y="5893"/>
                  </a:cubicBezTo>
                  <a:cubicBezTo>
                    <a:pt x="4547" y="5871"/>
                    <a:pt x="4591" y="5827"/>
                    <a:pt x="4613" y="5783"/>
                  </a:cubicBezTo>
                  <a:cubicBezTo>
                    <a:pt x="4657" y="5739"/>
                    <a:pt x="4657" y="5673"/>
                    <a:pt x="4679" y="5628"/>
                  </a:cubicBezTo>
                  <a:cubicBezTo>
                    <a:pt x="4767" y="5606"/>
                    <a:pt x="4789" y="5540"/>
                    <a:pt x="4812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8" y="5490"/>
                    <a:pt x="4907" y="5490"/>
                  </a:cubicBezTo>
                  <a:cubicBezTo>
                    <a:pt x="4920" y="5490"/>
                    <a:pt x="4932" y="5486"/>
                    <a:pt x="4944" y="5474"/>
                  </a:cubicBezTo>
                  <a:cubicBezTo>
                    <a:pt x="4944" y="5452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44" y="5430"/>
                  </a:cubicBezTo>
                  <a:cubicBezTo>
                    <a:pt x="4878" y="5364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099"/>
                  </a:cubicBezTo>
                  <a:cubicBezTo>
                    <a:pt x="4966" y="5033"/>
                    <a:pt x="4944" y="4966"/>
                    <a:pt x="4966" y="4900"/>
                  </a:cubicBezTo>
                  <a:cubicBezTo>
                    <a:pt x="4966" y="4834"/>
                    <a:pt x="5010" y="4746"/>
                    <a:pt x="5054" y="4702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3" y="4393"/>
                    <a:pt x="5253" y="4393"/>
                  </a:cubicBezTo>
                  <a:lnTo>
                    <a:pt x="5319" y="4393"/>
                  </a:lnTo>
                  <a:cubicBezTo>
                    <a:pt x="5341" y="4393"/>
                    <a:pt x="5363" y="4370"/>
                    <a:pt x="5385" y="4370"/>
                  </a:cubicBezTo>
                  <a:cubicBezTo>
                    <a:pt x="5452" y="4282"/>
                    <a:pt x="5518" y="4216"/>
                    <a:pt x="5452" y="4106"/>
                  </a:cubicBezTo>
                  <a:cubicBezTo>
                    <a:pt x="5452" y="4084"/>
                    <a:pt x="5452" y="4084"/>
                    <a:pt x="5452" y="4062"/>
                  </a:cubicBezTo>
                  <a:cubicBezTo>
                    <a:pt x="5452" y="4039"/>
                    <a:pt x="5452" y="4017"/>
                    <a:pt x="5496" y="3995"/>
                  </a:cubicBezTo>
                  <a:lnTo>
                    <a:pt x="5584" y="3995"/>
                  </a:lnTo>
                  <a:cubicBezTo>
                    <a:pt x="5628" y="3885"/>
                    <a:pt x="5672" y="3775"/>
                    <a:pt x="5716" y="3686"/>
                  </a:cubicBezTo>
                  <a:cubicBezTo>
                    <a:pt x="5738" y="3664"/>
                    <a:pt x="5761" y="3642"/>
                    <a:pt x="5783" y="3620"/>
                  </a:cubicBezTo>
                  <a:lnTo>
                    <a:pt x="5871" y="3620"/>
                  </a:ln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8"/>
                    <a:pt x="5940" y="3718"/>
                  </a:cubicBezTo>
                  <a:cubicBezTo>
                    <a:pt x="5946" y="3718"/>
                    <a:pt x="5953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25" y="3598"/>
                    <a:pt x="6025" y="3576"/>
                  </a:cubicBezTo>
                  <a:cubicBezTo>
                    <a:pt x="6042" y="3526"/>
                    <a:pt x="6071" y="3501"/>
                    <a:pt x="6112" y="3501"/>
                  </a:cubicBezTo>
                  <a:cubicBezTo>
                    <a:pt x="6126" y="3501"/>
                    <a:pt x="6141" y="3504"/>
                    <a:pt x="6158" y="3510"/>
                  </a:cubicBezTo>
                  <a:cubicBezTo>
                    <a:pt x="6202" y="3532"/>
                    <a:pt x="6224" y="3554"/>
                    <a:pt x="6246" y="3576"/>
                  </a:cubicBezTo>
                  <a:cubicBezTo>
                    <a:pt x="6290" y="3444"/>
                    <a:pt x="6180" y="3466"/>
                    <a:pt x="6136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01"/>
                    <a:pt x="6224" y="3201"/>
                  </a:cubicBezTo>
                  <a:cubicBezTo>
                    <a:pt x="6180" y="3135"/>
                    <a:pt x="6180" y="3090"/>
                    <a:pt x="6224" y="3024"/>
                  </a:cubicBezTo>
                  <a:cubicBezTo>
                    <a:pt x="6248" y="2988"/>
                    <a:pt x="6266" y="2971"/>
                    <a:pt x="6292" y="2971"/>
                  </a:cubicBezTo>
                  <a:cubicBezTo>
                    <a:pt x="6312" y="2971"/>
                    <a:pt x="6339" y="2982"/>
                    <a:pt x="6378" y="3002"/>
                  </a:cubicBezTo>
                  <a:cubicBezTo>
                    <a:pt x="6378" y="3002"/>
                    <a:pt x="6378" y="3002"/>
                    <a:pt x="6401" y="3024"/>
                  </a:cubicBezTo>
                  <a:cubicBezTo>
                    <a:pt x="6423" y="2980"/>
                    <a:pt x="6423" y="2936"/>
                    <a:pt x="6423" y="2892"/>
                  </a:cubicBezTo>
                  <a:cubicBezTo>
                    <a:pt x="6401" y="2848"/>
                    <a:pt x="6378" y="2826"/>
                    <a:pt x="6401" y="2781"/>
                  </a:cubicBezTo>
                  <a:cubicBezTo>
                    <a:pt x="6445" y="2759"/>
                    <a:pt x="6378" y="2715"/>
                    <a:pt x="6401" y="2693"/>
                  </a:cubicBezTo>
                  <a:cubicBezTo>
                    <a:pt x="6445" y="2627"/>
                    <a:pt x="6423" y="2583"/>
                    <a:pt x="6445" y="2517"/>
                  </a:cubicBezTo>
                  <a:cubicBezTo>
                    <a:pt x="6533" y="2473"/>
                    <a:pt x="6533" y="2450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30"/>
                    <a:pt x="6710" y="2208"/>
                  </a:cubicBezTo>
                  <a:cubicBezTo>
                    <a:pt x="6776" y="2141"/>
                    <a:pt x="6798" y="2119"/>
                    <a:pt x="6732" y="2031"/>
                  </a:cubicBezTo>
                  <a:cubicBezTo>
                    <a:pt x="6687" y="1943"/>
                    <a:pt x="6665" y="1877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8"/>
                    <a:pt x="6533" y="1501"/>
                    <a:pt x="6577" y="1435"/>
                  </a:cubicBezTo>
                  <a:cubicBezTo>
                    <a:pt x="6599" y="1413"/>
                    <a:pt x="6776" y="1215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04"/>
                    <a:pt x="6908" y="1038"/>
                    <a:pt x="6886" y="950"/>
                  </a:cubicBezTo>
                  <a:cubicBezTo>
                    <a:pt x="6864" y="928"/>
                    <a:pt x="6842" y="906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1"/>
                    <a:pt x="6842" y="641"/>
                  </a:cubicBezTo>
                  <a:cubicBezTo>
                    <a:pt x="6798" y="530"/>
                    <a:pt x="6732" y="420"/>
                    <a:pt x="6599" y="398"/>
                  </a:cubicBezTo>
                  <a:cubicBezTo>
                    <a:pt x="6511" y="398"/>
                    <a:pt x="6445" y="332"/>
                    <a:pt x="6378" y="266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55"/>
                    <a:pt x="6136" y="133"/>
                    <a:pt x="6047" y="133"/>
                  </a:cubicBezTo>
                  <a:cubicBezTo>
                    <a:pt x="6003" y="133"/>
                    <a:pt x="5981" y="111"/>
                    <a:pt x="5937" y="111"/>
                  </a:cubicBezTo>
                  <a:cubicBezTo>
                    <a:pt x="5915" y="111"/>
                    <a:pt x="5893" y="89"/>
                    <a:pt x="5871" y="89"/>
                  </a:cubicBezTo>
                  <a:cubicBezTo>
                    <a:pt x="5783" y="67"/>
                    <a:pt x="5716" y="67"/>
                    <a:pt x="5628" y="23"/>
                  </a:cubicBezTo>
                  <a:cubicBezTo>
                    <a:pt x="5606" y="1"/>
                    <a:pt x="5562" y="1"/>
                    <a:pt x="5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162575" y="447525"/>
              <a:ext cx="173275" cy="273925"/>
            </a:xfrm>
            <a:custGeom>
              <a:avLst/>
              <a:gdLst/>
              <a:ahLst/>
              <a:cxnLst/>
              <a:rect l="l" t="t" r="r" b="b"/>
              <a:pathLst>
                <a:path w="6931" h="10957" extrusionOk="0">
                  <a:moveTo>
                    <a:pt x="5366" y="4194"/>
                  </a:moveTo>
                  <a:cubicBezTo>
                    <a:pt x="5372" y="4194"/>
                    <a:pt x="5379" y="4197"/>
                    <a:pt x="5385" y="4204"/>
                  </a:cubicBezTo>
                  <a:cubicBezTo>
                    <a:pt x="5385" y="4226"/>
                    <a:pt x="5385" y="4248"/>
                    <a:pt x="5407" y="4270"/>
                  </a:cubicBezTo>
                  <a:cubicBezTo>
                    <a:pt x="5363" y="4292"/>
                    <a:pt x="5341" y="4292"/>
                    <a:pt x="5319" y="4292"/>
                  </a:cubicBezTo>
                  <a:cubicBezTo>
                    <a:pt x="5297" y="4270"/>
                    <a:pt x="5297" y="4248"/>
                    <a:pt x="5319" y="4226"/>
                  </a:cubicBezTo>
                  <a:cubicBezTo>
                    <a:pt x="5335" y="4210"/>
                    <a:pt x="5350" y="4194"/>
                    <a:pt x="5366" y="4194"/>
                  </a:cubicBezTo>
                  <a:close/>
                  <a:moveTo>
                    <a:pt x="4787" y="4879"/>
                  </a:moveTo>
                  <a:cubicBezTo>
                    <a:pt x="4802" y="4879"/>
                    <a:pt x="4818" y="4894"/>
                    <a:pt x="4833" y="4910"/>
                  </a:cubicBezTo>
                  <a:cubicBezTo>
                    <a:pt x="4833" y="4910"/>
                    <a:pt x="4856" y="4932"/>
                    <a:pt x="4856" y="4954"/>
                  </a:cubicBezTo>
                  <a:cubicBezTo>
                    <a:pt x="4878" y="4976"/>
                    <a:pt x="4878" y="4998"/>
                    <a:pt x="4856" y="5020"/>
                  </a:cubicBezTo>
                  <a:lnTo>
                    <a:pt x="4767" y="5020"/>
                  </a:lnTo>
                  <a:cubicBezTo>
                    <a:pt x="4767" y="4976"/>
                    <a:pt x="4745" y="4954"/>
                    <a:pt x="4745" y="4932"/>
                  </a:cubicBezTo>
                  <a:cubicBezTo>
                    <a:pt x="4745" y="4910"/>
                    <a:pt x="4767" y="4888"/>
                    <a:pt x="4767" y="4888"/>
                  </a:cubicBezTo>
                  <a:cubicBezTo>
                    <a:pt x="4774" y="4881"/>
                    <a:pt x="4780" y="4879"/>
                    <a:pt x="4787" y="4879"/>
                  </a:cubicBezTo>
                  <a:close/>
                  <a:moveTo>
                    <a:pt x="4833" y="5175"/>
                  </a:moveTo>
                  <a:cubicBezTo>
                    <a:pt x="4856" y="5175"/>
                    <a:pt x="4856" y="5219"/>
                    <a:pt x="4856" y="5241"/>
                  </a:cubicBezTo>
                  <a:cubicBezTo>
                    <a:pt x="4833" y="5263"/>
                    <a:pt x="4811" y="5285"/>
                    <a:pt x="4767" y="5285"/>
                  </a:cubicBezTo>
                  <a:cubicBezTo>
                    <a:pt x="4767" y="5263"/>
                    <a:pt x="4745" y="5263"/>
                    <a:pt x="4745" y="5263"/>
                  </a:cubicBezTo>
                  <a:cubicBezTo>
                    <a:pt x="4745" y="5241"/>
                    <a:pt x="4745" y="5219"/>
                    <a:pt x="4767" y="5219"/>
                  </a:cubicBezTo>
                  <a:cubicBezTo>
                    <a:pt x="4767" y="5197"/>
                    <a:pt x="4789" y="5175"/>
                    <a:pt x="4833" y="5175"/>
                  </a:cubicBezTo>
                  <a:close/>
                  <a:moveTo>
                    <a:pt x="5612" y="1"/>
                  </a:moveTo>
                  <a:cubicBezTo>
                    <a:pt x="5589" y="1"/>
                    <a:pt x="5569" y="10"/>
                    <a:pt x="5540" y="10"/>
                  </a:cubicBezTo>
                  <a:cubicBezTo>
                    <a:pt x="5518" y="32"/>
                    <a:pt x="5496" y="32"/>
                    <a:pt x="5473" y="32"/>
                  </a:cubicBezTo>
                  <a:cubicBezTo>
                    <a:pt x="5385" y="77"/>
                    <a:pt x="5341" y="121"/>
                    <a:pt x="5297" y="209"/>
                  </a:cubicBezTo>
                  <a:cubicBezTo>
                    <a:pt x="5297" y="231"/>
                    <a:pt x="5275" y="253"/>
                    <a:pt x="5275" y="297"/>
                  </a:cubicBezTo>
                  <a:cubicBezTo>
                    <a:pt x="5231" y="275"/>
                    <a:pt x="5209" y="275"/>
                    <a:pt x="5187" y="275"/>
                  </a:cubicBezTo>
                  <a:cubicBezTo>
                    <a:pt x="5120" y="319"/>
                    <a:pt x="5076" y="386"/>
                    <a:pt x="5032" y="452"/>
                  </a:cubicBezTo>
                  <a:cubicBezTo>
                    <a:pt x="4966" y="540"/>
                    <a:pt x="4944" y="628"/>
                    <a:pt x="4988" y="739"/>
                  </a:cubicBezTo>
                  <a:cubicBezTo>
                    <a:pt x="5010" y="849"/>
                    <a:pt x="4988" y="893"/>
                    <a:pt x="4878" y="893"/>
                  </a:cubicBezTo>
                  <a:cubicBezTo>
                    <a:pt x="4837" y="901"/>
                    <a:pt x="4800" y="906"/>
                    <a:pt x="4765" y="906"/>
                  </a:cubicBezTo>
                  <a:cubicBezTo>
                    <a:pt x="4706" y="906"/>
                    <a:pt x="4655" y="891"/>
                    <a:pt x="4613" y="849"/>
                  </a:cubicBezTo>
                  <a:cubicBezTo>
                    <a:pt x="4591" y="827"/>
                    <a:pt x="4569" y="827"/>
                    <a:pt x="4547" y="827"/>
                  </a:cubicBezTo>
                  <a:cubicBezTo>
                    <a:pt x="4524" y="893"/>
                    <a:pt x="4524" y="937"/>
                    <a:pt x="4524" y="981"/>
                  </a:cubicBezTo>
                  <a:cubicBezTo>
                    <a:pt x="4458" y="981"/>
                    <a:pt x="4414" y="981"/>
                    <a:pt x="4370" y="1004"/>
                  </a:cubicBezTo>
                  <a:cubicBezTo>
                    <a:pt x="4326" y="1004"/>
                    <a:pt x="4304" y="1026"/>
                    <a:pt x="4304" y="1070"/>
                  </a:cubicBezTo>
                  <a:cubicBezTo>
                    <a:pt x="4304" y="1114"/>
                    <a:pt x="4304" y="1158"/>
                    <a:pt x="4326" y="1202"/>
                  </a:cubicBezTo>
                  <a:cubicBezTo>
                    <a:pt x="4326" y="1268"/>
                    <a:pt x="4304" y="1313"/>
                    <a:pt x="4282" y="1335"/>
                  </a:cubicBezTo>
                  <a:cubicBezTo>
                    <a:pt x="4260" y="1357"/>
                    <a:pt x="4260" y="1379"/>
                    <a:pt x="4260" y="1401"/>
                  </a:cubicBezTo>
                  <a:cubicBezTo>
                    <a:pt x="4282" y="1401"/>
                    <a:pt x="4282" y="1423"/>
                    <a:pt x="4304" y="1445"/>
                  </a:cubicBezTo>
                  <a:cubicBezTo>
                    <a:pt x="4348" y="1467"/>
                    <a:pt x="4348" y="1489"/>
                    <a:pt x="4304" y="1533"/>
                  </a:cubicBezTo>
                  <a:cubicBezTo>
                    <a:pt x="4282" y="1533"/>
                    <a:pt x="4260" y="1555"/>
                    <a:pt x="4260" y="1555"/>
                  </a:cubicBezTo>
                  <a:cubicBezTo>
                    <a:pt x="4260" y="1644"/>
                    <a:pt x="4282" y="1710"/>
                    <a:pt x="4282" y="1776"/>
                  </a:cubicBezTo>
                  <a:cubicBezTo>
                    <a:pt x="4282" y="1819"/>
                    <a:pt x="4263" y="1843"/>
                    <a:pt x="4238" y="1843"/>
                  </a:cubicBezTo>
                  <a:cubicBezTo>
                    <a:pt x="4225" y="1843"/>
                    <a:pt x="4209" y="1836"/>
                    <a:pt x="4193" y="1820"/>
                  </a:cubicBezTo>
                  <a:cubicBezTo>
                    <a:pt x="4176" y="1820"/>
                    <a:pt x="4158" y="1792"/>
                    <a:pt x="4129" y="1792"/>
                  </a:cubicBezTo>
                  <a:cubicBezTo>
                    <a:pt x="4122" y="1792"/>
                    <a:pt x="4114" y="1794"/>
                    <a:pt x="4105" y="1798"/>
                  </a:cubicBezTo>
                  <a:cubicBezTo>
                    <a:pt x="4105" y="1842"/>
                    <a:pt x="4127" y="1908"/>
                    <a:pt x="4105" y="1930"/>
                  </a:cubicBezTo>
                  <a:cubicBezTo>
                    <a:pt x="4083" y="2019"/>
                    <a:pt x="4127" y="2063"/>
                    <a:pt x="4171" y="2129"/>
                  </a:cubicBezTo>
                  <a:cubicBezTo>
                    <a:pt x="4193" y="2151"/>
                    <a:pt x="4238" y="2173"/>
                    <a:pt x="4260" y="2195"/>
                  </a:cubicBezTo>
                  <a:cubicBezTo>
                    <a:pt x="4282" y="2217"/>
                    <a:pt x="4282" y="2239"/>
                    <a:pt x="4304" y="2262"/>
                  </a:cubicBezTo>
                  <a:cubicBezTo>
                    <a:pt x="4282" y="2328"/>
                    <a:pt x="4238" y="2372"/>
                    <a:pt x="4216" y="2438"/>
                  </a:cubicBezTo>
                  <a:cubicBezTo>
                    <a:pt x="4127" y="2438"/>
                    <a:pt x="4149" y="2328"/>
                    <a:pt x="4083" y="2306"/>
                  </a:cubicBezTo>
                  <a:cubicBezTo>
                    <a:pt x="4017" y="2372"/>
                    <a:pt x="4083" y="2416"/>
                    <a:pt x="4083" y="2504"/>
                  </a:cubicBezTo>
                  <a:cubicBezTo>
                    <a:pt x="3929" y="2548"/>
                    <a:pt x="3774" y="2526"/>
                    <a:pt x="3620" y="2570"/>
                  </a:cubicBezTo>
                  <a:cubicBezTo>
                    <a:pt x="3620" y="2593"/>
                    <a:pt x="3620" y="2637"/>
                    <a:pt x="3620" y="2659"/>
                  </a:cubicBezTo>
                  <a:cubicBezTo>
                    <a:pt x="3580" y="2659"/>
                    <a:pt x="3548" y="2635"/>
                    <a:pt x="3520" y="2635"/>
                  </a:cubicBezTo>
                  <a:cubicBezTo>
                    <a:pt x="3500" y="2635"/>
                    <a:pt x="3483" y="2646"/>
                    <a:pt x="3465" y="2681"/>
                  </a:cubicBezTo>
                  <a:cubicBezTo>
                    <a:pt x="3465" y="2703"/>
                    <a:pt x="3487" y="2725"/>
                    <a:pt x="3509" y="2725"/>
                  </a:cubicBezTo>
                  <a:cubicBezTo>
                    <a:pt x="3531" y="2769"/>
                    <a:pt x="3553" y="2791"/>
                    <a:pt x="3531" y="2835"/>
                  </a:cubicBezTo>
                  <a:cubicBezTo>
                    <a:pt x="3531" y="2968"/>
                    <a:pt x="3509" y="3100"/>
                    <a:pt x="3509" y="3210"/>
                  </a:cubicBezTo>
                  <a:cubicBezTo>
                    <a:pt x="3509" y="3255"/>
                    <a:pt x="3487" y="3277"/>
                    <a:pt x="3443" y="3277"/>
                  </a:cubicBezTo>
                  <a:cubicBezTo>
                    <a:pt x="3421" y="3299"/>
                    <a:pt x="3399" y="3299"/>
                    <a:pt x="3377" y="3299"/>
                  </a:cubicBezTo>
                  <a:cubicBezTo>
                    <a:pt x="3338" y="3314"/>
                    <a:pt x="3304" y="3322"/>
                    <a:pt x="3274" y="3322"/>
                  </a:cubicBezTo>
                  <a:cubicBezTo>
                    <a:pt x="3220" y="3322"/>
                    <a:pt x="3177" y="3297"/>
                    <a:pt x="3134" y="3255"/>
                  </a:cubicBezTo>
                  <a:cubicBezTo>
                    <a:pt x="3119" y="3239"/>
                    <a:pt x="3103" y="3223"/>
                    <a:pt x="3087" y="3223"/>
                  </a:cubicBezTo>
                  <a:cubicBezTo>
                    <a:pt x="3081" y="3223"/>
                    <a:pt x="3074" y="3226"/>
                    <a:pt x="3068" y="3233"/>
                  </a:cubicBezTo>
                  <a:cubicBezTo>
                    <a:pt x="3068" y="3255"/>
                    <a:pt x="3090" y="3277"/>
                    <a:pt x="3090" y="3277"/>
                  </a:cubicBezTo>
                  <a:cubicBezTo>
                    <a:pt x="3112" y="3299"/>
                    <a:pt x="3156" y="3321"/>
                    <a:pt x="3178" y="3365"/>
                  </a:cubicBezTo>
                  <a:cubicBezTo>
                    <a:pt x="3244" y="3431"/>
                    <a:pt x="3222" y="3519"/>
                    <a:pt x="3134" y="3564"/>
                  </a:cubicBezTo>
                  <a:cubicBezTo>
                    <a:pt x="3090" y="3586"/>
                    <a:pt x="3024" y="3608"/>
                    <a:pt x="2980" y="3630"/>
                  </a:cubicBezTo>
                  <a:cubicBezTo>
                    <a:pt x="2958" y="3652"/>
                    <a:pt x="2935" y="3674"/>
                    <a:pt x="2913" y="3696"/>
                  </a:cubicBezTo>
                  <a:cubicBezTo>
                    <a:pt x="2869" y="3784"/>
                    <a:pt x="2803" y="3873"/>
                    <a:pt x="2803" y="3983"/>
                  </a:cubicBezTo>
                  <a:cubicBezTo>
                    <a:pt x="2803" y="3983"/>
                    <a:pt x="2803" y="4027"/>
                    <a:pt x="2781" y="4027"/>
                  </a:cubicBezTo>
                  <a:cubicBezTo>
                    <a:pt x="2737" y="4093"/>
                    <a:pt x="2737" y="4159"/>
                    <a:pt x="2759" y="4248"/>
                  </a:cubicBezTo>
                  <a:cubicBezTo>
                    <a:pt x="2781" y="4270"/>
                    <a:pt x="2781" y="4292"/>
                    <a:pt x="2781" y="4314"/>
                  </a:cubicBezTo>
                  <a:cubicBezTo>
                    <a:pt x="2803" y="4380"/>
                    <a:pt x="2803" y="4446"/>
                    <a:pt x="2825" y="4513"/>
                  </a:cubicBezTo>
                  <a:cubicBezTo>
                    <a:pt x="2825" y="4535"/>
                    <a:pt x="2847" y="4557"/>
                    <a:pt x="2847" y="4601"/>
                  </a:cubicBezTo>
                  <a:cubicBezTo>
                    <a:pt x="2869" y="4667"/>
                    <a:pt x="2847" y="4711"/>
                    <a:pt x="2803" y="4755"/>
                  </a:cubicBezTo>
                  <a:cubicBezTo>
                    <a:pt x="2759" y="4777"/>
                    <a:pt x="2737" y="4777"/>
                    <a:pt x="2715" y="4799"/>
                  </a:cubicBezTo>
                  <a:cubicBezTo>
                    <a:pt x="2693" y="4866"/>
                    <a:pt x="2671" y="4954"/>
                    <a:pt x="2627" y="4998"/>
                  </a:cubicBezTo>
                  <a:lnTo>
                    <a:pt x="2494" y="4998"/>
                  </a:lnTo>
                  <a:cubicBezTo>
                    <a:pt x="2516" y="5042"/>
                    <a:pt x="2538" y="5064"/>
                    <a:pt x="2560" y="5086"/>
                  </a:cubicBezTo>
                  <a:cubicBezTo>
                    <a:pt x="2671" y="5175"/>
                    <a:pt x="2715" y="5307"/>
                    <a:pt x="2825" y="5373"/>
                  </a:cubicBezTo>
                  <a:cubicBezTo>
                    <a:pt x="2847" y="5395"/>
                    <a:pt x="2825" y="5462"/>
                    <a:pt x="2803" y="5462"/>
                  </a:cubicBezTo>
                  <a:cubicBezTo>
                    <a:pt x="2737" y="5484"/>
                    <a:pt x="2693" y="5484"/>
                    <a:pt x="2671" y="5528"/>
                  </a:cubicBezTo>
                  <a:cubicBezTo>
                    <a:pt x="2649" y="5550"/>
                    <a:pt x="2649" y="5550"/>
                    <a:pt x="2627" y="5550"/>
                  </a:cubicBezTo>
                  <a:cubicBezTo>
                    <a:pt x="2538" y="5572"/>
                    <a:pt x="2516" y="5638"/>
                    <a:pt x="2494" y="5726"/>
                  </a:cubicBezTo>
                  <a:cubicBezTo>
                    <a:pt x="2494" y="5748"/>
                    <a:pt x="2472" y="5771"/>
                    <a:pt x="2472" y="5793"/>
                  </a:cubicBezTo>
                  <a:cubicBezTo>
                    <a:pt x="2458" y="5820"/>
                    <a:pt x="2436" y="5839"/>
                    <a:pt x="2411" y="5839"/>
                  </a:cubicBezTo>
                  <a:cubicBezTo>
                    <a:pt x="2395" y="5839"/>
                    <a:pt x="2379" y="5832"/>
                    <a:pt x="2362" y="5815"/>
                  </a:cubicBezTo>
                  <a:cubicBezTo>
                    <a:pt x="2340" y="5815"/>
                    <a:pt x="2318" y="5793"/>
                    <a:pt x="2295" y="5793"/>
                  </a:cubicBezTo>
                  <a:cubicBezTo>
                    <a:pt x="2295" y="5793"/>
                    <a:pt x="2284" y="5787"/>
                    <a:pt x="2273" y="5787"/>
                  </a:cubicBezTo>
                  <a:cubicBezTo>
                    <a:pt x="2262" y="5787"/>
                    <a:pt x="2251" y="5793"/>
                    <a:pt x="2251" y="5815"/>
                  </a:cubicBezTo>
                  <a:cubicBezTo>
                    <a:pt x="2251" y="5837"/>
                    <a:pt x="2273" y="5859"/>
                    <a:pt x="2295" y="5881"/>
                  </a:cubicBezTo>
                  <a:cubicBezTo>
                    <a:pt x="2295" y="5903"/>
                    <a:pt x="2318" y="5947"/>
                    <a:pt x="2318" y="5969"/>
                  </a:cubicBezTo>
                  <a:cubicBezTo>
                    <a:pt x="2337" y="6046"/>
                    <a:pt x="2306" y="6106"/>
                    <a:pt x="2240" y="6106"/>
                  </a:cubicBezTo>
                  <a:cubicBezTo>
                    <a:pt x="2230" y="6106"/>
                    <a:pt x="2219" y="6105"/>
                    <a:pt x="2207" y="6102"/>
                  </a:cubicBezTo>
                  <a:cubicBezTo>
                    <a:pt x="2119" y="6057"/>
                    <a:pt x="2031" y="6080"/>
                    <a:pt x="1942" y="6057"/>
                  </a:cubicBezTo>
                  <a:cubicBezTo>
                    <a:pt x="1894" y="6122"/>
                    <a:pt x="1834" y="6163"/>
                    <a:pt x="1761" y="6163"/>
                  </a:cubicBezTo>
                  <a:cubicBezTo>
                    <a:pt x="1735" y="6163"/>
                    <a:pt x="1707" y="6158"/>
                    <a:pt x="1678" y="6146"/>
                  </a:cubicBezTo>
                  <a:cubicBezTo>
                    <a:pt x="1655" y="6168"/>
                    <a:pt x="1678" y="6212"/>
                    <a:pt x="1655" y="6212"/>
                  </a:cubicBezTo>
                  <a:cubicBezTo>
                    <a:pt x="1589" y="6300"/>
                    <a:pt x="1523" y="6389"/>
                    <a:pt x="1457" y="6477"/>
                  </a:cubicBezTo>
                  <a:cubicBezTo>
                    <a:pt x="1431" y="6503"/>
                    <a:pt x="1405" y="6513"/>
                    <a:pt x="1375" y="6513"/>
                  </a:cubicBezTo>
                  <a:cubicBezTo>
                    <a:pt x="1353" y="6513"/>
                    <a:pt x="1330" y="6508"/>
                    <a:pt x="1302" y="6499"/>
                  </a:cubicBezTo>
                  <a:cubicBezTo>
                    <a:pt x="1302" y="6499"/>
                    <a:pt x="1280" y="6499"/>
                    <a:pt x="1258" y="6477"/>
                  </a:cubicBezTo>
                  <a:cubicBezTo>
                    <a:pt x="1236" y="6477"/>
                    <a:pt x="1192" y="6477"/>
                    <a:pt x="1170" y="6521"/>
                  </a:cubicBezTo>
                  <a:cubicBezTo>
                    <a:pt x="1148" y="6565"/>
                    <a:pt x="1148" y="6587"/>
                    <a:pt x="1148" y="6631"/>
                  </a:cubicBezTo>
                  <a:cubicBezTo>
                    <a:pt x="1170" y="6653"/>
                    <a:pt x="1192" y="6697"/>
                    <a:pt x="1192" y="6742"/>
                  </a:cubicBezTo>
                  <a:cubicBezTo>
                    <a:pt x="1170" y="6808"/>
                    <a:pt x="1214" y="6830"/>
                    <a:pt x="1258" y="6874"/>
                  </a:cubicBezTo>
                  <a:cubicBezTo>
                    <a:pt x="1280" y="6874"/>
                    <a:pt x="1324" y="6896"/>
                    <a:pt x="1346" y="6918"/>
                  </a:cubicBezTo>
                  <a:cubicBezTo>
                    <a:pt x="1413" y="6984"/>
                    <a:pt x="1413" y="7073"/>
                    <a:pt x="1324" y="7117"/>
                  </a:cubicBezTo>
                  <a:cubicBezTo>
                    <a:pt x="1280" y="7161"/>
                    <a:pt x="1258" y="7205"/>
                    <a:pt x="1258" y="7271"/>
                  </a:cubicBezTo>
                  <a:cubicBezTo>
                    <a:pt x="1280" y="7293"/>
                    <a:pt x="1258" y="7337"/>
                    <a:pt x="1258" y="7360"/>
                  </a:cubicBezTo>
                  <a:cubicBezTo>
                    <a:pt x="1280" y="7382"/>
                    <a:pt x="1280" y="7426"/>
                    <a:pt x="1280" y="7448"/>
                  </a:cubicBezTo>
                  <a:cubicBezTo>
                    <a:pt x="1302" y="7514"/>
                    <a:pt x="1346" y="7580"/>
                    <a:pt x="1391" y="7646"/>
                  </a:cubicBezTo>
                  <a:cubicBezTo>
                    <a:pt x="1435" y="7713"/>
                    <a:pt x="1413" y="7779"/>
                    <a:pt x="1369" y="7845"/>
                  </a:cubicBezTo>
                  <a:cubicBezTo>
                    <a:pt x="1346" y="7889"/>
                    <a:pt x="1302" y="7933"/>
                    <a:pt x="1280" y="7978"/>
                  </a:cubicBezTo>
                  <a:cubicBezTo>
                    <a:pt x="1236" y="8000"/>
                    <a:pt x="1214" y="8044"/>
                    <a:pt x="1214" y="8088"/>
                  </a:cubicBezTo>
                  <a:cubicBezTo>
                    <a:pt x="1214" y="8110"/>
                    <a:pt x="1192" y="8132"/>
                    <a:pt x="1192" y="8154"/>
                  </a:cubicBezTo>
                  <a:cubicBezTo>
                    <a:pt x="1170" y="8176"/>
                    <a:pt x="1170" y="8176"/>
                    <a:pt x="1148" y="8220"/>
                  </a:cubicBezTo>
                  <a:cubicBezTo>
                    <a:pt x="1170" y="8220"/>
                    <a:pt x="1192" y="8242"/>
                    <a:pt x="1192" y="8242"/>
                  </a:cubicBezTo>
                  <a:cubicBezTo>
                    <a:pt x="1214" y="8264"/>
                    <a:pt x="1258" y="8286"/>
                    <a:pt x="1280" y="8286"/>
                  </a:cubicBezTo>
                  <a:cubicBezTo>
                    <a:pt x="1302" y="8331"/>
                    <a:pt x="1302" y="8375"/>
                    <a:pt x="1258" y="8397"/>
                  </a:cubicBezTo>
                  <a:cubicBezTo>
                    <a:pt x="1192" y="8419"/>
                    <a:pt x="1126" y="8463"/>
                    <a:pt x="1060" y="8485"/>
                  </a:cubicBezTo>
                  <a:cubicBezTo>
                    <a:pt x="1060" y="8551"/>
                    <a:pt x="1038" y="8573"/>
                    <a:pt x="971" y="8595"/>
                  </a:cubicBezTo>
                  <a:cubicBezTo>
                    <a:pt x="905" y="8595"/>
                    <a:pt x="861" y="8640"/>
                    <a:pt x="817" y="8684"/>
                  </a:cubicBezTo>
                  <a:cubicBezTo>
                    <a:pt x="773" y="8750"/>
                    <a:pt x="706" y="8794"/>
                    <a:pt x="662" y="8838"/>
                  </a:cubicBezTo>
                  <a:cubicBezTo>
                    <a:pt x="596" y="8882"/>
                    <a:pt x="552" y="8904"/>
                    <a:pt x="530" y="8971"/>
                  </a:cubicBezTo>
                  <a:cubicBezTo>
                    <a:pt x="530" y="9015"/>
                    <a:pt x="486" y="9037"/>
                    <a:pt x="442" y="9037"/>
                  </a:cubicBezTo>
                  <a:cubicBezTo>
                    <a:pt x="398" y="9037"/>
                    <a:pt x="375" y="9015"/>
                    <a:pt x="331" y="9015"/>
                  </a:cubicBezTo>
                  <a:cubicBezTo>
                    <a:pt x="287" y="9015"/>
                    <a:pt x="265" y="9015"/>
                    <a:pt x="243" y="9037"/>
                  </a:cubicBezTo>
                  <a:cubicBezTo>
                    <a:pt x="155" y="9103"/>
                    <a:pt x="66" y="9191"/>
                    <a:pt x="22" y="9280"/>
                  </a:cubicBezTo>
                  <a:cubicBezTo>
                    <a:pt x="0" y="9324"/>
                    <a:pt x="0" y="9390"/>
                    <a:pt x="44" y="9434"/>
                  </a:cubicBezTo>
                  <a:cubicBezTo>
                    <a:pt x="111" y="9544"/>
                    <a:pt x="177" y="9633"/>
                    <a:pt x="243" y="9743"/>
                  </a:cubicBezTo>
                  <a:cubicBezTo>
                    <a:pt x="265" y="9765"/>
                    <a:pt x="265" y="9809"/>
                    <a:pt x="265" y="9831"/>
                  </a:cubicBezTo>
                  <a:cubicBezTo>
                    <a:pt x="221" y="9942"/>
                    <a:pt x="199" y="10030"/>
                    <a:pt x="111" y="10074"/>
                  </a:cubicBezTo>
                  <a:cubicBezTo>
                    <a:pt x="89" y="10074"/>
                    <a:pt x="89" y="10074"/>
                    <a:pt x="89" y="10096"/>
                  </a:cubicBezTo>
                  <a:cubicBezTo>
                    <a:pt x="22" y="10140"/>
                    <a:pt x="22" y="10184"/>
                    <a:pt x="66" y="10251"/>
                  </a:cubicBezTo>
                  <a:cubicBezTo>
                    <a:pt x="133" y="10317"/>
                    <a:pt x="199" y="10383"/>
                    <a:pt x="287" y="10427"/>
                  </a:cubicBezTo>
                  <a:cubicBezTo>
                    <a:pt x="309" y="10427"/>
                    <a:pt x="353" y="10471"/>
                    <a:pt x="398" y="10493"/>
                  </a:cubicBezTo>
                  <a:cubicBezTo>
                    <a:pt x="420" y="10538"/>
                    <a:pt x="442" y="10560"/>
                    <a:pt x="464" y="10604"/>
                  </a:cubicBezTo>
                  <a:cubicBezTo>
                    <a:pt x="508" y="10670"/>
                    <a:pt x="574" y="10736"/>
                    <a:pt x="662" y="10780"/>
                  </a:cubicBezTo>
                  <a:cubicBezTo>
                    <a:pt x="751" y="10824"/>
                    <a:pt x="861" y="10869"/>
                    <a:pt x="905" y="10957"/>
                  </a:cubicBezTo>
                  <a:cubicBezTo>
                    <a:pt x="949" y="10935"/>
                    <a:pt x="971" y="10935"/>
                    <a:pt x="1015" y="10935"/>
                  </a:cubicBezTo>
                  <a:cubicBezTo>
                    <a:pt x="1060" y="10935"/>
                    <a:pt x="1104" y="10935"/>
                    <a:pt x="1126" y="10891"/>
                  </a:cubicBezTo>
                  <a:cubicBezTo>
                    <a:pt x="1148" y="10869"/>
                    <a:pt x="1170" y="10847"/>
                    <a:pt x="1214" y="10824"/>
                  </a:cubicBezTo>
                  <a:cubicBezTo>
                    <a:pt x="1280" y="10802"/>
                    <a:pt x="1346" y="10736"/>
                    <a:pt x="1435" y="10692"/>
                  </a:cubicBezTo>
                  <a:cubicBezTo>
                    <a:pt x="1435" y="10648"/>
                    <a:pt x="1435" y="10626"/>
                    <a:pt x="1413" y="10604"/>
                  </a:cubicBezTo>
                  <a:cubicBezTo>
                    <a:pt x="1413" y="10582"/>
                    <a:pt x="1413" y="10560"/>
                    <a:pt x="1413" y="10538"/>
                  </a:cubicBezTo>
                  <a:lnTo>
                    <a:pt x="1479" y="10538"/>
                  </a:lnTo>
                  <a:cubicBezTo>
                    <a:pt x="1633" y="10493"/>
                    <a:pt x="1655" y="10471"/>
                    <a:pt x="1655" y="10317"/>
                  </a:cubicBezTo>
                  <a:cubicBezTo>
                    <a:pt x="1655" y="10244"/>
                    <a:pt x="1671" y="10201"/>
                    <a:pt x="1739" y="10201"/>
                  </a:cubicBezTo>
                  <a:cubicBezTo>
                    <a:pt x="1753" y="10201"/>
                    <a:pt x="1769" y="10203"/>
                    <a:pt x="1788" y="10207"/>
                  </a:cubicBezTo>
                  <a:lnTo>
                    <a:pt x="1810" y="10207"/>
                  </a:lnTo>
                  <a:cubicBezTo>
                    <a:pt x="1822" y="10212"/>
                    <a:pt x="1834" y="10215"/>
                    <a:pt x="1845" y="10215"/>
                  </a:cubicBezTo>
                  <a:cubicBezTo>
                    <a:pt x="1876" y="10215"/>
                    <a:pt x="1904" y="10195"/>
                    <a:pt x="1920" y="10162"/>
                  </a:cubicBezTo>
                  <a:cubicBezTo>
                    <a:pt x="1937" y="10095"/>
                    <a:pt x="1980" y="10066"/>
                    <a:pt x="2028" y="10066"/>
                  </a:cubicBezTo>
                  <a:cubicBezTo>
                    <a:pt x="2044" y="10066"/>
                    <a:pt x="2059" y="10069"/>
                    <a:pt x="2075" y="10074"/>
                  </a:cubicBezTo>
                  <a:lnTo>
                    <a:pt x="2119" y="10074"/>
                  </a:lnTo>
                  <a:cubicBezTo>
                    <a:pt x="2163" y="10030"/>
                    <a:pt x="2185" y="9986"/>
                    <a:pt x="2207" y="9942"/>
                  </a:cubicBezTo>
                  <a:cubicBezTo>
                    <a:pt x="2229" y="9875"/>
                    <a:pt x="2251" y="9831"/>
                    <a:pt x="2318" y="9831"/>
                  </a:cubicBezTo>
                  <a:cubicBezTo>
                    <a:pt x="2340" y="9831"/>
                    <a:pt x="2362" y="9809"/>
                    <a:pt x="2384" y="9787"/>
                  </a:cubicBezTo>
                  <a:cubicBezTo>
                    <a:pt x="2428" y="9743"/>
                    <a:pt x="2472" y="9721"/>
                    <a:pt x="2516" y="9721"/>
                  </a:cubicBezTo>
                  <a:cubicBezTo>
                    <a:pt x="2604" y="9699"/>
                    <a:pt x="2649" y="9655"/>
                    <a:pt x="2693" y="9589"/>
                  </a:cubicBezTo>
                  <a:cubicBezTo>
                    <a:pt x="2715" y="9544"/>
                    <a:pt x="2759" y="9500"/>
                    <a:pt x="2803" y="9456"/>
                  </a:cubicBezTo>
                  <a:cubicBezTo>
                    <a:pt x="2825" y="9390"/>
                    <a:pt x="2869" y="9324"/>
                    <a:pt x="2935" y="9302"/>
                  </a:cubicBezTo>
                  <a:cubicBezTo>
                    <a:pt x="2980" y="9280"/>
                    <a:pt x="3002" y="9235"/>
                    <a:pt x="3002" y="9191"/>
                  </a:cubicBezTo>
                  <a:cubicBezTo>
                    <a:pt x="3024" y="9081"/>
                    <a:pt x="3046" y="8993"/>
                    <a:pt x="3046" y="8882"/>
                  </a:cubicBezTo>
                  <a:cubicBezTo>
                    <a:pt x="3046" y="8838"/>
                    <a:pt x="3068" y="8816"/>
                    <a:pt x="3112" y="8772"/>
                  </a:cubicBezTo>
                  <a:cubicBezTo>
                    <a:pt x="3128" y="8764"/>
                    <a:pt x="3144" y="8759"/>
                    <a:pt x="3159" y="8759"/>
                  </a:cubicBezTo>
                  <a:cubicBezTo>
                    <a:pt x="3186" y="8759"/>
                    <a:pt x="3208" y="8774"/>
                    <a:pt x="3222" y="8816"/>
                  </a:cubicBezTo>
                  <a:cubicBezTo>
                    <a:pt x="3222" y="8832"/>
                    <a:pt x="3222" y="8847"/>
                    <a:pt x="3238" y="8847"/>
                  </a:cubicBezTo>
                  <a:cubicBezTo>
                    <a:pt x="3244" y="8847"/>
                    <a:pt x="3254" y="8845"/>
                    <a:pt x="3267" y="8838"/>
                  </a:cubicBezTo>
                  <a:cubicBezTo>
                    <a:pt x="3267" y="8816"/>
                    <a:pt x="3267" y="8772"/>
                    <a:pt x="3267" y="8750"/>
                  </a:cubicBezTo>
                  <a:cubicBezTo>
                    <a:pt x="3267" y="8706"/>
                    <a:pt x="3244" y="8662"/>
                    <a:pt x="3222" y="8618"/>
                  </a:cubicBezTo>
                  <a:cubicBezTo>
                    <a:pt x="3200" y="8551"/>
                    <a:pt x="3200" y="8485"/>
                    <a:pt x="3267" y="8441"/>
                  </a:cubicBezTo>
                  <a:cubicBezTo>
                    <a:pt x="3289" y="8419"/>
                    <a:pt x="3289" y="8397"/>
                    <a:pt x="3289" y="8375"/>
                  </a:cubicBezTo>
                  <a:cubicBezTo>
                    <a:pt x="3289" y="8353"/>
                    <a:pt x="3267" y="8331"/>
                    <a:pt x="3267" y="8286"/>
                  </a:cubicBezTo>
                  <a:cubicBezTo>
                    <a:pt x="3267" y="8264"/>
                    <a:pt x="3267" y="8220"/>
                    <a:pt x="3311" y="8198"/>
                  </a:cubicBezTo>
                  <a:cubicBezTo>
                    <a:pt x="3377" y="8154"/>
                    <a:pt x="3377" y="8088"/>
                    <a:pt x="3377" y="8044"/>
                  </a:cubicBezTo>
                  <a:cubicBezTo>
                    <a:pt x="3465" y="7978"/>
                    <a:pt x="3465" y="7978"/>
                    <a:pt x="3487" y="7911"/>
                  </a:cubicBezTo>
                  <a:cubicBezTo>
                    <a:pt x="3487" y="7889"/>
                    <a:pt x="3465" y="7889"/>
                    <a:pt x="3465" y="7889"/>
                  </a:cubicBezTo>
                  <a:cubicBezTo>
                    <a:pt x="3443" y="7889"/>
                    <a:pt x="3421" y="7889"/>
                    <a:pt x="3399" y="7911"/>
                  </a:cubicBezTo>
                  <a:cubicBezTo>
                    <a:pt x="3399" y="7845"/>
                    <a:pt x="3399" y="7845"/>
                    <a:pt x="3443" y="7801"/>
                  </a:cubicBezTo>
                  <a:cubicBezTo>
                    <a:pt x="3465" y="7757"/>
                    <a:pt x="3487" y="7713"/>
                    <a:pt x="3465" y="7646"/>
                  </a:cubicBezTo>
                  <a:cubicBezTo>
                    <a:pt x="3421" y="7558"/>
                    <a:pt x="3421" y="7448"/>
                    <a:pt x="3399" y="7360"/>
                  </a:cubicBezTo>
                  <a:cubicBezTo>
                    <a:pt x="3399" y="7337"/>
                    <a:pt x="3421" y="7315"/>
                    <a:pt x="3421" y="7271"/>
                  </a:cubicBezTo>
                  <a:cubicBezTo>
                    <a:pt x="3465" y="7293"/>
                    <a:pt x="3487" y="7315"/>
                    <a:pt x="3531" y="7337"/>
                  </a:cubicBezTo>
                  <a:cubicBezTo>
                    <a:pt x="3576" y="7293"/>
                    <a:pt x="3620" y="7271"/>
                    <a:pt x="3642" y="7249"/>
                  </a:cubicBezTo>
                  <a:cubicBezTo>
                    <a:pt x="3664" y="7205"/>
                    <a:pt x="3664" y="7161"/>
                    <a:pt x="3664" y="7117"/>
                  </a:cubicBezTo>
                  <a:lnTo>
                    <a:pt x="3708" y="7117"/>
                  </a:lnTo>
                  <a:cubicBezTo>
                    <a:pt x="3752" y="7117"/>
                    <a:pt x="3774" y="7117"/>
                    <a:pt x="3796" y="7139"/>
                  </a:cubicBezTo>
                  <a:cubicBezTo>
                    <a:pt x="3808" y="7143"/>
                    <a:pt x="3819" y="7145"/>
                    <a:pt x="3829" y="7145"/>
                  </a:cubicBezTo>
                  <a:cubicBezTo>
                    <a:pt x="3877" y="7145"/>
                    <a:pt x="3907" y="7105"/>
                    <a:pt x="3907" y="7051"/>
                  </a:cubicBezTo>
                  <a:cubicBezTo>
                    <a:pt x="3907" y="7029"/>
                    <a:pt x="3907" y="7006"/>
                    <a:pt x="3907" y="6984"/>
                  </a:cubicBezTo>
                  <a:cubicBezTo>
                    <a:pt x="3995" y="6984"/>
                    <a:pt x="4039" y="6962"/>
                    <a:pt x="4105" y="6896"/>
                  </a:cubicBezTo>
                  <a:cubicBezTo>
                    <a:pt x="4127" y="6874"/>
                    <a:pt x="4171" y="6874"/>
                    <a:pt x="4193" y="6852"/>
                  </a:cubicBezTo>
                  <a:cubicBezTo>
                    <a:pt x="4238" y="6852"/>
                    <a:pt x="4282" y="6874"/>
                    <a:pt x="4304" y="6874"/>
                  </a:cubicBezTo>
                  <a:cubicBezTo>
                    <a:pt x="4326" y="6874"/>
                    <a:pt x="4348" y="6874"/>
                    <a:pt x="4370" y="6852"/>
                  </a:cubicBezTo>
                  <a:cubicBezTo>
                    <a:pt x="4370" y="6830"/>
                    <a:pt x="4370" y="6808"/>
                    <a:pt x="4348" y="6808"/>
                  </a:cubicBezTo>
                  <a:cubicBezTo>
                    <a:pt x="4326" y="6764"/>
                    <a:pt x="4326" y="6720"/>
                    <a:pt x="4370" y="6675"/>
                  </a:cubicBezTo>
                  <a:cubicBezTo>
                    <a:pt x="4414" y="6631"/>
                    <a:pt x="4436" y="6587"/>
                    <a:pt x="4480" y="6565"/>
                  </a:cubicBezTo>
                  <a:cubicBezTo>
                    <a:pt x="4480" y="6499"/>
                    <a:pt x="4458" y="6455"/>
                    <a:pt x="4414" y="6411"/>
                  </a:cubicBezTo>
                  <a:cubicBezTo>
                    <a:pt x="4392" y="6366"/>
                    <a:pt x="4392" y="6300"/>
                    <a:pt x="4392" y="6256"/>
                  </a:cubicBezTo>
                  <a:lnTo>
                    <a:pt x="4392" y="6256"/>
                  </a:lnTo>
                  <a:cubicBezTo>
                    <a:pt x="4453" y="6293"/>
                    <a:pt x="4480" y="6309"/>
                    <a:pt x="4503" y="6309"/>
                  </a:cubicBezTo>
                  <a:cubicBezTo>
                    <a:pt x="4522" y="6309"/>
                    <a:pt x="4539" y="6298"/>
                    <a:pt x="4569" y="6278"/>
                  </a:cubicBezTo>
                  <a:cubicBezTo>
                    <a:pt x="4547" y="6256"/>
                    <a:pt x="4524" y="6212"/>
                    <a:pt x="4502" y="6190"/>
                  </a:cubicBezTo>
                  <a:cubicBezTo>
                    <a:pt x="4524" y="6146"/>
                    <a:pt x="4547" y="6102"/>
                    <a:pt x="4591" y="6057"/>
                  </a:cubicBezTo>
                  <a:cubicBezTo>
                    <a:pt x="4635" y="5991"/>
                    <a:pt x="4635" y="5969"/>
                    <a:pt x="4547" y="5925"/>
                  </a:cubicBezTo>
                  <a:cubicBezTo>
                    <a:pt x="4524" y="5925"/>
                    <a:pt x="4524" y="5925"/>
                    <a:pt x="4502" y="5903"/>
                  </a:cubicBezTo>
                  <a:cubicBezTo>
                    <a:pt x="4547" y="5859"/>
                    <a:pt x="4591" y="5837"/>
                    <a:pt x="4635" y="5793"/>
                  </a:cubicBezTo>
                  <a:cubicBezTo>
                    <a:pt x="4657" y="5748"/>
                    <a:pt x="4679" y="5682"/>
                    <a:pt x="4701" y="5638"/>
                  </a:cubicBezTo>
                  <a:cubicBezTo>
                    <a:pt x="4767" y="5616"/>
                    <a:pt x="4789" y="5550"/>
                    <a:pt x="4811" y="5484"/>
                  </a:cubicBezTo>
                  <a:cubicBezTo>
                    <a:pt x="4821" y="5480"/>
                    <a:pt x="4831" y="5479"/>
                    <a:pt x="4840" y="5479"/>
                  </a:cubicBezTo>
                  <a:cubicBezTo>
                    <a:pt x="4875" y="5479"/>
                    <a:pt x="4902" y="5499"/>
                    <a:pt x="4922" y="5499"/>
                  </a:cubicBezTo>
                  <a:cubicBezTo>
                    <a:pt x="4931" y="5499"/>
                    <a:pt x="4938" y="5495"/>
                    <a:pt x="4944" y="5484"/>
                  </a:cubicBezTo>
                  <a:cubicBezTo>
                    <a:pt x="4944" y="5462"/>
                    <a:pt x="4944" y="5462"/>
                    <a:pt x="4944" y="5462"/>
                  </a:cubicBezTo>
                  <a:cubicBezTo>
                    <a:pt x="4944" y="5440"/>
                    <a:pt x="4944" y="5440"/>
                    <a:pt x="4944" y="5440"/>
                  </a:cubicBezTo>
                  <a:cubicBezTo>
                    <a:pt x="4878" y="5373"/>
                    <a:pt x="4878" y="5307"/>
                    <a:pt x="4944" y="5241"/>
                  </a:cubicBezTo>
                  <a:cubicBezTo>
                    <a:pt x="4988" y="5197"/>
                    <a:pt x="4988" y="5175"/>
                    <a:pt x="4988" y="5108"/>
                  </a:cubicBezTo>
                  <a:cubicBezTo>
                    <a:pt x="4966" y="5042"/>
                    <a:pt x="4944" y="4976"/>
                    <a:pt x="4966" y="4910"/>
                  </a:cubicBezTo>
                  <a:cubicBezTo>
                    <a:pt x="4966" y="4844"/>
                    <a:pt x="5010" y="4755"/>
                    <a:pt x="5054" y="4711"/>
                  </a:cubicBezTo>
                  <a:cubicBezTo>
                    <a:pt x="5098" y="4667"/>
                    <a:pt x="5098" y="4623"/>
                    <a:pt x="5098" y="4579"/>
                  </a:cubicBezTo>
                  <a:cubicBezTo>
                    <a:pt x="5076" y="4468"/>
                    <a:pt x="5142" y="4402"/>
                    <a:pt x="5253" y="4402"/>
                  </a:cubicBezTo>
                  <a:lnTo>
                    <a:pt x="5319" y="4402"/>
                  </a:lnTo>
                  <a:cubicBezTo>
                    <a:pt x="5341" y="4402"/>
                    <a:pt x="5363" y="4380"/>
                    <a:pt x="5385" y="4380"/>
                  </a:cubicBezTo>
                  <a:cubicBezTo>
                    <a:pt x="5473" y="4292"/>
                    <a:pt x="5518" y="4226"/>
                    <a:pt x="5473" y="4115"/>
                  </a:cubicBezTo>
                  <a:cubicBezTo>
                    <a:pt x="5451" y="4093"/>
                    <a:pt x="5451" y="4093"/>
                    <a:pt x="5451" y="4071"/>
                  </a:cubicBezTo>
                  <a:cubicBezTo>
                    <a:pt x="5451" y="4049"/>
                    <a:pt x="5451" y="4027"/>
                    <a:pt x="5496" y="4005"/>
                  </a:cubicBezTo>
                  <a:cubicBezTo>
                    <a:pt x="5518" y="4005"/>
                    <a:pt x="5562" y="4005"/>
                    <a:pt x="5584" y="3983"/>
                  </a:cubicBezTo>
                  <a:cubicBezTo>
                    <a:pt x="5628" y="3895"/>
                    <a:pt x="5672" y="3784"/>
                    <a:pt x="5716" y="3696"/>
                  </a:cubicBezTo>
                  <a:cubicBezTo>
                    <a:pt x="5738" y="3674"/>
                    <a:pt x="5760" y="3652"/>
                    <a:pt x="5782" y="3630"/>
                  </a:cubicBezTo>
                  <a:lnTo>
                    <a:pt x="5871" y="3630"/>
                  </a:lnTo>
                  <a:cubicBezTo>
                    <a:pt x="5893" y="3652"/>
                    <a:pt x="5893" y="3674"/>
                    <a:pt x="5915" y="3696"/>
                  </a:cubicBezTo>
                  <a:cubicBezTo>
                    <a:pt x="5915" y="3712"/>
                    <a:pt x="5926" y="3727"/>
                    <a:pt x="5940" y="3727"/>
                  </a:cubicBezTo>
                  <a:cubicBezTo>
                    <a:pt x="5946" y="3727"/>
                    <a:pt x="5953" y="3725"/>
                    <a:pt x="5959" y="3718"/>
                  </a:cubicBezTo>
                  <a:cubicBezTo>
                    <a:pt x="5981" y="3718"/>
                    <a:pt x="6003" y="3696"/>
                    <a:pt x="6025" y="3674"/>
                  </a:cubicBezTo>
                  <a:cubicBezTo>
                    <a:pt x="6025" y="3652"/>
                    <a:pt x="6025" y="3608"/>
                    <a:pt x="6025" y="3586"/>
                  </a:cubicBezTo>
                  <a:cubicBezTo>
                    <a:pt x="6042" y="3536"/>
                    <a:pt x="6071" y="3511"/>
                    <a:pt x="6112" y="3511"/>
                  </a:cubicBezTo>
                  <a:cubicBezTo>
                    <a:pt x="6126" y="3511"/>
                    <a:pt x="6141" y="3514"/>
                    <a:pt x="6158" y="3519"/>
                  </a:cubicBezTo>
                  <a:cubicBezTo>
                    <a:pt x="6202" y="3542"/>
                    <a:pt x="6224" y="3542"/>
                    <a:pt x="6268" y="3564"/>
                  </a:cubicBezTo>
                  <a:cubicBezTo>
                    <a:pt x="6290" y="3453"/>
                    <a:pt x="6180" y="3475"/>
                    <a:pt x="6158" y="3431"/>
                  </a:cubicBezTo>
                  <a:cubicBezTo>
                    <a:pt x="6158" y="3343"/>
                    <a:pt x="6158" y="3343"/>
                    <a:pt x="6202" y="3299"/>
                  </a:cubicBezTo>
                  <a:lnTo>
                    <a:pt x="6290" y="3299"/>
                  </a:lnTo>
                  <a:cubicBezTo>
                    <a:pt x="6290" y="3277"/>
                    <a:pt x="6290" y="3255"/>
                    <a:pt x="6290" y="3255"/>
                  </a:cubicBezTo>
                  <a:cubicBezTo>
                    <a:pt x="6268" y="3233"/>
                    <a:pt x="6246" y="3210"/>
                    <a:pt x="6224" y="3210"/>
                  </a:cubicBezTo>
                  <a:cubicBezTo>
                    <a:pt x="6180" y="3144"/>
                    <a:pt x="6180" y="3100"/>
                    <a:pt x="6224" y="3034"/>
                  </a:cubicBezTo>
                  <a:cubicBezTo>
                    <a:pt x="6248" y="2997"/>
                    <a:pt x="6266" y="2981"/>
                    <a:pt x="6291" y="2981"/>
                  </a:cubicBezTo>
                  <a:cubicBezTo>
                    <a:pt x="6312" y="2981"/>
                    <a:pt x="6339" y="2992"/>
                    <a:pt x="6378" y="3012"/>
                  </a:cubicBezTo>
                  <a:cubicBezTo>
                    <a:pt x="6378" y="3012"/>
                    <a:pt x="6378" y="3012"/>
                    <a:pt x="6400" y="3034"/>
                  </a:cubicBezTo>
                  <a:cubicBezTo>
                    <a:pt x="6422" y="2990"/>
                    <a:pt x="6422" y="2946"/>
                    <a:pt x="6422" y="2902"/>
                  </a:cubicBezTo>
                  <a:cubicBezTo>
                    <a:pt x="6400" y="2857"/>
                    <a:pt x="6378" y="2835"/>
                    <a:pt x="6422" y="2791"/>
                  </a:cubicBezTo>
                  <a:cubicBezTo>
                    <a:pt x="6467" y="2769"/>
                    <a:pt x="6400" y="2725"/>
                    <a:pt x="6422" y="2703"/>
                  </a:cubicBezTo>
                  <a:cubicBezTo>
                    <a:pt x="6445" y="2637"/>
                    <a:pt x="6422" y="2593"/>
                    <a:pt x="6445" y="2526"/>
                  </a:cubicBezTo>
                  <a:cubicBezTo>
                    <a:pt x="6533" y="2460"/>
                    <a:pt x="6555" y="2460"/>
                    <a:pt x="6577" y="2372"/>
                  </a:cubicBezTo>
                  <a:cubicBezTo>
                    <a:pt x="6599" y="2328"/>
                    <a:pt x="6621" y="2284"/>
                    <a:pt x="6665" y="2262"/>
                  </a:cubicBezTo>
                  <a:cubicBezTo>
                    <a:pt x="6687" y="2239"/>
                    <a:pt x="6709" y="2239"/>
                    <a:pt x="6709" y="2217"/>
                  </a:cubicBezTo>
                  <a:cubicBezTo>
                    <a:pt x="6798" y="2151"/>
                    <a:pt x="6798" y="2129"/>
                    <a:pt x="6754" y="2041"/>
                  </a:cubicBezTo>
                  <a:cubicBezTo>
                    <a:pt x="6709" y="1953"/>
                    <a:pt x="6665" y="1886"/>
                    <a:pt x="6643" y="1798"/>
                  </a:cubicBezTo>
                  <a:cubicBezTo>
                    <a:pt x="6643" y="1732"/>
                    <a:pt x="6621" y="1666"/>
                    <a:pt x="6577" y="1621"/>
                  </a:cubicBezTo>
                  <a:cubicBezTo>
                    <a:pt x="6533" y="1555"/>
                    <a:pt x="6533" y="1511"/>
                    <a:pt x="6577" y="1445"/>
                  </a:cubicBezTo>
                  <a:cubicBezTo>
                    <a:pt x="6599" y="1423"/>
                    <a:pt x="6776" y="1224"/>
                    <a:pt x="6820" y="1180"/>
                  </a:cubicBezTo>
                  <a:lnTo>
                    <a:pt x="6842" y="1180"/>
                  </a:lnTo>
                  <a:cubicBezTo>
                    <a:pt x="6908" y="1114"/>
                    <a:pt x="6930" y="1048"/>
                    <a:pt x="6886" y="959"/>
                  </a:cubicBezTo>
                  <a:cubicBezTo>
                    <a:pt x="6864" y="937"/>
                    <a:pt x="6842" y="915"/>
                    <a:pt x="6842" y="893"/>
                  </a:cubicBezTo>
                  <a:cubicBezTo>
                    <a:pt x="6798" y="849"/>
                    <a:pt x="6798" y="805"/>
                    <a:pt x="6820" y="761"/>
                  </a:cubicBezTo>
                  <a:cubicBezTo>
                    <a:pt x="6842" y="739"/>
                    <a:pt x="6842" y="717"/>
                    <a:pt x="6842" y="695"/>
                  </a:cubicBezTo>
                  <a:cubicBezTo>
                    <a:pt x="6864" y="673"/>
                    <a:pt x="6864" y="650"/>
                    <a:pt x="6842" y="628"/>
                  </a:cubicBezTo>
                  <a:cubicBezTo>
                    <a:pt x="6798" y="540"/>
                    <a:pt x="6754" y="430"/>
                    <a:pt x="6599" y="408"/>
                  </a:cubicBezTo>
                  <a:cubicBezTo>
                    <a:pt x="6511" y="386"/>
                    <a:pt x="6445" y="341"/>
                    <a:pt x="6378" y="275"/>
                  </a:cubicBezTo>
                  <a:cubicBezTo>
                    <a:pt x="6356" y="253"/>
                    <a:pt x="6312" y="231"/>
                    <a:pt x="6290" y="209"/>
                  </a:cubicBezTo>
                  <a:cubicBezTo>
                    <a:pt x="6224" y="165"/>
                    <a:pt x="6136" y="143"/>
                    <a:pt x="6047" y="143"/>
                  </a:cubicBezTo>
                  <a:cubicBezTo>
                    <a:pt x="6025" y="143"/>
                    <a:pt x="5981" y="121"/>
                    <a:pt x="5937" y="121"/>
                  </a:cubicBezTo>
                  <a:cubicBezTo>
                    <a:pt x="5915" y="121"/>
                    <a:pt x="5893" y="99"/>
                    <a:pt x="5871" y="99"/>
                  </a:cubicBezTo>
                  <a:cubicBezTo>
                    <a:pt x="5782" y="77"/>
                    <a:pt x="5716" y="55"/>
                    <a:pt x="5650" y="10"/>
                  </a:cubicBezTo>
                  <a:cubicBezTo>
                    <a:pt x="5635" y="3"/>
                    <a:pt x="5623" y="1"/>
                    <a:pt x="5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970575" y="822550"/>
              <a:ext cx="172700" cy="273550"/>
            </a:xfrm>
            <a:custGeom>
              <a:avLst/>
              <a:gdLst/>
              <a:ahLst/>
              <a:cxnLst/>
              <a:rect l="l" t="t" r="r" b="b"/>
              <a:pathLst>
                <a:path w="6908" h="10942" extrusionOk="0">
                  <a:moveTo>
                    <a:pt x="5344" y="4193"/>
                  </a:moveTo>
                  <a:cubicBezTo>
                    <a:pt x="5357" y="4193"/>
                    <a:pt x="5374" y="4199"/>
                    <a:pt x="5385" y="4210"/>
                  </a:cubicBezTo>
                  <a:cubicBezTo>
                    <a:pt x="5385" y="4232"/>
                    <a:pt x="5385" y="4254"/>
                    <a:pt x="5385" y="4276"/>
                  </a:cubicBezTo>
                  <a:lnTo>
                    <a:pt x="5319" y="4276"/>
                  </a:lnTo>
                  <a:cubicBezTo>
                    <a:pt x="5297" y="4276"/>
                    <a:pt x="5297" y="4232"/>
                    <a:pt x="5319" y="4210"/>
                  </a:cubicBezTo>
                  <a:cubicBezTo>
                    <a:pt x="5319" y="4199"/>
                    <a:pt x="5330" y="4193"/>
                    <a:pt x="5344" y="4193"/>
                  </a:cubicBezTo>
                  <a:close/>
                  <a:moveTo>
                    <a:pt x="4767" y="4872"/>
                  </a:moveTo>
                  <a:cubicBezTo>
                    <a:pt x="4789" y="4872"/>
                    <a:pt x="4811" y="4894"/>
                    <a:pt x="4833" y="4894"/>
                  </a:cubicBezTo>
                  <a:cubicBezTo>
                    <a:pt x="4833" y="4916"/>
                    <a:pt x="4833" y="4916"/>
                    <a:pt x="4855" y="4938"/>
                  </a:cubicBezTo>
                  <a:cubicBezTo>
                    <a:pt x="4855" y="4960"/>
                    <a:pt x="4877" y="5004"/>
                    <a:pt x="4855" y="5026"/>
                  </a:cubicBezTo>
                  <a:cubicBezTo>
                    <a:pt x="4833" y="5026"/>
                    <a:pt x="4789" y="5004"/>
                    <a:pt x="4767" y="5004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23" y="4916"/>
                    <a:pt x="4745" y="4894"/>
                    <a:pt x="4767" y="4872"/>
                  </a:cubicBezTo>
                  <a:close/>
                  <a:moveTo>
                    <a:pt x="4792" y="5172"/>
                  </a:moveTo>
                  <a:cubicBezTo>
                    <a:pt x="4798" y="5172"/>
                    <a:pt x="4805" y="5174"/>
                    <a:pt x="4811" y="5181"/>
                  </a:cubicBezTo>
                  <a:cubicBezTo>
                    <a:pt x="4833" y="5181"/>
                    <a:pt x="4855" y="5203"/>
                    <a:pt x="4855" y="5247"/>
                  </a:cubicBezTo>
                  <a:cubicBezTo>
                    <a:pt x="4833" y="5269"/>
                    <a:pt x="4811" y="5291"/>
                    <a:pt x="4767" y="5291"/>
                  </a:cubicBezTo>
                  <a:cubicBezTo>
                    <a:pt x="4767" y="5269"/>
                    <a:pt x="4767" y="5269"/>
                    <a:pt x="4767" y="5269"/>
                  </a:cubicBezTo>
                  <a:cubicBezTo>
                    <a:pt x="4745" y="5269"/>
                    <a:pt x="4745" y="5269"/>
                    <a:pt x="4745" y="5247"/>
                  </a:cubicBezTo>
                  <a:cubicBezTo>
                    <a:pt x="4745" y="5247"/>
                    <a:pt x="4745" y="5225"/>
                    <a:pt x="4745" y="5203"/>
                  </a:cubicBezTo>
                  <a:cubicBezTo>
                    <a:pt x="4761" y="5187"/>
                    <a:pt x="4776" y="5172"/>
                    <a:pt x="4792" y="5172"/>
                  </a:cubicBezTo>
                  <a:close/>
                  <a:moveTo>
                    <a:pt x="5584" y="0"/>
                  </a:moveTo>
                  <a:cubicBezTo>
                    <a:pt x="5567" y="0"/>
                    <a:pt x="5551" y="6"/>
                    <a:pt x="5540" y="17"/>
                  </a:cubicBezTo>
                  <a:cubicBezTo>
                    <a:pt x="5517" y="17"/>
                    <a:pt x="5495" y="39"/>
                    <a:pt x="5473" y="39"/>
                  </a:cubicBezTo>
                  <a:cubicBezTo>
                    <a:pt x="5385" y="61"/>
                    <a:pt x="5319" y="127"/>
                    <a:pt x="5297" y="215"/>
                  </a:cubicBezTo>
                  <a:cubicBezTo>
                    <a:pt x="5297" y="237"/>
                    <a:pt x="5275" y="259"/>
                    <a:pt x="5253" y="282"/>
                  </a:cubicBezTo>
                  <a:lnTo>
                    <a:pt x="5164" y="282"/>
                  </a:lnTo>
                  <a:cubicBezTo>
                    <a:pt x="5098" y="326"/>
                    <a:pt x="5054" y="392"/>
                    <a:pt x="5010" y="458"/>
                  </a:cubicBezTo>
                  <a:cubicBezTo>
                    <a:pt x="4966" y="546"/>
                    <a:pt x="4944" y="635"/>
                    <a:pt x="4966" y="723"/>
                  </a:cubicBezTo>
                  <a:cubicBezTo>
                    <a:pt x="5010" y="833"/>
                    <a:pt x="4966" y="877"/>
                    <a:pt x="4855" y="899"/>
                  </a:cubicBezTo>
                  <a:cubicBezTo>
                    <a:pt x="4826" y="907"/>
                    <a:pt x="4797" y="912"/>
                    <a:pt x="4768" y="912"/>
                  </a:cubicBezTo>
                  <a:cubicBezTo>
                    <a:pt x="4711" y="912"/>
                    <a:pt x="4657" y="892"/>
                    <a:pt x="4613" y="833"/>
                  </a:cubicBezTo>
                  <a:lnTo>
                    <a:pt x="4524" y="833"/>
                  </a:lnTo>
                  <a:cubicBezTo>
                    <a:pt x="4524" y="877"/>
                    <a:pt x="4524" y="922"/>
                    <a:pt x="4502" y="966"/>
                  </a:cubicBezTo>
                  <a:cubicBezTo>
                    <a:pt x="4458" y="988"/>
                    <a:pt x="4414" y="988"/>
                    <a:pt x="4370" y="988"/>
                  </a:cubicBezTo>
                  <a:cubicBezTo>
                    <a:pt x="4326" y="1010"/>
                    <a:pt x="4304" y="1032"/>
                    <a:pt x="4304" y="1076"/>
                  </a:cubicBezTo>
                  <a:cubicBezTo>
                    <a:pt x="4304" y="1120"/>
                    <a:pt x="4304" y="1164"/>
                    <a:pt x="4304" y="1208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59" y="1341"/>
                    <a:pt x="4259" y="1363"/>
                    <a:pt x="4237" y="1385"/>
                  </a:cubicBezTo>
                  <a:cubicBezTo>
                    <a:pt x="4259" y="1407"/>
                    <a:pt x="4282" y="1429"/>
                    <a:pt x="4304" y="1429"/>
                  </a:cubicBezTo>
                  <a:cubicBezTo>
                    <a:pt x="4326" y="1473"/>
                    <a:pt x="4326" y="1495"/>
                    <a:pt x="4282" y="1517"/>
                  </a:cubicBezTo>
                  <a:cubicBezTo>
                    <a:pt x="4282" y="1539"/>
                    <a:pt x="4259" y="1539"/>
                    <a:pt x="4237" y="1562"/>
                  </a:cubicBezTo>
                  <a:cubicBezTo>
                    <a:pt x="4259" y="1628"/>
                    <a:pt x="4282" y="1694"/>
                    <a:pt x="4282" y="1760"/>
                  </a:cubicBezTo>
                  <a:cubicBezTo>
                    <a:pt x="4282" y="1810"/>
                    <a:pt x="4257" y="1835"/>
                    <a:pt x="4216" y="1835"/>
                  </a:cubicBezTo>
                  <a:cubicBezTo>
                    <a:pt x="4203" y="1835"/>
                    <a:pt x="4188" y="1832"/>
                    <a:pt x="4171" y="1826"/>
                  </a:cubicBezTo>
                  <a:cubicBezTo>
                    <a:pt x="4156" y="1811"/>
                    <a:pt x="4140" y="1795"/>
                    <a:pt x="4124" y="1795"/>
                  </a:cubicBezTo>
                  <a:cubicBezTo>
                    <a:pt x="4118" y="1795"/>
                    <a:pt x="4111" y="1798"/>
                    <a:pt x="4105" y="1804"/>
                  </a:cubicBezTo>
                  <a:cubicBezTo>
                    <a:pt x="4105" y="1848"/>
                    <a:pt x="4105" y="1893"/>
                    <a:pt x="4105" y="1937"/>
                  </a:cubicBezTo>
                  <a:cubicBezTo>
                    <a:pt x="4083" y="2025"/>
                    <a:pt x="4105" y="2069"/>
                    <a:pt x="4171" y="2113"/>
                  </a:cubicBezTo>
                  <a:cubicBezTo>
                    <a:pt x="4193" y="2157"/>
                    <a:pt x="4215" y="2179"/>
                    <a:pt x="4259" y="2202"/>
                  </a:cubicBezTo>
                  <a:cubicBezTo>
                    <a:pt x="4259" y="2224"/>
                    <a:pt x="4282" y="2246"/>
                    <a:pt x="4304" y="2246"/>
                  </a:cubicBezTo>
                  <a:cubicBezTo>
                    <a:pt x="4259" y="2312"/>
                    <a:pt x="4237" y="2378"/>
                    <a:pt x="4215" y="2444"/>
                  </a:cubicBezTo>
                  <a:cubicBezTo>
                    <a:pt x="4105" y="2444"/>
                    <a:pt x="4127" y="2334"/>
                    <a:pt x="4061" y="2290"/>
                  </a:cubicBezTo>
                  <a:lnTo>
                    <a:pt x="4061" y="2290"/>
                  </a:lnTo>
                  <a:cubicBezTo>
                    <a:pt x="4017" y="2356"/>
                    <a:pt x="4083" y="2422"/>
                    <a:pt x="4083" y="2488"/>
                  </a:cubicBezTo>
                  <a:cubicBezTo>
                    <a:pt x="3928" y="2555"/>
                    <a:pt x="3774" y="2533"/>
                    <a:pt x="3597" y="2577"/>
                  </a:cubicBezTo>
                  <a:cubicBezTo>
                    <a:pt x="3597" y="2599"/>
                    <a:pt x="3597" y="2621"/>
                    <a:pt x="3597" y="2665"/>
                  </a:cubicBezTo>
                  <a:cubicBezTo>
                    <a:pt x="3572" y="2652"/>
                    <a:pt x="3539" y="2625"/>
                    <a:pt x="3508" y="2625"/>
                  </a:cubicBezTo>
                  <a:cubicBezTo>
                    <a:pt x="3485" y="2625"/>
                    <a:pt x="3462" y="2640"/>
                    <a:pt x="3443" y="2687"/>
                  </a:cubicBezTo>
                  <a:cubicBezTo>
                    <a:pt x="3465" y="2687"/>
                    <a:pt x="3465" y="2709"/>
                    <a:pt x="3487" y="2731"/>
                  </a:cubicBezTo>
                  <a:cubicBezTo>
                    <a:pt x="3531" y="2753"/>
                    <a:pt x="3531" y="2797"/>
                    <a:pt x="3531" y="2842"/>
                  </a:cubicBezTo>
                  <a:cubicBezTo>
                    <a:pt x="3509" y="2974"/>
                    <a:pt x="3509" y="3084"/>
                    <a:pt x="3487" y="3217"/>
                  </a:cubicBezTo>
                  <a:cubicBezTo>
                    <a:pt x="3487" y="3239"/>
                    <a:pt x="3487" y="3283"/>
                    <a:pt x="3443" y="3283"/>
                  </a:cubicBezTo>
                  <a:cubicBezTo>
                    <a:pt x="3421" y="3283"/>
                    <a:pt x="3377" y="3283"/>
                    <a:pt x="3355" y="3305"/>
                  </a:cubicBezTo>
                  <a:cubicBezTo>
                    <a:pt x="3325" y="3312"/>
                    <a:pt x="3296" y="3317"/>
                    <a:pt x="3267" y="3317"/>
                  </a:cubicBezTo>
                  <a:cubicBezTo>
                    <a:pt x="3210" y="3317"/>
                    <a:pt x="3156" y="3298"/>
                    <a:pt x="3112" y="3239"/>
                  </a:cubicBezTo>
                  <a:cubicBezTo>
                    <a:pt x="3112" y="3239"/>
                    <a:pt x="3102" y="3229"/>
                    <a:pt x="3089" y="3229"/>
                  </a:cubicBezTo>
                  <a:cubicBezTo>
                    <a:pt x="3082" y="3229"/>
                    <a:pt x="3075" y="3231"/>
                    <a:pt x="3068" y="3239"/>
                  </a:cubicBezTo>
                  <a:cubicBezTo>
                    <a:pt x="3068" y="3239"/>
                    <a:pt x="3068" y="3261"/>
                    <a:pt x="3090" y="3283"/>
                  </a:cubicBezTo>
                  <a:cubicBezTo>
                    <a:pt x="3112" y="3305"/>
                    <a:pt x="3134" y="3327"/>
                    <a:pt x="3156" y="3349"/>
                  </a:cubicBezTo>
                  <a:cubicBezTo>
                    <a:pt x="3222" y="3437"/>
                    <a:pt x="3200" y="3504"/>
                    <a:pt x="3112" y="3548"/>
                  </a:cubicBezTo>
                  <a:cubicBezTo>
                    <a:pt x="3068" y="3570"/>
                    <a:pt x="3024" y="3592"/>
                    <a:pt x="2979" y="3636"/>
                  </a:cubicBezTo>
                  <a:cubicBezTo>
                    <a:pt x="2957" y="3636"/>
                    <a:pt x="2913" y="3658"/>
                    <a:pt x="2913" y="3680"/>
                  </a:cubicBezTo>
                  <a:cubicBezTo>
                    <a:pt x="2869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15" y="4100"/>
                    <a:pt x="2737" y="4166"/>
                    <a:pt x="2759" y="4232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781" y="4386"/>
                    <a:pt x="2803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7"/>
                    <a:pt x="2781" y="4740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0" y="4872"/>
                    <a:pt x="2670" y="4938"/>
                    <a:pt x="2604" y="4982"/>
                  </a:cubicBezTo>
                  <a:cubicBezTo>
                    <a:pt x="2582" y="5004"/>
                    <a:pt x="2538" y="5004"/>
                    <a:pt x="2494" y="5004"/>
                  </a:cubicBezTo>
                  <a:cubicBezTo>
                    <a:pt x="2516" y="5049"/>
                    <a:pt x="2516" y="5071"/>
                    <a:pt x="2538" y="5093"/>
                  </a:cubicBezTo>
                  <a:cubicBezTo>
                    <a:pt x="2648" y="5159"/>
                    <a:pt x="2693" y="5291"/>
                    <a:pt x="2803" y="5380"/>
                  </a:cubicBezTo>
                  <a:cubicBezTo>
                    <a:pt x="2847" y="5402"/>
                    <a:pt x="2825" y="5468"/>
                    <a:pt x="2781" y="5468"/>
                  </a:cubicBezTo>
                  <a:cubicBezTo>
                    <a:pt x="2737" y="5468"/>
                    <a:pt x="2693" y="5490"/>
                    <a:pt x="2648" y="5534"/>
                  </a:cubicBezTo>
                  <a:cubicBezTo>
                    <a:pt x="2648" y="5534"/>
                    <a:pt x="2626" y="5556"/>
                    <a:pt x="2626" y="5556"/>
                  </a:cubicBezTo>
                  <a:cubicBezTo>
                    <a:pt x="2538" y="5578"/>
                    <a:pt x="2516" y="5644"/>
                    <a:pt x="2494" y="5711"/>
                  </a:cubicBezTo>
                  <a:cubicBezTo>
                    <a:pt x="2494" y="5755"/>
                    <a:pt x="2472" y="5777"/>
                    <a:pt x="2450" y="5799"/>
                  </a:cubicBezTo>
                  <a:cubicBezTo>
                    <a:pt x="2437" y="5825"/>
                    <a:pt x="2424" y="5835"/>
                    <a:pt x="2407" y="5835"/>
                  </a:cubicBezTo>
                  <a:cubicBezTo>
                    <a:pt x="2394" y="5835"/>
                    <a:pt x="2380" y="5830"/>
                    <a:pt x="2362" y="5821"/>
                  </a:cubicBezTo>
                  <a:cubicBezTo>
                    <a:pt x="2339" y="5821"/>
                    <a:pt x="2317" y="5799"/>
                    <a:pt x="2295" y="5799"/>
                  </a:cubicBezTo>
                  <a:cubicBezTo>
                    <a:pt x="2284" y="5788"/>
                    <a:pt x="2273" y="5782"/>
                    <a:pt x="2262" y="5782"/>
                  </a:cubicBezTo>
                  <a:cubicBezTo>
                    <a:pt x="2251" y="5782"/>
                    <a:pt x="2240" y="5788"/>
                    <a:pt x="2229" y="5799"/>
                  </a:cubicBezTo>
                  <a:cubicBezTo>
                    <a:pt x="2251" y="5821"/>
                    <a:pt x="2273" y="5843"/>
                    <a:pt x="2273" y="5887"/>
                  </a:cubicBezTo>
                  <a:cubicBezTo>
                    <a:pt x="2295" y="5909"/>
                    <a:pt x="2295" y="5931"/>
                    <a:pt x="2317" y="5975"/>
                  </a:cubicBezTo>
                  <a:cubicBezTo>
                    <a:pt x="2336" y="6033"/>
                    <a:pt x="2289" y="6090"/>
                    <a:pt x="2233" y="6090"/>
                  </a:cubicBezTo>
                  <a:cubicBezTo>
                    <a:pt x="2225" y="6090"/>
                    <a:pt x="2216" y="6089"/>
                    <a:pt x="2207" y="6086"/>
                  </a:cubicBezTo>
                  <a:cubicBezTo>
                    <a:pt x="2119" y="6064"/>
                    <a:pt x="2030" y="6064"/>
                    <a:pt x="1942" y="6064"/>
                  </a:cubicBezTo>
                  <a:cubicBezTo>
                    <a:pt x="1883" y="6123"/>
                    <a:pt x="1824" y="6162"/>
                    <a:pt x="1759" y="6162"/>
                  </a:cubicBezTo>
                  <a:cubicBezTo>
                    <a:pt x="1726" y="6162"/>
                    <a:pt x="1692" y="6152"/>
                    <a:pt x="1655" y="6130"/>
                  </a:cubicBezTo>
                  <a:cubicBezTo>
                    <a:pt x="1655" y="6174"/>
                    <a:pt x="1655" y="6196"/>
                    <a:pt x="1655" y="6218"/>
                  </a:cubicBezTo>
                  <a:cubicBezTo>
                    <a:pt x="1589" y="6306"/>
                    <a:pt x="1523" y="6395"/>
                    <a:pt x="1457" y="6461"/>
                  </a:cubicBezTo>
                  <a:cubicBezTo>
                    <a:pt x="1424" y="6493"/>
                    <a:pt x="1380" y="6514"/>
                    <a:pt x="1342" y="6514"/>
                  </a:cubicBezTo>
                  <a:cubicBezTo>
                    <a:pt x="1327" y="6514"/>
                    <a:pt x="1314" y="6511"/>
                    <a:pt x="1302" y="6505"/>
                  </a:cubicBezTo>
                  <a:cubicBezTo>
                    <a:pt x="1280" y="6483"/>
                    <a:pt x="1280" y="6483"/>
                    <a:pt x="1258" y="6483"/>
                  </a:cubicBezTo>
                  <a:cubicBezTo>
                    <a:pt x="1246" y="6477"/>
                    <a:pt x="1236" y="6474"/>
                    <a:pt x="1227" y="6474"/>
                  </a:cubicBezTo>
                  <a:cubicBezTo>
                    <a:pt x="1202" y="6474"/>
                    <a:pt x="1186" y="6495"/>
                    <a:pt x="1170" y="6527"/>
                  </a:cubicBezTo>
                  <a:cubicBezTo>
                    <a:pt x="1148" y="6549"/>
                    <a:pt x="1148" y="6593"/>
                    <a:pt x="1148" y="6615"/>
                  </a:cubicBezTo>
                  <a:cubicBezTo>
                    <a:pt x="1148" y="6660"/>
                    <a:pt x="1170" y="6704"/>
                    <a:pt x="1170" y="6726"/>
                  </a:cubicBezTo>
                  <a:cubicBezTo>
                    <a:pt x="1170" y="6792"/>
                    <a:pt x="1214" y="6836"/>
                    <a:pt x="1258" y="6858"/>
                  </a:cubicBezTo>
                  <a:cubicBezTo>
                    <a:pt x="1280" y="6880"/>
                    <a:pt x="1302" y="6902"/>
                    <a:pt x="1346" y="6924"/>
                  </a:cubicBezTo>
                  <a:cubicBezTo>
                    <a:pt x="1413" y="6991"/>
                    <a:pt x="1413" y="7057"/>
                    <a:pt x="1324" y="7101"/>
                  </a:cubicBezTo>
                  <a:cubicBezTo>
                    <a:pt x="1258" y="7145"/>
                    <a:pt x="1236" y="7189"/>
                    <a:pt x="1258" y="7255"/>
                  </a:cubicBezTo>
                  <a:cubicBezTo>
                    <a:pt x="1258" y="7300"/>
                    <a:pt x="1258" y="7322"/>
                    <a:pt x="1258" y="7366"/>
                  </a:cubicBezTo>
                  <a:cubicBezTo>
                    <a:pt x="1258" y="7388"/>
                    <a:pt x="1258" y="7432"/>
                    <a:pt x="1280" y="7454"/>
                  </a:cubicBezTo>
                  <a:cubicBezTo>
                    <a:pt x="1302" y="7520"/>
                    <a:pt x="1324" y="7587"/>
                    <a:pt x="1368" y="7653"/>
                  </a:cubicBezTo>
                  <a:cubicBezTo>
                    <a:pt x="1413" y="7719"/>
                    <a:pt x="1413" y="7785"/>
                    <a:pt x="1368" y="7851"/>
                  </a:cubicBezTo>
                  <a:cubicBezTo>
                    <a:pt x="1346" y="7895"/>
                    <a:pt x="1302" y="7940"/>
                    <a:pt x="1258" y="7962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14" y="8116"/>
                    <a:pt x="1192" y="8138"/>
                    <a:pt x="1170" y="8138"/>
                  </a:cubicBezTo>
                  <a:cubicBezTo>
                    <a:pt x="1170" y="8160"/>
                    <a:pt x="1148" y="8182"/>
                    <a:pt x="1126" y="8204"/>
                  </a:cubicBezTo>
                  <a:cubicBezTo>
                    <a:pt x="1148" y="8227"/>
                    <a:pt x="1170" y="8227"/>
                    <a:pt x="1192" y="8249"/>
                  </a:cubicBezTo>
                  <a:cubicBezTo>
                    <a:pt x="1214" y="8271"/>
                    <a:pt x="1236" y="8271"/>
                    <a:pt x="1258" y="8293"/>
                  </a:cubicBezTo>
                  <a:cubicBezTo>
                    <a:pt x="1302" y="8315"/>
                    <a:pt x="1302" y="8359"/>
                    <a:pt x="1258" y="8381"/>
                  </a:cubicBezTo>
                  <a:cubicBezTo>
                    <a:pt x="1192" y="8425"/>
                    <a:pt x="1126" y="8447"/>
                    <a:pt x="1059" y="8491"/>
                  </a:cubicBezTo>
                  <a:cubicBezTo>
                    <a:pt x="1059" y="8536"/>
                    <a:pt x="1037" y="8580"/>
                    <a:pt x="971" y="8580"/>
                  </a:cubicBezTo>
                  <a:cubicBezTo>
                    <a:pt x="905" y="8602"/>
                    <a:pt x="861" y="8624"/>
                    <a:pt x="817" y="8690"/>
                  </a:cubicBezTo>
                  <a:cubicBezTo>
                    <a:pt x="773" y="8734"/>
                    <a:pt x="706" y="8778"/>
                    <a:pt x="640" y="8822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21"/>
                    <a:pt x="486" y="9021"/>
                    <a:pt x="441" y="9021"/>
                  </a:cubicBezTo>
                  <a:cubicBezTo>
                    <a:pt x="397" y="9021"/>
                    <a:pt x="353" y="8999"/>
                    <a:pt x="309" y="8999"/>
                  </a:cubicBezTo>
                  <a:cubicBezTo>
                    <a:pt x="287" y="8999"/>
                    <a:pt x="243" y="8999"/>
                    <a:pt x="221" y="9021"/>
                  </a:cubicBezTo>
                  <a:cubicBezTo>
                    <a:pt x="133" y="9087"/>
                    <a:pt x="66" y="9176"/>
                    <a:pt x="22" y="9286"/>
                  </a:cubicBezTo>
                  <a:cubicBezTo>
                    <a:pt x="0" y="9330"/>
                    <a:pt x="0" y="9374"/>
                    <a:pt x="22" y="9440"/>
                  </a:cubicBezTo>
                  <a:cubicBezTo>
                    <a:pt x="88" y="9529"/>
                    <a:pt x="155" y="9639"/>
                    <a:pt x="221" y="9727"/>
                  </a:cubicBezTo>
                  <a:cubicBezTo>
                    <a:pt x="243" y="9771"/>
                    <a:pt x="265" y="9793"/>
                    <a:pt x="243" y="9838"/>
                  </a:cubicBezTo>
                  <a:cubicBezTo>
                    <a:pt x="221" y="9926"/>
                    <a:pt x="199" y="10014"/>
                    <a:pt x="88" y="10080"/>
                  </a:cubicBezTo>
                  <a:lnTo>
                    <a:pt x="66" y="10080"/>
                  </a:lnTo>
                  <a:cubicBezTo>
                    <a:pt x="22" y="10125"/>
                    <a:pt x="0" y="10191"/>
                    <a:pt x="66" y="10235"/>
                  </a:cubicBezTo>
                  <a:cubicBezTo>
                    <a:pt x="110" y="10301"/>
                    <a:pt x="177" y="10367"/>
                    <a:pt x="265" y="10411"/>
                  </a:cubicBezTo>
                  <a:cubicBezTo>
                    <a:pt x="309" y="10433"/>
                    <a:pt x="353" y="10456"/>
                    <a:pt x="375" y="10500"/>
                  </a:cubicBezTo>
                  <a:cubicBezTo>
                    <a:pt x="397" y="10522"/>
                    <a:pt x="441" y="10566"/>
                    <a:pt x="464" y="10588"/>
                  </a:cubicBezTo>
                  <a:cubicBezTo>
                    <a:pt x="508" y="10676"/>
                    <a:pt x="574" y="10720"/>
                    <a:pt x="662" y="10787"/>
                  </a:cubicBezTo>
                  <a:cubicBezTo>
                    <a:pt x="750" y="10831"/>
                    <a:pt x="839" y="10853"/>
                    <a:pt x="905" y="10941"/>
                  </a:cubicBezTo>
                  <a:cubicBezTo>
                    <a:pt x="927" y="10941"/>
                    <a:pt x="971" y="10919"/>
                    <a:pt x="993" y="10919"/>
                  </a:cubicBezTo>
                  <a:cubicBezTo>
                    <a:pt x="1011" y="10925"/>
                    <a:pt x="1026" y="10928"/>
                    <a:pt x="1038" y="10928"/>
                  </a:cubicBezTo>
                  <a:cubicBezTo>
                    <a:pt x="1073" y="10928"/>
                    <a:pt x="1093" y="10907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0" y="10787"/>
                    <a:pt x="1346" y="10720"/>
                    <a:pt x="1413" y="10676"/>
                  </a:cubicBezTo>
                  <a:cubicBezTo>
                    <a:pt x="1413" y="10654"/>
                    <a:pt x="1413" y="10632"/>
                    <a:pt x="1413" y="10610"/>
                  </a:cubicBezTo>
                  <a:cubicBezTo>
                    <a:pt x="1413" y="10588"/>
                    <a:pt x="1413" y="10566"/>
                    <a:pt x="1413" y="10544"/>
                  </a:cubicBezTo>
                  <a:cubicBezTo>
                    <a:pt x="1435" y="10544"/>
                    <a:pt x="1457" y="10522"/>
                    <a:pt x="1479" y="10522"/>
                  </a:cubicBezTo>
                  <a:cubicBezTo>
                    <a:pt x="1611" y="10500"/>
                    <a:pt x="1633" y="10478"/>
                    <a:pt x="1633" y="10301"/>
                  </a:cubicBezTo>
                  <a:cubicBezTo>
                    <a:pt x="1650" y="10250"/>
                    <a:pt x="1667" y="10199"/>
                    <a:pt x="1715" y="10199"/>
                  </a:cubicBezTo>
                  <a:cubicBezTo>
                    <a:pt x="1729" y="10199"/>
                    <a:pt x="1746" y="10203"/>
                    <a:pt x="1766" y="10213"/>
                  </a:cubicBezTo>
                  <a:lnTo>
                    <a:pt x="1810" y="10213"/>
                  </a:lnTo>
                  <a:cubicBezTo>
                    <a:pt x="1854" y="10213"/>
                    <a:pt x="1876" y="10213"/>
                    <a:pt x="1898" y="10147"/>
                  </a:cubicBezTo>
                  <a:cubicBezTo>
                    <a:pt x="1931" y="10097"/>
                    <a:pt x="1964" y="10072"/>
                    <a:pt x="2016" y="10072"/>
                  </a:cubicBezTo>
                  <a:cubicBezTo>
                    <a:pt x="2033" y="10072"/>
                    <a:pt x="2053" y="10075"/>
                    <a:pt x="2075" y="10080"/>
                  </a:cubicBezTo>
                  <a:cubicBezTo>
                    <a:pt x="2097" y="10080"/>
                    <a:pt x="2097" y="10058"/>
                    <a:pt x="2119" y="10058"/>
                  </a:cubicBezTo>
                  <a:cubicBezTo>
                    <a:pt x="2141" y="10014"/>
                    <a:pt x="2185" y="9992"/>
                    <a:pt x="2185" y="9948"/>
                  </a:cubicBezTo>
                  <a:cubicBezTo>
                    <a:pt x="2207" y="9882"/>
                    <a:pt x="2251" y="9838"/>
                    <a:pt x="2317" y="9838"/>
                  </a:cubicBezTo>
                  <a:cubicBezTo>
                    <a:pt x="2339" y="9816"/>
                    <a:pt x="2362" y="9816"/>
                    <a:pt x="2384" y="9793"/>
                  </a:cubicBezTo>
                  <a:cubicBezTo>
                    <a:pt x="2406" y="9749"/>
                    <a:pt x="2472" y="9727"/>
                    <a:pt x="2516" y="9705"/>
                  </a:cubicBezTo>
                  <a:cubicBezTo>
                    <a:pt x="2582" y="9705"/>
                    <a:pt x="2648" y="9661"/>
                    <a:pt x="2693" y="9595"/>
                  </a:cubicBezTo>
                  <a:cubicBezTo>
                    <a:pt x="2715" y="9551"/>
                    <a:pt x="2759" y="9485"/>
                    <a:pt x="2781" y="9440"/>
                  </a:cubicBezTo>
                  <a:cubicBezTo>
                    <a:pt x="2825" y="9396"/>
                    <a:pt x="2869" y="9330"/>
                    <a:pt x="2935" y="9286"/>
                  </a:cubicBezTo>
                  <a:cubicBezTo>
                    <a:pt x="2979" y="9264"/>
                    <a:pt x="2979" y="9220"/>
                    <a:pt x="3002" y="9176"/>
                  </a:cubicBezTo>
                  <a:cubicBezTo>
                    <a:pt x="3002" y="9087"/>
                    <a:pt x="3024" y="8977"/>
                    <a:pt x="3046" y="8889"/>
                  </a:cubicBezTo>
                  <a:cubicBezTo>
                    <a:pt x="3046" y="8844"/>
                    <a:pt x="3068" y="8800"/>
                    <a:pt x="3112" y="8778"/>
                  </a:cubicBezTo>
                  <a:cubicBezTo>
                    <a:pt x="3121" y="8769"/>
                    <a:pt x="3134" y="8764"/>
                    <a:pt x="3148" y="8764"/>
                  </a:cubicBezTo>
                  <a:cubicBezTo>
                    <a:pt x="3167" y="8764"/>
                    <a:pt x="3187" y="8774"/>
                    <a:pt x="3200" y="8800"/>
                  </a:cubicBezTo>
                  <a:cubicBezTo>
                    <a:pt x="3200" y="8818"/>
                    <a:pt x="3200" y="8851"/>
                    <a:pt x="3224" y="8851"/>
                  </a:cubicBezTo>
                  <a:cubicBezTo>
                    <a:pt x="3229" y="8851"/>
                    <a:pt x="3236" y="8849"/>
                    <a:pt x="3244" y="8844"/>
                  </a:cubicBezTo>
                  <a:cubicBezTo>
                    <a:pt x="3244" y="8822"/>
                    <a:pt x="3266" y="8778"/>
                    <a:pt x="3266" y="8734"/>
                  </a:cubicBezTo>
                  <a:cubicBezTo>
                    <a:pt x="3244" y="8690"/>
                    <a:pt x="3244" y="8668"/>
                    <a:pt x="3222" y="8624"/>
                  </a:cubicBezTo>
                  <a:cubicBezTo>
                    <a:pt x="3200" y="8558"/>
                    <a:pt x="3178" y="8491"/>
                    <a:pt x="3266" y="8425"/>
                  </a:cubicBezTo>
                  <a:cubicBezTo>
                    <a:pt x="3266" y="8425"/>
                    <a:pt x="3266" y="8403"/>
                    <a:pt x="3266" y="8381"/>
                  </a:cubicBezTo>
                  <a:cubicBezTo>
                    <a:pt x="3266" y="8337"/>
                    <a:pt x="3266" y="8315"/>
                    <a:pt x="3266" y="8293"/>
                  </a:cubicBezTo>
                  <a:cubicBezTo>
                    <a:pt x="3244" y="8249"/>
                    <a:pt x="3266" y="8204"/>
                    <a:pt x="3288" y="8182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43" y="7962"/>
                    <a:pt x="3443" y="7962"/>
                    <a:pt x="3465" y="7895"/>
                  </a:cubicBezTo>
                  <a:cubicBezTo>
                    <a:pt x="3465" y="7895"/>
                    <a:pt x="3465" y="7895"/>
                    <a:pt x="3465" y="7873"/>
                  </a:cubicBezTo>
                  <a:cubicBezTo>
                    <a:pt x="3443" y="7895"/>
                    <a:pt x="3421" y="7895"/>
                    <a:pt x="3377" y="7895"/>
                  </a:cubicBezTo>
                  <a:cubicBezTo>
                    <a:pt x="3399" y="7851"/>
                    <a:pt x="3399" y="7851"/>
                    <a:pt x="3421" y="7807"/>
                  </a:cubicBezTo>
                  <a:cubicBezTo>
                    <a:pt x="3465" y="7763"/>
                    <a:pt x="3487" y="7697"/>
                    <a:pt x="3465" y="7653"/>
                  </a:cubicBezTo>
                  <a:cubicBezTo>
                    <a:pt x="3421" y="7542"/>
                    <a:pt x="3421" y="7454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43" y="7300"/>
                    <a:pt x="3487" y="7322"/>
                    <a:pt x="3509" y="7344"/>
                  </a:cubicBezTo>
                  <a:cubicBezTo>
                    <a:pt x="3553" y="7300"/>
                    <a:pt x="3597" y="7278"/>
                    <a:pt x="3642" y="7233"/>
                  </a:cubicBezTo>
                  <a:cubicBezTo>
                    <a:pt x="3642" y="7189"/>
                    <a:pt x="3642" y="7167"/>
                    <a:pt x="3642" y="7123"/>
                  </a:cubicBezTo>
                  <a:cubicBezTo>
                    <a:pt x="3664" y="7123"/>
                    <a:pt x="3686" y="7101"/>
                    <a:pt x="3708" y="7101"/>
                  </a:cubicBezTo>
                  <a:cubicBezTo>
                    <a:pt x="3730" y="7101"/>
                    <a:pt x="3752" y="7123"/>
                    <a:pt x="3796" y="7123"/>
                  </a:cubicBezTo>
                  <a:cubicBezTo>
                    <a:pt x="3813" y="7129"/>
                    <a:pt x="3828" y="7131"/>
                    <a:pt x="3841" y="7131"/>
                  </a:cubicBezTo>
                  <a:cubicBezTo>
                    <a:pt x="3882" y="7131"/>
                    <a:pt x="3906" y="7107"/>
                    <a:pt x="3906" y="7057"/>
                  </a:cubicBezTo>
                  <a:cubicBezTo>
                    <a:pt x="3906" y="7035"/>
                    <a:pt x="3906" y="7013"/>
                    <a:pt x="3906" y="6991"/>
                  </a:cubicBezTo>
                  <a:cubicBezTo>
                    <a:pt x="3973" y="6991"/>
                    <a:pt x="4039" y="6947"/>
                    <a:pt x="4083" y="6880"/>
                  </a:cubicBezTo>
                  <a:cubicBezTo>
                    <a:pt x="4105" y="6858"/>
                    <a:pt x="4149" y="6858"/>
                    <a:pt x="4193" y="6858"/>
                  </a:cubicBezTo>
                  <a:cubicBezTo>
                    <a:pt x="4237" y="6858"/>
                    <a:pt x="4259" y="6880"/>
                    <a:pt x="4304" y="6880"/>
                  </a:cubicBezTo>
                  <a:cubicBezTo>
                    <a:pt x="4326" y="6880"/>
                    <a:pt x="4348" y="6858"/>
                    <a:pt x="4370" y="6858"/>
                  </a:cubicBezTo>
                  <a:cubicBezTo>
                    <a:pt x="4370" y="6836"/>
                    <a:pt x="4348" y="6814"/>
                    <a:pt x="4348" y="6792"/>
                  </a:cubicBezTo>
                  <a:cubicBezTo>
                    <a:pt x="4326" y="6748"/>
                    <a:pt x="4326" y="6704"/>
                    <a:pt x="4370" y="6682"/>
                  </a:cubicBezTo>
                  <a:cubicBezTo>
                    <a:pt x="4392" y="6638"/>
                    <a:pt x="4436" y="6593"/>
                    <a:pt x="4480" y="6549"/>
                  </a:cubicBezTo>
                  <a:cubicBezTo>
                    <a:pt x="4480" y="6505"/>
                    <a:pt x="4436" y="6461"/>
                    <a:pt x="4414" y="6417"/>
                  </a:cubicBezTo>
                  <a:cubicBezTo>
                    <a:pt x="4370" y="6351"/>
                    <a:pt x="4370" y="6306"/>
                    <a:pt x="4392" y="6240"/>
                  </a:cubicBezTo>
                  <a:lnTo>
                    <a:pt x="4392" y="6240"/>
                  </a:lnTo>
                  <a:cubicBezTo>
                    <a:pt x="4453" y="6277"/>
                    <a:pt x="4480" y="6293"/>
                    <a:pt x="4503" y="6293"/>
                  </a:cubicBezTo>
                  <a:cubicBezTo>
                    <a:pt x="4522" y="6293"/>
                    <a:pt x="4539" y="6282"/>
                    <a:pt x="4568" y="6262"/>
                  </a:cubicBezTo>
                  <a:cubicBezTo>
                    <a:pt x="4546" y="6240"/>
                    <a:pt x="4524" y="6218"/>
                    <a:pt x="4502" y="6196"/>
                  </a:cubicBezTo>
                  <a:cubicBezTo>
                    <a:pt x="4502" y="6130"/>
                    <a:pt x="4546" y="6086"/>
                    <a:pt x="4568" y="6064"/>
                  </a:cubicBezTo>
                  <a:cubicBezTo>
                    <a:pt x="4635" y="5998"/>
                    <a:pt x="4613" y="5975"/>
                    <a:pt x="4546" y="5931"/>
                  </a:cubicBezTo>
                  <a:cubicBezTo>
                    <a:pt x="4524" y="5931"/>
                    <a:pt x="4524" y="5909"/>
                    <a:pt x="4502" y="5909"/>
                  </a:cubicBezTo>
                  <a:cubicBezTo>
                    <a:pt x="4546" y="5865"/>
                    <a:pt x="4591" y="5821"/>
                    <a:pt x="4613" y="5777"/>
                  </a:cubicBezTo>
                  <a:cubicBezTo>
                    <a:pt x="4657" y="5733"/>
                    <a:pt x="4657" y="5689"/>
                    <a:pt x="4679" y="5622"/>
                  </a:cubicBezTo>
                  <a:cubicBezTo>
                    <a:pt x="4767" y="5622"/>
                    <a:pt x="4789" y="5534"/>
                    <a:pt x="4811" y="5490"/>
                  </a:cubicBezTo>
                  <a:cubicBezTo>
                    <a:pt x="4821" y="5485"/>
                    <a:pt x="4831" y="5483"/>
                    <a:pt x="4841" y="5483"/>
                  </a:cubicBezTo>
                  <a:cubicBezTo>
                    <a:pt x="4859" y="5483"/>
                    <a:pt x="4877" y="5488"/>
                    <a:pt x="4895" y="5488"/>
                  </a:cubicBezTo>
                  <a:cubicBezTo>
                    <a:pt x="4911" y="5488"/>
                    <a:pt x="4927" y="5484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46"/>
                    <a:pt x="4922" y="5424"/>
                  </a:cubicBezTo>
                  <a:cubicBezTo>
                    <a:pt x="4877" y="5358"/>
                    <a:pt x="4877" y="5291"/>
                    <a:pt x="4944" y="5247"/>
                  </a:cubicBezTo>
                  <a:cubicBezTo>
                    <a:pt x="4988" y="5203"/>
                    <a:pt x="4988" y="5159"/>
                    <a:pt x="4966" y="5115"/>
                  </a:cubicBezTo>
                  <a:cubicBezTo>
                    <a:pt x="4966" y="5049"/>
                    <a:pt x="4944" y="4982"/>
                    <a:pt x="4966" y="4916"/>
                  </a:cubicBezTo>
                  <a:cubicBezTo>
                    <a:pt x="4966" y="4828"/>
                    <a:pt x="5010" y="4762"/>
                    <a:pt x="5054" y="4695"/>
                  </a:cubicBezTo>
                  <a:cubicBezTo>
                    <a:pt x="5098" y="4673"/>
                    <a:pt x="5098" y="4629"/>
                    <a:pt x="5098" y="4585"/>
                  </a:cubicBezTo>
                  <a:cubicBezTo>
                    <a:pt x="5076" y="4453"/>
                    <a:pt x="5142" y="4386"/>
                    <a:pt x="5253" y="4386"/>
                  </a:cubicBezTo>
                  <a:cubicBezTo>
                    <a:pt x="5275" y="4409"/>
                    <a:pt x="5297" y="4409"/>
                    <a:pt x="5319" y="4409"/>
                  </a:cubicBezTo>
                  <a:cubicBezTo>
                    <a:pt x="5341" y="4386"/>
                    <a:pt x="5363" y="4386"/>
                    <a:pt x="5385" y="4364"/>
                  </a:cubicBezTo>
                  <a:cubicBezTo>
                    <a:pt x="5451" y="4298"/>
                    <a:pt x="5517" y="4210"/>
                    <a:pt x="5451" y="4100"/>
                  </a:cubicBezTo>
                  <a:cubicBezTo>
                    <a:pt x="5451" y="4100"/>
                    <a:pt x="5451" y="4077"/>
                    <a:pt x="5451" y="4077"/>
                  </a:cubicBezTo>
                  <a:cubicBezTo>
                    <a:pt x="5429" y="4033"/>
                    <a:pt x="5451" y="4011"/>
                    <a:pt x="5495" y="4011"/>
                  </a:cubicBezTo>
                  <a:cubicBezTo>
                    <a:pt x="5517" y="4011"/>
                    <a:pt x="5540" y="3989"/>
                    <a:pt x="5562" y="3989"/>
                  </a:cubicBezTo>
                  <a:cubicBezTo>
                    <a:pt x="5628" y="3879"/>
                    <a:pt x="5672" y="3791"/>
                    <a:pt x="5716" y="3680"/>
                  </a:cubicBezTo>
                  <a:cubicBezTo>
                    <a:pt x="5716" y="3658"/>
                    <a:pt x="5760" y="3636"/>
                    <a:pt x="5782" y="3636"/>
                  </a:cubicBezTo>
                  <a:cubicBezTo>
                    <a:pt x="5790" y="3629"/>
                    <a:pt x="5799" y="3626"/>
                    <a:pt x="5810" y="3626"/>
                  </a:cubicBezTo>
                  <a:cubicBezTo>
                    <a:pt x="5831" y="3626"/>
                    <a:pt x="5856" y="3636"/>
                    <a:pt x="5871" y="3636"/>
                  </a:cubicBezTo>
                  <a:cubicBezTo>
                    <a:pt x="5893" y="3658"/>
                    <a:pt x="5893" y="3680"/>
                    <a:pt x="5893" y="3702"/>
                  </a:cubicBezTo>
                  <a:cubicBezTo>
                    <a:pt x="5915" y="3724"/>
                    <a:pt x="5937" y="3724"/>
                    <a:pt x="5959" y="3724"/>
                  </a:cubicBezTo>
                  <a:cubicBezTo>
                    <a:pt x="5981" y="3702"/>
                    <a:pt x="6003" y="3702"/>
                    <a:pt x="6003" y="3680"/>
                  </a:cubicBezTo>
                  <a:cubicBezTo>
                    <a:pt x="6025" y="3636"/>
                    <a:pt x="6003" y="3614"/>
                    <a:pt x="6025" y="3592"/>
                  </a:cubicBezTo>
                  <a:cubicBezTo>
                    <a:pt x="6025" y="3525"/>
                    <a:pt x="6064" y="3496"/>
                    <a:pt x="6111" y="3496"/>
                  </a:cubicBezTo>
                  <a:cubicBezTo>
                    <a:pt x="6126" y="3496"/>
                    <a:pt x="6142" y="3498"/>
                    <a:pt x="6157" y="3504"/>
                  </a:cubicBezTo>
                  <a:cubicBezTo>
                    <a:pt x="6180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5" y="3415"/>
                  </a:cubicBezTo>
                  <a:cubicBezTo>
                    <a:pt x="6157" y="3349"/>
                    <a:pt x="6157" y="3349"/>
                    <a:pt x="6202" y="3283"/>
                  </a:cubicBezTo>
                  <a:cubicBezTo>
                    <a:pt x="6224" y="3283"/>
                    <a:pt x="6224" y="3305"/>
                    <a:pt x="6246" y="3305"/>
                  </a:cubicBezTo>
                  <a:cubicBezTo>
                    <a:pt x="6268" y="3305"/>
                    <a:pt x="6268" y="3283"/>
                    <a:pt x="6290" y="3283"/>
                  </a:cubicBezTo>
                  <a:cubicBezTo>
                    <a:pt x="6290" y="3283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37" y="2992"/>
                    <a:pt x="6257" y="2982"/>
                    <a:pt x="6285" y="2982"/>
                  </a:cubicBezTo>
                  <a:cubicBezTo>
                    <a:pt x="6305" y="2982"/>
                    <a:pt x="6329" y="2987"/>
                    <a:pt x="6356" y="2996"/>
                  </a:cubicBezTo>
                  <a:cubicBezTo>
                    <a:pt x="6378" y="3018"/>
                    <a:pt x="6378" y="3018"/>
                    <a:pt x="6378" y="3018"/>
                  </a:cubicBezTo>
                  <a:cubicBezTo>
                    <a:pt x="6422" y="2974"/>
                    <a:pt x="6422" y="2930"/>
                    <a:pt x="6400" y="2886"/>
                  </a:cubicBezTo>
                  <a:cubicBezTo>
                    <a:pt x="6400" y="2864"/>
                    <a:pt x="6378" y="2820"/>
                    <a:pt x="6400" y="2797"/>
                  </a:cubicBezTo>
                  <a:cubicBezTo>
                    <a:pt x="6444" y="2753"/>
                    <a:pt x="6378" y="2731"/>
                    <a:pt x="6400" y="2687"/>
                  </a:cubicBezTo>
                  <a:cubicBezTo>
                    <a:pt x="6444" y="2643"/>
                    <a:pt x="6422" y="2577"/>
                    <a:pt x="6422" y="2533"/>
                  </a:cubicBezTo>
                  <a:cubicBezTo>
                    <a:pt x="6533" y="2466"/>
                    <a:pt x="6533" y="2466"/>
                    <a:pt x="6577" y="2356"/>
                  </a:cubicBezTo>
                  <a:cubicBezTo>
                    <a:pt x="6599" y="2312"/>
                    <a:pt x="6621" y="2290"/>
                    <a:pt x="6665" y="2268"/>
                  </a:cubicBezTo>
                  <a:cubicBezTo>
                    <a:pt x="6687" y="2246"/>
                    <a:pt x="6687" y="2224"/>
                    <a:pt x="6709" y="2224"/>
                  </a:cubicBezTo>
                  <a:cubicBezTo>
                    <a:pt x="6775" y="2157"/>
                    <a:pt x="6797" y="2113"/>
                    <a:pt x="6731" y="2025"/>
                  </a:cubicBezTo>
                  <a:cubicBezTo>
                    <a:pt x="6687" y="1959"/>
                    <a:pt x="6665" y="1871"/>
                    <a:pt x="6643" y="1782"/>
                  </a:cubicBezTo>
                  <a:cubicBezTo>
                    <a:pt x="6621" y="1738"/>
                    <a:pt x="6599" y="1672"/>
                    <a:pt x="6555" y="1606"/>
                  </a:cubicBezTo>
                  <a:cubicBezTo>
                    <a:pt x="6511" y="1562"/>
                    <a:pt x="6533" y="1517"/>
                    <a:pt x="6555" y="1451"/>
                  </a:cubicBezTo>
                  <a:cubicBezTo>
                    <a:pt x="6599" y="1407"/>
                    <a:pt x="6753" y="1208"/>
                    <a:pt x="6797" y="1186"/>
                  </a:cubicBezTo>
                  <a:cubicBezTo>
                    <a:pt x="6820" y="1186"/>
                    <a:pt x="6820" y="1186"/>
                    <a:pt x="6820" y="1164"/>
                  </a:cubicBezTo>
                  <a:cubicBezTo>
                    <a:pt x="6886" y="1120"/>
                    <a:pt x="6908" y="1032"/>
                    <a:pt x="6864" y="966"/>
                  </a:cubicBezTo>
                  <a:cubicBezTo>
                    <a:pt x="6864" y="944"/>
                    <a:pt x="6842" y="922"/>
                    <a:pt x="6820" y="899"/>
                  </a:cubicBezTo>
                  <a:cubicBezTo>
                    <a:pt x="6797" y="855"/>
                    <a:pt x="6797" y="811"/>
                    <a:pt x="6820" y="745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42" y="657"/>
                    <a:pt x="6842" y="635"/>
                  </a:cubicBezTo>
                  <a:cubicBezTo>
                    <a:pt x="6775" y="546"/>
                    <a:pt x="6731" y="436"/>
                    <a:pt x="6599" y="414"/>
                  </a:cubicBezTo>
                  <a:cubicBezTo>
                    <a:pt x="6511" y="392"/>
                    <a:pt x="6422" y="348"/>
                    <a:pt x="6378" y="259"/>
                  </a:cubicBezTo>
                  <a:cubicBezTo>
                    <a:pt x="6334" y="237"/>
                    <a:pt x="6312" y="215"/>
                    <a:pt x="6290" y="193"/>
                  </a:cubicBezTo>
                  <a:cubicBezTo>
                    <a:pt x="6202" y="171"/>
                    <a:pt x="6135" y="149"/>
                    <a:pt x="6047" y="149"/>
                  </a:cubicBezTo>
                  <a:cubicBezTo>
                    <a:pt x="6003" y="149"/>
                    <a:pt x="5959" y="127"/>
                    <a:pt x="5937" y="105"/>
                  </a:cubicBezTo>
                  <a:cubicBezTo>
                    <a:pt x="5915" y="105"/>
                    <a:pt x="5893" y="83"/>
                    <a:pt x="5848" y="83"/>
                  </a:cubicBezTo>
                  <a:cubicBezTo>
                    <a:pt x="5782" y="83"/>
                    <a:pt x="5694" y="61"/>
                    <a:pt x="5628" y="17"/>
                  </a:cubicBezTo>
                  <a:cubicBezTo>
                    <a:pt x="5617" y="6"/>
                    <a:pt x="5600" y="0"/>
                    <a:pt x="5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150425" y="731375"/>
              <a:ext cx="172725" cy="273675"/>
            </a:xfrm>
            <a:custGeom>
              <a:avLst/>
              <a:gdLst/>
              <a:ahLst/>
              <a:cxnLst/>
              <a:rect l="l" t="t" r="r" b="b"/>
              <a:pathLst>
                <a:path w="6909" h="10947" extrusionOk="0">
                  <a:moveTo>
                    <a:pt x="5366" y="4184"/>
                  </a:moveTo>
                  <a:cubicBezTo>
                    <a:pt x="5373" y="4184"/>
                    <a:pt x="5379" y="4187"/>
                    <a:pt x="5386" y="4193"/>
                  </a:cubicBezTo>
                  <a:cubicBezTo>
                    <a:pt x="5408" y="4215"/>
                    <a:pt x="5386" y="4237"/>
                    <a:pt x="5408" y="4282"/>
                  </a:cubicBezTo>
                  <a:lnTo>
                    <a:pt x="5342" y="4282"/>
                  </a:lnTo>
                  <a:cubicBezTo>
                    <a:pt x="5297" y="4260"/>
                    <a:pt x="5297" y="4237"/>
                    <a:pt x="5319" y="4215"/>
                  </a:cubicBezTo>
                  <a:cubicBezTo>
                    <a:pt x="5335" y="4200"/>
                    <a:pt x="5351" y="4184"/>
                    <a:pt x="5366" y="4184"/>
                  </a:cubicBezTo>
                  <a:close/>
                  <a:moveTo>
                    <a:pt x="4768" y="4878"/>
                  </a:moveTo>
                  <a:cubicBezTo>
                    <a:pt x="4790" y="4878"/>
                    <a:pt x="4812" y="4878"/>
                    <a:pt x="4834" y="4900"/>
                  </a:cubicBezTo>
                  <a:cubicBezTo>
                    <a:pt x="4856" y="4900"/>
                    <a:pt x="4856" y="4922"/>
                    <a:pt x="4856" y="4944"/>
                  </a:cubicBezTo>
                  <a:cubicBezTo>
                    <a:pt x="4878" y="4966"/>
                    <a:pt x="4878" y="4988"/>
                    <a:pt x="4856" y="5010"/>
                  </a:cubicBezTo>
                  <a:cubicBezTo>
                    <a:pt x="4849" y="5017"/>
                    <a:pt x="4841" y="5020"/>
                    <a:pt x="4834" y="5020"/>
                  </a:cubicBezTo>
                  <a:cubicBezTo>
                    <a:pt x="4819" y="5020"/>
                    <a:pt x="4805" y="5010"/>
                    <a:pt x="4790" y="5010"/>
                  </a:cubicBezTo>
                  <a:cubicBezTo>
                    <a:pt x="4768" y="4988"/>
                    <a:pt x="4746" y="4966"/>
                    <a:pt x="4746" y="4922"/>
                  </a:cubicBezTo>
                  <a:cubicBezTo>
                    <a:pt x="4746" y="4922"/>
                    <a:pt x="4768" y="4878"/>
                    <a:pt x="4768" y="4878"/>
                  </a:cubicBezTo>
                  <a:close/>
                  <a:moveTo>
                    <a:pt x="4834" y="5164"/>
                  </a:moveTo>
                  <a:cubicBezTo>
                    <a:pt x="4856" y="5164"/>
                    <a:pt x="4856" y="5209"/>
                    <a:pt x="4856" y="5231"/>
                  </a:cubicBezTo>
                  <a:cubicBezTo>
                    <a:pt x="4834" y="5275"/>
                    <a:pt x="4812" y="5275"/>
                    <a:pt x="4790" y="5275"/>
                  </a:cubicBezTo>
                  <a:lnTo>
                    <a:pt x="4768" y="5275"/>
                  </a:lnTo>
                  <a:cubicBezTo>
                    <a:pt x="4768" y="5275"/>
                    <a:pt x="4746" y="5253"/>
                    <a:pt x="4746" y="5253"/>
                  </a:cubicBezTo>
                  <a:cubicBezTo>
                    <a:pt x="4746" y="5231"/>
                    <a:pt x="4768" y="5231"/>
                    <a:pt x="4768" y="5209"/>
                  </a:cubicBezTo>
                  <a:cubicBezTo>
                    <a:pt x="4768" y="5186"/>
                    <a:pt x="4790" y="5164"/>
                    <a:pt x="4834" y="5164"/>
                  </a:cubicBezTo>
                  <a:close/>
                  <a:moveTo>
                    <a:pt x="5540" y="0"/>
                  </a:moveTo>
                  <a:cubicBezTo>
                    <a:pt x="5518" y="22"/>
                    <a:pt x="5496" y="22"/>
                    <a:pt x="5474" y="44"/>
                  </a:cubicBezTo>
                  <a:cubicBezTo>
                    <a:pt x="5386" y="66"/>
                    <a:pt x="5342" y="133"/>
                    <a:pt x="5297" y="199"/>
                  </a:cubicBezTo>
                  <a:cubicBezTo>
                    <a:pt x="5297" y="243"/>
                    <a:pt x="5275" y="265"/>
                    <a:pt x="5275" y="287"/>
                  </a:cubicBezTo>
                  <a:cubicBezTo>
                    <a:pt x="5231" y="287"/>
                    <a:pt x="5209" y="265"/>
                    <a:pt x="5187" y="265"/>
                  </a:cubicBezTo>
                  <a:cubicBezTo>
                    <a:pt x="5121" y="309"/>
                    <a:pt x="5077" y="375"/>
                    <a:pt x="5033" y="464"/>
                  </a:cubicBezTo>
                  <a:cubicBezTo>
                    <a:pt x="4966" y="552"/>
                    <a:pt x="4944" y="640"/>
                    <a:pt x="4988" y="728"/>
                  </a:cubicBezTo>
                  <a:cubicBezTo>
                    <a:pt x="5010" y="839"/>
                    <a:pt x="4988" y="883"/>
                    <a:pt x="4878" y="905"/>
                  </a:cubicBezTo>
                  <a:cubicBezTo>
                    <a:pt x="4841" y="905"/>
                    <a:pt x="4807" y="907"/>
                    <a:pt x="4775" y="907"/>
                  </a:cubicBezTo>
                  <a:cubicBezTo>
                    <a:pt x="4711" y="907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80" y="828"/>
                  </a:cubicBezTo>
                  <a:cubicBezTo>
                    <a:pt x="4569" y="828"/>
                    <a:pt x="4558" y="828"/>
                    <a:pt x="4547" y="817"/>
                  </a:cubicBezTo>
                  <a:cubicBezTo>
                    <a:pt x="4525" y="883"/>
                    <a:pt x="4525" y="927"/>
                    <a:pt x="4525" y="971"/>
                  </a:cubicBezTo>
                  <a:cubicBezTo>
                    <a:pt x="4459" y="971"/>
                    <a:pt x="4415" y="993"/>
                    <a:pt x="4370" y="993"/>
                  </a:cubicBezTo>
                  <a:cubicBezTo>
                    <a:pt x="4326" y="993"/>
                    <a:pt x="4304" y="1015"/>
                    <a:pt x="4304" y="1059"/>
                  </a:cubicBezTo>
                  <a:cubicBezTo>
                    <a:pt x="4304" y="1104"/>
                    <a:pt x="4304" y="1170"/>
                    <a:pt x="4326" y="1214"/>
                  </a:cubicBezTo>
                  <a:cubicBezTo>
                    <a:pt x="4326" y="1258"/>
                    <a:pt x="4304" y="1302"/>
                    <a:pt x="4282" y="1346"/>
                  </a:cubicBezTo>
                  <a:cubicBezTo>
                    <a:pt x="4260" y="1346"/>
                    <a:pt x="4260" y="1368"/>
                    <a:pt x="4260" y="1391"/>
                  </a:cubicBezTo>
                  <a:cubicBezTo>
                    <a:pt x="4282" y="1413"/>
                    <a:pt x="4282" y="1413"/>
                    <a:pt x="4304" y="1435"/>
                  </a:cubicBezTo>
                  <a:cubicBezTo>
                    <a:pt x="4348" y="1479"/>
                    <a:pt x="4348" y="1479"/>
                    <a:pt x="4304" y="1523"/>
                  </a:cubicBezTo>
                  <a:cubicBezTo>
                    <a:pt x="4282" y="1523"/>
                    <a:pt x="4260" y="1545"/>
                    <a:pt x="4260" y="1545"/>
                  </a:cubicBezTo>
                  <a:cubicBezTo>
                    <a:pt x="4260" y="1633"/>
                    <a:pt x="4282" y="1699"/>
                    <a:pt x="4282" y="1766"/>
                  </a:cubicBezTo>
                  <a:cubicBezTo>
                    <a:pt x="4282" y="1815"/>
                    <a:pt x="4257" y="1840"/>
                    <a:pt x="4226" y="1840"/>
                  </a:cubicBezTo>
                  <a:cubicBezTo>
                    <a:pt x="4216" y="1840"/>
                    <a:pt x="4205" y="1837"/>
                    <a:pt x="4194" y="1832"/>
                  </a:cubicBezTo>
                  <a:cubicBezTo>
                    <a:pt x="4179" y="1817"/>
                    <a:pt x="4163" y="1791"/>
                    <a:pt x="4141" y="1791"/>
                  </a:cubicBezTo>
                  <a:cubicBezTo>
                    <a:pt x="4131" y="1791"/>
                    <a:pt x="4119" y="1796"/>
                    <a:pt x="4106" y="1810"/>
                  </a:cubicBezTo>
                  <a:cubicBezTo>
                    <a:pt x="4106" y="1854"/>
                    <a:pt x="4128" y="1898"/>
                    <a:pt x="4106" y="1942"/>
                  </a:cubicBezTo>
                  <a:cubicBezTo>
                    <a:pt x="4084" y="2008"/>
                    <a:pt x="4128" y="2075"/>
                    <a:pt x="4172" y="2119"/>
                  </a:cubicBezTo>
                  <a:cubicBezTo>
                    <a:pt x="4194" y="2141"/>
                    <a:pt x="4238" y="2163"/>
                    <a:pt x="4260" y="2185"/>
                  </a:cubicBezTo>
                  <a:cubicBezTo>
                    <a:pt x="4282" y="2207"/>
                    <a:pt x="4282" y="2229"/>
                    <a:pt x="4304" y="2251"/>
                  </a:cubicBezTo>
                  <a:cubicBezTo>
                    <a:pt x="4282" y="2317"/>
                    <a:pt x="4238" y="2384"/>
                    <a:pt x="4216" y="2428"/>
                  </a:cubicBezTo>
                  <a:cubicBezTo>
                    <a:pt x="4128" y="2428"/>
                    <a:pt x="4150" y="2317"/>
                    <a:pt x="4084" y="2295"/>
                  </a:cubicBezTo>
                  <a:cubicBezTo>
                    <a:pt x="4017" y="2362"/>
                    <a:pt x="4084" y="2428"/>
                    <a:pt x="4084" y="2494"/>
                  </a:cubicBezTo>
                  <a:cubicBezTo>
                    <a:pt x="3929" y="2538"/>
                    <a:pt x="3775" y="2538"/>
                    <a:pt x="3620" y="2560"/>
                  </a:cubicBezTo>
                  <a:cubicBezTo>
                    <a:pt x="3620" y="2604"/>
                    <a:pt x="3620" y="2626"/>
                    <a:pt x="3620" y="2671"/>
                  </a:cubicBezTo>
                  <a:cubicBezTo>
                    <a:pt x="3579" y="2657"/>
                    <a:pt x="3546" y="2626"/>
                    <a:pt x="3517" y="2626"/>
                  </a:cubicBezTo>
                  <a:cubicBezTo>
                    <a:pt x="3499" y="2626"/>
                    <a:pt x="3482" y="2637"/>
                    <a:pt x="3466" y="2671"/>
                  </a:cubicBezTo>
                  <a:cubicBezTo>
                    <a:pt x="3466" y="2693"/>
                    <a:pt x="3488" y="2715"/>
                    <a:pt x="3510" y="2737"/>
                  </a:cubicBezTo>
                  <a:cubicBezTo>
                    <a:pt x="3532" y="2759"/>
                    <a:pt x="3554" y="2803"/>
                    <a:pt x="3532" y="2847"/>
                  </a:cubicBezTo>
                  <a:cubicBezTo>
                    <a:pt x="3532" y="2957"/>
                    <a:pt x="3510" y="3090"/>
                    <a:pt x="3510" y="3200"/>
                  </a:cubicBezTo>
                  <a:cubicBezTo>
                    <a:pt x="3510" y="3244"/>
                    <a:pt x="3488" y="3266"/>
                    <a:pt x="3444" y="3289"/>
                  </a:cubicBezTo>
                  <a:lnTo>
                    <a:pt x="3377" y="3289"/>
                  </a:lnTo>
                  <a:cubicBezTo>
                    <a:pt x="3338" y="3304"/>
                    <a:pt x="3305" y="3311"/>
                    <a:pt x="3275" y="3311"/>
                  </a:cubicBezTo>
                  <a:cubicBezTo>
                    <a:pt x="3220" y="3311"/>
                    <a:pt x="3177" y="3287"/>
                    <a:pt x="3135" y="3244"/>
                  </a:cubicBezTo>
                  <a:cubicBezTo>
                    <a:pt x="3119" y="3229"/>
                    <a:pt x="3103" y="3213"/>
                    <a:pt x="3088" y="3213"/>
                  </a:cubicBezTo>
                  <a:cubicBezTo>
                    <a:pt x="3081" y="3213"/>
                    <a:pt x="3075" y="3216"/>
                    <a:pt x="3068" y="3222"/>
                  </a:cubicBezTo>
                  <a:cubicBezTo>
                    <a:pt x="3068" y="3244"/>
                    <a:pt x="3090" y="3266"/>
                    <a:pt x="3090" y="3266"/>
                  </a:cubicBezTo>
                  <a:cubicBezTo>
                    <a:pt x="3113" y="3289"/>
                    <a:pt x="3157" y="3311"/>
                    <a:pt x="3179" y="3355"/>
                  </a:cubicBezTo>
                  <a:cubicBezTo>
                    <a:pt x="3245" y="3421"/>
                    <a:pt x="3223" y="3509"/>
                    <a:pt x="3135" y="3553"/>
                  </a:cubicBezTo>
                  <a:cubicBezTo>
                    <a:pt x="3090" y="3575"/>
                    <a:pt x="3024" y="3597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92" y="3774"/>
                    <a:pt x="2804" y="3862"/>
                    <a:pt x="2804" y="3973"/>
                  </a:cubicBezTo>
                  <a:cubicBezTo>
                    <a:pt x="2804" y="3995"/>
                    <a:pt x="2804" y="4017"/>
                    <a:pt x="2781" y="4039"/>
                  </a:cubicBezTo>
                  <a:cubicBezTo>
                    <a:pt x="2737" y="4105"/>
                    <a:pt x="2737" y="4171"/>
                    <a:pt x="2759" y="4237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4" y="4392"/>
                    <a:pt x="2804" y="4436"/>
                    <a:pt x="2826" y="4502"/>
                  </a:cubicBezTo>
                  <a:cubicBezTo>
                    <a:pt x="2826" y="4524"/>
                    <a:pt x="2848" y="4569"/>
                    <a:pt x="2848" y="4591"/>
                  </a:cubicBezTo>
                  <a:cubicBezTo>
                    <a:pt x="2870" y="4657"/>
                    <a:pt x="2848" y="4701"/>
                    <a:pt x="2804" y="4745"/>
                  </a:cubicBezTo>
                  <a:cubicBezTo>
                    <a:pt x="2759" y="4767"/>
                    <a:pt x="2737" y="4789"/>
                    <a:pt x="2715" y="4789"/>
                  </a:cubicBezTo>
                  <a:cubicBezTo>
                    <a:pt x="2693" y="4855"/>
                    <a:pt x="2671" y="4944"/>
                    <a:pt x="2627" y="4988"/>
                  </a:cubicBezTo>
                  <a:cubicBezTo>
                    <a:pt x="2583" y="4988"/>
                    <a:pt x="2539" y="4988"/>
                    <a:pt x="2495" y="5010"/>
                  </a:cubicBezTo>
                  <a:cubicBezTo>
                    <a:pt x="2517" y="5032"/>
                    <a:pt x="2539" y="5076"/>
                    <a:pt x="2561" y="5076"/>
                  </a:cubicBezTo>
                  <a:cubicBezTo>
                    <a:pt x="2671" y="5164"/>
                    <a:pt x="2715" y="5297"/>
                    <a:pt x="2826" y="5385"/>
                  </a:cubicBezTo>
                  <a:cubicBezTo>
                    <a:pt x="2848" y="5407"/>
                    <a:pt x="2826" y="5451"/>
                    <a:pt x="2804" y="5451"/>
                  </a:cubicBezTo>
                  <a:cubicBezTo>
                    <a:pt x="2737" y="5473"/>
                    <a:pt x="2693" y="5473"/>
                    <a:pt x="2671" y="5540"/>
                  </a:cubicBezTo>
                  <a:cubicBezTo>
                    <a:pt x="2649" y="5540"/>
                    <a:pt x="2649" y="5540"/>
                    <a:pt x="2627" y="5562"/>
                  </a:cubicBezTo>
                  <a:cubicBezTo>
                    <a:pt x="2539" y="5584"/>
                    <a:pt x="2517" y="5628"/>
                    <a:pt x="2495" y="5716"/>
                  </a:cubicBezTo>
                  <a:cubicBezTo>
                    <a:pt x="2495" y="5738"/>
                    <a:pt x="2473" y="5760"/>
                    <a:pt x="2473" y="5782"/>
                  </a:cubicBezTo>
                  <a:cubicBezTo>
                    <a:pt x="2459" y="5824"/>
                    <a:pt x="2436" y="5840"/>
                    <a:pt x="2410" y="5840"/>
                  </a:cubicBezTo>
                  <a:cubicBezTo>
                    <a:pt x="2394" y="5840"/>
                    <a:pt x="2378" y="5835"/>
                    <a:pt x="2362" y="5826"/>
                  </a:cubicBezTo>
                  <a:cubicBezTo>
                    <a:pt x="2340" y="5804"/>
                    <a:pt x="2318" y="5804"/>
                    <a:pt x="2296" y="5782"/>
                  </a:cubicBezTo>
                  <a:cubicBezTo>
                    <a:pt x="2296" y="5782"/>
                    <a:pt x="2252" y="5782"/>
                    <a:pt x="2252" y="5804"/>
                  </a:cubicBezTo>
                  <a:cubicBezTo>
                    <a:pt x="2252" y="5826"/>
                    <a:pt x="2274" y="5849"/>
                    <a:pt x="2296" y="5871"/>
                  </a:cubicBezTo>
                  <a:cubicBezTo>
                    <a:pt x="2296" y="5915"/>
                    <a:pt x="2318" y="5937"/>
                    <a:pt x="2318" y="5959"/>
                  </a:cubicBezTo>
                  <a:cubicBezTo>
                    <a:pt x="2337" y="6036"/>
                    <a:pt x="2306" y="6096"/>
                    <a:pt x="2240" y="6096"/>
                  </a:cubicBezTo>
                  <a:cubicBezTo>
                    <a:pt x="2230" y="6096"/>
                    <a:pt x="2219" y="6094"/>
                    <a:pt x="2208" y="6091"/>
                  </a:cubicBezTo>
                  <a:cubicBezTo>
                    <a:pt x="2119" y="6069"/>
                    <a:pt x="2031" y="6069"/>
                    <a:pt x="1943" y="6047"/>
                  </a:cubicBezTo>
                  <a:cubicBezTo>
                    <a:pt x="1894" y="6112"/>
                    <a:pt x="1834" y="6153"/>
                    <a:pt x="1762" y="6153"/>
                  </a:cubicBezTo>
                  <a:cubicBezTo>
                    <a:pt x="1736" y="6153"/>
                    <a:pt x="1708" y="6147"/>
                    <a:pt x="1678" y="6135"/>
                  </a:cubicBezTo>
                  <a:cubicBezTo>
                    <a:pt x="1656" y="6158"/>
                    <a:pt x="1678" y="6202"/>
                    <a:pt x="1656" y="6224"/>
                  </a:cubicBezTo>
                  <a:cubicBezTo>
                    <a:pt x="1590" y="6312"/>
                    <a:pt x="1524" y="6378"/>
                    <a:pt x="1457" y="6467"/>
                  </a:cubicBezTo>
                  <a:cubicBezTo>
                    <a:pt x="1431" y="6492"/>
                    <a:pt x="1406" y="6503"/>
                    <a:pt x="1375" y="6503"/>
                  </a:cubicBezTo>
                  <a:cubicBezTo>
                    <a:pt x="1354" y="6503"/>
                    <a:pt x="1330" y="6498"/>
                    <a:pt x="1303" y="6489"/>
                  </a:cubicBezTo>
                  <a:lnTo>
                    <a:pt x="1259" y="6489"/>
                  </a:lnTo>
                  <a:cubicBezTo>
                    <a:pt x="1252" y="6482"/>
                    <a:pt x="1244" y="6479"/>
                    <a:pt x="1235" y="6479"/>
                  </a:cubicBezTo>
                  <a:cubicBezTo>
                    <a:pt x="1213" y="6479"/>
                    <a:pt x="1186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92" y="6687"/>
                    <a:pt x="1192" y="6731"/>
                  </a:cubicBezTo>
                  <a:cubicBezTo>
                    <a:pt x="1170" y="6798"/>
                    <a:pt x="1215" y="6842"/>
                    <a:pt x="1259" y="6864"/>
                  </a:cubicBezTo>
                  <a:cubicBezTo>
                    <a:pt x="1303" y="6886"/>
                    <a:pt x="1325" y="6886"/>
                    <a:pt x="1347" y="6908"/>
                  </a:cubicBezTo>
                  <a:cubicBezTo>
                    <a:pt x="1413" y="6974"/>
                    <a:pt x="1413" y="7062"/>
                    <a:pt x="1325" y="7107"/>
                  </a:cubicBezTo>
                  <a:cubicBezTo>
                    <a:pt x="1281" y="7151"/>
                    <a:pt x="1259" y="7195"/>
                    <a:pt x="1259" y="7261"/>
                  </a:cubicBezTo>
                  <a:cubicBezTo>
                    <a:pt x="1281" y="7283"/>
                    <a:pt x="1259" y="7327"/>
                    <a:pt x="1281" y="7349"/>
                  </a:cubicBezTo>
                  <a:cubicBezTo>
                    <a:pt x="1281" y="7393"/>
                    <a:pt x="1281" y="7415"/>
                    <a:pt x="1281" y="7460"/>
                  </a:cubicBezTo>
                  <a:cubicBezTo>
                    <a:pt x="1303" y="7526"/>
                    <a:pt x="1347" y="7592"/>
                    <a:pt x="1391" y="7636"/>
                  </a:cubicBezTo>
                  <a:cubicBezTo>
                    <a:pt x="1435" y="7724"/>
                    <a:pt x="1413" y="7769"/>
                    <a:pt x="1369" y="7835"/>
                  </a:cubicBezTo>
                  <a:cubicBezTo>
                    <a:pt x="1347" y="7879"/>
                    <a:pt x="1303" y="7923"/>
                    <a:pt x="1281" y="7967"/>
                  </a:cubicBezTo>
                  <a:cubicBezTo>
                    <a:pt x="1237" y="8011"/>
                    <a:pt x="1215" y="8033"/>
                    <a:pt x="1215" y="8100"/>
                  </a:cubicBezTo>
                  <a:cubicBezTo>
                    <a:pt x="1215" y="8100"/>
                    <a:pt x="1192" y="8122"/>
                    <a:pt x="1192" y="8144"/>
                  </a:cubicBezTo>
                  <a:cubicBezTo>
                    <a:pt x="1170" y="8166"/>
                    <a:pt x="1170" y="8188"/>
                    <a:pt x="1148" y="8210"/>
                  </a:cubicBezTo>
                  <a:cubicBezTo>
                    <a:pt x="1170" y="8232"/>
                    <a:pt x="1192" y="8232"/>
                    <a:pt x="1192" y="8254"/>
                  </a:cubicBezTo>
                  <a:cubicBezTo>
                    <a:pt x="1215" y="8254"/>
                    <a:pt x="1259" y="8276"/>
                    <a:pt x="1281" y="8298"/>
                  </a:cubicBezTo>
                  <a:cubicBezTo>
                    <a:pt x="1303" y="8320"/>
                    <a:pt x="1303" y="8364"/>
                    <a:pt x="1259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8" y="8585"/>
                    <a:pt x="972" y="8585"/>
                  </a:cubicBezTo>
                  <a:cubicBezTo>
                    <a:pt x="906" y="8585"/>
                    <a:pt x="861" y="8629"/>
                    <a:pt x="817" y="8673"/>
                  </a:cubicBezTo>
                  <a:cubicBezTo>
                    <a:pt x="773" y="8740"/>
                    <a:pt x="707" y="8784"/>
                    <a:pt x="663" y="8828"/>
                  </a:cubicBezTo>
                  <a:cubicBezTo>
                    <a:pt x="597" y="8872"/>
                    <a:pt x="552" y="8894"/>
                    <a:pt x="530" y="8982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420" y="9027"/>
                    <a:pt x="376" y="9005"/>
                    <a:pt x="332" y="9005"/>
                  </a:cubicBezTo>
                  <a:cubicBezTo>
                    <a:pt x="288" y="9005"/>
                    <a:pt x="266" y="9005"/>
                    <a:pt x="243" y="9027"/>
                  </a:cubicBezTo>
                  <a:cubicBezTo>
                    <a:pt x="155" y="9093"/>
                    <a:pt x="67" y="9181"/>
                    <a:pt x="23" y="9269"/>
                  </a:cubicBezTo>
                  <a:cubicBezTo>
                    <a:pt x="1" y="9336"/>
                    <a:pt x="1" y="9380"/>
                    <a:pt x="45" y="9424"/>
                  </a:cubicBezTo>
                  <a:cubicBezTo>
                    <a:pt x="111" y="9534"/>
                    <a:pt x="177" y="9645"/>
                    <a:pt x="243" y="9733"/>
                  </a:cubicBezTo>
                  <a:cubicBezTo>
                    <a:pt x="266" y="9755"/>
                    <a:pt x="266" y="9799"/>
                    <a:pt x="266" y="9843"/>
                  </a:cubicBezTo>
                  <a:cubicBezTo>
                    <a:pt x="243" y="9931"/>
                    <a:pt x="199" y="10020"/>
                    <a:pt x="111" y="10064"/>
                  </a:cubicBezTo>
                  <a:cubicBezTo>
                    <a:pt x="89" y="10064"/>
                    <a:pt x="89" y="10086"/>
                    <a:pt x="89" y="10086"/>
                  </a:cubicBezTo>
                  <a:cubicBezTo>
                    <a:pt x="23" y="10130"/>
                    <a:pt x="23" y="10196"/>
                    <a:pt x="67" y="10240"/>
                  </a:cubicBezTo>
                  <a:cubicBezTo>
                    <a:pt x="133" y="10307"/>
                    <a:pt x="199" y="10373"/>
                    <a:pt x="288" y="10417"/>
                  </a:cubicBezTo>
                  <a:cubicBezTo>
                    <a:pt x="310" y="10439"/>
                    <a:pt x="354" y="10461"/>
                    <a:pt x="398" y="10483"/>
                  </a:cubicBezTo>
                  <a:cubicBezTo>
                    <a:pt x="420" y="10527"/>
                    <a:pt x="442" y="10549"/>
                    <a:pt x="464" y="10594"/>
                  </a:cubicBezTo>
                  <a:cubicBezTo>
                    <a:pt x="530" y="10660"/>
                    <a:pt x="575" y="10726"/>
                    <a:pt x="663" y="10770"/>
                  </a:cubicBezTo>
                  <a:cubicBezTo>
                    <a:pt x="751" y="10836"/>
                    <a:pt x="861" y="10858"/>
                    <a:pt x="906" y="10947"/>
                  </a:cubicBezTo>
                  <a:cubicBezTo>
                    <a:pt x="950" y="10947"/>
                    <a:pt x="972" y="10925"/>
                    <a:pt x="1016" y="10925"/>
                  </a:cubicBezTo>
                  <a:cubicBezTo>
                    <a:pt x="1060" y="10925"/>
                    <a:pt x="1104" y="10925"/>
                    <a:pt x="1126" y="10880"/>
                  </a:cubicBezTo>
                  <a:cubicBezTo>
                    <a:pt x="1148" y="10858"/>
                    <a:pt x="1170" y="10836"/>
                    <a:pt x="1215" y="10814"/>
                  </a:cubicBezTo>
                  <a:cubicBezTo>
                    <a:pt x="1303" y="10792"/>
                    <a:pt x="1347" y="10726"/>
                    <a:pt x="1435" y="10682"/>
                  </a:cubicBezTo>
                  <a:cubicBezTo>
                    <a:pt x="1435" y="10660"/>
                    <a:pt x="1435" y="10638"/>
                    <a:pt x="1435" y="10616"/>
                  </a:cubicBezTo>
                  <a:cubicBezTo>
                    <a:pt x="1413" y="10594"/>
                    <a:pt x="1413" y="10571"/>
                    <a:pt x="1413" y="10549"/>
                  </a:cubicBezTo>
                  <a:cubicBezTo>
                    <a:pt x="1435" y="10527"/>
                    <a:pt x="1457" y="10527"/>
                    <a:pt x="1479" y="10527"/>
                  </a:cubicBezTo>
                  <a:cubicBezTo>
                    <a:pt x="1634" y="10483"/>
                    <a:pt x="1656" y="10461"/>
                    <a:pt x="1656" y="10307"/>
                  </a:cubicBezTo>
                  <a:cubicBezTo>
                    <a:pt x="1656" y="10249"/>
                    <a:pt x="1672" y="10192"/>
                    <a:pt x="1749" y="10192"/>
                  </a:cubicBezTo>
                  <a:cubicBezTo>
                    <a:pt x="1760" y="10192"/>
                    <a:pt x="1774" y="10193"/>
                    <a:pt x="1788" y="10196"/>
                  </a:cubicBezTo>
                  <a:lnTo>
                    <a:pt x="1810" y="10196"/>
                  </a:lnTo>
                  <a:cubicBezTo>
                    <a:pt x="1822" y="10202"/>
                    <a:pt x="1834" y="10205"/>
                    <a:pt x="1845" y="10205"/>
                  </a:cubicBezTo>
                  <a:cubicBezTo>
                    <a:pt x="1877" y="10205"/>
                    <a:pt x="1905" y="10184"/>
                    <a:pt x="1921" y="10152"/>
                  </a:cubicBezTo>
                  <a:cubicBezTo>
                    <a:pt x="1943" y="10086"/>
                    <a:pt x="2009" y="10064"/>
                    <a:pt x="2075" y="10064"/>
                  </a:cubicBezTo>
                  <a:lnTo>
                    <a:pt x="2119" y="10064"/>
                  </a:lnTo>
                  <a:cubicBezTo>
                    <a:pt x="2164" y="10020"/>
                    <a:pt x="2186" y="9976"/>
                    <a:pt x="2208" y="9931"/>
                  </a:cubicBezTo>
                  <a:cubicBezTo>
                    <a:pt x="2230" y="9887"/>
                    <a:pt x="2252" y="9843"/>
                    <a:pt x="2318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28" y="9755"/>
                    <a:pt x="2473" y="9733"/>
                    <a:pt x="2539" y="9711"/>
                  </a:cubicBezTo>
                  <a:cubicBezTo>
                    <a:pt x="2605" y="9689"/>
                    <a:pt x="2649" y="9645"/>
                    <a:pt x="2693" y="9600"/>
                  </a:cubicBezTo>
                  <a:cubicBezTo>
                    <a:pt x="2715" y="9534"/>
                    <a:pt x="2759" y="9490"/>
                    <a:pt x="2804" y="9446"/>
                  </a:cubicBezTo>
                  <a:cubicBezTo>
                    <a:pt x="2826" y="9380"/>
                    <a:pt x="2870" y="9336"/>
                    <a:pt x="2936" y="9291"/>
                  </a:cubicBezTo>
                  <a:cubicBezTo>
                    <a:pt x="2980" y="9269"/>
                    <a:pt x="3002" y="9225"/>
                    <a:pt x="3002" y="9181"/>
                  </a:cubicBezTo>
                  <a:cubicBezTo>
                    <a:pt x="3024" y="9071"/>
                    <a:pt x="3046" y="8982"/>
                    <a:pt x="3046" y="8872"/>
                  </a:cubicBezTo>
                  <a:cubicBezTo>
                    <a:pt x="3046" y="8828"/>
                    <a:pt x="3068" y="8806"/>
                    <a:pt x="3113" y="8784"/>
                  </a:cubicBezTo>
                  <a:cubicBezTo>
                    <a:pt x="3131" y="8775"/>
                    <a:pt x="3149" y="8769"/>
                    <a:pt x="3166" y="8769"/>
                  </a:cubicBezTo>
                  <a:cubicBezTo>
                    <a:pt x="3189" y="8769"/>
                    <a:pt x="3210" y="8780"/>
                    <a:pt x="3223" y="8806"/>
                  </a:cubicBezTo>
                  <a:cubicBezTo>
                    <a:pt x="3223" y="8828"/>
                    <a:pt x="3223" y="8850"/>
                    <a:pt x="3267" y="8850"/>
                  </a:cubicBezTo>
                  <a:cubicBezTo>
                    <a:pt x="3267" y="8806"/>
                    <a:pt x="3267" y="8784"/>
                    <a:pt x="3267" y="8740"/>
                  </a:cubicBezTo>
                  <a:cubicBezTo>
                    <a:pt x="3267" y="8696"/>
                    <a:pt x="3245" y="8651"/>
                    <a:pt x="3223" y="8629"/>
                  </a:cubicBezTo>
                  <a:cubicBezTo>
                    <a:pt x="3201" y="8541"/>
                    <a:pt x="3201" y="8475"/>
                    <a:pt x="3267" y="8431"/>
                  </a:cubicBezTo>
                  <a:cubicBezTo>
                    <a:pt x="3289" y="8431"/>
                    <a:pt x="3289" y="8387"/>
                    <a:pt x="3289" y="8364"/>
                  </a:cubicBezTo>
                  <a:cubicBezTo>
                    <a:pt x="3289" y="8342"/>
                    <a:pt x="3267" y="8320"/>
                    <a:pt x="3267" y="8298"/>
                  </a:cubicBezTo>
                  <a:cubicBezTo>
                    <a:pt x="3267" y="8254"/>
                    <a:pt x="3267" y="8210"/>
                    <a:pt x="3311" y="8188"/>
                  </a:cubicBezTo>
                  <a:cubicBezTo>
                    <a:pt x="3377" y="8166"/>
                    <a:pt x="3377" y="8100"/>
                    <a:pt x="3377" y="8033"/>
                  </a:cubicBezTo>
                  <a:cubicBezTo>
                    <a:pt x="3466" y="7967"/>
                    <a:pt x="3466" y="7967"/>
                    <a:pt x="3488" y="7901"/>
                  </a:cubicBezTo>
                  <a:cubicBezTo>
                    <a:pt x="3488" y="7901"/>
                    <a:pt x="3466" y="7879"/>
                    <a:pt x="3466" y="7879"/>
                  </a:cubicBezTo>
                  <a:cubicBezTo>
                    <a:pt x="3444" y="7879"/>
                    <a:pt x="3421" y="7901"/>
                    <a:pt x="3399" y="7901"/>
                  </a:cubicBezTo>
                  <a:cubicBezTo>
                    <a:pt x="3399" y="7835"/>
                    <a:pt x="3399" y="7835"/>
                    <a:pt x="3444" y="7791"/>
                  </a:cubicBezTo>
                  <a:cubicBezTo>
                    <a:pt x="3466" y="7747"/>
                    <a:pt x="3488" y="7702"/>
                    <a:pt x="3466" y="7636"/>
                  </a:cubicBezTo>
                  <a:cubicBezTo>
                    <a:pt x="3421" y="7548"/>
                    <a:pt x="3421" y="7438"/>
                    <a:pt x="3399" y="7349"/>
                  </a:cubicBezTo>
                  <a:cubicBezTo>
                    <a:pt x="3399" y="7327"/>
                    <a:pt x="3421" y="7305"/>
                    <a:pt x="3421" y="7283"/>
                  </a:cubicBezTo>
                  <a:cubicBezTo>
                    <a:pt x="3466" y="7305"/>
                    <a:pt x="3488" y="7305"/>
                    <a:pt x="3532" y="7327"/>
                  </a:cubicBezTo>
                  <a:cubicBezTo>
                    <a:pt x="3576" y="7305"/>
                    <a:pt x="3620" y="7261"/>
                    <a:pt x="3642" y="7239"/>
                  </a:cubicBezTo>
                  <a:cubicBezTo>
                    <a:pt x="3664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53" y="7107"/>
                    <a:pt x="3775" y="7129"/>
                    <a:pt x="3797" y="7129"/>
                  </a:cubicBezTo>
                  <a:cubicBezTo>
                    <a:pt x="3812" y="7134"/>
                    <a:pt x="3827" y="7137"/>
                    <a:pt x="3840" y="7137"/>
                  </a:cubicBezTo>
                  <a:cubicBezTo>
                    <a:pt x="3881" y="7137"/>
                    <a:pt x="3907" y="7108"/>
                    <a:pt x="3907" y="7040"/>
                  </a:cubicBezTo>
                  <a:cubicBezTo>
                    <a:pt x="3907" y="7018"/>
                    <a:pt x="3907" y="7018"/>
                    <a:pt x="3907" y="6974"/>
                  </a:cubicBezTo>
                  <a:cubicBezTo>
                    <a:pt x="3995" y="6974"/>
                    <a:pt x="4062" y="6952"/>
                    <a:pt x="4106" y="6886"/>
                  </a:cubicBezTo>
                  <a:cubicBezTo>
                    <a:pt x="4128" y="6864"/>
                    <a:pt x="4172" y="6864"/>
                    <a:pt x="4194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3"/>
                    <a:pt x="4326" y="6709"/>
                    <a:pt x="4370" y="6665"/>
                  </a:cubicBezTo>
                  <a:cubicBezTo>
                    <a:pt x="4415" y="6621"/>
                    <a:pt x="4437" y="6599"/>
                    <a:pt x="4481" y="6555"/>
                  </a:cubicBezTo>
                  <a:cubicBezTo>
                    <a:pt x="4481" y="6489"/>
                    <a:pt x="4459" y="6444"/>
                    <a:pt x="4415" y="6422"/>
                  </a:cubicBezTo>
                  <a:cubicBezTo>
                    <a:pt x="4393" y="6356"/>
                    <a:pt x="4393" y="6312"/>
                    <a:pt x="4393" y="6246"/>
                  </a:cubicBezTo>
                  <a:lnTo>
                    <a:pt x="4393" y="6246"/>
                  </a:lnTo>
                  <a:cubicBezTo>
                    <a:pt x="4453" y="6282"/>
                    <a:pt x="4481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24"/>
                    <a:pt x="4503" y="6202"/>
                  </a:cubicBezTo>
                  <a:cubicBezTo>
                    <a:pt x="4525" y="6135"/>
                    <a:pt x="4547" y="6091"/>
                    <a:pt x="4591" y="6047"/>
                  </a:cubicBezTo>
                  <a:cubicBezTo>
                    <a:pt x="4635" y="6003"/>
                    <a:pt x="4635" y="5959"/>
                    <a:pt x="4547" y="5937"/>
                  </a:cubicBezTo>
                  <a:cubicBezTo>
                    <a:pt x="4547" y="5915"/>
                    <a:pt x="4525" y="5915"/>
                    <a:pt x="4503" y="5915"/>
                  </a:cubicBezTo>
                  <a:cubicBezTo>
                    <a:pt x="4547" y="5871"/>
                    <a:pt x="4591" y="5826"/>
                    <a:pt x="4635" y="5782"/>
                  </a:cubicBezTo>
                  <a:cubicBezTo>
                    <a:pt x="4657" y="5738"/>
                    <a:pt x="4679" y="5694"/>
                    <a:pt x="4702" y="5628"/>
                  </a:cubicBezTo>
                  <a:cubicBezTo>
                    <a:pt x="4790" y="5628"/>
                    <a:pt x="4790" y="5540"/>
                    <a:pt x="4812" y="5495"/>
                  </a:cubicBezTo>
                  <a:cubicBezTo>
                    <a:pt x="4830" y="5483"/>
                    <a:pt x="4847" y="5479"/>
                    <a:pt x="4862" y="5479"/>
                  </a:cubicBezTo>
                  <a:cubicBezTo>
                    <a:pt x="4886" y="5479"/>
                    <a:pt x="4906" y="5489"/>
                    <a:pt x="4921" y="5489"/>
                  </a:cubicBezTo>
                  <a:cubicBezTo>
                    <a:pt x="4930" y="5489"/>
                    <a:pt x="4938" y="5486"/>
                    <a:pt x="4944" y="5473"/>
                  </a:cubicBezTo>
                  <a:cubicBezTo>
                    <a:pt x="4944" y="5473"/>
                    <a:pt x="4944" y="5451"/>
                    <a:pt x="4944" y="5451"/>
                  </a:cubicBezTo>
                  <a:cubicBezTo>
                    <a:pt x="4944" y="5451"/>
                    <a:pt x="4944" y="5429"/>
                    <a:pt x="4944" y="5429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4"/>
                    <a:pt x="4988" y="5120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88" y="4833"/>
                    <a:pt x="5010" y="4767"/>
                    <a:pt x="5055" y="4701"/>
                  </a:cubicBezTo>
                  <a:cubicBezTo>
                    <a:pt x="5099" y="4657"/>
                    <a:pt x="5099" y="4635"/>
                    <a:pt x="5099" y="4569"/>
                  </a:cubicBezTo>
                  <a:cubicBezTo>
                    <a:pt x="5077" y="4458"/>
                    <a:pt x="5143" y="4392"/>
                    <a:pt x="5253" y="4392"/>
                  </a:cubicBezTo>
                  <a:lnTo>
                    <a:pt x="5319" y="4392"/>
                  </a:lnTo>
                  <a:cubicBezTo>
                    <a:pt x="5342" y="4392"/>
                    <a:pt x="5386" y="4392"/>
                    <a:pt x="5386" y="4370"/>
                  </a:cubicBezTo>
                  <a:cubicBezTo>
                    <a:pt x="5474" y="4304"/>
                    <a:pt x="5518" y="4215"/>
                    <a:pt x="5474" y="4105"/>
                  </a:cubicBezTo>
                  <a:cubicBezTo>
                    <a:pt x="5452" y="4105"/>
                    <a:pt x="5452" y="4083"/>
                    <a:pt x="5452" y="4061"/>
                  </a:cubicBezTo>
                  <a:cubicBezTo>
                    <a:pt x="5452" y="4039"/>
                    <a:pt x="5474" y="4017"/>
                    <a:pt x="5496" y="4017"/>
                  </a:cubicBezTo>
                  <a:cubicBezTo>
                    <a:pt x="5518" y="3995"/>
                    <a:pt x="5562" y="3995"/>
                    <a:pt x="5584" y="3995"/>
                  </a:cubicBezTo>
                  <a:cubicBezTo>
                    <a:pt x="5628" y="3884"/>
                    <a:pt x="5673" y="3774"/>
                    <a:pt x="5717" y="3686"/>
                  </a:cubicBezTo>
                  <a:cubicBezTo>
                    <a:pt x="5739" y="3664"/>
                    <a:pt x="5761" y="3642"/>
                    <a:pt x="5783" y="3642"/>
                  </a:cubicBezTo>
                  <a:cubicBezTo>
                    <a:pt x="5805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1"/>
                    <a:pt x="5926" y="3717"/>
                    <a:pt x="5941" y="3717"/>
                  </a:cubicBezTo>
                  <a:cubicBezTo>
                    <a:pt x="5947" y="3717"/>
                    <a:pt x="5953" y="3714"/>
                    <a:pt x="5959" y="3708"/>
                  </a:cubicBezTo>
                  <a:cubicBezTo>
                    <a:pt x="5982" y="3708"/>
                    <a:pt x="6004" y="3686"/>
                    <a:pt x="6026" y="3686"/>
                  </a:cubicBezTo>
                  <a:cubicBezTo>
                    <a:pt x="6026" y="3642"/>
                    <a:pt x="6026" y="3620"/>
                    <a:pt x="6026" y="3575"/>
                  </a:cubicBezTo>
                  <a:cubicBezTo>
                    <a:pt x="6042" y="3526"/>
                    <a:pt x="6084" y="3501"/>
                    <a:pt x="6122" y="3501"/>
                  </a:cubicBezTo>
                  <a:cubicBezTo>
                    <a:pt x="6135" y="3501"/>
                    <a:pt x="6147" y="3504"/>
                    <a:pt x="6158" y="3509"/>
                  </a:cubicBezTo>
                  <a:cubicBezTo>
                    <a:pt x="6202" y="3531"/>
                    <a:pt x="6224" y="3553"/>
                    <a:pt x="6268" y="3575"/>
                  </a:cubicBezTo>
                  <a:cubicBezTo>
                    <a:pt x="6291" y="3465"/>
                    <a:pt x="6180" y="3465"/>
                    <a:pt x="6158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1" y="3289"/>
                  </a:lnTo>
                  <a:cubicBezTo>
                    <a:pt x="6291" y="3266"/>
                    <a:pt x="6291" y="3244"/>
                    <a:pt x="6291" y="3244"/>
                  </a:cubicBezTo>
                  <a:cubicBezTo>
                    <a:pt x="6268" y="3222"/>
                    <a:pt x="6246" y="3222"/>
                    <a:pt x="6224" y="3200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2" y="2996"/>
                    <a:pt x="6270" y="2978"/>
                    <a:pt x="6302" y="2978"/>
                  </a:cubicBezTo>
                  <a:cubicBezTo>
                    <a:pt x="6321" y="2978"/>
                    <a:pt x="6345" y="2985"/>
                    <a:pt x="6379" y="3002"/>
                  </a:cubicBezTo>
                  <a:cubicBezTo>
                    <a:pt x="6379" y="3002"/>
                    <a:pt x="6379" y="3024"/>
                    <a:pt x="6401" y="3024"/>
                  </a:cubicBezTo>
                  <a:cubicBezTo>
                    <a:pt x="6423" y="2980"/>
                    <a:pt x="6423" y="2935"/>
                    <a:pt x="6423" y="2891"/>
                  </a:cubicBezTo>
                  <a:cubicBezTo>
                    <a:pt x="6401" y="2847"/>
                    <a:pt x="6379" y="2825"/>
                    <a:pt x="6423" y="2803"/>
                  </a:cubicBezTo>
                  <a:cubicBezTo>
                    <a:pt x="6467" y="2759"/>
                    <a:pt x="6401" y="2737"/>
                    <a:pt x="6423" y="2693"/>
                  </a:cubicBezTo>
                  <a:cubicBezTo>
                    <a:pt x="6445" y="2648"/>
                    <a:pt x="6423" y="2582"/>
                    <a:pt x="6445" y="2516"/>
                  </a:cubicBezTo>
                  <a:cubicBezTo>
                    <a:pt x="6533" y="2472"/>
                    <a:pt x="6555" y="2472"/>
                    <a:pt x="6577" y="2362"/>
                  </a:cubicBezTo>
                  <a:cubicBezTo>
                    <a:pt x="6599" y="2317"/>
                    <a:pt x="6622" y="2273"/>
                    <a:pt x="6666" y="2251"/>
                  </a:cubicBezTo>
                  <a:cubicBezTo>
                    <a:pt x="6688" y="2251"/>
                    <a:pt x="6710" y="2229"/>
                    <a:pt x="6710" y="2207"/>
                  </a:cubicBezTo>
                  <a:cubicBezTo>
                    <a:pt x="6798" y="2141"/>
                    <a:pt x="6798" y="2119"/>
                    <a:pt x="6754" y="2031"/>
                  </a:cubicBezTo>
                  <a:cubicBezTo>
                    <a:pt x="6710" y="1964"/>
                    <a:pt x="6666" y="1876"/>
                    <a:pt x="6644" y="1788"/>
                  </a:cubicBezTo>
                  <a:cubicBezTo>
                    <a:pt x="6644" y="1722"/>
                    <a:pt x="6622" y="1655"/>
                    <a:pt x="6577" y="1611"/>
                  </a:cubicBezTo>
                  <a:cubicBezTo>
                    <a:pt x="6533" y="1567"/>
                    <a:pt x="6533" y="1501"/>
                    <a:pt x="6577" y="1457"/>
                  </a:cubicBezTo>
                  <a:cubicBezTo>
                    <a:pt x="6599" y="1413"/>
                    <a:pt x="6776" y="1214"/>
                    <a:pt x="6820" y="1192"/>
                  </a:cubicBezTo>
                  <a:cubicBezTo>
                    <a:pt x="6820" y="1170"/>
                    <a:pt x="6820" y="1170"/>
                    <a:pt x="6842" y="1170"/>
                  </a:cubicBezTo>
                  <a:cubicBezTo>
                    <a:pt x="6908" y="1126"/>
                    <a:pt x="6908" y="1037"/>
                    <a:pt x="6886" y="971"/>
                  </a:cubicBezTo>
                  <a:cubicBezTo>
                    <a:pt x="6864" y="927"/>
                    <a:pt x="6842" y="905"/>
                    <a:pt x="6842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42" y="728"/>
                    <a:pt x="6842" y="706"/>
                    <a:pt x="6842" y="706"/>
                  </a:cubicBezTo>
                  <a:cubicBezTo>
                    <a:pt x="6864" y="684"/>
                    <a:pt x="6864" y="640"/>
                    <a:pt x="6842" y="640"/>
                  </a:cubicBezTo>
                  <a:cubicBezTo>
                    <a:pt x="6798" y="530"/>
                    <a:pt x="6754" y="419"/>
                    <a:pt x="6599" y="397"/>
                  </a:cubicBezTo>
                  <a:cubicBezTo>
                    <a:pt x="6511" y="397"/>
                    <a:pt x="6445" y="331"/>
                    <a:pt x="6379" y="265"/>
                  </a:cubicBezTo>
                  <a:cubicBezTo>
                    <a:pt x="6357" y="243"/>
                    <a:pt x="6313" y="221"/>
                    <a:pt x="6291" y="199"/>
                  </a:cubicBezTo>
                  <a:cubicBezTo>
                    <a:pt x="6202" y="177"/>
                    <a:pt x="6136" y="133"/>
                    <a:pt x="6048" y="133"/>
                  </a:cubicBezTo>
                  <a:cubicBezTo>
                    <a:pt x="6004" y="133"/>
                    <a:pt x="5982" y="133"/>
                    <a:pt x="5937" y="110"/>
                  </a:cubicBezTo>
                  <a:cubicBezTo>
                    <a:pt x="5915" y="110"/>
                    <a:pt x="5893" y="88"/>
                    <a:pt x="5871" y="88"/>
                  </a:cubicBezTo>
                  <a:cubicBezTo>
                    <a:pt x="5783" y="88"/>
                    <a:pt x="5717" y="66"/>
                    <a:pt x="5651" y="22"/>
                  </a:cubicBezTo>
                  <a:cubicBezTo>
                    <a:pt x="5606" y="0"/>
                    <a:pt x="5584" y="0"/>
                    <a:pt x="5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958425" y="1106125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51" y="4196"/>
                  </a:moveTo>
                  <a:cubicBezTo>
                    <a:pt x="5363" y="4196"/>
                    <a:pt x="5376" y="4201"/>
                    <a:pt x="5386" y="4211"/>
                  </a:cubicBezTo>
                  <a:cubicBezTo>
                    <a:pt x="5386" y="4233"/>
                    <a:pt x="5386" y="4255"/>
                    <a:pt x="5386" y="4277"/>
                  </a:cubicBezTo>
                  <a:cubicBezTo>
                    <a:pt x="5371" y="4277"/>
                    <a:pt x="5356" y="4287"/>
                    <a:pt x="5341" y="4287"/>
                  </a:cubicBezTo>
                  <a:cubicBezTo>
                    <a:pt x="5334" y="4287"/>
                    <a:pt x="5327" y="4284"/>
                    <a:pt x="5319" y="4277"/>
                  </a:cubicBezTo>
                  <a:cubicBezTo>
                    <a:pt x="5297" y="4277"/>
                    <a:pt x="5297" y="4255"/>
                    <a:pt x="5319" y="4233"/>
                  </a:cubicBezTo>
                  <a:cubicBezTo>
                    <a:pt x="5319" y="4207"/>
                    <a:pt x="5334" y="4196"/>
                    <a:pt x="5351" y="4196"/>
                  </a:cubicBezTo>
                  <a:close/>
                  <a:moveTo>
                    <a:pt x="4790" y="4885"/>
                  </a:moveTo>
                  <a:cubicBezTo>
                    <a:pt x="4804" y="4885"/>
                    <a:pt x="4819" y="4895"/>
                    <a:pt x="4834" y="4895"/>
                  </a:cubicBezTo>
                  <a:cubicBezTo>
                    <a:pt x="4834" y="4917"/>
                    <a:pt x="4856" y="4939"/>
                    <a:pt x="4856" y="4939"/>
                  </a:cubicBezTo>
                  <a:cubicBezTo>
                    <a:pt x="4856" y="4983"/>
                    <a:pt x="4878" y="5005"/>
                    <a:pt x="4856" y="5027"/>
                  </a:cubicBezTo>
                  <a:cubicBezTo>
                    <a:pt x="4834" y="5027"/>
                    <a:pt x="4790" y="5027"/>
                    <a:pt x="4768" y="5005"/>
                  </a:cubicBezTo>
                  <a:cubicBezTo>
                    <a:pt x="4768" y="4983"/>
                    <a:pt x="4745" y="4961"/>
                    <a:pt x="4745" y="4939"/>
                  </a:cubicBezTo>
                  <a:cubicBezTo>
                    <a:pt x="4745" y="4917"/>
                    <a:pt x="4745" y="4895"/>
                    <a:pt x="4768" y="4895"/>
                  </a:cubicBezTo>
                  <a:cubicBezTo>
                    <a:pt x="4775" y="4887"/>
                    <a:pt x="4782" y="4885"/>
                    <a:pt x="4790" y="4885"/>
                  </a:cubicBezTo>
                  <a:close/>
                  <a:moveTo>
                    <a:pt x="4799" y="5176"/>
                  </a:moveTo>
                  <a:cubicBezTo>
                    <a:pt x="4803" y="5176"/>
                    <a:pt x="4807" y="5177"/>
                    <a:pt x="4812" y="5182"/>
                  </a:cubicBezTo>
                  <a:cubicBezTo>
                    <a:pt x="4834" y="5182"/>
                    <a:pt x="4856" y="5226"/>
                    <a:pt x="4856" y="5248"/>
                  </a:cubicBezTo>
                  <a:cubicBezTo>
                    <a:pt x="4834" y="5270"/>
                    <a:pt x="4812" y="5292"/>
                    <a:pt x="4768" y="5292"/>
                  </a:cubicBezTo>
                  <a:cubicBezTo>
                    <a:pt x="4768" y="5292"/>
                    <a:pt x="4768" y="5292"/>
                    <a:pt x="4768" y="5270"/>
                  </a:cubicBezTo>
                  <a:cubicBezTo>
                    <a:pt x="4745" y="5270"/>
                    <a:pt x="4745" y="5270"/>
                    <a:pt x="4745" y="5248"/>
                  </a:cubicBezTo>
                  <a:cubicBezTo>
                    <a:pt x="4745" y="5248"/>
                    <a:pt x="4745" y="5226"/>
                    <a:pt x="4745" y="5226"/>
                  </a:cubicBezTo>
                  <a:cubicBezTo>
                    <a:pt x="4763" y="5208"/>
                    <a:pt x="4781" y="5176"/>
                    <a:pt x="4799" y="5176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4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lnTo>
                    <a:pt x="5187" y="282"/>
                  </a:lnTo>
                  <a:cubicBezTo>
                    <a:pt x="5099" y="326"/>
                    <a:pt x="5054" y="393"/>
                    <a:pt x="5010" y="459"/>
                  </a:cubicBezTo>
                  <a:cubicBezTo>
                    <a:pt x="4966" y="547"/>
                    <a:pt x="4944" y="635"/>
                    <a:pt x="4966" y="746"/>
                  </a:cubicBezTo>
                  <a:cubicBezTo>
                    <a:pt x="5010" y="834"/>
                    <a:pt x="4966" y="900"/>
                    <a:pt x="4856" y="900"/>
                  </a:cubicBezTo>
                  <a:cubicBezTo>
                    <a:pt x="4824" y="908"/>
                    <a:pt x="4791" y="913"/>
                    <a:pt x="4760" y="913"/>
                  </a:cubicBezTo>
                  <a:cubicBezTo>
                    <a:pt x="4706" y="913"/>
                    <a:pt x="4655" y="898"/>
                    <a:pt x="4613" y="856"/>
                  </a:cubicBezTo>
                  <a:cubicBezTo>
                    <a:pt x="4591" y="834"/>
                    <a:pt x="4569" y="834"/>
                    <a:pt x="4525" y="834"/>
                  </a:cubicBezTo>
                  <a:cubicBezTo>
                    <a:pt x="4525" y="878"/>
                    <a:pt x="4525" y="922"/>
                    <a:pt x="4503" y="988"/>
                  </a:cubicBezTo>
                  <a:lnTo>
                    <a:pt x="4370" y="988"/>
                  </a:lnTo>
                  <a:cubicBezTo>
                    <a:pt x="4326" y="1011"/>
                    <a:pt x="4304" y="1033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2"/>
                  </a:cubicBezTo>
                  <a:cubicBezTo>
                    <a:pt x="4260" y="1364"/>
                    <a:pt x="4260" y="1364"/>
                    <a:pt x="4238" y="1386"/>
                  </a:cubicBezTo>
                  <a:cubicBezTo>
                    <a:pt x="4260" y="1408"/>
                    <a:pt x="4282" y="1430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62"/>
                  </a:cubicBezTo>
                  <a:cubicBezTo>
                    <a:pt x="4260" y="1628"/>
                    <a:pt x="4282" y="1695"/>
                    <a:pt x="4282" y="1783"/>
                  </a:cubicBezTo>
                  <a:cubicBezTo>
                    <a:pt x="4282" y="1814"/>
                    <a:pt x="4260" y="1845"/>
                    <a:pt x="4224" y="1845"/>
                  </a:cubicBezTo>
                  <a:cubicBezTo>
                    <a:pt x="4209" y="1845"/>
                    <a:pt x="4191" y="1840"/>
                    <a:pt x="4172" y="1827"/>
                  </a:cubicBezTo>
                  <a:cubicBezTo>
                    <a:pt x="4154" y="1827"/>
                    <a:pt x="4136" y="1799"/>
                    <a:pt x="4119" y="1799"/>
                  </a:cubicBezTo>
                  <a:cubicBezTo>
                    <a:pt x="4114" y="1799"/>
                    <a:pt x="4110" y="1801"/>
                    <a:pt x="4105" y="1805"/>
                  </a:cubicBezTo>
                  <a:cubicBezTo>
                    <a:pt x="4105" y="1849"/>
                    <a:pt x="4105" y="1893"/>
                    <a:pt x="4105" y="1937"/>
                  </a:cubicBezTo>
                  <a:cubicBezTo>
                    <a:pt x="4083" y="2026"/>
                    <a:pt x="4128" y="2070"/>
                    <a:pt x="4172" y="2136"/>
                  </a:cubicBezTo>
                  <a:cubicBezTo>
                    <a:pt x="4194" y="2158"/>
                    <a:pt x="4216" y="2180"/>
                    <a:pt x="4260" y="2202"/>
                  </a:cubicBezTo>
                  <a:cubicBezTo>
                    <a:pt x="4260" y="2224"/>
                    <a:pt x="4282" y="2246"/>
                    <a:pt x="4304" y="2269"/>
                  </a:cubicBezTo>
                  <a:cubicBezTo>
                    <a:pt x="4260" y="2335"/>
                    <a:pt x="4238" y="2379"/>
                    <a:pt x="4216" y="2445"/>
                  </a:cubicBezTo>
                  <a:cubicBezTo>
                    <a:pt x="4128" y="2445"/>
                    <a:pt x="4128" y="2335"/>
                    <a:pt x="4061" y="2313"/>
                  </a:cubicBezTo>
                  <a:lnTo>
                    <a:pt x="4061" y="2313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4" y="2533"/>
                    <a:pt x="3598" y="2577"/>
                  </a:cubicBezTo>
                  <a:cubicBezTo>
                    <a:pt x="3598" y="2600"/>
                    <a:pt x="3598" y="2622"/>
                    <a:pt x="3598" y="2666"/>
                  </a:cubicBezTo>
                  <a:cubicBezTo>
                    <a:pt x="3571" y="2666"/>
                    <a:pt x="3535" y="2632"/>
                    <a:pt x="3502" y="2632"/>
                  </a:cubicBezTo>
                  <a:cubicBezTo>
                    <a:pt x="3481" y="2632"/>
                    <a:pt x="3460" y="2645"/>
                    <a:pt x="3443" y="2688"/>
                  </a:cubicBezTo>
                  <a:cubicBezTo>
                    <a:pt x="3465" y="2710"/>
                    <a:pt x="3465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10" y="2975"/>
                    <a:pt x="3510" y="3085"/>
                    <a:pt x="3510" y="3217"/>
                  </a:cubicBezTo>
                  <a:cubicBezTo>
                    <a:pt x="3488" y="3262"/>
                    <a:pt x="3488" y="3284"/>
                    <a:pt x="3443" y="3284"/>
                  </a:cubicBezTo>
                  <a:cubicBezTo>
                    <a:pt x="3421" y="3284"/>
                    <a:pt x="3377" y="3306"/>
                    <a:pt x="3355" y="3306"/>
                  </a:cubicBezTo>
                  <a:cubicBezTo>
                    <a:pt x="3323" y="3314"/>
                    <a:pt x="3293" y="3319"/>
                    <a:pt x="3265" y="3319"/>
                  </a:cubicBezTo>
                  <a:cubicBezTo>
                    <a:pt x="3215" y="3319"/>
                    <a:pt x="3168" y="3304"/>
                    <a:pt x="3112" y="3262"/>
                  </a:cubicBezTo>
                  <a:cubicBezTo>
                    <a:pt x="3112" y="3246"/>
                    <a:pt x="3101" y="3230"/>
                    <a:pt x="3087" y="3230"/>
                  </a:cubicBezTo>
                  <a:cubicBezTo>
                    <a:pt x="3081" y="3230"/>
                    <a:pt x="3075" y="3233"/>
                    <a:pt x="3068" y="3240"/>
                  </a:cubicBezTo>
                  <a:cubicBezTo>
                    <a:pt x="3068" y="3262"/>
                    <a:pt x="3068" y="3262"/>
                    <a:pt x="3090" y="3284"/>
                  </a:cubicBezTo>
                  <a:cubicBezTo>
                    <a:pt x="3112" y="3306"/>
                    <a:pt x="3134" y="3328"/>
                    <a:pt x="3179" y="3350"/>
                  </a:cubicBezTo>
                  <a:cubicBezTo>
                    <a:pt x="3223" y="3438"/>
                    <a:pt x="3201" y="3526"/>
                    <a:pt x="3112" y="3571"/>
                  </a:cubicBezTo>
                  <a:cubicBezTo>
                    <a:pt x="3068" y="3593"/>
                    <a:pt x="3024" y="3615"/>
                    <a:pt x="2980" y="3637"/>
                  </a:cubicBezTo>
                  <a:cubicBezTo>
                    <a:pt x="2958" y="3637"/>
                    <a:pt x="2914" y="3659"/>
                    <a:pt x="2914" y="3703"/>
                  </a:cubicBezTo>
                  <a:cubicBezTo>
                    <a:pt x="2870" y="3791"/>
                    <a:pt x="2803" y="3858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55"/>
                  </a:cubicBezTo>
                  <a:cubicBezTo>
                    <a:pt x="2781" y="4277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5" y="4520"/>
                  </a:cubicBezTo>
                  <a:cubicBezTo>
                    <a:pt x="2825" y="4542"/>
                    <a:pt x="2848" y="4564"/>
                    <a:pt x="2848" y="4586"/>
                  </a:cubicBezTo>
                  <a:cubicBezTo>
                    <a:pt x="2870" y="4652"/>
                    <a:pt x="2848" y="4718"/>
                    <a:pt x="2781" y="4762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1" y="4873"/>
                    <a:pt x="2671" y="4961"/>
                    <a:pt x="2605" y="5005"/>
                  </a:cubicBezTo>
                  <a:lnTo>
                    <a:pt x="2494" y="5005"/>
                  </a:lnTo>
                  <a:cubicBezTo>
                    <a:pt x="2516" y="5049"/>
                    <a:pt x="2516" y="5071"/>
                    <a:pt x="2539" y="5093"/>
                  </a:cubicBezTo>
                  <a:cubicBezTo>
                    <a:pt x="2649" y="5160"/>
                    <a:pt x="2693" y="5292"/>
                    <a:pt x="2803" y="5380"/>
                  </a:cubicBezTo>
                  <a:cubicBezTo>
                    <a:pt x="2848" y="5402"/>
                    <a:pt x="2825" y="5469"/>
                    <a:pt x="2781" y="5469"/>
                  </a:cubicBezTo>
                  <a:cubicBezTo>
                    <a:pt x="2737" y="5469"/>
                    <a:pt x="2693" y="5491"/>
                    <a:pt x="2649" y="5535"/>
                  </a:cubicBezTo>
                  <a:cubicBezTo>
                    <a:pt x="2649" y="5557"/>
                    <a:pt x="2627" y="5557"/>
                    <a:pt x="2627" y="5557"/>
                  </a:cubicBezTo>
                  <a:cubicBezTo>
                    <a:pt x="2539" y="5579"/>
                    <a:pt x="2516" y="5645"/>
                    <a:pt x="2494" y="5733"/>
                  </a:cubicBezTo>
                  <a:cubicBezTo>
                    <a:pt x="2494" y="5755"/>
                    <a:pt x="2472" y="5778"/>
                    <a:pt x="2472" y="5800"/>
                  </a:cubicBezTo>
                  <a:cubicBezTo>
                    <a:pt x="2446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822"/>
                    <a:pt x="2318" y="5800"/>
                    <a:pt x="2296" y="5800"/>
                  </a:cubicBezTo>
                  <a:cubicBezTo>
                    <a:pt x="2287" y="5790"/>
                    <a:pt x="2277" y="5785"/>
                    <a:pt x="2268" y="5785"/>
                  </a:cubicBezTo>
                  <a:cubicBezTo>
                    <a:pt x="2255" y="5785"/>
                    <a:pt x="2243" y="5796"/>
                    <a:pt x="2230" y="5822"/>
                  </a:cubicBezTo>
                  <a:cubicBezTo>
                    <a:pt x="2252" y="5844"/>
                    <a:pt x="2274" y="5866"/>
                    <a:pt x="2274" y="5888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5" y="6045"/>
                    <a:pt x="2298" y="6101"/>
                    <a:pt x="2250" y="6101"/>
                  </a:cubicBezTo>
                  <a:cubicBezTo>
                    <a:pt x="2237" y="6101"/>
                    <a:pt x="2222" y="6096"/>
                    <a:pt x="2208" y="6087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63"/>
                    <a:pt x="1764" y="6163"/>
                  </a:cubicBezTo>
                  <a:cubicBezTo>
                    <a:pt x="1729" y="6163"/>
                    <a:pt x="1693" y="6153"/>
                    <a:pt x="1656" y="6131"/>
                  </a:cubicBezTo>
                  <a:cubicBezTo>
                    <a:pt x="1656" y="6175"/>
                    <a:pt x="1656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5"/>
                    <a:pt x="1352" y="6515"/>
                  </a:cubicBezTo>
                  <a:cubicBezTo>
                    <a:pt x="1337" y="6515"/>
                    <a:pt x="1320" y="6512"/>
                    <a:pt x="1303" y="6506"/>
                  </a:cubicBezTo>
                  <a:cubicBezTo>
                    <a:pt x="1281" y="6506"/>
                    <a:pt x="1281" y="6484"/>
                    <a:pt x="1259" y="6484"/>
                  </a:cubicBezTo>
                  <a:cubicBezTo>
                    <a:pt x="1214" y="6484"/>
                    <a:pt x="1192" y="6484"/>
                    <a:pt x="1170" y="6528"/>
                  </a:cubicBezTo>
                  <a:cubicBezTo>
                    <a:pt x="1148" y="6550"/>
                    <a:pt x="1148" y="6594"/>
                    <a:pt x="1148" y="6638"/>
                  </a:cubicBezTo>
                  <a:cubicBezTo>
                    <a:pt x="1170" y="6660"/>
                    <a:pt x="1170" y="6704"/>
                    <a:pt x="1170" y="6727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91"/>
                    <a:pt x="1413" y="7058"/>
                    <a:pt x="1325" y="7124"/>
                  </a:cubicBezTo>
                  <a:cubicBezTo>
                    <a:pt x="1259" y="7146"/>
                    <a:pt x="1236" y="7190"/>
                    <a:pt x="1259" y="7256"/>
                  </a:cubicBezTo>
                  <a:cubicBezTo>
                    <a:pt x="1259" y="7300"/>
                    <a:pt x="1259" y="7322"/>
                    <a:pt x="1259" y="7367"/>
                  </a:cubicBezTo>
                  <a:cubicBezTo>
                    <a:pt x="1259" y="7389"/>
                    <a:pt x="1259" y="7433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52"/>
                  </a:cubicBezTo>
                  <a:cubicBezTo>
                    <a:pt x="1347" y="7896"/>
                    <a:pt x="1303" y="7940"/>
                    <a:pt x="1259" y="7985"/>
                  </a:cubicBezTo>
                  <a:cubicBezTo>
                    <a:pt x="1236" y="8007"/>
                    <a:pt x="1214" y="8051"/>
                    <a:pt x="1214" y="8095"/>
                  </a:cubicBezTo>
                  <a:cubicBezTo>
                    <a:pt x="1214" y="8117"/>
                    <a:pt x="1192" y="8139"/>
                    <a:pt x="1192" y="8161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48" y="8227"/>
                    <a:pt x="1170" y="8249"/>
                    <a:pt x="1192" y="8249"/>
                  </a:cubicBezTo>
                  <a:cubicBezTo>
                    <a:pt x="1214" y="8271"/>
                    <a:pt x="1236" y="8271"/>
                    <a:pt x="1259" y="8293"/>
                  </a:cubicBezTo>
                  <a:cubicBezTo>
                    <a:pt x="1303" y="8316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58"/>
                    <a:pt x="1038" y="8580"/>
                    <a:pt x="972" y="8580"/>
                  </a:cubicBezTo>
                  <a:cubicBezTo>
                    <a:pt x="905" y="8602"/>
                    <a:pt x="861" y="8647"/>
                    <a:pt x="817" y="8691"/>
                  </a:cubicBezTo>
                  <a:cubicBezTo>
                    <a:pt x="773" y="8735"/>
                    <a:pt x="707" y="8801"/>
                    <a:pt x="641" y="8845"/>
                  </a:cubicBezTo>
                  <a:cubicBezTo>
                    <a:pt x="596" y="8867"/>
                    <a:pt x="552" y="8911"/>
                    <a:pt x="530" y="8978"/>
                  </a:cubicBezTo>
                  <a:cubicBezTo>
                    <a:pt x="530" y="9022"/>
                    <a:pt x="486" y="9044"/>
                    <a:pt x="442" y="9044"/>
                  </a:cubicBezTo>
                  <a:cubicBezTo>
                    <a:pt x="398" y="9022"/>
                    <a:pt x="354" y="9022"/>
                    <a:pt x="310" y="9022"/>
                  </a:cubicBezTo>
                  <a:cubicBezTo>
                    <a:pt x="302" y="9014"/>
                    <a:pt x="292" y="9012"/>
                    <a:pt x="282" y="9012"/>
                  </a:cubicBezTo>
                  <a:cubicBezTo>
                    <a:pt x="260" y="9012"/>
                    <a:pt x="236" y="9022"/>
                    <a:pt x="221" y="9022"/>
                  </a:cubicBezTo>
                  <a:cubicBezTo>
                    <a:pt x="133" y="9110"/>
                    <a:pt x="67" y="9176"/>
                    <a:pt x="23" y="9287"/>
                  </a:cubicBezTo>
                  <a:cubicBezTo>
                    <a:pt x="1" y="9331"/>
                    <a:pt x="1" y="9397"/>
                    <a:pt x="23" y="9441"/>
                  </a:cubicBezTo>
                  <a:cubicBezTo>
                    <a:pt x="89" y="9529"/>
                    <a:pt x="155" y="9640"/>
                    <a:pt x="221" y="9750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49"/>
                    <a:pt x="199" y="10037"/>
                    <a:pt x="89" y="10081"/>
                  </a:cubicBezTo>
                  <a:lnTo>
                    <a:pt x="67" y="10081"/>
                  </a:lnTo>
                  <a:cubicBezTo>
                    <a:pt x="23" y="10147"/>
                    <a:pt x="1" y="10191"/>
                    <a:pt x="67" y="10258"/>
                  </a:cubicBezTo>
                  <a:cubicBezTo>
                    <a:pt x="111" y="10324"/>
                    <a:pt x="177" y="10390"/>
                    <a:pt x="265" y="10412"/>
                  </a:cubicBezTo>
                  <a:cubicBezTo>
                    <a:pt x="310" y="10434"/>
                    <a:pt x="354" y="10478"/>
                    <a:pt x="376" y="10500"/>
                  </a:cubicBezTo>
                  <a:cubicBezTo>
                    <a:pt x="420" y="10522"/>
                    <a:pt x="442" y="10567"/>
                    <a:pt x="464" y="10589"/>
                  </a:cubicBezTo>
                  <a:cubicBezTo>
                    <a:pt x="508" y="10677"/>
                    <a:pt x="574" y="10743"/>
                    <a:pt x="663" y="10787"/>
                  </a:cubicBezTo>
                  <a:cubicBezTo>
                    <a:pt x="751" y="10831"/>
                    <a:pt x="839" y="10854"/>
                    <a:pt x="905" y="10942"/>
                  </a:cubicBezTo>
                  <a:lnTo>
                    <a:pt x="994" y="10942"/>
                  </a:lnTo>
                  <a:cubicBezTo>
                    <a:pt x="1060" y="10942"/>
                    <a:pt x="1082" y="10920"/>
                    <a:pt x="1126" y="10898"/>
                  </a:cubicBezTo>
                  <a:cubicBezTo>
                    <a:pt x="1148" y="10876"/>
                    <a:pt x="1170" y="10831"/>
                    <a:pt x="1192" y="10831"/>
                  </a:cubicBezTo>
                  <a:cubicBezTo>
                    <a:pt x="1281" y="10809"/>
                    <a:pt x="1347" y="10743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7"/>
                    <a:pt x="1413" y="10545"/>
                  </a:cubicBezTo>
                  <a:cubicBezTo>
                    <a:pt x="1435" y="10545"/>
                    <a:pt x="1457" y="10545"/>
                    <a:pt x="1479" y="10522"/>
                  </a:cubicBezTo>
                  <a:cubicBezTo>
                    <a:pt x="1612" y="10500"/>
                    <a:pt x="1634" y="10478"/>
                    <a:pt x="1656" y="10324"/>
                  </a:cubicBezTo>
                  <a:cubicBezTo>
                    <a:pt x="1656" y="10255"/>
                    <a:pt x="1669" y="10199"/>
                    <a:pt x="1717" y="10199"/>
                  </a:cubicBezTo>
                  <a:cubicBezTo>
                    <a:pt x="1731" y="10199"/>
                    <a:pt x="1747" y="10204"/>
                    <a:pt x="1766" y="10214"/>
                  </a:cubicBezTo>
                  <a:lnTo>
                    <a:pt x="1810" y="10214"/>
                  </a:lnTo>
                  <a:cubicBezTo>
                    <a:pt x="1854" y="10214"/>
                    <a:pt x="1876" y="10214"/>
                    <a:pt x="1899" y="10169"/>
                  </a:cubicBezTo>
                  <a:cubicBezTo>
                    <a:pt x="1932" y="10102"/>
                    <a:pt x="1966" y="10073"/>
                    <a:pt x="2019" y="10073"/>
                  </a:cubicBezTo>
                  <a:cubicBezTo>
                    <a:pt x="2036" y="10073"/>
                    <a:pt x="2054" y="10076"/>
                    <a:pt x="2075" y="10081"/>
                  </a:cubicBezTo>
                  <a:lnTo>
                    <a:pt x="2119" y="10081"/>
                  </a:lnTo>
                  <a:cubicBezTo>
                    <a:pt x="2141" y="10037"/>
                    <a:pt x="2185" y="9993"/>
                    <a:pt x="2185" y="9949"/>
                  </a:cubicBezTo>
                  <a:cubicBezTo>
                    <a:pt x="2230" y="9882"/>
                    <a:pt x="2252" y="9838"/>
                    <a:pt x="2318" y="9838"/>
                  </a:cubicBezTo>
                  <a:cubicBezTo>
                    <a:pt x="2340" y="9838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6" y="9728"/>
                  </a:cubicBezTo>
                  <a:cubicBezTo>
                    <a:pt x="2583" y="9706"/>
                    <a:pt x="2649" y="9662"/>
                    <a:pt x="2693" y="9596"/>
                  </a:cubicBezTo>
                  <a:cubicBezTo>
                    <a:pt x="2715" y="9551"/>
                    <a:pt x="2759" y="9507"/>
                    <a:pt x="2781" y="9441"/>
                  </a:cubicBezTo>
                  <a:cubicBezTo>
                    <a:pt x="2825" y="9397"/>
                    <a:pt x="2870" y="9331"/>
                    <a:pt x="2936" y="9309"/>
                  </a:cubicBezTo>
                  <a:cubicBezTo>
                    <a:pt x="2980" y="9287"/>
                    <a:pt x="2980" y="9242"/>
                    <a:pt x="3002" y="9176"/>
                  </a:cubicBezTo>
                  <a:cubicBezTo>
                    <a:pt x="3024" y="9088"/>
                    <a:pt x="3024" y="8978"/>
                    <a:pt x="3046" y="8889"/>
                  </a:cubicBezTo>
                  <a:cubicBezTo>
                    <a:pt x="3046" y="8845"/>
                    <a:pt x="3068" y="8801"/>
                    <a:pt x="3112" y="8779"/>
                  </a:cubicBezTo>
                  <a:cubicBezTo>
                    <a:pt x="3120" y="8771"/>
                    <a:pt x="3134" y="8766"/>
                    <a:pt x="3149" y="8766"/>
                  </a:cubicBezTo>
                  <a:cubicBezTo>
                    <a:pt x="3174" y="8766"/>
                    <a:pt x="3201" y="8781"/>
                    <a:pt x="3201" y="8823"/>
                  </a:cubicBezTo>
                  <a:cubicBezTo>
                    <a:pt x="3218" y="8823"/>
                    <a:pt x="3208" y="8851"/>
                    <a:pt x="3225" y="8851"/>
                  </a:cubicBezTo>
                  <a:cubicBezTo>
                    <a:pt x="3230" y="8851"/>
                    <a:pt x="3236" y="8850"/>
                    <a:pt x="3245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45" y="8713"/>
                    <a:pt x="3245" y="8669"/>
                    <a:pt x="3223" y="8625"/>
                  </a:cubicBezTo>
                  <a:cubicBezTo>
                    <a:pt x="3201" y="8558"/>
                    <a:pt x="3179" y="8492"/>
                    <a:pt x="3267" y="8448"/>
                  </a:cubicBezTo>
                  <a:cubicBezTo>
                    <a:pt x="3267" y="8426"/>
                    <a:pt x="3267" y="8404"/>
                    <a:pt x="3267" y="8382"/>
                  </a:cubicBezTo>
                  <a:cubicBezTo>
                    <a:pt x="3267" y="8360"/>
                    <a:pt x="3267" y="8316"/>
                    <a:pt x="3267" y="8293"/>
                  </a:cubicBezTo>
                  <a:cubicBezTo>
                    <a:pt x="3267" y="8249"/>
                    <a:pt x="3267" y="8205"/>
                    <a:pt x="3289" y="8205"/>
                  </a:cubicBezTo>
                  <a:cubicBezTo>
                    <a:pt x="3377" y="8161"/>
                    <a:pt x="3377" y="8095"/>
                    <a:pt x="3377" y="8051"/>
                  </a:cubicBezTo>
                  <a:cubicBezTo>
                    <a:pt x="3443" y="7985"/>
                    <a:pt x="3443" y="7985"/>
                    <a:pt x="3465" y="7896"/>
                  </a:cubicBezTo>
                  <a:cubicBezTo>
                    <a:pt x="3465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21" y="7808"/>
                  </a:cubicBezTo>
                  <a:cubicBezTo>
                    <a:pt x="3465" y="7764"/>
                    <a:pt x="3488" y="7698"/>
                    <a:pt x="3465" y="7653"/>
                  </a:cubicBezTo>
                  <a:cubicBezTo>
                    <a:pt x="3421" y="7565"/>
                    <a:pt x="3421" y="7455"/>
                    <a:pt x="3399" y="7344"/>
                  </a:cubicBezTo>
                  <a:cubicBezTo>
                    <a:pt x="3399" y="7344"/>
                    <a:pt x="3399" y="7322"/>
                    <a:pt x="3421" y="7278"/>
                  </a:cubicBezTo>
                  <a:cubicBezTo>
                    <a:pt x="3443" y="7300"/>
                    <a:pt x="3488" y="7322"/>
                    <a:pt x="3510" y="7344"/>
                  </a:cubicBezTo>
                  <a:cubicBezTo>
                    <a:pt x="3554" y="7300"/>
                    <a:pt x="3598" y="7278"/>
                    <a:pt x="3642" y="7234"/>
                  </a:cubicBezTo>
                  <a:cubicBezTo>
                    <a:pt x="3642" y="7190"/>
                    <a:pt x="3642" y="7168"/>
                    <a:pt x="3664" y="7124"/>
                  </a:cubicBezTo>
                  <a:cubicBezTo>
                    <a:pt x="3679" y="7124"/>
                    <a:pt x="3684" y="7114"/>
                    <a:pt x="3692" y="7114"/>
                  </a:cubicBezTo>
                  <a:cubicBezTo>
                    <a:pt x="3696" y="7114"/>
                    <a:pt x="3701" y="7116"/>
                    <a:pt x="3708" y="7124"/>
                  </a:cubicBezTo>
                  <a:cubicBezTo>
                    <a:pt x="3730" y="7124"/>
                    <a:pt x="3752" y="7124"/>
                    <a:pt x="3797" y="7146"/>
                  </a:cubicBezTo>
                  <a:cubicBezTo>
                    <a:pt x="3808" y="7150"/>
                    <a:pt x="3819" y="7152"/>
                    <a:pt x="3829" y="7152"/>
                  </a:cubicBezTo>
                  <a:cubicBezTo>
                    <a:pt x="3877" y="7152"/>
                    <a:pt x="3907" y="7112"/>
                    <a:pt x="3907" y="7058"/>
                  </a:cubicBezTo>
                  <a:cubicBezTo>
                    <a:pt x="3907" y="7036"/>
                    <a:pt x="3907" y="7013"/>
                    <a:pt x="3907" y="6991"/>
                  </a:cubicBezTo>
                  <a:cubicBezTo>
                    <a:pt x="3973" y="6991"/>
                    <a:pt x="4039" y="6969"/>
                    <a:pt x="4083" y="6903"/>
                  </a:cubicBezTo>
                  <a:cubicBezTo>
                    <a:pt x="4105" y="6881"/>
                    <a:pt x="4150" y="6859"/>
                    <a:pt x="4194" y="6859"/>
                  </a:cubicBezTo>
                  <a:cubicBezTo>
                    <a:pt x="4238" y="6859"/>
                    <a:pt x="4260" y="6881"/>
                    <a:pt x="4304" y="6881"/>
                  </a:cubicBezTo>
                  <a:cubicBezTo>
                    <a:pt x="4326" y="6881"/>
                    <a:pt x="4348" y="6881"/>
                    <a:pt x="4370" y="6859"/>
                  </a:cubicBezTo>
                  <a:cubicBezTo>
                    <a:pt x="4370" y="6837"/>
                    <a:pt x="4370" y="6815"/>
                    <a:pt x="4348" y="6815"/>
                  </a:cubicBezTo>
                  <a:cubicBezTo>
                    <a:pt x="4326" y="6749"/>
                    <a:pt x="4326" y="6727"/>
                    <a:pt x="4370" y="6682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506"/>
                    <a:pt x="4437" y="6462"/>
                    <a:pt x="4414" y="6418"/>
                  </a:cubicBezTo>
                  <a:cubicBezTo>
                    <a:pt x="4370" y="6373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7" y="6293"/>
                    <a:pt x="4484" y="6314"/>
                    <a:pt x="4508" y="6314"/>
                  </a:cubicBezTo>
                  <a:cubicBezTo>
                    <a:pt x="4525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109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32"/>
                    <a:pt x="4503" y="5910"/>
                  </a:cubicBezTo>
                  <a:cubicBezTo>
                    <a:pt x="4547" y="5866"/>
                    <a:pt x="4591" y="5844"/>
                    <a:pt x="4613" y="5800"/>
                  </a:cubicBezTo>
                  <a:cubicBezTo>
                    <a:pt x="4657" y="5755"/>
                    <a:pt x="4657" y="5689"/>
                    <a:pt x="4679" y="5645"/>
                  </a:cubicBezTo>
                  <a:cubicBezTo>
                    <a:pt x="4768" y="5623"/>
                    <a:pt x="4790" y="5557"/>
                    <a:pt x="4812" y="5491"/>
                  </a:cubicBezTo>
                  <a:cubicBezTo>
                    <a:pt x="4822" y="5486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9"/>
                  </a:cubicBezTo>
                  <a:cubicBezTo>
                    <a:pt x="4944" y="5447"/>
                    <a:pt x="4944" y="5447"/>
                    <a:pt x="4922" y="5447"/>
                  </a:cubicBezTo>
                  <a:cubicBezTo>
                    <a:pt x="4878" y="5358"/>
                    <a:pt x="4878" y="5314"/>
                    <a:pt x="4944" y="5248"/>
                  </a:cubicBezTo>
                  <a:cubicBezTo>
                    <a:pt x="4988" y="5204"/>
                    <a:pt x="4988" y="5182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51"/>
                    <a:pt x="5010" y="4762"/>
                    <a:pt x="5054" y="4718"/>
                  </a:cubicBezTo>
                  <a:cubicBezTo>
                    <a:pt x="5099" y="4674"/>
                    <a:pt x="5099" y="4630"/>
                    <a:pt x="5099" y="4586"/>
                  </a:cubicBezTo>
                  <a:cubicBezTo>
                    <a:pt x="5077" y="4475"/>
                    <a:pt x="5143" y="4409"/>
                    <a:pt x="5253" y="4409"/>
                  </a:cubicBezTo>
                  <a:lnTo>
                    <a:pt x="5319" y="4409"/>
                  </a:lnTo>
                  <a:cubicBezTo>
                    <a:pt x="5341" y="4409"/>
                    <a:pt x="5363" y="4387"/>
                    <a:pt x="5386" y="4365"/>
                  </a:cubicBezTo>
                  <a:cubicBezTo>
                    <a:pt x="5452" y="4299"/>
                    <a:pt x="5518" y="4233"/>
                    <a:pt x="5452" y="4122"/>
                  </a:cubicBezTo>
                  <a:cubicBezTo>
                    <a:pt x="5452" y="4100"/>
                    <a:pt x="5452" y="4078"/>
                    <a:pt x="5452" y="4078"/>
                  </a:cubicBezTo>
                  <a:cubicBezTo>
                    <a:pt x="5430" y="4056"/>
                    <a:pt x="5452" y="4012"/>
                    <a:pt x="5496" y="4012"/>
                  </a:cubicBezTo>
                  <a:cubicBezTo>
                    <a:pt x="5518" y="4012"/>
                    <a:pt x="5540" y="4012"/>
                    <a:pt x="5584" y="3990"/>
                  </a:cubicBezTo>
                  <a:cubicBezTo>
                    <a:pt x="5628" y="3880"/>
                    <a:pt x="5672" y="3791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71" y="3637"/>
                  </a:ln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25"/>
                    <a:pt x="6003" y="3703"/>
                    <a:pt x="6003" y="3681"/>
                  </a:cubicBezTo>
                  <a:cubicBezTo>
                    <a:pt x="6026" y="3659"/>
                    <a:pt x="6003" y="3615"/>
                    <a:pt x="6026" y="3593"/>
                  </a:cubicBezTo>
                  <a:cubicBezTo>
                    <a:pt x="6041" y="3545"/>
                    <a:pt x="6069" y="3509"/>
                    <a:pt x="6108" y="3509"/>
                  </a:cubicBezTo>
                  <a:cubicBezTo>
                    <a:pt x="6123" y="3509"/>
                    <a:pt x="6139" y="3514"/>
                    <a:pt x="6158" y="3526"/>
                  </a:cubicBezTo>
                  <a:cubicBezTo>
                    <a:pt x="6202" y="3526"/>
                    <a:pt x="6224" y="3549"/>
                    <a:pt x="6246" y="3571"/>
                  </a:cubicBezTo>
                  <a:cubicBezTo>
                    <a:pt x="6290" y="3460"/>
                    <a:pt x="6180" y="3460"/>
                    <a:pt x="6136" y="3438"/>
                  </a:cubicBezTo>
                  <a:cubicBezTo>
                    <a:pt x="6158" y="3350"/>
                    <a:pt x="6158" y="3350"/>
                    <a:pt x="6202" y="3284"/>
                  </a:cubicBezTo>
                  <a:cubicBezTo>
                    <a:pt x="6224" y="3306"/>
                    <a:pt x="6224" y="3306"/>
                    <a:pt x="6246" y="3306"/>
                  </a:cubicBezTo>
                  <a:lnTo>
                    <a:pt x="6290" y="3306"/>
                  </a:lnTo>
                  <a:cubicBezTo>
                    <a:pt x="6290" y="3284"/>
                    <a:pt x="6290" y="3262"/>
                    <a:pt x="6268" y="3240"/>
                  </a:cubicBezTo>
                  <a:cubicBezTo>
                    <a:pt x="6268" y="3240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46" y="2997"/>
                    <a:pt x="6263" y="2986"/>
                    <a:pt x="6282" y="2986"/>
                  </a:cubicBezTo>
                  <a:cubicBezTo>
                    <a:pt x="6301" y="2986"/>
                    <a:pt x="6323" y="2997"/>
                    <a:pt x="6357" y="3019"/>
                  </a:cubicBezTo>
                  <a:lnTo>
                    <a:pt x="6379" y="3019"/>
                  </a:lnTo>
                  <a:cubicBezTo>
                    <a:pt x="6423" y="2975"/>
                    <a:pt x="6423" y="2931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710"/>
                  </a:cubicBezTo>
                  <a:cubicBezTo>
                    <a:pt x="6445" y="2644"/>
                    <a:pt x="6423" y="2577"/>
                    <a:pt x="6423" y="2533"/>
                  </a:cubicBezTo>
                  <a:cubicBezTo>
                    <a:pt x="6533" y="2467"/>
                    <a:pt x="6533" y="2467"/>
                    <a:pt x="6577" y="2379"/>
                  </a:cubicBezTo>
                  <a:cubicBezTo>
                    <a:pt x="6599" y="2335"/>
                    <a:pt x="6621" y="2291"/>
                    <a:pt x="6666" y="2269"/>
                  </a:cubicBezTo>
                  <a:cubicBezTo>
                    <a:pt x="6688" y="2246"/>
                    <a:pt x="6688" y="2224"/>
                    <a:pt x="6710" y="2224"/>
                  </a:cubicBezTo>
                  <a:cubicBezTo>
                    <a:pt x="6776" y="2158"/>
                    <a:pt x="6798" y="2114"/>
                    <a:pt x="6732" y="2048"/>
                  </a:cubicBezTo>
                  <a:cubicBezTo>
                    <a:pt x="6688" y="1960"/>
                    <a:pt x="6666" y="1893"/>
                    <a:pt x="6643" y="1805"/>
                  </a:cubicBezTo>
                  <a:cubicBezTo>
                    <a:pt x="6621" y="1739"/>
                    <a:pt x="6599" y="1673"/>
                    <a:pt x="6555" y="1628"/>
                  </a:cubicBezTo>
                  <a:cubicBezTo>
                    <a:pt x="6511" y="1562"/>
                    <a:pt x="6533" y="1518"/>
                    <a:pt x="6555" y="1452"/>
                  </a:cubicBezTo>
                  <a:cubicBezTo>
                    <a:pt x="6599" y="1408"/>
                    <a:pt x="6754" y="1231"/>
                    <a:pt x="6798" y="1187"/>
                  </a:cubicBezTo>
                  <a:lnTo>
                    <a:pt x="6820" y="1187"/>
                  </a:lnTo>
                  <a:cubicBezTo>
                    <a:pt x="6886" y="1121"/>
                    <a:pt x="6908" y="1055"/>
                    <a:pt x="6864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20" y="746"/>
                    <a:pt x="6842" y="724"/>
                    <a:pt x="6842" y="702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47"/>
                    <a:pt x="6732" y="437"/>
                    <a:pt x="6599" y="415"/>
                  </a:cubicBezTo>
                  <a:cubicBezTo>
                    <a:pt x="6511" y="393"/>
                    <a:pt x="6423" y="348"/>
                    <a:pt x="6379" y="282"/>
                  </a:cubicBezTo>
                  <a:cubicBezTo>
                    <a:pt x="6357" y="238"/>
                    <a:pt x="6312" y="216"/>
                    <a:pt x="6290" y="216"/>
                  </a:cubicBezTo>
                  <a:cubicBezTo>
                    <a:pt x="6202" y="172"/>
                    <a:pt x="6136" y="150"/>
                    <a:pt x="6048" y="150"/>
                  </a:cubicBezTo>
                  <a:cubicBezTo>
                    <a:pt x="6003" y="150"/>
                    <a:pt x="5981" y="128"/>
                    <a:pt x="5937" y="128"/>
                  </a:cubicBezTo>
                  <a:cubicBezTo>
                    <a:pt x="5915" y="106"/>
                    <a:pt x="5893" y="84"/>
                    <a:pt x="5849" y="84"/>
                  </a:cubicBezTo>
                  <a:cubicBezTo>
                    <a:pt x="5783" y="84"/>
                    <a:pt x="5694" y="62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131675" y="10277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0" y="4194"/>
                  </a:moveTo>
                  <a:cubicBezTo>
                    <a:pt x="5374" y="4194"/>
                    <a:pt x="5385" y="4200"/>
                    <a:pt x="5385" y="4211"/>
                  </a:cubicBezTo>
                  <a:cubicBezTo>
                    <a:pt x="5407" y="4233"/>
                    <a:pt x="5407" y="4255"/>
                    <a:pt x="5407" y="4277"/>
                  </a:cubicBezTo>
                  <a:lnTo>
                    <a:pt x="5341" y="4277"/>
                  </a:lnTo>
                  <a:cubicBezTo>
                    <a:pt x="5319" y="4277"/>
                    <a:pt x="5319" y="4233"/>
                    <a:pt x="5319" y="4211"/>
                  </a:cubicBezTo>
                  <a:cubicBezTo>
                    <a:pt x="5330" y="4200"/>
                    <a:pt x="5347" y="4194"/>
                    <a:pt x="5360" y="4194"/>
                  </a:cubicBezTo>
                  <a:close/>
                  <a:moveTo>
                    <a:pt x="4767" y="4873"/>
                  </a:moveTo>
                  <a:cubicBezTo>
                    <a:pt x="4789" y="4873"/>
                    <a:pt x="4812" y="4895"/>
                    <a:pt x="4834" y="4895"/>
                  </a:cubicBezTo>
                  <a:cubicBezTo>
                    <a:pt x="4856" y="4917"/>
                    <a:pt x="4856" y="4917"/>
                    <a:pt x="4856" y="4939"/>
                  </a:cubicBezTo>
                  <a:cubicBezTo>
                    <a:pt x="4878" y="4961"/>
                    <a:pt x="4878" y="5005"/>
                    <a:pt x="4856" y="5027"/>
                  </a:cubicBezTo>
                  <a:cubicBezTo>
                    <a:pt x="4834" y="5027"/>
                    <a:pt x="4812" y="5005"/>
                    <a:pt x="4789" y="5005"/>
                  </a:cubicBezTo>
                  <a:cubicBezTo>
                    <a:pt x="4767" y="4983"/>
                    <a:pt x="4745" y="4961"/>
                    <a:pt x="4745" y="4939"/>
                  </a:cubicBezTo>
                  <a:cubicBezTo>
                    <a:pt x="4745" y="4917"/>
                    <a:pt x="4767" y="4895"/>
                    <a:pt x="4767" y="4873"/>
                  </a:cubicBezTo>
                  <a:close/>
                  <a:moveTo>
                    <a:pt x="4804" y="5173"/>
                  </a:moveTo>
                  <a:cubicBezTo>
                    <a:pt x="4812" y="5173"/>
                    <a:pt x="4821" y="5175"/>
                    <a:pt x="4834" y="5182"/>
                  </a:cubicBezTo>
                  <a:cubicBezTo>
                    <a:pt x="4856" y="5182"/>
                    <a:pt x="4878" y="5204"/>
                    <a:pt x="4856" y="5248"/>
                  </a:cubicBezTo>
                  <a:cubicBezTo>
                    <a:pt x="4856" y="5270"/>
                    <a:pt x="4812" y="5292"/>
                    <a:pt x="4789" y="5292"/>
                  </a:cubicBezTo>
                  <a:cubicBezTo>
                    <a:pt x="4789" y="5270"/>
                    <a:pt x="4767" y="5270"/>
                    <a:pt x="4767" y="5270"/>
                  </a:cubicBezTo>
                  <a:cubicBezTo>
                    <a:pt x="4767" y="5270"/>
                    <a:pt x="4767" y="5270"/>
                    <a:pt x="4767" y="5248"/>
                  </a:cubicBezTo>
                  <a:cubicBezTo>
                    <a:pt x="4767" y="5248"/>
                    <a:pt x="4767" y="5226"/>
                    <a:pt x="4767" y="5204"/>
                  </a:cubicBezTo>
                  <a:cubicBezTo>
                    <a:pt x="4783" y="5188"/>
                    <a:pt x="4788" y="5173"/>
                    <a:pt x="4804" y="5173"/>
                  </a:cubicBezTo>
                  <a:close/>
                  <a:moveTo>
                    <a:pt x="5595" y="1"/>
                  </a:moveTo>
                  <a:cubicBezTo>
                    <a:pt x="5578" y="1"/>
                    <a:pt x="5562" y="7"/>
                    <a:pt x="5540" y="18"/>
                  </a:cubicBezTo>
                  <a:cubicBezTo>
                    <a:pt x="5518" y="18"/>
                    <a:pt x="5496" y="40"/>
                    <a:pt x="5474" y="40"/>
                  </a:cubicBezTo>
                  <a:cubicBezTo>
                    <a:pt x="5385" y="62"/>
                    <a:pt x="5341" y="128"/>
                    <a:pt x="5319" y="216"/>
                  </a:cubicBezTo>
                  <a:cubicBezTo>
                    <a:pt x="5297" y="238"/>
                    <a:pt x="5275" y="260"/>
                    <a:pt x="5275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120" y="327"/>
                    <a:pt x="5076" y="393"/>
                    <a:pt x="5032" y="459"/>
                  </a:cubicBezTo>
                  <a:cubicBezTo>
                    <a:pt x="4966" y="547"/>
                    <a:pt x="4966" y="635"/>
                    <a:pt x="4988" y="724"/>
                  </a:cubicBezTo>
                  <a:cubicBezTo>
                    <a:pt x="5010" y="834"/>
                    <a:pt x="4988" y="878"/>
                    <a:pt x="4878" y="900"/>
                  </a:cubicBezTo>
                  <a:cubicBezTo>
                    <a:pt x="4841" y="908"/>
                    <a:pt x="4809" y="913"/>
                    <a:pt x="4780" y="913"/>
                  </a:cubicBezTo>
                  <a:cubicBezTo>
                    <a:pt x="4721" y="913"/>
                    <a:pt x="4672" y="893"/>
                    <a:pt x="4613" y="834"/>
                  </a:cubicBezTo>
                  <a:lnTo>
                    <a:pt x="4547" y="834"/>
                  </a:lnTo>
                  <a:cubicBezTo>
                    <a:pt x="4547" y="878"/>
                    <a:pt x="4525" y="922"/>
                    <a:pt x="4525" y="967"/>
                  </a:cubicBezTo>
                  <a:cubicBezTo>
                    <a:pt x="4480" y="989"/>
                    <a:pt x="4436" y="989"/>
                    <a:pt x="4392" y="989"/>
                  </a:cubicBezTo>
                  <a:cubicBezTo>
                    <a:pt x="4348" y="1011"/>
                    <a:pt x="4326" y="1033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8"/>
                    <a:pt x="4282" y="1342"/>
                  </a:cubicBezTo>
                  <a:cubicBezTo>
                    <a:pt x="4282" y="1342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60" y="1540"/>
                    <a:pt x="4260" y="1540"/>
                  </a:cubicBezTo>
                  <a:cubicBezTo>
                    <a:pt x="4282" y="1629"/>
                    <a:pt x="4282" y="1695"/>
                    <a:pt x="4282" y="1761"/>
                  </a:cubicBezTo>
                  <a:cubicBezTo>
                    <a:pt x="4298" y="1811"/>
                    <a:pt x="4278" y="1836"/>
                    <a:pt x="4238" y="1836"/>
                  </a:cubicBezTo>
                  <a:cubicBezTo>
                    <a:pt x="4225" y="1836"/>
                    <a:pt x="4210" y="1833"/>
                    <a:pt x="4194" y="1827"/>
                  </a:cubicBezTo>
                  <a:cubicBezTo>
                    <a:pt x="4178" y="1812"/>
                    <a:pt x="4162" y="1796"/>
                    <a:pt x="4139" y="1796"/>
                  </a:cubicBezTo>
                  <a:cubicBezTo>
                    <a:pt x="4129" y="1796"/>
                    <a:pt x="4118" y="1799"/>
                    <a:pt x="4105" y="1805"/>
                  </a:cubicBezTo>
                  <a:cubicBezTo>
                    <a:pt x="4105" y="1849"/>
                    <a:pt x="4127" y="1893"/>
                    <a:pt x="4127" y="1938"/>
                  </a:cubicBezTo>
                  <a:cubicBezTo>
                    <a:pt x="4105" y="2026"/>
                    <a:pt x="4127" y="2070"/>
                    <a:pt x="4171" y="2114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7"/>
                    <a:pt x="4304" y="2247"/>
                  </a:cubicBezTo>
                  <a:cubicBezTo>
                    <a:pt x="4282" y="2313"/>
                    <a:pt x="4260" y="2379"/>
                    <a:pt x="4216" y="2445"/>
                  </a:cubicBezTo>
                  <a:cubicBezTo>
                    <a:pt x="4127" y="2445"/>
                    <a:pt x="4149" y="2335"/>
                    <a:pt x="4083" y="2291"/>
                  </a:cubicBezTo>
                  <a:lnTo>
                    <a:pt x="4083" y="2291"/>
                  </a:lnTo>
                  <a:cubicBezTo>
                    <a:pt x="4017" y="2357"/>
                    <a:pt x="4105" y="2423"/>
                    <a:pt x="4083" y="2489"/>
                  </a:cubicBezTo>
                  <a:cubicBezTo>
                    <a:pt x="3951" y="2556"/>
                    <a:pt x="3774" y="2533"/>
                    <a:pt x="3620" y="2578"/>
                  </a:cubicBezTo>
                  <a:cubicBezTo>
                    <a:pt x="3620" y="2600"/>
                    <a:pt x="3620" y="2622"/>
                    <a:pt x="3620" y="2666"/>
                  </a:cubicBezTo>
                  <a:cubicBezTo>
                    <a:pt x="3582" y="2653"/>
                    <a:pt x="3551" y="2626"/>
                    <a:pt x="3523" y="2626"/>
                  </a:cubicBezTo>
                  <a:cubicBezTo>
                    <a:pt x="3503" y="2626"/>
                    <a:pt x="3484" y="2641"/>
                    <a:pt x="3465" y="2688"/>
                  </a:cubicBezTo>
                  <a:cubicBezTo>
                    <a:pt x="3465" y="2688"/>
                    <a:pt x="3487" y="2710"/>
                    <a:pt x="3509" y="2732"/>
                  </a:cubicBezTo>
                  <a:cubicBezTo>
                    <a:pt x="3531" y="2754"/>
                    <a:pt x="3554" y="2798"/>
                    <a:pt x="3554" y="2842"/>
                  </a:cubicBezTo>
                  <a:cubicBezTo>
                    <a:pt x="3531" y="2975"/>
                    <a:pt x="3531" y="3085"/>
                    <a:pt x="3509" y="3218"/>
                  </a:cubicBezTo>
                  <a:cubicBezTo>
                    <a:pt x="3509" y="3240"/>
                    <a:pt x="3487" y="3284"/>
                    <a:pt x="3465" y="3284"/>
                  </a:cubicBezTo>
                  <a:cubicBezTo>
                    <a:pt x="3421" y="3284"/>
                    <a:pt x="3399" y="3284"/>
                    <a:pt x="3377" y="3306"/>
                  </a:cubicBezTo>
                  <a:cubicBezTo>
                    <a:pt x="3348" y="3313"/>
                    <a:pt x="3318" y="3318"/>
                    <a:pt x="3290" y="3318"/>
                  </a:cubicBezTo>
                  <a:cubicBezTo>
                    <a:pt x="3232" y="3318"/>
                    <a:pt x="3178" y="3299"/>
                    <a:pt x="3134" y="3240"/>
                  </a:cubicBezTo>
                  <a:cubicBezTo>
                    <a:pt x="3120" y="3240"/>
                    <a:pt x="3115" y="3230"/>
                    <a:pt x="3100" y="3230"/>
                  </a:cubicBezTo>
                  <a:cubicBezTo>
                    <a:pt x="3093" y="3230"/>
                    <a:pt x="3083" y="3232"/>
                    <a:pt x="3068" y="3240"/>
                  </a:cubicBezTo>
                  <a:cubicBezTo>
                    <a:pt x="3090" y="3240"/>
                    <a:pt x="3090" y="3262"/>
                    <a:pt x="3112" y="3284"/>
                  </a:cubicBezTo>
                  <a:cubicBezTo>
                    <a:pt x="3134" y="3306"/>
                    <a:pt x="3156" y="3328"/>
                    <a:pt x="3178" y="3350"/>
                  </a:cubicBezTo>
                  <a:cubicBezTo>
                    <a:pt x="3245" y="3438"/>
                    <a:pt x="3223" y="3505"/>
                    <a:pt x="3134" y="3549"/>
                  </a:cubicBezTo>
                  <a:cubicBezTo>
                    <a:pt x="3090" y="3571"/>
                    <a:pt x="3046" y="3593"/>
                    <a:pt x="3002" y="3637"/>
                  </a:cubicBezTo>
                  <a:cubicBezTo>
                    <a:pt x="2958" y="3637"/>
                    <a:pt x="2936" y="3659"/>
                    <a:pt x="2914" y="3681"/>
                  </a:cubicBezTo>
                  <a:cubicBezTo>
                    <a:pt x="2891" y="3791"/>
                    <a:pt x="2803" y="3858"/>
                    <a:pt x="2825" y="3968"/>
                  </a:cubicBezTo>
                  <a:cubicBezTo>
                    <a:pt x="2825" y="3990"/>
                    <a:pt x="2803" y="4012"/>
                    <a:pt x="2803" y="4034"/>
                  </a:cubicBezTo>
                  <a:cubicBezTo>
                    <a:pt x="2737" y="4100"/>
                    <a:pt x="2737" y="4167"/>
                    <a:pt x="2781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25" y="4454"/>
                    <a:pt x="2825" y="4520"/>
                  </a:cubicBezTo>
                  <a:cubicBezTo>
                    <a:pt x="2847" y="4542"/>
                    <a:pt x="2847" y="4564"/>
                    <a:pt x="2847" y="4586"/>
                  </a:cubicBezTo>
                  <a:cubicBezTo>
                    <a:pt x="2869" y="4652"/>
                    <a:pt x="2847" y="4718"/>
                    <a:pt x="2803" y="4740"/>
                  </a:cubicBezTo>
                  <a:cubicBezTo>
                    <a:pt x="2781" y="4762"/>
                    <a:pt x="2737" y="4785"/>
                    <a:pt x="2715" y="4807"/>
                  </a:cubicBezTo>
                  <a:cubicBezTo>
                    <a:pt x="2693" y="4873"/>
                    <a:pt x="2693" y="4939"/>
                    <a:pt x="2627" y="4983"/>
                  </a:cubicBezTo>
                  <a:cubicBezTo>
                    <a:pt x="2582" y="5005"/>
                    <a:pt x="2560" y="5005"/>
                    <a:pt x="2494" y="5005"/>
                  </a:cubicBezTo>
                  <a:cubicBezTo>
                    <a:pt x="2516" y="5049"/>
                    <a:pt x="2538" y="5071"/>
                    <a:pt x="2560" y="5094"/>
                  </a:cubicBezTo>
                  <a:cubicBezTo>
                    <a:pt x="2671" y="5160"/>
                    <a:pt x="2715" y="5292"/>
                    <a:pt x="2825" y="5380"/>
                  </a:cubicBezTo>
                  <a:cubicBezTo>
                    <a:pt x="2847" y="5403"/>
                    <a:pt x="2847" y="5469"/>
                    <a:pt x="2803" y="5469"/>
                  </a:cubicBezTo>
                  <a:cubicBezTo>
                    <a:pt x="2737" y="5469"/>
                    <a:pt x="2693" y="5491"/>
                    <a:pt x="2671" y="5535"/>
                  </a:cubicBezTo>
                  <a:cubicBezTo>
                    <a:pt x="2671" y="5535"/>
                    <a:pt x="2649" y="5557"/>
                    <a:pt x="2627" y="5557"/>
                  </a:cubicBezTo>
                  <a:cubicBezTo>
                    <a:pt x="2560" y="5579"/>
                    <a:pt x="2516" y="5645"/>
                    <a:pt x="2516" y="5711"/>
                  </a:cubicBezTo>
                  <a:cubicBezTo>
                    <a:pt x="2494" y="5734"/>
                    <a:pt x="2494" y="5778"/>
                    <a:pt x="2472" y="5800"/>
                  </a:cubicBezTo>
                  <a:cubicBezTo>
                    <a:pt x="2459" y="5826"/>
                    <a:pt x="2446" y="5836"/>
                    <a:pt x="2424" y="5836"/>
                  </a:cubicBezTo>
                  <a:cubicBezTo>
                    <a:pt x="2409" y="5836"/>
                    <a:pt x="2389" y="5831"/>
                    <a:pt x="2362" y="5822"/>
                  </a:cubicBezTo>
                  <a:cubicBezTo>
                    <a:pt x="2340" y="5822"/>
                    <a:pt x="2340" y="5800"/>
                    <a:pt x="2318" y="5800"/>
                  </a:cubicBezTo>
                  <a:cubicBezTo>
                    <a:pt x="2307" y="5789"/>
                    <a:pt x="2296" y="5783"/>
                    <a:pt x="2285" y="5783"/>
                  </a:cubicBezTo>
                  <a:cubicBezTo>
                    <a:pt x="2274" y="5783"/>
                    <a:pt x="2262" y="5789"/>
                    <a:pt x="2251" y="5800"/>
                  </a:cubicBezTo>
                  <a:cubicBezTo>
                    <a:pt x="2274" y="5822"/>
                    <a:pt x="2274" y="5844"/>
                    <a:pt x="2296" y="5888"/>
                  </a:cubicBezTo>
                  <a:cubicBezTo>
                    <a:pt x="2296" y="5910"/>
                    <a:pt x="2318" y="5932"/>
                    <a:pt x="2318" y="5976"/>
                  </a:cubicBezTo>
                  <a:cubicBezTo>
                    <a:pt x="2337" y="6034"/>
                    <a:pt x="2306" y="6091"/>
                    <a:pt x="2240" y="6091"/>
                  </a:cubicBezTo>
                  <a:cubicBezTo>
                    <a:pt x="2230" y="6091"/>
                    <a:pt x="2219" y="6090"/>
                    <a:pt x="2207" y="6087"/>
                  </a:cubicBezTo>
                  <a:cubicBezTo>
                    <a:pt x="2119" y="6065"/>
                    <a:pt x="2053" y="6065"/>
                    <a:pt x="1942" y="6065"/>
                  </a:cubicBezTo>
                  <a:cubicBezTo>
                    <a:pt x="1898" y="6123"/>
                    <a:pt x="1844" y="6163"/>
                    <a:pt x="1781" y="6163"/>
                  </a:cubicBezTo>
                  <a:cubicBezTo>
                    <a:pt x="1749" y="6163"/>
                    <a:pt x="1714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1" y="6307"/>
                    <a:pt x="1545" y="6396"/>
                    <a:pt x="1457" y="6462"/>
                  </a:cubicBezTo>
                  <a:cubicBezTo>
                    <a:pt x="1441" y="6494"/>
                    <a:pt x="1401" y="6515"/>
                    <a:pt x="1355" y="6515"/>
                  </a:cubicBezTo>
                  <a:cubicBezTo>
                    <a:pt x="1338" y="6515"/>
                    <a:pt x="1320" y="6512"/>
                    <a:pt x="1302" y="6506"/>
                  </a:cubicBezTo>
                  <a:cubicBezTo>
                    <a:pt x="1302" y="6484"/>
                    <a:pt x="1280" y="6484"/>
                    <a:pt x="1280" y="6484"/>
                  </a:cubicBezTo>
                  <a:cubicBezTo>
                    <a:pt x="1269" y="6478"/>
                    <a:pt x="1257" y="6475"/>
                    <a:pt x="1245" y="6475"/>
                  </a:cubicBezTo>
                  <a:cubicBezTo>
                    <a:pt x="1214" y="6475"/>
                    <a:pt x="1186" y="6496"/>
                    <a:pt x="1170" y="6528"/>
                  </a:cubicBezTo>
                  <a:cubicBezTo>
                    <a:pt x="1148" y="6550"/>
                    <a:pt x="1148" y="6594"/>
                    <a:pt x="1170" y="6616"/>
                  </a:cubicBezTo>
                  <a:cubicBezTo>
                    <a:pt x="1170" y="6660"/>
                    <a:pt x="1192" y="6705"/>
                    <a:pt x="1192" y="6727"/>
                  </a:cubicBezTo>
                  <a:cubicBezTo>
                    <a:pt x="1192" y="6793"/>
                    <a:pt x="1214" y="6837"/>
                    <a:pt x="1280" y="6859"/>
                  </a:cubicBezTo>
                  <a:cubicBezTo>
                    <a:pt x="1302" y="6881"/>
                    <a:pt x="1325" y="6903"/>
                    <a:pt x="1347" y="6925"/>
                  </a:cubicBezTo>
                  <a:cubicBezTo>
                    <a:pt x="1413" y="6969"/>
                    <a:pt x="1413" y="7058"/>
                    <a:pt x="1347" y="7102"/>
                  </a:cubicBezTo>
                  <a:cubicBezTo>
                    <a:pt x="1280" y="7146"/>
                    <a:pt x="1258" y="7190"/>
                    <a:pt x="1280" y="7256"/>
                  </a:cubicBezTo>
                  <a:cubicBezTo>
                    <a:pt x="1280" y="7300"/>
                    <a:pt x="1280" y="7323"/>
                    <a:pt x="1280" y="7367"/>
                  </a:cubicBezTo>
                  <a:cubicBezTo>
                    <a:pt x="1280" y="7389"/>
                    <a:pt x="1280" y="7433"/>
                    <a:pt x="1280" y="7455"/>
                  </a:cubicBezTo>
                  <a:cubicBezTo>
                    <a:pt x="1325" y="7521"/>
                    <a:pt x="1347" y="7587"/>
                    <a:pt x="1391" y="7654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0" y="7963"/>
                  </a:cubicBezTo>
                  <a:cubicBezTo>
                    <a:pt x="1236" y="8007"/>
                    <a:pt x="1214" y="8029"/>
                    <a:pt x="1236" y="8095"/>
                  </a:cubicBezTo>
                  <a:cubicBezTo>
                    <a:pt x="1236" y="8117"/>
                    <a:pt x="1214" y="8139"/>
                    <a:pt x="1192" y="8139"/>
                  </a:cubicBezTo>
                  <a:cubicBezTo>
                    <a:pt x="1192" y="8161"/>
                    <a:pt x="1170" y="8183"/>
                    <a:pt x="1148" y="8205"/>
                  </a:cubicBezTo>
                  <a:cubicBezTo>
                    <a:pt x="1170" y="8227"/>
                    <a:pt x="1192" y="8227"/>
                    <a:pt x="1214" y="8249"/>
                  </a:cubicBezTo>
                  <a:cubicBezTo>
                    <a:pt x="1236" y="8272"/>
                    <a:pt x="1258" y="8272"/>
                    <a:pt x="1280" y="8294"/>
                  </a:cubicBezTo>
                  <a:cubicBezTo>
                    <a:pt x="1302" y="8316"/>
                    <a:pt x="1302" y="8360"/>
                    <a:pt x="1280" y="8382"/>
                  </a:cubicBezTo>
                  <a:cubicBezTo>
                    <a:pt x="1214" y="8426"/>
                    <a:pt x="1148" y="8448"/>
                    <a:pt x="1082" y="8492"/>
                  </a:cubicBezTo>
                  <a:cubicBezTo>
                    <a:pt x="1082" y="8536"/>
                    <a:pt x="1038" y="8581"/>
                    <a:pt x="993" y="8581"/>
                  </a:cubicBezTo>
                  <a:cubicBezTo>
                    <a:pt x="927" y="8603"/>
                    <a:pt x="861" y="8625"/>
                    <a:pt x="817" y="8691"/>
                  </a:cubicBezTo>
                  <a:cubicBezTo>
                    <a:pt x="773" y="8735"/>
                    <a:pt x="729" y="8779"/>
                    <a:pt x="662" y="8823"/>
                  </a:cubicBezTo>
                  <a:cubicBezTo>
                    <a:pt x="618" y="8867"/>
                    <a:pt x="552" y="8912"/>
                    <a:pt x="552" y="8978"/>
                  </a:cubicBezTo>
                  <a:cubicBezTo>
                    <a:pt x="530" y="9022"/>
                    <a:pt x="486" y="9022"/>
                    <a:pt x="464" y="9022"/>
                  </a:cubicBezTo>
                  <a:cubicBezTo>
                    <a:pt x="420" y="9022"/>
                    <a:pt x="376" y="9000"/>
                    <a:pt x="331" y="9000"/>
                  </a:cubicBezTo>
                  <a:cubicBezTo>
                    <a:pt x="309" y="9000"/>
                    <a:pt x="265" y="9000"/>
                    <a:pt x="243" y="9022"/>
                  </a:cubicBezTo>
                  <a:cubicBezTo>
                    <a:pt x="155" y="9088"/>
                    <a:pt x="89" y="9176"/>
                    <a:pt x="22" y="9287"/>
                  </a:cubicBezTo>
                  <a:cubicBezTo>
                    <a:pt x="0" y="9331"/>
                    <a:pt x="0" y="9375"/>
                    <a:pt x="45" y="9441"/>
                  </a:cubicBezTo>
                  <a:cubicBezTo>
                    <a:pt x="111" y="9529"/>
                    <a:pt x="177" y="9640"/>
                    <a:pt x="243" y="9728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27"/>
                    <a:pt x="199" y="10015"/>
                    <a:pt x="111" y="10081"/>
                  </a:cubicBezTo>
                  <a:lnTo>
                    <a:pt x="89" y="10081"/>
                  </a:lnTo>
                  <a:cubicBezTo>
                    <a:pt x="22" y="10125"/>
                    <a:pt x="22" y="10192"/>
                    <a:pt x="67" y="10236"/>
                  </a:cubicBezTo>
                  <a:cubicBezTo>
                    <a:pt x="133" y="10302"/>
                    <a:pt x="199" y="10368"/>
                    <a:pt x="287" y="10412"/>
                  </a:cubicBezTo>
                  <a:cubicBezTo>
                    <a:pt x="331" y="10434"/>
                    <a:pt x="353" y="10456"/>
                    <a:pt x="398" y="10501"/>
                  </a:cubicBezTo>
                  <a:cubicBezTo>
                    <a:pt x="420" y="10523"/>
                    <a:pt x="442" y="10567"/>
                    <a:pt x="464" y="10589"/>
                  </a:cubicBezTo>
                  <a:cubicBezTo>
                    <a:pt x="530" y="10677"/>
                    <a:pt x="596" y="10721"/>
                    <a:pt x="662" y="10787"/>
                  </a:cubicBezTo>
                  <a:cubicBezTo>
                    <a:pt x="751" y="10832"/>
                    <a:pt x="861" y="10854"/>
                    <a:pt x="905" y="10942"/>
                  </a:cubicBezTo>
                  <a:cubicBezTo>
                    <a:pt x="949" y="10942"/>
                    <a:pt x="993" y="10920"/>
                    <a:pt x="1016" y="10920"/>
                  </a:cubicBezTo>
                  <a:cubicBezTo>
                    <a:pt x="1027" y="10926"/>
                    <a:pt x="1039" y="10929"/>
                    <a:pt x="1051" y="10929"/>
                  </a:cubicBezTo>
                  <a:cubicBezTo>
                    <a:pt x="1083" y="10929"/>
                    <a:pt x="1116" y="10908"/>
                    <a:pt x="1148" y="10876"/>
                  </a:cubicBezTo>
                  <a:cubicBezTo>
                    <a:pt x="1148" y="10854"/>
                    <a:pt x="1192" y="10832"/>
                    <a:pt x="1214" y="10832"/>
                  </a:cubicBezTo>
                  <a:cubicBezTo>
                    <a:pt x="1302" y="10787"/>
                    <a:pt x="1347" y="10721"/>
                    <a:pt x="1435" y="10677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57" y="10523"/>
                    <a:pt x="1479" y="10523"/>
                  </a:cubicBezTo>
                  <a:cubicBezTo>
                    <a:pt x="1634" y="10501"/>
                    <a:pt x="1656" y="10478"/>
                    <a:pt x="1656" y="10302"/>
                  </a:cubicBezTo>
                  <a:cubicBezTo>
                    <a:pt x="1656" y="10251"/>
                    <a:pt x="1682" y="10199"/>
                    <a:pt x="1735" y="10199"/>
                  </a:cubicBezTo>
                  <a:cubicBezTo>
                    <a:pt x="1750" y="10199"/>
                    <a:pt x="1768" y="10204"/>
                    <a:pt x="1788" y="10214"/>
                  </a:cubicBezTo>
                  <a:lnTo>
                    <a:pt x="1810" y="10214"/>
                  </a:lnTo>
                  <a:cubicBezTo>
                    <a:pt x="1854" y="10214"/>
                    <a:pt x="1898" y="10214"/>
                    <a:pt x="1920" y="10147"/>
                  </a:cubicBezTo>
                  <a:cubicBezTo>
                    <a:pt x="1937" y="10098"/>
                    <a:pt x="1978" y="10073"/>
                    <a:pt x="2026" y="10073"/>
                  </a:cubicBezTo>
                  <a:cubicBezTo>
                    <a:pt x="2042" y="10073"/>
                    <a:pt x="2058" y="10076"/>
                    <a:pt x="2075" y="10081"/>
                  </a:cubicBezTo>
                  <a:cubicBezTo>
                    <a:pt x="2097" y="10081"/>
                    <a:pt x="2119" y="10059"/>
                    <a:pt x="2141" y="10059"/>
                  </a:cubicBezTo>
                  <a:cubicBezTo>
                    <a:pt x="2163" y="10015"/>
                    <a:pt x="2185" y="9993"/>
                    <a:pt x="2207" y="9949"/>
                  </a:cubicBezTo>
                  <a:cubicBezTo>
                    <a:pt x="2229" y="9883"/>
                    <a:pt x="2274" y="9838"/>
                    <a:pt x="2340" y="9838"/>
                  </a:cubicBezTo>
                  <a:cubicBezTo>
                    <a:pt x="2362" y="9816"/>
                    <a:pt x="2384" y="9816"/>
                    <a:pt x="2384" y="9794"/>
                  </a:cubicBezTo>
                  <a:cubicBezTo>
                    <a:pt x="2428" y="9750"/>
                    <a:pt x="2472" y="9728"/>
                    <a:pt x="2538" y="9706"/>
                  </a:cubicBezTo>
                  <a:cubicBezTo>
                    <a:pt x="2605" y="9706"/>
                    <a:pt x="2649" y="9662"/>
                    <a:pt x="2693" y="9596"/>
                  </a:cubicBezTo>
                  <a:cubicBezTo>
                    <a:pt x="2737" y="9552"/>
                    <a:pt x="2759" y="9485"/>
                    <a:pt x="2803" y="9441"/>
                  </a:cubicBezTo>
                  <a:cubicBezTo>
                    <a:pt x="2847" y="9397"/>
                    <a:pt x="2869" y="9331"/>
                    <a:pt x="2936" y="9287"/>
                  </a:cubicBezTo>
                  <a:cubicBezTo>
                    <a:pt x="2980" y="9265"/>
                    <a:pt x="3002" y="9221"/>
                    <a:pt x="3002" y="9176"/>
                  </a:cubicBezTo>
                  <a:cubicBezTo>
                    <a:pt x="3024" y="9088"/>
                    <a:pt x="3046" y="8978"/>
                    <a:pt x="3046" y="8889"/>
                  </a:cubicBezTo>
                  <a:cubicBezTo>
                    <a:pt x="3068" y="8845"/>
                    <a:pt x="3090" y="8801"/>
                    <a:pt x="3112" y="8779"/>
                  </a:cubicBezTo>
                  <a:cubicBezTo>
                    <a:pt x="3130" y="8770"/>
                    <a:pt x="3149" y="8765"/>
                    <a:pt x="3165" y="8765"/>
                  </a:cubicBezTo>
                  <a:cubicBezTo>
                    <a:pt x="3189" y="8765"/>
                    <a:pt x="3210" y="8775"/>
                    <a:pt x="3223" y="8801"/>
                  </a:cubicBezTo>
                  <a:cubicBezTo>
                    <a:pt x="3223" y="8819"/>
                    <a:pt x="3223" y="8851"/>
                    <a:pt x="3246" y="8851"/>
                  </a:cubicBezTo>
                  <a:cubicBezTo>
                    <a:pt x="3251" y="8851"/>
                    <a:pt x="3258" y="8850"/>
                    <a:pt x="3267" y="8845"/>
                  </a:cubicBezTo>
                  <a:cubicBezTo>
                    <a:pt x="3267" y="8823"/>
                    <a:pt x="3267" y="8779"/>
                    <a:pt x="3267" y="8735"/>
                  </a:cubicBezTo>
                  <a:cubicBezTo>
                    <a:pt x="3267" y="8691"/>
                    <a:pt x="3245" y="8669"/>
                    <a:pt x="3245" y="8625"/>
                  </a:cubicBezTo>
                  <a:cubicBezTo>
                    <a:pt x="3223" y="8558"/>
                    <a:pt x="3200" y="8492"/>
                    <a:pt x="3267" y="8426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38"/>
                    <a:pt x="3267" y="8316"/>
                    <a:pt x="3267" y="8294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9"/>
                  </a:cubicBezTo>
                  <a:cubicBezTo>
                    <a:pt x="3465" y="7963"/>
                    <a:pt x="3465" y="7963"/>
                    <a:pt x="3487" y="7896"/>
                  </a:cubicBezTo>
                  <a:cubicBezTo>
                    <a:pt x="3487" y="7896"/>
                    <a:pt x="3487" y="7896"/>
                    <a:pt x="3465" y="7874"/>
                  </a:cubicBezTo>
                  <a:cubicBezTo>
                    <a:pt x="3443" y="7896"/>
                    <a:pt x="3421" y="7896"/>
                    <a:pt x="3399" y="7896"/>
                  </a:cubicBezTo>
                  <a:cubicBezTo>
                    <a:pt x="3421" y="7852"/>
                    <a:pt x="3421" y="7852"/>
                    <a:pt x="3443" y="7808"/>
                  </a:cubicBezTo>
                  <a:cubicBezTo>
                    <a:pt x="3487" y="7764"/>
                    <a:pt x="3509" y="7698"/>
                    <a:pt x="3487" y="7654"/>
                  </a:cubicBezTo>
                  <a:cubicBezTo>
                    <a:pt x="3421" y="7543"/>
                    <a:pt x="3421" y="7455"/>
                    <a:pt x="3421" y="7345"/>
                  </a:cubicBezTo>
                  <a:cubicBezTo>
                    <a:pt x="3421" y="7323"/>
                    <a:pt x="3421" y="7300"/>
                    <a:pt x="3421" y="7278"/>
                  </a:cubicBezTo>
                  <a:cubicBezTo>
                    <a:pt x="3465" y="7300"/>
                    <a:pt x="3487" y="7323"/>
                    <a:pt x="3531" y="7345"/>
                  </a:cubicBezTo>
                  <a:cubicBezTo>
                    <a:pt x="3576" y="7300"/>
                    <a:pt x="3620" y="7256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86" y="7124"/>
                    <a:pt x="3708" y="7102"/>
                    <a:pt x="3730" y="7102"/>
                  </a:cubicBezTo>
                  <a:cubicBezTo>
                    <a:pt x="3752" y="7102"/>
                    <a:pt x="3774" y="7124"/>
                    <a:pt x="3796" y="7124"/>
                  </a:cubicBezTo>
                  <a:cubicBezTo>
                    <a:pt x="3813" y="7129"/>
                    <a:pt x="3828" y="7132"/>
                    <a:pt x="3842" y="7132"/>
                  </a:cubicBezTo>
                  <a:cubicBezTo>
                    <a:pt x="3883" y="7132"/>
                    <a:pt x="3912" y="7107"/>
                    <a:pt x="3929" y="7058"/>
                  </a:cubicBezTo>
                  <a:cubicBezTo>
                    <a:pt x="3929" y="7036"/>
                    <a:pt x="3907" y="7014"/>
                    <a:pt x="3907" y="6992"/>
                  </a:cubicBezTo>
                  <a:cubicBezTo>
                    <a:pt x="3995" y="6992"/>
                    <a:pt x="4061" y="6947"/>
                    <a:pt x="4105" y="6881"/>
                  </a:cubicBezTo>
                  <a:cubicBezTo>
                    <a:pt x="4127" y="6859"/>
                    <a:pt x="4171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26" y="6881"/>
                    <a:pt x="4348" y="6859"/>
                    <a:pt x="4392" y="6859"/>
                  </a:cubicBezTo>
                  <a:cubicBezTo>
                    <a:pt x="4370" y="6837"/>
                    <a:pt x="4370" y="6815"/>
                    <a:pt x="4370" y="6793"/>
                  </a:cubicBezTo>
                  <a:cubicBezTo>
                    <a:pt x="4326" y="6749"/>
                    <a:pt x="4348" y="6705"/>
                    <a:pt x="4370" y="6683"/>
                  </a:cubicBezTo>
                  <a:cubicBezTo>
                    <a:pt x="4414" y="6638"/>
                    <a:pt x="4458" y="6594"/>
                    <a:pt x="4480" y="6550"/>
                  </a:cubicBezTo>
                  <a:cubicBezTo>
                    <a:pt x="4480" y="6506"/>
                    <a:pt x="4458" y="6462"/>
                    <a:pt x="4436" y="6418"/>
                  </a:cubicBezTo>
                  <a:cubicBezTo>
                    <a:pt x="4392" y="6351"/>
                    <a:pt x="4392" y="6307"/>
                    <a:pt x="4414" y="6241"/>
                  </a:cubicBezTo>
                  <a:lnTo>
                    <a:pt x="4414" y="6241"/>
                  </a:lnTo>
                  <a:cubicBezTo>
                    <a:pt x="4463" y="6278"/>
                    <a:pt x="4485" y="6294"/>
                    <a:pt x="4506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087"/>
                    <a:pt x="4591" y="6065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10"/>
                    <a:pt x="4525" y="5910"/>
                  </a:cubicBezTo>
                  <a:cubicBezTo>
                    <a:pt x="4569" y="5866"/>
                    <a:pt x="4613" y="5822"/>
                    <a:pt x="4635" y="5778"/>
                  </a:cubicBezTo>
                  <a:cubicBezTo>
                    <a:pt x="4657" y="5734"/>
                    <a:pt x="4679" y="5689"/>
                    <a:pt x="4701" y="5623"/>
                  </a:cubicBezTo>
                  <a:cubicBezTo>
                    <a:pt x="4789" y="5623"/>
                    <a:pt x="4812" y="5535"/>
                    <a:pt x="4834" y="5491"/>
                  </a:cubicBezTo>
                  <a:cubicBezTo>
                    <a:pt x="4844" y="5486"/>
                    <a:pt x="4854" y="5484"/>
                    <a:pt x="4863" y="5484"/>
                  </a:cubicBezTo>
                  <a:cubicBezTo>
                    <a:pt x="4881" y="5484"/>
                    <a:pt x="4897" y="5489"/>
                    <a:pt x="4912" y="5489"/>
                  </a:cubicBezTo>
                  <a:cubicBezTo>
                    <a:pt x="4925" y="5489"/>
                    <a:pt x="4936" y="5485"/>
                    <a:pt x="4944" y="5469"/>
                  </a:cubicBezTo>
                  <a:cubicBezTo>
                    <a:pt x="4944" y="5469"/>
                    <a:pt x="4944" y="5469"/>
                    <a:pt x="4944" y="5447"/>
                  </a:cubicBezTo>
                  <a:cubicBezTo>
                    <a:pt x="4944" y="5447"/>
                    <a:pt x="4944" y="5447"/>
                    <a:pt x="4944" y="5425"/>
                  </a:cubicBezTo>
                  <a:cubicBezTo>
                    <a:pt x="4878" y="5358"/>
                    <a:pt x="4900" y="5292"/>
                    <a:pt x="4966" y="5248"/>
                  </a:cubicBezTo>
                  <a:cubicBezTo>
                    <a:pt x="4988" y="5204"/>
                    <a:pt x="5010" y="5160"/>
                    <a:pt x="4988" y="5116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8" y="4829"/>
                    <a:pt x="5010" y="4762"/>
                    <a:pt x="5076" y="4696"/>
                  </a:cubicBezTo>
                  <a:cubicBezTo>
                    <a:pt x="5098" y="4674"/>
                    <a:pt x="5120" y="4630"/>
                    <a:pt x="5098" y="4586"/>
                  </a:cubicBezTo>
                  <a:cubicBezTo>
                    <a:pt x="5098" y="4454"/>
                    <a:pt x="5165" y="4387"/>
                    <a:pt x="5275" y="4387"/>
                  </a:cubicBezTo>
                  <a:cubicBezTo>
                    <a:pt x="5297" y="4409"/>
                    <a:pt x="5297" y="4409"/>
                    <a:pt x="5319" y="4409"/>
                  </a:cubicBezTo>
                  <a:cubicBezTo>
                    <a:pt x="5341" y="4387"/>
                    <a:pt x="5385" y="4387"/>
                    <a:pt x="5407" y="4365"/>
                  </a:cubicBezTo>
                  <a:cubicBezTo>
                    <a:pt x="5474" y="4299"/>
                    <a:pt x="5518" y="4211"/>
                    <a:pt x="5474" y="4100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34"/>
                    <a:pt x="5474" y="4012"/>
                    <a:pt x="5496" y="4012"/>
                  </a:cubicBezTo>
                  <a:cubicBezTo>
                    <a:pt x="5540" y="4012"/>
                    <a:pt x="5562" y="3990"/>
                    <a:pt x="5584" y="3990"/>
                  </a:cubicBezTo>
                  <a:cubicBezTo>
                    <a:pt x="5628" y="3880"/>
                    <a:pt x="5672" y="3791"/>
                    <a:pt x="5738" y="3681"/>
                  </a:cubicBezTo>
                  <a:cubicBezTo>
                    <a:pt x="5738" y="3659"/>
                    <a:pt x="5760" y="3637"/>
                    <a:pt x="5783" y="3637"/>
                  </a:cubicBezTo>
                  <a:cubicBezTo>
                    <a:pt x="5797" y="3630"/>
                    <a:pt x="5810" y="3627"/>
                    <a:pt x="5821" y="3627"/>
                  </a:cubicBezTo>
                  <a:cubicBezTo>
                    <a:pt x="5844" y="3627"/>
                    <a:pt x="5863" y="3637"/>
                    <a:pt x="5893" y="3637"/>
                  </a:cubicBezTo>
                  <a:cubicBezTo>
                    <a:pt x="5893" y="3659"/>
                    <a:pt x="5915" y="3681"/>
                    <a:pt x="5915" y="3703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6003" y="3703"/>
                    <a:pt x="6025" y="3703"/>
                    <a:pt x="6025" y="3681"/>
                  </a:cubicBezTo>
                  <a:cubicBezTo>
                    <a:pt x="6025" y="3637"/>
                    <a:pt x="6025" y="3615"/>
                    <a:pt x="6025" y="3593"/>
                  </a:cubicBezTo>
                  <a:cubicBezTo>
                    <a:pt x="6042" y="3525"/>
                    <a:pt x="6085" y="3497"/>
                    <a:pt x="6134" y="3497"/>
                  </a:cubicBezTo>
                  <a:cubicBezTo>
                    <a:pt x="6149" y="3497"/>
                    <a:pt x="6164" y="3499"/>
                    <a:pt x="6180" y="3505"/>
                  </a:cubicBezTo>
                  <a:cubicBezTo>
                    <a:pt x="6202" y="3527"/>
                    <a:pt x="6224" y="3549"/>
                    <a:pt x="6268" y="3571"/>
                  </a:cubicBezTo>
                  <a:cubicBezTo>
                    <a:pt x="6290" y="3460"/>
                    <a:pt x="6202" y="3460"/>
                    <a:pt x="6158" y="3416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284"/>
                    <a:pt x="6246" y="3306"/>
                    <a:pt x="6246" y="3306"/>
                  </a:cubicBezTo>
                  <a:cubicBezTo>
                    <a:pt x="6268" y="3306"/>
                    <a:pt x="6290" y="3284"/>
                    <a:pt x="6312" y="3284"/>
                  </a:cubicBezTo>
                  <a:cubicBezTo>
                    <a:pt x="6290" y="3284"/>
                    <a:pt x="6290" y="3262"/>
                    <a:pt x="6290" y="3240"/>
                  </a:cubicBezTo>
                  <a:cubicBezTo>
                    <a:pt x="6268" y="3218"/>
                    <a:pt x="6246" y="3218"/>
                    <a:pt x="6224" y="3196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7" y="2982"/>
                  </a:cubicBezTo>
                  <a:cubicBezTo>
                    <a:pt x="6317" y="2982"/>
                    <a:pt x="6342" y="2988"/>
                    <a:pt x="6378" y="2997"/>
                  </a:cubicBezTo>
                  <a:cubicBezTo>
                    <a:pt x="6378" y="3019"/>
                    <a:pt x="6401" y="3019"/>
                    <a:pt x="6401" y="3019"/>
                  </a:cubicBezTo>
                  <a:cubicBezTo>
                    <a:pt x="6423" y="2975"/>
                    <a:pt x="6445" y="2931"/>
                    <a:pt x="6423" y="2887"/>
                  </a:cubicBezTo>
                  <a:cubicBezTo>
                    <a:pt x="6423" y="2865"/>
                    <a:pt x="6401" y="2820"/>
                    <a:pt x="6423" y="2798"/>
                  </a:cubicBezTo>
                  <a:cubicBezTo>
                    <a:pt x="6467" y="2754"/>
                    <a:pt x="6401" y="2732"/>
                    <a:pt x="6423" y="2688"/>
                  </a:cubicBezTo>
                  <a:cubicBezTo>
                    <a:pt x="6445" y="2644"/>
                    <a:pt x="6445" y="2578"/>
                    <a:pt x="6445" y="2533"/>
                  </a:cubicBezTo>
                  <a:cubicBezTo>
                    <a:pt x="6555" y="2467"/>
                    <a:pt x="6555" y="2467"/>
                    <a:pt x="6599" y="2357"/>
                  </a:cubicBezTo>
                  <a:cubicBezTo>
                    <a:pt x="6599" y="2313"/>
                    <a:pt x="6621" y="2291"/>
                    <a:pt x="6665" y="2269"/>
                  </a:cubicBezTo>
                  <a:cubicBezTo>
                    <a:pt x="6687" y="2247"/>
                    <a:pt x="6709" y="2224"/>
                    <a:pt x="6732" y="2224"/>
                  </a:cubicBezTo>
                  <a:cubicBezTo>
                    <a:pt x="6798" y="2158"/>
                    <a:pt x="6798" y="2114"/>
                    <a:pt x="6754" y="2026"/>
                  </a:cubicBezTo>
                  <a:cubicBezTo>
                    <a:pt x="6709" y="1960"/>
                    <a:pt x="6665" y="1871"/>
                    <a:pt x="6643" y="1783"/>
                  </a:cubicBezTo>
                  <a:cubicBezTo>
                    <a:pt x="6643" y="1739"/>
                    <a:pt x="6621" y="1673"/>
                    <a:pt x="6577" y="1607"/>
                  </a:cubicBezTo>
                  <a:cubicBezTo>
                    <a:pt x="6533" y="1562"/>
                    <a:pt x="6533" y="1496"/>
                    <a:pt x="6577" y="1452"/>
                  </a:cubicBezTo>
                  <a:cubicBezTo>
                    <a:pt x="6599" y="1408"/>
                    <a:pt x="6776" y="1209"/>
                    <a:pt x="6820" y="1187"/>
                  </a:cubicBezTo>
                  <a:cubicBezTo>
                    <a:pt x="6820" y="1187"/>
                    <a:pt x="6842" y="1187"/>
                    <a:pt x="6842" y="1165"/>
                  </a:cubicBezTo>
                  <a:cubicBezTo>
                    <a:pt x="6908" y="1121"/>
                    <a:pt x="6930" y="1033"/>
                    <a:pt x="6886" y="967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24"/>
                    <a:pt x="6842" y="724"/>
                    <a:pt x="6864" y="702"/>
                  </a:cubicBezTo>
                  <a:cubicBezTo>
                    <a:pt x="6864" y="680"/>
                    <a:pt x="6864" y="658"/>
                    <a:pt x="6864" y="635"/>
                  </a:cubicBezTo>
                  <a:cubicBezTo>
                    <a:pt x="6798" y="547"/>
                    <a:pt x="6754" y="437"/>
                    <a:pt x="6621" y="415"/>
                  </a:cubicBezTo>
                  <a:cubicBezTo>
                    <a:pt x="6511" y="393"/>
                    <a:pt x="6445" y="349"/>
                    <a:pt x="6378" y="260"/>
                  </a:cubicBezTo>
                  <a:cubicBezTo>
                    <a:pt x="6356" y="238"/>
                    <a:pt x="6334" y="216"/>
                    <a:pt x="6290" y="194"/>
                  </a:cubicBezTo>
                  <a:cubicBezTo>
                    <a:pt x="6224" y="172"/>
                    <a:pt x="6136" y="150"/>
                    <a:pt x="6047" y="150"/>
                  </a:cubicBezTo>
                  <a:cubicBezTo>
                    <a:pt x="6025" y="150"/>
                    <a:pt x="5981" y="128"/>
                    <a:pt x="5959" y="106"/>
                  </a:cubicBezTo>
                  <a:cubicBezTo>
                    <a:pt x="5915" y="106"/>
                    <a:pt x="5893" y="84"/>
                    <a:pt x="5871" y="84"/>
                  </a:cubicBezTo>
                  <a:cubicBezTo>
                    <a:pt x="5783" y="84"/>
                    <a:pt x="5716" y="62"/>
                    <a:pt x="5650" y="18"/>
                  </a:cubicBezTo>
                  <a:cubicBezTo>
                    <a:pt x="5628" y="7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344650" y="352875"/>
              <a:ext cx="172700" cy="273675"/>
            </a:xfrm>
            <a:custGeom>
              <a:avLst/>
              <a:gdLst/>
              <a:ahLst/>
              <a:cxnLst/>
              <a:rect l="l" t="t" r="r" b="b"/>
              <a:pathLst>
                <a:path w="6908" h="10947" extrusionOk="0">
                  <a:moveTo>
                    <a:pt x="5362" y="4185"/>
                  </a:moveTo>
                  <a:cubicBezTo>
                    <a:pt x="5370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1" y="4878"/>
                    <a:pt x="4833" y="4900"/>
                  </a:cubicBezTo>
                  <a:cubicBezTo>
                    <a:pt x="4833" y="4900"/>
                    <a:pt x="4855" y="4922"/>
                    <a:pt x="4855" y="4944"/>
                  </a:cubicBezTo>
                  <a:cubicBezTo>
                    <a:pt x="4855" y="4966"/>
                    <a:pt x="4878" y="4988"/>
                    <a:pt x="4855" y="5010"/>
                  </a:cubicBezTo>
                  <a:cubicBezTo>
                    <a:pt x="4848" y="5018"/>
                    <a:pt x="4838" y="5020"/>
                    <a:pt x="4828" y="5020"/>
                  </a:cubicBezTo>
                  <a:cubicBezTo>
                    <a:pt x="4806" y="5020"/>
                    <a:pt x="4782" y="5010"/>
                    <a:pt x="4767" y="5010"/>
                  </a:cubicBezTo>
                  <a:cubicBezTo>
                    <a:pt x="4767" y="4988"/>
                    <a:pt x="4745" y="4966"/>
                    <a:pt x="4745" y="4922"/>
                  </a:cubicBezTo>
                  <a:cubicBezTo>
                    <a:pt x="4745" y="4922"/>
                    <a:pt x="4745" y="4878"/>
                    <a:pt x="4767" y="4878"/>
                  </a:cubicBezTo>
                  <a:close/>
                  <a:moveTo>
                    <a:pt x="4811" y="5165"/>
                  </a:moveTo>
                  <a:cubicBezTo>
                    <a:pt x="4833" y="5165"/>
                    <a:pt x="4855" y="5209"/>
                    <a:pt x="4855" y="5231"/>
                  </a:cubicBezTo>
                  <a:cubicBezTo>
                    <a:pt x="4833" y="5275"/>
                    <a:pt x="4811" y="5275"/>
                    <a:pt x="4767" y="5275"/>
                  </a:cubicBezTo>
                  <a:cubicBezTo>
                    <a:pt x="4745" y="5275"/>
                    <a:pt x="4745" y="5253"/>
                    <a:pt x="4745" y="5253"/>
                  </a:cubicBezTo>
                  <a:cubicBezTo>
                    <a:pt x="4745" y="5231"/>
                    <a:pt x="4745" y="5231"/>
                    <a:pt x="4745" y="5209"/>
                  </a:cubicBezTo>
                  <a:cubicBezTo>
                    <a:pt x="4767" y="5187"/>
                    <a:pt x="4789" y="5165"/>
                    <a:pt x="4811" y="5165"/>
                  </a:cubicBezTo>
                  <a:close/>
                  <a:moveTo>
                    <a:pt x="5540" y="0"/>
                  </a:moveTo>
                  <a:cubicBezTo>
                    <a:pt x="5518" y="23"/>
                    <a:pt x="5495" y="23"/>
                    <a:pt x="5473" y="45"/>
                  </a:cubicBezTo>
                  <a:cubicBezTo>
                    <a:pt x="5385" y="67"/>
                    <a:pt x="5319" y="133"/>
                    <a:pt x="5297" y="199"/>
                  </a:cubicBezTo>
                  <a:cubicBezTo>
                    <a:pt x="5297" y="243"/>
                    <a:pt x="5275" y="265"/>
                    <a:pt x="5253" y="287"/>
                  </a:cubicBezTo>
                  <a:cubicBezTo>
                    <a:pt x="5231" y="287"/>
                    <a:pt x="5209" y="265"/>
                    <a:pt x="5186" y="265"/>
                  </a:cubicBezTo>
                  <a:cubicBezTo>
                    <a:pt x="5098" y="309"/>
                    <a:pt x="5054" y="376"/>
                    <a:pt x="5010" y="464"/>
                  </a:cubicBezTo>
                  <a:cubicBezTo>
                    <a:pt x="4966" y="552"/>
                    <a:pt x="4944" y="640"/>
                    <a:pt x="4966" y="729"/>
                  </a:cubicBezTo>
                  <a:cubicBezTo>
                    <a:pt x="5010" y="839"/>
                    <a:pt x="4966" y="883"/>
                    <a:pt x="4855" y="905"/>
                  </a:cubicBezTo>
                  <a:cubicBezTo>
                    <a:pt x="4826" y="905"/>
                    <a:pt x="4797" y="908"/>
                    <a:pt x="4768" y="908"/>
                  </a:cubicBezTo>
                  <a:cubicBezTo>
                    <a:pt x="4711" y="908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77" y="828"/>
                  </a:cubicBezTo>
                  <a:cubicBezTo>
                    <a:pt x="4563" y="828"/>
                    <a:pt x="4546" y="828"/>
                    <a:pt x="4524" y="817"/>
                  </a:cubicBezTo>
                  <a:cubicBezTo>
                    <a:pt x="4524" y="883"/>
                    <a:pt x="4524" y="927"/>
                    <a:pt x="4502" y="972"/>
                  </a:cubicBezTo>
                  <a:cubicBezTo>
                    <a:pt x="4458" y="972"/>
                    <a:pt x="4414" y="994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70"/>
                    <a:pt x="4304" y="1214"/>
                  </a:cubicBezTo>
                  <a:cubicBezTo>
                    <a:pt x="4304" y="1258"/>
                    <a:pt x="4304" y="1303"/>
                    <a:pt x="4282" y="1347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413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3"/>
                  </a:cubicBezTo>
                  <a:cubicBezTo>
                    <a:pt x="4282" y="1523"/>
                    <a:pt x="4260" y="1545"/>
                    <a:pt x="4238" y="1545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6" y="1841"/>
                  </a:cubicBezTo>
                  <a:cubicBezTo>
                    <a:pt x="4203" y="1841"/>
                    <a:pt x="4188" y="1838"/>
                    <a:pt x="4171" y="1832"/>
                  </a:cubicBezTo>
                  <a:cubicBezTo>
                    <a:pt x="4156" y="1817"/>
                    <a:pt x="4141" y="1791"/>
                    <a:pt x="4126" y="1791"/>
                  </a:cubicBezTo>
                  <a:cubicBezTo>
                    <a:pt x="4119" y="1791"/>
                    <a:pt x="4112" y="1796"/>
                    <a:pt x="4105" y="1810"/>
                  </a:cubicBezTo>
                  <a:cubicBezTo>
                    <a:pt x="4105" y="1854"/>
                    <a:pt x="4105" y="1898"/>
                    <a:pt x="4105" y="1943"/>
                  </a:cubicBezTo>
                  <a:cubicBezTo>
                    <a:pt x="4083" y="2009"/>
                    <a:pt x="4127" y="2075"/>
                    <a:pt x="4171" y="2119"/>
                  </a:cubicBezTo>
                  <a:cubicBezTo>
                    <a:pt x="4193" y="2141"/>
                    <a:pt x="4215" y="2163"/>
                    <a:pt x="4260" y="2185"/>
                  </a:cubicBezTo>
                  <a:cubicBezTo>
                    <a:pt x="4260" y="2207"/>
                    <a:pt x="4282" y="2229"/>
                    <a:pt x="4304" y="2252"/>
                  </a:cubicBezTo>
                  <a:cubicBezTo>
                    <a:pt x="4260" y="2318"/>
                    <a:pt x="4238" y="2384"/>
                    <a:pt x="4215" y="2428"/>
                  </a:cubicBezTo>
                  <a:cubicBezTo>
                    <a:pt x="4127" y="2428"/>
                    <a:pt x="4127" y="2318"/>
                    <a:pt x="4061" y="2296"/>
                  </a:cubicBezTo>
                  <a:lnTo>
                    <a:pt x="4061" y="2296"/>
                  </a:lnTo>
                  <a:cubicBezTo>
                    <a:pt x="4017" y="2362"/>
                    <a:pt x="4083" y="2428"/>
                    <a:pt x="4083" y="2494"/>
                  </a:cubicBezTo>
                  <a:cubicBezTo>
                    <a:pt x="3929" y="2538"/>
                    <a:pt x="3774" y="2538"/>
                    <a:pt x="3597" y="2561"/>
                  </a:cubicBezTo>
                  <a:cubicBezTo>
                    <a:pt x="3597" y="2605"/>
                    <a:pt x="3597" y="2627"/>
                    <a:pt x="3597" y="2671"/>
                  </a:cubicBezTo>
                  <a:cubicBezTo>
                    <a:pt x="3570" y="2657"/>
                    <a:pt x="3534" y="2626"/>
                    <a:pt x="3500" y="2626"/>
                  </a:cubicBezTo>
                  <a:cubicBezTo>
                    <a:pt x="3479" y="2626"/>
                    <a:pt x="3460" y="2638"/>
                    <a:pt x="3443" y="2671"/>
                  </a:cubicBezTo>
                  <a:cubicBezTo>
                    <a:pt x="3465" y="2693"/>
                    <a:pt x="3465" y="2715"/>
                    <a:pt x="3487" y="2737"/>
                  </a:cubicBezTo>
                  <a:cubicBezTo>
                    <a:pt x="3531" y="2759"/>
                    <a:pt x="3531" y="2803"/>
                    <a:pt x="3531" y="2847"/>
                  </a:cubicBezTo>
                  <a:cubicBezTo>
                    <a:pt x="3509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89"/>
                  </a:cubicBezTo>
                  <a:lnTo>
                    <a:pt x="3355" y="3289"/>
                  </a:lnTo>
                  <a:cubicBezTo>
                    <a:pt x="3323" y="3304"/>
                    <a:pt x="3295" y="3312"/>
                    <a:pt x="3267" y="3312"/>
                  </a:cubicBezTo>
                  <a:cubicBezTo>
                    <a:pt x="3217" y="3312"/>
                    <a:pt x="3169" y="3287"/>
                    <a:pt x="3112" y="3245"/>
                  </a:cubicBezTo>
                  <a:cubicBezTo>
                    <a:pt x="3112" y="3229"/>
                    <a:pt x="3101" y="3213"/>
                    <a:pt x="3087" y="3213"/>
                  </a:cubicBezTo>
                  <a:cubicBezTo>
                    <a:pt x="3081" y="3213"/>
                    <a:pt x="3074" y="3216"/>
                    <a:pt x="3068" y="3223"/>
                  </a:cubicBezTo>
                  <a:cubicBezTo>
                    <a:pt x="3068" y="3245"/>
                    <a:pt x="3068" y="3267"/>
                    <a:pt x="3090" y="3267"/>
                  </a:cubicBezTo>
                  <a:cubicBezTo>
                    <a:pt x="3112" y="3289"/>
                    <a:pt x="3134" y="3311"/>
                    <a:pt x="3178" y="3355"/>
                  </a:cubicBezTo>
                  <a:cubicBezTo>
                    <a:pt x="3222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7" y="3642"/>
                    <a:pt x="2913" y="3664"/>
                    <a:pt x="2913" y="3686"/>
                  </a:cubicBezTo>
                  <a:cubicBezTo>
                    <a:pt x="2869" y="3774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39"/>
                  </a:cubicBezTo>
                  <a:cubicBezTo>
                    <a:pt x="2715" y="4105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781" y="4392"/>
                    <a:pt x="2803" y="4436"/>
                    <a:pt x="2825" y="4503"/>
                  </a:cubicBezTo>
                  <a:cubicBezTo>
                    <a:pt x="2825" y="4525"/>
                    <a:pt x="2847" y="4569"/>
                    <a:pt x="2847" y="4591"/>
                  </a:cubicBezTo>
                  <a:cubicBezTo>
                    <a:pt x="2869" y="4657"/>
                    <a:pt x="2847" y="4701"/>
                    <a:pt x="2781" y="4745"/>
                  </a:cubicBezTo>
                  <a:cubicBezTo>
                    <a:pt x="2759" y="4767"/>
                    <a:pt x="2737" y="4790"/>
                    <a:pt x="2715" y="4790"/>
                  </a:cubicBezTo>
                  <a:cubicBezTo>
                    <a:pt x="2671" y="4856"/>
                    <a:pt x="2671" y="4944"/>
                    <a:pt x="2604" y="4988"/>
                  </a:cubicBezTo>
                  <a:cubicBezTo>
                    <a:pt x="2582" y="4988"/>
                    <a:pt x="2538" y="4988"/>
                    <a:pt x="2494" y="5010"/>
                  </a:cubicBezTo>
                  <a:cubicBezTo>
                    <a:pt x="2516" y="5032"/>
                    <a:pt x="2516" y="5076"/>
                    <a:pt x="2538" y="5076"/>
                  </a:cubicBezTo>
                  <a:cubicBezTo>
                    <a:pt x="2649" y="5165"/>
                    <a:pt x="2693" y="5297"/>
                    <a:pt x="2803" y="5385"/>
                  </a:cubicBezTo>
                  <a:cubicBezTo>
                    <a:pt x="2847" y="5407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40"/>
                  </a:cubicBezTo>
                  <a:cubicBezTo>
                    <a:pt x="2649" y="5540"/>
                    <a:pt x="2626" y="5540"/>
                    <a:pt x="2626" y="5562"/>
                  </a:cubicBezTo>
                  <a:cubicBezTo>
                    <a:pt x="2538" y="5584"/>
                    <a:pt x="2516" y="5628"/>
                    <a:pt x="2494" y="5716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4" y="5825"/>
                    <a:pt x="2425" y="5840"/>
                    <a:pt x="2403" y="5840"/>
                  </a:cubicBezTo>
                  <a:cubicBezTo>
                    <a:pt x="2391" y="5840"/>
                    <a:pt x="2378" y="5835"/>
                    <a:pt x="2362" y="5827"/>
                  </a:cubicBezTo>
                  <a:cubicBezTo>
                    <a:pt x="2340" y="5805"/>
                    <a:pt x="2317" y="5805"/>
                    <a:pt x="2295" y="5783"/>
                  </a:cubicBezTo>
                  <a:cubicBezTo>
                    <a:pt x="2273" y="5783"/>
                    <a:pt x="2251" y="5783"/>
                    <a:pt x="2229" y="5805"/>
                  </a:cubicBezTo>
                  <a:cubicBezTo>
                    <a:pt x="2251" y="5827"/>
                    <a:pt x="2273" y="5849"/>
                    <a:pt x="2273" y="5871"/>
                  </a:cubicBezTo>
                  <a:cubicBezTo>
                    <a:pt x="2295" y="5915"/>
                    <a:pt x="2295" y="5937"/>
                    <a:pt x="2317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70"/>
                    <a:pt x="2031" y="6070"/>
                    <a:pt x="1942" y="6048"/>
                  </a:cubicBezTo>
                  <a:cubicBezTo>
                    <a:pt x="1878" y="6112"/>
                    <a:pt x="1813" y="6153"/>
                    <a:pt x="1740" y="6153"/>
                  </a:cubicBezTo>
                  <a:cubicBezTo>
                    <a:pt x="1713" y="6153"/>
                    <a:pt x="1685" y="6148"/>
                    <a:pt x="1655" y="6136"/>
                  </a:cubicBezTo>
                  <a:cubicBezTo>
                    <a:pt x="1655" y="6158"/>
                    <a:pt x="1655" y="6202"/>
                    <a:pt x="1655" y="6224"/>
                  </a:cubicBezTo>
                  <a:cubicBezTo>
                    <a:pt x="1589" y="6312"/>
                    <a:pt x="1523" y="6379"/>
                    <a:pt x="1457" y="6467"/>
                  </a:cubicBezTo>
                  <a:cubicBezTo>
                    <a:pt x="1431" y="6493"/>
                    <a:pt x="1397" y="6503"/>
                    <a:pt x="1365" y="6503"/>
                  </a:cubicBezTo>
                  <a:cubicBezTo>
                    <a:pt x="1343" y="6503"/>
                    <a:pt x="1321" y="6498"/>
                    <a:pt x="1302" y="6489"/>
                  </a:cubicBezTo>
                  <a:lnTo>
                    <a:pt x="1258" y="6489"/>
                  </a:lnTo>
                  <a:cubicBezTo>
                    <a:pt x="1245" y="6482"/>
                    <a:pt x="1234" y="6480"/>
                    <a:pt x="1224" y="6480"/>
                  </a:cubicBezTo>
                  <a:cubicBezTo>
                    <a:pt x="1201" y="6480"/>
                    <a:pt x="1185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86"/>
                    <a:pt x="1324" y="6886"/>
                    <a:pt x="1346" y="6908"/>
                  </a:cubicBezTo>
                  <a:cubicBezTo>
                    <a:pt x="1413" y="6974"/>
                    <a:pt x="1413" y="7063"/>
                    <a:pt x="1324" y="7107"/>
                  </a:cubicBezTo>
                  <a:cubicBezTo>
                    <a:pt x="1258" y="7151"/>
                    <a:pt x="1236" y="7195"/>
                    <a:pt x="1258" y="7261"/>
                  </a:cubicBezTo>
                  <a:cubicBezTo>
                    <a:pt x="1258" y="7283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60"/>
                  </a:cubicBezTo>
                  <a:cubicBezTo>
                    <a:pt x="1302" y="7526"/>
                    <a:pt x="1324" y="7592"/>
                    <a:pt x="1368" y="7637"/>
                  </a:cubicBezTo>
                  <a:cubicBezTo>
                    <a:pt x="1413" y="7725"/>
                    <a:pt x="1413" y="7769"/>
                    <a:pt x="1368" y="7835"/>
                  </a:cubicBezTo>
                  <a:cubicBezTo>
                    <a:pt x="1346" y="7879"/>
                    <a:pt x="1302" y="7923"/>
                    <a:pt x="1258" y="7968"/>
                  </a:cubicBezTo>
                  <a:cubicBezTo>
                    <a:pt x="1236" y="8012"/>
                    <a:pt x="1214" y="8034"/>
                    <a:pt x="1214" y="8100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88"/>
                    <a:pt x="1126" y="8210"/>
                  </a:cubicBezTo>
                  <a:cubicBezTo>
                    <a:pt x="1148" y="8232"/>
                    <a:pt x="1170" y="8232"/>
                    <a:pt x="1192" y="8254"/>
                  </a:cubicBezTo>
                  <a:cubicBezTo>
                    <a:pt x="1214" y="8254"/>
                    <a:pt x="1236" y="8277"/>
                    <a:pt x="1258" y="8299"/>
                  </a:cubicBezTo>
                  <a:cubicBezTo>
                    <a:pt x="1302" y="8321"/>
                    <a:pt x="1302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7" y="8585"/>
                    <a:pt x="971" y="8585"/>
                  </a:cubicBezTo>
                  <a:cubicBezTo>
                    <a:pt x="905" y="8585"/>
                    <a:pt x="861" y="8630"/>
                    <a:pt x="817" y="8674"/>
                  </a:cubicBezTo>
                  <a:cubicBezTo>
                    <a:pt x="773" y="8740"/>
                    <a:pt x="706" y="8784"/>
                    <a:pt x="640" y="8828"/>
                  </a:cubicBezTo>
                  <a:cubicBezTo>
                    <a:pt x="596" y="8872"/>
                    <a:pt x="552" y="8894"/>
                    <a:pt x="530" y="8983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397" y="9027"/>
                    <a:pt x="353" y="9005"/>
                    <a:pt x="309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33" y="9093"/>
                    <a:pt x="66" y="9181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88" y="9534"/>
                    <a:pt x="155" y="9623"/>
                    <a:pt x="221" y="9733"/>
                  </a:cubicBezTo>
                  <a:cubicBezTo>
                    <a:pt x="243" y="9755"/>
                    <a:pt x="265" y="9799"/>
                    <a:pt x="243" y="9843"/>
                  </a:cubicBezTo>
                  <a:cubicBezTo>
                    <a:pt x="221" y="9932"/>
                    <a:pt x="199" y="10020"/>
                    <a:pt x="88" y="10064"/>
                  </a:cubicBezTo>
                  <a:cubicBezTo>
                    <a:pt x="88" y="10064"/>
                    <a:pt x="88" y="10086"/>
                    <a:pt x="66" y="10086"/>
                  </a:cubicBezTo>
                  <a:cubicBezTo>
                    <a:pt x="22" y="10130"/>
                    <a:pt x="0" y="10175"/>
                    <a:pt x="66" y="10241"/>
                  </a:cubicBezTo>
                  <a:cubicBezTo>
                    <a:pt x="111" y="10307"/>
                    <a:pt x="177" y="10373"/>
                    <a:pt x="265" y="10417"/>
                  </a:cubicBezTo>
                  <a:cubicBezTo>
                    <a:pt x="309" y="10439"/>
                    <a:pt x="353" y="10461"/>
                    <a:pt x="375" y="10483"/>
                  </a:cubicBezTo>
                  <a:cubicBezTo>
                    <a:pt x="419" y="10528"/>
                    <a:pt x="442" y="10550"/>
                    <a:pt x="464" y="10594"/>
                  </a:cubicBezTo>
                  <a:cubicBezTo>
                    <a:pt x="508" y="10660"/>
                    <a:pt x="574" y="10726"/>
                    <a:pt x="662" y="10770"/>
                  </a:cubicBezTo>
                  <a:cubicBezTo>
                    <a:pt x="751" y="10837"/>
                    <a:pt x="839" y="10859"/>
                    <a:pt x="905" y="10947"/>
                  </a:cubicBezTo>
                  <a:cubicBezTo>
                    <a:pt x="949" y="10947"/>
                    <a:pt x="971" y="10925"/>
                    <a:pt x="993" y="10925"/>
                  </a:cubicBezTo>
                  <a:cubicBezTo>
                    <a:pt x="1060" y="10925"/>
                    <a:pt x="1082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2"/>
                    <a:pt x="1346" y="10726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50"/>
                  </a:cubicBezTo>
                  <a:cubicBezTo>
                    <a:pt x="1435" y="10528"/>
                    <a:pt x="1457" y="10528"/>
                    <a:pt x="1479" y="10528"/>
                  </a:cubicBezTo>
                  <a:cubicBezTo>
                    <a:pt x="1611" y="10483"/>
                    <a:pt x="1633" y="10461"/>
                    <a:pt x="1655" y="10307"/>
                  </a:cubicBezTo>
                  <a:cubicBezTo>
                    <a:pt x="1655" y="10250"/>
                    <a:pt x="1672" y="10192"/>
                    <a:pt x="1734" y="10192"/>
                  </a:cubicBezTo>
                  <a:cubicBezTo>
                    <a:pt x="1743" y="10192"/>
                    <a:pt x="1754" y="10194"/>
                    <a:pt x="1766" y="10197"/>
                  </a:cubicBezTo>
                  <a:lnTo>
                    <a:pt x="1810" y="10197"/>
                  </a:lnTo>
                  <a:cubicBezTo>
                    <a:pt x="1822" y="10202"/>
                    <a:pt x="1832" y="10205"/>
                    <a:pt x="1841" y="10205"/>
                  </a:cubicBezTo>
                  <a:cubicBezTo>
                    <a:pt x="1866" y="10205"/>
                    <a:pt x="1882" y="10185"/>
                    <a:pt x="1898" y="10152"/>
                  </a:cubicBezTo>
                  <a:cubicBezTo>
                    <a:pt x="1942" y="10086"/>
                    <a:pt x="1986" y="10064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07" y="9888"/>
                    <a:pt x="2251" y="9843"/>
                    <a:pt x="2317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06" y="9755"/>
                    <a:pt x="2472" y="9733"/>
                    <a:pt x="2516" y="9711"/>
                  </a:cubicBezTo>
                  <a:cubicBezTo>
                    <a:pt x="2582" y="9689"/>
                    <a:pt x="2649" y="9645"/>
                    <a:pt x="2693" y="9601"/>
                  </a:cubicBezTo>
                  <a:cubicBezTo>
                    <a:pt x="2715" y="9534"/>
                    <a:pt x="2759" y="9490"/>
                    <a:pt x="2781" y="9446"/>
                  </a:cubicBezTo>
                  <a:cubicBezTo>
                    <a:pt x="2825" y="9380"/>
                    <a:pt x="2869" y="9336"/>
                    <a:pt x="2935" y="9292"/>
                  </a:cubicBezTo>
                  <a:cubicBezTo>
                    <a:pt x="2980" y="9270"/>
                    <a:pt x="2980" y="9226"/>
                    <a:pt x="3002" y="9181"/>
                  </a:cubicBezTo>
                  <a:cubicBezTo>
                    <a:pt x="3024" y="9071"/>
                    <a:pt x="3024" y="8983"/>
                    <a:pt x="3046" y="8872"/>
                  </a:cubicBezTo>
                  <a:cubicBezTo>
                    <a:pt x="3046" y="8828"/>
                    <a:pt x="3068" y="8806"/>
                    <a:pt x="3112" y="8784"/>
                  </a:cubicBezTo>
                  <a:cubicBezTo>
                    <a:pt x="3121" y="8775"/>
                    <a:pt x="3134" y="8770"/>
                    <a:pt x="3148" y="8770"/>
                  </a:cubicBezTo>
                  <a:cubicBezTo>
                    <a:pt x="3167" y="8770"/>
                    <a:pt x="3187" y="8780"/>
                    <a:pt x="3200" y="8806"/>
                  </a:cubicBezTo>
                  <a:cubicBezTo>
                    <a:pt x="3200" y="8828"/>
                    <a:pt x="3200" y="8850"/>
                    <a:pt x="3244" y="8850"/>
                  </a:cubicBezTo>
                  <a:cubicBezTo>
                    <a:pt x="3244" y="8806"/>
                    <a:pt x="3266" y="8784"/>
                    <a:pt x="3266" y="8740"/>
                  </a:cubicBezTo>
                  <a:cubicBezTo>
                    <a:pt x="3244" y="8696"/>
                    <a:pt x="3244" y="8652"/>
                    <a:pt x="3222" y="8630"/>
                  </a:cubicBezTo>
                  <a:cubicBezTo>
                    <a:pt x="3200" y="8541"/>
                    <a:pt x="3178" y="8475"/>
                    <a:pt x="3266" y="8431"/>
                  </a:cubicBezTo>
                  <a:cubicBezTo>
                    <a:pt x="3266" y="8431"/>
                    <a:pt x="3266" y="8387"/>
                    <a:pt x="3266" y="8365"/>
                  </a:cubicBezTo>
                  <a:cubicBezTo>
                    <a:pt x="3266" y="8343"/>
                    <a:pt x="3266" y="8321"/>
                    <a:pt x="3266" y="8299"/>
                  </a:cubicBezTo>
                  <a:cubicBezTo>
                    <a:pt x="3266" y="8254"/>
                    <a:pt x="3266" y="8210"/>
                    <a:pt x="3289" y="8188"/>
                  </a:cubicBezTo>
                  <a:cubicBezTo>
                    <a:pt x="3377" y="8166"/>
                    <a:pt x="3377" y="8100"/>
                    <a:pt x="3377" y="8034"/>
                  </a:cubicBezTo>
                  <a:cubicBezTo>
                    <a:pt x="3443" y="7968"/>
                    <a:pt x="3443" y="7968"/>
                    <a:pt x="3465" y="7901"/>
                  </a:cubicBezTo>
                  <a:cubicBezTo>
                    <a:pt x="3465" y="7901"/>
                    <a:pt x="3465" y="7879"/>
                    <a:pt x="3465" y="7879"/>
                  </a:cubicBezTo>
                  <a:cubicBezTo>
                    <a:pt x="3443" y="7879"/>
                    <a:pt x="3421" y="7901"/>
                    <a:pt x="3377" y="7901"/>
                  </a:cubicBezTo>
                  <a:cubicBezTo>
                    <a:pt x="3399" y="7835"/>
                    <a:pt x="3399" y="7835"/>
                    <a:pt x="3421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5"/>
                    <a:pt x="3421" y="7283"/>
                  </a:cubicBezTo>
                  <a:cubicBezTo>
                    <a:pt x="3443" y="7305"/>
                    <a:pt x="3487" y="7305"/>
                    <a:pt x="3509" y="7328"/>
                  </a:cubicBezTo>
                  <a:cubicBezTo>
                    <a:pt x="3553" y="7305"/>
                    <a:pt x="3597" y="7261"/>
                    <a:pt x="3642" y="7239"/>
                  </a:cubicBezTo>
                  <a:cubicBezTo>
                    <a:pt x="3642" y="7195"/>
                    <a:pt x="3642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52" y="7129"/>
                    <a:pt x="3796" y="7129"/>
                  </a:cubicBezTo>
                  <a:cubicBezTo>
                    <a:pt x="3812" y="7134"/>
                    <a:pt x="3826" y="7137"/>
                    <a:pt x="3839" y="7137"/>
                  </a:cubicBezTo>
                  <a:cubicBezTo>
                    <a:pt x="3881" y="7137"/>
                    <a:pt x="3906" y="7108"/>
                    <a:pt x="3906" y="7041"/>
                  </a:cubicBezTo>
                  <a:cubicBezTo>
                    <a:pt x="3906" y="7019"/>
                    <a:pt x="3906" y="7019"/>
                    <a:pt x="3906" y="6974"/>
                  </a:cubicBezTo>
                  <a:cubicBezTo>
                    <a:pt x="3973" y="6974"/>
                    <a:pt x="4039" y="6952"/>
                    <a:pt x="4083" y="6886"/>
                  </a:cubicBezTo>
                  <a:cubicBezTo>
                    <a:pt x="4105" y="6864"/>
                    <a:pt x="4149" y="6864"/>
                    <a:pt x="4193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4"/>
                    <a:pt x="4326" y="6710"/>
                    <a:pt x="4370" y="6665"/>
                  </a:cubicBezTo>
                  <a:cubicBezTo>
                    <a:pt x="4392" y="6621"/>
                    <a:pt x="4436" y="6599"/>
                    <a:pt x="4480" y="6555"/>
                  </a:cubicBezTo>
                  <a:cubicBezTo>
                    <a:pt x="4480" y="6489"/>
                    <a:pt x="4436" y="6445"/>
                    <a:pt x="4414" y="6401"/>
                  </a:cubicBezTo>
                  <a:cubicBezTo>
                    <a:pt x="4370" y="6356"/>
                    <a:pt x="4370" y="6312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3" y="6299"/>
                  </a:cubicBezTo>
                  <a:cubicBezTo>
                    <a:pt x="4522" y="6299"/>
                    <a:pt x="4539" y="6288"/>
                    <a:pt x="4569" y="6268"/>
                  </a:cubicBezTo>
                  <a:cubicBezTo>
                    <a:pt x="4546" y="6246"/>
                    <a:pt x="4524" y="6224"/>
                    <a:pt x="4502" y="6202"/>
                  </a:cubicBezTo>
                  <a:cubicBezTo>
                    <a:pt x="4502" y="6136"/>
                    <a:pt x="4546" y="6092"/>
                    <a:pt x="4569" y="6048"/>
                  </a:cubicBezTo>
                  <a:cubicBezTo>
                    <a:pt x="4635" y="6003"/>
                    <a:pt x="4613" y="5959"/>
                    <a:pt x="4546" y="5937"/>
                  </a:cubicBezTo>
                  <a:cubicBezTo>
                    <a:pt x="4524" y="5915"/>
                    <a:pt x="4524" y="5915"/>
                    <a:pt x="4502" y="5915"/>
                  </a:cubicBezTo>
                  <a:cubicBezTo>
                    <a:pt x="4546" y="5871"/>
                    <a:pt x="4591" y="5827"/>
                    <a:pt x="4613" y="5783"/>
                  </a:cubicBezTo>
                  <a:cubicBezTo>
                    <a:pt x="4657" y="5739"/>
                    <a:pt x="4657" y="5694"/>
                    <a:pt x="4679" y="5628"/>
                  </a:cubicBezTo>
                  <a:cubicBezTo>
                    <a:pt x="4767" y="5628"/>
                    <a:pt x="4789" y="5540"/>
                    <a:pt x="4811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7" y="5490"/>
                    <a:pt x="4907" y="5490"/>
                  </a:cubicBezTo>
                  <a:cubicBezTo>
                    <a:pt x="4919" y="5490"/>
                    <a:pt x="4932" y="5486"/>
                    <a:pt x="4944" y="5474"/>
                  </a:cubicBezTo>
                  <a:cubicBezTo>
                    <a:pt x="4944" y="5474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22" y="5430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121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66" y="4834"/>
                    <a:pt x="5010" y="4767"/>
                    <a:pt x="5054" y="4701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2" y="4392"/>
                    <a:pt x="5253" y="4392"/>
                  </a:cubicBezTo>
                  <a:lnTo>
                    <a:pt x="5319" y="4392"/>
                  </a:lnTo>
                  <a:cubicBezTo>
                    <a:pt x="5341" y="4392"/>
                    <a:pt x="5363" y="4392"/>
                    <a:pt x="5385" y="4370"/>
                  </a:cubicBezTo>
                  <a:cubicBezTo>
                    <a:pt x="5451" y="4304"/>
                    <a:pt x="5518" y="4216"/>
                    <a:pt x="5451" y="4105"/>
                  </a:cubicBezTo>
                  <a:cubicBezTo>
                    <a:pt x="5451" y="4083"/>
                    <a:pt x="5451" y="4083"/>
                    <a:pt x="5451" y="4061"/>
                  </a:cubicBezTo>
                  <a:cubicBezTo>
                    <a:pt x="5429" y="4039"/>
                    <a:pt x="5451" y="4017"/>
                    <a:pt x="5495" y="3995"/>
                  </a:cubicBezTo>
                  <a:lnTo>
                    <a:pt x="5584" y="3995"/>
                  </a:lnTo>
                  <a:cubicBezTo>
                    <a:pt x="5628" y="3885"/>
                    <a:pt x="5672" y="3774"/>
                    <a:pt x="5716" y="3686"/>
                  </a:cubicBezTo>
                  <a:cubicBezTo>
                    <a:pt x="5738" y="3664"/>
                    <a:pt x="5760" y="3642"/>
                    <a:pt x="5782" y="3642"/>
                  </a:cubicBezTo>
                  <a:cubicBezTo>
                    <a:pt x="5804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7"/>
                    <a:pt x="5940" y="3717"/>
                  </a:cubicBezTo>
                  <a:cubicBezTo>
                    <a:pt x="5946" y="3717"/>
                    <a:pt x="5952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03" y="3620"/>
                    <a:pt x="6025" y="3576"/>
                  </a:cubicBezTo>
                  <a:cubicBezTo>
                    <a:pt x="6025" y="3526"/>
                    <a:pt x="6062" y="3501"/>
                    <a:pt x="6109" y="3501"/>
                  </a:cubicBezTo>
                  <a:cubicBezTo>
                    <a:pt x="6124" y="3501"/>
                    <a:pt x="6141" y="3504"/>
                    <a:pt x="6158" y="3510"/>
                  </a:cubicBezTo>
                  <a:cubicBezTo>
                    <a:pt x="6180" y="3532"/>
                    <a:pt x="6224" y="3554"/>
                    <a:pt x="6246" y="3576"/>
                  </a:cubicBezTo>
                  <a:cubicBezTo>
                    <a:pt x="6290" y="3465"/>
                    <a:pt x="6180" y="3465"/>
                    <a:pt x="6135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23"/>
                    <a:pt x="6224" y="3201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1" y="2997"/>
                    <a:pt x="6270" y="2978"/>
                    <a:pt x="6296" y="2978"/>
                  </a:cubicBezTo>
                  <a:cubicBezTo>
                    <a:pt x="6312" y="2978"/>
                    <a:pt x="6331" y="2985"/>
                    <a:pt x="6356" y="3002"/>
                  </a:cubicBezTo>
                  <a:cubicBezTo>
                    <a:pt x="6378" y="3002"/>
                    <a:pt x="6378" y="3024"/>
                    <a:pt x="6378" y="3024"/>
                  </a:cubicBezTo>
                  <a:cubicBezTo>
                    <a:pt x="6422" y="2980"/>
                    <a:pt x="6422" y="2936"/>
                    <a:pt x="6400" y="2892"/>
                  </a:cubicBezTo>
                  <a:cubicBezTo>
                    <a:pt x="6400" y="2847"/>
                    <a:pt x="6378" y="2825"/>
                    <a:pt x="6400" y="2803"/>
                  </a:cubicBezTo>
                  <a:cubicBezTo>
                    <a:pt x="6444" y="2759"/>
                    <a:pt x="6378" y="2737"/>
                    <a:pt x="6400" y="2693"/>
                  </a:cubicBezTo>
                  <a:cubicBezTo>
                    <a:pt x="6444" y="2649"/>
                    <a:pt x="6422" y="2583"/>
                    <a:pt x="6422" y="2516"/>
                  </a:cubicBezTo>
                  <a:cubicBezTo>
                    <a:pt x="6533" y="2472"/>
                    <a:pt x="6533" y="2472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29"/>
                    <a:pt x="6709" y="2207"/>
                  </a:cubicBezTo>
                  <a:cubicBezTo>
                    <a:pt x="6775" y="2141"/>
                    <a:pt x="6798" y="2119"/>
                    <a:pt x="6731" y="2031"/>
                  </a:cubicBezTo>
                  <a:cubicBezTo>
                    <a:pt x="6687" y="1965"/>
                    <a:pt x="6665" y="1876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7"/>
                    <a:pt x="6533" y="1501"/>
                    <a:pt x="6555" y="1457"/>
                  </a:cubicBezTo>
                  <a:cubicBezTo>
                    <a:pt x="6599" y="1413"/>
                    <a:pt x="6753" y="1214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26"/>
                    <a:pt x="6908" y="1038"/>
                    <a:pt x="6864" y="972"/>
                  </a:cubicBezTo>
                  <a:cubicBezTo>
                    <a:pt x="6864" y="927"/>
                    <a:pt x="6842" y="905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0"/>
                    <a:pt x="6842" y="640"/>
                  </a:cubicBezTo>
                  <a:cubicBezTo>
                    <a:pt x="6775" y="530"/>
                    <a:pt x="6731" y="420"/>
                    <a:pt x="6599" y="398"/>
                  </a:cubicBezTo>
                  <a:cubicBezTo>
                    <a:pt x="6511" y="398"/>
                    <a:pt x="6422" y="332"/>
                    <a:pt x="6378" y="265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77"/>
                    <a:pt x="6135" y="133"/>
                    <a:pt x="6047" y="133"/>
                  </a:cubicBezTo>
                  <a:cubicBezTo>
                    <a:pt x="6003" y="133"/>
                    <a:pt x="5981" y="133"/>
                    <a:pt x="5937" y="111"/>
                  </a:cubicBezTo>
                  <a:cubicBezTo>
                    <a:pt x="5915" y="111"/>
                    <a:pt x="5893" y="89"/>
                    <a:pt x="5849" y="89"/>
                  </a:cubicBezTo>
                  <a:cubicBezTo>
                    <a:pt x="5782" y="89"/>
                    <a:pt x="5694" y="67"/>
                    <a:pt x="5628" y="23"/>
                  </a:cubicBezTo>
                  <a:cubicBezTo>
                    <a:pt x="5606" y="0"/>
                    <a:pt x="5562" y="0"/>
                    <a:pt x="5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585200" y="490400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7" y="4196"/>
                  </a:moveTo>
                  <a:cubicBezTo>
                    <a:pt x="5378" y="4196"/>
                    <a:pt x="5385" y="4201"/>
                    <a:pt x="5385" y="4210"/>
                  </a:cubicBezTo>
                  <a:cubicBezTo>
                    <a:pt x="5407" y="4232"/>
                    <a:pt x="5407" y="4254"/>
                    <a:pt x="5407" y="4276"/>
                  </a:cubicBezTo>
                  <a:cubicBezTo>
                    <a:pt x="5378" y="4276"/>
                    <a:pt x="5358" y="4286"/>
                    <a:pt x="5349" y="4286"/>
                  </a:cubicBezTo>
                  <a:cubicBezTo>
                    <a:pt x="5344" y="4286"/>
                    <a:pt x="5341" y="4284"/>
                    <a:pt x="5341" y="4276"/>
                  </a:cubicBezTo>
                  <a:cubicBezTo>
                    <a:pt x="5319" y="4276"/>
                    <a:pt x="5319" y="4254"/>
                    <a:pt x="5319" y="4232"/>
                  </a:cubicBezTo>
                  <a:cubicBezTo>
                    <a:pt x="5332" y="4206"/>
                    <a:pt x="5353" y="4196"/>
                    <a:pt x="5367" y="4196"/>
                  </a:cubicBezTo>
                  <a:close/>
                  <a:moveTo>
                    <a:pt x="4790" y="4884"/>
                  </a:moveTo>
                  <a:cubicBezTo>
                    <a:pt x="4804" y="4884"/>
                    <a:pt x="4819" y="4894"/>
                    <a:pt x="4834" y="4894"/>
                  </a:cubicBezTo>
                  <a:cubicBezTo>
                    <a:pt x="4856" y="4916"/>
                    <a:pt x="4856" y="4938"/>
                    <a:pt x="4856" y="4938"/>
                  </a:cubicBezTo>
                  <a:cubicBezTo>
                    <a:pt x="4878" y="4982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45" y="4916"/>
                    <a:pt x="4767" y="4894"/>
                    <a:pt x="4767" y="4894"/>
                  </a:cubicBezTo>
                  <a:cubicBezTo>
                    <a:pt x="4775" y="4887"/>
                    <a:pt x="4782" y="4884"/>
                    <a:pt x="4790" y="4884"/>
                  </a:cubicBezTo>
                  <a:close/>
                  <a:moveTo>
                    <a:pt x="4813" y="5175"/>
                  </a:moveTo>
                  <a:cubicBezTo>
                    <a:pt x="4818" y="5175"/>
                    <a:pt x="4825" y="5177"/>
                    <a:pt x="4834" y="5181"/>
                  </a:cubicBezTo>
                  <a:cubicBezTo>
                    <a:pt x="4856" y="5181"/>
                    <a:pt x="4878" y="5225"/>
                    <a:pt x="4856" y="5247"/>
                  </a:cubicBezTo>
                  <a:cubicBezTo>
                    <a:pt x="4856" y="5269"/>
                    <a:pt x="4812" y="5291"/>
                    <a:pt x="4790" y="5291"/>
                  </a:cubicBezTo>
                  <a:cubicBezTo>
                    <a:pt x="4767" y="5291"/>
                    <a:pt x="4767" y="5269"/>
                    <a:pt x="4767" y="5269"/>
                  </a:cubicBezTo>
                  <a:cubicBezTo>
                    <a:pt x="4767" y="5269"/>
                    <a:pt x="4767" y="5269"/>
                    <a:pt x="4767" y="5247"/>
                  </a:cubicBezTo>
                  <a:cubicBezTo>
                    <a:pt x="4767" y="5247"/>
                    <a:pt x="4767" y="5225"/>
                    <a:pt x="4767" y="5225"/>
                  </a:cubicBezTo>
                  <a:cubicBezTo>
                    <a:pt x="4785" y="5207"/>
                    <a:pt x="4789" y="5175"/>
                    <a:pt x="4813" y="5175"/>
                  </a:cubicBezTo>
                  <a:close/>
                  <a:moveTo>
                    <a:pt x="5595" y="0"/>
                  </a:moveTo>
                  <a:cubicBezTo>
                    <a:pt x="5579" y="0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5" y="83"/>
                    <a:pt x="5341" y="127"/>
                    <a:pt x="5297" y="215"/>
                  </a:cubicBezTo>
                  <a:cubicBezTo>
                    <a:pt x="5297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6" y="392"/>
                    <a:pt x="5032" y="458"/>
                  </a:cubicBezTo>
                  <a:cubicBezTo>
                    <a:pt x="4966" y="547"/>
                    <a:pt x="4944" y="635"/>
                    <a:pt x="4988" y="745"/>
                  </a:cubicBezTo>
                  <a:cubicBezTo>
                    <a:pt x="5010" y="833"/>
                    <a:pt x="4988" y="900"/>
                    <a:pt x="4878" y="900"/>
                  </a:cubicBezTo>
                  <a:cubicBezTo>
                    <a:pt x="4837" y="908"/>
                    <a:pt x="4800" y="913"/>
                    <a:pt x="4765" y="913"/>
                  </a:cubicBezTo>
                  <a:cubicBezTo>
                    <a:pt x="4706" y="913"/>
                    <a:pt x="4655" y="897"/>
                    <a:pt x="4613" y="855"/>
                  </a:cubicBezTo>
                  <a:cubicBezTo>
                    <a:pt x="4613" y="833"/>
                    <a:pt x="4569" y="833"/>
                    <a:pt x="4547" y="833"/>
                  </a:cubicBezTo>
                  <a:cubicBezTo>
                    <a:pt x="4525" y="878"/>
                    <a:pt x="4525" y="922"/>
                    <a:pt x="4525" y="966"/>
                  </a:cubicBezTo>
                  <a:cubicBezTo>
                    <a:pt x="4481" y="988"/>
                    <a:pt x="4414" y="988"/>
                    <a:pt x="4370" y="988"/>
                  </a:cubicBezTo>
                  <a:cubicBezTo>
                    <a:pt x="4326" y="1010"/>
                    <a:pt x="4326" y="1032"/>
                    <a:pt x="4304" y="1076"/>
                  </a:cubicBezTo>
                  <a:cubicBezTo>
                    <a:pt x="4304" y="1120"/>
                    <a:pt x="4304" y="1164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3"/>
                    <a:pt x="4260" y="1363"/>
                    <a:pt x="4260" y="1385"/>
                  </a:cubicBezTo>
                  <a:cubicBezTo>
                    <a:pt x="4282" y="1407"/>
                    <a:pt x="4282" y="1429"/>
                    <a:pt x="4304" y="1429"/>
                  </a:cubicBezTo>
                  <a:cubicBezTo>
                    <a:pt x="4348" y="1473"/>
                    <a:pt x="4348" y="1495"/>
                    <a:pt x="4304" y="1518"/>
                  </a:cubicBezTo>
                  <a:cubicBezTo>
                    <a:pt x="4282" y="1540"/>
                    <a:pt x="4260" y="1540"/>
                    <a:pt x="4260" y="1562"/>
                  </a:cubicBezTo>
                  <a:cubicBezTo>
                    <a:pt x="4260" y="1628"/>
                    <a:pt x="4282" y="1694"/>
                    <a:pt x="4282" y="1760"/>
                  </a:cubicBezTo>
                  <a:cubicBezTo>
                    <a:pt x="4298" y="1808"/>
                    <a:pt x="4268" y="1844"/>
                    <a:pt x="4233" y="1844"/>
                  </a:cubicBezTo>
                  <a:cubicBezTo>
                    <a:pt x="4220" y="1844"/>
                    <a:pt x="4206" y="1839"/>
                    <a:pt x="4194" y="1827"/>
                  </a:cubicBezTo>
                  <a:cubicBezTo>
                    <a:pt x="4176" y="1827"/>
                    <a:pt x="4158" y="1798"/>
                    <a:pt x="4129" y="1798"/>
                  </a:cubicBezTo>
                  <a:cubicBezTo>
                    <a:pt x="4122" y="1798"/>
                    <a:pt x="4114" y="1800"/>
                    <a:pt x="4105" y="1804"/>
                  </a:cubicBezTo>
                  <a:cubicBezTo>
                    <a:pt x="4105" y="1849"/>
                    <a:pt x="4127" y="1893"/>
                    <a:pt x="4105" y="1937"/>
                  </a:cubicBezTo>
                  <a:cubicBezTo>
                    <a:pt x="4083" y="2025"/>
                    <a:pt x="4127" y="2069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12"/>
                    <a:pt x="4260" y="2378"/>
                    <a:pt x="4216" y="2444"/>
                  </a:cubicBezTo>
                  <a:cubicBezTo>
                    <a:pt x="4127" y="2444"/>
                    <a:pt x="4150" y="2334"/>
                    <a:pt x="4083" y="2290"/>
                  </a:cubicBezTo>
                  <a:lnTo>
                    <a:pt x="4083" y="2290"/>
                  </a:lnTo>
                  <a:cubicBezTo>
                    <a:pt x="4017" y="2356"/>
                    <a:pt x="4105" y="2422"/>
                    <a:pt x="4083" y="2489"/>
                  </a:cubicBezTo>
                  <a:cubicBezTo>
                    <a:pt x="3929" y="2555"/>
                    <a:pt x="3774" y="2533"/>
                    <a:pt x="3620" y="2577"/>
                  </a:cubicBezTo>
                  <a:cubicBezTo>
                    <a:pt x="3620" y="2599"/>
                    <a:pt x="3620" y="2621"/>
                    <a:pt x="3620" y="2665"/>
                  </a:cubicBezTo>
                  <a:cubicBezTo>
                    <a:pt x="3579" y="2665"/>
                    <a:pt x="3547" y="2632"/>
                    <a:pt x="3518" y="2632"/>
                  </a:cubicBezTo>
                  <a:cubicBezTo>
                    <a:pt x="3499" y="2632"/>
                    <a:pt x="3482" y="2645"/>
                    <a:pt x="3465" y="2687"/>
                  </a:cubicBezTo>
                  <a:cubicBezTo>
                    <a:pt x="3465" y="2709"/>
                    <a:pt x="3487" y="2709"/>
                    <a:pt x="3509" y="2731"/>
                  </a:cubicBezTo>
                  <a:cubicBezTo>
                    <a:pt x="3532" y="2753"/>
                    <a:pt x="3554" y="2798"/>
                    <a:pt x="3532" y="2842"/>
                  </a:cubicBezTo>
                  <a:cubicBezTo>
                    <a:pt x="3532" y="2974"/>
                    <a:pt x="3509" y="3084"/>
                    <a:pt x="3509" y="3217"/>
                  </a:cubicBezTo>
                  <a:cubicBezTo>
                    <a:pt x="3509" y="3261"/>
                    <a:pt x="3487" y="3283"/>
                    <a:pt x="3443" y="3283"/>
                  </a:cubicBezTo>
                  <a:cubicBezTo>
                    <a:pt x="3421" y="3283"/>
                    <a:pt x="3399" y="3283"/>
                    <a:pt x="3377" y="3305"/>
                  </a:cubicBezTo>
                  <a:cubicBezTo>
                    <a:pt x="3348" y="3313"/>
                    <a:pt x="3318" y="3317"/>
                    <a:pt x="3290" y="3317"/>
                  </a:cubicBezTo>
                  <a:cubicBezTo>
                    <a:pt x="3232" y="3317"/>
                    <a:pt x="3178" y="3298"/>
                    <a:pt x="3134" y="3239"/>
                  </a:cubicBezTo>
                  <a:cubicBezTo>
                    <a:pt x="3120" y="3239"/>
                    <a:pt x="3105" y="3229"/>
                    <a:pt x="3090" y="3229"/>
                  </a:cubicBezTo>
                  <a:cubicBezTo>
                    <a:pt x="3083" y="3229"/>
                    <a:pt x="3075" y="3232"/>
                    <a:pt x="3068" y="3239"/>
                  </a:cubicBezTo>
                  <a:cubicBezTo>
                    <a:pt x="3068" y="3261"/>
                    <a:pt x="3090" y="3261"/>
                    <a:pt x="3090" y="3283"/>
                  </a:cubicBezTo>
                  <a:cubicBezTo>
                    <a:pt x="3134" y="3305"/>
                    <a:pt x="3156" y="3327"/>
                    <a:pt x="3178" y="3349"/>
                  </a:cubicBezTo>
                  <a:cubicBezTo>
                    <a:pt x="3245" y="3438"/>
                    <a:pt x="3223" y="3526"/>
                    <a:pt x="3134" y="3570"/>
                  </a:cubicBezTo>
                  <a:cubicBezTo>
                    <a:pt x="3090" y="3592"/>
                    <a:pt x="3046" y="3614"/>
                    <a:pt x="3002" y="3636"/>
                  </a:cubicBezTo>
                  <a:cubicBezTo>
                    <a:pt x="2958" y="3636"/>
                    <a:pt x="2936" y="3658"/>
                    <a:pt x="2914" y="3702"/>
                  </a:cubicBezTo>
                  <a:cubicBezTo>
                    <a:pt x="2892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37" y="4100"/>
                    <a:pt x="2737" y="4166"/>
                    <a:pt x="2781" y="4254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803" y="4387"/>
                    <a:pt x="2825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8"/>
                    <a:pt x="2803" y="4740"/>
                  </a:cubicBezTo>
                  <a:cubicBezTo>
                    <a:pt x="2781" y="4762"/>
                    <a:pt x="2737" y="4784"/>
                    <a:pt x="2715" y="4806"/>
                  </a:cubicBezTo>
                  <a:cubicBezTo>
                    <a:pt x="2693" y="4872"/>
                    <a:pt x="2693" y="4938"/>
                    <a:pt x="2627" y="5005"/>
                  </a:cubicBezTo>
                  <a:lnTo>
                    <a:pt x="2494" y="5005"/>
                  </a:lnTo>
                  <a:cubicBezTo>
                    <a:pt x="2516" y="5049"/>
                    <a:pt x="2538" y="5071"/>
                    <a:pt x="2561" y="5093"/>
                  </a:cubicBezTo>
                  <a:cubicBezTo>
                    <a:pt x="2671" y="5159"/>
                    <a:pt x="2715" y="5291"/>
                    <a:pt x="2825" y="5380"/>
                  </a:cubicBezTo>
                  <a:cubicBezTo>
                    <a:pt x="2847" y="5402"/>
                    <a:pt x="2847" y="5468"/>
                    <a:pt x="2803" y="5468"/>
                  </a:cubicBezTo>
                  <a:cubicBezTo>
                    <a:pt x="2737" y="5468"/>
                    <a:pt x="2693" y="5490"/>
                    <a:pt x="2671" y="5534"/>
                  </a:cubicBezTo>
                  <a:cubicBezTo>
                    <a:pt x="2671" y="5556"/>
                    <a:pt x="2649" y="5556"/>
                    <a:pt x="2627" y="5556"/>
                  </a:cubicBezTo>
                  <a:cubicBezTo>
                    <a:pt x="2561" y="5578"/>
                    <a:pt x="2516" y="5645"/>
                    <a:pt x="2494" y="5711"/>
                  </a:cubicBezTo>
                  <a:cubicBezTo>
                    <a:pt x="2494" y="5755"/>
                    <a:pt x="2494" y="5777"/>
                    <a:pt x="2472" y="5799"/>
                  </a:cubicBezTo>
                  <a:cubicBezTo>
                    <a:pt x="2459" y="5825"/>
                    <a:pt x="2439" y="5836"/>
                    <a:pt x="2415" y="5836"/>
                  </a:cubicBezTo>
                  <a:cubicBezTo>
                    <a:pt x="2398" y="5836"/>
                    <a:pt x="2380" y="5830"/>
                    <a:pt x="2362" y="5821"/>
                  </a:cubicBezTo>
                  <a:cubicBezTo>
                    <a:pt x="2340" y="5821"/>
                    <a:pt x="2340" y="5799"/>
                    <a:pt x="2318" y="5799"/>
                  </a:cubicBezTo>
                  <a:cubicBezTo>
                    <a:pt x="2309" y="5790"/>
                    <a:pt x="2299" y="5785"/>
                    <a:pt x="2290" y="5785"/>
                  </a:cubicBezTo>
                  <a:cubicBezTo>
                    <a:pt x="2277" y="5785"/>
                    <a:pt x="2264" y="5795"/>
                    <a:pt x="2252" y="5821"/>
                  </a:cubicBezTo>
                  <a:cubicBezTo>
                    <a:pt x="2252" y="5843"/>
                    <a:pt x="2274" y="5865"/>
                    <a:pt x="2296" y="5887"/>
                  </a:cubicBezTo>
                  <a:cubicBezTo>
                    <a:pt x="2296" y="5909"/>
                    <a:pt x="2318" y="5931"/>
                    <a:pt x="2318" y="5976"/>
                  </a:cubicBezTo>
                  <a:cubicBezTo>
                    <a:pt x="2336" y="6049"/>
                    <a:pt x="2309" y="6092"/>
                    <a:pt x="2249" y="6092"/>
                  </a:cubicBezTo>
                  <a:cubicBezTo>
                    <a:pt x="2236" y="6092"/>
                    <a:pt x="2223" y="6090"/>
                    <a:pt x="2207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8" y="6123"/>
                    <a:pt x="1844" y="6162"/>
                    <a:pt x="1781" y="6162"/>
                  </a:cubicBezTo>
                  <a:cubicBezTo>
                    <a:pt x="1749" y="6162"/>
                    <a:pt x="1715" y="6152"/>
                    <a:pt x="1678" y="6130"/>
                  </a:cubicBezTo>
                  <a:cubicBezTo>
                    <a:pt x="1678" y="6174"/>
                    <a:pt x="1678" y="6196"/>
                    <a:pt x="1656" y="6218"/>
                  </a:cubicBezTo>
                  <a:cubicBezTo>
                    <a:pt x="1589" y="6307"/>
                    <a:pt x="1523" y="6395"/>
                    <a:pt x="1457" y="6461"/>
                  </a:cubicBezTo>
                  <a:cubicBezTo>
                    <a:pt x="1425" y="6493"/>
                    <a:pt x="1392" y="6514"/>
                    <a:pt x="1351" y="6514"/>
                  </a:cubicBezTo>
                  <a:cubicBezTo>
                    <a:pt x="1336" y="6514"/>
                    <a:pt x="1320" y="6511"/>
                    <a:pt x="1303" y="6505"/>
                  </a:cubicBezTo>
                  <a:cubicBezTo>
                    <a:pt x="1303" y="6505"/>
                    <a:pt x="1280" y="6483"/>
                    <a:pt x="1280" y="6483"/>
                  </a:cubicBezTo>
                  <a:cubicBezTo>
                    <a:pt x="1236" y="6483"/>
                    <a:pt x="1192" y="6483"/>
                    <a:pt x="1170" y="6527"/>
                  </a:cubicBezTo>
                  <a:cubicBezTo>
                    <a:pt x="1148" y="6549"/>
                    <a:pt x="1148" y="6594"/>
                    <a:pt x="1170" y="6638"/>
                  </a:cubicBezTo>
                  <a:cubicBezTo>
                    <a:pt x="1170" y="6660"/>
                    <a:pt x="1192" y="6704"/>
                    <a:pt x="1192" y="6726"/>
                  </a:cubicBezTo>
                  <a:cubicBezTo>
                    <a:pt x="1192" y="6792"/>
                    <a:pt x="1214" y="6836"/>
                    <a:pt x="1258" y="6858"/>
                  </a:cubicBezTo>
                  <a:cubicBezTo>
                    <a:pt x="1303" y="6880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25" y="7123"/>
                  </a:cubicBezTo>
                  <a:cubicBezTo>
                    <a:pt x="1280" y="7145"/>
                    <a:pt x="1258" y="7189"/>
                    <a:pt x="1258" y="7256"/>
                  </a:cubicBezTo>
                  <a:cubicBezTo>
                    <a:pt x="1280" y="7300"/>
                    <a:pt x="1280" y="7322"/>
                    <a:pt x="1280" y="7366"/>
                  </a:cubicBezTo>
                  <a:cubicBezTo>
                    <a:pt x="1280" y="7388"/>
                    <a:pt x="1280" y="7432"/>
                    <a:pt x="1280" y="7454"/>
                  </a:cubicBezTo>
                  <a:cubicBezTo>
                    <a:pt x="1325" y="7520"/>
                    <a:pt x="1347" y="7587"/>
                    <a:pt x="1391" y="7653"/>
                  </a:cubicBezTo>
                  <a:cubicBezTo>
                    <a:pt x="1435" y="7719"/>
                    <a:pt x="1413" y="7785"/>
                    <a:pt x="1369" y="7852"/>
                  </a:cubicBezTo>
                  <a:cubicBezTo>
                    <a:pt x="1347" y="7896"/>
                    <a:pt x="1303" y="7940"/>
                    <a:pt x="1280" y="7984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36" y="8116"/>
                    <a:pt x="1214" y="8138"/>
                    <a:pt x="1192" y="8160"/>
                  </a:cubicBezTo>
                  <a:cubicBezTo>
                    <a:pt x="1170" y="8160"/>
                    <a:pt x="1170" y="8183"/>
                    <a:pt x="1148" y="8205"/>
                  </a:cubicBezTo>
                  <a:cubicBezTo>
                    <a:pt x="1170" y="8227"/>
                    <a:pt x="1192" y="8249"/>
                    <a:pt x="1214" y="8249"/>
                  </a:cubicBezTo>
                  <a:cubicBezTo>
                    <a:pt x="1236" y="8271"/>
                    <a:pt x="1258" y="8271"/>
                    <a:pt x="1280" y="8293"/>
                  </a:cubicBezTo>
                  <a:cubicBezTo>
                    <a:pt x="1303" y="8315"/>
                    <a:pt x="1303" y="8359"/>
                    <a:pt x="1280" y="8381"/>
                  </a:cubicBezTo>
                  <a:cubicBezTo>
                    <a:pt x="1214" y="8425"/>
                    <a:pt x="1148" y="8447"/>
                    <a:pt x="1060" y="8492"/>
                  </a:cubicBezTo>
                  <a:cubicBezTo>
                    <a:pt x="1082" y="8558"/>
                    <a:pt x="1038" y="8580"/>
                    <a:pt x="994" y="8580"/>
                  </a:cubicBezTo>
                  <a:cubicBezTo>
                    <a:pt x="905" y="8602"/>
                    <a:pt x="861" y="8646"/>
                    <a:pt x="817" y="8690"/>
                  </a:cubicBezTo>
                  <a:cubicBezTo>
                    <a:pt x="773" y="8734"/>
                    <a:pt x="729" y="8801"/>
                    <a:pt x="663" y="8845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09"/>
                    <a:pt x="506" y="9030"/>
                    <a:pt x="485" y="9030"/>
                  </a:cubicBezTo>
                  <a:cubicBezTo>
                    <a:pt x="477" y="9030"/>
                    <a:pt x="470" y="9027"/>
                    <a:pt x="464" y="9021"/>
                  </a:cubicBezTo>
                  <a:lnTo>
                    <a:pt x="331" y="9021"/>
                  </a:lnTo>
                  <a:cubicBezTo>
                    <a:pt x="324" y="9014"/>
                    <a:pt x="314" y="9011"/>
                    <a:pt x="304" y="9011"/>
                  </a:cubicBezTo>
                  <a:cubicBezTo>
                    <a:pt x="282" y="9011"/>
                    <a:pt x="258" y="9021"/>
                    <a:pt x="243" y="9021"/>
                  </a:cubicBezTo>
                  <a:cubicBezTo>
                    <a:pt x="155" y="9109"/>
                    <a:pt x="89" y="9176"/>
                    <a:pt x="23" y="9286"/>
                  </a:cubicBezTo>
                  <a:cubicBezTo>
                    <a:pt x="0" y="9330"/>
                    <a:pt x="0" y="9396"/>
                    <a:pt x="45" y="9441"/>
                  </a:cubicBezTo>
                  <a:cubicBezTo>
                    <a:pt x="111" y="9529"/>
                    <a:pt x="177" y="9639"/>
                    <a:pt x="243" y="9727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48"/>
                    <a:pt x="199" y="10036"/>
                    <a:pt x="111" y="10081"/>
                  </a:cubicBezTo>
                  <a:lnTo>
                    <a:pt x="89" y="10081"/>
                  </a:lnTo>
                  <a:cubicBezTo>
                    <a:pt x="23" y="10147"/>
                    <a:pt x="23" y="10191"/>
                    <a:pt x="67" y="10257"/>
                  </a:cubicBezTo>
                  <a:cubicBezTo>
                    <a:pt x="133" y="10323"/>
                    <a:pt x="199" y="10390"/>
                    <a:pt x="287" y="10412"/>
                  </a:cubicBezTo>
                  <a:cubicBezTo>
                    <a:pt x="331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8"/>
                  </a:cubicBezTo>
                  <a:cubicBezTo>
                    <a:pt x="530" y="10676"/>
                    <a:pt x="596" y="10743"/>
                    <a:pt x="663" y="10787"/>
                  </a:cubicBezTo>
                  <a:cubicBezTo>
                    <a:pt x="751" y="10831"/>
                    <a:pt x="861" y="10853"/>
                    <a:pt x="905" y="10941"/>
                  </a:cubicBezTo>
                  <a:cubicBezTo>
                    <a:pt x="935" y="10941"/>
                    <a:pt x="964" y="10931"/>
                    <a:pt x="987" y="10931"/>
                  </a:cubicBezTo>
                  <a:cubicBezTo>
                    <a:pt x="998" y="10931"/>
                    <a:pt x="1008" y="10934"/>
                    <a:pt x="1016" y="10941"/>
                  </a:cubicBezTo>
                  <a:cubicBezTo>
                    <a:pt x="1060" y="10941"/>
                    <a:pt x="1104" y="10919"/>
                    <a:pt x="1126" y="10897"/>
                  </a:cubicBezTo>
                  <a:cubicBezTo>
                    <a:pt x="1148" y="10875"/>
                    <a:pt x="1192" y="10831"/>
                    <a:pt x="1214" y="10831"/>
                  </a:cubicBezTo>
                  <a:cubicBezTo>
                    <a:pt x="1303" y="10787"/>
                    <a:pt x="1347" y="10721"/>
                    <a:pt x="1435" y="10676"/>
                  </a:cubicBezTo>
                  <a:cubicBezTo>
                    <a:pt x="1435" y="10654"/>
                    <a:pt x="1435" y="10632"/>
                    <a:pt x="1435" y="10610"/>
                  </a:cubicBezTo>
                  <a:cubicBezTo>
                    <a:pt x="1435" y="10588"/>
                    <a:pt x="1435" y="10566"/>
                    <a:pt x="1435" y="10544"/>
                  </a:cubicBezTo>
                  <a:cubicBezTo>
                    <a:pt x="1457" y="10544"/>
                    <a:pt x="1457" y="10522"/>
                    <a:pt x="1479" y="10522"/>
                  </a:cubicBezTo>
                  <a:cubicBezTo>
                    <a:pt x="1634" y="10500"/>
                    <a:pt x="1656" y="10478"/>
                    <a:pt x="1656" y="10323"/>
                  </a:cubicBezTo>
                  <a:cubicBezTo>
                    <a:pt x="1656" y="10254"/>
                    <a:pt x="1669" y="10199"/>
                    <a:pt x="1728" y="10199"/>
                  </a:cubicBezTo>
                  <a:cubicBezTo>
                    <a:pt x="1744" y="10199"/>
                    <a:pt x="1764" y="10203"/>
                    <a:pt x="1788" y="10213"/>
                  </a:cubicBezTo>
                  <a:lnTo>
                    <a:pt x="1810" y="10213"/>
                  </a:lnTo>
                  <a:cubicBezTo>
                    <a:pt x="1854" y="10213"/>
                    <a:pt x="1898" y="10213"/>
                    <a:pt x="1920" y="10169"/>
                  </a:cubicBezTo>
                  <a:cubicBezTo>
                    <a:pt x="1937" y="10101"/>
                    <a:pt x="1980" y="10073"/>
                    <a:pt x="2029" y="10073"/>
                  </a:cubicBezTo>
                  <a:cubicBezTo>
                    <a:pt x="2044" y="10073"/>
                    <a:pt x="2059" y="10075"/>
                    <a:pt x="2075" y="10081"/>
                  </a:cubicBezTo>
                  <a:cubicBezTo>
                    <a:pt x="2097" y="10081"/>
                    <a:pt x="2119" y="10081"/>
                    <a:pt x="2141" y="10058"/>
                  </a:cubicBezTo>
                  <a:cubicBezTo>
                    <a:pt x="2163" y="10014"/>
                    <a:pt x="2185" y="9992"/>
                    <a:pt x="2207" y="9948"/>
                  </a:cubicBezTo>
                  <a:cubicBezTo>
                    <a:pt x="2229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49"/>
                    <a:pt x="2472" y="9727"/>
                    <a:pt x="2538" y="9727"/>
                  </a:cubicBezTo>
                  <a:cubicBezTo>
                    <a:pt x="2605" y="9705"/>
                    <a:pt x="2649" y="9661"/>
                    <a:pt x="2693" y="9595"/>
                  </a:cubicBezTo>
                  <a:cubicBezTo>
                    <a:pt x="2737" y="9551"/>
                    <a:pt x="2759" y="9507"/>
                    <a:pt x="2803" y="9441"/>
                  </a:cubicBezTo>
                  <a:cubicBezTo>
                    <a:pt x="2825" y="9396"/>
                    <a:pt x="2869" y="9330"/>
                    <a:pt x="2936" y="9308"/>
                  </a:cubicBezTo>
                  <a:cubicBezTo>
                    <a:pt x="2980" y="9264"/>
                    <a:pt x="3002" y="9242"/>
                    <a:pt x="3002" y="9176"/>
                  </a:cubicBezTo>
                  <a:cubicBezTo>
                    <a:pt x="3024" y="9087"/>
                    <a:pt x="3046" y="8977"/>
                    <a:pt x="3046" y="8889"/>
                  </a:cubicBezTo>
                  <a:cubicBezTo>
                    <a:pt x="3068" y="8845"/>
                    <a:pt x="3068" y="8801"/>
                    <a:pt x="3112" y="8778"/>
                  </a:cubicBezTo>
                  <a:cubicBezTo>
                    <a:pt x="3128" y="8770"/>
                    <a:pt x="3145" y="8765"/>
                    <a:pt x="3160" y="8765"/>
                  </a:cubicBezTo>
                  <a:cubicBezTo>
                    <a:pt x="3186" y="8765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5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8"/>
                    <a:pt x="3267" y="8756"/>
                  </a:cubicBezTo>
                  <a:cubicBezTo>
                    <a:pt x="3267" y="8712"/>
                    <a:pt x="3245" y="8668"/>
                    <a:pt x="3245" y="8624"/>
                  </a:cubicBezTo>
                  <a:cubicBezTo>
                    <a:pt x="3223" y="8558"/>
                    <a:pt x="3201" y="8492"/>
                    <a:pt x="3267" y="8447"/>
                  </a:cubicBezTo>
                  <a:cubicBezTo>
                    <a:pt x="3289" y="8425"/>
                    <a:pt x="3289" y="8403"/>
                    <a:pt x="3289" y="8381"/>
                  </a:cubicBezTo>
                  <a:cubicBezTo>
                    <a:pt x="3289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65" y="7962"/>
                    <a:pt x="3465" y="7962"/>
                    <a:pt x="3487" y="7896"/>
                  </a:cubicBezTo>
                  <a:cubicBezTo>
                    <a:pt x="3487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43" y="7807"/>
                  </a:cubicBezTo>
                  <a:cubicBezTo>
                    <a:pt x="3487" y="7763"/>
                    <a:pt x="3509" y="7697"/>
                    <a:pt x="3465" y="7653"/>
                  </a:cubicBezTo>
                  <a:cubicBezTo>
                    <a:pt x="3421" y="7565"/>
                    <a:pt x="3421" y="7454"/>
                    <a:pt x="3421" y="7344"/>
                  </a:cubicBezTo>
                  <a:cubicBezTo>
                    <a:pt x="3399" y="7322"/>
                    <a:pt x="3421" y="7322"/>
                    <a:pt x="3421" y="7278"/>
                  </a:cubicBezTo>
                  <a:cubicBezTo>
                    <a:pt x="3465" y="7300"/>
                    <a:pt x="3487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89"/>
                    <a:pt x="3664" y="7167"/>
                    <a:pt x="3664" y="7123"/>
                  </a:cubicBezTo>
                  <a:cubicBezTo>
                    <a:pt x="3686" y="7123"/>
                    <a:pt x="3708" y="7101"/>
                    <a:pt x="3730" y="7101"/>
                  </a:cubicBezTo>
                  <a:cubicBezTo>
                    <a:pt x="3752" y="7123"/>
                    <a:pt x="3774" y="7123"/>
                    <a:pt x="3796" y="7145"/>
                  </a:cubicBezTo>
                  <a:cubicBezTo>
                    <a:pt x="3808" y="7149"/>
                    <a:pt x="3819" y="7151"/>
                    <a:pt x="3829" y="7151"/>
                  </a:cubicBezTo>
                  <a:cubicBezTo>
                    <a:pt x="3877" y="7151"/>
                    <a:pt x="3907" y="7111"/>
                    <a:pt x="3907" y="7057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61" y="6947"/>
                    <a:pt x="4105" y="6903"/>
                  </a:cubicBezTo>
                  <a:cubicBezTo>
                    <a:pt x="4127" y="6880"/>
                    <a:pt x="4172" y="6858"/>
                    <a:pt x="4216" y="6858"/>
                  </a:cubicBezTo>
                  <a:cubicBezTo>
                    <a:pt x="4238" y="6858"/>
                    <a:pt x="4282" y="6880"/>
                    <a:pt x="4304" y="6880"/>
                  </a:cubicBezTo>
                  <a:cubicBezTo>
                    <a:pt x="4326" y="6880"/>
                    <a:pt x="4348" y="6858"/>
                    <a:pt x="4392" y="6858"/>
                  </a:cubicBezTo>
                  <a:cubicBezTo>
                    <a:pt x="4370" y="6836"/>
                    <a:pt x="4370" y="6814"/>
                    <a:pt x="4370" y="6814"/>
                  </a:cubicBezTo>
                  <a:cubicBezTo>
                    <a:pt x="4326" y="6748"/>
                    <a:pt x="4348" y="6726"/>
                    <a:pt x="4370" y="6682"/>
                  </a:cubicBezTo>
                  <a:cubicBezTo>
                    <a:pt x="4414" y="6638"/>
                    <a:pt x="4436" y="6594"/>
                    <a:pt x="4481" y="6549"/>
                  </a:cubicBezTo>
                  <a:cubicBezTo>
                    <a:pt x="4481" y="6505"/>
                    <a:pt x="4458" y="6461"/>
                    <a:pt x="4436" y="6417"/>
                  </a:cubicBezTo>
                  <a:cubicBezTo>
                    <a:pt x="4392" y="6373"/>
                    <a:pt x="4392" y="6307"/>
                    <a:pt x="4414" y="6240"/>
                  </a:cubicBezTo>
                  <a:lnTo>
                    <a:pt x="4414" y="6240"/>
                  </a:lnTo>
                  <a:cubicBezTo>
                    <a:pt x="4466" y="6292"/>
                    <a:pt x="4487" y="6314"/>
                    <a:pt x="4510" y="6314"/>
                  </a:cubicBezTo>
                  <a:cubicBezTo>
                    <a:pt x="4525" y="6314"/>
                    <a:pt x="4541" y="6303"/>
                    <a:pt x="4569" y="6285"/>
                  </a:cubicBezTo>
                  <a:cubicBezTo>
                    <a:pt x="4547" y="6240"/>
                    <a:pt x="4525" y="6218"/>
                    <a:pt x="4503" y="6196"/>
                  </a:cubicBezTo>
                  <a:cubicBezTo>
                    <a:pt x="4525" y="6130"/>
                    <a:pt x="4547" y="6108"/>
                    <a:pt x="4591" y="6064"/>
                  </a:cubicBezTo>
                  <a:cubicBezTo>
                    <a:pt x="4635" y="5998"/>
                    <a:pt x="4635" y="5976"/>
                    <a:pt x="4547" y="5931"/>
                  </a:cubicBezTo>
                  <a:cubicBezTo>
                    <a:pt x="4547" y="5931"/>
                    <a:pt x="4525" y="5931"/>
                    <a:pt x="4525" y="5909"/>
                  </a:cubicBezTo>
                  <a:cubicBezTo>
                    <a:pt x="4547" y="5865"/>
                    <a:pt x="4591" y="5843"/>
                    <a:pt x="4635" y="5799"/>
                  </a:cubicBezTo>
                  <a:cubicBezTo>
                    <a:pt x="4657" y="5755"/>
                    <a:pt x="4679" y="5689"/>
                    <a:pt x="4701" y="5645"/>
                  </a:cubicBezTo>
                  <a:cubicBezTo>
                    <a:pt x="4790" y="5622"/>
                    <a:pt x="4790" y="5556"/>
                    <a:pt x="4834" y="5490"/>
                  </a:cubicBezTo>
                  <a:cubicBezTo>
                    <a:pt x="4844" y="5485"/>
                    <a:pt x="4854" y="5483"/>
                    <a:pt x="4863" y="5483"/>
                  </a:cubicBezTo>
                  <a:cubicBezTo>
                    <a:pt x="4881" y="5483"/>
                    <a:pt x="4897" y="5489"/>
                    <a:pt x="4912" y="5489"/>
                  </a:cubicBezTo>
                  <a:cubicBezTo>
                    <a:pt x="4925" y="5489"/>
                    <a:pt x="4936" y="5484"/>
                    <a:pt x="4944" y="5468"/>
                  </a:cubicBezTo>
                  <a:cubicBezTo>
                    <a:pt x="4944" y="5446"/>
                    <a:pt x="4944" y="5446"/>
                    <a:pt x="4944" y="5424"/>
                  </a:cubicBezTo>
                  <a:cubicBezTo>
                    <a:pt x="4878" y="5358"/>
                    <a:pt x="4900" y="5291"/>
                    <a:pt x="4966" y="5247"/>
                  </a:cubicBezTo>
                  <a:cubicBezTo>
                    <a:pt x="4988" y="5203"/>
                    <a:pt x="5010" y="5159"/>
                    <a:pt x="4988" y="5115"/>
                  </a:cubicBezTo>
                  <a:cubicBezTo>
                    <a:pt x="4966" y="5049"/>
                    <a:pt x="4966" y="4982"/>
                    <a:pt x="4966" y="4916"/>
                  </a:cubicBezTo>
                  <a:cubicBezTo>
                    <a:pt x="4988" y="4850"/>
                    <a:pt x="5010" y="4762"/>
                    <a:pt x="5076" y="4696"/>
                  </a:cubicBezTo>
                  <a:cubicBezTo>
                    <a:pt x="5098" y="4674"/>
                    <a:pt x="5098" y="4629"/>
                    <a:pt x="5098" y="4585"/>
                  </a:cubicBezTo>
                  <a:cubicBezTo>
                    <a:pt x="5079" y="4486"/>
                    <a:pt x="5147" y="4405"/>
                    <a:pt x="5241" y="4405"/>
                  </a:cubicBezTo>
                  <a:cubicBezTo>
                    <a:pt x="5252" y="4405"/>
                    <a:pt x="5264" y="4406"/>
                    <a:pt x="5275" y="4409"/>
                  </a:cubicBezTo>
                  <a:lnTo>
                    <a:pt x="5319" y="4409"/>
                  </a:lnTo>
                  <a:cubicBezTo>
                    <a:pt x="5341" y="4387"/>
                    <a:pt x="5385" y="4387"/>
                    <a:pt x="5385" y="4365"/>
                  </a:cubicBezTo>
                  <a:cubicBezTo>
                    <a:pt x="5474" y="4298"/>
                    <a:pt x="5518" y="4210"/>
                    <a:pt x="5474" y="4122"/>
                  </a:cubicBezTo>
                  <a:cubicBezTo>
                    <a:pt x="5474" y="4100"/>
                    <a:pt x="5452" y="4078"/>
                    <a:pt x="5452" y="4078"/>
                  </a:cubicBezTo>
                  <a:cubicBezTo>
                    <a:pt x="5452" y="4033"/>
                    <a:pt x="5474" y="4011"/>
                    <a:pt x="5496" y="4011"/>
                  </a:cubicBezTo>
                  <a:cubicBezTo>
                    <a:pt x="5518" y="4011"/>
                    <a:pt x="5562" y="3989"/>
                    <a:pt x="5584" y="3989"/>
                  </a:cubicBezTo>
                  <a:cubicBezTo>
                    <a:pt x="5628" y="3879"/>
                    <a:pt x="5672" y="3791"/>
                    <a:pt x="5739" y="3680"/>
                  </a:cubicBezTo>
                  <a:cubicBezTo>
                    <a:pt x="5739" y="3658"/>
                    <a:pt x="5761" y="3636"/>
                    <a:pt x="5783" y="3636"/>
                  </a:cubicBezTo>
                  <a:lnTo>
                    <a:pt x="5893" y="3636"/>
                  </a:lnTo>
                  <a:cubicBezTo>
                    <a:pt x="5893" y="3658"/>
                    <a:pt x="5915" y="3680"/>
                    <a:pt x="5915" y="3702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5981" y="3725"/>
                    <a:pt x="6003" y="3702"/>
                    <a:pt x="6025" y="3680"/>
                  </a:cubicBezTo>
                  <a:cubicBezTo>
                    <a:pt x="6025" y="3658"/>
                    <a:pt x="6025" y="3614"/>
                    <a:pt x="6025" y="3592"/>
                  </a:cubicBezTo>
                  <a:cubicBezTo>
                    <a:pt x="6041" y="3544"/>
                    <a:pt x="6080" y="3508"/>
                    <a:pt x="6125" y="3508"/>
                  </a:cubicBezTo>
                  <a:cubicBezTo>
                    <a:pt x="6143" y="3508"/>
                    <a:pt x="6161" y="3514"/>
                    <a:pt x="6180" y="3526"/>
                  </a:cubicBezTo>
                  <a:cubicBezTo>
                    <a:pt x="6202" y="3526"/>
                    <a:pt x="6224" y="3548"/>
                    <a:pt x="6268" y="3570"/>
                  </a:cubicBezTo>
                  <a:cubicBezTo>
                    <a:pt x="6290" y="3460"/>
                    <a:pt x="6202" y="3460"/>
                    <a:pt x="6158" y="3438"/>
                  </a:cubicBezTo>
                  <a:cubicBezTo>
                    <a:pt x="6158" y="3349"/>
                    <a:pt x="6158" y="3349"/>
                    <a:pt x="6224" y="3283"/>
                  </a:cubicBezTo>
                  <a:cubicBezTo>
                    <a:pt x="6224" y="3305"/>
                    <a:pt x="6246" y="3305"/>
                    <a:pt x="6246" y="3305"/>
                  </a:cubicBezTo>
                  <a:cubicBezTo>
                    <a:pt x="6268" y="3305"/>
                    <a:pt x="6290" y="3305"/>
                    <a:pt x="6312" y="3283"/>
                  </a:cubicBezTo>
                  <a:cubicBezTo>
                    <a:pt x="6290" y="3283"/>
                    <a:pt x="6290" y="3261"/>
                    <a:pt x="6290" y="3239"/>
                  </a:cubicBezTo>
                  <a:cubicBezTo>
                    <a:pt x="6268" y="3239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46" y="2996"/>
                    <a:pt x="6263" y="2985"/>
                    <a:pt x="6285" y="2985"/>
                  </a:cubicBezTo>
                  <a:cubicBezTo>
                    <a:pt x="6307" y="2985"/>
                    <a:pt x="6334" y="2996"/>
                    <a:pt x="6379" y="3018"/>
                  </a:cubicBezTo>
                  <a:lnTo>
                    <a:pt x="6401" y="3018"/>
                  </a:lnTo>
                  <a:cubicBezTo>
                    <a:pt x="6423" y="2974"/>
                    <a:pt x="6445" y="2930"/>
                    <a:pt x="6423" y="2886"/>
                  </a:cubicBezTo>
                  <a:cubicBezTo>
                    <a:pt x="6401" y="2864"/>
                    <a:pt x="6379" y="2820"/>
                    <a:pt x="6423" y="2798"/>
                  </a:cubicBezTo>
                  <a:cubicBezTo>
                    <a:pt x="6467" y="2753"/>
                    <a:pt x="6401" y="2731"/>
                    <a:pt x="6423" y="2709"/>
                  </a:cubicBezTo>
                  <a:cubicBezTo>
                    <a:pt x="6445" y="2643"/>
                    <a:pt x="6445" y="2577"/>
                    <a:pt x="6445" y="2533"/>
                  </a:cubicBezTo>
                  <a:cubicBezTo>
                    <a:pt x="6533" y="2467"/>
                    <a:pt x="6555" y="2467"/>
                    <a:pt x="6577" y="2378"/>
                  </a:cubicBezTo>
                  <a:cubicBezTo>
                    <a:pt x="6599" y="2334"/>
                    <a:pt x="6621" y="2290"/>
                    <a:pt x="6665" y="2268"/>
                  </a:cubicBezTo>
                  <a:cubicBezTo>
                    <a:pt x="6687" y="2246"/>
                    <a:pt x="6710" y="2224"/>
                    <a:pt x="6732" y="2224"/>
                  </a:cubicBezTo>
                  <a:cubicBezTo>
                    <a:pt x="6798" y="2158"/>
                    <a:pt x="6798" y="2113"/>
                    <a:pt x="6754" y="2047"/>
                  </a:cubicBezTo>
                  <a:cubicBezTo>
                    <a:pt x="6710" y="1959"/>
                    <a:pt x="6665" y="1893"/>
                    <a:pt x="6643" y="1804"/>
                  </a:cubicBezTo>
                  <a:cubicBezTo>
                    <a:pt x="6643" y="1738"/>
                    <a:pt x="6621" y="1672"/>
                    <a:pt x="6577" y="1628"/>
                  </a:cubicBezTo>
                  <a:cubicBezTo>
                    <a:pt x="6533" y="1562"/>
                    <a:pt x="6533" y="1518"/>
                    <a:pt x="6577" y="1451"/>
                  </a:cubicBezTo>
                  <a:cubicBezTo>
                    <a:pt x="6599" y="1407"/>
                    <a:pt x="6776" y="1231"/>
                    <a:pt x="6820" y="1187"/>
                  </a:cubicBezTo>
                  <a:cubicBezTo>
                    <a:pt x="6820" y="1187"/>
                    <a:pt x="6820" y="1187"/>
                    <a:pt x="6842" y="1164"/>
                  </a:cubicBezTo>
                  <a:cubicBezTo>
                    <a:pt x="6908" y="1120"/>
                    <a:pt x="6930" y="1054"/>
                    <a:pt x="6886" y="966"/>
                  </a:cubicBezTo>
                  <a:cubicBezTo>
                    <a:pt x="6864" y="944"/>
                    <a:pt x="6864" y="922"/>
                    <a:pt x="6842" y="900"/>
                  </a:cubicBezTo>
                  <a:cubicBezTo>
                    <a:pt x="6798" y="855"/>
                    <a:pt x="6798" y="811"/>
                    <a:pt x="6820" y="745"/>
                  </a:cubicBezTo>
                  <a:cubicBezTo>
                    <a:pt x="6842" y="745"/>
                    <a:pt x="6842" y="723"/>
                    <a:pt x="6842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6"/>
                    <a:pt x="6621" y="414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6" y="238"/>
                    <a:pt x="6334" y="215"/>
                    <a:pt x="6290" y="215"/>
                  </a:cubicBezTo>
                  <a:cubicBezTo>
                    <a:pt x="6224" y="171"/>
                    <a:pt x="6136" y="149"/>
                    <a:pt x="6047" y="149"/>
                  </a:cubicBezTo>
                  <a:cubicBezTo>
                    <a:pt x="6025" y="149"/>
                    <a:pt x="5981" y="127"/>
                    <a:pt x="5937" y="127"/>
                  </a:cubicBezTo>
                  <a:cubicBezTo>
                    <a:pt x="5915" y="105"/>
                    <a:pt x="5893" y="83"/>
                    <a:pt x="5871" y="83"/>
                  </a:cubicBezTo>
                  <a:cubicBezTo>
                    <a:pt x="5783" y="83"/>
                    <a:pt x="5716" y="61"/>
                    <a:pt x="5650" y="17"/>
                  </a:cubicBezTo>
                  <a:cubicBezTo>
                    <a:pt x="5628" y="6"/>
                    <a:pt x="5612" y="0"/>
                    <a:pt x="5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119525" y="13113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8" y="4196"/>
                  </a:moveTo>
                  <a:cubicBezTo>
                    <a:pt x="5378" y="4196"/>
                    <a:pt x="5386" y="4201"/>
                    <a:pt x="5386" y="4210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6"/>
                    <a:pt x="5364" y="4286"/>
                  </a:cubicBezTo>
                  <a:cubicBezTo>
                    <a:pt x="5356" y="4286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20" y="4233"/>
                  </a:cubicBezTo>
                  <a:cubicBezTo>
                    <a:pt x="5333" y="4207"/>
                    <a:pt x="5353" y="4196"/>
                    <a:pt x="5368" y="4196"/>
                  </a:cubicBezTo>
                  <a:close/>
                  <a:moveTo>
                    <a:pt x="4796" y="4885"/>
                  </a:moveTo>
                  <a:cubicBezTo>
                    <a:pt x="4805" y="4885"/>
                    <a:pt x="4819" y="4895"/>
                    <a:pt x="4834" y="4895"/>
                  </a:cubicBezTo>
                  <a:cubicBezTo>
                    <a:pt x="4856" y="4917"/>
                    <a:pt x="4856" y="4939"/>
                    <a:pt x="4856" y="4939"/>
                  </a:cubicBezTo>
                  <a:cubicBezTo>
                    <a:pt x="4878" y="4983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2" y="4885"/>
                    <a:pt x="4796" y="4885"/>
                  </a:cubicBezTo>
                  <a:close/>
                  <a:moveTo>
                    <a:pt x="4813" y="5176"/>
                  </a:moveTo>
                  <a:cubicBezTo>
                    <a:pt x="4819" y="5176"/>
                    <a:pt x="4826" y="5177"/>
                    <a:pt x="4834" y="5182"/>
                  </a:cubicBezTo>
                  <a:cubicBezTo>
                    <a:pt x="4856" y="5182"/>
                    <a:pt x="4878" y="5226"/>
                    <a:pt x="4856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90" y="5292"/>
                    <a:pt x="4768" y="5292"/>
                    <a:pt x="4768" y="5270"/>
                  </a:cubicBezTo>
                  <a:cubicBezTo>
                    <a:pt x="4768" y="5270"/>
                    <a:pt x="4768" y="5270"/>
                    <a:pt x="4768" y="5248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86" y="5208"/>
                    <a:pt x="4789" y="5176"/>
                    <a:pt x="4813" y="5176"/>
                  </a:cubicBezTo>
                  <a:close/>
                  <a:moveTo>
                    <a:pt x="5595" y="1"/>
                  </a:moveTo>
                  <a:cubicBezTo>
                    <a:pt x="5579" y="1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3"/>
                    <a:pt x="5342" y="128"/>
                    <a:pt x="5320" y="216"/>
                  </a:cubicBezTo>
                  <a:cubicBezTo>
                    <a:pt x="5298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2"/>
                    <a:pt x="5033" y="459"/>
                  </a:cubicBezTo>
                  <a:cubicBezTo>
                    <a:pt x="4966" y="547"/>
                    <a:pt x="4966" y="635"/>
                    <a:pt x="4989" y="746"/>
                  </a:cubicBezTo>
                  <a:cubicBezTo>
                    <a:pt x="5011" y="834"/>
                    <a:pt x="4989" y="900"/>
                    <a:pt x="4878" y="900"/>
                  </a:cubicBezTo>
                  <a:cubicBezTo>
                    <a:pt x="4838" y="908"/>
                    <a:pt x="4803" y="913"/>
                    <a:pt x="4772" y="913"/>
                  </a:cubicBezTo>
                  <a:cubicBezTo>
                    <a:pt x="4716" y="913"/>
                    <a:pt x="4669" y="898"/>
                    <a:pt x="4613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25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9" y="1010"/>
                    <a:pt x="4326" y="1032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4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9" y="1474"/>
                    <a:pt x="4349" y="1496"/>
                    <a:pt x="4304" y="1518"/>
                  </a:cubicBezTo>
                  <a:cubicBezTo>
                    <a:pt x="4282" y="1540"/>
                    <a:pt x="4260" y="1562"/>
                    <a:pt x="4260" y="1562"/>
                  </a:cubicBezTo>
                  <a:cubicBezTo>
                    <a:pt x="4282" y="1628"/>
                    <a:pt x="4282" y="1695"/>
                    <a:pt x="4282" y="1783"/>
                  </a:cubicBezTo>
                  <a:cubicBezTo>
                    <a:pt x="4297" y="1826"/>
                    <a:pt x="4283" y="1850"/>
                    <a:pt x="4254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3" y="1799"/>
                    <a:pt x="4115" y="1800"/>
                    <a:pt x="4106" y="1805"/>
                  </a:cubicBezTo>
                  <a:cubicBezTo>
                    <a:pt x="4106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35"/>
                    <a:pt x="4260" y="2379"/>
                    <a:pt x="4216" y="2445"/>
                  </a:cubicBezTo>
                  <a:cubicBezTo>
                    <a:pt x="4128" y="2445"/>
                    <a:pt x="4150" y="2335"/>
                    <a:pt x="4084" y="2312"/>
                  </a:cubicBezTo>
                  <a:lnTo>
                    <a:pt x="4084" y="2312"/>
                  </a:lnTo>
                  <a:cubicBezTo>
                    <a:pt x="4017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79" y="2666"/>
                    <a:pt x="3547" y="2632"/>
                    <a:pt x="3518" y="2632"/>
                  </a:cubicBezTo>
                  <a:cubicBezTo>
                    <a:pt x="3500" y="2632"/>
                    <a:pt x="3483" y="2645"/>
                    <a:pt x="3466" y="2688"/>
                  </a:cubicBezTo>
                  <a:cubicBezTo>
                    <a:pt x="3466" y="2710"/>
                    <a:pt x="3488" y="2710"/>
                    <a:pt x="3510" y="2732"/>
                  </a:cubicBezTo>
                  <a:cubicBezTo>
                    <a:pt x="3532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1"/>
                    <a:pt x="3488" y="3284"/>
                    <a:pt x="3466" y="3284"/>
                  </a:cubicBezTo>
                  <a:cubicBezTo>
                    <a:pt x="3422" y="3284"/>
                    <a:pt x="3400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1"/>
                  </a:cubicBezTo>
                  <a:cubicBezTo>
                    <a:pt x="3119" y="3246"/>
                    <a:pt x="3115" y="3230"/>
                    <a:pt x="3098" y="3230"/>
                  </a:cubicBezTo>
                  <a:cubicBezTo>
                    <a:pt x="3091" y="3230"/>
                    <a:pt x="3081" y="3233"/>
                    <a:pt x="3068" y="3239"/>
                  </a:cubicBezTo>
                  <a:cubicBezTo>
                    <a:pt x="3091" y="3261"/>
                    <a:pt x="3091" y="3261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0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37"/>
                    <a:pt x="2936" y="3659"/>
                    <a:pt x="2936" y="3703"/>
                  </a:cubicBezTo>
                  <a:cubicBezTo>
                    <a:pt x="2892" y="3791"/>
                    <a:pt x="2804" y="3857"/>
                    <a:pt x="2826" y="3968"/>
                  </a:cubicBezTo>
                  <a:cubicBezTo>
                    <a:pt x="2826" y="3990"/>
                    <a:pt x="2804" y="4012"/>
                    <a:pt x="2804" y="4034"/>
                  </a:cubicBezTo>
                  <a:cubicBezTo>
                    <a:pt x="2737" y="4100"/>
                    <a:pt x="2737" y="4166"/>
                    <a:pt x="2782" y="4255"/>
                  </a:cubicBezTo>
                  <a:cubicBezTo>
                    <a:pt x="2782" y="4277"/>
                    <a:pt x="2782" y="4299"/>
                    <a:pt x="2804" y="4321"/>
                  </a:cubicBezTo>
                  <a:cubicBezTo>
                    <a:pt x="2804" y="4387"/>
                    <a:pt x="2826" y="4453"/>
                    <a:pt x="2826" y="4519"/>
                  </a:cubicBezTo>
                  <a:cubicBezTo>
                    <a:pt x="2848" y="4542"/>
                    <a:pt x="2848" y="4564"/>
                    <a:pt x="2870" y="4586"/>
                  </a:cubicBezTo>
                  <a:cubicBezTo>
                    <a:pt x="2870" y="4652"/>
                    <a:pt x="2848" y="4718"/>
                    <a:pt x="2804" y="4762"/>
                  </a:cubicBezTo>
                  <a:cubicBezTo>
                    <a:pt x="2782" y="4762"/>
                    <a:pt x="2737" y="4784"/>
                    <a:pt x="2715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59"/>
                    <a:pt x="2715" y="5292"/>
                    <a:pt x="2826" y="5380"/>
                  </a:cubicBezTo>
                  <a:cubicBezTo>
                    <a:pt x="2848" y="5402"/>
                    <a:pt x="2848" y="5468"/>
                    <a:pt x="2804" y="5468"/>
                  </a:cubicBezTo>
                  <a:cubicBezTo>
                    <a:pt x="2760" y="5468"/>
                    <a:pt x="2693" y="5491"/>
                    <a:pt x="2671" y="5535"/>
                  </a:cubicBezTo>
                  <a:cubicBezTo>
                    <a:pt x="2671" y="5557"/>
                    <a:pt x="2649" y="5557"/>
                    <a:pt x="2627" y="5557"/>
                  </a:cubicBezTo>
                  <a:cubicBezTo>
                    <a:pt x="2561" y="5579"/>
                    <a:pt x="2517" y="5645"/>
                    <a:pt x="2517" y="5733"/>
                  </a:cubicBezTo>
                  <a:cubicBezTo>
                    <a:pt x="2495" y="5755"/>
                    <a:pt x="2495" y="5777"/>
                    <a:pt x="2473" y="5799"/>
                  </a:cubicBezTo>
                  <a:cubicBezTo>
                    <a:pt x="2460" y="5825"/>
                    <a:pt x="2447" y="5836"/>
                    <a:pt x="2425" y="5836"/>
                  </a:cubicBezTo>
                  <a:cubicBezTo>
                    <a:pt x="2410" y="5836"/>
                    <a:pt x="2390" y="5831"/>
                    <a:pt x="2362" y="5822"/>
                  </a:cubicBezTo>
                  <a:cubicBezTo>
                    <a:pt x="2362" y="5822"/>
                    <a:pt x="2340" y="5799"/>
                    <a:pt x="2318" y="5799"/>
                  </a:cubicBezTo>
                  <a:cubicBezTo>
                    <a:pt x="2309" y="5790"/>
                    <a:pt x="2300" y="5785"/>
                    <a:pt x="2291" y="5785"/>
                  </a:cubicBezTo>
                  <a:cubicBezTo>
                    <a:pt x="2278" y="5785"/>
                    <a:pt x="2265" y="5796"/>
                    <a:pt x="2252" y="5822"/>
                  </a:cubicBezTo>
                  <a:cubicBezTo>
                    <a:pt x="2274" y="5844"/>
                    <a:pt x="2274" y="5866"/>
                    <a:pt x="2296" y="5888"/>
                  </a:cubicBezTo>
                  <a:cubicBezTo>
                    <a:pt x="2296" y="5910"/>
                    <a:pt x="2318" y="5954"/>
                    <a:pt x="2318" y="5976"/>
                  </a:cubicBezTo>
                  <a:cubicBezTo>
                    <a:pt x="2335" y="6045"/>
                    <a:pt x="2312" y="6100"/>
                    <a:pt x="2259" y="6100"/>
                  </a:cubicBezTo>
                  <a:cubicBezTo>
                    <a:pt x="2244" y="6100"/>
                    <a:pt x="2227" y="6096"/>
                    <a:pt x="2208" y="6086"/>
                  </a:cubicBezTo>
                  <a:cubicBezTo>
                    <a:pt x="2142" y="6064"/>
                    <a:pt x="2053" y="6064"/>
                    <a:pt x="1943" y="6064"/>
                  </a:cubicBezTo>
                  <a:cubicBezTo>
                    <a:pt x="1899" y="6123"/>
                    <a:pt x="1845" y="6162"/>
                    <a:pt x="1781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2" y="6307"/>
                    <a:pt x="1546" y="6395"/>
                    <a:pt x="1457" y="6462"/>
                  </a:cubicBezTo>
                  <a:cubicBezTo>
                    <a:pt x="1441" y="6494"/>
                    <a:pt x="1401" y="6514"/>
                    <a:pt x="1355" y="6514"/>
                  </a:cubicBezTo>
                  <a:cubicBezTo>
                    <a:pt x="1338" y="6514"/>
                    <a:pt x="1321" y="6512"/>
                    <a:pt x="1303" y="6506"/>
                  </a:cubicBezTo>
                  <a:cubicBezTo>
                    <a:pt x="1303" y="6506"/>
                    <a:pt x="1281" y="6484"/>
                    <a:pt x="1281" y="6484"/>
                  </a:cubicBezTo>
                  <a:cubicBezTo>
                    <a:pt x="1237" y="6484"/>
                    <a:pt x="1193" y="6484"/>
                    <a:pt x="1171" y="6528"/>
                  </a:cubicBezTo>
                  <a:cubicBezTo>
                    <a:pt x="1148" y="6550"/>
                    <a:pt x="1148" y="6594"/>
                    <a:pt x="1171" y="6638"/>
                  </a:cubicBezTo>
                  <a:cubicBezTo>
                    <a:pt x="1171" y="6660"/>
                    <a:pt x="1193" y="6704"/>
                    <a:pt x="1193" y="6726"/>
                  </a:cubicBezTo>
                  <a:cubicBezTo>
                    <a:pt x="1193" y="6793"/>
                    <a:pt x="1215" y="6837"/>
                    <a:pt x="1281" y="6859"/>
                  </a:cubicBezTo>
                  <a:cubicBezTo>
                    <a:pt x="1303" y="6881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47" y="7124"/>
                  </a:cubicBezTo>
                  <a:cubicBezTo>
                    <a:pt x="1281" y="7146"/>
                    <a:pt x="1259" y="7190"/>
                    <a:pt x="1281" y="7256"/>
                  </a:cubicBezTo>
                  <a:cubicBezTo>
                    <a:pt x="1281" y="7300"/>
                    <a:pt x="1281" y="7322"/>
                    <a:pt x="1281" y="7366"/>
                  </a:cubicBezTo>
                  <a:cubicBezTo>
                    <a:pt x="1281" y="7388"/>
                    <a:pt x="1281" y="7433"/>
                    <a:pt x="1281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1" y="7984"/>
                  </a:cubicBezTo>
                  <a:cubicBezTo>
                    <a:pt x="1237" y="8006"/>
                    <a:pt x="1215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61"/>
                    <a:pt x="1171" y="8183"/>
                    <a:pt x="1148" y="8205"/>
                  </a:cubicBezTo>
                  <a:cubicBezTo>
                    <a:pt x="1171" y="8227"/>
                    <a:pt x="1193" y="8249"/>
                    <a:pt x="1215" y="8249"/>
                  </a:cubicBezTo>
                  <a:cubicBezTo>
                    <a:pt x="1237" y="8271"/>
                    <a:pt x="1259" y="8271"/>
                    <a:pt x="1281" y="8293"/>
                  </a:cubicBezTo>
                  <a:cubicBezTo>
                    <a:pt x="1303" y="8315"/>
                    <a:pt x="1303" y="8360"/>
                    <a:pt x="1281" y="8382"/>
                  </a:cubicBezTo>
                  <a:cubicBezTo>
                    <a:pt x="1215" y="8426"/>
                    <a:pt x="1148" y="8448"/>
                    <a:pt x="1082" y="8492"/>
                  </a:cubicBezTo>
                  <a:cubicBezTo>
                    <a:pt x="1082" y="8558"/>
                    <a:pt x="1060" y="8580"/>
                    <a:pt x="994" y="8580"/>
                  </a:cubicBezTo>
                  <a:cubicBezTo>
                    <a:pt x="928" y="8602"/>
                    <a:pt x="862" y="8646"/>
                    <a:pt x="817" y="8691"/>
                  </a:cubicBezTo>
                  <a:cubicBezTo>
                    <a:pt x="773" y="8735"/>
                    <a:pt x="729" y="8801"/>
                    <a:pt x="663" y="8845"/>
                  </a:cubicBezTo>
                  <a:cubicBezTo>
                    <a:pt x="619" y="8867"/>
                    <a:pt x="553" y="8911"/>
                    <a:pt x="553" y="8977"/>
                  </a:cubicBezTo>
                  <a:cubicBezTo>
                    <a:pt x="531" y="9022"/>
                    <a:pt x="486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23" y="9286"/>
                  </a:cubicBezTo>
                  <a:cubicBezTo>
                    <a:pt x="1" y="9331"/>
                    <a:pt x="1" y="9397"/>
                    <a:pt x="45" y="9441"/>
                  </a:cubicBezTo>
                  <a:cubicBezTo>
                    <a:pt x="111" y="9529"/>
                    <a:pt x="177" y="9640"/>
                    <a:pt x="244" y="9750"/>
                  </a:cubicBezTo>
                  <a:cubicBezTo>
                    <a:pt x="266" y="9772"/>
                    <a:pt x="266" y="9794"/>
                    <a:pt x="266" y="9838"/>
                  </a:cubicBezTo>
                  <a:cubicBezTo>
                    <a:pt x="244" y="9949"/>
                    <a:pt x="199" y="10037"/>
                    <a:pt x="111" y="10081"/>
                  </a:cubicBezTo>
                  <a:cubicBezTo>
                    <a:pt x="89" y="10081"/>
                    <a:pt x="89" y="10081"/>
                    <a:pt x="89" y="10103"/>
                  </a:cubicBezTo>
                  <a:cubicBezTo>
                    <a:pt x="23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31" y="10677"/>
                    <a:pt x="597" y="10743"/>
                    <a:pt x="663" y="10787"/>
                  </a:cubicBezTo>
                  <a:cubicBezTo>
                    <a:pt x="751" y="10831"/>
                    <a:pt x="862" y="10853"/>
                    <a:pt x="906" y="10942"/>
                  </a:cubicBezTo>
                  <a:lnTo>
                    <a:pt x="1016" y="10942"/>
                  </a:lnTo>
                  <a:cubicBezTo>
                    <a:pt x="1060" y="10942"/>
                    <a:pt x="1104" y="10920"/>
                    <a:pt x="1148" y="10898"/>
                  </a:cubicBezTo>
                  <a:cubicBezTo>
                    <a:pt x="1171" y="10875"/>
                    <a:pt x="1193" y="10831"/>
                    <a:pt x="1215" y="10831"/>
                  </a:cubicBezTo>
                  <a:cubicBezTo>
                    <a:pt x="1303" y="10809"/>
                    <a:pt x="1347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6"/>
                    <a:pt x="1435" y="10544"/>
                  </a:cubicBezTo>
                  <a:cubicBezTo>
                    <a:pt x="1457" y="10544"/>
                    <a:pt x="1457" y="10544"/>
                    <a:pt x="1479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56" y="10255"/>
                    <a:pt x="1683" y="10199"/>
                    <a:pt x="1737" y="10199"/>
                  </a:cubicBezTo>
                  <a:cubicBezTo>
                    <a:pt x="1752" y="10199"/>
                    <a:pt x="1769" y="10204"/>
                    <a:pt x="1788" y="10213"/>
                  </a:cubicBezTo>
                  <a:lnTo>
                    <a:pt x="1811" y="10213"/>
                  </a:lnTo>
                  <a:cubicBezTo>
                    <a:pt x="1855" y="10213"/>
                    <a:pt x="1899" y="10213"/>
                    <a:pt x="1921" y="10169"/>
                  </a:cubicBezTo>
                  <a:cubicBezTo>
                    <a:pt x="1938" y="10102"/>
                    <a:pt x="1980" y="10073"/>
                    <a:pt x="2029" y="10073"/>
                  </a:cubicBezTo>
                  <a:cubicBezTo>
                    <a:pt x="2044" y="10073"/>
                    <a:pt x="2060" y="10076"/>
                    <a:pt x="2075" y="10081"/>
                  </a:cubicBezTo>
                  <a:lnTo>
                    <a:pt x="2142" y="10081"/>
                  </a:lnTo>
                  <a:cubicBezTo>
                    <a:pt x="2164" y="10037"/>
                    <a:pt x="2186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50"/>
                    <a:pt x="2473" y="9728"/>
                    <a:pt x="2539" y="9728"/>
                  </a:cubicBezTo>
                  <a:cubicBezTo>
                    <a:pt x="2605" y="9706"/>
                    <a:pt x="2649" y="9662"/>
                    <a:pt x="2693" y="9595"/>
                  </a:cubicBezTo>
                  <a:cubicBezTo>
                    <a:pt x="2737" y="9551"/>
                    <a:pt x="2760" y="9507"/>
                    <a:pt x="2804" y="9441"/>
                  </a:cubicBezTo>
                  <a:cubicBezTo>
                    <a:pt x="2848" y="9397"/>
                    <a:pt x="2870" y="9331"/>
                    <a:pt x="2936" y="9309"/>
                  </a:cubicBezTo>
                  <a:cubicBezTo>
                    <a:pt x="2980" y="9286"/>
                    <a:pt x="3002" y="9242"/>
                    <a:pt x="3002" y="9176"/>
                  </a:cubicBezTo>
                  <a:cubicBezTo>
                    <a:pt x="3024" y="9088"/>
                    <a:pt x="3046" y="8977"/>
                    <a:pt x="3046" y="8889"/>
                  </a:cubicBezTo>
                  <a:cubicBezTo>
                    <a:pt x="3068" y="8845"/>
                    <a:pt x="3091" y="8801"/>
                    <a:pt x="3113" y="8779"/>
                  </a:cubicBezTo>
                  <a:cubicBezTo>
                    <a:pt x="3129" y="8771"/>
                    <a:pt x="3145" y="8766"/>
                    <a:pt x="3160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6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67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400" y="8161"/>
                    <a:pt x="3377" y="8095"/>
                    <a:pt x="3400" y="8051"/>
                  </a:cubicBezTo>
                  <a:cubicBezTo>
                    <a:pt x="3466" y="7984"/>
                    <a:pt x="3466" y="7984"/>
                    <a:pt x="3488" y="7896"/>
                  </a:cubicBezTo>
                  <a:cubicBezTo>
                    <a:pt x="3488" y="7896"/>
                    <a:pt x="3488" y="7896"/>
                    <a:pt x="3466" y="7874"/>
                  </a:cubicBezTo>
                  <a:cubicBezTo>
                    <a:pt x="3444" y="7896"/>
                    <a:pt x="3422" y="7896"/>
                    <a:pt x="3400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697"/>
                    <a:pt x="3488" y="7653"/>
                  </a:cubicBezTo>
                  <a:cubicBezTo>
                    <a:pt x="3444" y="7565"/>
                    <a:pt x="3422" y="7455"/>
                    <a:pt x="3422" y="7344"/>
                  </a:cubicBezTo>
                  <a:cubicBezTo>
                    <a:pt x="3422" y="7344"/>
                    <a:pt x="3422" y="7322"/>
                    <a:pt x="3422" y="7278"/>
                  </a:cubicBezTo>
                  <a:cubicBezTo>
                    <a:pt x="3466" y="7300"/>
                    <a:pt x="3488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9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797" y="7146"/>
                  </a:cubicBezTo>
                  <a:cubicBezTo>
                    <a:pt x="3809" y="7150"/>
                    <a:pt x="3820" y="7151"/>
                    <a:pt x="3832" y="7151"/>
                  </a:cubicBezTo>
                  <a:cubicBezTo>
                    <a:pt x="3884" y="7151"/>
                    <a:pt x="3929" y="7112"/>
                    <a:pt x="3929" y="7057"/>
                  </a:cubicBezTo>
                  <a:cubicBezTo>
                    <a:pt x="3929" y="7035"/>
                    <a:pt x="3907" y="7013"/>
                    <a:pt x="3907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49" y="6881"/>
                    <a:pt x="4349" y="6881"/>
                    <a:pt x="4393" y="6859"/>
                  </a:cubicBezTo>
                  <a:cubicBezTo>
                    <a:pt x="4371" y="6837"/>
                    <a:pt x="4371" y="6815"/>
                    <a:pt x="4371" y="6815"/>
                  </a:cubicBezTo>
                  <a:cubicBezTo>
                    <a:pt x="4326" y="6748"/>
                    <a:pt x="4349" y="6726"/>
                    <a:pt x="4371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481" y="6506"/>
                    <a:pt x="4459" y="6462"/>
                    <a:pt x="4437" y="6417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66" y="6293"/>
                    <a:pt x="4488" y="6314"/>
                    <a:pt x="4510" y="6314"/>
                  </a:cubicBezTo>
                  <a:cubicBezTo>
                    <a:pt x="4526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108"/>
                    <a:pt x="4591" y="6064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32"/>
                    <a:pt x="4525" y="5910"/>
                  </a:cubicBezTo>
                  <a:cubicBezTo>
                    <a:pt x="4569" y="5866"/>
                    <a:pt x="4613" y="5844"/>
                    <a:pt x="4635" y="5799"/>
                  </a:cubicBezTo>
                  <a:cubicBezTo>
                    <a:pt x="4657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4" y="5486"/>
                    <a:pt x="4854" y="5484"/>
                    <a:pt x="4864" y="5484"/>
                  </a:cubicBezTo>
                  <a:cubicBezTo>
                    <a:pt x="4881" y="5484"/>
                    <a:pt x="4898" y="5489"/>
                    <a:pt x="4912" y="5489"/>
                  </a:cubicBezTo>
                  <a:cubicBezTo>
                    <a:pt x="4925" y="5489"/>
                    <a:pt x="4936" y="5485"/>
                    <a:pt x="4944" y="5468"/>
                  </a:cubicBezTo>
                  <a:cubicBezTo>
                    <a:pt x="4944" y="5446"/>
                    <a:pt x="4944" y="5446"/>
                    <a:pt x="4944" y="5446"/>
                  </a:cubicBezTo>
                  <a:cubicBezTo>
                    <a:pt x="4878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9" y="5115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9" y="4850"/>
                    <a:pt x="5011" y="4762"/>
                    <a:pt x="5077" y="4718"/>
                  </a:cubicBezTo>
                  <a:cubicBezTo>
                    <a:pt x="5099" y="4674"/>
                    <a:pt x="5121" y="4630"/>
                    <a:pt x="5099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20" y="4409"/>
                  </a:lnTo>
                  <a:cubicBezTo>
                    <a:pt x="5342" y="4409"/>
                    <a:pt x="5386" y="4387"/>
                    <a:pt x="5408" y="4365"/>
                  </a:cubicBezTo>
                  <a:cubicBezTo>
                    <a:pt x="5474" y="4299"/>
                    <a:pt x="5518" y="4233"/>
                    <a:pt x="5474" y="4122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56"/>
                    <a:pt x="5474" y="4012"/>
                    <a:pt x="5496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29" y="3879"/>
                    <a:pt x="5673" y="3791"/>
                    <a:pt x="5739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93" y="3637"/>
                  </a:lnTo>
                  <a:cubicBezTo>
                    <a:pt x="5893" y="3659"/>
                    <a:pt x="5915" y="3681"/>
                    <a:pt x="5915" y="3703"/>
                  </a:cubicBezTo>
                  <a:cubicBezTo>
                    <a:pt x="5938" y="3725"/>
                    <a:pt x="5960" y="3725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26" y="3659"/>
                    <a:pt x="6026" y="3615"/>
                    <a:pt x="6026" y="3593"/>
                  </a:cubicBezTo>
                  <a:cubicBezTo>
                    <a:pt x="6042" y="3545"/>
                    <a:pt x="6081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24" y="3548"/>
                    <a:pt x="6269" y="3570"/>
                  </a:cubicBezTo>
                  <a:cubicBezTo>
                    <a:pt x="6291" y="3460"/>
                    <a:pt x="6202" y="3460"/>
                    <a:pt x="6158" y="3438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306"/>
                    <a:pt x="6246" y="3306"/>
                    <a:pt x="6246" y="3306"/>
                  </a:cubicBezTo>
                  <a:lnTo>
                    <a:pt x="6313" y="3306"/>
                  </a:lnTo>
                  <a:cubicBezTo>
                    <a:pt x="6291" y="3284"/>
                    <a:pt x="6291" y="3261"/>
                    <a:pt x="6291" y="3239"/>
                  </a:cubicBezTo>
                  <a:cubicBezTo>
                    <a:pt x="6269" y="3239"/>
                    <a:pt x="6246" y="3217"/>
                    <a:pt x="6246" y="3195"/>
                  </a:cubicBezTo>
                  <a:cubicBezTo>
                    <a:pt x="6180" y="3151"/>
                    <a:pt x="6180" y="3085"/>
                    <a:pt x="6246" y="3019"/>
                  </a:cubicBezTo>
                  <a:cubicBezTo>
                    <a:pt x="6258" y="2997"/>
                    <a:pt x="6274" y="2986"/>
                    <a:pt x="6296" y="2986"/>
                  </a:cubicBezTo>
                  <a:cubicBezTo>
                    <a:pt x="6318" y="2986"/>
                    <a:pt x="6346" y="2997"/>
                    <a:pt x="6379" y="3019"/>
                  </a:cubicBezTo>
                  <a:lnTo>
                    <a:pt x="6401" y="3019"/>
                  </a:lnTo>
                  <a:cubicBezTo>
                    <a:pt x="6423" y="2975"/>
                    <a:pt x="6445" y="2930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45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00" y="2335"/>
                    <a:pt x="6622" y="2290"/>
                    <a:pt x="6666" y="2268"/>
                  </a:cubicBezTo>
                  <a:cubicBezTo>
                    <a:pt x="6688" y="2246"/>
                    <a:pt x="6710" y="2246"/>
                    <a:pt x="6732" y="2224"/>
                  </a:cubicBezTo>
                  <a:cubicBezTo>
                    <a:pt x="6798" y="2158"/>
                    <a:pt x="6798" y="2114"/>
                    <a:pt x="6754" y="2048"/>
                  </a:cubicBezTo>
                  <a:cubicBezTo>
                    <a:pt x="6710" y="1959"/>
                    <a:pt x="6666" y="1893"/>
                    <a:pt x="6644" y="1805"/>
                  </a:cubicBezTo>
                  <a:cubicBezTo>
                    <a:pt x="6644" y="1739"/>
                    <a:pt x="6622" y="1672"/>
                    <a:pt x="6578" y="1628"/>
                  </a:cubicBezTo>
                  <a:cubicBezTo>
                    <a:pt x="6533" y="1562"/>
                    <a:pt x="6533" y="1518"/>
                    <a:pt x="6578" y="1452"/>
                  </a:cubicBezTo>
                  <a:cubicBezTo>
                    <a:pt x="6600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7" y="966"/>
                  </a:cubicBezTo>
                  <a:cubicBezTo>
                    <a:pt x="6887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46"/>
                    <a:pt x="6842" y="723"/>
                    <a:pt x="6864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7" y="238"/>
                    <a:pt x="6335" y="216"/>
                    <a:pt x="6291" y="216"/>
                  </a:cubicBezTo>
                  <a:cubicBezTo>
                    <a:pt x="6224" y="172"/>
                    <a:pt x="6136" y="150"/>
                    <a:pt x="6048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15" y="106"/>
                    <a:pt x="5893" y="106"/>
                    <a:pt x="5871" y="83"/>
                  </a:cubicBezTo>
                  <a:cubicBezTo>
                    <a:pt x="5783" y="83"/>
                    <a:pt x="5717" y="61"/>
                    <a:pt x="5651" y="17"/>
                  </a:cubicBezTo>
                  <a:cubicBezTo>
                    <a:pt x="5629" y="6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332500" y="636600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44" y="4194"/>
                  </a:moveTo>
                  <a:cubicBezTo>
                    <a:pt x="5358" y="4194"/>
                    <a:pt x="5375" y="4199"/>
                    <a:pt x="5386" y="4210"/>
                  </a:cubicBezTo>
                  <a:cubicBezTo>
                    <a:pt x="5386" y="4210"/>
                    <a:pt x="5386" y="4233"/>
                    <a:pt x="5386" y="4277"/>
                  </a:cubicBezTo>
                  <a:lnTo>
                    <a:pt x="5319" y="4277"/>
                  </a:lnTo>
                  <a:cubicBezTo>
                    <a:pt x="5297" y="4277"/>
                    <a:pt x="5297" y="4233"/>
                    <a:pt x="5319" y="4210"/>
                  </a:cubicBezTo>
                  <a:cubicBezTo>
                    <a:pt x="5319" y="4199"/>
                    <a:pt x="5330" y="4194"/>
                    <a:pt x="5344" y="4194"/>
                  </a:cubicBezTo>
                  <a:close/>
                  <a:moveTo>
                    <a:pt x="4768" y="4873"/>
                  </a:moveTo>
                  <a:cubicBezTo>
                    <a:pt x="4790" y="4873"/>
                    <a:pt x="4812" y="4873"/>
                    <a:pt x="4834" y="4895"/>
                  </a:cubicBezTo>
                  <a:cubicBezTo>
                    <a:pt x="4834" y="4895"/>
                    <a:pt x="4856" y="4917"/>
                    <a:pt x="4856" y="4939"/>
                  </a:cubicBezTo>
                  <a:cubicBezTo>
                    <a:pt x="4856" y="4961"/>
                    <a:pt x="4878" y="5005"/>
                    <a:pt x="4856" y="5005"/>
                  </a:cubicBezTo>
                  <a:cubicBezTo>
                    <a:pt x="4849" y="5012"/>
                    <a:pt x="4839" y="5015"/>
                    <a:pt x="4828" y="5015"/>
                  </a:cubicBezTo>
                  <a:cubicBezTo>
                    <a:pt x="4807" y="5015"/>
                    <a:pt x="4782" y="5005"/>
                    <a:pt x="4768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46" y="4895"/>
                    <a:pt x="4768" y="4873"/>
                  </a:cubicBezTo>
                  <a:close/>
                  <a:moveTo>
                    <a:pt x="4812" y="5159"/>
                  </a:moveTo>
                  <a:cubicBezTo>
                    <a:pt x="4834" y="5182"/>
                    <a:pt x="4856" y="5204"/>
                    <a:pt x="4856" y="5226"/>
                  </a:cubicBezTo>
                  <a:cubicBezTo>
                    <a:pt x="4840" y="5258"/>
                    <a:pt x="4824" y="5278"/>
                    <a:pt x="4799" y="5278"/>
                  </a:cubicBezTo>
                  <a:cubicBezTo>
                    <a:pt x="4790" y="5278"/>
                    <a:pt x="4779" y="5276"/>
                    <a:pt x="4768" y="5270"/>
                  </a:cubicBezTo>
                  <a:cubicBezTo>
                    <a:pt x="4768" y="5270"/>
                    <a:pt x="4746" y="5248"/>
                    <a:pt x="4746" y="5248"/>
                  </a:cubicBezTo>
                  <a:cubicBezTo>
                    <a:pt x="4746" y="5226"/>
                    <a:pt x="4746" y="5226"/>
                    <a:pt x="4768" y="5204"/>
                  </a:cubicBezTo>
                  <a:cubicBezTo>
                    <a:pt x="4768" y="5182"/>
                    <a:pt x="4790" y="5159"/>
                    <a:pt x="4812" y="5159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61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099" y="304"/>
                    <a:pt x="5055" y="392"/>
                    <a:pt x="5010" y="459"/>
                  </a:cubicBezTo>
                  <a:cubicBezTo>
                    <a:pt x="4966" y="547"/>
                    <a:pt x="4944" y="635"/>
                    <a:pt x="4966" y="723"/>
                  </a:cubicBezTo>
                  <a:cubicBezTo>
                    <a:pt x="5010" y="834"/>
                    <a:pt x="4966" y="878"/>
                    <a:pt x="4856" y="900"/>
                  </a:cubicBezTo>
                  <a:cubicBezTo>
                    <a:pt x="4826" y="900"/>
                    <a:pt x="4797" y="902"/>
                    <a:pt x="4768" y="902"/>
                  </a:cubicBezTo>
                  <a:cubicBezTo>
                    <a:pt x="4711" y="902"/>
                    <a:pt x="4657" y="893"/>
                    <a:pt x="4613" y="834"/>
                  </a:cubicBezTo>
                  <a:lnTo>
                    <a:pt x="4525" y="834"/>
                  </a:lnTo>
                  <a:cubicBezTo>
                    <a:pt x="4525" y="878"/>
                    <a:pt x="4525" y="922"/>
                    <a:pt x="4503" y="966"/>
                  </a:cubicBezTo>
                  <a:cubicBezTo>
                    <a:pt x="4459" y="988"/>
                    <a:pt x="4415" y="988"/>
                    <a:pt x="4370" y="988"/>
                  </a:cubicBezTo>
                  <a:cubicBezTo>
                    <a:pt x="4326" y="1010"/>
                    <a:pt x="4304" y="1032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60" y="1341"/>
                    <a:pt x="4260" y="1363"/>
                    <a:pt x="4238" y="1386"/>
                  </a:cubicBezTo>
                  <a:cubicBezTo>
                    <a:pt x="4260" y="1408"/>
                    <a:pt x="4282" y="1408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40"/>
                  </a:cubicBezTo>
                  <a:cubicBezTo>
                    <a:pt x="4260" y="1628"/>
                    <a:pt x="4282" y="1695"/>
                    <a:pt x="4282" y="1761"/>
                  </a:cubicBezTo>
                  <a:cubicBezTo>
                    <a:pt x="4282" y="1810"/>
                    <a:pt x="4257" y="1835"/>
                    <a:pt x="4217" y="1835"/>
                  </a:cubicBezTo>
                  <a:cubicBezTo>
                    <a:pt x="4203" y="1835"/>
                    <a:pt x="4188" y="1832"/>
                    <a:pt x="4172" y="1827"/>
                  </a:cubicBezTo>
                  <a:cubicBezTo>
                    <a:pt x="4156" y="1811"/>
                    <a:pt x="4141" y="1796"/>
                    <a:pt x="4125" y="1796"/>
                  </a:cubicBezTo>
                  <a:cubicBezTo>
                    <a:pt x="4118" y="1796"/>
                    <a:pt x="4112" y="1798"/>
                    <a:pt x="4106" y="1805"/>
                  </a:cubicBezTo>
                  <a:cubicBezTo>
                    <a:pt x="4106" y="1849"/>
                    <a:pt x="4106" y="1893"/>
                    <a:pt x="4106" y="1937"/>
                  </a:cubicBezTo>
                  <a:cubicBezTo>
                    <a:pt x="4083" y="2026"/>
                    <a:pt x="4128" y="2070"/>
                    <a:pt x="4172" y="2114"/>
                  </a:cubicBezTo>
                  <a:cubicBezTo>
                    <a:pt x="4194" y="2136"/>
                    <a:pt x="4238" y="2158"/>
                    <a:pt x="4260" y="2202"/>
                  </a:cubicBezTo>
                  <a:cubicBezTo>
                    <a:pt x="4282" y="2202"/>
                    <a:pt x="4282" y="2224"/>
                    <a:pt x="4304" y="2246"/>
                  </a:cubicBezTo>
                  <a:cubicBezTo>
                    <a:pt x="4260" y="2312"/>
                    <a:pt x="4238" y="2379"/>
                    <a:pt x="4216" y="2423"/>
                  </a:cubicBezTo>
                  <a:cubicBezTo>
                    <a:pt x="4128" y="2423"/>
                    <a:pt x="4128" y="2335"/>
                    <a:pt x="4061" y="2290"/>
                  </a:cubicBezTo>
                  <a:lnTo>
                    <a:pt x="4061" y="2290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5" y="2533"/>
                    <a:pt x="3598" y="2555"/>
                  </a:cubicBezTo>
                  <a:cubicBezTo>
                    <a:pt x="3598" y="2599"/>
                    <a:pt x="3598" y="2621"/>
                    <a:pt x="3598" y="2666"/>
                  </a:cubicBezTo>
                  <a:cubicBezTo>
                    <a:pt x="3573" y="2653"/>
                    <a:pt x="3540" y="2626"/>
                    <a:pt x="3508" y="2626"/>
                  </a:cubicBezTo>
                  <a:cubicBezTo>
                    <a:pt x="3485" y="2626"/>
                    <a:pt x="3462" y="2641"/>
                    <a:pt x="3443" y="2688"/>
                  </a:cubicBezTo>
                  <a:cubicBezTo>
                    <a:pt x="3466" y="2688"/>
                    <a:pt x="3466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32" y="2953"/>
                    <a:pt x="3510" y="3085"/>
                    <a:pt x="3510" y="3217"/>
                  </a:cubicBezTo>
                  <a:cubicBezTo>
                    <a:pt x="3488" y="3239"/>
                    <a:pt x="3488" y="3261"/>
                    <a:pt x="3443" y="3284"/>
                  </a:cubicBezTo>
                  <a:cubicBezTo>
                    <a:pt x="3421" y="3284"/>
                    <a:pt x="3399" y="3284"/>
                    <a:pt x="3355" y="3306"/>
                  </a:cubicBezTo>
                  <a:cubicBezTo>
                    <a:pt x="3333" y="3311"/>
                    <a:pt x="3312" y="3314"/>
                    <a:pt x="3292" y="3314"/>
                  </a:cubicBezTo>
                  <a:cubicBezTo>
                    <a:pt x="3232" y="3314"/>
                    <a:pt x="3179" y="3289"/>
                    <a:pt x="3112" y="3239"/>
                  </a:cubicBezTo>
                  <a:cubicBezTo>
                    <a:pt x="3112" y="3239"/>
                    <a:pt x="3103" y="3230"/>
                    <a:pt x="3090" y="3230"/>
                  </a:cubicBezTo>
                  <a:cubicBezTo>
                    <a:pt x="3083" y="3230"/>
                    <a:pt x="3076" y="3232"/>
                    <a:pt x="3068" y="3239"/>
                  </a:cubicBezTo>
                  <a:cubicBezTo>
                    <a:pt x="3068" y="3239"/>
                    <a:pt x="3068" y="3261"/>
                    <a:pt x="3090" y="3284"/>
                  </a:cubicBezTo>
                  <a:cubicBezTo>
                    <a:pt x="3112" y="3306"/>
                    <a:pt x="3157" y="3328"/>
                    <a:pt x="3179" y="3350"/>
                  </a:cubicBezTo>
                  <a:cubicBezTo>
                    <a:pt x="3223" y="3416"/>
                    <a:pt x="3201" y="3504"/>
                    <a:pt x="3112" y="3548"/>
                  </a:cubicBezTo>
                  <a:cubicBezTo>
                    <a:pt x="3068" y="3570"/>
                    <a:pt x="3024" y="3593"/>
                    <a:pt x="2980" y="3615"/>
                  </a:cubicBezTo>
                  <a:cubicBezTo>
                    <a:pt x="2958" y="3637"/>
                    <a:pt x="2914" y="3659"/>
                    <a:pt x="2914" y="3681"/>
                  </a:cubicBezTo>
                  <a:cubicBezTo>
                    <a:pt x="2870" y="3769"/>
                    <a:pt x="2803" y="3857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6" y="4497"/>
                  </a:cubicBezTo>
                  <a:cubicBezTo>
                    <a:pt x="2826" y="4542"/>
                    <a:pt x="2848" y="4564"/>
                    <a:pt x="2848" y="4586"/>
                  </a:cubicBezTo>
                  <a:cubicBezTo>
                    <a:pt x="2870" y="4652"/>
                    <a:pt x="2848" y="4696"/>
                    <a:pt x="2781" y="4740"/>
                  </a:cubicBezTo>
                  <a:cubicBezTo>
                    <a:pt x="2759" y="4762"/>
                    <a:pt x="2737" y="4784"/>
                    <a:pt x="2715" y="4784"/>
                  </a:cubicBezTo>
                  <a:cubicBezTo>
                    <a:pt x="2671" y="4873"/>
                    <a:pt x="2671" y="4939"/>
                    <a:pt x="2605" y="4983"/>
                  </a:cubicBezTo>
                  <a:cubicBezTo>
                    <a:pt x="2583" y="4983"/>
                    <a:pt x="2539" y="5005"/>
                    <a:pt x="2494" y="5005"/>
                  </a:cubicBezTo>
                  <a:cubicBezTo>
                    <a:pt x="2517" y="5027"/>
                    <a:pt x="2517" y="5071"/>
                    <a:pt x="2539" y="5071"/>
                  </a:cubicBezTo>
                  <a:cubicBezTo>
                    <a:pt x="2649" y="5159"/>
                    <a:pt x="2715" y="5292"/>
                    <a:pt x="2826" y="5380"/>
                  </a:cubicBezTo>
                  <a:cubicBezTo>
                    <a:pt x="2848" y="5402"/>
                    <a:pt x="2826" y="5446"/>
                    <a:pt x="2781" y="5468"/>
                  </a:cubicBezTo>
                  <a:cubicBezTo>
                    <a:pt x="2737" y="5468"/>
                    <a:pt x="2693" y="5490"/>
                    <a:pt x="2649" y="5535"/>
                  </a:cubicBezTo>
                  <a:cubicBezTo>
                    <a:pt x="2649" y="5535"/>
                    <a:pt x="2627" y="5557"/>
                    <a:pt x="2627" y="5557"/>
                  </a:cubicBezTo>
                  <a:cubicBezTo>
                    <a:pt x="2539" y="5579"/>
                    <a:pt x="2517" y="5645"/>
                    <a:pt x="2494" y="5711"/>
                  </a:cubicBezTo>
                  <a:cubicBezTo>
                    <a:pt x="2494" y="5733"/>
                    <a:pt x="2472" y="5777"/>
                    <a:pt x="2472" y="5799"/>
                  </a:cubicBezTo>
                  <a:cubicBezTo>
                    <a:pt x="2447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799"/>
                    <a:pt x="2318" y="5799"/>
                    <a:pt x="2296" y="5777"/>
                  </a:cubicBezTo>
                  <a:cubicBezTo>
                    <a:pt x="2274" y="5777"/>
                    <a:pt x="2252" y="5777"/>
                    <a:pt x="2230" y="5799"/>
                  </a:cubicBezTo>
                  <a:cubicBezTo>
                    <a:pt x="2252" y="5822"/>
                    <a:pt x="2274" y="5844"/>
                    <a:pt x="2274" y="5866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7" y="6033"/>
                    <a:pt x="2290" y="6091"/>
                    <a:pt x="2234" y="6091"/>
                  </a:cubicBezTo>
                  <a:cubicBezTo>
                    <a:pt x="2225" y="6091"/>
                    <a:pt x="2216" y="6089"/>
                    <a:pt x="2208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53"/>
                    <a:pt x="1765" y="6153"/>
                  </a:cubicBezTo>
                  <a:cubicBezTo>
                    <a:pt x="1729" y="6153"/>
                    <a:pt x="1693" y="6145"/>
                    <a:pt x="1656" y="6131"/>
                  </a:cubicBezTo>
                  <a:lnTo>
                    <a:pt x="1656" y="6131"/>
                  </a:lnTo>
                  <a:cubicBezTo>
                    <a:pt x="1656" y="6153"/>
                    <a:pt x="1678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4"/>
                    <a:pt x="1352" y="6514"/>
                  </a:cubicBezTo>
                  <a:cubicBezTo>
                    <a:pt x="1337" y="6514"/>
                    <a:pt x="1320" y="6512"/>
                    <a:pt x="1303" y="6506"/>
                  </a:cubicBezTo>
                  <a:cubicBezTo>
                    <a:pt x="1281" y="6484"/>
                    <a:pt x="1281" y="6484"/>
                    <a:pt x="1259" y="6484"/>
                  </a:cubicBezTo>
                  <a:cubicBezTo>
                    <a:pt x="1246" y="6477"/>
                    <a:pt x="1235" y="6474"/>
                    <a:pt x="1225" y="6474"/>
                  </a:cubicBezTo>
                  <a:cubicBezTo>
                    <a:pt x="1202" y="6474"/>
                    <a:pt x="1186" y="6490"/>
                    <a:pt x="1170" y="6506"/>
                  </a:cubicBezTo>
                  <a:cubicBezTo>
                    <a:pt x="1148" y="6550"/>
                    <a:pt x="1148" y="6594"/>
                    <a:pt x="1148" y="6616"/>
                  </a:cubicBezTo>
                  <a:cubicBezTo>
                    <a:pt x="1170" y="6660"/>
                    <a:pt x="1170" y="6682"/>
                    <a:pt x="1170" y="6726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69"/>
                    <a:pt x="1413" y="7057"/>
                    <a:pt x="1325" y="7102"/>
                  </a:cubicBezTo>
                  <a:cubicBezTo>
                    <a:pt x="1259" y="7146"/>
                    <a:pt x="1237" y="7190"/>
                    <a:pt x="1259" y="7256"/>
                  </a:cubicBezTo>
                  <a:cubicBezTo>
                    <a:pt x="1259" y="7278"/>
                    <a:pt x="1259" y="7322"/>
                    <a:pt x="1259" y="7344"/>
                  </a:cubicBezTo>
                  <a:cubicBezTo>
                    <a:pt x="1259" y="7388"/>
                    <a:pt x="1259" y="7411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30"/>
                  </a:cubicBezTo>
                  <a:cubicBezTo>
                    <a:pt x="1347" y="7874"/>
                    <a:pt x="1303" y="7918"/>
                    <a:pt x="1259" y="7962"/>
                  </a:cubicBezTo>
                  <a:cubicBezTo>
                    <a:pt x="1237" y="8006"/>
                    <a:pt x="1214" y="8028"/>
                    <a:pt x="1214" y="8095"/>
                  </a:cubicBezTo>
                  <a:cubicBezTo>
                    <a:pt x="1214" y="8117"/>
                    <a:pt x="1192" y="8139"/>
                    <a:pt x="1192" y="8139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70" y="8227"/>
                    <a:pt x="1170" y="8227"/>
                    <a:pt x="1192" y="8249"/>
                  </a:cubicBezTo>
                  <a:cubicBezTo>
                    <a:pt x="1214" y="8271"/>
                    <a:pt x="1237" y="8271"/>
                    <a:pt x="1259" y="8293"/>
                  </a:cubicBezTo>
                  <a:cubicBezTo>
                    <a:pt x="1303" y="8315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36"/>
                    <a:pt x="1038" y="8580"/>
                    <a:pt x="972" y="8580"/>
                  </a:cubicBezTo>
                  <a:cubicBezTo>
                    <a:pt x="905" y="8580"/>
                    <a:pt x="861" y="8624"/>
                    <a:pt x="817" y="8691"/>
                  </a:cubicBezTo>
                  <a:cubicBezTo>
                    <a:pt x="773" y="8735"/>
                    <a:pt x="707" y="8779"/>
                    <a:pt x="641" y="8823"/>
                  </a:cubicBezTo>
                  <a:cubicBezTo>
                    <a:pt x="597" y="8867"/>
                    <a:pt x="552" y="8911"/>
                    <a:pt x="530" y="8977"/>
                  </a:cubicBezTo>
                  <a:cubicBezTo>
                    <a:pt x="530" y="9022"/>
                    <a:pt x="486" y="9022"/>
                    <a:pt x="442" y="9022"/>
                  </a:cubicBezTo>
                  <a:cubicBezTo>
                    <a:pt x="398" y="9022"/>
                    <a:pt x="354" y="9000"/>
                    <a:pt x="332" y="9000"/>
                  </a:cubicBezTo>
                  <a:cubicBezTo>
                    <a:pt x="288" y="9000"/>
                    <a:pt x="243" y="9000"/>
                    <a:pt x="221" y="9022"/>
                  </a:cubicBezTo>
                  <a:cubicBezTo>
                    <a:pt x="133" y="9088"/>
                    <a:pt x="67" y="9176"/>
                    <a:pt x="23" y="9286"/>
                  </a:cubicBezTo>
                  <a:cubicBezTo>
                    <a:pt x="1" y="9331"/>
                    <a:pt x="1" y="9375"/>
                    <a:pt x="23" y="9441"/>
                  </a:cubicBezTo>
                  <a:cubicBezTo>
                    <a:pt x="89" y="9529"/>
                    <a:pt x="155" y="9640"/>
                    <a:pt x="221" y="9728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26"/>
                    <a:pt x="199" y="10015"/>
                    <a:pt x="89" y="10059"/>
                  </a:cubicBezTo>
                  <a:cubicBezTo>
                    <a:pt x="89" y="10081"/>
                    <a:pt x="89" y="10081"/>
                    <a:pt x="67" y="10081"/>
                  </a:cubicBezTo>
                  <a:cubicBezTo>
                    <a:pt x="23" y="10125"/>
                    <a:pt x="1" y="10191"/>
                    <a:pt x="67" y="10235"/>
                  </a:cubicBezTo>
                  <a:cubicBezTo>
                    <a:pt x="111" y="10302"/>
                    <a:pt x="177" y="10368"/>
                    <a:pt x="265" y="10412"/>
                  </a:cubicBezTo>
                  <a:cubicBezTo>
                    <a:pt x="310" y="10434"/>
                    <a:pt x="354" y="10456"/>
                    <a:pt x="376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08" y="10677"/>
                    <a:pt x="574" y="10721"/>
                    <a:pt x="663" y="10787"/>
                  </a:cubicBezTo>
                  <a:cubicBezTo>
                    <a:pt x="751" y="10831"/>
                    <a:pt x="839" y="10853"/>
                    <a:pt x="905" y="10942"/>
                  </a:cubicBezTo>
                  <a:cubicBezTo>
                    <a:pt x="950" y="10942"/>
                    <a:pt x="972" y="10920"/>
                    <a:pt x="994" y="10920"/>
                  </a:cubicBezTo>
                  <a:cubicBezTo>
                    <a:pt x="1012" y="10926"/>
                    <a:pt x="1026" y="10928"/>
                    <a:pt x="1039" y="10928"/>
                  </a:cubicBezTo>
                  <a:cubicBezTo>
                    <a:pt x="1073" y="10928"/>
                    <a:pt x="1094" y="10908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1" y="10787"/>
                    <a:pt x="1347" y="10721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6"/>
                    <a:pt x="1413" y="10544"/>
                  </a:cubicBezTo>
                  <a:cubicBezTo>
                    <a:pt x="1435" y="10522"/>
                    <a:pt x="1457" y="10522"/>
                    <a:pt x="1479" y="10522"/>
                  </a:cubicBezTo>
                  <a:cubicBezTo>
                    <a:pt x="1612" y="10478"/>
                    <a:pt x="1634" y="10456"/>
                    <a:pt x="1656" y="10302"/>
                  </a:cubicBezTo>
                  <a:cubicBezTo>
                    <a:pt x="1656" y="10244"/>
                    <a:pt x="1672" y="10187"/>
                    <a:pt x="1734" y="10187"/>
                  </a:cubicBezTo>
                  <a:cubicBezTo>
                    <a:pt x="1744" y="10187"/>
                    <a:pt x="1754" y="10188"/>
                    <a:pt x="1766" y="10191"/>
                  </a:cubicBezTo>
                  <a:cubicBezTo>
                    <a:pt x="1788" y="10213"/>
                    <a:pt x="1788" y="10213"/>
                    <a:pt x="1810" y="10213"/>
                  </a:cubicBezTo>
                  <a:cubicBezTo>
                    <a:pt x="1854" y="10213"/>
                    <a:pt x="1877" y="10191"/>
                    <a:pt x="1899" y="10147"/>
                  </a:cubicBezTo>
                  <a:cubicBezTo>
                    <a:pt x="1943" y="10081"/>
                    <a:pt x="1987" y="10059"/>
                    <a:pt x="2075" y="10059"/>
                  </a:cubicBezTo>
                  <a:cubicBezTo>
                    <a:pt x="2083" y="10066"/>
                    <a:pt x="2087" y="10069"/>
                    <a:pt x="2092" y="10069"/>
                  </a:cubicBezTo>
                  <a:cubicBezTo>
                    <a:pt x="2100" y="10069"/>
                    <a:pt x="2105" y="10059"/>
                    <a:pt x="2119" y="10059"/>
                  </a:cubicBezTo>
                  <a:cubicBezTo>
                    <a:pt x="2141" y="10015"/>
                    <a:pt x="2186" y="9971"/>
                    <a:pt x="2186" y="9949"/>
                  </a:cubicBezTo>
                  <a:cubicBezTo>
                    <a:pt x="2230" y="9882"/>
                    <a:pt x="2252" y="9838"/>
                    <a:pt x="2318" y="9816"/>
                  </a:cubicBezTo>
                  <a:cubicBezTo>
                    <a:pt x="2340" y="9816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7" y="9706"/>
                  </a:cubicBezTo>
                  <a:cubicBezTo>
                    <a:pt x="2583" y="9684"/>
                    <a:pt x="2649" y="9662"/>
                    <a:pt x="2693" y="9595"/>
                  </a:cubicBezTo>
                  <a:cubicBezTo>
                    <a:pt x="2715" y="9551"/>
                    <a:pt x="2759" y="9485"/>
                    <a:pt x="2781" y="9441"/>
                  </a:cubicBezTo>
                  <a:cubicBezTo>
                    <a:pt x="2826" y="9375"/>
                    <a:pt x="2870" y="9331"/>
                    <a:pt x="2936" y="9286"/>
                  </a:cubicBezTo>
                  <a:cubicBezTo>
                    <a:pt x="2980" y="9264"/>
                    <a:pt x="2980" y="9220"/>
                    <a:pt x="3002" y="9176"/>
                  </a:cubicBezTo>
                  <a:cubicBezTo>
                    <a:pt x="3024" y="9088"/>
                    <a:pt x="3024" y="8977"/>
                    <a:pt x="3046" y="8867"/>
                  </a:cubicBezTo>
                  <a:cubicBezTo>
                    <a:pt x="3046" y="8823"/>
                    <a:pt x="3068" y="8801"/>
                    <a:pt x="3112" y="8779"/>
                  </a:cubicBezTo>
                  <a:cubicBezTo>
                    <a:pt x="3122" y="8770"/>
                    <a:pt x="3138" y="8764"/>
                    <a:pt x="3155" y="8764"/>
                  </a:cubicBezTo>
                  <a:cubicBezTo>
                    <a:pt x="3178" y="8764"/>
                    <a:pt x="3201" y="8775"/>
                    <a:pt x="3201" y="8801"/>
                  </a:cubicBezTo>
                  <a:cubicBezTo>
                    <a:pt x="3223" y="8823"/>
                    <a:pt x="3201" y="8845"/>
                    <a:pt x="3245" y="8845"/>
                  </a:cubicBezTo>
                  <a:cubicBezTo>
                    <a:pt x="3267" y="8801"/>
                    <a:pt x="3267" y="8779"/>
                    <a:pt x="3267" y="8735"/>
                  </a:cubicBezTo>
                  <a:cubicBezTo>
                    <a:pt x="3245" y="8691"/>
                    <a:pt x="3245" y="8669"/>
                    <a:pt x="3223" y="8624"/>
                  </a:cubicBezTo>
                  <a:cubicBezTo>
                    <a:pt x="3201" y="8558"/>
                    <a:pt x="3179" y="8492"/>
                    <a:pt x="3267" y="8426"/>
                  </a:cubicBezTo>
                  <a:cubicBezTo>
                    <a:pt x="3267" y="8426"/>
                    <a:pt x="3267" y="8382"/>
                    <a:pt x="3267" y="8360"/>
                  </a:cubicBezTo>
                  <a:cubicBezTo>
                    <a:pt x="3267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8"/>
                  </a:cubicBezTo>
                  <a:cubicBezTo>
                    <a:pt x="3443" y="7962"/>
                    <a:pt x="3443" y="7962"/>
                    <a:pt x="3466" y="7896"/>
                  </a:cubicBezTo>
                  <a:cubicBezTo>
                    <a:pt x="3466" y="7896"/>
                    <a:pt x="3466" y="7874"/>
                    <a:pt x="3466" y="7874"/>
                  </a:cubicBezTo>
                  <a:cubicBezTo>
                    <a:pt x="3443" y="7874"/>
                    <a:pt x="3421" y="7896"/>
                    <a:pt x="3399" y="7896"/>
                  </a:cubicBezTo>
                  <a:cubicBezTo>
                    <a:pt x="3399" y="7852"/>
                    <a:pt x="3399" y="7830"/>
                    <a:pt x="3421" y="7808"/>
                  </a:cubicBezTo>
                  <a:cubicBezTo>
                    <a:pt x="3466" y="7742"/>
                    <a:pt x="3488" y="7697"/>
                    <a:pt x="3466" y="7653"/>
                  </a:cubicBezTo>
                  <a:cubicBezTo>
                    <a:pt x="3421" y="7543"/>
                    <a:pt x="3421" y="7455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66" y="7300"/>
                    <a:pt x="3488" y="7322"/>
                    <a:pt x="3510" y="7344"/>
                  </a:cubicBezTo>
                  <a:cubicBezTo>
                    <a:pt x="3554" y="7300"/>
                    <a:pt x="3598" y="7256"/>
                    <a:pt x="3642" y="7234"/>
                  </a:cubicBezTo>
                  <a:cubicBezTo>
                    <a:pt x="3642" y="7190"/>
                    <a:pt x="3642" y="7146"/>
                    <a:pt x="3664" y="7124"/>
                  </a:cubicBezTo>
                  <a:cubicBezTo>
                    <a:pt x="3686" y="7102"/>
                    <a:pt x="3686" y="7102"/>
                    <a:pt x="3708" y="7102"/>
                  </a:cubicBezTo>
                  <a:cubicBezTo>
                    <a:pt x="3730" y="7102"/>
                    <a:pt x="3752" y="7124"/>
                    <a:pt x="3797" y="7124"/>
                  </a:cubicBezTo>
                  <a:cubicBezTo>
                    <a:pt x="3812" y="7129"/>
                    <a:pt x="3827" y="7132"/>
                    <a:pt x="3839" y="7132"/>
                  </a:cubicBezTo>
                  <a:cubicBezTo>
                    <a:pt x="3881" y="7132"/>
                    <a:pt x="3907" y="7103"/>
                    <a:pt x="3907" y="7035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39" y="6947"/>
                    <a:pt x="4083" y="6881"/>
                  </a:cubicBezTo>
                  <a:cubicBezTo>
                    <a:pt x="4106" y="6859"/>
                    <a:pt x="4150" y="6859"/>
                    <a:pt x="4194" y="6859"/>
                  </a:cubicBezTo>
                  <a:cubicBezTo>
                    <a:pt x="4238" y="6859"/>
                    <a:pt x="4260" y="6859"/>
                    <a:pt x="4304" y="6881"/>
                  </a:cubicBezTo>
                  <a:cubicBezTo>
                    <a:pt x="4326" y="6881"/>
                    <a:pt x="4348" y="6859"/>
                    <a:pt x="4370" y="6859"/>
                  </a:cubicBezTo>
                  <a:cubicBezTo>
                    <a:pt x="4370" y="6837"/>
                    <a:pt x="4370" y="6815"/>
                    <a:pt x="4348" y="6793"/>
                  </a:cubicBezTo>
                  <a:cubicBezTo>
                    <a:pt x="4326" y="6748"/>
                    <a:pt x="4326" y="6704"/>
                    <a:pt x="4370" y="6660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484"/>
                    <a:pt x="4459" y="6462"/>
                    <a:pt x="4415" y="6417"/>
                  </a:cubicBezTo>
                  <a:cubicBezTo>
                    <a:pt x="4370" y="6351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3" y="6277"/>
                    <a:pt x="4481" y="6294"/>
                    <a:pt x="4504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086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10"/>
                    <a:pt x="4503" y="5910"/>
                  </a:cubicBezTo>
                  <a:cubicBezTo>
                    <a:pt x="4547" y="5866"/>
                    <a:pt x="4591" y="5822"/>
                    <a:pt x="4613" y="5777"/>
                  </a:cubicBezTo>
                  <a:cubicBezTo>
                    <a:pt x="4657" y="5733"/>
                    <a:pt x="4657" y="5689"/>
                    <a:pt x="4679" y="5623"/>
                  </a:cubicBezTo>
                  <a:cubicBezTo>
                    <a:pt x="4768" y="5623"/>
                    <a:pt x="4790" y="5535"/>
                    <a:pt x="4812" y="5490"/>
                  </a:cubicBezTo>
                  <a:cubicBezTo>
                    <a:pt x="4822" y="5485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24"/>
                    <a:pt x="4944" y="5424"/>
                  </a:cubicBezTo>
                  <a:cubicBezTo>
                    <a:pt x="4878" y="5358"/>
                    <a:pt x="4878" y="5292"/>
                    <a:pt x="4944" y="5226"/>
                  </a:cubicBezTo>
                  <a:cubicBezTo>
                    <a:pt x="4988" y="5204"/>
                    <a:pt x="4988" y="5159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28"/>
                    <a:pt x="5010" y="4762"/>
                    <a:pt x="5055" y="4696"/>
                  </a:cubicBezTo>
                  <a:cubicBezTo>
                    <a:pt x="5099" y="4652"/>
                    <a:pt x="5099" y="4630"/>
                    <a:pt x="5099" y="4564"/>
                  </a:cubicBezTo>
                  <a:cubicBezTo>
                    <a:pt x="5077" y="4453"/>
                    <a:pt x="5143" y="4387"/>
                    <a:pt x="5253" y="4387"/>
                  </a:cubicBezTo>
                  <a:cubicBezTo>
                    <a:pt x="5268" y="4387"/>
                    <a:pt x="5283" y="4397"/>
                    <a:pt x="5297" y="4397"/>
                  </a:cubicBezTo>
                  <a:cubicBezTo>
                    <a:pt x="5305" y="4397"/>
                    <a:pt x="5312" y="4394"/>
                    <a:pt x="5319" y="4387"/>
                  </a:cubicBezTo>
                  <a:cubicBezTo>
                    <a:pt x="5341" y="4387"/>
                    <a:pt x="5364" y="4387"/>
                    <a:pt x="5386" y="4365"/>
                  </a:cubicBezTo>
                  <a:cubicBezTo>
                    <a:pt x="5452" y="4299"/>
                    <a:pt x="5518" y="4210"/>
                    <a:pt x="5452" y="4100"/>
                  </a:cubicBezTo>
                  <a:cubicBezTo>
                    <a:pt x="5452" y="4100"/>
                    <a:pt x="5452" y="4078"/>
                    <a:pt x="5452" y="4056"/>
                  </a:cubicBezTo>
                  <a:cubicBezTo>
                    <a:pt x="5452" y="4034"/>
                    <a:pt x="5452" y="4012"/>
                    <a:pt x="5496" y="4012"/>
                  </a:cubicBezTo>
                  <a:cubicBezTo>
                    <a:pt x="5518" y="3990"/>
                    <a:pt x="5540" y="3990"/>
                    <a:pt x="5584" y="3990"/>
                  </a:cubicBezTo>
                  <a:cubicBezTo>
                    <a:pt x="5628" y="3879"/>
                    <a:pt x="5672" y="3769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cubicBezTo>
                    <a:pt x="5790" y="3629"/>
                    <a:pt x="5800" y="3627"/>
                    <a:pt x="5811" y="3627"/>
                  </a:cubicBezTo>
                  <a:cubicBezTo>
                    <a:pt x="5832" y="3627"/>
                    <a:pt x="5856" y="3637"/>
                    <a:pt x="5871" y="3637"/>
                  </a:cubicBez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03"/>
                    <a:pt x="6004" y="3703"/>
                    <a:pt x="6004" y="3681"/>
                  </a:cubicBezTo>
                  <a:cubicBezTo>
                    <a:pt x="6026" y="3637"/>
                    <a:pt x="6026" y="3615"/>
                    <a:pt x="6026" y="3570"/>
                  </a:cubicBezTo>
                  <a:cubicBezTo>
                    <a:pt x="6042" y="3521"/>
                    <a:pt x="6071" y="3496"/>
                    <a:pt x="6113" y="3496"/>
                  </a:cubicBezTo>
                  <a:cubicBezTo>
                    <a:pt x="6126" y="3496"/>
                    <a:pt x="6141" y="3499"/>
                    <a:pt x="6158" y="3504"/>
                  </a:cubicBezTo>
                  <a:cubicBezTo>
                    <a:pt x="6202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6" y="3416"/>
                  </a:cubicBezTo>
                  <a:cubicBezTo>
                    <a:pt x="6158" y="3328"/>
                    <a:pt x="6158" y="3328"/>
                    <a:pt x="6202" y="3284"/>
                  </a:cubicBezTo>
                  <a:lnTo>
                    <a:pt x="6290" y="3284"/>
                  </a:lnTo>
                  <a:cubicBezTo>
                    <a:pt x="6290" y="3261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2" y="2982"/>
                  </a:cubicBezTo>
                  <a:cubicBezTo>
                    <a:pt x="6309" y="2982"/>
                    <a:pt x="6329" y="2987"/>
                    <a:pt x="6357" y="2997"/>
                  </a:cubicBezTo>
                  <a:cubicBezTo>
                    <a:pt x="6379" y="2997"/>
                    <a:pt x="6379" y="3019"/>
                    <a:pt x="6401" y="3019"/>
                  </a:cubicBezTo>
                  <a:cubicBezTo>
                    <a:pt x="6423" y="2975"/>
                    <a:pt x="6423" y="2930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688"/>
                  </a:cubicBezTo>
                  <a:cubicBezTo>
                    <a:pt x="6445" y="2644"/>
                    <a:pt x="6423" y="2577"/>
                    <a:pt x="6445" y="2511"/>
                  </a:cubicBezTo>
                  <a:cubicBezTo>
                    <a:pt x="6533" y="2467"/>
                    <a:pt x="6533" y="2467"/>
                    <a:pt x="6577" y="2357"/>
                  </a:cubicBezTo>
                  <a:cubicBezTo>
                    <a:pt x="6599" y="2312"/>
                    <a:pt x="6621" y="2290"/>
                    <a:pt x="6666" y="2246"/>
                  </a:cubicBezTo>
                  <a:cubicBezTo>
                    <a:pt x="6688" y="2246"/>
                    <a:pt x="6688" y="2224"/>
                    <a:pt x="6710" y="2202"/>
                  </a:cubicBezTo>
                  <a:cubicBezTo>
                    <a:pt x="6776" y="2136"/>
                    <a:pt x="6798" y="2114"/>
                    <a:pt x="6732" y="2026"/>
                  </a:cubicBezTo>
                  <a:cubicBezTo>
                    <a:pt x="6688" y="1959"/>
                    <a:pt x="6666" y="1871"/>
                    <a:pt x="6644" y="1783"/>
                  </a:cubicBezTo>
                  <a:cubicBezTo>
                    <a:pt x="6621" y="1717"/>
                    <a:pt x="6599" y="1672"/>
                    <a:pt x="6555" y="1606"/>
                  </a:cubicBezTo>
                  <a:cubicBezTo>
                    <a:pt x="6511" y="1562"/>
                    <a:pt x="6533" y="1496"/>
                    <a:pt x="6555" y="1452"/>
                  </a:cubicBezTo>
                  <a:cubicBezTo>
                    <a:pt x="6599" y="1408"/>
                    <a:pt x="6754" y="1209"/>
                    <a:pt x="6798" y="1187"/>
                  </a:cubicBezTo>
                  <a:cubicBezTo>
                    <a:pt x="6820" y="1187"/>
                    <a:pt x="6820" y="1165"/>
                    <a:pt x="6820" y="1165"/>
                  </a:cubicBezTo>
                  <a:cubicBezTo>
                    <a:pt x="6886" y="1121"/>
                    <a:pt x="6908" y="1032"/>
                    <a:pt x="6886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790"/>
                    <a:pt x="6820" y="746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25"/>
                    <a:pt x="6732" y="437"/>
                    <a:pt x="6599" y="415"/>
                  </a:cubicBezTo>
                  <a:cubicBezTo>
                    <a:pt x="6511" y="392"/>
                    <a:pt x="6423" y="348"/>
                    <a:pt x="6379" y="260"/>
                  </a:cubicBezTo>
                  <a:cubicBezTo>
                    <a:pt x="6357" y="238"/>
                    <a:pt x="6313" y="216"/>
                    <a:pt x="6290" y="194"/>
                  </a:cubicBezTo>
                  <a:cubicBezTo>
                    <a:pt x="6202" y="172"/>
                    <a:pt x="6136" y="128"/>
                    <a:pt x="6048" y="128"/>
                  </a:cubicBezTo>
                  <a:cubicBezTo>
                    <a:pt x="6004" y="128"/>
                    <a:pt x="5981" y="128"/>
                    <a:pt x="5937" y="106"/>
                  </a:cubicBezTo>
                  <a:cubicBezTo>
                    <a:pt x="5915" y="106"/>
                    <a:pt x="5893" y="83"/>
                    <a:pt x="5849" y="83"/>
                  </a:cubicBezTo>
                  <a:cubicBezTo>
                    <a:pt x="5783" y="83"/>
                    <a:pt x="5695" y="61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10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1"/>
          </p:nvPr>
        </p:nvSpPr>
        <p:spPr>
          <a:xfrm>
            <a:off x="720000" y="1714900"/>
            <a:ext cx="3852000" cy="19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7"/>
          <p:cNvSpPr>
            <a:spLocks noGrp="1"/>
          </p:cNvSpPr>
          <p:nvPr>
            <p:ph type="pic" idx="2"/>
          </p:nvPr>
        </p:nvSpPr>
        <p:spPr>
          <a:xfrm>
            <a:off x="5124875" y="1714900"/>
            <a:ext cx="2991300" cy="2670900"/>
          </a:xfrm>
          <a:prstGeom prst="roundRect">
            <a:avLst>
              <a:gd name="adj" fmla="val 6675"/>
            </a:avLst>
          </a:prstGeom>
          <a:noFill/>
          <a:ln>
            <a:noFill/>
          </a:ln>
        </p:spPr>
      </p:sp>
      <p:sp>
        <p:nvSpPr>
          <p:cNvPr id="101" name="Google Shape;101;p7"/>
          <p:cNvSpPr/>
          <p:nvPr/>
        </p:nvSpPr>
        <p:spPr>
          <a:xfrm>
            <a:off x="-111775" y="133775"/>
            <a:ext cx="1072600" cy="245600"/>
          </a:xfrm>
          <a:custGeom>
            <a:avLst/>
            <a:gdLst/>
            <a:ahLst/>
            <a:cxnLst/>
            <a:rect l="l" t="t" r="r" b="b"/>
            <a:pathLst>
              <a:path w="42904" h="9824" extrusionOk="0">
                <a:moveTo>
                  <a:pt x="28785" y="804"/>
                </a:moveTo>
                <a:cubicBezTo>
                  <a:pt x="29018" y="804"/>
                  <a:pt x="29185" y="878"/>
                  <a:pt x="29309" y="1037"/>
                </a:cubicBezTo>
                <a:cubicBezTo>
                  <a:pt x="29331" y="1082"/>
                  <a:pt x="29353" y="1148"/>
                  <a:pt x="29331" y="1170"/>
                </a:cubicBezTo>
                <a:cubicBezTo>
                  <a:pt x="29287" y="1214"/>
                  <a:pt x="29243" y="1258"/>
                  <a:pt x="29199" y="1258"/>
                </a:cubicBezTo>
                <a:cubicBezTo>
                  <a:pt x="29179" y="1265"/>
                  <a:pt x="29158" y="1267"/>
                  <a:pt x="29136" y="1267"/>
                </a:cubicBezTo>
                <a:cubicBezTo>
                  <a:pt x="29084" y="1267"/>
                  <a:pt x="29031" y="1252"/>
                  <a:pt x="29000" y="1236"/>
                </a:cubicBezTo>
                <a:cubicBezTo>
                  <a:pt x="28890" y="1126"/>
                  <a:pt x="28779" y="993"/>
                  <a:pt x="28603" y="817"/>
                </a:cubicBezTo>
                <a:cubicBezTo>
                  <a:pt x="28668" y="808"/>
                  <a:pt x="28728" y="804"/>
                  <a:pt x="28785" y="804"/>
                </a:cubicBezTo>
                <a:close/>
                <a:moveTo>
                  <a:pt x="31232" y="850"/>
                </a:moveTo>
                <a:cubicBezTo>
                  <a:pt x="31278" y="850"/>
                  <a:pt x="31328" y="854"/>
                  <a:pt x="31383" y="861"/>
                </a:cubicBezTo>
                <a:cubicBezTo>
                  <a:pt x="31229" y="1037"/>
                  <a:pt x="31119" y="1170"/>
                  <a:pt x="30986" y="1258"/>
                </a:cubicBezTo>
                <a:cubicBezTo>
                  <a:pt x="30979" y="1272"/>
                  <a:pt x="30966" y="1277"/>
                  <a:pt x="30949" y="1277"/>
                </a:cubicBezTo>
                <a:cubicBezTo>
                  <a:pt x="30912" y="1277"/>
                  <a:pt x="30855" y="1251"/>
                  <a:pt x="30810" y="1236"/>
                </a:cubicBezTo>
                <a:cubicBezTo>
                  <a:pt x="30788" y="1236"/>
                  <a:pt x="30788" y="1148"/>
                  <a:pt x="30788" y="1126"/>
                </a:cubicBezTo>
                <a:cubicBezTo>
                  <a:pt x="30880" y="942"/>
                  <a:pt x="31002" y="850"/>
                  <a:pt x="31232" y="850"/>
                </a:cubicBezTo>
                <a:close/>
                <a:moveTo>
                  <a:pt x="28316" y="1148"/>
                </a:moveTo>
                <a:cubicBezTo>
                  <a:pt x="28360" y="1148"/>
                  <a:pt x="28404" y="1148"/>
                  <a:pt x="28426" y="1170"/>
                </a:cubicBezTo>
                <a:cubicBezTo>
                  <a:pt x="28448" y="1192"/>
                  <a:pt x="28426" y="1236"/>
                  <a:pt x="28426" y="1280"/>
                </a:cubicBezTo>
                <a:cubicBezTo>
                  <a:pt x="28382" y="1280"/>
                  <a:pt x="28360" y="1280"/>
                  <a:pt x="28316" y="1302"/>
                </a:cubicBezTo>
                <a:lnTo>
                  <a:pt x="28316" y="1148"/>
                </a:lnTo>
                <a:close/>
                <a:moveTo>
                  <a:pt x="21540" y="1126"/>
                </a:moveTo>
                <a:cubicBezTo>
                  <a:pt x="21585" y="1126"/>
                  <a:pt x="21651" y="1192"/>
                  <a:pt x="21695" y="1236"/>
                </a:cubicBezTo>
                <a:cubicBezTo>
                  <a:pt x="21739" y="1280"/>
                  <a:pt x="21629" y="1369"/>
                  <a:pt x="21540" y="1391"/>
                </a:cubicBezTo>
                <a:cubicBezTo>
                  <a:pt x="21320" y="1391"/>
                  <a:pt x="21099" y="1413"/>
                  <a:pt x="20900" y="1413"/>
                </a:cubicBezTo>
                <a:cubicBezTo>
                  <a:pt x="20812" y="1413"/>
                  <a:pt x="20746" y="1369"/>
                  <a:pt x="20569" y="1302"/>
                </a:cubicBezTo>
                <a:cubicBezTo>
                  <a:pt x="20945" y="1126"/>
                  <a:pt x="21254" y="1148"/>
                  <a:pt x="21540" y="1126"/>
                </a:cubicBezTo>
                <a:close/>
                <a:moveTo>
                  <a:pt x="27523" y="793"/>
                </a:moveTo>
                <a:cubicBezTo>
                  <a:pt x="27537" y="793"/>
                  <a:pt x="27551" y="794"/>
                  <a:pt x="27565" y="795"/>
                </a:cubicBezTo>
                <a:cubicBezTo>
                  <a:pt x="27742" y="795"/>
                  <a:pt x="27830" y="927"/>
                  <a:pt x="27830" y="1170"/>
                </a:cubicBezTo>
                <a:cubicBezTo>
                  <a:pt x="27852" y="1413"/>
                  <a:pt x="27698" y="1545"/>
                  <a:pt x="27411" y="1545"/>
                </a:cubicBezTo>
                <a:cubicBezTo>
                  <a:pt x="27190" y="1545"/>
                  <a:pt x="27058" y="1435"/>
                  <a:pt x="27058" y="1280"/>
                </a:cubicBezTo>
                <a:cubicBezTo>
                  <a:pt x="27079" y="987"/>
                  <a:pt x="27259" y="793"/>
                  <a:pt x="27523" y="793"/>
                </a:cubicBezTo>
                <a:close/>
                <a:moveTo>
                  <a:pt x="29674" y="1448"/>
                </a:moveTo>
                <a:cubicBezTo>
                  <a:pt x="29738" y="1448"/>
                  <a:pt x="29802" y="1475"/>
                  <a:pt x="29861" y="1545"/>
                </a:cubicBezTo>
                <a:cubicBezTo>
                  <a:pt x="29861" y="1545"/>
                  <a:pt x="29861" y="1589"/>
                  <a:pt x="29861" y="1589"/>
                </a:cubicBezTo>
                <a:cubicBezTo>
                  <a:pt x="29798" y="1664"/>
                  <a:pt x="29729" y="1690"/>
                  <a:pt x="29656" y="1690"/>
                </a:cubicBezTo>
                <a:cubicBezTo>
                  <a:pt x="29600" y="1690"/>
                  <a:pt x="29543" y="1675"/>
                  <a:pt x="29485" y="1655"/>
                </a:cubicBezTo>
                <a:cubicBezTo>
                  <a:pt x="29485" y="1655"/>
                  <a:pt x="29463" y="1633"/>
                  <a:pt x="29441" y="1611"/>
                </a:cubicBezTo>
                <a:cubicBezTo>
                  <a:pt x="29463" y="1567"/>
                  <a:pt x="29463" y="1523"/>
                  <a:pt x="29508" y="1501"/>
                </a:cubicBezTo>
                <a:cubicBezTo>
                  <a:pt x="29560" y="1470"/>
                  <a:pt x="29617" y="1448"/>
                  <a:pt x="29674" y="1448"/>
                </a:cubicBezTo>
                <a:close/>
                <a:moveTo>
                  <a:pt x="8365" y="1766"/>
                </a:moveTo>
                <a:cubicBezTo>
                  <a:pt x="8409" y="1788"/>
                  <a:pt x="8431" y="1810"/>
                  <a:pt x="8453" y="1832"/>
                </a:cubicBezTo>
                <a:cubicBezTo>
                  <a:pt x="8431" y="1854"/>
                  <a:pt x="8387" y="1876"/>
                  <a:pt x="8365" y="1898"/>
                </a:cubicBezTo>
                <a:cubicBezTo>
                  <a:pt x="8343" y="1854"/>
                  <a:pt x="8343" y="1832"/>
                  <a:pt x="8321" y="1810"/>
                </a:cubicBezTo>
                <a:cubicBezTo>
                  <a:pt x="8321" y="1788"/>
                  <a:pt x="8365" y="1766"/>
                  <a:pt x="8365" y="1766"/>
                </a:cubicBezTo>
                <a:close/>
                <a:moveTo>
                  <a:pt x="4844" y="1364"/>
                </a:moveTo>
                <a:cubicBezTo>
                  <a:pt x="4849" y="1364"/>
                  <a:pt x="4853" y="1365"/>
                  <a:pt x="4856" y="1369"/>
                </a:cubicBezTo>
                <a:cubicBezTo>
                  <a:pt x="5253" y="1413"/>
                  <a:pt x="5673" y="1391"/>
                  <a:pt x="6114" y="1655"/>
                </a:cubicBezTo>
                <a:cubicBezTo>
                  <a:pt x="5936" y="1834"/>
                  <a:pt x="5758" y="1911"/>
                  <a:pt x="5579" y="1911"/>
                </a:cubicBezTo>
                <a:cubicBezTo>
                  <a:pt x="5537" y="1911"/>
                  <a:pt x="5494" y="1907"/>
                  <a:pt x="5452" y="1898"/>
                </a:cubicBezTo>
                <a:cubicBezTo>
                  <a:pt x="5231" y="1854"/>
                  <a:pt x="4988" y="1810"/>
                  <a:pt x="4812" y="1611"/>
                </a:cubicBezTo>
                <a:cubicBezTo>
                  <a:pt x="4790" y="1567"/>
                  <a:pt x="4768" y="1501"/>
                  <a:pt x="4768" y="1435"/>
                </a:cubicBezTo>
                <a:cubicBezTo>
                  <a:pt x="4768" y="1416"/>
                  <a:pt x="4817" y="1364"/>
                  <a:pt x="4844" y="1364"/>
                </a:cubicBezTo>
                <a:close/>
                <a:moveTo>
                  <a:pt x="33083" y="1744"/>
                </a:moveTo>
                <a:cubicBezTo>
                  <a:pt x="33149" y="1788"/>
                  <a:pt x="33215" y="1810"/>
                  <a:pt x="33215" y="1854"/>
                </a:cubicBezTo>
                <a:cubicBezTo>
                  <a:pt x="33234" y="1950"/>
                  <a:pt x="33187" y="2013"/>
                  <a:pt x="33101" y="2013"/>
                </a:cubicBezTo>
                <a:cubicBezTo>
                  <a:pt x="33089" y="2013"/>
                  <a:pt x="33075" y="2011"/>
                  <a:pt x="33061" y="2009"/>
                </a:cubicBezTo>
                <a:cubicBezTo>
                  <a:pt x="33017" y="2009"/>
                  <a:pt x="32972" y="1920"/>
                  <a:pt x="32972" y="1876"/>
                </a:cubicBezTo>
                <a:cubicBezTo>
                  <a:pt x="32972" y="1832"/>
                  <a:pt x="33039" y="1788"/>
                  <a:pt x="33083" y="1744"/>
                </a:cubicBezTo>
                <a:close/>
                <a:moveTo>
                  <a:pt x="16288" y="1854"/>
                </a:moveTo>
                <a:cubicBezTo>
                  <a:pt x="16354" y="1876"/>
                  <a:pt x="16376" y="1898"/>
                  <a:pt x="16420" y="1942"/>
                </a:cubicBezTo>
                <a:cubicBezTo>
                  <a:pt x="16398" y="1964"/>
                  <a:pt x="16376" y="1986"/>
                  <a:pt x="16332" y="2053"/>
                </a:cubicBezTo>
                <a:cubicBezTo>
                  <a:pt x="16310" y="2009"/>
                  <a:pt x="16266" y="1964"/>
                  <a:pt x="16244" y="1920"/>
                </a:cubicBezTo>
                <a:cubicBezTo>
                  <a:pt x="16222" y="1920"/>
                  <a:pt x="16288" y="1854"/>
                  <a:pt x="16288" y="1854"/>
                </a:cubicBezTo>
                <a:close/>
                <a:moveTo>
                  <a:pt x="24930" y="893"/>
                </a:moveTo>
                <a:cubicBezTo>
                  <a:pt x="25000" y="893"/>
                  <a:pt x="25069" y="897"/>
                  <a:pt x="25138" y="905"/>
                </a:cubicBezTo>
                <a:cubicBezTo>
                  <a:pt x="25270" y="927"/>
                  <a:pt x="25403" y="927"/>
                  <a:pt x="25535" y="949"/>
                </a:cubicBezTo>
                <a:cubicBezTo>
                  <a:pt x="25623" y="971"/>
                  <a:pt x="25690" y="1037"/>
                  <a:pt x="25756" y="1082"/>
                </a:cubicBezTo>
                <a:cubicBezTo>
                  <a:pt x="25574" y="1506"/>
                  <a:pt x="25281" y="1727"/>
                  <a:pt x="24910" y="1727"/>
                </a:cubicBezTo>
                <a:cubicBezTo>
                  <a:pt x="24876" y="1727"/>
                  <a:pt x="24842" y="1725"/>
                  <a:pt x="24807" y="1722"/>
                </a:cubicBezTo>
                <a:cubicBezTo>
                  <a:pt x="24713" y="1711"/>
                  <a:pt x="24620" y="1706"/>
                  <a:pt x="24529" y="1706"/>
                </a:cubicBezTo>
                <a:cubicBezTo>
                  <a:pt x="24232" y="1706"/>
                  <a:pt x="23946" y="1763"/>
                  <a:pt x="23659" y="1898"/>
                </a:cubicBezTo>
                <a:cubicBezTo>
                  <a:pt x="23461" y="1986"/>
                  <a:pt x="23240" y="2031"/>
                  <a:pt x="23019" y="2075"/>
                </a:cubicBezTo>
                <a:cubicBezTo>
                  <a:pt x="22953" y="2075"/>
                  <a:pt x="22865" y="2031"/>
                  <a:pt x="22732" y="2009"/>
                </a:cubicBezTo>
                <a:cubicBezTo>
                  <a:pt x="22865" y="1854"/>
                  <a:pt x="22953" y="1744"/>
                  <a:pt x="23063" y="1589"/>
                </a:cubicBezTo>
                <a:cubicBezTo>
                  <a:pt x="22909" y="1479"/>
                  <a:pt x="22754" y="1369"/>
                  <a:pt x="22600" y="1258"/>
                </a:cubicBezTo>
                <a:cubicBezTo>
                  <a:pt x="22843" y="1148"/>
                  <a:pt x="23085" y="1060"/>
                  <a:pt x="23306" y="971"/>
                </a:cubicBezTo>
                <a:cubicBezTo>
                  <a:pt x="23350" y="949"/>
                  <a:pt x="23394" y="927"/>
                  <a:pt x="23438" y="927"/>
                </a:cubicBezTo>
                <a:cubicBezTo>
                  <a:pt x="23582" y="966"/>
                  <a:pt x="23725" y="980"/>
                  <a:pt x="23868" y="980"/>
                </a:cubicBezTo>
                <a:cubicBezTo>
                  <a:pt x="24226" y="980"/>
                  <a:pt x="24582" y="893"/>
                  <a:pt x="24930" y="893"/>
                </a:cubicBezTo>
                <a:close/>
                <a:moveTo>
                  <a:pt x="13161" y="1783"/>
                </a:moveTo>
                <a:cubicBezTo>
                  <a:pt x="13174" y="1783"/>
                  <a:pt x="13186" y="1785"/>
                  <a:pt x="13198" y="1788"/>
                </a:cubicBezTo>
                <a:cubicBezTo>
                  <a:pt x="13364" y="1857"/>
                  <a:pt x="13521" y="1891"/>
                  <a:pt x="13685" y="1891"/>
                </a:cubicBezTo>
                <a:cubicBezTo>
                  <a:pt x="13784" y="1891"/>
                  <a:pt x="13885" y="1879"/>
                  <a:pt x="13993" y="1854"/>
                </a:cubicBezTo>
                <a:lnTo>
                  <a:pt x="13993" y="1854"/>
                </a:lnTo>
                <a:cubicBezTo>
                  <a:pt x="13882" y="2141"/>
                  <a:pt x="13640" y="2163"/>
                  <a:pt x="13441" y="2185"/>
                </a:cubicBezTo>
                <a:cubicBezTo>
                  <a:pt x="13394" y="2191"/>
                  <a:pt x="13346" y="2194"/>
                  <a:pt x="13300" y="2194"/>
                </a:cubicBezTo>
                <a:cubicBezTo>
                  <a:pt x="13171" y="2194"/>
                  <a:pt x="13046" y="2173"/>
                  <a:pt x="12933" y="2141"/>
                </a:cubicBezTo>
                <a:cubicBezTo>
                  <a:pt x="12823" y="2119"/>
                  <a:pt x="12801" y="1920"/>
                  <a:pt x="12889" y="1876"/>
                </a:cubicBezTo>
                <a:cubicBezTo>
                  <a:pt x="12985" y="1838"/>
                  <a:pt x="13080" y="1783"/>
                  <a:pt x="13161" y="1783"/>
                </a:cubicBezTo>
                <a:close/>
                <a:moveTo>
                  <a:pt x="15140" y="1630"/>
                </a:moveTo>
                <a:cubicBezTo>
                  <a:pt x="15309" y="1630"/>
                  <a:pt x="15463" y="1703"/>
                  <a:pt x="15604" y="1832"/>
                </a:cubicBezTo>
                <a:cubicBezTo>
                  <a:pt x="15670" y="1876"/>
                  <a:pt x="15714" y="1986"/>
                  <a:pt x="15692" y="2053"/>
                </a:cubicBezTo>
                <a:cubicBezTo>
                  <a:pt x="15670" y="2119"/>
                  <a:pt x="15582" y="2163"/>
                  <a:pt x="15516" y="2185"/>
                </a:cubicBezTo>
                <a:cubicBezTo>
                  <a:pt x="15468" y="2201"/>
                  <a:pt x="15421" y="2208"/>
                  <a:pt x="15374" y="2208"/>
                </a:cubicBezTo>
                <a:cubicBezTo>
                  <a:pt x="15225" y="2208"/>
                  <a:pt x="15081" y="2137"/>
                  <a:pt x="14964" y="2053"/>
                </a:cubicBezTo>
                <a:cubicBezTo>
                  <a:pt x="14876" y="2009"/>
                  <a:pt x="14787" y="1920"/>
                  <a:pt x="14655" y="1810"/>
                </a:cubicBezTo>
                <a:cubicBezTo>
                  <a:pt x="14830" y="1686"/>
                  <a:pt x="14991" y="1630"/>
                  <a:pt x="15140" y="1630"/>
                </a:cubicBezTo>
                <a:close/>
                <a:moveTo>
                  <a:pt x="18534" y="1336"/>
                </a:moveTo>
                <a:cubicBezTo>
                  <a:pt x="18609" y="1336"/>
                  <a:pt x="18685" y="1339"/>
                  <a:pt x="18760" y="1346"/>
                </a:cubicBezTo>
                <a:cubicBezTo>
                  <a:pt x="19510" y="1413"/>
                  <a:pt x="20260" y="1457"/>
                  <a:pt x="20945" y="1788"/>
                </a:cubicBezTo>
                <a:cubicBezTo>
                  <a:pt x="20989" y="1810"/>
                  <a:pt x="21033" y="1898"/>
                  <a:pt x="21033" y="1942"/>
                </a:cubicBezTo>
                <a:cubicBezTo>
                  <a:pt x="21033" y="1986"/>
                  <a:pt x="20967" y="2031"/>
                  <a:pt x="20923" y="2075"/>
                </a:cubicBezTo>
                <a:cubicBezTo>
                  <a:pt x="20907" y="2090"/>
                  <a:pt x="20891" y="2106"/>
                  <a:pt x="20876" y="2106"/>
                </a:cubicBezTo>
                <a:cubicBezTo>
                  <a:pt x="20869" y="2106"/>
                  <a:pt x="20863" y="2103"/>
                  <a:pt x="20856" y="2097"/>
                </a:cubicBezTo>
                <a:cubicBezTo>
                  <a:pt x="20799" y="2089"/>
                  <a:pt x="20741" y="2085"/>
                  <a:pt x="20684" y="2085"/>
                </a:cubicBezTo>
                <a:cubicBezTo>
                  <a:pt x="20261" y="2085"/>
                  <a:pt x="19852" y="2279"/>
                  <a:pt x="19444" y="2318"/>
                </a:cubicBezTo>
                <a:cubicBezTo>
                  <a:pt x="19400" y="2318"/>
                  <a:pt x="19356" y="2295"/>
                  <a:pt x="19267" y="2295"/>
                </a:cubicBezTo>
                <a:cubicBezTo>
                  <a:pt x="19038" y="2001"/>
                  <a:pt x="18737" y="1876"/>
                  <a:pt x="18389" y="1876"/>
                </a:cubicBezTo>
                <a:cubicBezTo>
                  <a:pt x="18268" y="1876"/>
                  <a:pt x="18141" y="1892"/>
                  <a:pt x="18009" y="1920"/>
                </a:cubicBezTo>
                <a:cubicBezTo>
                  <a:pt x="17907" y="1940"/>
                  <a:pt x="17834" y="1951"/>
                  <a:pt x="17764" y="1951"/>
                </a:cubicBezTo>
                <a:cubicBezTo>
                  <a:pt x="17595" y="1951"/>
                  <a:pt x="17445" y="1881"/>
                  <a:pt x="16928" y="1678"/>
                </a:cubicBezTo>
                <a:cubicBezTo>
                  <a:pt x="16950" y="1633"/>
                  <a:pt x="16950" y="1567"/>
                  <a:pt x="16950" y="1567"/>
                </a:cubicBezTo>
                <a:cubicBezTo>
                  <a:pt x="17082" y="1523"/>
                  <a:pt x="17215" y="1479"/>
                  <a:pt x="17325" y="1457"/>
                </a:cubicBezTo>
                <a:cubicBezTo>
                  <a:pt x="17732" y="1420"/>
                  <a:pt x="18139" y="1336"/>
                  <a:pt x="18534" y="1336"/>
                </a:cubicBezTo>
                <a:close/>
                <a:moveTo>
                  <a:pt x="41557" y="4723"/>
                </a:moveTo>
                <a:lnTo>
                  <a:pt x="41580" y="4767"/>
                </a:lnTo>
                <a:lnTo>
                  <a:pt x="41513" y="4745"/>
                </a:lnTo>
                <a:lnTo>
                  <a:pt x="41557" y="4723"/>
                </a:lnTo>
                <a:close/>
                <a:moveTo>
                  <a:pt x="7980" y="7867"/>
                </a:moveTo>
                <a:cubicBezTo>
                  <a:pt x="8051" y="7867"/>
                  <a:pt x="8125" y="7884"/>
                  <a:pt x="8211" y="7923"/>
                </a:cubicBezTo>
                <a:cubicBezTo>
                  <a:pt x="8080" y="8014"/>
                  <a:pt x="7973" y="8044"/>
                  <a:pt x="7853" y="8044"/>
                </a:cubicBezTo>
                <a:cubicBezTo>
                  <a:pt x="7769" y="8044"/>
                  <a:pt x="7679" y="8030"/>
                  <a:pt x="7571" y="8011"/>
                </a:cubicBezTo>
                <a:cubicBezTo>
                  <a:pt x="7728" y="7926"/>
                  <a:pt x="7848" y="7867"/>
                  <a:pt x="7980" y="7867"/>
                </a:cubicBezTo>
                <a:close/>
                <a:moveTo>
                  <a:pt x="30280" y="8188"/>
                </a:moveTo>
                <a:lnTo>
                  <a:pt x="30302" y="8210"/>
                </a:lnTo>
                <a:lnTo>
                  <a:pt x="30258" y="8232"/>
                </a:lnTo>
                <a:lnTo>
                  <a:pt x="30280" y="8188"/>
                </a:lnTo>
                <a:close/>
                <a:moveTo>
                  <a:pt x="36504" y="8154"/>
                </a:moveTo>
                <a:cubicBezTo>
                  <a:pt x="36639" y="8154"/>
                  <a:pt x="36723" y="8238"/>
                  <a:pt x="36857" y="8431"/>
                </a:cubicBezTo>
                <a:cubicBezTo>
                  <a:pt x="36923" y="8541"/>
                  <a:pt x="37011" y="8629"/>
                  <a:pt x="37077" y="8740"/>
                </a:cubicBezTo>
                <a:cubicBezTo>
                  <a:pt x="37166" y="8894"/>
                  <a:pt x="37144" y="9049"/>
                  <a:pt x="37055" y="9181"/>
                </a:cubicBezTo>
                <a:cubicBezTo>
                  <a:pt x="36993" y="9275"/>
                  <a:pt x="36919" y="9302"/>
                  <a:pt x="36826" y="9302"/>
                </a:cubicBezTo>
                <a:cubicBezTo>
                  <a:pt x="36788" y="9302"/>
                  <a:pt x="36747" y="9298"/>
                  <a:pt x="36702" y="9291"/>
                </a:cubicBezTo>
                <a:cubicBezTo>
                  <a:pt x="36526" y="9247"/>
                  <a:pt x="36327" y="9247"/>
                  <a:pt x="36062" y="9225"/>
                </a:cubicBezTo>
                <a:cubicBezTo>
                  <a:pt x="35908" y="8983"/>
                  <a:pt x="35819" y="8740"/>
                  <a:pt x="35864" y="8409"/>
                </a:cubicBezTo>
                <a:cubicBezTo>
                  <a:pt x="35996" y="8343"/>
                  <a:pt x="36128" y="8254"/>
                  <a:pt x="36261" y="8210"/>
                </a:cubicBezTo>
                <a:cubicBezTo>
                  <a:pt x="36362" y="8174"/>
                  <a:pt x="36439" y="8154"/>
                  <a:pt x="36504" y="8154"/>
                </a:cubicBezTo>
                <a:close/>
                <a:moveTo>
                  <a:pt x="39637" y="0"/>
                </a:moveTo>
                <a:cubicBezTo>
                  <a:pt x="39461" y="89"/>
                  <a:pt x="39306" y="177"/>
                  <a:pt x="39152" y="243"/>
                </a:cubicBezTo>
                <a:cubicBezTo>
                  <a:pt x="39053" y="293"/>
                  <a:pt x="38954" y="321"/>
                  <a:pt x="38858" y="321"/>
                </a:cubicBezTo>
                <a:cubicBezTo>
                  <a:pt x="38784" y="321"/>
                  <a:pt x="38712" y="304"/>
                  <a:pt x="38644" y="265"/>
                </a:cubicBezTo>
                <a:cubicBezTo>
                  <a:pt x="38504" y="185"/>
                  <a:pt x="38369" y="159"/>
                  <a:pt x="38234" y="159"/>
                </a:cubicBezTo>
                <a:cubicBezTo>
                  <a:pt x="38071" y="159"/>
                  <a:pt x="37908" y="197"/>
                  <a:pt x="37739" y="221"/>
                </a:cubicBezTo>
                <a:cubicBezTo>
                  <a:pt x="37519" y="265"/>
                  <a:pt x="37298" y="243"/>
                  <a:pt x="37077" y="265"/>
                </a:cubicBezTo>
                <a:cubicBezTo>
                  <a:pt x="36459" y="265"/>
                  <a:pt x="35841" y="287"/>
                  <a:pt x="35224" y="287"/>
                </a:cubicBezTo>
                <a:cubicBezTo>
                  <a:pt x="35160" y="296"/>
                  <a:pt x="35096" y="302"/>
                  <a:pt x="35033" y="302"/>
                </a:cubicBezTo>
                <a:cubicBezTo>
                  <a:pt x="34945" y="302"/>
                  <a:pt x="34860" y="291"/>
                  <a:pt x="34782" y="265"/>
                </a:cubicBezTo>
                <a:cubicBezTo>
                  <a:pt x="34396" y="133"/>
                  <a:pt x="34015" y="94"/>
                  <a:pt x="33635" y="94"/>
                </a:cubicBezTo>
                <a:cubicBezTo>
                  <a:pt x="33254" y="94"/>
                  <a:pt x="32873" y="133"/>
                  <a:pt x="32487" y="155"/>
                </a:cubicBezTo>
                <a:cubicBezTo>
                  <a:pt x="31715" y="221"/>
                  <a:pt x="30942" y="265"/>
                  <a:pt x="30170" y="309"/>
                </a:cubicBezTo>
                <a:cubicBezTo>
                  <a:pt x="30152" y="314"/>
                  <a:pt x="30134" y="315"/>
                  <a:pt x="30117" y="315"/>
                </a:cubicBezTo>
                <a:cubicBezTo>
                  <a:pt x="30046" y="315"/>
                  <a:pt x="29975" y="287"/>
                  <a:pt x="29905" y="287"/>
                </a:cubicBezTo>
                <a:cubicBezTo>
                  <a:pt x="29684" y="265"/>
                  <a:pt x="29463" y="265"/>
                  <a:pt x="29243" y="243"/>
                </a:cubicBezTo>
                <a:cubicBezTo>
                  <a:pt x="28912" y="221"/>
                  <a:pt x="28559" y="177"/>
                  <a:pt x="28205" y="155"/>
                </a:cubicBezTo>
                <a:cubicBezTo>
                  <a:pt x="28110" y="147"/>
                  <a:pt x="28014" y="145"/>
                  <a:pt x="27919" y="145"/>
                </a:cubicBezTo>
                <a:cubicBezTo>
                  <a:pt x="27727" y="145"/>
                  <a:pt x="27536" y="155"/>
                  <a:pt x="27345" y="155"/>
                </a:cubicBezTo>
                <a:cubicBezTo>
                  <a:pt x="26992" y="177"/>
                  <a:pt x="26639" y="221"/>
                  <a:pt x="26285" y="243"/>
                </a:cubicBezTo>
                <a:cubicBezTo>
                  <a:pt x="25844" y="265"/>
                  <a:pt x="25425" y="309"/>
                  <a:pt x="24983" y="331"/>
                </a:cubicBezTo>
                <a:cubicBezTo>
                  <a:pt x="24843" y="347"/>
                  <a:pt x="24702" y="362"/>
                  <a:pt x="24562" y="362"/>
                </a:cubicBezTo>
                <a:cubicBezTo>
                  <a:pt x="24504" y="362"/>
                  <a:pt x="24446" y="360"/>
                  <a:pt x="24387" y="353"/>
                </a:cubicBezTo>
                <a:cubicBezTo>
                  <a:pt x="24278" y="340"/>
                  <a:pt x="24168" y="334"/>
                  <a:pt x="24059" y="334"/>
                </a:cubicBezTo>
                <a:cubicBezTo>
                  <a:pt x="23815" y="334"/>
                  <a:pt x="23572" y="360"/>
                  <a:pt x="23328" y="375"/>
                </a:cubicBezTo>
                <a:cubicBezTo>
                  <a:pt x="22754" y="460"/>
                  <a:pt x="22167" y="596"/>
                  <a:pt x="21577" y="596"/>
                </a:cubicBezTo>
                <a:cubicBezTo>
                  <a:pt x="21396" y="596"/>
                  <a:pt x="21214" y="583"/>
                  <a:pt x="21033" y="552"/>
                </a:cubicBezTo>
                <a:cubicBezTo>
                  <a:pt x="21017" y="549"/>
                  <a:pt x="21000" y="547"/>
                  <a:pt x="20983" y="547"/>
                </a:cubicBezTo>
                <a:cubicBezTo>
                  <a:pt x="20879" y="547"/>
                  <a:pt x="20749" y="596"/>
                  <a:pt x="20636" y="596"/>
                </a:cubicBezTo>
                <a:cubicBezTo>
                  <a:pt x="20437" y="640"/>
                  <a:pt x="20260" y="640"/>
                  <a:pt x="20062" y="684"/>
                </a:cubicBezTo>
                <a:cubicBezTo>
                  <a:pt x="19479" y="763"/>
                  <a:pt x="18895" y="774"/>
                  <a:pt x="18312" y="774"/>
                </a:cubicBezTo>
                <a:cubicBezTo>
                  <a:pt x="18079" y="774"/>
                  <a:pt x="17845" y="773"/>
                  <a:pt x="17612" y="773"/>
                </a:cubicBezTo>
                <a:cubicBezTo>
                  <a:pt x="17259" y="773"/>
                  <a:pt x="16906" y="773"/>
                  <a:pt x="16597" y="971"/>
                </a:cubicBezTo>
                <a:cubicBezTo>
                  <a:pt x="16531" y="905"/>
                  <a:pt x="16487" y="861"/>
                  <a:pt x="16420" y="817"/>
                </a:cubicBezTo>
                <a:cubicBezTo>
                  <a:pt x="16302" y="720"/>
                  <a:pt x="16236" y="670"/>
                  <a:pt x="16177" y="670"/>
                </a:cubicBezTo>
                <a:cubicBezTo>
                  <a:pt x="16114" y="670"/>
                  <a:pt x="16059" y="726"/>
                  <a:pt x="15957" y="839"/>
                </a:cubicBezTo>
                <a:cubicBezTo>
                  <a:pt x="15802" y="993"/>
                  <a:pt x="15670" y="1037"/>
                  <a:pt x="15471" y="1037"/>
                </a:cubicBezTo>
                <a:cubicBezTo>
                  <a:pt x="15251" y="1015"/>
                  <a:pt x="15008" y="971"/>
                  <a:pt x="14765" y="971"/>
                </a:cubicBezTo>
                <a:cubicBezTo>
                  <a:pt x="14625" y="976"/>
                  <a:pt x="14513" y="979"/>
                  <a:pt x="14420" y="979"/>
                </a:cubicBezTo>
                <a:cubicBezTo>
                  <a:pt x="14060" y="979"/>
                  <a:pt x="13977" y="925"/>
                  <a:pt x="13573" y="662"/>
                </a:cubicBezTo>
                <a:cubicBezTo>
                  <a:pt x="13485" y="773"/>
                  <a:pt x="13419" y="883"/>
                  <a:pt x="13331" y="971"/>
                </a:cubicBezTo>
                <a:cubicBezTo>
                  <a:pt x="13293" y="1009"/>
                  <a:pt x="13222" y="1064"/>
                  <a:pt x="13189" y="1064"/>
                </a:cubicBezTo>
                <a:cubicBezTo>
                  <a:pt x="13183" y="1064"/>
                  <a:pt x="13179" y="1063"/>
                  <a:pt x="13176" y="1060"/>
                </a:cubicBezTo>
                <a:cubicBezTo>
                  <a:pt x="13131" y="1037"/>
                  <a:pt x="13085" y="1028"/>
                  <a:pt x="13040" y="1028"/>
                </a:cubicBezTo>
                <a:cubicBezTo>
                  <a:pt x="12895" y="1028"/>
                  <a:pt x="12752" y="1116"/>
                  <a:pt x="12618" y="1116"/>
                </a:cubicBezTo>
                <a:cubicBezTo>
                  <a:pt x="12590" y="1116"/>
                  <a:pt x="12563" y="1113"/>
                  <a:pt x="12536" y="1104"/>
                </a:cubicBezTo>
                <a:cubicBezTo>
                  <a:pt x="12355" y="1026"/>
                  <a:pt x="12171" y="1006"/>
                  <a:pt x="11985" y="1006"/>
                </a:cubicBezTo>
                <a:cubicBezTo>
                  <a:pt x="11778" y="1006"/>
                  <a:pt x="11568" y="1031"/>
                  <a:pt x="11357" y="1031"/>
                </a:cubicBezTo>
                <a:cubicBezTo>
                  <a:pt x="11272" y="1031"/>
                  <a:pt x="11187" y="1027"/>
                  <a:pt x="11102" y="1015"/>
                </a:cubicBezTo>
                <a:cubicBezTo>
                  <a:pt x="11080" y="1015"/>
                  <a:pt x="11057" y="1082"/>
                  <a:pt x="11035" y="1126"/>
                </a:cubicBezTo>
                <a:cubicBezTo>
                  <a:pt x="11146" y="1214"/>
                  <a:pt x="11256" y="1302"/>
                  <a:pt x="11366" y="1413"/>
                </a:cubicBezTo>
                <a:cubicBezTo>
                  <a:pt x="11262" y="1622"/>
                  <a:pt x="11129" y="1749"/>
                  <a:pt x="10936" y="1749"/>
                </a:cubicBezTo>
                <a:cubicBezTo>
                  <a:pt x="10886" y="1749"/>
                  <a:pt x="10830" y="1740"/>
                  <a:pt x="10771" y="1722"/>
                </a:cubicBezTo>
                <a:cubicBezTo>
                  <a:pt x="10506" y="1655"/>
                  <a:pt x="10241" y="1611"/>
                  <a:pt x="9998" y="1545"/>
                </a:cubicBezTo>
                <a:cubicBezTo>
                  <a:pt x="9844" y="1523"/>
                  <a:pt x="9733" y="1479"/>
                  <a:pt x="9689" y="1324"/>
                </a:cubicBezTo>
                <a:cubicBezTo>
                  <a:pt x="9623" y="1082"/>
                  <a:pt x="9446" y="1037"/>
                  <a:pt x="9226" y="1037"/>
                </a:cubicBezTo>
                <a:cubicBezTo>
                  <a:pt x="8740" y="1037"/>
                  <a:pt x="8255" y="1015"/>
                  <a:pt x="7769" y="1015"/>
                </a:cubicBezTo>
                <a:cubicBezTo>
                  <a:pt x="7747" y="1015"/>
                  <a:pt x="7703" y="1060"/>
                  <a:pt x="7681" y="1082"/>
                </a:cubicBezTo>
                <a:cubicBezTo>
                  <a:pt x="7659" y="1236"/>
                  <a:pt x="7637" y="1369"/>
                  <a:pt x="7615" y="1523"/>
                </a:cubicBezTo>
                <a:cubicBezTo>
                  <a:pt x="7582" y="1527"/>
                  <a:pt x="7553" y="1528"/>
                  <a:pt x="7525" y="1528"/>
                </a:cubicBezTo>
                <a:cubicBezTo>
                  <a:pt x="7381" y="1528"/>
                  <a:pt x="7295" y="1479"/>
                  <a:pt x="7239" y="1369"/>
                </a:cubicBezTo>
                <a:cubicBezTo>
                  <a:pt x="7173" y="1258"/>
                  <a:pt x="7107" y="1170"/>
                  <a:pt x="6997" y="1015"/>
                </a:cubicBezTo>
                <a:cubicBezTo>
                  <a:pt x="6831" y="1159"/>
                  <a:pt x="6666" y="1225"/>
                  <a:pt x="6503" y="1225"/>
                </a:cubicBezTo>
                <a:cubicBezTo>
                  <a:pt x="6340" y="1225"/>
                  <a:pt x="6180" y="1159"/>
                  <a:pt x="6026" y="1037"/>
                </a:cubicBezTo>
                <a:cubicBezTo>
                  <a:pt x="5959" y="993"/>
                  <a:pt x="5893" y="993"/>
                  <a:pt x="5827" y="993"/>
                </a:cubicBezTo>
                <a:cubicBezTo>
                  <a:pt x="5665" y="985"/>
                  <a:pt x="5502" y="970"/>
                  <a:pt x="5343" y="970"/>
                </a:cubicBezTo>
                <a:cubicBezTo>
                  <a:pt x="5090" y="970"/>
                  <a:pt x="4843" y="1008"/>
                  <a:pt x="4613" y="1170"/>
                </a:cubicBezTo>
                <a:cubicBezTo>
                  <a:pt x="4490" y="1242"/>
                  <a:pt x="4362" y="1275"/>
                  <a:pt x="4234" y="1275"/>
                </a:cubicBezTo>
                <a:cubicBezTo>
                  <a:pt x="4087" y="1275"/>
                  <a:pt x="3938" y="1231"/>
                  <a:pt x="3797" y="1148"/>
                </a:cubicBezTo>
                <a:cubicBezTo>
                  <a:pt x="3708" y="1104"/>
                  <a:pt x="3620" y="1082"/>
                  <a:pt x="3554" y="1037"/>
                </a:cubicBezTo>
                <a:cubicBezTo>
                  <a:pt x="3365" y="1472"/>
                  <a:pt x="3306" y="1551"/>
                  <a:pt x="3016" y="1551"/>
                </a:cubicBezTo>
                <a:cubicBezTo>
                  <a:pt x="2967" y="1551"/>
                  <a:pt x="2912" y="1548"/>
                  <a:pt x="2848" y="1545"/>
                </a:cubicBezTo>
                <a:cubicBezTo>
                  <a:pt x="2517" y="1523"/>
                  <a:pt x="2186" y="1523"/>
                  <a:pt x="1855" y="1501"/>
                </a:cubicBezTo>
                <a:cubicBezTo>
                  <a:pt x="1788" y="1413"/>
                  <a:pt x="1766" y="1302"/>
                  <a:pt x="1899" y="1236"/>
                </a:cubicBezTo>
                <a:cubicBezTo>
                  <a:pt x="2031" y="1170"/>
                  <a:pt x="2208" y="1170"/>
                  <a:pt x="2428" y="1104"/>
                </a:cubicBezTo>
                <a:cubicBezTo>
                  <a:pt x="2282" y="973"/>
                  <a:pt x="2135" y="939"/>
                  <a:pt x="1988" y="939"/>
                </a:cubicBezTo>
                <a:cubicBezTo>
                  <a:pt x="1936" y="939"/>
                  <a:pt x="1884" y="943"/>
                  <a:pt x="1832" y="949"/>
                </a:cubicBezTo>
                <a:cubicBezTo>
                  <a:pt x="1656" y="971"/>
                  <a:pt x="1479" y="1015"/>
                  <a:pt x="1303" y="1060"/>
                </a:cubicBezTo>
                <a:cubicBezTo>
                  <a:pt x="1207" y="1074"/>
                  <a:pt x="1114" y="1084"/>
                  <a:pt x="1022" y="1084"/>
                </a:cubicBezTo>
                <a:cubicBezTo>
                  <a:pt x="839" y="1084"/>
                  <a:pt x="663" y="1045"/>
                  <a:pt x="486" y="927"/>
                </a:cubicBezTo>
                <a:cubicBezTo>
                  <a:pt x="480" y="921"/>
                  <a:pt x="471" y="918"/>
                  <a:pt x="461" y="918"/>
                </a:cubicBezTo>
                <a:cubicBezTo>
                  <a:pt x="436" y="918"/>
                  <a:pt x="401" y="934"/>
                  <a:pt x="354" y="949"/>
                </a:cubicBezTo>
                <a:cubicBezTo>
                  <a:pt x="266" y="1302"/>
                  <a:pt x="707" y="1302"/>
                  <a:pt x="773" y="1567"/>
                </a:cubicBezTo>
                <a:cubicBezTo>
                  <a:pt x="751" y="1722"/>
                  <a:pt x="663" y="1898"/>
                  <a:pt x="685" y="2053"/>
                </a:cubicBezTo>
                <a:cubicBezTo>
                  <a:pt x="729" y="2229"/>
                  <a:pt x="839" y="2406"/>
                  <a:pt x="928" y="2560"/>
                </a:cubicBezTo>
                <a:cubicBezTo>
                  <a:pt x="133" y="3377"/>
                  <a:pt x="133" y="3377"/>
                  <a:pt x="45" y="4304"/>
                </a:cubicBezTo>
                <a:cubicBezTo>
                  <a:pt x="354" y="4657"/>
                  <a:pt x="641" y="5010"/>
                  <a:pt x="928" y="5385"/>
                </a:cubicBezTo>
                <a:cubicBezTo>
                  <a:pt x="950" y="5429"/>
                  <a:pt x="972" y="5496"/>
                  <a:pt x="994" y="5562"/>
                </a:cubicBezTo>
                <a:cubicBezTo>
                  <a:pt x="994" y="5672"/>
                  <a:pt x="994" y="5782"/>
                  <a:pt x="883" y="5849"/>
                </a:cubicBezTo>
                <a:cubicBezTo>
                  <a:pt x="848" y="5870"/>
                  <a:pt x="815" y="5880"/>
                  <a:pt x="783" y="5880"/>
                </a:cubicBezTo>
                <a:cubicBezTo>
                  <a:pt x="717" y="5880"/>
                  <a:pt x="657" y="5835"/>
                  <a:pt x="597" y="5760"/>
                </a:cubicBezTo>
                <a:cubicBezTo>
                  <a:pt x="552" y="5694"/>
                  <a:pt x="486" y="5650"/>
                  <a:pt x="442" y="5606"/>
                </a:cubicBezTo>
                <a:cubicBezTo>
                  <a:pt x="221" y="5694"/>
                  <a:pt x="155" y="5871"/>
                  <a:pt x="111" y="6025"/>
                </a:cubicBezTo>
                <a:cubicBezTo>
                  <a:pt x="23" y="6246"/>
                  <a:pt x="1" y="6445"/>
                  <a:pt x="199" y="6643"/>
                </a:cubicBezTo>
                <a:cubicBezTo>
                  <a:pt x="376" y="6798"/>
                  <a:pt x="398" y="7018"/>
                  <a:pt x="464" y="7239"/>
                </a:cubicBezTo>
                <a:cubicBezTo>
                  <a:pt x="486" y="7371"/>
                  <a:pt x="508" y="7548"/>
                  <a:pt x="552" y="7680"/>
                </a:cubicBezTo>
                <a:cubicBezTo>
                  <a:pt x="622" y="7904"/>
                  <a:pt x="807" y="8021"/>
                  <a:pt x="1018" y="8021"/>
                </a:cubicBezTo>
                <a:cubicBezTo>
                  <a:pt x="1139" y="8021"/>
                  <a:pt x="1270" y="7982"/>
                  <a:pt x="1391" y="7901"/>
                </a:cubicBezTo>
                <a:cubicBezTo>
                  <a:pt x="1325" y="7702"/>
                  <a:pt x="1104" y="7702"/>
                  <a:pt x="972" y="7614"/>
                </a:cubicBezTo>
                <a:cubicBezTo>
                  <a:pt x="839" y="7526"/>
                  <a:pt x="795" y="7394"/>
                  <a:pt x="883" y="7261"/>
                </a:cubicBezTo>
                <a:cubicBezTo>
                  <a:pt x="928" y="7173"/>
                  <a:pt x="1016" y="7107"/>
                  <a:pt x="1082" y="7040"/>
                </a:cubicBezTo>
                <a:cubicBezTo>
                  <a:pt x="1523" y="7327"/>
                  <a:pt x="1921" y="7614"/>
                  <a:pt x="2340" y="7857"/>
                </a:cubicBezTo>
                <a:cubicBezTo>
                  <a:pt x="2584" y="8007"/>
                  <a:pt x="2876" y="8109"/>
                  <a:pt x="3175" y="8109"/>
                </a:cubicBezTo>
                <a:cubicBezTo>
                  <a:pt x="3228" y="8109"/>
                  <a:pt x="3280" y="8106"/>
                  <a:pt x="3333" y="8100"/>
                </a:cubicBezTo>
                <a:cubicBezTo>
                  <a:pt x="3380" y="8095"/>
                  <a:pt x="3426" y="8093"/>
                  <a:pt x="3473" y="8093"/>
                </a:cubicBezTo>
                <a:cubicBezTo>
                  <a:pt x="3601" y="8093"/>
                  <a:pt x="3728" y="8106"/>
                  <a:pt x="3855" y="8106"/>
                </a:cubicBezTo>
                <a:cubicBezTo>
                  <a:pt x="3902" y="8106"/>
                  <a:pt x="3949" y="8104"/>
                  <a:pt x="3995" y="8100"/>
                </a:cubicBezTo>
                <a:cubicBezTo>
                  <a:pt x="4061" y="8100"/>
                  <a:pt x="4106" y="8078"/>
                  <a:pt x="4172" y="8034"/>
                </a:cubicBezTo>
                <a:cubicBezTo>
                  <a:pt x="3973" y="7857"/>
                  <a:pt x="3973" y="7857"/>
                  <a:pt x="2980" y="7747"/>
                </a:cubicBezTo>
                <a:cubicBezTo>
                  <a:pt x="3002" y="7636"/>
                  <a:pt x="3046" y="7548"/>
                  <a:pt x="3046" y="7438"/>
                </a:cubicBezTo>
                <a:cubicBezTo>
                  <a:pt x="3068" y="7349"/>
                  <a:pt x="3024" y="7261"/>
                  <a:pt x="3002" y="7151"/>
                </a:cubicBezTo>
                <a:lnTo>
                  <a:pt x="3002" y="7151"/>
                </a:lnTo>
                <a:cubicBezTo>
                  <a:pt x="3466" y="7173"/>
                  <a:pt x="3466" y="7173"/>
                  <a:pt x="3797" y="7438"/>
                </a:cubicBezTo>
                <a:cubicBezTo>
                  <a:pt x="3995" y="7357"/>
                  <a:pt x="4138" y="7312"/>
                  <a:pt x="4262" y="7312"/>
                </a:cubicBezTo>
                <a:cubicBezTo>
                  <a:pt x="4441" y="7312"/>
                  <a:pt x="4581" y="7405"/>
                  <a:pt x="4790" y="7614"/>
                </a:cubicBezTo>
                <a:cubicBezTo>
                  <a:pt x="4878" y="7702"/>
                  <a:pt x="4944" y="7813"/>
                  <a:pt x="5010" y="7923"/>
                </a:cubicBezTo>
                <a:cubicBezTo>
                  <a:pt x="5121" y="8100"/>
                  <a:pt x="5275" y="8166"/>
                  <a:pt x="5452" y="8188"/>
                </a:cubicBezTo>
                <a:cubicBezTo>
                  <a:pt x="5673" y="8210"/>
                  <a:pt x="5893" y="8232"/>
                  <a:pt x="6114" y="8254"/>
                </a:cubicBezTo>
                <a:cubicBezTo>
                  <a:pt x="6313" y="8276"/>
                  <a:pt x="6533" y="8320"/>
                  <a:pt x="6732" y="8365"/>
                </a:cubicBezTo>
                <a:cubicBezTo>
                  <a:pt x="6776" y="8585"/>
                  <a:pt x="6820" y="8806"/>
                  <a:pt x="6886" y="9027"/>
                </a:cubicBezTo>
                <a:cubicBezTo>
                  <a:pt x="7013" y="9462"/>
                  <a:pt x="7275" y="9674"/>
                  <a:pt x="7671" y="9674"/>
                </a:cubicBezTo>
                <a:cubicBezTo>
                  <a:pt x="7756" y="9674"/>
                  <a:pt x="7848" y="9664"/>
                  <a:pt x="7946" y="9645"/>
                </a:cubicBezTo>
                <a:cubicBezTo>
                  <a:pt x="8012" y="9623"/>
                  <a:pt x="8100" y="9600"/>
                  <a:pt x="8188" y="9556"/>
                </a:cubicBezTo>
                <a:cubicBezTo>
                  <a:pt x="8233" y="9468"/>
                  <a:pt x="8255" y="9358"/>
                  <a:pt x="8321" y="9247"/>
                </a:cubicBezTo>
                <a:cubicBezTo>
                  <a:pt x="8387" y="9093"/>
                  <a:pt x="8520" y="8960"/>
                  <a:pt x="8718" y="8960"/>
                </a:cubicBezTo>
                <a:cubicBezTo>
                  <a:pt x="9137" y="8960"/>
                  <a:pt x="9468" y="8740"/>
                  <a:pt x="9822" y="8563"/>
                </a:cubicBezTo>
                <a:cubicBezTo>
                  <a:pt x="9866" y="8541"/>
                  <a:pt x="9866" y="8497"/>
                  <a:pt x="9910" y="8453"/>
                </a:cubicBezTo>
                <a:cubicBezTo>
                  <a:pt x="9866" y="8343"/>
                  <a:pt x="9822" y="8232"/>
                  <a:pt x="9777" y="8122"/>
                </a:cubicBezTo>
                <a:cubicBezTo>
                  <a:pt x="9994" y="8021"/>
                  <a:pt x="10069" y="7976"/>
                  <a:pt x="10169" y="7976"/>
                </a:cubicBezTo>
                <a:cubicBezTo>
                  <a:pt x="10222" y="7976"/>
                  <a:pt x="10282" y="7989"/>
                  <a:pt x="10373" y="8011"/>
                </a:cubicBezTo>
                <a:cubicBezTo>
                  <a:pt x="10452" y="8031"/>
                  <a:pt x="10527" y="8041"/>
                  <a:pt x="10599" y="8041"/>
                </a:cubicBezTo>
                <a:cubicBezTo>
                  <a:pt x="10851" y="8041"/>
                  <a:pt x="11062" y="7921"/>
                  <a:pt x="11234" y="7680"/>
                </a:cubicBezTo>
                <a:cubicBezTo>
                  <a:pt x="11278" y="7592"/>
                  <a:pt x="11389" y="7548"/>
                  <a:pt x="11499" y="7482"/>
                </a:cubicBezTo>
                <a:cubicBezTo>
                  <a:pt x="11631" y="7614"/>
                  <a:pt x="11720" y="7725"/>
                  <a:pt x="11830" y="7835"/>
                </a:cubicBezTo>
                <a:cubicBezTo>
                  <a:pt x="11874" y="7879"/>
                  <a:pt x="11940" y="7901"/>
                  <a:pt x="11984" y="7923"/>
                </a:cubicBezTo>
                <a:cubicBezTo>
                  <a:pt x="12161" y="7857"/>
                  <a:pt x="12315" y="7769"/>
                  <a:pt x="12470" y="7702"/>
                </a:cubicBezTo>
                <a:cubicBezTo>
                  <a:pt x="12558" y="7769"/>
                  <a:pt x="12647" y="7791"/>
                  <a:pt x="12713" y="7857"/>
                </a:cubicBezTo>
                <a:cubicBezTo>
                  <a:pt x="12911" y="8100"/>
                  <a:pt x="13154" y="8122"/>
                  <a:pt x="13463" y="8122"/>
                </a:cubicBezTo>
                <a:cubicBezTo>
                  <a:pt x="14081" y="8100"/>
                  <a:pt x="14699" y="7945"/>
                  <a:pt x="15295" y="7857"/>
                </a:cubicBezTo>
                <a:cubicBezTo>
                  <a:pt x="15493" y="7835"/>
                  <a:pt x="15692" y="7813"/>
                  <a:pt x="15891" y="7791"/>
                </a:cubicBezTo>
                <a:cubicBezTo>
                  <a:pt x="15939" y="7780"/>
                  <a:pt x="15986" y="7775"/>
                  <a:pt x="16032" y="7775"/>
                </a:cubicBezTo>
                <a:cubicBezTo>
                  <a:pt x="16175" y="7775"/>
                  <a:pt x="16309" y="7828"/>
                  <a:pt x="16442" y="7945"/>
                </a:cubicBezTo>
                <a:cubicBezTo>
                  <a:pt x="16619" y="8144"/>
                  <a:pt x="16884" y="8210"/>
                  <a:pt x="17149" y="8254"/>
                </a:cubicBezTo>
                <a:cubicBezTo>
                  <a:pt x="17201" y="8266"/>
                  <a:pt x="17253" y="8273"/>
                  <a:pt x="17305" y="8273"/>
                </a:cubicBezTo>
                <a:cubicBezTo>
                  <a:pt x="17449" y="8273"/>
                  <a:pt x="17587" y="8218"/>
                  <a:pt x="17700" y="8056"/>
                </a:cubicBezTo>
                <a:cubicBezTo>
                  <a:pt x="17590" y="7989"/>
                  <a:pt x="17502" y="7923"/>
                  <a:pt x="17414" y="7901"/>
                </a:cubicBezTo>
                <a:cubicBezTo>
                  <a:pt x="17237" y="7835"/>
                  <a:pt x="17060" y="7791"/>
                  <a:pt x="16906" y="7747"/>
                </a:cubicBezTo>
                <a:cubicBezTo>
                  <a:pt x="16531" y="7592"/>
                  <a:pt x="16332" y="7305"/>
                  <a:pt x="16332" y="6908"/>
                </a:cubicBezTo>
                <a:cubicBezTo>
                  <a:pt x="16407" y="6833"/>
                  <a:pt x="16482" y="6793"/>
                  <a:pt x="16554" y="6793"/>
                </a:cubicBezTo>
                <a:cubicBezTo>
                  <a:pt x="16608" y="6793"/>
                  <a:pt x="16660" y="6816"/>
                  <a:pt x="16707" y="6864"/>
                </a:cubicBezTo>
                <a:cubicBezTo>
                  <a:pt x="16773" y="6908"/>
                  <a:pt x="16818" y="6996"/>
                  <a:pt x="16862" y="7062"/>
                </a:cubicBezTo>
                <a:cubicBezTo>
                  <a:pt x="16964" y="7199"/>
                  <a:pt x="17093" y="7283"/>
                  <a:pt x="17249" y="7283"/>
                </a:cubicBezTo>
                <a:cubicBezTo>
                  <a:pt x="17294" y="7283"/>
                  <a:pt x="17342" y="7276"/>
                  <a:pt x="17391" y="7261"/>
                </a:cubicBezTo>
                <a:cubicBezTo>
                  <a:pt x="17480" y="7239"/>
                  <a:pt x="17590" y="7239"/>
                  <a:pt x="17700" y="7217"/>
                </a:cubicBezTo>
                <a:cubicBezTo>
                  <a:pt x="17833" y="7394"/>
                  <a:pt x="17921" y="7548"/>
                  <a:pt x="18009" y="7680"/>
                </a:cubicBezTo>
                <a:cubicBezTo>
                  <a:pt x="18120" y="7835"/>
                  <a:pt x="18274" y="7923"/>
                  <a:pt x="18451" y="7945"/>
                </a:cubicBezTo>
                <a:cubicBezTo>
                  <a:pt x="18517" y="7945"/>
                  <a:pt x="18583" y="7923"/>
                  <a:pt x="18627" y="7901"/>
                </a:cubicBezTo>
                <a:cubicBezTo>
                  <a:pt x="18649" y="7769"/>
                  <a:pt x="18694" y="7636"/>
                  <a:pt x="18716" y="7526"/>
                </a:cubicBezTo>
                <a:cubicBezTo>
                  <a:pt x="18970" y="7422"/>
                  <a:pt x="19224" y="7391"/>
                  <a:pt x="19478" y="7391"/>
                </a:cubicBezTo>
                <a:cubicBezTo>
                  <a:pt x="19709" y="7391"/>
                  <a:pt x="19941" y="7417"/>
                  <a:pt x="20172" y="7438"/>
                </a:cubicBezTo>
                <a:cubicBezTo>
                  <a:pt x="20371" y="7460"/>
                  <a:pt x="20614" y="7482"/>
                  <a:pt x="20768" y="7725"/>
                </a:cubicBezTo>
                <a:cubicBezTo>
                  <a:pt x="20658" y="7857"/>
                  <a:pt x="20569" y="7967"/>
                  <a:pt x="20459" y="8100"/>
                </a:cubicBezTo>
                <a:cubicBezTo>
                  <a:pt x="20543" y="8302"/>
                  <a:pt x="20666" y="8388"/>
                  <a:pt x="20808" y="8388"/>
                </a:cubicBezTo>
                <a:cubicBezTo>
                  <a:pt x="20852" y="8388"/>
                  <a:pt x="20898" y="8380"/>
                  <a:pt x="20945" y="8365"/>
                </a:cubicBezTo>
                <a:cubicBezTo>
                  <a:pt x="21254" y="8254"/>
                  <a:pt x="21563" y="8122"/>
                  <a:pt x="21849" y="8011"/>
                </a:cubicBezTo>
                <a:cubicBezTo>
                  <a:pt x="21872" y="7879"/>
                  <a:pt x="21872" y="7769"/>
                  <a:pt x="21872" y="7636"/>
                </a:cubicBezTo>
                <a:cubicBezTo>
                  <a:pt x="22039" y="7623"/>
                  <a:pt x="22215" y="7573"/>
                  <a:pt x="22367" y="7573"/>
                </a:cubicBezTo>
                <a:cubicBezTo>
                  <a:pt x="22475" y="7573"/>
                  <a:pt x="22571" y="7598"/>
                  <a:pt x="22644" y="7680"/>
                </a:cubicBezTo>
                <a:cubicBezTo>
                  <a:pt x="22839" y="7886"/>
                  <a:pt x="23029" y="7965"/>
                  <a:pt x="23221" y="7965"/>
                </a:cubicBezTo>
                <a:cubicBezTo>
                  <a:pt x="23421" y="7965"/>
                  <a:pt x="23622" y="7881"/>
                  <a:pt x="23836" y="7769"/>
                </a:cubicBezTo>
                <a:lnTo>
                  <a:pt x="23968" y="7769"/>
                </a:lnTo>
                <a:cubicBezTo>
                  <a:pt x="24132" y="8145"/>
                  <a:pt x="24441" y="8194"/>
                  <a:pt x="24780" y="8194"/>
                </a:cubicBezTo>
                <a:cubicBezTo>
                  <a:pt x="24897" y="8194"/>
                  <a:pt x="25018" y="8188"/>
                  <a:pt x="25138" y="8188"/>
                </a:cubicBezTo>
                <a:cubicBezTo>
                  <a:pt x="25270" y="8188"/>
                  <a:pt x="25403" y="8166"/>
                  <a:pt x="25535" y="8166"/>
                </a:cubicBezTo>
                <a:cubicBezTo>
                  <a:pt x="25634" y="8166"/>
                  <a:pt x="25734" y="8160"/>
                  <a:pt x="25833" y="8160"/>
                </a:cubicBezTo>
                <a:cubicBezTo>
                  <a:pt x="25932" y="8160"/>
                  <a:pt x="26032" y="8166"/>
                  <a:pt x="26131" y="8188"/>
                </a:cubicBezTo>
                <a:cubicBezTo>
                  <a:pt x="26307" y="8232"/>
                  <a:pt x="26479" y="8254"/>
                  <a:pt x="26650" y="8254"/>
                </a:cubicBezTo>
                <a:cubicBezTo>
                  <a:pt x="26821" y="8254"/>
                  <a:pt x="26992" y="8232"/>
                  <a:pt x="27168" y="8188"/>
                </a:cubicBezTo>
                <a:cubicBezTo>
                  <a:pt x="27313" y="8152"/>
                  <a:pt x="27472" y="8115"/>
                  <a:pt x="27629" y="8115"/>
                </a:cubicBezTo>
                <a:cubicBezTo>
                  <a:pt x="27758" y="8115"/>
                  <a:pt x="27887" y="8140"/>
                  <a:pt x="28007" y="8210"/>
                </a:cubicBezTo>
                <a:cubicBezTo>
                  <a:pt x="28425" y="8449"/>
                  <a:pt x="28862" y="8544"/>
                  <a:pt x="29332" y="8544"/>
                </a:cubicBezTo>
                <a:cubicBezTo>
                  <a:pt x="29383" y="8544"/>
                  <a:pt x="29434" y="8543"/>
                  <a:pt x="29485" y="8541"/>
                </a:cubicBezTo>
                <a:cubicBezTo>
                  <a:pt x="29706" y="8541"/>
                  <a:pt x="29905" y="8629"/>
                  <a:pt x="30081" y="8784"/>
                </a:cubicBezTo>
                <a:cubicBezTo>
                  <a:pt x="30302" y="9005"/>
                  <a:pt x="30611" y="9071"/>
                  <a:pt x="30920" y="9159"/>
                </a:cubicBezTo>
                <a:cubicBezTo>
                  <a:pt x="30973" y="9171"/>
                  <a:pt x="31026" y="9176"/>
                  <a:pt x="31079" y="9176"/>
                </a:cubicBezTo>
                <a:cubicBezTo>
                  <a:pt x="31223" y="9176"/>
                  <a:pt x="31365" y="9135"/>
                  <a:pt x="31494" y="9071"/>
                </a:cubicBezTo>
                <a:cubicBezTo>
                  <a:pt x="31648" y="8983"/>
                  <a:pt x="31648" y="8828"/>
                  <a:pt x="31670" y="8674"/>
                </a:cubicBezTo>
                <a:cubicBezTo>
                  <a:pt x="31692" y="8453"/>
                  <a:pt x="31869" y="8343"/>
                  <a:pt x="32068" y="8276"/>
                </a:cubicBezTo>
                <a:cubicBezTo>
                  <a:pt x="32130" y="8245"/>
                  <a:pt x="32190" y="8230"/>
                  <a:pt x="32248" y="8230"/>
                </a:cubicBezTo>
                <a:cubicBezTo>
                  <a:pt x="32354" y="8230"/>
                  <a:pt x="32453" y="8279"/>
                  <a:pt x="32553" y="8365"/>
                </a:cubicBezTo>
                <a:cubicBezTo>
                  <a:pt x="32597" y="8409"/>
                  <a:pt x="32663" y="8431"/>
                  <a:pt x="32708" y="8453"/>
                </a:cubicBezTo>
                <a:cubicBezTo>
                  <a:pt x="32818" y="8409"/>
                  <a:pt x="32906" y="8343"/>
                  <a:pt x="33017" y="8298"/>
                </a:cubicBezTo>
                <a:cubicBezTo>
                  <a:pt x="33050" y="8279"/>
                  <a:pt x="33085" y="8270"/>
                  <a:pt x="33119" y="8270"/>
                </a:cubicBezTo>
                <a:cubicBezTo>
                  <a:pt x="33238" y="8270"/>
                  <a:pt x="33338" y="8381"/>
                  <a:pt x="33304" y="8519"/>
                </a:cubicBezTo>
                <a:cubicBezTo>
                  <a:pt x="33259" y="8651"/>
                  <a:pt x="33193" y="8784"/>
                  <a:pt x="33149" y="8938"/>
                </a:cubicBezTo>
                <a:cubicBezTo>
                  <a:pt x="33286" y="9035"/>
                  <a:pt x="33415" y="9088"/>
                  <a:pt x="33546" y="9088"/>
                </a:cubicBezTo>
                <a:cubicBezTo>
                  <a:pt x="33626" y="9088"/>
                  <a:pt x="33706" y="9068"/>
                  <a:pt x="33789" y="9027"/>
                </a:cubicBezTo>
                <a:cubicBezTo>
                  <a:pt x="33966" y="8960"/>
                  <a:pt x="33921" y="8762"/>
                  <a:pt x="33988" y="8629"/>
                </a:cubicBezTo>
                <a:cubicBezTo>
                  <a:pt x="33988" y="8585"/>
                  <a:pt x="34032" y="8563"/>
                  <a:pt x="34076" y="8519"/>
                </a:cubicBezTo>
                <a:cubicBezTo>
                  <a:pt x="34120" y="8519"/>
                  <a:pt x="34184" y="8509"/>
                  <a:pt x="34241" y="8509"/>
                </a:cubicBezTo>
                <a:cubicBezTo>
                  <a:pt x="34270" y="8509"/>
                  <a:pt x="34297" y="8512"/>
                  <a:pt x="34319" y="8519"/>
                </a:cubicBezTo>
                <a:cubicBezTo>
                  <a:pt x="34782" y="8696"/>
                  <a:pt x="35268" y="8850"/>
                  <a:pt x="35577" y="9314"/>
                </a:cubicBezTo>
                <a:cubicBezTo>
                  <a:pt x="35841" y="9689"/>
                  <a:pt x="36261" y="9821"/>
                  <a:pt x="36680" y="9821"/>
                </a:cubicBezTo>
                <a:cubicBezTo>
                  <a:pt x="36715" y="9823"/>
                  <a:pt x="36750" y="9824"/>
                  <a:pt x="36785" y="9824"/>
                </a:cubicBezTo>
                <a:cubicBezTo>
                  <a:pt x="37188" y="9824"/>
                  <a:pt x="37565" y="9701"/>
                  <a:pt x="37850" y="9336"/>
                </a:cubicBezTo>
                <a:cubicBezTo>
                  <a:pt x="38071" y="9005"/>
                  <a:pt x="38093" y="9027"/>
                  <a:pt x="37894" y="8651"/>
                </a:cubicBezTo>
                <a:cubicBezTo>
                  <a:pt x="37872" y="8629"/>
                  <a:pt x="37916" y="8585"/>
                  <a:pt x="37916" y="8519"/>
                </a:cubicBezTo>
                <a:cubicBezTo>
                  <a:pt x="38137" y="8431"/>
                  <a:pt x="38357" y="8409"/>
                  <a:pt x="38556" y="8210"/>
                </a:cubicBezTo>
                <a:cubicBezTo>
                  <a:pt x="38692" y="8062"/>
                  <a:pt x="38814" y="7990"/>
                  <a:pt x="38949" y="7990"/>
                </a:cubicBezTo>
                <a:cubicBezTo>
                  <a:pt x="39056" y="7990"/>
                  <a:pt x="39170" y="8034"/>
                  <a:pt x="39306" y="8122"/>
                </a:cubicBezTo>
                <a:cubicBezTo>
                  <a:pt x="39571" y="8276"/>
                  <a:pt x="39814" y="8475"/>
                  <a:pt x="40057" y="8651"/>
                </a:cubicBezTo>
                <a:cubicBezTo>
                  <a:pt x="40145" y="8710"/>
                  <a:pt x="40233" y="8779"/>
                  <a:pt x="40341" y="8779"/>
                </a:cubicBezTo>
                <a:cubicBezTo>
                  <a:pt x="40395" y="8779"/>
                  <a:pt x="40454" y="8762"/>
                  <a:pt x="40520" y="8718"/>
                </a:cubicBezTo>
                <a:lnTo>
                  <a:pt x="40520" y="8188"/>
                </a:lnTo>
                <a:cubicBezTo>
                  <a:pt x="40642" y="8111"/>
                  <a:pt x="40757" y="8072"/>
                  <a:pt x="40873" y="8072"/>
                </a:cubicBezTo>
                <a:cubicBezTo>
                  <a:pt x="40989" y="8072"/>
                  <a:pt x="41105" y="8111"/>
                  <a:pt x="41226" y="8188"/>
                </a:cubicBezTo>
                <a:cubicBezTo>
                  <a:pt x="41315" y="8254"/>
                  <a:pt x="41403" y="8298"/>
                  <a:pt x="41469" y="8320"/>
                </a:cubicBezTo>
                <a:cubicBezTo>
                  <a:pt x="41712" y="8188"/>
                  <a:pt x="41800" y="8056"/>
                  <a:pt x="41712" y="7813"/>
                </a:cubicBezTo>
                <a:cubicBezTo>
                  <a:pt x="41668" y="7725"/>
                  <a:pt x="41668" y="7614"/>
                  <a:pt x="41646" y="7504"/>
                </a:cubicBezTo>
                <a:cubicBezTo>
                  <a:pt x="41756" y="7438"/>
                  <a:pt x="41866" y="7394"/>
                  <a:pt x="41955" y="7349"/>
                </a:cubicBezTo>
                <a:cubicBezTo>
                  <a:pt x="42087" y="7283"/>
                  <a:pt x="42153" y="7173"/>
                  <a:pt x="42131" y="7018"/>
                </a:cubicBezTo>
                <a:cubicBezTo>
                  <a:pt x="42109" y="6864"/>
                  <a:pt x="41999" y="6798"/>
                  <a:pt x="41866" y="6798"/>
                </a:cubicBezTo>
                <a:cubicBezTo>
                  <a:pt x="41624" y="6798"/>
                  <a:pt x="41447" y="6665"/>
                  <a:pt x="41271" y="6511"/>
                </a:cubicBezTo>
                <a:cubicBezTo>
                  <a:pt x="41072" y="6312"/>
                  <a:pt x="41050" y="6025"/>
                  <a:pt x="41226" y="5805"/>
                </a:cubicBezTo>
                <a:cubicBezTo>
                  <a:pt x="41343" y="5644"/>
                  <a:pt x="41498" y="5561"/>
                  <a:pt x="41666" y="5561"/>
                </a:cubicBezTo>
                <a:cubicBezTo>
                  <a:pt x="41753" y="5561"/>
                  <a:pt x="41843" y="5583"/>
                  <a:pt x="41933" y="5628"/>
                </a:cubicBezTo>
                <a:cubicBezTo>
                  <a:pt x="42021" y="5672"/>
                  <a:pt x="42087" y="5760"/>
                  <a:pt x="42153" y="5827"/>
                </a:cubicBezTo>
                <a:cubicBezTo>
                  <a:pt x="42418" y="5650"/>
                  <a:pt x="42661" y="5518"/>
                  <a:pt x="42904" y="5363"/>
                </a:cubicBezTo>
                <a:cubicBezTo>
                  <a:pt x="42639" y="5253"/>
                  <a:pt x="42396" y="5164"/>
                  <a:pt x="42175" y="5054"/>
                </a:cubicBezTo>
                <a:cubicBezTo>
                  <a:pt x="42021" y="4966"/>
                  <a:pt x="42021" y="4767"/>
                  <a:pt x="42109" y="4635"/>
                </a:cubicBezTo>
                <a:cubicBezTo>
                  <a:pt x="42153" y="4569"/>
                  <a:pt x="42220" y="4502"/>
                  <a:pt x="42286" y="4458"/>
                </a:cubicBezTo>
                <a:cubicBezTo>
                  <a:pt x="42595" y="4216"/>
                  <a:pt x="42573" y="3862"/>
                  <a:pt x="42551" y="3531"/>
                </a:cubicBezTo>
                <a:cubicBezTo>
                  <a:pt x="42551" y="3465"/>
                  <a:pt x="42440" y="3355"/>
                  <a:pt x="42352" y="3289"/>
                </a:cubicBezTo>
                <a:cubicBezTo>
                  <a:pt x="42247" y="3223"/>
                  <a:pt x="42135" y="3204"/>
                  <a:pt x="42020" y="3204"/>
                </a:cubicBezTo>
                <a:cubicBezTo>
                  <a:pt x="41940" y="3204"/>
                  <a:pt x="41859" y="3213"/>
                  <a:pt x="41778" y="3222"/>
                </a:cubicBezTo>
                <a:cubicBezTo>
                  <a:pt x="41651" y="3248"/>
                  <a:pt x="41523" y="3273"/>
                  <a:pt x="41400" y="3273"/>
                </a:cubicBezTo>
                <a:cubicBezTo>
                  <a:pt x="41310" y="3273"/>
                  <a:pt x="41222" y="3260"/>
                  <a:pt x="41138" y="3222"/>
                </a:cubicBezTo>
                <a:cubicBezTo>
                  <a:pt x="41028" y="3178"/>
                  <a:pt x="40984" y="3024"/>
                  <a:pt x="41050" y="2935"/>
                </a:cubicBezTo>
                <a:cubicBezTo>
                  <a:pt x="41182" y="2759"/>
                  <a:pt x="41337" y="2604"/>
                  <a:pt x="41580" y="2604"/>
                </a:cubicBezTo>
                <a:cubicBezTo>
                  <a:pt x="41822" y="2604"/>
                  <a:pt x="42021" y="2560"/>
                  <a:pt x="42175" y="2362"/>
                </a:cubicBezTo>
                <a:cubicBezTo>
                  <a:pt x="42220" y="2295"/>
                  <a:pt x="42175" y="2141"/>
                  <a:pt x="42087" y="2141"/>
                </a:cubicBezTo>
                <a:cubicBezTo>
                  <a:pt x="42028" y="2141"/>
                  <a:pt x="41969" y="2131"/>
                  <a:pt x="41917" y="2131"/>
                </a:cubicBezTo>
                <a:cubicBezTo>
                  <a:pt x="41891" y="2131"/>
                  <a:pt x="41866" y="2134"/>
                  <a:pt x="41844" y="2141"/>
                </a:cubicBezTo>
                <a:cubicBezTo>
                  <a:pt x="41690" y="2163"/>
                  <a:pt x="41535" y="2229"/>
                  <a:pt x="41381" y="2229"/>
                </a:cubicBezTo>
                <a:cubicBezTo>
                  <a:pt x="41374" y="2232"/>
                  <a:pt x="41366" y="2233"/>
                  <a:pt x="41358" y="2233"/>
                </a:cubicBezTo>
                <a:cubicBezTo>
                  <a:pt x="41292" y="2233"/>
                  <a:pt x="41202" y="2156"/>
                  <a:pt x="41182" y="2097"/>
                </a:cubicBezTo>
                <a:cubicBezTo>
                  <a:pt x="41160" y="2053"/>
                  <a:pt x="41226" y="1920"/>
                  <a:pt x="41293" y="1898"/>
                </a:cubicBezTo>
                <a:cubicBezTo>
                  <a:pt x="41425" y="1810"/>
                  <a:pt x="41602" y="1766"/>
                  <a:pt x="41756" y="1678"/>
                </a:cubicBezTo>
                <a:cubicBezTo>
                  <a:pt x="41778" y="1678"/>
                  <a:pt x="41800" y="1589"/>
                  <a:pt x="41778" y="1567"/>
                </a:cubicBezTo>
                <a:cubicBezTo>
                  <a:pt x="41778" y="1523"/>
                  <a:pt x="41712" y="1479"/>
                  <a:pt x="41690" y="1479"/>
                </a:cubicBezTo>
                <a:cubicBezTo>
                  <a:pt x="41381" y="1567"/>
                  <a:pt x="41050" y="1633"/>
                  <a:pt x="40741" y="1722"/>
                </a:cubicBezTo>
                <a:cubicBezTo>
                  <a:pt x="40675" y="1744"/>
                  <a:pt x="40608" y="1832"/>
                  <a:pt x="40564" y="1920"/>
                </a:cubicBezTo>
                <a:cubicBezTo>
                  <a:pt x="40520" y="2009"/>
                  <a:pt x="40476" y="2097"/>
                  <a:pt x="40432" y="2185"/>
                </a:cubicBezTo>
                <a:cubicBezTo>
                  <a:pt x="40035" y="2273"/>
                  <a:pt x="39682" y="2340"/>
                  <a:pt x="39306" y="2428"/>
                </a:cubicBezTo>
                <a:cubicBezTo>
                  <a:pt x="39261" y="2439"/>
                  <a:pt x="39215" y="2445"/>
                  <a:pt x="39170" y="2445"/>
                </a:cubicBezTo>
                <a:cubicBezTo>
                  <a:pt x="39040" y="2445"/>
                  <a:pt x="38913" y="2399"/>
                  <a:pt x="38799" y="2318"/>
                </a:cubicBezTo>
                <a:cubicBezTo>
                  <a:pt x="38711" y="2251"/>
                  <a:pt x="38622" y="2185"/>
                  <a:pt x="38534" y="2141"/>
                </a:cubicBezTo>
                <a:cubicBezTo>
                  <a:pt x="38322" y="2000"/>
                  <a:pt x="38110" y="1901"/>
                  <a:pt x="37853" y="1901"/>
                </a:cubicBezTo>
                <a:cubicBezTo>
                  <a:pt x="37789" y="1901"/>
                  <a:pt x="37722" y="1907"/>
                  <a:pt x="37651" y="1920"/>
                </a:cubicBezTo>
                <a:cubicBezTo>
                  <a:pt x="37609" y="1931"/>
                  <a:pt x="37565" y="1935"/>
                  <a:pt x="37520" y="1935"/>
                </a:cubicBezTo>
                <a:cubicBezTo>
                  <a:pt x="37379" y="1935"/>
                  <a:pt x="37228" y="1893"/>
                  <a:pt x="37077" y="1876"/>
                </a:cubicBezTo>
                <a:cubicBezTo>
                  <a:pt x="36846" y="1855"/>
                  <a:pt x="36615" y="1829"/>
                  <a:pt x="36386" y="1829"/>
                </a:cubicBezTo>
                <a:cubicBezTo>
                  <a:pt x="36134" y="1829"/>
                  <a:pt x="35885" y="1860"/>
                  <a:pt x="35643" y="1964"/>
                </a:cubicBezTo>
                <a:cubicBezTo>
                  <a:pt x="35466" y="2031"/>
                  <a:pt x="35295" y="2058"/>
                  <a:pt x="35124" y="2058"/>
                </a:cubicBezTo>
                <a:cubicBezTo>
                  <a:pt x="34953" y="2058"/>
                  <a:pt x="34782" y="2031"/>
                  <a:pt x="34606" y="1986"/>
                </a:cubicBezTo>
                <a:cubicBezTo>
                  <a:pt x="34319" y="1942"/>
                  <a:pt x="34098" y="1854"/>
                  <a:pt x="33966" y="1567"/>
                </a:cubicBezTo>
                <a:cubicBezTo>
                  <a:pt x="33877" y="1369"/>
                  <a:pt x="33723" y="1214"/>
                  <a:pt x="33436" y="1148"/>
                </a:cubicBezTo>
                <a:cubicBezTo>
                  <a:pt x="33181" y="1275"/>
                  <a:pt x="32946" y="1546"/>
                  <a:pt x="32614" y="1546"/>
                </a:cubicBezTo>
                <a:cubicBezTo>
                  <a:pt x="32601" y="1546"/>
                  <a:pt x="32588" y="1546"/>
                  <a:pt x="32575" y="1545"/>
                </a:cubicBezTo>
                <a:cubicBezTo>
                  <a:pt x="32318" y="1545"/>
                  <a:pt x="32091" y="1775"/>
                  <a:pt x="31818" y="1775"/>
                </a:cubicBezTo>
                <a:cubicBezTo>
                  <a:pt x="31764" y="1775"/>
                  <a:pt x="31707" y="1766"/>
                  <a:pt x="31648" y="1744"/>
                </a:cubicBezTo>
                <a:cubicBezTo>
                  <a:pt x="32023" y="971"/>
                  <a:pt x="32730" y="773"/>
                  <a:pt x="33436" y="596"/>
                </a:cubicBezTo>
                <a:cubicBezTo>
                  <a:pt x="33449" y="592"/>
                  <a:pt x="33461" y="590"/>
                  <a:pt x="33474" y="590"/>
                </a:cubicBezTo>
                <a:cubicBezTo>
                  <a:pt x="33527" y="590"/>
                  <a:pt x="33577" y="622"/>
                  <a:pt x="33612" y="640"/>
                </a:cubicBezTo>
                <a:cubicBezTo>
                  <a:pt x="33745" y="684"/>
                  <a:pt x="33855" y="751"/>
                  <a:pt x="33988" y="817"/>
                </a:cubicBezTo>
                <a:cubicBezTo>
                  <a:pt x="34169" y="713"/>
                  <a:pt x="34350" y="671"/>
                  <a:pt x="34540" y="671"/>
                </a:cubicBezTo>
                <a:cubicBezTo>
                  <a:pt x="34674" y="671"/>
                  <a:pt x="34812" y="692"/>
                  <a:pt x="34959" y="729"/>
                </a:cubicBezTo>
                <a:cubicBezTo>
                  <a:pt x="35069" y="773"/>
                  <a:pt x="35201" y="773"/>
                  <a:pt x="35334" y="773"/>
                </a:cubicBezTo>
                <a:cubicBezTo>
                  <a:pt x="35466" y="795"/>
                  <a:pt x="35621" y="773"/>
                  <a:pt x="35731" y="817"/>
                </a:cubicBezTo>
                <a:cubicBezTo>
                  <a:pt x="35864" y="861"/>
                  <a:pt x="35974" y="971"/>
                  <a:pt x="36106" y="1082"/>
                </a:cubicBezTo>
                <a:cubicBezTo>
                  <a:pt x="36306" y="851"/>
                  <a:pt x="36527" y="792"/>
                  <a:pt x="36769" y="792"/>
                </a:cubicBezTo>
                <a:cubicBezTo>
                  <a:pt x="36875" y="792"/>
                  <a:pt x="36985" y="803"/>
                  <a:pt x="37099" y="817"/>
                </a:cubicBezTo>
                <a:cubicBezTo>
                  <a:pt x="37458" y="848"/>
                  <a:pt x="37817" y="879"/>
                  <a:pt x="38168" y="879"/>
                </a:cubicBezTo>
                <a:cubicBezTo>
                  <a:pt x="38314" y="879"/>
                  <a:pt x="38458" y="874"/>
                  <a:pt x="38600" y="861"/>
                </a:cubicBezTo>
                <a:cubicBezTo>
                  <a:pt x="38950" y="813"/>
                  <a:pt x="39300" y="777"/>
                  <a:pt x="39650" y="777"/>
                </a:cubicBezTo>
                <a:cubicBezTo>
                  <a:pt x="39786" y="777"/>
                  <a:pt x="39921" y="782"/>
                  <a:pt x="40057" y="795"/>
                </a:cubicBezTo>
                <a:cubicBezTo>
                  <a:pt x="40564" y="839"/>
                  <a:pt x="41072" y="817"/>
                  <a:pt x="41580" y="839"/>
                </a:cubicBezTo>
                <a:cubicBezTo>
                  <a:pt x="41933" y="839"/>
                  <a:pt x="42264" y="773"/>
                  <a:pt x="42661" y="618"/>
                </a:cubicBezTo>
                <a:cubicBezTo>
                  <a:pt x="42308" y="552"/>
                  <a:pt x="42043" y="486"/>
                  <a:pt x="41778" y="420"/>
                </a:cubicBezTo>
                <a:cubicBezTo>
                  <a:pt x="41621" y="507"/>
                  <a:pt x="41467" y="539"/>
                  <a:pt x="41316" y="539"/>
                </a:cubicBezTo>
                <a:cubicBezTo>
                  <a:pt x="41084" y="539"/>
                  <a:pt x="40857" y="464"/>
                  <a:pt x="40631" y="397"/>
                </a:cubicBezTo>
                <a:cubicBezTo>
                  <a:pt x="40564" y="375"/>
                  <a:pt x="40487" y="370"/>
                  <a:pt x="40407" y="370"/>
                </a:cubicBezTo>
                <a:cubicBezTo>
                  <a:pt x="40327" y="370"/>
                  <a:pt x="40244" y="375"/>
                  <a:pt x="40167" y="375"/>
                </a:cubicBezTo>
                <a:cubicBezTo>
                  <a:pt x="40035" y="375"/>
                  <a:pt x="39924" y="353"/>
                  <a:pt x="39814" y="331"/>
                </a:cubicBezTo>
                <a:cubicBezTo>
                  <a:pt x="39748" y="221"/>
                  <a:pt x="39704" y="111"/>
                  <a:pt x="39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418700" y="4739075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-111775" y="4918275"/>
            <a:ext cx="2071800" cy="432700"/>
          </a:xfrm>
          <a:custGeom>
            <a:avLst/>
            <a:gdLst/>
            <a:ahLst/>
            <a:cxnLst/>
            <a:rect l="l" t="t" r="r" b="b"/>
            <a:pathLst>
              <a:path w="82872" h="17308" extrusionOk="0">
                <a:moveTo>
                  <a:pt x="20084" y="14284"/>
                </a:moveTo>
                <a:cubicBezTo>
                  <a:pt x="20238" y="14328"/>
                  <a:pt x="20349" y="14394"/>
                  <a:pt x="20371" y="14615"/>
                </a:cubicBezTo>
                <a:cubicBezTo>
                  <a:pt x="20326" y="14624"/>
                  <a:pt x="20285" y="14628"/>
                  <a:pt x="20249" y="14628"/>
                </a:cubicBezTo>
                <a:cubicBezTo>
                  <a:pt x="20106" y="14628"/>
                  <a:pt x="20022" y="14561"/>
                  <a:pt x="19951" y="14438"/>
                </a:cubicBezTo>
                <a:cubicBezTo>
                  <a:pt x="19951" y="14416"/>
                  <a:pt x="19951" y="14350"/>
                  <a:pt x="19974" y="14328"/>
                </a:cubicBezTo>
                <a:cubicBezTo>
                  <a:pt x="19996" y="14306"/>
                  <a:pt x="20040" y="14284"/>
                  <a:pt x="20084" y="14284"/>
                </a:cubicBezTo>
                <a:close/>
                <a:moveTo>
                  <a:pt x="18233" y="1"/>
                </a:moveTo>
                <a:cubicBezTo>
                  <a:pt x="18219" y="1"/>
                  <a:pt x="18203" y="2"/>
                  <a:pt x="18186" y="5"/>
                </a:cubicBezTo>
                <a:cubicBezTo>
                  <a:pt x="18098" y="159"/>
                  <a:pt x="18031" y="336"/>
                  <a:pt x="17921" y="491"/>
                </a:cubicBezTo>
                <a:cubicBezTo>
                  <a:pt x="17811" y="667"/>
                  <a:pt x="17656" y="777"/>
                  <a:pt x="17524" y="932"/>
                </a:cubicBezTo>
                <a:cubicBezTo>
                  <a:pt x="17458" y="1020"/>
                  <a:pt x="17414" y="1131"/>
                  <a:pt x="17369" y="1219"/>
                </a:cubicBezTo>
                <a:cubicBezTo>
                  <a:pt x="17211" y="1483"/>
                  <a:pt x="17137" y="1564"/>
                  <a:pt x="16935" y="1564"/>
                </a:cubicBezTo>
                <a:cubicBezTo>
                  <a:pt x="16883" y="1564"/>
                  <a:pt x="16823" y="1559"/>
                  <a:pt x="16751" y="1550"/>
                </a:cubicBezTo>
                <a:cubicBezTo>
                  <a:pt x="16619" y="1528"/>
                  <a:pt x="16487" y="1506"/>
                  <a:pt x="16398" y="1484"/>
                </a:cubicBezTo>
                <a:cubicBezTo>
                  <a:pt x="16200" y="1594"/>
                  <a:pt x="16023" y="1704"/>
                  <a:pt x="15847" y="1793"/>
                </a:cubicBezTo>
                <a:cubicBezTo>
                  <a:pt x="15648" y="1859"/>
                  <a:pt x="15405" y="1881"/>
                  <a:pt x="15207" y="1969"/>
                </a:cubicBezTo>
                <a:cubicBezTo>
                  <a:pt x="15161" y="1984"/>
                  <a:pt x="15116" y="1990"/>
                  <a:pt x="15072" y="1990"/>
                </a:cubicBezTo>
                <a:cubicBezTo>
                  <a:pt x="14925" y="1990"/>
                  <a:pt x="14786" y="1925"/>
                  <a:pt x="14633" y="1925"/>
                </a:cubicBezTo>
                <a:cubicBezTo>
                  <a:pt x="14456" y="1947"/>
                  <a:pt x="14258" y="1947"/>
                  <a:pt x="14103" y="1991"/>
                </a:cubicBezTo>
                <a:cubicBezTo>
                  <a:pt x="13867" y="2070"/>
                  <a:pt x="13641" y="2081"/>
                  <a:pt x="13411" y="2081"/>
                </a:cubicBezTo>
                <a:cubicBezTo>
                  <a:pt x="13319" y="2081"/>
                  <a:pt x="13227" y="2080"/>
                  <a:pt x="13132" y="2080"/>
                </a:cubicBezTo>
                <a:lnTo>
                  <a:pt x="12691" y="2080"/>
                </a:lnTo>
                <a:cubicBezTo>
                  <a:pt x="12293" y="2433"/>
                  <a:pt x="12293" y="2433"/>
                  <a:pt x="11764" y="2565"/>
                </a:cubicBezTo>
                <a:cubicBezTo>
                  <a:pt x="11433" y="2653"/>
                  <a:pt x="11080" y="2742"/>
                  <a:pt x="10749" y="2874"/>
                </a:cubicBezTo>
                <a:cubicBezTo>
                  <a:pt x="10484" y="2984"/>
                  <a:pt x="10417" y="3315"/>
                  <a:pt x="10660" y="3514"/>
                </a:cubicBezTo>
                <a:cubicBezTo>
                  <a:pt x="10815" y="3669"/>
                  <a:pt x="11013" y="3757"/>
                  <a:pt x="11190" y="3889"/>
                </a:cubicBezTo>
                <a:cubicBezTo>
                  <a:pt x="11366" y="4044"/>
                  <a:pt x="11565" y="4110"/>
                  <a:pt x="11808" y="4110"/>
                </a:cubicBezTo>
                <a:cubicBezTo>
                  <a:pt x="12225" y="4110"/>
                  <a:pt x="12654" y="4203"/>
                  <a:pt x="13086" y="4203"/>
                </a:cubicBezTo>
                <a:cubicBezTo>
                  <a:pt x="13248" y="4203"/>
                  <a:pt x="13411" y="4190"/>
                  <a:pt x="13573" y="4154"/>
                </a:cubicBezTo>
                <a:cubicBezTo>
                  <a:pt x="13606" y="4148"/>
                  <a:pt x="13638" y="4145"/>
                  <a:pt x="13670" y="4145"/>
                </a:cubicBezTo>
                <a:cubicBezTo>
                  <a:pt x="13748" y="4145"/>
                  <a:pt x="13826" y="4161"/>
                  <a:pt x="13904" y="4176"/>
                </a:cubicBezTo>
                <a:cubicBezTo>
                  <a:pt x="14261" y="4262"/>
                  <a:pt x="14608" y="4310"/>
                  <a:pt x="14958" y="4310"/>
                </a:cubicBezTo>
                <a:cubicBezTo>
                  <a:pt x="15149" y="4310"/>
                  <a:pt x="15342" y="4296"/>
                  <a:pt x="15538" y="4264"/>
                </a:cubicBezTo>
                <a:cubicBezTo>
                  <a:pt x="15587" y="4258"/>
                  <a:pt x="15636" y="4252"/>
                  <a:pt x="15684" y="4252"/>
                </a:cubicBezTo>
                <a:cubicBezTo>
                  <a:pt x="15810" y="4252"/>
                  <a:pt x="15934" y="4294"/>
                  <a:pt x="16045" y="4485"/>
                </a:cubicBezTo>
                <a:cubicBezTo>
                  <a:pt x="15913" y="4684"/>
                  <a:pt x="15891" y="4971"/>
                  <a:pt x="15560" y="5103"/>
                </a:cubicBezTo>
                <a:cubicBezTo>
                  <a:pt x="15315" y="4915"/>
                  <a:pt x="15070" y="4807"/>
                  <a:pt x="14783" y="4807"/>
                </a:cubicBezTo>
                <a:cubicBezTo>
                  <a:pt x="14734" y="4807"/>
                  <a:pt x="14684" y="4810"/>
                  <a:pt x="14633" y="4816"/>
                </a:cubicBezTo>
                <a:cubicBezTo>
                  <a:pt x="14324" y="4860"/>
                  <a:pt x="13971" y="4772"/>
                  <a:pt x="13816" y="5235"/>
                </a:cubicBezTo>
                <a:cubicBezTo>
                  <a:pt x="14059" y="5287"/>
                  <a:pt x="14299" y="5299"/>
                  <a:pt x="14539" y="5299"/>
                </a:cubicBezTo>
                <a:cubicBezTo>
                  <a:pt x="14756" y="5299"/>
                  <a:pt x="14974" y="5289"/>
                  <a:pt x="15191" y="5289"/>
                </a:cubicBezTo>
                <a:cubicBezTo>
                  <a:pt x="15452" y="5289"/>
                  <a:pt x="15714" y="5304"/>
                  <a:pt x="15979" y="5368"/>
                </a:cubicBezTo>
                <a:cubicBezTo>
                  <a:pt x="15957" y="5500"/>
                  <a:pt x="15913" y="5589"/>
                  <a:pt x="15913" y="5699"/>
                </a:cubicBezTo>
                <a:cubicBezTo>
                  <a:pt x="15913" y="5809"/>
                  <a:pt x="15935" y="5942"/>
                  <a:pt x="15979" y="6118"/>
                </a:cubicBezTo>
                <a:cubicBezTo>
                  <a:pt x="15872" y="6072"/>
                  <a:pt x="15781" y="6050"/>
                  <a:pt x="15702" y="6050"/>
                </a:cubicBezTo>
                <a:cubicBezTo>
                  <a:pt x="15553" y="6050"/>
                  <a:pt x="15448" y="6129"/>
                  <a:pt x="15361" y="6273"/>
                </a:cubicBezTo>
                <a:cubicBezTo>
                  <a:pt x="15251" y="6449"/>
                  <a:pt x="15074" y="6493"/>
                  <a:pt x="14898" y="6516"/>
                </a:cubicBezTo>
                <a:cubicBezTo>
                  <a:pt x="14787" y="6560"/>
                  <a:pt x="14655" y="6560"/>
                  <a:pt x="14522" y="6582"/>
                </a:cubicBezTo>
                <a:cubicBezTo>
                  <a:pt x="13794" y="6626"/>
                  <a:pt x="13066" y="6670"/>
                  <a:pt x="12360" y="6824"/>
                </a:cubicBezTo>
                <a:cubicBezTo>
                  <a:pt x="12293" y="6839"/>
                  <a:pt x="12227" y="6844"/>
                  <a:pt x="12161" y="6844"/>
                </a:cubicBezTo>
                <a:cubicBezTo>
                  <a:pt x="12029" y="6844"/>
                  <a:pt x="11896" y="6824"/>
                  <a:pt x="11764" y="6824"/>
                </a:cubicBezTo>
                <a:cubicBezTo>
                  <a:pt x="11538" y="6809"/>
                  <a:pt x="11301" y="6774"/>
                  <a:pt x="11076" y="6774"/>
                </a:cubicBezTo>
                <a:cubicBezTo>
                  <a:pt x="10971" y="6774"/>
                  <a:pt x="10869" y="6781"/>
                  <a:pt x="10771" y="6802"/>
                </a:cubicBezTo>
                <a:cubicBezTo>
                  <a:pt x="9866" y="7001"/>
                  <a:pt x="8939" y="7001"/>
                  <a:pt x="8034" y="7089"/>
                </a:cubicBezTo>
                <a:cubicBezTo>
                  <a:pt x="7526" y="7133"/>
                  <a:pt x="7019" y="7111"/>
                  <a:pt x="6511" y="7178"/>
                </a:cubicBezTo>
                <a:cubicBezTo>
                  <a:pt x="5386" y="7332"/>
                  <a:pt x="4260" y="7266"/>
                  <a:pt x="3135" y="7354"/>
                </a:cubicBezTo>
                <a:cubicBezTo>
                  <a:pt x="2781" y="7398"/>
                  <a:pt x="2406" y="7398"/>
                  <a:pt x="2031" y="7420"/>
                </a:cubicBezTo>
                <a:cubicBezTo>
                  <a:pt x="1877" y="7442"/>
                  <a:pt x="1722" y="7464"/>
                  <a:pt x="1634" y="7641"/>
                </a:cubicBezTo>
                <a:cubicBezTo>
                  <a:pt x="1656" y="7685"/>
                  <a:pt x="1678" y="7751"/>
                  <a:pt x="1722" y="7796"/>
                </a:cubicBezTo>
                <a:cubicBezTo>
                  <a:pt x="1987" y="8149"/>
                  <a:pt x="1987" y="8325"/>
                  <a:pt x="1722" y="8590"/>
                </a:cubicBezTo>
                <a:cubicBezTo>
                  <a:pt x="1612" y="8700"/>
                  <a:pt x="1479" y="8789"/>
                  <a:pt x="1347" y="8855"/>
                </a:cubicBezTo>
                <a:cubicBezTo>
                  <a:pt x="1038" y="8965"/>
                  <a:pt x="707" y="9054"/>
                  <a:pt x="398" y="9164"/>
                </a:cubicBezTo>
                <a:cubicBezTo>
                  <a:pt x="133" y="9252"/>
                  <a:pt x="1" y="9583"/>
                  <a:pt x="155" y="9804"/>
                </a:cubicBezTo>
                <a:cubicBezTo>
                  <a:pt x="464" y="10267"/>
                  <a:pt x="883" y="10576"/>
                  <a:pt x="1435" y="10643"/>
                </a:cubicBezTo>
                <a:cubicBezTo>
                  <a:pt x="2119" y="10687"/>
                  <a:pt x="2804" y="10687"/>
                  <a:pt x="3488" y="10731"/>
                </a:cubicBezTo>
                <a:cubicBezTo>
                  <a:pt x="3664" y="10731"/>
                  <a:pt x="3841" y="10731"/>
                  <a:pt x="4017" y="10753"/>
                </a:cubicBezTo>
                <a:cubicBezTo>
                  <a:pt x="4172" y="10753"/>
                  <a:pt x="4304" y="10841"/>
                  <a:pt x="4370" y="10996"/>
                </a:cubicBezTo>
                <a:cubicBezTo>
                  <a:pt x="4681" y="10801"/>
                  <a:pt x="5009" y="10727"/>
                  <a:pt x="5369" y="10727"/>
                </a:cubicBezTo>
                <a:cubicBezTo>
                  <a:pt x="5418" y="10727"/>
                  <a:pt x="5468" y="10728"/>
                  <a:pt x="5518" y="10731"/>
                </a:cubicBezTo>
                <a:cubicBezTo>
                  <a:pt x="6158" y="10731"/>
                  <a:pt x="6798" y="10731"/>
                  <a:pt x="7438" y="10620"/>
                </a:cubicBezTo>
                <a:cubicBezTo>
                  <a:pt x="7495" y="10612"/>
                  <a:pt x="7554" y="10608"/>
                  <a:pt x="7613" y="10608"/>
                </a:cubicBezTo>
                <a:cubicBezTo>
                  <a:pt x="7849" y="10608"/>
                  <a:pt x="8096" y="10665"/>
                  <a:pt x="8343" y="10665"/>
                </a:cubicBezTo>
                <a:cubicBezTo>
                  <a:pt x="8434" y="10680"/>
                  <a:pt x="8526" y="10706"/>
                  <a:pt x="8617" y="10706"/>
                </a:cubicBezTo>
                <a:cubicBezTo>
                  <a:pt x="8658" y="10706"/>
                  <a:pt x="8699" y="10700"/>
                  <a:pt x="8740" y="10687"/>
                </a:cubicBezTo>
                <a:cubicBezTo>
                  <a:pt x="9071" y="10576"/>
                  <a:pt x="9424" y="10620"/>
                  <a:pt x="9777" y="10598"/>
                </a:cubicBezTo>
                <a:cubicBezTo>
                  <a:pt x="10395" y="10554"/>
                  <a:pt x="11013" y="10510"/>
                  <a:pt x="11631" y="10510"/>
                </a:cubicBezTo>
                <a:cubicBezTo>
                  <a:pt x="11671" y="10507"/>
                  <a:pt x="11710" y="10506"/>
                  <a:pt x="11750" y="10506"/>
                </a:cubicBezTo>
                <a:cubicBezTo>
                  <a:pt x="12003" y="10506"/>
                  <a:pt x="12269" y="10560"/>
                  <a:pt x="12536" y="10598"/>
                </a:cubicBezTo>
                <a:cubicBezTo>
                  <a:pt x="12580" y="10620"/>
                  <a:pt x="12624" y="10709"/>
                  <a:pt x="12624" y="10753"/>
                </a:cubicBezTo>
                <a:cubicBezTo>
                  <a:pt x="12647" y="10819"/>
                  <a:pt x="12602" y="10907"/>
                  <a:pt x="12558" y="10929"/>
                </a:cubicBezTo>
                <a:cubicBezTo>
                  <a:pt x="12448" y="10974"/>
                  <a:pt x="12315" y="11018"/>
                  <a:pt x="12183" y="11018"/>
                </a:cubicBezTo>
                <a:cubicBezTo>
                  <a:pt x="12146" y="11022"/>
                  <a:pt x="12108" y="11024"/>
                  <a:pt x="12071" y="11024"/>
                </a:cubicBezTo>
                <a:cubicBezTo>
                  <a:pt x="11969" y="11024"/>
                  <a:pt x="11867" y="11011"/>
                  <a:pt x="11765" y="11011"/>
                </a:cubicBezTo>
                <a:cubicBezTo>
                  <a:pt x="11728" y="11011"/>
                  <a:pt x="11691" y="11013"/>
                  <a:pt x="11653" y="11018"/>
                </a:cubicBezTo>
                <a:cubicBezTo>
                  <a:pt x="11433" y="11040"/>
                  <a:pt x="11278" y="11150"/>
                  <a:pt x="11278" y="11437"/>
                </a:cubicBezTo>
                <a:cubicBezTo>
                  <a:pt x="11499" y="11614"/>
                  <a:pt x="11742" y="11790"/>
                  <a:pt x="11962" y="11967"/>
                </a:cubicBezTo>
                <a:cubicBezTo>
                  <a:pt x="11738" y="12476"/>
                  <a:pt x="11608" y="12609"/>
                  <a:pt x="11190" y="12609"/>
                </a:cubicBezTo>
                <a:cubicBezTo>
                  <a:pt x="11155" y="12609"/>
                  <a:pt x="11118" y="12608"/>
                  <a:pt x="11080" y="12607"/>
                </a:cubicBezTo>
                <a:cubicBezTo>
                  <a:pt x="11039" y="12603"/>
                  <a:pt x="11000" y="12602"/>
                  <a:pt x="10961" y="12602"/>
                </a:cubicBezTo>
                <a:cubicBezTo>
                  <a:pt x="10742" y="12602"/>
                  <a:pt x="10539" y="12659"/>
                  <a:pt x="10351" y="12827"/>
                </a:cubicBezTo>
                <a:cubicBezTo>
                  <a:pt x="10417" y="12916"/>
                  <a:pt x="10440" y="12982"/>
                  <a:pt x="10484" y="13048"/>
                </a:cubicBezTo>
                <a:cubicBezTo>
                  <a:pt x="10285" y="13136"/>
                  <a:pt x="10064" y="13225"/>
                  <a:pt x="9888" y="13313"/>
                </a:cubicBezTo>
                <a:cubicBezTo>
                  <a:pt x="9800" y="13357"/>
                  <a:pt x="9667" y="13379"/>
                  <a:pt x="9711" y="13556"/>
                </a:cubicBezTo>
                <a:cubicBezTo>
                  <a:pt x="9888" y="13578"/>
                  <a:pt x="10064" y="13600"/>
                  <a:pt x="10241" y="13644"/>
                </a:cubicBezTo>
                <a:cubicBezTo>
                  <a:pt x="10351" y="13688"/>
                  <a:pt x="10506" y="13732"/>
                  <a:pt x="10572" y="13821"/>
                </a:cubicBezTo>
                <a:cubicBezTo>
                  <a:pt x="10859" y="14196"/>
                  <a:pt x="11278" y="14262"/>
                  <a:pt x="11698" y="14306"/>
                </a:cubicBezTo>
                <a:cubicBezTo>
                  <a:pt x="11896" y="14328"/>
                  <a:pt x="12095" y="14306"/>
                  <a:pt x="12271" y="14372"/>
                </a:cubicBezTo>
                <a:cubicBezTo>
                  <a:pt x="12492" y="14438"/>
                  <a:pt x="12669" y="14549"/>
                  <a:pt x="12867" y="14659"/>
                </a:cubicBezTo>
                <a:cubicBezTo>
                  <a:pt x="13044" y="14527"/>
                  <a:pt x="13176" y="14350"/>
                  <a:pt x="13441" y="14350"/>
                </a:cubicBezTo>
                <a:cubicBezTo>
                  <a:pt x="13910" y="14386"/>
                  <a:pt x="14393" y="14422"/>
                  <a:pt x="14879" y="14422"/>
                </a:cubicBezTo>
                <a:cubicBezTo>
                  <a:pt x="14988" y="14422"/>
                  <a:pt x="15097" y="14420"/>
                  <a:pt x="15207" y="14416"/>
                </a:cubicBezTo>
                <a:cubicBezTo>
                  <a:pt x="15267" y="14414"/>
                  <a:pt x="15328" y="14413"/>
                  <a:pt x="15388" y="14413"/>
                </a:cubicBezTo>
                <a:cubicBezTo>
                  <a:pt x="15568" y="14413"/>
                  <a:pt x="15746" y="14422"/>
                  <a:pt x="15924" y="14422"/>
                </a:cubicBezTo>
                <a:cubicBezTo>
                  <a:pt x="16161" y="14422"/>
                  <a:pt x="16398" y="14405"/>
                  <a:pt x="16641" y="14328"/>
                </a:cubicBezTo>
                <a:cubicBezTo>
                  <a:pt x="16762" y="14295"/>
                  <a:pt x="16887" y="14275"/>
                  <a:pt x="17010" y="14275"/>
                </a:cubicBezTo>
                <a:cubicBezTo>
                  <a:pt x="17291" y="14275"/>
                  <a:pt x="17560" y="14376"/>
                  <a:pt x="17745" y="14637"/>
                </a:cubicBezTo>
                <a:cubicBezTo>
                  <a:pt x="17965" y="14527"/>
                  <a:pt x="18142" y="14394"/>
                  <a:pt x="18340" y="14328"/>
                </a:cubicBezTo>
                <a:cubicBezTo>
                  <a:pt x="18583" y="14262"/>
                  <a:pt x="18848" y="14240"/>
                  <a:pt x="19113" y="14218"/>
                </a:cubicBezTo>
                <a:cubicBezTo>
                  <a:pt x="19155" y="14209"/>
                  <a:pt x="19195" y="14205"/>
                  <a:pt x="19233" y="14205"/>
                </a:cubicBezTo>
                <a:cubicBezTo>
                  <a:pt x="19396" y="14205"/>
                  <a:pt x="19523" y="14286"/>
                  <a:pt x="19576" y="14483"/>
                </a:cubicBezTo>
                <a:cubicBezTo>
                  <a:pt x="19643" y="14703"/>
                  <a:pt x="19775" y="14858"/>
                  <a:pt x="20040" y="14880"/>
                </a:cubicBezTo>
                <a:cubicBezTo>
                  <a:pt x="20305" y="14902"/>
                  <a:pt x="20393" y="15056"/>
                  <a:pt x="20459" y="15299"/>
                </a:cubicBezTo>
                <a:cubicBezTo>
                  <a:pt x="20569" y="15785"/>
                  <a:pt x="20658" y="15851"/>
                  <a:pt x="21121" y="15895"/>
                </a:cubicBezTo>
                <a:cubicBezTo>
                  <a:pt x="21717" y="15939"/>
                  <a:pt x="22291" y="16050"/>
                  <a:pt x="22754" y="16425"/>
                </a:cubicBezTo>
                <a:cubicBezTo>
                  <a:pt x="22865" y="16403"/>
                  <a:pt x="22953" y="16381"/>
                  <a:pt x="23041" y="16336"/>
                </a:cubicBezTo>
                <a:cubicBezTo>
                  <a:pt x="23258" y="16260"/>
                  <a:pt x="23476" y="16198"/>
                  <a:pt x="23697" y="16198"/>
                </a:cubicBezTo>
                <a:cubicBezTo>
                  <a:pt x="23858" y="16198"/>
                  <a:pt x="24021" y="16231"/>
                  <a:pt x="24189" y="16314"/>
                </a:cubicBezTo>
                <a:cubicBezTo>
                  <a:pt x="24270" y="16347"/>
                  <a:pt x="24374" y="16367"/>
                  <a:pt x="24476" y="16367"/>
                </a:cubicBezTo>
                <a:cubicBezTo>
                  <a:pt x="24514" y="16367"/>
                  <a:pt x="24551" y="16364"/>
                  <a:pt x="24586" y="16359"/>
                </a:cubicBezTo>
                <a:cubicBezTo>
                  <a:pt x="24691" y="16341"/>
                  <a:pt x="24793" y="16332"/>
                  <a:pt x="24893" y="16332"/>
                </a:cubicBezTo>
                <a:cubicBezTo>
                  <a:pt x="25297" y="16332"/>
                  <a:pt x="25658" y="16477"/>
                  <a:pt x="25976" y="16778"/>
                </a:cubicBezTo>
                <a:cubicBezTo>
                  <a:pt x="26043" y="16734"/>
                  <a:pt x="26087" y="16712"/>
                  <a:pt x="26131" y="16645"/>
                </a:cubicBezTo>
                <a:cubicBezTo>
                  <a:pt x="26271" y="16492"/>
                  <a:pt x="26437" y="16418"/>
                  <a:pt x="26608" y="16418"/>
                </a:cubicBezTo>
                <a:cubicBezTo>
                  <a:pt x="26706" y="16418"/>
                  <a:pt x="26806" y="16442"/>
                  <a:pt x="26903" y="16491"/>
                </a:cubicBezTo>
                <a:cubicBezTo>
                  <a:pt x="27094" y="16595"/>
                  <a:pt x="27257" y="16631"/>
                  <a:pt x="27436" y="16631"/>
                </a:cubicBezTo>
                <a:cubicBezTo>
                  <a:pt x="27485" y="16631"/>
                  <a:pt x="27535" y="16628"/>
                  <a:pt x="27588" y="16623"/>
                </a:cubicBezTo>
                <a:cubicBezTo>
                  <a:pt x="27705" y="16623"/>
                  <a:pt x="27817" y="16648"/>
                  <a:pt x="27925" y="16648"/>
                </a:cubicBezTo>
                <a:cubicBezTo>
                  <a:pt x="28020" y="16648"/>
                  <a:pt x="28113" y="16629"/>
                  <a:pt x="28205" y="16557"/>
                </a:cubicBezTo>
                <a:cubicBezTo>
                  <a:pt x="28234" y="16529"/>
                  <a:pt x="28278" y="16521"/>
                  <a:pt x="28329" y="16521"/>
                </a:cubicBezTo>
                <a:cubicBezTo>
                  <a:pt x="28396" y="16521"/>
                  <a:pt x="28473" y="16535"/>
                  <a:pt x="28537" y="16535"/>
                </a:cubicBezTo>
                <a:cubicBezTo>
                  <a:pt x="28713" y="16535"/>
                  <a:pt x="28890" y="16555"/>
                  <a:pt x="29060" y="16555"/>
                </a:cubicBezTo>
                <a:cubicBezTo>
                  <a:pt x="29145" y="16555"/>
                  <a:pt x="29228" y="16550"/>
                  <a:pt x="29309" y="16535"/>
                </a:cubicBezTo>
                <a:cubicBezTo>
                  <a:pt x="30037" y="16403"/>
                  <a:pt x="30766" y="16447"/>
                  <a:pt x="31494" y="16425"/>
                </a:cubicBezTo>
                <a:cubicBezTo>
                  <a:pt x="31979" y="16425"/>
                  <a:pt x="32465" y="16469"/>
                  <a:pt x="32995" y="16491"/>
                </a:cubicBezTo>
                <a:cubicBezTo>
                  <a:pt x="33240" y="16336"/>
                  <a:pt x="33516" y="16272"/>
                  <a:pt x="33800" y="16272"/>
                </a:cubicBezTo>
                <a:cubicBezTo>
                  <a:pt x="34001" y="16272"/>
                  <a:pt x="34206" y="16304"/>
                  <a:pt x="34407" y="16359"/>
                </a:cubicBezTo>
                <a:cubicBezTo>
                  <a:pt x="34650" y="16429"/>
                  <a:pt x="34889" y="16459"/>
                  <a:pt x="35127" y="16459"/>
                </a:cubicBezTo>
                <a:cubicBezTo>
                  <a:pt x="35407" y="16459"/>
                  <a:pt x="35687" y="16418"/>
                  <a:pt x="35974" y="16359"/>
                </a:cubicBezTo>
                <a:cubicBezTo>
                  <a:pt x="36173" y="16314"/>
                  <a:pt x="36415" y="16314"/>
                  <a:pt x="36614" y="16314"/>
                </a:cubicBezTo>
                <a:cubicBezTo>
                  <a:pt x="36790" y="16314"/>
                  <a:pt x="36967" y="16336"/>
                  <a:pt x="37144" y="16336"/>
                </a:cubicBezTo>
                <a:cubicBezTo>
                  <a:pt x="37707" y="16321"/>
                  <a:pt x="38270" y="16295"/>
                  <a:pt x="38834" y="16295"/>
                </a:cubicBezTo>
                <a:cubicBezTo>
                  <a:pt x="39087" y="16295"/>
                  <a:pt x="39340" y="16301"/>
                  <a:pt x="39593" y="16314"/>
                </a:cubicBezTo>
                <a:cubicBezTo>
                  <a:pt x="39858" y="16314"/>
                  <a:pt x="40116" y="16329"/>
                  <a:pt x="40374" y="16329"/>
                </a:cubicBezTo>
                <a:cubicBezTo>
                  <a:pt x="40568" y="16329"/>
                  <a:pt x="40763" y="16321"/>
                  <a:pt x="40962" y="16292"/>
                </a:cubicBezTo>
                <a:cubicBezTo>
                  <a:pt x="41109" y="16278"/>
                  <a:pt x="41256" y="16273"/>
                  <a:pt x="41403" y="16273"/>
                </a:cubicBezTo>
                <a:cubicBezTo>
                  <a:pt x="41697" y="16273"/>
                  <a:pt x="41992" y="16292"/>
                  <a:pt x="42286" y="16292"/>
                </a:cubicBezTo>
                <a:cubicBezTo>
                  <a:pt x="42386" y="16286"/>
                  <a:pt x="42485" y="16279"/>
                  <a:pt x="42583" y="16279"/>
                </a:cubicBezTo>
                <a:cubicBezTo>
                  <a:pt x="42810" y="16279"/>
                  <a:pt x="43028" y="16315"/>
                  <a:pt x="43213" y="16469"/>
                </a:cubicBezTo>
                <a:cubicBezTo>
                  <a:pt x="43698" y="16204"/>
                  <a:pt x="43698" y="16204"/>
                  <a:pt x="44294" y="16204"/>
                </a:cubicBezTo>
                <a:cubicBezTo>
                  <a:pt x="44316" y="16211"/>
                  <a:pt x="44338" y="16214"/>
                  <a:pt x="44360" y="16214"/>
                </a:cubicBezTo>
                <a:cubicBezTo>
                  <a:pt x="44404" y="16214"/>
                  <a:pt x="44449" y="16204"/>
                  <a:pt x="44493" y="16204"/>
                </a:cubicBezTo>
                <a:cubicBezTo>
                  <a:pt x="45486" y="16182"/>
                  <a:pt x="46479" y="16160"/>
                  <a:pt x="47472" y="16160"/>
                </a:cubicBezTo>
                <a:cubicBezTo>
                  <a:pt x="48686" y="16138"/>
                  <a:pt x="49900" y="16138"/>
                  <a:pt x="51114" y="16116"/>
                </a:cubicBezTo>
                <a:cubicBezTo>
                  <a:pt x="51246" y="16116"/>
                  <a:pt x="51378" y="16138"/>
                  <a:pt x="51511" y="16160"/>
                </a:cubicBezTo>
                <a:cubicBezTo>
                  <a:pt x="51886" y="16204"/>
                  <a:pt x="51974" y="16292"/>
                  <a:pt x="52040" y="16690"/>
                </a:cubicBezTo>
                <a:cubicBezTo>
                  <a:pt x="52063" y="16822"/>
                  <a:pt x="52063" y="16954"/>
                  <a:pt x="52107" y="17087"/>
                </a:cubicBezTo>
                <a:cubicBezTo>
                  <a:pt x="52129" y="17153"/>
                  <a:pt x="52217" y="17197"/>
                  <a:pt x="52349" y="17308"/>
                </a:cubicBezTo>
                <a:cubicBezTo>
                  <a:pt x="52349" y="16954"/>
                  <a:pt x="52349" y="16734"/>
                  <a:pt x="52349" y="16491"/>
                </a:cubicBezTo>
                <a:cubicBezTo>
                  <a:pt x="52370" y="16262"/>
                  <a:pt x="52548" y="16092"/>
                  <a:pt x="52772" y="16092"/>
                </a:cubicBezTo>
                <a:cubicBezTo>
                  <a:pt x="52786" y="16092"/>
                  <a:pt x="52799" y="16092"/>
                  <a:pt x="52813" y="16094"/>
                </a:cubicBezTo>
                <a:cubicBezTo>
                  <a:pt x="53166" y="16094"/>
                  <a:pt x="53541" y="16094"/>
                  <a:pt x="53916" y="16138"/>
                </a:cubicBezTo>
                <a:cubicBezTo>
                  <a:pt x="53989" y="16146"/>
                  <a:pt x="54062" y="16151"/>
                  <a:pt x="54133" y="16151"/>
                </a:cubicBezTo>
                <a:cubicBezTo>
                  <a:pt x="54257" y="16151"/>
                  <a:pt x="54378" y="16136"/>
                  <a:pt x="54490" y="16094"/>
                </a:cubicBezTo>
                <a:cubicBezTo>
                  <a:pt x="54623" y="16050"/>
                  <a:pt x="54755" y="16027"/>
                  <a:pt x="54887" y="16027"/>
                </a:cubicBezTo>
                <a:cubicBezTo>
                  <a:pt x="55748" y="16050"/>
                  <a:pt x="56587" y="16072"/>
                  <a:pt x="57425" y="16094"/>
                </a:cubicBezTo>
                <a:cubicBezTo>
                  <a:pt x="57492" y="16270"/>
                  <a:pt x="57514" y="16381"/>
                  <a:pt x="57580" y="16579"/>
                </a:cubicBezTo>
                <a:cubicBezTo>
                  <a:pt x="57668" y="16425"/>
                  <a:pt x="57712" y="16336"/>
                  <a:pt x="57801" y="16270"/>
                </a:cubicBezTo>
                <a:cubicBezTo>
                  <a:pt x="57889" y="16182"/>
                  <a:pt x="57999" y="16072"/>
                  <a:pt x="58110" y="16072"/>
                </a:cubicBezTo>
                <a:cubicBezTo>
                  <a:pt x="58495" y="16038"/>
                  <a:pt x="58868" y="15954"/>
                  <a:pt x="59257" y="15954"/>
                </a:cubicBezTo>
                <a:cubicBezTo>
                  <a:pt x="59380" y="15954"/>
                  <a:pt x="59505" y="15962"/>
                  <a:pt x="59632" y="15983"/>
                </a:cubicBezTo>
                <a:cubicBezTo>
                  <a:pt x="59715" y="15994"/>
                  <a:pt x="59799" y="15999"/>
                  <a:pt x="59884" y="15999"/>
                </a:cubicBezTo>
                <a:cubicBezTo>
                  <a:pt x="60140" y="15999"/>
                  <a:pt x="60405" y="15961"/>
                  <a:pt x="60670" y="15961"/>
                </a:cubicBezTo>
                <a:cubicBezTo>
                  <a:pt x="60841" y="15946"/>
                  <a:pt x="61013" y="15930"/>
                  <a:pt x="61185" y="15930"/>
                </a:cubicBezTo>
                <a:cubicBezTo>
                  <a:pt x="61256" y="15930"/>
                  <a:pt x="61327" y="15933"/>
                  <a:pt x="61398" y="15939"/>
                </a:cubicBezTo>
                <a:cubicBezTo>
                  <a:pt x="61507" y="15963"/>
                  <a:pt x="61609" y="15981"/>
                  <a:pt x="61712" y="15981"/>
                </a:cubicBezTo>
                <a:cubicBezTo>
                  <a:pt x="61797" y="15981"/>
                  <a:pt x="61882" y="15969"/>
                  <a:pt x="61972" y="15939"/>
                </a:cubicBezTo>
                <a:cubicBezTo>
                  <a:pt x="62104" y="15917"/>
                  <a:pt x="62237" y="15895"/>
                  <a:pt x="62369" y="15895"/>
                </a:cubicBezTo>
                <a:cubicBezTo>
                  <a:pt x="62636" y="15932"/>
                  <a:pt x="62904" y="15948"/>
                  <a:pt x="63171" y="15948"/>
                </a:cubicBezTo>
                <a:cubicBezTo>
                  <a:pt x="63389" y="15948"/>
                  <a:pt x="63607" y="15937"/>
                  <a:pt x="63826" y="15917"/>
                </a:cubicBezTo>
                <a:cubicBezTo>
                  <a:pt x="63846" y="15915"/>
                  <a:pt x="63866" y="15914"/>
                  <a:pt x="63887" y="15914"/>
                </a:cubicBezTo>
                <a:cubicBezTo>
                  <a:pt x="64050" y="15914"/>
                  <a:pt x="64211" y="15972"/>
                  <a:pt x="64363" y="15972"/>
                </a:cubicBezTo>
                <a:cubicBezTo>
                  <a:pt x="64398" y="15972"/>
                  <a:pt x="64432" y="15969"/>
                  <a:pt x="64466" y="15961"/>
                </a:cubicBezTo>
                <a:cubicBezTo>
                  <a:pt x="65106" y="15807"/>
                  <a:pt x="65724" y="15785"/>
                  <a:pt x="66364" y="15785"/>
                </a:cubicBezTo>
                <a:lnTo>
                  <a:pt x="66430" y="15785"/>
                </a:lnTo>
                <a:cubicBezTo>
                  <a:pt x="67290" y="15652"/>
                  <a:pt x="68129" y="15476"/>
                  <a:pt x="68990" y="15387"/>
                </a:cubicBezTo>
                <a:cubicBezTo>
                  <a:pt x="69453" y="15343"/>
                  <a:pt x="69873" y="15167"/>
                  <a:pt x="70314" y="15034"/>
                </a:cubicBezTo>
                <a:cubicBezTo>
                  <a:pt x="70667" y="14946"/>
                  <a:pt x="70910" y="14659"/>
                  <a:pt x="71064" y="14328"/>
                </a:cubicBezTo>
                <a:cubicBezTo>
                  <a:pt x="71175" y="14041"/>
                  <a:pt x="71086" y="13843"/>
                  <a:pt x="70822" y="13644"/>
                </a:cubicBezTo>
                <a:cubicBezTo>
                  <a:pt x="70733" y="13578"/>
                  <a:pt x="70623" y="13489"/>
                  <a:pt x="70513" y="13401"/>
                </a:cubicBezTo>
                <a:cubicBezTo>
                  <a:pt x="70601" y="13136"/>
                  <a:pt x="70667" y="12894"/>
                  <a:pt x="70888" y="12761"/>
                </a:cubicBezTo>
                <a:cubicBezTo>
                  <a:pt x="71153" y="12585"/>
                  <a:pt x="71329" y="12364"/>
                  <a:pt x="71462" y="12055"/>
                </a:cubicBezTo>
                <a:cubicBezTo>
                  <a:pt x="71572" y="11812"/>
                  <a:pt x="71771" y="11702"/>
                  <a:pt x="72035" y="11680"/>
                </a:cubicBezTo>
                <a:cubicBezTo>
                  <a:pt x="72212" y="11680"/>
                  <a:pt x="72388" y="11702"/>
                  <a:pt x="72565" y="11702"/>
                </a:cubicBezTo>
                <a:lnTo>
                  <a:pt x="73293" y="11702"/>
                </a:lnTo>
                <a:cubicBezTo>
                  <a:pt x="73371" y="11713"/>
                  <a:pt x="73448" y="11713"/>
                  <a:pt x="73525" y="11713"/>
                </a:cubicBezTo>
                <a:cubicBezTo>
                  <a:pt x="73602" y="11713"/>
                  <a:pt x="73680" y="11713"/>
                  <a:pt x="73757" y="11724"/>
                </a:cubicBezTo>
                <a:cubicBezTo>
                  <a:pt x="73975" y="11760"/>
                  <a:pt x="74201" y="11777"/>
                  <a:pt x="74429" y="11777"/>
                </a:cubicBezTo>
                <a:cubicBezTo>
                  <a:pt x="74616" y="11777"/>
                  <a:pt x="74804" y="11766"/>
                  <a:pt x="74993" y="11746"/>
                </a:cubicBezTo>
                <a:cubicBezTo>
                  <a:pt x="75059" y="11735"/>
                  <a:pt x="75125" y="11729"/>
                  <a:pt x="75191" y="11729"/>
                </a:cubicBezTo>
                <a:cubicBezTo>
                  <a:pt x="75258" y="11729"/>
                  <a:pt x="75324" y="11735"/>
                  <a:pt x="75390" y="11746"/>
                </a:cubicBezTo>
                <a:cubicBezTo>
                  <a:pt x="75455" y="11756"/>
                  <a:pt x="75519" y="11760"/>
                  <a:pt x="75584" y="11760"/>
                </a:cubicBezTo>
                <a:cubicBezTo>
                  <a:pt x="75806" y="11760"/>
                  <a:pt x="76028" y="11709"/>
                  <a:pt x="76251" y="11658"/>
                </a:cubicBezTo>
                <a:cubicBezTo>
                  <a:pt x="76449" y="11591"/>
                  <a:pt x="76670" y="11591"/>
                  <a:pt x="76891" y="11569"/>
                </a:cubicBezTo>
                <a:cubicBezTo>
                  <a:pt x="77067" y="11547"/>
                  <a:pt x="77244" y="11547"/>
                  <a:pt x="77420" y="11525"/>
                </a:cubicBezTo>
                <a:cubicBezTo>
                  <a:pt x="77619" y="11503"/>
                  <a:pt x="77796" y="11437"/>
                  <a:pt x="77994" y="11437"/>
                </a:cubicBezTo>
                <a:cubicBezTo>
                  <a:pt x="78833" y="11393"/>
                  <a:pt x="79671" y="11393"/>
                  <a:pt x="80510" y="11327"/>
                </a:cubicBezTo>
                <a:cubicBezTo>
                  <a:pt x="80863" y="11305"/>
                  <a:pt x="81238" y="11283"/>
                  <a:pt x="81525" y="11128"/>
                </a:cubicBezTo>
                <a:cubicBezTo>
                  <a:pt x="81878" y="10929"/>
                  <a:pt x="82209" y="10753"/>
                  <a:pt x="82629" y="10709"/>
                </a:cubicBezTo>
                <a:cubicBezTo>
                  <a:pt x="82761" y="10687"/>
                  <a:pt x="82871" y="10620"/>
                  <a:pt x="82871" y="10444"/>
                </a:cubicBezTo>
                <a:cubicBezTo>
                  <a:pt x="82673" y="9914"/>
                  <a:pt x="82298" y="9539"/>
                  <a:pt x="81790" y="9274"/>
                </a:cubicBezTo>
                <a:cubicBezTo>
                  <a:pt x="81415" y="9098"/>
                  <a:pt x="81128" y="8833"/>
                  <a:pt x="80907" y="8480"/>
                </a:cubicBezTo>
                <a:cubicBezTo>
                  <a:pt x="80841" y="8391"/>
                  <a:pt x="80775" y="8303"/>
                  <a:pt x="80687" y="8237"/>
                </a:cubicBezTo>
                <a:cubicBezTo>
                  <a:pt x="80378" y="8016"/>
                  <a:pt x="80378" y="8016"/>
                  <a:pt x="80245" y="7729"/>
                </a:cubicBezTo>
                <a:cubicBezTo>
                  <a:pt x="79892" y="8038"/>
                  <a:pt x="79826" y="8060"/>
                  <a:pt x="79583" y="8082"/>
                </a:cubicBezTo>
                <a:cubicBezTo>
                  <a:pt x="79274" y="8082"/>
                  <a:pt x="79120" y="7840"/>
                  <a:pt x="78899" y="7729"/>
                </a:cubicBezTo>
                <a:cubicBezTo>
                  <a:pt x="78568" y="8060"/>
                  <a:pt x="78568" y="8060"/>
                  <a:pt x="78215" y="8060"/>
                </a:cubicBezTo>
                <a:cubicBezTo>
                  <a:pt x="77707" y="8060"/>
                  <a:pt x="77200" y="8038"/>
                  <a:pt x="76692" y="8038"/>
                </a:cubicBezTo>
                <a:cubicBezTo>
                  <a:pt x="76074" y="8038"/>
                  <a:pt x="75456" y="8060"/>
                  <a:pt x="74838" y="8082"/>
                </a:cubicBezTo>
                <a:cubicBezTo>
                  <a:pt x="74441" y="8082"/>
                  <a:pt x="74441" y="8060"/>
                  <a:pt x="74132" y="7707"/>
                </a:cubicBezTo>
                <a:cubicBezTo>
                  <a:pt x="73779" y="7990"/>
                  <a:pt x="73680" y="8075"/>
                  <a:pt x="73485" y="8075"/>
                </a:cubicBezTo>
                <a:cubicBezTo>
                  <a:pt x="73436" y="8075"/>
                  <a:pt x="73382" y="8069"/>
                  <a:pt x="73315" y="8060"/>
                </a:cubicBezTo>
                <a:cubicBezTo>
                  <a:pt x="73092" y="8023"/>
                  <a:pt x="72872" y="8009"/>
                  <a:pt x="72652" y="8009"/>
                </a:cubicBezTo>
                <a:cubicBezTo>
                  <a:pt x="72353" y="8009"/>
                  <a:pt x="72054" y="8035"/>
                  <a:pt x="71748" y="8060"/>
                </a:cubicBezTo>
                <a:cubicBezTo>
                  <a:pt x="71683" y="8066"/>
                  <a:pt x="71618" y="8069"/>
                  <a:pt x="71553" y="8069"/>
                </a:cubicBezTo>
                <a:cubicBezTo>
                  <a:pt x="71376" y="8069"/>
                  <a:pt x="71198" y="8049"/>
                  <a:pt x="71020" y="8016"/>
                </a:cubicBezTo>
                <a:cubicBezTo>
                  <a:pt x="70833" y="7983"/>
                  <a:pt x="70651" y="7967"/>
                  <a:pt x="70466" y="7967"/>
                </a:cubicBezTo>
                <a:cubicBezTo>
                  <a:pt x="70281" y="7967"/>
                  <a:pt x="70093" y="7983"/>
                  <a:pt x="69895" y="8016"/>
                </a:cubicBezTo>
                <a:cubicBezTo>
                  <a:pt x="69608" y="8060"/>
                  <a:pt x="69299" y="8060"/>
                  <a:pt x="68990" y="8060"/>
                </a:cubicBezTo>
                <a:cubicBezTo>
                  <a:pt x="68747" y="8060"/>
                  <a:pt x="68548" y="7972"/>
                  <a:pt x="68416" y="7773"/>
                </a:cubicBezTo>
                <a:cubicBezTo>
                  <a:pt x="68372" y="7707"/>
                  <a:pt x="68306" y="7641"/>
                  <a:pt x="68239" y="7597"/>
                </a:cubicBezTo>
                <a:cubicBezTo>
                  <a:pt x="67819" y="7957"/>
                  <a:pt x="67653" y="8064"/>
                  <a:pt x="67246" y="8064"/>
                </a:cubicBezTo>
                <a:cubicBezTo>
                  <a:pt x="67205" y="8064"/>
                  <a:pt x="67161" y="8062"/>
                  <a:pt x="67114" y="8060"/>
                </a:cubicBezTo>
                <a:cubicBezTo>
                  <a:pt x="66981" y="8060"/>
                  <a:pt x="66849" y="8060"/>
                  <a:pt x="66739" y="8038"/>
                </a:cubicBezTo>
                <a:cubicBezTo>
                  <a:pt x="66341" y="7950"/>
                  <a:pt x="65944" y="7884"/>
                  <a:pt x="65569" y="7796"/>
                </a:cubicBezTo>
                <a:cubicBezTo>
                  <a:pt x="65348" y="7931"/>
                  <a:pt x="65250" y="7991"/>
                  <a:pt x="65142" y="7991"/>
                </a:cubicBezTo>
                <a:cubicBezTo>
                  <a:pt x="65056" y="7991"/>
                  <a:pt x="64963" y="7952"/>
                  <a:pt x="64797" y="7884"/>
                </a:cubicBezTo>
                <a:cubicBezTo>
                  <a:pt x="64694" y="7833"/>
                  <a:pt x="64591" y="7781"/>
                  <a:pt x="64468" y="7781"/>
                </a:cubicBezTo>
                <a:cubicBezTo>
                  <a:pt x="64433" y="7781"/>
                  <a:pt x="64395" y="7786"/>
                  <a:pt x="64355" y="7796"/>
                </a:cubicBezTo>
                <a:cubicBezTo>
                  <a:pt x="63826" y="7862"/>
                  <a:pt x="63274" y="7928"/>
                  <a:pt x="62722" y="7972"/>
                </a:cubicBezTo>
                <a:cubicBezTo>
                  <a:pt x="62696" y="7979"/>
                  <a:pt x="62668" y="7981"/>
                  <a:pt x="62639" y="7981"/>
                </a:cubicBezTo>
                <a:cubicBezTo>
                  <a:pt x="62569" y="7981"/>
                  <a:pt x="62491" y="7966"/>
                  <a:pt x="62413" y="7950"/>
                </a:cubicBezTo>
                <a:cubicBezTo>
                  <a:pt x="62300" y="7950"/>
                  <a:pt x="62186" y="7901"/>
                  <a:pt x="62073" y="7901"/>
                </a:cubicBezTo>
                <a:cubicBezTo>
                  <a:pt x="62054" y="7901"/>
                  <a:pt x="62035" y="7903"/>
                  <a:pt x="62016" y="7906"/>
                </a:cubicBezTo>
                <a:cubicBezTo>
                  <a:pt x="61943" y="7925"/>
                  <a:pt x="61874" y="7934"/>
                  <a:pt x="61807" y="7934"/>
                </a:cubicBezTo>
                <a:cubicBezTo>
                  <a:pt x="61571" y="7934"/>
                  <a:pt x="61372" y="7823"/>
                  <a:pt x="61199" y="7685"/>
                </a:cubicBezTo>
                <a:cubicBezTo>
                  <a:pt x="60573" y="7901"/>
                  <a:pt x="60270" y="7994"/>
                  <a:pt x="60039" y="7994"/>
                </a:cubicBezTo>
                <a:cubicBezTo>
                  <a:pt x="59821" y="7994"/>
                  <a:pt x="59667" y="7912"/>
                  <a:pt x="59368" y="7773"/>
                </a:cubicBezTo>
                <a:cubicBezTo>
                  <a:pt x="59105" y="7882"/>
                  <a:pt x="58831" y="7936"/>
                  <a:pt x="58547" y="7936"/>
                </a:cubicBezTo>
                <a:cubicBezTo>
                  <a:pt x="58425" y="7936"/>
                  <a:pt x="58302" y="7926"/>
                  <a:pt x="58176" y="7906"/>
                </a:cubicBezTo>
                <a:cubicBezTo>
                  <a:pt x="58035" y="7875"/>
                  <a:pt x="57884" y="7843"/>
                  <a:pt x="57745" y="7843"/>
                </a:cubicBezTo>
                <a:cubicBezTo>
                  <a:pt x="57687" y="7843"/>
                  <a:pt x="57632" y="7849"/>
                  <a:pt x="57580" y="7862"/>
                </a:cubicBezTo>
                <a:cubicBezTo>
                  <a:pt x="56896" y="7994"/>
                  <a:pt x="56212" y="7906"/>
                  <a:pt x="55527" y="7972"/>
                </a:cubicBezTo>
                <a:cubicBezTo>
                  <a:pt x="55248" y="7991"/>
                  <a:pt x="54968" y="7998"/>
                  <a:pt x="54690" y="7998"/>
                </a:cubicBezTo>
                <a:cubicBezTo>
                  <a:pt x="54310" y="7998"/>
                  <a:pt x="53933" y="7985"/>
                  <a:pt x="53563" y="7972"/>
                </a:cubicBezTo>
                <a:cubicBezTo>
                  <a:pt x="53276" y="7950"/>
                  <a:pt x="53012" y="7862"/>
                  <a:pt x="52680" y="7685"/>
                </a:cubicBezTo>
                <a:cubicBezTo>
                  <a:pt x="53056" y="7553"/>
                  <a:pt x="53414" y="7553"/>
                  <a:pt x="53770" y="7553"/>
                </a:cubicBezTo>
                <a:cubicBezTo>
                  <a:pt x="54126" y="7553"/>
                  <a:pt x="54479" y="7553"/>
                  <a:pt x="54843" y="7420"/>
                </a:cubicBezTo>
                <a:cubicBezTo>
                  <a:pt x="54689" y="7310"/>
                  <a:pt x="54601" y="7244"/>
                  <a:pt x="54534" y="7178"/>
                </a:cubicBezTo>
                <a:cubicBezTo>
                  <a:pt x="54468" y="7111"/>
                  <a:pt x="54402" y="7023"/>
                  <a:pt x="54336" y="6935"/>
                </a:cubicBezTo>
                <a:cubicBezTo>
                  <a:pt x="54024" y="7187"/>
                  <a:pt x="53892" y="7280"/>
                  <a:pt x="53671" y="7280"/>
                </a:cubicBezTo>
                <a:cubicBezTo>
                  <a:pt x="53563" y="7280"/>
                  <a:pt x="53435" y="7258"/>
                  <a:pt x="53254" y="7222"/>
                </a:cubicBezTo>
                <a:cubicBezTo>
                  <a:pt x="53170" y="7210"/>
                  <a:pt x="53085" y="7191"/>
                  <a:pt x="53004" y="7191"/>
                </a:cubicBezTo>
                <a:cubicBezTo>
                  <a:pt x="52937" y="7191"/>
                  <a:pt x="52873" y="7204"/>
                  <a:pt x="52813" y="7244"/>
                </a:cubicBezTo>
                <a:cubicBezTo>
                  <a:pt x="52725" y="7288"/>
                  <a:pt x="52636" y="7310"/>
                  <a:pt x="52548" y="7310"/>
                </a:cubicBezTo>
                <a:cubicBezTo>
                  <a:pt x="52195" y="7332"/>
                  <a:pt x="51842" y="7354"/>
                  <a:pt x="51511" y="7354"/>
                </a:cubicBezTo>
                <a:cubicBezTo>
                  <a:pt x="51476" y="7358"/>
                  <a:pt x="51441" y="7359"/>
                  <a:pt x="51408" y="7359"/>
                </a:cubicBezTo>
                <a:cubicBezTo>
                  <a:pt x="51229" y="7359"/>
                  <a:pt x="51071" y="7308"/>
                  <a:pt x="50959" y="7178"/>
                </a:cubicBezTo>
                <a:cubicBezTo>
                  <a:pt x="50893" y="7133"/>
                  <a:pt x="50849" y="7023"/>
                  <a:pt x="50849" y="6957"/>
                </a:cubicBezTo>
                <a:cubicBezTo>
                  <a:pt x="50871" y="6891"/>
                  <a:pt x="50959" y="6802"/>
                  <a:pt x="51025" y="6780"/>
                </a:cubicBezTo>
                <a:cubicBezTo>
                  <a:pt x="51202" y="6758"/>
                  <a:pt x="51378" y="6758"/>
                  <a:pt x="51555" y="6736"/>
                </a:cubicBezTo>
                <a:cubicBezTo>
                  <a:pt x="51621" y="6736"/>
                  <a:pt x="51687" y="6670"/>
                  <a:pt x="51776" y="6626"/>
                </a:cubicBezTo>
                <a:cubicBezTo>
                  <a:pt x="51643" y="6317"/>
                  <a:pt x="51268" y="6427"/>
                  <a:pt x="51091" y="6140"/>
                </a:cubicBezTo>
                <a:cubicBezTo>
                  <a:pt x="51091" y="6074"/>
                  <a:pt x="51091" y="5986"/>
                  <a:pt x="51069" y="5875"/>
                </a:cubicBezTo>
                <a:cubicBezTo>
                  <a:pt x="51028" y="5315"/>
                  <a:pt x="50869" y="5145"/>
                  <a:pt x="50392" y="5145"/>
                </a:cubicBezTo>
                <a:cubicBezTo>
                  <a:pt x="50362" y="5145"/>
                  <a:pt x="50330" y="5146"/>
                  <a:pt x="50297" y="5147"/>
                </a:cubicBezTo>
                <a:lnTo>
                  <a:pt x="49304" y="5147"/>
                </a:lnTo>
                <a:cubicBezTo>
                  <a:pt x="49105" y="5147"/>
                  <a:pt x="48951" y="5081"/>
                  <a:pt x="48907" y="4882"/>
                </a:cubicBezTo>
                <a:cubicBezTo>
                  <a:pt x="48885" y="4816"/>
                  <a:pt x="48818" y="4772"/>
                  <a:pt x="48774" y="4706"/>
                </a:cubicBezTo>
                <a:cubicBezTo>
                  <a:pt x="48576" y="4794"/>
                  <a:pt x="48399" y="4882"/>
                  <a:pt x="48245" y="4993"/>
                </a:cubicBezTo>
                <a:cubicBezTo>
                  <a:pt x="48116" y="5083"/>
                  <a:pt x="47987" y="5128"/>
                  <a:pt x="47854" y="5128"/>
                </a:cubicBezTo>
                <a:cubicBezTo>
                  <a:pt x="47759" y="5128"/>
                  <a:pt x="47662" y="5105"/>
                  <a:pt x="47560" y="5059"/>
                </a:cubicBezTo>
                <a:cubicBezTo>
                  <a:pt x="47494" y="5015"/>
                  <a:pt x="47406" y="5015"/>
                  <a:pt x="47318" y="4993"/>
                </a:cubicBezTo>
                <a:cubicBezTo>
                  <a:pt x="47050" y="5199"/>
                  <a:pt x="46787" y="5289"/>
                  <a:pt x="46529" y="5289"/>
                </a:cubicBezTo>
                <a:cubicBezTo>
                  <a:pt x="46234" y="5289"/>
                  <a:pt x="45945" y="5171"/>
                  <a:pt x="45662" y="4971"/>
                </a:cubicBezTo>
                <a:cubicBezTo>
                  <a:pt x="45468" y="5075"/>
                  <a:pt x="45274" y="5231"/>
                  <a:pt x="45065" y="5231"/>
                </a:cubicBezTo>
                <a:cubicBezTo>
                  <a:pt x="44966" y="5231"/>
                  <a:pt x="44864" y="5196"/>
                  <a:pt x="44758" y="5103"/>
                </a:cubicBezTo>
                <a:cubicBezTo>
                  <a:pt x="44751" y="5100"/>
                  <a:pt x="44744" y="5099"/>
                  <a:pt x="44737" y="5099"/>
                </a:cubicBezTo>
                <a:cubicBezTo>
                  <a:pt x="44690" y="5099"/>
                  <a:pt x="44619" y="5150"/>
                  <a:pt x="44581" y="5169"/>
                </a:cubicBezTo>
                <a:cubicBezTo>
                  <a:pt x="44351" y="5311"/>
                  <a:pt x="44108" y="5353"/>
                  <a:pt x="43861" y="5353"/>
                </a:cubicBezTo>
                <a:cubicBezTo>
                  <a:pt x="43800" y="5353"/>
                  <a:pt x="43738" y="5350"/>
                  <a:pt x="43676" y="5346"/>
                </a:cubicBezTo>
                <a:cubicBezTo>
                  <a:pt x="43522" y="5346"/>
                  <a:pt x="43367" y="5302"/>
                  <a:pt x="43213" y="5302"/>
                </a:cubicBezTo>
                <a:cubicBezTo>
                  <a:pt x="42573" y="5258"/>
                  <a:pt x="42573" y="5258"/>
                  <a:pt x="42175" y="4772"/>
                </a:cubicBezTo>
                <a:cubicBezTo>
                  <a:pt x="42134" y="4760"/>
                  <a:pt x="42094" y="4754"/>
                  <a:pt x="42055" y="4754"/>
                </a:cubicBezTo>
                <a:cubicBezTo>
                  <a:pt x="41887" y="4754"/>
                  <a:pt x="41741" y="4855"/>
                  <a:pt x="41580" y="4927"/>
                </a:cubicBezTo>
                <a:cubicBezTo>
                  <a:pt x="41468" y="4976"/>
                  <a:pt x="41356" y="5005"/>
                  <a:pt x="41249" y="5005"/>
                </a:cubicBezTo>
                <a:cubicBezTo>
                  <a:pt x="41165" y="5005"/>
                  <a:pt x="41083" y="4987"/>
                  <a:pt x="41006" y="4949"/>
                </a:cubicBezTo>
                <a:cubicBezTo>
                  <a:pt x="40873" y="4882"/>
                  <a:pt x="40829" y="4684"/>
                  <a:pt x="40917" y="4595"/>
                </a:cubicBezTo>
                <a:cubicBezTo>
                  <a:pt x="41213" y="4387"/>
                  <a:pt x="41494" y="4138"/>
                  <a:pt x="41859" y="4138"/>
                </a:cubicBezTo>
                <a:cubicBezTo>
                  <a:pt x="41958" y="4138"/>
                  <a:pt x="42063" y="4156"/>
                  <a:pt x="42175" y="4198"/>
                </a:cubicBezTo>
                <a:cubicBezTo>
                  <a:pt x="42243" y="4215"/>
                  <a:pt x="42307" y="4222"/>
                  <a:pt x="42371" y="4222"/>
                </a:cubicBezTo>
                <a:cubicBezTo>
                  <a:pt x="42473" y="4222"/>
                  <a:pt x="42574" y="4203"/>
                  <a:pt x="42683" y="4176"/>
                </a:cubicBezTo>
                <a:cubicBezTo>
                  <a:pt x="42845" y="4117"/>
                  <a:pt x="43007" y="4068"/>
                  <a:pt x="43169" y="4068"/>
                </a:cubicBezTo>
                <a:cubicBezTo>
                  <a:pt x="43249" y="4068"/>
                  <a:pt x="43330" y="4081"/>
                  <a:pt x="43411" y="4110"/>
                </a:cubicBezTo>
                <a:cubicBezTo>
                  <a:pt x="43515" y="4138"/>
                  <a:pt x="43615" y="4146"/>
                  <a:pt x="43715" y="4146"/>
                </a:cubicBezTo>
                <a:cubicBezTo>
                  <a:pt x="43847" y="4146"/>
                  <a:pt x="43979" y="4132"/>
                  <a:pt x="44118" y="4132"/>
                </a:cubicBezTo>
                <a:cubicBezTo>
                  <a:pt x="44289" y="4116"/>
                  <a:pt x="44461" y="4101"/>
                  <a:pt x="44631" y="4101"/>
                </a:cubicBezTo>
                <a:cubicBezTo>
                  <a:pt x="44941" y="4101"/>
                  <a:pt x="45245" y="4153"/>
                  <a:pt x="45530" y="4353"/>
                </a:cubicBezTo>
                <a:cubicBezTo>
                  <a:pt x="45786" y="4166"/>
                  <a:pt x="46050" y="4110"/>
                  <a:pt x="46316" y="4110"/>
                </a:cubicBezTo>
                <a:cubicBezTo>
                  <a:pt x="46646" y="4110"/>
                  <a:pt x="46978" y="4196"/>
                  <a:pt x="47296" y="4220"/>
                </a:cubicBezTo>
                <a:cubicBezTo>
                  <a:pt x="47384" y="4375"/>
                  <a:pt x="47472" y="4485"/>
                  <a:pt x="47582" y="4640"/>
                </a:cubicBezTo>
                <a:cubicBezTo>
                  <a:pt x="47953" y="4288"/>
                  <a:pt x="48370" y="4138"/>
                  <a:pt x="48807" y="4138"/>
                </a:cubicBezTo>
                <a:cubicBezTo>
                  <a:pt x="48891" y="4138"/>
                  <a:pt x="48976" y="4143"/>
                  <a:pt x="49061" y="4154"/>
                </a:cubicBezTo>
                <a:cubicBezTo>
                  <a:pt x="49635" y="4242"/>
                  <a:pt x="50209" y="4154"/>
                  <a:pt x="50760" y="4353"/>
                </a:cubicBezTo>
                <a:cubicBezTo>
                  <a:pt x="50797" y="4362"/>
                  <a:pt x="50834" y="4367"/>
                  <a:pt x="50870" y="4367"/>
                </a:cubicBezTo>
                <a:cubicBezTo>
                  <a:pt x="50922" y="4367"/>
                  <a:pt x="50974" y="4356"/>
                  <a:pt x="51025" y="4331"/>
                </a:cubicBezTo>
                <a:cubicBezTo>
                  <a:pt x="51230" y="4272"/>
                  <a:pt x="51435" y="4252"/>
                  <a:pt x="51638" y="4252"/>
                </a:cubicBezTo>
                <a:cubicBezTo>
                  <a:pt x="51894" y="4252"/>
                  <a:pt x="52147" y="4284"/>
                  <a:pt x="52394" y="4309"/>
                </a:cubicBezTo>
                <a:cubicBezTo>
                  <a:pt x="52820" y="4368"/>
                  <a:pt x="53246" y="4389"/>
                  <a:pt x="53666" y="4389"/>
                </a:cubicBezTo>
                <a:cubicBezTo>
                  <a:pt x="54028" y="4389"/>
                  <a:pt x="54385" y="4373"/>
                  <a:pt x="54733" y="4353"/>
                </a:cubicBezTo>
                <a:cubicBezTo>
                  <a:pt x="55130" y="3779"/>
                  <a:pt x="55152" y="3757"/>
                  <a:pt x="55770" y="3713"/>
                </a:cubicBezTo>
                <a:cubicBezTo>
                  <a:pt x="55991" y="3691"/>
                  <a:pt x="56212" y="3669"/>
                  <a:pt x="56432" y="3646"/>
                </a:cubicBezTo>
                <a:cubicBezTo>
                  <a:pt x="56482" y="3635"/>
                  <a:pt x="56532" y="3630"/>
                  <a:pt x="56581" y="3630"/>
                </a:cubicBezTo>
                <a:cubicBezTo>
                  <a:pt x="56727" y="3630"/>
                  <a:pt x="56868" y="3680"/>
                  <a:pt x="56984" y="3779"/>
                </a:cubicBezTo>
                <a:cubicBezTo>
                  <a:pt x="57072" y="3845"/>
                  <a:pt x="57183" y="3867"/>
                  <a:pt x="57249" y="3911"/>
                </a:cubicBezTo>
                <a:cubicBezTo>
                  <a:pt x="57473" y="3850"/>
                  <a:pt x="57679" y="3732"/>
                  <a:pt x="57866" y="3732"/>
                </a:cubicBezTo>
                <a:cubicBezTo>
                  <a:pt x="57881" y="3732"/>
                  <a:pt x="57896" y="3733"/>
                  <a:pt x="57911" y="3735"/>
                </a:cubicBezTo>
                <a:cubicBezTo>
                  <a:pt x="57963" y="3738"/>
                  <a:pt x="58015" y="3740"/>
                  <a:pt x="58066" y="3740"/>
                </a:cubicBezTo>
                <a:cubicBezTo>
                  <a:pt x="58645" y="3740"/>
                  <a:pt x="59173" y="3525"/>
                  <a:pt x="59721" y="3404"/>
                </a:cubicBezTo>
                <a:cubicBezTo>
                  <a:pt x="59875" y="3382"/>
                  <a:pt x="60052" y="3382"/>
                  <a:pt x="60096" y="3117"/>
                </a:cubicBezTo>
                <a:cubicBezTo>
                  <a:pt x="59985" y="3095"/>
                  <a:pt x="59853" y="3073"/>
                  <a:pt x="59743" y="3029"/>
                </a:cubicBezTo>
                <a:cubicBezTo>
                  <a:pt x="59588" y="2962"/>
                  <a:pt x="59390" y="2918"/>
                  <a:pt x="59279" y="2808"/>
                </a:cubicBezTo>
                <a:cubicBezTo>
                  <a:pt x="59147" y="2659"/>
                  <a:pt x="59002" y="2622"/>
                  <a:pt x="58845" y="2622"/>
                </a:cubicBezTo>
                <a:cubicBezTo>
                  <a:pt x="58792" y="2622"/>
                  <a:pt x="58739" y="2626"/>
                  <a:pt x="58683" y="2631"/>
                </a:cubicBezTo>
                <a:cubicBezTo>
                  <a:pt x="58530" y="2645"/>
                  <a:pt x="58376" y="2653"/>
                  <a:pt x="58222" y="2653"/>
                </a:cubicBezTo>
                <a:cubicBezTo>
                  <a:pt x="57890" y="2653"/>
                  <a:pt x="57559" y="2618"/>
                  <a:pt x="57227" y="2543"/>
                </a:cubicBezTo>
                <a:cubicBezTo>
                  <a:pt x="56785" y="2433"/>
                  <a:pt x="56322" y="2366"/>
                  <a:pt x="55858" y="2366"/>
                </a:cubicBezTo>
                <a:cubicBezTo>
                  <a:pt x="55307" y="2366"/>
                  <a:pt x="54799" y="2278"/>
                  <a:pt x="54314" y="2035"/>
                </a:cubicBezTo>
                <a:cubicBezTo>
                  <a:pt x="54049" y="1903"/>
                  <a:pt x="53784" y="1859"/>
                  <a:pt x="53475" y="1859"/>
                </a:cubicBezTo>
                <a:cubicBezTo>
                  <a:pt x="53343" y="1859"/>
                  <a:pt x="53210" y="1864"/>
                  <a:pt x="53078" y="1864"/>
                </a:cubicBezTo>
                <a:cubicBezTo>
                  <a:pt x="52945" y="1864"/>
                  <a:pt x="52813" y="1859"/>
                  <a:pt x="52680" y="1837"/>
                </a:cubicBezTo>
                <a:cubicBezTo>
                  <a:pt x="52239" y="1793"/>
                  <a:pt x="51754" y="1793"/>
                  <a:pt x="51334" y="1616"/>
                </a:cubicBezTo>
                <a:cubicBezTo>
                  <a:pt x="50849" y="1440"/>
                  <a:pt x="50363" y="1506"/>
                  <a:pt x="49900" y="1329"/>
                </a:cubicBezTo>
                <a:cubicBezTo>
                  <a:pt x="49887" y="1323"/>
                  <a:pt x="49870" y="1320"/>
                  <a:pt x="49852" y="1320"/>
                </a:cubicBezTo>
                <a:cubicBezTo>
                  <a:pt x="49808" y="1320"/>
                  <a:pt x="49754" y="1336"/>
                  <a:pt x="49723" y="1351"/>
                </a:cubicBezTo>
                <a:cubicBezTo>
                  <a:pt x="49480" y="1446"/>
                  <a:pt x="49236" y="1458"/>
                  <a:pt x="48992" y="1458"/>
                </a:cubicBezTo>
                <a:cubicBezTo>
                  <a:pt x="48912" y="1458"/>
                  <a:pt x="48832" y="1456"/>
                  <a:pt x="48752" y="1456"/>
                </a:cubicBezTo>
                <a:cubicBezTo>
                  <a:pt x="48678" y="1456"/>
                  <a:pt x="48605" y="1458"/>
                  <a:pt x="48531" y="1462"/>
                </a:cubicBezTo>
                <a:cubicBezTo>
                  <a:pt x="48222" y="1462"/>
                  <a:pt x="47913" y="1417"/>
                  <a:pt x="47671" y="1153"/>
                </a:cubicBezTo>
                <a:cubicBezTo>
                  <a:pt x="47457" y="1327"/>
                  <a:pt x="47227" y="1399"/>
                  <a:pt x="46965" y="1399"/>
                </a:cubicBezTo>
                <a:cubicBezTo>
                  <a:pt x="46928" y="1399"/>
                  <a:pt x="46892" y="1398"/>
                  <a:pt x="46854" y="1395"/>
                </a:cubicBezTo>
                <a:cubicBezTo>
                  <a:pt x="46236" y="1351"/>
                  <a:pt x="45596" y="1329"/>
                  <a:pt x="44956" y="1329"/>
                </a:cubicBezTo>
                <a:cubicBezTo>
                  <a:pt x="44559" y="1329"/>
                  <a:pt x="44206" y="1307"/>
                  <a:pt x="43941" y="998"/>
                </a:cubicBezTo>
                <a:cubicBezTo>
                  <a:pt x="43786" y="1064"/>
                  <a:pt x="43676" y="1131"/>
                  <a:pt x="43544" y="1197"/>
                </a:cubicBezTo>
                <a:cubicBezTo>
                  <a:pt x="43323" y="954"/>
                  <a:pt x="43014" y="932"/>
                  <a:pt x="42683" y="932"/>
                </a:cubicBezTo>
                <a:cubicBezTo>
                  <a:pt x="42197" y="910"/>
                  <a:pt x="41668" y="932"/>
                  <a:pt x="41182" y="866"/>
                </a:cubicBezTo>
                <a:cubicBezTo>
                  <a:pt x="40697" y="800"/>
                  <a:pt x="40211" y="800"/>
                  <a:pt x="39726" y="800"/>
                </a:cubicBezTo>
                <a:cubicBezTo>
                  <a:pt x="39593" y="822"/>
                  <a:pt x="39461" y="822"/>
                  <a:pt x="39328" y="822"/>
                </a:cubicBezTo>
                <a:cubicBezTo>
                  <a:pt x="38181" y="822"/>
                  <a:pt x="37033" y="800"/>
                  <a:pt x="35886" y="800"/>
                </a:cubicBezTo>
                <a:cubicBezTo>
                  <a:pt x="35400" y="800"/>
                  <a:pt x="34915" y="866"/>
                  <a:pt x="34429" y="888"/>
                </a:cubicBezTo>
                <a:cubicBezTo>
                  <a:pt x="34341" y="888"/>
                  <a:pt x="34252" y="898"/>
                  <a:pt x="34164" y="898"/>
                </a:cubicBezTo>
                <a:cubicBezTo>
                  <a:pt x="34120" y="898"/>
                  <a:pt x="34076" y="895"/>
                  <a:pt x="34032" y="888"/>
                </a:cubicBezTo>
                <a:cubicBezTo>
                  <a:pt x="33899" y="855"/>
                  <a:pt x="33772" y="838"/>
                  <a:pt x="33646" y="838"/>
                </a:cubicBezTo>
                <a:cubicBezTo>
                  <a:pt x="33519" y="838"/>
                  <a:pt x="33392" y="855"/>
                  <a:pt x="33259" y="888"/>
                </a:cubicBezTo>
                <a:cubicBezTo>
                  <a:pt x="33221" y="894"/>
                  <a:pt x="33184" y="897"/>
                  <a:pt x="33149" y="897"/>
                </a:cubicBezTo>
                <a:cubicBezTo>
                  <a:pt x="32938" y="897"/>
                  <a:pt x="32774" y="787"/>
                  <a:pt x="32641" y="579"/>
                </a:cubicBezTo>
                <a:cubicBezTo>
                  <a:pt x="32579" y="496"/>
                  <a:pt x="32575" y="334"/>
                  <a:pt x="32409" y="334"/>
                </a:cubicBezTo>
                <a:cubicBezTo>
                  <a:pt x="32399" y="334"/>
                  <a:pt x="32388" y="335"/>
                  <a:pt x="32377" y="336"/>
                </a:cubicBezTo>
                <a:cubicBezTo>
                  <a:pt x="32332" y="402"/>
                  <a:pt x="32288" y="491"/>
                  <a:pt x="32266" y="557"/>
                </a:cubicBezTo>
                <a:cubicBezTo>
                  <a:pt x="32180" y="747"/>
                  <a:pt x="32052" y="843"/>
                  <a:pt x="31873" y="843"/>
                </a:cubicBezTo>
                <a:cubicBezTo>
                  <a:pt x="31824" y="843"/>
                  <a:pt x="31771" y="836"/>
                  <a:pt x="31715" y="822"/>
                </a:cubicBezTo>
                <a:cubicBezTo>
                  <a:pt x="31646" y="794"/>
                  <a:pt x="31561" y="775"/>
                  <a:pt x="31480" y="775"/>
                </a:cubicBezTo>
                <a:cubicBezTo>
                  <a:pt x="31430" y="775"/>
                  <a:pt x="31381" y="783"/>
                  <a:pt x="31339" y="800"/>
                </a:cubicBezTo>
                <a:cubicBezTo>
                  <a:pt x="31245" y="840"/>
                  <a:pt x="31150" y="854"/>
                  <a:pt x="31056" y="854"/>
                </a:cubicBezTo>
                <a:cubicBezTo>
                  <a:pt x="30864" y="854"/>
                  <a:pt x="30675" y="797"/>
                  <a:pt x="30494" y="797"/>
                </a:cubicBezTo>
                <a:cubicBezTo>
                  <a:pt x="30474" y="797"/>
                  <a:pt x="30454" y="798"/>
                  <a:pt x="30434" y="800"/>
                </a:cubicBezTo>
                <a:cubicBezTo>
                  <a:pt x="30126" y="800"/>
                  <a:pt x="29817" y="888"/>
                  <a:pt x="29508" y="932"/>
                </a:cubicBezTo>
                <a:cubicBezTo>
                  <a:pt x="29463" y="932"/>
                  <a:pt x="29419" y="932"/>
                  <a:pt x="29375" y="910"/>
                </a:cubicBezTo>
                <a:cubicBezTo>
                  <a:pt x="29199" y="855"/>
                  <a:pt x="29017" y="838"/>
                  <a:pt x="28832" y="838"/>
                </a:cubicBezTo>
                <a:cubicBezTo>
                  <a:pt x="28647" y="838"/>
                  <a:pt x="28459" y="855"/>
                  <a:pt x="28272" y="866"/>
                </a:cubicBezTo>
                <a:cubicBezTo>
                  <a:pt x="28095" y="866"/>
                  <a:pt x="27919" y="910"/>
                  <a:pt x="27742" y="910"/>
                </a:cubicBezTo>
                <a:cubicBezTo>
                  <a:pt x="27565" y="910"/>
                  <a:pt x="27383" y="926"/>
                  <a:pt x="27199" y="926"/>
                </a:cubicBezTo>
                <a:cubicBezTo>
                  <a:pt x="27014" y="926"/>
                  <a:pt x="26826" y="910"/>
                  <a:pt x="26639" y="844"/>
                </a:cubicBezTo>
                <a:cubicBezTo>
                  <a:pt x="26462" y="733"/>
                  <a:pt x="26639" y="424"/>
                  <a:pt x="26352" y="358"/>
                </a:cubicBezTo>
                <a:cubicBezTo>
                  <a:pt x="26307" y="424"/>
                  <a:pt x="26241" y="468"/>
                  <a:pt x="26197" y="557"/>
                </a:cubicBezTo>
                <a:cubicBezTo>
                  <a:pt x="26082" y="788"/>
                  <a:pt x="25899" y="918"/>
                  <a:pt x="25663" y="918"/>
                </a:cubicBezTo>
                <a:cubicBezTo>
                  <a:pt x="25629" y="918"/>
                  <a:pt x="25594" y="915"/>
                  <a:pt x="25557" y="910"/>
                </a:cubicBezTo>
                <a:cubicBezTo>
                  <a:pt x="25416" y="894"/>
                  <a:pt x="25275" y="888"/>
                  <a:pt x="25135" y="888"/>
                </a:cubicBezTo>
                <a:cubicBezTo>
                  <a:pt x="24735" y="888"/>
                  <a:pt x="24336" y="935"/>
                  <a:pt x="23937" y="935"/>
                </a:cubicBezTo>
                <a:cubicBezTo>
                  <a:pt x="23881" y="935"/>
                  <a:pt x="23825" y="934"/>
                  <a:pt x="23770" y="932"/>
                </a:cubicBezTo>
                <a:cubicBezTo>
                  <a:pt x="23637" y="923"/>
                  <a:pt x="23506" y="919"/>
                  <a:pt x="23374" y="919"/>
                </a:cubicBezTo>
                <a:cubicBezTo>
                  <a:pt x="22771" y="919"/>
                  <a:pt x="22174" y="997"/>
                  <a:pt x="21573" y="997"/>
                </a:cubicBezTo>
                <a:cubicBezTo>
                  <a:pt x="21342" y="997"/>
                  <a:pt x="21111" y="986"/>
                  <a:pt x="20878" y="954"/>
                </a:cubicBezTo>
                <a:cubicBezTo>
                  <a:pt x="20856" y="947"/>
                  <a:pt x="20834" y="944"/>
                  <a:pt x="20812" y="944"/>
                </a:cubicBezTo>
                <a:cubicBezTo>
                  <a:pt x="20768" y="944"/>
                  <a:pt x="20724" y="954"/>
                  <a:pt x="20680" y="954"/>
                </a:cubicBezTo>
                <a:cubicBezTo>
                  <a:pt x="20260" y="998"/>
                  <a:pt x="19841" y="1020"/>
                  <a:pt x="19422" y="1042"/>
                </a:cubicBezTo>
                <a:cubicBezTo>
                  <a:pt x="19311" y="1053"/>
                  <a:pt x="19201" y="1059"/>
                  <a:pt x="19091" y="1059"/>
                </a:cubicBezTo>
                <a:cubicBezTo>
                  <a:pt x="18980" y="1059"/>
                  <a:pt x="18870" y="1053"/>
                  <a:pt x="18760" y="1042"/>
                </a:cubicBezTo>
                <a:cubicBezTo>
                  <a:pt x="18473" y="998"/>
                  <a:pt x="18340" y="844"/>
                  <a:pt x="18340" y="557"/>
                </a:cubicBezTo>
                <a:cubicBezTo>
                  <a:pt x="18340" y="424"/>
                  <a:pt x="18362" y="292"/>
                  <a:pt x="18362" y="159"/>
                </a:cubicBezTo>
                <a:cubicBezTo>
                  <a:pt x="18362" y="63"/>
                  <a:pt x="18329" y="1"/>
                  <a:pt x="182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1546200" y="1658300"/>
            <a:ext cx="60516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1"/>
          </p:nvPr>
        </p:nvSpPr>
        <p:spPr>
          <a:xfrm>
            <a:off x="1546200" y="2966500"/>
            <a:ext cx="6051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3017075" y="4658013"/>
            <a:ext cx="2465750" cy="257225"/>
          </a:xfrm>
          <a:custGeom>
            <a:avLst/>
            <a:gdLst/>
            <a:ahLst/>
            <a:cxnLst/>
            <a:rect l="l" t="t" r="r" b="b"/>
            <a:pathLst>
              <a:path w="98630" h="10289" extrusionOk="0">
                <a:moveTo>
                  <a:pt x="66982" y="1650"/>
                </a:moveTo>
                <a:lnTo>
                  <a:pt x="66982" y="1717"/>
                </a:lnTo>
                <a:lnTo>
                  <a:pt x="66938" y="1672"/>
                </a:lnTo>
                <a:lnTo>
                  <a:pt x="66982" y="1650"/>
                </a:lnTo>
                <a:close/>
                <a:moveTo>
                  <a:pt x="65191" y="1558"/>
                </a:moveTo>
                <a:cubicBezTo>
                  <a:pt x="65234" y="1558"/>
                  <a:pt x="65294" y="1615"/>
                  <a:pt x="65371" y="1672"/>
                </a:cubicBezTo>
                <a:cubicBezTo>
                  <a:pt x="65275" y="1711"/>
                  <a:pt x="65229" y="1765"/>
                  <a:pt x="65176" y="1765"/>
                </a:cubicBezTo>
                <a:cubicBezTo>
                  <a:pt x="65168" y="1765"/>
                  <a:pt x="65159" y="1764"/>
                  <a:pt x="65150" y="1761"/>
                </a:cubicBezTo>
                <a:cubicBezTo>
                  <a:pt x="65106" y="1761"/>
                  <a:pt x="65062" y="1695"/>
                  <a:pt x="65018" y="1672"/>
                </a:cubicBezTo>
                <a:cubicBezTo>
                  <a:pt x="65062" y="1628"/>
                  <a:pt x="65106" y="1562"/>
                  <a:pt x="65172" y="1562"/>
                </a:cubicBezTo>
                <a:cubicBezTo>
                  <a:pt x="65178" y="1559"/>
                  <a:pt x="65184" y="1558"/>
                  <a:pt x="65191" y="1558"/>
                </a:cubicBezTo>
                <a:close/>
                <a:moveTo>
                  <a:pt x="80177" y="1608"/>
                </a:moveTo>
                <a:cubicBezTo>
                  <a:pt x="80297" y="1608"/>
                  <a:pt x="80411" y="1675"/>
                  <a:pt x="80532" y="1783"/>
                </a:cubicBezTo>
                <a:cubicBezTo>
                  <a:pt x="80402" y="1901"/>
                  <a:pt x="80286" y="1964"/>
                  <a:pt x="80173" y="1964"/>
                </a:cubicBezTo>
                <a:cubicBezTo>
                  <a:pt x="80095" y="1964"/>
                  <a:pt x="80017" y="1934"/>
                  <a:pt x="79936" y="1871"/>
                </a:cubicBezTo>
                <a:cubicBezTo>
                  <a:pt x="79914" y="1849"/>
                  <a:pt x="79914" y="1717"/>
                  <a:pt x="79936" y="1695"/>
                </a:cubicBezTo>
                <a:cubicBezTo>
                  <a:pt x="80022" y="1635"/>
                  <a:pt x="80101" y="1608"/>
                  <a:pt x="80177" y="1608"/>
                </a:cubicBezTo>
                <a:close/>
                <a:moveTo>
                  <a:pt x="83763" y="1608"/>
                </a:moveTo>
                <a:cubicBezTo>
                  <a:pt x="83921" y="1608"/>
                  <a:pt x="84109" y="1645"/>
                  <a:pt x="84483" y="1739"/>
                </a:cubicBezTo>
                <a:cubicBezTo>
                  <a:pt x="84290" y="1932"/>
                  <a:pt x="84102" y="1980"/>
                  <a:pt x="83920" y="1980"/>
                </a:cubicBezTo>
                <a:cubicBezTo>
                  <a:pt x="83740" y="1980"/>
                  <a:pt x="83566" y="1932"/>
                  <a:pt x="83401" y="1932"/>
                </a:cubicBezTo>
                <a:cubicBezTo>
                  <a:pt x="83372" y="1932"/>
                  <a:pt x="83342" y="1934"/>
                  <a:pt x="83313" y="1937"/>
                </a:cubicBezTo>
                <a:cubicBezTo>
                  <a:pt x="83225" y="1739"/>
                  <a:pt x="83335" y="1672"/>
                  <a:pt x="83446" y="1650"/>
                </a:cubicBezTo>
                <a:cubicBezTo>
                  <a:pt x="83568" y="1624"/>
                  <a:pt x="83659" y="1608"/>
                  <a:pt x="83763" y="1608"/>
                </a:cubicBezTo>
                <a:close/>
                <a:moveTo>
                  <a:pt x="85012" y="2710"/>
                </a:moveTo>
                <a:cubicBezTo>
                  <a:pt x="85145" y="2710"/>
                  <a:pt x="85255" y="2776"/>
                  <a:pt x="85255" y="2975"/>
                </a:cubicBezTo>
                <a:cubicBezTo>
                  <a:pt x="85189" y="2997"/>
                  <a:pt x="85123" y="3063"/>
                  <a:pt x="85035" y="3063"/>
                </a:cubicBezTo>
                <a:cubicBezTo>
                  <a:pt x="84880" y="3063"/>
                  <a:pt x="84770" y="2952"/>
                  <a:pt x="84814" y="2842"/>
                </a:cubicBezTo>
                <a:cubicBezTo>
                  <a:pt x="84836" y="2776"/>
                  <a:pt x="84946" y="2732"/>
                  <a:pt x="85012" y="2710"/>
                </a:cubicBezTo>
                <a:close/>
                <a:moveTo>
                  <a:pt x="87087" y="2688"/>
                </a:moveTo>
                <a:cubicBezTo>
                  <a:pt x="87131" y="2710"/>
                  <a:pt x="87175" y="2710"/>
                  <a:pt x="87219" y="2732"/>
                </a:cubicBezTo>
                <a:cubicBezTo>
                  <a:pt x="87264" y="2754"/>
                  <a:pt x="87308" y="2776"/>
                  <a:pt x="87308" y="2820"/>
                </a:cubicBezTo>
                <a:cubicBezTo>
                  <a:pt x="87308" y="2886"/>
                  <a:pt x="87308" y="2997"/>
                  <a:pt x="87264" y="3019"/>
                </a:cubicBezTo>
                <a:cubicBezTo>
                  <a:pt x="87153" y="3063"/>
                  <a:pt x="86999" y="3107"/>
                  <a:pt x="86866" y="3107"/>
                </a:cubicBezTo>
                <a:cubicBezTo>
                  <a:pt x="86856" y="3108"/>
                  <a:pt x="86846" y="3109"/>
                  <a:pt x="86836" y="3109"/>
                </a:cubicBezTo>
                <a:cubicBezTo>
                  <a:pt x="86672" y="3109"/>
                  <a:pt x="86538" y="2949"/>
                  <a:pt x="86579" y="2886"/>
                </a:cubicBezTo>
                <a:cubicBezTo>
                  <a:pt x="86646" y="2798"/>
                  <a:pt x="86778" y="2754"/>
                  <a:pt x="86866" y="2710"/>
                </a:cubicBezTo>
                <a:cubicBezTo>
                  <a:pt x="86932" y="2688"/>
                  <a:pt x="87021" y="2688"/>
                  <a:pt x="87087" y="2688"/>
                </a:cubicBezTo>
                <a:close/>
                <a:moveTo>
                  <a:pt x="86116" y="5181"/>
                </a:moveTo>
                <a:cubicBezTo>
                  <a:pt x="86204" y="5314"/>
                  <a:pt x="86270" y="5380"/>
                  <a:pt x="86270" y="5446"/>
                </a:cubicBezTo>
                <a:cubicBezTo>
                  <a:pt x="86290" y="5545"/>
                  <a:pt x="86239" y="5626"/>
                  <a:pt x="86149" y="5626"/>
                </a:cubicBezTo>
                <a:cubicBezTo>
                  <a:pt x="86138" y="5626"/>
                  <a:pt x="86127" y="5625"/>
                  <a:pt x="86116" y="5623"/>
                </a:cubicBezTo>
                <a:cubicBezTo>
                  <a:pt x="86072" y="5623"/>
                  <a:pt x="85983" y="5535"/>
                  <a:pt x="85983" y="5490"/>
                </a:cubicBezTo>
                <a:cubicBezTo>
                  <a:pt x="85983" y="5424"/>
                  <a:pt x="86050" y="5336"/>
                  <a:pt x="86116" y="5181"/>
                </a:cubicBezTo>
                <a:close/>
                <a:moveTo>
                  <a:pt x="84902" y="5468"/>
                </a:moveTo>
                <a:cubicBezTo>
                  <a:pt x="84990" y="5468"/>
                  <a:pt x="85079" y="5557"/>
                  <a:pt x="85167" y="5601"/>
                </a:cubicBezTo>
                <a:cubicBezTo>
                  <a:pt x="85130" y="5750"/>
                  <a:pt x="85045" y="5805"/>
                  <a:pt x="84940" y="5805"/>
                </a:cubicBezTo>
                <a:cubicBezTo>
                  <a:pt x="84920" y="5805"/>
                  <a:pt x="84901" y="5803"/>
                  <a:pt x="84880" y="5799"/>
                </a:cubicBezTo>
                <a:cubicBezTo>
                  <a:pt x="84814" y="5777"/>
                  <a:pt x="84770" y="5689"/>
                  <a:pt x="84703" y="5623"/>
                </a:cubicBezTo>
                <a:cubicBezTo>
                  <a:pt x="84770" y="5579"/>
                  <a:pt x="84836" y="5468"/>
                  <a:pt x="84902" y="5468"/>
                </a:cubicBezTo>
                <a:close/>
                <a:moveTo>
                  <a:pt x="83165" y="5504"/>
                </a:moveTo>
                <a:cubicBezTo>
                  <a:pt x="83178" y="5504"/>
                  <a:pt x="83191" y="5507"/>
                  <a:pt x="83203" y="5513"/>
                </a:cubicBezTo>
                <a:cubicBezTo>
                  <a:pt x="83269" y="5535"/>
                  <a:pt x="83291" y="5601"/>
                  <a:pt x="83357" y="5711"/>
                </a:cubicBezTo>
                <a:cubicBezTo>
                  <a:pt x="83225" y="5755"/>
                  <a:pt x="83137" y="5799"/>
                  <a:pt x="83048" y="5822"/>
                </a:cubicBezTo>
                <a:cubicBezTo>
                  <a:pt x="83048" y="5822"/>
                  <a:pt x="82982" y="5755"/>
                  <a:pt x="82982" y="5711"/>
                </a:cubicBezTo>
                <a:cubicBezTo>
                  <a:pt x="82982" y="5616"/>
                  <a:pt x="83081" y="5504"/>
                  <a:pt x="83165" y="5504"/>
                </a:cubicBezTo>
                <a:close/>
                <a:moveTo>
                  <a:pt x="80907" y="5483"/>
                </a:moveTo>
                <a:cubicBezTo>
                  <a:pt x="81123" y="5483"/>
                  <a:pt x="81263" y="5626"/>
                  <a:pt x="81283" y="5822"/>
                </a:cubicBezTo>
                <a:cubicBezTo>
                  <a:pt x="81305" y="5954"/>
                  <a:pt x="81194" y="6108"/>
                  <a:pt x="80996" y="6108"/>
                </a:cubicBezTo>
                <a:cubicBezTo>
                  <a:pt x="80974" y="6108"/>
                  <a:pt x="80908" y="6108"/>
                  <a:pt x="80841" y="6086"/>
                </a:cubicBezTo>
                <a:cubicBezTo>
                  <a:pt x="80621" y="5998"/>
                  <a:pt x="80466" y="5799"/>
                  <a:pt x="80532" y="5667"/>
                </a:cubicBezTo>
                <a:cubicBezTo>
                  <a:pt x="80599" y="5579"/>
                  <a:pt x="80709" y="5490"/>
                  <a:pt x="80819" y="5490"/>
                </a:cubicBezTo>
                <a:cubicBezTo>
                  <a:pt x="80850" y="5485"/>
                  <a:pt x="80879" y="5483"/>
                  <a:pt x="80907" y="5483"/>
                </a:cubicBezTo>
                <a:close/>
                <a:moveTo>
                  <a:pt x="35394" y="0"/>
                </a:moveTo>
                <a:cubicBezTo>
                  <a:pt x="35330" y="0"/>
                  <a:pt x="35265" y="34"/>
                  <a:pt x="35224" y="105"/>
                </a:cubicBezTo>
                <a:cubicBezTo>
                  <a:pt x="35158" y="194"/>
                  <a:pt x="35113" y="326"/>
                  <a:pt x="35047" y="414"/>
                </a:cubicBezTo>
                <a:cubicBezTo>
                  <a:pt x="34922" y="634"/>
                  <a:pt x="34841" y="719"/>
                  <a:pt x="34671" y="719"/>
                </a:cubicBezTo>
                <a:cubicBezTo>
                  <a:pt x="34601" y="719"/>
                  <a:pt x="34516" y="705"/>
                  <a:pt x="34407" y="679"/>
                </a:cubicBezTo>
                <a:cubicBezTo>
                  <a:pt x="34319" y="657"/>
                  <a:pt x="34236" y="646"/>
                  <a:pt x="34153" y="646"/>
                </a:cubicBezTo>
                <a:cubicBezTo>
                  <a:pt x="34071" y="646"/>
                  <a:pt x="33988" y="657"/>
                  <a:pt x="33900" y="679"/>
                </a:cubicBezTo>
                <a:cubicBezTo>
                  <a:pt x="33453" y="797"/>
                  <a:pt x="33001" y="870"/>
                  <a:pt x="32545" y="870"/>
                </a:cubicBezTo>
                <a:cubicBezTo>
                  <a:pt x="32145" y="870"/>
                  <a:pt x="31742" y="814"/>
                  <a:pt x="31340" y="679"/>
                </a:cubicBezTo>
                <a:cubicBezTo>
                  <a:pt x="31217" y="632"/>
                  <a:pt x="31086" y="605"/>
                  <a:pt x="30956" y="605"/>
                </a:cubicBezTo>
                <a:cubicBezTo>
                  <a:pt x="30782" y="605"/>
                  <a:pt x="30609" y="654"/>
                  <a:pt x="30457" y="768"/>
                </a:cubicBezTo>
                <a:cubicBezTo>
                  <a:pt x="30260" y="920"/>
                  <a:pt x="30074" y="981"/>
                  <a:pt x="29900" y="981"/>
                </a:cubicBezTo>
                <a:cubicBezTo>
                  <a:pt x="29645" y="981"/>
                  <a:pt x="29418" y="850"/>
                  <a:pt x="29221" y="679"/>
                </a:cubicBezTo>
                <a:cubicBezTo>
                  <a:pt x="28713" y="701"/>
                  <a:pt x="28272" y="746"/>
                  <a:pt x="27853" y="856"/>
                </a:cubicBezTo>
                <a:cubicBezTo>
                  <a:pt x="27843" y="858"/>
                  <a:pt x="27833" y="859"/>
                  <a:pt x="27823" y="859"/>
                </a:cubicBezTo>
                <a:cubicBezTo>
                  <a:pt x="27741" y="859"/>
                  <a:pt x="27644" y="785"/>
                  <a:pt x="27566" y="746"/>
                </a:cubicBezTo>
                <a:cubicBezTo>
                  <a:pt x="27433" y="701"/>
                  <a:pt x="27323" y="635"/>
                  <a:pt x="27190" y="591"/>
                </a:cubicBezTo>
                <a:cubicBezTo>
                  <a:pt x="27102" y="635"/>
                  <a:pt x="27036" y="657"/>
                  <a:pt x="26992" y="701"/>
                </a:cubicBezTo>
                <a:cubicBezTo>
                  <a:pt x="26764" y="962"/>
                  <a:pt x="26475" y="1030"/>
                  <a:pt x="26171" y="1030"/>
                </a:cubicBezTo>
                <a:cubicBezTo>
                  <a:pt x="26063" y="1030"/>
                  <a:pt x="25954" y="1022"/>
                  <a:pt x="25844" y="1010"/>
                </a:cubicBezTo>
                <a:cubicBezTo>
                  <a:pt x="25579" y="988"/>
                  <a:pt x="25491" y="856"/>
                  <a:pt x="25491" y="569"/>
                </a:cubicBezTo>
                <a:cubicBezTo>
                  <a:pt x="25513" y="392"/>
                  <a:pt x="25624" y="216"/>
                  <a:pt x="25513" y="39"/>
                </a:cubicBezTo>
                <a:lnTo>
                  <a:pt x="25513" y="39"/>
                </a:lnTo>
                <a:cubicBezTo>
                  <a:pt x="25270" y="150"/>
                  <a:pt x="25204" y="370"/>
                  <a:pt x="25094" y="569"/>
                </a:cubicBezTo>
                <a:cubicBezTo>
                  <a:pt x="24905" y="873"/>
                  <a:pt x="24679" y="1035"/>
                  <a:pt x="24408" y="1035"/>
                </a:cubicBezTo>
                <a:cubicBezTo>
                  <a:pt x="24267" y="1035"/>
                  <a:pt x="24113" y="991"/>
                  <a:pt x="23946" y="900"/>
                </a:cubicBezTo>
                <a:cubicBezTo>
                  <a:pt x="23760" y="786"/>
                  <a:pt x="23592" y="725"/>
                  <a:pt x="23431" y="725"/>
                </a:cubicBezTo>
                <a:cubicBezTo>
                  <a:pt x="23249" y="725"/>
                  <a:pt x="23074" y="802"/>
                  <a:pt x="22887" y="966"/>
                </a:cubicBezTo>
                <a:cubicBezTo>
                  <a:pt x="22707" y="1104"/>
                  <a:pt x="22521" y="1171"/>
                  <a:pt x="22338" y="1171"/>
                </a:cubicBezTo>
                <a:cubicBezTo>
                  <a:pt x="22140" y="1171"/>
                  <a:pt x="21945" y="1093"/>
                  <a:pt x="21761" y="944"/>
                </a:cubicBezTo>
                <a:cubicBezTo>
                  <a:pt x="21651" y="856"/>
                  <a:pt x="21563" y="746"/>
                  <a:pt x="21452" y="613"/>
                </a:cubicBezTo>
                <a:cubicBezTo>
                  <a:pt x="21342" y="768"/>
                  <a:pt x="21276" y="900"/>
                  <a:pt x="21166" y="988"/>
                </a:cubicBezTo>
                <a:cubicBezTo>
                  <a:pt x="20949" y="1205"/>
                  <a:pt x="20702" y="1393"/>
                  <a:pt x="20402" y="1393"/>
                </a:cubicBezTo>
                <a:cubicBezTo>
                  <a:pt x="20335" y="1393"/>
                  <a:pt x="20266" y="1383"/>
                  <a:pt x="20194" y="1363"/>
                </a:cubicBezTo>
                <a:cubicBezTo>
                  <a:pt x="20062" y="1319"/>
                  <a:pt x="19935" y="1297"/>
                  <a:pt x="19808" y="1297"/>
                </a:cubicBezTo>
                <a:cubicBezTo>
                  <a:pt x="19681" y="1297"/>
                  <a:pt x="19554" y="1319"/>
                  <a:pt x="19422" y="1363"/>
                </a:cubicBezTo>
                <a:cubicBezTo>
                  <a:pt x="19290" y="1408"/>
                  <a:pt x="19135" y="1408"/>
                  <a:pt x="18981" y="1408"/>
                </a:cubicBezTo>
                <a:cubicBezTo>
                  <a:pt x="18429" y="1363"/>
                  <a:pt x="17899" y="1297"/>
                  <a:pt x="17303" y="1253"/>
                </a:cubicBezTo>
                <a:cubicBezTo>
                  <a:pt x="17144" y="1476"/>
                  <a:pt x="16940" y="1595"/>
                  <a:pt x="16689" y="1595"/>
                </a:cubicBezTo>
                <a:cubicBezTo>
                  <a:pt x="16592" y="1595"/>
                  <a:pt x="16488" y="1577"/>
                  <a:pt x="16376" y="1540"/>
                </a:cubicBezTo>
                <a:cubicBezTo>
                  <a:pt x="16261" y="1495"/>
                  <a:pt x="16145" y="1476"/>
                  <a:pt x="16029" y="1476"/>
                </a:cubicBezTo>
                <a:cubicBezTo>
                  <a:pt x="15858" y="1476"/>
                  <a:pt x="15687" y="1518"/>
                  <a:pt x="15516" y="1584"/>
                </a:cubicBezTo>
                <a:cubicBezTo>
                  <a:pt x="15298" y="1687"/>
                  <a:pt x="15080" y="1725"/>
                  <a:pt x="14859" y="1725"/>
                </a:cubicBezTo>
                <a:cubicBezTo>
                  <a:pt x="14655" y="1725"/>
                  <a:pt x="14448" y="1693"/>
                  <a:pt x="14236" y="1650"/>
                </a:cubicBezTo>
                <a:cubicBezTo>
                  <a:pt x="14110" y="1614"/>
                  <a:pt x="13969" y="1578"/>
                  <a:pt x="13837" y="1578"/>
                </a:cubicBezTo>
                <a:cubicBezTo>
                  <a:pt x="13808" y="1578"/>
                  <a:pt x="13779" y="1580"/>
                  <a:pt x="13750" y="1584"/>
                </a:cubicBezTo>
                <a:cubicBezTo>
                  <a:pt x="13397" y="1628"/>
                  <a:pt x="13044" y="1717"/>
                  <a:pt x="12669" y="1761"/>
                </a:cubicBezTo>
                <a:cubicBezTo>
                  <a:pt x="12420" y="1795"/>
                  <a:pt x="12249" y="1819"/>
                  <a:pt x="12114" y="1819"/>
                </a:cubicBezTo>
                <a:cubicBezTo>
                  <a:pt x="11818" y="1819"/>
                  <a:pt x="11694" y="1705"/>
                  <a:pt x="11300" y="1341"/>
                </a:cubicBezTo>
                <a:cubicBezTo>
                  <a:pt x="11256" y="1408"/>
                  <a:pt x="11190" y="1474"/>
                  <a:pt x="11124" y="1562"/>
                </a:cubicBezTo>
                <a:cubicBezTo>
                  <a:pt x="10969" y="1518"/>
                  <a:pt x="10837" y="1452"/>
                  <a:pt x="10683" y="1408"/>
                </a:cubicBezTo>
                <a:cubicBezTo>
                  <a:pt x="10462" y="1562"/>
                  <a:pt x="10285" y="1717"/>
                  <a:pt x="10087" y="1871"/>
                </a:cubicBezTo>
                <a:cubicBezTo>
                  <a:pt x="9968" y="1973"/>
                  <a:pt x="9837" y="2048"/>
                  <a:pt x="9693" y="2048"/>
                </a:cubicBezTo>
                <a:cubicBezTo>
                  <a:pt x="9649" y="2048"/>
                  <a:pt x="9603" y="2041"/>
                  <a:pt x="9557" y="2026"/>
                </a:cubicBezTo>
                <a:cubicBezTo>
                  <a:pt x="9454" y="1991"/>
                  <a:pt x="9356" y="1976"/>
                  <a:pt x="9261" y="1976"/>
                </a:cubicBezTo>
                <a:cubicBezTo>
                  <a:pt x="9048" y="1976"/>
                  <a:pt x="8850" y="2051"/>
                  <a:pt x="8652" y="2158"/>
                </a:cubicBezTo>
                <a:cubicBezTo>
                  <a:pt x="8564" y="2224"/>
                  <a:pt x="8431" y="2224"/>
                  <a:pt x="8299" y="2246"/>
                </a:cubicBezTo>
                <a:cubicBezTo>
                  <a:pt x="8252" y="2255"/>
                  <a:pt x="8206" y="2259"/>
                  <a:pt x="8161" y="2259"/>
                </a:cubicBezTo>
                <a:cubicBezTo>
                  <a:pt x="7870" y="2259"/>
                  <a:pt x="7621" y="2084"/>
                  <a:pt x="7372" y="1893"/>
                </a:cubicBezTo>
                <a:cubicBezTo>
                  <a:pt x="7196" y="2003"/>
                  <a:pt x="7041" y="2136"/>
                  <a:pt x="6887" y="2224"/>
                </a:cubicBezTo>
                <a:cubicBezTo>
                  <a:pt x="6744" y="2302"/>
                  <a:pt x="6595" y="2334"/>
                  <a:pt x="6442" y="2334"/>
                </a:cubicBezTo>
                <a:cubicBezTo>
                  <a:pt x="6334" y="2334"/>
                  <a:pt x="6224" y="2318"/>
                  <a:pt x="6114" y="2290"/>
                </a:cubicBezTo>
                <a:cubicBezTo>
                  <a:pt x="5871" y="2224"/>
                  <a:pt x="5849" y="2003"/>
                  <a:pt x="5761" y="1849"/>
                </a:cubicBezTo>
                <a:cubicBezTo>
                  <a:pt x="5761" y="1805"/>
                  <a:pt x="5695" y="1805"/>
                  <a:pt x="5629" y="1783"/>
                </a:cubicBezTo>
                <a:cubicBezTo>
                  <a:pt x="5518" y="1959"/>
                  <a:pt x="5430" y="2136"/>
                  <a:pt x="5342" y="2290"/>
                </a:cubicBezTo>
                <a:cubicBezTo>
                  <a:pt x="5077" y="2335"/>
                  <a:pt x="4856" y="2335"/>
                  <a:pt x="4658" y="2401"/>
                </a:cubicBezTo>
                <a:cubicBezTo>
                  <a:pt x="4430" y="2523"/>
                  <a:pt x="4189" y="2562"/>
                  <a:pt x="3934" y="2562"/>
                </a:cubicBezTo>
                <a:cubicBezTo>
                  <a:pt x="3867" y="2562"/>
                  <a:pt x="3799" y="2560"/>
                  <a:pt x="3731" y="2555"/>
                </a:cubicBezTo>
                <a:cubicBezTo>
                  <a:pt x="3605" y="2548"/>
                  <a:pt x="3479" y="2541"/>
                  <a:pt x="3354" y="2541"/>
                </a:cubicBezTo>
                <a:cubicBezTo>
                  <a:pt x="3082" y="2541"/>
                  <a:pt x="2811" y="2574"/>
                  <a:pt x="2539" y="2710"/>
                </a:cubicBezTo>
                <a:cubicBezTo>
                  <a:pt x="2421" y="2769"/>
                  <a:pt x="2274" y="2769"/>
                  <a:pt x="2124" y="2769"/>
                </a:cubicBezTo>
                <a:lnTo>
                  <a:pt x="2124" y="2769"/>
                </a:lnTo>
                <a:cubicBezTo>
                  <a:pt x="2048" y="2769"/>
                  <a:pt x="1972" y="2769"/>
                  <a:pt x="1899" y="2776"/>
                </a:cubicBezTo>
                <a:cubicBezTo>
                  <a:pt x="1590" y="2820"/>
                  <a:pt x="1281" y="2842"/>
                  <a:pt x="972" y="2886"/>
                </a:cubicBezTo>
                <a:cubicBezTo>
                  <a:pt x="884" y="2908"/>
                  <a:pt x="818" y="2975"/>
                  <a:pt x="663" y="3063"/>
                </a:cubicBezTo>
                <a:cubicBezTo>
                  <a:pt x="840" y="3129"/>
                  <a:pt x="906" y="3173"/>
                  <a:pt x="994" y="3195"/>
                </a:cubicBezTo>
                <a:cubicBezTo>
                  <a:pt x="1789" y="3306"/>
                  <a:pt x="1789" y="3306"/>
                  <a:pt x="1656" y="4144"/>
                </a:cubicBezTo>
                <a:cubicBezTo>
                  <a:pt x="1833" y="4255"/>
                  <a:pt x="2031" y="4387"/>
                  <a:pt x="2252" y="4541"/>
                </a:cubicBezTo>
                <a:cubicBezTo>
                  <a:pt x="2120" y="4659"/>
                  <a:pt x="1987" y="4679"/>
                  <a:pt x="1861" y="4679"/>
                </a:cubicBezTo>
                <a:cubicBezTo>
                  <a:pt x="1798" y="4679"/>
                  <a:pt x="1737" y="4674"/>
                  <a:pt x="1678" y="4674"/>
                </a:cubicBezTo>
                <a:cubicBezTo>
                  <a:pt x="1435" y="4696"/>
                  <a:pt x="1193" y="4718"/>
                  <a:pt x="994" y="4895"/>
                </a:cubicBezTo>
                <a:cubicBezTo>
                  <a:pt x="928" y="4961"/>
                  <a:pt x="884" y="5071"/>
                  <a:pt x="884" y="5159"/>
                </a:cubicBezTo>
                <a:cubicBezTo>
                  <a:pt x="906" y="5226"/>
                  <a:pt x="994" y="5314"/>
                  <a:pt x="1082" y="5336"/>
                </a:cubicBezTo>
                <a:cubicBezTo>
                  <a:pt x="1303" y="5402"/>
                  <a:pt x="1546" y="5424"/>
                  <a:pt x="1789" y="5468"/>
                </a:cubicBezTo>
                <a:cubicBezTo>
                  <a:pt x="1855" y="5490"/>
                  <a:pt x="1921" y="5579"/>
                  <a:pt x="2053" y="5667"/>
                </a:cubicBezTo>
                <a:cubicBezTo>
                  <a:pt x="1899" y="5755"/>
                  <a:pt x="1811" y="5844"/>
                  <a:pt x="1700" y="5866"/>
                </a:cubicBezTo>
                <a:cubicBezTo>
                  <a:pt x="1413" y="5910"/>
                  <a:pt x="1126" y="5932"/>
                  <a:pt x="840" y="5954"/>
                </a:cubicBezTo>
                <a:cubicBezTo>
                  <a:pt x="791" y="5958"/>
                  <a:pt x="742" y="5959"/>
                  <a:pt x="693" y="5959"/>
                </a:cubicBezTo>
                <a:cubicBezTo>
                  <a:pt x="640" y="5959"/>
                  <a:pt x="586" y="5958"/>
                  <a:pt x="534" y="5958"/>
                </a:cubicBezTo>
                <a:cubicBezTo>
                  <a:pt x="373" y="5958"/>
                  <a:pt x="216" y="5970"/>
                  <a:pt x="67" y="6064"/>
                </a:cubicBezTo>
                <a:cubicBezTo>
                  <a:pt x="1" y="6307"/>
                  <a:pt x="133" y="6462"/>
                  <a:pt x="310" y="6550"/>
                </a:cubicBezTo>
                <a:cubicBezTo>
                  <a:pt x="486" y="6616"/>
                  <a:pt x="685" y="6638"/>
                  <a:pt x="884" y="6682"/>
                </a:cubicBezTo>
                <a:cubicBezTo>
                  <a:pt x="1126" y="6748"/>
                  <a:pt x="1391" y="6815"/>
                  <a:pt x="1656" y="6881"/>
                </a:cubicBezTo>
                <a:cubicBezTo>
                  <a:pt x="1877" y="6947"/>
                  <a:pt x="2120" y="7035"/>
                  <a:pt x="2340" y="7102"/>
                </a:cubicBezTo>
                <a:cubicBezTo>
                  <a:pt x="2583" y="7168"/>
                  <a:pt x="2848" y="7212"/>
                  <a:pt x="3135" y="7256"/>
                </a:cubicBezTo>
                <a:cubicBezTo>
                  <a:pt x="2964" y="7522"/>
                  <a:pt x="2793" y="7641"/>
                  <a:pt x="2552" y="7641"/>
                </a:cubicBezTo>
                <a:cubicBezTo>
                  <a:pt x="2513" y="7641"/>
                  <a:pt x="2472" y="7637"/>
                  <a:pt x="2429" y="7631"/>
                </a:cubicBezTo>
                <a:cubicBezTo>
                  <a:pt x="2120" y="7609"/>
                  <a:pt x="1811" y="7587"/>
                  <a:pt x="1502" y="7565"/>
                </a:cubicBezTo>
                <a:lnTo>
                  <a:pt x="1502" y="7565"/>
                </a:lnTo>
                <a:cubicBezTo>
                  <a:pt x="1546" y="7764"/>
                  <a:pt x="1678" y="7742"/>
                  <a:pt x="1789" y="7786"/>
                </a:cubicBezTo>
                <a:cubicBezTo>
                  <a:pt x="2671" y="8073"/>
                  <a:pt x="3598" y="8139"/>
                  <a:pt x="4503" y="8315"/>
                </a:cubicBezTo>
                <a:cubicBezTo>
                  <a:pt x="4922" y="8404"/>
                  <a:pt x="5342" y="8448"/>
                  <a:pt x="5651" y="8757"/>
                </a:cubicBezTo>
                <a:cubicBezTo>
                  <a:pt x="5989" y="8580"/>
                  <a:pt x="6102" y="8521"/>
                  <a:pt x="6290" y="8521"/>
                </a:cubicBezTo>
                <a:cubicBezTo>
                  <a:pt x="6384" y="8521"/>
                  <a:pt x="6497" y="8536"/>
                  <a:pt x="6666" y="8558"/>
                </a:cubicBezTo>
                <a:cubicBezTo>
                  <a:pt x="6846" y="8594"/>
                  <a:pt x="7056" y="8630"/>
                  <a:pt x="7247" y="8630"/>
                </a:cubicBezTo>
                <a:cubicBezTo>
                  <a:pt x="7290" y="8630"/>
                  <a:pt x="7332" y="8628"/>
                  <a:pt x="7372" y="8624"/>
                </a:cubicBezTo>
                <a:cubicBezTo>
                  <a:pt x="7413" y="8623"/>
                  <a:pt x="7454" y="8622"/>
                  <a:pt x="7494" y="8622"/>
                </a:cubicBezTo>
                <a:cubicBezTo>
                  <a:pt x="8037" y="8622"/>
                  <a:pt x="8503" y="8767"/>
                  <a:pt x="8873" y="9198"/>
                </a:cubicBezTo>
                <a:cubicBezTo>
                  <a:pt x="8895" y="9220"/>
                  <a:pt x="8917" y="9220"/>
                  <a:pt x="8939" y="9220"/>
                </a:cubicBezTo>
                <a:cubicBezTo>
                  <a:pt x="8983" y="9198"/>
                  <a:pt x="9049" y="9176"/>
                  <a:pt x="9049" y="9132"/>
                </a:cubicBezTo>
                <a:cubicBezTo>
                  <a:pt x="9089" y="8838"/>
                  <a:pt x="9267" y="8753"/>
                  <a:pt x="9523" y="8753"/>
                </a:cubicBezTo>
                <a:cubicBezTo>
                  <a:pt x="9555" y="8753"/>
                  <a:pt x="9588" y="8754"/>
                  <a:pt x="9623" y="8757"/>
                </a:cubicBezTo>
                <a:cubicBezTo>
                  <a:pt x="10329" y="8801"/>
                  <a:pt x="11014" y="8823"/>
                  <a:pt x="11720" y="8955"/>
                </a:cubicBezTo>
                <a:cubicBezTo>
                  <a:pt x="11775" y="8968"/>
                  <a:pt x="11832" y="8973"/>
                  <a:pt x="11891" y="8973"/>
                </a:cubicBezTo>
                <a:cubicBezTo>
                  <a:pt x="12042" y="8973"/>
                  <a:pt x="12201" y="8937"/>
                  <a:pt x="12360" y="8889"/>
                </a:cubicBezTo>
                <a:cubicBezTo>
                  <a:pt x="12470" y="8862"/>
                  <a:pt x="12575" y="8846"/>
                  <a:pt x="12681" y="8846"/>
                </a:cubicBezTo>
                <a:cubicBezTo>
                  <a:pt x="12830" y="8846"/>
                  <a:pt x="12977" y="8878"/>
                  <a:pt x="13132" y="8955"/>
                </a:cubicBezTo>
                <a:cubicBezTo>
                  <a:pt x="13364" y="9064"/>
                  <a:pt x="13596" y="9118"/>
                  <a:pt x="13843" y="9118"/>
                </a:cubicBezTo>
                <a:cubicBezTo>
                  <a:pt x="13948" y="9118"/>
                  <a:pt x="14057" y="9108"/>
                  <a:pt x="14170" y="9088"/>
                </a:cubicBezTo>
                <a:cubicBezTo>
                  <a:pt x="14371" y="9045"/>
                  <a:pt x="14522" y="9019"/>
                  <a:pt x="14637" y="9019"/>
                </a:cubicBezTo>
                <a:cubicBezTo>
                  <a:pt x="14938" y="9019"/>
                  <a:pt x="14995" y="9195"/>
                  <a:pt x="15074" y="9706"/>
                </a:cubicBezTo>
                <a:cubicBezTo>
                  <a:pt x="15096" y="9882"/>
                  <a:pt x="15185" y="10059"/>
                  <a:pt x="15251" y="10235"/>
                </a:cubicBezTo>
                <a:cubicBezTo>
                  <a:pt x="15251" y="10268"/>
                  <a:pt x="15298" y="10288"/>
                  <a:pt x="15332" y="10288"/>
                </a:cubicBezTo>
                <a:cubicBezTo>
                  <a:pt x="15345" y="10288"/>
                  <a:pt x="15355" y="10285"/>
                  <a:pt x="15361" y="10280"/>
                </a:cubicBezTo>
                <a:cubicBezTo>
                  <a:pt x="15405" y="10280"/>
                  <a:pt x="15472" y="10257"/>
                  <a:pt x="15494" y="10213"/>
                </a:cubicBezTo>
                <a:cubicBezTo>
                  <a:pt x="15516" y="10125"/>
                  <a:pt x="15538" y="10015"/>
                  <a:pt x="15516" y="9926"/>
                </a:cubicBezTo>
                <a:cubicBezTo>
                  <a:pt x="15472" y="9529"/>
                  <a:pt x="15714" y="9308"/>
                  <a:pt x="15979" y="9088"/>
                </a:cubicBezTo>
                <a:cubicBezTo>
                  <a:pt x="16105" y="8985"/>
                  <a:pt x="16236" y="8941"/>
                  <a:pt x="16367" y="8941"/>
                </a:cubicBezTo>
                <a:cubicBezTo>
                  <a:pt x="16490" y="8941"/>
                  <a:pt x="16612" y="8980"/>
                  <a:pt x="16730" y="9044"/>
                </a:cubicBezTo>
                <a:cubicBezTo>
                  <a:pt x="16812" y="9085"/>
                  <a:pt x="16889" y="9102"/>
                  <a:pt x="16964" y="9102"/>
                </a:cubicBezTo>
                <a:cubicBezTo>
                  <a:pt x="17050" y="9102"/>
                  <a:pt x="17132" y="9079"/>
                  <a:pt x="17215" y="9044"/>
                </a:cubicBezTo>
                <a:cubicBezTo>
                  <a:pt x="17325" y="9022"/>
                  <a:pt x="17458" y="9000"/>
                  <a:pt x="17568" y="9000"/>
                </a:cubicBezTo>
                <a:cubicBezTo>
                  <a:pt x="17934" y="9000"/>
                  <a:pt x="18292" y="8971"/>
                  <a:pt x="18652" y="8971"/>
                </a:cubicBezTo>
                <a:cubicBezTo>
                  <a:pt x="18922" y="8971"/>
                  <a:pt x="19192" y="8987"/>
                  <a:pt x="19466" y="9044"/>
                </a:cubicBezTo>
                <a:cubicBezTo>
                  <a:pt x="19514" y="9057"/>
                  <a:pt x="19564" y="9063"/>
                  <a:pt x="19616" y="9063"/>
                </a:cubicBezTo>
                <a:cubicBezTo>
                  <a:pt x="19730" y="9063"/>
                  <a:pt x="19852" y="9037"/>
                  <a:pt x="19974" y="9022"/>
                </a:cubicBezTo>
                <a:cubicBezTo>
                  <a:pt x="20071" y="8997"/>
                  <a:pt x="20165" y="8985"/>
                  <a:pt x="20255" y="8985"/>
                </a:cubicBezTo>
                <a:cubicBezTo>
                  <a:pt x="20493" y="8985"/>
                  <a:pt x="20709" y="9072"/>
                  <a:pt x="20901" y="9264"/>
                </a:cubicBezTo>
                <a:cubicBezTo>
                  <a:pt x="20967" y="9308"/>
                  <a:pt x="21077" y="9331"/>
                  <a:pt x="21166" y="9375"/>
                </a:cubicBezTo>
                <a:cubicBezTo>
                  <a:pt x="21364" y="9242"/>
                  <a:pt x="21541" y="9066"/>
                  <a:pt x="21739" y="9022"/>
                </a:cubicBezTo>
                <a:cubicBezTo>
                  <a:pt x="21806" y="9000"/>
                  <a:pt x="21874" y="8992"/>
                  <a:pt x="21945" y="8992"/>
                </a:cubicBezTo>
                <a:cubicBezTo>
                  <a:pt x="22085" y="8992"/>
                  <a:pt x="22232" y="9022"/>
                  <a:pt x="22379" y="9022"/>
                </a:cubicBezTo>
                <a:cubicBezTo>
                  <a:pt x="22446" y="9022"/>
                  <a:pt x="22512" y="9000"/>
                  <a:pt x="22600" y="9000"/>
                </a:cubicBezTo>
                <a:cubicBezTo>
                  <a:pt x="22696" y="8977"/>
                  <a:pt x="22791" y="8968"/>
                  <a:pt x="22887" y="8968"/>
                </a:cubicBezTo>
                <a:cubicBezTo>
                  <a:pt x="23078" y="8968"/>
                  <a:pt x="23269" y="9007"/>
                  <a:pt x="23461" y="9066"/>
                </a:cubicBezTo>
                <a:cubicBezTo>
                  <a:pt x="23748" y="9154"/>
                  <a:pt x="24057" y="9264"/>
                  <a:pt x="24366" y="9331"/>
                </a:cubicBezTo>
                <a:cubicBezTo>
                  <a:pt x="24595" y="9369"/>
                  <a:pt x="24824" y="9407"/>
                  <a:pt x="25058" y="9407"/>
                </a:cubicBezTo>
                <a:cubicBezTo>
                  <a:pt x="25229" y="9407"/>
                  <a:pt x="25402" y="9387"/>
                  <a:pt x="25579" y="9331"/>
                </a:cubicBezTo>
                <a:cubicBezTo>
                  <a:pt x="25866" y="9242"/>
                  <a:pt x="26197" y="9198"/>
                  <a:pt x="26506" y="9154"/>
                </a:cubicBezTo>
                <a:cubicBezTo>
                  <a:pt x="26576" y="9134"/>
                  <a:pt x="26650" y="9123"/>
                  <a:pt x="26724" y="9123"/>
                </a:cubicBezTo>
                <a:cubicBezTo>
                  <a:pt x="26815" y="9123"/>
                  <a:pt x="26907" y="9140"/>
                  <a:pt x="26992" y="9176"/>
                </a:cubicBezTo>
                <a:cubicBezTo>
                  <a:pt x="27345" y="9286"/>
                  <a:pt x="27654" y="9441"/>
                  <a:pt x="27786" y="9838"/>
                </a:cubicBezTo>
                <a:cubicBezTo>
                  <a:pt x="27823" y="9986"/>
                  <a:pt x="27891" y="10119"/>
                  <a:pt x="28068" y="10119"/>
                </a:cubicBezTo>
                <a:cubicBezTo>
                  <a:pt x="28103" y="10119"/>
                  <a:pt x="28141" y="10114"/>
                  <a:pt x="28184" y="10103"/>
                </a:cubicBezTo>
                <a:cubicBezTo>
                  <a:pt x="28294" y="9926"/>
                  <a:pt x="28382" y="9684"/>
                  <a:pt x="28515" y="9507"/>
                </a:cubicBezTo>
                <a:cubicBezTo>
                  <a:pt x="28660" y="9277"/>
                  <a:pt x="28859" y="9159"/>
                  <a:pt x="29075" y="9159"/>
                </a:cubicBezTo>
                <a:cubicBezTo>
                  <a:pt x="29252" y="9159"/>
                  <a:pt x="29439" y="9238"/>
                  <a:pt x="29618" y="9397"/>
                </a:cubicBezTo>
                <a:cubicBezTo>
                  <a:pt x="29684" y="9463"/>
                  <a:pt x="29751" y="9507"/>
                  <a:pt x="29817" y="9573"/>
                </a:cubicBezTo>
                <a:cubicBezTo>
                  <a:pt x="29905" y="9507"/>
                  <a:pt x="29971" y="9463"/>
                  <a:pt x="30015" y="9419"/>
                </a:cubicBezTo>
                <a:cubicBezTo>
                  <a:pt x="30122" y="9286"/>
                  <a:pt x="30244" y="9217"/>
                  <a:pt x="30378" y="9217"/>
                </a:cubicBezTo>
                <a:cubicBezTo>
                  <a:pt x="30466" y="9217"/>
                  <a:pt x="30559" y="9247"/>
                  <a:pt x="30655" y="9308"/>
                </a:cubicBezTo>
                <a:cubicBezTo>
                  <a:pt x="30861" y="9449"/>
                  <a:pt x="31066" y="9510"/>
                  <a:pt x="31273" y="9510"/>
                </a:cubicBezTo>
                <a:cubicBezTo>
                  <a:pt x="31490" y="9510"/>
                  <a:pt x="31710" y="9443"/>
                  <a:pt x="31935" y="9331"/>
                </a:cubicBezTo>
                <a:cubicBezTo>
                  <a:pt x="31990" y="9303"/>
                  <a:pt x="32078" y="9284"/>
                  <a:pt x="32153" y="9284"/>
                </a:cubicBezTo>
                <a:cubicBezTo>
                  <a:pt x="32200" y="9284"/>
                  <a:pt x="32241" y="9292"/>
                  <a:pt x="32266" y="9308"/>
                </a:cubicBezTo>
                <a:cubicBezTo>
                  <a:pt x="32459" y="9420"/>
                  <a:pt x="32642" y="9475"/>
                  <a:pt x="32817" y="9475"/>
                </a:cubicBezTo>
                <a:cubicBezTo>
                  <a:pt x="33025" y="9475"/>
                  <a:pt x="33223" y="9398"/>
                  <a:pt x="33414" y="9242"/>
                </a:cubicBezTo>
                <a:cubicBezTo>
                  <a:pt x="33436" y="9220"/>
                  <a:pt x="33458" y="9220"/>
                  <a:pt x="33480" y="9220"/>
                </a:cubicBezTo>
                <a:cubicBezTo>
                  <a:pt x="33701" y="9198"/>
                  <a:pt x="33922" y="9198"/>
                  <a:pt x="34120" y="9154"/>
                </a:cubicBezTo>
                <a:cubicBezTo>
                  <a:pt x="34319" y="9110"/>
                  <a:pt x="34518" y="9000"/>
                  <a:pt x="34738" y="8911"/>
                </a:cubicBezTo>
                <a:cubicBezTo>
                  <a:pt x="34804" y="9088"/>
                  <a:pt x="34871" y="9220"/>
                  <a:pt x="34915" y="9353"/>
                </a:cubicBezTo>
                <a:cubicBezTo>
                  <a:pt x="34981" y="9485"/>
                  <a:pt x="34849" y="9706"/>
                  <a:pt x="35113" y="9816"/>
                </a:cubicBezTo>
                <a:cubicBezTo>
                  <a:pt x="35180" y="9750"/>
                  <a:pt x="35268" y="9684"/>
                  <a:pt x="35334" y="9595"/>
                </a:cubicBezTo>
                <a:cubicBezTo>
                  <a:pt x="35444" y="9441"/>
                  <a:pt x="35555" y="9264"/>
                  <a:pt x="35753" y="9220"/>
                </a:cubicBezTo>
                <a:cubicBezTo>
                  <a:pt x="35858" y="9204"/>
                  <a:pt x="35966" y="9194"/>
                  <a:pt x="36074" y="9194"/>
                </a:cubicBezTo>
                <a:cubicBezTo>
                  <a:pt x="36261" y="9194"/>
                  <a:pt x="36446" y="9225"/>
                  <a:pt x="36614" y="9308"/>
                </a:cubicBezTo>
                <a:cubicBezTo>
                  <a:pt x="36702" y="9375"/>
                  <a:pt x="36791" y="9463"/>
                  <a:pt x="36945" y="9573"/>
                </a:cubicBezTo>
                <a:cubicBezTo>
                  <a:pt x="37453" y="9154"/>
                  <a:pt x="38049" y="9154"/>
                  <a:pt x="38645" y="9110"/>
                </a:cubicBezTo>
                <a:cubicBezTo>
                  <a:pt x="38691" y="9107"/>
                  <a:pt x="38737" y="9105"/>
                  <a:pt x="38783" y="9105"/>
                </a:cubicBezTo>
                <a:cubicBezTo>
                  <a:pt x="39387" y="9105"/>
                  <a:pt x="39919" y="9363"/>
                  <a:pt x="40432" y="9507"/>
                </a:cubicBezTo>
                <a:cubicBezTo>
                  <a:pt x="40520" y="9485"/>
                  <a:pt x="40587" y="9463"/>
                  <a:pt x="40609" y="9441"/>
                </a:cubicBezTo>
                <a:cubicBezTo>
                  <a:pt x="40750" y="9222"/>
                  <a:pt x="40924" y="9136"/>
                  <a:pt x="41139" y="9136"/>
                </a:cubicBezTo>
                <a:cubicBezTo>
                  <a:pt x="41227" y="9136"/>
                  <a:pt x="41323" y="9150"/>
                  <a:pt x="41425" y="9176"/>
                </a:cubicBezTo>
                <a:cubicBezTo>
                  <a:pt x="41574" y="9216"/>
                  <a:pt x="41727" y="9238"/>
                  <a:pt x="41881" y="9238"/>
                </a:cubicBezTo>
                <a:cubicBezTo>
                  <a:pt x="42069" y="9238"/>
                  <a:pt x="42258" y="9205"/>
                  <a:pt x="42440" y="9132"/>
                </a:cubicBezTo>
                <a:cubicBezTo>
                  <a:pt x="42557" y="9080"/>
                  <a:pt x="42681" y="9059"/>
                  <a:pt x="42808" y="9059"/>
                </a:cubicBezTo>
                <a:cubicBezTo>
                  <a:pt x="42898" y="9059"/>
                  <a:pt x="42989" y="9070"/>
                  <a:pt x="43080" y="9088"/>
                </a:cubicBezTo>
                <a:cubicBezTo>
                  <a:pt x="43576" y="9165"/>
                  <a:pt x="44072" y="9254"/>
                  <a:pt x="44583" y="9254"/>
                </a:cubicBezTo>
                <a:cubicBezTo>
                  <a:pt x="44800" y="9254"/>
                  <a:pt x="45020" y="9238"/>
                  <a:pt x="45243" y="9198"/>
                </a:cubicBezTo>
                <a:cubicBezTo>
                  <a:pt x="45332" y="9182"/>
                  <a:pt x="45418" y="9173"/>
                  <a:pt x="45500" y="9173"/>
                </a:cubicBezTo>
                <a:cubicBezTo>
                  <a:pt x="45871" y="9173"/>
                  <a:pt x="46168" y="9351"/>
                  <a:pt x="46258" y="9838"/>
                </a:cubicBezTo>
                <a:cubicBezTo>
                  <a:pt x="46271" y="9924"/>
                  <a:pt x="46345" y="9969"/>
                  <a:pt x="46427" y="9969"/>
                </a:cubicBezTo>
                <a:cubicBezTo>
                  <a:pt x="46492" y="9969"/>
                  <a:pt x="46563" y="9941"/>
                  <a:pt x="46612" y="9882"/>
                </a:cubicBezTo>
                <a:cubicBezTo>
                  <a:pt x="46700" y="9794"/>
                  <a:pt x="46766" y="9706"/>
                  <a:pt x="46832" y="9595"/>
                </a:cubicBezTo>
                <a:cubicBezTo>
                  <a:pt x="46943" y="9463"/>
                  <a:pt x="47031" y="9331"/>
                  <a:pt x="47163" y="9198"/>
                </a:cubicBezTo>
                <a:cubicBezTo>
                  <a:pt x="47247" y="9114"/>
                  <a:pt x="47337" y="9076"/>
                  <a:pt x="47430" y="9076"/>
                </a:cubicBezTo>
                <a:cubicBezTo>
                  <a:pt x="47509" y="9076"/>
                  <a:pt x="47590" y="9103"/>
                  <a:pt x="47671" y="9154"/>
                </a:cubicBezTo>
                <a:cubicBezTo>
                  <a:pt x="47812" y="9255"/>
                  <a:pt x="47916" y="9447"/>
                  <a:pt x="48117" y="9447"/>
                </a:cubicBezTo>
                <a:cubicBezTo>
                  <a:pt x="48136" y="9447"/>
                  <a:pt x="48157" y="9445"/>
                  <a:pt x="48179" y="9441"/>
                </a:cubicBezTo>
                <a:cubicBezTo>
                  <a:pt x="48377" y="9286"/>
                  <a:pt x="48554" y="9110"/>
                  <a:pt x="48730" y="8955"/>
                </a:cubicBezTo>
                <a:cubicBezTo>
                  <a:pt x="48841" y="8977"/>
                  <a:pt x="48885" y="8977"/>
                  <a:pt x="48929" y="9000"/>
                </a:cubicBezTo>
                <a:cubicBezTo>
                  <a:pt x="49243" y="9170"/>
                  <a:pt x="49557" y="9278"/>
                  <a:pt x="49880" y="9278"/>
                </a:cubicBezTo>
                <a:cubicBezTo>
                  <a:pt x="50102" y="9278"/>
                  <a:pt x="50328" y="9227"/>
                  <a:pt x="50562" y="9110"/>
                </a:cubicBezTo>
                <a:cubicBezTo>
                  <a:pt x="50732" y="9020"/>
                  <a:pt x="50912" y="8970"/>
                  <a:pt x="51094" y="8970"/>
                </a:cubicBezTo>
                <a:cubicBezTo>
                  <a:pt x="51314" y="8970"/>
                  <a:pt x="51537" y="9042"/>
                  <a:pt x="51754" y="9198"/>
                </a:cubicBezTo>
                <a:cubicBezTo>
                  <a:pt x="51864" y="9286"/>
                  <a:pt x="51997" y="9308"/>
                  <a:pt x="52107" y="9353"/>
                </a:cubicBezTo>
                <a:cubicBezTo>
                  <a:pt x="52328" y="9308"/>
                  <a:pt x="52504" y="9242"/>
                  <a:pt x="52681" y="9220"/>
                </a:cubicBezTo>
                <a:cubicBezTo>
                  <a:pt x="52879" y="9220"/>
                  <a:pt x="53056" y="9286"/>
                  <a:pt x="53232" y="9331"/>
                </a:cubicBezTo>
                <a:cubicBezTo>
                  <a:pt x="53365" y="9154"/>
                  <a:pt x="53453" y="9000"/>
                  <a:pt x="53563" y="8889"/>
                </a:cubicBezTo>
                <a:cubicBezTo>
                  <a:pt x="53632" y="8838"/>
                  <a:pt x="53753" y="8787"/>
                  <a:pt x="53835" y="8787"/>
                </a:cubicBezTo>
                <a:cubicBezTo>
                  <a:pt x="53859" y="8787"/>
                  <a:pt x="53880" y="8791"/>
                  <a:pt x="53895" y="8801"/>
                </a:cubicBezTo>
                <a:cubicBezTo>
                  <a:pt x="54380" y="9044"/>
                  <a:pt x="54998" y="9044"/>
                  <a:pt x="55351" y="9485"/>
                </a:cubicBezTo>
                <a:cubicBezTo>
                  <a:pt x="55616" y="9397"/>
                  <a:pt x="55815" y="9286"/>
                  <a:pt x="56013" y="9242"/>
                </a:cubicBezTo>
                <a:cubicBezTo>
                  <a:pt x="56453" y="9187"/>
                  <a:pt x="56907" y="9072"/>
                  <a:pt x="57365" y="9072"/>
                </a:cubicBezTo>
                <a:cubicBezTo>
                  <a:pt x="57458" y="9072"/>
                  <a:pt x="57552" y="9077"/>
                  <a:pt x="57646" y="9088"/>
                </a:cubicBezTo>
                <a:cubicBezTo>
                  <a:pt x="57834" y="9110"/>
                  <a:pt x="58027" y="9121"/>
                  <a:pt x="58220" y="9121"/>
                </a:cubicBezTo>
                <a:cubicBezTo>
                  <a:pt x="58413" y="9121"/>
                  <a:pt x="58606" y="9110"/>
                  <a:pt x="58794" y="9088"/>
                </a:cubicBezTo>
                <a:cubicBezTo>
                  <a:pt x="58969" y="9062"/>
                  <a:pt x="59143" y="9046"/>
                  <a:pt x="59316" y="9046"/>
                </a:cubicBezTo>
                <a:cubicBezTo>
                  <a:pt x="59581" y="9046"/>
                  <a:pt x="59843" y="9083"/>
                  <a:pt x="60096" y="9176"/>
                </a:cubicBezTo>
                <a:cubicBezTo>
                  <a:pt x="60251" y="9022"/>
                  <a:pt x="60383" y="8867"/>
                  <a:pt x="60537" y="8757"/>
                </a:cubicBezTo>
                <a:cubicBezTo>
                  <a:pt x="60683" y="8651"/>
                  <a:pt x="60836" y="8577"/>
                  <a:pt x="60997" y="8577"/>
                </a:cubicBezTo>
                <a:cubicBezTo>
                  <a:pt x="61105" y="8577"/>
                  <a:pt x="61217" y="8611"/>
                  <a:pt x="61332" y="8691"/>
                </a:cubicBezTo>
                <a:cubicBezTo>
                  <a:pt x="61405" y="8745"/>
                  <a:pt x="61507" y="8785"/>
                  <a:pt x="61603" y="8785"/>
                </a:cubicBezTo>
                <a:cubicBezTo>
                  <a:pt x="61623" y="8785"/>
                  <a:pt x="61643" y="8783"/>
                  <a:pt x="61663" y="8779"/>
                </a:cubicBezTo>
                <a:cubicBezTo>
                  <a:pt x="62193" y="8757"/>
                  <a:pt x="62722" y="8713"/>
                  <a:pt x="63230" y="8668"/>
                </a:cubicBezTo>
                <a:cubicBezTo>
                  <a:pt x="63384" y="8779"/>
                  <a:pt x="63517" y="8867"/>
                  <a:pt x="63649" y="8955"/>
                </a:cubicBezTo>
                <a:cubicBezTo>
                  <a:pt x="63870" y="8889"/>
                  <a:pt x="64046" y="8845"/>
                  <a:pt x="64223" y="8779"/>
                </a:cubicBezTo>
                <a:cubicBezTo>
                  <a:pt x="64417" y="8706"/>
                  <a:pt x="64604" y="8653"/>
                  <a:pt x="64795" y="8653"/>
                </a:cubicBezTo>
                <a:cubicBezTo>
                  <a:pt x="64953" y="8653"/>
                  <a:pt x="65113" y="8689"/>
                  <a:pt x="65282" y="8779"/>
                </a:cubicBezTo>
                <a:cubicBezTo>
                  <a:pt x="65347" y="8805"/>
                  <a:pt x="65434" y="8815"/>
                  <a:pt x="65522" y="8815"/>
                </a:cubicBezTo>
                <a:cubicBezTo>
                  <a:pt x="65584" y="8815"/>
                  <a:pt x="65647" y="8810"/>
                  <a:pt x="65702" y="8801"/>
                </a:cubicBezTo>
                <a:cubicBezTo>
                  <a:pt x="65878" y="8801"/>
                  <a:pt x="66055" y="8731"/>
                  <a:pt x="66216" y="8731"/>
                </a:cubicBezTo>
                <a:cubicBezTo>
                  <a:pt x="66236" y="8731"/>
                  <a:pt x="66256" y="8732"/>
                  <a:pt x="66275" y="8735"/>
                </a:cubicBezTo>
                <a:cubicBezTo>
                  <a:pt x="66307" y="8736"/>
                  <a:pt x="66338" y="8737"/>
                  <a:pt x="66368" y="8737"/>
                </a:cubicBezTo>
                <a:cubicBezTo>
                  <a:pt x="66885" y="8737"/>
                  <a:pt x="67363" y="8565"/>
                  <a:pt x="67842" y="8315"/>
                </a:cubicBezTo>
                <a:cubicBezTo>
                  <a:pt x="68085" y="8558"/>
                  <a:pt x="68438" y="8536"/>
                  <a:pt x="68769" y="8580"/>
                </a:cubicBezTo>
                <a:cubicBezTo>
                  <a:pt x="68808" y="8584"/>
                  <a:pt x="68845" y="8586"/>
                  <a:pt x="68881" y="8586"/>
                </a:cubicBezTo>
                <a:cubicBezTo>
                  <a:pt x="69222" y="8586"/>
                  <a:pt x="69483" y="8411"/>
                  <a:pt x="69762" y="8271"/>
                </a:cubicBezTo>
                <a:cubicBezTo>
                  <a:pt x="69939" y="8426"/>
                  <a:pt x="70093" y="8536"/>
                  <a:pt x="70226" y="8646"/>
                </a:cubicBezTo>
                <a:cubicBezTo>
                  <a:pt x="70513" y="8624"/>
                  <a:pt x="70778" y="8646"/>
                  <a:pt x="71042" y="8558"/>
                </a:cubicBezTo>
                <a:cubicBezTo>
                  <a:pt x="71307" y="8470"/>
                  <a:pt x="71528" y="8293"/>
                  <a:pt x="71749" y="8161"/>
                </a:cubicBezTo>
                <a:cubicBezTo>
                  <a:pt x="72284" y="8334"/>
                  <a:pt x="72819" y="8429"/>
                  <a:pt x="73354" y="8429"/>
                </a:cubicBezTo>
                <a:cubicBezTo>
                  <a:pt x="73569" y="8429"/>
                  <a:pt x="73784" y="8413"/>
                  <a:pt x="74000" y="8382"/>
                </a:cubicBezTo>
                <a:cubicBezTo>
                  <a:pt x="74375" y="8315"/>
                  <a:pt x="74750" y="8183"/>
                  <a:pt x="75125" y="8161"/>
                </a:cubicBezTo>
                <a:cubicBezTo>
                  <a:pt x="75194" y="8157"/>
                  <a:pt x="75264" y="8155"/>
                  <a:pt x="75334" y="8155"/>
                </a:cubicBezTo>
                <a:cubicBezTo>
                  <a:pt x="75646" y="8155"/>
                  <a:pt x="75971" y="8191"/>
                  <a:pt x="76295" y="8227"/>
                </a:cubicBezTo>
                <a:lnTo>
                  <a:pt x="76361" y="8227"/>
                </a:lnTo>
                <a:cubicBezTo>
                  <a:pt x="76979" y="8095"/>
                  <a:pt x="77597" y="8095"/>
                  <a:pt x="78215" y="8051"/>
                </a:cubicBezTo>
                <a:cubicBezTo>
                  <a:pt x="79098" y="8006"/>
                  <a:pt x="79848" y="7653"/>
                  <a:pt x="80532" y="7102"/>
                </a:cubicBezTo>
                <a:cubicBezTo>
                  <a:pt x="80641" y="7011"/>
                  <a:pt x="80750" y="6831"/>
                  <a:pt x="80908" y="6831"/>
                </a:cubicBezTo>
                <a:cubicBezTo>
                  <a:pt x="80942" y="6831"/>
                  <a:pt x="80979" y="6839"/>
                  <a:pt x="81018" y="6859"/>
                </a:cubicBezTo>
                <a:cubicBezTo>
                  <a:pt x="81305" y="7013"/>
                  <a:pt x="80996" y="7256"/>
                  <a:pt x="81040" y="7455"/>
                </a:cubicBezTo>
                <a:cubicBezTo>
                  <a:pt x="81062" y="7477"/>
                  <a:pt x="81062" y="7499"/>
                  <a:pt x="81106" y="7587"/>
                </a:cubicBezTo>
                <a:cubicBezTo>
                  <a:pt x="81251" y="7623"/>
                  <a:pt x="81395" y="7645"/>
                  <a:pt x="81536" y="7645"/>
                </a:cubicBezTo>
                <a:cubicBezTo>
                  <a:pt x="81825" y="7645"/>
                  <a:pt x="82097" y="7553"/>
                  <a:pt x="82320" y="7300"/>
                </a:cubicBezTo>
                <a:cubicBezTo>
                  <a:pt x="82629" y="6969"/>
                  <a:pt x="82960" y="6793"/>
                  <a:pt x="83379" y="6748"/>
                </a:cubicBezTo>
                <a:cubicBezTo>
                  <a:pt x="83578" y="6726"/>
                  <a:pt x="83799" y="6682"/>
                  <a:pt x="83931" y="6572"/>
                </a:cubicBezTo>
                <a:cubicBezTo>
                  <a:pt x="84439" y="6197"/>
                  <a:pt x="85012" y="6197"/>
                  <a:pt x="85608" y="6175"/>
                </a:cubicBezTo>
                <a:cubicBezTo>
                  <a:pt x="85961" y="6153"/>
                  <a:pt x="86315" y="6108"/>
                  <a:pt x="86690" y="6086"/>
                </a:cubicBezTo>
                <a:cubicBezTo>
                  <a:pt x="87087" y="6042"/>
                  <a:pt x="87506" y="5998"/>
                  <a:pt x="87904" y="5932"/>
                </a:cubicBezTo>
                <a:cubicBezTo>
                  <a:pt x="87941" y="5932"/>
                  <a:pt x="87983" y="5935"/>
                  <a:pt x="88024" y="5935"/>
                </a:cubicBezTo>
                <a:cubicBezTo>
                  <a:pt x="88128" y="5935"/>
                  <a:pt x="88231" y="5913"/>
                  <a:pt x="88279" y="5755"/>
                </a:cubicBezTo>
                <a:cubicBezTo>
                  <a:pt x="87992" y="5535"/>
                  <a:pt x="87572" y="5777"/>
                  <a:pt x="87241" y="5490"/>
                </a:cubicBezTo>
                <a:cubicBezTo>
                  <a:pt x="87639" y="5159"/>
                  <a:pt x="88080" y="5204"/>
                  <a:pt x="88477" y="5159"/>
                </a:cubicBezTo>
                <a:cubicBezTo>
                  <a:pt x="88654" y="5336"/>
                  <a:pt x="88786" y="5490"/>
                  <a:pt x="88941" y="5623"/>
                </a:cubicBezTo>
                <a:cubicBezTo>
                  <a:pt x="89029" y="5557"/>
                  <a:pt x="89117" y="5535"/>
                  <a:pt x="89161" y="5490"/>
                </a:cubicBezTo>
                <a:cubicBezTo>
                  <a:pt x="89338" y="5217"/>
                  <a:pt x="89583" y="5133"/>
                  <a:pt x="89867" y="5133"/>
                </a:cubicBezTo>
                <a:cubicBezTo>
                  <a:pt x="89903" y="5133"/>
                  <a:pt x="89940" y="5135"/>
                  <a:pt x="89978" y="5137"/>
                </a:cubicBezTo>
                <a:cubicBezTo>
                  <a:pt x="90309" y="5137"/>
                  <a:pt x="90662" y="5115"/>
                  <a:pt x="90993" y="5093"/>
                </a:cubicBezTo>
                <a:cubicBezTo>
                  <a:pt x="91368" y="5093"/>
                  <a:pt x="91722" y="5093"/>
                  <a:pt x="92075" y="5071"/>
                </a:cubicBezTo>
                <a:cubicBezTo>
                  <a:pt x="92582" y="5071"/>
                  <a:pt x="93112" y="5071"/>
                  <a:pt x="93597" y="5027"/>
                </a:cubicBezTo>
                <a:cubicBezTo>
                  <a:pt x="93845" y="5007"/>
                  <a:pt x="94085" y="4996"/>
                  <a:pt x="94323" y="4996"/>
                </a:cubicBezTo>
                <a:cubicBezTo>
                  <a:pt x="94614" y="4996"/>
                  <a:pt x="94905" y="5013"/>
                  <a:pt x="95209" y="5049"/>
                </a:cubicBezTo>
                <a:cubicBezTo>
                  <a:pt x="95386" y="5081"/>
                  <a:pt x="95588" y="5102"/>
                  <a:pt x="95778" y="5102"/>
                </a:cubicBezTo>
                <a:cubicBezTo>
                  <a:pt x="95848" y="5102"/>
                  <a:pt x="95916" y="5099"/>
                  <a:pt x="95981" y="5093"/>
                </a:cubicBezTo>
                <a:cubicBezTo>
                  <a:pt x="96775" y="5005"/>
                  <a:pt x="97570" y="4895"/>
                  <a:pt x="98364" y="4784"/>
                </a:cubicBezTo>
                <a:cubicBezTo>
                  <a:pt x="98453" y="4762"/>
                  <a:pt x="98541" y="4718"/>
                  <a:pt x="98629" y="4696"/>
                </a:cubicBezTo>
                <a:cubicBezTo>
                  <a:pt x="98629" y="4652"/>
                  <a:pt x="98629" y="4608"/>
                  <a:pt x="98629" y="4564"/>
                </a:cubicBezTo>
                <a:cubicBezTo>
                  <a:pt x="98364" y="4564"/>
                  <a:pt x="98100" y="4564"/>
                  <a:pt x="97857" y="4586"/>
                </a:cubicBezTo>
                <a:cubicBezTo>
                  <a:pt x="97504" y="4608"/>
                  <a:pt x="97173" y="4652"/>
                  <a:pt x="96842" y="4674"/>
                </a:cubicBezTo>
                <a:cubicBezTo>
                  <a:pt x="96815" y="4677"/>
                  <a:pt x="96789" y="4678"/>
                  <a:pt x="96763" y="4678"/>
                </a:cubicBezTo>
                <a:cubicBezTo>
                  <a:pt x="96579" y="4678"/>
                  <a:pt x="96431" y="4606"/>
                  <a:pt x="96334" y="4431"/>
                </a:cubicBezTo>
                <a:cubicBezTo>
                  <a:pt x="96224" y="4193"/>
                  <a:pt x="96038" y="4061"/>
                  <a:pt x="95789" y="4061"/>
                </a:cubicBezTo>
                <a:cubicBezTo>
                  <a:pt x="95738" y="4061"/>
                  <a:pt x="95684" y="4067"/>
                  <a:pt x="95628" y="4078"/>
                </a:cubicBezTo>
                <a:cubicBezTo>
                  <a:pt x="95540" y="4078"/>
                  <a:pt x="95429" y="4078"/>
                  <a:pt x="95341" y="4034"/>
                </a:cubicBezTo>
                <a:cubicBezTo>
                  <a:pt x="94922" y="3791"/>
                  <a:pt x="94458" y="3813"/>
                  <a:pt x="93995" y="3791"/>
                </a:cubicBezTo>
                <a:cubicBezTo>
                  <a:pt x="93752" y="3791"/>
                  <a:pt x="93509" y="3747"/>
                  <a:pt x="93333" y="3570"/>
                </a:cubicBezTo>
                <a:cubicBezTo>
                  <a:pt x="93073" y="3363"/>
                  <a:pt x="92799" y="3291"/>
                  <a:pt x="92491" y="3291"/>
                </a:cubicBezTo>
                <a:cubicBezTo>
                  <a:pt x="92407" y="3291"/>
                  <a:pt x="92319" y="3296"/>
                  <a:pt x="92229" y="3306"/>
                </a:cubicBezTo>
                <a:cubicBezTo>
                  <a:pt x="92132" y="3314"/>
                  <a:pt x="92035" y="3319"/>
                  <a:pt x="91939" y="3319"/>
                </a:cubicBezTo>
                <a:cubicBezTo>
                  <a:pt x="91773" y="3319"/>
                  <a:pt x="91611" y="3303"/>
                  <a:pt x="91457" y="3261"/>
                </a:cubicBezTo>
                <a:cubicBezTo>
                  <a:pt x="91234" y="3198"/>
                  <a:pt x="91011" y="3165"/>
                  <a:pt x="90791" y="3165"/>
                </a:cubicBezTo>
                <a:cubicBezTo>
                  <a:pt x="90553" y="3165"/>
                  <a:pt x="90318" y="3203"/>
                  <a:pt x="90088" y="3284"/>
                </a:cubicBezTo>
                <a:cubicBezTo>
                  <a:pt x="89996" y="3323"/>
                  <a:pt x="89903" y="3355"/>
                  <a:pt x="89806" y="3355"/>
                </a:cubicBezTo>
                <a:cubicBezTo>
                  <a:pt x="89741" y="3355"/>
                  <a:pt x="89674" y="3341"/>
                  <a:pt x="89603" y="3306"/>
                </a:cubicBezTo>
                <a:cubicBezTo>
                  <a:pt x="89338" y="3173"/>
                  <a:pt x="89051" y="3173"/>
                  <a:pt x="88742" y="3173"/>
                </a:cubicBezTo>
                <a:cubicBezTo>
                  <a:pt x="88544" y="3173"/>
                  <a:pt x="88389" y="3063"/>
                  <a:pt x="88301" y="2864"/>
                </a:cubicBezTo>
                <a:cubicBezTo>
                  <a:pt x="88213" y="2666"/>
                  <a:pt x="88146" y="2467"/>
                  <a:pt x="88102" y="2335"/>
                </a:cubicBezTo>
                <a:cubicBezTo>
                  <a:pt x="87793" y="2246"/>
                  <a:pt x="87550" y="2202"/>
                  <a:pt x="87330" y="2114"/>
                </a:cubicBezTo>
                <a:cubicBezTo>
                  <a:pt x="87179" y="2038"/>
                  <a:pt x="87028" y="2004"/>
                  <a:pt x="86870" y="2004"/>
                </a:cubicBezTo>
                <a:cubicBezTo>
                  <a:pt x="86797" y="2004"/>
                  <a:pt x="86722" y="2012"/>
                  <a:pt x="86646" y="2026"/>
                </a:cubicBezTo>
                <a:cubicBezTo>
                  <a:pt x="86583" y="2037"/>
                  <a:pt x="86516" y="2043"/>
                  <a:pt x="86445" y="2043"/>
                </a:cubicBezTo>
                <a:cubicBezTo>
                  <a:pt x="86118" y="2043"/>
                  <a:pt x="85726" y="1924"/>
                  <a:pt x="85454" y="1761"/>
                </a:cubicBezTo>
                <a:cubicBezTo>
                  <a:pt x="85697" y="1628"/>
                  <a:pt x="85939" y="1628"/>
                  <a:pt x="86182" y="1628"/>
                </a:cubicBezTo>
                <a:cubicBezTo>
                  <a:pt x="86513" y="1606"/>
                  <a:pt x="86844" y="1584"/>
                  <a:pt x="87197" y="1584"/>
                </a:cubicBezTo>
                <a:cubicBezTo>
                  <a:pt x="87390" y="1584"/>
                  <a:pt x="87583" y="1578"/>
                  <a:pt x="87774" y="1578"/>
                </a:cubicBezTo>
                <a:cubicBezTo>
                  <a:pt x="88109" y="1578"/>
                  <a:pt x="88441" y="1596"/>
                  <a:pt x="88764" y="1695"/>
                </a:cubicBezTo>
                <a:cubicBezTo>
                  <a:pt x="88842" y="1710"/>
                  <a:pt x="88909" y="1726"/>
                  <a:pt x="88973" y="1726"/>
                </a:cubicBezTo>
                <a:cubicBezTo>
                  <a:pt x="88999" y="1726"/>
                  <a:pt x="89025" y="1723"/>
                  <a:pt x="89051" y="1717"/>
                </a:cubicBezTo>
                <a:cubicBezTo>
                  <a:pt x="89306" y="1653"/>
                  <a:pt x="89556" y="1634"/>
                  <a:pt x="89805" y="1634"/>
                </a:cubicBezTo>
                <a:cubicBezTo>
                  <a:pt x="90160" y="1634"/>
                  <a:pt x="90510" y="1672"/>
                  <a:pt x="90861" y="1672"/>
                </a:cubicBezTo>
                <a:cubicBezTo>
                  <a:pt x="91567" y="1672"/>
                  <a:pt x="92273" y="1717"/>
                  <a:pt x="92980" y="1739"/>
                </a:cubicBezTo>
                <a:cubicBezTo>
                  <a:pt x="93020" y="1739"/>
                  <a:pt x="93060" y="1739"/>
                  <a:pt x="93101" y="1739"/>
                </a:cubicBezTo>
                <a:cubicBezTo>
                  <a:pt x="93303" y="1739"/>
                  <a:pt x="93506" y="1724"/>
                  <a:pt x="93708" y="1540"/>
                </a:cubicBezTo>
                <a:cubicBezTo>
                  <a:pt x="93597" y="1474"/>
                  <a:pt x="93531" y="1363"/>
                  <a:pt x="93465" y="1363"/>
                </a:cubicBezTo>
                <a:cubicBezTo>
                  <a:pt x="93322" y="1352"/>
                  <a:pt x="93178" y="1347"/>
                  <a:pt x="93035" y="1347"/>
                </a:cubicBezTo>
                <a:cubicBezTo>
                  <a:pt x="92891" y="1347"/>
                  <a:pt x="92748" y="1352"/>
                  <a:pt x="92604" y="1363"/>
                </a:cubicBezTo>
                <a:cubicBezTo>
                  <a:pt x="92242" y="1383"/>
                  <a:pt x="91876" y="1410"/>
                  <a:pt x="91511" y="1410"/>
                </a:cubicBezTo>
                <a:cubicBezTo>
                  <a:pt x="91031" y="1410"/>
                  <a:pt x="90553" y="1363"/>
                  <a:pt x="90088" y="1187"/>
                </a:cubicBezTo>
                <a:cubicBezTo>
                  <a:pt x="90034" y="1160"/>
                  <a:pt x="89971" y="1141"/>
                  <a:pt x="89915" y="1141"/>
                </a:cubicBezTo>
                <a:cubicBezTo>
                  <a:pt x="89881" y="1141"/>
                  <a:pt x="89849" y="1148"/>
                  <a:pt x="89824" y="1165"/>
                </a:cubicBezTo>
                <a:cubicBezTo>
                  <a:pt x="89669" y="1242"/>
                  <a:pt x="89515" y="1269"/>
                  <a:pt x="89359" y="1269"/>
                </a:cubicBezTo>
                <a:cubicBezTo>
                  <a:pt x="89158" y="1269"/>
                  <a:pt x="88954" y="1224"/>
                  <a:pt x="88742" y="1187"/>
                </a:cubicBezTo>
                <a:cubicBezTo>
                  <a:pt x="88649" y="1171"/>
                  <a:pt x="88544" y="1156"/>
                  <a:pt x="88444" y="1156"/>
                </a:cubicBezTo>
                <a:cubicBezTo>
                  <a:pt x="88402" y="1156"/>
                  <a:pt x="88362" y="1158"/>
                  <a:pt x="88323" y="1165"/>
                </a:cubicBezTo>
                <a:cubicBezTo>
                  <a:pt x="88088" y="1203"/>
                  <a:pt x="87856" y="1217"/>
                  <a:pt x="87624" y="1217"/>
                </a:cubicBezTo>
                <a:cubicBezTo>
                  <a:pt x="87182" y="1217"/>
                  <a:pt x="86742" y="1164"/>
                  <a:pt x="86292" y="1121"/>
                </a:cubicBezTo>
                <a:cubicBezTo>
                  <a:pt x="86017" y="1088"/>
                  <a:pt x="85741" y="1066"/>
                  <a:pt x="85465" y="1066"/>
                </a:cubicBezTo>
                <a:cubicBezTo>
                  <a:pt x="85189" y="1066"/>
                  <a:pt x="84913" y="1088"/>
                  <a:pt x="84637" y="1143"/>
                </a:cubicBezTo>
                <a:cubicBezTo>
                  <a:pt x="84461" y="1165"/>
                  <a:pt x="84284" y="1165"/>
                  <a:pt x="84130" y="1165"/>
                </a:cubicBezTo>
                <a:cubicBezTo>
                  <a:pt x="83222" y="1151"/>
                  <a:pt x="82315" y="1120"/>
                  <a:pt x="81408" y="1120"/>
                </a:cubicBezTo>
                <a:cubicBezTo>
                  <a:pt x="80859" y="1120"/>
                  <a:pt x="80309" y="1132"/>
                  <a:pt x="79760" y="1165"/>
                </a:cubicBezTo>
                <a:cubicBezTo>
                  <a:pt x="79576" y="1174"/>
                  <a:pt x="79392" y="1177"/>
                  <a:pt x="79207" y="1177"/>
                </a:cubicBezTo>
                <a:cubicBezTo>
                  <a:pt x="78125" y="1177"/>
                  <a:pt x="77033" y="1049"/>
                  <a:pt x="75952" y="1049"/>
                </a:cubicBezTo>
                <a:cubicBezTo>
                  <a:pt x="75823" y="1049"/>
                  <a:pt x="75695" y="1050"/>
                  <a:pt x="75567" y="1054"/>
                </a:cubicBezTo>
                <a:cubicBezTo>
                  <a:pt x="75514" y="1058"/>
                  <a:pt x="75462" y="1059"/>
                  <a:pt x="75410" y="1059"/>
                </a:cubicBezTo>
                <a:cubicBezTo>
                  <a:pt x="75094" y="1059"/>
                  <a:pt x="74801" y="992"/>
                  <a:pt x="74574" y="746"/>
                </a:cubicBezTo>
                <a:cubicBezTo>
                  <a:pt x="74375" y="834"/>
                  <a:pt x="74198" y="944"/>
                  <a:pt x="74022" y="966"/>
                </a:cubicBezTo>
                <a:cubicBezTo>
                  <a:pt x="73607" y="1002"/>
                  <a:pt x="73193" y="1038"/>
                  <a:pt x="72779" y="1038"/>
                </a:cubicBezTo>
                <a:cubicBezTo>
                  <a:pt x="72685" y="1038"/>
                  <a:pt x="72592" y="1036"/>
                  <a:pt x="72499" y="1032"/>
                </a:cubicBezTo>
                <a:cubicBezTo>
                  <a:pt x="71815" y="1010"/>
                  <a:pt x="71153" y="944"/>
                  <a:pt x="70469" y="922"/>
                </a:cubicBezTo>
                <a:cubicBezTo>
                  <a:pt x="70366" y="915"/>
                  <a:pt x="70263" y="912"/>
                  <a:pt x="70159" y="912"/>
                </a:cubicBezTo>
                <a:cubicBezTo>
                  <a:pt x="69951" y="912"/>
                  <a:pt x="69740" y="922"/>
                  <a:pt x="69520" y="922"/>
                </a:cubicBezTo>
                <a:cubicBezTo>
                  <a:pt x="69387" y="746"/>
                  <a:pt x="69255" y="591"/>
                  <a:pt x="69100" y="392"/>
                </a:cubicBezTo>
                <a:cubicBezTo>
                  <a:pt x="68968" y="459"/>
                  <a:pt x="68880" y="503"/>
                  <a:pt x="68769" y="569"/>
                </a:cubicBezTo>
                <a:cubicBezTo>
                  <a:pt x="68637" y="635"/>
                  <a:pt x="68527" y="768"/>
                  <a:pt x="68416" y="790"/>
                </a:cubicBezTo>
                <a:cubicBezTo>
                  <a:pt x="68019" y="849"/>
                  <a:pt x="67622" y="947"/>
                  <a:pt x="67218" y="947"/>
                </a:cubicBezTo>
                <a:cubicBezTo>
                  <a:pt x="67016" y="947"/>
                  <a:pt x="66813" y="922"/>
                  <a:pt x="66607" y="856"/>
                </a:cubicBezTo>
                <a:cubicBezTo>
                  <a:pt x="66506" y="839"/>
                  <a:pt x="66393" y="797"/>
                  <a:pt x="66286" y="797"/>
                </a:cubicBezTo>
                <a:cubicBezTo>
                  <a:pt x="66252" y="797"/>
                  <a:pt x="66219" y="801"/>
                  <a:pt x="66187" y="812"/>
                </a:cubicBezTo>
                <a:cubicBezTo>
                  <a:pt x="65955" y="878"/>
                  <a:pt x="65729" y="894"/>
                  <a:pt x="65503" y="894"/>
                </a:cubicBezTo>
                <a:cubicBezTo>
                  <a:pt x="65277" y="894"/>
                  <a:pt x="65051" y="878"/>
                  <a:pt x="64819" y="878"/>
                </a:cubicBezTo>
                <a:cubicBezTo>
                  <a:pt x="64766" y="879"/>
                  <a:pt x="64713" y="880"/>
                  <a:pt x="64661" y="880"/>
                </a:cubicBezTo>
                <a:cubicBezTo>
                  <a:pt x="64097" y="880"/>
                  <a:pt x="63532" y="817"/>
                  <a:pt x="62968" y="817"/>
                </a:cubicBezTo>
                <a:cubicBezTo>
                  <a:pt x="62614" y="817"/>
                  <a:pt x="62260" y="842"/>
                  <a:pt x="61906" y="922"/>
                </a:cubicBezTo>
                <a:cubicBezTo>
                  <a:pt x="61866" y="928"/>
                  <a:pt x="61827" y="931"/>
                  <a:pt x="61789" y="931"/>
                </a:cubicBezTo>
                <a:cubicBezTo>
                  <a:pt x="61559" y="931"/>
                  <a:pt x="61383" y="813"/>
                  <a:pt x="61288" y="547"/>
                </a:cubicBezTo>
                <a:cubicBezTo>
                  <a:pt x="61266" y="459"/>
                  <a:pt x="61177" y="414"/>
                  <a:pt x="61089" y="304"/>
                </a:cubicBezTo>
                <a:cubicBezTo>
                  <a:pt x="60935" y="437"/>
                  <a:pt x="60824" y="547"/>
                  <a:pt x="60692" y="635"/>
                </a:cubicBezTo>
                <a:cubicBezTo>
                  <a:pt x="60559" y="746"/>
                  <a:pt x="60405" y="856"/>
                  <a:pt x="60251" y="856"/>
                </a:cubicBezTo>
                <a:cubicBezTo>
                  <a:pt x="60005" y="866"/>
                  <a:pt x="59754" y="884"/>
                  <a:pt x="59505" y="884"/>
                </a:cubicBezTo>
                <a:cubicBezTo>
                  <a:pt x="59196" y="884"/>
                  <a:pt x="58889" y="856"/>
                  <a:pt x="58595" y="746"/>
                </a:cubicBezTo>
                <a:cubicBezTo>
                  <a:pt x="58447" y="696"/>
                  <a:pt x="58305" y="667"/>
                  <a:pt x="58162" y="667"/>
                </a:cubicBezTo>
                <a:cubicBezTo>
                  <a:pt x="58051" y="667"/>
                  <a:pt x="57939" y="685"/>
                  <a:pt x="57823" y="723"/>
                </a:cubicBezTo>
                <a:cubicBezTo>
                  <a:pt x="57514" y="834"/>
                  <a:pt x="57194" y="867"/>
                  <a:pt x="56871" y="867"/>
                </a:cubicBezTo>
                <a:cubicBezTo>
                  <a:pt x="56548" y="867"/>
                  <a:pt x="56223" y="834"/>
                  <a:pt x="55903" y="812"/>
                </a:cubicBezTo>
                <a:cubicBezTo>
                  <a:pt x="55770" y="790"/>
                  <a:pt x="55616" y="768"/>
                  <a:pt x="55484" y="723"/>
                </a:cubicBezTo>
                <a:cubicBezTo>
                  <a:pt x="55408" y="690"/>
                  <a:pt x="55335" y="675"/>
                  <a:pt x="55264" y="675"/>
                </a:cubicBezTo>
                <a:cubicBezTo>
                  <a:pt x="55150" y="675"/>
                  <a:pt x="55041" y="713"/>
                  <a:pt x="54932" y="768"/>
                </a:cubicBezTo>
                <a:cubicBezTo>
                  <a:pt x="54720" y="831"/>
                  <a:pt x="54512" y="864"/>
                  <a:pt x="54311" y="864"/>
                </a:cubicBezTo>
                <a:cubicBezTo>
                  <a:pt x="54092" y="864"/>
                  <a:pt x="53880" y="826"/>
                  <a:pt x="53674" y="746"/>
                </a:cubicBezTo>
                <a:cubicBezTo>
                  <a:pt x="53586" y="569"/>
                  <a:pt x="53497" y="392"/>
                  <a:pt x="53409" y="216"/>
                </a:cubicBezTo>
                <a:cubicBezTo>
                  <a:pt x="53255" y="282"/>
                  <a:pt x="53144" y="370"/>
                  <a:pt x="53034" y="392"/>
                </a:cubicBezTo>
                <a:cubicBezTo>
                  <a:pt x="52681" y="459"/>
                  <a:pt x="52328" y="525"/>
                  <a:pt x="52019" y="723"/>
                </a:cubicBezTo>
                <a:cubicBezTo>
                  <a:pt x="51968" y="757"/>
                  <a:pt x="51908" y="772"/>
                  <a:pt x="51844" y="772"/>
                </a:cubicBezTo>
                <a:cubicBezTo>
                  <a:pt x="51741" y="772"/>
                  <a:pt x="51629" y="734"/>
                  <a:pt x="51533" y="679"/>
                </a:cubicBezTo>
                <a:cubicBezTo>
                  <a:pt x="51445" y="613"/>
                  <a:pt x="51357" y="525"/>
                  <a:pt x="51224" y="437"/>
                </a:cubicBezTo>
                <a:cubicBezTo>
                  <a:pt x="51052" y="623"/>
                  <a:pt x="50880" y="716"/>
                  <a:pt x="50690" y="716"/>
                </a:cubicBezTo>
                <a:cubicBezTo>
                  <a:pt x="50587" y="716"/>
                  <a:pt x="50479" y="689"/>
                  <a:pt x="50363" y="635"/>
                </a:cubicBezTo>
                <a:cubicBezTo>
                  <a:pt x="50314" y="615"/>
                  <a:pt x="50255" y="604"/>
                  <a:pt x="50198" y="604"/>
                </a:cubicBezTo>
                <a:cubicBezTo>
                  <a:pt x="50128" y="604"/>
                  <a:pt x="50059" y="621"/>
                  <a:pt x="50010" y="657"/>
                </a:cubicBezTo>
                <a:cubicBezTo>
                  <a:pt x="49768" y="812"/>
                  <a:pt x="49525" y="790"/>
                  <a:pt x="49238" y="812"/>
                </a:cubicBezTo>
                <a:cubicBezTo>
                  <a:pt x="49216" y="813"/>
                  <a:pt x="49194" y="814"/>
                  <a:pt x="49171" y="814"/>
                </a:cubicBezTo>
                <a:cubicBezTo>
                  <a:pt x="48885" y="814"/>
                  <a:pt x="48598" y="699"/>
                  <a:pt x="48311" y="699"/>
                </a:cubicBezTo>
                <a:cubicBezTo>
                  <a:pt x="48289" y="699"/>
                  <a:pt x="48267" y="700"/>
                  <a:pt x="48245" y="701"/>
                </a:cubicBezTo>
                <a:cubicBezTo>
                  <a:pt x="48190" y="707"/>
                  <a:pt x="48134" y="709"/>
                  <a:pt x="48078" y="709"/>
                </a:cubicBezTo>
                <a:cubicBezTo>
                  <a:pt x="47843" y="709"/>
                  <a:pt x="47604" y="671"/>
                  <a:pt x="47366" y="671"/>
                </a:cubicBezTo>
                <a:cubicBezTo>
                  <a:pt x="47186" y="671"/>
                  <a:pt x="47008" y="692"/>
                  <a:pt x="46832" y="768"/>
                </a:cubicBezTo>
                <a:cubicBezTo>
                  <a:pt x="46788" y="782"/>
                  <a:pt x="46742" y="787"/>
                  <a:pt x="46693" y="787"/>
                </a:cubicBezTo>
                <a:cubicBezTo>
                  <a:pt x="46597" y="787"/>
                  <a:pt x="46494" y="768"/>
                  <a:pt x="46391" y="768"/>
                </a:cubicBezTo>
                <a:cubicBezTo>
                  <a:pt x="45795" y="746"/>
                  <a:pt x="45177" y="723"/>
                  <a:pt x="44581" y="701"/>
                </a:cubicBezTo>
                <a:cubicBezTo>
                  <a:pt x="44493" y="701"/>
                  <a:pt x="44405" y="696"/>
                  <a:pt x="44319" y="696"/>
                </a:cubicBezTo>
                <a:cubicBezTo>
                  <a:pt x="44234" y="696"/>
                  <a:pt x="44151" y="701"/>
                  <a:pt x="44074" y="723"/>
                </a:cubicBezTo>
                <a:cubicBezTo>
                  <a:pt x="43958" y="767"/>
                  <a:pt x="43848" y="786"/>
                  <a:pt x="43740" y="786"/>
                </a:cubicBezTo>
                <a:cubicBezTo>
                  <a:pt x="43519" y="786"/>
                  <a:pt x="43311" y="703"/>
                  <a:pt x="43103" y="569"/>
                </a:cubicBezTo>
                <a:cubicBezTo>
                  <a:pt x="42794" y="370"/>
                  <a:pt x="42463" y="282"/>
                  <a:pt x="42065" y="260"/>
                </a:cubicBezTo>
                <a:cubicBezTo>
                  <a:pt x="41955" y="437"/>
                  <a:pt x="41867" y="591"/>
                  <a:pt x="41756" y="746"/>
                </a:cubicBezTo>
                <a:cubicBezTo>
                  <a:pt x="41646" y="734"/>
                  <a:pt x="41541" y="734"/>
                  <a:pt x="41439" y="734"/>
                </a:cubicBezTo>
                <a:cubicBezTo>
                  <a:pt x="41337" y="734"/>
                  <a:pt x="41238" y="734"/>
                  <a:pt x="41138" y="723"/>
                </a:cubicBezTo>
                <a:cubicBezTo>
                  <a:pt x="40753" y="691"/>
                  <a:pt x="40379" y="577"/>
                  <a:pt x="39999" y="577"/>
                </a:cubicBezTo>
                <a:cubicBezTo>
                  <a:pt x="39858" y="577"/>
                  <a:pt x="39715" y="593"/>
                  <a:pt x="39571" y="635"/>
                </a:cubicBezTo>
                <a:cubicBezTo>
                  <a:pt x="39559" y="638"/>
                  <a:pt x="39546" y="640"/>
                  <a:pt x="39533" y="640"/>
                </a:cubicBezTo>
                <a:cubicBezTo>
                  <a:pt x="39453" y="640"/>
                  <a:pt x="39361" y="588"/>
                  <a:pt x="39285" y="569"/>
                </a:cubicBezTo>
                <a:cubicBezTo>
                  <a:pt x="39163" y="525"/>
                  <a:pt x="39047" y="503"/>
                  <a:pt x="38931" y="503"/>
                </a:cubicBezTo>
                <a:cubicBezTo>
                  <a:pt x="38816" y="503"/>
                  <a:pt x="38700" y="525"/>
                  <a:pt x="38578" y="569"/>
                </a:cubicBezTo>
                <a:cubicBezTo>
                  <a:pt x="38336" y="635"/>
                  <a:pt x="38093" y="635"/>
                  <a:pt x="37894" y="679"/>
                </a:cubicBezTo>
                <a:cubicBezTo>
                  <a:pt x="37651" y="547"/>
                  <a:pt x="37453" y="437"/>
                  <a:pt x="37232" y="326"/>
                </a:cubicBezTo>
                <a:cubicBezTo>
                  <a:pt x="37122" y="370"/>
                  <a:pt x="37033" y="414"/>
                  <a:pt x="36945" y="481"/>
                </a:cubicBezTo>
                <a:cubicBezTo>
                  <a:pt x="36835" y="547"/>
                  <a:pt x="36724" y="635"/>
                  <a:pt x="36592" y="701"/>
                </a:cubicBezTo>
                <a:cubicBezTo>
                  <a:pt x="36414" y="803"/>
                  <a:pt x="36278" y="856"/>
                  <a:pt x="36165" y="856"/>
                </a:cubicBezTo>
                <a:cubicBezTo>
                  <a:pt x="35986" y="856"/>
                  <a:pt x="35867" y="721"/>
                  <a:pt x="35731" y="437"/>
                </a:cubicBezTo>
                <a:cubicBezTo>
                  <a:pt x="35687" y="348"/>
                  <a:pt x="35643" y="216"/>
                  <a:pt x="35577" y="128"/>
                </a:cubicBezTo>
                <a:cubicBezTo>
                  <a:pt x="35541" y="45"/>
                  <a:pt x="35468" y="0"/>
                  <a:pt x="353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2563125" y="322600"/>
            <a:ext cx="1721450" cy="317100"/>
          </a:xfrm>
          <a:custGeom>
            <a:avLst/>
            <a:gdLst/>
            <a:ahLst/>
            <a:cxnLst/>
            <a:rect l="l" t="t" r="r" b="b"/>
            <a:pathLst>
              <a:path w="68858" h="12684" extrusionOk="0">
                <a:moveTo>
                  <a:pt x="53012" y="1560"/>
                </a:moveTo>
                <a:cubicBezTo>
                  <a:pt x="52990" y="1582"/>
                  <a:pt x="52968" y="1604"/>
                  <a:pt x="52946" y="1626"/>
                </a:cubicBezTo>
                <a:cubicBezTo>
                  <a:pt x="52946" y="1626"/>
                  <a:pt x="52901" y="1604"/>
                  <a:pt x="52901" y="1582"/>
                </a:cubicBezTo>
                <a:lnTo>
                  <a:pt x="52946" y="1560"/>
                </a:lnTo>
                <a:close/>
                <a:moveTo>
                  <a:pt x="56035" y="1662"/>
                </a:moveTo>
                <a:cubicBezTo>
                  <a:pt x="56123" y="1662"/>
                  <a:pt x="56211" y="1665"/>
                  <a:pt x="56300" y="1670"/>
                </a:cubicBezTo>
                <a:cubicBezTo>
                  <a:pt x="57271" y="1758"/>
                  <a:pt x="58264" y="1846"/>
                  <a:pt x="59257" y="1935"/>
                </a:cubicBezTo>
                <a:cubicBezTo>
                  <a:pt x="59588" y="1957"/>
                  <a:pt x="59942" y="1979"/>
                  <a:pt x="60273" y="2023"/>
                </a:cubicBezTo>
                <a:cubicBezTo>
                  <a:pt x="60220" y="2102"/>
                  <a:pt x="60143" y="2118"/>
                  <a:pt x="60066" y="2118"/>
                </a:cubicBezTo>
                <a:cubicBezTo>
                  <a:pt x="60015" y="2118"/>
                  <a:pt x="59964" y="2111"/>
                  <a:pt x="59919" y="2111"/>
                </a:cubicBezTo>
                <a:cubicBezTo>
                  <a:pt x="59257" y="2067"/>
                  <a:pt x="58595" y="2001"/>
                  <a:pt x="57955" y="1957"/>
                </a:cubicBezTo>
                <a:cubicBezTo>
                  <a:pt x="57896" y="1957"/>
                  <a:pt x="57838" y="1947"/>
                  <a:pt x="57779" y="1947"/>
                </a:cubicBezTo>
                <a:cubicBezTo>
                  <a:pt x="57749" y="1947"/>
                  <a:pt x="57720" y="1949"/>
                  <a:pt x="57690" y="1957"/>
                </a:cubicBezTo>
                <a:cubicBezTo>
                  <a:pt x="57484" y="1989"/>
                  <a:pt x="57277" y="2002"/>
                  <a:pt x="57070" y="2002"/>
                </a:cubicBezTo>
                <a:cubicBezTo>
                  <a:pt x="56439" y="2002"/>
                  <a:pt x="55812" y="1885"/>
                  <a:pt x="55197" y="1869"/>
                </a:cubicBezTo>
                <a:cubicBezTo>
                  <a:pt x="55175" y="1869"/>
                  <a:pt x="55152" y="1824"/>
                  <a:pt x="55108" y="1780"/>
                </a:cubicBezTo>
                <a:cubicBezTo>
                  <a:pt x="55433" y="1695"/>
                  <a:pt x="55732" y="1662"/>
                  <a:pt x="56035" y="1662"/>
                </a:cubicBezTo>
                <a:close/>
                <a:moveTo>
                  <a:pt x="51555" y="2499"/>
                </a:moveTo>
                <a:cubicBezTo>
                  <a:pt x="51563" y="2499"/>
                  <a:pt x="51570" y="2501"/>
                  <a:pt x="51577" y="2509"/>
                </a:cubicBezTo>
                <a:cubicBezTo>
                  <a:pt x="51599" y="2509"/>
                  <a:pt x="51599" y="2531"/>
                  <a:pt x="51621" y="2553"/>
                </a:cubicBezTo>
                <a:cubicBezTo>
                  <a:pt x="51599" y="2553"/>
                  <a:pt x="51577" y="2575"/>
                  <a:pt x="51555" y="2575"/>
                </a:cubicBezTo>
                <a:cubicBezTo>
                  <a:pt x="51533" y="2553"/>
                  <a:pt x="51533" y="2531"/>
                  <a:pt x="51511" y="2509"/>
                </a:cubicBezTo>
                <a:cubicBezTo>
                  <a:pt x="51526" y="2509"/>
                  <a:pt x="51540" y="2499"/>
                  <a:pt x="51555" y="2499"/>
                </a:cubicBezTo>
                <a:close/>
                <a:moveTo>
                  <a:pt x="46899" y="2729"/>
                </a:moveTo>
                <a:lnTo>
                  <a:pt x="46876" y="2773"/>
                </a:lnTo>
                <a:lnTo>
                  <a:pt x="46854" y="2729"/>
                </a:lnTo>
                <a:close/>
                <a:moveTo>
                  <a:pt x="49922" y="2906"/>
                </a:moveTo>
                <a:cubicBezTo>
                  <a:pt x="49966" y="2906"/>
                  <a:pt x="49988" y="2950"/>
                  <a:pt x="50010" y="2972"/>
                </a:cubicBezTo>
                <a:cubicBezTo>
                  <a:pt x="49988" y="2994"/>
                  <a:pt x="49966" y="3016"/>
                  <a:pt x="49922" y="3060"/>
                </a:cubicBezTo>
                <a:lnTo>
                  <a:pt x="49812" y="2950"/>
                </a:lnTo>
                <a:cubicBezTo>
                  <a:pt x="49856" y="2928"/>
                  <a:pt x="49900" y="2906"/>
                  <a:pt x="49922" y="2906"/>
                </a:cubicBezTo>
                <a:close/>
                <a:moveTo>
                  <a:pt x="57558" y="4362"/>
                </a:moveTo>
                <a:lnTo>
                  <a:pt x="57602" y="4384"/>
                </a:lnTo>
                <a:lnTo>
                  <a:pt x="57558" y="4407"/>
                </a:lnTo>
                <a:lnTo>
                  <a:pt x="57558" y="4362"/>
                </a:lnTo>
                <a:close/>
                <a:moveTo>
                  <a:pt x="59037" y="4384"/>
                </a:moveTo>
                <a:cubicBezTo>
                  <a:pt x="59037" y="4429"/>
                  <a:pt x="59059" y="4451"/>
                  <a:pt x="59059" y="4495"/>
                </a:cubicBezTo>
                <a:cubicBezTo>
                  <a:pt x="58860" y="4561"/>
                  <a:pt x="58662" y="4605"/>
                  <a:pt x="58463" y="4649"/>
                </a:cubicBezTo>
                <a:cubicBezTo>
                  <a:pt x="58375" y="4517"/>
                  <a:pt x="58463" y="4473"/>
                  <a:pt x="58551" y="4451"/>
                </a:cubicBezTo>
                <a:cubicBezTo>
                  <a:pt x="58706" y="4429"/>
                  <a:pt x="58882" y="4407"/>
                  <a:pt x="59037" y="4384"/>
                </a:cubicBezTo>
                <a:close/>
                <a:moveTo>
                  <a:pt x="57417" y="5107"/>
                </a:moveTo>
                <a:cubicBezTo>
                  <a:pt x="57760" y="5107"/>
                  <a:pt x="58105" y="5209"/>
                  <a:pt x="58441" y="5311"/>
                </a:cubicBezTo>
                <a:cubicBezTo>
                  <a:pt x="58176" y="5289"/>
                  <a:pt x="57911" y="5267"/>
                  <a:pt x="57668" y="5245"/>
                </a:cubicBezTo>
                <a:cubicBezTo>
                  <a:pt x="57404" y="5245"/>
                  <a:pt x="57139" y="5245"/>
                  <a:pt x="56896" y="5201"/>
                </a:cubicBezTo>
                <a:cubicBezTo>
                  <a:pt x="57068" y="5134"/>
                  <a:pt x="57242" y="5107"/>
                  <a:pt x="57417" y="5107"/>
                </a:cubicBezTo>
                <a:close/>
                <a:moveTo>
                  <a:pt x="59497" y="5151"/>
                </a:moveTo>
                <a:cubicBezTo>
                  <a:pt x="59661" y="5151"/>
                  <a:pt x="59836" y="5178"/>
                  <a:pt x="60052" y="5245"/>
                </a:cubicBezTo>
                <a:cubicBezTo>
                  <a:pt x="59918" y="5292"/>
                  <a:pt x="59801" y="5312"/>
                  <a:pt x="59694" y="5312"/>
                </a:cubicBezTo>
                <a:cubicBezTo>
                  <a:pt x="59503" y="5312"/>
                  <a:pt x="59347" y="5250"/>
                  <a:pt x="59191" y="5179"/>
                </a:cubicBezTo>
                <a:cubicBezTo>
                  <a:pt x="59294" y="5162"/>
                  <a:pt x="59393" y="5151"/>
                  <a:pt x="59497" y="5151"/>
                </a:cubicBezTo>
                <a:close/>
                <a:moveTo>
                  <a:pt x="50827" y="5289"/>
                </a:moveTo>
                <a:cubicBezTo>
                  <a:pt x="50849" y="5311"/>
                  <a:pt x="50871" y="5333"/>
                  <a:pt x="50893" y="5355"/>
                </a:cubicBezTo>
                <a:cubicBezTo>
                  <a:pt x="50871" y="5355"/>
                  <a:pt x="50871" y="5378"/>
                  <a:pt x="50849" y="5378"/>
                </a:cubicBezTo>
                <a:cubicBezTo>
                  <a:pt x="50827" y="5378"/>
                  <a:pt x="50805" y="5355"/>
                  <a:pt x="50783" y="5355"/>
                </a:cubicBezTo>
                <a:cubicBezTo>
                  <a:pt x="50805" y="5333"/>
                  <a:pt x="50805" y="5311"/>
                  <a:pt x="50827" y="5289"/>
                </a:cubicBezTo>
                <a:close/>
                <a:moveTo>
                  <a:pt x="47191" y="5819"/>
                </a:moveTo>
                <a:cubicBezTo>
                  <a:pt x="47220" y="5819"/>
                  <a:pt x="47248" y="5826"/>
                  <a:pt x="47274" y="5841"/>
                </a:cubicBezTo>
                <a:cubicBezTo>
                  <a:pt x="47340" y="5863"/>
                  <a:pt x="47384" y="5951"/>
                  <a:pt x="47406" y="5996"/>
                </a:cubicBezTo>
                <a:cubicBezTo>
                  <a:pt x="47374" y="6110"/>
                  <a:pt x="47281" y="6176"/>
                  <a:pt x="47181" y="6176"/>
                </a:cubicBezTo>
                <a:cubicBezTo>
                  <a:pt x="47146" y="6176"/>
                  <a:pt x="47110" y="6167"/>
                  <a:pt x="47075" y="6150"/>
                </a:cubicBezTo>
                <a:cubicBezTo>
                  <a:pt x="47031" y="6128"/>
                  <a:pt x="46987" y="6040"/>
                  <a:pt x="46987" y="5996"/>
                </a:cubicBezTo>
                <a:cubicBezTo>
                  <a:pt x="47004" y="5894"/>
                  <a:pt x="47098" y="5819"/>
                  <a:pt x="47191" y="5819"/>
                </a:cubicBezTo>
                <a:close/>
                <a:moveTo>
                  <a:pt x="48805" y="5676"/>
                </a:moveTo>
                <a:cubicBezTo>
                  <a:pt x="48841" y="5676"/>
                  <a:pt x="48874" y="5687"/>
                  <a:pt x="48885" y="5709"/>
                </a:cubicBezTo>
                <a:cubicBezTo>
                  <a:pt x="49017" y="5797"/>
                  <a:pt x="49150" y="5885"/>
                  <a:pt x="49216" y="5996"/>
                </a:cubicBezTo>
                <a:cubicBezTo>
                  <a:pt x="49282" y="6106"/>
                  <a:pt x="49282" y="6238"/>
                  <a:pt x="49304" y="6393"/>
                </a:cubicBezTo>
                <a:cubicBezTo>
                  <a:pt x="48796" y="6393"/>
                  <a:pt x="48355" y="6327"/>
                  <a:pt x="47914" y="6238"/>
                </a:cubicBezTo>
                <a:cubicBezTo>
                  <a:pt x="47892" y="6238"/>
                  <a:pt x="47825" y="6172"/>
                  <a:pt x="47847" y="6150"/>
                </a:cubicBezTo>
                <a:cubicBezTo>
                  <a:pt x="47847" y="6084"/>
                  <a:pt x="47892" y="6018"/>
                  <a:pt x="47936" y="5996"/>
                </a:cubicBezTo>
                <a:cubicBezTo>
                  <a:pt x="48179" y="5885"/>
                  <a:pt x="48488" y="5907"/>
                  <a:pt x="48708" y="5709"/>
                </a:cubicBezTo>
                <a:cubicBezTo>
                  <a:pt x="48730" y="5687"/>
                  <a:pt x="48769" y="5676"/>
                  <a:pt x="48805" y="5676"/>
                </a:cubicBezTo>
                <a:close/>
                <a:moveTo>
                  <a:pt x="58022" y="8225"/>
                </a:moveTo>
                <a:cubicBezTo>
                  <a:pt x="58088" y="8225"/>
                  <a:pt x="58132" y="8269"/>
                  <a:pt x="58220" y="8313"/>
                </a:cubicBezTo>
                <a:cubicBezTo>
                  <a:pt x="58110" y="8335"/>
                  <a:pt x="58066" y="8357"/>
                  <a:pt x="58022" y="8357"/>
                </a:cubicBezTo>
                <a:cubicBezTo>
                  <a:pt x="57977" y="8357"/>
                  <a:pt x="57955" y="8335"/>
                  <a:pt x="57911" y="8313"/>
                </a:cubicBezTo>
                <a:cubicBezTo>
                  <a:pt x="57955" y="8269"/>
                  <a:pt x="57999" y="8225"/>
                  <a:pt x="58022" y="8225"/>
                </a:cubicBezTo>
                <a:close/>
                <a:moveTo>
                  <a:pt x="53188" y="8313"/>
                </a:moveTo>
                <a:cubicBezTo>
                  <a:pt x="53255" y="8401"/>
                  <a:pt x="53299" y="8467"/>
                  <a:pt x="53343" y="8534"/>
                </a:cubicBezTo>
                <a:cubicBezTo>
                  <a:pt x="53343" y="8556"/>
                  <a:pt x="53255" y="8644"/>
                  <a:pt x="53210" y="8644"/>
                </a:cubicBezTo>
                <a:cubicBezTo>
                  <a:pt x="53199" y="8647"/>
                  <a:pt x="53188" y="8648"/>
                  <a:pt x="53176" y="8648"/>
                </a:cubicBezTo>
                <a:cubicBezTo>
                  <a:pt x="53101" y="8648"/>
                  <a:pt x="53034" y="8585"/>
                  <a:pt x="53034" y="8489"/>
                </a:cubicBezTo>
                <a:cubicBezTo>
                  <a:pt x="53034" y="8445"/>
                  <a:pt x="53100" y="8401"/>
                  <a:pt x="53188" y="8313"/>
                </a:cubicBezTo>
                <a:close/>
                <a:moveTo>
                  <a:pt x="9866" y="8732"/>
                </a:moveTo>
                <a:cubicBezTo>
                  <a:pt x="9932" y="8754"/>
                  <a:pt x="9976" y="8776"/>
                  <a:pt x="10043" y="8798"/>
                </a:cubicBezTo>
                <a:cubicBezTo>
                  <a:pt x="9998" y="8842"/>
                  <a:pt x="9976" y="8887"/>
                  <a:pt x="9932" y="8887"/>
                </a:cubicBezTo>
                <a:cubicBezTo>
                  <a:pt x="9910" y="8887"/>
                  <a:pt x="9866" y="8842"/>
                  <a:pt x="9844" y="8820"/>
                </a:cubicBezTo>
                <a:cubicBezTo>
                  <a:pt x="9844" y="8820"/>
                  <a:pt x="9866" y="8776"/>
                  <a:pt x="9866" y="8732"/>
                </a:cubicBezTo>
                <a:close/>
                <a:moveTo>
                  <a:pt x="59187" y="8309"/>
                </a:moveTo>
                <a:cubicBezTo>
                  <a:pt x="59311" y="8309"/>
                  <a:pt x="59431" y="8358"/>
                  <a:pt x="59699" y="8467"/>
                </a:cubicBezTo>
                <a:cubicBezTo>
                  <a:pt x="60361" y="8556"/>
                  <a:pt x="61045" y="8556"/>
                  <a:pt x="61685" y="8688"/>
                </a:cubicBezTo>
                <a:cubicBezTo>
                  <a:pt x="61751" y="8887"/>
                  <a:pt x="61663" y="8931"/>
                  <a:pt x="61553" y="8953"/>
                </a:cubicBezTo>
                <a:cubicBezTo>
                  <a:pt x="61520" y="8964"/>
                  <a:pt x="61486" y="8969"/>
                  <a:pt x="61453" y="8969"/>
                </a:cubicBezTo>
                <a:cubicBezTo>
                  <a:pt x="61420" y="8969"/>
                  <a:pt x="61387" y="8964"/>
                  <a:pt x="61354" y="8953"/>
                </a:cubicBezTo>
                <a:cubicBezTo>
                  <a:pt x="60979" y="8909"/>
                  <a:pt x="60604" y="8842"/>
                  <a:pt x="60251" y="8776"/>
                </a:cubicBezTo>
                <a:cubicBezTo>
                  <a:pt x="60008" y="8754"/>
                  <a:pt x="59809" y="8688"/>
                  <a:pt x="59677" y="8467"/>
                </a:cubicBezTo>
                <a:cubicBezTo>
                  <a:pt x="59529" y="8513"/>
                  <a:pt x="59380" y="8558"/>
                  <a:pt x="59229" y="8558"/>
                </a:cubicBezTo>
                <a:cubicBezTo>
                  <a:pt x="59088" y="8558"/>
                  <a:pt x="58943" y="8518"/>
                  <a:pt x="58794" y="8401"/>
                </a:cubicBezTo>
                <a:cubicBezTo>
                  <a:pt x="58982" y="8342"/>
                  <a:pt x="59086" y="8309"/>
                  <a:pt x="59187" y="8309"/>
                </a:cubicBezTo>
                <a:close/>
                <a:moveTo>
                  <a:pt x="57161" y="10387"/>
                </a:moveTo>
                <a:cubicBezTo>
                  <a:pt x="57227" y="10387"/>
                  <a:pt x="57293" y="10454"/>
                  <a:pt x="57426" y="10520"/>
                </a:cubicBezTo>
                <a:cubicBezTo>
                  <a:pt x="57205" y="10696"/>
                  <a:pt x="57006" y="10763"/>
                  <a:pt x="56675" y="10829"/>
                </a:cubicBezTo>
                <a:cubicBezTo>
                  <a:pt x="56808" y="10520"/>
                  <a:pt x="56984" y="10431"/>
                  <a:pt x="57161" y="10387"/>
                </a:cubicBezTo>
                <a:close/>
                <a:moveTo>
                  <a:pt x="54623" y="11844"/>
                </a:moveTo>
                <a:lnTo>
                  <a:pt x="54667" y="11888"/>
                </a:lnTo>
                <a:lnTo>
                  <a:pt x="54623" y="11888"/>
                </a:lnTo>
                <a:lnTo>
                  <a:pt x="54623" y="11844"/>
                </a:lnTo>
                <a:close/>
                <a:moveTo>
                  <a:pt x="59964" y="11866"/>
                </a:moveTo>
                <a:cubicBezTo>
                  <a:pt x="60162" y="11866"/>
                  <a:pt x="60361" y="11888"/>
                  <a:pt x="60559" y="11910"/>
                </a:cubicBezTo>
                <a:cubicBezTo>
                  <a:pt x="60477" y="11947"/>
                  <a:pt x="60394" y="11965"/>
                  <a:pt x="60311" y="11965"/>
                </a:cubicBezTo>
                <a:cubicBezTo>
                  <a:pt x="60195" y="11965"/>
                  <a:pt x="60079" y="11930"/>
                  <a:pt x="59964" y="11866"/>
                </a:cubicBezTo>
                <a:close/>
                <a:moveTo>
                  <a:pt x="23432" y="0"/>
                </a:moveTo>
                <a:cubicBezTo>
                  <a:pt x="22978" y="0"/>
                  <a:pt x="22524" y="15"/>
                  <a:pt x="22070" y="15"/>
                </a:cubicBezTo>
                <a:cubicBezTo>
                  <a:pt x="20812" y="15"/>
                  <a:pt x="19554" y="37"/>
                  <a:pt x="18297" y="59"/>
                </a:cubicBezTo>
                <a:cubicBezTo>
                  <a:pt x="18032" y="59"/>
                  <a:pt x="17767" y="87"/>
                  <a:pt x="17502" y="87"/>
                </a:cubicBezTo>
                <a:cubicBezTo>
                  <a:pt x="17436" y="87"/>
                  <a:pt x="17370" y="85"/>
                  <a:pt x="17303" y="81"/>
                </a:cubicBezTo>
                <a:cubicBezTo>
                  <a:pt x="16857" y="64"/>
                  <a:pt x="16407" y="57"/>
                  <a:pt x="15955" y="57"/>
                </a:cubicBezTo>
                <a:cubicBezTo>
                  <a:pt x="15223" y="57"/>
                  <a:pt x="14487" y="76"/>
                  <a:pt x="13750" y="103"/>
                </a:cubicBezTo>
                <a:cubicBezTo>
                  <a:pt x="12956" y="125"/>
                  <a:pt x="12161" y="191"/>
                  <a:pt x="11367" y="257"/>
                </a:cubicBezTo>
                <a:cubicBezTo>
                  <a:pt x="10374" y="324"/>
                  <a:pt x="9358" y="324"/>
                  <a:pt x="8343" y="500"/>
                </a:cubicBezTo>
                <a:cubicBezTo>
                  <a:pt x="8306" y="508"/>
                  <a:pt x="8265" y="510"/>
                  <a:pt x="8221" y="510"/>
                </a:cubicBezTo>
                <a:cubicBezTo>
                  <a:pt x="8132" y="510"/>
                  <a:pt x="8034" y="500"/>
                  <a:pt x="7946" y="500"/>
                </a:cubicBezTo>
                <a:cubicBezTo>
                  <a:pt x="7129" y="566"/>
                  <a:pt x="6291" y="588"/>
                  <a:pt x="5452" y="677"/>
                </a:cubicBezTo>
                <a:cubicBezTo>
                  <a:pt x="4304" y="787"/>
                  <a:pt x="3179" y="942"/>
                  <a:pt x="2031" y="1074"/>
                </a:cubicBezTo>
                <a:cubicBezTo>
                  <a:pt x="1634" y="1118"/>
                  <a:pt x="1325" y="1251"/>
                  <a:pt x="906" y="1560"/>
                </a:cubicBezTo>
                <a:cubicBezTo>
                  <a:pt x="1171" y="1824"/>
                  <a:pt x="1171" y="1824"/>
                  <a:pt x="1413" y="1913"/>
                </a:cubicBezTo>
                <a:cubicBezTo>
                  <a:pt x="1568" y="1979"/>
                  <a:pt x="1722" y="2001"/>
                  <a:pt x="1855" y="2089"/>
                </a:cubicBezTo>
                <a:cubicBezTo>
                  <a:pt x="1921" y="2133"/>
                  <a:pt x="2009" y="2266"/>
                  <a:pt x="2009" y="2354"/>
                </a:cubicBezTo>
                <a:cubicBezTo>
                  <a:pt x="2009" y="2442"/>
                  <a:pt x="1899" y="2575"/>
                  <a:pt x="1811" y="2597"/>
                </a:cubicBezTo>
                <a:cubicBezTo>
                  <a:pt x="1435" y="2663"/>
                  <a:pt x="1126" y="2862"/>
                  <a:pt x="795" y="3038"/>
                </a:cubicBezTo>
                <a:cubicBezTo>
                  <a:pt x="641" y="3126"/>
                  <a:pt x="464" y="3126"/>
                  <a:pt x="288" y="3171"/>
                </a:cubicBezTo>
                <a:cubicBezTo>
                  <a:pt x="200" y="3193"/>
                  <a:pt x="89" y="3215"/>
                  <a:pt x="1" y="3215"/>
                </a:cubicBezTo>
                <a:cubicBezTo>
                  <a:pt x="23" y="3435"/>
                  <a:pt x="177" y="3458"/>
                  <a:pt x="288" y="3502"/>
                </a:cubicBezTo>
                <a:cubicBezTo>
                  <a:pt x="1060" y="3811"/>
                  <a:pt x="1789" y="4208"/>
                  <a:pt x="2495" y="4671"/>
                </a:cubicBezTo>
                <a:cubicBezTo>
                  <a:pt x="2627" y="4760"/>
                  <a:pt x="2782" y="4826"/>
                  <a:pt x="2914" y="4848"/>
                </a:cubicBezTo>
                <a:cubicBezTo>
                  <a:pt x="3687" y="5024"/>
                  <a:pt x="4437" y="5355"/>
                  <a:pt x="5231" y="5355"/>
                </a:cubicBezTo>
                <a:cubicBezTo>
                  <a:pt x="5276" y="5355"/>
                  <a:pt x="5320" y="5355"/>
                  <a:pt x="5364" y="5378"/>
                </a:cubicBezTo>
                <a:cubicBezTo>
                  <a:pt x="5871" y="5532"/>
                  <a:pt x="6401" y="5554"/>
                  <a:pt x="6931" y="5598"/>
                </a:cubicBezTo>
                <a:cubicBezTo>
                  <a:pt x="7438" y="5642"/>
                  <a:pt x="7946" y="5687"/>
                  <a:pt x="8454" y="5731"/>
                </a:cubicBezTo>
                <a:cubicBezTo>
                  <a:pt x="8630" y="5753"/>
                  <a:pt x="8807" y="5797"/>
                  <a:pt x="9027" y="5841"/>
                </a:cubicBezTo>
                <a:cubicBezTo>
                  <a:pt x="9005" y="6150"/>
                  <a:pt x="9182" y="6327"/>
                  <a:pt x="9425" y="6459"/>
                </a:cubicBezTo>
                <a:cubicBezTo>
                  <a:pt x="9557" y="6525"/>
                  <a:pt x="9645" y="6613"/>
                  <a:pt x="9734" y="6702"/>
                </a:cubicBezTo>
                <a:cubicBezTo>
                  <a:pt x="9800" y="6768"/>
                  <a:pt x="9800" y="6856"/>
                  <a:pt x="9822" y="6945"/>
                </a:cubicBezTo>
                <a:cubicBezTo>
                  <a:pt x="9711" y="6995"/>
                  <a:pt x="9606" y="7008"/>
                  <a:pt x="9502" y="7008"/>
                </a:cubicBezTo>
                <a:cubicBezTo>
                  <a:pt x="9378" y="7008"/>
                  <a:pt x="9258" y="6989"/>
                  <a:pt x="9138" y="6989"/>
                </a:cubicBezTo>
                <a:cubicBezTo>
                  <a:pt x="8961" y="7011"/>
                  <a:pt x="8785" y="7011"/>
                  <a:pt x="8630" y="7099"/>
                </a:cubicBezTo>
                <a:cubicBezTo>
                  <a:pt x="8277" y="7253"/>
                  <a:pt x="7946" y="7452"/>
                  <a:pt x="7571" y="7673"/>
                </a:cubicBezTo>
                <a:cubicBezTo>
                  <a:pt x="7659" y="7717"/>
                  <a:pt x="7725" y="7761"/>
                  <a:pt x="7814" y="7783"/>
                </a:cubicBezTo>
                <a:cubicBezTo>
                  <a:pt x="8100" y="7871"/>
                  <a:pt x="8409" y="7938"/>
                  <a:pt x="8696" y="8026"/>
                </a:cubicBezTo>
                <a:cubicBezTo>
                  <a:pt x="8983" y="8114"/>
                  <a:pt x="9182" y="8313"/>
                  <a:pt x="9292" y="8600"/>
                </a:cubicBezTo>
                <a:cubicBezTo>
                  <a:pt x="9212" y="8667"/>
                  <a:pt x="9129" y="8687"/>
                  <a:pt x="9047" y="8687"/>
                </a:cubicBezTo>
                <a:cubicBezTo>
                  <a:pt x="8921" y="8687"/>
                  <a:pt x="8794" y="8640"/>
                  <a:pt x="8674" y="8640"/>
                </a:cubicBezTo>
                <a:cubicBezTo>
                  <a:pt x="8614" y="8640"/>
                  <a:pt x="8554" y="8652"/>
                  <a:pt x="8498" y="8688"/>
                </a:cubicBezTo>
                <a:cubicBezTo>
                  <a:pt x="8498" y="8820"/>
                  <a:pt x="8586" y="8887"/>
                  <a:pt x="8696" y="8931"/>
                </a:cubicBezTo>
                <a:cubicBezTo>
                  <a:pt x="9094" y="9085"/>
                  <a:pt x="9513" y="9262"/>
                  <a:pt x="9910" y="9416"/>
                </a:cubicBezTo>
                <a:cubicBezTo>
                  <a:pt x="10197" y="9505"/>
                  <a:pt x="10462" y="9593"/>
                  <a:pt x="10749" y="9637"/>
                </a:cubicBezTo>
                <a:cubicBezTo>
                  <a:pt x="11323" y="9747"/>
                  <a:pt x="11918" y="9836"/>
                  <a:pt x="12514" y="9946"/>
                </a:cubicBezTo>
                <a:cubicBezTo>
                  <a:pt x="12956" y="10034"/>
                  <a:pt x="13419" y="10100"/>
                  <a:pt x="13861" y="10233"/>
                </a:cubicBezTo>
                <a:cubicBezTo>
                  <a:pt x="14611" y="10476"/>
                  <a:pt x="15361" y="10586"/>
                  <a:pt x="16134" y="10630"/>
                </a:cubicBezTo>
                <a:cubicBezTo>
                  <a:pt x="16443" y="10652"/>
                  <a:pt x="16752" y="10718"/>
                  <a:pt x="16994" y="10917"/>
                </a:cubicBezTo>
                <a:cubicBezTo>
                  <a:pt x="17083" y="10976"/>
                  <a:pt x="17181" y="11015"/>
                  <a:pt x="17282" y="11015"/>
                </a:cubicBezTo>
                <a:cubicBezTo>
                  <a:pt x="17333" y="11015"/>
                  <a:pt x="17384" y="11005"/>
                  <a:pt x="17436" y="10983"/>
                </a:cubicBezTo>
                <a:cubicBezTo>
                  <a:pt x="17623" y="10884"/>
                  <a:pt x="17805" y="10845"/>
                  <a:pt x="17988" y="10845"/>
                </a:cubicBezTo>
                <a:cubicBezTo>
                  <a:pt x="18170" y="10845"/>
                  <a:pt x="18352" y="10884"/>
                  <a:pt x="18539" y="10939"/>
                </a:cubicBezTo>
                <a:cubicBezTo>
                  <a:pt x="18782" y="11027"/>
                  <a:pt x="19047" y="11071"/>
                  <a:pt x="19268" y="11204"/>
                </a:cubicBezTo>
                <a:cubicBezTo>
                  <a:pt x="19400" y="11270"/>
                  <a:pt x="19554" y="11314"/>
                  <a:pt x="19709" y="11336"/>
                </a:cubicBezTo>
                <a:cubicBezTo>
                  <a:pt x="20239" y="11380"/>
                  <a:pt x="20768" y="11425"/>
                  <a:pt x="21298" y="11469"/>
                </a:cubicBezTo>
                <a:cubicBezTo>
                  <a:pt x="21331" y="11472"/>
                  <a:pt x="21363" y="11473"/>
                  <a:pt x="21395" y="11473"/>
                </a:cubicBezTo>
                <a:cubicBezTo>
                  <a:pt x="21618" y="11473"/>
                  <a:pt x="21808" y="11405"/>
                  <a:pt x="21982" y="11270"/>
                </a:cubicBezTo>
                <a:cubicBezTo>
                  <a:pt x="22004" y="11248"/>
                  <a:pt x="22048" y="11226"/>
                  <a:pt x="22070" y="11204"/>
                </a:cubicBezTo>
                <a:cubicBezTo>
                  <a:pt x="22092" y="11204"/>
                  <a:pt x="22115" y="11226"/>
                  <a:pt x="22137" y="11248"/>
                </a:cubicBezTo>
                <a:cubicBezTo>
                  <a:pt x="22115" y="11248"/>
                  <a:pt x="22115" y="11248"/>
                  <a:pt x="22092" y="11270"/>
                </a:cubicBezTo>
                <a:lnTo>
                  <a:pt x="21982" y="11270"/>
                </a:lnTo>
                <a:cubicBezTo>
                  <a:pt x="22048" y="11425"/>
                  <a:pt x="22159" y="11535"/>
                  <a:pt x="22313" y="11535"/>
                </a:cubicBezTo>
                <a:cubicBezTo>
                  <a:pt x="22931" y="11601"/>
                  <a:pt x="23549" y="11645"/>
                  <a:pt x="24167" y="11689"/>
                </a:cubicBezTo>
                <a:cubicBezTo>
                  <a:pt x="24211" y="11689"/>
                  <a:pt x="24255" y="11623"/>
                  <a:pt x="24321" y="11557"/>
                </a:cubicBezTo>
                <a:cubicBezTo>
                  <a:pt x="24167" y="11469"/>
                  <a:pt x="24057" y="11425"/>
                  <a:pt x="23902" y="11336"/>
                </a:cubicBezTo>
                <a:cubicBezTo>
                  <a:pt x="24004" y="11297"/>
                  <a:pt x="24095" y="11283"/>
                  <a:pt x="24179" y="11283"/>
                </a:cubicBezTo>
                <a:cubicBezTo>
                  <a:pt x="24333" y="11283"/>
                  <a:pt x="24466" y="11330"/>
                  <a:pt x="24608" y="11358"/>
                </a:cubicBezTo>
                <a:cubicBezTo>
                  <a:pt x="25045" y="11428"/>
                  <a:pt x="25482" y="11567"/>
                  <a:pt x="25941" y="11567"/>
                </a:cubicBezTo>
                <a:cubicBezTo>
                  <a:pt x="26062" y="11567"/>
                  <a:pt x="26184" y="11558"/>
                  <a:pt x="26308" y="11535"/>
                </a:cubicBezTo>
                <a:cubicBezTo>
                  <a:pt x="26324" y="11531"/>
                  <a:pt x="26341" y="11529"/>
                  <a:pt x="26358" y="11529"/>
                </a:cubicBezTo>
                <a:cubicBezTo>
                  <a:pt x="26436" y="11529"/>
                  <a:pt x="26527" y="11565"/>
                  <a:pt x="26617" y="11601"/>
                </a:cubicBezTo>
                <a:cubicBezTo>
                  <a:pt x="26713" y="11630"/>
                  <a:pt x="26805" y="11646"/>
                  <a:pt x="26897" y="11646"/>
                </a:cubicBezTo>
                <a:cubicBezTo>
                  <a:pt x="27015" y="11646"/>
                  <a:pt x="27132" y="11619"/>
                  <a:pt x="27257" y="11557"/>
                </a:cubicBezTo>
                <a:cubicBezTo>
                  <a:pt x="27323" y="11517"/>
                  <a:pt x="27413" y="11509"/>
                  <a:pt x="27508" y="11509"/>
                </a:cubicBezTo>
                <a:cubicBezTo>
                  <a:pt x="27571" y="11509"/>
                  <a:pt x="27636" y="11513"/>
                  <a:pt x="27698" y="11513"/>
                </a:cubicBezTo>
                <a:cubicBezTo>
                  <a:pt x="27853" y="11513"/>
                  <a:pt x="28007" y="11579"/>
                  <a:pt x="28162" y="11579"/>
                </a:cubicBezTo>
                <a:cubicBezTo>
                  <a:pt x="28257" y="11571"/>
                  <a:pt x="28352" y="11567"/>
                  <a:pt x="28446" y="11567"/>
                </a:cubicBezTo>
                <a:cubicBezTo>
                  <a:pt x="28874" y="11567"/>
                  <a:pt x="29286" y="11657"/>
                  <a:pt x="29684" y="11910"/>
                </a:cubicBezTo>
                <a:cubicBezTo>
                  <a:pt x="29870" y="11698"/>
                  <a:pt x="30072" y="11613"/>
                  <a:pt x="30285" y="11613"/>
                </a:cubicBezTo>
                <a:cubicBezTo>
                  <a:pt x="30426" y="11613"/>
                  <a:pt x="30572" y="11650"/>
                  <a:pt x="30722" y="11712"/>
                </a:cubicBezTo>
                <a:cubicBezTo>
                  <a:pt x="30979" y="11802"/>
                  <a:pt x="31247" y="11862"/>
                  <a:pt x="31518" y="11862"/>
                </a:cubicBezTo>
                <a:cubicBezTo>
                  <a:pt x="31642" y="11862"/>
                  <a:pt x="31767" y="11850"/>
                  <a:pt x="31891" y="11822"/>
                </a:cubicBezTo>
                <a:cubicBezTo>
                  <a:pt x="31961" y="11812"/>
                  <a:pt x="32029" y="11808"/>
                  <a:pt x="32097" y="11808"/>
                </a:cubicBezTo>
                <a:cubicBezTo>
                  <a:pt x="32331" y="11808"/>
                  <a:pt x="32557" y="11859"/>
                  <a:pt x="32796" y="11910"/>
                </a:cubicBezTo>
                <a:cubicBezTo>
                  <a:pt x="32825" y="11915"/>
                  <a:pt x="32855" y="11917"/>
                  <a:pt x="32884" y="11917"/>
                </a:cubicBezTo>
                <a:cubicBezTo>
                  <a:pt x="33104" y="11917"/>
                  <a:pt x="33334" y="11808"/>
                  <a:pt x="33566" y="11808"/>
                </a:cubicBezTo>
                <a:cubicBezTo>
                  <a:pt x="33611" y="11808"/>
                  <a:pt x="33656" y="11812"/>
                  <a:pt x="33701" y="11822"/>
                </a:cubicBezTo>
                <a:cubicBezTo>
                  <a:pt x="33764" y="11839"/>
                  <a:pt x="33828" y="11844"/>
                  <a:pt x="33893" y="11844"/>
                </a:cubicBezTo>
                <a:cubicBezTo>
                  <a:pt x="33998" y="11844"/>
                  <a:pt x="34105" y="11830"/>
                  <a:pt x="34208" y="11830"/>
                </a:cubicBezTo>
                <a:cubicBezTo>
                  <a:pt x="34285" y="11830"/>
                  <a:pt x="34359" y="11838"/>
                  <a:pt x="34429" y="11866"/>
                </a:cubicBezTo>
                <a:cubicBezTo>
                  <a:pt x="34642" y="11941"/>
                  <a:pt x="34847" y="11966"/>
                  <a:pt x="35053" y="11966"/>
                </a:cubicBezTo>
                <a:cubicBezTo>
                  <a:pt x="35211" y="11966"/>
                  <a:pt x="35370" y="11951"/>
                  <a:pt x="35533" y="11932"/>
                </a:cubicBezTo>
                <a:cubicBezTo>
                  <a:pt x="35820" y="11932"/>
                  <a:pt x="36107" y="11932"/>
                  <a:pt x="36393" y="11954"/>
                </a:cubicBezTo>
                <a:cubicBezTo>
                  <a:pt x="37298" y="12020"/>
                  <a:pt x="38203" y="12131"/>
                  <a:pt x="39086" y="12131"/>
                </a:cubicBezTo>
                <a:cubicBezTo>
                  <a:pt x="40035" y="12131"/>
                  <a:pt x="40940" y="12285"/>
                  <a:pt x="41823" y="12484"/>
                </a:cubicBezTo>
                <a:cubicBezTo>
                  <a:pt x="41964" y="12519"/>
                  <a:pt x="42106" y="12542"/>
                  <a:pt x="42244" y="12542"/>
                </a:cubicBezTo>
                <a:cubicBezTo>
                  <a:pt x="42365" y="12542"/>
                  <a:pt x="42482" y="12525"/>
                  <a:pt x="42595" y="12484"/>
                </a:cubicBezTo>
                <a:cubicBezTo>
                  <a:pt x="42749" y="12440"/>
                  <a:pt x="42904" y="12396"/>
                  <a:pt x="43058" y="12396"/>
                </a:cubicBezTo>
                <a:cubicBezTo>
                  <a:pt x="43500" y="12438"/>
                  <a:pt x="43942" y="12463"/>
                  <a:pt x="44384" y="12463"/>
                </a:cubicBezTo>
                <a:cubicBezTo>
                  <a:pt x="44626" y="12463"/>
                  <a:pt x="44869" y="12455"/>
                  <a:pt x="45111" y="12440"/>
                </a:cubicBezTo>
                <a:cubicBezTo>
                  <a:pt x="45133" y="12435"/>
                  <a:pt x="45155" y="12434"/>
                  <a:pt x="45177" y="12434"/>
                </a:cubicBezTo>
                <a:cubicBezTo>
                  <a:pt x="45265" y="12434"/>
                  <a:pt x="45354" y="12462"/>
                  <a:pt x="45442" y="12462"/>
                </a:cubicBezTo>
                <a:cubicBezTo>
                  <a:pt x="46054" y="12508"/>
                  <a:pt x="46677" y="12575"/>
                  <a:pt x="47304" y="12575"/>
                </a:cubicBezTo>
                <a:cubicBezTo>
                  <a:pt x="47580" y="12575"/>
                  <a:pt x="47857" y="12562"/>
                  <a:pt x="48134" y="12528"/>
                </a:cubicBezTo>
                <a:cubicBezTo>
                  <a:pt x="48298" y="12508"/>
                  <a:pt x="48466" y="12492"/>
                  <a:pt x="48631" y="12492"/>
                </a:cubicBezTo>
                <a:cubicBezTo>
                  <a:pt x="48821" y="12492"/>
                  <a:pt x="49006" y="12513"/>
                  <a:pt x="49172" y="12572"/>
                </a:cubicBezTo>
                <a:cubicBezTo>
                  <a:pt x="49338" y="12628"/>
                  <a:pt x="49497" y="12652"/>
                  <a:pt x="49651" y="12652"/>
                </a:cubicBezTo>
                <a:cubicBezTo>
                  <a:pt x="49865" y="12652"/>
                  <a:pt x="50070" y="12605"/>
                  <a:pt x="50275" y="12528"/>
                </a:cubicBezTo>
                <a:cubicBezTo>
                  <a:pt x="50358" y="12486"/>
                  <a:pt x="50437" y="12464"/>
                  <a:pt x="50513" y="12464"/>
                </a:cubicBezTo>
                <a:cubicBezTo>
                  <a:pt x="50598" y="12464"/>
                  <a:pt x="50679" y="12492"/>
                  <a:pt x="50761" y="12550"/>
                </a:cubicBezTo>
                <a:cubicBezTo>
                  <a:pt x="50813" y="12576"/>
                  <a:pt x="50865" y="12589"/>
                  <a:pt x="50916" y="12589"/>
                </a:cubicBezTo>
                <a:cubicBezTo>
                  <a:pt x="50994" y="12589"/>
                  <a:pt x="51069" y="12559"/>
                  <a:pt x="51136" y="12506"/>
                </a:cubicBezTo>
                <a:cubicBezTo>
                  <a:pt x="51249" y="12418"/>
                  <a:pt x="51362" y="12380"/>
                  <a:pt x="51479" y="12380"/>
                </a:cubicBezTo>
                <a:cubicBezTo>
                  <a:pt x="51568" y="12380"/>
                  <a:pt x="51659" y="12402"/>
                  <a:pt x="51754" y="12440"/>
                </a:cubicBezTo>
                <a:cubicBezTo>
                  <a:pt x="51908" y="12484"/>
                  <a:pt x="52107" y="12506"/>
                  <a:pt x="52261" y="12506"/>
                </a:cubicBezTo>
                <a:cubicBezTo>
                  <a:pt x="52331" y="12506"/>
                  <a:pt x="52400" y="12504"/>
                  <a:pt x="52469" y="12504"/>
                </a:cubicBezTo>
                <a:cubicBezTo>
                  <a:pt x="52643" y="12504"/>
                  <a:pt x="52816" y="12515"/>
                  <a:pt x="52990" y="12594"/>
                </a:cubicBezTo>
                <a:cubicBezTo>
                  <a:pt x="53026" y="12603"/>
                  <a:pt x="53070" y="12609"/>
                  <a:pt x="53116" y="12609"/>
                </a:cubicBezTo>
                <a:cubicBezTo>
                  <a:pt x="53180" y="12609"/>
                  <a:pt x="53247" y="12598"/>
                  <a:pt x="53299" y="12572"/>
                </a:cubicBezTo>
                <a:cubicBezTo>
                  <a:pt x="53497" y="12484"/>
                  <a:pt x="53696" y="12374"/>
                  <a:pt x="53872" y="12263"/>
                </a:cubicBezTo>
                <a:cubicBezTo>
                  <a:pt x="53961" y="12329"/>
                  <a:pt x="54071" y="12462"/>
                  <a:pt x="54181" y="12462"/>
                </a:cubicBezTo>
                <a:cubicBezTo>
                  <a:pt x="54579" y="12506"/>
                  <a:pt x="54976" y="12484"/>
                  <a:pt x="55351" y="12506"/>
                </a:cubicBezTo>
                <a:cubicBezTo>
                  <a:pt x="56035" y="12594"/>
                  <a:pt x="56719" y="12506"/>
                  <a:pt x="57404" y="12661"/>
                </a:cubicBezTo>
                <a:cubicBezTo>
                  <a:pt x="57457" y="12669"/>
                  <a:pt x="57509" y="12674"/>
                  <a:pt x="57562" y="12674"/>
                </a:cubicBezTo>
                <a:cubicBezTo>
                  <a:pt x="57773" y="12674"/>
                  <a:pt x="57977" y="12603"/>
                  <a:pt x="58154" y="12462"/>
                </a:cubicBezTo>
                <a:cubicBezTo>
                  <a:pt x="58308" y="12329"/>
                  <a:pt x="58485" y="12197"/>
                  <a:pt x="58728" y="12175"/>
                </a:cubicBezTo>
                <a:cubicBezTo>
                  <a:pt x="58937" y="12562"/>
                  <a:pt x="59029" y="12678"/>
                  <a:pt x="59287" y="12678"/>
                </a:cubicBezTo>
                <a:cubicBezTo>
                  <a:pt x="59382" y="12678"/>
                  <a:pt x="59500" y="12662"/>
                  <a:pt x="59655" y="12638"/>
                </a:cubicBezTo>
                <a:cubicBezTo>
                  <a:pt x="59743" y="12616"/>
                  <a:pt x="59831" y="12616"/>
                  <a:pt x="59919" y="12594"/>
                </a:cubicBezTo>
                <a:cubicBezTo>
                  <a:pt x="60102" y="12496"/>
                  <a:pt x="60294" y="12478"/>
                  <a:pt x="60488" y="12478"/>
                </a:cubicBezTo>
                <a:cubicBezTo>
                  <a:pt x="60600" y="12478"/>
                  <a:pt x="60712" y="12484"/>
                  <a:pt x="60824" y="12484"/>
                </a:cubicBezTo>
                <a:cubicBezTo>
                  <a:pt x="61531" y="12528"/>
                  <a:pt x="62237" y="12572"/>
                  <a:pt x="62921" y="12594"/>
                </a:cubicBezTo>
                <a:cubicBezTo>
                  <a:pt x="63760" y="12638"/>
                  <a:pt x="64598" y="12661"/>
                  <a:pt x="65437" y="12683"/>
                </a:cubicBezTo>
                <a:cubicBezTo>
                  <a:pt x="65461" y="12683"/>
                  <a:pt x="65485" y="12683"/>
                  <a:pt x="65509" y="12683"/>
                </a:cubicBezTo>
                <a:cubicBezTo>
                  <a:pt x="65615" y="12683"/>
                  <a:pt x="65714" y="12669"/>
                  <a:pt x="65768" y="12506"/>
                </a:cubicBezTo>
                <a:cubicBezTo>
                  <a:pt x="65680" y="12462"/>
                  <a:pt x="65569" y="12440"/>
                  <a:pt x="65459" y="12418"/>
                </a:cubicBezTo>
                <a:cubicBezTo>
                  <a:pt x="65018" y="12374"/>
                  <a:pt x="64554" y="12329"/>
                  <a:pt x="64091" y="12307"/>
                </a:cubicBezTo>
                <a:cubicBezTo>
                  <a:pt x="63988" y="12300"/>
                  <a:pt x="63885" y="12298"/>
                  <a:pt x="63782" y="12298"/>
                </a:cubicBezTo>
                <a:cubicBezTo>
                  <a:pt x="63576" y="12298"/>
                  <a:pt x="63370" y="12307"/>
                  <a:pt x="63164" y="12307"/>
                </a:cubicBezTo>
                <a:cubicBezTo>
                  <a:pt x="62568" y="12263"/>
                  <a:pt x="61972" y="12219"/>
                  <a:pt x="61376" y="12175"/>
                </a:cubicBezTo>
                <a:cubicBezTo>
                  <a:pt x="61310" y="12175"/>
                  <a:pt x="61244" y="12109"/>
                  <a:pt x="61133" y="12043"/>
                </a:cubicBezTo>
                <a:cubicBezTo>
                  <a:pt x="61251" y="11961"/>
                  <a:pt x="61372" y="11954"/>
                  <a:pt x="61489" y="11954"/>
                </a:cubicBezTo>
                <a:cubicBezTo>
                  <a:pt x="61515" y="11954"/>
                  <a:pt x="61541" y="11954"/>
                  <a:pt x="61566" y="11954"/>
                </a:cubicBezTo>
                <a:cubicBezTo>
                  <a:pt x="61707" y="11954"/>
                  <a:pt x="61840" y="11943"/>
                  <a:pt x="61950" y="11800"/>
                </a:cubicBezTo>
                <a:cubicBezTo>
                  <a:pt x="61817" y="11491"/>
                  <a:pt x="61597" y="11314"/>
                  <a:pt x="61266" y="11270"/>
                </a:cubicBezTo>
                <a:cubicBezTo>
                  <a:pt x="60891" y="11226"/>
                  <a:pt x="60515" y="11226"/>
                  <a:pt x="60140" y="11204"/>
                </a:cubicBezTo>
                <a:cubicBezTo>
                  <a:pt x="60030" y="11204"/>
                  <a:pt x="59919" y="11226"/>
                  <a:pt x="59809" y="11226"/>
                </a:cubicBezTo>
                <a:cubicBezTo>
                  <a:pt x="59743" y="11226"/>
                  <a:pt x="59677" y="11204"/>
                  <a:pt x="59633" y="11160"/>
                </a:cubicBezTo>
                <a:cubicBezTo>
                  <a:pt x="59566" y="11094"/>
                  <a:pt x="59522" y="11027"/>
                  <a:pt x="59500" y="10939"/>
                </a:cubicBezTo>
                <a:cubicBezTo>
                  <a:pt x="59482" y="10867"/>
                  <a:pt x="59567" y="10795"/>
                  <a:pt x="59671" y="10795"/>
                </a:cubicBezTo>
                <a:cubicBezTo>
                  <a:pt x="59694" y="10795"/>
                  <a:pt x="59719" y="10799"/>
                  <a:pt x="59743" y="10807"/>
                </a:cubicBezTo>
                <a:cubicBezTo>
                  <a:pt x="60042" y="10879"/>
                  <a:pt x="60348" y="10937"/>
                  <a:pt x="60654" y="10937"/>
                </a:cubicBezTo>
                <a:cubicBezTo>
                  <a:pt x="60911" y="10937"/>
                  <a:pt x="61168" y="10896"/>
                  <a:pt x="61420" y="10785"/>
                </a:cubicBezTo>
                <a:cubicBezTo>
                  <a:pt x="61598" y="11092"/>
                  <a:pt x="61835" y="11198"/>
                  <a:pt x="62105" y="11198"/>
                </a:cubicBezTo>
                <a:cubicBezTo>
                  <a:pt x="62204" y="11198"/>
                  <a:pt x="62307" y="11183"/>
                  <a:pt x="62413" y="11160"/>
                </a:cubicBezTo>
                <a:cubicBezTo>
                  <a:pt x="62568" y="11138"/>
                  <a:pt x="62700" y="11071"/>
                  <a:pt x="62855" y="11071"/>
                </a:cubicBezTo>
                <a:cubicBezTo>
                  <a:pt x="63024" y="11064"/>
                  <a:pt x="63193" y="11062"/>
                  <a:pt x="63362" y="11062"/>
                </a:cubicBezTo>
                <a:cubicBezTo>
                  <a:pt x="63701" y="11062"/>
                  <a:pt x="64039" y="11071"/>
                  <a:pt x="64378" y="11071"/>
                </a:cubicBezTo>
                <a:cubicBezTo>
                  <a:pt x="64422" y="11071"/>
                  <a:pt x="64444" y="11116"/>
                  <a:pt x="64466" y="11160"/>
                </a:cubicBezTo>
                <a:cubicBezTo>
                  <a:pt x="64466" y="11314"/>
                  <a:pt x="64179" y="11358"/>
                  <a:pt x="64289" y="11623"/>
                </a:cubicBezTo>
                <a:cubicBezTo>
                  <a:pt x="64400" y="11623"/>
                  <a:pt x="64510" y="11623"/>
                  <a:pt x="64598" y="11601"/>
                </a:cubicBezTo>
                <a:cubicBezTo>
                  <a:pt x="64731" y="11601"/>
                  <a:pt x="64841" y="11557"/>
                  <a:pt x="64951" y="11535"/>
                </a:cubicBezTo>
                <a:cubicBezTo>
                  <a:pt x="64973" y="11469"/>
                  <a:pt x="64973" y="11447"/>
                  <a:pt x="64973" y="11425"/>
                </a:cubicBezTo>
                <a:cubicBezTo>
                  <a:pt x="64951" y="11314"/>
                  <a:pt x="64885" y="11204"/>
                  <a:pt x="64995" y="11116"/>
                </a:cubicBezTo>
                <a:cubicBezTo>
                  <a:pt x="65060" y="11083"/>
                  <a:pt x="65148" y="11063"/>
                  <a:pt x="65226" y="11063"/>
                </a:cubicBezTo>
                <a:cubicBezTo>
                  <a:pt x="65254" y="11063"/>
                  <a:pt x="65281" y="11066"/>
                  <a:pt x="65304" y="11071"/>
                </a:cubicBezTo>
                <a:cubicBezTo>
                  <a:pt x="65459" y="11094"/>
                  <a:pt x="65591" y="11182"/>
                  <a:pt x="65746" y="11182"/>
                </a:cubicBezTo>
                <a:cubicBezTo>
                  <a:pt x="66386" y="11204"/>
                  <a:pt x="67026" y="11226"/>
                  <a:pt x="67666" y="11226"/>
                </a:cubicBezTo>
                <a:cubicBezTo>
                  <a:pt x="67672" y="11229"/>
                  <a:pt x="67677" y="11230"/>
                  <a:pt x="67683" y="11230"/>
                </a:cubicBezTo>
                <a:cubicBezTo>
                  <a:pt x="67722" y="11230"/>
                  <a:pt x="67766" y="11170"/>
                  <a:pt x="67842" y="11094"/>
                </a:cubicBezTo>
                <a:cubicBezTo>
                  <a:pt x="67666" y="11049"/>
                  <a:pt x="67533" y="11005"/>
                  <a:pt x="67423" y="10983"/>
                </a:cubicBezTo>
                <a:cubicBezTo>
                  <a:pt x="67224" y="10961"/>
                  <a:pt x="67004" y="10961"/>
                  <a:pt x="66827" y="10895"/>
                </a:cubicBezTo>
                <a:cubicBezTo>
                  <a:pt x="66477" y="10784"/>
                  <a:pt x="66127" y="10658"/>
                  <a:pt x="65764" y="10658"/>
                </a:cubicBezTo>
                <a:cubicBezTo>
                  <a:pt x="65692" y="10658"/>
                  <a:pt x="65620" y="10663"/>
                  <a:pt x="65547" y="10674"/>
                </a:cubicBezTo>
                <a:cubicBezTo>
                  <a:pt x="65528" y="10681"/>
                  <a:pt x="65507" y="10683"/>
                  <a:pt x="65485" y="10683"/>
                </a:cubicBezTo>
                <a:cubicBezTo>
                  <a:pt x="65433" y="10683"/>
                  <a:pt x="65380" y="10668"/>
                  <a:pt x="65349" y="10652"/>
                </a:cubicBezTo>
                <a:cubicBezTo>
                  <a:pt x="65062" y="10498"/>
                  <a:pt x="64775" y="10476"/>
                  <a:pt x="64466" y="10454"/>
                </a:cubicBezTo>
                <a:cubicBezTo>
                  <a:pt x="64135" y="10431"/>
                  <a:pt x="63826" y="10343"/>
                  <a:pt x="63495" y="10299"/>
                </a:cubicBezTo>
                <a:cubicBezTo>
                  <a:pt x="62987" y="10233"/>
                  <a:pt x="62457" y="10211"/>
                  <a:pt x="61928" y="10145"/>
                </a:cubicBezTo>
                <a:cubicBezTo>
                  <a:pt x="61531" y="10100"/>
                  <a:pt x="61133" y="10100"/>
                  <a:pt x="60758" y="9990"/>
                </a:cubicBezTo>
                <a:cubicBezTo>
                  <a:pt x="60471" y="9902"/>
                  <a:pt x="60162" y="9880"/>
                  <a:pt x="59853" y="9814"/>
                </a:cubicBezTo>
                <a:cubicBezTo>
                  <a:pt x="59692" y="9778"/>
                  <a:pt x="59526" y="9770"/>
                  <a:pt x="59359" y="9770"/>
                </a:cubicBezTo>
                <a:cubicBezTo>
                  <a:pt x="59207" y="9770"/>
                  <a:pt x="59055" y="9777"/>
                  <a:pt x="58902" y="9777"/>
                </a:cubicBezTo>
                <a:cubicBezTo>
                  <a:pt x="58694" y="9777"/>
                  <a:pt x="58487" y="9764"/>
                  <a:pt x="58286" y="9703"/>
                </a:cubicBezTo>
                <a:cubicBezTo>
                  <a:pt x="58158" y="9746"/>
                  <a:pt x="58034" y="9765"/>
                  <a:pt x="57915" y="9765"/>
                </a:cubicBezTo>
                <a:cubicBezTo>
                  <a:pt x="57604" y="9765"/>
                  <a:pt x="57322" y="9636"/>
                  <a:pt x="57050" y="9460"/>
                </a:cubicBezTo>
                <a:cubicBezTo>
                  <a:pt x="56149" y="9256"/>
                  <a:pt x="55267" y="8880"/>
                  <a:pt x="54315" y="8880"/>
                </a:cubicBezTo>
                <a:cubicBezTo>
                  <a:pt x="54242" y="8880"/>
                  <a:pt x="54168" y="8882"/>
                  <a:pt x="54093" y="8887"/>
                </a:cubicBezTo>
                <a:lnTo>
                  <a:pt x="54027" y="8887"/>
                </a:lnTo>
                <a:cubicBezTo>
                  <a:pt x="53961" y="8820"/>
                  <a:pt x="53895" y="8776"/>
                  <a:pt x="53850" y="8710"/>
                </a:cubicBezTo>
                <a:cubicBezTo>
                  <a:pt x="53895" y="8666"/>
                  <a:pt x="53961" y="8556"/>
                  <a:pt x="54027" y="8556"/>
                </a:cubicBezTo>
                <a:cubicBezTo>
                  <a:pt x="54152" y="8540"/>
                  <a:pt x="54277" y="8524"/>
                  <a:pt x="54394" y="8524"/>
                </a:cubicBezTo>
                <a:cubicBezTo>
                  <a:pt x="54442" y="8524"/>
                  <a:pt x="54489" y="8527"/>
                  <a:pt x="54535" y="8534"/>
                </a:cubicBezTo>
                <a:cubicBezTo>
                  <a:pt x="54799" y="8578"/>
                  <a:pt x="55064" y="8644"/>
                  <a:pt x="55307" y="8732"/>
                </a:cubicBezTo>
                <a:cubicBezTo>
                  <a:pt x="55461" y="8776"/>
                  <a:pt x="55594" y="8776"/>
                  <a:pt x="55748" y="8776"/>
                </a:cubicBezTo>
                <a:cubicBezTo>
                  <a:pt x="55916" y="8750"/>
                  <a:pt x="56084" y="8740"/>
                  <a:pt x="56253" y="8740"/>
                </a:cubicBezTo>
                <a:cubicBezTo>
                  <a:pt x="56371" y="8740"/>
                  <a:pt x="56490" y="8745"/>
                  <a:pt x="56609" y="8754"/>
                </a:cubicBezTo>
                <a:cubicBezTo>
                  <a:pt x="57492" y="8820"/>
                  <a:pt x="58375" y="8865"/>
                  <a:pt x="59257" y="8953"/>
                </a:cubicBezTo>
                <a:cubicBezTo>
                  <a:pt x="60096" y="9041"/>
                  <a:pt x="60957" y="9151"/>
                  <a:pt x="61817" y="9262"/>
                </a:cubicBezTo>
                <a:cubicBezTo>
                  <a:pt x="62193" y="9306"/>
                  <a:pt x="62590" y="9372"/>
                  <a:pt x="62987" y="9416"/>
                </a:cubicBezTo>
                <a:cubicBezTo>
                  <a:pt x="63015" y="9416"/>
                  <a:pt x="63042" y="9418"/>
                  <a:pt x="63069" y="9418"/>
                </a:cubicBezTo>
                <a:cubicBezTo>
                  <a:pt x="63150" y="9418"/>
                  <a:pt x="63224" y="9405"/>
                  <a:pt x="63274" y="9306"/>
                </a:cubicBezTo>
                <a:cubicBezTo>
                  <a:pt x="63208" y="9063"/>
                  <a:pt x="62833" y="9240"/>
                  <a:pt x="62789" y="8953"/>
                </a:cubicBezTo>
                <a:cubicBezTo>
                  <a:pt x="62842" y="8935"/>
                  <a:pt x="62881" y="8903"/>
                  <a:pt x="62929" y="8903"/>
                </a:cubicBezTo>
                <a:cubicBezTo>
                  <a:pt x="62941" y="8903"/>
                  <a:pt x="62952" y="8904"/>
                  <a:pt x="62965" y="8909"/>
                </a:cubicBezTo>
                <a:cubicBezTo>
                  <a:pt x="63406" y="8953"/>
                  <a:pt x="63848" y="9019"/>
                  <a:pt x="64267" y="9063"/>
                </a:cubicBezTo>
                <a:cubicBezTo>
                  <a:pt x="64797" y="9129"/>
                  <a:pt x="65326" y="9196"/>
                  <a:pt x="65856" y="9240"/>
                </a:cubicBezTo>
                <a:cubicBezTo>
                  <a:pt x="65868" y="9244"/>
                  <a:pt x="65880" y="9246"/>
                  <a:pt x="65893" y="9246"/>
                </a:cubicBezTo>
                <a:cubicBezTo>
                  <a:pt x="65949" y="9246"/>
                  <a:pt x="66013" y="9210"/>
                  <a:pt x="66121" y="9174"/>
                </a:cubicBezTo>
                <a:cubicBezTo>
                  <a:pt x="66033" y="9085"/>
                  <a:pt x="65989" y="9041"/>
                  <a:pt x="65922" y="9019"/>
                </a:cubicBezTo>
                <a:cubicBezTo>
                  <a:pt x="65238" y="8953"/>
                  <a:pt x="64532" y="8820"/>
                  <a:pt x="63848" y="8710"/>
                </a:cubicBezTo>
                <a:cubicBezTo>
                  <a:pt x="63120" y="8600"/>
                  <a:pt x="62391" y="8556"/>
                  <a:pt x="61685" y="8401"/>
                </a:cubicBezTo>
                <a:cubicBezTo>
                  <a:pt x="61244" y="8291"/>
                  <a:pt x="60824" y="8225"/>
                  <a:pt x="60493" y="7960"/>
                </a:cubicBezTo>
                <a:cubicBezTo>
                  <a:pt x="60162" y="8026"/>
                  <a:pt x="59875" y="8092"/>
                  <a:pt x="59566" y="8158"/>
                </a:cubicBezTo>
                <a:cubicBezTo>
                  <a:pt x="59478" y="8048"/>
                  <a:pt x="59412" y="7960"/>
                  <a:pt x="59346" y="7871"/>
                </a:cubicBezTo>
                <a:cubicBezTo>
                  <a:pt x="59174" y="7712"/>
                  <a:pt x="59017" y="7635"/>
                  <a:pt x="58846" y="7635"/>
                </a:cubicBezTo>
                <a:cubicBezTo>
                  <a:pt x="58709" y="7635"/>
                  <a:pt x="58564" y="7685"/>
                  <a:pt x="58397" y="7783"/>
                </a:cubicBezTo>
                <a:cubicBezTo>
                  <a:pt x="58305" y="7829"/>
                  <a:pt x="58252" y="7856"/>
                  <a:pt x="58203" y="7856"/>
                </a:cubicBezTo>
                <a:cubicBezTo>
                  <a:pt x="58134" y="7856"/>
                  <a:pt x="58075" y="7802"/>
                  <a:pt x="57933" y="7673"/>
                </a:cubicBezTo>
                <a:cubicBezTo>
                  <a:pt x="57845" y="7607"/>
                  <a:pt x="57757" y="7562"/>
                  <a:pt x="57646" y="7540"/>
                </a:cubicBezTo>
                <a:cubicBezTo>
                  <a:pt x="57139" y="7474"/>
                  <a:pt x="56631" y="7430"/>
                  <a:pt x="56146" y="7364"/>
                </a:cubicBezTo>
                <a:cubicBezTo>
                  <a:pt x="55837" y="7342"/>
                  <a:pt x="55528" y="7276"/>
                  <a:pt x="55219" y="7231"/>
                </a:cubicBezTo>
                <a:cubicBezTo>
                  <a:pt x="55042" y="7187"/>
                  <a:pt x="54888" y="7143"/>
                  <a:pt x="54711" y="7121"/>
                </a:cubicBezTo>
                <a:cubicBezTo>
                  <a:pt x="53453" y="7055"/>
                  <a:pt x="52217" y="6790"/>
                  <a:pt x="50959" y="6658"/>
                </a:cubicBezTo>
                <a:cubicBezTo>
                  <a:pt x="50562" y="6613"/>
                  <a:pt x="50143" y="6481"/>
                  <a:pt x="49745" y="6349"/>
                </a:cubicBezTo>
                <a:cubicBezTo>
                  <a:pt x="49701" y="6349"/>
                  <a:pt x="49657" y="6216"/>
                  <a:pt x="49635" y="6150"/>
                </a:cubicBezTo>
                <a:cubicBezTo>
                  <a:pt x="49635" y="6106"/>
                  <a:pt x="49701" y="6018"/>
                  <a:pt x="49745" y="5996"/>
                </a:cubicBezTo>
                <a:cubicBezTo>
                  <a:pt x="49988" y="5885"/>
                  <a:pt x="50231" y="5797"/>
                  <a:pt x="50496" y="5687"/>
                </a:cubicBezTo>
                <a:cubicBezTo>
                  <a:pt x="50784" y="5810"/>
                  <a:pt x="51080" y="5882"/>
                  <a:pt x="51385" y="5882"/>
                </a:cubicBezTo>
                <a:cubicBezTo>
                  <a:pt x="51571" y="5882"/>
                  <a:pt x="51760" y="5855"/>
                  <a:pt x="51952" y="5797"/>
                </a:cubicBezTo>
                <a:cubicBezTo>
                  <a:pt x="51982" y="5790"/>
                  <a:pt x="52011" y="5787"/>
                  <a:pt x="52041" y="5787"/>
                </a:cubicBezTo>
                <a:cubicBezTo>
                  <a:pt x="52100" y="5787"/>
                  <a:pt x="52158" y="5797"/>
                  <a:pt x="52217" y="5797"/>
                </a:cubicBezTo>
                <a:cubicBezTo>
                  <a:pt x="52540" y="5816"/>
                  <a:pt x="52863" y="5868"/>
                  <a:pt x="53186" y="5868"/>
                </a:cubicBezTo>
                <a:cubicBezTo>
                  <a:pt x="53238" y="5868"/>
                  <a:pt x="53290" y="5866"/>
                  <a:pt x="53343" y="5863"/>
                </a:cubicBezTo>
                <a:cubicBezTo>
                  <a:pt x="53595" y="5847"/>
                  <a:pt x="53847" y="5719"/>
                  <a:pt x="54107" y="5719"/>
                </a:cubicBezTo>
                <a:cubicBezTo>
                  <a:pt x="54211" y="5719"/>
                  <a:pt x="54317" y="5740"/>
                  <a:pt x="54424" y="5797"/>
                </a:cubicBezTo>
                <a:cubicBezTo>
                  <a:pt x="54424" y="5804"/>
                  <a:pt x="54429" y="5807"/>
                  <a:pt x="54436" y="5807"/>
                </a:cubicBezTo>
                <a:cubicBezTo>
                  <a:pt x="54451" y="5807"/>
                  <a:pt x="54476" y="5797"/>
                  <a:pt x="54490" y="5797"/>
                </a:cubicBezTo>
                <a:cubicBezTo>
                  <a:pt x="54648" y="5738"/>
                  <a:pt x="54717" y="5522"/>
                  <a:pt x="54902" y="5522"/>
                </a:cubicBezTo>
                <a:cubicBezTo>
                  <a:pt x="54925" y="5522"/>
                  <a:pt x="54949" y="5525"/>
                  <a:pt x="54976" y="5532"/>
                </a:cubicBezTo>
                <a:cubicBezTo>
                  <a:pt x="54976" y="5620"/>
                  <a:pt x="54954" y="5687"/>
                  <a:pt x="54954" y="5797"/>
                </a:cubicBezTo>
                <a:cubicBezTo>
                  <a:pt x="55016" y="5812"/>
                  <a:pt x="55079" y="5828"/>
                  <a:pt x="55141" y="5828"/>
                </a:cubicBezTo>
                <a:cubicBezTo>
                  <a:pt x="55167" y="5828"/>
                  <a:pt x="55193" y="5825"/>
                  <a:pt x="55219" y="5819"/>
                </a:cubicBezTo>
                <a:cubicBezTo>
                  <a:pt x="55660" y="5797"/>
                  <a:pt x="56101" y="5775"/>
                  <a:pt x="56543" y="5731"/>
                </a:cubicBezTo>
                <a:cubicBezTo>
                  <a:pt x="56587" y="5731"/>
                  <a:pt x="56631" y="5709"/>
                  <a:pt x="56675" y="5687"/>
                </a:cubicBezTo>
                <a:cubicBezTo>
                  <a:pt x="56741" y="5642"/>
                  <a:pt x="56808" y="5598"/>
                  <a:pt x="56874" y="5554"/>
                </a:cubicBezTo>
                <a:cubicBezTo>
                  <a:pt x="57050" y="5620"/>
                  <a:pt x="57205" y="5642"/>
                  <a:pt x="57337" y="5731"/>
                </a:cubicBezTo>
                <a:cubicBezTo>
                  <a:pt x="57475" y="5806"/>
                  <a:pt x="57619" y="5831"/>
                  <a:pt x="57767" y="5831"/>
                </a:cubicBezTo>
                <a:cubicBezTo>
                  <a:pt x="57880" y="5831"/>
                  <a:pt x="57995" y="5816"/>
                  <a:pt x="58110" y="5797"/>
                </a:cubicBezTo>
                <a:cubicBezTo>
                  <a:pt x="58423" y="5754"/>
                  <a:pt x="58737" y="5730"/>
                  <a:pt x="59056" y="5730"/>
                </a:cubicBezTo>
                <a:cubicBezTo>
                  <a:pt x="59232" y="5730"/>
                  <a:pt x="59409" y="5737"/>
                  <a:pt x="59588" y="5753"/>
                </a:cubicBezTo>
                <a:cubicBezTo>
                  <a:pt x="60140" y="5797"/>
                  <a:pt x="60692" y="5797"/>
                  <a:pt x="61244" y="5797"/>
                </a:cubicBezTo>
                <a:cubicBezTo>
                  <a:pt x="61531" y="5797"/>
                  <a:pt x="61817" y="5753"/>
                  <a:pt x="62104" y="5731"/>
                </a:cubicBezTo>
                <a:cubicBezTo>
                  <a:pt x="62171" y="5709"/>
                  <a:pt x="62237" y="5687"/>
                  <a:pt x="62259" y="5642"/>
                </a:cubicBezTo>
                <a:cubicBezTo>
                  <a:pt x="62303" y="5598"/>
                  <a:pt x="62303" y="5488"/>
                  <a:pt x="62281" y="5466"/>
                </a:cubicBezTo>
                <a:cubicBezTo>
                  <a:pt x="62215" y="5422"/>
                  <a:pt x="62126" y="5355"/>
                  <a:pt x="62038" y="5355"/>
                </a:cubicBezTo>
                <a:cubicBezTo>
                  <a:pt x="61641" y="5355"/>
                  <a:pt x="61244" y="5355"/>
                  <a:pt x="60846" y="5333"/>
                </a:cubicBezTo>
                <a:cubicBezTo>
                  <a:pt x="60780" y="5333"/>
                  <a:pt x="60670" y="5333"/>
                  <a:pt x="60692" y="5157"/>
                </a:cubicBezTo>
                <a:cubicBezTo>
                  <a:pt x="60979" y="5157"/>
                  <a:pt x="61266" y="5135"/>
                  <a:pt x="61531" y="5135"/>
                </a:cubicBezTo>
                <a:cubicBezTo>
                  <a:pt x="62060" y="5135"/>
                  <a:pt x="62060" y="5135"/>
                  <a:pt x="62281" y="4936"/>
                </a:cubicBezTo>
                <a:cubicBezTo>
                  <a:pt x="62259" y="4914"/>
                  <a:pt x="62237" y="4870"/>
                  <a:pt x="62193" y="4848"/>
                </a:cubicBezTo>
                <a:cubicBezTo>
                  <a:pt x="61773" y="4738"/>
                  <a:pt x="61310" y="4848"/>
                  <a:pt x="60891" y="4671"/>
                </a:cubicBezTo>
                <a:cubicBezTo>
                  <a:pt x="60878" y="4667"/>
                  <a:pt x="60864" y="4665"/>
                  <a:pt x="60848" y="4665"/>
                </a:cubicBezTo>
                <a:cubicBezTo>
                  <a:pt x="60783" y="4665"/>
                  <a:pt x="60697" y="4698"/>
                  <a:pt x="60626" y="4715"/>
                </a:cubicBezTo>
                <a:cubicBezTo>
                  <a:pt x="60559" y="4738"/>
                  <a:pt x="60471" y="4760"/>
                  <a:pt x="60383" y="4760"/>
                </a:cubicBezTo>
                <a:cubicBezTo>
                  <a:pt x="60339" y="4738"/>
                  <a:pt x="60273" y="4671"/>
                  <a:pt x="60251" y="4627"/>
                </a:cubicBezTo>
                <a:cubicBezTo>
                  <a:pt x="60228" y="4605"/>
                  <a:pt x="60251" y="4539"/>
                  <a:pt x="60273" y="4517"/>
                </a:cubicBezTo>
                <a:cubicBezTo>
                  <a:pt x="60364" y="4371"/>
                  <a:pt x="60501" y="4285"/>
                  <a:pt x="60671" y="4285"/>
                </a:cubicBezTo>
                <a:cubicBezTo>
                  <a:pt x="60706" y="4285"/>
                  <a:pt x="60742" y="4289"/>
                  <a:pt x="60780" y="4296"/>
                </a:cubicBezTo>
                <a:cubicBezTo>
                  <a:pt x="60914" y="4313"/>
                  <a:pt x="61048" y="4355"/>
                  <a:pt x="61182" y="4355"/>
                </a:cubicBezTo>
                <a:cubicBezTo>
                  <a:pt x="61225" y="4355"/>
                  <a:pt x="61267" y="4351"/>
                  <a:pt x="61310" y="4340"/>
                </a:cubicBezTo>
                <a:cubicBezTo>
                  <a:pt x="61366" y="4330"/>
                  <a:pt x="61422" y="4326"/>
                  <a:pt x="61476" y="4326"/>
                </a:cubicBezTo>
                <a:cubicBezTo>
                  <a:pt x="61656" y="4326"/>
                  <a:pt x="61830" y="4373"/>
                  <a:pt x="62016" y="4407"/>
                </a:cubicBezTo>
                <a:cubicBezTo>
                  <a:pt x="62291" y="4450"/>
                  <a:pt x="62567" y="4503"/>
                  <a:pt x="62836" y="4503"/>
                </a:cubicBezTo>
                <a:cubicBezTo>
                  <a:pt x="62977" y="4503"/>
                  <a:pt x="63116" y="4489"/>
                  <a:pt x="63252" y="4451"/>
                </a:cubicBezTo>
                <a:cubicBezTo>
                  <a:pt x="63398" y="4414"/>
                  <a:pt x="63530" y="4398"/>
                  <a:pt x="63660" y="4398"/>
                </a:cubicBezTo>
                <a:cubicBezTo>
                  <a:pt x="63766" y="4398"/>
                  <a:pt x="63871" y="4409"/>
                  <a:pt x="63980" y="4429"/>
                </a:cubicBezTo>
                <a:cubicBezTo>
                  <a:pt x="64007" y="4433"/>
                  <a:pt x="64035" y="4435"/>
                  <a:pt x="64064" y="4435"/>
                </a:cubicBezTo>
                <a:cubicBezTo>
                  <a:pt x="64182" y="4435"/>
                  <a:pt x="64320" y="4407"/>
                  <a:pt x="64444" y="4407"/>
                </a:cubicBezTo>
                <a:cubicBezTo>
                  <a:pt x="64488" y="4395"/>
                  <a:pt x="64543" y="4390"/>
                  <a:pt x="64598" y="4390"/>
                </a:cubicBezTo>
                <a:cubicBezTo>
                  <a:pt x="64653" y="4390"/>
                  <a:pt x="64709" y="4395"/>
                  <a:pt x="64753" y="4407"/>
                </a:cubicBezTo>
                <a:cubicBezTo>
                  <a:pt x="65146" y="4542"/>
                  <a:pt x="65545" y="4601"/>
                  <a:pt x="65944" y="4601"/>
                </a:cubicBezTo>
                <a:cubicBezTo>
                  <a:pt x="66262" y="4601"/>
                  <a:pt x="66580" y="4563"/>
                  <a:pt x="66893" y="4495"/>
                </a:cubicBezTo>
                <a:cubicBezTo>
                  <a:pt x="67074" y="4463"/>
                  <a:pt x="67249" y="4431"/>
                  <a:pt x="67424" y="4431"/>
                </a:cubicBezTo>
                <a:cubicBezTo>
                  <a:pt x="67613" y="4431"/>
                  <a:pt x="67802" y="4468"/>
                  <a:pt x="67997" y="4583"/>
                </a:cubicBezTo>
                <a:cubicBezTo>
                  <a:pt x="68059" y="4618"/>
                  <a:pt x="68138" y="4629"/>
                  <a:pt x="68225" y="4629"/>
                </a:cubicBezTo>
                <a:cubicBezTo>
                  <a:pt x="68356" y="4629"/>
                  <a:pt x="68504" y="4605"/>
                  <a:pt x="68637" y="4605"/>
                </a:cubicBezTo>
                <a:cubicBezTo>
                  <a:pt x="68747" y="4605"/>
                  <a:pt x="68858" y="4539"/>
                  <a:pt x="68836" y="4407"/>
                </a:cubicBezTo>
                <a:cubicBezTo>
                  <a:pt x="68836" y="4340"/>
                  <a:pt x="68747" y="4252"/>
                  <a:pt x="68681" y="4230"/>
                </a:cubicBezTo>
                <a:cubicBezTo>
                  <a:pt x="68549" y="4186"/>
                  <a:pt x="68416" y="4164"/>
                  <a:pt x="68284" y="4164"/>
                </a:cubicBezTo>
                <a:cubicBezTo>
                  <a:pt x="68107" y="4164"/>
                  <a:pt x="67931" y="4186"/>
                  <a:pt x="67754" y="4186"/>
                </a:cubicBezTo>
                <a:cubicBezTo>
                  <a:pt x="67660" y="4192"/>
                  <a:pt x="67565" y="4198"/>
                  <a:pt x="67472" y="4198"/>
                </a:cubicBezTo>
                <a:cubicBezTo>
                  <a:pt x="67217" y="4198"/>
                  <a:pt x="66971" y="4153"/>
                  <a:pt x="66761" y="3943"/>
                </a:cubicBezTo>
                <a:cubicBezTo>
                  <a:pt x="66739" y="3899"/>
                  <a:pt x="66651" y="3877"/>
                  <a:pt x="66584" y="3877"/>
                </a:cubicBezTo>
                <a:cubicBezTo>
                  <a:pt x="66364" y="3877"/>
                  <a:pt x="66133" y="3867"/>
                  <a:pt x="65899" y="3867"/>
                </a:cubicBezTo>
                <a:cubicBezTo>
                  <a:pt x="65783" y="3867"/>
                  <a:pt x="65665" y="3869"/>
                  <a:pt x="65547" y="3877"/>
                </a:cubicBezTo>
                <a:cubicBezTo>
                  <a:pt x="65491" y="3885"/>
                  <a:pt x="65434" y="3890"/>
                  <a:pt x="65378" y="3890"/>
                </a:cubicBezTo>
                <a:cubicBezTo>
                  <a:pt x="65280" y="3890"/>
                  <a:pt x="65182" y="3875"/>
                  <a:pt x="65084" y="3833"/>
                </a:cubicBezTo>
                <a:cubicBezTo>
                  <a:pt x="64995" y="3789"/>
                  <a:pt x="64885" y="3744"/>
                  <a:pt x="64775" y="3744"/>
                </a:cubicBezTo>
                <a:cubicBezTo>
                  <a:pt x="63958" y="3678"/>
                  <a:pt x="63164" y="3568"/>
                  <a:pt x="62347" y="3568"/>
                </a:cubicBezTo>
                <a:cubicBezTo>
                  <a:pt x="61729" y="3568"/>
                  <a:pt x="61111" y="3568"/>
                  <a:pt x="60515" y="3435"/>
                </a:cubicBezTo>
                <a:cubicBezTo>
                  <a:pt x="60361" y="3391"/>
                  <a:pt x="60206" y="3391"/>
                  <a:pt x="60052" y="3391"/>
                </a:cubicBezTo>
                <a:cubicBezTo>
                  <a:pt x="59611" y="3369"/>
                  <a:pt x="59169" y="3369"/>
                  <a:pt x="58728" y="3347"/>
                </a:cubicBezTo>
                <a:cubicBezTo>
                  <a:pt x="58585" y="3331"/>
                  <a:pt x="58443" y="3318"/>
                  <a:pt x="58303" y="3318"/>
                </a:cubicBezTo>
                <a:cubicBezTo>
                  <a:pt x="58052" y="3318"/>
                  <a:pt x="57807" y="3360"/>
                  <a:pt x="57580" y="3502"/>
                </a:cubicBezTo>
                <a:cubicBezTo>
                  <a:pt x="57150" y="3322"/>
                  <a:pt x="56705" y="3274"/>
                  <a:pt x="56258" y="3274"/>
                </a:cubicBezTo>
                <a:cubicBezTo>
                  <a:pt x="56155" y="3274"/>
                  <a:pt x="56051" y="3277"/>
                  <a:pt x="55947" y="3281"/>
                </a:cubicBezTo>
                <a:cubicBezTo>
                  <a:pt x="55889" y="3287"/>
                  <a:pt x="55831" y="3290"/>
                  <a:pt x="55772" y="3290"/>
                </a:cubicBezTo>
                <a:cubicBezTo>
                  <a:pt x="55632" y="3290"/>
                  <a:pt x="55492" y="3274"/>
                  <a:pt x="55351" y="3259"/>
                </a:cubicBezTo>
                <a:cubicBezTo>
                  <a:pt x="54831" y="3205"/>
                  <a:pt x="54311" y="3137"/>
                  <a:pt x="53802" y="3137"/>
                </a:cubicBezTo>
                <a:cubicBezTo>
                  <a:pt x="53685" y="3137"/>
                  <a:pt x="53569" y="3140"/>
                  <a:pt x="53453" y="3149"/>
                </a:cubicBezTo>
                <a:cubicBezTo>
                  <a:pt x="53352" y="3159"/>
                  <a:pt x="53253" y="3163"/>
                  <a:pt x="53154" y="3163"/>
                </a:cubicBezTo>
                <a:cubicBezTo>
                  <a:pt x="52631" y="3163"/>
                  <a:pt x="52142" y="3038"/>
                  <a:pt x="51621" y="3038"/>
                </a:cubicBezTo>
                <a:cubicBezTo>
                  <a:pt x="51533" y="3038"/>
                  <a:pt x="51445" y="2972"/>
                  <a:pt x="51290" y="2928"/>
                </a:cubicBezTo>
                <a:cubicBezTo>
                  <a:pt x="51445" y="2906"/>
                  <a:pt x="51489" y="2884"/>
                  <a:pt x="51555" y="2862"/>
                </a:cubicBezTo>
                <a:cubicBezTo>
                  <a:pt x="51864" y="2862"/>
                  <a:pt x="52151" y="2840"/>
                  <a:pt x="52394" y="2597"/>
                </a:cubicBezTo>
                <a:cubicBezTo>
                  <a:pt x="52488" y="2515"/>
                  <a:pt x="52612" y="2464"/>
                  <a:pt x="52739" y="2464"/>
                </a:cubicBezTo>
                <a:cubicBezTo>
                  <a:pt x="52850" y="2464"/>
                  <a:pt x="52963" y="2504"/>
                  <a:pt x="53056" y="2597"/>
                </a:cubicBezTo>
                <a:cubicBezTo>
                  <a:pt x="53304" y="2845"/>
                  <a:pt x="53559" y="2940"/>
                  <a:pt x="53825" y="2940"/>
                </a:cubicBezTo>
                <a:cubicBezTo>
                  <a:pt x="54032" y="2940"/>
                  <a:pt x="54246" y="2882"/>
                  <a:pt x="54468" y="2795"/>
                </a:cubicBezTo>
                <a:cubicBezTo>
                  <a:pt x="54586" y="2756"/>
                  <a:pt x="54687" y="2682"/>
                  <a:pt x="54801" y="2682"/>
                </a:cubicBezTo>
                <a:cubicBezTo>
                  <a:pt x="54815" y="2682"/>
                  <a:pt x="54829" y="2683"/>
                  <a:pt x="54844" y="2685"/>
                </a:cubicBezTo>
                <a:cubicBezTo>
                  <a:pt x="54872" y="2686"/>
                  <a:pt x="54901" y="2687"/>
                  <a:pt x="54930" y="2687"/>
                </a:cubicBezTo>
                <a:cubicBezTo>
                  <a:pt x="55451" y="2687"/>
                  <a:pt x="55954" y="2506"/>
                  <a:pt x="56477" y="2464"/>
                </a:cubicBezTo>
                <a:cubicBezTo>
                  <a:pt x="56543" y="2464"/>
                  <a:pt x="56609" y="2442"/>
                  <a:pt x="56675" y="2442"/>
                </a:cubicBezTo>
                <a:cubicBezTo>
                  <a:pt x="56862" y="2507"/>
                  <a:pt x="57046" y="2530"/>
                  <a:pt x="57229" y="2530"/>
                </a:cubicBezTo>
                <a:cubicBezTo>
                  <a:pt x="57543" y="2530"/>
                  <a:pt x="57855" y="2462"/>
                  <a:pt x="58176" y="2420"/>
                </a:cubicBezTo>
                <a:cubicBezTo>
                  <a:pt x="58285" y="2396"/>
                  <a:pt x="58401" y="2378"/>
                  <a:pt x="58508" y="2378"/>
                </a:cubicBezTo>
                <a:cubicBezTo>
                  <a:pt x="58597" y="2378"/>
                  <a:pt x="58680" y="2390"/>
                  <a:pt x="58750" y="2420"/>
                </a:cubicBezTo>
                <a:cubicBezTo>
                  <a:pt x="58966" y="2492"/>
                  <a:pt x="59182" y="2512"/>
                  <a:pt x="59399" y="2512"/>
                </a:cubicBezTo>
                <a:cubicBezTo>
                  <a:pt x="59646" y="2512"/>
                  <a:pt x="59893" y="2486"/>
                  <a:pt x="60140" y="2486"/>
                </a:cubicBezTo>
                <a:cubicBezTo>
                  <a:pt x="60279" y="2486"/>
                  <a:pt x="60418" y="2472"/>
                  <a:pt x="60552" y="2472"/>
                </a:cubicBezTo>
                <a:cubicBezTo>
                  <a:pt x="60653" y="2472"/>
                  <a:pt x="60752" y="2480"/>
                  <a:pt x="60846" y="2509"/>
                </a:cubicBezTo>
                <a:cubicBezTo>
                  <a:pt x="61046" y="2578"/>
                  <a:pt x="61246" y="2603"/>
                  <a:pt x="61445" y="2603"/>
                </a:cubicBezTo>
                <a:cubicBezTo>
                  <a:pt x="61687" y="2603"/>
                  <a:pt x="61929" y="2567"/>
                  <a:pt x="62171" y="2531"/>
                </a:cubicBezTo>
                <a:cubicBezTo>
                  <a:pt x="62193" y="2531"/>
                  <a:pt x="62237" y="2442"/>
                  <a:pt x="62259" y="2420"/>
                </a:cubicBezTo>
                <a:cubicBezTo>
                  <a:pt x="62237" y="2376"/>
                  <a:pt x="62215" y="2354"/>
                  <a:pt x="62193" y="2354"/>
                </a:cubicBezTo>
                <a:cubicBezTo>
                  <a:pt x="61884" y="2310"/>
                  <a:pt x="61597" y="2266"/>
                  <a:pt x="61288" y="2222"/>
                </a:cubicBezTo>
                <a:cubicBezTo>
                  <a:pt x="61177" y="2200"/>
                  <a:pt x="61023" y="2244"/>
                  <a:pt x="60979" y="2023"/>
                </a:cubicBezTo>
                <a:cubicBezTo>
                  <a:pt x="61354" y="2023"/>
                  <a:pt x="61729" y="2023"/>
                  <a:pt x="62104" y="2045"/>
                </a:cubicBezTo>
                <a:cubicBezTo>
                  <a:pt x="62833" y="2089"/>
                  <a:pt x="63583" y="2177"/>
                  <a:pt x="64333" y="2222"/>
                </a:cubicBezTo>
                <a:cubicBezTo>
                  <a:pt x="64375" y="2222"/>
                  <a:pt x="64422" y="2231"/>
                  <a:pt x="64470" y="2231"/>
                </a:cubicBezTo>
                <a:cubicBezTo>
                  <a:pt x="64550" y="2231"/>
                  <a:pt x="64631" y="2205"/>
                  <a:pt x="64686" y="2067"/>
                </a:cubicBezTo>
                <a:cubicBezTo>
                  <a:pt x="64466" y="1913"/>
                  <a:pt x="64223" y="1957"/>
                  <a:pt x="64002" y="1935"/>
                </a:cubicBezTo>
                <a:cubicBezTo>
                  <a:pt x="62612" y="1846"/>
                  <a:pt x="61222" y="1648"/>
                  <a:pt x="59853" y="1560"/>
                </a:cubicBezTo>
                <a:cubicBezTo>
                  <a:pt x="58463" y="1493"/>
                  <a:pt x="57073" y="1339"/>
                  <a:pt x="55682" y="1228"/>
                </a:cubicBezTo>
                <a:cubicBezTo>
                  <a:pt x="55539" y="1217"/>
                  <a:pt x="55395" y="1212"/>
                  <a:pt x="55252" y="1212"/>
                </a:cubicBezTo>
                <a:cubicBezTo>
                  <a:pt x="55108" y="1212"/>
                  <a:pt x="54965" y="1217"/>
                  <a:pt x="54821" y="1228"/>
                </a:cubicBezTo>
                <a:cubicBezTo>
                  <a:pt x="54742" y="1233"/>
                  <a:pt x="54664" y="1236"/>
                  <a:pt x="54586" y="1236"/>
                </a:cubicBezTo>
                <a:cubicBezTo>
                  <a:pt x="54318" y="1236"/>
                  <a:pt x="54058" y="1204"/>
                  <a:pt x="53784" y="1118"/>
                </a:cubicBezTo>
                <a:cubicBezTo>
                  <a:pt x="53652" y="1096"/>
                  <a:pt x="53519" y="1074"/>
                  <a:pt x="53387" y="1052"/>
                </a:cubicBezTo>
                <a:cubicBezTo>
                  <a:pt x="52526" y="942"/>
                  <a:pt x="51643" y="942"/>
                  <a:pt x="50761" y="831"/>
                </a:cubicBezTo>
                <a:cubicBezTo>
                  <a:pt x="50705" y="824"/>
                  <a:pt x="50647" y="821"/>
                  <a:pt x="50589" y="821"/>
                </a:cubicBezTo>
                <a:cubicBezTo>
                  <a:pt x="50335" y="821"/>
                  <a:pt x="50066" y="878"/>
                  <a:pt x="49816" y="878"/>
                </a:cubicBezTo>
                <a:cubicBezTo>
                  <a:pt x="49785" y="878"/>
                  <a:pt x="49754" y="877"/>
                  <a:pt x="49723" y="875"/>
                </a:cubicBezTo>
                <a:cubicBezTo>
                  <a:pt x="49348" y="809"/>
                  <a:pt x="48995" y="721"/>
                  <a:pt x="48620" y="721"/>
                </a:cubicBezTo>
                <a:cubicBezTo>
                  <a:pt x="48024" y="721"/>
                  <a:pt x="47428" y="677"/>
                  <a:pt x="46832" y="633"/>
                </a:cubicBezTo>
                <a:cubicBezTo>
                  <a:pt x="46126" y="588"/>
                  <a:pt x="45420" y="544"/>
                  <a:pt x="44714" y="500"/>
                </a:cubicBezTo>
                <a:cubicBezTo>
                  <a:pt x="44294" y="478"/>
                  <a:pt x="43853" y="478"/>
                  <a:pt x="43412" y="456"/>
                </a:cubicBezTo>
                <a:cubicBezTo>
                  <a:pt x="42683" y="412"/>
                  <a:pt x="41955" y="368"/>
                  <a:pt x="41227" y="324"/>
                </a:cubicBezTo>
                <a:cubicBezTo>
                  <a:pt x="40697" y="302"/>
                  <a:pt x="40167" y="280"/>
                  <a:pt x="39638" y="257"/>
                </a:cubicBezTo>
                <a:cubicBezTo>
                  <a:pt x="38600" y="213"/>
                  <a:pt x="37563" y="191"/>
                  <a:pt x="36526" y="147"/>
                </a:cubicBezTo>
                <a:cubicBezTo>
                  <a:pt x="36460" y="147"/>
                  <a:pt x="36393" y="169"/>
                  <a:pt x="36327" y="169"/>
                </a:cubicBezTo>
                <a:cubicBezTo>
                  <a:pt x="35996" y="169"/>
                  <a:pt x="35643" y="169"/>
                  <a:pt x="35290" y="147"/>
                </a:cubicBezTo>
                <a:cubicBezTo>
                  <a:pt x="34209" y="125"/>
                  <a:pt x="33127" y="37"/>
                  <a:pt x="32046" y="37"/>
                </a:cubicBezTo>
                <a:cubicBezTo>
                  <a:pt x="31770" y="37"/>
                  <a:pt x="31494" y="42"/>
                  <a:pt x="31218" y="42"/>
                </a:cubicBezTo>
                <a:cubicBezTo>
                  <a:pt x="30942" y="42"/>
                  <a:pt x="30666" y="37"/>
                  <a:pt x="30391" y="15"/>
                </a:cubicBezTo>
                <a:cubicBezTo>
                  <a:pt x="30258" y="15"/>
                  <a:pt x="30126" y="37"/>
                  <a:pt x="29993" y="37"/>
                </a:cubicBezTo>
                <a:lnTo>
                  <a:pt x="27036" y="37"/>
                </a:lnTo>
                <a:cubicBezTo>
                  <a:pt x="26462" y="37"/>
                  <a:pt x="25879" y="56"/>
                  <a:pt x="25305" y="56"/>
                </a:cubicBezTo>
                <a:cubicBezTo>
                  <a:pt x="25018" y="56"/>
                  <a:pt x="24733" y="51"/>
                  <a:pt x="24454" y="37"/>
                </a:cubicBezTo>
                <a:cubicBezTo>
                  <a:pt x="24113" y="8"/>
                  <a:pt x="23773" y="0"/>
                  <a:pt x="234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 rot="3669379">
            <a:off x="8210623" y="177232"/>
            <a:ext cx="925259" cy="1231995"/>
            <a:chOff x="4833175" y="352875"/>
            <a:chExt cx="925300" cy="1232050"/>
          </a:xfrm>
        </p:grpSpPr>
        <p:sp>
          <p:nvSpPr>
            <p:cNvPr id="114" name="Google Shape;114;p9"/>
            <p:cNvSpPr/>
            <p:nvPr/>
          </p:nvSpPr>
          <p:spPr>
            <a:xfrm>
              <a:off x="4839250" y="510125"/>
              <a:ext cx="348175" cy="592900"/>
            </a:xfrm>
            <a:custGeom>
              <a:avLst/>
              <a:gdLst/>
              <a:ahLst/>
              <a:cxnLst/>
              <a:rect l="l" t="t" r="r" b="b"/>
              <a:pathLst>
                <a:path w="13927" h="23716" extrusionOk="0">
                  <a:moveTo>
                    <a:pt x="4525" y="9115"/>
                  </a:moveTo>
                  <a:cubicBezTo>
                    <a:pt x="4547" y="9115"/>
                    <a:pt x="4569" y="9137"/>
                    <a:pt x="4591" y="9159"/>
                  </a:cubicBezTo>
                  <a:cubicBezTo>
                    <a:pt x="4613" y="9159"/>
                    <a:pt x="4613" y="9181"/>
                    <a:pt x="4613" y="9203"/>
                  </a:cubicBezTo>
                  <a:lnTo>
                    <a:pt x="4525" y="9203"/>
                  </a:lnTo>
                  <a:cubicBezTo>
                    <a:pt x="4525" y="9181"/>
                    <a:pt x="4503" y="9181"/>
                    <a:pt x="4503" y="9159"/>
                  </a:cubicBezTo>
                  <a:cubicBezTo>
                    <a:pt x="4481" y="9159"/>
                    <a:pt x="4503" y="9137"/>
                    <a:pt x="4503" y="9137"/>
                  </a:cubicBezTo>
                  <a:cubicBezTo>
                    <a:pt x="4503" y="9115"/>
                    <a:pt x="4503" y="9115"/>
                    <a:pt x="4525" y="9115"/>
                  </a:cubicBezTo>
                  <a:close/>
                  <a:moveTo>
                    <a:pt x="13606" y="0"/>
                  </a:moveTo>
                  <a:cubicBezTo>
                    <a:pt x="13551" y="0"/>
                    <a:pt x="13496" y="22"/>
                    <a:pt x="13441" y="66"/>
                  </a:cubicBezTo>
                  <a:cubicBezTo>
                    <a:pt x="13375" y="89"/>
                    <a:pt x="13331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4" y="221"/>
                    <a:pt x="13110" y="287"/>
                    <a:pt x="13066" y="353"/>
                  </a:cubicBezTo>
                  <a:cubicBezTo>
                    <a:pt x="13044" y="398"/>
                    <a:pt x="12999" y="442"/>
                    <a:pt x="12977" y="486"/>
                  </a:cubicBezTo>
                  <a:cubicBezTo>
                    <a:pt x="12955" y="596"/>
                    <a:pt x="12889" y="729"/>
                    <a:pt x="12845" y="839"/>
                  </a:cubicBezTo>
                  <a:cubicBezTo>
                    <a:pt x="12779" y="993"/>
                    <a:pt x="12690" y="1148"/>
                    <a:pt x="12602" y="1302"/>
                  </a:cubicBezTo>
                  <a:cubicBezTo>
                    <a:pt x="12580" y="1369"/>
                    <a:pt x="12558" y="1435"/>
                    <a:pt x="12514" y="1501"/>
                  </a:cubicBezTo>
                  <a:cubicBezTo>
                    <a:pt x="12514" y="1567"/>
                    <a:pt x="12492" y="1611"/>
                    <a:pt x="12448" y="1678"/>
                  </a:cubicBezTo>
                  <a:cubicBezTo>
                    <a:pt x="12426" y="1722"/>
                    <a:pt x="12404" y="1766"/>
                    <a:pt x="12382" y="1810"/>
                  </a:cubicBezTo>
                  <a:cubicBezTo>
                    <a:pt x="12293" y="1964"/>
                    <a:pt x="12227" y="2141"/>
                    <a:pt x="12139" y="2273"/>
                  </a:cubicBezTo>
                  <a:cubicBezTo>
                    <a:pt x="12109" y="2332"/>
                    <a:pt x="12031" y="2372"/>
                    <a:pt x="11956" y="2372"/>
                  </a:cubicBezTo>
                  <a:cubicBezTo>
                    <a:pt x="11918" y="2372"/>
                    <a:pt x="11881" y="2362"/>
                    <a:pt x="11852" y="2340"/>
                  </a:cubicBezTo>
                  <a:cubicBezTo>
                    <a:pt x="11808" y="2318"/>
                    <a:pt x="11764" y="2295"/>
                    <a:pt x="11719" y="2273"/>
                  </a:cubicBezTo>
                  <a:cubicBezTo>
                    <a:pt x="11742" y="2229"/>
                    <a:pt x="11764" y="2185"/>
                    <a:pt x="11786" y="2119"/>
                  </a:cubicBezTo>
                  <a:cubicBezTo>
                    <a:pt x="11786" y="2119"/>
                    <a:pt x="11786" y="2097"/>
                    <a:pt x="11764" y="2075"/>
                  </a:cubicBezTo>
                  <a:cubicBezTo>
                    <a:pt x="11697" y="2163"/>
                    <a:pt x="11631" y="2251"/>
                    <a:pt x="11565" y="2340"/>
                  </a:cubicBezTo>
                  <a:cubicBezTo>
                    <a:pt x="11543" y="2384"/>
                    <a:pt x="11521" y="2406"/>
                    <a:pt x="11499" y="2428"/>
                  </a:cubicBezTo>
                  <a:cubicBezTo>
                    <a:pt x="11410" y="2450"/>
                    <a:pt x="11344" y="2494"/>
                    <a:pt x="11278" y="2538"/>
                  </a:cubicBezTo>
                  <a:cubicBezTo>
                    <a:pt x="11146" y="2604"/>
                    <a:pt x="11079" y="2693"/>
                    <a:pt x="11013" y="2803"/>
                  </a:cubicBezTo>
                  <a:cubicBezTo>
                    <a:pt x="11013" y="2847"/>
                    <a:pt x="10991" y="2869"/>
                    <a:pt x="10991" y="2913"/>
                  </a:cubicBezTo>
                  <a:cubicBezTo>
                    <a:pt x="10991" y="2980"/>
                    <a:pt x="10969" y="3046"/>
                    <a:pt x="10947" y="3090"/>
                  </a:cubicBezTo>
                  <a:cubicBezTo>
                    <a:pt x="10925" y="3112"/>
                    <a:pt x="10903" y="3134"/>
                    <a:pt x="10881" y="3178"/>
                  </a:cubicBezTo>
                  <a:cubicBezTo>
                    <a:pt x="10815" y="3289"/>
                    <a:pt x="10726" y="3399"/>
                    <a:pt x="10660" y="3531"/>
                  </a:cubicBezTo>
                  <a:cubicBezTo>
                    <a:pt x="10638" y="3598"/>
                    <a:pt x="10616" y="3642"/>
                    <a:pt x="10572" y="3686"/>
                  </a:cubicBezTo>
                  <a:cubicBezTo>
                    <a:pt x="10550" y="3730"/>
                    <a:pt x="10550" y="3752"/>
                    <a:pt x="10528" y="3774"/>
                  </a:cubicBezTo>
                  <a:cubicBezTo>
                    <a:pt x="10506" y="3818"/>
                    <a:pt x="10484" y="3840"/>
                    <a:pt x="10461" y="3885"/>
                  </a:cubicBezTo>
                  <a:cubicBezTo>
                    <a:pt x="10417" y="3951"/>
                    <a:pt x="10373" y="3973"/>
                    <a:pt x="10263" y="3973"/>
                  </a:cubicBezTo>
                  <a:cubicBezTo>
                    <a:pt x="10175" y="3951"/>
                    <a:pt x="10086" y="3907"/>
                    <a:pt x="9976" y="3885"/>
                  </a:cubicBezTo>
                  <a:cubicBezTo>
                    <a:pt x="9954" y="3885"/>
                    <a:pt x="9910" y="3885"/>
                    <a:pt x="9888" y="3862"/>
                  </a:cubicBezTo>
                  <a:cubicBezTo>
                    <a:pt x="9799" y="3840"/>
                    <a:pt x="9733" y="3840"/>
                    <a:pt x="9645" y="3818"/>
                  </a:cubicBezTo>
                  <a:cubicBezTo>
                    <a:pt x="9614" y="3803"/>
                    <a:pt x="9585" y="3795"/>
                    <a:pt x="9557" y="3795"/>
                  </a:cubicBezTo>
                  <a:cubicBezTo>
                    <a:pt x="9507" y="3795"/>
                    <a:pt x="9459" y="3820"/>
                    <a:pt x="9402" y="3862"/>
                  </a:cubicBezTo>
                  <a:cubicBezTo>
                    <a:pt x="9358" y="3907"/>
                    <a:pt x="9270" y="3951"/>
                    <a:pt x="9226" y="4017"/>
                  </a:cubicBezTo>
                  <a:cubicBezTo>
                    <a:pt x="9093" y="4105"/>
                    <a:pt x="9005" y="4260"/>
                    <a:pt x="8850" y="4326"/>
                  </a:cubicBezTo>
                  <a:cubicBezTo>
                    <a:pt x="8806" y="4348"/>
                    <a:pt x="8784" y="4392"/>
                    <a:pt x="8784" y="4436"/>
                  </a:cubicBezTo>
                  <a:cubicBezTo>
                    <a:pt x="8784" y="4502"/>
                    <a:pt x="8784" y="4547"/>
                    <a:pt x="8828" y="4569"/>
                  </a:cubicBezTo>
                  <a:cubicBezTo>
                    <a:pt x="8828" y="4591"/>
                    <a:pt x="8828" y="4613"/>
                    <a:pt x="8828" y="4613"/>
                  </a:cubicBezTo>
                  <a:cubicBezTo>
                    <a:pt x="8784" y="4613"/>
                    <a:pt x="8740" y="4613"/>
                    <a:pt x="8696" y="4591"/>
                  </a:cubicBezTo>
                  <a:cubicBezTo>
                    <a:pt x="8674" y="4591"/>
                    <a:pt x="8630" y="4635"/>
                    <a:pt x="8630" y="4657"/>
                  </a:cubicBezTo>
                  <a:cubicBezTo>
                    <a:pt x="8630" y="4723"/>
                    <a:pt x="8630" y="4789"/>
                    <a:pt x="8696" y="4833"/>
                  </a:cubicBezTo>
                  <a:cubicBezTo>
                    <a:pt x="8740" y="4856"/>
                    <a:pt x="8806" y="4900"/>
                    <a:pt x="8828" y="4944"/>
                  </a:cubicBezTo>
                  <a:cubicBezTo>
                    <a:pt x="8784" y="5010"/>
                    <a:pt x="8718" y="5032"/>
                    <a:pt x="8674" y="5076"/>
                  </a:cubicBezTo>
                  <a:cubicBezTo>
                    <a:pt x="8630" y="5098"/>
                    <a:pt x="8586" y="5120"/>
                    <a:pt x="8586" y="5165"/>
                  </a:cubicBezTo>
                  <a:cubicBezTo>
                    <a:pt x="8573" y="5190"/>
                    <a:pt x="8552" y="5201"/>
                    <a:pt x="8533" y="5201"/>
                  </a:cubicBezTo>
                  <a:cubicBezTo>
                    <a:pt x="8519" y="5201"/>
                    <a:pt x="8506" y="5196"/>
                    <a:pt x="8497" y="5187"/>
                  </a:cubicBezTo>
                  <a:cubicBezTo>
                    <a:pt x="8453" y="5165"/>
                    <a:pt x="8409" y="5142"/>
                    <a:pt x="8365" y="5098"/>
                  </a:cubicBezTo>
                  <a:cubicBezTo>
                    <a:pt x="8321" y="5076"/>
                    <a:pt x="8299" y="5054"/>
                    <a:pt x="8277" y="5054"/>
                  </a:cubicBezTo>
                  <a:cubicBezTo>
                    <a:pt x="8262" y="5062"/>
                    <a:pt x="8247" y="5064"/>
                    <a:pt x="8232" y="5064"/>
                  </a:cubicBezTo>
                  <a:cubicBezTo>
                    <a:pt x="8203" y="5064"/>
                    <a:pt x="8174" y="5054"/>
                    <a:pt x="8144" y="5054"/>
                  </a:cubicBezTo>
                  <a:cubicBezTo>
                    <a:pt x="8122" y="5054"/>
                    <a:pt x="8122" y="5076"/>
                    <a:pt x="8078" y="5098"/>
                  </a:cubicBezTo>
                  <a:cubicBezTo>
                    <a:pt x="8122" y="5120"/>
                    <a:pt x="8144" y="5120"/>
                    <a:pt x="8166" y="5142"/>
                  </a:cubicBezTo>
                  <a:cubicBezTo>
                    <a:pt x="8188" y="5142"/>
                    <a:pt x="8232" y="5142"/>
                    <a:pt x="8255" y="5165"/>
                  </a:cubicBezTo>
                  <a:cubicBezTo>
                    <a:pt x="8277" y="5187"/>
                    <a:pt x="8277" y="5209"/>
                    <a:pt x="8255" y="5231"/>
                  </a:cubicBezTo>
                  <a:cubicBezTo>
                    <a:pt x="8188" y="5297"/>
                    <a:pt x="8166" y="5385"/>
                    <a:pt x="8166" y="5451"/>
                  </a:cubicBezTo>
                  <a:cubicBezTo>
                    <a:pt x="8100" y="5496"/>
                    <a:pt x="8056" y="5540"/>
                    <a:pt x="8034" y="5562"/>
                  </a:cubicBezTo>
                  <a:cubicBezTo>
                    <a:pt x="7979" y="5616"/>
                    <a:pt x="7940" y="5656"/>
                    <a:pt x="7878" y="5656"/>
                  </a:cubicBezTo>
                  <a:cubicBezTo>
                    <a:pt x="7865" y="5656"/>
                    <a:pt x="7851" y="5654"/>
                    <a:pt x="7835" y="5650"/>
                  </a:cubicBezTo>
                  <a:cubicBezTo>
                    <a:pt x="7813" y="5650"/>
                    <a:pt x="7813" y="5672"/>
                    <a:pt x="7791" y="5672"/>
                  </a:cubicBezTo>
                  <a:cubicBezTo>
                    <a:pt x="7813" y="5694"/>
                    <a:pt x="7813" y="5716"/>
                    <a:pt x="7835" y="5738"/>
                  </a:cubicBezTo>
                  <a:cubicBezTo>
                    <a:pt x="7835" y="5760"/>
                    <a:pt x="7857" y="5782"/>
                    <a:pt x="7857" y="5805"/>
                  </a:cubicBezTo>
                  <a:cubicBezTo>
                    <a:pt x="7901" y="5871"/>
                    <a:pt x="7879" y="5959"/>
                    <a:pt x="7769" y="6003"/>
                  </a:cubicBezTo>
                  <a:cubicBezTo>
                    <a:pt x="7747" y="6003"/>
                    <a:pt x="7725" y="6003"/>
                    <a:pt x="7725" y="6047"/>
                  </a:cubicBezTo>
                  <a:cubicBezTo>
                    <a:pt x="7747" y="6069"/>
                    <a:pt x="7769" y="6069"/>
                    <a:pt x="7791" y="6069"/>
                  </a:cubicBezTo>
                  <a:cubicBezTo>
                    <a:pt x="7835" y="6114"/>
                    <a:pt x="7901" y="6136"/>
                    <a:pt x="7946" y="6158"/>
                  </a:cubicBezTo>
                  <a:cubicBezTo>
                    <a:pt x="8012" y="6202"/>
                    <a:pt x="8034" y="6268"/>
                    <a:pt x="7990" y="6356"/>
                  </a:cubicBezTo>
                  <a:cubicBezTo>
                    <a:pt x="7968" y="6378"/>
                    <a:pt x="7968" y="6400"/>
                    <a:pt x="7946" y="6422"/>
                  </a:cubicBezTo>
                  <a:cubicBezTo>
                    <a:pt x="7946" y="6511"/>
                    <a:pt x="7901" y="6599"/>
                    <a:pt x="7835" y="6665"/>
                  </a:cubicBezTo>
                  <a:cubicBezTo>
                    <a:pt x="7813" y="6709"/>
                    <a:pt x="7769" y="6754"/>
                    <a:pt x="7769" y="6820"/>
                  </a:cubicBezTo>
                  <a:cubicBezTo>
                    <a:pt x="7769" y="6842"/>
                    <a:pt x="7747" y="6886"/>
                    <a:pt x="7725" y="6908"/>
                  </a:cubicBezTo>
                  <a:cubicBezTo>
                    <a:pt x="7659" y="6974"/>
                    <a:pt x="7637" y="7018"/>
                    <a:pt x="7637" y="7107"/>
                  </a:cubicBezTo>
                  <a:cubicBezTo>
                    <a:pt x="7637" y="7129"/>
                    <a:pt x="7637" y="7151"/>
                    <a:pt x="7615" y="7173"/>
                  </a:cubicBezTo>
                  <a:cubicBezTo>
                    <a:pt x="7570" y="7195"/>
                    <a:pt x="7548" y="7239"/>
                    <a:pt x="7482" y="7261"/>
                  </a:cubicBezTo>
                  <a:cubicBezTo>
                    <a:pt x="7460" y="7217"/>
                    <a:pt x="7438" y="7195"/>
                    <a:pt x="7416" y="7173"/>
                  </a:cubicBezTo>
                  <a:cubicBezTo>
                    <a:pt x="7416" y="7166"/>
                    <a:pt x="7411" y="7163"/>
                    <a:pt x="7404" y="7163"/>
                  </a:cubicBezTo>
                  <a:cubicBezTo>
                    <a:pt x="7389" y="7163"/>
                    <a:pt x="7364" y="7173"/>
                    <a:pt x="7350" y="7173"/>
                  </a:cubicBezTo>
                  <a:cubicBezTo>
                    <a:pt x="7328" y="7195"/>
                    <a:pt x="7350" y="7217"/>
                    <a:pt x="7350" y="7239"/>
                  </a:cubicBezTo>
                  <a:cubicBezTo>
                    <a:pt x="7372" y="7239"/>
                    <a:pt x="7372" y="7239"/>
                    <a:pt x="7372" y="7261"/>
                  </a:cubicBezTo>
                  <a:cubicBezTo>
                    <a:pt x="7460" y="7305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48"/>
                  </a:cubicBezTo>
                  <a:cubicBezTo>
                    <a:pt x="7548" y="7614"/>
                    <a:pt x="7548" y="7680"/>
                    <a:pt x="7526" y="7725"/>
                  </a:cubicBezTo>
                  <a:cubicBezTo>
                    <a:pt x="7526" y="7747"/>
                    <a:pt x="7526" y="7791"/>
                    <a:pt x="7548" y="7813"/>
                  </a:cubicBezTo>
                  <a:cubicBezTo>
                    <a:pt x="7592" y="7879"/>
                    <a:pt x="7615" y="7967"/>
                    <a:pt x="7592" y="8056"/>
                  </a:cubicBezTo>
                  <a:cubicBezTo>
                    <a:pt x="7570" y="8144"/>
                    <a:pt x="7592" y="8188"/>
                    <a:pt x="7681" y="8232"/>
                  </a:cubicBezTo>
                  <a:cubicBezTo>
                    <a:pt x="7747" y="8254"/>
                    <a:pt x="7791" y="8298"/>
                    <a:pt x="7857" y="8320"/>
                  </a:cubicBezTo>
                  <a:cubicBezTo>
                    <a:pt x="7901" y="8343"/>
                    <a:pt x="7990" y="8343"/>
                    <a:pt x="8034" y="8387"/>
                  </a:cubicBezTo>
                  <a:cubicBezTo>
                    <a:pt x="8056" y="8387"/>
                    <a:pt x="8100" y="8409"/>
                    <a:pt x="8122" y="8431"/>
                  </a:cubicBezTo>
                  <a:cubicBezTo>
                    <a:pt x="8144" y="8497"/>
                    <a:pt x="8122" y="8563"/>
                    <a:pt x="8188" y="8607"/>
                  </a:cubicBezTo>
                  <a:cubicBezTo>
                    <a:pt x="8255" y="8629"/>
                    <a:pt x="8321" y="8629"/>
                    <a:pt x="8387" y="8652"/>
                  </a:cubicBezTo>
                  <a:cubicBezTo>
                    <a:pt x="8409" y="8696"/>
                    <a:pt x="8431" y="8718"/>
                    <a:pt x="8431" y="8762"/>
                  </a:cubicBezTo>
                  <a:cubicBezTo>
                    <a:pt x="8453" y="8806"/>
                    <a:pt x="8453" y="8828"/>
                    <a:pt x="8409" y="8850"/>
                  </a:cubicBezTo>
                  <a:cubicBezTo>
                    <a:pt x="8365" y="8872"/>
                    <a:pt x="8365" y="8872"/>
                    <a:pt x="8365" y="8894"/>
                  </a:cubicBezTo>
                  <a:cubicBezTo>
                    <a:pt x="8343" y="8938"/>
                    <a:pt x="8321" y="8960"/>
                    <a:pt x="8299" y="8960"/>
                  </a:cubicBezTo>
                  <a:cubicBezTo>
                    <a:pt x="8255" y="8960"/>
                    <a:pt x="8232" y="8960"/>
                    <a:pt x="8210" y="8983"/>
                  </a:cubicBezTo>
                  <a:cubicBezTo>
                    <a:pt x="8188" y="9071"/>
                    <a:pt x="8188" y="9159"/>
                    <a:pt x="8166" y="9269"/>
                  </a:cubicBezTo>
                  <a:cubicBezTo>
                    <a:pt x="8100" y="9314"/>
                    <a:pt x="8056" y="9402"/>
                    <a:pt x="8034" y="9490"/>
                  </a:cubicBezTo>
                  <a:cubicBezTo>
                    <a:pt x="8012" y="9578"/>
                    <a:pt x="7968" y="9645"/>
                    <a:pt x="7901" y="9689"/>
                  </a:cubicBezTo>
                  <a:cubicBezTo>
                    <a:pt x="7901" y="9777"/>
                    <a:pt x="7901" y="9843"/>
                    <a:pt x="7901" y="9932"/>
                  </a:cubicBezTo>
                  <a:cubicBezTo>
                    <a:pt x="7857" y="9954"/>
                    <a:pt x="7835" y="9954"/>
                    <a:pt x="7791" y="9954"/>
                  </a:cubicBezTo>
                  <a:cubicBezTo>
                    <a:pt x="7791" y="9998"/>
                    <a:pt x="7791" y="10020"/>
                    <a:pt x="7769" y="10064"/>
                  </a:cubicBezTo>
                  <a:cubicBezTo>
                    <a:pt x="7769" y="10108"/>
                    <a:pt x="7769" y="10152"/>
                    <a:pt x="7747" y="10196"/>
                  </a:cubicBezTo>
                  <a:cubicBezTo>
                    <a:pt x="7725" y="10263"/>
                    <a:pt x="7703" y="10307"/>
                    <a:pt x="7747" y="10373"/>
                  </a:cubicBezTo>
                  <a:cubicBezTo>
                    <a:pt x="7765" y="10409"/>
                    <a:pt x="7739" y="10445"/>
                    <a:pt x="7705" y="10445"/>
                  </a:cubicBezTo>
                  <a:cubicBezTo>
                    <a:pt x="7697" y="10445"/>
                    <a:pt x="7689" y="10443"/>
                    <a:pt x="7681" y="10439"/>
                  </a:cubicBezTo>
                  <a:cubicBezTo>
                    <a:pt x="7615" y="10417"/>
                    <a:pt x="7526" y="10395"/>
                    <a:pt x="7460" y="10351"/>
                  </a:cubicBezTo>
                  <a:cubicBezTo>
                    <a:pt x="7429" y="10335"/>
                    <a:pt x="7398" y="10320"/>
                    <a:pt x="7366" y="10320"/>
                  </a:cubicBezTo>
                  <a:cubicBezTo>
                    <a:pt x="7353" y="10320"/>
                    <a:pt x="7341" y="10322"/>
                    <a:pt x="7328" y="10329"/>
                  </a:cubicBezTo>
                  <a:cubicBezTo>
                    <a:pt x="7295" y="10340"/>
                    <a:pt x="7261" y="10345"/>
                    <a:pt x="7228" y="10345"/>
                  </a:cubicBezTo>
                  <a:cubicBezTo>
                    <a:pt x="7195" y="10345"/>
                    <a:pt x="7162" y="10340"/>
                    <a:pt x="7129" y="10329"/>
                  </a:cubicBezTo>
                  <a:cubicBezTo>
                    <a:pt x="7107" y="10307"/>
                    <a:pt x="7063" y="10307"/>
                    <a:pt x="7019" y="10307"/>
                  </a:cubicBezTo>
                  <a:cubicBezTo>
                    <a:pt x="6930" y="10307"/>
                    <a:pt x="6848" y="10301"/>
                    <a:pt x="6765" y="10301"/>
                  </a:cubicBezTo>
                  <a:cubicBezTo>
                    <a:pt x="6682" y="10301"/>
                    <a:pt x="6599" y="10307"/>
                    <a:pt x="6511" y="10329"/>
                  </a:cubicBezTo>
                  <a:cubicBezTo>
                    <a:pt x="6357" y="10351"/>
                    <a:pt x="6202" y="10395"/>
                    <a:pt x="6136" y="10572"/>
                  </a:cubicBezTo>
                  <a:cubicBezTo>
                    <a:pt x="6136" y="10572"/>
                    <a:pt x="6136" y="10572"/>
                    <a:pt x="6114" y="10594"/>
                  </a:cubicBezTo>
                  <a:cubicBezTo>
                    <a:pt x="6092" y="10638"/>
                    <a:pt x="6070" y="10682"/>
                    <a:pt x="6070" y="10748"/>
                  </a:cubicBezTo>
                  <a:cubicBezTo>
                    <a:pt x="6092" y="10792"/>
                    <a:pt x="6070" y="10836"/>
                    <a:pt x="6048" y="10881"/>
                  </a:cubicBezTo>
                  <a:cubicBezTo>
                    <a:pt x="6026" y="10947"/>
                    <a:pt x="6003" y="11013"/>
                    <a:pt x="5981" y="11057"/>
                  </a:cubicBezTo>
                  <a:cubicBezTo>
                    <a:pt x="5981" y="11123"/>
                    <a:pt x="6003" y="11167"/>
                    <a:pt x="6003" y="11212"/>
                  </a:cubicBezTo>
                  <a:cubicBezTo>
                    <a:pt x="6026" y="11278"/>
                    <a:pt x="5937" y="11278"/>
                    <a:pt x="5915" y="11322"/>
                  </a:cubicBezTo>
                  <a:cubicBezTo>
                    <a:pt x="5915" y="11476"/>
                    <a:pt x="5915" y="11476"/>
                    <a:pt x="5827" y="11565"/>
                  </a:cubicBezTo>
                  <a:cubicBezTo>
                    <a:pt x="5783" y="11587"/>
                    <a:pt x="5739" y="11609"/>
                    <a:pt x="5694" y="11653"/>
                  </a:cubicBezTo>
                  <a:cubicBezTo>
                    <a:pt x="5672" y="11675"/>
                    <a:pt x="5650" y="11697"/>
                    <a:pt x="5628" y="11741"/>
                  </a:cubicBezTo>
                  <a:cubicBezTo>
                    <a:pt x="5606" y="11785"/>
                    <a:pt x="5562" y="11830"/>
                    <a:pt x="5518" y="11852"/>
                  </a:cubicBezTo>
                  <a:cubicBezTo>
                    <a:pt x="5452" y="11896"/>
                    <a:pt x="5386" y="11962"/>
                    <a:pt x="5363" y="12028"/>
                  </a:cubicBezTo>
                  <a:cubicBezTo>
                    <a:pt x="5319" y="12094"/>
                    <a:pt x="5253" y="12139"/>
                    <a:pt x="5165" y="12161"/>
                  </a:cubicBezTo>
                  <a:cubicBezTo>
                    <a:pt x="5077" y="12161"/>
                    <a:pt x="4988" y="12205"/>
                    <a:pt x="4922" y="12249"/>
                  </a:cubicBezTo>
                  <a:cubicBezTo>
                    <a:pt x="4878" y="12315"/>
                    <a:pt x="4812" y="12337"/>
                    <a:pt x="4723" y="12337"/>
                  </a:cubicBezTo>
                  <a:lnTo>
                    <a:pt x="4635" y="12337"/>
                  </a:lnTo>
                  <a:cubicBezTo>
                    <a:pt x="4591" y="12337"/>
                    <a:pt x="4569" y="12315"/>
                    <a:pt x="4547" y="12293"/>
                  </a:cubicBezTo>
                  <a:cubicBezTo>
                    <a:pt x="4547" y="12359"/>
                    <a:pt x="4547" y="12403"/>
                    <a:pt x="4547" y="12447"/>
                  </a:cubicBezTo>
                  <a:cubicBezTo>
                    <a:pt x="4547" y="12580"/>
                    <a:pt x="4525" y="12580"/>
                    <a:pt x="4392" y="12646"/>
                  </a:cubicBezTo>
                  <a:lnTo>
                    <a:pt x="4370" y="12646"/>
                  </a:lnTo>
                  <a:cubicBezTo>
                    <a:pt x="4370" y="12668"/>
                    <a:pt x="4348" y="12668"/>
                    <a:pt x="4348" y="12690"/>
                  </a:cubicBezTo>
                  <a:cubicBezTo>
                    <a:pt x="4348" y="12690"/>
                    <a:pt x="4348" y="12712"/>
                    <a:pt x="4348" y="12734"/>
                  </a:cubicBezTo>
                  <a:cubicBezTo>
                    <a:pt x="4326" y="12734"/>
                    <a:pt x="4304" y="12756"/>
                    <a:pt x="4282" y="12756"/>
                  </a:cubicBezTo>
                  <a:cubicBezTo>
                    <a:pt x="4260" y="12756"/>
                    <a:pt x="4238" y="12734"/>
                    <a:pt x="4238" y="12734"/>
                  </a:cubicBezTo>
                  <a:cubicBezTo>
                    <a:pt x="4216" y="12646"/>
                    <a:pt x="4194" y="12558"/>
                    <a:pt x="4216" y="12470"/>
                  </a:cubicBezTo>
                  <a:cubicBezTo>
                    <a:pt x="4260" y="12425"/>
                    <a:pt x="4304" y="12403"/>
                    <a:pt x="4326" y="12381"/>
                  </a:cubicBezTo>
                  <a:cubicBezTo>
                    <a:pt x="4392" y="12315"/>
                    <a:pt x="4459" y="12249"/>
                    <a:pt x="4503" y="12183"/>
                  </a:cubicBezTo>
                  <a:cubicBezTo>
                    <a:pt x="4569" y="12116"/>
                    <a:pt x="4591" y="12028"/>
                    <a:pt x="4525" y="11940"/>
                  </a:cubicBezTo>
                  <a:cubicBezTo>
                    <a:pt x="4503" y="11940"/>
                    <a:pt x="4503" y="11896"/>
                    <a:pt x="4547" y="11874"/>
                  </a:cubicBezTo>
                  <a:cubicBezTo>
                    <a:pt x="4569" y="11874"/>
                    <a:pt x="4591" y="11852"/>
                    <a:pt x="4613" y="11852"/>
                  </a:cubicBezTo>
                  <a:cubicBezTo>
                    <a:pt x="4679" y="11807"/>
                    <a:pt x="4768" y="11763"/>
                    <a:pt x="4790" y="11675"/>
                  </a:cubicBezTo>
                  <a:cubicBezTo>
                    <a:pt x="4834" y="11565"/>
                    <a:pt x="4878" y="11476"/>
                    <a:pt x="4944" y="11388"/>
                  </a:cubicBezTo>
                  <a:cubicBezTo>
                    <a:pt x="4988" y="11344"/>
                    <a:pt x="5010" y="11322"/>
                    <a:pt x="5032" y="11278"/>
                  </a:cubicBezTo>
                  <a:cubicBezTo>
                    <a:pt x="5077" y="11145"/>
                    <a:pt x="5077" y="11145"/>
                    <a:pt x="5187" y="11079"/>
                  </a:cubicBezTo>
                  <a:cubicBezTo>
                    <a:pt x="5209" y="11013"/>
                    <a:pt x="5231" y="10947"/>
                    <a:pt x="5253" y="10903"/>
                  </a:cubicBezTo>
                  <a:cubicBezTo>
                    <a:pt x="5297" y="10836"/>
                    <a:pt x="5341" y="10748"/>
                    <a:pt x="5363" y="10660"/>
                  </a:cubicBezTo>
                  <a:cubicBezTo>
                    <a:pt x="5386" y="10616"/>
                    <a:pt x="5408" y="10572"/>
                    <a:pt x="5430" y="10549"/>
                  </a:cubicBezTo>
                  <a:cubicBezTo>
                    <a:pt x="5496" y="10483"/>
                    <a:pt x="5562" y="10395"/>
                    <a:pt x="5606" y="10307"/>
                  </a:cubicBezTo>
                  <a:cubicBezTo>
                    <a:pt x="5661" y="10234"/>
                    <a:pt x="5731" y="10191"/>
                    <a:pt x="5804" y="10191"/>
                  </a:cubicBezTo>
                  <a:cubicBezTo>
                    <a:pt x="5819" y="10191"/>
                    <a:pt x="5834" y="10193"/>
                    <a:pt x="5849" y="10196"/>
                  </a:cubicBezTo>
                  <a:cubicBezTo>
                    <a:pt x="5871" y="10196"/>
                    <a:pt x="5871" y="10174"/>
                    <a:pt x="5893" y="10174"/>
                  </a:cubicBezTo>
                  <a:cubicBezTo>
                    <a:pt x="5893" y="10152"/>
                    <a:pt x="5871" y="10130"/>
                    <a:pt x="5893" y="10108"/>
                  </a:cubicBezTo>
                  <a:cubicBezTo>
                    <a:pt x="5915" y="10064"/>
                    <a:pt x="5937" y="10020"/>
                    <a:pt x="5959" y="9976"/>
                  </a:cubicBezTo>
                  <a:cubicBezTo>
                    <a:pt x="5959" y="9954"/>
                    <a:pt x="5981" y="9954"/>
                    <a:pt x="6003" y="9932"/>
                  </a:cubicBezTo>
                  <a:cubicBezTo>
                    <a:pt x="6003" y="9932"/>
                    <a:pt x="6026" y="9954"/>
                    <a:pt x="6026" y="9954"/>
                  </a:cubicBezTo>
                  <a:cubicBezTo>
                    <a:pt x="6048" y="9976"/>
                    <a:pt x="6048" y="9976"/>
                    <a:pt x="6070" y="9976"/>
                  </a:cubicBezTo>
                  <a:cubicBezTo>
                    <a:pt x="6070" y="9954"/>
                    <a:pt x="6092" y="9932"/>
                    <a:pt x="6070" y="9932"/>
                  </a:cubicBezTo>
                  <a:cubicBezTo>
                    <a:pt x="6070" y="9909"/>
                    <a:pt x="6048" y="9887"/>
                    <a:pt x="6026" y="9843"/>
                  </a:cubicBezTo>
                  <a:cubicBezTo>
                    <a:pt x="6026" y="9821"/>
                    <a:pt x="6048" y="9777"/>
                    <a:pt x="6026" y="9733"/>
                  </a:cubicBezTo>
                  <a:cubicBezTo>
                    <a:pt x="6026" y="9711"/>
                    <a:pt x="6026" y="9689"/>
                    <a:pt x="6003" y="9667"/>
                  </a:cubicBezTo>
                  <a:cubicBezTo>
                    <a:pt x="5981" y="9645"/>
                    <a:pt x="5937" y="9645"/>
                    <a:pt x="5937" y="9601"/>
                  </a:cubicBezTo>
                  <a:cubicBezTo>
                    <a:pt x="5937" y="9578"/>
                    <a:pt x="5915" y="9534"/>
                    <a:pt x="5915" y="9512"/>
                  </a:cubicBezTo>
                  <a:cubicBezTo>
                    <a:pt x="5937" y="9490"/>
                    <a:pt x="5981" y="9446"/>
                    <a:pt x="6003" y="9424"/>
                  </a:cubicBezTo>
                  <a:cubicBezTo>
                    <a:pt x="6048" y="9380"/>
                    <a:pt x="6048" y="9336"/>
                    <a:pt x="6048" y="9292"/>
                  </a:cubicBezTo>
                  <a:cubicBezTo>
                    <a:pt x="6070" y="9225"/>
                    <a:pt x="6114" y="9203"/>
                    <a:pt x="6180" y="9181"/>
                  </a:cubicBezTo>
                  <a:cubicBezTo>
                    <a:pt x="6268" y="9159"/>
                    <a:pt x="6312" y="9093"/>
                    <a:pt x="6290" y="9005"/>
                  </a:cubicBezTo>
                  <a:cubicBezTo>
                    <a:pt x="6290" y="8983"/>
                    <a:pt x="6290" y="8960"/>
                    <a:pt x="6290" y="8960"/>
                  </a:cubicBezTo>
                  <a:cubicBezTo>
                    <a:pt x="6334" y="8850"/>
                    <a:pt x="6401" y="8762"/>
                    <a:pt x="6445" y="8674"/>
                  </a:cubicBezTo>
                  <a:cubicBezTo>
                    <a:pt x="6467" y="8629"/>
                    <a:pt x="6467" y="8585"/>
                    <a:pt x="6445" y="8541"/>
                  </a:cubicBezTo>
                  <a:cubicBezTo>
                    <a:pt x="6423" y="8519"/>
                    <a:pt x="6423" y="8497"/>
                    <a:pt x="6423" y="8475"/>
                  </a:cubicBezTo>
                  <a:cubicBezTo>
                    <a:pt x="6423" y="8431"/>
                    <a:pt x="6445" y="8409"/>
                    <a:pt x="6445" y="8365"/>
                  </a:cubicBezTo>
                  <a:cubicBezTo>
                    <a:pt x="6379" y="8320"/>
                    <a:pt x="6334" y="8276"/>
                    <a:pt x="6312" y="8210"/>
                  </a:cubicBezTo>
                  <a:cubicBezTo>
                    <a:pt x="6312" y="8166"/>
                    <a:pt x="6334" y="8144"/>
                    <a:pt x="6357" y="8144"/>
                  </a:cubicBezTo>
                  <a:cubicBezTo>
                    <a:pt x="6367" y="8139"/>
                    <a:pt x="6377" y="8137"/>
                    <a:pt x="6387" y="8137"/>
                  </a:cubicBezTo>
                  <a:cubicBezTo>
                    <a:pt x="6404" y="8137"/>
                    <a:pt x="6422" y="8142"/>
                    <a:pt x="6440" y="8142"/>
                  </a:cubicBezTo>
                  <a:cubicBezTo>
                    <a:pt x="6456" y="8142"/>
                    <a:pt x="6473" y="8138"/>
                    <a:pt x="6489" y="8122"/>
                  </a:cubicBezTo>
                  <a:lnTo>
                    <a:pt x="6511" y="8122"/>
                  </a:lnTo>
                  <a:cubicBezTo>
                    <a:pt x="6489" y="8034"/>
                    <a:pt x="6533" y="7989"/>
                    <a:pt x="6599" y="7945"/>
                  </a:cubicBezTo>
                  <a:cubicBezTo>
                    <a:pt x="6612" y="7919"/>
                    <a:pt x="6633" y="7909"/>
                    <a:pt x="6661" y="7909"/>
                  </a:cubicBezTo>
                  <a:cubicBezTo>
                    <a:pt x="6681" y="7909"/>
                    <a:pt x="6704" y="7914"/>
                    <a:pt x="6732" y="7923"/>
                  </a:cubicBezTo>
                  <a:cubicBezTo>
                    <a:pt x="6754" y="7923"/>
                    <a:pt x="6776" y="7901"/>
                    <a:pt x="6798" y="7857"/>
                  </a:cubicBezTo>
                  <a:cubicBezTo>
                    <a:pt x="6776" y="7813"/>
                    <a:pt x="6754" y="7769"/>
                    <a:pt x="6754" y="7725"/>
                  </a:cubicBezTo>
                  <a:cubicBezTo>
                    <a:pt x="6732" y="7703"/>
                    <a:pt x="6732" y="7703"/>
                    <a:pt x="6710" y="7703"/>
                  </a:cubicBezTo>
                  <a:cubicBezTo>
                    <a:pt x="6621" y="7680"/>
                    <a:pt x="6555" y="7636"/>
                    <a:pt x="6577" y="7526"/>
                  </a:cubicBezTo>
                  <a:cubicBezTo>
                    <a:pt x="6577" y="7482"/>
                    <a:pt x="6555" y="7438"/>
                    <a:pt x="6511" y="7438"/>
                  </a:cubicBezTo>
                  <a:cubicBezTo>
                    <a:pt x="6489" y="7416"/>
                    <a:pt x="6467" y="7416"/>
                    <a:pt x="6445" y="7394"/>
                  </a:cubicBezTo>
                  <a:cubicBezTo>
                    <a:pt x="6401" y="7371"/>
                    <a:pt x="6357" y="7349"/>
                    <a:pt x="6312" y="7349"/>
                  </a:cubicBezTo>
                  <a:cubicBezTo>
                    <a:pt x="6298" y="7357"/>
                    <a:pt x="6283" y="7359"/>
                    <a:pt x="6269" y="7359"/>
                  </a:cubicBezTo>
                  <a:cubicBezTo>
                    <a:pt x="6241" y="7359"/>
                    <a:pt x="6217" y="7349"/>
                    <a:pt x="6202" y="7349"/>
                  </a:cubicBezTo>
                  <a:cubicBezTo>
                    <a:pt x="6158" y="7327"/>
                    <a:pt x="6092" y="7305"/>
                    <a:pt x="6070" y="7261"/>
                  </a:cubicBezTo>
                  <a:cubicBezTo>
                    <a:pt x="5937" y="7173"/>
                    <a:pt x="5805" y="7107"/>
                    <a:pt x="5672" y="7040"/>
                  </a:cubicBezTo>
                  <a:cubicBezTo>
                    <a:pt x="5584" y="6996"/>
                    <a:pt x="5452" y="6974"/>
                    <a:pt x="5363" y="6930"/>
                  </a:cubicBezTo>
                  <a:lnTo>
                    <a:pt x="5275" y="6930"/>
                  </a:lnTo>
                  <a:cubicBezTo>
                    <a:pt x="5231" y="6930"/>
                    <a:pt x="5187" y="6952"/>
                    <a:pt x="5187" y="7018"/>
                  </a:cubicBezTo>
                  <a:cubicBezTo>
                    <a:pt x="5209" y="7040"/>
                    <a:pt x="5209" y="7063"/>
                    <a:pt x="5209" y="7107"/>
                  </a:cubicBezTo>
                  <a:cubicBezTo>
                    <a:pt x="5231" y="7129"/>
                    <a:pt x="5231" y="7151"/>
                    <a:pt x="5209" y="7173"/>
                  </a:cubicBezTo>
                  <a:cubicBezTo>
                    <a:pt x="5187" y="7195"/>
                    <a:pt x="5209" y="7239"/>
                    <a:pt x="5209" y="7261"/>
                  </a:cubicBezTo>
                  <a:cubicBezTo>
                    <a:pt x="5231" y="7305"/>
                    <a:pt x="5231" y="7371"/>
                    <a:pt x="5231" y="7416"/>
                  </a:cubicBezTo>
                  <a:cubicBezTo>
                    <a:pt x="5209" y="7482"/>
                    <a:pt x="5209" y="7570"/>
                    <a:pt x="5187" y="7636"/>
                  </a:cubicBezTo>
                  <a:cubicBezTo>
                    <a:pt x="5121" y="7703"/>
                    <a:pt x="5054" y="7769"/>
                    <a:pt x="4966" y="7835"/>
                  </a:cubicBezTo>
                  <a:cubicBezTo>
                    <a:pt x="4922" y="7879"/>
                    <a:pt x="4900" y="7923"/>
                    <a:pt x="4922" y="7989"/>
                  </a:cubicBezTo>
                  <a:cubicBezTo>
                    <a:pt x="4922" y="8012"/>
                    <a:pt x="4944" y="8012"/>
                    <a:pt x="4944" y="8034"/>
                  </a:cubicBezTo>
                  <a:cubicBezTo>
                    <a:pt x="4966" y="8100"/>
                    <a:pt x="4944" y="8166"/>
                    <a:pt x="4900" y="8210"/>
                  </a:cubicBezTo>
                  <a:cubicBezTo>
                    <a:pt x="4856" y="8254"/>
                    <a:pt x="4834" y="8298"/>
                    <a:pt x="4790" y="8343"/>
                  </a:cubicBezTo>
                  <a:cubicBezTo>
                    <a:pt x="4768" y="8409"/>
                    <a:pt x="4723" y="8475"/>
                    <a:pt x="4679" y="8519"/>
                  </a:cubicBezTo>
                  <a:cubicBezTo>
                    <a:pt x="4657" y="8541"/>
                    <a:pt x="4635" y="8585"/>
                    <a:pt x="4635" y="8607"/>
                  </a:cubicBezTo>
                  <a:cubicBezTo>
                    <a:pt x="4613" y="8696"/>
                    <a:pt x="4569" y="8784"/>
                    <a:pt x="4613" y="8872"/>
                  </a:cubicBezTo>
                  <a:cubicBezTo>
                    <a:pt x="4613" y="8872"/>
                    <a:pt x="4613" y="8894"/>
                    <a:pt x="4613" y="8916"/>
                  </a:cubicBezTo>
                  <a:cubicBezTo>
                    <a:pt x="4569" y="8938"/>
                    <a:pt x="4525" y="8938"/>
                    <a:pt x="4481" y="8960"/>
                  </a:cubicBezTo>
                  <a:cubicBezTo>
                    <a:pt x="4420" y="8997"/>
                    <a:pt x="4366" y="9013"/>
                    <a:pt x="4311" y="9013"/>
                  </a:cubicBezTo>
                  <a:cubicBezTo>
                    <a:pt x="4266" y="9013"/>
                    <a:pt x="4221" y="9002"/>
                    <a:pt x="4172" y="8983"/>
                  </a:cubicBezTo>
                  <a:cubicBezTo>
                    <a:pt x="4128" y="8983"/>
                    <a:pt x="4105" y="8960"/>
                    <a:pt x="4061" y="8938"/>
                  </a:cubicBezTo>
                  <a:cubicBezTo>
                    <a:pt x="3982" y="8891"/>
                    <a:pt x="3902" y="8854"/>
                    <a:pt x="3814" y="8854"/>
                  </a:cubicBezTo>
                  <a:cubicBezTo>
                    <a:pt x="3780" y="8854"/>
                    <a:pt x="3745" y="8860"/>
                    <a:pt x="3708" y="8872"/>
                  </a:cubicBezTo>
                  <a:cubicBezTo>
                    <a:pt x="3686" y="8872"/>
                    <a:pt x="3642" y="8850"/>
                    <a:pt x="3598" y="8850"/>
                  </a:cubicBezTo>
                  <a:cubicBezTo>
                    <a:pt x="3576" y="8850"/>
                    <a:pt x="3554" y="8828"/>
                    <a:pt x="3532" y="8828"/>
                  </a:cubicBezTo>
                  <a:cubicBezTo>
                    <a:pt x="3519" y="8822"/>
                    <a:pt x="3508" y="8819"/>
                    <a:pt x="3498" y="8819"/>
                  </a:cubicBezTo>
                  <a:cubicBezTo>
                    <a:pt x="3475" y="8819"/>
                    <a:pt x="3459" y="8835"/>
                    <a:pt x="3443" y="8850"/>
                  </a:cubicBezTo>
                  <a:cubicBezTo>
                    <a:pt x="3399" y="8894"/>
                    <a:pt x="3355" y="8960"/>
                    <a:pt x="3355" y="9049"/>
                  </a:cubicBezTo>
                  <a:cubicBezTo>
                    <a:pt x="3355" y="9115"/>
                    <a:pt x="3355" y="9159"/>
                    <a:pt x="3355" y="9225"/>
                  </a:cubicBezTo>
                  <a:cubicBezTo>
                    <a:pt x="3355" y="9336"/>
                    <a:pt x="3399" y="9402"/>
                    <a:pt x="3488" y="9446"/>
                  </a:cubicBezTo>
                  <a:cubicBezTo>
                    <a:pt x="3532" y="9468"/>
                    <a:pt x="3576" y="9490"/>
                    <a:pt x="3598" y="9512"/>
                  </a:cubicBezTo>
                  <a:cubicBezTo>
                    <a:pt x="3642" y="9534"/>
                    <a:pt x="3664" y="9534"/>
                    <a:pt x="3708" y="9556"/>
                  </a:cubicBezTo>
                  <a:cubicBezTo>
                    <a:pt x="3797" y="9623"/>
                    <a:pt x="3797" y="9667"/>
                    <a:pt x="3752" y="9733"/>
                  </a:cubicBezTo>
                  <a:cubicBezTo>
                    <a:pt x="3730" y="9777"/>
                    <a:pt x="3708" y="9799"/>
                    <a:pt x="3686" y="9821"/>
                  </a:cubicBezTo>
                  <a:cubicBezTo>
                    <a:pt x="3642" y="9887"/>
                    <a:pt x="3642" y="9932"/>
                    <a:pt x="3686" y="9998"/>
                  </a:cubicBezTo>
                  <a:cubicBezTo>
                    <a:pt x="3686" y="10020"/>
                    <a:pt x="3708" y="10042"/>
                    <a:pt x="3730" y="10064"/>
                  </a:cubicBezTo>
                  <a:cubicBezTo>
                    <a:pt x="3708" y="10086"/>
                    <a:pt x="3708" y="10086"/>
                    <a:pt x="3708" y="10108"/>
                  </a:cubicBezTo>
                  <a:cubicBezTo>
                    <a:pt x="3664" y="10108"/>
                    <a:pt x="3620" y="10130"/>
                    <a:pt x="3620" y="10196"/>
                  </a:cubicBezTo>
                  <a:cubicBezTo>
                    <a:pt x="3620" y="10218"/>
                    <a:pt x="3576" y="10241"/>
                    <a:pt x="3554" y="10241"/>
                  </a:cubicBezTo>
                  <a:cubicBezTo>
                    <a:pt x="3510" y="10241"/>
                    <a:pt x="3488" y="10218"/>
                    <a:pt x="3443" y="10218"/>
                  </a:cubicBezTo>
                  <a:cubicBezTo>
                    <a:pt x="3443" y="10263"/>
                    <a:pt x="3465" y="10285"/>
                    <a:pt x="3488" y="10307"/>
                  </a:cubicBezTo>
                  <a:cubicBezTo>
                    <a:pt x="3488" y="10373"/>
                    <a:pt x="3488" y="10439"/>
                    <a:pt x="3443" y="10483"/>
                  </a:cubicBezTo>
                  <a:cubicBezTo>
                    <a:pt x="3421" y="10549"/>
                    <a:pt x="3399" y="10594"/>
                    <a:pt x="3421" y="10660"/>
                  </a:cubicBezTo>
                  <a:cubicBezTo>
                    <a:pt x="3421" y="10704"/>
                    <a:pt x="3399" y="10726"/>
                    <a:pt x="3355" y="10748"/>
                  </a:cubicBezTo>
                  <a:cubicBezTo>
                    <a:pt x="3333" y="10770"/>
                    <a:pt x="3311" y="10770"/>
                    <a:pt x="3289" y="10770"/>
                  </a:cubicBezTo>
                  <a:cubicBezTo>
                    <a:pt x="3267" y="10770"/>
                    <a:pt x="3267" y="10792"/>
                    <a:pt x="3267" y="10792"/>
                  </a:cubicBezTo>
                  <a:cubicBezTo>
                    <a:pt x="3289" y="10814"/>
                    <a:pt x="3289" y="10836"/>
                    <a:pt x="3311" y="10858"/>
                  </a:cubicBezTo>
                  <a:cubicBezTo>
                    <a:pt x="3275" y="10913"/>
                    <a:pt x="3238" y="10952"/>
                    <a:pt x="3177" y="10952"/>
                  </a:cubicBezTo>
                  <a:cubicBezTo>
                    <a:pt x="3164" y="10952"/>
                    <a:pt x="3150" y="10951"/>
                    <a:pt x="3134" y="10947"/>
                  </a:cubicBezTo>
                  <a:cubicBezTo>
                    <a:pt x="3090" y="10947"/>
                    <a:pt x="3046" y="10969"/>
                    <a:pt x="3024" y="11013"/>
                  </a:cubicBezTo>
                  <a:cubicBezTo>
                    <a:pt x="3002" y="11035"/>
                    <a:pt x="2980" y="11079"/>
                    <a:pt x="2958" y="11101"/>
                  </a:cubicBezTo>
                  <a:cubicBezTo>
                    <a:pt x="2936" y="11167"/>
                    <a:pt x="2914" y="11234"/>
                    <a:pt x="2892" y="11278"/>
                  </a:cubicBezTo>
                  <a:cubicBezTo>
                    <a:pt x="2825" y="11322"/>
                    <a:pt x="2759" y="11344"/>
                    <a:pt x="2715" y="11432"/>
                  </a:cubicBezTo>
                  <a:cubicBezTo>
                    <a:pt x="2693" y="11454"/>
                    <a:pt x="2671" y="11454"/>
                    <a:pt x="2649" y="11476"/>
                  </a:cubicBezTo>
                  <a:cubicBezTo>
                    <a:pt x="2627" y="11476"/>
                    <a:pt x="2583" y="11476"/>
                    <a:pt x="2583" y="11498"/>
                  </a:cubicBezTo>
                  <a:cubicBezTo>
                    <a:pt x="2649" y="11697"/>
                    <a:pt x="2605" y="11874"/>
                    <a:pt x="2627" y="12072"/>
                  </a:cubicBezTo>
                  <a:cubicBezTo>
                    <a:pt x="2583" y="12094"/>
                    <a:pt x="2561" y="12094"/>
                    <a:pt x="2539" y="12094"/>
                  </a:cubicBezTo>
                  <a:cubicBezTo>
                    <a:pt x="2516" y="12116"/>
                    <a:pt x="2472" y="12116"/>
                    <a:pt x="2472" y="12139"/>
                  </a:cubicBezTo>
                  <a:cubicBezTo>
                    <a:pt x="2428" y="12183"/>
                    <a:pt x="2362" y="12249"/>
                    <a:pt x="2362" y="12337"/>
                  </a:cubicBezTo>
                  <a:cubicBezTo>
                    <a:pt x="2384" y="12425"/>
                    <a:pt x="2340" y="12470"/>
                    <a:pt x="2252" y="12492"/>
                  </a:cubicBezTo>
                  <a:cubicBezTo>
                    <a:pt x="2208" y="12503"/>
                    <a:pt x="2169" y="12508"/>
                    <a:pt x="2130" y="12508"/>
                  </a:cubicBezTo>
                  <a:cubicBezTo>
                    <a:pt x="2092" y="12508"/>
                    <a:pt x="2053" y="12503"/>
                    <a:pt x="2009" y="12492"/>
                  </a:cubicBezTo>
                  <a:cubicBezTo>
                    <a:pt x="1994" y="12492"/>
                    <a:pt x="1970" y="12482"/>
                    <a:pt x="1948" y="12482"/>
                  </a:cubicBezTo>
                  <a:cubicBezTo>
                    <a:pt x="1938" y="12482"/>
                    <a:pt x="1928" y="12484"/>
                    <a:pt x="1921" y="12492"/>
                  </a:cubicBezTo>
                  <a:cubicBezTo>
                    <a:pt x="1899" y="12536"/>
                    <a:pt x="1921" y="12558"/>
                    <a:pt x="1943" y="12580"/>
                  </a:cubicBezTo>
                  <a:cubicBezTo>
                    <a:pt x="1965" y="12580"/>
                    <a:pt x="1965" y="12602"/>
                    <a:pt x="1965" y="12602"/>
                  </a:cubicBezTo>
                  <a:cubicBezTo>
                    <a:pt x="2009" y="12668"/>
                    <a:pt x="2009" y="12690"/>
                    <a:pt x="1943" y="12734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2999"/>
                    <a:pt x="1744" y="13021"/>
                  </a:cubicBezTo>
                  <a:cubicBezTo>
                    <a:pt x="1744" y="13087"/>
                    <a:pt x="1722" y="13132"/>
                    <a:pt x="1722" y="13198"/>
                  </a:cubicBezTo>
                  <a:cubicBezTo>
                    <a:pt x="1700" y="13220"/>
                    <a:pt x="1700" y="13242"/>
                    <a:pt x="1678" y="13264"/>
                  </a:cubicBezTo>
                  <a:cubicBezTo>
                    <a:pt x="1656" y="13308"/>
                    <a:pt x="1634" y="13352"/>
                    <a:pt x="1656" y="13419"/>
                  </a:cubicBezTo>
                  <a:cubicBezTo>
                    <a:pt x="1656" y="13419"/>
                    <a:pt x="1656" y="13441"/>
                    <a:pt x="1634" y="13463"/>
                  </a:cubicBezTo>
                  <a:cubicBezTo>
                    <a:pt x="1612" y="13529"/>
                    <a:pt x="1567" y="13617"/>
                    <a:pt x="1567" y="13705"/>
                  </a:cubicBezTo>
                  <a:cubicBezTo>
                    <a:pt x="1567" y="13705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16"/>
                    <a:pt x="1523" y="13838"/>
                    <a:pt x="1545" y="13860"/>
                  </a:cubicBezTo>
                  <a:cubicBezTo>
                    <a:pt x="1567" y="13904"/>
                    <a:pt x="1545" y="13948"/>
                    <a:pt x="1523" y="13992"/>
                  </a:cubicBezTo>
                  <a:cubicBezTo>
                    <a:pt x="1479" y="14036"/>
                    <a:pt x="1457" y="14103"/>
                    <a:pt x="1479" y="14169"/>
                  </a:cubicBezTo>
                  <a:cubicBezTo>
                    <a:pt x="1501" y="14191"/>
                    <a:pt x="1479" y="14213"/>
                    <a:pt x="1435" y="14235"/>
                  </a:cubicBezTo>
                  <a:cubicBezTo>
                    <a:pt x="1391" y="14257"/>
                    <a:pt x="1325" y="14301"/>
                    <a:pt x="1281" y="14323"/>
                  </a:cubicBezTo>
                  <a:cubicBezTo>
                    <a:pt x="1214" y="14368"/>
                    <a:pt x="1148" y="14434"/>
                    <a:pt x="1060" y="14456"/>
                  </a:cubicBezTo>
                  <a:lnTo>
                    <a:pt x="1038" y="14456"/>
                  </a:lnTo>
                  <a:cubicBezTo>
                    <a:pt x="1060" y="14478"/>
                    <a:pt x="1060" y="14500"/>
                    <a:pt x="1082" y="14500"/>
                  </a:cubicBezTo>
                  <a:cubicBezTo>
                    <a:pt x="1148" y="14544"/>
                    <a:pt x="1170" y="14588"/>
                    <a:pt x="1192" y="14654"/>
                  </a:cubicBezTo>
                  <a:cubicBezTo>
                    <a:pt x="1192" y="14721"/>
                    <a:pt x="1214" y="14809"/>
                    <a:pt x="1236" y="14853"/>
                  </a:cubicBezTo>
                  <a:cubicBezTo>
                    <a:pt x="1281" y="14897"/>
                    <a:pt x="1347" y="14919"/>
                    <a:pt x="1413" y="14963"/>
                  </a:cubicBezTo>
                  <a:cubicBezTo>
                    <a:pt x="1457" y="14985"/>
                    <a:pt x="1479" y="15008"/>
                    <a:pt x="1479" y="15052"/>
                  </a:cubicBezTo>
                  <a:cubicBezTo>
                    <a:pt x="1479" y="15074"/>
                    <a:pt x="1479" y="15096"/>
                    <a:pt x="1523" y="15096"/>
                  </a:cubicBezTo>
                  <a:cubicBezTo>
                    <a:pt x="1545" y="15074"/>
                    <a:pt x="1567" y="15052"/>
                    <a:pt x="1590" y="15030"/>
                  </a:cubicBezTo>
                  <a:cubicBezTo>
                    <a:pt x="1638" y="14993"/>
                    <a:pt x="1680" y="14977"/>
                    <a:pt x="1719" y="14977"/>
                  </a:cubicBezTo>
                  <a:cubicBezTo>
                    <a:pt x="1751" y="14977"/>
                    <a:pt x="1780" y="14988"/>
                    <a:pt x="1810" y="15008"/>
                  </a:cubicBezTo>
                  <a:cubicBezTo>
                    <a:pt x="1876" y="15052"/>
                    <a:pt x="1943" y="15096"/>
                    <a:pt x="2009" y="15140"/>
                  </a:cubicBezTo>
                  <a:cubicBezTo>
                    <a:pt x="2051" y="15112"/>
                    <a:pt x="2084" y="15084"/>
                    <a:pt x="2119" y="15084"/>
                  </a:cubicBezTo>
                  <a:cubicBezTo>
                    <a:pt x="2140" y="15084"/>
                    <a:pt x="2161" y="15094"/>
                    <a:pt x="2185" y="15118"/>
                  </a:cubicBezTo>
                  <a:cubicBezTo>
                    <a:pt x="2235" y="15148"/>
                    <a:pt x="2290" y="15160"/>
                    <a:pt x="2344" y="15160"/>
                  </a:cubicBezTo>
                  <a:cubicBezTo>
                    <a:pt x="2411" y="15160"/>
                    <a:pt x="2478" y="15142"/>
                    <a:pt x="2539" y="15118"/>
                  </a:cubicBezTo>
                  <a:cubicBezTo>
                    <a:pt x="2572" y="15096"/>
                    <a:pt x="2599" y="15085"/>
                    <a:pt x="2627" y="15085"/>
                  </a:cubicBezTo>
                  <a:cubicBezTo>
                    <a:pt x="2654" y="15085"/>
                    <a:pt x="2682" y="15096"/>
                    <a:pt x="2715" y="15118"/>
                  </a:cubicBezTo>
                  <a:cubicBezTo>
                    <a:pt x="2730" y="15133"/>
                    <a:pt x="2745" y="15140"/>
                    <a:pt x="2758" y="15140"/>
                  </a:cubicBezTo>
                  <a:cubicBezTo>
                    <a:pt x="2786" y="15140"/>
                    <a:pt x="2811" y="15111"/>
                    <a:pt x="2825" y="15052"/>
                  </a:cubicBezTo>
                  <a:cubicBezTo>
                    <a:pt x="2825" y="14985"/>
                    <a:pt x="2848" y="14919"/>
                    <a:pt x="2892" y="14875"/>
                  </a:cubicBezTo>
                  <a:cubicBezTo>
                    <a:pt x="2914" y="14809"/>
                    <a:pt x="2980" y="14743"/>
                    <a:pt x="2980" y="14676"/>
                  </a:cubicBezTo>
                  <a:cubicBezTo>
                    <a:pt x="2980" y="14654"/>
                    <a:pt x="3002" y="14654"/>
                    <a:pt x="3002" y="14654"/>
                  </a:cubicBezTo>
                  <a:cubicBezTo>
                    <a:pt x="3046" y="14632"/>
                    <a:pt x="3046" y="14588"/>
                    <a:pt x="3046" y="14566"/>
                  </a:cubicBezTo>
                  <a:cubicBezTo>
                    <a:pt x="3046" y="14544"/>
                    <a:pt x="3046" y="14500"/>
                    <a:pt x="3046" y="14500"/>
                  </a:cubicBezTo>
                  <a:cubicBezTo>
                    <a:pt x="3112" y="14434"/>
                    <a:pt x="3156" y="14390"/>
                    <a:pt x="3201" y="14345"/>
                  </a:cubicBezTo>
                  <a:cubicBezTo>
                    <a:pt x="3245" y="14323"/>
                    <a:pt x="3245" y="14301"/>
                    <a:pt x="3223" y="14279"/>
                  </a:cubicBezTo>
                  <a:cubicBezTo>
                    <a:pt x="3216" y="14273"/>
                    <a:pt x="3210" y="14270"/>
                    <a:pt x="3203" y="14270"/>
                  </a:cubicBezTo>
                  <a:cubicBezTo>
                    <a:pt x="3188" y="14270"/>
                    <a:pt x="3172" y="14286"/>
                    <a:pt x="3156" y="14301"/>
                  </a:cubicBezTo>
                  <a:cubicBezTo>
                    <a:pt x="3134" y="14301"/>
                    <a:pt x="3134" y="14301"/>
                    <a:pt x="3134" y="14323"/>
                  </a:cubicBezTo>
                  <a:cubicBezTo>
                    <a:pt x="3123" y="14334"/>
                    <a:pt x="3112" y="14340"/>
                    <a:pt x="3099" y="14340"/>
                  </a:cubicBezTo>
                  <a:cubicBezTo>
                    <a:pt x="3085" y="14340"/>
                    <a:pt x="3068" y="14334"/>
                    <a:pt x="3046" y="14323"/>
                  </a:cubicBezTo>
                  <a:cubicBezTo>
                    <a:pt x="3024" y="14323"/>
                    <a:pt x="3002" y="14301"/>
                    <a:pt x="2980" y="14279"/>
                  </a:cubicBezTo>
                  <a:cubicBezTo>
                    <a:pt x="3002" y="14213"/>
                    <a:pt x="3024" y="14191"/>
                    <a:pt x="3046" y="14147"/>
                  </a:cubicBezTo>
                  <a:cubicBezTo>
                    <a:pt x="3090" y="14081"/>
                    <a:pt x="3179" y="14103"/>
                    <a:pt x="3223" y="14059"/>
                  </a:cubicBezTo>
                  <a:cubicBezTo>
                    <a:pt x="3223" y="14036"/>
                    <a:pt x="3223" y="14014"/>
                    <a:pt x="3223" y="14014"/>
                  </a:cubicBezTo>
                  <a:cubicBezTo>
                    <a:pt x="3201" y="13948"/>
                    <a:pt x="3201" y="13904"/>
                    <a:pt x="3267" y="13860"/>
                  </a:cubicBezTo>
                  <a:cubicBezTo>
                    <a:pt x="3289" y="13816"/>
                    <a:pt x="3311" y="13772"/>
                    <a:pt x="3333" y="13728"/>
                  </a:cubicBezTo>
                  <a:cubicBezTo>
                    <a:pt x="3355" y="13683"/>
                    <a:pt x="3377" y="13617"/>
                    <a:pt x="3399" y="13551"/>
                  </a:cubicBezTo>
                  <a:cubicBezTo>
                    <a:pt x="3421" y="13529"/>
                    <a:pt x="3443" y="13507"/>
                    <a:pt x="3488" y="13507"/>
                  </a:cubicBezTo>
                  <a:cubicBezTo>
                    <a:pt x="3510" y="13507"/>
                    <a:pt x="3532" y="13485"/>
                    <a:pt x="3554" y="13485"/>
                  </a:cubicBezTo>
                  <a:cubicBezTo>
                    <a:pt x="3554" y="13396"/>
                    <a:pt x="3532" y="13308"/>
                    <a:pt x="3532" y="13220"/>
                  </a:cubicBezTo>
                  <a:cubicBezTo>
                    <a:pt x="3554" y="13220"/>
                    <a:pt x="3554" y="13220"/>
                    <a:pt x="3576" y="13198"/>
                  </a:cubicBezTo>
                  <a:cubicBezTo>
                    <a:pt x="3642" y="13198"/>
                    <a:pt x="3730" y="13198"/>
                    <a:pt x="3797" y="13132"/>
                  </a:cubicBezTo>
                  <a:cubicBezTo>
                    <a:pt x="3797" y="13110"/>
                    <a:pt x="3841" y="13110"/>
                    <a:pt x="3863" y="13087"/>
                  </a:cubicBezTo>
                  <a:lnTo>
                    <a:pt x="3951" y="13087"/>
                  </a:lnTo>
                  <a:cubicBezTo>
                    <a:pt x="3951" y="12911"/>
                    <a:pt x="4017" y="12823"/>
                    <a:pt x="4150" y="12779"/>
                  </a:cubicBezTo>
                  <a:cubicBezTo>
                    <a:pt x="4150" y="12823"/>
                    <a:pt x="4172" y="12867"/>
                    <a:pt x="4172" y="12889"/>
                  </a:cubicBezTo>
                  <a:cubicBezTo>
                    <a:pt x="4194" y="12933"/>
                    <a:pt x="4172" y="12955"/>
                    <a:pt x="4128" y="12977"/>
                  </a:cubicBezTo>
                  <a:cubicBezTo>
                    <a:pt x="4128" y="12977"/>
                    <a:pt x="4128" y="12999"/>
                    <a:pt x="4128" y="12999"/>
                  </a:cubicBezTo>
                  <a:cubicBezTo>
                    <a:pt x="4128" y="13043"/>
                    <a:pt x="4150" y="13065"/>
                    <a:pt x="4150" y="13087"/>
                  </a:cubicBezTo>
                  <a:cubicBezTo>
                    <a:pt x="4128" y="13132"/>
                    <a:pt x="4083" y="13176"/>
                    <a:pt x="4061" y="13220"/>
                  </a:cubicBezTo>
                  <a:cubicBezTo>
                    <a:pt x="4017" y="13286"/>
                    <a:pt x="3951" y="13242"/>
                    <a:pt x="3929" y="13308"/>
                  </a:cubicBezTo>
                  <a:cubicBezTo>
                    <a:pt x="3929" y="13308"/>
                    <a:pt x="3929" y="13330"/>
                    <a:pt x="3929" y="13330"/>
                  </a:cubicBezTo>
                  <a:cubicBezTo>
                    <a:pt x="4017" y="13352"/>
                    <a:pt x="4083" y="13441"/>
                    <a:pt x="4150" y="13529"/>
                  </a:cubicBezTo>
                  <a:cubicBezTo>
                    <a:pt x="4172" y="13551"/>
                    <a:pt x="4194" y="13595"/>
                    <a:pt x="4194" y="13617"/>
                  </a:cubicBezTo>
                  <a:cubicBezTo>
                    <a:pt x="4194" y="13705"/>
                    <a:pt x="4238" y="13750"/>
                    <a:pt x="4282" y="13816"/>
                  </a:cubicBezTo>
                  <a:cubicBezTo>
                    <a:pt x="4304" y="13838"/>
                    <a:pt x="4348" y="13860"/>
                    <a:pt x="4348" y="13904"/>
                  </a:cubicBezTo>
                  <a:cubicBezTo>
                    <a:pt x="4326" y="13948"/>
                    <a:pt x="4304" y="13970"/>
                    <a:pt x="4260" y="14014"/>
                  </a:cubicBezTo>
                  <a:cubicBezTo>
                    <a:pt x="4282" y="14036"/>
                    <a:pt x="4304" y="14036"/>
                    <a:pt x="4326" y="14036"/>
                  </a:cubicBezTo>
                  <a:cubicBezTo>
                    <a:pt x="4392" y="14081"/>
                    <a:pt x="4392" y="14125"/>
                    <a:pt x="4348" y="14169"/>
                  </a:cubicBezTo>
                  <a:cubicBezTo>
                    <a:pt x="4326" y="14213"/>
                    <a:pt x="4282" y="14279"/>
                    <a:pt x="4238" y="14323"/>
                  </a:cubicBezTo>
                  <a:cubicBezTo>
                    <a:pt x="4282" y="14368"/>
                    <a:pt x="4304" y="14434"/>
                    <a:pt x="4282" y="14500"/>
                  </a:cubicBezTo>
                  <a:cubicBezTo>
                    <a:pt x="4282" y="14543"/>
                    <a:pt x="4264" y="14567"/>
                    <a:pt x="4233" y="14567"/>
                  </a:cubicBezTo>
                  <a:cubicBezTo>
                    <a:pt x="4216" y="14567"/>
                    <a:pt x="4195" y="14560"/>
                    <a:pt x="4172" y="14544"/>
                  </a:cubicBezTo>
                  <a:cubicBezTo>
                    <a:pt x="4150" y="14544"/>
                    <a:pt x="4150" y="14522"/>
                    <a:pt x="4128" y="14522"/>
                  </a:cubicBezTo>
                  <a:cubicBezTo>
                    <a:pt x="4105" y="14522"/>
                    <a:pt x="4105" y="14522"/>
                    <a:pt x="4105" y="14544"/>
                  </a:cubicBezTo>
                  <a:cubicBezTo>
                    <a:pt x="4083" y="14566"/>
                    <a:pt x="4083" y="14588"/>
                    <a:pt x="4083" y="14632"/>
                  </a:cubicBezTo>
                  <a:cubicBezTo>
                    <a:pt x="4017" y="14588"/>
                    <a:pt x="4017" y="14588"/>
                    <a:pt x="3885" y="14566"/>
                  </a:cubicBezTo>
                  <a:cubicBezTo>
                    <a:pt x="3863" y="14566"/>
                    <a:pt x="3863" y="14566"/>
                    <a:pt x="3841" y="14544"/>
                  </a:cubicBezTo>
                  <a:cubicBezTo>
                    <a:pt x="3797" y="14544"/>
                    <a:pt x="3730" y="14544"/>
                    <a:pt x="3686" y="14566"/>
                  </a:cubicBezTo>
                  <a:cubicBezTo>
                    <a:pt x="3664" y="14566"/>
                    <a:pt x="3620" y="14588"/>
                    <a:pt x="3598" y="14588"/>
                  </a:cubicBezTo>
                  <a:cubicBezTo>
                    <a:pt x="3549" y="14580"/>
                    <a:pt x="3519" y="14575"/>
                    <a:pt x="3495" y="14575"/>
                  </a:cubicBezTo>
                  <a:cubicBezTo>
                    <a:pt x="3454" y="14575"/>
                    <a:pt x="3433" y="14590"/>
                    <a:pt x="3377" y="14632"/>
                  </a:cubicBezTo>
                  <a:cubicBezTo>
                    <a:pt x="3333" y="14632"/>
                    <a:pt x="3289" y="14610"/>
                    <a:pt x="3267" y="14588"/>
                  </a:cubicBezTo>
                  <a:cubicBezTo>
                    <a:pt x="3245" y="14588"/>
                    <a:pt x="3223" y="14588"/>
                    <a:pt x="3223" y="14632"/>
                  </a:cubicBezTo>
                  <a:cubicBezTo>
                    <a:pt x="3289" y="14676"/>
                    <a:pt x="3355" y="14743"/>
                    <a:pt x="3443" y="14809"/>
                  </a:cubicBezTo>
                  <a:cubicBezTo>
                    <a:pt x="3443" y="14831"/>
                    <a:pt x="3443" y="14831"/>
                    <a:pt x="3443" y="14853"/>
                  </a:cubicBezTo>
                  <a:cubicBezTo>
                    <a:pt x="3443" y="14919"/>
                    <a:pt x="3443" y="14963"/>
                    <a:pt x="3510" y="15008"/>
                  </a:cubicBezTo>
                  <a:cubicBezTo>
                    <a:pt x="3532" y="15030"/>
                    <a:pt x="3554" y="15074"/>
                    <a:pt x="3554" y="15118"/>
                  </a:cubicBezTo>
                  <a:cubicBezTo>
                    <a:pt x="3576" y="15228"/>
                    <a:pt x="3620" y="15317"/>
                    <a:pt x="3686" y="15427"/>
                  </a:cubicBezTo>
                  <a:cubicBezTo>
                    <a:pt x="3730" y="15493"/>
                    <a:pt x="3708" y="15493"/>
                    <a:pt x="3642" y="15537"/>
                  </a:cubicBezTo>
                  <a:cubicBezTo>
                    <a:pt x="3598" y="15537"/>
                    <a:pt x="3576" y="15471"/>
                    <a:pt x="3532" y="15471"/>
                  </a:cubicBezTo>
                  <a:cubicBezTo>
                    <a:pt x="3532" y="15493"/>
                    <a:pt x="3532" y="15493"/>
                    <a:pt x="3532" y="15493"/>
                  </a:cubicBezTo>
                  <a:cubicBezTo>
                    <a:pt x="3532" y="15515"/>
                    <a:pt x="3532" y="15537"/>
                    <a:pt x="3532" y="15537"/>
                  </a:cubicBezTo>
                  <a:cubicBezTo>
                    <a:pt x="3532" y="15559"/>
                    <a:pt x="3532" y="15581"/>
                    <a:pt x="3510" y="15603"/>
                  </a:cubicBezTo>
                  <a:cubicBezTo>
                    <a:pt x="3462" y="15667"/>
                    <a:pt x="3403" y="15719"/>
                    <a:pt x="3325" y="15719"/>
                  </a:cubicBezTo>
                  <a:cubicBezTo>
                    <a:pt x="3294" y="15719"/>
                    <a:pt x="3260" y="15710"/>
                    <a:pt x="3223" y="15692"/>
                  </a:cubicBezTo>
                  <a:cubicBezTo>
                    <a:pt x="3156" y="15670"/>
                    <a:pt x="3090" y="15670"/>
                    <a:pt x="3046" y="15670"/>
                  </a:cubicBezTo>
                  <a:cubicBezTo>
                    <a:pt x="2980" y="15670"/>
                    <a:pt x="2936" y="15714"/>
                    <a:pt x="2958" y="15780"/>
                  </a:cubicBezTo>
                  <a:cubicBezTo>
                    <a:pt x="2958" y="15824"/>
                    <a:pt x="2980" y="15846"/>
                    <a:pt x="2980" y="15890"/>
                  </a:cubicBezTo>
                  <a:cubicBezTo>
                    <a:pt x="3002" y="15934"/>
                    <a:pt x="2980" y="15979"/>
                    <a:pt x="2936" y="16001"/>
                  </a:cubicBezTo>
                  <a:cubicBezTo>
                    <a:pt x="2929" y="16007"/>
                    <a:pt x="2921" y="16010"/>
                    <a:pt x="2912" y="16010"/>
                  </a:cubicBezTo>
                  <a:cubicBezTo>
                    <a:pt x="2890" y="16010"/>
                    <a:pt x="2863" y="15994"/>
                    <a:pt x="2848" y="15979"/>
                  </a:cubicBezTo>
                  <a:cubicBezTo>
                    <a:pt x="2825" y="15979"/>
                    <a:pt x="2803" y="15957"/>
                    <a:pt x="2781" y="15934"/>
                  </a:cubicBezTo>
                  <a:lnTo>
                    <a:pt x="2759" y="15934"/>
                  </a:lnTo>
                  <a:cubicBezTo>
                    <a:pt x="2737" y="15957"/>
                    <a:pt x="2737" y="15957"/>
                    <a:pt x="2737" y="15979"/>
                  </a:cubicBezTo>
                  <a:cubicBezTo>
                    <a:pt x="2737" y="16001"/>
                    <a:pt x="2737" y="16023"/>
                    <a:pt x="2737" y="16045"/>
                  </a:cubicBezTo>
                  <a:cubicBezTo>
                    <a:pt x="2759" y="16089"/>
                    <a:pt x="2781" y="16155"/>
                    <a:pt x="2781" y="16199"/>
                  </a:cubicBezTo>
                  <a:cubicBezTo>
                    <a:pt x="2759" y="16398"/>
                    <a:pt x="2781" y="16420"/>
                    <a:pt x="2561" y="16486"/>
                  </a:cubicBezTo>
                  <a:cubicBezTo>
                    <a:pt x="2561" y="16486"/>
                    <a:pt x="2561" y="16508"/>
                    <a:pt x="2539" y="16508"/>
                  </a:cubicBezTo>
                  <a:cubicBezTo>
                    <a:pt x="2539" y="16530"/>
                    <a:pt x="2539" y="16552"/>
                    <a:pt x="2539" y="16574"/>
                  </a:cubicBezTo>
                  <a:lnTo>
                    <a:pt x="2450" y="16574"/>
                  </a:lnTo>
                  <a:cubicBezTo>
                    <a:pt x="2450" y="16597"/>
                    <a:pt x="2450" y="16619"/>
                    <a:pt x="2428" y="16619"/>
                  </a:cubicBezTo>
                  <a:cubicBezTo>
                    <a:pt x="2428" y="16641"/>
                    <a:pt x="2428" y="16663"/>
                    <a:pt x="2406" y="16663"/>
                  </a:cubicBezTo>
                  <a:cubicBezTo>
                    <a:pt x="2362" y="16663"/>
                    <a:pt x="2340" y="16641"/>
                    <a:pt x="2318" y="16641"/>
                  </a:cubicBezTo>
                  <a:cubicBezTo>
                    <a:pt x="2274" y="16641"/>
                    <a:pt x="2252" y="16663"/>
                    <a:pt x="2230" y="16663"/>
                  </a:cubicBezTo>
                  <a:cubicBezTo>
                    <a:pt x="2185" y="16729"/>
                    <a:pt x="2097" y="16751"/>
                    <a:pt x="2031" y="16773"/>
                  </a:cubicBezTo>
                  <a:cubicBezTo>
                    <a:pt x="1943" y="16817"/>
                    <a:pt x="1899" y="16883"/>
                    <a:pt x="1899" y="16972"/>
                  </a:cubicBezTo>
                  <a:cubicBezTo>
                    <a:pt x="1921" y="17038"/>
                    <a:pt x="1899" y="17104"/>
                    <a:pt x="1832" y="17148"/>
                  </a:cubicBezTo>
                  <a:cubicBezTo>
                    <a:pt x="1766" y="17170"/>
                    <a:pt x="1744" y="17237"/>
                    <a:pt x="1766" y="17303"/>
                  </a:cubicBezTo>
                  <a:cubicBezTo>
                    <a:pt x="1766" y="17347"/>
                    <a:pt x="1766" y="17413"/>
                    <a:pt x="1766" y="17479"/>
                  </a:cubicBezTo>
                  <a:cubicBezTo>
                    <a:pt x="1766" y="17501"/>
                    <a:pt x="1744" y="17523"/>
                    <a:pt x="1722" y="17546"/>
                  </a:cubicBezTo>
                  <a:cubicBezTo>
                    <a:pt x="1678" y="17546"/>
                    <a:pt x="1656" y="17523"/>
                    <a:pt x="1612" y="17523"/>
                  </a:cubicBezTo>
                  <a:cubicBezTo>
                    <a:pt x="1590" y="17523"/>
                    <a:pt x="1567" y="17523"/>
                    <a:pt x="1567" y="17568"/>
                  </a:cubicBezTo>
                  <a:cubicBezTo>
                    <a:pt x="1678" y="17634"/>
                    <a:pt x="1678" y="17634"/>
                    <a:pt x="1722" y="17766"/>
                  </a:cubicBezTo>
                  <a:cubicBezTo>
                    <a:pt x="1722" y="17788"/>
                    <a:pt x="1722" y="17788"/>
                    <a:pt x="1722" y="17810"/>
                  </a:cubicBezTo>
                  <a:cubicBezTo>
                    <a:pt x="1722" y="17877"/>
                    <a:pt x="1766" y="17921"/>
                    <a:pt x="1832" y="17921"/>
                  </a:cubicBezTo>
                  <a:cubicBezTo>
                    <a:pt x="1832" y="17921"/>
                    <a:pt x="1854" y="17943"/>
                    <a:pt x="1854" y="17943"/>
                  </a:cubicBezTo>
                  <a:cubicBezTo>
                    <a:pt x="1965" y="17987"/>
                    <a:pt x="2031" y="18053"/>
                    <a:pt x="2031" y="18186"/>
                  </a:cubicBezTo>
                  <a:cubicBezTo>
                    <a:pt x="2031" y="18208"/>
                    <a:pt x="2053" y="18252"/>
                    <a:pt x="2075" y="18274"/>
                  </a:cubicBezTo>
                  <a:cubicBezTo>
                    <a:pt x="2141" y="18340"/>
                    <a:pt x="2185" y="18428"/>
                    <a:pt x="2252" y="18495"/>
                  </a:cubicBezTo>
                  <a:cubicBezTo>
                    <a:pt x="2185" y="18627"/>
                    <a:pt x="2075" y="18737"/>
                    <a:pt x="1987" y="18803"/>
                  </a:cubicBezTo>
                  <a:cubicBezTo>
                    <a:pt x="1943" y="18826"/>
                    <a:pt x="1876" y="18848"/>
                    <a:pt x="1832" y="18848"/>
                  </a:cubicBezTo>
                  <a:cubicBezTo>
                    <a:pt x="1744" y="18870"/>
                    <a:pt x="1678" y="18870"/>
                    <a:pt x="1612" y="18870"/>
                  </a:cubicBezTo>
                  <a:cubicBezTo>
                    <a:pt x="1567" y="19002"/>
                    <a:pt x="1479" y="19090"/>
                    <a:pt x="1369" y="19157"/>
                  </a:cubicBezTo>
                  <a:cubicBezTo>
                    <a:pt x="1325" y="19135"/>
                    <a:pt x="1259" y="19112"/>
                    <a:pt x="1192" y="19112"/>
                  </a:cubicBezTo>
                  <a:cubicBezTo>
                    <a:pt x="1259" y="19201"/>
                    <a:pt x="1259" y="19201"/>
                    <a:pt x="1325" y="19245"/>
                  </a:cubicBezTo>
                  <a:cubicBezTo>
                    <a:pt x="1347" y="19267"/>
                    <a:pt x="1369" y="19289"/>
                    <a:pt x="1369" y="19311"/>
                  </a:cubicBezTo>
                  <a:cubicBezTo>
                    <a:pt x="1391" y="19399"/>
                    <a:pt x="1413" y="19488"/>
                    <a:pt x="1325" y="19576"/>
                  </a:cubicBezTo>
                  <a:lnTo>
                    <a:pt x="1281" y="19576"/>
                  </a:lnTo>
                  <a:cubicBezTo>
                    <a:pt x="1265" y="19572"/>
                    <a:pt x="1251" y="19570"/>
                    <a:pt x="1238" y="19570"/>
                  </a:cubicBezTo>
                  <a:cubicBezTo>
                    <a:pt x="1177" y="19570"/>
                    <a:pt x="1140" y="19610"/>
                    <a:pt x="1104" y="19664"/>
                  </a:cubicBezTo>
                  <a:cubicBezTo>
                    <a:pt x="1082" y="19708"/>
                    <a:pt x="1038" y="19752"/>
                    <a:pt x="994" y="19797"/>
                  </a:cubicBezTo>
                  <a:lnTo>
                    <a:pt x="972" y="19797"/>
                  </a:lnTo>
                  <a:cubicBezTo>
                    <a:pt x="950" y="19797"/>
                    <a:pt x="927" y="19797"/>
                    <a:pt x="905" y="19775"/>
                  </a:cubicBezTo>
                  <a:cubicBezTo>
                    <a:pt x="905" y="19797"/>
                    <a:pt x="883" y="19797"/>
                    <a:pt x="883" y="19797"/>
                  </a:cubicBezTo>
                  <a:cubicBezTo>
                    <a:pt x="883" y="19797"/>
                    <a:pt x="883" y="19819"/>
                    <a:pt x="861" y="19819"/>
                  </a:cubicBezTo>
                  <a:cubicBezTo>
                    <a:pt x="832" y="19878"/>
                    <a:pt x="802" y="19907"/>
                    <a:pt x="760" y="19907"/>
                  </a:cubicBezTo>
                  <a:cubicBezTo>
                    <a:pt x="739" y="19907"/>
                    <a:pt x="714" y="19900"/>
                    <a:pt x="685" y="19885"/>
                  </a:cubicBezTo>
                  <a:cubicBezTo>
                    <a:pt x="663" y="19863"/>
                    <a:pt x="641" y="19863"/>
                    <a:pt x="619" y="19841"/>
                  </a:cubicBezTo>
                  <a:cubicBezTo>
                    <a:pt x="530" y="19951"/>
                    <a:pt x="442" y="20017"/>
                    <a:pt x="310" y="20039"/>
                  </a:cubicBezTo>
                  <a:cubicBezTo>
                    <a:pt x="310" y="20039"/>
                    <a:pt x="287" y="20061"/>
                    <a:pt x="287" y="20061"/>
                  </a:cubicBezTo>
                  <a:cubicBezTo>
                    <a:pt x="310" y="20084"/>
                    <a:pt x="332" y="20084"/>
                    <a:pt x="354" y="20084"/>
                  </a:cubicBezTo>
                  <a:cubicBezTo>
                    <a:pt x="368" y="20081"/>
                    <a:pt x="382" y="20079"/>
                    <a:pt x="394" y="20079"/>
                  </a:cubicBezTo>
                  <a:cubicBezTo>
                    <a:pt x="476" y="20079"/>
                    <a:pt x="514" y="20139"/>
                    <a:pt x="552" y="20216"/>
                  </a:cubicBezTo>
                  <a:cubicBezTo>
                    <a:pt x="530" y="20216"/>
                    <a:pt x="486" y="20238"/>
                    <a:pt x="464" y="20238"/>
                  </a:cubicBezTo>
                  <a:cubicBezTo>
                    <a:pt x="464" y="20282"/>
                    <a:pt x="464" y="20304"/>
                    <a:pt x="464" y="20326"/>
                  </a:cubicBezTo>
                  <a:cubicBezTo>
                    <a:pt x="287" y="20348"/>
                    <a:pt x="243" y="20370"/>
                    <a:pt x="199" y="20503"/>
                  </a:cubicBezTo>
                  <a:cubicBezTo>
                    <a:pt x="221" y="20547"/>
                    <a:pt x="287" y="20569"/>
                    <a:pt x="310" y="20635"/>
                  </a:cubicBezTo>
                  <a:cubicBezTo>
                    <a:pt x="287" y="20657"/>
                    <a:pt x="265" y="20679"/>
                    <a:pt x="221" y="20701"/>
                  </a:cubicBezTo>
                  <a:cubicBezTo>
                    <a:pt x="243" y="20701"/>
                    <a:pt x="243" y="20724"/>
                    <a:pt x="265" y="20724"/>
                  </a:cubicBezTo>
                  <a:cubicBezTo>
                    <a:pt x="287" y="20746"/>
                    <a:pt x="310" y="20768"/>
                    <a:pt x="332" y="20768"/>
                  </a:cubicBezTo>
                  <a:cubicBezTo>
                    <a:pt x="420" y="20834"/>
                    <a:pt x="420" y="20856"/>
                    <a:pt x="376" y="20944"/>
                  </a:cubicBezTo>
                  <a:cubicBezTo>
                    <a:pt x="354" y="20988"/>
                    <a:pt x="332" y="21033"/>
                    <a:pt x="354" y="21077"/>
                  </a:cubicBezTo>
                  <a:cubicBezTo>
                    <a:pt x="398" y="21121"/>
                    <a:pt x="376" y="21165"/>
                    <a:pt x="354" y="21209"/>
                  </a:cubicBezTo>
                  <a:cubicBezTo>
                    <a:pt x="354" y="21253"/>
                    <a:pt x="376" y="21297"/>
                    <a:pt x="420" y="21341"/>
                  </a:cubicBezTo>
                  <a:cubicBezTo>
                    <a:pt x="442" y="21341"/>
                    <a:pt x="486" y="21364"/>
                    <a:pt x="508" y="21364"/>
                  </a:cubicBezTo>
                  <a:cubicBezTo>
                    <a:pt x="530" y="21386"/>
                    <a:pt x="574" y="21386"/>
                    <a:pt x="596" y="21408"/>
                  </a:cubicBezTo>
                  <a:cubicBezTo>
                    <a:pt x="619" y="21430"/>
                    <a:pt x="641" y="21452"/>
                    <a:pt x="619" y="21474"/>
                  </a:cubicBezTo>
                  <a:cubicBezTo>
                    <a:pt x="619" y="21518"/>
                    <a:pt x="641" y="21562"/>
                    <a:pt x="663" y="21606"/>
                  </a:cubicBezTo>
                  <a:cubicBezTo>
                    <a:pt x="685" y="21650"/>
                    <a:pt x="663" y="21695"/>
                    <a:pt x="619" y="21717"/>
                  </a:cubicBezTo>
                  <a:cubicBezTo>
                    <a:pt x="574" y="21717"/>
                    <a:pt x="552" y="21739"/>
                    <a:pt x="508" y="21761"/>
                  </a:cubicBezTo>
                  <a:cubicBezTo>
                    <a:pt x="530" y="21783"/>
                    <a:pt x="552" y="21827"/>
                    <a:pt x="530" y="21849"/>
                  </a:cubicBezTo>
                  <a:cubicBezTo>
                    <a:pt x="508" y="21915"/>
                    <a:pt x="508" y="21982"/>
                    <a:pt x="552" y="22048"/>
                  </a:cubicBezTo>
                  <a:cubicBezTo>
                    <a:pt x="552" y="22048"/>
                    <a:pt x="552" y="22092"/>
                    <a:pt x="530" y="22092"/>
                  </a:cubicBezTo>
                  <a:cubicBezTo>
                    <a:pt x="521" y="22111"/>
                    <a:pt x="512" y="22117"/>
                    <a:pt x="502" y="22117"/>
                  </a:cubicBezTo>
                  <a:cubicBezTo>
                    <a:pt x="490" y="22117"/>
                    <a:pt x="477" y="22105"/>
                    <a:pt x="464" y="22092"/>
                  </a:cubicBezTo>
                  <a:cubicBezTo>
                    <a:pt x="442" y="22070"/>
                    <a:pt x="420" y="22048"/>
                    <a:pt x="398" y="22004"/>
                  </a:cubicBezTo>
                  <a:cubicBezTo>
                    <a:pt x="383" y="22004"/>
                    <a:pt x="378" y="21994"/>
                    <a:pt x="370" y="21994"/>
                  </a:cubicBezTo>
                  <a:cubicBezTo>
                    <a:pt x="366" y="21994"/>
                    <a:pt x="361" y="21996"/>
                    <a:pt x="354" y="22004"/>
                  </a:cubicBezTo>
                  <a:cubicBezTo>
                    <a:pt x="354" y="22004"/>
                    <a:pt x="354" y="22026"/>
                    <a:pt x="354" y="22026"/>
                  </a:cubicBezTo>
                  <a:cubicBezTo>
                    <a:pt x="376" y="22114"/>
                    <a:pt x="354" y="22158"/>
                    <a:pt x="265" y="22202"/>
                  </a:cubicBezTo>
                  <a:cubicBezTo>
                    <a:pt x="243" y="22202"/>
                    <a:pt x="199" y="22224"/>
                    <a:pt x="155" y="22224"/>
                  </a:cubicBezTo>
                  <a:cubicBezTo>
                    <a:pt x="133" y="22246"/>
                    <a:pt x="111" y="22246"/>
                    <a:pt x="89" y="22268"/>
                  </a:cubicBezTo>
                  <a:cubicBezTo>
                    <a:pt x="1" y="22290"/>
                    <a:pt x="1" y="22379"/>
                    <a:pt x="67" y="22423"/>
                  </a:cubicBezTo>
                  <a:cubicBezTo>
                    <a:pt x="89" y="22445"/>
                    <a:pt x="133" y="22467"/>
                    <a:pt x="177" y="22489"/>
                  </a:cubicBezTo>
                  <a:cubicBezTo>
                    <a:pt x="221" y="22533"/>
                    <a:pt x="287" y="22577"/>
                    <a:pt x="287" y="22644"/>
                  </a:cubicBezTo>
                  <a:cubicBezTo>
                    <a:pt x="287" y="22732"/>
                    <a:pt x="332" y="22776"/>
                    <a:pt x="398" y="22820"/>
                  </a:cubicBezTo>
                  <a:cubicBezTo>
                    <a:pt x="442" y="22864"/>
                    <a:pt x="508" y="22908"/>
                    <a:pt x="552" y="22930"/>
                  </a:cubicBezTo>
                  <a:cubicBezTo>
                    <a:pt x="641" y="22975"/>
                    <a:pt x="707" y="23019"/>
                    <a:pt x="773" y="23085"/>
                  </a:cubicBezTo>
                  <a:cubicBezTo>
                    <a:pt x="794" y="23080"/>
                    <a:pt x="815" y="23077"/>
                    <a:pt x="835" y="23077"/>
                  </a:cubicBezTo>
                  <a:cubicBezTo>
                    <a:pt x="902" y="23077"/>
                    <a:pt x="965" y="23106"/>
                    <a:pt x="1016" y="23173"/>
                  </a:cubicBezTo>
                  <a:cubicBezTo>
                    <a:pt x="1038" y="23195"/>
                    <a:pt x="1082" y="23217"/>
                    <a:pt x="1104" y="23217"/>
                  </a:cubicBezTo>
                  <a:cubicBezTo>
                    <a:pt x="1192" y="23239"/>
                    <a:pt x="1259" y="23284"/>
                    <a:pt x="1325" y="23350"/>
                  </a:cubicBezTo>
                  <a:cubicBezTo>
                    <a:pt x="1347" y="23372"/>
                    <a:pt x="1369" y="23394"/>
                    <a:pt x="1391" y="23394"/>
                  </a:cubicBezTo>
                  <a:cubicBezTo>
                    <a:pt x="1523" y="23394"/>
                    <a:pt x="1612" y="23482"/>
                    <a:pt x="1700" y="23571"/>
                  </a:cubicBezTo>
                  <a:cubicBezTo>
                    <a:pt x="1766" y="23615"/>
                    <a:pt x="1854" y="23659"/>
                    <a:pt x="1921" y="23703"/>
                  </a:cubicBezTo>
                  <a:cubicBezTo>
                    <a:pt x="1950" y="23710"/>
                    <a:pt x="1972" y="23715"/>
                    <a:pt x="1991" y="23715"/>
                  </a:cubicBezTo>
                  <a:cubicBezTo>
                    <a:pt x="2028" y="23715"/>
                    <a:pt x="2053" y="23696"/>
                    <a:pt x="2097" y="23637"/>
                  </a:cubicBezTo>
                  <a:cubicBezTo>
                    <a:pt x="2141" y="23593"/>
                    <a:pt x="2185" y="23548"/>
                    <a:pt x="2252" y="23548"/>
                  </a:cubicBezTo>
                  <a:cubicBezTo>
                    <a:pt x="2296" y="23526"/>
                    <a:pt x="2318" y="23526"/>
                    <a:pt x="2340" y="23526"/>
                  </a:cubicBezTo>
                  <a:cubicBezTo>
                    <a:pt x="2362" y="23438"/>
                    <a:pt x="2362" y="23350"/>
                    <a:pt x="2362" y="23284"/>
                  </a:cubicBezTo>
                  <a:cubicBezTo>
                    <a:pt x="2384" y="23195"/>
                    <a:pt x="2406" y="23129"/>
                    <a:pt x="2494" y="23107"/>
                  </a:cubicBezTo>
                  <a:cubicBezTo>
                    <a:pt x="2494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494" y="22997"/>
                  </a:cubicBezTo>
                  <a:cubicBezTo>
                    <a:pt x="2539" y="22930"/>
                    <a:pt x="2516" y="22864"/>
                    <a:pt x="2494" y="22798"/>
                  </a:cubicBezTo>
                  <a:cubicBezTo>
                    <a:pt x="2539" y="22732"/>
                    <a:pt x="2605" y="22688"/>
                    <a:pt x="2671" y="22688"/>
                  </a:cubicBezTo>
                  <a:cubicBezTo>
                    <a:pt x="2693" y="22688"/>
                    <a:pt x="2693" y="22666"/>
                    <a:pt x="2715" y="22644"/>
                  </a:cubicBezTo>
                  <a:cubicBezTo>
                    <a:pt x="2693" y="22622"/>
                    <a:pt x="2671" y="22599"/>
                    <a:pt x="2671" y="22577"/>
                  </a:cubicBezTo>
                  <a:cubicBezTo>
                    <a:pt x="2649" y="22533"/>
                    <a:pt x="2649" y="22511"/>
                    <a:pt x="2649" y="22467"/>
                  </a:cubicBezTo>
                  <a:cubicBezTo>
                    <a:pt x="2649" y="22423"/>
                    <a:pt x="2671" y="22401"/>
                    <a:pt x="2715" y="22379"/>
                  </a:cubicBezTo>
                  <a:cubicBezTo>
                    <a:pt x="2759" y="22313"/>
                    <a:pt x="2759" y="22313"/>
                    <a:pt x="2737" y="22246"/>
                  </a:cubicBezTo>
                  <a:cubicBezTo>
                    <a:pt x="2737" y="22224"/>
                    <a:pt x="2715" y="22224"/>
                    <a:pt x="2715" y="22202"/>
                  </a:cubicBezTo>
                  <a:cubicBezTo>
                    <a:pt x="2715" y="22180"/>
                    <a:pt x="2715" y="22136"/>
                    <a:pt x="2759" y="22114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781" y="22070"/>
                    <a:pt x="2781" y="22048"/>
                    <a:pt x="2781" y="22004"/>
                  </a:cubicBezTo>
                  <a:cubicBezTo>
                    <a:pt x="2781" y="21982"/>
                    <a:pt x="2781" y="21959"/>
                    <a:pt x="2781" y="21937"/>
                  </a:cubicBezTo>
                  <a:cubicBezTo>
                    <a:pt x="2803" y="21849"/>
                    <a:pt x="2825" y="21783"/>
                    <a:pt x="2914" y="21761"/>
                  </a:cubicBezTo>
                  <a:cubicBezTo>
                    <a:pt x="3002" y="21717"/>
                    <a:pt x="3046" y="21650"/>
                    <a:pt x="3046" y="21562"/>
                  </a:cubicBezTo>
                  <a:cubicBezTo>
                    <a:pt x="3046" y="21540"/>
                    <a:pt x="3046" y="21496"/>
                    <a:pt x="3046" y="21474"/>
                  </a:cubicBezTo>
                  <a:cubicBezTo>
                    <a:pt x="3046" y="21430"/>
                    <a:pt x="3046" y="21408"/>
                    <a:pt x="3046" y="21386"/>
                  </a:cubicBezTo>
                  <a:cubicBezTo>
                    <a:pt x="3090" y="21319"/>
                    <a:pt x="3112" y="21231"/>
                    <a:pt x="3134" y="21165"/>
                  </a:cubicBezTo>
                  <a:cubicBezTo>
                    <a:pt x="3134" y="21121"/>
                    <a:pt x="3179" y="21099"/>
                    <a:pt x="3223" y="21099"/>
                  </a:cubicBezTo>
                  <a:cubicBezTo>
                    <a:pt x="3267" y="21099"/>
                    <a:pt x="3311" y="21121"/>
                    <a:pt x="3377" y="21121"/>
                  </a:cubicBezTo>
                  <a:lnTo>
                    <a:pt x="3443" y="21121"/>
                  </a:lnTo>
                  <a:cubicBezTo>
                    <a:pt x="3399" y="21055"/>
                    <a:pt x="3377" y="21010"/>
                    <a:pt x="3333" y="20966"/>
                  </a:cubicBezTo>
                  <a:cubicBezTo>
                    <a:pt x="3355" y="20944"/>
                    <a:pt x="3355" y="20944"/>
                    <a:pt x="3355" y="20944"/>
                  </a:cubicBezTo>
                  <a:cubicBezTo>
                    <a:pt x="3377" y="20922"/>
                    <a:pt x="3377" y="20900"/>
                    <a:pt x="3399" y="20900"/>
                  </a:cubicBezTo>
                  <a:cubicBezTo>
                    <a:pt x="3488" y="20834"/>
                    <a:pt x="3510" y="20790"/>
                    <a:pt x="3465" y="20679"/>
                  </a:cubicBezTo>
                  <a:cubicBezTo>
                    <a:pt x="3465" y="20657"/>
                    <a:pt x="3465" y="20657"/>
                    <a:pt x="3488" y="20635"/>
                  </a:cubicBezTo>
                  <a:cubicBezTo>
                    <a:pt x="3510" y="20613"/>
                    <a:pt x="3532" y="20569"/>
                    <a:pt x="3576" y="20547"/>
                  </a:cubicBezTo>
                  <a:cubicBezTo>
                    <a:pt x="3620" y="20525"/>
                    <a:pt x="3686" y="20525"/>
                    <a:pt x="3730" y="20525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2"/>
                    <a:pt x="3708" y="20348"/>
                  </a:cubicBezTo>
                  <a:cubicBezTo>
                    <a:pt x="3730" y="20282"/>
                    <a:pt x="3752" y="20238"/>
                    <a:pt x="3797" y="20194"/>
                  </a:cubicBezTo>
                  <a:cubicBezTo>
                    <a:pt x="3841" y="20150"/>
                    <a:pt x="3885" y="20084"/>
                    <a:pt x="3907" y="19995"/>
                  </a:cubicBezTo>
                  <a:cubicBezTo>
                    <a:pt x="3929" y="19951"/>
                    <a:pt x="3951" y="19885"/>
                    <a:pt x="3951" y="19841"/>
                  </a:cubicBezTo>
                  <a:cubicBezTo>
                    <a:pt x="3973" y="19730"/>
                    <a:pt x="4017" y="19620"/>
                    <a:pt x="4128" y="19554"/>
                  </a:cubicBezTo>
                  <a:cubicBezTo>
                    <a:pt x="4105" y="19333"/>
                    <a:pt x="4105" y="19333"/>
                    <a:pt x="4238" y="19223"/>
                  </a:cubicBezTo>
                  <a:cubicBezTo>
                    <a:pt x="4194" y="19002"/>
                    <a:pt x="4194" y="18914"/>
                    <a:pt x="4260" y="18715"/>
                  </a:cubicBezTo>
                  <a:cubicBezTo>
                    <a:pt x="4282" y="18671"/>
                    <a:pt x="4304" y="18649"/>
                    <a:pt x="4348" y="18649"/>
                  </a:cubicBezTo>
                  <a:cubicBezTo>
                    <a:pt x="4414" y="18627"/>
                    <a:pt x="4459" y="18583"/>
                    <a:pt x="4459" y="18517"/>
                  </a:cubicBezTo>
                  <a:cubicBezTo>
                    <a:pt x="4481" y="18450"/>
                    <a:pt x="4481" y="18384"/>
                    <a:pt x="4503" y="18340"/>
                  </a:cubicBezTo>
                  <a:cubicBezTo>
                    <a:pt x="4503" y="18230"/>
                    <a:pt x="4525" y="18163"/>
                    <a:pt x="4591" y="18097"/>
                  </a:cubicBezTo>
                  <a:cubicBezTo>
                    <a:pt x="4613" y="18075"/>
                    <a:pt x="4613" y="18075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9" y="17965"/>
                    <a:pt x="4569" y="17921"/>
                    <a:pt x="4591" y="17899"/>
                  </a:cubicBezTo>
                  <a:cubicBezTo>
                    <a:pt x="4604" y="17873"/>
                    <a:pt x="4624" y="17862"/>
                    <a:pt x="4648" y="17862"/>
                  </a:cubicBezTo>
                  <a:cubicBezTo>
                    <a:pt x="4665" y="17862"/>
                    <a:pt x="4683" y="17867"/>
                    <a:pt x="4701" y="17877"/>
                  </a:cubicBezTo>
                  <a:cubicBezTo>
                    <a:pt x="4723" y="17877"/>
                    <a:pt x="4745" y="17899"/>
                    <a:pt x="4812" y="17921"/>
                  </a:cubicBezTo>
                  <a:cubicBezTo>
                    <a:pt x="4812" y="17877"/>
                    <a:pt x="4812" y="17832"/>
                    <a:pt x="4812" y="17810"/>
                  </a:cubicBezTo>
                  <a:cubicBezTo>
                    <a:pt x="4900" y="17700"/>
                    <a:pt x="4900" y="17700"/>
                    <a:pt x="4922" y="17568"/>
                  </a:cubicBezTo>
                  <a:cubicBezTo>
                    <a:pt x="4922" y="17501"/>
                    <a:pt x="4944" y="17435"/>
                    <a:pt x="5010" y="17391"/>
                  </a:cubicBezTo>
                  <a:cubicBezTo>
                    <a:pt x="5032" y="17413"/>
                    <a:pt x="5054" y="17435"/>
                    <a:pt x="5077" y="17435"/>
                  </a:cubicBezTo>
                  <a:cubicBezTo>
                    <a:pt x="5143" y="17413"/>
                    <a:pt x="5209" y="17413"/>
                    <a:pt x="5253" y="17369"/>
                  </a:cubicBezTo>
                  <a:cubicBezTo>
                    <a:pt x="5231" y="17347"/>
                    <a:pt x="5209" y="17325"/>
                    <a:pt x="5209" y="17325"/>
                  </a:cubicBezTo>
                  <a:cubicBezTo>
                    <a:pt x="5165" y="17281"/>
                    <a:pt x="5165" y="17237"/>
                    <a:pt x="5209" y="17214"/>
                  </a:cubicBezTo>
                  <a:cubicBezTo>
                    <a:pt x="5231" y="17192"/>
                    <a:pt x="5275" y="17192"/>
                    <a:pt x="5297" y="17192"/>
                  </a:cubicBezTo>
                  <a:cubicBezTo>
                    <a:pt x="5386" y="17170"/>
                    <a:pt x="5452" y="17104"/>
                    <a:pt x="5474" y="17016"/>
                  </a:cubicBezTo>
                  <a:cubicBezTo>
                    <a:pt x="5474" y="16994"/>
                    <a:pt x="5474" y="16950"/>
                    <a:pt x="5496" y="16928"/>
                  </a:cubicBezTo>
                  <a:cubicBezTo>
                    <a:pt x="5496" y="16883"/>
                    <a:pt x="5518" y="16883"/>
                    <a:pt x="5562" y="16883"/>
                  </a:cubicBezTo>
                  <a:lnTo>
                    <a:pt x="5606" y="16883"/>
                  </a:lnTo>
                  <a:cubicBezTo>
                    <a:pt x="5628" y="16861"/>
                    <a:pt x="5650" y="16817"/>
                    <a:pt x="5650" y="16795"/>
                  </a:cubicBezTo>
                  <a:cubicBezTo>
                    <a:pt x="5677" y="16809"/>
                    <a:pt x="5696" y="16830"/>
                    <a:pt x="5716" y="16830"/>
                  </a:cubicBezTo>
                  <a:cubicBezTo>
                    <a:pt x="5729" y="16830"/>
                    <a:pt x="5743" y="16821"/>
                    <a:pt x="5761" y="16795"/>
                  </a:cubicBezTo>
                  <a:cubicBezTo>
                    <a:pt x="5761" y="16795"/>
                    <a:pt x="5739" y="16773"/>
                    <a:pt x="5739" y="16751"/>
                  </a:cubicBezTo>
                  <a:cubicBezTo>
                    <a:pt x="5694" y="16685"/>
                    <a:pt x="5717" y="16641"/>
                    <a:pt x="5805" y="16619"/>
                  </a:cubicBezTo>
                  <a:cubicBezTo>
                    <a:pt x="5827" y="16597"/>
                    <a:pt x="5849" y="16597"/>
                    <a:pt x="5893" y="16597"/>
                  </a:cubicBezTo>
                  <a:cubicBezTo>
                    <a:pt x="5893" y="16530"/>
                    <a:pt x="5871" y="16486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288"/>
                    <a:pt x="5959" y="16199"/>
                    <a:pt x="6003" y="16155"/>
                  </a:cubicBezTo>
                  <a:cubicBezTo>
                    <a:pt x="6048" y="16089"/>
                    <a:pt x="6114" y="16045"/>
                    <a:pt x="6180" y="15979"/>
                  </a:cubicBezTo>
                  <a:cubicBezTo>
                    <a:pt x="6180" y="15979"/>
                    <a:pt x="6180" y="15957"/>
                    <a:pt x="6180" y="15934"/>
                  </a:cubicBezTo>
                  <a:cubicBezTo>
                    <a:pt x="6158" y="15912"/>
                    <a:pt x="6136" y="15890"/>
                    <a:pt x="6114" y="15868"/>
                  </a:cubicBezTo>
                  <a:cubicBezTo>
                    <a:pt x="6136" y="15824"/>
                    <a:pt x="6136" y="15802"/>
                    <a:pt x="6158" y="15780"/>
                  </a:cubicBezTo>
                  <a:cubicBezTo>
                    <a:pt x="6136" y="15758"/>
                    <a:pt x="6114" y="15736"/>
                    <a:pt x="6092" y="15736"/>
                  </a:cubicBezTo>
                  <a:cubicBezTo>
                    <a:pt x="6114" y="15670"/>
                    <a:pt x="6158" y="15648"/>
                    <a:pt x="6202" y="15648"/>
                  </a:cubicBezTo>
                  <a:cubicBezTo>
                    <a:pt x="6224" y="15670"/>
                    <a:pt x="6268" y="15670"/>
                    <a:pt x="6290" y="15670"/>
                  </a:cubicBezTo>
                  <a:cubicBezTo>
                    <a:pt x="6298" y="15677"/>
                    <a:pt x="6305" y="15679"/>
                    <a:pt x="6312" y="15679"/>
                  </a:cubicBezTo>
                  <a:cubicBezTo>
                    <a:pt x="6327" y="15679"/>
                    <a:pt x="6342" y="15670"/>
                    <a:pt x="6357" y="15670"/>
                  </a:cubicBezTo>
                  <a:cubicBezTo>
                    <a:pt x="6312" y="15603"/>
                    <a:pt x="6268" y="15559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12" y="15317"/>
                    <a:pt x="6312" y="15317"/>
                  </a:cubicBezTo>
                  <a:cubicBezTo>
                    <a:pt x="6334" y="15272"/>
                    <a:pt x="6379" y="15228"/>
                    <a:pt x="6423" y="15228"/>
                  </a:cubicBezTo>
                  <a:cubicBezTo>
                    <a:pt x="6437" y="15236"/>
                    <a:pt x="6450" y="15238"/>
                    <a:pt x="6460" y="15238"/>
                  </a:cubicBezTo>
                  <a:cubicBezTo>
                    <a:pt x="6482" y="15238"/>
                    <a:pt x="6496" y="15228"/>
                    <a:pt x="6511" y="15228"/>
                  </a:cubicBezTo>
                  <a:cubicBezTo>
                    <a:pt x="6555" y="15228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7" y="15030"/>
                  </a:cubicBezTo>
                  <a:cubicBezTo>
                    <a:pt x="6423" y="14985"/>
                    <a:pt x="6445" y="14941"/>
                    <a:pt x="6511" y="14941"/>
                  </a:cubicBezTo>
                  <a:lnTo>
                    <a:pt x="6643" y="14941"/>
                  </a:lnTo>
                  <a:cubicBezTo>
                    <a:pt x="6666" y="14941"/>
                    <a:pt x="6688" y="14897"/>
                    <a:pt x="6666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21" y="14699"/>
                    <a:pt x="6666" y="14676"/>
                  </a:cubicBezTo>
                  <a:cubicBezTo>
                    <a:pt x="6666" y="14654"/>
                    <a:pt x="6666" y="14632"/>
                    <a:pt x="6666" y="14610"/>
                  </a:cubicBezTo>
                  <a:cubicBezTo>
                    <a:pt x="6621" y="14522"/>
                    <a:pt x="6643" y="14434"/>
                    <a:pt x="6710" y="14368"/>
                  </a:cubicBezTo>
                  <a:cubicBezTo>
                    <a:pt x="6732" y="14345"/>
                    <a:pt x="6754" y="14345"/>
                    <a:pt x="6754" y="14323"/>
                  </a:cubicBezTo>
                  <a:cubicBezTo>
                    <a:pt x="6776" y="14301"/>
                    <a:pt x="6798" y="14279"/>
                    <a:pt x="6798" y="14257"/>
                  </a:cubicBezTo>
                  <a:cubicBezTo>
                    <a:pt x="6842" y="14081"/>
                    <a:pt x="6842" y="14081"/>
                    <a:pt x="6975" y="14014"/>
                  </a:cubicBezTo>
                  <a:cubicBezTo>
                    <a:pt x="6952" y="13904"/>
                    <a:pt x="6997" y="13794"/>
                    <a:pt x="7085" y="13728"/>
                  </a:cubicBezTo>
                  <a:cubicBezTo>
                    <a:pt x="7129" y="13683"/>
                    <a:pt x="7173" y="13683"/>
                    <a:pt x="7217" y="13639"/>
                  </a:cubicBezTo>
                  <a:cubicBezTo>
                    <a:pt x="7239" y="13485"/>
                    <a:pt x="7328" y="13352"/>
                    <a:pt x="7438" y="13242"/>
                  </a:cubicBezTo>
                  <a:cubicBezTo>
                    <a:pt x="7504" y="13176"/>
                    <a:pt x="7548" y="13110"/>
                    <a:pt x="7548" y="13021"/>
                  </a:cubicBezTo>
                  <a:cubicBezTo>
                    <a:pt x="7570" y="12867"/>
                    <a:pt x="7615" y="12756"/>
                    <a:pt x="7703" y="12646"/>
                  </a:cubicBezTo>
                  <a:cubicBezTo>
                    <a:pt x="7747" y="12580"/>
                    <a:pt x="7769" y="12536"/>
                    <a:pt x="7813" y="12470"/>
                  </a:cubicBezTo>
                  <a:cubicBezTo>
                    <a:pt x="7857" y="12381"/>
                    <a:pt x="7879" y="12293"/>
                    <a:pt x="7901" y="12205"/>
                  </a:cubicBezTo>
                  <a:cubicBezTo>
                    <a:pt x="7923" y="12094"/>
                    <a:pt x="7946" y="11984"/>
                    <a:pt x="8078" y="11940"/>
                  </a:cubicBezTo>
                  <a:cubicBezTo>
                    <a:pt x="8034" y="11874"/>
                    <a:pt x="8056" y="11807"/>
                    <a:pt x="8078" y="11741"/>
                  </a:cubicBezTo>
                  <a:cubicBezTo>
                    <a:pt x="8100" y="11675"/>
                    <a:pt x="8122" y="11587"/>
                    <a:pt x="8166" y="11521"/>
                  </a:cubicBezTo>
                  <a:cubicBezTo>
                    <a:pt x="8188" y="11454"/>
                    <a:pt x="8210" y="11388"/>
                    <a:pt x="8210" y="11322"/>
                  </a:cubicBezTo>
                  <a:cubicBezTo>
                    <a:pt x="8210" y="11278"/>
                    <a:pt x="8210" y="11212"/>
                    <a:pt x="8210" y="11167"/>
                  </a:cubicBezTo>
                  <a:cubicBezTo>
                    <a:pt x="8210" y="11145"/>
                    <a:pt x="8232" y="11123"/>
                    <a:pt x="8210" y="11101"/>
                  </a:cubicBezTo>
                  <a:cubicBezTo>
                    <a:pt x="8188" y="10991"/>
                    <a:pt x="8188" y="10903"/>
                    <a:pt x="8210" y="10792"/>
                  </a:cubicBezTo>
                  <a:cubicBezTo>
                    <a:pt x="8210" y="10704"/>
                    <a:pt x="8210" y="10704"/>
                    <a:pt x="8299" y="10682"/>
                  </a:cubicBezTo>
                  <a:cubicBezTo>
                    <a:pt x="8321" y="10660"/>
                    <a:pt x="8321" y="10660"/>
                    <a:pt x="8343" y="10660"/>
                  </a:cubicBezTo>
                  <a:cubicBezTo>
                    <a:pt x="8343" y="10638"/>
                    <a:pt x="8343" y="10616"/>
                    <a:pt x="8343" y="10594"/>
                  </a:cubicBezTo>
                  <a:cubicBezTo>
                    <a:pt x="8365" y="10572"/>
                    <a:pt x="8365" y="10572"/>
                    <a:pt x="8387" y="10549"/>
                  </a:cubicBezTo>
                  <a:cubicBezTo>
                    <a:pt x="8497" y="10527"/>
                    <a:pt x="8586" y="10439"/>
                    <a:pt x="8652" y="10351"/>
                  </a:cubicBezTo>
                  <a:cubicBezTo>
                    <a:pt x="8740" y="10241"/>
                    <a:pt x="8828" y="10130"/>
                    <a:pt x="8895" y="9998"/>
                  </a:cubicBezTo>
                  <a:cubicBezTo>
                    <a:pt x="8895" y="9998"/>
                    <a:pt x="8895" y="9976"/>
                    <a:pt x="8917" y="9976"/>
                  </a:cubicBezTo>
                  <a:cubicBezTo>
                    <a:pt x="9005" y="9865"/>
                    <a:pt x="9071" y="9755"/>
                    <a:pt x="9137" y="9623"/>
                  </a:cubicBezTo>
                  <a:cubicBezTo>
                    <a:pt x="9204" y="9490"/>
                    <a:pt x="9204" y="9490"/>
                    <a:pt x="9336" y="9446"/>
                  </a:cubicBezTo>
                  <a:cubicBezTo>
                    <a:pt x="9336" y="9424"/>
                    <a:pt x="9336" y="9402"/>
                    <a:pt x="9336" y="9380"/>
                  </a:cubicBezTo>
                  <a:cubicBezTo>
                    <a:pt x="9358" y="9225"/>
                    <a:pt x="9402" y="9115"/>
                    <a:pt x="9557" y="9071"/>
                  </a:cubicBezTo>
                  <a:cubicBezTo>
                    <a:pt x="9601" y="9049"/>
                    <a:pt x="9601" y="9027"/>
                    <a:pt x="9601" y="8983"/>
                  </a:cubicBezTo>
                  <a:cubicBezTo>
                    <a:pt x="9579" y="8938"/>
                    <a:pt x="9557" y="8916"/>
                    <a:pt x="9535" y="8872"/>
                  </a:cubicBezTo>
                  <a:cubicBezTo>
                    <a:pt x="9557" y="8828"/>
                    <a:pt x="9579" y="8806"/>
                    <a:pt x="9623" y="8784"/>
                  </a:cubicBezTo>
                  <a:cubicBezTo>
                    <a:pt x="9689" y="8762"/>
                    <a:pt x="9711" y="8718"/>
                    <a:pt x="9711" y="8652"/>
                  </a:cubicBezTo>
                  <a:cubicBezTo>
                    <a:pt x="9711" y="8607"/>
                    <a:pt x="9711" y="8563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cubicBezTo>
                    <a:pt x="9844" y="8453"/>
                    <a:pt x="9866" y="8453"/>
                    <a:pt x="9888" y="8431"/>
                  </a:cubicBezTo>
                  <a:cubicBezTo>
                    <a:pt x="9888" y="8431"/>
                    <a:pt x="9888" y="8431"/>
                    <a:pt x="9888" y="8409"/>
                  </a:cubicBezTo>
                  <a:cubicBezTo>
                    <a:pt x="9866" y="8387"/>
                    <a:pt x="9866" y="8365"/>
                    <a:pt x="9844" y="8320"/>
                  </a:cubicBezTo>
                  <a:cubicBezTo>
                    <a:pt x="9910" y="8276"/>
                    <a:pt x="9932" y="8210"/>
                    <a:pt x="9932" y="8144"/>
                  </a:cubicBezTo>
                  <a:cubicBezTo>
                    <a:pt x="9954" y="8056"/>
                    <a:pt x="9998" y="8056"/>
                    <a:pt x="10086" y="8056"/>
                  </a:cubicBezTo>
                  <a:lnTo>
                    <a:pt x="10108" y="8056"/>
                  </a:lnTo>
                  <a:cubicBezTo>
                    <a:pt x="10108" y="8012"/>
                    <a:pt x="10086" y="7967"/>
                    <a:pt x="10086" y="7923"/>
                  </a:cubicBezTo>
                  <a:cubicBezTo>
                    <a:pt x="10130" y="7879"/>
                    <a:pt x="10153" y="7813"/>
                    <a:pt x="10175" y="7747"/>
                  </a:cubicBezTo>
                  <a:cubicBezTo>
                    <a:pt x="10175" y="7688"/>
                    <a:pt x="10184" y="7668"/>
                    <a:pt x="10217" y="7668"/>
                  </a:cubicBezTo>
                  <a:cubicBezTo>
                    <a:pt x="10233" y="7668"/>
                    <a:pt x="10255" y="7673"/>
                    <a:pt x="10285" y="7680"/>
                  </a:cubicBezTo>
                  <a:lnTo>
                    <a:pt x="10307" y="7680"/>
                  </a:lnTo>
                  <a:cubicBezTo>
                    <a:pt x="10307" y="7658"/>
                    <a:pt x="10307" y="7636"/>
                    <a:pt x="10307" y="7614"/>
                  </a:cubicBezTo>
                  <a:cubicBezTo>
                    <a:pt x="10263" y="7504"/>
                    <a:pt x="10285" y="7482"/>
                    <a:pt x="10395" y="7438"/>
                  </a:cubicBezTo>
                  <a:cubicBezTo>
                    <a:pt x="10395" y="7416"/>
                    <a:pt x="10417" y="7416"/>
                    <a:pt x="10417" y="7416"/>
                  </a:cubicBezTo>
                  <a:cubicBezTo>
                    <a:pt x="10417" y="7416"/>
                    <a:pt x="10417" y="7394"/>
                    <a:pt x="10439" y="7394"/>
                  </a:cubicBezTo>
                  <a:cubicBezTo>
                    <a:pt x="10417" y="7371"/>
                    <a:pt x="10395" y="7349"/>
                    <a:pt x="10373" y="7327"/>
                  </a:cubicBezTo>
                  <a:cubicBezTo>
                    <a:pt x="10395" y="7283"/>
                    <a:pt x="10417" y="7217"/>
                    <a:pt x="10461" y="7217"/>
                  </a:cubicBezTo>
                  <a:cubicBezTo>
                    <a:pt x="10528" y="7173"/>
                    <a:pt x="10550" y="7129"/>
                    <a:pt x="10572" y="7085"/>
                  </a:cubicBezTo>
                  <a:cubicBezTo>
                    <a:pt x="10616" y="7018"/>
                    <a:pt x="10638" y="6974"/>
                    <a:pt x="10638" y="6886"/>
                  </a:cubicBezTo>
                  <a:cubicBezTo>
                    <a:pt x="10660" y="6798"/>
                    <a:pt x="10704" y="6709"/>
                    <a:pt x="10815" y="6687"/>
                  </a:cubicBezTo>
                  <a:cubicBezTo>
                    <a:pt x="10837" y="6687"/>
                    <a:pt x="10837" y="6665"/>
                    <a:pt x="10859" y="6665"/>
                  </a:cubicBezTo>
                  <a:cubicBezTo>
                    <a:pt x="10859" y="6643"/>
                    <a:pt x="10859" y="6643"/>
                    <a:pt x="10859" y="6643"/>
                  </a:cubicBezTo>
                  <a:cubicBezTo>
                    <a:pt x="10859" y="6621"/>
                    <a:pt x="10837" y="6599"/>
                    <a:pt x="10837" y="6599"/>
                  </a:cubicBezTo>
                  <a:cubicBezTo>
                    <a:pt x="10815" y="6489"/>
                    <a:pt x="10815" y="6489"/>
                    <a:pt x="10925" y="6445"/>
                  </a:cubicBezTo>
                  <a:lnTo>
                    <a:pt x="10947" y="6445"/>
                  </a:lnTo>
                  <a:cubicBezTo>
                    <a:pt x="10925" y="6246"/>
                    <a:pt x="10947" y="6268"/>
                    <a:pt x="11013" y="6158"/>
                  </a:cubicBezTo>
                  <a:cubicBezTo>
                    <a:pt x="11057" y="6136"/>
                    <a:pt x="11057" y="6091"/>
                    <a:pt x="11079" y="6047"/>
                  </a:cubicBezTo>
                  <a:cubicBezTo>
                    <a:pt x="11101" y="6003"/>
                    <a:pt x="11124" y="5937"/>
                    <a:pt x="11146" y="5893"/>
                  </a:cubicBezTo>
                  <a:cubicBezTo>
                    <a:pt x="11234" y="5849"/>
                    <a:pt x="11234" y="5782"/>
                    <a:pt x="11278" y="5694"/>
                  </a:cubicBezTo>
                  <a:cubicBezTo>
                    <a:pt x="11300" y="5650"/>
                    <a:pt x="11322" y="5606"/>
                    <a:pt x="11366" y="5562"/>
                  </a:cubicBezTo>
                  <a:cubicBezTo>
                    <a:pt x="11410" y="5518"/>
                    <a:pt x="11433" y="5474"/>
                    <a:pt x="11433" y="5407"/>
                  </a:cubicBezTo>
                  <a:cubicBezTo>
                    <a:pt x="11433" y="5341"/>
                    <a:pt x="11477" y="5297"/>
                    <a:pt x="11521" y="5253"/>
                  </a:cubicBezTo>
                  <a:cubicBezTo>
                    <a:pt x="11565" y="5209"/>
                    <a:pt x="11609" y="5165"/>
                    <a:pt x="11653" y="5120"/>
                  </a:cubicBezTo>
                  <a:cubicBezTo>
                    <a:pt x="11697" y="5120"/>
                    <a:pt x="11719" y="5142"/>
                    <a:pt x="11742" y="5142"/>
                  </a:cubicBezTo>
                  <a:lnTo>
                    <a:pt x="11786" y="5142"/>
                  </a:lnTo>
                  <a:cubicBezTo>
                    <a:pt x="11786" y="5120"/>
                    <a:pt x="11786" y="5098"/>
                    <a:pt x="11786" y="5098"/>
                  </a:cubicBezTo>
                  <a:cubicBezTo>
                    <a:pt x="11764" y="5076"/>
                    <a:pt x="11764" y="5076"/>
                    <a:pt x="11742" y="5054"/>
                  </a:cubicBezTo>
                  <a:cubicBezTo>
                    <a:pt x="11675" y="5010"/>
                    <a:pt x="11675" y="4988"/>
                    <a:pt x="11697" y="4922"/>
                  </a:cubicBezTo>
                  <a:cubicBezTo>
                    <a:pt x="11719" y="4878"/>
                    <a:pt x="11719" y="4856"/>
                    <a:pt x="11742" y="4833"/>
                  </a:cubicBezTo>
                  <a:cubicBezTo>
                    <a:pt x="11786" y="4767"/>
                    <a:pt x="11830" y="4679"/>
                    <a:pt x="11874" y="4591"/>
                  </a:cubicBezTo>
                  <a:cubicBezTo>
                    <a:pt x="11896" y="4525"/>
                    <a:pt x="11940" y="4502"/>
                    <a:pt x="12006" y="4502"/>
                  </a:cubicBezTo>
                  <a:cubicBezTo>
                    <a:pt x="12050" y="4502"/>
                    <a:pt x="12073" y="4480"/>
                    <a:pt x="12095" y="4436"/>
                  </a:cubicBezTo>
                  <a:cubicBezTo>
                    <a:pt x="12028" y="4348"/>
                    <a:pt x="12050" y="4260"/>
                    <a:pt x="12095" y="4149"/>
                  </a:cubicBezTo>
                  <a:cubicBezTo>
                    <a:pt x="12161" y="4061"/>
                    <a:pt x="12227" y="3973"/>
                    <a:pt x="12293" y="3885"/>
                  </a:cubicBezTo>
                  <a:cubicBezTo>
                    <a:pt x="12315" y="3862"/>
                    <a:pt x="12337" y="3818"/>
                    <a:pt x="12337" y="3796"/>
                  </a:cubicBezTo>
                  <a:cubicBezTo>
                    <a:pt x="12337" y="3664"/>
                    <a:pt x="12448" y="3576"/>
                    <a:pt x="12448" y="3465"/>
                  </a:cubicBezTo>
                  <a:cubicBezTo>
                    <a:pt x="12536" y="3399"/>
                    <a:pt x="12536" y="3267"/>
                    <a:pt x="12624" y="3200"/>
                  </a:cubicBezTo>
                  <a:cubicBezTo>
                    <a:pt x="12646" y="3178"/>
                    <a:pt x="12646" y="3156"/>
                    <a:pt x="12646" y="3134"/>
                  </a:cubicBezTo>
                  <a:cubicBezTo>
                    <a:pt x="12668" y="3046"/>
                    <a:pt x="12735" y="2958"/>
                    <a:pt x="12779" y="2891"/>
                  </a:cubicBezTo>
                  <a:cubicBezTo>
                    <a:pt x="12845" y="2803"/>
                    <a:pt x="12867" y="2737"/>
                    <a:pt x="12889" y="2649"/>
                  </a:cubicBezTo>
                  <a:cubicBezTo>
                    <a:pt x="12889" y="2627"/>
                    <a:pt x="12889" y="2582"/>
                    <a:pt x="12911" y="2560"/>
                  </a:cubicBezTo>
                  <a:cubicBezTo>
                    <a:pt x="12977" y="2494"/>
                    <a:pt x="12999" y="2406"/>
                    <a:pt x="13044" y="2318"/>
                  </a:cubicBezTo>
                  <a:cubicBezTo>
                    <a:pt x="13066" y="2229"/>
                    <a:pt x="13110" y="2141"/>
                    <a:pt x="13220" y="2119"/>
                  </a:cubicBezTo>
                  <a:cubicBezTo>
                    <a:pt x="13220" y="2119"/>
                    <a:pt x="13242" y="2097"/>
                    <a:pt x="13242" y="2097"/>
                  </a:cubicBezTo>
                  <a:cubicBezTo>
                    <a:pt x="13242" y="2075"/>
                    <a:pt x="13242" y="2075"/>
                    <a:pt x="13242" y="2075"/>
                  </a:cubicBezTo>
                  <a:cubicBezTo>
                    <a:pt x="13220" y="2009"/>
                    <a:pt x="13220" y="1964"/>
                    <a:pt x="13242" y="1920"/>
                  </a:cubicBezTo>
                  <a:cubicBezTo>
                    <a:pt x="13308" y="1788"/>
                    <a:pt x="13375" y="1655"/>
                    <a:pt x="13419" y="1545"/>
                  </a:cubicBezTo>
                  <a:cubicBezTo>
                    <a:pt x="13441" y="1501"/>
                    <a:pt x="13441" y="1479"/>
                    <a:pt x="13463" y="1457"/>
                  </a:cubicBezTo>
                  <a:cubicBezTo>
                    <a:pt x="13479" y="1441"/>
                    <a:pt x="13505" y="1426"/>
                    <a:pt x="13527" y="1426"/>
                  </a:cubicBezTo>
                  <a:cubicBezTo>
                    <a:pt x="13536" y="1426"/>
                    <a:pt x="13545" y="1428"/>
                    <a:pt x="13551" y="1435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51" y="1347"/>
                    <a:pt x="13551" y="1324"/>
                    <a:pt x="13573" y="1280"/>
                  </a:cubicBezTo>
                  <a:cubicBezTo>
                    <a:pt x="13595" y="1214"/>
                    <a:pt x="13617" y="1148"/>
                    <a:pt x="13662" y="1082"/>
                  </a:cubicBezTo>
                  <a:cubicBezTo>
                    <a:pt x="13706" y="971"/>
                    <a:pt x="13772" y="861"/>
                    <a:pt x="13794" y="751"/>
                  </a:cubicBezTo>
                  <a:cubicBezTo>
                    <a:pt x="13794" y="706"/>
                    <a:pt x="13794" y="640"/>
                    <a:pt x="13816" y="596"/>
                  </a:cubicBezTo>
                  <a:cubicBezTo>
                    <a:pt x="13816" y="552"/>
                    <a:pt x="13838" y="530"/>
                    <a:pt x="13882" y="530"/>
                  </a:cubicBezTo>
                  <a:lnTo>
                    <a:pt x="13926" y="530"/>
                  </a:lnTo>
                  <a:cubicBezTo>
                    <a:pt x="13882" y="464"/>
                    <a:pt x="13882" y="398"/>
                    <a:pt x="13882" y="331"/>
                  </a:cubicBezTo>
                  <a:cubicBezTo>
                    <a:pt x="13882" y="309"/>
                    <a:pt x="13882" y="287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89"/>
                    <a:pt x="13926" y="66"/>
                    <a:pt x="13904" y="22"/>
                  </a:cubicBezTo>
                  <a:cubicBezTo>
                    <a:pt x="13860" y="22"/>
                    <a:pt x="13816" y="44"/>
                    <a:pt x="13772" y="66"/>
                  </a:cubicBezTo>
                  <a:cubicBezTo>
                    <a:pt x="13717" y="22"/>
                    <a:pt x="13662" y="0"/>
                    <a:pt x="13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4833175" y="526250"/>
              <a:ext cx="173275" cy="274100"/>
            </a:xfrm>
            <a:custGeom>
              <a:avLst/>
              <a:gdLst/>
              <a:ahLst/>
              <a:cxnLst/>
              <a:rect l="l" t="t" r="r" b="b"/>
              <a:pathLst>
                <a:path w="6931" h="10964" extrusionOk="0">
                  <a:moveTo>
                    <a:pt x="5384" y="4201"/>
                  </a:moveTo>
                  <a:cubicBezTo>
                    <a:pt x="5393" y="4201"/>
                    <a:pt x="5401" y="4204"/>
                    <a:pt x="5408" y="4211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7"/>
                    <a:pt x="5364" y="4287"/>
                  </a:cubicBezTo>
                  <a:cubicBezTo>
                    <a:pt x="5356" y="4287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42" y="4233"/>
                  </a:cubicBezTo>
                  <a:cubicBezTo>
                    <a:pt x="5342" y="4217"/>
                    <a:pt x="5364" y="4201"/>
                    <a:pt x="5384" y="4201"/>
                  </a:cubicBezTo>
                  <a:close/>
                  <a:moveTo>
                    <a:pt x="4801" y="4885"/>
                  </a:moveTo>
                  <a:cubicBezTo>
                    <a:pt x="4814" y="4885"/>
                    <a:pt x="4834" y="4895"/>
                    <a:pt x="4834" y="4895"/>
                  </a:cubicBezTo>
                  <a:cubicBezTo>
                    <a:pt x="4856" y="4917"/>
                    <a:pt x="4856" y="4939"/>
                    <a:pt x="4878" y="4961"/>
                  </a:cubicBezTo>
                  <a:cubicBezTo>
                    <a:pt x="4878" y="4983"/>
                    <a:pt x="4900" y="5005"/>
                    <a:pt x="4856" y="5027"/>
                  </a:cubicBezTo>
                  <a:lnTo>
                    <a:pt x="4790" y="5027"/>
                  </a:lnTo>
                  <a:cubicBezTo>
                    <a:pt x="4768" y="4983"/>
                    <a:pt x="4768" y="4961"/>
                    <a:pt x="4768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5" y="4885"/>
                    <a:pt x="4801" y="4885"/>
                  </a:cubicBezTo>
                  <a:close/>
                  <a:moveTo>
                    <a:pt x="4834" y="5182"/>
                  </a:moveTo>
                  <a:cubicBezTo>
                    <a:pt x="4856" y="5182"/>
                    <a:pt x="4878" y="5226"/>
                    <a:pt x="4878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68" y="5270"/>
                    <a:pt x="4768" y="5270"/>
                    <a:pt x="4768" y="5270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90" y="5204"/>
                    <a:pt x="4812" y="5182"/>
                    <a:pt x="4834" y="5182"/>
                  </a:cubicBezTo>
                  <a:close/>
                  <a:moveTo>
                    <a:pt x="5604" y="1"/>
                  </a:moveTo>
                  <a:cubicBezTo>
                    <a:pt x="5584" y="1"/>
                    <a:pt x="5562" y="6"/>
                    <a:pt x="5540" y="17"/>
                  </a:cubicBezTo>
                  <a:cubicBezTo>
                    <a:pt x="5540" y="39"/>
                    <a:pt x="5518" y="39"/>
                    <a:pt x="5496" y="39"/>
                  </a:cubicBezTo>
                  <a:cubicBezTo>
                    <a:pt x="5408" y="84"/>
                    <a:pt x="5342" y="128"/>
                    <a:pt x="5320" y="216"/>
                  </a:cubicBezTo>
                  <a:cubicBezTo>
                    <a:pt x="5320" y="238"/>
                    <a:pt x="5297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3"/>
                    <a:pt x="5033" y="459"/>
                  </a:cubicBezTo>
                  <a:cubicBezTo>
                    <a:pt x="4988" y="547"/>
                    <a:pt x="4966" y="635"/>
                    <a:pt x="4988" y="746"/>
                  </a:cubicBezTo>
                  <a:cubicBezTo>
                    <a:pt x="5033" y="834"/>
                    <a:pt x="4988" y="900"/>
                    <a:pt x="4878" y="900"/>
                  </a:cubicBezTo>
                  <a:cubicBezTo>
                    <a:pt x="4846" y="908"/>
                    <a:pt x="4814" y="913"/>
                    <a:pt x="4782" y="913"/>
                  </a:cubicBezTo>
                  <a:cubicBezTo>
                    <a:pt x="4728" y="913"/>
                    <a:pt x="4677" y="898"/>
                    <a:pt x="4635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47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8" y="1010"/>
                    <a:pt x="4326" y="1033"/>
                    <a:pt x="4326" y="1077"/>
                  </a:cubicBezTo>
                  <a:cubicBezTo>
                    <a:pt x="4326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304" y="1342"/>
                  </a:cubicBezTo>
                  <a:cubicBezTo>
                    <a:pt x="4282" y="1364"/>
                    <a:pt x="4282" y="1386"/>
                    <a:pt x="4260" y="1386"/>
                  </a:cubicBezTo>
                  <a:cubicBezTo>
                    <a:pt x="4282" y="1408"/>
                    <a:pt x="4304" y="1430"/>
                    <a:pt x="4326" y="1452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82" y="1562"/>
                    <a:pt x="4260" y="1562"/>
                  </a:cubicBezTo>
                  <a:cubicBezTo>
                    <a:pt x="4282" y="1628"/>
                    <a:pt x="4304" y="1717"/>
                    <a:pt x="4304" y="1783"/>
                  </a:cubicBezTo>
                  <a:cubicBezTo>
                    <a:pt x="4304" y="1826"/>
                    <a:pt x="4286" y="1850"/>
                    <a:pt x="4255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2" y="1799"/>
                    <a:pt x="4115" y="1801"/>
                    <a:pt x="4106" y="1805"/>
                  </a:cubicBezTo>
                  <a:cubicBezTo>
                    <a:pt x="4128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94" y="2136"/>
                  </a:cubicBezTo>
                  <a:cubicBezTo>
                    <a:pt x="4216" y="2158"/>
                    <a:pt x="4238" y="2180"/>
                    <a:pt x="4282" y="2202"/>
                  </a:cubicBezTo>
                  <a:cubicBezTo>
                    <a:pt x="4282" y="2224"/>
                    <a:pt x="4304" y="2246"/>
                    <a:pt x="4326" y="2268"/>
                  </a:cubicBezTo>
                  <a:cubicBezTo>
                    <a:pt x="4282" y="2335"/>
                    <a:pt x="4260" y="2379"/>
                    <a:pt x="4238" y="2445"/>
                  </a:cubicBezTo>
                  <a:cubicBezTo>
                    <a:pt x="4128" y="2445"/>
                    <a:pt x="4150" y="2335"/>
                    <a:pt x="4084" y="2313"/>
                  </a:cubicBezTo>
                  <a:lnTo>
                    <a:pt x="4084" y="2313"/>
                  </a:lnTo>
                  <a:cubicBezTo>
                    <a:pt x="4040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94" y="2666"/>
                    <a:pt x="3559" y="2642"/>
                    <a:pt x="3526" y="2642"/>
                  </a:cubicBezTo>
                  <a:cubicBezTo>
                    <a:pt x="3505" y="2642"/>
                    <a:pt x="3483" y="2652"/>
                    <a:pt x="3466" y="2688"/>
                  </a:cubicBezTo>
                  <a:cubicBezTo>
                    <a:pt x="3488" y="2710"/>
                    <a:pt x="3488" y="2732"/>
                    <a:pt x="3510" y="2732"/>
                  </a:cubicBezTo>
                  <a:cubicBezTo>
                    <a:pt x="3554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2"/>
                    <a:pt x="3510" y="3284"/>
                    <a:pt x="3466" y="3284"/>
                  </a:cubicBezTo>
                  <a:cubicBezTo>
                    <a:pt x="3444" y="3306"/>
                    <a:pt x="3399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2"/>
                  </a:cubicBezTo>
                  <a:cubicBezTo>
                    <a:pt x="3135" y="3246"/>
                    <a:pt x="3124" y="3230"/>
                    <a:pt x="3102" y="3230"/>
                  </a:cubicBezTo>
                  <a:cubicBezTo>
                    <a:pt x="3092" y="3230"/>
                    <a:pt x="3081" y="3233"/>
                    <a:pt x="3068" y="3240"/>
                  </a:cubicBezTo>
                  <a:cubicBezTo>
                    <a:pt x="3091" y="3262"/>
                    <a:pt x="3091" y="3262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1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59"/>
                    <a:pt x="2936" y="3659"/>
                    <a:pt x="2936" y="3703"/>
                  </a:cubicBezTo>
                  <a:cubicBezTo>
                    <a:pt x="2892" y="3791"/>
                    <a:pt x="2826" y="3857"/>
                    <a:pt x="2826" y="3968"/>
                  </a:cubicBezTo>
                  <a:cubicBezTo>
                    <a:pt x="2826" y="3990"/>
                    <a:pt x="2804" y="4034"/>
                    <a:pt x="2804" y="4034"/>
                  </a:cubicBezTo>
                  <a:cubicBezTo>
                    <a:pt x="2737" y="4100"/>
                    <a:pt x="2759" y="4166"/>
                    <a:pt x="2782" y="4255"/>
                  </a:cubicBezTo>
                  <a:cubicBezTo>
                    <a:pt x="2804" y="4277"/>
                    <a:pt x="2804" y="4299"/>
                    <a:pt x="2804" y="4321"/>
                  </a:cubicBezTo>
                  <a:cubicBezTo>
                    <a:pt x="2804" y="4387"/>
                    <a:pt x="2826" y="4453"/>
                    <a:pt x="2848" y="4520"/>
                  </a:cubicBezTo>
                  <a:cubicBezTo>
                    <a:pt x="2848" y="4542"/>
                    <a:pt x="2870" y="4564"/>
                    <a:pt x="2870" y="4586"/>
                  </a:cubicBezTo>
                  <a:cubicBezTo>
                    <a:pt x="2892" y="4652"/>
                    <a:pt x="2870" y="4718"/>
                    <a:pt x="2804" y="4762"/>
                  </a:cubicBezTo>
                  <a:cubicBezTo>
                    <a:pt x="2782" y="4762"/>
                    <a:pt x="2759" y="4784"/>
                    <a:pt x="2737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60"/>
                    <a:pt x="2715" y="5314"/>
                    <a:pt x="2826" y="5380"/>
                  </a:cubicBezTo>
                  <a:cubicBezTo>
                    <a:pt x="2870" y="5402"/>
                    <a:pt x="2848" y="5469"/>
                    <a:pt x="2804" y="5469"/>
                  </a:cubicBezTo>
                  <a:cubicBezTo>
                    <a:pt x="2759" y="5491"/>
                    <a:pt x="2715" y="5491"/>
                    <a:pt x="2671" y="5535"/>
                  </a:cubicBezTo>
                  <a:cubicBezTo>
                    <a:pt x="2671" y="5557"/>
                    <a:pt x="2649" y="5557"/>
                    <a:pt x="2649" y="5557"/>
                  </a:cubicBezTo>
                  <a:cubicBezTo>
                    <a:pt x="2561" y="5579"/>
                    <a:pt x="2539" y="5645"/>
                    <a:pt x="2517" y="5733"/>
                  </a:cubicBezTo>
                  <a:cubicBezTo>
                    <a:pt x="2517" y="5755"/>
                    <a:pt x="2495" y="5777"/>
                    <a:pt x="2473" y="5800"/>
                  </a:cubicBezTo>
                  <a:cubicBezTo>
                    <a:pt x="2460" y="5825"/>
                    <a:pt x="2447" y="5836"/>
                    <a:pt x="2429" y="5836"/>
                  </a:cubicBezTo>
                  <a:cubicBezTo>
                    <a:pt x="2417" y="5836"/>
                    <a:pt x="2403" y="5831"/>
                    <a:pt x="2384" y="5822"/>
                  </a:cubicBezTo>
                  <a:cubicBezTo>
                    <a:pt x="2362" y="5822"/>
                    <a:pt x="2340" y="5800"/>
                    <a:pt x="2318" y="5800"/>
                  </a:cubicBezTo>
                  <a:cubicBezTo>
                    <a:pt x="2307" y="5800"/>
                    <a:pt x="2296" y="5794"/>
                    <a:pt x="2285" y="5794"/>
                  </a:cubicBezTo>
                  <a:cubicBezTo>
                    <a:pt x="2274" y="5794"/>
                    <a:pt x="2263" y="5800"/>
                    <a:pt x="2252" y="5822"/>
                  </a:cubicBezTo>
                  <a:cubicBezTo>
                    <a:pt x="2274" y="5844"/>
                    <a:pt x="2296" y="5866"/>
                    <a:pt x="2296" y="5888"/>
                  </a:cubicBezTo>
                  <a:cubicBezTo>
                    <a:pt x="2318" y="5910"/>
                    <a:pt x="2318" y="5954"/>
                    <a:pt x="2340" y="5976"/>
                  </a:cubicBezTo>
                  <a:cubicBezTo>
                    <a:pt x="2357" y="6045"/>
                    <a:pt x="2321" y="6101"/>
                    <a:pt x="2272" y="6101"/>
                  </a:cubicBezTo>
                  <a:cubicBezTo>
                    <a:pt x="2259" y="6101"/>
                    <a:pt x="2244" y="6096"/>
                    <a:pt x="2230" y="6086"/>
                  </a:cubicBezTo>
                  <a:cubicBezTo>
                    <a:pt x="2186" y="6075"/>
                    <a:pt x="2142" y="6075"/>
                    <a:pt x="2097" y="6075"/>
                  </a:cubicBezTo>
                  <a:cubicBezTo>
                    <a:pt x="2053" y="6075"/>
                    <a:pt x="2009" y="6075"/>
                    <a:pt x="1965" y="6064"/>
                  </a:cubicBezTo>
                  <a:cubicBezTo>
                    <a:pt x="1906" y="6123"/>
                    <a:pt x="1847" y="6162"/>
                    <a:pt x="1782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78" y="6219"/>
                  </a:cubicBezTo>
                  <a:cubicBezTo>
                    <a:pt x="1612" y="6307"/>
                    <a:pt x="1546" y="6395"/>
                    <a:pt x="1479" y="6484"/>
                  </a:cubicBezTo>
                  <a:cubicBezTo>
                    <a:pt x="1448" y="6499"/>
                    <a:pt x="1406" y="6515"/>
                    <a:pt x="1368" y="6515"/>
                  </a:cubicBezTo>
                  <a:cubicBezTo>
                    <a:pt x="1353" y="6515"/>
                    <a:pt x="1338" y="6512"/>
                    <a:pt x="1325" y="6506"/>
                  </a:cubicBezTo>
                  <a:cubicBezTo>
                    <a:pt x="1303" y="6506"/>
                    <a:pt x="1303" y="6484"/>
                    <a:pt x="1281" y="6484"/>
                  </a:cubicBezTo>
                  <a:cubicBezTo>
                    <a:pt x="1237" y="6484"/>
                    <a:pt x="1215" y="6484"/>
                    <a:pt x="1193" y="6528"/>
                  </a:cubicBezTo>
                  <a:cubicBezTo>
                    <a:pt x="1170" y="6550"/>
                    <a:pt x="1170" y="6594"/>
                    <a:pt x="1170" y="6638"/>
                  </a:cubicBezTo>
                  <a:cubicBezTo>
                    <a:pt x="1170" y="6660"/>
                    <a:pt x="1193" y="6704"/>
                    <a:pt x="1193" y="6749"/>
                  </a:cubicBezTo>
                  <a:cubicBezTo>
                    <a:pt x="1193" y="6815"/>
                    <a:pt x="1237" y="6837"/>
                    <a:pt x="1281" y="6881"/>
                  </a:cubicBezTo>
                  <a:cubicBezTo>
                    <a:pt x="1303" y="6881"/>
                    <a:pt x="1325" y="6903"/>
                    <a:pt x="1369" y="6925"/>
                  </a:cubicBezTo>
                  <a:cubicBezTo>
                    <a:pt x="1435" y="6991"/>
                    <a:pt x="1413" y="7080"/>
                    <a:pt x="1347" y="7124"/>
                  </a:cubicBezTo>
                  <a:cubicBezTo>
                    <a:pt x="1281" y="7146"/>
                    <a:pt x="1259" y="7190"/>
                    <a:pt x="1281" y="7278"/>
                  </a:cubicBezTo>
                  <a:cubicBezTo>
                    <a:pt x="1281" y="7300"/>
                    <a:pt x="1281" y="7322"/>
                    <a:pt x="1281" y="7367"/>
                  </a:cubicBezTo>
                  <a:cubicBezTo>
                    <a:pt x="1281" y="7389"/>
                    <a:pt x="1281" y="7433"/>
                    <a:pt x="1303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35" y="7786"/>
                    <a:pt x="1391" y="7852"/>
                  </a:cubicBezTo>
                  <a:cubicBezTo>
                    <a:pt x="1369" y="7896"/>
                    <a:pt x="1325" y="7940"/>
                    <a:pt x="1281" y="7984"/>
                  </a:cubicBezTo>
                  <a:cubicBezTo>
                    <a:pt x="1259" y="8007"/>
                    <a:pt x="1237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83"/>
                    <a:pt x="1170" y="8183"/>
                    <a:pt x="1148" y="8205"/>
                  </a:cubicBezTo>
                  <a:cubicBezTo>
                    <a:pt x="1170" y="8227"/>
                    <a:pt x="1193" y="8249"/>
                    <a:pt x="1215" y="8249"/>
                  </a:cubicBezTo>
                  <a:cubicBezTo>
                    <a:pt x="1237" y="8271"/>
                    <a:pt x="1259" y="8293"/>
                    <a:pt x="1281" y="8293"/>
                  </a:cubicBezTo>
                  <a:cubicBezTo>
                    <a:pt x="1325" y="8338"/>
                    <a:pt x="1325" y="8382"/>
                    <a:pt x="1281" y="8382"/>
                  </a:cubicBezTo>
                  <a:cubicBezTo>
                    <a:pt x="1215" y="8426"/>
                    <a:pt x="1148" y="8470"/>
                    <a:pt x="1082" y="8492"/>
                  </a:cubicBezTo>
                  <a:cubicBezTo>
                    <a:pt x="1082" y="8558"/>
                    <a:pt x="1060" y="8580"/>
                    <a:pt x="994" y="8602"/>
                  </a:cubicBezTo>
                  <a:cubicBezTo>
                    <a:pt x="928" y="8602"/>
                    <a:pt x="884" y="8647"/>
                    <a:pt x="839" y="8691"/>
                  </a:cubicBezTo>
                  <a:cubicBezTo>
                    <a:pt x="795" y="8757"/>
                    <a:pt x="729" y="8801"/>
                    <a:pt x="663" y="8845"/>
                  </a:cubicBezTo>
                  <a:cubicBezTo>
                    <a:pt x="619" y="8889"/>
                    <a:pt x="575" y="8911"/>
                    <a:pt x="553" y="8978"/>
                  </a:cubicBezTo>
                  <a:cubicBezTo>
                    <a:pt x="530" y="9022"/>
                    <a:pt x="508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45" y="9287"/>
                  </a:cubicBezTo>
                  <a:cubicBezTo>
                    <a:pt x="1" y="9331"/>
                    <a:pt x="23" y="9397"/>
                    <a:pt x="45" y="9441"/>
                  </a:cubicBezTo>
                  <a:cubicBezTo>
                    <a:pt x="111" y="9551"/>
                    <a:pt x="177" y="9640"/>
                    <a:pt x="244" y="9750"/>
                  </a:cubicBezTo>
                  <a:cubicBezTo>
                    <a:pt x="266" y="9772"/>
                    <a:pt x="288" y="9794"/>
                    <a:pt x="266" y="9838"/>
                  </a:cubicBezTo>
                  <a:cubicBezTo>
                    <a:pt x="244" y="9949"/>
                    <a:pt x="221" y="10037"/>
                    <a:pt x="111" y="10081"/>
                  </a:cubicBezTo>
                  <a:cubicBezTo>
                    <a:pt x="111" y="10081"/>
                    <a:pt x="89" y="10081"/>
                    <a:pt x="89" y="10103"/>
                  </a:cubicBezTo>
                  <a:cubicBezTo>
                    <a:pt x="45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76" y="10478"/>
                    <a:pt x="398" y="10500"/>
                  </a:cubicBezTo>
                  <a:cubicBezTo>
                    <a:pt x="420" y="10522"/>
                    <a:pt x="464" y="10567"/>
                    <a:pt x="486" y="10611"/>
                  </a:cubicBezTo>
                  <a:cubicBezTo>
                    <a:pt x="530" y="10677"/>
                    <a:pt x="597" y="10743"/>
                    <a:pt x="685" y="10787"/>
                  </a:cubicBezTo>
                  <a:cubicBezTo>
                    <a:pt x="773" y="10831"/>
                    <a:pt x="862" y="10853"/>
                    <a:pt x="928" y="10964"/>
                  </a:cubicBezTo>
                  <a:cubicBezTo>
                    <a:pt x="950" y="10942"/>
                    <a:pt x="994" y="10942"/>
                    <a:pt x="1016" y="10942"/>
                  </a:cubicBezTo>
                  <a:cubicBezTo>
                    <a:pt x="1082" y="10942"/>
                    <a:pt x="1104" y="10920"/>
                    <a:pt x="1148" y="10898"/>
                  </a:cubicBezTo>
                  <a:cubicBezTo>
                    <a:pt x="1170" y="10876"/>
                    <a:pt x="1193" y="10853"/>
                    <a:pt x="1215" y="10831"/>
                  </a:cubicBezTo>
                  <a:cubicBezTo>
                    <a:pt x="1303" y="10809"/>
                    <a:pt x="1369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79" y="10545"/>
                    <a:pt x="1502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73" y="10255"/>
                    <a:pt x="1690" y="10199"/>
                    <a:pt x="1739" y="10199"/>
                  </a:cubicBezTo>
                  <a:cubicBezTo>
                    <a:pt x="1753" y="10199"/>
                    <a:pt x="1769" y="10204"/>
                    <a:pt x="1788" y="10213"/>
                  </a:cubicBezTo>
                  <a:lnTo>
                    <a:pt x="1833" y="10213"/>
                  </a:lnTo>
                  <a:cubicBezTo>
                    <a:pt x="1877" y="10213"/>
                    <a:pt x="1899" y="10213"/>
                    <a:pt x="1921" y="10169"/>
                  </a:cubicBezTo>
                  <a:cubicBezTo>
                    <a:pt x="1955" y="10102"/>
                    <a:pt x="1988" y="10073"/>
                    <a:pt x="2042" y="10073"/>
                  </a:cubicBezTo>
                  <a:cubicBezTo>
                    <a:pt x="2058" y="10073"/>
                    <a:pt x="2077" y="10076"/>
                    <a:pt x="2097" y="10081"/>
                  </a:cubicBezTo>
                  <a:lnTo>
                    <a:pt x="2142" y="10081"/>
                  </a:lnTo>
                  <a:cubicBezTo>
                    <a:pt x="2164" y="10037"/>
                    <a:pt x="2208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406" y="9794"/>
                  </a:cubicBezTo>
                  <a:cubicBezTo>
                    <a:pt x="2428" y="9750"/>
                    <a:pt x="2495" y="9728"/>
                    <a:pt x="2539" y="9728"/>
                  </a:cubicBezTo>
                  <a:cubicBezTo>
                    <a:pt x="2605" y="9706"/>
                    <a:pt x="2671" y="9662"/>
                    <a:pt x="2715" y="9596"/>
                  </a:cubicBezTo>
                  <a:cubicBezTo>
                    <a:pt x="2737" y="9551"/>
                    <a:pt x="2782" y="9507"/>
                    <a:pt x="2804" y="9463"/>
                  </a:cubicBezTo>
                  <a:cubicBezTo>
                    <a:pt x="2848" y="9397"/>
                    <a:pt x="2892" y="9331"/>
                    <a:pt x="2958" y="9309"/>
                  </a:cubicBezTo>
                  <a:cubicBezTo>
                    <a:pt x="3002" y="9287"/>
                    <a:pt x="3002" y="9242"/>
                    <a:pt x="3024" y="9198"/>
                  </a:cubicBezTo>
                  <a:cubicBezTo>
                    <a:pt x="3024" y="9088"/>
                    <a:pt x="3046" y="8978"/>
                    <a:pt x="3068" y="8889"/>
                  </a:cubicBezTo>
                  <a:cubicBezTo>
                    <a:pt x="3068" y="8845"/>
                    <a:pt x="3091" y="8801"/>
                    <a:pt x="3135" y="8779"/>
                  </a:cubicBezTo>
                  <a:cubicBezTo>
                    <a:pt x="3143" y="8771"/>
                    <a:pt x="3154" y="8766"/>
                    <a:pt x="3166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39"/>
                    <a:pt x="3223" y="8854"/>
                    <a:pt x="3239" y="8854"/>
                  </a:cubicBezTo>
                  <a:cubicBezTo>
                    <a:pt x="3245" y="8854"/>
                    <a:pt x="3254" y="8852"/>
                    <a:pt x="3267" y="8845"/>
                  </a:cubicBezTo>
                  <a:cubicBezTo>
                    <a:pt x="3267" y="8823"/>
                    <a:pt x="3289" y="8779"/>
                    <a:pt x="3289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89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89" y="8315"/>
                    <a:pt x="3289" y="8293"/>
                  </a:cubicBezTo>
                  <a:cubicBezTo>
                    <a:pt x="3267" y="8249"/>
                    <a:pt x="3289" y="8227"/>
                    <a:pt x="3311" y="8205"/>
                  </a:cubicBezTo>
                  <a:cubicBezTo>
                    <a:pt x="3399" y="8161"/>
                    <a:pt x="3399" y="8095"/>
                    <a:pt x="3399" y="8051"/>
                  </a:cubicBezTo>
                  <a:cubicBezTo>
                    <a:pt x="3466" y="7984"/>
                    <a:pt x="3466" y="7984"/>
                    <a:pt x="3488" y="7918"/>
                  </a:cubicBezTo>
                  <a:cubicBezTo>
                    <a:pt x="3488" y="7896"/>
                    <a:pt x="3488" y="7896"/>
                    <a:pt x="3488" y="7896"/>
                  </a:cubicBezTo>
                  <a:cubicBezTo>
                    <a:pt x="3466" y="7896"/>
                    <a:pt x="3444" y="7896"/>
                    <a:pt x="3399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720"/>
                    <a:pt x="3488" y="7653"/>
                  </a:cubicBezTo>
                  <a:cubicBezTo>
                    <a:pt x="3444" y="7565"/>
                    <a:pt x="3444" y="7455"/>
                    <a:pt x="3422" y="7367"/>
                  </a:cubicBezTo>
                  <a:cubicBezTo>
                    <a:pt x="3422" y="7344"/>
                    <a:pt x="3422" y="7322"/>
                    <a:pt x="3444" y="7278"/>
                  </a:cubicBezTo>
                  <a:cubicBezTo>
                    <a:pt x="3466" y="7300"/>
                    <a:pt x="3510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8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819" y="7146"/>
                  </a:cubicBezTo>
                  <a:cubicBezTo>
                    <a:pt x="3831" y="7150"/>
                    <a:pt x="3842" y="7152"/>
                    <a:pt x="3852" y="7152"/>
                  </a:cubicBezTo>
                  <a:cubicBezTo>
                    <a:pt x="3899" y="7152"/>
                    <a:pt x="3929" y="7112"/>
                    <a:pt x="3929" y="7058"/>
                  </a:cubicBezTo>
                  <a:cubicBezTo>
                    <a:pt x="3929" y="7035"/>
                    <a:pt x="3929" y="7013"/>
                    <a:pt x="3929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60" y="6859"/>
                    <a:pt x="4282" y="6881"/>
                    <a:pt x="4326" y="6881"/>
                  </a:cubicBezTo>
                  <a:cubicBezTo>
                    <a:pt x="4348" y="6881"/>
                    <a:pt x="4371" y="6881"/>
                    <a:pt x="4393" y="6859"/>
                  </a:cubicBezTo>
                  <a:cubicBezTo>
                    <a:pt x="4393" y="6837"/>
                    <a:pt x="4371" y="6815"/>
                    <a:pt x="4371" y="6815"/>
                  </a:cubicBezTo>
                  <a:cubicBezTo>
                    <a:pt x="4348" y="6771"/>
                    <a:pt x="4348" y="6726"/>
                    <a:pt x="4393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503" y="6506"/>
                    <a:pt x="4459" y="6462"/>
                    <a:pt x="4437" y="6418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79" y="6293"/>
                    <a:pt x="4506" y="6314"/>
                    <a:pt x="4530" y="6314"/>
                  </a:cubicBezTo>
                  <a:cubicBezTo>
                    <a:pt x="4548" y="6314"/>
                    <a:pt x="4564" y="6303"/>
                    <a:pt x="4591" y="6285"/>
                  </a:cubicBezTo>
                  <a:cubicBezTo>
                    <a:pt x="4569" y="6241"/>
                    <a:pt x="4547" y="6219"/>
                    <a:pt x="4525" y="6197"/>
                  </a:cubicBezTo>
                  <a:cubicBezTo>
                    <a:pt x="4525" y="6153"/>
                    <a:pt x="4569" y="6109"/>
                    <a:pt x="4591" y="6064"/>
                  </a:cubicBezTo>
                  <a:cubicBezTo>
                    <a:pt x="4657" y="5998"/>
                    <a:pt x="4635" y="5976"/>
                    <a:pt x="4569" y="5932"/>
                  </a:cubicBezTo>
                  <a:cubicBezTo>
                    <a:pt x="4547" y="5932"/>
                    <a:pt x="4547" y="5932"/>
                    <a:pt x="4525" y="5910"/>
                  </a:cubicBezTo>
                  <a:cubicBezTo>
                    <a:pt x="4569" y="5866"/>
                    <a:pt x="4613" y="5844"/>
                    <a:pt x="4635" y="5800"/>
                  </a:cubicBezTo>
                  <a:cubicBezTo>
                    <a:pt x="4680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1" y="5487"/>
                    <a:pt x="4848" y="5486"/>
                    <a:pt x="4855" y="5486"/>
                  </a:cubicBezTo>
                  <a:cubicBezTo>
                    <a:pt x="4876" y="5486"/>
                    <a:pt x="4898" y="5499"/>
                    <a:pt x="4919" y="5499"/>
                  </a:cubicBezTo>
                  <a:cubicBezTo>
                    <a:pt x="4935" y="5499"/>
                    <a:pt x="4951" y="5492"/>
                    <a:pt x="4966" y="5469"/>
                  </a:cubicBezTo>
                  <a:cubicBezTo>
                    <a:pt x="4966" y="5446"/>
                    <a:pt x="4966" y="5446"/>
                    <a:pt x="4944" y="5446"/>
                  </a:cubicBezTo>
                  <a:cubicBezTo>
                    <a:pt x="4900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8" y="5115"/>
                  </a:cubicBezTo>
                  <a:cubicBezTo>
                    <a:pt x="4988" y="5049"/>
                    <a:pt x="4966" y="4983"/>
                    <a:pt x="4966" y="4917"/>
                  </a:cubicBezTo>
                  <a:cubicBezTo>
                    <a:pt x="4988" y="4851"/>
                    <a:pt x="5011" y="4762"/>
                    <a:pt x="5077" y="4718"/>
                  </a:cubicBezTo>
                  <a:cubicBezTo>
                    <a:pt x="5121" y="4674"/>
                    <a:pt x="5121" y="4630"/>
                    <a:pt x="5121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42" y="4409"/>
                  </a:lnTo>
                  <a:cubicBezTo>
                    <a:pt x="5364" y="4409"/>
                    <a:pt x="5386" y="4387"/>
                    <a:pt x="5408" y="4365"/>
                  </a:cubicBezTo>
                  <a:cubicBezTo>
                    <a:pt x="5474" y="4299"/>
                    <a:pt x="5540" y="4233"/>
                    <a:pt x="5474" y="4122"/>
                  </a:cubicBezTo>
                  <a:cubicBezTo>
                    <a:pt x="5474" y="4100"/>
                    <a:pt x="5474" y="4100"/>
                    <a:pt x="5474" y="4078"/>
                  </a:cubicBezTo>
                  <a:cubicBezTo>
                    <a:pt x="5452" y="4056"/>
                    <a:pt x="5474" y="4034"/>
                    <a:pt x="5518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51" y="3880"/>
                    <a:pt x="5695" y="3791"/>
                    <a:pt x="5739" y="3681"/>
                  </a:cubicBezTo>
                  <a:cubicBezTo>
                    <a:pt x="5739" y="3659"/>
                    <a:pt x="5783" y="3659"/>
                    <a:pt x="5805" y="3637"/>
                  </a:cubicBezTo>
                  <a:lnTo>
                    <a:pt x="5893" y="3637"/>
                  </a:lnTo>
                  <a:cubicBezTo>
                    <a:pt x="5915" y="3659"/>
                    <a:pt x="5915" y="3681"/>
                    <a:pt x="5915" y="3703"/>
                  </a:cubicBezTo>
                  <a:cubicBezTo>
                    <a:pt x="5931" y="3719"/>
                    <a:pt x="5947" y="3734"/>
                    <a:pt x="5962" y="3734"/>
                  </a:cubicBezTo>
                  <a:cubicBezTo>
                    <a:pt x="5969" y="3734"/>
                    <a:pt x="5975" y="3731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48" y="3659"/>
                    <a:pt x="6026" y="3615"/>
                    <a:pt x="6048" y="3593"/>
                  </a:cubicBezTo>
                  <a:cubicBezTo>
                    <a:pt x="6048" y="3545"/>
                    <a:pt x="6082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46" y="3548"/>
                    <a:pt x="6269" y="3571"/>
                  </a:cubicBezTo>
                  <a:cubicBezTo>
                    <a:pt x="6313" y="3460"/>
                    <a:pt x="6202" y="3460"/>
                    <a:pt x="6158" y="3438"/>
                  </a:cubicBezTo>
                  <a:cubicBezTo>
                    <a:pt x="6180" y="3350"/>
                    <a:pt x="6180" y="3350"/>
                    <a:pt x="6224" y="3306"/>
                  </a:cubicBezTo>
                  <a:lnTo>
                    <a:pt x="6313" y="3306"/>
                  </a:lnTo>
                  <a:cubicBezTo>
                    <a:pt x="6313" y="3284"/>
                    <a:pt x="6313" y="3262"/>
                    <a:pt x="6291" y="3240"/>
                  </a:cubicBezTo>
                  <a:cubicBezTo>
                    <a:pt x="6291" y="3240"/>
                    <a:pt x="6246" y="3217"/>
                    <a:pt x="6246" y="3217"/>
                  </a:cubicBezTo>
                  <a:cubicBezTo>
                    <a:pt x="6202" y="3151"/>
                    <a:pt x="6202" y="3085"/>
                    <a:pt x="6246" y="3041"/>
                  </a:cubicBezTo>
                  <a:cubicBezTo>
                    <a:pt x="6259" y="3004"/>
                    <a:pt x="6277" y="2988"/>
                    <a:pt x="6303" y="2988"/>
                  </a:cubicBezTo>
                  <a:cubicBezTo>
                    <a:pt x="6324" y="2988"/>
                    <a:pt x="6349" y="2999"/>
                    <a:pt x="6379" y="3019"/>
                  </a:cubicBezTo>
                  <a:lnTo>
                    <a:pt x="6401" y="3019"/>
                  </a:lnTo>
                  <a:cubicBezTo>
                    <a:pt x="6445" y="2997"/>
                    <a:pt x="6445" y="2953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67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22" y="2335"/>
                    <a:pt x="6644" y="2291"/>
                    <a:pt x="6688" y="2268"/>
                  </a:cubicBezTo>
                  <a:cubicBezTo>
                    <a:pt x="6710" y="2246"/>
                    <a:pt x="6710" y="2246"/>
                    <a:pt x="6732" y="2224"/>
                  </a:cubicBezTo>
                  <a:cubicBezTo>
                    <a:pt x="6798" y="2158"/>
                    <a:pt x="6820" y="2136"/>
                    <a:pt x="6754" y="2048"/>
                  </a:cubicBezTo>
                  <a:cubicBezTo>
                    <a:pt x="6710" y="1959"/>
                    <a:pt x="6688" y="1893"/>
                    <a:pt x="6666" y="1805"/>
                  </a:cubicBezTo>
                  <a:cubicBezTo>
                    <a:pt x="6644" y="1739"/>
                    <a:pt x="6622" y="1673"/>
                    <a:pt x="6577" y="1628"/>
                  </a:cubicBezTo>
                  <a:cubicBezTo>
                    <a:pt x="6533" y="1562"/>
                    <a:pt x="6555" y="1518"/>
                    <a:pt x="6577" y="1452"/>
                  </a:cubicBezTo>
                  <a:cubicBezTo>
                    <a:pt x="6622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6" y="966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820" y="856"/>
                    <a:pt x="6820" y="812"/>
                    <a:pt x="6842" y="768"/>
                  </a:cubicBezTo>
                  <a:cubicBezTo>
                    <a:pt x="6842" y="746"/>
                    <a:pt x="6864" y="724"/>
                    <a:pt x="6864" y="702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33" y="393"/>
                    <a:pt x="6445" y="348"/>
                    <a:pt x="6401" y="282"/>
                  </a:cubicBezTo>
                  <a:cubicBezTo>
                    <a:pt x="6357" y="238"/>
                    <a:pt x="6335" y="216"/>
                    <a:pt x="6313" y="216"/>
                  </a:cubicBezTo>
                  <a:cubicBezTo>
                    <a:pt x="6224" y="172"/>
                    <a:pt x="6158" y="150"/>
                    <a:pt x="6070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37" y="106"/>
                    <a:pt x="5915" y="106"/>
                    <a:pt x="5871" y="84"/>
                  </a:cubicBezTo>
                  <a:cubicBezTo>
                    <a:pt x="5805" y="84"/>
                    <a:pt x="5717" y="61"/>
                    <a:pt x="5651" y="17"/>
                  </a:cubicBezTo>
                  <a:cubicBezTo>
                    <a:pt x="5640" y="6"/>
                    <a:pt x="5623" y="1"/>
                    <a:pt x="56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383825" y="878125"/>
              <a:ext cx="348150" cy="593175"/>
            </a:xfrm>
            <a:custGeom>
              <a:avLst/>
              <a:gdLst/>
              <a:ahLst/>
              <a:cxnLst/>
              <a:rect l="l" t="t" r="r" b="b"/>
              <a:pathLst>
                <a:path w="13926" h="23727" extrusionOk="0">
                  <a:moveTo>
                    <a:pt x="4524" y="9115"/>
                  </a:moveTo>
                  <a:cubicBezTo>
                    <a:pt x="4546" y="9137"/>
                    <a:pt x="4591" y="9137"/>
                    <a:pt x="4613" y="9159"/>
                  </a:cubicBezTo>
                  <a:cubicBezTo>
                    <a:pt x="4613" y="9159"/>
                    <a:pt x="4613" y="9182"/>
                    <a:pt x="4613" y="9204"/>
                  </a:cubicBezTo>
                  <a:cubicBezTo>
                    <a:pt x="4613" y="9204"/>
                    <a:pt x="4591" y="9204"/>
                    <a:pt x="4568" y="9226"/>
                  </a:cubicBezTo>
                  <a:cubicBezTo>
                    <a:pt x="4546" y="9226"/>
                    <a:pt x="4546" y="9204"/>
                    <a:pt x="4524" y="9204"/>
                  </a:cubicBezTo>
                  <a:cubicBezTo>
                    <a:pt x="4524" y="9204"/>
                    <a:pt x="4502" y="9182"/>
                    <a:pt x="4502" y="9159"/>
                  </a:cubicBezTo>
                  <a:cubicBezTo>
                    <a:pt x="4502" y="9159"/>
                    <a:pt x="4502" y="9137"/>
                    <a:pt x="4502" y="9137"/>
                  </a:cubicBezTo>
                  <a:cubicBezTo>
                    <a:pt x="4502" y="9115"/>
                    <a:pt x="4524" y="9115"/>
                    <a:pt x="4524" y="9115"/>
                  </a:cubicBezTo>
                  <a:close/>
                  <a:moveTo>
                    <a:pt x="13606" y="1"/>
                  </a:moveTo>
                  <a:cubicBezTo>
                    <a:pt x="13551" y="1"/>
                    <a:pt x="13496" y="23"/>
                    <a:pt x="13440" y="67"/>
                  </a:cubicBezTo>
                  <a:cubicBezTo>
                    <a:pt x="13396" y="89"/>
                    <a:pt x="13352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3" y="221"/>
                    <a:pt x="13131" y="288"/>
                    <a:pt x="13065" y="354"/>
                  </a:cubicBezTo>
                  <a:cubicBezTo>
                    <a:pt x="13043" y="398"/>
                    <a:pt x="13021" y="442"/>
                    <a:pt x="12999" y="486"/>
                  </a:cubicBezTo>
                  <a:cubicBezTo>
                    <a:pt x="12955" y="619"/>
                    <a:pt x="12911" y="729"/>
                    <a:pt x="12845" y="839"/>
                  </a:cubicBezTo>
                  <a:cubicBezTo>
                    <a:pt x="12778" y="994"/>
                    <a:pt x="12690" y="1148"/>
                    <a:pt x="12602" y="1303"/>
                  </a:cubicBezTo>
                  <a:cubicBezTo>
                    <a:pt x="12580" y="1369"/>
                    <a:pt x="12558" y="1435"/>
                    <a:pt x="12536" y="1501"/>
                  </a:cubicBezTo>
                  <a:cubicBezTo>
                    <a:pt x="12513" y="1568"/>
                    <a:pt x="12491" y="1634"/>
                    <a:pt x="12447" y="1678"/>
                  </a:cubicBezTo>
                  <a:cubicBezTo>
                    <a:pt x="12425" y="1722"/>
                    <a:pt x="12403" y="1766"/>
                    <a:pt x="12381" y="1810"/>
                  </a:cubicBezTo>
                  <a:cubicBezTo>
                    <a:pt x="12315" y="1987"/>
                    <a:pt x="12227" y="2141"/>
                    <a:pt x="12138" y="2296"/>
                  </a:cubicBezTo>
                  <a:cubicBezTo>
                    <a:pt x="12109" y="2355"/>
                    <a:pt x="12030" y="2384"/>
                    <a:pt x="11962" y="2384"/>
                  </a:cubicBezTo>
                  <a:cubicBezTo>
                    <a:pt x="11927" y="2384"/>
                    <a:pt x="11896" y="2377"/>
                    <a:pt x="11873" y="2362"/>
                  </a:cubicBezTo>
                  <a:cubicBezTo>
                    <a:pt x="11807" y="2318"/>
                    <a:pt x="11763" y="2296"/>
                    <a:pt x="11719" y="2274"/>
                  </a:cubicBezTo>
                  <a:cubicBezTo>
                    <a:pt x="11741" y="2230"/>
                    <a:pt x="11763" y="2186"/>
                    <a:pt x="11785" y="2141"/>
                  </a:cubicBezTo>
                  <a:cubicBezTo>
                    <a:pt x="11807" y="2119"/>
                    <a:pt x="11807" y="2097"/>
                    <a:pt x="11763" y="2097"/>
                  </a:cubicBezTo>
                  <a:cubicBezTo>
                    <a:pt x="11697" y="2186"/>
                    <a:pt x="11631" y="2252"/>
                    <a:pt x="11564" y="2362"/>
                  </a:cubicBezTo>
                  <a:cubicBezTo>
                    <a:pt x="11542" y="2384"/>
                    <a:pt x="11520" y="2406"/>
                    <a:pt x="11498" y="2428"/>
                  </a:cubicBezTo>
                  <a:cubicBezTo>
                    <a:pt x="11410" y="2450"/>
                    <a:pt x="11344" y="2494"/>
                    <a:pt x="11278" y="2539"/>
                  </a:cubicBezTo>
                  <a:cubicBezTo>
                    <a:pt x="11167" y="2605"/>
                    <a:pt x="11079" y="2693"/>
                    <a:pt x="11035" y="2803"/>
                  </a:cubicBezTo>
                  <a:cubicBezTo>
                    <a:pt x="11013" y="2848"/>
                    <a:pt x="10991" y="2892"/>
                    <a:pt x="10991" y="2936"/>
                  </a:cubicBezTo>
                  <a:cubicBezTo>
                    <a:pt x="11013" y="3002"/>
                    <a:pt x="10991" y="3046"/>
                    <a:pt x="10947" y="3090"/>
                  </a:cubicBezTo>
                  <a:cubicBezTo>
                    <a:pt x="10924" y="3112"/>
                    <a:pt x="10902" y="3157"/>
                    <a:pt x="10880" y="3179"/>
                  </a:cubicBezTo>
                  <a:cubicBezTo>
                    <a:pt x="10814" y="3311"/>
                    <a:pt x="10726" y="3399"/>
                    <a:pt x="10660" y="3532"/>
                  </a:cubicBezTo>
                  <a:cubicBezTo>
                    <a:pt x="10638" y="3598"/>
                    <a:pt x="10616" y="3642"/>
                    <a:pt x="10571" y="3686"/>
                  </a:cubicBezTo>
                  <a:cubicBezTo>
                    <a:pt x="10571" y="3730"/>
                    <a:pt x="10549" y="3752"/>
                    <a:pt x="10527" y="3797"/>
                  </a:cubicBezTo>
                  <a:cubicBezTo>
                    <a:pt x="10505" y="3819"/>
                    <a:pt x="10483" y="3841"/>
                    <a:pt x="10461" y="3885"/>
                  </a:cubicBezTo>
                  <a:cubicBezTo>
                    <a:pt x="10425" y="3939"/>
                    <a:pt x="10388" y="3979"/>
                    <a:pt x="10327" y="3979"/>
                  </a:cubicBezTo>
                  <a:cubicBezTo>
                    <a:pt x="10314" y="3979"/>
                    <a:pt x="10300" y="3977"/>
                    <a:pt x="10284" y="3973"/>
                  </a:cubicBezTo>
                  <a:cubicBezTo>
                    <a:pt x="10174" y="3951"/>
                    <a:pt x="10086" y="3929"/>
                    <a:pt x="9975" y="3907"/>
                  </a:cubicBezTo>
                  <a:cubicBezTo>
                    <a:pt x="9953" y="3885"/>
                    <a:pt x="9909" y="3885"/>
                    <a:pt x="9887" y="3863"/>
                  </a:cubicBezTo>
                  <a:cubicBezTo>
                    <a:pt x="9821" y="3863"/>
                    <a:pt x="9733" y="3841"/>
                    <a:pt x="9667" y="3819"/>
                  </a:cubicBezTo>
                  <a:cubicBezTo>
                    <a:pt x="9626" y="3811"/>
                    <a:pt x="9592" y="3805"/>
                    <a:pt x="9561" y="3805"/>
                  </a:cubicBezTo>
                  <a:cubicBezTo>
                    <a:pt x="9508" y="3805"/>
                    <a:pt x="9466" y="3821"/>
                    <a:pt x="9424" y="3863"/>
                  </a:cubicBezTo>
                  <a:cubicBezTo>
                    <a:pt x="9358" y="3929"/>
                    <a:pt x="9269" y="3951"/>
                    <a:pt x="9225" y="4039"/>
                  </a:cubicBezTo>
                  <a:cubicBezTo>
                    <a:pt x="9093" y="4128"/>
                    <a:pt x="9004" y="4260"/>
                    <a:pt x="8850" y="4326"/>
                  </a:cubicBezTo>
                  <a:cubicBezTo>
                    <a:pt x="8806" y="4370"/>
                    <a:pt x="8784" y="4392"/>
                    <a:pt x="8784" y="4459"/>
                  </a:cubicBezTo>
                  <a:cubicBezTo>
                    <a:pt x="8784" y="4503"/>
                    <a:pt x="8784" y="4547"/>
                    <a:pt x="8828" y="4591"/>
                  </a:cubicBezTo>
                  <a:cubicBezTo>
                    <a:pt x="8828" y="4591"/>
                    <a:pt x="8828" y="4613"/>
                    <a:pt x="8828" y="4635"/>
                  </a:cubicBezTo>
                  <a:cubicBezTo>
                    <a:pt x="8784" y="4613"/>
                    <a:pt x="8740" y="4613"/>
                    <a:pt x="8695" y="4613"/>
                  </a:cubicBezTo>
                  <a:cubicBezTo>
                    <a:pt x="8673" y="4613"/>
                    <a:pt x="8651" y="4635"/>
                    <a:pt x="8629" y="4657"/>
                  </a:cubicBezTo>
                  <a:cubicBezTo>
                    <a:pt x="8629" y="4724"/>
                    <a:pt x="8629" y="4790"/>
                    <a:pt x="8695" y="4834"/>
                  </a:cubicBezTo>
                  <a:cubicBezTo>
                    <a:pt x="8740" y="4878"/>
                    <a:pt x="8806" y="4900"/>
                    <a:pt x="8828" y="4966"/>
                  </a:cubicBezTo>
                  <a:cubicBezTo>
                    <a:pt x="8784" y="5032"/>
                    <a:pt x="8718" y="5055"/>
                    <a:pt x="8673" y="5077"/>
                  </a:cubicBezTo>
                  <a:cubicBezTo>
                    <a:pt x="8629" y="5099"/>
                    <a:pt x="8607" y="5121"/>
                    <a:pt x="8585" y="5187"/>
                  </a:cubicBezTo>
                  <a:cubicBezTo>
                    <a:pt x="8570" y="5203"/>
                    <a:pt x="8543" y="5218"/>
                    <a:pt x="8521" y="5218"/>
                  </a:cubicBezTo>
                  <a:cubicBezTo>
                    <a:pt x="8512" y="5218"/>
                    <a:pt x="8503" y="5216"/>
                    <a:pt x="8497" y="5209"/>
                  </a:cubicBezTo>
                  <a:cubicBezTo>
                    <a:pt x="8453" y="5165"/>
                    <a:pt x="8409" y="5143"/>
                    <a:pt x="8364" y="5099"/>
                  </a:cubicBezTo>
                  <a:cubicBezTo>
                    <a:pt x="8342" y="5077"/>
                    <a:pt x="8298" y="5077"/>
                    <a:pt x="8276" y="5077"/>
                  </a:cubicBezTo>
                  <a:lnTo>
                    <a:pt x="8144" y="5077"/>
                  </a:lnTo>
                  <a:cubicBezTo>
                    <a:pt x="8144" y="5077"/>
                    <a:pt x="8122" y="5077"/>
                    <a:pt x="8100" y="5099"/>
                  </a:cubicBezTo>
                  <a:cubicBezTo>
                    <a:pt x="8122" y="5121"/>
                    <a:pt x="8144" y="5121"/>
                    <a:pt x="8166" y="5143"/>
                  </a:cubicBezTo>
                  <a:cubicBezTo>
                    <a:pt x="8210" y="5143"/>
                    <a:pt x="8232" y="5165"/>
                    <a:pt x="8254" y="5165"/>
                  </a:cubicBezTo>
                  <a:cubicBezTo>
                    <a:pt x="8276" y="5187"/>
                    <a:pt x="8298" y="5231"/>
                    <a:pt x="8276" y="5231"/>
                  </a:cubicBezTo>
                  <a:cubicBezTo>
                    <a:pt x="8210" y="5297"/>
                    <a:pt x="8166" y="5386"/>
                    <a:pt x="8166" y="5452"/>
                  </a:cubicBezTo>
                  <a:cubicBezTo>
                    <a:pt x="8100" y="5496"/>
                    <a:pt x="8078" y="5540"/>
                    <a:pt x="8033" y="5584"/>
                  </a:cubicBezTo>
                  <a:cubicBezTo>
                    <a:pt x="7967" y="5628"/>
                    <a:pt x="7923" y="5672"/>
                    <a:pt x="7835" y="5672"/>
                  </a:cubicBezTo>
                  <a:lnTo>
                    <a:pt x="7791" y="5672"/>
                  </a:lnTo>
                  <a:cubicBezTo>
                    <a:pt x="7813" y="5717"/>
                    <a:pt x="7813" y="5717"/>
                    <a:pt x="7835" y="5739"/>
                  </a:cubicBezTo>
                  <a:cubicBezTo>
                    <a:pt x="7835" y="5761"/>
                    <a:pt x="7857" y="5783"/>
                    <a:pt x="7857" y="5805"/>
                  </a:cubicBezTo>
                  <a:cubicBezTo>
                    <a:pt x="7901" y="5893"/>
                    <a:pt x="7879" y="5981"/>
                    <a:pt x="7791" y="6004"/>
                  </a:cubicBezTo>
                  <a:cubicBezTo>
                    <a:pt x="7769" y="6026"/>
                    <a:pt x="7724" y="6026"/>
                    <a:pt x="7724" y="6048"/>
                  </a:cubicBezTo>
                  <a:cubicBezTo>
                    <a:pt x="7746" y="6070"/>
                    <a:pt x="7769" y="6070"/>
                    <a:pt x="7791" y="6092"/>
                  </a:cubicBezTo>
                  <a:cubicBezTo>
                    <a:pt x="7835" y="6114"/>
                    <a:pt x="7901" y="6136"/>
                    <a:pt x="7945" y="6158"/>
                  </a:cubicBezTo>
                  <a:cubicBezTo>
                    <a:pt x="8011" y="6202"/>
                    <a:pt x="8033" y="6268"/>
                    <a:pt x="7989" y="6357"/>
                  </a:cubicBezTo>
                  <a:cubicBezTo>
                    <a:pt x="7967" y="6379"/>
                    <a:pt x="7967" y="6401"/>
                    <a:pt x="7967" y="6423"/>
                  </a:cubicBezTo>
                  <a:cubicBezTo>
                    <a:pt x="7945" y="6533"/>
                    <a:pt x="7901" y="6599"/>
                    <a:pt x="7857" y="6688"/>
                  </a:cubicBezTo>
                  <a:cubicBezTo>
                    <a:pt x="7813" y="6710"/>
                    <a:pt x="7791" y="6776"/>
                    <a:pt x="7769" y="6820"/>
                  </a:cubicBezTo>
                  <a:cubicBezTo>
                    <a:pt x="7769" y="6864"/>
                    <a:pt x="7746" y="6886"/>
                    <a:pt x="7724" y="6908"/>
                  </a:cubicBezTo>
                  <a:cubicBezTo>
                    <a:pt x="7680" y="6975"/>
                    <a:pt x="7658" y="7041"/>
                    <a:pt x="7636" y="7107"/>
                  </a:cubicBezTo>
                  <a:cubicBezTo>
                    <a:pt x="7636" y="7129"/>
                    <a:pt x="7636" y="7151"/>
                    <a:pt x="7636" y="7195"/>
                  </a:cubicBezTo>
                  <a:cubicBezTo>
                    <a:pt x="7570" y="7195"/>
                    <a:pt x="7548" y="7262"/>
                    <a:pt x="7504" y="7262"/>
                  </a:cubicBezTo>
                  <a:cubicBezTo>
                    <a:pt x="7482" y="7217"/>
                    <a:pt x="7460" y="7195"/>
                    <a:pt x="7415" y="7173"/>
                  </a:cubicBezTo>
                  <a:cubicBezTo>
                    <a:pt x="7415" y="7166"/>
                    <a:pt x="7411" y="7163"/>
                    <a:pt x="7404" y="7163"/>
                  </a:cubicBezTo>
                  <a:cubicBezTo>
                    <a:pt x="7391" y="7163"/>
                    <a:pt x="7371" y="7173"/>
                    <a:pt x="7371" y="7173"/>
                  </a:cubicBezTo>
                  <a:cubicBezTo>
                    <a:pt x="7349" y="7195"/>
                    <a:pt x="7349" y="7217"/>
                    <a:pt x="7371" y="7239"/>
                  </a:cubicBezTo>
                  <a:cubicBezTo>
                    <a:pt x="7371" y="7239"/>
                    <a:pt x="7371" y="7262"/>
                    <a:pt x="7393" y="7262"/>
                  </a:cubicBezTo>
                  <a:cubicBezTo>
                    <a:pt x="7482" y="7328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70"/>
                  </a:cubicBezTo>
                  <a:cubicBezTo>
                    <a:pt x="7548" y="7615"/>
                    <a:pt x="7570" y="7681"/>
                    <a:pt x="7526" y="7747"/>
                  </a:cubicBezTo>
                  <a:cubicBezTo>
                    <a:pt x="7526" y="7769"/>
                    <a:pt x="7548" y="7791"/>
                    <a:pt x="7548" y="7813"/>
                  </a:cubicBezTo>
                  <a:cubicBezTo>
                    <a:pt x="7592" y="7902"/>
                    <a:pt x="7614" y="7968"/>
                    <a:pt x="7592" y="8056"/>
                  </a:cubicBezTo>
                  <a:cubicBezTo>
                    <a:pt x="7570" y="8144"/>
                    <a:pt x="7592" y="8210"/>
                    <a:pt x="7702" y="8233"/>
                  </a:cubicBezTo>
                  <a:cubicBezTo>
                    <a:pt x="7769" y="8255"/>
                    <a:pt x="7813" y="8299"/>
                    <a:pt x="7857" y="8343"/>
                  </a:cubicBezTo>
                  <a:cubicBezTo>
                    <a:pt x="7923" y="8365"/>
                    <a:pt x="7989" y="8343"/>
                    <a:pt x="8033" y="8387"/>
                  </a:cubicBezTo>
                  <a:cubicBezTo>
                    <a:pt x="8078" y="8409"/>
                    <a:pt x="8100" y="8409"/>
                    <a:pt x="8144" y="8431"/>
                  </a:cubicBezTo>
                  <a:cubicBezTo>
                    <a:pt x="8144" y="8497"/>
                    <a:pt x="8144" y="8564"/>
                    <a:pt x="8188" y="8630"/>
                  </a:cubicBezTo>
                  <a:cubicBezTo>
                    <a:pt x="8254" y="8630"/>
                    <a:pt x="8320" y="8630"/>
                    <a:pt x="8386" y="8652"/>
                  </a:cubicBezTo>
                  <a:cubicBezTo>
                    <a:pt x="8409" y="8696"/>
                    <a:pt x="8431" y="8740"/>
                    <a:pt x="8453" y="8784"/>
                  </a:cubicBezTo>
                  <a:cubicBezTo>
                    <a:pt x="8453" y="8806"/>
                    <a:pt x="8453" y="8851"/>
                    <a:pt x="8409" y="8851"/>
                  </a:cubicBezTo>
                  <a:cubicBezTo>
                    <a:pt x="8386" y="8873"/>
                    <a:pt x="8364" y="8873"/>
                    <a:pt x="8364" y="8895"/>
                  </a:cubicBezTo>
                  <a:cubicBezTo>
                    <a:pt x="8364" y="8939"/>
                    <a:pt x="8320" y="8961"/>
                    <a:pt x="8298" y="8961"/>
                  </a:cubicBezTo>
                  <a:cubicBezTo>
                    <a:pt x="8276" y="8961"/>
                    <a:pt x="8232" y="8983"/>
                    <a:pt x="8210" y="8983"/>
                  </a:cubicBezTo>
                  <a:cubicBezTo>
                    <a:pt x="8188" y="9071"/>
                    <a:pt x="8188" y="9182"/>
                    <a:pt x="8188" y="9292"/>
                  </a:cubicBezTo>
                  <a:cubicBezTo>
                    <a:pt x="8100" y="9314"/>
                    <a:pt x="8078" y="9402"/>
                    <a:pt x="8055" y="9491"/>
                  </a:cubicBezTo>
                  <a:cubicBezTo>
                    <a:pt x="8011" y="9579"/>
                    <a:pt x="7989" y="9645"/>
                    <a:pt x="7901" y="9689"/>
                  </a:cubicBezTo>
                  <a:cubicBezTo>
                    <a:pt x="7901" y="9777"/>
                    <a:pt x="7901" y="9844"/>
                    <a:pt x="7901" y="9954"/>
                  </a:cubicBezTo>
                  <a:lnTo>
                    <a:pt x="7791" y="9954"/>
                  </a:lnTo>
                  <a:cubicBezTo>
                    <a:pt x="7791" y="9998"/>
                    <a:pt x="7791" y="10042"/>
                    <a:pt x="7769" y="10064"/>
                  </a:cubicBezTo>
                  <a:cubicBezTo>
                    <a:pt x="7769" y="10108"/>
                    <a:pt x="7769" y="10153"/>
                    <a:pt x="7746" y="10197"/>
                  </a:cubicBezTo>
                  <a:cubicBezTo>
                    <a:pt x="7724" y="10263"/>
                    <a:pt x="7702" y="10307"/>
                    <a:pt x="7746" y="10373"/>
                  </a:cubicBezTo>
                  <a:cubicBezTo>
                    <a:pt x="7764" y="10409"/>
                    <a:pt x="7738" y="10445"/>
                    <a:pt x="7704" y="10445"/>
                  </a:cubicBezTo>
                  <a:cubicBezTo>
                    <a:pt x="7696" y="10445"/>
                    <a:pt x="7688" y="10444"/>
                    <a:pt x="7680" y="10440"/>
                  </a:cubicBezTo>
                  <a:cubicBezTo>
                    <a:pt x="7614" y="10417"/>
                    <a:pt x="7526" y="10395"/>
                    <a:pt x="7460" y="10351"/>
                  </a:cubicBezTo>
                  <a:cubicBezTo>
                    <a:pt x="7415" y="10329"/>
                    <a:pt x="7371" y="10329"/>
                    <a:pt x="7327" y="10329"/>
                  </a:cubicBezTo>
                  <a:cubicBezTo>
                    <a:pt x="7294" y="10340"/>
                    <a:pt x="7261" y="10346"/>
                    <a:pt x="7228" y="10346"/>
                  </a:cubicBezTo>
                  <a:cubicBezTo>
                    <a:pt x="7195" y="10346"/>
                    <a:pt x="7162" y="10340"/>
                    <a:pt x="7129" y="10329"/>
                  </a:cubicBezTo>
                  <a:cubicBezTo>
                    <a:pt x="7106" y="10307"/>
                    <a:pt x="7062" y="10307"/>
                    <a:pt x="7018" y="10307"/>
                  </a:cubicBezTo>
                  <a:cubicBezTo>
                    <a:pt x="6864" y="10307"/>
                    <a:pt x="6687" y="10307"/>
                    <a:pt x="6511" y="10329"/>
                  </a:cubicBezTo>
                  <a:cubicBezTo>
                    <a:pt x="6356" y="10351"/>
                    <a:pt x="6224" y="10417"/>
                    <a:pt x="6135" y="10572"/>
                  </a:cubicBezTo>
                  <a:cubicBezTo>
                    <a:pt x="6135" y="10572"/>
                    <a:pt x="6135" y="10594"/>
                    <a:pt x="6135" y="10594"/>
                  </a:cubicBezTo>
                  <a:cubicBezTo>
                    <a:pt x="6091" y="10638"/>
                    <a:pt x="6069" y="10682"/>
                    <a:pt x="6091" y="10748"/>
                  </a:cubicBezTo>
                  <a:cubicBezTo>
                    <a:pt x="6091" y="10793"/>
                    <a:pt x="6091" y="10837"/>
                    <a:pt x="6069" y="10881"/>
                  </a:cubicBezTo>
                  <a:cubicBezTo>
                    <a:pt x="6025" y="10947"/>
                    <a:pt x="6003" y="11013"/>
                    <a:pt x="5981" y="11080"/>
                  </a:cubicBezTo>
                  <a:cubicBezTo>
                    <a:pt x="6003" y="11124"/>
                    <a:pt x="6025" y="11168"/>
                    <a:pt x="6025" y="11212"/>
                  </a:cubicBezTo>
                  <a:cubicBezTo>
                    <a:pt x="6025" y="11278"/>
                    <a:pt x="5959" y="11300"/>
                    <a:pt x="5937" y="11344"/>
                  </a:cubicBezTo>
                  <a:cubicBezTo>
                    <a:pt x="5937" y="11477"/>
                    <a:pt x="5937" y="11477"/>
                    <a:pt x="5826" y="11565"/>
                  </a:cubicBezTo>
                  <a:cubicBezTo>
                    <a:pt x="5782" y="11587"/>
                    <a:pt x="5738" y="11631"/>
                    <a:pt x="5716" y="11653"/>
                  </a:cubicBezTo>
                  <a:cubicBezTo>
                    <a:pt x="5672" y="11675"/>
                    <a:pt x="5650" y="11697"/>
                    <a:pt x="5628" y="11742"/>
                  </a:cubicBezTo>
                  <a:cubicBezTo>
                    <a:pt x="5606" y="11786"/>
                    <a:pt x="5562" y="11830"/>
                    <a:pt x="5517" y="11874"/>
                  </a:cubicBezTo>
                  <a:cubicBezTo>
                    <a:pt x="5451" y="11918"/>
                    <a:pt x="5407" y="11962"/>
                    <a:pt x="5363" y="12029"/>
                  </a:cubicBezTo>
                  <a:cubicBezTo>
                    <a:pt x="5319" y="12095"/>
                    <a:pt x="5253" y="12161"/>
                    <a:pt x="5164" y="12161"/>
                  </a:cubicBezTo>
                  <a:cubicBezTo>
                    <a:pt x="5076" y="12161"/>
                    <a:pt x="4988" y="12205"/>
                    <a:pt x="4922" y="12271"/>
                  </a:cubicBezTo>
                  <a:cubicBezTo>
                    <a:pt x="4877" y="12315"/>
                    <a:pt x="4811" y="12337"/>
                    <a:pt x="4723" y="12337"/>
                  </a:cubicBezTo>
                  <a:lnTo>
                    <a:pt x="4635" y="12337"/>
                  </a:lnTo>
                  <a:cubicBezTo>
                    <a:pt x="4613" y="12337"/>
                    <a:pt x="4568" y="12315"/>
                    <a:pt x="4546" y="12293"/>
                  </a:cubicBezTo>
                  <a:cubicBezTo>
                    <a:pt x="4546" y="12360"/>
                    <a:pt x="4546" y="12404"/>
                    <a:pt x="4546" y="12448"/>
                  </a:cubicBezTo>
                  <a:cubicBezTo>
                    <a:pt x="4546" y="12580"/>
                    <a:pt x="4524" y="12602"/>
                    <a:pt x="4392" y="12646"/>
                  </a:cubicBezTo>
                  <a:cubicBezTo>
                    <a:pt x="4392" y="12646"/>
                    <a:pt x="4392" y="12646"/>
                    <a:pt x="4370" y="12669"/>
                  </a:cubicBezTo>
                  <a:cubicBezTo>
                    <a:pt x="4370" y="12669"/>
                    <a:pt x="4370" y="12691"/>
                    <a:pt x="4348" y="12691"/>
                  </a:cubicBezTo>
                  <a:cubicBezTo>
                    <a:pt x="4348" y="12713"/>
                    <a:pt x="4348" y="12713"/>
                    <a:pt x="4348" y="12735"/>
                  </a:cubicBezTo>
                  <a:cubicBezTo>
                    <a:pt x="4326" y="12757"/>
                    <a:pt x="4304" y="12757"/>
                    <a:pt x="4282" y="12757"/>
                  </a:cubicBezTo>
                  <a:cubicBezTo>
                    <a:pt x="4282" y="12757"/>
                    <a:pt x="4237" y="12757"/>
                    <a:pt x="4237" y="12735"/>
                  </a:cubicBezTo>
                  <a:cubicBezTo>
                    <a:pt x="4215" y="12646"/>
                    <a:pt x="4193" y="12558"/>
                    <a:pt x="4215" y="12470"/>
                  </a:cubicBezTo>
                  <a:cubicBezTo>
                    <a:pt x="4260" y="12448"/>
                    <a:pt x="4304" y="12426"/>
                    <a:pt x="4326" y="12382"/>
                  </a:cubicBezTo>
                  <a:cubicBezTo>
                    <a:pt x="4392" y="12315"/>
                    <a:pt x="4458" y="12249"/>
                    <a:pt x="4524" y="12183"/>
                  </a:cubicBezTo>
                  <a:cubicBezTo>
                    <a:pt x="4568" y="12117"/>
                    <a:pt x="4613" y="12029"/>
                    <a:pt x="4524" y="11962"/>
                  </a:cubicBezTo>
                  <a:cubicBezTo>
                    <a:pt x="4502" y="11940"/>
                    <a:pt x="4524" y="11896"/>
                    <a:pt x="4546" y="11874"/>
                  </a:cubicBezTo>
                  <a:cubicBezTo>
                    <a:pt x="4568" y="11874"/>
                    <a:pt x="4591" y="11874"/>
                    <a:pt x="4613" y="11852"/>
                  </a:cubicBezTo>
                  <a:cubicBezTo>
                    <a:pt x="4679" y="11808"/>
                    <a:pt x="4767" y="11764"/>
                    <a:pt x="4789" y="11675"/>
                  </a:cubicBezTo>
                  <a:cubicBezTo>
                    <a:pt x="4833" y="11565"/>
                    <a:pt x="4900" y="11477"/>
                    <a:pt x="4966" y="11389"/>
                  </a:cubicBezTo>
                  <a:cubicBezTo>
                    <a:pt x="4988" y="11366"/>
                    <a:pt x="5010" y="11322"/>
                    <a:pt x="5032" y="11278"/>
                  </a:cubicBezTo>
                  <a:cubicBezTo>
                    <a:pt x="5076" y="11146"/>
                    <a:pt x="5076" y="11146"/>
                    <a:pt x="5186" y="11080"/>
                  </a:cubicBezTo>
                  <a:cubicBezTo>
                    <a:pt x="5208" y="11013"/>
                    <a:pt x="5231" y="10947"/>
                    <a:pt x="5253" y="10903"/>
                  </a:cubicBezTo>
                  <a:cubicBezTo>
                    <a:pt x="5319" y="10837"/>
                    <a:pt x="5341" y="10748"/>
                    <a:pt x="5385" y="10660"/>
                  </a:cubicBezTo>
                  <a:cubicBezTo>
                    <a:pt x="5385" y="10616"/>
                    <a:pt x="5407" y="10572"/>
                    <a:pt x="5429" y="10550"/>
                  </a:cubicBezTo>
                  <a:cubicBezTo>
                    <a:pt x="5517" y="10484"/>
                    <a:pt x="5562" y="10395"/>
                    <a:pt x="5628" y="10329"/>
                  </a:cubicBezTo>
                  <a:cubicBezTo>
                    <a:pt x="5672" y="10241"/>
                    <a:pt x="5760" y="10197"/>
                    <a:pt x="5871" y="10197"/>
                  </a:cubicBezTo>
                  <a:cubicBezTo>
                    <a:pt x="5871" y="10197"/>
                    <a:pt x="5871" y="10197"/>
                    <a:pt x="5893" y="10175"/>
                  </a:cubicBezTo>
                  <a:cubicBezTo>
                    <a:pt x="5893" y="10153"/>
                    <a:pt x="5871" y="10131"/>
                    <a:pt x="5893" y="10108"/>
                  </a:cubicBezTo>
                  <a:cubicBezTo>
                    <a:pt x="5937" y="10086"/>
                    <a:pt x="5959" y="10020"/>
                    <a:pt x="5959" y="9976"/>
                  </a:cubicBezTo>
                  <a:cubicBezTo>
                    <a:pt x="5959" y="9954"/>
                    <a:pt x="6003" y="9954"/>
                    <a:pt x="6003" y="9954"/>
                  </a:cubicBezTo>
                  <a:cubicBezTo>
                    <a:pt x="6025" y="9954"/>
                    <a:pt x="6025" y="9954"/>
                    <a:pt x="6047" y="9976"/>
                  </a:cubicBezTo>
                  <a:lnTo>
                    <a:pt x="6069" y="9976"/>
                  </a:lnTo>
                  <a:cubicBezTo>
                    <a:pt x="6069" y="9976"/>
                    <a:pt x="6091" y="9954"/>
                    <a:pt x="6091" y="9932"/>
                  </a:cubicBezTo>
                  <a:cubicBezTo>
                    <a:pt x="6069" y="9910"/>
                    <a:pt x="6047" y="9888"/>
                    <a:pt x="6025" y="9866"/>
                  </a:cubicBezTo>
                  <a:cubicBezTo>
                    <a:pt x="6025" y="9822"/>
                    <a:pt x="6047" y="9777"/>
                    <a:pt x="6047" y="9755"/>
                  </a:cubicBezTo>
                  <a:cubicBezTo>
                    <a:pt x="6047" y="9733"/>
                    <a:pt x="6025" y="9689"/>
                    <a:pt x="6003" y="9667"/>
                  </a:cubicBezTo>
                  <a:cubicBezTo>
                    <a:pt x="6003" y="9645"/>
                    <a:pt x="5959" y="9645"/>
                    <a:pt x="5959" y="9601"/>
                  </a:cubicBezTo>
                  <a:cubicBezTo>
                    <a:pt x="5959" y="9579"/>
                    <a:pt x="5937" y="9557"/>
                    <a:pt x="5915" y="9513"/>
                  </a:cubicBezTo>
                  <a:cubicBezTo>
                    <a:pt x="5959" y="9491"/>
                    <a:pt x="6003" y="9468"/>
                    <a:pt x="6025" y="9424"/>
                  </a:cubicBezTo>
                  <a:cubicBezTo>
                    <a:pt x="6047" y="9380"/>
                    <a:pt x="6047" y="9336"/>
                    <a:pt x="6069" y="9292"/>
                  </a:cubicBezTo>
                  <a:cubicBezTo>
                    <a:pt x="6069" y="9226"/>
                    <a:pt x="6113" y="9204"/>
                    <a:pt x="6180" y="9182"/>
                  </a:cubicBezTo>
                  <a:cubicBezTo>
                    <a:pt x="6268" y="9159"/>
                    <a:pt x="6312" y="9093"/>
                    <a:pt x="6312" y="9005"/>
                  </a:cubicBezTo>
                  <a:cubicBezTo>
                    <a:pt x="6290" y="8983"/>
                    <a:pt x="6290" y="8961"/>
                    <a:pt x="6290" y="8961"/>
                  </a:cubicBezTo>
                  <a:cubicBezTo>
                    <a:pt x="6334" y="8851"/>
                    <a:pt x="6400" y="8784"/>
                    <a:pt x="6444" y="8674"/>
                  </a:cubicBezTo>
                  <a:cubicBezTo>
                    <a:pt x="6466" y="8652"/>
                    <a:pt x="6466" y="8586"/>
                    <a:pt x="6444" y="8564"/>
                  </a:cubicBezTo>
                  <a:cubicBezTo>
                    <a:pt x="6422" y="8519"/>
                    <a:pt x="6422" y="8497"/>
                    <a:pt x="6422" y="8475"/>
                  </a:cubicBezTo>
                  <a:cubicBezTo>
                    <a:pt x="6444" y="8453"/>
                    <a:pt x="6444" y="8409"/>
                    <a:pt x="6444" y="8387"/>
                  </a:cubicBezTo>
                  <a:cubicBezTo>
                    <a:pt x="6378" y="8343"/>
                    <a:pt x="6334" y="8277"/>
                    <a:pt x="6312" y="8210"/>
                  </a:cubicBezTo>
                  <a:cubicBezTo>
                    <a:pt x="6312" y="8166"/>
                    <a:pt x="6334" y="8144"/>
                    <a:pt x="6378" y="8144"/>
                  </a:cubicBezTo>
                  <a:cubicBezTo>
                    <a:pt x="6408" y="8144"/>
                    <a:pt x="6437" y="8154"/>
                    <a:pt x="6466" y="8154"/>
                  </a:cubicBezTo>
                  <a:cubicBezTo>
                    <a:pt x="6481" y="8154"/>
                    <a:pt x="6496" y="8152"/>
                    <a:pt x="6511" y="8144"/>
                  </a:cubicBezTo>
                  <a:cubicBezTo>
                    <a:pt x="6511" y="8144"/>
                    <a:pt x="6511" y="8122"/>
                    <a:pt x="6511" y="8122"/>
                  </a:cubicBezTo>
                  <a:cubicBezTo>
                    <a:pt x="6489" y="8056"/>
                    <a:pt x="6555" y="7990"/>
                    <a:pt x="6599" y="7946"/>
                  </a:cubicBezTo>
                  <a:cubicBezTo>
                    <a:pt x="6621" y="7924"/>
                    <a:pt x="6643" y="7918"/>
                    <a:pt x="6665" y="7918"/>
                  </a:cubicBezTo>
                  <a:cubicBezTo>
                    <a:pt x="6687" y="7918"/>
                    <a:pt x="6709" y="7924"/>
                    <a:pt x="6731" y="7924"/>
                  </a:cubicBezTo>
                  <a:cubicBezTo>
                    <a:pt x="6753" y="7924"/>
                    <a:pt x="6797" y="7924"/>
                    <a:pt x="6797" y="7879"/>
                  </a:cubicBezTo>
                  <a:cubicBezTo>
                    <a:pt x="6775" y="7813"/>
                    <a:pt x="6775" y="7769"/>
                    <a:pt x="6753" y="7725"/>
                  </a:cubicBezTo>
                  <a:cubicBezTo>
                    <a:pt x="6731" y="7725"/>
                    <a:pt x="6731" y="7703"/>
                    <a:pt x="6731" y="7703"/>
                  </a:cubicBezTo>
                  <a:cubicBezTo>
                    <a:pt x="6621" y="7681"/>
                    <a:pt x="6577" y="7637"/>
                    <a:pt x="6577" y="7548"/>
                  </a:cubicBezTo>
                  <a:cubicBezTo>
                    <a:pt x="6577" y="7482"/>
                    <a:pt x="6555" y="7460"/>
                    <a:pt x="6511" y="7438"/>
                  </a:cubicBezTo>
                  <a:cubicBezTo>
                    <a:pt x="6489" y="7438"/>
                    <a:pt x="6466" y="7416"/>
                    <a:pt x="6466" y="7416"/>
                  </a:cubicBezTo>
                  <a:cubicBezTo>
                    <a:pt x="6434" y="7384"/>
                    <a:pt x="6402" y="7363"/>
                    <a:pt x="6361" y="7363"/>
                  </a:cubicBezTo>
                  <a:cubicBezTo>
                    <a:pt x="6346" y="7363"/>
                    <a:pt x="6330" y="7366"/>
                    <a:pt x="6312" y="7372"/>
                  </a:cubicBezTo>
                  <a:cubicBezTo>
                    <a:pt x="6268" y="7372"/>
                    <a:pt x="6224" y="7372"/>
                    <a:pt x="6202" y="7350"/>
                  </a:cubicBezTo>
                  <a:cubicBezTo>
                    <a:pt x="6157" y="7328"/>
                    <a:pt x="6113" y="7306"/>
                    <a:pt x="6069" y="7284"/>
                  </a:cubicBezTo>
                  <a:cubicBezTo>
                    <a:pt x="5959" y="7173"/>
                    <a:pt x="5804" y="7107"/>
                    <a:pt x="5672" y="7063"/>
                  </a:cubicBezTo>
                  <a:cubicBezTo>
                    <a:pt x="5584" y="7019"/>
                    <a:pt x="5473" y="6975"/>
                    <a:pt x="5363" y="6930"/>
                  </a:cubicBezTo>
                  <a:lnTo>
                    <a:pt x="5297" y="6930"/>
                  </a:lnTo>
                  <a:cubicBezTo>
                    <a:pt x="5231" y="6930"/>
                    <a:pt x="5208" y="6975"/>
                    <a:pt x="5208" y="7019"/>
                  </a:cubicBezTo>
                  <a:cubicBezTo>
                    <a:pt x="5208" y="7041"/>
                    <a:pt x="5208" y="7085"/>
                    <a:pt x="5231" y="7107"/>
                  </a:cubicBezTo>
                  <a:cubicBezTo>
                    <a:pt x="5231" y="7129"/>
                    <a:pt x="5231" y="7151"/>
                    <a:pt x="5231" y="7173"/>
                  </a:cubicBezTo>
                  <a:cubicBezTo>
                    <a:pt x="5186" y="7217"/>
                    <a:pt x="5208" y="7239"/>
                    <a:pt x="5208" y="7284"/>
                  </a:cubicBezTo>
                  <a:cubicBezTo>
                    <a:pt x="5231" y="7328"/>
                    <a:pt x="5231" y="7372"/>
                    <a:pt x="5231" y="7416"/>
                  </a:cubicBezTo>
                  <a:cubicBezTo>
                    <a:pt x="5231" y="7482"/>
                    <a:pt x="5208" y="7570"/>
                    <a:pt x="5208" y="7637"/>
                  </a:cubicBezTo>
                  <a:cubicBezTo>
                    <a:pt x="5120" y="7703"/>
                    <a:pt x="5054" y="7791"/>
                    <a:pt x="4966" y="7857"/>
                  </a:cubicBezTo>
                  <a:cubicBezTo>
                    <a:pt x="4922" y="7879"/>
                    <a:pt x="4900" y="7924"/>
                    <a:pt x="4922" y="7990"/>
                  </a:cubicBezTo>
                  <a:cubicBezTo>
                    <a:pt x="4944" y="8012"/>
                    <a:pt x="4944" y="8034"/>
                    <a:pt x="4944" y="8056"/>
                  </a:cubicBezTo>
                  <a:cubicBezTo>
                    <a:pt x="4966" y="8122"/>
                    <a:pt x="4944" y="8166"/>
                    <a:pt x="4900" y="8233"/>
                  </a:cubicBezTo>
                  <a:cubicBezTo>
                    <a:pt x="4855" y="8277"/>
                    <a:pt x="4833" y="8321"/>
                    <a:pt x="4811" y="8365"/>
                  </a:cubicBezTo>
                  <a:cubicBezTo>
                    <a:pt x="4767" y="8409"/>
                    <a:pt x="4723" y="8475"/>
                    <a:pt x="4679" y="8519"/>
                  </a:cubicBezTo>
                  <a:cubicBezTo>
                    <a:pt x="4657" y="8564"/>
                    <a:pt x="4635" y="8586"/>
                    <a:pt x="4635" y="8608"/>
                  </a:cubicBezTo>
                  <a:cubicBezTo>
                    <a:pt x="4635" y="8696"/>
                    <a:pt x="4568" y="8784"/>
                    <a:pt x="4613" y="8873"/>
                  </a:cubicBezTo>
                  <a:cubicBezTo>
                    <a:pt x="4613" y="8895"/>
                    <a:pt x="4613" y="8895"/>
                    <a:pt x="4613" y="8939"/>
                  </a:cubicBezTo>
                  <a:cubicBezTo>
                    <a:pt x="4568" y="8939"/>
                    <a:pt x="4524" y="8961"/>
                    <a:pt x="4480" y="8983"/>
                  </a:cubicBezTo>
                  <a:cubicBezTo>
                    <a:pt x="4430" y="9013"/>
                    <a:pt x="4385" y="9025"/>
                    <a:pt x="4340" y="9025"/>
                  </a:cubicBezTo>
                  <a:cubicBezTo>
                    <a:pt x="4286" y="9025"/>
                    <a:pt x="4232" y="9007"/>
                    <a:pt x="4171" y="8983"/>
                  </a:cubicBezTo>
                  <a:cubicBezTo>
                    <a:pt x="4127" y="8983"/>
                    <a:pt x="4105" y="8961"/>
                    <a:pt x="4061" y="8939"/>
                  </a:cubicBezTo>
                  <a:cubicBezTo>
                    <a:pt x="3976" y="8905"/>
                    <a:pt x="3891" y="8858"/>
                    <a:pt x="3797" y="8858"/>
                  </a:cubicBezTo>
                  <a:cubicBezTo>
                    <a:pt x="3768" y="8858"/>
                    <a:pt x="3739" y="8862"/>
                    <a:pt x="3708" y="8873"/>
                  </a:cubicBezTo>
                  <a:cubicBezTo>
                    <a:pt x="3686" y="8873"/>
                    <a:pt x="3642" y="8873"/>
                    <a:pt x="3619" y="8851"/>
                  </a:cubicBezTo>
                  <a:cubicBezTo>
                    <a:pt x="3575" y="8851"/>
                    <a:pt x="3553" y="8828"/>
                    <a:pt x="3531" y="8828"/>
                  </a:cubicBezTo>
                  <a:cubicBezTo>
                    <a:pt x="3509" y="8828"/>
                    <a:pt x="3465" y="8828"/>
                    <a:pt x="3443" y="8851"/>
                  </a:cubicBezTo>
                  <a:cubicBezTo>
                    <a:pt x="3399" y="8917"/>
                    <a:pt x="3355" y="8983"/>
                    <a:pt x="3355" y="9049"/>
                  </a:cubicBezTo>
                  <a:cubicBezTo>
                    <a:pt x="3355" y="9115"/>
                    <a:pt x="3355" y="9182"/>
                    <a:pt x="3377" y="9226"/>
                  </a:cubicBezTo>
                  <a:cubicBezTo>
                    <a:pt x="3377" y="9336"/>
                    <a:pt x="3399" y="9402"/>
                    <a:pt x="3509" y="9446"/>
                  </a:cubicBezTo>
                  <a:cubicBezTo>
                    <a:pt x="3531" y="9468"/>
                    <a:pt x="3575" y="9491"/>
                    <a:pt x="3619" y="9513"/>
                  </a:cubicBezTo>
                  <a:cubicBezTo>
                    <a:pt x="3642" y="9535"/>
                    <a:pt x="3686" y="9557"/>
                    <a:pt x="3708" y="9557"/>
                  </a:cubicBezTo>
                  <a:cubicBezTo>
                    <a:pt x="3796" y="9623"/>
                    <a:pt x="3796" y="9667"/>
                    <a:pt x="3752" y="9755"/>
                  </a:cubicBezTo>
                  <a:cubicBezTo>
                    <a:pt x="3730" y="9777"/>
                    <a:pt x="3708" y="9799"/>
                    <a:pt x="3686" y="9822"/>
                  </a:cubicBezTo>
                  <a:cubicBezTo>
                    <a:pt x="3642" y="9888"/>
                    <a:pt x="3642" y="9954"/>
                    <a:pt x="3686" y="9998"/>
                  </a:cubicBezTo>
                  <a:cubicBezTo>
                    <a:pt x="3708" y="10020"/>
                    <a:pt x="3708" y="10064"/>
                    <a:pt x="3730" y="10086"/>
                  </a:cubicBezTo>
                  <a:cubicBezTo>
                    <a:pt x="3708" y="10086"/>
                    <a:pt x="3708" y="10108"/>
                    <a:pt x="3708" y="10108"/>
                  </a:cubicBezTo>
                  <a:cubicBezTo>
                    <a:pt x="3664" y="10108"/>
                    <a:pt x="3619" y="10131"/>
                    <a:pt x="3619" y="10197"/>
                  </a:cubicBezTo>
                  <a:cubicBezTo>
                    <a:pt x="3619" y="10219"/>
                    <a:pt x="3575" y="10241"/>
                    <a:pt x="3553" y="10241"/>
                  </a:cubicBezTo>
                  <a:cubicBezTo>
                    <a:pt x="3509" y="10241"/>
                    <a:pt x="3487" y="10241"/>
                    <a:pt x="3443" y="10219"/>
                  </a:cubicBezTo>
                  <a:lnTo>
                    <a:pt x="3443" y="10219"/>
                  </a:lnTo>
                  <a:cubicBezTo>
                    <a:pt x="3465" y="10263"/>
                    <a:pt x="3487" y="10285"/>
                    <a:pt x="3487" y="10329"/>
                  </a:cubicBezTo>
                  <a:cubicBezTo>
                    <a:pt x="3487" y="10373"/>
                    <a:pt x="3487" y="10440"/>
                    <a:pt x="3443" y="10506"/>
                  </a:cubicBezTo>
                  <a:cubicBezTo>
                    <a:pt x="3421" y="10550"/>
                    <a:pt x="3399" y="10594"/>
                    <a:pt x="3421" y="10660"/>
                  </a:cubicBezTo>
                  <a:cubicBezTo>
                    <a:pt x="3421" y="10726"/>
                    <a:pt x="3399" y="10726"/>
                    <a:pt x="3355" y="10748"/>
                  </a:cubicBezTo>
                  <a:cubicBezTo>
                    <a:pt x="3333" y="10771"/>
                    <a:pt x="3311" y="10771"/>
                    <a:pt x="3288" y="10771"/>
                  </a:cubicBezTo>
                  <a:cubicBezTo>
                    <a:pt x="3288" y="10793"/>
                    <a:pt x="3266" y="10793"/>
                    <a:pt x="3266" y="10793"/>
                  </a:cubicBezTo>
                  <a:cubicBezTo>
                    <a:pt x="3288" y="10815"/>
                    <a:pt x="3288" y="10837"/>
                    <a:pt x="3311" y="10859"/>
                  </a:cubicBezTo>
                  <a:cubicBezTo>
                    <a:pt x="3272" y="10916"/>
                    <a:pt x="3234" y="10974"/>
                    <a:pt x="3167" y="10974"/>
                  </a:cubicBezTo>
                  <a:cubicBezTo>
                    <a:pt x="3157" y="10974"/>
                    <a:pt x="3146" y="10972"/>
                    <a:pt x="3134" y="10969"/>
                  </a:cubicBezTo>
                  <a:cubicBezTo>
                    <a:pt x="3122" y="10963"/>
                    <a:pt x="3110" y="10961"/>
                    <a:pt x="3099" y="10961"/>
                  </a:cubicBezTo>
                  <a:cubicBezTo>
                    <a:pt x="3068" y="10961"/>
                    <a:pt x="3040" y="10981"/>
                    <a:pt x="3024" y="11013"/>
                  </a:cubicBezTo>
                  <a:cubicBezTo>
                    <a:pt x="3002" y="11035"/>
                    <a:pt x="2979" y="11080"/>
                    <a:pt x="2957" y="11124"/>
                  </a:cubicBezTo>
                  <a:cubicBezTo>
                    <a:pt x="2935" y="11168"/>
                    <a:pt x="2913" y="11234"/>
                    <a:pt x="2913" y="11300"/>
                  </a:cubicBezTo>
                  <a:cubicBezTo>
                    <a:pt x="2825" y="11322"/>
                    <a:pt x="2759" y="11366"/>
                    <a:pt x="2715" y="11433"/>
                  </a:cubicBezTo>
                  <a:cubicBezTo>
                    <a:pt x="2715" y="11455"/>
                    <a:pt x="2671" y="11455"/>
                    <a:pt x="2648" y="11477"/>
                  </a:cubicBezTo>
                  <a:cubicBezTo>
                    <a:pt x="2626" y="11499"/>
                    <a:pt x="2582" y="11477"/>
                    <a:pt x="2582" y="11521"/>
                  </a:cubicBezTo>
                  <a:cubicBezTo>
                    <a:pt x="2671" y="11697"/>
                    <a:pt x="2626" y="11896"/>
                    <a:pt x="2626" y="12073"/>
                  </a:cubicBezTo>
                  <a:cubicBezTo>
                    <a:pt x="2604" y="12095"/>
                    <a:pt x="2560" y="12095"/>
                    <a:pt x="2538" y="12117"/>
                  </a:cubicBezTo>
                  <a:cubicBezTo>
                    <a:pt x="2516" y="12117"/>
                    <a:pt x="2494" y="12117"/>
                    <a:pt x="2472" y="12139"/>
                  </a:cubicBezTo>
                  <a:cubicBezTo>
                    <a:pt x="2428" y="12205"/>
                    <a:pt x="2362" y="12249"/>
                    <a:pt x="2384" y="12337"/>
                  </a:cubicBezTo>
                  <a:cubicBezTo>
                    <a:pt x="2384" y="12448"/>
                    <a:pt x="2339" y="12470"/>
                    <a:pt x="2251" y="12492"/>
                  </a:cubicBezTo>
                  <a:cubicBezTo>
                    <a:pt x="2218" y="12503"/>
                    <a:pt x="2179" y="12509"/>
                    <a:pt x="2141" y="12509"/>
                  </a:cubicBezTo>
                  <a:cubicBezTo>
                    <a:pt x="2102" y="12509"/>
                    <a:pt x="2064" y="12503"/>
                    <a:pt x="2030" y="12492"/>
                  </a:cubicBezTo>
                  <a:cubicBezTo>
                    <a:pt x="2008" y="12492"/>
                    <a:pt x="1986" y="12486"/>
                    <a:pt x="1967" y="12486"/>
                  </a:cubicBezTo>
                  <a:cubicBezTo>
                    <a:pt x="1948" y="12486"/>
                    <a:pt x="1931" y="12492"/>
                    <a:pt x="1920" y="12514"/>
                  </a:cubicBezTo>
                  <a:cubicBezTo>
                    <a:pt x="1898" y="12536"/>
                    <a:pt x="1942" y="12558"/>
                    <a:pt x="1964" y="12580"/>
                  </a:cubicBezTo>
                  <a:cubicBezTo>
                    <a:pt x="1964" y="12602"/>
                    <a:pt x="1964" y="12602"/>
                    <a:pt x="1964" y="12602"/>
                  </a:cubicBezTo>
                  <a:cubicBezTo>
                    <a:pt x="2008" y="12669"/>
                    <a:pt x="2008" y="12713"/>
                    <a:pt x="1942" y="12735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3000"/>
                    <a:pt x="1744" y="13044"/>
                  </a:cubicBezTo>
                  <a:cubicBezTo>
                    <a:pt x="1744" y="13088"/>
                    <a:pt x="1722" y="13154"/>
                    <a:pt x="1722" y="13198"/>
                  </a:cubicBezTo>
                  <a:cubicBezTo>
                    <a:pt x="1722" y="13220"/>
                    <a:pt x="1699" y="13264"/>
                    <a:pt x="1699" y="13264"/>
                  </a:cubicBezTo>
                  <a:cubicBezTo>
                    <a:pt x="1655" y="13309"/>
                    <a:pt x="1633" y="13353"/>
                    <a:pt x="1655" y="13419"/>
                  </a:cubicBezTo>
                  <a:cubicBezTo>
                    <a:pt x="1655" y="13441"/>
                    <a:pt x="1655" y="13463"/>
                    <a:pt x="1655" y="13463"/>
                  </a:cubicBezTo>
                  <a:cubicBezTo>
                    <a:pt x="1611" y="13551"/>
                    <a:pt x="1567" y="13618"/>
                    <a:pt x="1567" y="13706"/>
                  </a:cubicBezTo>
                  <a:cubicBezTo>
                    <a:pt x="1567" y="13706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38"/>
                    <a:pt x="1523" y="13860"/>
                    <a:pt x="1545" y="13860"/>
                  </a:cubicBezTo>
                  <a:cubicBezTo>
                    <a:pt x="1567" y="13926"/>
                    <a:pt x="1567" y="13971"/>
                    <a:pt x="1523" y="13993"/>
                  </a:cubicBezTo>
                  <a:cubicBezTo>
                    <a:pt x="1501" y="14059"/>
                    <a:pt x="1457" y="14103"/>
                    <a:pt x="1479" y="14169"/>
                  </a:cubicBezTo>
                  <a:cubicBezTo>
                    <a:pt x="1501" y="14191"/>
                    <a:pt x="1479" y="14235"/>
                    <a:pt x="1435" y="14235"/>
                  </a:cubicBezTo>
                  <a:cubicBezTo>
                    <a:pt x="1390" y="14280"/>
                    <a:pt x="1346" y="14302"/>
                    <a:pt x="1280" y="14324"/>
                  </a:cubicBezTo>
                  <a:cubicBezTo>
                    <a:pt x="1214" y="14390"/>
                    <a:pt x="1148" y="14434"/>
                    <a:pt x="1059" y="14456"/>
                  </a:cubicBezTo>
                  <a:cubicBezTo>
                    <a:pt x="1059" y="14456"/>
                    <a:pt x="1059" y="14456"/>
                    <a:pt x="1037" y="14478"/>
                  </a:cubicBezTo>
                  <a:cubicBezTo>
                    <a:pt x="1059" y="14478"/>
                    <a:pt x="1059" y="14500"/>
                    <a:pt x="1082" y="14500"/>
                  </a:cubicBezTo>
                  <a:cubicBezTo>
                    <a:pt x="1148" y="14544"/>
                    <a:pt x="1170" y="14589"/>
                    <a:pt x="1192" y="14677"/>
                  </a:cubicBezTo>
                  <a:cubicBezTo>
                    <a:pt x="1192" y="14743"/>
                    <a:pt x="1214" y="14809"/>
                    <a:pt x="1236" y="14853"/>
                  </a:cubicBezTo>
                  <a:cubicBezTo>
                    <a:pt x="1280" y="14898"/>
                    <a:pt x="1368" y="14942"/>
                    <a:pt x="1413" y="14964"/>
                  </a:cubicBezTo>
                  <a:cubicBezTo>
                    <a:pt x="1457" y="14986"/>
                    <a:pt x="1479" y="15008"/>
                    <a:pt x="1479" y="15052"/>
                  </a:cubicBezTo>
                  <a:cubicBezTo>
                    <a:pt x="1479" y="15074"/>
                    <a:pt x="1501" y="15096"/>
                    <a:pt x="1523" y="15096"/>
                  </a:cubicBezTo>
                  <a:cubicBezTo>
                    <a:pt x="1545" y="15074"/>
                    <a:pt x="1567" y="15052"/>
                    <a:pt x="1611" y="15030"/>
                  </a:cubicBezTo>
                  <a:cubicBezTo>
                    <a:pt x="1648" y="14994"/>
                    <a:pt x="1684" y="14977"/>
                    <a:pt x="1721" y="14977"/>
                  </a:cubicBezTo>
                  <a:cubicBezTo>
                    <a:pt x="1750" y="14977"/>
                    <a:pt x="1780" y="14988"/>
                    <a:pt x="1810" y="15008"/>
                  </a:cubicBezTo>
                  <a:cubicBezTo>
                    <a:pt x="1876" y="15052"/>
                    <a:pt x="1942" y="15096"/>
                    <a:pt x="2008" y="15140"/>
                  </a:cubicBezTo>
                  <a:cubicBezTo>
                    <a:pt x="2049" y="15113"/>
                    <a:pt x="2082" y="15094"/>
                    <a:pt x="2116" y="15094"/>
                  </a:cubicBezTo>
                  <a:cubicBezTo>
                    <a:pt x="2138" y="15094"/>
                    <a:pt x="2160" y="15101"/>
                    <a:pt x="2185" y="15118"/>
                  </a:cubicBezTo>
                  <a:cubicBezTo>
                    <a:pt x="2235" y="15148"/>
                    <a:pt x="2289" y="15160"/>
                    <a:pt x="2344" y="15160"/>
                  </a:cubicBezTo>
                  <a:cubicBezTo>
                    <a:pt x="2410" y="15160"/>
                    <a:pt x="2478" y="15142"/>
                    <a:pt x="2538" y="15118"/>
                  </a:cubicBezTo>
                  <a:cubicBezTo>
                    <a:pt x="2576" y="15106"/>
                    <a:pt x="2607" y="15093"/>
                    <a:pt x="2639" y="15093"/>
                  </a:cubicBezTo>
                  <a:cubicBezTo>
                    <a:pt x="2663" y="15093"/>
                    <a:pt x="2687" y="15100"/>
                    <a:pt x="2715" y="15118"/>
                  </a:cubicBezTo>
                  <a:cubicBezTo>
                    <a:pt x="2730" y="15134"/>
                    <a:pt x="2746" y="15141"/>
                    <a:pt x="2761" y="15141"/>
                  </a:cubicBezTo>
                  <a:cubicBezTo>
                    <a:pt x="2787" y="15141"/>
                    <a:pt x="2811" y="15117"/>
                    <a:pt x="2825" y="15074"/>
                  </a:cubicBezTo>
                  <a:cubicBezTo>
                    <a:pt x="2847" y="15008"/>
                    <a:pt x="2847" y="14942"/>
                    <a:pt x="2891" y="14875"/>
                  </a:cubicBezTo>
                  <a:cubicBezTo>
                    <a:pt x="2913" y="14809"/>
                    <a:pt x="2979" y="14765"/>
                    <a:pt x="2979" y="14677"/>
                  </a:cubicBezTo>
                  <a:cubicBezTo>
                    <a:pt x="2979" y="14677"/>
                    <a:pt x="3002" y="14655"/>
                    <a:pt x="3024" y="14655"/>
                  </a:cubicBezTo>
                  <a:cubicBezTo>
                    <a:pt x="3046" y="14633"/>
                    <a:pt x="3046" y="14611"/>
                    <a:pt x="3046" y="14567"/>
                  </a:cubicBezTo>
                  <a:cubicBezTo>
                    <a:pt x="3046" y="14544"/>
                    <a:pt x="3046" y="14522"/>
                    <a:pt x="3046" y="14500"/>
                  </a:cubicBezTo>
                  <a:cubicBezTo>
                    <a:pt x="3112" y="14434"/>
                    <a:pt x="3156" y="14412"/>
                    <a:pt x="3222" y="14346"/>
                  </a:cubicBezTo>
                  <a:cubicBezTo>
                    <a:pt x="3244" y="14324"/>
                    <a:pt x="3244" y="14302"/>
                    <a:pt x="3222" y="14280"/>
                  </a:cubicBezTo>
                  <a:cubicBezTo>
                    <a:pt x="3216" y="14273"/>
                    <a:pt x="3209" y="14270"/>
                    <a:pt x="3203" y="14270"/>
                  </a:cubicBezTo>
                  <a:cubicBezTo>
                    <a:pt x="3187" y="14270"/>
                    <a:pt x="3172" y="14286"/>
                    <a:pt x="3156" y="14302"/>
                  </a:cubicBezTo>
                  <a:cubicBezTo>
                    <a:pt x="3156" y="14302"/>
                    <a:pt x="3134" y="14324"/>
                    <a:pt x="3134" y="14324"/>
                  </a:cubicBezTo>
                  <a:cubicBezTo>
                    <a:pt x="3112" y="14346"/>
                    <a:pt x="3090" y="14346"/>
                    <a:pt x="3068" y="14346"/>
                  </a:cubicBezTo>
                  <a:cubicBezTo>
                    <a:pt x="3024" y="14324"/>
                    <a:pt x="3002" y="14302"/>
                    <a:pt x="2979" y="14280"/>
                  </a:cubicBezTo>
                  <a:cubicBezTo>
                    <a:pt x="3002" y="14235"/>
                    <a:pt x="3024" y="14191"/>
                    <a:pt x="3046" y="14147"/>
                  </a:cubicBezTo>
                  <a:cubicBezTo>
                    <a:pt x="3090" y="14081"/>
                    <a:pt x="3178" y="14103"/>
                    <a:pt x="3222" y="14059"/>
                  </a:cubicBezTo>
                  <a:cubicBezTo>
                    <a:pt x="3222" y="14037"/>
                    <a:pt x="3222" y="14037"/>
                    <a:pt x="3222" y="14015"/>
                  </a:cubicBezTo>
                  <a:cubicBezTo>
                    <a:pt x="3200" y="13949"/>
                    <a:pt x="3200" y="13904"/>
                    <a:pt x="3266" y="13860"/>
                  </a:cubicBezTo>
                  <a:cubicBezTo>
                    <a:pt x="3288" y="13838"/>
                    <a:pt x="3311" y="13794"/>
                    <a:pt x="3333" y="13750"/>
                  </a:cubicBezTo>
                  <a:cubicBezTo>
                    <a:pt x="3355" y="13684"/>
                    <a:pt x="3377" y="13618"/>
                    <a:pt x="3421" y="13573"/>
                  </a:cubicBezTo>
                  <a:cubicBezTo>
                    <a:pt x="3421" y="13529"/>
                    <a:pt x="3443" y="13507"/>
                    <a:pt x="3487" y="13507"/>
                  </a:cubicBezTo>
                  <a:cubicBezTo>
                    <a:pt x="3509" y="13507"/>
                    <a:pt x="3531" y="13507"/>
                    <a:pt x="3553" y="13485"/>
                  </a:cubicBezTo>
                  <a:cubicBezTo>
                    <a:pt x="3553" y="13397"/>
                    <a:pt x="3553" y="13309"/>
                    <a:pt x="3531" y="13220"/>
                  </a:cubicBezTo>
                  <a:lnTo>
                    <a:pt x="3575" y="13220"/>
                  </a:lnTo>
                  <a:cubicBezTo>
                    <a:pt x="3642" y="13198"/>
                    <a:pt x="3730" y="13220"/>
                    <a:pt x="3796" y="13132"/>
                  </a:cubicBezTo>
                  <a:cubicBezTo>
                    <a:pt x="3796" y="13110"/>
                    <a:pt x="3840" y="13110"/>
                    <a:pt x="3862" y="13110"/>
                  </a:cubicBezTo>
                  <a:cubicBezTo>
                    <a:pt x="3906" y="13088"/>
                    <a:pt x="3928" y="13088"/>
                    <a:pt x="3951" y="13088"/>
                  </a:cubicBezTo>
                  <a:cubicBezTo>
                    <a:pt x="3973" y="12911"/>
                    <a:pt x="4017" y="12845"/>
                    <a:pt x="4149" y="12801"/>
                  </a:cubicBezTo>
                  <a:cubicBezTo>
                    <a:pt x="4149" y="12823"/>
                    <a:pt x="4171" y="12867"/>
                    <a:pt x="4171" y="12889"/>
                  </a:cubicBezTo>
                  <a:cubicBezTo>
                    <a:pt x="4193" y="12933"/>
                    <a:pt x="4171" y="12978"/>
                    <a:pt x="4127" y="12978"/>
                  </a:cubicBezTo>
                  <a:cubicBezTo>
                    <a:pt x="4127" y="13000"/>
                    <a:pt x="4127" y="13000"/>
                    <a:pt x="4127" y="13000"/>
                  </a:cubicBezTo>
                  <a:cubicBezTo>
                    <a:pt x="4127" y="13044"/>
                    <a:pt x="4149" y="13066"/>
                    <a:pt x="4149" y="13088"/>
                  </a:cubicBezTo>
                  <a:cubicBezTo>
                    <a:pt x="4127" y="13154"/>
                    <a:pt x="4083" y="13198"/>
                    <a:pt x="4061" y="13242"/>
                  </a:cubicBezTo>
                  <a:cubicBezTo>
                    <a:pt x="4039" y="13286"/>
                    <a:pt x="3951" y="13264"/>
                    <a:pt x="3928" y="13309"/>
                  </a:cubicBezTo>
                  <a:cubicBezTo>
                    <a:pt x="3928" y="13309"/>
                    <a:pt x="3928" y="13331"/>
                    <a:pt x="3928" y="13331"/>
                  </a:cubicBezTo>
                  <a:cubicBezTo>
                    <a:pt x="4039" y="13375"/>
                    <a:pt x="4083" y="13463"/>
                    <a:pt x="4149" y="13529"/>
                  </a:cubicBezTo>
                  <a:cubicBezTo>
                    <a:pt x="4171" y="13551"/>
                    <a:pt x="4193" y="13595"/>
                    <a:pt x="4193" y="13618"/>
                  </a:cubicBezTo>
                  <a:cubicBezTo>
                    <a:pt x="4193" y="13706"/>
                    <a:pt x="4237" y="13772"/>
                    <a:pt x="4282" y="13816"/>
                  </a:cubicBezTo>
                  <a:cubicBezTo>
                    <a:pt x="4304" y="13860"/>
                    <a:pt x="4348" y="13882"/>
                    <a:pt x="4348" y="13926"/>
                  </a:cubicBezTo>
                  <a:cubicBezTo>
                    <a:pt x="4326" y="13949"/>
                    <a:pt x="4304" y="13993"/>
                    <a:pt x="4282" y="14015"/>
                  </a:cubicBezTo>
                  <a:cubicBezTo>
                    <a:pt x="4304" y="14037"/>
                    <a:pt x="4304" y="14037"/>
                    <a:pt x="4326" y="14059"/>
                  </a:cubicBezTo>
                  <a:cubicBezTo>
                    <a:pt x="4392" y="14081"/>
                    <a:pt x="4392" y="14125"/>
                    <a:pt x="4370" y="14169"/>
                  </a:cubicBezTo>
                  <a:cubicBezTo>
                    <a:pt x="4326" y="14235"/>
                    <a:pt x="4282" y="14280"/>
                    <a:pt x="4237" y="14324"/>
                  </a:cubicBezTo>
                  <a:cubicBezTo>
                    <a:pt x="4282" y="14368"/>
                    <a:pt x="4304" y="14434"/>
                    <a:pt x="4304" y="14500"/>
                  </a:cubicBezTo>
                  <a:cubicBezTo>
                    <a:pt x="4289" y="14543"/>
                    <a:pt x="4266" y="14567"/>
                    <a:pt x="4233" y="14567"/>
                  </a:cubicBezTo>
                  <a:cubicBezTo>
                    <a:pt x="4215" y="14567"/>
                    <a:pt x="4195" y="14560"/>
                    <a:pt x="4171" y="14544"/>
                  </a:cubicBezTo>
                  <a:cubicBezTo>
                    <a:pt x="4149" y="14544"/>
                    <a:pt x="4149" y="14544"/>
                    <a:pt x="4127" y="14522"/>
                  </a:cubicBezTo>
                  <a:cubicBezTo>
                    <a:pt x="4127" y="14522"/>
                    <a:pt x="4105" y="14544"/>
                    <a:pt x="4105" y="14544"/>
                  </a:cubicBezTo>
                  <a:cubicBezTo>
                    <a:pt x="4105" y="14567"/>
                    <a:pt x="4105" y="14611"/>
                    <a:pt x="4083" y="14633"/>
                  </a:cubicBezTo>
                  <a:cubicBezTo>
                    <a:pt x="4017" y="14589"/>
                    <a:pt x="4017" y="14589"/>
                    <a:pt x="3884" y="14567"/>
                  </a:cubicBezTo>
                  <a:lnTo>
                    <a:pt x="3840" y="14567"/>
                  </a:lnTo>
                  <a:cubicBezTo>
                    <a:pt x="3818" y="14555"/>
                    <a:pt x="3796" y="14550"/>
                    <a:pt x="3771" y="14550"/>
                  </a:cubicBezTo>
                  <a:cubicBezTo>
                    <a:pt x="3746" y="14550"/>
                    <a:pt x="3719" y="14555"/>
                    <a:pt x="3686" y="14567"/>
                  </a:cubicBezTo>
                  <a:cubicBezTo>
                    <a:pt x="3664" y="14589"/>
                    <a:pt x="3619" y="14589"/>
                    <a:pt x="3597" y="14589"/>
                  </a:cubicBezTo>
                  <a:cubicBezTo>
                    <a:pt x="3553" y="14581"/>
                    <a:pt x="3524" y="14576"/>
                    <a:pt x="3501" y="14576"/>
                  </a:cubicBezTo>
                  <a:cubicBezTo>
                    <a:pt x="3455" y="14576"/>
                    <a:pt x="3436" y="14596"/>
                    <a:pt x="3377" y="14655"/>
                  </a:cubicBezTo>
                  <a:cubicBezTo>
                    <a:pt x="3333" y="14633"/>
                    <a:pt x="3311" y="14611"/>
                    <a:pt x="3266" y="14589"/>
                  </a:cubicBezTo>
                  <a:cubicBezTo>
                    <a:pt x="3244" y="14589"/>
                    <a:pt x="3222" y="14589"/>
                    <a:pt x="3222" y="14633"/>
                  </a:cubicBezTo>
                  <a:cubicBezTo>
                    <a:pt x="3288" y="14699"/>
                    <a:pt x="3377" y="14765"/>
                    <a:pt x="3443" y="14831"/>
                  </a:cubicBezTo>
                  <a:cubicBezTo>
                    <a:pt x="3443" y="14831"/>
                    <a:pt x="3443" y="14853"/>
                    <a:pt x="3443" y="14853"/>
                  </a:cubicBezTo>
                  <a:cubicBezTo>
                    <a:pt x="3443" y="14920"/>
                    <a:pt x="3465" y="14986"/>
                    <a:pt x="3509" y="15030"/>
                  </a:cubicBezTo>
                  <a:cubicBezTo>
                    <a:pt x="3531" y="15052"/>
                    <a:pt x="3553" y="15074"/>
                    <a:pt x="3575" y="15118"/>
                  </a:cubicBezTo>
                  <a:cubicBezTo>
                    <a:pt x="3597" y="15229"/>
                    <a:pt x="3642" y="15317"/>
                    <a:pt x="3686" y="15427"/>
                  </a:cubicBezTo>
                  <a:cubicBezTo>
                    <a:pt x="3730" y="15493"/>
                    <a:pt x="3730" y="15493"/>
                    <a:pt x="3642" y="15538"/>
                  </a:cubicBezTo>
                  <a:cubicBezTo>
                    <a:pt x="3597" y="15538"/>
                    <a:pt x="3597" y="15471"/>
                    <a:pt x="3531" y="15471"/>
                  </a:cubicBezTo>
                  <a:cubicBezTo>
                    <a:pt x="3531" y="15493"/>
                    <a:pt x="3531" y="15493"/>
                    <a:pt x="3531" y="15515"/>
                  </a:cubicBezTo>
                  <a:cubicBezTo>
                    <a:pt x="3531" y="15515"/>
                    <a:pt x="3531" y="15538"/>
                    <a:pt x="3531" y="15538"/>
                  </a:cubicBezTo>
                  <a:cubicBezTo>
                    <a:pt x="3531" y="15560"/>
                    <a:pt x="3531" y="15604"/>
                    <a:pt x="3531" y="15604"/>
                  </a:cubicBezTo>
                  <a:cubicBezTo>
                    <a:pt x="3462" y="15673"/>
                    <a:pt x="3393" y="15728"/>
                    <a:pt x="3303" y="15728"/>
                  </a:cubicBezTo>
                  <a:cubicBezTo>
                    <a:pt x="3278" y="15728"/>
                    <a:pt x="3251" y="15724"/>
                    <a:pt x="3222" y="15714"/>
                  </a:cubicBezTo>
                  <a:cubicBezTo>
                    <a:pt x="3156" y="15692"/>
                    <a:pt x="3090" y="15692"/>
                    <a:pt x="3046" y="15692"/>
                  </a:cubicBezTo>
                  <a:cubicBezTo>
                    <a:pt x="2979" y="15692"/>
                    <a:pt x="2957" y="15736"/>
                    <a:pt x="2957" y="15780"/>
                  </a:cubicBezTo>
                  <a:cubicBezTo>
                    <a:pt x="2979" y="15824"/>
                    <a:pt x="2979" y="15847"/>
                    <a:pt x="3002" y="15891"/>
                  </a:cubicBezTo>
                  <a:cubicBezTo>
                    <a:pt x="3002" y="15935"/>
                    <a:pt x="2979" y="15979"/>
                    <a:pt x="2957" y="16001"/>
                  </a:cubicBezTo>
                  <a:cubicBezTo>
                    <a:pt x="2944" y="16007"/>
                    <a:pt x="2932" y="16010"/>
                    <a:pt x="2919" y="16010"/>
                  </a:cubicBezTo>
                  <a:cubicBezTo>
                    <a:pt x="2889" y="16010"/>
                    <a:pt x="2863" y="15995"/>
                    <a:pt x="2847" y="15979"/>
                  </a:cubicBezTo>
                  <a:cubicBezTo>
                    <a:pt x="2825" y="15979"/>
                    <a:pt x="2803" y="15957"/>
                    <a:pt x="2803" y="15935"/>
                  </a:cubicBezTo>
                  <a:lnTo>
                    <a:pt x="2759" y="15935"/>
                  </a:lnTo>
                  <a:cubicBezTo>
                    <a:pt x="2737" y="15957"/>
                    <a:pt x="2737" y="15979"/>
                    <a:pt x="2737" y="15979"/>
                  </a:cubicBezTo>
                  <a:cubicBezTo>
                    <a:pt x="2737" y="16001"/>
                    <a:pt x="2737" y="16023"/>
                    <a:pt x="2759" y="16045"/>
                  </a:cubicBezTo>
                  <a:cubicBezTo>
                    <a:pt x="2759" y="16089"/>
                    <a:pt x="2781" y="16156"/>
                    <a:pt x="2781" y="16200"/>
                  </a:cubicBezTo>
                  <a:cubicBezTo>
                    <a:pt x="2759" y="16398"/>
                    <a:pt x="2781" y="16420"/>
                    <a:pt x="2582" y="16487"/>
                  </a:cubicBezTo>
                  <a:cubicBezTo>
                    <a:pt x="2560" y="16509"/>
                    <a:pt x="2560" y="16509"/>
                    <a:pt x="2560" y="16509"/>
                  </a:cubicBezTo>
                  <a:cubicBezTo>
                    <a:pt x="2560" y="16531"/>
                    <a:pt x="2538" y="16553"/>
                    <a:pt x="2538" y="16575"/>
                  </a:cubicBezTo>
                  <a:cubicBezTo>
                    <a:pt x="2516" y="16575"/>
                    <a:pt x="2494" y="16575"/>
                    <a:pt x="2450" y="16597"/>
                  </a:cubicBezTo>
                  <a:cubicBezTo>
                    <a:pt x="2450" y="16597"/>
                    <a:pt x="2450" y="16619"/>
                    <a:pt x="2450" y="16619"/>
                  </a:cubicBezTo>
                  <a:cubicBezTo>
                    <a:pt x="2428" y="16641"/>
                    <a:pt x="2428" y="16663"/>
                    <a:pt x="2406" y="16663"/>
                  </a:cubicBezTo>
                  <a:lnTo>
                    <a:pt x="2317" y="16663"/>
                  </a:lnTo>
                  <a:cubicBezTo>
                    <a:pt x="2295" y="16663"/>
                    <a:pt x="2251" y="16663"/>
                    <a:pt x="2229" y="16685"/>
                  </a:cubicBezTo>
                  <a:cubicBezTo>
                    <a:pt x="2185" y="16729"/>
                    <a:pt x="2119" y="16751"/>
                    <a:pt x="2030" y="16773"/>
                  </a:cubicBezTo>
                  <a:cubicBezTo>
                    <a:pt x="1964" y="16818"/>
                    <a:pt x="1898" y="16884"/>
                    <a:pt x="1920" y="16972"/>
                  </a:cubicBezTo>
                  <a:cubicBezTo>
                    <a:pt x="1920" y="17060"/>
                    <a:pt x="1898" y="17105"/>
                    <a:pt x="1832" y="17149"/>
                  </a:cubicBezTo>
                  <a:cubicBezTo>
                    <a:pt x="1788" y="17171"/>
                    <a:pt x="1744" y="17237"/>
                    <a:pt x="1766" y="17303"/>
                  </a:cubicBezTo>
                  <a:cubicBezTo>
                    <a:pt x="1766" y="17369"/>
                    <a:pt x="1766" y="17413"/>
                    <a:pt x="1766" y="17480"/>
                  </a:cubicBezTo>
                  <a:cubicBezTo>
                    <a:pt x="1766" y="17502"/>
                    <a:pt x="1744" y="17524"/>
                    <a:pt x="1744" y="17546"/>
                  </a:cubicBezTo>
                  <a:cubicBezTo>
                    <a:pt x="1699" y="17546"/>
                    <a:pt x="1655" y="17524"/>
                    <a:pt x="1611" y="17524"/>
                  </a:cubicBezTo>
                  <a:cubicBezTo>
                    <a:pt x="1589" y="17524"/>
                    <a:pt x="1567" y="17546"/>
                    <a:pt x="1589" y="17568"/>
                  </a:cubicBezTo>
                  <a:cubicBezTo>
                    <a:pt x="1677" y="17656"/>
                    <a:pt x="1677" y="17656"/>
                    <a:pt x="1722" y="17789"/>
                  </a:cubicBezTo>
                  <a:cubicBezTo>
                    <a:pt x="1722" y="17789"/>
                    <a:pt x="1722" y="17811"/>
                    <a:pt x="1722" y="17811"/>
                  </a:cubicBezTo>
                  <a:cubicBezTo>
                    <a:pt x="1744" y="17877"/>
                    <a:pt x="1766" y="17921"/>
                    <a:pt x="1832" y="17943"/>
                  </a:cubicBezTo>
                  <a:lnTo>
                    <a:pt x="1876" y="17943"/>
                  </a:lnTo>
                  <a:cubicBezTo>
                    <a:pt x="1964" y="18009"/>
                    <a:pt x="2053" y="18053"/>
                    <a:pt x="2053" y="18186"/>
                  </a:cubicBezTo>
                  <a:cubicBezTo>
                    <a:pt x="2053" y="18208"/>
                    <a:pt x="2053" y="18252"/>
                    <a:pt x="2075" y="18274"/>
                  </a:cubicBezTo>
                  <a:cubicBezTo>
                    <a:pt x="2163" y="18340"/>
                    <a:pt x="2185" y="18429"/>
                    <a:pt x="2251" y="18495"/>
                  </a:cubicBezTo>
                  <a:cubicBezTo>
                    <a:pt x="2185" y="18627"/>
                    <a:pt x="2097" y="18760"/>
                    <a:pt x="1986" y="18804"/>
                  </a:cubicBezTo>
                  <a:cubicBezTo>
                    <a:pt x="1942" y="18826"/>
                    <a:pt x="1876" y="18848"/>
                    <a:pt x="1832" y="18870"/>
                  </a:cubicBezTo>
                  <a:cubicBezTo>
                    <a:pt x="1766" y="18870"/>
                    <a:pt x="1677" y="18870"/>
                    <a:pt x="1611" y="18892"/>
                  </a:cubicBezTo>
                  <a:cubicBezTo>
                    <a:pt x="1567" y="19002"/>
                    <a:pt x="1501" y="19091"/>
                    <a:pt x="1390" y="19157"/>
                  </a:cubicBezTo>
                  <a:cubicBezTo>
                    <a:pt x="1324" y="19135"/>
                    <a:pt x="1280" y="19135"/>
                    <a:pt x="1214" y="19113"/>
                  </a:cubicBezTo>
                  <a:lnTo>
                    <a:pt x="1214" y="19113"/>
                  </a:lnTo>
                  <a:cubicBezTo>
                    <a:pt x="1258" y="19201"/>
                    <a:pt x="1258" y="19201"/>
                    <a:pt x="1324" y="19245"/>
                  </a:cubicBezTo>
                  <a:cubicBezTo>
                    <a:pt x="1346" y="19267"/>
                    <a:pt x="1368" y="19289"/>
                    <a:pt x="1368" y="19311"/>
                  </a:cubicBezTo>
                  <a:cubicBezTo>
                    <a:pt x="1390" y="19400"/>
                    <a:pt x="1413" y="19488"/>
                    <a:pt x="1324" y="19576"/>
                  </a:cubicBezTo>
                  <a:lnTo>
                    <a:pt x="1302" y="19576"/>
                  </a:lnTo>
                  <a:cubicBezTo>
                    <a:pt x="1287" y="19573"/>
                    <a:pt x="1273" y="19571"/>
                    <a:pt x="1259" y="19571"/>
                  </a:cubicBezTo>
                  <a:cubicBezTo>
                    <a:pt x="1192" y="19571"/>
                    <a:pt x="1140" y="19614"/>
                    <a:pt x="1104" y="19687"/>
                  </a:cubicBezTo>
                  <a:cubicBezTo>
                    <a:pt x="1082" y="19731"/>
                    <a:pt x="1037" y="19753"/>
                    <a:pt x="1015" y="19797"/>
                  </a:cubicBezTo>
                  <a:lnTo>
                    <a:pt x="883" y="19797"/>
                  </a:lnTo>
                  <a:cubicBezTo>
                    <a:pt x="883" y="19819"/>
                    <a:pt x="883" y="19819"/>
                    <a:pt x="861" y="19841"/>
                  </a:cubicBezTo>
                  <a:cubicBezTo>
                    <a:pt x="835" y="19893"/>
                    <a:pt x="809" y="19914"/>
                    <a:pt x="774" y="19914"/>
                  </a:cubicBezTo>
                  <a:cubicBezTo>
                    <a:pt x="750" y="19914"/>
                    <a:pt x="721" y="19904"/>
                    <a:pt x="684" y="19885"/>
                  </a:cubicBezTo>
                  <a:cubicBezTo>
                    <a:pt x="662" y="19863"/>
                    <a:pt x="640" y="19863"/>
                    <a:pt x="618" y="19841"/>
                  </a:cubicBezTo>
                  <a:cubicBezTo>
                    <a:pt x="530" y="19951"/>
                    <a:pt x="441" y="20018"/>
                    <a:pt x="309" y="20040"/>
                  </a:cubicBezTo>
                  <a:cubicBezTo>
                    <a:pt x="309" y="20040"/>
                    <a:pt x="309" y="20062"/>
                    <a:pt x="287" y="20084"/>
                  </a:cubicBezTo>
                  <a:lnTo>
                    <a:pt x="375" y="20084"/>
                  </a:lnTo>
                  <a:cubicBezTo>
                    <a:pt x="464" y="20084"/>
                    <a:pt x="508" y="20128"/>
                    <a:pt x="552" y="20216"/>
                  </a:cubicBezTo>
                  <a:cubicBezTo>
                    <a:pt x="530" y="20238"/>
                    <a:pt x="508" y="20238"/>
                    <a:pt x="486" y="20260"/>
                  </a:cubicBezTo>
                  <a:cubicBezTo>
                    <a:pt x="464" y="20283"/>
                    <a:pt x="464" y="20305"/>
                    <a:pt x="464" y="20327"/>
                  </a:cubicBezTo>
                  <a:cubicBezTo>
                    <a:pt x="287" y="20349"/>
                    <a:pt x="243" y="20393"/>
                    <a:pt x="199" y="20503"/>
                  </a:cubicBezTo>
                  <a:cubicBezTo>
                    <a:pt x="243" y="20547"/>
                    <a:pt x="309" y="20569"/>
                    <a:pt x="331" y="20636"/>
                  </a:cubicBezTo>
                  <a:cubicBezTo>
                    <a:pt x="287" y="20658"/>
                    <a:pt x="265" y="20680"/>
                    <a:pt x="243" y="20702"/>
                  </a:cubicBezTo>
                  <a:cubicBezTo>
                    <a:pt x="243" y="20724"/>
                    <a:pt x="243" y="20724"/>
                    <a:pt x="265" y="20746"/>
                  </a:cubicBezTo>
                  <a:cubicBezTo>
                    <a:pt x="287" y="20746"/>
                    <a:pt x="309" y="20768"/>
                    <a:pt x="331" y="20790"/>
                  </a:cubicBezTo>
                  <a:cubicBezTo>
                    <a:pt x="419" y="20834"/>
                    <a:pt x="419" y="20878"/>
                    <a:pt x="375" y="20967"/>
                  </a:cubicBezTo>
                  <a:cubicBezTo>
                    <a:pt x="353" y="21011"/>
                    <a:pt x="331" y="21033"/>
                    <a:pt x="353" y="21099"/>
                  </a:cubicBezTo>
                  <a:cubicBezTo>
                    <a:pt x="397" y="21121"/>
                    <a:pt x="375" y="21165"/>
                    <a:pt x="353" y="21209"/>
                  </a:cubicBezTo>
                  <a:cubicBezTo>
                    <a:pt x="353" y="21276"/>
                    <a:pt x="375" y="21298"/>
                    <a:pt x="419" y="21342"/>
                  </a:cubicBezTo>
                  <a:cubicBezTo>
                    <a:pt x="441" y="21342"/>
                    <a:pt x="486" y="21364"/>
                    <a:pt x="508" y="21364"/>
                  </a:cubicBezTo>
                  <a:cubicBezTo>
                    <a:pt x="552" y="21386"/>
                    <a:pt x="574" y="21386"/>
                    <a:pt x="596" y="21408"/>
                  </a:cubicBezTo>
                  <a:cubicBezTo>
                    <a:pt x="618" y="21430"/>
                    <a:pt x="640" y="21474"/>
                    <a:pt x="640" y="21474"/>
                  </a:cubicBezTo>
                  <a:cubicBezTo>
                    <a:pt x="618" y="21540"/>
                    <a:pt x="640" y="21563"/>
                    <a:pt x="662" y="21607"/>
                  </a:cubicBezTo>
                  <a:cubicBezTo>
                    <a:pt x="684" y="21651"/>
                    <a:pt x="662" y="21695"/>
                    <a:pt x="618" y="21717"/>
                  </a:cubicBezTo>
                  <a:cubicBezTo>
                    <a:pt x="596" y="21739"/>
                    <a:pt x="552" y="21739"/>
                    <a:pt x="530" y="21761"/>
                  </a:cubicBezTo>
                  <a:cubicBezTo>
                    <a:pt x="530" y="21805"/>
                    <a:pt x="552" y="21827"/>
                    <a:pt x="530" y="21849"/>
                  </a:cubicBezTo>
                  <a:cubicBezTo>
                    <a:pt x="508" y="21916"/>
                    <a:pt x="530" y="21982"/>
                    <a:pt x="552" y="22048"/>
                  </a:cubicBezTo>
                  <a:cubicBezTo>
                    <a:pt x="552" y="22070"/>
                    <a:pt x="552" y="22092"/>
                    <a:pt x="530" y="22114"/>
                  </a:cubicBezTo>
                  <a:cubicBezTo>
                    <a:pt x="522" y="22122"/>
                    <a:pt x="515" y="22124"/>
                    <a:pt x="508" y="22124"/>
                  </a:cubicBezTo>
                  <a:cubicBezTo>
                    <a:pt x="493" y="22124"/>
                    <a:pt x="478" y="22114"/>
                    <a:pt x="464" y="22114"/>
                  </a:cubicBezTo>
                  <a:cubicBezTo>
                    <a:pt x="441" y="22070"/>
                    <a:pt x="419" y="22048"/>
                    <a:pt x="397" y="22026"/>
                  </a:cubicBezTo>
                  <a:cubicBezTo>
                    <a:pt x="382" y="22010"/>
                    <a:pt x="377" y="21995"/>
                    <a:pt x="368" y="21995"/>
                  </a:cubicBezTo>
                  <a:cubicBezTo>
                    <a:pt x="364" y="21995"/>
                    <a:pt x="360" y="21997"/>
                    <a:pt x="353" y="22004"/>
                  </a:cubicBezTo>
                  <a:cubicBezTo>
                    <a:pt x="353" y="22004"/>
                    <a:pt x="353" y="22026"/>
                    <a:pt x="353" y="22026"/>
                  </a:cubicBezTo>
                  <a:cubicBezTo>
                    <a:pt x="375" y="22114"/>
                    <a:pt x="353" y="22158"/>
                    <a:pt x="287" y="22203"/>
                  </a:cubicBezTo>
                  <a:cubicBezTo>
                    <a:pt x="243" y="22225"/>
                    <a:pt x="199" y="22225"/>
                    <a:pt x="155" y="22247"/>
                  </a:cubicBezTo>
                  <a:cubicBezTo>
                    <a:pt x="133" y="22247"/>
                    <a:pt x="110" y="22247"/>
                    <a:pt x="88" y="22269"/>
                  </a:cubicBezTo>
                  <a:cubicBezTo>
                    <a:pt x="22" y="22291"/>
                    <a:pt x="0" y="22379"/>
                    <a:pt x="66" y="22445"/>
                  </a:cubicBezTo>
                  <a:cubicBezTo>
                    <a:pt x="110" y="22467"/>
                    <a:pt x="133" y="22467"/>
                    <a:pt x="177" y="22489"/>
                  </a:cubicBezTo>
                  <a:cubicBezTo>
                    <a:pt x="243" y="22534"/>
                    <a:pt x="287" y="22578"/>
                    <a:pt x="287" y="22666"/>
                  </a:cubicBezTo>
                  <a:cubicBezTo>
                    <a:pt x="309" y="22732"/>
                    <a:pt x="331" y="22776"/>
                    <a:pt x="397" y="22821"/>
                  </a:cubicBezTo>
                  <a:cubicBezTo>
                    <a:pt x="441" y="22865"/>
                    <a:pt x="508" y="22909"/>
                    <a:pt x="552" y="22931"/>
                  </a:cubicBezTo>
                  <a:cubicBezTo>
                    <a:pt x="640" y="22975"/>
                    <a:pt x="706" y="23019"/>
                    <a:pt x="773" y="23107"/>
                  </a:cubicBezTo>
                  <a:cubicBezTo>
                    <a:pt x="803" y="23095"/>
                    <a:pt x="831" y="23090"/>
                    <a:pt x="856" y="23090"/>
                  </a:cubicBezTo>
                  <a:cubicBezTo>
                    <a:pt x="920" y="23090"/>
                    <a:pt x="968" y="23126"/>
                    <a:pt x="1015" y="23174"/>
                  </a:cubicBezTo>
                  <a:cubicBezTo>
                    <a:pt x="1037" y="23196"/>
                    <a:pt x="1082" y="23218"/>
                    <a:pt x="1104" y="23218"/>
                  </a:cubicBezTo>
                  <a:cubicBezTo>
                    <a:pt x="1192" y="23240"/>
                    <a:pt x="1280" y="23284"/>
                    <a:pt x="1346" y="23350"/>
                  </a:cubicBezTo>
                  <a:cubicBezTo>
                    <a:pt x="1346" y="23372"/>
                    <a:pt x="1368" y="23394"/>
                    <a:pt x="1390" y="23394"/>
                  </a:cubicBezTo>
                  <a:cubicBezTo>
                    <a:pt x="1523" y="23416"/>
                    <a:pt x="1611" y="23505"/>
                    <a:pt x="1699" y="23571"/>
                  </a:cubicBezTo>
                  <a:cubicBezTo>
                    <a:pt x="1766" y="23615"/>
                    <a:pt x="1854" y="23659"/>
                    <a:pt x="1920" y="23703"/>
                  </a:cubicBezTo>
                  <a:cubicBezTo>
                    <a:pt x="1951" y="23719"/>
                    <a:pt x="1974" y="23726"/>
                    <a:pt x="1994" y="23726"/>
                  </a:cubicBezTo>
                  <a:cubicBezTo>
                    <a:pt x="2030" y="23726"/>
                    <a:pt x="2054" y="23702"/>
                    <a:pt x="2097" y="23659"/>
                  </a:cubicBezTo>
                  <a:cubicBezTo>
                    <a:pt x="2141" y="23593"/>
                    <a:pt x="2185" y="23549"/>
                    <a:pt x="2251" y="23549"/>
                  </a:cubicBezTo>
                  <a:cubicBezTo>
                    <a:pt x="2295" y="23527"/>
                    <a:pt x="2317" y="23527"/>
                    <a:pt x="2362" y="23527"/>
                  </a:cubicBezTo>
                  <a:cubicBezTo>
                    <a:pt x="2362" y="23438"/>
                    <a:pt x="2362" y="23372"/>
                    <a:pt x="2384" y="23284"/>
                  </a:cubicBezTo>
                  <a:cubicBezTo>
                    <a:pt x="2384" y="23196"/>
                    <a:pt x="2406" y="23129"/>
                    <a:pt x="2494" y="23107"/>
                  </a:cubicBezTo>
                  <a:cubicBezTo>
                    <a:pt x="2516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516" y="23019"/>
                  </a:cubicBezTo>
                  <a:cubicBezTo>
                    <a:pt x="2538" y="22931"/>
                    <a:pt x="2516" y="22865"/>
                    <a:pt x="2494" y="22798"/>
                  </a:cubicBezTo>
                  <a:cubicBezTo>
                    <a:pt x="2538" y="22732"/>
                    <a:pt x="2604" y="22710"/>
                    <a:pt x="2671" y="22688"/>
                  </a:cubicBezTo>
                  <a:cubicBezTo>
                    <a:pt x="2693" y="22688"/>
                    <a:pt x="2715" y="22666"/>
                    <a:pt x="2737" y="22644"/>
                  </a:cubicBezTo>
                  <a:cubicBezTo>
                    <a:pt x="2715" y="22622"/>
                    <a:pt x="2693" y="22600"/>
                    <a:pt x="2671" y="22578"/>
                  </a:cubicBezTo>
                  <a:cubicBezTo>
                    <a:pt x="2671" y="22534"/>
                    <a:pt x="2648" y="22512"/>
                    <a:pt x="2648" y="22489"/>
                  </a:cubicBezTo>
                  <a:cubicBezTo>
                    <a:pt x="2648" y="22445"/>
                    <a:pt x="2671" y="22401"/>
                    <a:pt x="2715" y="22379"/>
                  </a:cubicBezTo>
                  <a:cubicBezTo>
                    <a:pt x="2781" y="22335"/>
                    <a:pt x="2759" y="22335"/>
                    <a:pt x="2737" y="22247"/>
                  </a:cubicBezTo>
                  <a:cubicBezTo>
                    <a:pt x="2737" y="22225"/>
                    <a:pt x="2737" y="22225"/>
                    <a:pt x="2715" y="22203"/>
                  </a:cubicBezTo>
                  <a:cubicBezTo>
                    <a:pt x="2715" y="22180"/>
                    <a:pt x="2715" y="22136"/>
                    <a:pt x="2759" y="22136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803" y="22070"/>
                    <a:pt x="2781" y="22048"/>
                    <a:pt x="2781" y="22026"/>
                  </a:cubicBezTo>
                  <a:cubicBezTo>
                    <a:pt x="2781" y="21982"/>
                    <a:pt x="2803" y="21960"/>
                    <a:pt x="2803" y="21938"/>
                  </a:cubicBezTo>
                  <a:cubicBezTo>
                    <a:pt x="2803" y="21849"/>
                    <a:pt x="2825" y="21783"/>
                    <a:pt x="2913" y="21761"/>
                  </a:cubicBezTo>
                  <a:cubicBezTo>
                    <a:pt x="3002" y="21739"/>
                    <a:pt x="3046" y="21651"/>
                    <a:pt x="3046" y="21563"/>
                  </a:cubicBezTo>
                  <a:cubicBezTo>
                    <a:pt x="3068" y="21540"/>
                    <a:pt x="3046" y="21496"/>
                    <a:pt x="3046" y="21474"/>
                  </a:cubicBezTo>
                  <a:cubicBezTo>
                    <a:pt x="3046" y="21452"/>
                    <a:pt x="3046" y="21408"/>
                    <a:pt x="3068" y="21386"/>
                  </a:cubicBezTo>
                  <a:cubicBezTo>
                    <a:pt x="3090" y="21320"/>
                    <a:pt x="3112" y="21254"/>
                    <a:pt x="3134" y="21165"/>
                  </a:cubicBezTo>
                  <a:cubicBezTo>
                    <a:pt x="3134" y="21121"/>
                    <a:pt x="3178" y="21099"/>
                    <a:pt x="3222" y="21099"/>
                  </a:cubicBezTo>
                  <a:cubicBezTo>
                    <a:pt x="3266" y="21121"/>
                    <a:pt x="3333" y="21121"/>
                    <a:pt x="3377" y="21121"/>
                  </a:cubicBezTo>
                  <a:cubicBezTo>
                    <a:pt x="3384" y="21129"/>
                    <a:pt x="3391" y="21131"/>
                    <a:pt x="3399" y="21131"/>
                  </a:cubicBezTo>
                  <a:cubicBezTo>
                    <a:pt x="3414" y="21131"/>
                    <a:pt x="3428" y="21121"/>
                    <a:pt x="3443" y="21121"/>
                  </a:cubicBezTo>
                  <a:cubicBezTo>
                    <a:pt x="3399" y="21055"/>
                    <a:pt x="3377" y="21011"/>
                    <a:pt x="3355" y="20967"/>
                  </a:cubicBezTo>
                  <a:cubicBezTo>
                    <a:pt x="3355" y="20945"/>
                    <a:pt x="3355" y="20945"/>
                    <a:pt x="3355" y="20945"/>
                  </a:cubicBezTo>
                  <a:cubicBezTo>
                    <a:pt x="3377" y="20923"/>
                    <a:pt x="3377" y="20923"/>
                    <a:pt x="3399" y="20900"/>
                  </a:cubicBezTo>
                  <a:cubicBezTo>
                    <a:pt x="3509" y="20834"/>
                    <a:pt x="3531" y="20790"/>
                    <a:pt x="3465" y="20680"/>
                  </a:cubicBezTo>
                  <a:cubicBezTo>
                    <a:pt x="3465" y="20680"/>
                    <a:pt x="3487" y="20658"/>
                    <a:pt x="3487" y="20658"/>
                  </a:cubicBezTo>
                  <a:cubicBezTo>
                    <a:pt x="3509" y="20614"/>
                    <a:pt x="3553" y="20569"/>
                    <a:pt x="3597" y="20547"/>
                  </a:cubicBezTo>
                  <a:cubicBezTo>
                    <a:pt x="3605" y="20540"/>
                    <a:pt x="3617" y="20538"/>
                    <a:pt x="3632" y="20538"/>
                  </a:cubicBezTo>
                  <a:cubicBezTo>
                    <a:pt x="3661" y="20538"/>
                    <a:pt x="3700" y="20547"/>
                    <a:pt x="3730" y="20547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3"/>
                    <a:pt x="3708" y="20349"/>
                  </a:cubicBezTo>
                  <a:cubicBezTo>
                    <a:pt x="3730" y="20305"/>
                    <a:pt x="3774" y="20238"/>
                    <a:pt x="3796" y="20216"/>
                  </a:cubicBezTo>
                  <a:cubicBezTo>
                    <a:pt x="3862" y="20150"/>
                    <a:pt x="3884" y="20084"/>
                    <a:pt x="3906" y="19996"/>
                  </a:cubicBezTo>
                  <a:cubicBezTo>
                    <a:pt x="3928" y="19951"/>
                    <a:pt x="3951" y="19907"/>
                    <a:pt x="3951" y="19841"/>
                  </a:cubicBezTo>
                  <a:cubicBezTo>
                    <a:pt x="3995" y="19731"/>
                    <a:pt x="4017" y="19620"/>
                    <a:pt x="4127" y="19554"/>
                  </a:cubicBezTo>
                  <a:cubicBezTo>
                    <a:pt x="4105" y="19334"/>
                    <a:pt x="4127" y="19334"/>
                    <a:pt x="4237" y="19223"/>
                  </a:cubicBezTo>
                  <a:cubicBezTo>
                    <a:pt x="4193" y="19025"/>
                    <a:pt x="4193" y="18914"/>
                    <a:pt x="4260" y="18738"/>
                  </a:cubicBezTo>
                  <a:cubicBezTo>
                    <a:pt x="4282" y="18694"/>
                    <a:pt x="4304" y="18649"/>
                    <a:pt x="4348" y="18649"/>
                  </a:cubicBezTo>
                  <a:cubicBezTo>
                    <a:pt x="4414" y="18649"/>
                    <a:pt x="4458" y="18583"/>
                    <a:pt x="4458" y="18517"/>
                  </a:cubicBezTo>
                  <a:cubicBezTo>
                    <a:pt x="4480" y="18473"/>
                    <a:pt x="4480" y="18407"/>
                    <a:pt x="4502" y="18340"/>
                  </a:cubicBezTo>
                  <a:cubicBezTo>
                    <a:pt x="4502" y="18252"/>
                    <a:pt x="4524" y="18164"/>
                    <a:pt x="4613" y="18098"/>
                  </a:cubicBezTo>
                  <a:cubicBezTo>
                    <a:pt x="4613" y="18098"/>
                    <a:pt x="4613" y="18076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8" y="17965"/>
                    <a:pt x="4568" y="17921"/>
                    <a:pt x="4591" y="17899"/>
                  </a:cubicBezTo>
                  <a:cubicBezTo>
                    <a:pt x="4606" y="17883"/>
                    <a:pt x="4633" y="17868"/>
                    <a:pt x="4663" y="17868"/>
                  </a:cubicBezTo>
                  <a:cubicBezTo>
                    <a:pt x="4675" y="17868"/>
                    <a:pt x="4688" y="17870"/>
                    <a:pt x="4701" y="17877"/>
                  </a:cubicBezTo>
                  <a:cubicBezTo>
                    <a:pt x="4723" y="17877"/>
                    <a:pt x="4767" y="17899"/>
                    <a:pt x="4811" y="17921"/>
                  </a:cubicBezTo>
                  <a:cubicBezTo>
                    <a:pt x="4811" y="17877"/>
                    <a:pt x="4811" y="17833"/>
                    <a:pt x="4811" y="17811"/>
                  </a:cubicBezTo>
                  <a:cubicBezTo>
                    <a:pt x="4900" y="17700"/>
                    <a:pt x="4922" y="17700"/>
                    <a:pt x="4922" y="17568"/>
                  </a:cubicBezTo>
                  <a:cubicBezTo>
                    <a:pt x="4922" y="17502"/>
                    <a:pt x="4944" y="17436"/>
                    <a:pt x="5010" y="17413"/>
                  </a:cubicBezTo>
                  <a:cubicBezTo>
                    <a:pt x="5032" y="17413"/>
                    <a:pt x="5076" y="17436"/>
                    <a:pt x="5098" y="17436"/>
                  </a:cubicBezTo>
                  <a:cubicBezTo>
                    <a:pt x="5142" y="17413"/>
                    <a:pt x="5208" y="17413"/>
                    <a:pt x="5275" y="17369"/>
                  </a:cubicBezTo>
                  <a:cubicBezTo>
                    <a:pt x="5231" y="17347"/>
                    <a:pt x="5231" y="17347"/>
                    <a:pt x="5208" y="17325"/>
                  </a:cubicBezTo>
                  <a:cubicBezTo>
                    <a:pt x="5164" y="17281"/>
                    <a:pt x="5164" y="17237"/>
                    <a:pt x="5208" y="17215"/>
                  </a:cubicBezTo>
                  <a:cubicBezTo>
                    <a:pt x="5253" y="17215"/>
                    <a:pt x="5275" y="17215"/>
                    <a:pt x="5297" y="17193"/>
                  </a:cubicBezTo>
                  <a:cubicBezTo>
                    <a:pt x="5385" y="17193"/>
                    <a:pt x="5451" y="17127"/>
                    <a:pt x="5473" y="17038"/>
                  </a:cubicBezTo>
                  <a:cubicBezTo>
                    <a:pt x="5473" y="16994"/>
                    <a:pt x="5473" y="16972"/>
                    <a:pt x="5495" y="16928"/>
                  </a:cubicBezTo>
                  <a:cubicBezTo>
                    <a:pt x="5495" y="16906"/>
                    <a:pt x="5517" y="16884"/>
                    <a:pt x="5562" y="16884"/>
                  </a:cubicBezTo>
                  <a:lnTo>
                    <a:pt x="5606" y="16884"/>
                  </a:lnTo>
                  <a:cubicBezTo>
                    <a:pt x="5628" y="16862"/>
                    <a:pt x="5650" y="16818"/>
                    <a:pt x="5672" y="16796"/>
                  </a:cubicBezTo>
                  <a:cubicBezTo>
                    <a:pt x="5687" y="16811"/>
                    <a:pt x="5702" y="16836"/>
                    <a:pt x="5725" y="16836"/>
                  </a:cubicBezTo>
                  <a:cubicBezTo>
                    <a:pt x="5735" y="16836"/>
                    <a:pt x="5747" y="16831"/>
                    <a:pt x="5760" y="16818"/>
                  </a:cubicBezTo>
                  <a:cubicBezTo>
                    <a:pt x="5760" y="16796"/>
                    <a:pt x="5738" y="16773"/>
                    <a:pt x="5738" y="16751"/>
                  </a:cubicBezTo>
                  <a:cubicBezTo>
                    <a:pt x="5716" y="16685"/>
                    <a:pt x="5738" y="16641"/>
                    <a:pt x="5804" y="16619"/>
                  </a:cubicBezTo>
                  <a:cubicBezTo>
                    <a:pt x="5826" y="16619"/>
                    <a:pt x="5871" y="16597"/>
                    <a:pt x="5893" y="16597"/>
                  </a:cubicBezTo>
                  <a:cubicBezTo>
                    <a:pt x="5893" y="16553"/>
                    <a:pt x="5871" y="16509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310"/>
                    <a:pt x="5981" y="16222"/>
                    <a:pt x="6003" y="16156"/>
                  </a:cubicBezTo>
                  <a:cubicBezTo>
                    <a:pt x="6047" y="16089"/>
                    <a:pt x="6113" y="16045"/>
                    <a:pt x="6180" y="15979"/>
                  </a:cubicBezTo>
                  <a:cubicBezTo>
                    <a:pt x="6180" y="15979"/>
                    <a:pt x="6180" y="15957"/>
                    <a:pt x="6180" y="15957"/>
                  </a:cubicBezTo>
                  <a:cubicBezTo>
                    <a:pt x="6157" y="15913"/>
                    <a:pt x="6135" y="15891"/>
                    <a:pt x="6113" y="15869"/>
                  </a:cubicBezTo>
                  <a:cubicBezTo>
                    <a:pt x="6135" y="15847"/>
                    <a:pt x="6135" y="15824"/>
                    <a:pt x="6157" y="15802"/>
                  </a:cubicBezTo>
                  <a:cubicBezTo>
                    <a:pt x="6135" y="15780"/>
                    <a:pt x="6113" y="15758"/>
                    <a:pt x="6091" y="15736"/>
                  </a:cubicBezTo>
                  <a:cubicBezTo>
                    <a:pt x="6108" y="15687"/>
                    <a:pt x="6137" y="15662"/>
                    <a:pt x="6169" y="15662"/>
                  </a:cubicBezTo>
                  <a:cubicBezTo>
                    <a:pt x="6180" y="15662"/>
                    <a:pt x="6191" y="15664"/>
                    <a:pt x="6202" y="15670"/>
                  </a:cubicBezTo>
                  <a:cubicBezTo>
                    <a:pt x="6246" y="15670"/>
                    <a:pt x="6268" y="15670"/>
                    <a:pt x="6290" y="15692"/>
                  </a:cubicBezTo>
                  <a:cubicBezTo>
                    <a:pt x="6312" y="15692"/>
                    <a:pt x="6334" y="15670"/>
                    <a:pt x="6356" y="15670"/>
                  </a:cubicBezTo>
                  <a:cubicBezTo>
                    <a:pt x="6312" y="15626"/>
                    <a:pt x="6290" y="15582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34" y="15339"/>
                    <a:pt x="6334" y="15317"/>
                  </a:cubicBezTo>
                  <a:cubicBezTo>
                    <a:pt x="6334" y="15273"/>
                    <a:pt x="6378" y="15251"/>
                    <a:pt x="6422" y="15251"/>
                  </a:cubicBezTo>
                  <a:cubicBezTo>
                    <a:pt x="6466" y="15251"/>
                    <a:pt x="6489" y="15251"/>
                    <a:pt x="6533" y="15229"/>
                  </a:cubicBezTo>
                  <a:cubicBezTo>
                    <a:pt x="6577" y="15229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6" y="15030"/>
                  </a:cubicBezTo>
                  <a:cubicBezTo>
                    <a:pt x="6444" y="14986"/>
                    <a:pt x="6444" y="14942"/>
                    <a:pt x="6511" y="14942"/>
                  </a:cubicBezTo>
                  <a:lnTo>
                    <a:pt x="6643" y="14942"/>
                  </a:lnTo>
                  <a:cubicBezTo>
                    <a:pt x="6687" y="14942"/>
                    <a:pt x="6709" y="14898"/>
                    <a:pt x="6687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43" y="14699"/>
                    <a:pt x="6665" y="14677"/>
                  </a:cubicBezTo>
                  <a:cubicBezTo>
                    <a:pt x="6665" y="14655"/>
                    <a:pt x="6665" y="14633"/>
                    <a:pt x="6665" y="14611"/>
                  </a:cubicBezTo>
                  <a:cubicBezTo>
                    <a:pt x="6621" y="14522"/>
                    <a:pt x="6665" y="14456"/>
                    <a:pt x="6709" y="14368"/>
                  </a:cubicBezTo>
                  <a:cubicBezTo>
                    <a:pt x="6731" y="14368"/>
                    <a:pt x="6753" y="14346"/>
                    <a:pt x="6753" y="14346"/>
                  </a:cubicBezTo>
                  <a:cubicBezTo>
                    <a:pt x="6775" y="14302"/>
                    <a:pt x="6797" y="14280"/>
                    <a:pt x="6797" y="14258"/>
                  </a:cubicBezTo>
                  <a:cubicBezTo>
                    <a:pt x="6842" y="14103"/>
                    <a:pt x="6842" y="14081"/>
                    <a:pt x="6996" y="14015"/>
                  </a:cubicBezTo>
                  <a:cubicBezTo>
                    <a:pt x="6974" y="13904"/>
                    <a:pt x="7018" y="13794"/>
                    <a:pt x="7106" y="13728"/>
                  </a:cubicBezTo>
                  <a:cubicBezTo>
                    <a:pt x="7129" y="13706"/>
                    <a:pt x="7173" y="13684"/>
                    <a:pt x="7217" y="13662"/>
                  </a:cubicBezTo>
                  <a:cubicBezTo>
                    <a:pt x="7239" y="13485"/>
                    <a:pt x="7327" y="13353"/>
                    <a:pt x="7460" y="13242"/>
                  </a:cubicBezTo>
                  <a:cubicBezTo>
                    <a:pt x="7526" y="13176"/>
                    <a:pt x="7548" y="13110"/>
                    <a:pt x="7570" y="13022"/>
                  </a:cubicBezTo>
                  <a:cubicBezTo>
                    <a:pt x="7570" y="12889"/>
                    <a:pt x="7614" y="12757"/>
                    <a:pt x="7702" y="12646"/>
                  </a:cubicBezTo>
                  <a:cubicBezTo>
                    <a:pt x="7746" y="12602"/>
                    <a:pt x="7791" y="12536"/>
                    <a:pt x="7813" y="12470"/>
                  </a:cubicBezTo>
                  <a:cubicBezTo>
                    <a:pt x="7879" y="12404"/>
                    <a:pt x="7901" y="12293"/>
                    <a:pt x="7923" y="12205"/>
                  </a:cubicBezTo>
                  <a:cubicBezTo>
                    <a:pt x="7945" y="12117"/>
                    <a:pt x="7945" y="12006"/>
                    <a:pt x="8078" y="11940"/>
                  </a:cubicBezTo>
                  <a:cubicBezTo>
                    <a:pt x="8033" y="11874"/>
                    <a:pt x="8055" y="11808"/>
                    <a:pt x="8078" y="11742"/>
                  </a:cubicBezTo>
                  <a:cubicBezTo>
                    <a:pt x="8100" y="11675"/>
                    <a:pt x="8144" y="11609"/>
                    <a:pt x="8166" y="11521"/>
                  </a:cubicBezTo>
                  <a:cubicBezTo>
                    <a:pt x="8188" y="11455"/>
                    <a:pt x="8210" y="11389"/>
                    <a:pt x="8210" y="11322"/>
                  </a:cubicBezTo>
                  <a:cubicBezTo>
                    <a:pt x="8210" y="11278"/>
                    <a:pt x="8210" y="11234"/>
                    <a:pt x="8210" y="11168"/>
                  </a:cubicBezTo>
                  <a:cubicBezTo>
                    <a:pt x="8210" y="11146"/>
                    <a:pt x="8232" y="11124"/>
                    <a:pt x="8210" y="11102"/>
                  </a:cubicBezTo>
                  <a:cubicBezTo>
                    <a:pt x="8188" y="10991"/>
                    <a:pt x="8210" y="10903"/>
                    <a:pt x="8210" y="10793"/>
                  </a:cubicBezTo>
                  <a:cubicBezTo>
                    <a:pt x="8210" y="10704"/>
                    <a:pt x="8210" y="10704"/>
                    <a:pt x="8298" y="10682"/>
                  </a:cubicBezTo>
                  <a:cubicBezTo>
                    <a:pt x="8320" y="10682"/>
                    <a:pt x="8342" y="10660"/>
                    <a:pt x="8342" y="10660"/>
                  </a:cubicBezTo>
                  <a:cubicBezTo>
                    <a:pt x="8342" y="10638"/>
                    <a:pt x="8364" y="10616"/>
                    <a:pt x="8364" y="10594"/>
                  </a:cubicBezTo>
                  <a:cubicBezTo>
                    <a:pt x="8364" y="10572"/>
                    <a:pt x="8386" y="10572"/>
                    <a:pt x="8386" y="10572"/>
                  </a:cubicBezTo>
                  <a:cubicBezTo>
                    <a:pt x="8497" y="10528"/>
                    <a:pt x="8585" y="10440"/>
                    <a:pt x="8651" y="10351"/>
                  </a:cubicBezTo>
                  <a:cubicBezTo>
                    <a:pt x="8740" y="10241"/>
                    <a:pt x="8828" y="10131"/>
                    <a:pt x="8894" y="10020"/>
                  </a:cubicBezTo>
                  <a:cubicBezTo>
                    <a:pt x="8894" y="9998"/>
                    <a:pt x="8916" y="9998"/>
                    <a:pt x="8916" y="9976"/>
                  </a:cubicBezTo>
                  <a:cubicBezTo>
                    <a:pt x="9004" y="9888"/>
                    <a:pt x="9071" y="9755"/>
                    <a:pt x="9137" y="9623"/>
                  </a:cubicBezTo>
                  <a:cubicBezTo>
                    <a:pt x="9203" y="9491"/>
                    <a:pt x="9203" y="9491"/>
                    <a:pt x="9335" y="9446"/>
                  </a:cubicBezTo>
                  <a:cubicBezTo>
                    <a:pt x="9335" y="9424"/>
                    <a:pt x="9335" y="9402"/>
                    <a:pt x="9335" y="9380"/>
                  </a:cubicBezTo>
                  <a:cubicBezTo>
                    <a:pt x="9358" y="9226"/>
                    <a:pt x="9402" y="9115"/>
                    <a:pt x="9556" y="9071"/>
                  </a:cubicBezTo>
                  <a:cubicBezTo>
                    <a:pt x="9600" y="9049"/>
                    <a:pt x="9622" y="9027"/>
                    <a:pt x="9600" y="8983"/>
                  </a:cubicBezTo>
                  <a:cubicBezTo>
                    <a:pt x="9578" y="8939"/>
                    <a:pt x="9556" y="8917"/>
                    <a:pt x="9556" y="8895"/>
                  </a:cubicBezTo>
                  <a:cubicBezTo>
                    <a:pt x="9556" y="8828"/>
                    <a:pt x="9578" y="8806"/>
                    <a:pt x="9622" y="8806"/>
                  </a:cubicBezTo>
                  <a:cubicBezTo>
                    <a:pt x="9689" y="8762"/>
                    <a:pt x="9711" y="8740"/>
                    <a:pt x="9711" y="8652"/>
                  </a:cubicBezTo>
                  <a:cubicBezTo>
                    <a:pt x="9711" y="8608"/>
                    <a:pt x="9733" y="8564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lnTo>
                    <a:pt x="9887" y="8453"/>
                  </a:lnTo>
                  <a:cubicBezTo>
                    <a:pt x="9887" y="8453"/>
                    <a:pt x="9887" y="8431"/>
                    <a:pt x="9909" y="8431"/>
                  </a:cubicBezTo>
                  <a:cubicBezTo>
                    <a:pt x="9887" y="8387"/>
                    <a:pt x="9865" y="8365"/>
                    <a:pt x="9843" y="8321"/>
                  </a:cubicBezTo>
                  <a:cubicBezTo>
                    <a:pt x="9909" y="8277"/>
                    <a:pt x="9931" y="8210"/>
                    <a:pt x="9931" y="8144"/>
                  </a:cubicBezTo>
                  <a:cubicBezTo>
                    <a:pt x="9948" y="8095"/>
                    <a:pt x="9977" y="8070"/>
                    <a:pt x="10028" y="8070"/>
                  </a:cubicBezTo>
                  <a:cubicBezTo>
                    <a:pt x="10044" y="8070"/>
                    <a:pt x="10064" y="8073"/>
                    <a:pt x="10086" y="8078"/>
                  </a:cubicBezTo>
                  <a:cubicBezTo>
                    <a:pt x="10086" y="8078"/>
                    <a:pt x="10108" y="8056"/>
                    <a:pt x="10130" y="8056"/>
                  </a:cubicBezTo>
                  <a:cubicBezTo>
                    <a:pt x="10108" y="8012"/>
                    <a:pt x="10086" y="7968"/>
                    <a:pt x="10086" y="7924"/>
                  </a:cubicBezTo>
                  <a:cubicBezTo>
                    <a:pt x="10130" y="7879"/>
                    <a:pt x="10174" y="7813"/>
                    <a:pt x="10174" y="7747"/>
                  </a:cubicBezTo>
                  <a:cubicBezTo>
                    <a:pt x="10174" y="7688"/>
                    <a:pt x="10184" y="7669"/>
                    <a:pt x="10217" y="7669"/>
                  </a:cubicBezTo>
                  <a:cubicBezTo>
                    <a:pt x="10233" y="7669"/>
                    <a:pt x="10255" y="7673"/>
                    <a:pt x="10284" y="7681"/>
                  </a:cubicBezTo>
                  <a:lnTo>
                    <a:pt x="10307" y="7681"/>
                  </a:lnTo>
                  <a:cubicBezTo>
                    <a:pt x="10307" y="7659"/>
                    <a:pt x="10307" y="7637"/>
                    <a:pt x="10307" y="7615"/>
                  </a:cubicBezTo>
                  <a:cubicBezTo>
                    <a:pt x="10262" y="7504"/>
                    <a:pt x="10284" y="7482"/>
                    <a:pt x="10395" y="7438"/>
                  </a:cubicBezTo>
                  <a:cubicBezTo>
                    <a:pt x="10395" y="7438"/>
                    <a:pt x="10417" y="7438"/>
                    <a:pt x="10417" y="7416"/>
                  </a:cubicBezTo>
                  <a:cubicBezTo>
                    <a:pt x="10417" y="7416"/>
                    <a:pt x="10439" y="7416"/>
                    <a:pt x="10439" y="7394"/>
                  </a:cubicBezTo>
                  <a:cubicBezTo>
                    <a:pt x="10417" y="7372"/>
                    <a:pt x="10395" y="7350"/>
                    <a:pt x="10395" y="7328"/>
                  </a:cubicBezTo>
                  <a:cubicBezTo>
                    <a:pt x="10395" y="7284"/>
                    <a:pt x="10417" y="7239"/>
                    <a:pt x="10483" y="7217"/>
                  </a:cubicBezTo>
                  <a:cubicBezTo>
                    <a:pt x="10527" y="7195"/>
                    <a:pt x="10549" y="7151"/>
                    <a:pt x="10571" y="7085"/>
                  </a:cubicBezTo>
                  <a:cubicBezTo>
                    <a:pt x="10616" y="7041"/>
                    <a:pt x="10638" y="6975"/>
                    <a:pt x="10638" y="6908"/>
                  </a:cubicBezTo>
                  <a:cubicBezTo>
                    <a:pt x="10660" y="6798"/>
                    <a:pt x="10704" y="6710"/>
                    <a:pt x="10814" y="6688"/>
                  </a:cubicBezTo>
                  <a:cubicBezTo>
                    <a:pt x="10836" y="6688"/>
                    <a:pt x="10836" y="6666"/>
                    <a:pt x="10858" y="6666"/>
                  </a:cubicBezTo>
                  <a:cubicBezTo>
                    <a:pt x="10858" y="6644"/>
                    <a:pt x="10858" y="6644"/>
                    <a:pt x="10858" y="6644"/>
                  </a:cubicBezTo>
                  <a:cubicBezTo>
                    <a:pt x="10858" y="6621"/>
                    <a:pt x="10858" y="6599"/>
                    <a:pt x="10836" y="6599"/>
                  </a:cubicBezTo>
                  <a:cubicBezTo>
                    <a:pt x="10814" y="6489"/>
                    <a:pt x="10836" y="6489"/>
                    <a:pt x="10924" y="6467"/>
                  </a:cubicBezTo>
                  <a:cubicBezTo>
                    <a:pt x="10947" y="6445"/>
                    <a:pt x="10947" y="6445"/>
                    <a:pt x="10947" y="6445"/>
                  </a:cubicBezTo>
                  <a:cubicBezTo>
                    <a:pt x="10947" y="6268"/>
                    <a:pt x="10947" y="6268"/>
                    <a:pt x="11013" y="6180"/>
                  </a:cubicBezTo>
                  <a:cubicBezTo>
                    <a:pt x="11057" y="6136"/>
                    <a:pt x="11079" y="6092"/>
                    <a:pt x="11079" y="6048"/>
                  </a:cubicBezTo>
                  <a:cubicBezTo>
                    <a:pt x="11123" y="6004"/>
                    <a:pt x="11145" y="5959"/>
                    <a:pt x="11167" y="5893"/>
                  </a:cubicBezTo>
                  <a:cubicBezTo>
                    <a:pt x="11233" y="5871"/>
                    <a:pt x="11256" y="5783"/>
                    <a:pt x="11278" y="5717"/>
                  </a:cubicBezTo>
                  <a:cubicBezTo>
                    <a:pt x="11300" y="5650"/>
                    <a:pt x="11344" y="5606"/>
                    <a:pt x="11366" y="5562"/>
                  </a:cubicBezTo>
                  <a:cubicBezTo>
                    <a:pt x="11410" y="5518"/>
                    <a:pt x="11432" y="5474"/>
                    <a:pt x="11432" y="5430"/>
                  </a:cubicBezTo>
                  <a:cubicBezTo>
                    <a:pt x="11454" y="5364"/>
                    <a:pt x="11476" y="5297"/>
                    <a:pt x="11520" y="5253"/>
                  </a:cubicBezTo>
                  <a:cubicBezTo>
                    <a:pt x="11564" y="5209"/>
                    <a:pt x="11609" y="5165"/>
                    <a:pt x="11653" y="5121"/>
                  </a:cubicBezTo>
                  <a:cubicBezTo>
                    <a:pt x="11697" y="5121"/>
                    <a:pt x="11719" y="5143"/>
                    <a:pt x="11763" y="5143"/>
                  </a:cubicBezTo>
                  <a:cubicBezTo>
                    <a:pt x="11763" y="5150"/>
                    <a:pt x="11766" y="5153"/>
                    <a:pt x="11769" y="5153"/>
                  </a:cubicBezTo>
                  <a:cubicBezTo>
                    <a:pt x="11775" y="5153"/>
                    <a:pt x="11785" y="5143"/>
                    <a:pt x="11785" y="5143"/>
                  </a:cubicBezTo>
                  <a:cubicBezTo>
                    <a:pt x="11785" y="5121"/>
                    <a:pt x="11785" y="5121"/>
                    <a:pt x="11785" y="5099"/>
                  </a:cubicBezTo>
                  <a:cubicBezTo>
                    <a:pt x="11785" y="5099"/>
                    <a:pt x="11763" y="5077"/>
                    <a:pt x="11741" y="5055"/>
                  </a:cubicBezTo>
                  <a:cubicBezTo>
                    <a:pt x="11675" y="5010"/>
                    <a:pt x="11675" y="4988"/>
                    <a:pt x="11719" y="4922"/>
                  </a:cubicBezTo>
                  <a:cubicBezTo>
                    <a:pt x="11719" y="4900"/>
                    <a:pt x="11741" y="4856"/>
                    <a:pt x="11741" y="4834"/>
                  </a:cubicBezTo>
                  <a:cubicBezTo>
                    <a:pt x="11785" y="4768"/>
                    <a:pt x="11829" y="4679"/>
                    <a:pt x="11873" y="4591"/>
                  </a:cubicBezTo>
                  <a:cubicBezTo>
                    <a:pt x="11896" y="4547"/>
                    <a:pt x="11940" y="4503"/>
                    <a:pt x="12006" y="4503"/>
                  </a:cubicBezTo>
                  <a:cubicBezTo>
                    <a:pt x="12050" y="4503"/>
                    <a:pt x="12094" y="4503"/>
                    <a:pt x="12116" y="4437"/>
                  </a:cubicBezTo>
                  <a:cubicBezTo>
                    <a:pt x="12028" y="4348"/>
                    <a:pt x="12072" y="4260"/>
                    <a:pt x="12116" y="4172"/>
                  </a:cubicBezTo>
                  <a:cubicBezTo>
                    <a:pt x="12160" y="4061"/>
                    <a:pt x="12227" y="3973"/>
                    <a:pt x="12293" y="3885"/>
                  </a:cubicBezTo>
                  <a:cubicBezTo>
                    <a:pt x="12315" y="3863"/>
                    <a:pt x="12337" y="3841"/>
                    <a:pt x="12337" y="3797"/>
                  </a:cubicBezTo>
                  <a:cubicBezTo>
                    <a:pt x="12359" y="3664"/>
                    <a:pt x="12447" y="3598"/>
                    <a:pt x="12469" y="3466"/>
                  </a:cubicBezTo>
                  <a:cubicBezTo>
                    <a:pt x="12536" y="3399"/>
                    <a:pt x="12536" y="3267"/>
                    <a:pt x="12624" y="3201"/>
                  </a:cubicBezTo>
                  <a:cubicBezTo>
                    <a:pt x="12646" y="3201"/>
                    <a:pt x="12646" y="3157"/>
                    <a:pt x="12646" y="3135"/>
                  </a:cubicBezTo>
                  <a:cubicBezTo>
                    <a:pt x="12668" y="3046"/>
                    <a:pt x="12734" y="2958"/>
                    <a:pt x="12800" y="2892"/>
                  </a:cubicBezTo>
                  <a:cubicBezTo>
                    <a:pt x="12845" y="2826"/>
                    <a:pt x="12867" y="2737"/>
                    <a:pt x="12889" y="2649"/>
                  </a:cubicBezTo>
                  <a:cubicBezTo>
                    <a:pt x="12911" y="2627"/>
                    <a:pt x="12911" y="2583"/>
                    <a:pt x="12911" y="2583"/>
                  </a:cubicBezTo>
                  <a:cubicBezTo>
                    <a:pt x="12977" y="2494"/>
                    <a:pt x="12999" y="2406"/>
                    <a:pt x="13043" y="2318"/>
                  </a:cubicBezTo>
                  <a:cubicBezTo>
                    <a:pt x="13065" y="2230"/>
                    <a:pt x="13131" y="2141"/>
                    <a:pt x="13220" y="2119"/>
                  </a:cubicBezTo>
                  <a:cubicBezTo>
                    <a:pt x="13242" y="2119"/>
                    <a:pt x="13242" y="2097"/>
                    <a:pt x="13242" y="2097"/>
                  </a:cubicBezTo>
                  <a:cubicBezTo>
                    <a:pt x="13242" y="2097"/>
                    <a:pt x="13242" y="2075"/>
                    <a:pt x="13242" y="2075"/>
                  </a:cubicBezTo>
                  <a:cubicBezTo>
                    <a:pt x="13220" y="2009"/>
                    <a:pt x="13220" y="1965"/>
                    <a:pt x="13264" y="1921"/>
                  </a:cubicBezTo>
                  <a:cubicBezTo>
                    <a:pt x="13308" y="1788"/>
                    <a:pt x="13374" y="1656"/>
                    <a:pt x="13418" y="1545"/>
                  </a:cubicBezTo>
                  <a:cubicBezTo>
                    <a:pt x="13440" y="1523"/>
                    <a:pt x="13440" y="1479"/>
                    <a:pt x="13462" y="1457"/>
                  </a:cubicBezTo>
                  <a:cubicBezTo>
                    <a:pt x="13473" y="1446"/>
                    <a:pt x="13490" y="1441"/>
                    <a:pt x="13509" y="1441"/>
                  </a:cubicBezTo>
                  <a:cubicBezTo>
                    <a:pt x="13529" y="1441"/>
                    <a:pt x="13551" y="1446"/>
                    <a:pt x="13573" y="1457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73" y="1369"/>
                    <a:pt x="13551" y="1325"/>
                    <a:pt x="13573" y="1281"/>
                  </a:cubicBezTo>
                  <a:cubicBezTo>
                    <a:pt x="13595" y="1214"/>
                    <a:pt x="13617" y="1148"/>
                    <a:pt x="13661" y="1082"/>
                  </a:cubicBezTo>
                  <a:cubicBezTo>
                    <a:pt x="13727" y="994"/>
                    <a:pt x="13771" y="883"/>
                    <a:pt x="13794" y="751"/>
                  </a:cubicBezTo>
                  <a:cubicBezTo>
                    <a:pt x="13794" y="707"/>
                    <a:pt x="13816" y="641"/>
                    <a:pt x="13816" y="597"/>
                  </a:cubicBezTo>
                  <a:cubicBezTo>
                    <a:pt x="13816" y="564"/>
                    <a:pt x="13827" y="544"/>
                    <a:pt x="13851" y="544"/>
                  </a:cubicBezTo>
                  <a:cubicBezTo>
                    <a:pt x="13860" y="544"/>
                    <a:pt x="13870" y="546"/>
                    <a:pt x="13882" y="552"/>
                  </a:cubicBezTo>
                  <a:cubicBezTo>
                    <a:pt x="13904" y="552"/>
                    <a:pt x="13904" y="552"/>
                    <a:pt x="13926" y="530"/>
                  </a:cubicBezTo>
                  <a:cubicBezTo>
                    <a:pt x="13882" y="464"/>
                    <a:pt x="13882" y="398"/>
                    <a:pt x="13882" y="332"/>
                  </a:cubicBezTo>
                  <a:cubicBezTo>
                    <a:pt x="13882" y="310"/>
                    <a:pt x="13882" y="288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111"/>
                    <a:pt x="13926" y="67"/>
                    <a:pt x="13904" y="23"/>
                  </a:cubicBezTo>
                  <a:lnTo>
                    <a:pt x="13904" y="23"/>
                  </a:lnTo>
                  <a:cubicBezTo>
                    <a:pt x="13860" y="45"/>
                    <a:pt x="13816" y="45"/>
                    <a:pt x="13771" y="67"/>
                  </a:cubicBezTo>
                  <a:cubicBezTo>
                    <a:pt x="13716" y="23"/>
                    <a:pt x="13661" y="1"/>
                    <a:pt x="13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5378300" y="894675"/>
              <a:ext cx="172725" cy="273700"/>
            </a:xfrm>
            <a:custGeom>
              <a:avLst/>
              <a:gdLst/>
              <a:ahLst/>
              <a:cxnLst/>
              <a:rect l="l" t="t" r="r" b="b"/>
              <a:pathLst>
                <a:path w="6909" h="10948" extrusionOk="0">
                  <a:moveTo>
                    <a:pt x="5362" y="4185"/>
                  </a:moveTo>
                  <a:cubicBezTo>
                    <a:pt x="5371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2" y="4878"/>
                    <a:pt x="4834" y="4900"/>
                  </a:cubicBezTo>
                  <a:cubicBezTo>
                    <a:pt x="4834" y="4900"/>
                    <a:pt x="4856" y="4922"/>
                    <a:pt x="4856" y="4944"/>
                  </a:cubicBezTo>
                  <a:cubicBezTo>
                    <a:pt x="4856" y="4966"/>
                    <a:pt x="4878" y="4988"/>
                    <a:pt x="4856" y="5010"/>
                  </a:cubicBezTo>
                  <a:lnTo>
                    <a:pt x="4767" y="5010"/>
                  </a:lnTo>
                  <a:cubicBezTo>
                    <a:pt x="4767" y="4966"/>
                    <a:pt x="4745" y="4944"/>
                    <a:pt x="4745" y="4922"/>
                  </a:cubicBezTo>
                  <a:cubicBezTo>
                    <a:pt x="4745" y="4900"/>
                    <a:pt x="4745" y="4878"/>
                    <a:pt x="4767" y="4878"/>
                  </a:cubicBezTo>
                  <a:close/>
                  <a:moveTo>
                    <a:pt x="4812" y="5165"/>
                  </a:moveTo>
                  <a:cubicBezTo>
                    <a:pt x="4856" y="5165"/>
                    <a:pt x="4856" y="5209"/>
                    <a:pt x="4856" y="5231"/>
                  </a:cubicBezTo>
                  <a:cubicBezTo>
                    <a:pt x="4834" y="5253"/>
                    <a:pt x="4812" y="5275"/>
                    <a:pt x="4767" y="5275"/>
                  </a:cubicBezTo>
                  <a:cubicBezTo>
                    <a:pt x="4767" y="5253"/>
                    <a:pt x="4745" y="5253"/>
                    <a:pt x="4745" y="5253"/>
                  </a:cubicBezTo>
                  <a:cubicBezTo>
                    <a:pt x="4745" y="5231"/>
                    <a:pt x="4745" y="5209"/>
                    <a:pt x="4767" y="5209"/>
                  </a:cubicBezTo>
                  <a:cubicBezTo>
                    <a:pt x="4767" y="5187"/>
                    <a:pt x="4789" y="5165"/>
                    <a:pt x="4812" y="5165"/>
                  </a:cubicBezTo>
                  <a:close/>
                  <a:moveTo>
                    <a:pt x="5540" y="1"/>
                  </a:moveTo>
                  <a:cubicBezTo>
                    <a:pt x="5518" y="23"/>
                    <a:pt x="5496" y="23"/>
                    <a:pt x="5474" y="45"/>
                  </a:cubicBezTo>
                  <a:cubicBezTo>
                    <a:pt x="5385" y="67"/>
                    <a:pt x="5319" y="111"/>
                    <a:pt x="5297" y="199"/>
                  </a:cubicBezTo>
                  <a:cubicBezTo>
                    <a:pt x="5297" y="221"/>
                    <a:pt x="5275" y="243"/>
                    <a:pt x="5253" y="288"/>
                  </a:cubicBezTo>
                  <a:cubicBezTo>
                    <a:pt x="5231" y="266"/>
                    <a:pt x="5209" y="266"/>
                    <a:pt x="5187" y="266"/>
                  </a:cubicBezTo>
                  <a:cubicBezTo>
                    <a:pt x="5098" y="310"/>
                    <a:pt x="5054" y="376"/>
                    <a:pt x="5010" y="442"/>
                  </a:cubicBezTo>
                  <a:cubicBezTo>
                    <a:pt x="4966" y="552"/>
                    <a:pt x="4944" y="619"/>
                    <a:pt x="4966" y="729"/>
                  </a:cubicBezTo>
                  <a:cubicBezTo>
                    <a:pt x="5010" y="839"/>
                    <a:pt x="4988" y="883"/>
                    <a:pt x="4856" y="906"/>
                  </a:cubicBezTo>
                  <a:cubicBezTo>
                    <a:pt x="4767" y="906"/>
                    <a:pt x="4679" y="906"/>
                    <a:pt x="4613" y="839"/>
                  </a:cubicBezTo>
                  <a:cubicBezTo>
                    <a:pt x="4591" y="817"/>
                    <a:pt x="4569" y="817"/>
                    <a:pt x="4525" y="817"/>
                  </a:cubicBezTo>
                  <a:cubicBezTo>
                    <a:pt x="4525" y="883"/>
                    <a:pt x="4525" y="928"/>
                    <a:pt x="4503" y="972"/>
                  </a:cubicBezTo>
                  <a:cubicBezTo>
                    <a:pt x="4458" y="972"/>
                    <a:pt x="4414" y="972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48"/>
                    <a:pt x="4304" y="1192"/>
                  </a:cubicBezTo>
                  <a:cubicBezTo>
                    <a:pt x="4326" y="1259"/>
                    <a:pt x="4304" y="1303"/>
                    <a:pt x="4282" y="1325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391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4"/>
                  </a:cubicBezTo>
                  <a:cubicBezTo>
                    <a:pt x="4282" y="1524"/>
                    <a:pt x="4260" y="1546"/>
                    <a:pt x="4238" y="1546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7" y="1841"/>
                  </a:cubicBezTo>
                  <a:cubicBezTo>
                    <a:pt x="4203" y="1841"/>
                    <a:pt x="4188" y="1838"/>
                    <a:pt x="4172" y="1832"/>
                  </a:cubicBezTo>
                  <a:cubicBezTo>
                    <a:pt x="4154" y="1815"/>
                    <a:pt x="4136" y="1782"/>
                    <a:pt x="4118" y="1782"/>
                  </a:cubicBezTo>
                  <a:cubicBezTo>
                    <a:pt x="4114" y="1782"/>
                    <a:pt x="4110" y="1784"/>
                    <a:pt x="4105" y="1788"/>
                  </a:cubicBezTo>
                  <a:cubicBezTo>
                    <a:pt x="4105" y="1855"/>
                    <a:pt x="4127" y="1899"/>
                    <a:pt x="4105" y="1921"/>
                  </a:cubicBezTo>
                  <a:cubicBezTo>
                    <a:pt x="4083" y="2009"/>
                    <a:pt x="4127" y="2075"/>
                    <a:pt x="4172" y="2119"/>
                  </a:cubicBezTo>
                  <a:cubicBezTo>
                    <a:pt x="4194" y="2141"/>
                    <a:pt x="4238" y="2164"/>
                    <a:pt x="4260" y="2186"/>
                  </a:cubicBezTo>
                  <a:cubicBezTo>
                    <a:pt x="4282" y="2208"/>
                    <a:pt x="4282" y="2230"/>
                    <a:pt x="4304" y="2252"/>
                  </a:cubicBezTo>
                  <a:cubicBezTo>
                    <a:pt x="4260" y="2318"/>
                    <a:pt x="4238" y="2362"/>
                    <a:pt x="4216" y="2428"/>
                  </a:cubicBezTo>
                  <a:cubicBezTo>
                    <a:pt x="4127" y="2428"/>
                    <a:pt x="4127" y="2318"/>
                    <a:pt x="4083" y="2296"/>
                  </a:cubicBezTo>
                  <a:cubicBezTo>
                    <a:pt x="4017" y="2362"/>
                    <a:pt x="4083" y="2406"/>
                    <a:pt x="4083" y="2495"/>
                  </a:cubicBezTo>
                  <a:cubicBezTo>
                    <a:pt x="3929" y="2539"/>
                    <a:pt x="3774" y="2539"/>
                    <a:pt x="3620" y="2561"/>
                  </a:cubicBezTo>
                  <a:cubicBezTo>
                    <a:pt x="3620" y="2583"/>
                    <a:pt x="3620" y="2627"/>
                    <a:pt x="3620" y="2649"/>
                  </a:cubicBezTo>
                  <a:cubicBezTo>
                    <a:pt x="3580" y="2649"/>
                    <a:pt x="3540" y="2625"/>
                    <a:pt x="3505" y="2625"/>
                  </a:cubicBezTo>
                  <a:cubicBezTo>
                    <a:pt x="3482" y="2625"/>
                    <a:pt x="3461" y="2636"/>
                    <a:pt x="3443" y="2671"/>
                  </a:cubicBezTo>
                  <a:cubicBezTo>
                    <a:pt x="3465" y="2693"/>
                    <a:pt x="3487" y="2715"/>
                    <a:pt x="3487" y="2715"/>
                  </a:cubicBezTo>
                  <a:cubicBezTo>
                    <a:pt x="3532" y="2759"/>
                    <a:pt x="3532" y="2781"/>
                    <a:pt x="3532" y="2826"/>
                  </a:cubicBezTo>
                  <a:cubicBezTo>
                    <a:pt x="3532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67"/>
                  </a:cubicBezTo>
                  <a:cubicBezTo>
                    <a:pt x="3421" y="3289"/>
                    <a:pt x="3399" y="3289"/>
                    <a:pt x="3355" y="3289"/>
                  </a:cubicBezTo>
                  <a:cubicBezTo>
                    <a:pt x="3324" y="3305"/>
                    <a:pt x="3295" y="3312"/>
                    <a:pt x="3268" y="3312"/>
                  </a:cubicBezTo>
                  <a:cubicBezTo>
                    <a:pt x="3220" y="3312"/>
                    <a:pt x="3177" y="3288"/>
                    <a:pt x="3134" y="3245"/>
                  </a:cubicBezTo>
                  <a:cubicBezTo>
                    <a:pt x="3119" y="3229"/>
                    <a:pt x="3103" y="3214"/>
                    <a:pt x="3087" y="3214"/>
                  </a:cubicBezTo>
                  <a:cubicBezTo>
                    <a:pt x="3081" y="3214"/>
                    <a:pt x="3075" y="3216"/>
                    <a:pt x="3068" y="3223"/>
                  </a:cubicBezTo>
                  <a:cubicBezTo>
                    <a:pt x="3068" y="3245"/>
                    <a:pt x="3090" y="3267"/>
                    <a:pt x="3090" y="3267"/>
                  </a:cubicBezTo>
                  <a:cubicBezTo>
                    <a:pt x="3112" y="3289"/>
                    <a:pt x="3156" y="3311"/>
                    <a:pt x="3178" y="3355"/>
                  </a:cubicBezTo>
                  <a:cubicBezTo>
                    <a:pt x="3223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69" y="3775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17"/>
                  </a:cubicBezTo>
                  <a:cubicBezTo>
                    <a:pt x="2737" y="4084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3" y="4370"/>
                    <a:pt x="2803" y="4437"/>
                    <a:pt x="2825" y="4503"/>
                  </a:cubicBezTo>
                  <a:cubicBezTo>
                    <a:pt x="2825" y="4525"/>
                    <a:pt x="2847" y="4547"/>
                    <a:pt x="2847" y="4591"/>
                  </a:cubicBezTo>
                  <a:cubicBezTo>
                    <a:pt x="2869" y="4657"/>
                    <a:pt x="2847" y="4702"/>
                    <a:pt x="2781" y="4746"/>
                  </a:cubicBezTo>
                  <a:cubicBezTo>
                    <a:pt x="2759" y="4768"/>
                    <a:pt x="2737" y="4768"/>
                    <a:pt x="2715" y="4790"/>
                  </a:cubicBezTo>
                  <a:cubicBezTo>
                    <a:pt x="2671" y="4856"/>
                    <a:pt x="2671" y="4944"/>
                    <a:pt x="2605" y="4988"/>
                  </a:cubicBezTo>
                  <a:lnTo>
                    <a:pt x="2494" y="4988"/>
                  </a:lnTo>
                  <a:cubicBezTo>
                    <a:pt x="2516" y="5033"/>
                    <a:pt x="2516" y="5055"/>
                    <a:pt x="2538" y="5077"/>
                  </a:cubicBezTo>
                  <a:cubicBezTo>
                    <a:pt x="2649" y="5165"/>
                    <a:pt x="2715" y="5297"/>
                    <a:pt x="2825" y="5364"/>
                  </a:cubicBezTo>
                  <a:cubicBezTo>
                    <a:pt x="2847" y="5386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18"/>
                  </a:cubicBezTo>
                  <a:cubicBezTo>
                    <a:pt x="2649" y="5540"/>
                    <a:pt x="2649" y="5540"/>
                    <a:pt x="2627" y="5540"/>
                  </a:cubicBezTo>
                  <a:cubicBezTo>
                    <a:pt x="2538" y="5562"/>
                    <a:pt x="2516" y="5628"/>
                    <a:pt x="2494" y="5717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0" y="5815"/>
                    <a:pt x="2419" y="5836"/>
                    <a:pt x="2393" y="5836"/>
                  </a:cubicBezTo>
                  <a:cubicBezTo>
                    <a:pt x="2384" y="5836"/>
                    <a:pt x="2374" y="5833"/>
                    <a:pt x="2362" y="5827"/>
                  </a:cubicBezTo>
                  <a:cubicBezTo>
                    <a:pt x="2340" y="5805"/>
                    <a:pt x="2318" y="5783"/>
                    <a:pt x="2296" y="5783"/>
                  </a:cubicBezTo>
                  <a:cubicBezTo>
                    <a:pt x="2285" y="5783"/>
                    <a:pt x="2274" y="5777"/>
                    <a:pt x="2265" y="5777"/>
                  </a:cubicBezTo>
                  <a:cubicBezTo>
                    <a:pt x="2257" y="5777"/>
                    <a:pt x="2251" y="5783"/>
                    <a:pt x="2251" y="5805"/>
                  </a:cubicBezTo>
                  <a:cubicBezTo>
                    <a:pt x="2251" y="5827"/>
                    <a:pt x="2274" y="5849"/>
                    <a:pt x="2274" y="5871"/>
                  </a:cubicBezTo>
                  <a:cubicBezTo>
                    <a:pt x="2296" y="5893"/>
                    <a:pt x="2318" y="5937"/>
                    <a:pt x="2318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48"/>
                    <a:pt x="2031" y="6070"/>
                    <a:pt x="1943" y="6048"/>
                  </a:cubicBezTo>
                  <a:cubicBezTo>
                    <a:pt x="1894" y="6112"/>
                    <a:pt x="1834" y="6153"/>
                    <a:pt x="1753" y="6153"/>
                  </a:cubicBezTo>
                  <a:cubicBezTo>
                    <a:pt x="1723" y="6153"/>
                    <a:pt x="1691" y="6148"/>
                    <a:pt x="1656" y="6136"/>
                  </a:cubicBezTo>
                  <a:lnTo>
                    <a:pt x="1656" y="6136"/>
                  </a:lnTo>
                  <a:cubicBezTo>
                    <a:pt x="1656" y="6158"/>
                    <a:pt x="1678" y="6202"/>
                    <a:pt x="1656" y="6202"/>
                  </a:cubicBezTo>
                  <a:cubicBezTo>
                    <a:pt x="1589" y="6291"/>
                    <a:pt x="1523" y="6379"/>
                    <a:pt x="1457" y="6467"/>
                  </a:cubicBezTo>
                  <a:cubicBezTo>
                    <a:pt x="1431" y="6493"/>
                    <a:pt x="1405" y="6504"/>
                    <a:pt x="1375" y="6504"/>
                  </a:cubicBezTo>
                  <a:cubicBezTo>
                    <a:pt x="1354" y="6504"/>
                    <a:pt x="1330" y="6498"/>
                    <a:pt x="1303" y="6489"/>
                  </a:cubicBezTo>
                  <a:cubicBezTo>
                    <a:pt x="1280" y="6489"/>
                    <a:pt x="1280" y="6489"/>
                    <a:pt x="1258" y="6467"/>
                  </a:cubicBezTo>
                  <a:cubicBezTo>
                    <a:pt x="1214" y="6467"/>
                    <a:pt x="1192" y="6489"/>
                    <a:pt x="1170" y="6511"/>
                  </a:cubicBezTo>
                  <a:cubicBezTo>
                    <a:pt x="1148" y="6555"/>
                    <a:pt x="1148" y="6577"/>
                    <a:pt x="1148" y="6622"/>
                  </a:cubicBezTo>
                  <a:cubicBezTo>
                    <a:pt x="1170" y="6644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64"/>
                    <a:pt x="1325" y="6886"/>
                    <a:pt x="1347" y="6908"/>
                  </a:cubicBezTo>
                  <a:cubicBezTo>
                    <a:pt x="1413" y="6975"/>
                    <a:pt x="1413" y="7063"/>
                    <a:pt x="1325" y="7107"/>
                  </a:cubicBezTo>
                  <a:cubicBezTo>
                    <a:pt x="1258" y="7151"/>
                    <a:pt x="1236" y="7195"/>
                    <a:pt x="1258" y="7262"/>
                  </a:cubicBezTo>
                  <a:cubicBezTo>
                    <a:pt x="1258" y="7284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38"/>
                  </a:cubicBezTo>
                  <a:cubicBezTo>
                    <a:pt x="1303" y="7504"/>
                    <a:pt x="1347" y="7593"/>
                    <a:pt x="1369" y="7637"/>
                  </a:cubicBezTo>
                  <a:cubicBezTo>
                    <a:pt x="1413" y="7703"/>
                    <a:pt x="1413" y="7769"/>
                    <a:pt x="1369" y="7835"/>
                  </a:cubicBezTo>
                  <a:cubicBezTo>
                    <a:pt x="1347" y="7880"/>
                    <a:pt x="1303" y="7924"/>
                    <a:pt x="1258" y="7968"/>
                  </a:cubicBezTo>
                  <a:cubicBezTo>
                    <a:pt x="1236" y="8012"/>
                    <a:pt x="1214" y="8034"/>
                    <a:pt x="1214" y="8078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66"/>
                    <a:pt x="1126" y="8211"/>
                  </a:cubicBezTo>
                  <a:cubicBezTo>
                    <a:pt x="1170" y="8211"/>
                    <a:pt x="1170" y="8233"/>
                    <a:pt x="1192" y="8233"/>
                  </a:cubicBezTo>
                  <a:cubicBezTo>
                    <a:pt x="1214" y="8255"/>
                    <a:pt x="1236" y="8277"/>
                    <a:pt x="1258" y="8277"/>
                  </a:cubicBezTo>
                  <a:cubicBezTo>
                    <a:pt x="1303" y="8321"/>
                    <a:pt x="1303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2"/>
                    <a:pt x="1038" y="8564"/>
                    <a:pt x="971" y="8586"/>
                  </a:cubicBezTo>
                  <a:cubicBezTo>
                    <a:pt x="905" y="8586"/>
                    <a:pt x="861" y="8630"/>
                    <a:pt x="817" y="8674"/>
                  </a:cubicBezTo>
                  <a:cubicBezTo>
                    <a:pt x="773" y="8740"/>
                    <a:pt x="707" y="8784"/>
                    <a:pt x="640" y="8829"/>
                  </a:cubicBezTo>
                  <a:cubicBezTo>
                    <a:pt x="596" y="8873"/>
                    <a:pt x="552" y="8895"/>
                    <a:pt x="530" y="8961"/>
                  </a:cubicBezTo>
                  <a:cubicBezTo>
                    <a:pt x="530" y="9005"/>
                    <a:pt x="486" y="9027"/>
                    <a:pt x="442" y="9027"/>
                  </a:cubicBezTo>
                  <a:cubicBezTo>
                    <a:pt x="398" y="9027"/>
                    <a:pt x="354" y="9005"/>
                    <a:pt x="331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55" y="9093"/>
                    <a:pt x="67" y="9182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111" y="9535"/>
                    <a:pt x="155" y="9623"/>
                    <a:pt x="221" y="9733"/>
                  </a:cubicBezTo>
                  <a:cubicBezTo>
                    <a:pt x="243" y="9755"/>
                    <a:pt x="265" y="9800"/>
                    <a:pt x="243" y="9822"/>
                  </a:cubicBezTo>
                  <a:cubicBezTo>
                    <a:pt x="221" y="9932"/>
                    <a:pt x="199" y="10020"/>
                    <a:pt x="89" y="10064"/>
                  </a:cubicBezTo>
                  <a:cubicBezTo>
                    <a:pt x="89" y="10064"/>
                    <a:pt x="89" y="10064"/>
                    <a:pt x="67" y="10086"/>
                  </a:cubicBezTo>
                  <a:cubicBezTo>
                    <a:pt x="22" y="10131"/>
                    <a:pt x="0" y="10175"/>
                    <a:pt x="67" y="10241"/>
                  </a:cubicBezTo>
                  <a:cubicBezTo>
                    <a:pt x="111" y="10307"/>
                    <a:pt x="177" y="10373"/>
                    <a:pt x="265" y="10418"/>
                  </a:cubicBezTo>
                  <a:cubicBezTo>
                    <a:pt x="309" y="10418"/>
                    <a:pt x="354" y="10462"/>
                    <a:pt x="376" y="10484"/>
                  </a:cubicBezTo>
                  <a:cubicBezTo>
                    <a:pt x="420" y="10528"/>
                    <a:pt x="442" y="10550"/>
                    <a:pt x="464" y="10594"/>
                  </a:cubicBezTo>
                  <a:cubicBezTo>
                    <a:pt x="508" y="10660"/>
                    <a:pt x="574" y="10727"/>
                    <a:pt x="662" y="10771"/>
                  </a:cubicBezTo>
                  <a:cubicBezTo>
                    <a:pt x="751" y="10815"/>
                    <a:pt x="839" y="10859"/>
                    <a:pt x="905" y="10947"/>
                  </a:cubicBezTo>
                  <a:cubicBezTo>
                    <a:pt x="949" y="10925"/>
                    <a:pt x="971" y="10925"/>
                    <a:pt x="994" y="10925"/>
                  </a:cubicBezTo>
                  <a:cubicBezTo>
                    <a:pt x="1060" y="10925"/>
                    <a:pt x="1104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3"/>
                    <a:pt x="1347" y="10727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28"/>
                  </a:cubicBezTo>
                  <a:lnTo>
                    <a:pt x="1479" y="10528"/>
                  </a:lnTo>
                  <a:cubicBezTo>
                    <a:pt x="1634" y="10484"/>
                    <a:pt x="1634" y="10462"/>
                    <a:pt x="1656" y="10307"/>
                  </a:cubicBezTo>
                  <a:cubicBezTo>
                    <a:pt x="1656" y="10234"/>
                    <a:pt x="1671" y="10191"/>
                    <a:pt x="1726" y="10191"/>
                  </a:cubicBezTo>
                  <a:cubicBezTo>
                    <a:pt x="1738" y="10191"/>
                    <a:pt x="1751" y="10193"/>
                    <a:pt x="1766" y="10197"/>
                  </a:cubicBezTo>
                  <a:lnTo>
                    <a:pt x="1810" y="10197"/>
                  </a:lnTo>
                  <a:cubicBezTo>
                    <a:pt x="1822" y="10203"/>
                    <a:pt x="1834" y="10205"/>
                    <a:pt x="1845" y="10205"/>
                  </a:cubicBezTo>
                  <a:cubicBezTo>
                    <a:pt x="1875" y="10205"/>
                    <a:pt x="1898" y="10185"/>
                    <a:pt x="1898" y="10153"/>
                  </a:cubicBezTo>
                  <a:cubicBezTo>
                    <a:pt x="1932" y="10085"/>
                    <a:pt x="1966" y="10056"/>
                    <a:pt x="2019" y="10056"/>
                  </a:cubicBezTo>
                  <a:cubicBezTo>
                    <a:pt x="2036" y="10056"/>
                    <a:pt x="2054" y="10059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29" y="9866"/>
                    <a:pt x="2251" y="9844"/>
                    <a:pt x="2318" y="9822"/>
                  </a:cubicBezTo>
                  <a:cubicBezTo>
                    <a:pt x="2340" y="9822"/>
                    <a:pt x="2362" y="9800"/>
                    <a:pt x="2384" y="9778"/>
                  </a:cubicBezTo>
                  <a:cubicBezTo>
                    <a:pt x="2428" y="9733"/>
                    <a:pt x="2472" y="9711"/>
                    <a:pt x="2516" y="9711"/>
                  </a:cubicBezTo>
                  <a:cubicBezTo>
                    <a:pt x="2583" y="9689"/>
                    <a:pt x="2649" y="9645"/>
                    <a:pt x="2693" y="9579"/>
                  </a:cubicBezTo>
                  <a:cubicBezTo>
                    <a:pt x="2715" y="9535"/>
                    <a:pt x="2759" y="9491"/>
                    <a:pt x="2781" y="9446"/>
                  </a:cubicBezTo>
                  <a:cubicBezTo>
                    <a:pt x="2825" y="9380"/>
                    <a:pt x="2869" y="9314"/>
                    <a:pt x="2936" y="9292"/>
                  </a:cubicBezTo>
                  <a:cubicBezTo>
                    <a:pt x="2980" y="9270"/>
                    <a:pt x="2980" y="9226"/>
                    <a:pt x="3002" y="9182"/>
                  </a:cubicBezTo>
                  <a:cubicBezTo>
                    <a:pt x="3024" y="9071"/>
                    <a:pt x="3024" y="8983"/>
                    <a:pt x="3046" y="8873"/>
                  </a:cubicBezTo>
                  <a:cubicBezTo>
                    <a:pt x="3046" y="8829"/>
                    <a:pt x="3068" y="8806"/>
                    <a:pt x="3112" y="8784"/>
                  </a:cubicBezTo>
                  <a:cubicBezTo>
                    <a:pt x="3123" y="8773"/>
                    <a:pt x="3145" y="8762"/>
                    <a:pt x="3165" y="8762"/>
                  </a:cubicBezTo>
                  <a:cubicBezTo>
                    <a:pt x="3184" y="8762"/>
                    <a:pt x="3200" y="8773"/>
                    <a:pt x="3200" y="8806"/>
                  </a:cubicBezTo>
                  <a:cubicBezTo>
                    <a:pt x="3223" y="8829"/>
                    <a:pt x="3200" y="8851"/>
                    <a:pt x="3267" y="8851"/>
                  </a:cubicBezTo>
                  <a:cubicBezTo>
                    <a:pt x="3267" y="8806"/>
                    <a:pt x="3267" y="8762"/>
                    <a:pt x="3267" y="8740"/>
                  </a:cubicBezTo>
                  <a:cubicBezTo>
                    <a:pt x="3245" y="8696"/>
                    <a:pt x="3245" y="8652"/>
                    <a:pt x="3223" y="8608"/>
                  </a:cubicBezTo>
                  <a:cubicBezTo>
                    <a:pt x="3200" y="8542"/>
                    <a:pt x="3200" y="8475"/>
                    <a:pt x="3267" y="8431"/>
                  </a:cubicBezTo>
                  <a:cubicBezTo>
                    <a:pt x="3267" y="8409"/>
                    <a:pt x="3267" y="8387"/>
                    <a:pt x="3267" y="8365"/>
                  </a:cubicBezTo>
                  <a:cubicBezTo>
                    <a:pt x="3267" y="8343"/>
                    <a:pt x="3267" y="8321"/>
                    <a:pt x="3267" y="8277"/>
                  </a:cubicBezTo>
                  <a:cubicBezTo>
                    <a:pt x="3267" y="8255"/>
                    <a:pt x="3267" y="8211"/>
                    <a:pt x="3311" y="8189"/>
                  </a:cubicBezTo>
                  <a:cubicBezTo>
                    <a:pt x="3377" y="8144"/>
                    <a:pt x="3377" y="8078"/>
                    <a:pt x="3377" y="8034"/>
                  </a:cubicBezTo>
                  <a:cubicBezTo>
                    <a:pt x="3443" y="7968"/>
                    <a:pt x="3443" y="7968"/>
                    <a:pt x="3465" y="7902"/>
                  </a:cubicBezTo>
                  <a:cubicBezTo>
                    <a:pt x="3465" y="7880"/>
                    <a:pt x="3465" y="7880"/>
                    <a:pt x="3465" y="7880"/>
                  </a:cubicBezTo>
                  <a:cubicBezTo>
                    <a:pt x="3443" y="7880"/>
                    <a:pt x="3421" y="7880"/>
                    <a:pt x="3399" y="7902"/>
                  </a:cubicBezTo>
                  <a:cubicBezTo>
                    <a:pt x="3399" y="7835"/>
                    <a:pt x="3399" y="7835"/>
                    <a:pt x="3443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6"/>
                    <a:pt x="3421" y="7262"/>
                  </a:cubicBezTo>
                  <a:cubicBezTo>
                    <a:pt x="3465" y="7306"/>
                    <a:pt x="3487" y="7306"/>
                    <a:pt x="3509" y="7328"/>
                  </a:cubicBezTo>
                  <a:cubicBezTo>
                    <a:pt x="3576" y="7306"/>
                    <a:pt x="3620" y="7262"/>
                    <a:pt x="3642" y="7240"/>
                  </a:cubicBezTo>
                  <a:cubicBezTo>
                    <a:pt x="3642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74" y="7129"/>
                    <a:pt x="3796" y="7129"/>
                  </a:cubicBezTo>
                  <a:cubicBezTo>
                    <a:pt x="3808" y="7133"/>
                    <a:pt x="3819" y="7135"/>
                    <a:pt x="3829" y="7135"/>
                  </a:cubicBezTo>
                  <a:cubicBezTo>
                    <a:pt x="3877" y="7135"/>
                    <a:pt x="3907" y="7095"/>
                    <a:pt x="3907" y="7041"/>
                  </a:cubicBezTo>
                  <a:cubicBezTo>
                    <a:pt x="3907" y="7019"/>
                    <a:pt x="3907" y="6997"/>
                    <a:pt x="3907" y="6975"/>
                  </a:cubicBezTo>
                  <a:cubicBezTo>
                    <a:pt x="3995" y="6975"/>
                    <a:pt x="4039" y="6953"/>
                    <a:pt x="4105" y="6886"/>
                  </a:cubicBezTo>
                  <a:cubicBezTo>
                    <a:pt x="4105" y="6864"/>
                    <a:pt x="4172" y="6864"/>
                    <a:pt x="4194" y="6864"/>
                  </a:cubicBezTo>
                  <a:cubicBezTo>
                    <a:pt x="4208" y="6857"/>
                    <a:pt x="4221" y="6855"/>
                    <a:pt x="4232" y="6855"/>
                  </a:cubicBezTo>
                  <a:cubicBezTo>
                    <a:pt x="4255" y="6855"/>
                    <a:pt x="4275" y="6864"/>
                    <a:pt x="4304" y="6864"/>
                  </a:cubicBezTo>
                  <a:cubicBezTo>
                    <a:pt x="4326" y="6864"/>
                    <a:pt x="4348" y="6864"/>
                    <a:pt x="4370" y="6842"/>
                  </a:cubicBezTo>
                  <a:cubicBezTo>
                    <a:pt x="4370" y="6820"/>
                    <a:pt x="4370" y="6798"/>
                    <a:pt x="4348" y="6798"/>
                  </a:cubicBezTo>
                  <a:cubicBezTo>
                    <a:pt x="4326" y="6754"/>
                    <a:pt x="4326" y="6710"/>
                    <a:pt x="4370" y="6666"/>
                  </a:cubicBezTo>
                  <a:cubicBezTo>
                    <a:pt x="4392" y="6622"/>
                    <a:pt x="4436" y="6577"/>
                    <a:pt x="4481" y="6555"/>
                  </a:cubicBezTo>
                  <a:cubicBezTo>
                    <a:pt x="4481" y="6489"/>
                    <a:pt x="4458" y="6445"/>
                    <a:pt x="4414" y="6401"/>
                  </a:cubicBezTo>
                  <a:cubicBezTo>
                    <a:pt x="4370" y="6357"/>
                    <a:pt x="4370" y="6291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02"/>
                    <a:pt x="4503" y="6180"/>
                  </a:cubicBezTo>
                  <a:cubicBezTo>
                    <a:pt x="4525" y="6136"/>
                    <a:pt x="4547" y="6092"/>
                    <a:pt x="4569" y="6048"/>
                  </a:cubicBezTo>
                  <a:cubicBezTo>
                    <a:pt x="4635" y="6004"/>
                    <a:pt x="4635" y="5959"/>
                    <a:pt x="4547" y="5937"/>
                  </a:cubicBezTo>
                  <a:cubicBezTo>
                    <a:pt x="4525" y="5915"/>
                    <a:pt x="4525" y="5915"/>
                    <a:pt x="4503" y="5893"/>
                  </a:cubicBezTo>
                  <a:cubicBezTo>
                    <a:pt x="4547" y="5871"/>
                    <a:pt x="4591" y="5827"/>
                    <a:pt x="4613" y="5783"/>
                  </a:cubicBezTo>
                  <a:cubicBezTo>
                    <a:pt x="4657" y="5739"/>
                    <a:pt x="4657" y="5673"/>
                    <a:pt x="4679" y="5628"/>
                  </a:cubicBezTo>
                  <a:cubicBezTo>
                    <a:pt x="4767" y="5606"/>
                    <a:pt x="4789" y="5540"/>
                    <a:pt x="4812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8" y="5490"/>
                    <a:pt x="4907" y="5490"/>
                  </a:cubicBezTo>
                  <a:cubicBezTo>
                    <a:pt x="4920" y="5490"/>
                    <a:pt x="4932" y="5486"/>
                    <a:pt x="4944" y="5474"/>
                  </a:cubicBezTo>
                  <a:cubicBezTo>
                    <a:pt x="4944" y="5452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44" y="5430"/>
                  </a:cubicBezTo>
                  <a:cubicBezTo>
                    <a:pt x="4878" y="5364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099"/>
                  </a:cubicBezTo>
                  <a:cubicBezTo>
                    <a:pt x="4966" y="5033"/>
                    <a:pt x="4944" y="4966"/>
                    <a:pt x="4966" y="4900"/>
                  </a:cubicBezTo>
                  <a:cubicBezTo>
                    <a:pt x="4966" y="4834"/>
                    <a:pt x="5010" y="4746"/>
                    <a:pt x="5054" y="4702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3" y="4393"/>
                    <a:pt x="5253" y="4393"/>
                  </a:cubicBezTo>
                  <a:lnTo>
                    <a:pt x="5319" y="4393"/>
                  </a:lnTo>
                  <a:cubicBezTo>
                    <a:pt x="5341" y="4393"/>
                    <a:pt x="5363" y="4370"/>
                    <a:pt x="5385" y="4370"/>
                  </a:cubicBezTo>
                  <a:cubicBezTo>
                    <a:pt x="5452" y="4282"/>
                    <a:pt x="5518" y="4216"/>
                    <a:pt x="5452" y="4106"/>
                  </a:cubicBezTo>
                  <a:cubicBezTo>
                    <a:pt x="5452" y="4084"/>
                    <a:pt x="5452" y="4084"/>
                    <a:pt x="5452" y="4062"/>
                  </a:cubicBezTo>
                  <a:cubicBezTo>
                    <a:pt x="5452" y="4039"/>
                    <a:pt x="5452" y="4017"/>
                    <a:pt x="5496" y="3995"/>
                  </a:cubicBezTo>
                  <a:lnTo>
                    <a:pt x="5584" y="3995"/>
                  </a:lnTo>
                  <a:cubicBezTo>
                    <a:pt x="5628" y="3885"/>
                    <a:pt x="5672" y="3775"/>
                    <a:pt x="5716" y="3686"/>
                  </a:cubicBezTo>
                  <a:cubicBezTo>
                    <a:pt x="5738" y="3664"/>
                    <a:pt x="5761" y="3642"/>
                    <a:pt x="5783" y="3620"/>
                  </a:cubicBezTo>
                  <a:lnTo>
                    <a:pt x="5871" y="3620"/>
                  </a:ln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8"/>
                    <a:pt x="5940" y="3718"/>
                  </a:cubicBezTo>
                  <a:cubicBezTo>
                    <a:pt x="5946" y="3718"/>
                    <a:pt x="5953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25" y="3598"/>
                    <a:pt x="6025" y="3576"/>
                  </a:cubicBezTo>
                  <a:cubicBezTo>
                    <a:pt x="6042" y="3526"/>
                    <a:pt x="6071" y="3501"/>
                    <a:pt x="6112" y="3501"/>
                  </a:cubicBezTo>
                  <a:cubicBezTo>
                    <a:pt x="6126" y="3501"/>
                    <a:pt x="6141" y="3504"/>
                    <a:pt x="6158" y="3510"/>
                  </a:cubicBezTo>
                  <a:cubicBezTo>
                    <a:pt x="6202" y="3532"/>
                    <a:pt x="6224" y="3554"/>
                    <a:pt x="6246" y="3576"/>
                  </a:cubicBezTo>
                  <a:cubicBezTo>
                    <a:pt x="6290" y="3444"/>
                    <a:pt x="6180" y="3466"/>
                    <a:pt x="6136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01"/>
                    <a:pt x="6224" y="3201"/>
                  </a:cubicBezTo>
                  <a:cubicBezTo>
                    <a:pt x="6180" y="3135"/>
                    <a:pt x="6180" y="3090"/>
                    <a:pt x="6224" y="3024"/>
                  </a:cubicBezTo>
                  <a:cubicBezTo>
                    <a:pt x="6248" y="2988"/>
                    <a:pt x="6266" y="2971"/>
                    <a:pt x="6292" y="2971"/>
                  </a:cubicBezTo>
                  <a:cubicBezTo>
                    <a:pt x="6312" y="2971"/>
                    <a:pt x="6339" y="2982"/>
                    <a:pt x="6378" y="3002"/>
                  </a:cubicBezTo>
                  <a:cubicBezTo>
                    <a:pt x="6378" y="3002"/>
                    <a:pt x="6378" y="3002"/>
                    <a:pt x="6401" y="3024"/>
                  </a:cubicBezTo>
                  <a:cubicBezTo>
                    <a:pt x="6423" y="2980"/>
                    <a:pt x="6423" y="2936"/>
                    <a:pt x="6423" y="2892"/>
                  </a:cubicBezTo>
                  <a:cubicBezTo>
                    <a:pt x="6401" y="2848"/>
                    <a:pt x="6378" y="2826"/>
                    <a:pt x="6401" y="2781"/>
                  </a:cubicBezTo>
                  <a:cubicBezTo>
                    <a:pt x="6445" y="2759"/>
                    <a:pt x="6378" y="2715"/>
                    <a:pt x="6401" y="2693"/>
                  </a:cubicBezTo>
                  <a:cubicBezTo>
                    <a:pt x="6445" y="2627"/>
                    <a:pt x="6423" y="2583"/>
                    <a:pt x="6445" y="2517"/>
                  </a:cubicBezTo>
                  <a:cubicBezTo>
                    <a:pt x="6533" y="2473"/>
                    <a:pt x="6533" y="2450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30"/>
                    <a:pt x="6710" y="2208"/>
                  </a:cubicBezTo>
                  <a:cubicBezTo>
                    <a:pt x="6776" y="2141"/>
                    <a:pt x="6798" y="2119"/>
                    <a:pt x="6732" y="2031"/>
                  </a:cubicBezTo>
                  <a:cubicBezTo>
                    <a:pt x="6687" y="1943"/>
                    <a:pt x="6665" y="1877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8"/>
                    <a:pt x="6533" y="1501"/>
                    <a:pt x="6577" y="1435"/>
                  </a:cubicBezTo>
                  <a:cubicBezTo>
                    <a:pt x="6599" y="1413"/>
                    <a:pt x="6776" y="1215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04"/>
                    <a:pt x="6908" y="1038"/>
                    <a:pt x="6886" y="950"/>
                  </a:cubicBezTo>
                  <a:cubicBezTo>
                    <a:pt x="6864" y="928"/>
                    <a:pt x="6842" y="906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1"/>
                    <a:pt x="6842" y="641"/>
                  </a:cubicBezTo>
                  <a:cubicBezTo>
                    <a:pt x="6798" y="530"/>
                    <a:pt x="6732" y="420"/>
                    <a:pt x="6599" y="398"/>
                  </a:cubicBezTo>
                  <a:cubicBezTo>
                    <a:pt x="6511" y="398"/>
                    <a:pt x="6445" y="332"/>
                    <a:pt x="6378" y="266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55"/>
                    <a:pt x="6136" y="133"/>
                    <a:pt x="6047" y="133"/>
                  </a:cubicBezTo>
                  <a:cubicBezTo>
                    <a:pt x="6003" y="133"/>
                    <a:pt x="5981" y="111"/>
                    <a:pt x="5937" y="111"/>
                  </a:cubicBezTo>
                  <a:cubicBezTo>
                    <a:pt x="5915" y="111"/>
                    <a:pt x="5893" y="89"/>
                    <a:pt x="5871" y="89"/>
                  </a:cubicBezTo>
                  <a:cubicBezTo>
                    <a:pt x="5783" y="67"/>
                    <a:pt x="5716" y="67"/>
                    <a:pt x="5628" y="23"/>
                  </a:cubicBezTo>
                  <a:cubicBezTo>
                    <a:pt x="5606" y="1"/>
                    <a:pt x="556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162575" y="447525"/>
              <a:ext cx="173275" cy="273925"/>
            </a:xfrm>
            <a:custGeom>
              <a:avLst/>
              <a:gdLst/>
              <a:ahLst/>
              <a:cxnLst/>
              <a:rect l="l" t="t" r="r" b="b"/>
              <a:pathLst>
                <a:path w="6931" h="10957" extrusionOk="0">
                  <a:moveTo>
                    <a:pt x="5366" y="4194"/>
                  </a:moveTo>
                  <a:cubicBezTo>
                    <a:pt x="5372" y="4194"/>
                    <a:pt x="5379" y="4197"/>
                    <a:pt x="5385" y="4204"/>
                  </a:cubicBezTo>
                  <a:cubicBezTo>
                    <a:pt x="5385" y="4226"/>
                    <a:pt x="5385" y="4248"/>
                    <a:pt x="5407" y="4270"/>
                  </a:cubicBezTo>
                  <a:cubicBezTo>
                    <a:pt x="5363" y="4292"/>
                    <a:pt x="5341" y="4292"/>
                    <a:pt x="5319" y="4292"/>
                  </a:cubicBezTo>
                  <a:cubicBezTo>
                    <a:pt x="5297" y="4270"/>
                    <a:pt x="5297" y="4248"/>
                    <a:pt x="5319" y="4226"/>
                  </a:cubicBezTo>
                  <a:cubicBezTo>
                    <a:pt x="5335" y="4210"/>
                    <a:pt x="5350" y="4194"/>
                    <a:pt x="5366" y="4194"/>
                  </a:cubicBezTo>
                  <a:close/>
                  <a:moveTo>
                    <a:pt x="4787" y="4879"/>
                  </a:moveTo>
                  <a:cubicBezTo>
                    <a:pt x="4802" y="4879"/>
                    <a:pt x="4818" y="4894"/>
                    <a:pt x="4833" y="4910"/>
                  </a:cubicBezTo>
                  <a:cubicBezTo>
                    <a:pt x="4833" y="4910"/>
                    <a:pt x="4856" y="4932"/>
                    <a:pt x="4856" y="4954"/>
                  </a:cubicBezTo>
                  <a:cubicBezTo>
                    <a:pt x="4878" y="4976"/>
                    <a:pt x="4878" y="4998"/>
                    <a:pt x="4856" y="5020"/>
                  </a:cubicBezTo>
                  <a:lnTo>
                    <a:pt x="4767" y="5020"/>
                  </a:lnTo>
                  <a:cubicBezTo>
                    <a:pt x="4767" y="4976"/>
                    <a:pt x="4745" y="4954"/>
                    <a:pt x="4745" y="4932"/>
                  </a:cubicBezTo>
                  <a:cubicBezTo>
                    <a:pt x="4745" y="4910"/>
                    <a:pt x="4767" y="4888"/>
                    <a:pt x="4767" y="4888"/>
                  </a:cubicBezTo>
                  <a:cubicBezTo>
                    <a:pt x="4774" y="4881"/>
                    <a:pt x="4780" y="4879"/>
                    <a:pt x="4787" y="4879"/>
                  </a:cubicBezTo>
                  <a:close/>
                  <a:moveTo>
                    <a:pt x="4833" y="5175"/>
                  </a:moveTo>
                  <a:cubicBezTo>
                    <a:pt x="4856" y="5175"/>
                    <a:pt x="4856" y="5219"/>
                    <a:pt x="4856" y="5241"/>
                  </a:cubicBezTo>
                  <a:cubicBezTo>
                    <a:pt x="4833" y="5263"/>
                    <a:pt x="4811" y="5285"/>
                    <a:pt x="4767" y="5285"/>
                  </a:cubicBezTo>
                  <a:cubicBezTo>
                    <a:pt x="4767" y="5263"/>
                    <a:pt x="4745" y="5263"/>
                    <a:pt x="4745" y="5263"/>
                  </a:cubicBezTo>
                  <a:cubicBezTo>
                    <a:pt x="4745" y="5241"/>
                    <a:pt x="4745" y="5219"/>
                    <a:pt x="4767" y="5219"/>
                  </a:cubicBezTo>
                  <a:cubicBezTo>
                    <a:pt x="4767" y="5197"/>
                    <a:pt x="4789" y="5175"/>
                    <a:pt x="4833" y="5175"/>
                  </a:cubicBezTo>
                  <a:close/>
                  <a:moveTo>
                    <a:pt x="5612" y="1"/>
                  </a:moveTo>
                  <a:cubicBezTo>
                    <a:pt x="5589" y="1"/>
                    <a:pt x="5569" y="10"/>
                    <a:pt x="5540" y="10"/>
                  </a:cubicBezTo>
                  <a:cubicBezTo>
                    <a:pt x="5518" y="32"/>
                    <a:pt x="5496" y="32"/>
                    <a:pt x="5473" y="32"/>
                  </a:cubicBezTo>
                  <a:cubicBezTo>
                    <a:pt x="5385" y="77"/>
                    <a:pt x="5341" y="121"/>
                    <a:pt x="5297" y="209"/>
                  </a:cubicBezTo>
                  <a:cubicBezTo>
                    <a:pt x="5297" y="231"/>
                    <a:pt x="5275" y="253"/>
                    <a:pt x="5275" y="297"/>
                  </a:cubicBezTo>
                  <a:cubicBezTo>
                    <a:pt x="5231" y="275"/>
                    <a:pt x="5209" y="275"/>
                    <a:pt x="5187" y="275"/>
                  </a:cubicBezTo>
                  <a:cubicBezTo>
                    <a:pt x="5120" y="319"/>
                    <a:pt x="5076" y="386"/>
                    <a:pt x="5032" y="452"/>
                  </a:cubicBezTo>
                  <a:cubicBezTo>
                    <a:pt x="4966" y="540"/>
                    <a:pt x="4944" y="628"/>
                    <a:pt x="4988" y="739"/>
                  </a:cubicBezTo>
                  <a:cubicBezTo>
                    <a:pt x="5010" y="849"/>
                    <a:pt x="4988" y="893"/>
                    <a:pt x="4878" y="893"/>
                  </a:cubicBezTo>
                  <a:cubicBezTo>
                    <a:pt x="4837" y="901"/>
                    <a:pt x="4800" y="906"/>
                    <a:pt x="4765" y="906"/>
                  </a:cubicBezTo>
                  <a:cubicBezTo>
                    <a:pt x="4706" y="906"/>
                    <a:pt x="4655" y="891"/>
                    <a:pt x="4613" y="849"/>
                  </a:cubicBezTo>
                  <a:cubicBezTo>
                    <a:pt x="4591" y="827"/>
                    <a:pt x="4569" y="827"/>
                    <a:pt x="4547" y="827"/>
                  </a:cubicBezTo>
                  <a:cubicBezTo>
                    <a:pt x="4524" y="893"/>
                    <a:pt x="4524" y="937"/>
                    <a:pt x="4524" y="981"/>
                  </a:cubicBezTo>
                  <a:cubicBezTo>
                    <a:pt x="4458" y="981"/>
                    <a:pt x="4414" y="981"/>
                    <a:pt x="4370" y="1004"/>
                  </a:cubicBezTo>
                  <a:cubicBezTo>
                    <a:pt x="4326" y="1004"/>
                    <a:pt x="4304" y="1026"/>
                    <a:pt x="4304" y="1070"/>
                  </a:cubicBezTo>
                  <a:cubicBezTo>
                    <a:pt x="4304" y="1114"/>
                    <a:pt x="4304" y="1158"/>
                    <a:pt x="4326" y="1202"/>
                  </a:cubicBezTo>
                  <a:cubicBezTo>
                    <a:pt x="4326" y="1268"/>
                    <a:pt x="4304" y="1313"/>
                    <a:pt x="4282" y="1335"/>
                  </a:cubicBezTo>
                  <a:cubicBezTo>
                    <a:pt x="4260" y="1357"/>
                    <a:pt x="4260" y="1379"/>
                    <a:pt x="4260" y="1401"/>
                  </a:cubicBezTo>
                  <a:cubicBezTo>
                    <a:pt x="4282" y="1401"/>
                    <a:pt x="4282" y="1423"/>
                    <a:pt x="4304" y="1445"/>
                  </a:cubicBezTo>
                  <a:cubicBezTo>
                    <a:pt x="4348" y="1467"/>
                    <a:pt x="4348" y="1489"/>
                    <a:pt x="4304" y="1533"/>
                  </a:cubicBezTo>
                  <a:cubicBezTo>
                    <a:pt x="4282" y="1533"/>
                    <a:pt x="4260" y="1555"/>
                    <a:pt x="4260" y="1555"/>
                  </a:cubicBezTo>
                  <a:cubicBezTo>
                    <a:pt x="4260" y="1644"/>
                    <a:pt x="4282" y="1710"/>
                    <a:pt x="4282" y="1776"/>
                  </a:cubicBezTo>
                  <a:cubicBezTo>
                    <a:pt x="4282" y="1819"/>
                    <a:pt x="4263" y="1843"/>
                    <a:pt x="4238" y="1843"/>
                  </a:cubicBezTo>
                  <a:cubicBezTo>
                    <a:pt x="4225" y="1843"/>
                    <a:pt x="4209" y="1836"/>
                    <a:pt x="4193" y="1820"/>
                  </a:cubicBezTo>
                  <a:cubicBezTo>
                    <a:pt x="4176" y="1820"/>
                    <a:pt x="4158" y="1792"/>
                    <a:pt x="4129" y="1792"/>
                  </a:cubicBezTo>
                  <a:cubicBezTo>
                    <a:pt x="4122" y="1792"/>
                    <a:pt x="4114" y="1794"/>
                    <a:pt x="4105" y="1798"/>
                  </a:cubicBezTo>
                  <a:cubicBezTo>
                    <a:pt x="4105" y="1842"/>
                    <a:pt x="4127" y="1908"/>
                    <a:pt x="4105" y="1930"/>
                  </a:cubicBezTo>
                  <a:cubicBezTo>
                    <a:pt x="4083" y="2019"/>
                    <a:pt x="4127" y="2063"/>
                    <a:pt x="4171" y="2129"/>
                  </a:cubicBezTo>
                  <a:cubicBezTo>
                    <a:pt x="4193" y="2151"/>
                    <a:pt x="4238" y="2173"/>
                    <a:pt x="4260" y="2195"/>
                  </a:cubicBezTo>
                  <a:cubicBezTo>
                    <a:pt x="4282" y="2217"/>
                    <a:pt x="4282" y="2239"/>
                    <a:pt x="4304" y="2262"/>
                  </a:cubicBezTo>
                  <a:cubicBezTo>
                    <a:pt x="4282" y="2328"/>
                    <a:pt x="4238" y="2372"/>
                    <a:pt x="4216" y="2438"/>
                  </a:cubicBezTo>
                  <a:cubicBezTo>
                    <a:pt x="4127" y="2438"/>
                    <a:pt x="4149" y="2328"/>
                    <a:pt x="4083" y="2306"/>
                  </a:cubicBezTo>
                  <a:cubicBezTo>
                    <a:pt x="4017" y="2372"/>
                    <a:pt x="4083" y="2416"/>
                    <a:pt x="4083" y="2504"/>
                  </a:cubicBezTo>
                  <a:cubicBezTo>
                    <a:pt x="3929" y="2548"/>
                    <a:pt x="3774" y="2526"/>
                    <a:pt x="3620" y="2570"/>
                  </a:cubicBezTo>
                  <a:cubicBezTo>
                    <a:pt x="3620" y="2593"/>
                    <a:pt x="3620" y="2637"/>
                    <a:pt x="3620" y="2659"/>
                  </a:cubicBezTo>
                  <a:cubicBezTo>
                    <a:pt x="3580" y="2659"/>
                    <a:pt x="3548" y="2635"/>
                    <a:pt x="3520" y="2635"/>
                  </a:cubicBezTo>
                  <a:cubicBezTo>
                    <a:pt x="3500" y="2635"/>
                    <a:pt x="3483" y="2646"/>
                    <a:pt x="3465" y="2681"/>
                  </a:cubicBezTo>
                  <a:cubicBezTo>
                    <a:pt x="3465" y="2703"/>
                    <a:pt x="3487" y="2725"/>
                    <a:pt x="3509" y="2725"/>
                  </a:cubicBezTo>
                  <a:cubicBezTo>
                    <a:pt x="3531" y="2769"/>
                    <a:pt x="3553" y="2791"/>
                    <a:pt x="3531" y="2835"/>
                  </a:cubicBezTo>
                  <a:cubicBezTo>
                    <a:pt x="3531" y="2968"/>
                    <a:pt x="3509" y="3100"/>
                    <a:pt x="3509" y="3210"/>
                  </a:cubicBezTo>
                  <a:cubicBezTo>
                    <a:pt x="3509" y="3255"/>
                    <a:pt x="3487" y="3277"/>
                    <a:pt x="3443" y="3277"/>
                  </a:cubicBezTo>
                  <a:cubicBezTo>
                    <a:pt x="3421" y="3299"/>
                    <a:pt x="3399" y="3299"/>
                    <a:pt x="3377" y="3299"/>
                  </a:cubicBezTo>
                  <a:cubicBezTo>
                    <a:pt x="3338" y="3314"/>
                    <a:pt x="3304" y="3322"/>
                    <a:pt x="3274" y="3322"/>
                  </a:cubicBezTo>
                  <a:cubicBezTo>
                    <a:pt x="3220" y="3322"/>
                    <a:pt x="3177" y="3297"/>
                    <a:pt x="3134" y="3255"/>
                  </a:cubicBezTo>
                  <a:cubicBezTo>
                    <a:pt x="3119" y="3239"/>
                    <a:pt x="3103" y="3223"/>
                    <a:pt x="3087" y="3223"/>
                  </a:cubicBezTo>
                  <a:cubicBezTo>
                    <a:pt x="3081" y="3223"/>
                    <a:pt x="3074" y="3226"/>
                    <a:pt x="3068" y="3233"/>
                  </a:cubicBezTo>
                  <a:cubicBezTo>
                    <a:pt x="3068" y="3255"/>
                    <a:pt x="3090" y="3277"/>
                    <a:pt x="3090" y="3277"/>
                  </a:cubicBezTo>
                  <a:cubicBezTo>
                    <a:pt x="3112" y="3299"/>
                    <a:pt x="3156" y="3321"/>
                    <a:pt x="3178" y="3365"/>
                  </a:cubicBezTo>
                  <a:cubicBezTo>
                    <a:pt x="3244" y="3431"/>
                    <a:pt x="3222" y="3519"/>
                    <a:pt x="3134" y="3564"/>
                  </a:cubicBezTo>
                  <a:cubicBezTo>
                    <a:pt x="3090" y="3586"/>
                    <a:pt x="3024" y="3608"/>
                    <a:pt x="2980" y="3630"/>
                  </a:cubicBezTo>
                  <a:cubicBezTo>
                    <a:pt x="2958" y="3652"/>
                    <a:pt x="2935" y="3674"/>
                    <a:pt x="2913" y="3696"/>
                  </a:cubicBezTo>
                  <a:cubicBezTo>
                    <a:pt x="2869" y="3784"/>
                    <a:pt x="2803" y="3873"/>
                    <a:pt x="2803" y="3983"/>
                  </a:cubicBezTo>
                  <a:cubicBezTo>
                    <a:pt x="2803" y="3983"/>
                    <a:pt x="2803" y="4027"/>
                    <a:pt x="2781" y="4027"/>
                  </a:cubicBezTo>
                  <a:cubicBezTo>
                    <a:pt x="2737" y="4093"/>
                    <a:pt x="2737" y="4159"/>
                    <a:pt x="2759" y="4248"/>
                  </a:cubicBezTo>
                  <a:cubicBezTo>
                    <a:pt x="2781" y="4270"/>
                    <a:pt x="2781" y="4292"/>
                    <a:pt x="2781" y="4314"/>
                  </a:cubicBezTo>
                  <a:cubicBezTo>
                    <a:pt x="2803" y="4380"/>
                    <a:pt x="2803" y="4446"/>
                    <a:pt x="2825" y="4513"/>
                  </a:cubicBezTo>
                  <a:cubicBezTo>
                    <a:pt x="2825" y="4535"/>
                    <a:pt x="2847" y="4557"/>
                    <a:pt x="2847" y="4601"/>
                  </a:cubicBezTo>
                  <a:cubicBezTo>
                    <a:pt x="2869" y="4667"/>
                    <a:pt x="2847" y="4711"/>
                    <a:pt x="2803" y="4755"/>
                  </a:cubicBezTo>
                  <a:cubicBezTo>
                    <a:pt x="2759" y="4777"/>
                    <a:pt x="2737" y="4777"/>
                    <a:pt x="2715" y="4799"/>
                  </a:cubicBezTo>
                  <a:cubicBezTo>
                    <a:pt x="2693" y="4866"/>
                    <a:pt x="2671" y="4954"/>
                    <a:pt x="2627" y="4998"/>
                  </a:cubicBezTo>
                  <a:lnTo>
                    <a:pt x="2494" y="4998"/>
                  </a:lnTo>
                  <a:cubicBezTo>
                    <a:pt x="2516" y="5042"/>
                    <a:pt x="2538" y="5064"/>
                    <a:pt x="2560" y="5086"/>
                  </a:cubicBezTo>
                  <a:cubicBezTo>
                    <a:pt x="2671" y="5175"/>
                    <a:pt x="2715" y="5307"/>
                    <a:pt x="2825" y="5373"/>
                  </a:cubicBezTo>
                  <a:cubicBezTo>
                    <a:pt x="2847" y="5395"/>
                    <a:pt x="2825" y="5462"/>
                    <a:pt x="2803" y="5462"/>
                  </a:cubicBezTo>
                  <a:cubicBezTo>
                    <a:pt x="2737" y="5484"/>
                    <a:pt x="2693" y="5484"/>
                    <a:pt x="2671" y="5528"/>
                  </a:cubicBezTo>
                  <a:cubicBezTo>
                    <a:pt x="2649" y="5550"/>
                    <a:pt x="2649" y="5550"/>
                    <a:pt x="2627" y="5550"/>
                  </a:cubicBezTo>
                  <a:cubicBezTo>
                    <a:pt x="2538" y="5572"/>
                    <a:pt x="2516" y="5638"/>
                    <a:pt x="2494" y="5726"/>
                  </a:cubicBezTo>
                  <a:cubicBezTo>
                    <a:pt x="2494" y="5748"/>
                    <a:pt x="2472" y="5771"/>
                    <a:pt x="2472" y="5793"/>
                  </a:cubicBezTo>
                  <a:cubicBezTo>
                    <a:pt x="2458" y="5820"/>
                    <a:pt x="2436" y="5839"/>
                    <a:pt x="2411" y="5839"/>
                  </a:cubicBezTo>
                  <a:cubicBezTo>
                    <a:pt x="2395" y="5839"/>
                    <a:pt x="2379" y="5832"/>
                    <a:pt x="2362" y="5815"/>
                  </a:cubicBezTo>
                  <a:cubicBezTo>
                    <a:pt x="2340" y="5815"/>
                    <a:pt x="2318" y="5793"/>
                    <a:pt x="2295" y="5793"/>
                  </a:cubicBezTo>
                  <a:cubicBezTo>
                    <a:pt x="2295" y="5793"/>
                    <a:pt x="2284" y="5787"/>
                    <a:pt x="2273" y="5787"/>
                  </a:cubicBezTo>
                  <a:cubicBezTo>
                    <a:pt x="2262" y="5787"/>
                    <a:pt x="2251" y="5793"/>
                    <a:pt x="2251" y="5815"/>
                  </a:cubicBezTo>
                  <a:cubicBezTo>
                    <a:pt x="2251" y="5837"/>
                    <a:pt x="2273" y="5859"/>
                    <a:pt x="2295" y="5881"/>
                  </a:cubicBezTo>
                  <a:cubicBezTo>
                    <a:pt x="2295" y="5903"/>
                    <a:pt x="2318" y="5947"/>
                    <a:pt x="2318" y="5969"/>
                  </a:cubicBezTo>
                  <a:cubicBezTo>
                    <a:pt x="2337" y="6046"/>
                    <a:pt x="2306" y="6106"/>
                    <a:pt x="2240" y="6106"/>
                  </a:cubicBezTo>
                  <a:cubicBezTo>
                    <a:pt x="2230" y="6106"/>
                    <a:pt x="2219" y="6105"/>
                    <a:pt x="2207" y="6102"/>
                  </a:cubicBezTo>
                  <a:cubicBezTo>
                    <a:pt x="2119" y="6057"/>
                    <a:pt x="2031" y="6080"/>
                    <a:pt x="1942" y="6057"/>
                  </a:cubicBezTo>
                  <a:cubicBezTo>
                    <a:pt x="1894" y="6122"/>
                    <a:pt x="1834" y="6163"/>
                    <a:pt x="1761" y="6163"/>
                  </a:cubicBezTo>
                  <a:cubicBezTo>
                    <a:pt x="1735" y="6163"/>
                    <a:pt x="1707" y="6158"/>
                    <a:pt x="1678" y="6146"/>
                  </a:cubicBezTo>
                  <a:cubicBezTo>
                    <a:pt x="1655" y="6168"/>
                    <a:pt x="1678" y="6212"/>
                    <a:pt x="1655" y="6212"/>
                  </a:cubicBezTo>
                  <a:cubicBezTo>
                    <a:pt x="1589" y="6300"/>
                    <a:pt x="1523" y="6389"/>
                    <a:pt x="1457" y="6477"/>
                  </a:cubicBezTo>
                  <a:cubicBezTo>
                    <a:pt x="1431" y="6503"/>
                    <a:pt x="1405" y="6513"/>
                    <a:pt x="1375" y="6513"/>
                  </a:cubicBezTo>
                  <a:cubicBezTo>
                    <a:pt x="1353" y="6513"/>
                    <a:pt x="1330" y="6508"/>
                    <a:pt x="1302" y="6499"/>
                  </a:cubicBezTo>
                  <a:cubicBezTo>
                    <a:pt x="1302" y="6499"/>
                    <a:pt x="1280" y="6499"/>
                    <a:pt x="1258" y="6477"/>
                  </a:cubicBezTo>
                  <a:cubicBezTo>
                    <a:pt x="1236" y="6477"/>
                    <a:pt x="1192" y="6477"/>
                    <a:pt x="1170" y="6521"/>
                  </a:cubicBezTo>
                  <a:cubicBezTo>
                    <a:pt x="1148" y="6565"/>
                    <a:pt x="1148" y="6587"/>
                    <a:pt x="1148" y="6631"/>
                  </a:cubicBezTo>
                  <a:cubicBezTo>
                    <a:pt x="1170" y="6653"/>
                    <a:pt x="1192" y="6697"/>
                    <a:pt x="1192" y="6742"/>
                  </a:cubicBezTo>
                  <a:cubicBezTo>
                    <a:pt x="1170" y="6808"/>
                    <a:pt x="1214" y="6830"/>
                    <a:pt x="1258" y="6874"/>
                  </a:cubicBezTo>
                  <a:cubicBezTo>
                    <a:pt x="1280" y="6874"/>
                    <a:pt x="1324" y="6896"/>
                    <a:pt x="1346" y="6918"/>
                  </a:cubicBezTo>
                  <a:cubicBezTo>
                    <a:pt x="1413" y="6984"/>
                    <a:pt x="1413" y="7073"/>
                    <a:pt x="1324" y="7117"/>
                  </a:cubicBezTo>
                  <a:cubicBezTo>
                    <a:pt x="1280" y="7161"/>
                    <a:pt x="1258" y="7205"/>
                    <a:pt x="1258" y="7271"/>
                  </a:cubicBezTo>
                  <a:cubicBezTo>
                    <a:pt x="1280" y="7293"/>
                    <a:pt x="1258" y="7337"/>
                    <a:pt x="1258" y="7360"/>
                  </a:cubicBezTo>
                  <a:cubicBezTo>
                    <a:pt x="1280" y="7382"/>
                    <a:pt x="1280" y="7426"/>
                    <a:pt x="1280" y="7448"/>
                  </a:cubicBezTo>
                  <a:cubicBezTo>
                    <a:pt x="1302" y="7514"/>
                    <a:pt x="1346" y="7580"/>
                    <a:pt x="1391" y="7646"/>
                  </a:cubicBezTo>
                  <a:cubicBezTo>
                    <a:pt x="1435" y="7713"/>
                    <a:pt x="1413" y="7779"/>
                    <a:pt x="1369" y="7845"/>
                  </a:cubicBezTo>
                  <a:cubicBezTo>
                    <a:pt x="1346" y="7889"/>
                    <a:pt x="1302" y="7933"/>
                    <a:pt x="1280" y="7978"/>
                  </a:cubicBezTo>
                  <a:cubicBezTo>
                    <a:pt x="1236" y="8000"/>
                    <a:pt x="1214" y="8044"/>
                    <a:pt x="1214" y="8088"/>
                  </a:cubicBezTo>
                  <a:cubicBezTo>
                    <a:pt x="1214" y="8110"/>
                    <a:pt x="1192" y="8132"/>
                    <a:pt x="1192" y="8154"/>
                  </a:cubicBezTo>
                  <a:cubicBezTo>
                    <a:pt x="1170" y="8176"/>
                    <a:pt x="1170" y="8176"/>
                    <a:pt x="1148" y="8220"/>
                  </a:cubicBezTo>
                  <a:cubicBezTo>
                    <a:pt x="1170" y="8220"/>
                    <a:pt x="1192" y="8242"/>
                    <a:pt x="1192" y="8242"/>
                  </a:cubicBezTo>
                  <a:cubicBezTo>
                    <a:pt x="1214" y="8264"/>
                    <a:pt x="1258" y="8286"/>
                    <a:pt x="1280" y="8286"/>
                  </a:cubicBezTo>
                  <a:cubicBezTo>
                    <a:pt x="1302" y="8331"/>
                    <a:pt x="1302" y="8375"/>
                    <a:pt x="1258" y="8397"/>
                  </a:cubicBezTo>
                  <a:cubicBezTo>
                    <a:pt x="1192" y="8419"/>
                    <a:pt x="1126" y="8463"/>
                    <a:pt x="1060" y="8485"/>
                  </a:cubicBezTo>
                  <a:cubicBezTo>
                    <a:pt x="1060" y="8551"/>
                    <a:pt x="1038" y="8573"/>
                    <a:pt x="971" y="8595"/>
                  </a:cubicBezTo>
                  <a:cubicBezTo>
                    <a:pt x="905" y="8595"/>
                    <a:pt x="861" y="8640"/>
                    <a:pt x="817" y="8684"/>
                  </a:cubicBezTo>
                  <a:cubicBezTo>
                    <a:pt x="773" y="8750"/>
                    <a:pt x="706" y="8794"/>
                    <a:pt x="662" y="8838"/>
                  </a:cubicBezTo>
                  <a:cubicBezTo>
                    <a:pt x="596" y="8882"/>
                    <a:pt x="552" y="8904"/>
                    <a:pt x="530" y="8971"/>
                  </a:cubicBezTo>
                  <a:cubicBezTo>
                    <a:pt x="530" y="9015"/>
                    <a:pt x="486" y="9037"/>
                    <a:pt x="442" y="9037"/>
                  </a:cubicBezTo>
                  <a:cubicBezTo>
                    <a:pt x="398" y="9037"/>
                    <a:pt x="375" y="9015"/>
                    <a:pt x="331" y="9015"/>
                  </a:cubicBezTo>
                  <a:cubicBezTo>
                    <a:pt x="287" y="9015"/>
                    <a:pt x="265" y="9015"/>
                    <a:pt x="243" y="9037"/>
                  </a:cubicBezTo>
                  <a:cubicBezTo>
                    <a:pt x="155" y="9103"/>
                    <a:pt x="66" y="9191"/>
                    <a:pt x="22" y="9280"/>
                  </a:cubicBezTo>
                  <a:cubicBezTo>
                    <a:pt x="0" y="9324"/>
                    <a:pt x="0" y="9390"/>
                    <a:pt x="44" y="9434"/>
                  </a:cubicBezTo>
                  <a:cubicBezTo>
                    <a:pt x="111" y="9544"/>
                    <a:pt x="177" y="9633"/>
                    <a:pt x="243" y="9743"/>
                  </a:cubicBezTo>
                  <a:cubicBezTo>
                    <a:pt x="265" y="9765"/>
                    <a:pt x="265" y="9809"/>
                    <a:pt x="265" y="9831"/>
                  </a:cubicBezTo>
                  <a:cubicBezTo>
                    <a:pt x="221" y="9942"/>
                    <a:pt x="199" y="10030"/>
                    <a:pt x="111" y="10074"/>
                  </a:cubicBezTo>
                  <a:cubicBezTo>
                    <a:pt x="89" y="10074"/>
                    <a:pt x="89" y="10074"/>
                    <a:pt x="89" y="10096"/>
                  </a:cubicBezTo>
                  <a:cubicBezTo>
                    <a:pt x="22" y="10140"/>
                    <a:pt x="22" y="10184"/>
                    <a:pt x="66" y="10251"/>
                  </a:cubicBezTo>
                  <a:cubicBezTo>
                    <a:pt x="133" y="10317"/>
                    <a:pt x="199" y="10383"/>
                    <a:pt x="287" y="10427"/>
                  </a:cubicBezTo>
                  <a:cubicBezTo>
                    <a:pt x="309" y="10427"/>
                    <a:pt x="353" y="10471"/>
                    <a:pt x="398" y="10493"/>
                  </a:cubicBezTo>
                  <a:cubicBezTo>
                    <a:pt x="420" y="10538"/>
                    <a:pt x="442" y="10560"/>
                    <a:pt x="464" y="10604"/>
                  </a:cubicBezTo>
                  <a:cubicBezTo>
                    <a:pt x="508" y="10670"/>
                    <a:pt x="574" y="10736"/>
                    <a:pt x="662" y="10780"/>
                  </a:cubicBezTo>
                  <a:cubicBezTo>
                    <a:pt x="751" y="10824"/>
                    <a:pt x="861" y="10869"/>
                    <a:pt x="905" y="10957"/>
                  </a:cubicBezTo>
                  <a:cubicBezTo>
                    <a:pt x="949" y="10935"/>
                    <a:pt x="971" y="10935"/>
                    <a:pt x="1015" y="10935"/>
                  </a:cubicBezTo>
                  <a:cubicBezTo>
                    <a:pt x="1060" y="10935"/>
                    <a:pt x="1104" y="10935"/>
                    <a:pt x="1126" y="10891"/>
                  </a:cubicBezTo>
                  <a:cubicBezTo>
                    <a:pt x="1148" y="10869"/>
                    <a:pt x="1170" y="10847"/>
                    <a:pt x="1214" y="10824"/>
                  </a:cubicBezTo>
                  <a:cubicBezTo>
                    <a:pt x="1280" y="10802"/>
                    <a:pt x="1346" y="10736"/>
                    <a:pt x="1435" y="10692"/>
                  </a:cubicBezTo>
                  <a:cubicBezTo>
                    <a:pt x="1435" y="10648"/>
                    <a:pt x="1435" y="10626"/>
                    <a:pt x="1413" y="10604"/>
                  </a:cubicBezTo>
                  <a:cubicBezTo>
                    <a:pt x="1413" y="10582"/>
                    <a:pt x="1413" y="10560"/>
                    <a:pt x="1413" y="10538"/>
                  </a:cubicBezTo>
                  <a:lnTo>
                    <a:pt x="1479" y="10538"/>
                  </a:lnTo>
                  <a:cubicBezTo>
                    <a:pt x="1633" y="10493"/>
                    <a:pt x="1655" y="10471"/>
                    <a:pt x="1655" y="10317"/>
                  </a:cubicBezTo>
                  <a:cubicBezTo>
                    <a:pt x="1655" y="10244"/>
                    <a:pt x="1671" y="10201"/>
                    <a:pt x="1739" y="10201"/>
                  </a:cubicBezTo>
                  <a:cubicBezTo>
                    <a:pt x="1753" y="10201"/>
                    <a:pt x="1769" y="10203"/>
                    <a:pt x="1788" y="10207"/>
                  </a:cubicBezTo>
                  <a:lnTo>
                    <a:pt x="1810" y="10207"/>
                  </a:lnTo>
                  <a:cubicBezTo>
                    <a:pt x="1822" y="10212"/>
                    <a:pt x="1834" y="10215"/>
                    <a:pt x="1845" y="10215"/>
                  </a:cubicBezTo>
                  <a:cubicBezTo>
                    <a:pt x="1876" y="10215"/>
                    <a:pt x="1904" y="10195"/>
                    <a:pt x="1920" y="10162"/>
                  </a:cubicBezTo>
                  <a:cubicBezTo>
                    <a:pt x="1937" y="10095"/>
                    <a:pt x="1980" y="10066"/>
                    <a:pt x="2028" y="10066"/>
                  </a:cubicBezTo>
                  <a:cubicBezTo>
                    <a:pt x="2044" y="10066"/>
                    <a:pt x="2059" y="10069"/>
                    <a:pt x="2075" y="10074"/>
                  </a:cubicBezTo>
                  <a:lnTo>
                    <a:pt x="2119" y="10074"/>
                  </a:lnTo>
                  <a:cubicBezTo>
                    <a:pt x="2163" y="10030"/>
                    <a:pt x="2185" y="9986"/>
                    <a:pt x="2207" y="9942"/>
                  </a:cubicBezTo>
                  <a:cubicBezTo>
                    <a:pt x="2229" y="9875"/>
                    <a:pt x="2251" y="9831"/>
                    <a:pt x="2318" y="9831"/>
                  </a:cubicBezTo>
                  <a:cubicBezTo>
                    <a:pt x="2340" y="9831"/>
                    <a:pt x="2362" y="9809"/>
                    <a:pt x="2384" y="9787"/>
                  </a:cubicBezTo>
                  <a:cubicBezTo>
                    <a:pt x="2428" y="9743"/>
                    <a:pt x="2472" y="9721"/>
                    <a:pt x="2516" y="9721"/>
                  </a:cubicBezTo>
                  <a:cubicBezTo>
                    <a:pt x="2604" y="9699"/>
                    <a:pt x="2649" y="9655"/>
                    <a:pt x="2693" y="9589"/>
                  </a:cubicBezTo>
                  <a:cubicBezTo>
                    <a:pt x="2715" y="9544"/>
                    <a:pt x="2759" y="9500"/>
                    <a:pt x="2803" y="9456"/>
                  </a:cubicBezTo>
                  <a:cubicBezTo>
                    <a:pt x="2825" y="9390"/>
                    <a:pt x="2869" y="9324"/>
                    <a:pt x="2935" y="9302"/>
                  </a:cubicBezTo>
                  <a:cubicBezTo>
                    <a:pt x="2980" y="9280"/>
                    <a:pt x="3002" y="9235"/>
                    <a:pt x="3002" y="9191"/>
                  </a:cubicBezTo>
                  <a:cubicBezTo>
                    <a:pt x="3024" y="9081"/>
                    <a:pt x="3046" y="8993"/>
                    <a:pt x="3046" y="8882"/>
                  </a:cubicBezTo>
                  <a:cubicBezTo>
                    <a:pt x="3046" y="8838"/>
                    <a:pt x="3068" y="8816"/>
                    <a:pt x="3112" y="8772"/>
                  </a:cubicBezTo>
                  <a:cubicBezTo>
                    <a:pt x="3128" y="8764"/>
                    <a:pt x="3144" y="8759"/>
                    <a:pt x="3159" y="8759"/>
                  </a:cubicBezTo>
                  <a:cubicBezTo>
                    <a:pt x="3186" y="8759"/>
                    <a:pt x="3208" y="8774"/>
                    <a:pt x="3222" y="8816"/>
                  </a:cubicBezTo>
                  <a:cubicBezTo>
                    <a:pt x="3222" y="8832"/>
                    <a:pt x="3222" y="8847"/>
                    <a:pt x="3238" y="8847"/>
                  </a:cubicBezTo>
                  <a:cubicBezTo>
                    <a:pt x="3244" y="8847"/>
                    <a:pt x="3254" y="8845"/>
                    <a:pt x="3267" y="8838"/>
                  </a:cubicBezTo>
                  <a:cubicBezTo>
                    <a:pt x="3267" y="8816"/>
                    <a:pt x="3267" y="8772"/>
                    <a:pt x="3267" y="8750"/>
                  </a:cubicBezTo>
                  <a:cubicBezTo>
                    <a:pt x="3267" y="8706"/>
                    <a:pt x="3244" y="8662"/>
                    <a:pt x="3222" y="8618"/>
                  </a:cubicBezTo>
                  <a:cubicBezTo>
                    <a:pt x="3200" y="8551"/>
                    <a:pt x="3200" y="8485"/>
                    <a:pt x="3267" y="8441"/>
                  </a:cubicBezTo>
                  <a:cubicBezTo>
                    <a:pt x="3289" y="8419"/>
                    <a:pt x="3289" y="8397"/>
                    <a:pt x="3289" y="8375"/>
                  </a:cubicBezTo>
                  <a:cubicBezTo>
                    <a:pt x="3289" y="8353"/>
                    <a:pt x="3267" y="8331"/>
                    <a:pt x="3267" y="8286"/>
                  </a:cubicBezTo>
                  <a:cubicBezTo>
                    <a:pt x="3267" y="8264"/>
                    <a:pt x="3267" y="8220"/>
                    <a:pt x="3311" y="8198"/>
                  </a:cubicBezTo>
                  <a:cubicBezTo>
                    <a:pt x="3377" y="8154"/>
                    <a:pt x="3377" y="8088"/>
                    <a:pt x="3377" y="8044"/>
                  </a:cubicBezTo>
                  <a:cubicBezTo>
                    <a:pt x="3465" y="7978"/>
                    <a:pt x="3465" y="7978"/>
                    <a:pt x="3487" y="7911"/>
                  </a:cubicBezTo>
                  <a:cubicBezTo>
                    <a:pt x="3487" y="7889"/>
                    <a:pt x="3465" y="7889"/>
                    <a:pt x="3465" y="7889"/>
                  </a:cubicBezTo>
                  <a:cubicBezTo>
                    <a:pt x="3443" y="7889"/>
                    <a:pt x="3421" y="7889"/>
                    <a:pt x="3399" y="7911"/>
                  </a:cubicBezTo>
                  <a:cubicBezTo>
                    <a:pt x="3399" y="7845"/>
                    <a:pt x="3399" y="7845"/>
                    <a:pt x="3443" y="7801"/>
                  </a:cubicBezTo>
                  <a:cubicBezTo>
                    <a:pt x="3465" y="7757"/>
                    <a:pt x="3487" y="7713"/>
                    <a:pt x="3465" y="7646"/>
                  </a:cubicBezTo>
                  <a:cubicBezTo>
                    <a:pt x="3421" y="7558"/>
                    <a:pt x="3421" y="7448"/>
                    <a:pt x="3399" y="7360"/>
                  </a:cubicBezTo>
                  <a:cubicBezTo>
                    <a:pt x="3399" y="7337"/>
                    <a:pt x="3421" y="7315"/>
                    <a:pt x="3421" y="7271"/>
                  </a:cubicBezTo>
                  <a:cubicBezTo>
                    <a:pt x="3465" y="7293"/>
                    <a:pt x="3487" y="7315"/>
                    <a:pt x="3531" y="7337"/>
                  </a:cubicBezTo>
                  <a:cubicBezTo>
                    <a:pt x="3576" y="7293"/>
                    <a:pt x="3620" y="7271"/>
                    <a:pt x="3642" y="7249"/>
                  </a:cubicBezTo>
                  <a:cubicBezTo>
                    <a:pt x="3664" y="7205"/>
                    <a:pt x="3664" y="7161"/>
                    <a:pt x="3664" y="7117"/>
                  </a:cubicBezTo>
                  <a:lnTo>
                    <a:pt x="3708" y="7117"/>
                  </a:lnTo>
                  <a:cubicBezTo>
                    <a:pt x="3752" y="7117"/>
                    <a:pt x="3774" y="7117"/>
                    <a:pt x="3796" y="7139"/>
                  </a:cubicBezTo>
                  <a:cubicBezTo>
                    <a:pt x="3808" y="7143"/>
                    <a:pt x="3819" y="7145"/>
                    <a:pt x="3829" y="7145"/>
                  </a:cubicBezTo>
                  <a:cubicBezTo>
                    <a:pt x="3877" y="7145"/>
                    <a:pt x="3907" y="7105"/>
                    <a:pt x="3907" y="7051"/>
                  </a:cubicBezTo>
                  <a:cubicBezTo>
                    <a:pt x="3907" y="7029"/>
                    <a:pt x="3907" y="7006"/>
                    <a:pt x="3907" y="6984"/>
                  </a:cubicBezTo>
                  <a:cubicBezTo>
                    <a:pt x="3995" y="6984"/>
                    <a:pt x="4039" y="6962"/>
                    <a:pt x="4105" y="6896"/>
                  </a:cubicBezTo>
                  <a:cubicBezTo>
                    <a:pt x="4127" y="6874"/>
                    <a:pt x="4171" y="6874"/>
                    <a:pt x="4193" y="6852"/>
                  </a:cubicBezTo>
                  <a:cubicBezTo>
                    <a:pt x="4238" y="6852"/>
                    <a:pt x="4282" y="6874"/>
                    <a:pt x="4304" y="6874"/>
                  </a:cubicBezTo>
                  <a:cubicBezTo>
                    <a:pt x="4326" y="6874"/>
                    <a:pt x="4348" y="6874"/>
                    <a:pt x="4370" y="6852"/>
                  </a:cubicBezTo>
                  <a:cubicBezTo>
                    <a:pt x="4370" y="6830"/>
                    <a:pt x="4370" y="6808"/>
                    <a:pt x="4348" y="6808"/>
                  </a:cubicBezTo>
                  <a:cubicBezTo>
                    <a:pt x="4326" y="6764"/>
                    <a:pt x="4326" y="6720"/>
                    <a:pt x="4370" y="6675"/>
                  </a:cubicBezTo>
                  <a:cubicBezTo>
                    <a:pt x="4414" y="6631"/>
                    <a:pt x="4436" y="6587"/>
                    <a:pt x="4480" y="6565"/>
                  </a:cubicBezTo>
                  <a:cubicBezTo>
                    <a:pt x="4480" y="6499"/>
                    <a:pt x="4458" y="6455"/>
                    <a:pt x="4414" y="6411"/>
                  </a:cubicBezTo>
                  <a:cubicBezTo>
                    <a:pt x="4392" y="6366"/>
                    <a:pt x="4392" y="6300"/>
                    <a:pt x="4392" y="6256"/>
                  </a:cubicBezTo>
                  <a:lnTo>
                    <a:pt x="4392" y="6256"/>
                  </a:lnTo>
                  <a:cubicBezTo>
                    <a:pt x="4453" y="6293"/>
                    <a:pt x="4480" y="6309"/>
                    <a:pt x="4503" y="6309"/>
                  </a:cubicBezTo>
                  <a:cubicBezTo>
                    <a:pt x="4522" y="6309"/>
                    <a:pt x="4539" y="6298"/>
                    <a:pt x="4569" y="6278"/>
                  </a:cubicBezTo>
                  <a:cubicBezTo>
                    <a:pt x="4547" y="6256"/>
                    <a:pt x="4524" y="6212"/>
                    <a:pt x="4502" y="6190"/>
                  </a:cubicBezTo>
                  <a:cubicBezTo>
                    <a:pt x="4524" y="6146"/>
                    <a:pt x="4547" y="6102"/>
                    <a:pt x="4591" y="6057"/>
                  </a:cubicBezTo>
                  <a:cubicBezTo>
                    <a:pt x="4635" y="5991"/>
                    <a:pt x="4635" y="5969"/>
                    <a:pt x="4547" y="5925"/>
                  </a:cubicBezTo>
                  <a:cubicBezTo>
                    <a:pt x="4524" y="5925"/>
                    <a:pt x="4524" y="5925"/>
                    <a:pt x="4502" y="5903"/>
                  </a:cubicBezTo>
                  <a:cubicBezTo>
                    <a:pt x="4547" y="5859"/>
                    <a:pt x="4591" y="5837"/>
                    <a:pt x="4635" y="5793"/>
                  </a:cubicBezTo>
                  <a:cubicBezTo>
                    <a:pt x="4657" y="5748"/>
                    <a:pt x="4679" y="5682"/>
                    <a:pt x="4701" y="5638"/>
                  </a:cubicBezTo>
                  <a:cubicBezTo>
                    <a:pt x="4767" y="5616"/>
                    <a:pt x="4789" y="5550"/>
                    <a:pt x="4811" y="5484"/>
                  </a:cubicBezTo>
                  <a:cubicBezTo>
                    <a:pt x="4821" y="5480"/>
                    <a:pt x="4831" y="5479"/>
                    <a:pt x="4840" y="5479"/>
                  </a:cubicBezTo>
                  <a:cubicBezTo>
                    <a:pt x="4875" y="5479"/>
                    <a:pt x="4902" y="5499"/>
                    <a:pt x="4922" y="5499"/>
                  </a:cubicBezTo>
                  <a:cubicBezTo>
                    <a:pt x="4931" y="5499"/>
                    <a:pt x="4938" y="5495"/>
                    <a:pt x="4944" y="5484"/>
                  </a:cubicBezTo>
                  <a:cubicBezTo>
                    <a:pt x="4944" y="5462"/>
                    <a:pt x="4944" y="5462"/>
                    <a:pt x="4944" y="5462"/>
                  </a:cubicBezTo>
                  <a:cubicBezTo>
                    <a:pt x="4944" y="5440"/>
                    <a:pt x="4944" y="5440"/>
                    <a:pt x="4944" y="5440"/>
                  </a:cubicBezTo>
                  <a:cubicBezTo>
                    <a:pt x="4878" y="5373"/>
                    <a:pt x="4878" y="5307"/>
                    <a:pt x="4944" y="5241"/>
                  </a:cubicBezTo>
                  <a:cubicBezTo>
                    <a:pt x="4988" y="5197"/>
                    <a:pt x="4988" y="5175"/>
                    <a:pt x="4988" y="5108"/>
                  </a:cubicBezTo>
                  <a:cubicBezTo>
                    <a:pt x="4966" y="5042"/>
                    <a:pt x="4944" y="4976"/>
                    <a:pt x="4966" y="4910"/>
                  </a:cubicBezTo>
                  <a:cubicBezTo>
                    <a:pt x="4966" y="4844"/>
                    <a:pt x="5010" y="4755"/>
                    <a:pt x="5054" y="4711"/>
                  </a:cubicBezTo>
                  <a:cubicBezTo>
                    <a:pt x="5098" y="4667"/>
                    <a:pt x="5098" y="4623"/>
                    <a:pt x="5098" y="4579"/>
                  </a:cubicBezTo>
                  <a:cubicBezTo>
                    <a:pt x="5076" y="4468"/>
                    <a:pt x="5142" y="4402"/>
                    <a:pt x="5253" y="4402"/>
                  </a:cubicBezTo>
                  <a:lnTo>
                    <a:pt x="5319" y="4402"/>
                  </a:lnTo>
                  <a:cubicBezTo>
                    <a:pt x="5341" y="4402"/>
                    <a:pt x="5363" y="4380"/>
                    <a:pt x="5385" y="4380"/>
                  </a:cubicBezTo>
                  <a:cubicBezTo>
                    <a:pt x="5473" y="4292"/>
                    <a:pt x="5518" y="4226"/>
                    <a:pt x="5473" y="4115"/>
                  </a:cubicBezTo>
                  <a:cubicBezTo>
                    <a:pt x="5451" y="4093"/>
                    <a:pt x="5451" y="4093"/>
                    <a:pt x="5451" y="4071"/>
                  </a:cubicBezTo>
                  <a:cubicBezTo>
                    <a:pt x="5451" y="4049"/>
                    <a:pt x="5451" y="4027"/>
                    <a:pt x="5496" y="4005"/>
                  </a:cubicBezTo>
                  <a:cubicBezTo>
                    <a:pt x="5518" y="4005"/>
                    <a:pt x="5562" y="4005"/>
                    <a:pt x="5584" y="3983"/>
                  </a:cubicBezTo>
                  <a:cubicBezTo>
                    <a:pt x="5628" y="3895"/>
                    <a:pt x="5672" y="3784"/>
                    <a:pt x="5716" y="3696"/>
                  </a:cubicBezTo>
                  <a:cubicBezTo>
                    <a:pt x="5738" y="3674"/>
                    <a:pt x="5760" y="3652"/>
                    <a:pt x="5782" y="3630"/>
                  </a:cubicBezTo>
                  <a:lnTo>
                    <a:pt x="5871" y="3630"/>
                  </a:lnTo>
                  <a:cubicBezTo>
                    <a:pt x="5893" y="3652"/>
                    <a:pt x="5893" y="3674"/>
                    <a:pt x="5915" y="3696"/>
                  </a:cubicBezTo>
                  <a:cubicBezTo>
                    <a:pt x="5915" y="3712"/>
                    <a:pt x="5926" y="3727"/>
                    <a:pt x="5940" y="3727"/>
                  </a:cubicBezTo>
                  <a:cubicBezTo>
                    <a:pt x="5946" y="3727"/>
                    <a:pt x="5953" y="3725"/>
                    <a:pt x="5959" y="3718"/>
                  </a:cubicBezTo>
                  <a:cubicBezTo>
                    <a:pt x="5981" y="3718"/>
                    <a:pt x="6003" y="3696"/>
                    <a:pt x="6025" y="3674"/>
                  </a:cubicBezTo>
                  <a:cubicBezTo>
                    <a:pt x="6025" y="3652"/>
                    <a:pt x="6025" y="3608"/>
                    <a:pt x="6025" y="3586"/>
                  </a:cubicBezTo>
                  <a:cubicBezTo>
                    <a:pt x="6042" y="3536"/>
                    <a:pt x="6071" y="3511"/>
                    <a:pt x="6112" y="3511"/>
                  </a:cubicBezTo>
                  <a:cubicBezTo>
                    <a:pt x="6126" y="3511"/>
                    <a:pt x="6141" y="3514"/>
                    <a:pt x="6158" y="3519"/>
                  </a:cubicBezTo>
                  <a:cubicBezTo>
                    <a:pt x="6202" y="3542"/>
                    <a:pt x="6224" y="3542"/>
                    <a:pt x="6268" y="3564"/>
                  </a:cubicBezTo>
                  <a:cubicBezTo>
                    <a:pt x="6290" y="3453"/>
                    <a:pt x="6180" y="3475"/>
                    <a:pt x="6158" y="3431"/>
                  </a:cubicBezTo>
                  <a:cubicBezTo>
                    <a:pt x="6158" y="3343"/>
                    <a:pt x="6158" y="3343"/>
                    <a:pt x="6202" y="3299"/>
                  </a:cubicBezTo>
                  <a:lnTo>
                    <a:pt x="6290" y="3299"/>
                  </a:lnTo>
                  <a:cubicBezTo>
                    <a:pt x="6290" y="3277"/>
                    <a:pt x="6290" y="3255"/>
                    <a:pt x="6290" y="3255"/>
                  </a:cubicBezTo>
                  <a:cubicBezTo>
                    <a:pt x="6268" y="3233"/>
                    <a:pt x="6246" y="3210"/>
                    <a:pt x="6224" y="3210"/>
                  </a:cubicBezTo>
                  <a:cubicBezTo>
                    <a:pt x="6180" y="3144"/>
                    <a:pt x="6180" y="3100"/>
                    <a:pt x="6224" y="3034"/>
                  </a:cubicBezTo>
                  <a:cubicBezTo>
                    <a:pt x="6248" y="2997"/>
                    <a:pt x="6266" y="2981"/>
                    <a:pt x="6291" y="2981"/>
                  </a:cubicBezTo>
                  <a:cubicBezTo>
                    <a:pt x="6312" y="2981"/>
                    <a:pt x="6339" y="2992"/>
                    <a:pt x="6378" y="3012"/>
                  </a:cubicBezTo>
                  <a:cubicBezTo>
                    <a:pt x="6378" y="3012"/>
                    <a:pt x="6378" y="3012"/>
                    <a:pt x="6400" y="3034"/>
                  </a:cubicBezTo>
                  <a:cubicBezTo>
                    <a:pt x="6422" y="2990"/>
                    <a:pt x="6422" y="2946"/>
                    <a:pt x="6422" y="2902"/>
                  </a:cubicBezTo>
                  <a:cubicBezTo>
                    <a:pt x="6400" y="2857"/>
                    <a:pt x="6378" y="2835"/>
                    <a:pt x="6422" y="2791"/>
                  </a:cubicBezTo>
                  <a:cubicBezTo>
                    <a:pt x="6467" y="2769"/>
                    <a:pt x="6400" y="2725"/>
                    <a:pt x="6422" y="2703"/>
                  </a:cubicBezTo>
                  <a:cubicBezTo>
                    <a:pt x="6445" y="2637"/>
                    <a:pt x="6422" y="2593"/>
                    <a:pt x="6445" y="2526"/>
                  </a:cubicBezTo>
                  <a:cubicBezTo>
                    <a:pt x="6533" y="2460"/>
                    <a:pt x="6555" y="2460"/>
                    <a:pt x="6577" y="2372"/>
                  </a:cubicBezTo>
                  <a:cubicBezTo>
                    <a:pt x="6599" y="2328"/>
                    <a:pt x="6621" y="2284"/>
                    <a:pt x="6665" y="2262"/>
                  </a:cubicBezTo>
                  <a:cubicBezTo>
                    <a:pt x="6687" y="2239"/>
                    <a:pt x="6709" y="2239"/>
                    <a:pt x="6709" y="2217"/>
                  </a:cubicBezTo>
                  <a:cubicBezTo>
                    <a:pt x="6798" y="2151"/>
                    <a:pt x="6798" y="2129"/>
                    <a:pt x="6754" y="2041"/>
                  </a:cubicBezTo>
                  <a:cubicBezTo>
                    <a:pt x="6709" y="1953"/>
                    <a:pt x="6665" y="1886"/>
                    <a:pt x="6643" y="1798"/>
                  </a:cubicBezTo>
                  <a:cubicBezTo>
                    <a:pt x="6643" y="1732"/>
                    <a:pt x="6621" y="1666"/>
                    <a:pt x="6577" y="1621"/>
                  </a:cubicBezTo>
                  <a:cubicBezTo>
                    <a:pt x="6533" y="1555"/>
                    <a:pt x="6533" y="1511"/>
                    <a:pt x="6577" y="1445"/>
                  </a:cubicBezTo>
                  <a:cubicBezTo>
                    <a:pt x="6599" y="1423"/>
                    <a:pt x="6776" y="1224"/>
                    <a:pt x="6820" y="1180"/>
                  </a:cubicBezTo>
                  <a:lnTo>
                    <a:pt x="6842" y="1180"/>
                  </a:lnTo>
                  <a:cubicBezTo>
                    <a:pt x="6908" y="1114"/>
                    <a:pt x="6930" y="1048"/>
                    <a:pt x="6886" y="959"/>
                  </a:cubicBezTo>
                  <a:cubicBezTo>
                    <a:pt x="6864" y="937"/>
                    <a:pt x="6842" y="915"/>
                    <a:pt x="6842" y="893"/>
                  </a:cubicBezTo>
                  <a:cubicBezTo>
                    <a:pt x="6798" y="849"/>
                    <a:pt x="6798" y="805"/>
                    <a:pt x="6820" y="761"/>
                  </a:cubicBezTo>
                  <a:cubicBezTo>
                    <a:pt x="6842" y="739"/>
                    <a:pt x="6842" y="717"/>
                    <a:pt x="6842" y="695"/>
                  </a:cubicBezTo>
                  <a:cubicBezTo>
                    <a:pt x="6864" y="673"/>
                    <a:pt x="6864" y="650"/>
                    <a:pt x="6842" y="628"/>
                  </a:cubicBezTo>
                  <a:cubicBezTo>
                    <a:pt x="6798" y="540"/>
                    <a:pt x="6754" y="430"/>
                    <a:pt x="6599" y="408"/>
                  </a:cubicBezTo>
                  <a:cubicBezTo>
                    <a:pt x="6511" y="386"/>
                    <a:pt x="6445" y="341"/>
                    <a:pt x="6378" y="275"/>
                  </a:cubicBezTo>
                  <a:cubicBezTo>
                    <a:pt x="6356" y="253"/>
                    <a:pt x="6312" y="231"/>
                    <a:pt x="6290" y="209"/>
                  </a:cubicBezTo>
                  <a:cubicBezTo>
                    <a:pt x="6224" y="165"/>
                    <a:pt x="6136" y="143"/>
                    <a:pt x="6047" y="143"/>
                  </a:cubicBezTo>
                  <a:cubicBezTo>
                    <a:pt x="6025" y="143"/>
                    <a:pt x="5981" y="121"/>
                    <a:pt x="5937" y="121"/>
                  </a:cubicBezTo>
                  <a:cubicBezTo>
                    <a:pt x="5915" y="121"/>
                    <a:pt x="5893" y="99"/>
                    <a:pt x="5871" y="99"/>
                  </a:cubicBezTo>
                  <a:cubicBezTo>
                    <a:pt x="5782" y="77"/>
                    <a:pt x="5716" y="55"/>
                    <a:pt x="5650" y="10"/>
                  </a:cubicBezTo>
                  <a:cubicBezTo>
                    <a:pt x="5635" y="3"/>
                    <a:pt x="5623" y="1"/>
                    <a:pt x="5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4970575" y="822550"/>
              <a:ext cx="172700" cy="273550"/>
            </a:xfrm>
            <a:custGeom>
              <a:avLst/>
              <a:gdLst/>
              <a:ahLst/>
              <a:cxnLst/>
              <a:rect l="l" t="t" r="r" b="b"/>
              <a:pathLst>
                <a:path w="6908" h="10942" extrusionOk="0">
                  <a:moveTo>
                    <a:pt x="5344" y="4193"/>
                  </a:moveTo>
                  <a:cubicBezTo>
                    <a:pt x="5357" y="4193"/>
                    <a:pt x="5374" y="4199"/>
                    <a:pt x="5385" y="4210"/>
                  </a:cubicBezTo>
                  <a:cubicBezTo>
                    <a:pt x="5385" y="4232"/>
                    <a:pt x="5385" y="4254"/>
                    <a:pt x="5385" y="4276"/>
                  </a:cubicBezTo>
                  <a:lnTo>
                    <a:pt x="5319" y="4276"/>
                  </a:lnTo>
                  <a:cubicBezTo>
                    <a:pt x="5297" y="4276"/>
                    <a:pt x="5297" y="4232"/>
                    <a:pt x="5319" y="4210"/>
                  </a:cubicBezTo>
                  <a:cubicBezTo>
                    <a:pt x="5319" y="4199"/>
                    <a:pt x="5330" y="4193"/>
                    <a:pt x="5344" y="4193"/>
                  </a:cubicBezTo>
                  <a:close/>
                  <a:moveTo>
                    <a:pt x="4767" y="4872"/>
                  </a:moveTo>
                  <a:cubicBezTo>
                    <a:pt x="4789" y="4872"/>
                    <a:pt x="4811" y="4894"/>
                    <a:pt x="4833" y="4894"/>
                  </a:cubicBezTo>
                  <a:cubicBezTo>
                    <a:pt x="4833" y="4916"/>
                    <a:pt x="4833" y="4916"/>
                    <a:pt x="4855" y="4938"/>
                  </a:cubicBezTo>
                  <a:cubicBezTo>
                    <a:pt x="4855" y="4960"/>
                    <a:pt x="4877" y="5004"/>
                    <a:pt x="4855" y="5026"/>
                  </a:cubicBezTo>
                  <a:cubicBezTo>
                    <a:pt x="4833" y="5026"/>
                    <a:pt x="4789" y="5004"/>
                    <a:pt x="4767" y="5004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23" y="4916"/>
                    <a:pt x="4745" y="4894"/>
                    <a:pt x="4767" y="4872"/>
                  </a:cubicBezTo>
                  <a:close/>
                  <a:moveTo>
                    <a:pt x="4792" y="5172"/>
                  </a:moveTo>
                  <a:cubicBezTo>
                    <a:pt x="4798" y="5172"/>
                    <a:pt x="4805" y="5174"/>
                    <a:pt x="4811" y="5181"/>
                  </a:cubicBezTo>
                  <a:cubicBezTo>
                    <a:pt x="4833" y="5181"/>
                    <a:pt x="4855" y="5203"/>
                    <a:pt x="4855" y="5247"/>
                  </a:cubicBezTo>
                  <a:cubicBezTo>
                    <a:pt x="4833" y="5269"/>
                    <a:pt x="4811" y="5291"/>
                    <a:pt x="4767" y="5291"/>
                  </a:cubicBezTo>
                  <a:cubicBezTo>
                    <a:pt x="4767" y="5269"/>
                    <a:pt x="4767" y="5269"/>
                    <a:pt x="4767" y="5269"/>
                  </a:cubicBezTo>
                  <a:cubicBezTo>
                    <a:pt x="4745" y="5269"/>
                    <a:pt x="4745" y="5269"/>
                    <a:pt x="4745" y="5247"/>
                  </a:cubicBezTo>
                  <a:cubicBezTo>
                    <a:pt x="4745" y="5247"/>
                    <a:pt x="4745" y="5225"/>
                    <a:pt x="4745" y="5203"/>
                  </a:cubicBezTo>
                  <a:cubicBezTo>
                    <a:pt x="4761" y="5187"/>
                    <a:pt x="4776" y="5172"/>
                    <a:pt x="4792" y="5172"/>
                  </a:cubicBezTo>
                  <a:close/>
                  <a:moveTo>
                    <a:pt x="5584" y="0"/>
                  </a:moveTo>
                  <a:cubicBezTo>
                    <a:pt x="5567" y="0"/>
                    <a:pt x="5551" y="6"/>
                    <a:pt x="5540" y="17"/>
                  </a:cubicBezTo>
                  <a:cubicBezTo>
                    <a:pt x="5517" y="17"/>
                    <a:pt x="5495" y="39"/>
                    <a:pt x="5473" y="39"/>
                  </a:cubicBezTo>
                  <a:cubicBezTo>
                    <a:pt x="5385" y="61"/>
                    <a:pt x="5319" y="127"/>
                    <a:pt x="5297" y="215"/>
                  </a:cubicBezTo>
                  <a:cubicBezTo>
                    <a:pt x="5297" y="237"/>
                    <a:pt x="5275" y="259"/>
                    <a:pt x="5253" y="282"/>
                  </a:cubicBezTo>
                  <a:lnTo>
                    <a:pt x="5164" y="282"/>
                  </a:lnTo>
                  <a:cubicBezTo>
                    <a:pt x="5098" y="326"/>
                    <a:pt x="5054" y="392"/>
                    <a:pt x="5010" y="458"/>
                  </a:cubicBezTo>
                  <a:cubicBezTo>
                    <a:pt x="4966" y="546"/>
                    <a:pt x="4944" y="635"/>
                    <a:pt x="4966" y="723"/>
                  </a:cubicBezTo>
                  <a:cubicBezTo>
                    <a:pt x="5010" y="833"/>
                    <a:pt x="4966" y="877"/>
                    <a:pt x="4855" y="899"/>
                  </a:cubicBezTo>
                  <a:cubicBezTo>
                    <a:pt x="4826" y="907"/>
                    <a:pt x="4797" y="912"/>
                    <a:pt x="4768" y="912"/>
                  </a:cubicBezTo>
                  <a:cubicBezTo>
                    <a:pt x="4711" y="912"/>
                    <a:pt x="4657" y="892"/>
                    <a:pt x="4613" y="833"/>
                  </a:cubicBezTo>
                  <a:lnTo>
                    <a:pt x="4524" y="833"/>
                  </a:lnTo>
                  <a:cubicBezTo>
                    <a:pt x="4524" y="877"/>
                    <a:pt x="4524" y="922"/>
                    <a:pt x="4502" y="966"/>
                  </a:cubicBezTo>
                  <a:cubicBezTo>
                    <a:pt x="4458" y="988"/>
                    <a:pt x="4414" y="988"/>
                    <a:pt x="4370" y="988"/>
                  </a:cubicBezTo>
                  <a:cubicBezTo>
                    <a:pt x="4326" y="1010"/>
                    <a:pt x="4304" y="1032"/>
                    <a:pt x="4304" y="1076"/>
                  </a:cubicBezTo>
                  <a:cubicBezTo>
                    <a:pt x="4304" y="1120"/>
                    <a:pt x="4304" y="1164"/>
                    <a:pt x="4304" y="1208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59" y="1341"/>
                    <a:pt x="4259" y="1363"/>
                    <a:pt x="4237" y="1385"/>
                  </a:cubicBezTo>
                  <a:cubicBezTo>
                    <a:pt x="4259" y="1407"/>
                    <a:pt x="4282" y="1429"/>
                    <a:pt x="4304" y="1429"/>
                  </a:cubicBezTo>
                  <a:cubicBezTo>
                    <a:pt x="4326" y="1473"/>
                    <a:pt x="4326" y="1495"/>
                    <a:pt x="4282" y="1517"/>
                  </a:cubicBezTo>
                  <a:cubicBezTo>
                    <a:pt x="4282" y="1539"/>
                    <a:pt x="4259" y="1539"/>
                    <a:pt x="4237" y="1562"/>
                  </a:cubicBezTo>
                  <a:cubicBezTo>
                    <a:pt x="4259" y="1628"/>
                    <a:pt x="4282" y="1694"/>
                    <a:pt x="4282" y="1760"/>
                  </a:cubicBezTo>
                  <a:cubicBezTo>
                    <a:pt x="4282" y="1810"/>
                    <a:pt x="4257" y="1835"/>
                    <a:pt x="4216" y="1835"/>
                  </a:cubicBezTo>
                  <a:cubicBezTo>
                    <a:pt x="4203" y="1835"/>
                    <a:pt x="4188" y="1832"/>
                    <a:pt x="4171" y="1826"/>
                  </a:cubicBezTo>
                  <a:cubicBezTo>
                    <a:pt x="4156" y="1811"/>
                    <a:pt x="4140" y="1795"/>
                    <a:pt x="4124" y="1795"/>
                  </a:cubicBezTo>
                  <a:cubicBezTo>
                    <a:pt x="4118" y="1795"/>
                    <a:pt x="4111" y="1798"/>
                    <a:pt x="4105" y="1804"/>
                  </a:cubicBezTo>
                  <a:cubicBezTo>
                    <a:pt x="4105" y="1848"/>
                    <a:pt x="4105" y="1893"/>
                    <a:pt x="4105" y="1937"/>
                  </a:cubicBezTo>
                  <a:cubicBezTo>
                    <a:pt x="4083" y="2025"/>
                    <a:pt x="4105" y="2069"/>
                    <a:pt x="4171" y="2113"/>
                  </a:cubicBezTo>
                  <a:cubicBezTo>
                    <a:pt x="4193" y="2157"/>
                    <a:pt x="4215" y="2179"/>
                    <a:pt x="4259" y="2202"/>
                  </a:cubicBezTo>
                  <a:cubicBezTo>
                    <a:pt x="4259" y="2224"/>
                    <a:pt x="4282" y="2246"/>
                    <a:pt x="4304" y="2246"/>
                  </a:cubicBezTo>
                  <a:cubicBezTo>
                    <a:pt x="4259" y="2312"/>
                    <a:pt x="4237" y="2378"/>
                    <a:pt x="4215" y="2444"/>
                  </a:cubicBezTo>
                  <a:cubicBezTo>
                    <a:pt x="4105" y="2444"/>
                    <a:pt x="4127" y="2334"/>
                    <a:pt x="4061" y="2290"/>
                  </a:cubicBezTo>
                  <a:lnTo>
                    <a:pt x="4061" y="2290"/>
                  </a:lnTo>
                  <a:cubicBezTo>
                    <a:pt x="4017" y="2356"/>
                    <a:pt x="4083" y="2422"/>
                    <a:pt x="4083" y="2488"/>
                  </a:cubicBezTo>
                  <a:cubicBezTo>
                    <a:pt x="3928" y="2555"/>
                    <a:pt x="3774" y="2533"/>
                    <a:pt x="3597" y="2577"/>
                  </a:cubicBezTo>
                  <a:cubicBezTo>
                    <a:pt x="3597" y="2599"/>
                    <a:pt x="3597" y="2621"/>
                    <a:pt x="3597" y="2665"/>
                  </a:cubicBezTo>
                  <a:cubicBezTo>
                    <a:pt x="3572" y="2652"/>
                    <a:pt x="3539" y="2625"/>
                    <a:pt x="3508" y="2625"/>
                  </a:cubicBezTo>
                  <a:cubicBezTo>
                    <a:pt x="3485" y="2625"/>
                    <a:pt x="3462" y="2640"/>
                    <a:pt x="3443" y="2687"/>
                  </a:cubicBezTo>
                  <a:cubicBezTo>
                    <a:pt x="3465" y="2687"/>
                    <a:pt x="3465" y="2709"/>
                    <a:pt x="3487" y="2731"/>
                  </a:cubicBezTo>
                  <a:cubicBezTo>
                    <a:pt x="3531" y="2753"/>
                    <a:pt x="3531" y="2797"/>
                    <a:pt x="3531" y="2842"/>
                  </a:cubicBezTo>
                  <a:cubicBezTo>
                    <a:pt x="3509" y="2974"/>
                    <a:pt x="3509" y="3084"/>
                    <a:pt x="3487" y="3217"/>
                  </a:cubicBezTo>
                  <a:cubicBezTo>
                    <a:pt x="3487" y="3239"/>
                    <a:pt x="3487" y="3283"/>
                    <a:pt x="3443" y="3283"/>
                  </a:cubicBezTo>
                  <a:cubicBezTo>
                    <a:pt x="3421" y="3283"/>
                    <a:pt x="3377" y="3283"/>
                    <a:pt x="3355" y="3305"/>
                  </a:cubicBezTo>
                  <a:cubicBezTo>
                    <a:pt x="3325" y="3312"/>
                    <a:pt x="3296" y="3317"/>
                    <a:pt x="3267" y="3317"/>
                  </a:cubicBezTo>
                  <a:cubicBezTo>
                    <a:pt x="3210" y="3317"/>
                    <a:pt x="3156" y="3298"/>
                    <a:pt x="3112" y="3239"/>
                  </a:cubicBezTo>
                  <a:cubicBezTo>
                    <a:pt x="3112" y="3239"/>
                    <a:pt x="3102" y="3229"/>
                    <a:pt x="3089" y="3229"/>
                  </a:cubicBezTo>
                  <a:cubicBezTo>
                    <a:pt x="3082" y="3229"/>
                    <a:pt x="3075" y="3231"/>
                    <a:pt x="3068" y="3239"/>
                  </a:cubicBezTo>
                  <a:cubicBezTo>
                    <a:pt x="3068" y="3239"/>
                    <a:pt x="3068" y="3261"/>
                    <a:pt x="3090" y="3283"/>
                  </a:cubicBezTo>
                  <a:cubicBezTo>
                    <a:pt x="3112" y="3305"/>
                    <a:pt x="3134" y="3327"/>
                    <a:pt x="3156" y="3349"/>
                  </a:cubicBezTo>
                  <a:cubicBezTo>
                    <a:pt x="3222" y="3437"/>
                    <a:pt x="3200" y="3504"/>
                    <a:pt x="3112" y="3548"/>
                  </a:cubicBezTo>
                  <a:cubicBezTo>
                    <a:pt x="3068" y="3570"/>
                    <a:pt x="3024" y="3592"/>
                    <a:pt x="2979" y="3636"/>
                  </a:cubicBezTo>
                  <a:cubicBezTo>
                    <a:pt x="2957" y="3636"/>
                    <a:pt x="2913" y="3658"/>
                    <a:pt x="2913" y="3680"/>
                  </a:cubicBezTo>
                  <a:cubicBezTo>
                    <a:pt x="2869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15" y="4100"/>
                    <a:pt x="2737" y="4166"/>
                    <a:pt x="2759" y="4232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781" y="4386"/>
                    <a:pt x="2803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7"/>
                    <a:pt x="2781" y="4740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0" y="4872"/>
                    <a:pt x="2670" y="4938"/>
                    <a:pt x="2604" y="4982"/>
                  </a:cubicBezTo>
                  <a:cubicBezTo>
                    <a:pt x="2582" y="5004"/>
                    <a:pt x="2538" y="5004"/>
                    <a:pt x="2494" y="5004"/>
                  </a:cubicBezTo>
                  <a:cubicBezTo>
                    <a:pt x="2516" y="5049"/>
                    <a:pt x="2516" y="5071"/>
                    <a:pt x="2538" y="5093"/>
                  </a:cubicBezTo>
                  <a:cubicBezTo>
                    <a:pt x="2648" y="5159"/>
                    <a:pt x="2693" y="5291"/>
                    <a:pt x="2803" y="5380"/>
                  </a:cubicBezTo>
                  <a:cubicBezTo>
                    <a:pt x="2847" y="5402"/>
                    <a:pt x="2825" y="5468"/>
                    <a:pt x="2781" y="5468"/>
                  </a:cubicBezTo>
                  <a:cubicBezTo>
                    <a:pt x="2737" y="5468"/>
                    <a:pt x="2693" y="5490"/>
                    <a:pt x="2648" y="5534"/>
                  </a:cubicBezTo>
                  <a:cubicBezTo>
                    <a:pt x="2648" y="5534"/>
                    <a:pt x="2626" y="5556"/>
                    <a:pt x="2626" y="5556"/>
                  </a:cubicBezTo>
                  <a:cubicBezTo>
                    <a:pt x="2538" y="5578"/>
                    <a:pt x="2516" y="5644"/>
                    <a:pt x="2494" y="5711"/>
                  </a:cubicBezTo>
                  <a:cubicBezTo>
                    <a:pt x="2494" y="5755"/>
                    <a:pt x="2472" y="5777"/>
                    <a:pt x="2450" y="5799"/>
                  </a:cubicBezTo>
                  <a:cubicBezTo>
                    <a:pt x="2437" y="5825"/>
                    <a:pt x="2424" y="5835"/>
                    <a:pt x="2407" y="5835"/>
                  </a:cubicBezTo>
                  <a:cubicBezTo>
                    <a:pt x="2394" y="5835"/>
                    <a:pt x="2380" y="5830"/>
                    <a:pt x="2362" y="5821"/>
                  </a:cubicBezTo>
                  <a:cubicBezTo>
                    <a:pt x="2339" y="5821"/>
                    <a:pt x="2317" y="5799"/>
                    <a:pt x="2295" y="5799"/>
                  </a:cubicBezTo>
                  <a:cubicBezTo>
                    <a:pt x="2284" y="5788"/>
                    <a:pt x="2273" y="5782"/>
                    <a:pt x="2262" y="5782"/>
                  </a:cubicBezTo>
                  <a:cubicBezTo>
                    <a:pt x="2251" y="5782"/>
                    <a:pt x="2240" y="5788"/>
                    <a:pt x="2229" y="5799"/>
                  </a:cubicBezTo>
                  <a:cubicBezTo>
                    <a:pt x="2251" y="5821"/>
                    <a:pt x="2273" y="5843"/>
                    <a:pt x="2273" y="5887"/>
                  </a:cubicBezTo>
                  <a:cubicBezTo>
                    <a:pt x="2295" y="5909"/>
                    <a:pt x="2295" y="5931"/>
                    <a:pt x="2317" y="5975"/>
                  </a:cubicBezTo>
                  <a:cubicBezTo>
                    <a:pt x="2336" y="6033"/>
                    <a:pt x="2289" y="6090"/>
                    <a:pt x="2233" y="6090"/>
                  </a:cubicBezTo>
                  <a:cubicBezTo>
                    <a:pt x="2225" y="6090"/>
                    <a:pt x="2216" y="6089"/>
                    <a:pt x="2207" y="6086"/>
                  </a:cubicBezTo>
                  <a:cubicBezTo>
                    <a:pt x="2119" y="6064"/>
                    <a:pt x="2030" y="6064"/>
                    <a:pt x="1942" y="6064"/>
                  </a:cubicBezTo>
                  <a:cubicBezTo>
                    <a:pt x="1883" y="6123"/>
                    <a:pt x="1824" y="6162"/>
                    <a:pt x="1759" y="6162"/>
                  </a:cubicBezTo>
                  <a:cubicBezTo>
                    <a:pt x="1726" y="6162"/>
                    <a:pt x="1692" y="6152"/>
                    <a:pt x="1655" y="6130"/>
                  </a:cubicBezTo>
                  <a:cubicBezTo>
                    <a:pt x="1655" y="6174"/>
                    <a:pt x="1655" y="6196"/>
                    <a:pt x="1655" y="6218"/>
                  </a:cubicBezTo>
                  <a:cubicBezTo>
                    <a:pt x="1589" y="6306"/>
                    <a:pt x="1523" y="6395"/>
                    <a:pt x="1457" y="6461"/>
                  </a:cubicBezTo>
                  <a:cubicBezTo>
                    <a:pt x="1424" y="6493"/>
                    <a:pt x="1380" y="6514"/>
                    <a:pt x="1342" y="6514"/>
                  </a:cubicBezTo>
                  <a:cubicBezTo>
                    <a:pt x="1327" y="6514"/>
                    <a:pt x="1314" y="6511"/>
                    <a:pt x="1302" y="6505"/>
                  </a:cubicBezTo>
                  <a:cubicBezTo>
                    <a:pt x="1280" y="6483"/>
                    <a:pt x="1280" y="6483"/>
                    <a:pt x="1258" y="6483"/>
                  </a:cubicBezTo>
                  <a:cubicBezTo>
                    <a:pt x="1246" y="6477"/>
                    <a:pt x="1236" y="6474"/>
                    <a:pt x="1227" y="6474"/>
                  </a:cubicBezTo>
                  <a:cubicBezTo>
                    <a:pt x="1202" y="6474"/>
                    <a:pt x="1186" y="6495"/>
                    <a:pt x="1170" y="6527"/>
                  </a:cubicBezTo>
                  <a:cubicBezTo>
                    <a:pt x="1148" y="6549"/>
                    <a:pt x="1148" y="6593"/>
                    <a:pt x="1148" y="6615"/>
                  </a:cubicBezTo>
                  <a:cubicBezTo>
                    <a:pt x="1148" y="6660"/>
                    <a:pt x="1170" y="6704"/>
                    <a:pt x="1170" y="6726"/>
                  </a:cubicBezTo>
                  <a:cubicBezTo>
                    <a:pt x="1170" y="6792"/>
                    <a:pt x="1214" y="6836"/>
                    <a:pt x="1258" y="6858"/>
                  </a:cubicBezTo>
                  <a:cubicBezTo>
                    <a:pt x="1280" y="6880"/>
                    <a:pt x="1302" y="6902"/>
                    <a:pt x="1346" y="6924"/>
                  </a:cubicBezTo>
                  <a:cubicBezTo>
                    <a:pt x="1413" y="6991"/>
                    <a:pt x="1413" y="7057"/>
                    <a:pt x="1324" y="7101"/>
                  </a:cubicBezTo>
                  <a:cubicBezTo>
                    <a:pt x="1258" y="7145"/>
                    <a:pt x="1236" y="7189"/>
                    <a:pt x="1258" y="7255"/>
                  </a:cubicBezTo>
                  <a:cubicBezTo>
                    <a:pt x="1258" y="7300"/>
                    <a:pt x="1258" y="7322"/>
                    <a:pt x="1258" y="7366"/>
                  </a:cubicBezTo>
                  <a:cubicBezTo>
                    <a:pt x="1258" y="7388"/>
                    <a:pt x="1258" y="7432"/>
                    <a:pt x="1280" y="7454"/>
                  </a:cubicBezTo>
                  <a:cubicBezTo>
                    <a:pt x="1302" y="7520"/>
                    <a:pt x="1324" y="7587"/>
                    <a:pt x="1368" y="7653"/>
                  </a:cubicBezTo>
                  <a:cubicBezTo>
                    <a:pt x="1413" y="7719"/>
                    <a:pt x="1413" y="7785"/>
                    <a:pt x="1368" y="7851"/>
                  </a:cubicBezTo>
                  <a:cubicBezTo>
                    <a:pt x="1346" y="7895"/>
                    <a:pt x="1302" y="7940"/>
                    <a:pt x="1258" y="7962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14" y="8116"/>
                    <a:pt x="1192" y="8138"/>
                    <a:pt x="1170" y="8138"/>
                  </a:cubicBezTo>
                  <a:cubicBezTo>
                    <a:pt x="1170" y="8160"/>
                    <a:pt x="1148" y="8182"/>
                    <a:pt x="1126" y="8204"/>
                  </a:cubicBezTo>
                  <a:cubicBezTo>
                    <a:pt x="1148" y="8227"/>
                    <a:pt x="1170" y="8227"/>
                    <a:pt x="1192" y="8249"/>
                  </a:cubicBezTo>
                  <a:cubicBezTo>
                    <a:pt x="1214" y="8271"/>
                    <a:pt x="1236" y="8271"/>
                    <a:pt x="1258" y="8293"/>
                  </a:cubicBezTo>
                  <a:cubicBezTo>
                    <a:pt x="1302" y="8315"/>
                    <a:pt x="1302" y="8359"/>
                    <a:pt x="1258" y="8381"/>
                  </a:cubicBezTo>
                  <a:cubicBezTo>
                    <a:pt x="1192" y="8425"/>
                    <a:pt x="1126" y="8447"/>
                    <a:pt x="1059" y="8491"/>
                  </a:cubicBezTo>
                  <a:cubicBezTo>
                    <a:pt x="1059" y="8536"/>
                    <a:pt x="1037" y="8580"/>
                    <a:pt x="971" y="8580"/>
                  </a:cubicBezTo>
                  <a:cubicBezTo>
                    <a:pt x="905" y="8602"/>
                    <a:pt x="861" y="8624"/>
                    <a:pt x="817" y="8690"/>
                  </a:cubicBezTo>
                  <a:cubicBezTo>
                    <a:pt x="773" y="8734"/>
                    <a:pt x="706" y="8778"/>
                    <a:pt x="640" y="8822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21"/>
                    <a:pt x="486" y="9021"/>
                    <a:pt x="441" y="9021"/>
                  </a:cubicBezTo>
                  <a:cubicBezTo>
                    <a:pt x="397" y="9021"/>
                    <a:pt x="353" y="8999"/>
                    <a:pt x="309" y="8999"/>
                  </a:cubicBezTo>
                  <a:cubicBezTo>
                    <a:pt x="287" y="8999"/>
                    <a:pt x="243" y="8999"/>
                    <a:pt x="221" y="9021"/>
                  </a:cubicBezTo>
                  <a:cubicBezTo>
                    <a:pt x="133" y="9087"/>
                    <a:pt x="66" y="9176"/>
                    <a:pt x="22" y="9286"/>
                  </a:cubicBezTo>
                  <a:cubicBezTo>
                    <a:pt x="0" y="9330"/>
                    <a:pt x="0" y="9374"/>
                    <a:pt x="22" y="9440"/>
                  </a:cubicBezTo>
                  <a:cubicBezTo>
                    <a:pt x="88" y="9529"/>
                    <a:pt x="155" y="9639"/>
                    <a:pt x="221" y="9727"/>
                  </a:cubicBezTo>
                  <a:cubicBezTo>
                    <a:pt x="243" y="9771"/>
                    <a:pt x="265" y="9793"/>
                    <a:pt x="243" y="9838"/>
                  </a:cubicBezTo>
                  <a:cubicBezTo>
                    <a:pt x="221" y="9926"/>
                    <a:pt x="199" y="10014"/>
                    <a:pt x="88" y="10080"/>
                  </a:cubicBezTo>
                  <a:lnTo>
                    <a:pt x="66" y="10080"/>
                  </a:lnTo>
                  <a:cubicBezTo>
                    <a:pt x="22" y="10125"/>
                    <a:pt x="0" y="10191"/>
                    <a:pt x="66" y="10235"/>
                  </a:cubicBezTo>
                  <a:cubicBezTo>
                    <a:pt x="110" y="10301"/>
                    <a:pt x="177" y="10367"/>
                    <a:pt x="265" y="10411"/>
                  </a:cubicBezTo>
                  <a:cubicBezTo>
                    <a:pt x="309" y="10433"/>
                    <a:pt x="353" y="10456"/>
                    <a:pt x="375" y="10500"/>
                  </a:cubicBezTo>
                  <a:cubicBezTo>
                    <a:pt x="397" y="10522"/>
                    <a:pt x="441" y="10566"/>
                    <a:pt x="464" y="10588"/>
                  </a:cubicBezTo>
                  <a:cubicBezTo>
                    <a:pt x="508" y="10676"/>
                    <a:pt x="574" y="10720"/>
                    <a:pt x="662" y="10787"/>
                  </a:cubicBezTo>
                  <a:cubicBezTo>
                    <a:pt x="750" y="10831"/>
                    <a:pt x="839" y="10853"/>
                    <a:pt x="905" y="10941"/>
                  </a:cubicBezTo>
                  <a:cubicBezTo>
                    <a:pt x="927" y="10941"/>
                    <a:pt x="971" y="10919"/>
                    <a:pt x="993" y="10919"/>
                  </a:cubicBezTo>
                  <a:cubicBezTo>
                    <a:pt x="1011" y="10925"/>
                    <a:pt x="1026" y="10928"/>
                    <a:pt x="1038" y="10928"/>
                  </a:cubicBezTo>
                  <a:cubicBezTo>
                    <a:pt x="1073" y="10928"/>
                    <a:pt x="1093" y="10907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0" y="10787"/>
                    <a:pt x="1346" y="10720"/>
                    <a:pt x="1413" y="10676"/>
                  </a:cubicBezTo>
                  <a:cubicBezTo>
                    <a:pt x="1413" y="10654"/>
                    <a:pt x="1413" y="10632"/>
                    <a:pt x="1413" y="10610"/>
                  </a:cubicBezTo>
                  <a:cubicBezTo>
                    <a:pt x="1413" y="10588"/>
                    <a:pt x="1413" y="10566"/>
                    <a:pt x="1413" y="10544"/>
                  </a:cubicBezTo>
                  <a:cubicBezTo>
                    <a:pt x="1435" y="10544"/>
                    <a:pt x="1457" y="10522"/>
                    <a:pt x="1479" y="10522"/>
                  </a:cubicBezTo>
                  <a:cubicBezTo>
                    <a:pt x="1611" y="10500"/>
                    <a:pt x="1633" y="10478"/>
                    <a:pt x="1633" y="10301"/>
                  </a:cubicBezTo>
                  <a:cubicBezTo>
                    <a:pt x="1650" y="10250"/>
                    <a:pt x="1667" y="10199"/>
                    <a:pt x="1715" y="10199"/>
                  </a:cubicBezTo>
                  <a:cubicBezTo>
                    <a:pt x="1729" y="10199"/>
                    <a:pt x="1746" y="10203"/>
                    <a:pt x="1766" y="10213"/>
                  </a:cubicBezTo>
                  <a:lnTo>
                    <a:pt x="1810" y="10213"/>
                  </a:lnTo>
                  <a:cubicBezTo>
                    <a:pt x="1854" y="10213"/>
                    <a:pt x="1876" y="10213"/>
                    <a:pt x="1898" y="10147"/>
                  </a:cubicBezTo>
                  <a:cubicBezTo>
                    <a:pt x="1931" y="10097"/>
                    <a:pt x="1964" y="10072"/>
                    <a:pt x="2016" y="10072"/>
                  </a:cubicBezTo>
                  <a:cubicBezTo>
                    <a:pt x="2033" y="10072"/>
                    <a:pt x="2053" y="10075"/>
                    <a:pt x="2075" y="10080"/>
                  </a:cubicBezTo>
                  <a:cubicBezTo>
                    <a:pt x="2097" y="10080"/>
                    <a:pt x="2097" y="10058"/>
                    <a:pt x="2119" y="10058"/>
                  </a:cubicBezTo>
                  <a:cubicBezTo>
                    <a:pt x="2141" y="10014"/>
                    <a:pt x="2185" y="9992"/>
                    <a:pt x="2185" y="9948"/>
                  </a:cubicBezTo>
                  <a:cubicBezTo>
                    <a:pt x="2207" y="9882"/>
                    <a:pt x="2251" y="9838"/>
                    <a:pt x="2317" y="9838"/>
                  </a:cubicBezTo>
                  <a:cubicBezTo>
                    <a:pt x="2339" y="9816"/>
                    <a:pt x="2362" y="9816"/>
                    <a:pt x="2384" y="9793"/>
                  </a:cubicBezTo>
                  <a:cubicBezTo>
                    <a:pt x="2406" y="9749"/>
                    <a:pt x="2472" y="9727"/>
                    <a:pt x="2516" y="9705"/>
                  </a:cubicBezTo>
                  <a:cubicBezTo>
                    <a:pt x="2582" y="9705"/>
                    <a:pt x="2648" y="9661"/>
                    <a:pt x="2693" y="9595"/>
                  </a:cubicBezTo>
                  <a:cubicBezTo>
                    <a:pt x="2715" y="9551"/>
                    <a:pt x="2759" y="9485"/>
                    <a:pt x="2781" y="9440"/>
                  </a:cubicBezTo>
                  <a:cubicBezTo>
                    <a:pt x="2825" y="9396"/>
                    <a:pt x="2869" y="9330"/>
                    <a:pt x="2935" y="9286"/>
                  </a:cubicBezTo>
                  <a:cubicBezTo>
                    <a:pt x="2979" y="9264"/>
                    <a:pt x="2979" y="9220"/>
                    <a:pt x="3002" y="9176"/>
                  </a:cubicBezTo>
                  <a:cubicBezTo>
                    <a:pt x="3002" y="9087"/>
                    <a:pt x="3024" y="8977"/>
                    <a:pt x="3046" y="8889"/>
                  </a:cubicBezTo>
                  <a:cubicBezTo>
                    <a:pt x="3046" y="8844"/>
                    <a:pt x="3068" y="8800"/>
                    <a:pt x="3112" y="8778"/>
                  </a:cubicBezTo>
                  <a:cubicBezTo>
                    <a:pt x="3121" y="8769"/>
                    <a:pt x="3134" y="8764"/>
                    <a:pt x="3148" y="8764"/>
                  </a:cubicBezTo>
                  <a:cubicBezTo>
                    <a:pt x="3167" y="8764"/>
                    <a:pt x="3187" y="8774"/>
                    <a:pt x="3200" y="8800"/>
                  </a:cubicBezTo>
                  <a:cubicBezTo>
                    <a:pt x="3200" y="8818"/>
                    <a:pt x="3200" y="8851"/>
                    <a:pt x="3224" y="8851"/>
                  </a:cubicBezTo>
                  <a:cubicBezTo>
                    <a:pt x="3229" y="8851"/>
                    <a:pt x="3236" y="8849"/>
                    <a:pt x="3244" y="8844"/>
                  </a:cubicBezTo>
                  <a:cubicBezTo>
                    <a:pt x="3244" y="8822"/>
                    <a:pt x="3266" y="8778"/>
                    <a:pt x="3266" y="8734"/>
                  </a:cubicBezTo>
                  <a:cubicBezTo>
                    <a:pt x="3244" y="8690"/>
                    <a:pt x="3244" y="8668"/>
                    <a:pt x="3222" y="8624"/>
                  </a:cubicBezTo>
                  <a:cubicBezTo>
                    <a:pt x="3200" y="8558"/>
                    <a:pt x="3178" y="8491"/>
                    <a:pt x="3266" y="8425"/>
                  </a:cubicBezTo>
                  <a:cubicBezTo>
                    <a:pt x="3266" y="8425"/>
                    <a:pt x="3266" y="8403"/>
                    <a:pt x="3266" y="8381"/>
                  </a:cubicBezTo>
                  <a:cubicBezTo>
                    <a:pt x="3266" y="8337"/>
                    <a:pt x="3266" y="8315"/>
                    <a:pt x="3266" y="8293"/>
                  </a:cubicBezTo>
                  <a:cubicBezTo>
                    <a:pt x="3244" y="8249"/>
                    <a:pt x="3266" y="8204"/>
                    <a:pt x="3288" y="8182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43" y="7962"/>
                    <a:pt x="3443" y="7962"/>
                    <a:pt x="3465" y="7895"/>
                  </a:cubicBezTo>
                  <a:cubicBezTo>
                    <a:pt x="3465" y="7895"/>
                    <a:pt x="3465" y="7895"/>
                    <a:pt x="3465" y="7873"/>
                  </a:cubicBezTo>
                  <a:cubicBezTo>
                    <a:pt x="3443" y="7895"/>
                    <a:pt x="3421" y="7895"/>
                    <a:pt x="3377" y="7895"/>
                  </a:cubicBezTo>
                  <a:cubicBezTo>
                    <a:pt x="3399" y="7851"/>
                    <a:pt x="3399" y="7851"/>
                    <a:pt x="3421" y="7807"/>
                  </a:cubicBezTo>
                  <a:cubicBezTo>
                    <a:pt x="3465" y="7763"/>
                    <a:pt x="3487" y="7697"/>
                    <a:pt x="3465" y="7653"/>
                  </a:cubicBezTo>
                  <a:cubicBezTo>
                    <a:pt x="3421" y="7542"/>
                    <a:pt x="3421" y="7454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43" y="7300"/>
                    <a:pt x="3487" y="7322"/>
                    <a:pt x="3509" y="7344"/>
                  </a:cubicBezTo>
                  <a:cubicBezTo>
                    <a:pt x="3553" y="7300"/>
                    <a:pt x="3597" y="7278"/>
                    <a:pt x="3642" y="7233"/>
                  </a:cubicBezTo>
                  <a:cubicBezTo>
                    <a:pt x="3642" y="7189"/>
                    <a:pt x="3642" y="7167"/>
                    <a:pt x="3642" y="7123"/>
                  </a:cubicBezTo>
                  <a:cubicBezTo>
                    <a:pt x="3664" y="7123"/>
                    <a:pt x="3686" y="7101"/>
                    <a:pt x="3708" y="7101"/>
                  </a:cubicBezTo>
                  <a:cubicBezTo>
                    <a:pt x="3730" y="7101"/>
                    <a:pt x="3752" y="7123"/>
                    <a:pt x="3796" y="7123"/>
                  </a:cubicBezTo>
                  <a:cubicBezTo>
                    <a:pt x="3813" y="7129"/>
                    <a:pt x="3828" y="7131"/>
                    <a:pt x="3841" y="7131"/>
                  </a:cubicBezTo>
                  <a:cubicBezTo>
                    <a:pt x="3882" y="7131"/>
                    <a:pt x="3906" y="7107"/>
                    <a:pt x="3906" y="7057"/>
                  </a:cubicBezTo>
                  <a:cubicBezTo>
                    <a:pt x="3906" y="7035"/>
                    <a:pt x="3906" y="7013"/>
                    <a:pt x="3906" y="6991"/>
                  </a:cubicBezTo>
                  <a:cubicBezTo>
                    <a:pt x="3973" y="6991"/>
                    <a:pt x="4039" y="6947"/>
                    <a:pt x="4083" y="6880"/>
                  </a:cubicBezTo>
                  <a:cubicBezTo>
                    <a:pt x="4105" y="6858"/>
                    <a:pt x="4149" y="6858"/>
                    <a:pt x="4193" y="6858"/>
                  </a:cubicBezTo>
                  <a:cubicBezTo>
                    <a:pt x="4237" y="6858"/>
                    <a:pt x="4259" y="6880"/>
                    <a:pt x="4304" y="6880"/>
                  </a:cubicBezTo>
                  <a:cubicBezTo>
                    <a:pt x="4326" y="6880"/>
                    <a:pt x="4348" y="6858"/>
                    <a:pt x="4370" y="6858"/>
                  </a:cubicBezTo>
                  <a:cubicBezTo>
                    <a:pt x="4370" y="6836"/>
                    <a:pt x="4348" y="6814"/>
                    <a:pt x="4348" y="6792"/>
                  </a:cubicBezTo>
                  <a:cubicBezTo>
                    <a:pt x="4326" y="6748"/>
                    <a:pt x="4326" y="6704"/>
                    <a:pt x="4370" y="6682"/>
                  </a:cubicBezTo>
                  <a:cubicBezTo>
                    <a:pt x="4392" y="6638"/>
                    <a:pt x="4436" y="6593"/>
                    <a:pt x="4480" y="6549"/>
                  </a:cubicBezTo>
                  <a:cubicBezTo>
                    <a:pt x="4480" y="6505"/>
                    <a:pt x="4436" y="6461"/>
                    <a:pt x="4414" y="6417"/>
                  </a:cubicBezTo>
                  <a:cubicBezTo>
                    <a:pt x="4370" y="6351"/>
                    <a:pt x="4370" y="6306"/>
                    <a:pt x="4392" y="6240"/>
                  </a:cubicBezTo>
                  <a:lnTo>
                    <a:pt x="4392" y="6240"/>
                  </a:lnTo>
                  <a:cubicBezTo>
                    <a:pt x="4453" y="6277"/>
                    <a:pt x="4480" y="6293"/>
                    <a:pt x="4503" y="6293"/>
                  </a:cubicBezTo>
                  <a:cubicBezTo>
                    <a:pt x="4522" y="6293"/>
                    <a:pt x="4539" y="6282"/>
                    <a:pt x="4568" y="6262"/>
                  </a:cubicBezTo>
                  <a:cubicBezTo>
                    <a:pt x="4546" y="6240"/>
                    <a:pt x="4524" y="6218"/>
                    <a:pt x="4502" y="6196"/>
                  </a:cubicBezTo>
                  <a:cubicBezTo>
                    <a:pt x="4502" y="6130"/>
                    <a:pt x="4546" y="6086"/>
                    <a:pt x="4568" y="6064"/>
                  </a:cubicBezTo>
                  <a:cubicBezTo>
                    <a:pt x="4635" y="5998"/>
                    <a:pt x="4613" y="5975"/>
                    <a:pt x="4546" y="5931"/>
                  </a:cubicBezTo>
                  <a:cubicBezTo>
                    <a:pt x="4524" y="5931"/>
                    <a:pt x="4524" y="5909"/>
                    <a:pt x="4502" y="5909"/>
                  </a:cubicBezTo>
                  <a:cubicBezTo>
                    <a:pt x="4546" y="5865"/>
                    <a:pt x="4591" y="5821"/>
                    <a:pt x="4613" y="5777"/>
                  </a:cubicBezTo>
                  <a:cubicBezTo>
                    <a:pt x="4657" y="5733"/>
                    <a:pt x="4657" y="5689"/>
                    <a:pt x="4679" y="5622"/>
                  </a:cubicBezTo>
                  <a:cubicBezTo>
                    <a:pt x="4767" y="5622"/>
                    <a:pt x="4789" y="5534"/>
                    <a:pt x="4811" y="5490"/>
                  </a:cubicBezTo>
                  <a:cubicBezTo>
                    <a:pt x="4821" y="5485"/>
                    <a:pt x="4831" y="5483"/>
                    <a:pt x="4841" y="5483"/>
                  </a:cubicBezTo>
                  <a:cubicBezTo>
                    <a:pt x="4859" y="5483"/>
                    <a:pt x="4877" y="5488"/>
                    <a:pt x="4895" y="5488"/>
                  </a:cubicBezTo>
                  <a:cubicBezTo>
                    <a:pt x="4911" y="5488"/>
                    <a:pt x="4927" y="5484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46"/>
                    <a:pt x="4922" y="5424"/>
                  </a:cubicBezTo>
                  <a:cubicBezTo>
                    <a:pt x="4877" y="5358"/>
                    <a:pt x="4877" y="5291"/>
                    <a:pt x="4944" y="5247"/>
                  </a:cubicBezTo>
                  <a:cubicBezTo>
                    <a:pt x="4988" y="5203"/>
                    <a:pt x="4988" y="5159"/>
                    <a:pt x="4966" y="5115"/>
                  </a:cubicBezTo>
                  <a:cubicBezTo>
                    <a:pt x="4966" y="5049"/>
                    <a:pt x="4944" y="4982"/>
                    <a:pt x="4966" y="4916"/>
                  </a:cubicBezTo>
                  <a:cubicBezTo>
                    <a:pt x="4966" y="4828"/>
                    <a:pt x="5010" y="4762"/>
                    <a:pt x="5054" y="4695"/>
                  </a:cubicBezTo>
                  <a:cubicBezTo>
                    <a:pt x="5098" y="4673"/>
                    <a:pt x="5098" y="4629"/>
                    <a:pt x="5098" y="4585"/>
                  </a:cubicBezTo>
                  <a:cubicBezTo>
                    <a:pt x="5076" y="4453"/>
                    <a:pt x="5142" y="4386"/>
                    <a:pt x="5253" y="4386"/>
                  </a:cubicBezTo>
                  <a:cubicBezTo>
                    <a:pt x="5275" y="4409"/>
                    <a:pt x="5297" y="4409"/>
                    <a:pt x="5319" y="4409"/>
                  </a:cubicBezTo>
                  <a:cubicBezTo>
                    <a:pt x="5341" y="4386"/>
                    <a:pt x="5363" y="4386"/>
                    <a:pt x="5385" y="4364"/>
                  </a:cubicBezTo>
                  <a:cubicBezTo>
                    <a:pt x="5451" y="4298"/>
                    <a:pt x="5517" y="4210"/>
                    <a:pt x="5451" y="4100"/>
                  </a:cubicBezTo>
                  <a:cubicBezTo>
                    <a:pt x="5451" y="4100"/>
                    <a:pt x="5451" y="4077"/>
                    <a:pt x="5451" y="4077"/>
                  </a:cubicBezTo>
                  <a:cubicBezTo>
                    <a:pt x="5429" y="4033"/>
                    <a:pt x="5451" y="4011"/>
                    <a:pt x="5495" y="4011"/>
                  </a:cubicBezTo>
                  <a:cubicBezTo>
                    <a:pt x="5517" y="4011"/>
                    <a:pt x="5540" y="3989"/>
                    <a:pt x="5562" y="3989"/>
                  </a:cubicBezTo>
                  <a:cubicBezTo>
                    <a:pt x="5628" y="3879"/>
                    <a:pt x="5672" y="3791"/>
                    <a:pt x="5716" y="3680"/>
                  </a:cubicBezTo>
                  <a:cubicBezTo>
                    <a:pt x="5716" y="3658"/>
                    <a:pt x="5760" y="3636"/>
                    <a:pt x="5782" y="3636"/>
                  </a:cubicBezTo>
                  <a:cubicBezTo>
                    <a:pt x="5790" y="3629"/>
                    <a:pt x="5799" y="3626"/>
                    <a:pt x="5810" y="3626"/>
                  </a:cubicBezTo>
                  <a:cubicBezTo>
                    <a:pt x="5831" y="3626"/>
                    <a:pt x="5856" y="3636"/>
                    <a:pt x="5871" y="3636"/>
                  </a:cubicBezTo>
                  <a:cubicBezTo>
                    <a:pt x="5893" y="3658"/>
                    <a:pt x="5893" y="3680"/>
                    <a:pt x="5893" y="3702"/>
                  </a:cubicBezTo>
                  <a:cubicBezTo>
                    <a:pt x="5915" y="3724"/>
                    <a:pt x="5937" y="3724"/>
                    <a:pt x="5959" y="3724"/>
                  </a:cubicBezTo>
                  <a:cubicBezTo>
                    <a:pt x="5981" y="3702"/>
                    <a:pt x="6003" y="3702"/>
                    <a:pt x="6003" y="3680"/>
                  </a:cubicBezTo>
                  <a:cubicBezTo>
                    <a:pt x="6025" y="3636"/>
                    <a:pt x="6003" y="3614"/>
                    <a:pt x="6025" y="3592"/>
                  </a:cubicBezTo>
                  <a:cubicBezTo>
                    <a:pt x="6025" y="3525"/>
                    <a:pt x="6064" y="3496"/>
                    <a:pt x="6111" y="3496"/>
                  </a:cubicBezTo>
                  <a:cubicBezTo>
                    <a:pt x="6126" y="3496"/>
                    <a:pt x="6142" y="3498"/>
                    <a:pt x="6157" y="3504"/>
                  </a:cubicBezTo>
                  <a:cubicBezTo>
                    <a:pt x="6180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5" y="3415"/>
                  </a:cubicBezTo>
                  <a:cubicBezTo>
                    <a:pt x="6157" y="3349"/>
                    <a:pt x="6157" y="3349"/>
                    <a:pt x="6202" y="3283"/>
                  </a:cubicBezTo>
                  <a:cubicBezTo>
                    <a:pt x="6224" y="3283"/>
                    <a:pt x="6224" y="3305"/>
                    <a:pt x="6246" y="3305"/>
                  </a:cubicBezTo>
                  <a:cubicBezTo>
                    <a:pt x="6268" y="3305"/>
                    <a:pt x="6268" y="3283"/>
                    <a:pt x="6290" y="3283"/>
                  </a:cubicBezTo>
                  <a:cubicBezTo>
                    <a:pt x="6290" y="3283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37" y="2992"/>
                    <a:pt x="6257" y="2982"/>
                    <a:pt x="6285" y="2982"/>
                  </a:cubicBezTo>
                  <a:cubicBezTo>
                    <a:pt x="6305" y="2982"/>
                    <a:pt x="6329" y="2987"/>
                    <a:pt x="6356" y="2996"/>
                  </a:cubicBezTo>
                  <a:cubicBezTo>
                    <a:pt x="6378" y="3018"/>
                    <a:pt x="6378" y="3018"/>
                    <a:pt x="6378" y="3018"/>
                  </a:cubicBezTo>
                  <a:cubicBezTo>
                    <a:pt x="6422" y="2974"/>
                    <a:pt x="6422" y="2930"/>
                    <a:pt x="6400" y="2886"/>
                  </a:cubicBezTo>
                  <a:cubicBezTo>
                    <a:pt x="6400" y="2864"/>
                    <a:pt x="6378" y="2820"/>
                    <a:pt x="6400" y="2797"/>
                  </a:cubicBezTo>
                  <a:cubicBezTo>
                    <a:pt x="6444" y="2753"/>
                    <a:pt x="6378" y="2731"/>
                    <a:pt x="6400" y="2687"/>
                  </a:cubicBezTo>
                  <a:cubicBezTo>
                    <a:pt x="6444" y="2643"/>
                    <a:pt x="6422" y="2577"/>
                    <a:pt x="6422" y="2533"/>
                  </a:cubicBezTo>
                  <a:cubicBezTo>
                    <a:pt x="6533" y="2466"/>
                    <a:pt x="6533" y="2466"/>
                    <a:pt x="6577" y="2356"/>
                  </a:cubicBezTo>
                  <a:cubicBezTo>
                    <a:pt x="6599" y="2312"/>
                    <a:pt x="6621" y="2290"/>
                    <a:pt x="6665" y="2268"/>
                  </a:cubicBezTo>
                  <a:cubicBezTo>
                    <a:pt x="6687" y="2246"/>
                    <a:pt x="6687" y="2224"/>
                    <a:pt x="6709" y="2224"/>
                  </a:cubicBezTo>
                  <a:cubicBezTo>
                    <a:pt x="6775" y="2157"/>
                    <a:pt x="6797" y="2113"/>
                    <a:pt x="6731" y="2025"/>
                  </a:cubicBezTo>
                  <a:cubicBezTo>
                    <a:pt x="6687" y="1959"/>
                    <a:pt x="6665" y="1871"/>
                    <a:pt x="6643" y="1782"/>
                  </a:cubicBezTo>
                  <a:cubicBezTo>
                    <a:pt x="6621" y="1738"/>
                    <a:pt x="6599" y="1672"/>
                    <a:pt x="6555" y="1606"/>
                  </a:cubicBezTo>
                  <a:cubicBezTo>
                    <a:pt x="6511" y="1562"/>
                    <a:pt x="6533" y="1517"/>
                    <a:pt x="6555" y="1451"/>
                  </a:cubicBezTo>
                  <a:cubicBezTo>
                    <a:pt x="6599" y="1407"/>
                    <a:pt x="6753" y="1208"/>
                    <a:pt x="6797" y="1186"/>
                  </a:cubicBezTo>
                  <a:cubicBezTo>
                    <a:pt x="6820" y="1186"/>
                    <a:pt x="6820" y="1186"/>
                    <a:pt x="6820" y="1164"/>
                  </a:cubicBezTo>
                  <a:cubicBezTo>
                    <a:pt x="6886" y="1120"/>
                    <a:pt x="6908" y="1032"/>
                    <a:pt x="6864" y="966"/>
                  </a:cubicBezTo>
                  <a:cubicBezTo>
                    <a:pt x="6864" y="944"/>
                    <a:pt x="6842" y="922"/>
                    <a:pt x="6820" y="899"/>
                  </a:cubicBezTo>
                  <a:cubicBezTo>
                    <a:pt x="6797" y="855"/>
                    <a:pt x="6797" y="811"/>
                    <a:pt x="6820" y="745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42" y="657"/>
                    <a:pt x="6842" y="635"/>
                  </a:cubicBezTo>
                  <a:cubicBezTo>
                    <a:pt x="6775" y="546"/>
                    <a:pt x="6731" y="436"/>
                    <a:pt x="6599" y="414"/>
                  </a:cubicBezTo>
                  <a:cubicBezTo>
                    <a:pt x="6511" y="392"/>
                    <a:pt x="6422" y="348"/>
                    <a:pt x="6378" y="259"/>
                  </a:cubicBezTo>
                  <a:cubicBezTo>
                    <a:pt x="6334" y="237"/>
                    <a:pt x="6312" y="215"/>
                    <a:pt x="6290" y="193"/>
                  </a:cubicBezTo>
                  <a:cubicBezTo>
                    <a:pt x="6202" y="171"/>
                    <a:pt x="6135" y="149"/>
                    <a:pt x="6047" y="149"/>
                  </a:cubicBezTo>
                  <a:cubicBezTo>
                    <a:pt x="6003" y="149"/>
                    <a:pt x="5959" y="127"/>
                    <a:pt x="5937" y="105"/>
                  </a:cubicBezTo>
                  <a:cubicBezTo>
                    <a:pt x="5915" y="105"/>
                    <a:pt x="5893" y="83"/>
                    <a:pt x="5848" y="83"/>
                  </a:cubicBezTo>
                  <a:cubicBezTo>
                    <a:pt x="5782" y="83"/>
                    <a:pt x="5694" y="61"/>
                    <a:pt x="5628" y="17"/>
                  </a:cubicBezTo>
                  <a:cubicBezTo>
                    <a:pt x="5617" y="6"/>
                    <a:pt x="5600" y="0"/>
                    <a:pt x="5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5150425" y="731375"/>
              <a:ext cx="172725" cy="273675"/>
            </a:xfrm>
            <a:custGeom>
              <a:avLst/>
              <a:gdLst/>
              <a:ahLst/>
              <a:cxnLst/>
              <a:rect l="l" t="t" r="r" b="b"/>
              <a:pathLst>
                <a:path w="6909" h="10947" extrusionOk="0">
                  <a:moveTo>
                    <a:pt x="5366" y="4184"/>
                  </a:moveTo>
                  <a:cubicBezTo>
                    <a:pt x="5373" y="4184"/>
                    <a:pt x="5379" y="4187"/>
                    <a:pt x="5386" y="4193"/>
                  </a:cubicBezTo>
                  <a:cubicBezTo>
                    <a:pt x="5408" y="4215"/>
                    <a:pt x="5386" y="4237"/>
                    <a:pt x="5408" y="4282"/>
                  </a:cubicBezTo>
                  <a:lnTo>
                    <a:pt x="5342" y="4282"/>
                  </a:lnTo>
                  <a:cubicBezTo>
                    <a:pt x="5297" y="4260"/>
                    <a:pt x="5297" y="4237"/>
                    <a:pt x="5319" y="4215"/>
                  </a:cubicBezTo>
                  <a:cubicBezTo>
                    <a:pt x="5335" y="4200"/>
                    <a:pt x="5351" y="4184"/>
                    <a:pt x="5366" y="4184"/>
                  </a:cubicBezTo>
                  <a:close/>
                  <a:moveTo>
                    <a:pt x="4768" y="4878"/>
                  </a:moveTo>
                  <a:cubicBezTo>
                    <a:pt x="4790" y="4878"/>
                    <a:pt x="4812" y="4878"/>
                    <a:pt x="4834" y="4900"/>
                  </a:cubicBezTo>
                  <a:cubicBezTo>
                    <a:pt x="4856" y="4900"/>
                    <a:pt x="4856" y="4922"/>
                    <a:pt x="4856" y="4944"/>
                  </a:cubicBezTo>
                  <a:cubicBezTo>
                    <a:pt x="4878" y="4966"/>
                    <a:pt x="4878" y="4988"/>
                    <a:pt x="4856" y="5010"/>
                  </a:cubicBezTo>
                  <a:cubicBezTo>
                    <a:pt x="4849" y="5017"/>
                    <a:pt x="4841" y="5020"/>
                    <a:pt x="4834" y="5020"/>
                  </a:cubicBezTo>
                  <a:cubicBezTo>
                    <a:pt x="4819" y="5020"/>
                    <a:pt x="4805" y="5010"/>
                    <a:pt x="4790" y="5010"/>
                  </a:cubicBezTo>
                  <a:cubicBezTo>
                    <a:pt x="4768" y="4988"/>
                    <a:pt x="4746" y="4966"/>
                    <a:pt x="4746" y="4922"/>
                  </a:cubicBezTo>
                  <a:cubicBezTo>
                    <a:pt x="4746" y="4922"/>
                    <a:pt x="4768" y="4878"/>
                    <a:pt x="4768" y="4878"/>
                  </a:cubicBezTo>
                  <a:close/>
                  <a:moveTo>
                    <a:pt x="4834" y="5164"/>
                  </a:moveTo>
                  <a:cubicBezTo>
                    <a:pt x="4856" y="5164"/>
                    <a:pt x="4856" y="5209"/>
                    <a:pt x="4856" y="5231"/>
                  </a:cubicBezTo>
                  <a:cubicBezTo>
                    <a:pt x="4834" y="5275"/>
                    <a:pt x="4812" y="5275"/>
                    <a:pt x="4790" y="5275"/>
                  </a:cubicBezTo>
                  <a:lnTo>
                    <a:pt x="4768" y="5275"/>
                  </a:lnTo>
                  <a:cubicBezTo>
                    <a:pt x="4768" y="5275"/>
                    <a:pt x="4746" y="5253"/>
                    <a:pt x="4746" y="5253"/>
                  </a:cubicBezTo>
                  <a:cubicBezTo>
                    <a:pt x="4746" y="5231"/>
                    <a:pt x="4768" y="5231"/>
                    <a:pt x="4768" y="5209"/>
                  </a:cubicBezTo>
                  <a:cubicBezTo>
                    <a:pt x="4768" y="5186"/>
                    <a:pt x="4790" y="5164"/>
                    <a:pt x="4834" y="5164"/>
                  </a:cubicBezTo>
                  <a:close/>
                  <a:moveTo>
                    <a:pt x="5540" y="0"/>
                  </a:moveTo>
                  <a:cubicBezTo>
                    <a:pt x="5518" y="22"/>
                    <a:pt x="5496" y="22"/>
                    <a:pt x="5474" y="44"/>
                  </a:cubicBezTo>
                  <a:cubicBezTo>
                    <a:pt x="5386" y="66"/>
                    <a:pt x="5342" y="133"/>
                    <a:pt x="5297" y="199"/>
                  </a:cubicBezTo>
                  <a:cubicBezTo>
                    <a:pt x="5297" y="243"/>
                    <a:pt x="5275" y="265"/>
                    <a:pt x="5275" y="287"/>
                  </a:cubicBezTo>
                  <a:cubicBezTo>
                    <a:pt x="5231" y="287"/>
                    <a:pt x="5209" y="265"/>
                    <a:pt x="5187" y="265"/>
                  </a:cubicBezTo>
                  <a:cubicBezTo>
                    <a:pt x="5121" y="309"/>
                    <a:pt x="5077" y="375"/>
                    <a:pt x="5033" y="464"/>
                  </a:cubicBezTo>
                  <a:cubicBezTo>
                    <a:pt x="4966" y="552"/>
                    <a:pt x="4944" y="640"/>
                    <a:pt x="4988" y="728"/>
                  </a:cubicBezTo>
                  <a:cubicBezTo>
                    <a:pt x="5010" y="839"/>
                    <a:pt x="4988" y="883"/>
                    <a:pt x="4878" y="905"/>
                  </a:cubicBezTo>
                  <a:cubicBezTo>
                    <a:pt x="4841" y="905"/>
                    <a:pt x="4807" y="907"/>
                    <a:pt x="4775" y="907"/>
                  </a:cubicBezTo>
                  <a:cubicBezTo>
                    <a:pt x="4711" y="907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80" y="828"/>
                  </a:cubicBezTo>
                  <a:cubicBezTo>
                    <a:pt x="4569" y="828"/>
                    <a:pt x="4558" y="828"/>
                    <a:pt x="4547" y="817"/>
                  </a:cubicBezTo>
                  <a:cubicBezTo>
                    <a:pt x="4525" y="883"/>
                    <a:pt x="4525" y="927"/>
                    <a:pt x="4525" y="971"/>
                  </a:cubicBezTo>
                  <a:cubicBezTo>
                    <a:pt x="4459" y="971"/>
                    <a:pt x="4415" y="993"/>
                    <a:pt x="4370" y="993"/>
                  </a:cubicBezTo>
                  <a:cubicBezTo>
                    <a:pt x="4326" y="993"/>
                    <a:pt x="4304" y="1015"/>
                    <a:pt x="4304" y="1059"/>
                  </a:cubicBezTo>
                  <a:cubicBezTo>
                    <a:pt x="4304" y="1104"/>
                    <a:pt x="4304" y="1170"/>
                    <a:pt x="4326" y="1214"/>
                  </a:cubicBezTo>
                  <a:cubicBezTo>
                    <a:pt x="4326" y="1258"/>
                    <a:pt x="4304" y="1302"/>
                    <a:pt x="4282" y="1346"/>
                  </a:cubicBezTo>
                  <a:cubicBezTo>
                    <a:pt x="4260" y="1346"/>
                    <a:pt x="4260" y="1368"/>
                    <a:pt x="4260" y="1391"/>
                  </a:cubicBezTo>
                  <a:cubicBezTo>
                    <a:pt x="4282" y="1413"/>
                    <a:pt x="4282" y="1413"/>
                    <a:pt x="4304" y="1435"/>
                  </a:cubicBezTo>
                  <a:cubicBezTo>
                    <a:pt x="4348" y="1479"/>
                    <a:pt x="4348" y="1479"/>
                    <a:pt x="4304" y="1523"/>
                  </a:cubicBezTo>
                  <a:cubicBezTo>
                    <a:pt x="4282" y="1523"/>
                    <a:pt x="4260" y="1545"/>
                    <a:pt x="4260" y="1545"/>
                  </a:cubicBezTo>
                  <a:cubicBezTo>
                    <a:pt x="4260" y="1633"/>
                    <a:pt x="4282" y="1699"/>
                    <a:pt x="4282" y="1766"/>
                  </a:cubicBezTo>
                  <a:cubicBezTo>
                    <a:pt x="4282" y="1815"/>
                    <a:pt x="4257" y="1840"/>
                    <a:pt x="4226" y="1840"/>
                  </a:cubicBezTo>
                  <a:cubicBezTo>
                    <a:pt x="4216" y="1840"/>
                    <a:pt x="4205" y="1837"/>
                    <a:pt x="4194" y="1832"/>
                  </a:cubicBezTo>
                  <a:cubicBezTo>
                    <a:pt x="4179" y="1817"/>
                    <a:pt x="4163" y="1791"/>
                    <a:pt x="4141" y="1791"/>
                  </a:cubicBezTo>
                  <a:cubicBezTo>
                    <a:pt x="4131" y="1791"/>
                    <a:pt x="4119" y="1796"/>
                    <a:pt x="4106" y="1810"/>
                  </a:cubicBezTo>
                  <a:cubicBezTo>
                    <a:pt x="4106" y="1854"/>
                    <a:pt x="4128" y="1898"/>
                    <a:pt x="4106" y="1942"/>
                  </a:cubicBezTo>
                  <a:cubicBezTo>
                    <a:pt x="4084" y="2008"/>
                    <a:pt x="4128" y="2075"/>
                    <a:pt x="4172" y="2119"/>
                  </a:cubicBezTo>
                  <a:cubicBezTo>
                    <a:pt x="4194" y="2141"/>
                    <a:pt x="4238" y="2163"/>
                    <a:pt x="4260" y="2185"/>
                  </a:cubicBezTo>
                  <a:cubicBezTo>
                    <a:pt x="4282" y="2207"/>
                    <a:pt x="4282" y="2229"/>
                    <a:pt x="4304" y="2251"/>
                  </a:cubicBezTo>
                  <a:cubicBezTo>
                    <a:pt x="4282" y="2317"/>
                    <a:pt x="4238" y="2384"/>
                    <a:pt x="4216" y="2428"/>
                  </a:cubicBezTo>
                  <a:cubicBezTo>
                    <a:pt x="4128" y="2428"/>
                    <a:pt x="4150" y="2317"/>
                    <a:pt x="4084" y="2295"/>
                  </a:cubicBezTo>
                  <a:cubicBezTo>
                    <a:pt x="4017" y="2362"/>
                    <a:pt x="4084" y="2428"/>
                    <a:pt x="4084" y="2494"/>
                  </a:cubicBezTo>
                  <a:cubicBezTo>
                    <a:pt x="3929" y="2538"/>
                    <a:pt x="3775" y="2538"/>
                    <a:pt x="3620" y="2560"/>
                  </a:cubicBezTo>
                  <a:cubicBezTo>
                    <a:pt x="3620" y="2604"/>
                    <a:pt x="3620" y="2626"/>
                    <a:pt x="3620" y="2671"/>
                  </a:cubicBezTo>
                  <a:cubicBezTo>
                    <a:pt x="3579" y="2657"/>
                    <a:pt x="3546" y="2626"/>
                    <a:pt x="3517" y="2626"/>
                  </a:cubicBezTo>
                  <a:cubicBezTo>
                    <a:pt x="3499" y="2626"/>
                    <a:pt x="3482" y="2637"/>
                    <a:pt x="3466" y="2671"/>
                  </a:cubicBezTo>
                  <a:cubicBezTo>
                    <a:pt x="3466" y="2693"/>
                    <a:pt x="3488" y="2715"/>
                    <a:pt x="3510" y="2737"/>
                  </a:cubicBezTo>
                  <a:cubicBezTo>
                    <a:pt x="3532" y="2759"/>
                    <a:pt x="3554" y="2803"/>
                    <a:pt x="3532" y="2847"/>
                  </a:cubicBezTo>
                  <a:cubicBezTo>
                    <a:pt x="3532" y="2957"/>
                    <a:pt x="3510" y="3090"/>
                    <a:pt x="3510" y="3200"/>
                  </a:cubicBezTo>
                  <a:cubicBezTo>
                    <a:pt x="3510" y="3244"/>
                    <a:pt x="3488" y="3266"/>
                    <a:pt x="3444" y="3289"/>
                  </a:cubicBezTo>
                  <a:lnTo>
                    <a:pt x="3377" y="3289"/>
                  </a:lnTo>
                  <a:cubicBezTo>
                    <a:pt x="3338" y="3304"/>
                    <a:pt x="3305" y="3311"/>
                    <a:pt x="3275" y="3311"/>
                  </a:cubicBezTo>
                  <a:cubicBezTo>
                    <a:pt x="3220" y="3311"/>
                    <a:pt x="3177" y="3287"/>
                    <a:pt x="3135" y="3244"/>
                  </a:cubicBezTo>
                  <a:cubicBezTo>
                    <a:pt x="3119" y="3229"/>
                    <a:pt x="3103" y="3213"/>
                    <a:pt x="3088" y="3213"/>
                  </a:cubicBezTo>
                  <a:cubicBezTo>
                    <a:pt x="3081" y="3213"/>
                    <a:pt x="3075" y="3216"/>
                    <a:pt x="3068" y="3222"/>
                  </a:cubicBezTo>
                  <a:cubicBezTo>
                    <a:pt x="3068" y="3244"/>
                    <a:pt x="3090" y="3266"/>
                    <a:pt x="3090" y="3266"/>
                  </a:cubicBezTo>
                  <a:cubicBezTo>
                    <a:pt x="3113" y="3289"/>
                    <a:pt x="3157" y="3311"/>
                    <a:pt x="3179" y="3355"/>
                  </a:cubicBezTo>
                  <a:cubicBezTo>
                    <a:pt x="3245" y="3421"/>
                    <a:pt x="3223" y="3509"/>
                    <a:pt x="3135" y="3553"/>
                  </a:cubicBezTo>
                  <a:cubicBezTo>
                    <a:pt x="3090" y="3575"/>
                    <a:pt x="3024" y="3597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92" y="3774"/>
                    <a:pt x="2804" y="3862"/>
                    <a:pt x="2804" y="3973"/>
                  </a:cubicBezTo>
                  <a:cubicBezTo>
                    <a:pt x="2804" y="3995"/>
                    <a:pt x="2804" y="4017"/>
                    <a:pt x="2781" y="4039"/>
                  </a:cubicBezTo>
                  <a:cubicBezTo>
                    <a:pt x="2737" y="4105"/>
                    <a:pt x="2737" y="4171"/>
                    <a:pt x="2759" y="4237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4" y="4392"/>
                    <a:pt x="2804" y="4436"/>
                    <a:pt x="2826" y="4502"/>
                  </a:cubicBezTo>
                  <a:cubicBezTo>
                    <a:pt x="2826" y="4524"/>
                    <a:pt x="2848" y="4569"/>
                    <a:pt x="2848" y="4591"/>
                  </a:cubicBezTo>
                  <a:cubicBezTo>
                    <a:pt x="2870" y="4657"/>
                    <a:pt x="2848" y="4701"/>
                    <a:pt x="2804" y="4745"/>
                  </a:cubicBezTo>
                  <a:cubicBezTo>
                    <a:pt x="2759" y="4767"/>
                    <a:pt x="2737" y="4789"/>
                    <a:pt x="2715" y="4789"/>
                  </a:cubicBezTo>
                  <a:cubicBezTo>
                    <a:pt x="2693" y="4855"/>
                    <a:pt x="2671" y="4944"/>
                    <a:pt x="2627" y="4988"/>
                  </a:cubicBezTo>
                  <a:cubicBezTo>
                    <a:pt x="2583" y="4988"/>
                    <a:pt x="2539" y="4988"/>
                    <a:pt x="2495" y="5010"/>
                  </a:cubicBezTo>
                  <a:cubicBezTo>
                    <a:pt x="2517" y="5032"/>
                    <a:pt x="2539" y="5076"/>
                    <a:pt x="2561" y="5076"/>
                  </a:cubicBezTo>
                  <a:cubicBezTo>
                    <a:pt x="2671" y="5164"/>
                    <a:pt x="2715" y="5297"/>
                    <a:pt x="2826" y="5385"/>
                  </a:cubicBezTo>
                  <a:cubicBezTo>
                    <a:pt x="2848" y="5407"/>
                    <a:pt x="2826" y="5451"/>
                    <a:pt x="2804" y="5451"/>
                  </a:cubicBezTo>
                  <a:cubicBezTo>
                    <a:pt x="2737" y="5473"/>
                    <a:pt x="2693" y="5473"/>
                    <a:pt x="2671" y="5540"/>
                  </a:cubicBezTo>
                  <a:cubicBezTo>
                    <a:pt x="2649" y="5540"/>
                    <a:pt x="2649" y="5540"/>
                    <a:pt x="2627" y="5562"/>
                  </a:cubicBezTo>
                  <a:cubicBezTo>
                    <a:pt x="2539" y="5584"/>
                    <a:pt x="2517" y="5628"/>
                    <a:pt x="2495" y="5716"/>
                  </a:cubicBezTo>
                  <a:cubicBezTo>
                    <a:pt x="2495" y="5738"/>
                    <a:pt x="2473" y="5760"/>
                    <a:pt x="2473" y="5782"/>
                  </a:cubicBezTo>
                  <a:cubicBezTo>
                    <a:pt x="2459" y="5824"/>
                    <a:pt x="2436" y="5840"/>
                    <a:pt x="2410" y="5840"/>
                  </a:cubicBezTo>
                  <a:cubicBezTo>
                    <a:pt x="2394" y="5840"/>
                    <a:pt x="2378" y="5835"/>
                    <a:pt x="2362" y="5826"/>
                  </a:cubicBezTo>
                  <a:cubicBezTo>
                    <a:pt x="2340" y="5804"/>
                    <a:pt x="2318" y="5804"/>
                    <a:pt x="2296" y="5782"/>
                  </a:cubicBezTo>
                  <a:cubicBezTo>
                    <a:pt x="2296" y="5782"/>
                    <a:pt x="2252" y="5782"/>
                    <a:pt x="2252" y="5804"/>
                  </a:cubicBezTo>
                  <a:cubicBezTo>
                    <a:pt x="2252" y="5826"/>
                    <a:pt x="2274" y="5849"/>
                    <a:pt x="2296" y="5871"/>
                  </a:cubicBezTo>
                  <a:cubicBezTo>
                    <a:pt x="2296" y="5915"/>
                    <a:pt x="2318" y="5937"/>
                    <a:pt x="2318" y="5959"/>
                  </a:cubicBezTo>
                  <a:cubicBezTo>
                    <a:pt x="2337" y="6036"/>
                    <a:pt x="2306" y="6096"/>
                    <a:pt x="2240" y="6096"/>
                  </a:cubicBezTo>
                  <a:cubicBezTo>
                    <a:pt x="2230" y="6096"/>
                    <a:pt x="2219" y="6094"/>
                    <a:pt x="2208" y="6091"/>
                  </a:cubicBezTo>
                  <a:cubicBezTo>
                    <a:pt x="2119" y="6069"/>
                    <a:pt x="2031" y="6069"/>
                    <a:pt x="1943" y="6047"/>
                  </a:cubicBezTo>
                  <a:cubicBezTo>
                    <a:pt x="1894" y="6112"/>
                    <a:pt x="1834" y="6153"/>
                    <a:pt x="1762" y="6153"/>
                  </a:cubicBezTo>
                  <a:cubicBezTo>
                    <a:pt x="1736" y="6153"/>
                    <a:pt x="1708" y="6147"/>
                    <a:pt x="1678" y="6135"/>
                  </a:cubicBezTo>
                  <a:cubicBezTo>
                    <a:pt x="1656" y="6158"/>
                    <a:pt x="1678" y="6202"/>
                    <a:pt x="1656" y="6224"/>
                  </a:cubicBezTo>
                  <a:cubicBezTo>
                    <a:pt x="1590" y="6312"/>
                    <a:pt x="1524" y="6378"/>
                    <a:pt x="1457" y="6467"/>
                  </a:cubicBezTo>
                  <a:cubicBezTo>
                    <a:pt x="1431" y="6492"/>
                    <a:pt x="1406" y="6503"/>
                    <a:pt x="1375" y="6503"/>
                  </a:cubicBezTo>
                  <a:cubicBezTo>
                    <a:pt x="1354" y="6503"/>
                    <a:pt x="1330" y="6498"/>
                    <a:pt x="1303" y="6489"/>
                  </a:cubicBezTo>
                  <a:lnTo>
                    <a:pt x="1259" y="6489"/>
                  </a:lnTo>
                  <a:cubicBezTo>
                    <a:pt x="1252" y="6482"/>
                    <a:pt x="1244" y="6479"/>
                    <a:pt x="1235" y="6479"/>
                  </a:cubicBezTo>
                  <a:cubicBezTo>
                    <a:pt x="1213" y="6479"/>
                    <a:pt x="1186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92" y="6687"/>
                    <a:pt x="1192" y="6731"/>
                  </a:cubicBezTo>
                  <a:cubicBezTo>
                    <a:pt x="1170" y="6798"/>
                    <a:pt x="1215" y="6842"/>
                    <a:pt x="1259" y="6864"/>
                  </a:cubicBezTo>
                  <a:cubicBezTo>
                    <a:pt x="1303" y="6886"/>
                    <a:pt x="1325" y="6886"/>
                    <a:pt x="1347" y="6908"/>
                  </a:cubicBezTo>
                  <a:cubicBezTo>
                    <a:pt x="1413" y="6974"/>
                    <a:pt x="1413" y="7062"/>
                    <a:pt x="1325" y="7107"/>
                  </a:cubicBezTo>
                  <a:cubicBezTo>
                    <a:pt x="1281" y="7151"/>
                    <a:pt x="1259" y="7195"/>
                    <a:pt x="1259" y="7261"/>
                  </a:cubicBezTo>
                  <a:cubicBezTo>
                    <a:pt x="1281" y="7283"/>
                    <a:pt x="1259" y="7327"/>
                    <a:pt x="1281" y="7349"/>
                  </a:cubicBezTo>
                  <a:cubicBezTo>
                    <a:pt x="1281" y="7393"/>
                    <a:pt x="1281" y="7415"/>
                    <a:pt x="1281" y="7460"/>
                  </a:cubicBezTo>
                  <a:cubicBezTo>
                    <a:pt x="1303" y="7526"/>
                    <a:pt x="1347" y="7592"/>
                    <a:pt x="1391" y="7636"/>
                  </a:cubicBezTo>
                  <a:cubicBezTo>
                    <a:pt x="1435" y="7724"/>
                    <a:pt x="1413" y="7769"/>
                    <a:pt x="1369" y="7835"/>
                  </a:cubicBezTo>
                  <a:cubicBezTo>
                    <a:pt x="1347" y="7879"/>
                    <a:pt x="1303" y="7923"/>
                    <a:pt x="1281" y="7967"/>
                  </a:cubicBezTo>
                  <a:cubicBezTo>
                    <a:pt x="1237" y="8011"/>
                    <a:pt x="1215" y="8033"/>
                    <a:pt x="1215" y="8100"/>
                  </a:cubicBezTo>
                  <a:cubicBezTo>
                    <a:pt x="1215" y="8100"/>
                    <a:pt x="1192" y="8122"/>
                    <a:pt x="1192" y="8144"/>
                  </a:cubicBezTo>
                  <a:cubicBezTo>
                    <a:pt x="1170" y="8166"/>
                    <a:pt x="1170" y="8188"/>
                    <a:pt x="1148" y="8210"/>
                  </a:cubicBezTo>
                  <a:cubicBezTo>
                    <a:pt x="1170" y="8232"/>
                    <a:pt x="1192" y="8232"/>
                    <a:pt x="1192" y="8254"/>
                  </a:cubicBezTo>
                  <a:cubicBezTo>
                    <a:pt x="1215" y="8254"/>
                    <a:pt x="1259" y="8276"/>
                    <a:pt x="1281" y="8298"/>
                  </a:cubicBezTo>
                  <a:cubicBezTo>
                    <a:pt x="1303" y="8320"/>
                    <a:pt x="1303" y="8364"/>
                    <a:pt x="1259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8" y="8585"/>
                    <a:pt x="972" y="8585"/>
                  </a:cubicBezTo>
                  <a:cubicBezTo>
                    <a:pt x="906" y="8585"/>
                    <a:pt x="861" y="8629"/>
                    <a:pt x="817" y="8673"/>
                  </a:cubicBezTo>
                  <a:cubicBezTo>
                    <a:pt x="773" y="8740"/>
                    <a:pt x="707" y="8784"/>
                    <a:pt x="663" y="8828"/>
                  </a:cubicBezTo>
                  <a:cubicBezTo>
                    <a:pt x="597" y="8872"/>
                    <a:pt x="552" y="8894"/>
                    <a:pt x="530" y="8982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420" y="9027"/>
                    <a:pt x="376" y="9005"/>
                    <a:pt x="332" y="9005"/>
                  </a:cubicBezTo>
                  <a:cubicBezTo>
                    <a:pt x="288" y="9005"/>
                    <a:pt x="266" y="9005"/>
                    <a:pt x="243" y="9027"/>
                  </a:cubicBezTo>
                  <a:cubicBezTo>
                    <a:pt x="155" y="9093"/>
                    <a:pt x="67" y="9181"/>
                    <a:pt x="23" y="9269"/>
                  </a:cubicBezTo>
                  <a:cubicBezTo>
                    <a:pt x="1" y="9336"/>
                    <a:pt x="1" y="9380"/>
                    <a:pt x="45" y="9424"/>
                  </a:cubicBezTo>
                  <a:cubicBezTo>
                    <a:pt x="111" y="9534"/>
                    <a:pt x="177" y="9645"/>
                    <a:pt x="243" y="9733"/>
                  </a:cubicBezTo>
                  <a:cubicBezTo>
                    <a:pt x="266" y="9755"/>
                    <a:pt x="266" y="9799"/>
                    <a:pt x="266" y="9843"/>
                  </a:cubicBezTo>
                  <a:cubicBezTo>
                    <a:pt x="243" y="9931"/>
                    <a:pt x="199" y="10020"/>
                    <a:pt x="111" y="10064"/>
                  </a:cubicBezTo>
                  <a:cubicBezTo>
                    <a:pt x="89" y="10064"/>
                    <a:pt x="89" y="10086"/>
                    <a:pt x="89" y="10086"/>
                  </a:cubicBezTo>
                  <a:cubicBezTo>
                    <a:pt x="23" y="10130"/>
                    <a:pt x="23" y="10196"/>
                    <a:pt x="67" y="10240"/>
                  </a:cubicBezTo>
                  <a:cubicBezTo>
                    <a:pt x="133" y="10307"/>
                    <a:pt x="199" y="10373"/>
                    <a:pt x="288" y="10417"/>
                  </a:cubicBezTo>
                  <a:cubicBezTo>
                    <a:pt x="310" y="10439"/>
                    <a:pt x="354" y="10461"/>
                    <a:pt x="398" y="10483"/>
                  </a:cubicBezTo>
                  <a:cubicBezTo>
                    <a:pt x="420" y="10527"/>
                    <a:pt x="442" y="10549"/>
                    <a:pt x="464" y="10594"/>
                  </a:cubicBezTo>
                  <a:cubicBezTo>
                    <a:pt x="530" y="10660"/>
                    <a:pt x="575" y="10726"/>
                    <a:pt x="663" y="10770"/>
                  </a:cubicBezTo>
                  <a:cubicBezTo>
                    <a:pt x="751" y="10836"/>
                    <a:pt x="861" y="10858"/>
                    <a:pt x="906" y="10947"/>
                  </a:cubicBezTo>
                  <a:cubicBezTo>
                    <a:pt x="950" y="10947"/>
                    <a:pt x="972" y="10925"/>
                    <a:pt x="1016" y="10925"/>
                  </a:cubicBezTo>
                  <a:cubicBezTo>
                    <a:pt x="1060" y="10925"/>
                    <a:pt x="1104" y="10925"/>
                    <a:pt x="1126" y="10880"/>
                  </a:cubicBezTo>
                  <a:cubicBezTo>
                    <a:pt x="1148" y="10858"/>
                    <a:pt x="1170" y="10836"/>
                    <a:pt x="1215" y="10814"/>
                  </a:cubicBezTo>
                  <a:cubicBezTo>
                    <a:pt x="1303" y="10792"/>
                    <a:pt x="1347" y="10726"/>
                    <a:pt x="1435" y="10682"/>
                  </a:cubicBezTo>
                  <a:cubicBezTo>
                    <a:pt x="1435" y="10660"/>
                    <a:pt x="1435" y="10638"/>
                    <a:pt x="1435" y="10616"/>
                  </a:cubicBezTo>
                  <a:cubicBezTo>
                    <a:pt x="1413" y="10594"/>
                    <a:pt x="1413" y="10571"/>
                    <a:pt x="1413" y="10549"/>
                  </a:cubicBezTo>
                  <a:cubicBezTo>
                    <a:pt x="1435" y="10527"/>
                    <a:pt x="1457" y="10527"/>
                    <a:pt x="1479" y="10527"/>
                  </a:cubicBezTo>
                  <a:cubicBezTo>
                    <a:pt x="1634" y="10483"/>
                    <a:pt x="1656" y="10461"/>
                    <a:pt x="1656" y="10307"/>
                  </a:cubicBezTo>
                  <a:cubicBezTo>
                    <a:pt x="1656" y="10249"/>
                    <a:pt x="1672" y="10192"/>
                    <a:pt x="1749" y="10192"/>
                  </a:cubicBezTo>
                  <a:cubicBezTo>
                    <a:pt x="1760" y="10192"/>
                    <a:pt x="1774" y="10193"/>
                    <a:pt x="1788" y="10196"/>
                  </a:cubicBezTo>
                  <a:lnTo>
                    <a:pt x="1810" y="10196"/>
                  </a:lnTo>
                  <a:cubicBezTo>
                    <a:pt x="1822" y="10202"/>
                    <a:pt x="1834" y="10205"/>
                    <a:pt x="1845" y="10205"/>
                  </a:cubicBezTo>
                  <a:cubicBezTo>
                    <a:pt x="1877" y="10205"/>
                    <a:pt x="1905" y="10184"/>
                    <a:pt x="1921" y="10152"/>
                  </a:cubicBezTo>
                  <a:cubicBezTo>
                    <a:pt x="1943" y="10086"/>
                    <a:pt x="2009" y="10064"/>
                    <a:pt x="2075" y="10064"/>
                  </a:cubicBezTo>
                  <a:lnTo>
                    <a:pt x="2119" y="10064"/>
                  </a:lnTo>
                  <a:cubicBezTo>
                    <a:pt x="2164" y="10020"/>
                    <a:pt x="2186" y="9976"/>
                    <a:pt x="2208" y="9931"/>
                  </a:cubicBezTo>
                  <a:cubicBezTo>
                    <a:pt x="2230" y="9887"/>
                    <a:pt x="2252" y="9843"/>
                    <a:pt x="2318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28" y="9755"/>
                    <a:pt x="2473" y="9733"/>
                    <a:pt x="2539" y="9711"/>
                  </a:cubicBezTo>
                  <a:cubicBezTo>
                    <a:pt x="2605" y="9689"/>
                    <a:pt x="2649" y="9645"/>
                    <a:pt x="2693" y="9600"/>
                  </a:cubicBezTo>
                  <a:cubicBezTo>
                    <a:pt x="2715" y="9534"/>
                    <a:pt x="2759" y="9490"/>
                    <a:pt x="2804" y="9446"/>
                  </a:cubicBezTo>
                  <a:cubicBezTo>
                    <a:pt x="2826" y="9380"/>
                    <a:pt x="2870" y="9336"/>
                    <a:pt x="2936" y="9291"/>
                  </a:cubicBezTo>
                  <a:cubicBezTo>
                    <a:pt x="2980" y="9269"/>
                    <a:pt x="3002" y="9225"/>
                    <a:pt x="3002" y="9181"/>
                  </a:cubicBezTo>
                  <a:cubicBezTo>
                    <a:pt x="3024" y="9071"/>
                    <a:pt x="3046" y="8982"/>
                    <a:pt x="3046" y="8872"/>
                  </a:cubicBezTo>
                  <a:cubicBezTo>
                    <a:pt x="3046" y="8828"/>
                    <a:pt x="3068" y="8806"/>
                    <a:pt x="3113" y="8784"/>
                  </a:cubicBezTo>
                  <a:cubicBezTo>
                    <a:pt x="3131" y="8775"/>
                    <a:pt x="3149" y="8769"/>
                    <a:pt x="3166" y="8769"/>
                  </a:cubicBezTo>
                  <a:cubicBezTo>
                    <a:pt x="3189" y="8769"/>
                    <a:pt x="3210" y="8780"/>
                    <a:pt x="3223" y="8806"/>
                  </a:cubicBezTo>
                  <a:cubicBezTo>
                    <a:pt x="3223" y="8828"/>
                    <a:pt x="3223" y="8850"/>
                    <a:pt x="3267" y="8850"/>
                  </a:cubicBezTo>
                  <a:cubicBezTo>
                    <a:pt x="3267" y="8806"/>
                    <a:pt x="3267" y="8784"/>
                    <a:pt x="3267" y="8740"/>
                  </a:cubicBezTo>
                  <a:cubicBezTo>
                    <a:pt x="3267" y="8696"/>
                    <a:pt x="3245" y="8651"/>
                    <a:pt x="3223" y="8629"/>
                  </a:cubicBezTo>
                  <a:cubicBezTo>
                    <a:pt x="3201" y="8541"/>
                    <a:pt x="3201" y="8475"/>
                    <a:pt x="3267" y="8431"/>
                  </a:cubicBezTo>
                  <a:cubicBezTo>
                    <a:pt x="3289" y="8431"/>
                    <a:pt x="3289" y="8387"/>
                    <a:pt x="3289" y="8364"/>
                  </a:cubicBezTo>
                  <a:cubicBezTo>
                    <a:pt x="3289" y="8342"/>
                    <a:pt x="3267" y="8320"/>
                    <a:pt x="3267" y="8298"/>
                  </a:cubicBezTo>
                  <a:cubicBezTo>
                    <a:pt x="3267" y="8254"/>
                    <a:pt x="3267" y="8210"/>
                    <a:pt x="3311" y="8188"/>
                  </a:cubicBezTo>
                  <a:cubicBezTo>
                    <a:pt x="3377" y="8166"/>
                    <a:pt x="3377" y="8100"/>
                    <a:pt x="3377" y="8033"/>
                  </a:cubicBezTo>
                  <a:cubicBezTo>
                    <a:pt x="3466" y="7967"/>
                    <a:pt x="3466" y="7967"/>
                    <a:pt x="3488" y="7901"/>
                  </a:cubicBezTo>
                  <a:cubicBezTo>
                    <a:pt x="3488" y="7901"/>
                    <a:pt x="3466" y="7879"/>
                    <a:pt x="3466" y="7879"/>
                  </a:cubicBezTo>
                  <a:cubicBezTo>
                    <a:pt x="3444" y="7879"/>
                    <a:pt x="3421" y="7901"/>
                    <a:pt x="3399" y="7901"/>
                  </a:cubicBezTo>
                  <a:cubicBezTo>
                    <a:pt x="3399" y="7835"/>
                    <a:pt x="3399" y="7835"/>
                    <a:pt x="3444" y="7791"/>
                  </a:cubicBezTo>
                  <a:cubicBezTo>
                    <a:pt x="3466" y="7747"/>
                    <a:pt x="3488" y="7702"/>
                    <a:pt x="3466" y="7636"/>
                  </a:cubicBezTo>
                  <a:cubicBezTo>
                    <a:pt x="3421" y="7548"/>
                    <a:pt x="3421" y="7438"/>
                    <a:pt x="3399" y="7349"/>
                  </a:cubicBezTo>
                  <a:cubicBezTo>
                    <a:pt x="3399" y="7327"/>
                    <a:pt x="3421" y="7305"/>
                    <a:pt x="3421" y="7283"/>
                  </a:cubicBezTo>
                  <a:cubicBezTo>
                    <a:pt x="3466" y="7305"/>
                    <a:pt x="3488" y="7305"/>
                    <a:pt x="3532" y="7327"/>
                  </a:cubicBezTo>
                  <a:cubicBezTo>
                    <a:pt x="3576" y="7305"/>
                    <a:pt x="3620" y="7261"/>
                    <a:pt x="3642" y="7239"/>
                  </a:cubicBezTo>
                  <a:cubicBezTo>
                    <a:pt x="3664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53" y="7107"/>
                    <a:pt x="3775" y="7129"/>
                    <a:pt x="3797" y="7129"/>
                  </a:cubicBezTo>
                  <a:cubicBezTo>
                    <a:pt x="3812" y="7134"/>
                    <a:pt x="3827" y="7137"/>
                    <a:pt x="3840" y="7137"/>
                  </a:cubicBezTo>
                  <a:cubicBezTo>
                    <a:pt x="3881" y="7137"/>
                    <a:pt x="3907" y="7108"/>
                    <a:pt x="3907" y="7040"/>
                  </a:cubicBezTo>
                  <a:cubicBezTo>
                    <a:pt x="3907" y="7018"/>
                    <a:pt x="3907" y="7018"/>
                    <a:pt x="3907" y="6974"/>
                  </a:cubicBezTo>
                  <a:cubicBezTo>
                    <a:pt x="3995" y="6974"/>
                    <a:pt x="4062" y="6952"/>
                    <a:pt x="4106" y="6886"/>
                  </a:cubicBezTo>
                  <a:cubicBezTo>
                    <a:pt x="4128" y="6864"/>
                    <a:pt x="4172" y="6864"/>
                    <a:pt x="4194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3"/>
                    <a:pt x="4326" y="6709"/>
                    <a:pt x="4370" y="6665"/>
                  </a:cubicBezTo>
                  <a:cubicBezTo>
                    <a:pt x="4415" y="6621"/>
                    <a:pt x="4437" y="6599"/>
                    <a:pt x="4481" y="6555"/>
                  </a:cubicBezTo>
                  <a:cubicBezTo>
                    <a:pt x="4481" y="6489"/>
                    <a:pt x="4459" y="6444"/>
                    <a:pt x="4415" y="6422"/>
                  </a:cubicBezTo>
                  <a:cubicBezTo>
                    <a:pt x="4393" y="6356"/>
                    <a:pt x="4393" y="6312"/>
                    <a:pt x="4393" y="6246"/>
                  </a:cubicBezTo>
                  <a:lnTo>
                    <a:pt x="4393" y="6246"/>
                  </a:lnTo>
                  <a:cubicBezTo>
                    <a:pt x="4453" y="6282"/>
                    <a:pt x="4481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24"/>
                    <a:pt x="4503" y="6202"/>
                  </a:cubicBezTo>
                  <a:cubicBezTo>
                    <a:pt x="4525" y="6135"/>
                    <a:pt x="4547" y="6091"/>
                    <a:pt x="4591" y="6047"/>
                  </a:cubicBezTo>
                  <a:cubicBezTo>
                    <a:pt x="4635" y="6003"/>
                    <a:pt x="4635" y="5959"/>
                    <a:pt x="4547" y="5937"/>
                  </a:cubicBezTo>
                  <a:cubicBezTo>
                    <a:pt x="4547" y="5915"/>
                    <a:pt x="4525" y="5915"/>
                    <a:pt x="4503" y="5915"/>
                  </a:cubicBezTo>
                  <a:cubicBezTo>
                    <a:pt x="4547" y="5871"/>
                    <a:pt x="4591" y="5826"/>
                    <a:pt x="4635" y="5782"/>
                  </a:cubicBezTo>
                  <a:cubicBezTo>
                    <a:pt x="4657" y="5738"/>
                    <a:pt x="4679" y="5694"/>
                    <a:pt x="4702" y="5628"/>
                  </a:cubicBezTo>
                  <a:cubicBezTo>
                    <a:pt x="4790" y="5628"/>
                    <a:pt x="4790" y="5540"/>
                    <a:pt x="4812" y="5495"/>
                  </a:cubicBezTo>
                  <a:cubicBezTo>
                    <a:pt x="4830" y="5483"/>
                    <a:pt x="4847" y="5479"/>
                    <a:pt x="4862" y="5479"/>
                  </a:cubicBezTo>
                  <a:cubicBezTo>
                    <a:pt x="4886" y="5479"/>
                    <a:pt x="4906" y="5489"/>
                    <a:pt x="4921" y="5489"/>
                  </a:cubicBezTo>
                  <a:cubicBezTo>
                    <a:pt x="4930" y="5489"/>
                    <a:pt x="4938" y="5486"/>
                    <a:pt x="4944" y="5473"/>
                  </a:cubicBezTo>
                  <a:cubicBezTo>
                    <a:pt x="4944" y="5473"/>
                    <a:pt x="4944" y="5451"/>
                    <a:pt x="4944" y="5451"/>
                  </a:cubicBezTo>
                  <a:cubicBezTo>
                    <a:pt x="4944" y="5451"/>
                    <a:pt x="4944" y="5429"/>
                    <a:pt x="4944" y="5429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4"/>
                    <a:pt x="4988" y="5120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88" y="4833"/>
                    <a:pt x="5010" y="4767"/>
                    <a:pt x="5055" y="4701"/>
                  </a:cubicBezTo>
                  <a:cubicBezTo>
                    <a:pt x="5099" y="4657"/>
                    <a:pt x="5099" y="4635"/>
                    <a:pt x="5099" y="4569"/>
                  </a:cubicBezTo>
                  <a:cubicBezTo>
                    <a:pt x="5077" y="4458"/>
                    <a:pt x="5143" y="4392"/>
                    <a:pt x="5253" y="4392"/>
                  </a:cubicBezTo>
                  <a:lnTo>
                    <a:pt x="5319" y="4392"/>
                  </a:lnTo>
                  <a:cubicBezTo>
                    <a:pt x="5342" y="4392"/>
                    <a:pt x="5386" y="4392"/>
                    <a:pt x="5386" y="4370"/>
                  </a:cubicBezTo>
                  <a:cubicBezTo>
                    <a:pt x="5474" y="4304"/>
                    <a:pt x="5518" y="4215"/>
                    <a:pt x="5474" y="4105"/>
                  </a:cubicBezTo>
                  <a:cubicBezTo>
                    <a:pt x="5452" y="4105"/>
                    <a:pt x="5452" y="4083"/>
                    <a:pt x="5452" y="4061"/>
                  </a:cubicBezTo>
                  <a:cubicBezTo>
                    <a:pt x="5452" y="4039"/>
                    <a:pt x="5474" y="4017"/>
                    <a:pt x="5496" y="4017"/>
                  </a:cubicBezTo>
                  <a:cubicBezTo>
                    <a:pt x="5518" y="3995"/>
                    <a:pt x="5562" y="3995"/>
                    <a:pt x="5584" y="3995"/>
                  </a:cubicBezTo>
                  <a:cubicBezTo>
                    <a:pt x="5628" y="3884"/>
                    <a:pt x="5673" y="3774"/>
                    <a:pt x="5717" y="3686"/>
                  </a:cubicBezTo>
                  <a:cubicBezTo>
                    <a:pt x="5739" y="3664"/>
                    <a:pt x="5761" y="3642"/>
                    <a:pt x="5783" y="3642"/>
                  </a:cubicBezTo>
                  <a:cubicBezTo>
                    <a:pt x="5805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1"/>
                    <a:pt x="5926" y="3717"/>
                    <a:pt x="5941" y="3717"/>
                  </a:cubicBezTo>
                  <a:cubicBezTo>
                    <a:pt x="5947" y="3717"/>
                    <a:pt x="5953" y="3714"/>
                    <a:pt x="5959" y="3708"/>
                  </a:cubicBezTo>
                  <a:cubicBezTo>
                    <a:pt x="5982" y="3708"/>
                    <a:pt x="6004" y="3686"/>
                    <a:pt x="6026" y="3686"/>
                  </a:cubicBezTo>
                  <a:cubicBezTo>
                    <a:pt x="6026" y="3642"/>
                    <a:pt x="6026" y="3620"/>
                    <a:pt x="6026" y="3575"/>
                  </a:cubicBezTo>
                  <a:cubicBezTo>
                    <a:pt x="6042" y="3526"/>
                    <a:pt x="6084" y="3501"/>
                    <a:pt x="6122" y="3501"/>
                  </a:cubicBezTo>
                  <a:cubicBezTo>
                    <a:pt x="6135" y="3501"/>
                    <a:pt x="6147" y="3504"/>
                    <a:pt x="6158" y="3509"/>
                  </a:cubicBezTo>
                  <a:cubicBezTo>
                    <a:pt x="6202" y="3531"/>
                    <a:pt x="6224" y="3553"/>
                    <a:pt x="6268" y="3575"/>
                  </a:cubicBezTo>
                  <a:cubicBezTo>
                    <a:pt x="6291" y="3465"/>
                    <a:pt x="6180" y="3465"/>
                    <a:pt x="6158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1" y="3289"/>
                  </a:lnTo>
                  <a:cubicBezTo>
                    <a:pt x="6291" y="3266"/>
                    <a:pt x="6291" y="3244"/>
                    <a:pt x="6291" y="3244"/>
                  </a:cubicBezTo>
                  <a:cubicBezTo>
                    <a:pt x="6268" y="3222"/>
                    <a:pt x="6246" y="3222"/>
                    <a:pt x="6224" y="3200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2" y="2996"/>
                    <a:pt x="6270" y="2978"/>
                    <a:pt x="6302" y="2978"/>
                  </a:cubicBezTo>
                  <a:cubicBezTo>
                    <a:pt x="6321" y="2978"/>
                    <a:pt x="6345" y="2985"/>
                    <a:pt x="6379" y="3002"/>
                  </a:cubicBezTo>
                  <a:cubicBezTo>
                    <a:pt x="6379" y="3002"/>
                    <a:pt x="6379" y="3024"/>
                    <a:pt x="6401" y="3024"/>
                  </a:cubicBezTo>
                  <a:cubicBezTo>
                    <a:pt x="6423" y="2980"/>
                    <a:pt x="6423" y="2935"/>
                    <a:pt x="6423" y="2891"/>
                  </a:cubicBezTo>
                  <a:cubicBezTo>
                    <a:pt x="6401" y="2847"/>
                    <a:pt x="6379" y="2825"/>
                    <a:pt x="6423" y="2803"/>
                  </a:cubicBezTo>
                  <a:cubicBezTo>
                    <a:pt x="6467" y="2759"/>
                    <a:pt x="6401" y="2737"/>
                    <a:pt x="6423" y="2693"/>
                  </a:cubicBezTo>
                  <a:cubicBezTo>
                    <a:pt x="6445" y="2648"/>
                    <a:pt x="6423" y="2582"/>
                    <a:pt x="6445" y="2516"/>
                  </a:cubicBezTo>
                  <a:cubicBezTo>
                    <a:pt x="6533" y="2472"/>
                    <a:pt x="6555" y="2472"/>
                    <a:pt x="6577" y="2362"/>
                  </a:cubicBezTo>
                  <a:cubicBezTo>
                    <a:pt x="6599" y="2317"/>
                    <a:pt x="6622" y="2273"/>
                    <a:pt x="6666" y="2251"/>
                  </a:cubicBezTo>
                  <a:cubicBezTo>
                    <a:pt x="6688" y="2251"/>
                    <a:pt x="6710" y="2229"/>
                    <a:pt x="6710" y="2207"/>
                  </a:cubicBezTo>
                  <a:cubicBezTo>
                    <a:pt x="6798" y="2141"/>
                    <a:pt x="6798" y="2119"/>
                    <a:pt x="6754" y="2031"/>
                  </a:cubicBezTo>
                  <a:cubicBezTo>
                    <a:pt x="6710" y="1964"/>
                    <a:pt x="6666" y="1876"/>
                    <a:pt x="6644" y="1788"/>
                  </a:cubicBezTo>
                  <a:cubicBezTo>
                    <a:pt x="6644" y="1722"/>
                    <a:pt x="6622" y="1655"/>
                    <a:pt x="6577" y="1611"/>
                  </a:cubicBezTo>
                  <a:cubicBezTo>
                    <a:pt x="6533" y="1567"/>
                    <a:pt x="6533" y="1501"/>
                    <a:pt x="6577" y="1457"/>
                  </a:cubicBezTo>
                  <a:cubicBezTo>
                    <a:pt x="6599" y="1413"/>
                    <a:pt x="6776" y="1214"/>
                    <a:pt x="6820" y="1192"/>
                  </a:cubicBezTo>
                  <a:cubicBezTo>
                    <a:pt x="6820" y="1170"/>
                    <a:pt x="6820" y="1170"/>
                    <a:pt x="6842" y="1170"/>
                  </a:cubicBezTo>
                  <a:cubicBezTo>
                    <a:pt x="6908" y="1126"/>
                    <a:pt x="6908" y="1037"/>
                    <a:pt x="6886" y="971"/>
                  </a:cubicBezTo>
                  <a:cubicBezTo>
                    <a:pt x="6864" y="927"/>
                    <a:pt x="6842" y="905"/>
                    <a:pt x="6842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42" y="728"/>
                    <a:pt x="6842" y="706"/>
                    <a:pt x="6842" y="706"/>
                  </a:cubicBezTo>
                  <a:cubicBezTo>
                    <a:pt x="6864" y="684"/>
                    <a:pt x="6864" y="640"/>
                    <a:pt x="6842" y="640"/>
                  </a:cubicBezTo>
                  <a:cubicBezTo>
                    <a:pt x="6798" y="530"/>
                    <a:pt x="6754" y="419"/>
                    <a:pt x="6599" y="397"/>
                  </a:cubicBezTo>
                  <a:cubicBezTo>
                    <a:pt x="6511" y="397"/>
                    <a:pt x="6445" y="331"/>
                    <a:pt x="6379" y="265"/>
                  </a:cubicBezTo>
                  <a:cubicBezTo>
                    <a:pt x="6357" y="243"/>
                    <a:pt x="6313" y="221"/>
                    <a:pt x="6291" y="199"/>
                  </a:cubicBezTo>
                  <a:cubicBezTo>
                    <a:pt x="6202" y="177"/>
                    <a:pt x="6136" y="133"/>
                    <a:pt x="6048" y="133"/>
                  </a:cubicBezTo>
                  <a:cubicBezTo>
                    <a:pt x="6004" y="133"/>
                    <a:pt x="5982" y="133"/>
                    <a:pt x="5937" y="110"/>
                  </a:cubicBezTo>
                  <a:cubicBezTo>
                    <a:pt x="5915" y="110"/>
                    <a:pt x="5893" y="88"/>
                    <a:pt x="5871" y="88"/>
                  </a:cubicBezTo>
                  <a:cubicBezTo>
                    <a:pt x="5783" y="88"/>
                    <a:pt x="5717" y="66"/>
                    <a:pt x="5651" y="22"/>
                  </a:cubicBezTo>
                  <a:cubicBezTo>
                    <a:pt x="5606" y="0"/>
                    <a:pt x="5584" y="0"/>
                    <a:pt x="5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4958425" y="1106125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51" y="4196"/>
                  </a:moveTo>
                  <a:cubicBezTo>
                    <a:pt x="5363" y="4196"/>
                    <a:pt x="5376" y="4201"/>
                    <a:pt x="5386" y="4211"/>
                  </a:cubicBezTo>
                  <a:cubicBezTo>
                    <a:pt x="5386" y="4233"/>
                    <a:pt x="5386" y="4255"/>
                    <a:pt x="5386" y="4277"/>
                  </a:cubicBezTo>
                  <a:cubicBezTo>
                    <a:pt x="5371" y="4277"/>
                    <a:pt x="5356" y="4287"/>
                    <a:pt x="5341" y="4287"/>
                  </a:cubicBezTo>
                  <a:cubicBezTo>
                    <a:pt x="5334" y="4287"/>
                    <a:pt x="5327" y="4284"/>
                    <a:pt x="5319" y="4277"/>
                  </a:cubicBezTo>
                  <a:cubicBezTo>
                    <a:pt x="5297" y="4277"/>
                    <a:pt x="5297" y="4255"/>
                    <a:pt x="5319" y="4233"/>
                  </a:cubicBezTo>
                  <a:cubicBezTo>
                    <a:pt x="5319" y="4207"/>
                    <a:pt x="5334" y="4196"/>
                    <a:pt x="5351" y="4196"/>
                  </a:cubicBezTo>
                  <a:close/>
                  <a:moveTo>
                    <a:pt x="4790" y="4885"/>
                  </a:moveTo>
                  <a:cubicBezTo>
                    <a:pt x="4804" y="4885"/>
                    <a:pt x="4819" y="4895"/>
                    <a:pt x="4834" y="4895"/>
                  </a:cubicBezTo>
                  <a:cubicBezTo>
                    <a:pt x="4834" y="4917"/>
                    <a:pt x="4856" y="4939"/>
                    <a:pt x="4856" y="4939"/>
                  </a:cubicBezTo>
                  <a:cubicBezTo>
                    <a:pt x="4856" y="4983"/>
                    <a:pt x="4878" y="5005"/>
                    <a:pt x="4856" y="5027"/>
                  </a:cubicBezTo>
                  <a:cubicBezTo>
                    <a:pt x="4834" y="5027"/>
                    <a:pt x="4790" y="5027"/>
                    <a:pt x="4768" y="5005"/>
                  </a:cubicBezTo>
                  <a:cubicBezTo>
                    <a:pt x="4768" y="4983"/>
                    <a:pt x="4745" y="4961"/>
                    <a:pt x="4745" y="4939"/>
                  </a:cubicBezTo>
                  <a:cubicBezTo>
                    <a:pt x="4745" y="4917"/>
                    <a:pt x="4745" y="4895"/>
                    <a:pt x="4768" y="4895"/>
                  </a:cubicBezTo>
                  <a:cubicBezTo>
                    <a:pt x="4775" y="4887"/>
                    <a:pt x="4782" y="4885"/>
                    <a:pt x="4790" y="4885"/>
                  </a:cubicBezTo>
                  <a:close/>
                  <a:moveTo>
                    <a:pt x="4799" y="5176"/>
                  </a:moveTo>
                  <a:cubicBezTo>
                    <a:pt x="4803" y="5176"/>
                    <a:pt x="4807" y="5177"/>
                    <a:pt x="4812" y="5182"/>
                  </a:cubicBezTo>
                  <a:cubicBezTo>
                    <a:pt x="4834" y="5182"/>
                    <a:pt x="4856" y="5226"/>
                    <a:pt x="4856" y="5248"/>
                  </a:cubicBezTo>
                  <a:cubicBezTo>
                    <a:pt x="4834" y="5270"/>
                    <a:pt x="4812" y="5292"/>
                    <a:pt x="4768" y="5292"/>
                  </a:cubicBezTo>
                  <a:cubicBezTo>
                    <a:pt x="4768" y="5292"/>
                    <a:pt x="4768" y="5292"/>
                    <a:pt x="4768" y="5270"/>
                  </a:cubicBezTo>
                  <a:cubicBezTo>
                    <a:pt x="4745" y="5270"/>
                    <a:pt x="4745" y="5270"/>
                    <a:pt x="4745" y="5248"/>
                  </a:cubicBezTo>
                  <a:cubicBezTo>
                    <a:pt x="4745" y="5248"/>
                    <a:pt x="4745" y="5226"/>
                    <a:pt x="4745" y="5226"/>
                  </a:cubicBezTo>
                  <a:cubicBezTo>
                    <a:pt x="4763" y="5208"/>
                    <a:pt x="4781" y="5176"/>
                    <a:pt x="4799" y="5176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4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lnTo>
                    <a:pt x="5187" y="282"/>
                  </a:lnTo>
                  <a:cubicBezTo>
                    <a:pt x="5099" y="326"/>
                    <a:pt x="5054" y="393"/>
                    <a:pt x="5010" y="459"/>
                  </a:cubicBezTo>
                  <a:cubicBezTo>
                    <a:pt x="4966" y="547"/>
                    <a:pt x="4944" y="635"/>
                    <a:pt x="4966" y="746"/>
                  </a:cubicBezTo>
                  <a:cubicBezTo>
                    <a:pt x="5010" y="834"/>
                    <a:pt x="4966" y="900"/>
                    <a:pt x="4856" y="900"/>
                  </a:cubicBezTo>
                  <a:cubicBezTo>
                    <a:pt x="4824" y="908"/>
                    <a:pt x="4791" y="913"/>
                    <a:pt x="4760" y="913"/>
                  </a:cubicBezTo>
                  <a:cubicBezTo>
                    <a:pt x="4706" y="913"/>
                    <a:pt x="4655" y="898"/>
                    <a:pt x="4613" y="856"/>
                  </a:cubicBezTo>
                  <a:cubicBezTo>
                    <a:pt x="4591" y="834"/>
                    <a:pt x="4569" y="834"/>
                    <a:pt x="4525" y="834"/>
                  </a:cubicBezTo>
                  <a:cubicBezTo>
                    <a:pt x="4525" y="878"/>
                    <a:pt x="4525" y="922"/>
                    <a:pt x="4503" y="988"/>
                  </a:cubicBezTo>
                  <a:lnTo>
                    <a:pt x="4370" y="988"/>
                  </a:lnTo>
                  <a:cubicBezTo>
                    <a:pt x="4326" y="1011"/>
                    <a:pt x="4304" y="1033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2"/>
                  </a:cubicBezTo>
                  <a:cubicBezTo>
                    <a:pt x="4260" y="1364"/>
                    <a:pt x="4260" y="1364"/>
                    <a:pt x="4238" y="1386"/>
                  </a:cubicBezTo>
                  <a:cubicBezTo>
                    <a:pt x="4260" y="1408"/>
                    <a:pt x="4282" y="1430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62"/>
                  </a:cubicBezTo>
                  <a:cubicBezTo>
                    <a:pt x="4260" y="1628"/>
                    <a:pt x="4282" y="1695"/>
                    <a:pt x="4282" y="1783"/>
                  </a:cubicBezTo>
                  <a:cubicBezTo>
                    <a:pt x="4282" y="1814"/>
                    <a:pt x="4260" y="1845"/>
                    <a:pt x="4224" y="1845"/>
                  </a:cubicBezTo>
                  <a:cubicBezTo>
                    <a:pt x="4209" y="1845"/>
                    <a:pt x="4191" y="1840"/>
                    <a:pt x="4172" y="1827"/>
                  </a:cubicBezTo>
                  <a:cubicBezTo>
                    <a:pt x="4154" y="1827"/>
                    <a:pt x="4136" y="1799"/>
                    <a:pt x="4119" y="1799"/>
                  </a:cubicBezTo>
                  <a:cubicBezTo>
                    <a:pt x="4114" y="1799"/>
                    <a:pt x="4110" y="1801"/>
                    <a:pt x="4105" y="1805"/>
                  </a:cubicBezTo>
                  <a:cubicBezTo>
                    <a:pt x="4105" y="1849"/>
                    <a:pt x="4105" y="1893"/>
                    <a:pt x="4105" y="1937"/>
                  </a:cubicBezTo>
                  <a:cubicBezTo>
                    <a:pt x="4083" y="2026"/>
                    <a:pt x="4128" y="2070"/>
                    <a:pt x="4172" y="2136"/>
                  </a:cubicBezTo>
                  <a:cubicBezTo>
                    <a:pt x="4194" y="2158"/>
                    <a:pt x="4216" y="2180"/>
                    <a:pt x="4260" y="2202"/>
                  </a:cubicBezTo>
                  <a:cubicBezTo>
                    <a:pt x="4260" y="2224"/>
                    <a:pt x="4282" y="2246"/>
                    <a:pt x="4304" y="2269"/>
                  </a:cubicBezTo>
                  <a:cubicBezTo>
                    <a:pt x="4260" y="2335"/>
                    <a:pt x="4238" y="2379"/>
                    <a:pt x="4216" y="2445"/>
                  </a:cubicBezTo>
                  <a:cubicBezTo>
                    <a:pt x="4128" y="2445"/>
                    <a:pt x="4128" y="2335"/>
                    <a:pt x="4061" y="2313"/>
                  </a:cubicBezTo>
                  <a:lnTo>
                    <a:pt x="4061" y="2313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4" y="2533"/>
                    <a:pt x="3598" y="2577"/>
                  </a:cubicBezTo>
                  <a:cubicBezTo>
                    <a:pt x="3598" y="2600"/>
                    <a:pt x="3598" y="2622"/>
                    <a:pt x="3598" y="2666"/>
                  </a:cubicBezTo>
                  <a:cubicBezTo>
                    <a:pt x="3571" y="2666"/>
                    <a:pt x="3535" y="2632"/>
                    <a:pt x="3502" y="2632"/>
                  </a:cubicBezTo>
                  <a:cubicBezTo>
                    <a:pt x="3481" y="2632"/>
                    <a:pt x="3460" y="2645"/>
                    <a:pt x="3443" y="2688"/>
                  </a:cubicBezTo>
                  <a:cubicBezTo>
                    <a:pt x="3465" y="2710"/>
                    <a:pt x="3465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10" y="2975"/>
                    <a:pt x="3510" y="3085"/>
                    <a:pt x="3510" y="3217"/>
                  </a:cubicBezTo>
                  <a:cubicBezTo>
                    <a:pt x="3488" y="3262"/>
                    <a:pt x="3488" y="3284"/>
                    <a:pt x="3443" y="3284"/>
                  </a:cubicBezTo>
                  <a:cubicBezTo>
                    <a:pt x="3421" y="3284"/>
                    <a:pt x="3377" y="3306"/>
                    <a:pt x="3355" y="3306"/>
                  </a:cubicBezTo>
                  <a:cubicBezTo>
                    <a:pt x="3323" y="3314"/>
                    <a:pt x="3293" y="3319"/>
                    <a:pt x="3265" y="3319"/>
                  </a:cubicBezTo>
                  <a:cubicBezTo>
                    <a:pt x="3215" y="3319"/>
                    <a:pt x="3168" y="3304"/>
                    <a:pt x="3112" y="3262"/>
                  </a:cubicBezTo>
                  <a:cubicBezTo>
                    <a:pt x="3112" y="3246"/>
                    <a:pt x="3101" y="3230"/>
                    <a:pt x="3087" y="3230"/>
                  </a:cubicBezTo>
                  <a:cubicBezTo>
                    <a:pt x="3081" y="3230"/>
                    <a:pt x="3075" y="3233"/>
                    <a:pt x="3068" y="3240"/>
                  </a:cubicBezTo>
                  <a:cubicBezTo>
                    <a:pt x="3068" y="3262"/>
                    <a:pt x="3068" y="3262"/>
                    <a:pt x="3090" y="3284"/>
                  </a:cubicBezTo>
                  <a:cubicBezTo>
                    <a:pt x="3112" y="3306"/>
                    <a:pt x="3134" y="3328"/>
                    <a:pt x="3179" y="3350"/>
                  </a:cubicBezTo>
                  <a:cubicBezTo>
                    <a:pt x="3223" y="3438"/>
                    <a:pt x="3201" y="3526"/>
                    <a:pt x="3112" y="3571"/>
                  </a:cubicBezTo>
                  <a:cubicBezTo>
                    <a:pt x="3068" y="3593"/>
                    <a:pt x="3024" y="3615"/>
                    <a:pt x="2980" y="3637"/>
                  </a:cubicBezTo>
                  <a:cubicBezTo>
                    <a:pt x="2958" y="3637"/>
                    <a:pt x="2914" y="3659"/>
                    <a:pt x="2914" y="3703"/>
                  </a:cubicBezTo>
                  <a:cubicBezTo>
                    <a:pt x="2870" y="3791"/>
                    <a:pt x="2803" y="3858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55"/>
                  </a:cubicBezTo>
                  <a:cubicBezTo>
                    <a:pt x="2781" y="4277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5" y="4520"/>
                  </a:cubicBezTo>
                  <a:cubicBezTo>
                    <a:pt x="2825" y="4542"/>
                    <a:pt x="2848" y="4564"/>
                    <a:pt x="2848" y="4586"/>
                  </a:cubicBezTo>
                  <a:cubicBezTo>
                    <a:pt x="2870" y="4652"/>
                    <a:pt x="2848" y="4718"/>
                    <a:pt x="2781" y="4762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1" y="4873"/>
                    <a:pt x="2671" y="4961"/>
                    <a:pt x="2605" y="5005"/>
                  </a:cubicBezTo>
                  <a:lnTo>
                    <a:pt x="2494" y="5005"/>
                  </a:lnTo>
                  <a:cubicBezTo>
                    <a:pt x="2516" y="5049"/>
                    <a:pt x="2516" y="5071"/>
                    <a:pt x="2539" y="5093"/>
                  </a:cubicBezTo>
                  <a:cubicBezTo>
                    <a:pt x="2649" y="5160"/>
                    <a:pt x="2693" y="5292"/>
                    <a:pt x="2803" y="5380"/>
                  </a:cubicBezTo>
                  <a:cubicBezTo>
                    <a:pt x="2848" y="5402"/>
                    <a:pt x="2825" y="5469"/>
                    <a:pt x="2781" y="5469"/>
                  </a:cubicBezTo>
                  <a:cubicBezTo>
                    <a:pt x="2737" y="5469"/>
                    <a:pt x="2693" y="5491"/>
                    <a:pt x="2649" y="5535"/>
                  </a:cubicBezTo>
                  <a:cubicBezTo>
                    <a:pt x="2649" y="5557"/>
                    <a:pt x="2627" y="5557"/>
                    <a:pt x="2627" y="5557"/>
                  </a:cubicBezTo>
                  <a:cubicBezTo>
                    <a:pt x="2539" y="5579"/>
                    <a:pt x="2516" y="5645"/>
                    <a:pt x="2494" y="5733"/>
                  </a:cubicBezTo>
                  <a:cubicBezTo>
                    <a:pt x="2494" y="5755"/>
                    <a:pt x="2472" y="5778"/>
                    <a:pt x="2472" y="5800"/>
                  </a:cubicBezTo>
                  <a:cubicBezTo>
                    <a:pt x="2446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822"/>
                    <a:pt x="2318" y="5800"/>
                    <a:pt x="2296" y="5800"/>
                  </a:cubicBezTo>
                  <a:cubicBezTo>
                    <a:pt x="2287" y="5790"/>
                    <a:pt x="2277" y="5785"/>
                    <a:pt x="2268" y="5785"/>
                  </a:cubicBezTo>
                  <a:cubicBezTo>
                    <a:pt x="2255" y="5785"/>
                    <a:pt x="2243" y="5796"/>
                    <a:pt x="2230" y="5822"/>
                  </a:cubicBezTo>
                  <a:cubicBezTo>
                    <a:pt x="2252" y="5844"/>
                    <a:pt x="2274" y="5866"/>
                    <a:pt x="2274" y="5888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5" y="6045"/>
                    <a:pt x="2298" y="6101"/>
                    <a:pt x="2250" y="6101"/>
                  </a:cubicBezTo>
                  <a:cubicBezTo>
                    <a:pt x="2237" y="6101"/>
                    <a:pt x="2222" y="6096"/>
                    <a:pt x="2208" y="6087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63"/>
                    <a:pt x="1764" y="6163"/>
                  </a:cubicBezTo>
                  <a:cubicBezTo>
                    <a:pt x="1729" y="6163"/>
                    <a:pt x="1693" y="6153"/>
                    <a:pt x="1656" y="6131"/>
                  </a:cubicBezTo>
                  <a:cubicBezTo>
                    <a:pt x="1656" y="6175"/>
                    <a:pt x="1656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5"/>
                    <a:pt x="1352" y="6515"/>
                  </a:cubicBezTo>
                  <a:cubicBezTo>
                    <a:pt x="1337" y="6515"/>
                    <a:pt x="1320" y="6512"/>
                    <a:pt x="1303" y="6506"/>
                  </a:cubicBezTo>
                  <a:cubicBezTo>
                    <a:pt x="1281" y="6506"/>
                    <a:pt x="1281" y="6484"/>
                    <a:pt x="1259" y="6484"/>
                  </a:cubicBezTo>
                  <a:cubicBezTo>
                    <a:pt x="1214" y="6484"/>
                    <a:pt x="1192" y="6484"/>
                    <a:pt x="1170" y="6528"/>
                  </a:cubicBezTo>
                  <a:cubicBezTo>
                    <a:pt x="1148" y="6550"/>
                    <a:pt x="1148" y="6594"/>
                    <a:pt x="1148" y="6638"/>
                  </a:cubicBezTo>
                  <a:cubicBezTo>
                    <a:pt x="1170" y="6660"/>
                    <a:pt x="1170" y="6704"/>
                    <a:pt x="1170" y="6727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91"/>
                    <a:pt x="1413" y="7058"/>
                    <a:pt x="1325" y="7124"/>
                  </a:cubicBezTo>
                  <a:cubicBezTo>
                    <a:pt x="1259" y="7146"/>
                    <a:pt x="1236" y="7190"/>
                    <a:pt x="1259" y="7256"/>
                  </a:cubicBezTo>
                  <a:cubicBezTo>
                    <a:pt x="1259" y="7300"/>
                    <a:pt x="1259" y="7322"/>
                    <a:pt x="1259" y="7367"/>
                  </a:cubicBezTo>
                  <a:cubicBezTo>
                    <a:pt x="1259" y="7389"/>
                    <a:pt x="1259" y="7433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52"/>
                  </a:cubicBezTo>
                  <a:cubicBezTo>
                    <a:pt x="1347" y="7896"/>
                    <a:pt x="1303" y="7940"/>
                    <a:pt x="1259" y="7985"/>
                  </a:cubicBezTo>
                  <a:cubicBezTo>
                    <a:pt x="1236" y="8007"/>
                    <a:pt x="1214" y="8051"/>
                    <a:pt x="1214" y="8095"/>
                  </a:cubicBezTo>
                  <a:cubicBezTo>
                    <a:pt x="1214" y="8117"/>
                    <a:pt x="1192" y="8139"/>
                    <a:pt x="1192" y="8161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48" y="8227"/>
                    <a:pt x="1170" y="8249"/>
                    <a:pt x="1192" y="8249"/>
                  </a:cubicBezTo>
                  <a:cubicBezTo>
                    <a:pt x="1214" y="8271"/>
                    <a:pt x="1236" y="8271"/>
                    <a:pt x="1259" y="8293"/>
                  </a:cubicBezTo>
                  <a:cubicBezTo>
                    <a:pt x="1303" y="8316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58"/>
                    <a:pt x="1038" y="8580"/>
                    <a:pt x="972" y="8580"/>
                  </a:cubicBezTo>
                  <a:cubicBezTo>
                    <a:pt x="905" y="8602"/>
                    <a:pt x="861" y="8647"/>
                    <a:pt x="817" y="8691"/>
                  </a:cubicBezTo>
                  <a:cubicBezTo>
                    <a:pt x="773" y="8735"/>
                    <a:pt x="707" y="8801"/>
                    <a:pt x="641" y="8845"/>
                  </a:cubicBezTo>
                  <a:cubicBezTo>
                    <a:pt x="596" y="8867"/>
                    <a:pt x="552" y="8911"/>
                    <a:pt x="530" y="8978"/>
                  </a:cubicBezTo>
                  <a:cubicBezTo>
                    <a:pt x="530" y="9022"/>
                    <a:pt x="486" y="9044"/>
                    <a:pt x="442" y="9044"/>
                  </a:cubicBezTo>
                  <a:cubicBezTo>
                    <a:pt x="398" y="9022"/>
                    <a:pt x="354" y="9022"/>
                    <a:pt x="310" y="9022"/>
                  </a:cubicBezTo>
                  <a:cubicBezTo>
                    <a:pt x="302" y="9014"/>
                    <a:pt x="292" y="9012"/>
                    <a:pt x="282" y="9012"/>
                  </a:cubicBezTo>
                  <a:cubicBezTo>
                    <a:pt x="260" y="9012"/>
                    <a:pt x="236" y="9022"/>
                    <a:pt x="221" y="9022"/>
                  </a:cubicBezTo>
                  <a:cubicBezTo>
                    <a:pt x="133" y="9110"/>
                    <a:pt x="67" y="9176"/>
                    <a:pt x="23" y="9287"/>
                  </a:cubicBezTo>
                  <a:cubicBezTo>
                    <a:pt x="1" y="9331"/>
                    <a:pt x="1" y="9397"/>
                    <a:pt x="23" y="9441"/>
                  </a:cubicBezTo>
                  <a:cubicBezTo>
                    <a:pt x="89" y="9529"/>
                    <a:pt x="155" y="9640"/>
                    <a:pt x="221" y="9750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49"/>
                    <a:pt x="199" y="10037"/>
                    <a:pt x="89" y="10081"/>
                  </a:cubicBezTo>
                  <a:lnTo>
                    <a:pt x="67" y="10081"/>
                  </a:lnTo>
                  <a:cubicBezTo>
                    <a:pt x="23" y="10147"/>
                    <a:pt x="1" y="10191"/>
                    <a:pt x="67" y="10258"/>
                  </a:cubicBezTo>
                  <a:cubicBezTo>
                    <a:pt x="111" y="10324"/>
                    <a:pt x="177" y="10390"/>
                    <a:pt x="265" y="10412"/>
                  </a:cubicBezTo>
                  <a:cubicBezTo>
                    <a:pt x="310" y="10434"/>
                    <a:pt x="354" y="10478"/>
                    <a:pt x="376" y="10500"/>
                  </a:cubicBezTo>
                  <a:cubicBezTo>
                    <a:pt x="420" y="10522"/>
                    <a:pt x="442" y="10567"/>
                    <a:pt x="464" y="10589"/>
                  </a:cubicBezTo>
                  <a:cubicBezTo>
                    <a:pt x="508" y="10677"/>
                    <a:pt x="574" y="10743"/>
                    <a:pt x="663" y="10787"/>
                  </a:cubicBezTo>
                  <a:cubicBezTo>
                    <a:pt x="751" y="10831"/>
                    <a:pt x="839" y="10854"/>
                    <a:pt x="905" y="10942"/>
                  </a:cubicBezTo>
                  <a:lnTo>
                    <a:pt x="994" y="10942"/>
                  </a:lnTo>
                  <a:cubicBezTo>
                    <a:pt x="1060" y="10942"/>
                    <a:pt x="1082" y="10920"/>
                    <a:pt x="1126" y="10898"/>
                  </a:cubicBezTo>
                  <a:cubicBezTo>
                    <a:pt x="1148" y="10876"/>
                    <a:pt x="1170" y="10831"/>
                    <a:pt x="1192" y="10831"/>
                  </a:cubicBezTo>
                  <a:cubicBezTo>
                    <a:pt x="1281" y="10809"/>
                    <a:pt x="1347" y="10743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7"/>
                    <a:pt x="1413" y="10545"/>
                  </a:cubicBezTo>
                  <a:cubicBezTo>
                    <a:pt x="1435" y="10545"/>
                    <a:pt x="1457" y="10545"/>
                    <a:pt x="1479" y="10522"/>
                  </a:cubicBezTo>
                  <a:cubicBezTo>
                    <a:pt x="1612" y="10500"/>
                    <a:pt x="1634" y="10478"/>
                    <a:pt x="1656" y="10324"/>
                  </a:cubicBezTo>
                  <a:cubicBezTo>
                    <a:pt x="1656" y="10255"/>
                    <a:pt x="1669" y="10199"/>
                    <a:pt x="1717" y="10199"/>
                  </a:cubicBezTo>
                  <a:cubicBezTo>
                    <a:pt x="1731" y="10199"/>
                    <a:pt x="1747" y="10204"/>
                    <a:pt x="1766" y="10214"/>
                  </a:cubicBezTo>
                  <a:lnTo>
                    <a:pt x="1810" y="10214"/>
                  </a:lnTo>
                  <a:cubicBezTo>
                    <a:pt x="1854" y="10214"/>
                    <a:pt x="1876" y="10214"/>
                    <a:pt x="1899" y="10169"/>
                  </a:cubicBezTo>
                  <a:cubicBezTo>
                    <a:pt x="1932" y="10102"/>
                    <a:pt x="1966" y="10073"/>
                    <a:pt x="2019" y="10073"/>
                  </a:cubicBezTo>
                  <a:cubicBezTo>
                    <a:pt x="2036" y="10073"/>
                    <a:pt x="2054" y="10076"/>
                    <a:pt x="2075" y="10081"/>
                  </a:cubicBezTo>
                  <a:lnTo>
                    <a:pt x="2119" y="10081"/>
                  </a:lnTo>
                  <a:cubicBezTo>
                    <a:pt x="2141" y="10037"/>
                    <a:pt x="2185" y="9993"/>
                    <a:pt x="2185" y="9949"/>
                  </a:cubicBezTo>
                  <a:cubicBezTo>
                    <a:pt x="2230" y="9882"/>
                    <a:pt x="2252" y="9838"/>
                    <a:pt x="2318" y="9838"/>
                  </a:cubicBezTo>
                  <a:cubicBezTo>
                    <a:pt x="2340" y="9838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6" y="9728"/>
                  </a:cubicBezTo>
                  <a:cubicBezTo>
                    <a:pt x="2583" y="9706"/>
                    <a:pt x="2649" y="9662"/>
                    <a:pt x="2693" y="9596"/>
                  </a:cubicBezTo>
                  <a:cubicBezTo>
                    <a:pt x="2715" y="9551"/>
                    <a:pt x="2759" y="9507"/>
                    <a:pt x="2781" y="9441"/>
                  </a:cubicBezTo>
                  <a:cubicBezTo>
                    <a:pt x="2825" y="9397"/>
                    <a:pt x="2870" y="9331"/>
                    <a:pt x="2936" y="9309"/>
                  </a:cubicBezTo>
                  <a:cubicBezTo>
                    <a:pt x="2980" y="9287"/>
                    <a:pt x="2980" y="9242"/>
                    <a:pt x="3002" y="9176"/>
                  </a:cubicBezTo>
                  <a:cubicBezTo>
                    <a:pt x="3024" y="9088"/>
                    <a:pt x="3024" y="8978"/>
                    <a:pt x="3046" y="8889"/>
                  </a:cubicBezTo>
                  <a:cubicBezTo>
                    <a:pt x="3046" y="8845"/>
                    <a:pt x="3068" y="8801"/>
                    <a:pt x="3112" y="8779"/>
                  </a:cubicBezTo>
                  <a:cubicBezTo>
                    <a:pt x="3120" y="8771"/>
                    <a:pt x="3134" y="8766"/>
                    <a:pt x="3149" y="8766"/>
                  </a:cubicBezTo>
                  <a:cubicBezTo>
                    <a:pt x="3174" y="8766"/>
                    <a:pt x="3201" y="8781"/>
                    <a:pt x="3201" y="8823"/>
                  </a:cubicBezTo>
                  <a:cubicBezTo>
                    <a:pt x="3218" y="8823"/>
                    <a:pt x="3208" y="8851"/>
                    <a:pt x="3225" y="8851"/>
                  </a:cubicBezTo>
                  <a:cubicBezTo>
                    <a:pt x="3230" y="8851"/>
                    <a:pt x="3236" y="8850"/>
                    <a:pt x="3245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45" y="8713"/>
                    <a:pt x="3245" y="8669"/>
                    <a:pt x="3223" y="8625"/>
                  </a:cubicBezTo>
                  <a:cubicBezTo>
                    <a:pt x="3201" y="8558"/>
                    <a:pt x="3179" y="8492"/>
                    <a:pt x="3267" y="8448"/>
                  </a:cubicBezTo>
                  <a:cubicBezTo>
                    <a:pt x="3267" y="8426"/>
                    <a:pt x="3267" y="8404"/>
                    <a:pt x="3267" y="8382"/>
                  </a:cubicBezTo>
                  <a:cubicBezTo>
                    <a:pt x="3267" y="8360"/>
                    <a:pt x="3267" y="8316"/>
                    <a:pt x="3267" y="8293"/>
                  </a:cubicBezTo>
                  <a:cubicBezTo>
                    <a:pt x="3267" y="8249"/>
                    <a:pt x="3267" y="8205"/>
                    <a:pt x="3289" y="8205"/>
                  </a:cubicBezTo>
                  <a:cubicBezTo>
                    <a:pt x="3377" y="8161"/>
                    <a:pt x="3377" y="8095"/>
                    <a:pt x="3377" y="8051"/>
                  </a:cubicBezTo>
                  <a:cubicBezTo>
                    <a:pt x="3443" y="7985"/>
                    <a:pt x="3443" y="7985"/>
                    <a:pt x="3465" y="7896"/>
                  </a:cubicBezTo>
                  <a:cubicBezTo>
                    <a:pt x="3465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21" y="7808"/>
                  </a:cubicBezTo>
                  <a:cubicBezTo>
                    <a:pt x="3465" y="7764"/>
                    <a:pt x="3488" y="7698"/>
                    <a:pt x="3465" y="7653"/>
                  </a:cubicBezTo>
                  <a:cubicBezTo>
                    <a:pt x="3421" y="7565"/>
                    <a:pt x="3421" y="7455"/>
                    <a:pt x="3399" y="7344"/>
                  </a:cubicBezTo>
                  <a:cubicBezTo>
                    <a:pt x="3399" y="7344"/>
                    <a:pt x="3399" y="7322"/>
                    <a:pt x="3421" y="7278"/>
                  </a:cubicBezTo>
                  <a:cubicBezTo>
                    <a:pt x="3443" y="7300"/>
                    <a:pt x="3488" y="7322"/>
                    <a:pt x="3510" y="7344"/>
                  </a:cubicBezTo>
                  <a:cubicBezTo>
                    <a:pt x="3554" y="7300"/>
                    <a:pt x="3598" y="7278"/>
                    <a:pt x="3642" y="7234"/>
                  </a:cubicBezTo>
                  <a:cubicBezTo>
                    <a:pt x="3642" y="7190"/>
                    <a:pt x="3642" y="7168"/>
                    <a:pt x="3664" y="7124"/>
                  </a:cubicBezTo>
                  <a:cubicBezTo>
                    <a:pt x="3679" y="7124"/>
                    <a:pt x="3684" y="7114"/>
                    <a:pt x="3692" y="7114"/>
                  </a:cubicBezTo>
                  <a:cubicBezTo>
                    <a:pt x="3696" y="7114"/>
                    <a:pt x="3701" y="7116"/>
                    <a:pt x="3708" y="7124"/>
                  </a:cubicBezTo>
                  <a:cubicBezTo>
                    <a:pt x="3730" y="7124"/>
                    <a:pt x="3752" y="7124"/>
                    <a:pt x="3797" y="7146"/>
                  </a:cubicBezTo>
                  <a:cubicBezTo>
                    <a:pt x="3808" y="7150"/>
                    <a:pt x="3819" y="7152"/>
                    <a:pt x="3829" y="7152"/>
                  </a:cubicBezTo>
                  <a:cubicBezTo>
                    <a:pt x="3877" y="7152"/>
                    <a:pt x="3907" y="7112"/>
                    <a:pt x="3907" y="7058"/>
                  </a:cubicBezTo>
                  <a:cubicBezTo>
                    <a:pt x="3907" y="7036"/>
                    <a:pt x="3907" y="7013"/>
                    <a:pt x="3907" y="6991"/>
                  </a:cubicBezTo>
                  <a:cubicBezTo>
                    <a:pt x="3973" y="6991"/>
                    <a:pt x="4039" y="6969"/>
                    <a:pt x="4083" y="6903"/>
                  </a:cubicBezTo>
                  <a:cubicBezTo>
                    <a:pt x="4105" y="6881"/>
                    <a:pt x="4150" y="6859"/>
                    <a:pt x="4194" y="6859"/>
                  </a:cubicBezTo>
                  <a:cubicBezTo>
                    <a:pt x="4238" y="6859"/>
                    <a:pt x="4260" y="6881"/>
                    <a:pt x="4304" y="6881"/>
                  </a:cubicBezTo>
                  <a:cubicBezTo>
                    <a:pt x="4326" y="6881"/>
                    <a:pt x="4348" y="6881"/>
                    <a:pt x="4370" y="6859"/>
                  </a:cubicBezTo>
                  <a:cubicBezTo>
                    <a:pt x="4370" y="6837"/>
                    <a:pt x="4370" y="6815"/>
                    <a:pt x="4348" y="6815"/>
                  </a:cubicBezTo>
                  <a:cubicBezTo>
                    <a:pt x="4326" y="6749"/>
                    <a:pt x="4326" y="6727"/>
                    <a:pt x="4370" y="6682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506"/>
                    <a:pt x="4437" y="6462"/>
                    <a:pt x="4414" y="6418"/>
                  </a:cubicBezTo>
                  <a:cubicBezTo>
                    <a:pt x="4370" y="6373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7" y="6293"/>
                    <a:pt x="4484" y="6314"/>
                    <a:pt x="4508" y="6314"/>
                  </a:cubicBezTo>
                  <a:cubicBezTo>
                    <a:pt x="4525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109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32"/>
                    <a:pt x="4503" y="5910"/>
                  </a:cubicBezTo>
                  <a:cubicBezTo>
                    <a:pt x="4547" y="5866"/>
                    <a:pt x="4591" y="5844"/>
                    <a:pt x="4613" y="5800"/>
                  </a:cubicBezTo>
                  <a:cubicBezTo>
                    <a:pt x="4657" y="5755"/>
                    <a:pt x="4657" y="5689"/>
                    <a:pt x="4679" y="5645"/>
                  </a:cubicBezTo>
                  <a:cubicBezTo>
                    <a:pt x="4768" y="5623"/>
                    <a:pt x="4790" y="5557"/>
                    <a:pt x="4812" y="5491"/>
                  </a:cubicBezTo>
                  <a:cubicBezTo>
                    <a:pt x="4822" y="5486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9"/>
                  </a:cubicBezTo>
                  <a:cubicBezTo>
                    <a:pt x="4944" y="5447"/>
                    <a:pt x="4944" y="5447"/>
                    <a:pt x="4922" y="5447"/>
                  </a:cubicBezTo>
                  <a:cubicBezTo>
                    <a:pt x="4878" y="5358"/>
                    <a:pt x="4878" y="5314"/>
                    <a:pt x="4944" y="5248"/>
                  </a:cubicBezTo>
                  <a:cubicBezTo>
                    <a:pt x="4988" y="5204"/>
                    <a:pt x="4988" y="5182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51"/>
                    <a:pt x="5010" y="4762"/>
                    <a:pt x="5054" y="4718"/>
                  </a:cubicBezTo>
                  <a:cubicBezTo>
                    <a:pt x="5099" y="4674"/>
                    <a:pt x="5099" y="4630"/>
                    <a:pt x="5099" y="4586"/>
                  </a:cubicBezTo>
                  <a:cubicBezTo>
                    <a:pt x="5077" y="4475"/>
                    <a:pt x="5143" y="4409"/>
                    <a:pt x="5253" y="4409"/>
                  </a:cubicBezTo>
                  <a:lnTo>
                    <a:pt x="5319" y="4409"/>
                  </a:lnTo>
                  <a:cubicBezTo>
                    <a:pt x="5341" y="4409"/>
                    <a:pt x="5363" y="4387"/>
                    <a:pt x="5386" y="4365"/>
                  </a:cubicBezTo>
                  <a:cubicBezTo>
                    <a:pt x="5452" y="4299"/>
                    <a:pt x="5518" y="4233"/>
                    <a:pt x="5452" y="4122"/>
                  </a:cubicBezTo>
                  <a:cubicBezTo>
                    <a:pt x="5452" y="4100"/>
                    <a:pt x="5452" y="4078"/>
                    <a:pt x="5452" y="4078"/>
                  </a:cubicBezTo>
                  <a:cubicBezTo>
                    <a:pt x="5430" y="4056"/>
                    <a:pt x="5452" y="4012"/>
                    <a:pt x="5496" y="4012"/>
                  </a:cubicBezTo>
                  <a:cubicBezTo>
                    <a:pt x="5518" y="4012"/>
                    <a:pt x="5540" y="4012"/>
                    <a:pt x="5584" y="3990"/>
                  </a:cubicBezTo>
                  <a:cubicBezTo>
                    <a:pt x="5628" y="3880"/>
                    <a:pt x="5672" y="3791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71" y="3637"/>
                  </a:ln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25"/>
                    <a:pt x="6003" y="3703"/>
                    <a:pt x="6003" y="3681"/>
                  </a:cubicBezTo>
                  <a:cubicBezTo>
                    <a:pt x="6026" y="3659"/>
                    <a:pt x="6003" y="3615"/>
                    <a:pt x="6026" y="3593"/>
                  </a:cubicBezTo>
                  <a:cubicBezTo>
                    <a:pt x="6041" y="3545"/>
                    <a:pt x="6069" y="3509"/>
                    <a:pt x="6108" y="3509"/>
                  </a:cubicBezTo>
                  <a:cubicBezTo>
                    <a:pt x="6123" y="3509"/>
                    <a:pt x="6139" y="3514"/>
                    <a:pt x="6158" y="3526"/>
                  </a:cubicBezTo>
                  <a:cubicBezTo>
                    <a:pt x="6202" y="3526"/>
                    <a:pt x="6224" y="3549"/>
                    <a:pt x="6246" y="3571"/>
                  </a:cubicBezTo>
                  <a:cubicBezTo>
                    <a:pt x="6290" y="3460"/>
                    <a:pt x="6180" y="3460"/>
                    <a:pt x="6136" y="3438"/>
                  </a:cubicBezTo>
                  <a:cubicBezTo>
                    <a:pt x="6158" y="3350"/>
                    <a:pt x="6158" y="3350"/>
                    <a:pt x="6202" y="3284"/>
                  </a:cubicBezTo>
                  <a:cubicBezTo>
                    <a:pt x="6224" y="3306"/>
                    <a:pt x="6224" y="3306"/>
                    <a:pt x="6246" y="3306"/>
                  </a:cubicBezTo>
                  <a:lnTo>
                    <a:pt x="6290" y="3306"/>
                  </a:lnTo>
                  <a:cubicBezTo>
                    <a:pt x="6290" y="3284"/>
                    <a:pt x="6290" y="3262"/>
                    <a:pt x="6268" y="3240"/>
                  </a:cubicBezTo>
                  <a:cubicBezTo>
                    <a:pt x="6268" y="3240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46" y="2997"/>
                    <a:pt x="6263" y="2986"/>
                    <a:pt x="6282" y="2986"/>
                  </a:cubicBezTo>
                  <a:cubicBezTo>
                    <a:pt x="6301" y="2986"/>
                    <a:pt x="6323" y="2997"/>
                    <a:pt x="6357" y="3019"/>
                  </a:cubicBezTo>
                  <a:lnTo>
                    <a:pt x="6379" y="3019"/>
                  </a:lnTo>
                  <a:cubicBezTo>
                    <a:pt x="6423" y="2975"/>
                    <a:pt x="6423" y="2931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710"/>
                  </a:cubicBezTo>
                  <a:cubicBezTo>
                    <a:pt x="6445" y="2644"/>
                    <a:pt x="6423" y="2577"/>
                    <a:pt x="6423" y="2533"/>
                  </a:cubicBezTo>
                  <a:cubicBezTo>
                    <a:pt x="6533" y="2467"/>
                    <a:pt x="6533" y="2467"/>
                    <a:pt x="6577" y="2379"/>
                  </a:cubicBezTo>
                  <a:cubicBezTo>
                    <a:pt x="6599" y="2335"/>
                    <a:pt x="6621" y="2291"/>
                    <a:pt x="6666" y="2269"/>
                  </a:cubicBezTo>
                  <a:cubicBezTo>
                    <a:pt x="6688" y="2246"/>
                    <a:pt x="6688" y="2224"/>
                    <a:pt x="6710" y="2224"/>
                  </a:cubicBezTo>
                  <a:cubicBezTo>
                    <a:pt x="6776" y="2158"/>
                    <a:pt x="6798" y="2114"/>
                    <a:pt x="6732" y="2048"/>
                  </a:cubicBezTo>
                  <a:cubicBezTo>
                    <a:pt x="6688" y="1960"/>
                    <a:pt x="6666" y="1893"/>
                    <a:pt x="6643" y="1805"/>
                  </a:cubicBezTo>
                  <a:cubicBezTo>
                    <a:pt x="6621" y="1739"/>
                    <a:pt x="6599" y="1673"/>
                    <a:pt x="6555" y="1628"/>
                  </a:cubicBezTo>
                  <a:cubicBezTo>
                    <a:pt x="6511" y="1562"/>
                    <a:pt x="6533" y="1518"/>
                    <a:pt x="6555" y="1452"/>
                  </a:cubicBezTo>
                  <a:cubicBezTo>
                    <a:pt x="6599" y="1408"/>
                    <a:pt x="6754" y="1231"/>
                    <a:pt x="6798" y="1187"/>
                  </a:cubicBezTo>
                  <a:lnTo>
                    <a:pt x="6820" y="1187"/>
                  </a:lnTo>
                  <a:cubicBezTo>
                    <a:pt x="6886" y="1121"/>
                    <a:pt x="6908" y="1055"/>
                    <a:pt x="6864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20" y="746"/>
                    <a:pt x="6842" y="724"/>
                    <a:pt x="6842" y="702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47"/>
                    <a:pt x="6732" y="437"/>
                    <a:pt x="6599" y="415"/>
                  </a:cubicBezTo>
                  <a:cubicBezTo>
                    <a:pt x="6511" y="393"/>
                    <a:pt x="6423" y="348"/>
                    <a:pt x="6379" y="282"/>
                  </a:cubicBezTo>
                  <a:cubicBezTo>
                    <a:pt x="6357" y="238"/>
                    <a:pt x="6312" y="216"/>
                    <a:pt x="6290" y="216"/>
                  </a:cubicBezTo>
                  <a:cubicBezTo>
                    <a:pt x="6202" y="172"/>
                    <a:pt x="6136" y="150"/>
                    <a:pt x="6048" y="150"/>
                  </a:cubicBezTo>
                  <a:cubicBezTo>
                    <a:pt x="6003" y="150"/>
                    <a:pt x="5981" y="128"/>
                    <a:pt x="5937" y="128"/>
                  </a:cubicBezTo>
                  <a:cubicBezTo>
                    <a:pt x="5915" y="106"/>
                    <a:pt x="5893" y="84"/>
                    <a:pt x="5849" y="84"/>
                  </a:cubicBezTo>
                  <a:cubicBezTo>
                    <a:pt x="5783" y="84"/>
                    <a:pt x="5694" y="62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5131675" y="10277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0" y="4194"/>
                  </a:moveTo>
                  <a:cubicBezTo>
                    <a:pt x="5374" y="4194"/>
                    <a:pt x="5385" y="4200"/>
                    <a:pt x="5385" y="4211"/>
                  </a:cubicBezTo>
                  <a:cubicBezTo>
                    <a:pt x="5407" y="4233"/>
                    <a:pt x="5407" y="4255"/>
                    <a:pt x="5407" y="4277"/>
                  </a:cubicBezTo>
                  <a:lnTo>
                    <a:pt x="5341" y="4277"/>
                  </a:lnTo>
                  <a:cubicBezTo>
                    <a:pt x="5319" y="4277"/>
                    <a:pt x="5319" y="4233"/>
                    <a:pt x="5319" y="4211"/>
                  </a:cubicBezTo>
                  <a:cubicBezTo>
                    <a:pt x="5330" y="4200"/>
                    <a:pt x="5347" y="4194"/>
                    <a:pt x="5360" y="4194"/>
                  </a:cubicBezTo>
                  <a:close/>
                  <a:moveTo>
                    <a:pt x="4767" y="4873"/>
                  </a:moveTo>
                  <a:cubicBezTo>
                    <a:pt x="4789" y="4873"/>
                    <a:pt x="4812" y="4895"/>
                    <a:pt x="4834" y="4895"/>
                  </a:cubicBezTo>
                  <a:cubicBezTo>
                    <a:pt x="4856" y="4917"/>
                    <a:pt x="4856" y="4917"/>
                    <a:pt x="4856" y="4939"/>
                  </a:cubicBezTo>
                  <a:cubicBezTo>
                    <a:pt x="4878" y="4961"/>
                    <a:pt x="4878" y="5005"/>
                    <a:pt x="4856" y="5027"/>
                  </a:cubicBezTo>
                  <a:cubicBezTo>
                    <a:pt x="4834" y="5027"/>
                    <a:pt x="4812" y="5005"/>
                    <a:pt x="4789" y="5005"/>
                  </a:cubicBezTo>
                  <a:cubicBezTo>
                    <a:pt x="4767" y="4983"/>
                    <a:pt x="4745" y="4961"/>
                    <a:pt x="4745" y="4939"/>
                  </a:cubicBezTo>
                  <a:cubicBezTo>
                    <a:pt x="4745" y="4917"/>
                    <a:pt x="4767" y="4895"/>
                    <a:pt x="4767" y="4873"/>
                  </a:cubicBezTo>
                  <a:close/>
                  <a:moveTo>
                    <a:pt x="4804" y="5173"/>
                  </a:moveTo>
                  <a:cubicBezTo>
                    <a:pt x="4812" y="5173"/>
                    <a:pt x="4821" y="5175"/>
                    <a:pt x="4834" y="5182"/>
                  </a:cubicBezTo>
                  <a:cubicBezTo>
                    <a:pt x="4856" y="5182"/>
                    <a:pt x="4878" y="5204"/>
                    <a:pt x="4856" y="5248"/>
                  </a:cubicBezTo>
                  <a:cubicBezTo>
                    <a:pt x="4856" y="5270"/>
                    <a:pt x="4812" y="5292"/>
                    <a:pt x="4789" y="5292"/>
                  </a:cubicBezTo>
                  <a:cubicBezTo>
                    <a:pt x="4789" y="5270"/>
                    <a:pt x="4767" y="5270"/>
                    <a:pt x="4767" y="5270"/>
                  </a:cubicBezTo>
                  <a:cubicBezTo>
                    <a:pt x="4767" y="5270"/>
                    <a:pt x="4767" y="5270"/>
                    <a:pt x="4767" y="5248"/>
                  </a:cubicBezTo>
                  <a:cubicBezTo>
                    <a:pt x="4767" y="5248"/>
                    <a:pt x="4767" y="5226"/>
                    <a:pt x="4767" y="5204"/>
                  </a:cubicBezTo>
                  <a:cubicBezTo>
                    <a:pt x="4783" y="5188"/>
                    <a:pt x="4788" y="5173"/>
                    <a:pt x="4804" y="5173"/>
                  </a:cubicBezTo>
                  <a:close/>
                  <a:moveTo>
                    <a:pt x="5595" y="1"/>
                  </a:moveTo>
                  <a:cubicBezTo>
                    <a:pt x="5578" y="1"/>
                    <a:pt x="5562" y="7"/>
                    <a:pt x="5540" y="18"/>
                  </a:cubicBezTo>
                  <a:cubicBezTo>
                    <a:pt x="5518" y="18"/>
                    <a:pt x="5496" y="40"/>
                    <a:pt x="5474" y="40"/>
                  </a:cubicBezTo>
                  <a:cubicBezTo>
                    <a:pt x="5385" y="62"/>
                    <a:pt x="5341" y="128"/>
                    <a:pt x="5319" y="216"/>
                  </a:cubicBezTo>
                  <a:cubicBezTo>
                    <a:pt x="5297" y="238"/>
                    <a:pt x="5275" y="260"/>
                    <a:pt x="5275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120" y="327"/>
                    <a:pt x="5076" y="393"/>
                    <a:pt x="5032" y="459"/>
                  </a:cubicBezTo>
                  <a:cubicBezTo>
                    <a:pt x="4966" y="547"/>
                    <a:pt x="4966" y="635"/>
                    <a:pt x="4988" y="724"/>
                  </a:cubicBezTo>
                  <a:cubicBezTo>
                    <a:pt x="5010" y="834"/>
                    <a:pt x="4988" y="878"/>
                    <a:pt x="4878" y="900"/>
                  </a:cubicBezTo>
                  <a:cubicBezTo>
                    <a:pt x="4841" y="908"/>
                    <a:pt x="4809" y="913"/>
                    <a:pt x="4780" y="913"/>
                  </a:cubicBezTo>
                  <a:cubicBezTo>
                    <a:pt x="4721" y="913"/>
                    <a:pt x="4672" y="893"/>
                    <a:pt x="4613" y="834"/>
                  </a:cubicBezTo>
                  <a:lnTo>
                    <a:pt x="4547" y="834"/>
                  </a:lnTo>
                  <a:cubicBezTo>
                    <a:pt x="4547" y="878"/>
                    <a:pt x="4525" y="922"/>
                    <a:pt x="4525" y="967"/>
                  </a:cubicBezTo>
                  <a:cubicBezTo>
                    <a:pt x="4480" y="989"/>
                    <a:pt x="4436" y="989"/>
                    <a:pt x="4392" y="989"/>
                  </a:cubicBezTo>
                  <a:cubicBezTo>
                    <a:pt x="4348" y="1011"/>
                    <a:pt x="4326" y="1033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8"/>
                    <a:pt x="4282" y="1342"/>
                  </a:cubicBezTo>
                  <a:cubicBezTo>
                    <a:pt x="4282" y="1342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60" y="1540"/>
                    <a:pt x="4260" y="1540"/>
                  </a:cubicBezTo>
                  <a:cubicBezTo>
                    <a:pt x="4282" y="1629"/>
                    <a:pt x="4282" y="1695"/>
                    <a:pt x="4282" y="1761"/>
                  </a:cubicBezTo>
                  <a:cubicBezTo>
                    <a:pt x="4298" y="1811"/>
                    <a:pt x="4278" y="1836"/>
                    <a:pt x="4238" y="1836"/>
                  </a:cubicBezTo>
                  <a:cubicBezTo>
                    <a:pt x="4225" y="1836"/>
                    <a:pt x="4210" y="1833"/>
                    <a:pt x="4194" y="1827"/>
                  </a:cubicBezTo>
                  <a:cubicBezTo>
                    <a:pt x="4178" y="1812"/>
                    <a:pt x="4162" y="1796"/>
                    <a:pt x="4139" y="1796"/>
                  </a:cubicBezTo>
                  <a:cubicBezTo>
                    <a:pt x="4129" y="1796"/>
                    <a:pt x="4118" y="1799"/>
                    <a:pt x="4105" y="1805"/>
                  </a:cubicBezTo>
                  <a:cubicBezTo>
                    <a:pt x="4105" y="1849"/>
                    <a:pt x="4127" y="1893"/>
                    <a:pt x="4127" y="1938"/>
                  </a:cubicBezTo>
                  <a:cubicBezTo>
                    <a:pt x="4105" y="2026"/>
                    <a:pt x="4127" y="2070"/>
                    <a:pt x="4171" y="2114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7"/>
                    <a:pt x="4304" y="2247"/>
                  </a:cubicBezTo>
                  <a:cubicBezTo>
                    <a:pt x="4282" y="2313"/>
                    <a:pt x="4260" y="2379"/>
                    <a:pt x="4216" y="2445"/>
                  </a:cubicBezTo>
                  <a:cubicBezTo>
                    <a:pt x="4127" y="2445"/>
                    <a:pt x="4149" y="2335"/>
                    <a:pt x="4083" y="2291"/>
                  </a:cubicBezTo>
                  <a:lnTo>
                    <a:pt x="4083" y="2291"/>
                  </a:lnTo>
                  <a:cubicBezTo>
                    <a:pt x="4017" y="2357"/>
                    <a:pt x="4105" y="2423"/>
                    <a:pt x="4083" y="2489"/>
                  </a:cubicBezTo>
                  <a:cubicBezTo>
                    <a:pt x="3951" y="2556"/>
                    <a:pt x="3774" y="2533"/>
                    <a:pt x="3620" y="2578"/>
                  </a:cubicBezTo>
                  <a:cubicBezTo>
                    <a:pt x="3620" y="2600"/>
                    <a:pt x="3620" y="2622"/>
                    <a:pt x="3620" y="2666"/>
                  </a:cubicBezTo>
                  <a:cubicBezTo>
                    <a:pt x="3582" y="2653"/>
                    <a:pt x="3551" y="2626"/>
                    <a:pt x="3523" y="2626"/>
                  </a:cubicBezTo>
                  <a:cubicBezTo>
                    <a:pt x="3503" y="2626"/>
                    <a:pt x="3484" y="2641"/>
                    <a:pt x="3465" y="2688"/>
                  </a:cubicBezTo>
                  <a:cubicBezTo>
                    <a:pt x="3465" y="2688"/>
                    <a:pt x="3487" y="2710"/>
                    <a:pt x="3509" y="2732"/>
                  </a:cubicBezTo>
                  <a:cubicBezTo>
                    <a:pt x="3531" y="2754"/>
                    <a:pt x="3554" y="2798"/>
                    <a:pt x="3554" y="2842"/>
                  </a:cubicBezTo>
                  <a:cubicBezTo>
                    <a:pt x="3531" y="2975"/>
                    <a:pt x="3531" y="3085"/>
                    <a:pt x="3509" y="3218"/>
                  </a:cubicBezTo>
                  <a:cubicBezTo>
                    <a:pt x="3509" y="3240"/>
                    <a:pt x="3487" y="3284"/>
                    <a:pt x="3465" y="3284"/>
                  </a:cubicBezTo>
                  <a:cubicBezTo>
                    <a:pt x="3421" y="3284"/>
                    <a:pt x="3399" y="3284"/>
                    <a:pt x="3377" y="3306"/>
                  </a:cubicBezTo>
                  <a:cubicBezTo>
                    <a:pt x="3348" y="3313"/>
                    <a:pt x="3318" y="3318"/>
                    <a:pt x="3290" y="3318"/>
                  </a:cubicBezTo>
                  <a:cubicBezTo>
                    <a:pt x="3232" y="3318"/>
                    <a:pt x="3178" y="3299"/>
                    <a:pt x="3134" y="3240"/>
                  </a:cubicBezTo>
                  <a:cubicBezTo>
                    <a:pt x="3120" y="3240"/>
                    <a:pt x="3115" y="3230"/>
                    <a:pt x="3100" y="3230"/>
                  </a:cubicBezTo>
                  <a:cubicBezTo>
                    <a:pt x="3093" y="3230"/>
                    <a:pt x="3083" y="3232"/>
                    <a:pt x="3068" y="3240"/>
                  </a:cubicBezTo>
                  <a:cubicBezTo>
                    <a:pt x="3090" y="3240"/>
                    <a:pt x="3090" y="3262"/>
                    <a:pt x="3112" y="3284"/>
                  </a:cubicBezTo>
                  <a:cubicBezTo>
                    <a:pt x="3134" y="3306"/>
                    <a:pt x="3156" y="3328"/>
                    <a:pt x="3178" y="3350"/>
                  </a:cubicBezTo>
                  <a:cubicBezTo>
                    <a:pt x="3245" y="3438"/>
                    <a:pt x="3223" y="3505"/>
                    <a:pt x="3134" y="3549"/>
                  </a:cubicBezTo>
                  <a:cubicBezTo>
                    <a:pt x="3090" y="3571"/>
                    <a:pt x="3046" y="3593"/>
                    <a:pt x="3002" y="3637"/>
                  </a:cubicBezTo>
                  <a:cubicBezTo>
                    <a:pt x="2958" y="3637"/>
                    <a:pt x="2936" y="3659"/>
                    <a:pt x="2914" y="3681"/>
                  </a:cubicBezTo>
                  <a:cubicBezTo>
                    <a:pt x="2891" y="3791"/>
                    <a:pt x="2803" y="3858"/>
                    <a:pt x="2825" y="3968"/>
                  </a:cubicBezTo>
                  <a:cubicBezTo>
                    <a:pt x="2825" y="3990"/>
                    <a:pt x="2803" y="4012"/>
                    <a:pt x="2803" y="4034"/>
                  </a:cubicBezTo>
                  <a:cubicBezTo>
                    <a:pt x="2737" y="4100"/>
                    <a:pt x="2737" y="4167"/>
                    <a:pt x="2781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25" y="4454"/>
                    <a:pt x="2825" y="4520"/>
                  </a:cubicBezTo>
                  <a:cubicBezTo>
                    <a:pt x="2847" y="4542"/>
                    <a:pt x="2847" y="4564"/>
                    <a:pt x="2847" y="4586"/>
                  </a:cubicBezTo>
                  <a:cubicBezTo>
                    <a:pt x="2869" y="4652"/>
                    <a:pt x="2847" y="4718"/>
                    <a:pt x="2803" y="4740"/>
                  </a:cubicBezTo>
                  <a:cubicBezTo>
                    <a:pt x="2781" y="4762"/>
                    <a:pt x="2737" y="4785"/>
                    <a:pt x="2715" y="4807"/>
                  </a:cubicBezTo>
                  <a:cubicBezTo>
                    <a:pt x="2693" y="4873"/>
                    <a:pt x="2693" y="4939"/>
                    <a:pt x="2627" y="4983"/>
                  </a:cubicBezTo>
                  <a:cubicBezTo>
                    <a:pt x="2582" y="5005"/>
                    <a:pt x="2560" y="5005"/>
                    <a:pt x="2494" y="5005"/>
                  </a:cubicBezTo>
                  <a:cubicBezTo>
                    <a:pt x="2516" y="5049"/>
                    <a:pt x="2538" y="5071"/>
                    <a:pt x="2560" y="5094"/>
                  </a:cubicBezTo>
                  <a:cubicBezTo>
                    <a:pt x="2671" y="5160"/>
                    <a:pt x="2715" y="5292"/>
                    <a:pt x="2825" y="5380"/>
                  </a:cubicBezTo>
                  <a:cubicBezTo>
                    <a:pt x="2847" y="5403"/>
                    <a:pt x="2847" y="5469"/>
                    <a:pt x="2803" y="5469"/>
                  </a:cubicBezTo>
                  <a:cubicBezTo>
                    <a:pt x="2737" y="5469"/>
                    <a:pt x="2693" y="5491"/>
                    <a:pt x="2671" y="5535"/>
                  </a:cubicBezTo>
                  <a:cubicBezTo>
                    <a:pt x="2671" y="5535"/>
                    <a:pt x="2649" y="5557"/>
                    <a:pt x="2627" y="5557"/>
                  </a:cubicBezTo>
                  <a:cubicBezTo>
                    <a:pt x="2560" y="5579"/>
                    <a:pt x="2516" y="5645"/>
                    <a:pt x="2516" y="5711"/>
                  </a:cubicBezTo>
                  <a:cubicBezTo>
                    <a:pt x="2494" y="5734"/>
                    <a:pt x="2494" y="5778"/>
                    <a:pt x="2472" y="5800"/>
                  </a:cubicBezTo>
                  <a:cubicBezTo>
                    <a:pt x="2459" y="5826"/>
                    <a:pt x="2446" y="5836"/>
                    <a:pt x="2424" y="5836"/>
                  </a:cubicBezTo>
                  <a:cubicBezTo>
                    <a:pt x="2409" y="5836"/>
                    <a:pt x="2389" y="5831"/>
                    <a:pt x="2362" y="5822"/>
                  </a:cubicBezTo>
                  <a:cubicBezTo>
                    <a:pt x="2340" y="5822"/>
                    <a:pt x="2340" y="5800"/>
                    <a:pt x="2318" y="5800"/>
                  </a:cubicBezTo>
                  <a:cubicBezTo>
                    <a:pt x="2307" y="5789"/>
                    <a:pt x="2296" y="5783"/>
                    <a:pt x="2285" y="5783"/>
                  </a:cubicBezTo>
                  <a:cubicBezTo>
                    <a:pt x="2274" y="5783"/>
                    <a:pt x="2262" y="5789"/>
                    <a:pt x="2251" y="5800"/>
                  </a:cubicBezTo>
                  <a:cubicBezTo>
                    <a:pt x="2274" y="5822"/>
                    <a:pt x="2274" y="5844"/>
                    <a:pt x="2296" y="5888"/>
                  </a:cubicBezTo>
                  <a:cubicBezTo>
                    <a:pt x="2296" y="5910"/>
                    <a:pt x="2318" y="5932"/>
                    <a:pt x="2318" y="5976"/>
                  </a:cubicBezTo>
                  <a:cubicBezTo>
                    <a:pt x="2337" y="6034"/>
                    <a:pt x="2306" y="6091"/>
                    <a:pt x="2240" y="6091"/>
                  </a:cubicBezTo>
                  <a:cubicBezTo>
                    <a:pt x="2230" y="6091"/>
                    <a:pt x="2219" y="6090"/>
                    <a:pt x="2207" y="6087"/>
                  </a:cubicBezTo>
                  <a:cubicBezTo>
                    <a:pt x="2119" y="6065"/>
                    <a:pt x="2053" y="6065"/>
                    <a:pt x="1942" y="6065"/>
                  </a:cubicBezTo>
                  <a:cubicBezTo>
                    <a:pt x="1898" y="6123"/>
                    <a:pt x="1844" y="6163"/>
                    <a:pt x="1781" y="6163"/>
                  </a:cubicBezTo>
                  <a:cubicBezTo>
                    <a:pt x="1749" y="6163"/>
                    <a:pt x="1714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1" y="6307"/>
                    <a:pt x="1545" y="6396"/>
                    <a:pt x="1457" y="6462"/>
                  </a:cubicBezTo>
                  <a:cubicBezTo>
                    <a:pt x="1441" y="6494"/>
                    <a:pt x="1401" y="6515"/>
                    <a:pt x="1355" y="6515"/>
                  </a:cubicBezTo>
                  <a:cubicBezTo>
                    <a:pt x="1338" y="6515"/>
                    <a:pt x="1320" y="6512"/>
                    <a:pt x="1302" y="6506"/>
                  </a:cubicBezTo>
                  <a:cubicBezTo>
                    <a:pt x="1302" y="6484"/>
                    <a:pt x="1280" y="6484"/>
                    <a:pt x="1280" y="6484"/>
                  </a:cubicBezTo>
                  <a:cubicBezTo>
                    <a:pt x="1269" y="6478"/>
                    <a:pt x="1257" y="6475"/>
                    <a:pt x="1245" y="6475"/>
                  </a:cubicBezTo>
                  <a:cubicBezTo>
                    <a:pt x="1214" y="6475"/>
                    <a:pt x="1186" y="6496"/>
                    <a:pt x="1170" y="6528"/>
                  </a:cubicBezTo>
                  <a:cubicBezTo>
                    <a:pt x="1148" y="6550"/>
                    <a:pt x="1148" y="6594"/>
                    <a:pt x="1170" y="6616"/>
                  </a:cubicBezTo>
                  <a:cubicBezTo>
                    <a:pt x="1170" y="6660"/>
                    <a:pt x="1192" y="6705"/>
                    <a:pt x="1192" y="6727"/>
                  </a:cubicBezTo>
                  <a:cubicBezTo>
                    <a:pt x="1192" y="6793"/>
                    <a:pt x="1214" y="6837"/>
                    <a:pt x="1280" y="6859"/>
                  </a:cubicBezTo>
                  <a:cubicBezTo>
                    <a:pt x="1302" y="6881"/>
                    <a:pt x="1325" y="6903"/>
                    <a:pt x="1347" y="6925"/>
                  </a:cubicBezTo>
                  <a:cubicBezTo>
                    <a:pt x="1413" y="6969"/>
                    <a:pt x="1413" y="7058"/>
                    <a:pt x="1347" y="7102"/>
                  </a:cubicBezTo>
                  <a:cubicBezTo>
                    <a:pt x="1280" y="7146"/>
                    <a:pt x="1258" y="7190"/>
                    <a:pt x="1280" y="7256"/>
                  </a:cubicBezTo>
                  <a:cubicBezTo>
                    <a:pt x="1280" y="7300"/>
                    <a:pt x="1280" y="7323"/>
                    <a:pt x="1280" y="7367"/>
                  </a:cubicBezTo>
                  <a:cubicBezTo>
                    <a:pt x="1280" y="7389"/>
                    <a:pt x="1280" y="7433"/>
                    <a:pt x="1280" y="7455"/>
                  </a:cubicBezTo>
                  <a:cubicBezTo>
                    <a:pt x="1325" y="7521"/>
                    <a:pt x="1347" y="7587"/>
                    <a:pt x="1391" y="7654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0" y="7963"/>
                  </a:cubicBezTo>
                  <a:cubicBezTo>
                    <a:pt x="1236" y="8007"/>
                    <a:pt x="1214" y="8029"/>
                    <a:pt x="1236" y="8095"/>
                  </a:cubicBezTo>
                  <a:cubicBezTo>
                    <a:pt x="1236" y="8117"/>
                    <a:pt x="1214" y="8139"/>
                    <a:pt x="1192" y="8139"/>
                  </a:cubicBezTo>
                  <a:cubicBezTo>
                    <a:pt x="1192" y="8161"/>
                    <a:pt x="1170" y="8183"/>
                    <a:pt x="1148" y="8205"/>
                  </a:cubicBezTo>
                  <a:cubicBezTo>
                    <a:pt x="1170" y="8227"/>
                    <a:pt x="1192" y="8227"/>
                    <a:pt x="1214" y="8249"/>
                  </a:cubicBezTo>
                  <a:cubicBezTo>
                    <a:pt x="1236" y="8272"/>
                    <a:pt x="1258" y="8272"/>
                    <a:pt x="1280" y="8294"/>
                  </a:cubicBezTo>
                  <a:cubicBezTo>
                    <a:pt x="1302" y="8316"/>
                    <a:pt x="1302" y="8360"/>
                    <a:pt x="1280" y="8382"/>
                  </a:cubicBezTo>
                  <a:cubicBezTo>
                    <a:pt x="1214" y="8426"/>
                    <a:pt x="1148" y="8448"/>
                    <a:pt x="1082" y="8492"/>
                  </a:cubicBezTo>
                  <a:cubicBezTo>
                    <a:pt x="1082" y="8536"/>
                    <a:pt x="1038" y="8581"/>
                    <a:pt x="993" y="8581"/>
                  </a:cubicBezTo>
                  <a:cubicBezTo>
                    <a:pt x="927" y="8603"/>
                    <a:pt x="861" y="8625"/>
                    <a:pt x="817" y="8691"/>
                  </a:cubicBezTo>
                  <a:cubicBezTo>
                    <a:pt x="773" y="8735"/>
                    <a:pt x="729" y="8779"/>
                    <a:pt x="662" y="8823"/>
                  </a:cubicBezTo>
                  <a:cubicBezTo>
                    <a:pt x="618" y="8867"/>
                    <a:pt x="552" y="8912"/>
                    <a:pt x="552" y="8978"/>
                  </a:cubicBezTo>
                  <a:cubicBezTo>
                    <a:pt x="530" y="9022"/>
                    <a:pt x="486" y="9022"/>
                    <a:pt x="464" y="9022"/>
                  </a:cubicBezTo>
                  <a:cubicBezTo>
                    <a:pt x="420" y="9022"/>
                    <a:pt x="376" y="9000"/>
                    <a:pt x="331" y="9000"/>
                  </a:cubicBezTo>
                  <a:cubicBezTo>
                    <a:pt x="309" y="9000"/>
                    <a:pt x="265" y="9000"/>
                    <a:pt x="243" y="9022"/>
                  </a:cubicBezTo>
                  <a:cubicBezTo>
                    <a:pt x="155" y="9088"/>
                    <a:pt x="89" y="9176"/>
                    <a:pt x="22" y="9287"/>
                  </a:cubicBezTo>
                  <a:cubicBezTo>
                    <a:pt x="0" y="9331"/>
                    <a:pt x="0" y="9375"/>
                    <a:pt x="45" y="9441"/>
                  </a:cubicBezTo>
                  <a:cubicBezTo>
                    <a:pt x="111" y="9529"/>
                    <a:pt x="177" y="9640"/>
                    <a:pt x="243" y="9728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27"/>
                    <a:pt x="199" y="10015"/>
                    <a:pt x="111" y="10081"/>
                  </a:cubicBezTo>
                  <a:lnTo>
                    <a:pt x="89" y="10081"/>
                  </a:lnTo>
                  <a:cubicBezTo>
                    <a:pt x="22" y="10125"/>
                    <a:pt x="22" y="10192"/>
                    <a:pt x="67" y="10236"/>
                  </a:cubicBezTo>
                  <a:cubicBezTo>
                    <a:pt x="133" y="10302"/>
                    <a:pt x="199" y="10368"/>
                    <a:pt x="287" y="10412"/>
                  </a:cubicBezTo>
                  <a:cubicBezTo>
                    <a:pt x="331" y="10434"/>
                    <a:pt x="353" y="10456"/>
                    <a:pt x="398" y="10501"/>
                  </a:cubicBezTo>
                  <a:cubicBezTo>
                    <a:pt x="420" y="10523"/>
                    <a:pt x="442" y="10567"/>
                    <a:pt x="464" y="10589"/>
                  </a:cubicBezTo>
                  <a:cubicBezTo>
                    <a:pt x="530" y="10677"/>
                    <a:pt x="596" y="10721"/>
                    <a:pt x="662" y="10787"/>
                  </a:cubicBezTo>
                  <a:cubicBezTo>
                    <a:pt x="751" y="10832"/>
                    <a:pt x="861" y="10854"/>
                    <a:pt x="905" y="10942"/>
                  </a:cubicBezTo>
                  <a:cubicBezTo>
                    <a:pt x="949" y="10942"/>
                    <a:pt x="993" y="10920"/>
                    <a:pt x="1016" y="10920"/>
                  </a:cubicBezTo>
                  <a:cubicBezTo>
                    <a:pt x="1027" y="10926"/>
                    <a:pt x="1039" y="10929"/>
                    <a:pt x="1051" y="10929"/>
                  </a:cubicBezTo>
                  <a:cubicBezTo>
                    <a:pt x="1083" y="10929"/>
                    <a:pt x="1116" y="10908"/>
                    <a:pt x="1148" y="10876"/>
                  </a:cubicBezTo>
                  <a:cubicBezTo>
                    <a:pt x="1148" y="10854"/>
                    <a:pt x="1192" y="10832"/>
                    <a:pt x="1214" y="10832"/>
                  </a:cubicBezTo>
                  <a:cubicBezTo>
                    <a:pt x="1302" y="10787"/>
                    <a:pt x="1347" y="10721"/>
                    <a:pt x="1435" y="10677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57" y="10523"/>
                    <a:pt x="1479" y="10523"/>
                  </a:cubicBezTo>
                  <a:cubicBezTo>
                    <a:pt x="1634" y="10501"/>
                    <a:pt x="1656" y="10478"/>
                    <a:pt x="1656" y="10302"/>
                  </a:cubicBezTo>
                  <a:cubicBezTo>
                    <a:pt x="1656" y="10251"/>
                    <a:pt x="1682" y="10199"/>
                    <a:pt x="1735" y="10199"/>
                  </a:cubicBezTo>
                  <a:cubicBezTo>
                    <a:pt x="1750" y="10199"/>
                    <a:pt x="1768" y="10204"/>
                    <a:pt x="1788" y="10214"/>
                  </a:cubicBezTo>
                  <a:lnTo>
                    <a:pt x="1810" y="10214"/>
                  </a:lnTo>
                  <a:cubicBezTo>
                    <a:pt x="1854" y="10214"/>
                    <a:pt x="1898" y="10214"/>
                    <a:pt x="1920" y="10147"/>
                  </a:cubicBezTo>
                  <a:cubicBezTo>
                    <a:pt x="1937" y="10098"/>
                    <a:pt x="1978" y="10073"/>
                    <a:pt x="2026" y="10073"/>
                  </a:cubicBezTo>
                  <a:cubicBezTo>
                    <a:pt x="2042" y="10073"/>
                    <a:pt x="2058" y="10076"/>
                    <a:pt x="2075" y="10081"/>
                  </a:cubicBezTo>
                  <a:cubicBezTo>
                    <a:pt x="2097" y="10081"/>
                    <a:pt x="2119" y="10059"/>
                    <a:pt x="2141" y="10059"/>
                  </a:cubicBezTo>
                  <a:cubicBezTo>
                    <a:pt x="2163" y="10015"/>
                    <a:pt x="2185" y="9993"/>
                    <a:pt x="2207" y="9949"/>
                  </a:cubicBezTo>
                  <a:cubicBezTo>
                    <a:pt x="2229" y="9883"/>
                    <a:pt x="2274" y="9838"/>
                    <a:pt x="2340" y="9838"/>
                  </a:cubicBezTo>
                  <a:cubicBezTo>
                    <a:pt x="2362" y="9816"/>
                    <a:pt x="2384" y="9816"/>
                    <a:pt x="2384" y="9794"/>
                  </a:cubicBezTo>
                  <a:cubicBezTo>
                    <a:pt x="2428" y="9750"/>
                    <a:pt x="2472" y="9728"/>
                    <a:pt x="2538" y="9706"/>
                  </a:cubicBezTo>
                  <a:cubicBezTo>
                    <a:pt x="2605" y="9706"/>
                    <a:pt x="2649" y="9662"/>
                    <a:pt x="2693" y="9596"/>
                  </a:cubicBezTo>
                  <a:cubicBezTo>
                    <a:pt x="2737" y="9552"/>
                    <a:pt x="2759" y="9485"/>
                    <a:pt x="2803" y="9441"/>
                  </a:cubicBezTo>
                  <a:cubicBezTo>
                    <a:pt x="2847" y="9397"/>
                    <a:pt x="2869" y="9331"/>
                    <a:pt x="2936" y="9287"/>
                  </a:cubicBezTo>
                  <a:cubicBezTo>
                    <a:pt x="2980" y="9265"/>
                    <a:pt x="3002" y="9221"/>
                    <a:pt x="3002" y="9176"/>
                  </a:cubicBezTo>
                  <a:cubicBezTo>
                    <a:pt x="3024" y="9088"/>
                    <a:pt x="3046" y="8978"/>
                    <a:pt x="3046" y="8889"/>
                  </a:cubicBezTo>
                  <a:cubicBezTo>
                    <a:pt x="3068" y="8845"/>
                    <a:pt x="3090" y="8801"/>
                    <a:pt x="3112" y="8779"/>
                  </a:cubicBezTo>
                  <a:cubicBezTo>
                    <a:pt x="3130" y="8770"/>
                    <a:pt x="3149" y="8765"/>
                    <a:pt x="3165" y="8765"/>
                  </a:cubicBezTo>
                  <a:cubicBezTo>
                    <a:pt x="3189" y="8765"/>
                    <a:pt x="3210" y="8775"/>
                    <a:pt x="3223" y="8801"/>
                  </a:cubicBezTo>
                  <a:cubicBezTo>
                    <a:pt x="3223" y="8819"/>
                    <a:pt x="3223" y="8851"/>
                    <a:pt x="3246" y="8851"/>
                  </a:cubicBezTo>
                  <a:cubicBezTo>
                    <a:pt x="3251" y="8851"/>
                    <a:pt x="3258" y="8850"/>
                    <a:pt x="3267" y="8845"/>
                  </a:cubicBezTo>
                  <a:cubicBezTo>
                    <a:pt x="3267" y="8823"/>
                    <a:pt x="3267" y="8779"/>
                    <a:pt x="3267" y="8735"/>
                  </a:cubicBezTo>
                  <a:cubicBezTo>
                    <a:pt x="3267" y="8691"/>
                    <a:pt x="3245" y="8669"/>
                    <a:pt x="3245" y="8625"/>
                  </a:cubicBezTo>
                  <a:cubicBezTo>
                    <a:pt x="3223" y="8558"/>
                    <a:pt x="3200" y="8492"/>
                    <a:pt x="3267" y="8426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38"/>
                    <a:pt x="3267" y="8316"/>
                    <a:pt x="3267" y="8294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9"/>
                  </a:cubicBezTo>
                  <a:cubicBezTo>
                    <a:pt x="3465" y="7963"/>
                    <a:pt x="3465" y="7963"/>
                    <a:pt x="3487" y="7896"/>
                  </a:cubicBezTo>
                  <a:cubicBezTo>
                    <a:pt x="3487" y="7896"/>
                    <a:pt x="3487" y="7896"/>
                    <a:pt x="3465" y="7874"/>
                  </a:cubicBezTo>
                  <a:cubicBezTo>
                    <a:pt x="3443" y="7896"/>
                    <a:pt x="3421" y="7896"/>
                    <a:pt x="3399" y="7896"/>
                  </a:cubicBezTo>
                  <a:cubicBezTo>
                    <a:pt x="3421" y="7852"/>
                    <a:pt x="3421" y="7852"/>
                    <a:pt x="3443" y="7808"/>
                  </a:cubicBezTo>
                  <a:cubicBezTo>
                    <a:pt x="3487" y="7764"/>
                    <a:pt x="3509" y="7698"/>
                    <a:pt x="3487" y="7654"/>
                  </a:cubicBezTo>
                  <a:cubicBezTo>
                    <a:pt x="3421" y="7543"/>
                    <a:pt x="3421" y="7455"/>
                    <a:pt x="3421" y="7345"/>
                  </a:cubicBezTo>
                  <a:cubicBezTo>
                    <a:pt x="3421" y="7323"/>
                    <a:pt x="3421" y="7300"/>
                    <a:pt x="3421" y="7278"/>
                  </a:cubicBezTo>
                  <a:cubicBezTo>
                    <a:pt x="3465" y="7300"/>
                    <a:pt x="3487" y="7323"/>
                    <a:pt x="3531" y="7345"/>
                  </a:cubicBezTo>
                  <a:cubicBezTo>
                    <a:pt x="3576" y="7300"/>
                    <a:pt x="3620" y="7256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86" y="7124"/>
                    <a:pt x="3708" y="7102"/>
                    <a:pt x="3730" y="7102"/>
                  </a:cubicBezTo>
                  <a:cubicBezTo>
                    <a:pt x="3752" y="7102"/>
                    <a:pt x="3774" y="7124"/>
                    <a:pt x="3796" y="7124"/>
                  </a:cubicBezTo>
                  <a:cubicBezTo>
                    <a:pt x="3813" y="7129"/>
                    <a:pt x="3828" y="7132"/>
                    <a:pt x="3842" y="7132"/>
                  </a:cubicBezTo>
                  <a:cubicBezTo>
                    <a:pt x="3883" y="7132"/>
                    <a:pt x="3912" y="7107"/>
                    <a:pt x="3929" y="7058"/>
                  </a:cubicBezTo>
                  <a:cubicBezTo>
                    <a:pt x="3929" y="7036"/>
                    <a:pt x="3907" y="7014"/>
                    <a:pt x="3907" y="6992"/>
                  </a:cubicBezTo>
                  <a:cubicBezTo>
                    <a:pt x="3995" y="6992"/>
                    <a:pt x="4061" y="6947"/>
                    <a:pt x="4105" y="6881"/>
                  </a:cubicBezTo>
                  <a:cubicBezTo>
                    <a:pt x="4127" y="6859"/>
                    <a:pt x="4171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26" y="6881"/>
                    <a:pt x="4348" y="6859"/>
                    <a:pt x="4392" y="6859"/>
                  </a:cubicBezTo>
                  <a:cubicBezTo>
                    <a:pt x="4370" y="6837"/>
                    <a:pt x="4370" y="6815"/>
                    <a:pt x="4370" y="6793"/>
                  </a:cubicBezTo>
                  <a:cubicBezTo>
                    <a:pt x="4326" y="6749"/>
                    <a:pt x="4348" y="6705"/>
                    <a:pt x="4370" y="6683"/>
                  </a:cubicBezTo>
                  <a:cubicBezTo>
                    <a:pt x="4414" y="6638"/>
                    <a:pt x="4458" y="6594"/>
                    <a:pt x="4480" y="6550"/>
                  </a:cubicBezTo>
                  <a:cubicBezTo>
                    <a:pt x="4480" y="6506"/>
                    <a:pt x="4458" y="6462"/>
                    <a:pt x="4436" y="6418"/>
                  </a:cubicBezTo>
                  <a:cubicBezTo>
                    <a:pt x="4392" y="6351"/>
                    <a:pt x="4392" y="6307"/>
                    <a:pt x="4414" y="6241"/>
                  </a:cubicBezTo>
                  <a:lnTo>
                    <a:pt x="4414" y="6241"/>
                  </a:lnTo>
                  <a:cubicBezTo>
                    <a:pt x="4463" y="6278"/>
                    <a:pt x="4485" y="6294"/>
                    <a:pt x="4506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087"/>
                    <a:pt x="4591" y="6065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10"/>
                    <a:pt x="4525" y="5910"/>
                  </a:cubicBezTo>
                  <a:cubicBezTo>
                    <a:pt x="4569" y="5866"/>
                    <a:pt x="4613" y="5822"/>
                    <a:pt x="4635" y="5778"/>
                  </a:cubicBezTo>
                  <a:cubicBezTo>
                    <a:pt x="4657" y="5734"/>
                    <a:pt x="4679" y="5689"/>
                    <a:pt x="4701" y="5623"/>
                  </a:cubicBezTo>
                  <a:cubicBezTo>
                    <a:pt x="4789" y="5623"/>
                    <a:pt x="4812" y="5535"/>
                    <a:pt x="4834" y="5491"/>
                  </a:cubicBezTo>
                  <a:cubicBezTo>
                    <a:pt x="4844" y="5486"/>
                    <a:pt x="4854" y="5484"/>
                    <a:pt x="4863" y="5484"/>
                  </a:cubicBezTo>
                  <a:cubicBezTo>
                    <a:pt x="4881" y="5484"/>
                    <a:pt x="4897" y="5489"/>
                    <a:pt x="4912" y="5489"/>
                  </a:cubicBezTo>
                  <a:cubicBezTo>
                    <a:pt x="4925" y="5489"/>
                    <a:pt x="4936" y="5485"/>
                    <a:pt x="4944" y="5469"/>
                  </a:cubicBezTo>
                  <a:cubicBezTo>
                    <a:pt x="4944" y="5469"/>
                    <a:pt x="4944" y="5469"/>
                    <a:pt x="4944" y="5447"/>
                  </a:cubicBezTo>
                  <a:cubicBezTo>
                    <a:pt x="4944" y="5447"/>
                    <a:pt x="4944" y="5447"/>
                    <a:pt x="4944" y="5425"/>
                  </a:cubicBezTo>
                  <a:cubicBezTo>
                    <a:pt x="4878" y="5358"/>
                    <a:pt x="4900" y="5292"/>
                    <a:pt x="4966" y="5248"/>
                  </a:cubicBezTo>
                  <a:cubicBezTo>
                    <a:pt x="4988" y="5204"/>
                    <a:pt x="5010" y="5160"/>
                    <a:pt x="4988" y="5116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8" y="4829"/>
                    <a:pt x="5010" y="4762"/>
                    <a:pt x="5076" y="4696"/>
                  </a:cubicBezTo>
                  <a:cubicBezTo>
                    <a:pt x="5098" y="4674"/>
                    <a:pt x="5120" y="4630"/>
                    <a:pt x="5098" y="4586"/>
                  </a:cubicBezTo>
                  <a:cubicBezTo>
                    <a:pt x="5098" y="4454"/>
                    <a:pt x="5165" y="4387"/>
                    <a:pt x="5275" y="4387"/>
                  </a:cubicBezTo>
                  <a:cubicBezTo>
                    <a:pt x="5297" y="4409"/>
                    <a:pt x="5297" y="4409"/>
                    <a:pt x="5319" y="4409"/>
                  </a:cubicBezTo>
                  <a:cubicBezTo>
                    <a:pt x="5341" y="4387"/>
                    <a:pt x="5385" y="4387"/>
                    <a:pt x="5407" y="4365"/>
                  </a:cubicBezTo>
                  <a:cubicBezTo>
                    <a:pt x="5474" y="4299"/>
                    <a:pt x="5518" y="4211"/>
                    <a:pt x="5474" y="4100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34"/>
                    <a:pt x="5474" y="4012"/>
                    <a:pt x="5496" y="4012"/>
                  </a:cubicBezTo>
                  <a:cubicBezTo>
                    <a:pt x="5540" y="4012"/>
                    <a:pt x="5562" y="3990"/>
                    <a:pt x="5584" y="3990"/>
                  </a:cubicBezTo>
                  <a:cubicBezTo>
                    <a:pt x="5628" y="3880"/>
                    <a:pt x="5672" y="3791"/>
                    <a:pt x="5738" y="3681"/>
                  </a:cubicBezTo>
                  <a:cubicBezTo>
                    <a:pt x="5738" y="3659"/>
                    <a:pt x="5760" y="3637"/>
                    <a:pt x="5783" y="3637"/>
                  </a:cubicBezTo>
                  <a:cubicBezTo>
                    <a:pt x="5797" y="3630"/>
                    <a:pt x="5810" y="3627"/>
                    <a:pt x="5821" y="3627"/>
                  </a:cubicBezTo>
                  <a:cubicBezTo>
                    <a:pt x="5844" y="3627"/>
                    <a:pt x="5863" y="3637"/>
                    <a:pt x="5893" y="3637"/>
                  </a:cubicBezTo>
                  <a:cubicBezTo>
                    <a:pt x="5893" y="3659"/>
                    <a:pt x="5915" y="3681"/>
                    <a:pt x="5915" y="3703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6003" y="3703"/>
                    <a:pt x="6025" y="3703"/>
                    <a:pt x="6025" y="3681"/>
                  </a:cubicBezTo>
                  <a:cubicBezTo>
                    <a:pt x="6025" y="3637"/>
                    <a:pt x="6025" y="3615"/>
                    <a:pt x="6025" y="3593"/>
                  </a:cubicBezTo>
                  <a:cubicBezTo>
                    <a:pt x="6042" y="3525"/>
                    <a:pt x="6085" y="3497"/>
                    <a:pt x="6134" y="3497"/>
                  </a:cubicBezTo>
                  <a:cubicBezTo>
                    <a:pt x="6149" y="3497"/>
                    <a:pt x="6164" y="3499"/>
                    <a:pt x="6180" y="3505"/>
                  </a:cubicBezTo>
                  <a:cubicBezTo>
                    <a:pt x="6202" y="3527"/>
                    <a:pt x="6224" y="3549"/>
                    <a:pt x="6268" y="3571"/>
                  </a:cubicBezTo>
                  <a:cubicBezTo>
                    <a:pt x="6290" y="3460"/>
                    <a:pt x="6202" y="3460"/>
                    <a:pt x="6158" y="3416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284"/>
                    <a:pt x="6246" y="3306"/>
                    <a:pt x="6246" y="3306"/>
                  </a:cubicBezTo>
                  <a:cubicBezTo>
                    <a:pt x="6268" y="3306"/>
                    <a:pt x="6290" y="3284"/>
                    <a:pt x="6312" y="3284"/>
                  </a:cubicBezTo>
                  <a:cubicBezTo>
                    <a:pt x="6290" y="3284"/>
                    <a:pt x="6290" y="3262"/>
                    <a:pt x="6290" y="3240"/>
                  </a:cubicBezTo>
                  <a:cubicBezTo>
                    <a:pt x="6268" y="3218"/>
                    <a:pt x="6246" y="3218"/>
                    <a:pt x="6224" y="3196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7" y="2982"/>
                  </a:cubicBezTo>
                  <a:cubicBezTo>
                    <a:pt x="6317" y="2982"/>
                    <a:pt x="6342" y="2988"/>
                    <a:pt x="6378" y="2997"/>
                  </a:cubicBezTo>
                  <a:cubicBezTo>
                    <a:pt x="6378" y="3019"/>
                    <a:pt x="6401" y="3019"/>
                    <a:pt x="6401" y="3019"/>
                  </a:cubicBezTo>
                  <a:cubicBezTo>
                    <a:pt x="6423" y="2975"/>
                    <a:pt x="6445" y="2931"/>
                    <a:pt x="6423" y="2887"/>
                  </a:cubicBezTo>
                  <a:cubicBezTo>
                    <a:pt x="6423" y="2865"/>
                    <a:pt x="6401" y="2820"/>
                    <a:pt x="6423" y="2798"/>
                  </a:cubicBezTo>
                  <a:cubicBezTo>
                    <a:pt x="6467" y="2754"/>
                    <a:pt x="6401" y="2732"/>
                    <a:pt x="6423" y="2688"/>
                  </a:cubicBezTo>
                  <a:cubicBezTo>
                    <a:pt x="6445" y="2644"/>
                    <a:pt x="6445" y="2578"/>
                    <a:pt x="6445" y="2533"/>
                  </a:cubicBezTo>
                  <a:cubicBezTo>
                    <a:pt x="6555" y="2467"/>
                    <a:pt x="6555" y="2467"/>
                    <a:pt x="6599" y="2357"/>
                  </a:cubicBezTo>
                  <a:cubicBezTo>
                    <a:pt x="6599" y="2313"/>
                    <a:pt x="6621" y="2291"/>
                    <a:pt x="6665" y="2269"/>
                  </a:cubicBezTo>
                  <a:cubicBezTo>
                    <a:pt x="6687" y="2247"/>
                    <a:pt x="6709" y="2224"/>
                    <a:pt x="6732" y="2224"/>
                  </a:cubicBezTo>
                  <a:cubicBezTo>
                    <a:pt x="6798" y="2158"/>
                    <a:pt x="6798" y="2114"/>
                    <a:pt x="6754" y="2026"/>
                  </a:cubicBezTo>
                  <a:cubicBezTo>
                    <a:pt x="6709" y="1960"/>
                    <a:pt x="6665" y="1871"/>
                    <a:pt x="6643" y="1783"/>
                  </a:cubicBezTo>
                  <a:cubicBezTo>
                    <a:pt x="6643" y="1739"/>
                    <a:pt x="6621" y="1673"/>
                    <a:pt x="6577" y="1607"/>
                  </a:cubicBezTo>
                  <a:cubicBezTo>
                    <a:pt x="6533" y="1562"/>
                    <a:pt x="6533" y="1496"/>
                    <a:pt x="6577" y="1452"/>
                  </a:cubicBezTo>
                  <a:cubicBezTo>
                    <a:pt x="6599" y="1408"/>
                    <a:pt x="6776" y="1209"/>
                    <a:pt x="6820" y="1187"/>
                  </a:cubicBezTo>
                  <a:cubicBezTo>
                    <a:pt x="6820" y="1187"/>
                    <a:pt x="6842" y="1187"/>
                    <a:pt x="6842" y="1165"/>
                  </a:cubicBezTo>
                  <a:cubicBezTo>
                    <a:pt x="6908" y="1121"/>
                    <a:pt x="6930" y="1033"/>
                    <a:pt x="6886" y="967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24"/>
                    <a:pt x="6842" y="724"/>
                    <a:pt x="6864" y="702"/>
                  </a:cubicBezTo>
                  <a:cubicBezTo>
                    <a:pt x="6864" y="680"/>
                    <a:pt x="6864" y="658"/>
                    <a:pt x="6864" y="635"/>
                  </a:cubicBezTo>
                  <a:cubicBezTo>
                    <a:pt x="6798" y="547"/>
                    <a:pt x="6754" y="437"/>
                    <a:pt x="6621" y="415"/>
                  </a:cubicBezTo>
                  <a:cubicBezTo>
                    <a:pt x="6511" y="393"/>
                    <a:pt x="6445" y="349"/>
                    <a:pt x="6378" y="260"/>
                  </a:cubicBezTo>
                  <a:cubicBezTo>
                    <a:pt x="6356" y="238"/>
                    <a:pt x="6334" y="216"/>
                    <a:pt x="6290" y="194"/>
                  </a:cubicBezTo>
                  <a:cubicBezTo>
                    <a:pt x="6224" y="172"/>
                    <a:pt x="6136" y="150"/>
                    <a:pt x="6047" y="150"/>
                  </a:cubicBezTo>
                  <a:cubicBezTo>
                    <a:pt x="6025" y="150"/>
                    <a:pt x="5981" y="128"/>
                    <a:pt x="5959" y="106"/>
                  </a:cubicBezTo>
                  <a:cubicBezTo>
                    <a:pt x="5915" y="106"/>
                    <a:pt x="5893" y="84"/>
                    <a:pt x="5871" y="84"/>
                  </a:cubicBezTo>
                  <a:cubicBezTo>
                    <a:pt x="5783" y="84"/>
                    <a:pt x="5716" y="62"/>
                    <a:pt x="5650" y="18"/>
                  </a:cubicBezTo>
                  <a:cubicBezTo>
                    <a:pt x="5628" y="7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344650" y="352875"/>
              <a:ext cx="172700" cy="273675"/>
            </a:xfrm>
            <a:custGeom>
              <a:avLst/>
              <a:gdLst/>
              <a:ahLst/>
              <a:cxnLst/>
              <a:rect l="l" t="t" r="r" b="b"/>
              <a:pathLst>
                <a:path w="6908" h="10947" extrusionOk="0">
                  <a:moveTo>
                    <a:pt x="5362" y="4185"/>
                  </a:moveTo>
                  <a:cubicBezTo>
                    <a:pt x="5370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1" y="4878"/>
                    <a:pt x="4833" y="4900"/>
                  </a:cubicBezTo>
                  <a:cubicBezTo>
                    <a:pt x="4833" y="4900"/>
                    <a:pt x="4855" y="4922"/>
                    <a:pt x="4855" y="4944"/>
                  </a:cubicBezTo>
                  <a:cubicBezTo>
                    <a:pt x="4855" y="4966"/>
                    <a:pt x="4878" y="4988"/>
                    <a:pt x="4855" y="5010"/>
                  </a:cubicBezTo>
                  <a:cubicBezTo>
                    <a:pt x="4848" y="5018"/>
                    <a:pt x="4838" y="5020"/>
                    <a:pt x="4828" y="5020"/>
                  </a:cubicBezTo>
                  <a:cubicBezTo>
                    <a:pt x="4806" y="5020"/>
                    <a:pt x="4782" y="5010"/>
                    <a:pt x="4767" y="5010"/>
                  </a:cubicBezTo>
                  <a:cubicBezTo>
                    <a:pt x="4767" y="4988"/>
                    <a:pt x="4745" y="4966"/>
                    <a:pt x="4745" y="4922"/>
                  </a:cubicBezTo>
                  <a:cubicBezTo>
                    <a:pt x="4745" y="4922"/>
                    <a:pt x="4745" y="4878"/>
                    <a:pt x="4767" y="4878"/>
                  </a:cubicBezTo>
                  <a:close/>
                  <a:moveTo>
                    <a:pt x="4811" y="5165"/>
                  </a:moveTo>
                  <a:cubicBezTo>
                    <a:pt x="4833" y="5165"/>
                    <a:pt x="4855" y="5209"/>
                    <a:pt x="4855" y="5231"/>
                  </a:cubicBezTo>
                  <a:cubicBezTo>
                    <a:pt x="4833" y="5275"/>
                    <a:pt x="4811" y="5275"/>
                    <a:pt x="4767" y="5275"/>
                  </a:cubicBezTo>
                  <a:cubicBezTo>
                    <a:pt x="4745" y="5275"/>
                    <a:pt x="4745" y="5253"/>
                    <a:pt x="4745" y="5253"/>
                  </a:cubicBezTo>
                  <a:cubicBezTo>
                    <a:pt x="4745" y="5231"/>
                    <a:pt x="4745" y="5231"/>
                    <a:pt x="4745" y="5209"/>
                  </a:cubicBezTo>
                  <a:cubicBezTo>
                    <a:pt x="4767" y="5187"/>
                    <a:pt x="4789" y="5165"/>
                    <a:pt x="4811" y="5165"/>
                  </a:cubicBezTo>
                  <a:close/>
                  <a:moveTo>
                    <a:pt x="5540" y="0"/>
                  </a:moveTo>
                  <a:cubicBezTo>
                    <a:pt x="5518" y="23"/>
                    <a:pt x="5495" y="23"/>
                    <a:pt x="5473" y="45"/>
                  </a:cubicBezTo>
                  <a:cubicBezTo>
                    <a:pt x="5385" y="67"/>
                    <a:pt x="5319" y="133"/>
                    <a:pt x="5297" y="199"/>
                  </a:cubicBezTo>
                  <a:cubicBezTo>
                    <a:pt x="5297" y="243"/>
                    <a:pt x="5275" y="265"/>
                    <a:pt x="5253" y="287"/>
                  </a:cubicBezTo>
                  <a:cubicBezTo>
                    <a:pt x="5231" y="287"/>
                    <a:pt x="5209" y="265"/>
                    <a:pt x="5186" y="265"/>
                  </a:cubicBezTo>
                  <a:cubicBezTo>
                    <a:pt x="5098" y="309"/>
                    <a:pt x="5054" y="376"/>
                    <a:pt x="5010" y="464"/>
                  </a:cubicBezTo>
                  <a:cubicBezTo>
                    <a:pt x="4966" y="552"/>
                    <a:pt x="4944" y="640"/>
                    <a:pt x="4966" y="729"/>
                  </a:cubicBezTo>
                  <a:cubicBezTo>
                    <a:pt x="5010" y="839"/>
                    <a:pt x="4966" y="883"/>
                    <a:pt x="4855" y="905"/>
                  </a:cubicBezTo>
                  <a:cubicBezTo>
                    <a:pt x="4826" y="905"/>
                    <a:pt x="4797" y="908"/>
                    <a:pt x="4768" y="908"/>
                  </a:cubicBezTo>
                  <a:cubicBezTo>
                    <a:pt x="4711" y="908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77" y="828"/>
                  </a:cubicBezTo>
                  <a:cubicBezTo>
                    <a:pt x="4563" y="828"/>
                    <a:pt x="4546" y="828"/>
                    <a:pt x="4524" y="817"/>
                  </a:cubicBezTo>
                  <a:cubicBezTo>
                    <a:pt x="4524" y="883"/>
                    <a:pt x="4524" y="927"/>
                    <a:pt x="4502" y="972"/>
                  </a:cubicBezTo>
                  <a:cubicBezTo>
                    <a:pt x="4458" y="972"/>
                    <a:pt x="4414" y="994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70"/>
                    <a:pt x="4304" y="1214"/>
                  </a:cubicBezTo>
                  <a:cubicBezTo>
                    <a:pt x="4304" y="1258"/>
                    <a:pt x="4304" y="1303"/>
                    <a:pt x="4282" y="1347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413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3"/>
                  </a:cubicBezTo>
                  <a:cubicBezTo>
                    <a:pt x="4282" y="1523"/>
                    <a:pt x="4260" y="1545"/>
                    <a:pt x="4238" y="1545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6" y="1841"/>
                  </a:cubicBezTo>
                  <a:cubicBezTo>
                    <a:pt x="4203" y="1841"/>
                    <a:pt x="4188" y="1838"/>
                    <a:pt x="4171" y="1832"/>
                  </a:cubicBezTo>
                  <a:cubicBezTo>
                    <a:pt x="4156" y="1817"/>
                    <a:pt x="4141" y="1791"/>
                    <a:pt x="4126" y="1791"/>
                  </a:cubicBezTo>
                  <a:cubicBezTo>
                    <a:pt x="4119" y="1791"/>
                    <a:pt x="4112" y="1796"/>
                    <a:pt x="4105" y="1810"/>
                  </a:cubicBezTo>
                  <a:cubicBezTo>
                    <a:pt x="4105" y="1854"/>
                    <a:pt x="4105" y="1898"/>
                    <a:pt x="4105" y="1943"/>
                  </a:cubicBezTo>
                  <a:cubicBezTo>
                    <a:pt x="4083" y="2009"/>
                    <a:pt x="4127" y="2075"/>
                    <a:pt x="4171" y="2119"/>
                  </a:cubicBezTo>
                  <a:cubicBezTo>
                    <a:pt x="4193" y="2141"/>
                    <a:pt x="4215" y="2163"/>
                    <a:pt x="4260" y="2185"/>
                  </a:cubicBezTo>
                  <a:cubicBezTo>
                    <a:pt x="4260" y="2207"/>
                    <a:pt x="4282" y="2229"/>
                    <a:pt x="4304" y="2252"/>
                  </a:cubicBezTo>
                  <a:cubicBezTo>
                    <a:pt x="4260" y="2318"/>
                    <a:pt x="4238" y="2384"/>
                    <a:pt x="4215" y="2428"/>
                  </a:cubicBezTo>
                  <a:cubicBezTo>
                    <a:pt x="4127" y="2428"/>
                    <a:pt x="4127" y="2318"/>
                    <a:pt x="4061" y="2296"/>
                  </a:cubicBezTo>
                  <a:lnTo>
                    <a:pt x="4061" y="2296"/>
                  </a:lnTo>
                  <a:cubicBezTo>
                    <a:pt x="4017" y="2362"/>
                    <a:pt x="4083" y="2428"/>
                    <a:pt x="4083" y="2494"/>
                  </a:cubicBezTo>
                  <a:cubicBezTo>
                    <a:pt x="3929" y="2538"/>
                    <a:pt x="3774" y="2538"/>
                    <a:pt x="3597" y="2561"/>
                  </a:cubicBezTo>
                  <a:cubicBezTo>
                    <a:pt x="3597" y="2605"/>
                    <a:pt x="3597" y="2627"/>
                    <a:pt x="3597" y="2671"/>
                  </a:cubicBezTo>
                  <a:cubicBezTo>
                    <a:pt x="3570" y="2657"/>
                    <a:pt x="3534" y="2626"/>
                    <a:pt x="3500" y="2626"/>
                  </a:cubicBezTo>
                  <a:cubicBezTo>
                    <a:pt x="3479" y="2626"/>
                    <a:pt x="3460" y="2638"/>
                    <a:pt x="3443" y="2671"/>
                  </a:cubicBezTo>
                  <a:cubicBezTo>
                    <a:pt x="3465" y="2693"/>
                    <a:pt x="3465" y="2715"/>
                    <a:pt x="3487" y="2737"/>
                  </a:cubicBezTo>
                  <a:cubicBezTo>
                    <a:pt x="3531" y="2759"/>
                    <a:pt x="3531" y="2803"/>
                    <a:pt x="3531" y="2847"/>
                  </a:cubicBezTo>
                  <a:cubicBezTo>
                    <a:pt x="3509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89"/>
                  </a:cubicBezTo>
                  <a:lnTo>
                    <a:pt x="3355" y="3289"/>
                  </a:lnTo>
                  <a:cubicBezTo>
                    <a:pt x="3323" y="3304"/>
                    <a:pt x="3295" y="3312"/>
                    <a:pt x="3267" y="3312"/>
                  </a:cubicBezTo>
                  <a:cubicBezTo>
                    <a:pt x="3217" y="3312"/>
                    <a:pt x="3169" y="3287"/>
                    <a:pt x="3112" y="3245"/>
                  </a:cubicBezTo>
                  <a:cubicBezTo>
                    <a:pt x="3112" y="3229"/>
                    <a:pt x="3101" y="3213"/>
                    <a:pt x="3087" y="3213"/>
                  </a:cubicBezTo>
                  <a:cubicBezTo>
                    <a:pt x="3081" y="3213"/>
                    <a:pt x="3074" y="3216"/>
                    <a:pt x="3068" y="3223"/>
                  </a:cubicBezTo>
                  <a:cubicBezTo>
                    <a:pt x="3068" y="3245"/>
                    <a:pt x="3068" y="3267"/>
                    <a:pt x="3090" y="3267"/>
                  </a:cubicBezTo>
                  <a:cubicBezTo>
                    <a:pt x="3112" y="3289"/>
                    <a:pt x="3134" y="3311"/>
                    <a:pt x="3178" y="3355"/>
                  </a:cubicBezTo>
                  <a:cubicBezTo>
                    <a:pt x="3222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7" y="3642"/>
                    <a:pt x="2913" y="3664"/>
                    <a:pt x="2913" y="3686"/>
                  </a:cubicBezTo>
                  <a:cubicBezTo>
                    <a:pt x="2869" y="3774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39"/>
                  </a:cubicBezTo>
                  <a:cubicBezTo>
                    <a:pt x="2715" y="4105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781" y="4392"/>
                    <a:pt x="2803" y="4436"/>
                    <a:pt x="2825" y="4503"/>
                  </a:cubicBezTo>
                  <a:cubicBezTo>
                    <a:pt x="2825" y="4525"/>
                    <a:pt x="2847" y="4569"/>
                    <a:pt x="2847" y="4591"/>
                  </a:cubicBezTo>
                  <a:cubicBezTo>
                    <a:pt x="2869" y="4657"/>
                    <a:pt x="2847" y="4701"/>
                    <a:pt x="2781" y="4745"/>
                  </a:cubicBezTo>
                  <a:cubicBezTo>
                    <a:pt x="2759" y="4767"/>
                    <a:pt x="2737" y="4790"/>
                    <a:pt x="2715" y="4790"/>
                  </a:cubicBezTo>
                  <a:cubicBezTo>
                    <a:pt x="2671" y="4856"/>
                    <a:pt x="2671" y="4944"/>
                    <a:pt x="2604" y="4988"/>
                  </a:cubicBezTo>
                  <a:cubicBezTo>
                    <a:pt x="2582" y="4988"/>
                    <a:pt x="2538" y="4988"/>
                    <a:pt x="2494" y="5010"/>
                  </a:cubicBezTo>
                  <a:cubicBezTo>
                    <a:pt x="2516" y="5032"/>
                    <a:pt x="2516" y="5076"/>
                    <a:pt x="2538" y="5076"/>
                  </a:cubicBezTo>
                  <a:cubicBezTo>
                    <a:pt x="2649" y="5165"/>
                    <a:pt x="2693" y="5297"/>
                    <a:pt x="2803" y="5385"/>
                  </a:cubicBezTo>
                  <a:cubicBezTo>
                    <a:pt x="2847" y="5407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40"/>
                  </a:cubicBezTo>
                  <a:cubicBezTo>
                    <a:pt x="2649" y="5540"/>
                    <a:pt x="2626" y="5540"/>
                    <a:pt x="2626" y="5562"/>
                  </a:cubicBezTo>
                  <a:cubicBezTo>
                    <a:pt x="2538" y="5584"/>
                    <a:pt x="2516" y="5628"/>
                    <a:pt x="2494" y="5716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4" y="5825"/>
                    <a:pt x="2425" y="5840"/>
                    <a:pt x="2403" y="5840"/>
                  </a:cubicBezTo>
                  <a:cubicBezTo>
                    <a:pt x="2391" y="5840"/>
                    <a:pt x="2378" y="5835"/>
                    <a:pt x="2362" y="5827"/>
                  </a:cubicBezTo>
                  <a:cubicBezTo>
                    <a:pt x="2340" y="5805"/>
                    <a:pt x="2317" y="5805"/>
                    <a:pt x="2295" y="5783"/>
                  </a:cubicBezTo>
                  <a:cubicBezTo>
                    <a:pt x="2273" y="5783"/>
                    <a:pt x="2251" y="5783"/>
                    <a:pt x="2229" y="5805"/>
                  </a:cubicBezTo>
                  <a:cubicBezTo>
                    <a:pt x="2251" y="5827"/>
                    <a:pt x="2273" y="5849"/>
                    <a:pt x="2273" y="5871"/>
                  </a:cubicBezTo>
                  <a:cubicBezTo>
                    <a:pt x="2295" y="5915"/>
                    <a:pt x="2295" y="5937"/>
                    <a:pt x="2317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70"/>
                    <a:pt x="2031" y="6070"/>
                    <a:pt x="1942" y="6048"/>
                  </a:cubicBezTo>
                  <a:cubicBezTo>
                    <a:pt x="1878" y="6112"/>
                    <a:pt x="1813" y="6153"/>
                    <a:pt x="1740" y="6153"/>
                  </a:cubicBezTo>
                  <a:cubicBezTo>
                    <a:pt x="1713" y="6153"/>
                    <a:pt x="1685" y="6148"/>
                    <a:pt x="1655" y="6136"/>
                  </a:cubicBezTo>
                  <a:cubicBezTo>
                    <a:pt x="1655" y="6158"/>
                    <a:pt x="1655" y="6202"/>
                    <a:pt x="1655" y="6224"/>
                  </a:cubicBezTo>
                  <a:cubicBezTo>
                    <a:pt x="1589" y="6312"/>
                    <a:pt x="1523" y="6379"/>
                    <a:pt x="1457" y="6467"/>
                  </a:cubicBezTo>
                  <a:cubicBezTo>
                    <a:pt x="1431" y="6493"/>
                    <a:pt x="1397" y="6503"/>
                    <a:pt x="1365" y="6503"/>
                  </a:cubicBezTo>
                  <a:cubicBezTo>
                    <a:pt x="1343" y="6503"/>
                    <a:pt x="1321" y="6498"/>
                    <a:pt x="1302" y="6489"/>
                  </a:cubicBezTo>
                  <a:lnTo>
                    <a:pt x="1258" y="6489"/>
                  </a:lnTo>
                  <a:cubicBezTo>
                    <a:pt x="1245" y="6482"/>
                    <a:pt x="1234" y="6480"/>
                    <a:pt x="1224" y="6480"/>
                  </a:cubicBezTo>
                  <a:cubicBezTo>
                    <a:pt x="1201" y="6480"/>
                    <a:pt x="1185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86"/>
                    <a:pt x="1324" y="6886"/>
                    <a:pt x="1346" y="6908"/>
                  </a:cubicBezTo>
                  <a:cubicBezTo>
                    <a:pt x="1413" y="6974"/>
                    <a:pt x="1413" y="7063"/>
                    <a:pt x="1324" y="7107"/>
                  </a:cubicBezTo>
                  <a:cubicBezTo>
                    <a:pt x="1258" y="7151"/>
                    <a:pt x="1236" y="7195"/>
                    <a:pt x="1258" y="7261"/>
                  </a:cubicBezTo>
                  <a:cubicBezTo>
                    <a:pt x="1258" y="7283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60"/>
                  </a:cubicBezTo>
                  <a:cubicBezTo>
                    <a:pt x="1302" y="7526"/>
                    <a:pt x="1324" y="7592"/>
                    <a:pt x="1368" y="7637"/>
                  </a:cubicBezTo>
                  <a:cubicBezTo>
                    <a:pt x="1413" y="7725"/>
                    <a:pt x="1413" y="7769"/>
                    <a:pt x="1368" y="7835"/>
                  </a:cubicBezTo>
                  <a:cubicBezTo>
                    <a:pt x="1346" y="7879"/>
                    <a:pt x="1302" y="7923"/>
                    <a:pt x="1258" y="7968"/>
                  </a:cubicBezTo>
                  <a:cubicBezTo>
                    <a:pt x="1236" y="8012"/>
                    <a:pt x="1214" y="8034"/>
                    <a:pt x="1214" y="8100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88"/>
                    <a:pt x="1126" y="8210"/>
                  </a:cubicBezTo>
                  <a:cubicBezTo>
                    <a:pt x="1148" y="8232"/>
                    <a:pt x="1170" y="8232"/>
                    <a:pt x="1192" y="8254"/>
                  </a:cubicBezTo>
                  <a:cubicBezTo>
                    <a:pt x="1214" y="8254"/>
                    <a:pt x="1236" y="8277"/>
                    <a:pt x="1258" y="8299"/>
                  </a:cubicBezTo>
                  <a:cubicBezTo>
                    <a:pt x="1302" y="8321"/>
                    <a:pt x="1302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7" y="8585"/>
                    <a:pt x="971" y="8585"/>
                  </a:cubicBezTo>
                  <a:cubicBezTo>
                    <a:pt x="905" y="8585"/>
                    <a:pt x="861" y="8630"/>
                    <a:pt x="817" y="8674"/>
                  </a:cubicBezTo>
                  <a:cubicBezTo>
                    <a:pt x="773" y="8740"/>
                    <a:pt x="706" y="8784"/>
                    <a:pt x="640" y="8828"/>
                  </a:cubicBezTo>
                  <a:cubicBezTo>
                    <a:pt x="596" y="8872"/>
                    <a:pt x="552" y="8894"/>
                    <a:pt x="530" y="8983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397" y="9027"/>
                    <a:pt x="353" y="9005"/>
                    <a:pt x="309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33" y="9093"/>
                    <a:pt x="66" y="9181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88" y="9534"/>
                    <a:pt x="155" y="9623"/>
                    <a:pt x="221" y="9733"/>
                  </a:cubicBezTo>
                  <a:cubicBezTo>
                    <a:pt x="243" y="9755"/>
                    <a:pt x="265" y="9799"/>
                    <a:pt x="243" y="9843"/>
                  </a:cubicBezTo>
                  <a:cubicBezTo>
                    <a:pt x="221" y="9932"/>
                    <a:pt x="199" y="10020"/>
                    <a:pt x="88" y="10064"/>
                  </a:cubicBezTo>
                  <a:cubicBezTo>
                    <a:pt x="88" y="10064"/>
                    <a:pt x="88" y="10086"/>
                    <a:pt x="66" y="10086"/>
                  </a:cubicBezTo>
                  <a:cubicBezTo>
                    <a:pt x="22" y="10130"/>
                    <a:pt x="0" y="10175"/>
                    <a:pt x="66" y="10241"/>
                  </a:cubicBezTo>
                  <a:cubicBezTo>
                    <a:pt x="111" y="10307"/>
                    <a:pt x="177" y="10373"/>
                    <a:pt x="265" y="10417"/>
                  </a:cubicBezTo>
                  <a:cubicBezTo>
                    <a:pt x="309" y="10439"/>
                    <a:pt x="353" y="10461"/>
                    <a:pt x="375" y="10483"/>
                  </a:cubicBezTo>
                  <a:cubicBezTo>
                    <a:pt x="419" y="10528"/>
                    <a:pt x="442" y="10550"/>
                    <a:pt x="464" y="10594"/>
                  </a:cubicBezTo>
                  <a:cubicBezTo>
                    <a:pt x="508" y="10660"/>
                    <a:pt x="574" y="10726"/>
                    <a:pt x="662" y="10770"/>
                  </a:cubicBezTo>
                  <a:cubicBezTo>
                    <a:pt x="751" y="10837"/>
                    <a:pt x="839" y="10859"/>
                    <a:pt x="905" y="10947"/>
                  </a:cubicBezTo>
                  <a:cubicBezTo>
                    <a:pt x="949" y="10947"/>
                    <a:pt x="971" y="10925"/>
                    <a:pt x="993" y="10925"/>
                  </a:cubicBezTo>
                  <a:cubicBezTo>
                    <a:pt x="1060" y="10925"/>
                    <a:pt x="1082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2"/>
                    <a:pt x="1346" y="10726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50"/>
                  </a:cubicBezTo>
                  <a:cubicBezTo>
                    <a:pt x="1435" y="10528"/>
                    <a:pt x="1457" y="10528"/>
                    <a:pt x="1479" y="10528"/>
                  </a:cubicBezTo>
                  <a:cubicBezTo>
                    <a:pt x="1611" y="10483"/>
                    <a:pt x="1633" y="10461"/>
                    <a:pt x="1655" y="10307"/>
                  </a:cubicBezTo>
                  <a:cubicBezTo>
                    <a:pt x="1655" y="10250"/>
                    <a:pt x="1672" y="10192"/>
                    <a:pt x="1734" y="10192"/>
                  </a:cubicBezTo>
                  <a:cubicBezTo>
                    <a:pt x="1743" y="10192"/>
                    <a:pt x="1754" y="10194"/>
                    <a:pt x="1766" y="10197"/>
                  </a:cubicBezTo>
                  <a:lnTo>
                    <a:pt x="1810" y="10197"/>
                  </a:lnTo>
                  <a:cubicBezTo>
                    <a:pt x="1822" y="10202"/>
                    <a:pt x="1832" y="10205"/>
                    <a:pt x="1841" y="10205"/>
                  </a:cubicBezTo>
                  <a:cubicBezTo>
                    <a:pt x="1866" y="10205"/>
                    <a:pt x="1882" y="10185"/>
                    <a:pt x="1898" y="10152"/>
                  </a:cubicBezTo>
                  <a:cubicBezTo>
                    <a:pt x="1942" y="10086"/>
                    <a:pt x="1986" y="10064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07" y="9888"/>
                    <a:pt x="2251" y="9843"/>
                    <a:pt x="2317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06" y="9755"/>
                    <a:pt x="2472" y="9733"/>
                    <a:pt x="2516" y="9711"/>
                  </a:cubicBezTo>
                  <a:cubicBezTo>
                    <a:pt x="2582" y="9689"/>
                    <a:pt x="2649" y="9645"/>
                    <a:pt x="2693" y="9601"/>
                  </a:cubicBezTo>
                  <a:cubicBezTo>
                    <a:pt x="2715" y="9534"/>
                    <a:pt x="2759" y="9490"/>
                    <a:pt x="2781" y="9446"/>
                  </a:cubicBezTo>
                  <a:cubicBezTo>
                    <a:pt x="2825" y="9380"/>
                    <a:pt x="2869" y="9336"/>
                    <a:pt x="2935" y="9292"/>
                  </a:cubicBezTo>
                  <a:cubicBezTo>
                    <a:pt x="2980" y="9270"/>
                    <a:pt x="2980" y="9226"/>
                    <a:pt x="3002" y="9181"/>
                  </a:cubicBezTo>
                  <a:cubicBezTo>
                    <a:pt x="3024" y="9071"/>
                    <a:pt x="3024" y="8983"/>
                    <a:pt x="3046" y="8872"/>
                  </a:cubicBezTo>
                  <a:cubicBezTo>
                    <a:pt x="3046" y="8828"/>
                    <a:pt x="3068" y="8806"/>
                    <a:pt x="3112" y="8784"/>
                  </a:cubicBezTo>
                  <a:cubicBezTo>
                    <a:pt x="3121" y="8775"/>
                    <a:pt x="3134" y="8770"/>
                    <a:pt x="3148" y="8770"/>
                  </a:cubicBezTo>
                  <a:cubicBezTo>
                    <a:pt x="3167" y="8770"/>
                    <a:pt x="3187" y="8780"/>
                    <a:pt x="3200" y="8806"/>
                  </a:cubicBezTo>
                  <a:cubicBezTo>
                    <a:pt x="3200" y="8828"/>
                    <a:pt x="3200" y="8850"/>
                    <a:pt x="3244" y="8850"/>
                  </a:cubicBezTo>
                  <a:cubicBezTo>
                    <a:pt x="3244" y="8806"/>
                    <a:pt x="3266" y="8784"/>
                    <a:pt x="3266" y="8740"/>
                  </a:cubicBezTo>
                  <a:cubicBezTo>
                    <a:pt x="3244" y="8696"/>
                    <a:pt x="3244" y="8652"/>
                    <a:pt x="3222" y="8630"/>
                  </a:cubicBezTo>
                  <a:cubicBezTo>
                    <a:pt x="3200" y="8541"/>
                    <a:pt x="3178" y="8475"/>
                    <a:pt x="3266" y="8431"/>
                  </a:cubicBezTo>
                  <a:cubicBezTo>
                    <a:pt x="3266" y="8431"/>
                    <a:pt x="3266" y="8387"/>
                    <a:pt x="3266" y="8365"/>
                  </a:cubicBezTo>
                  <a:cubicBezTo>
                    <a:pt x="3266" y="8343"/>
                    <a:pt x="3266" y="8321"/>
                    <a:pt x="3266" y="8299"/>
                  </a:cubicBezTo>
                  <a:cubicBezTo>
                    <a:pt x="3266" y="8254"/>
                    <a:pt x="3266" y="8210"/>
                    <a:pt x="3289" y="8188"/>
                  </a:cubicBezTo>
                  <a:cubicBezTo>
                    <a:pt x="3377" y="8166"/>
                    <a:pt x="3377" y="8100"/>
                    <a:pt x="3377" y="8034"/>
                  </a:cubicBezTo>
                  <a:cubicBezTo>
                    <a:pt x="3443" y="7968"/>
                    <a:pt x="3443" y="7968"/>
                    <a:pt x="3465" y="7901"/>
                  </a:cubicBezTo>
                  <a:cubicBezTo>
                    <a:pt x="3465" y="7901"/>
                    <a:pt x="3465" y="7879"/>
                    <a:pt x="3465" y="7879"/>
                  </a:cubicBezTo>
                  <a:cubicBezTo>
                    <a:pt x="3443" y="7879"/>
                    <a:pt x="3421" y="7901"/>
                    <a:pt x="3377" y="7901"/>
                  </a:cubicBezTo>
                  <a:cubicBezTo>
                    <a:pt x="3399" y="7835"/>
                    <a:pt x="3399" y="7835"/>
                    <a:pt x="3421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5"/>
                    <a:pt x="3421" y="7283"/>
                  </a:cubicBezTo>
                  <a:cubicBezTo>
                    <a:pt x="3443" y="7305"/>
                    <a:pt x="3487" y="7305"/>
                    <a:pt x="3509" y="7328"/>
                  </a:cubicBezTo>
                  <a:cubicBezTo>
                    <a:pt x="3553" y="7305"/>
                    <a:pt x="3597" y="7261"/>
                    <a:pt x="3642" y="7239"/>
                  </a:cubicBezTo>
                  <a:cubicBezTo>
                    <a:pt x="3642" y="7195"/>
                    <a:pt x="3642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52" y="7129"/>
                    <a:pt x="3796" y="7129"/>
                  </a:cubicBezTo>
                  <a:cubicBezTo>
                    <a:pt x="3812" y="7134"/>
                    <a:pt x="3826" y="7137"/>
                    <a:pt x="3839" y="7137"/>
                  </a:cubicBezTo>
                  <a:cubicBezTo>
                    <a:pt x="3881" y="7137"/>
                    <a:pt x="3906" y="7108"/>
                    <a:pt x="3906" y="7041"/>
                  </a:cubicBezTo>
                  <a:cubicBezTo>
                    <a:pt x="3906" y="7019"/>
                    <a:pt x="3906" y="7019"/>
                    <a:pt x="3906" y="6974"/>
                  </a:cubicBezTo>
                  <a:cubicBezTo>
                    <a:pt x="3973" y="6974"/>
                    <a:pt x="4039" y="6952"/>
                    <a:pt x="4083" y="6886"/>
                  </a:cubicBezTo>
                  <a:cubicBezTo>
                    <a:pt x="4105" y="6864"/>
                    <a:pt x="4149" y="6864"/>
                    <a:pt x="4193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4"/>
                    <a:pt x="4326" y="6710"/>
                    <a:pt x="4370" y="6665"/>
                  </a:cubicBezTo>
                  <a:cubicBezTo>
                    <a:pt x="4392" y="6621"/>
                    <a:pt x="4436" y="6599"/>
                    <a:pt x="4480" y="6555"/>
                  </a:cubicBezTo>
                  <a:cubicBezTo>
                    <a:pt x="4480" y="6489"/>
                    <a:pt x="4436" y="6445"/>
                    <a:pt x="4414" y="6401"/>
                  </a:cubicBezTo>
                  <a:cubicBezTo>
                    <a:pt x="4370" y="6356"/>
                    <a:pt x="4370" y="6312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3" y="6299"/>
                  </a:cubicBezTo>
                  <a:cubicBezTo>
                    <a:pt x="4522" y="6299"/>
                    <a:pt x="4539" y="6288"/>
                    <a:pt x="4569" y="6268"/>
                  </a:cubicBezTo>
                  <a:cubicBezTo>
                    <a:pt x="4546" y="6246"/>
                    <a:pt x="4524" y="6224"/>
                    <a:pt x="4502" y="6202"/>
                  </a:cubicBezTo>
                  <a:cubicBezTo>
                    <a:pt x="4502" y="6136"/>
                    <a:pt x="4546" y="6092"/>
                    <a:pt x="4569" y="6048"/>
                  </a:cubicBezTo>
                  <a:cubicBezTo>
                    <a:pt x="4635" y="6003"/>
                    <a:pt x="4613" y="5959"/>
                    <a:pt x="4546" y="5937"/>
                  </a:cubicBezTo>
                  <a:cubicBezTo>
                    <a:pt x="4524" y="5915"/>
                    <a:pt x="4524" y="5915"/>
                    <a:pt x="4502" y="5915"/>
                  </a:cubicBezTo>
                  <a:cubicBezTo>
                    <a:pt x="4546" y="5871"/>
                    <a:pt x="4591" y="5827"/>
                    <a:pt x="4613" y="5783"/>
                  </a:cubicBezTo>
                  <a:cubicBezTo>
                    <a:pt x="4657" y="5739"/>
                    <a:pt x="4657" y="5694"/>
                    <a:pt x="4679" y="5628"/>
                  </a:cubicBezTo>
                  <a:cubicBezTo>
                    <a:pt x="4767" y="5628"/>
                    <a:pt x="4789" y="5540"/>
                    <a:pt x="4811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7" y="5490"/>
                    <a:pt x="4907" y="5490"/>
                  </a:cubicBezTo>
                  <a:cubicBezTo>
                    <a:pt x="4919" y="5490"/>
                    <a:pt x="4932" y="5486"/>
                    <a:pt x="4944" y="5474"/>
                  </a:cubicBezTo>
                  <a:cubicBezTo>
                    <a:pt x="4944" y="5474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22" y="5430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121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66" y="4834"/>
                    <a:pt x="5010" y="4767"/>
                    <a:pt x="5054" y="4701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2" y="4392"/>
                    <a:pt x="5253" y="4392"/>
                  </a:cubicBezTo>
                  <a:lnTo>
                    <a:pt x="5319" y="4392"/>
                  </a:lnTo>
                  <a:cubicBezTo>
                    <a:pt x="5341" y="4392"/>
                    <a:pt x="5363" y="4392"/>
                    <a:pt x="5385" y="4370"/>
                  </a:cubicBezTo>
                  <a:cubicBezTo>
                    <a:pt x="5451" y="4304"/>
                    <a:pt x="5518" y="4216"/>
                    <a:pt x="5451" y="4105"/>
                  </a:cubicBezTo>
                  <a:cubicBezTo>
                    <a:pt x="5451" y="4083"/>
                    <a:pt x="5451" y="4083"/>
                    <a:pt x="5451" y="4061"/>
                  </a:cubicBezTo>
                  <a:cubicBezTo>
                    <a:pt x="5429" y="4039"/>
                    <a:pt x="5451" y="4017"/>
                    <a:pt x="5495" y="3995"/>
                  </a:cubicBezTo>
                  <a:lnTo>
                    <a:pt x="5584" y="3995"/>
                  </a:lnTo>
                  <a:cubicBezTo>
                    <a:pt x="5628" y="3885"/>
                    <a:pt x="5672" y="3774"/>
                    <a:pt x="5716" y="3686"/>
                  </a:cubicBezTo>
                  <a:cubicBezTo>
                    <a:pt x="5738" y="3664"/>
                    <a:pt x="5760" y="3642"/>
                    <a:pt x="5782" y="3642"/>
                  </a:cubicBezTo>
                  <a:cubicBezTo>
                    <a:pt x="5804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7"/>
                    <a:pt x="5940" y="3717"/>
                  </a:cubicBezTo>
                  <a:cubicBezTo>
                    <a:pt x="5946" y="3717"/>
                    <a:pt x="5952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03" y="3620"/>
                    <a:pt x="6025" y="3576"/>
                  </a:cubicBezTo>
                  <a:cubicBezTo>
                    <a:pt x="6025" y="3526"/>
                    <a:pt x="6062" y="3501"/>
                    <a:pt x="6109" y="3501"/>
                  </a:cubicBezTo>
                  <a:cubicBezTo>
                    <a:pt x="6124" y="3501"/>
                    <a:pt x="6141" y="3504"/>
                    <a:pt x="6158" y="3510"/>
                  </a:cubicBezTo>
                  <a:cubicBezTo>
                    <a:pt x="6180" y="3532"/>
                    <a:pt x="6224" y="3554"/>
                    <a:pt x="6246" y="3576"/>
                  </a:cubicBezTo>
                  <a:cubicBezTo>
                    <a:pt x="6290" y="3465"/>
                    <a:pt x="6180" y="3465"/>
                    <a:pt x="6135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23"/>
                    <a:pt x="6224" y="3201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1" y="2997"/>
                    <a:pt x="6270" y="2978"/>
                    <a:pt x="6296" y="2978"/>
                  </a:cubicBezTo>
                  <a:cubicBezTo>
                    <a:pt x="6312" y="2978"/>
                    <a:pt x="6331" y="2985"/>
                    <a:pt x="6356" y="3002"/>
                  </a:cubicBezTo>
                  <a:cubicBezTo>
                    <a:pt x="6378" y="3002"/>
                    <a:pt x="6378" y="3024"/>
                    <a:pt x="6378" y="3024"/>
                  </a:cubicBezTo>
                  <a:cubicBezTo>
                    <a:pt x="6422" y="2980"/>
                    <a:pt x="6422" y="2936"/>
                    <a:pt x="6400" y="2892"/>
                  </a:cubicBezTo>
                  <a:cubicBezTo>
                    <a:pt x="6400" y="2847"/>
                    <a:pt x="6378" y="2825"/>
                    <a:pt x="6400" y="2803"/>
                  </a:cubicBezTo>
                  <a:cubicBezTo>
                    <a:pt x="6444" y="2759"/>
                    <a:pt x="6378" y="2737"/>
                    <a:pt x="6400" y="2693"/>
                  </a:cubicBezTo>
                  <a:cubicBezTo>
                    <a:pt x="6444" y="2649"/>
                    <a:pt x="6422" y="2583"/>
                    <a:pt x="6422" y="2516"/>
                  </a:cubicBezTo>
                  <a:cubicBezTo>
                    <a:pt x="6533" y="2472"/>
                    <a:pt x="6533" y="2472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29"/>
                    <a:pt x="6709" y="2207"/>
                  </a:cubicBezTo>
                  <a:cubicBezTo>
                    <a:pt x="6775" y="2141"/>
                    <a:pt x="6798" y="2119"/>
                    <a:pt x="6731" y="2031"/>
                  </a:cubicBezTo>
                  <a:cubicBezTo>
                    <a:pt x="6687" y="1965"/>
                    <a:pt x="6665" y="1876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7"/>
                    <a:pt x="6533" y="1501"/>
                    <a:pt x="6555" y="1457"/>
                  </a:cubicBezTo>
                  <a:cubicBezTo>
                    <a:pt x="6599" y="1413"/>
                    <a:pt x="6753" y="1214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26"/>
                    <a:pt x="6908" y="1038"/>
                    <a:pt x="6864" y="972"/>
                  </a:cubicBezTo>
                  <a:cubicBezTo>
                    <a:pt x="6864" y="927"/>
                    <a:pt x="6842" y="905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0"/>
                    <a:pt x="6842" y="640"/>
                  </a:cubicBezTo>
                  <a:cubicBezTo>
                    <a:pt x="6775" y="530"/>
                    <a:pt x="6731" y="420"/>
                    <a:pt x="6599" y="398"/>
                  </a:cubicBezTo>
                  <a:cubicBezTo>
                    <a:pt x="6511" y="398"/>
                    <a:pt x="6422" y="332"/>
                    <a:pt x="6378" y="265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77"/>
                    <a:pt x="6135" y="133"/>
                    <a:pt x="6047" y="133"/>
                  </a:cubicBezTo>
                  <a:cubicBezTo>
                    <a:pt x="6003" y="133"/>
                    <a:pt x="5981" y="133"/>
                    <a:pt x="5937" y="111"/>
                  </a:cubicBezTo>
                  <a:cubicBezTo>
                    <a:pt x="5915" y="111"/>
                    <a:pt x="5893" y="89"/>
                    <a:pt x="5849" y="89"/>
                  </a:cubicBezTo>
                  <a:cubicBezTo>
                    <a:pt x="5782" y="89"/>
                    <a:pt x="5694" y="67"/>
                    <a:pt x="5628" y="23"/>
                  </a:cubicBezTo>
                  <a:cubicBezTo>
                    <a:pt x="5606" y="0"/>
                    <a:pt x="5562" y="0"/>
                    <a:pt x="5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5585200" y="490400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7" y="4196"/>
                  </a:moveTo>
                  <a:cubicBezTo>
                    <a:pt x="5378" y="4196"/>
                    <a:pt x="5385" y="4201"/>
                    <a:pt x="5385" y="4210"/>
                  </a:cubicBezTo>
                  <a:cubicBezTo>
                    <a:pt x="5407" y="4232"/>
                    <a:pt x="5407" y="4254"/>
                    <a:pt x="5407" y="4276"/>
                  </a:cubicBezTo>
                  <a:cubicBezTo>
                    <a:pt x="5378" y="4276"/>
                    <a:pt x="5358" y="4286"/>
                    <a:pt x="5349" y="4286"/>
                  </a:cubicBezTo>
                  <a:cubicBezTo>
                    <a:pt x="5344" y="4286"/>
                    <a:pt x="5341" y="4284"/>
                    <a:pt x="5341" y="4276"/>
                  </a:cubicBezTo>
                  <a:cubicBezTo>
                    <a:pt x="5319" y="4276"/>
                    <a:pt x="5319" y="4254"/>
                    <a:pt x="5319" y="4232"/>
                  </a:cubicBezTo>
                  <a:cubicBezTo>
                    <a:pt x="5332" y="4206"/>
                    <a:pt x="5353" y="4196"/>
                    <a:pt x="5367" y="4196"/>
                  </a:cubicBezTo>
                  <a:close/>
                  <a:moveTo>
                    <a:pt x="4790" y="4884"/>
                  </a:moveTo>
                  <a:cubicBezTo>
                    <a:pt x="4804" y="4884"/>
                    <a:pt x="4819" y="4894"/>
                    <a:pt x="4834" y="4894"/>
                  </a:cubicBezTo>
                  <a:cubicBezTo>
                    <a:pt x="4856" y="4916"/>
                    <a:pt x="4856" y="4938"/>
                    <a:pt x="4856" y="4938"/>
                  </a:cubicBezTo>
                  <a:cubicBezTo>
                    <a:pt x="4878" y="4982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45" y="4916"/>
                    <a:pt x="4767" y="4894"/>
                    <a:pt x="4767" y="4894"/>
                  </a:cubicBezTo>
                  <a:cubicBezTo>
                    <a:pt x="4775" y="4887"/>
                    <a:pt x="4782" y="4884"/>
                    <a:pt x="4790" y="4884"/>
                  </a:cubicBezTo>
                  <a:close/>
                  <a:moveTo>
                    <a:pt x="4813" y="5175"/>
                  </a:moveTo>
                  <a:cubicBezTo>
                    <a:pt x="4818" y="5175"/>
                    <a:pt x="4825" y="5177"/>
                    <a:pt x="4834" y="5181"/>
                  </a:cubicBezTo>
                  <a:cubicBezTo>
                    <a:pt x="4856" y="5181"/>
                    <a:pt x="4878" y="5225"/>
                    <a:pt x="4856" y="5247"/>
                  </a:cubicBezTo>
                  <a:cubicBezTo>
                    <a:pt x="4856" y="5269"/>
                    <a:pt x="4812" y="5291"/>
                    <a:pt x="4790" y="5291"/>
                  </a:cubicBezTo>
                  <a:cubicBezTo>
                    <a:pt x="4767" y="5291"/>
                    <a:pt x="4767" y="5269"/>
                    <a:pt x="4767" y="5269"/>
                  </a:cubicBezTo>
                  <a:cubicBezTo>
                    <a:pt x="4767" y="5269"/>
                    <a:pt x="4767" y="5269"/>
                    <a:pt x="4767" y="5247"/>
                  </a:cubicBezTo>
                  <a:cubicBezTo>
                    <a:pt x="4767" y="5247"/>
                    <a:pt x="4767" y="5225"/>
                    <a:pt x="4767" y="5225"/>
                  </a:cubicBezTo>
                  <a:cubicBezTo>
                    <a:pt x="4785" y="5207"/>
                    <a:pt x="4789" y="5175"/>
                    <a:pt x="4813" y="5175"/>
                  </a:cubicBezTo>
                  <a:close/>
                  <a:moveTo>
                    <a:pt x="5595" y="0"/>
                  </a:moveTo>
                  <a:cubicBezTo>
                    <a:pt x="5579" y="0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5" y="83"/>
                    <a:pt x="5341" y="127"/>
                    <a:pt x="5297" y="215"/>
                  </a:cubicBezTo>
                  <a:cubicBezTo>
                    <a:pt x="5297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6" y="392"/>
                    <a:pt x="5032" y="458"/>
                  </a:cubicBezTo>
                  <a:cubicBezTo>
                    <a:pt x="4966" y="547"/>
                    <a:pt x="4944" y="635"/>
                    <a:pt x="4988" y="745"/>
                  </a:cubicBezTo>
                  <a:cubicBezTo>
                    <a:pt x="5010" y="833"/>
                    <a:pt x="4988" y="900"/>
                    <a:pt x="4878" y="900"/>
                  </a:cubicBezTo>
                  <a:cubicBezTo>
                    <a:pt x="4837" y="908"/>
                    <a:pt x="4800" y="913"/>
                    <a:pt x="4765" y="913"/>
                  </a:cubicBezTo>
                  <a:cubicBezTo>
                    <a:pt x="4706" y="913"/>
                    <a:pt x="4655" y="897"/>
                    <a:pt x="4613" y="855"/>
                  </a:cubicBezTo>
                  <a:cubicBezTo>
                    <a:pt x="4613" y="833"/>
                    <a:pt x="4569" y="833"/>
                    <a:pt x="4547" y="833"/>
                  </a:cubicBezTo>
                  <a:cubicBezTo>
                    <a:pt x="4525" y="878"/>
                    <a:pt x="4525" y="922"/>
                    <a:pt x="4525" y="966"/>
                  </a:cubicBezTo>
                  <a:cubicBezTo>
                    <a:pt x="4481" y="988"/>
                    <a:pt x="4414" y="988"/>
                    <a:pt x="4370" y="988"/>
                  </a:cubicBezTo>
                  <a:cubicBezTo>
                    <a:pt x="4326" y="1010"/>
                    <a:pt x="4326" y="1032"/>
                    <a:pt x="4304" y="1076"/>
                  </a:cubicBezTo>
                  <a:cubicBezTo>
                    <a:pt x="4304" y="1120"/>
                    <a:pt x="4304" y="1164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3"/>
                    <a:pt x="4260" y="1363"/>
                    <a:pt x="4260" y="1385"/>
                  </a:cubicBezTo>
                  <a:cubicBezTo>
                    <a:pt x="4282" y="1407"/>
                    <a:pt x="4282" y="1429"/>
                    <a:pt x="4304" y="1429"/>
                  </a:cubicBezTo>
                  <a:cubicBezTo>
                    <a:pt x="4348" y="1473"/>
                    <a:pt x="4348" y="1495"/>
                    <a:pt x="4304" y="1518"/>
                  </a:cubicBezTo>
                  <a:cubicBezTo>
                    <a:pt x="4282" y="1540"/>
                    <a:pt x="4260" y="1540"/>
                    <a:pt x="4260" y="1562"/>
                  </a:cubicBezTo>
                  <a:cubicBezTo>
                    <a:pt x="4260" y="1628"/>
                    <a:pt x="4282" y="1694"/>
                    <a:pt x="4282" y="1760"/>
                  </a:cubicBezTo>
                  <a:cubicBezTo>
                    <a:pt x="4298" y="1808"/>
                    <a:pt x="4268" y="1844"/>
                    <a:pt x="4233" y="1844"/>
                  </a:cubicBezTo>
                  <a:cubicBezTo>
                    <a:pt x="4220" y="1844"/>
                    <a:pt x="4206" y="1839"/>
                    <a:pt x="4194" y="1827"/>
                  </a:cubicBezTo>
                  <a:cubicBezTo>
                    <a:pt x="4176" y="1827"/>
                    <a:pt x="4158" y="1798"/>
                    <a:pt x="4129" y="1798"/>
                  </a:cubicBezTo>
                  <a:cubicBezTo>
                    <a:pt x="4122" y="1798"/>
                    <a:pt x="4114" y="1800"/>
                    <a:pt x="4105" y="1804"/>
                  </a:cubicBezTo>
                  <a:cubicBezTo>
                    <a:pt x="4105" y="1849"/>
                    <a:pt x="4127" y="1893"/>
                    <a:pt x="4105" y="1937"/>
                  </a:cubicBezTo>
                  <a:cubicBezTo>
                    <a:pt x="4083" y="2025"/>
                    <a:pt x="4127" y="2069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12"/>
                    <a:pt x="4260" y="2378"/>
                    <a:pt x="4216" y="2444"/>
                  </a:cubicBezTo>
                  <a:cubicBezTo>
                    <a:pt x="4127" y="2444"/>
                    <a:pt x="4150" y="2334"/>
                    <a:pt x="4083" y="2290"/>
                  </a:cubicBezTo>
                  <a:lnTo>
                    <a:pt x="4083" y="2290"/>
                  </a:lnTo>
                  <a:cubicBezTo>
                    <a:pt x="4017" y="2356"/>
                    <a:pt x="4105" y="2422"/>
                    <a:pt x="4083" y="2489"/>
                  </a:cubicBezTo>
                  <a:cubicBezTo>
                    <a:pt x="3929" y="2555"/>
                    <a:pt x="3774" y="2533"/>
                    <a:pt x="3620" y="2577"/>
                  </a:cubicBezTo>
                  <a:cubicBezTo>
                    <a:pt x="3620" y="2599"/>
                    <a:pt x="3620" y="2621"/>
                    <a:pt x="3620" y="2665"/>
                  </a:cubicBezTo>
                  <a:cubicBezTo>
                    <a:pt x="3579" y="2665"/>
                    <a:pt x="3547" y="2632"/>
                    <a:pt x="3518" y="2632"/>
                  </a:cubicBezTo>
                  <a:cubicBezTo>
                    <a:pt x="3499" y="2632"/>
                    <a:pt x="3482" y="2645"/>
                    <a:pt x="3465" y="2687"/>
                  </a:cubicBezTo>
                  <a:cubicBezTo>
                    <a:pt x="3465" y="2709"/>
                    <a:pt x="3487" y="2709"/>
                    <a:pt x="3509" y="2731"/>
                  </a:cubicBezTo>
                  <a:cubicBezTo>
                    <a:pt x="3532" y="2753"/>
                    <a:pt x="3554" y="2798"/>
                    <a:pt x="3532" y="2842"/>
                  </a:cubicBezTo>
                  <a:cubicBezTo>
                    <a:pt x="3532" y="2974"/>
                    <a:pt x="3509" y="3084"/>
                    <a:pt x="3509" y="3217"/>
                  </a:cubicBezTo>
                  <a:cubicBezTo>
                    <a:pt x="3509" y="3261"/>
                    <a:pt x="3487" y="3283"/>
                    <a:pt x="3443" y="3283"/>
                  </a:cubicBezTo>
                  <a:cubicBezTo>
                    <a:pt x="3421" y="3283"/>
                    <a:pt x="3399" y="3283"/>
                    <a:pt x="3377" y="3305"/>
                  </a:cubicBezTo>
                  <a:cubicBezTo>
                    <a:pt x="3348" y="3313"/>
                    <a:pt x="3318" y="3317"/>
                    <a:pt x="3290" y="3317"/>
                  </a:cubicBezTo>
                  <a:cubicBezTo>
                    <a:pt x="3232" y="3317"/>
                    <a:pt x="3178" y="3298"/>
                    <a:pt x="3134" y="3239"/>
                  </a:cubicBezTo>
                  <a:cubicBezTo>
                    <a:pt x="3120" y="3239"/>
                    <a:pt x="3105" y="3229"/>
                    <a:pt x="3090" y="3229"/>
                  </a:cubicBezTo>
                  <a:cubicBezTo>
                    <a:pt x="3083" y="3229"/>
                    <a:pt x="3075" y="3232"/>
                    <a:pt x="3068" y="3239"/>
                  </a:cubicBezTo>
                  <a:cubicBezTo>
                    <a:pt x="3068" y="3261"/>
                    <a:pt x="3090" y="3261"/>
                    <a:pt x="3090" y="3283"/>
                  </a:cubicBezTo>
                  <a:cubicBezTo>
                    <a:pt x="3134" y="3305"/>
                    <a:pt x="3156" y="3327"/>
                    <a:pt x="3178" y="3349"/>
                  </a:cubicBezTo>
                  <a:cubicBezTo>
                    <a:pt x="3245" y="3438"/>
                    <a:pt x="3223" y="3526"/>
                    <a:pt x="3134" y="3570"/>
                  </a:cubicBezTo>
                  <a:cubicBezTo>
                    <a:pt x="3090" y="3592"/>
                    <a:pt x="3046" y="3614"/>
                    <a:pt x="3002" y="3636"/>
                  </a:cubicBezTo>
                  <a:cubicBezTo>
                    <a:pt x="2958" y="3636"/>
                    <a:pt x="2936" y="3658"/>
                    <a:pt x="2914" y="3702"/>
                  </a:cubicBezTo>
                  <a:cubicBezTo>
                    <a:pt x="2892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37" y="4100"/>
                    <a:pt x="2737" y="4166"/>
                    <a:pt x="2781" y="4254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803" y="4387"/>
                    <a:pt x="2825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8"/>
                    <a:pt x="2803" y="4740"/>
                  </a:cubicBezTo>
                  <a:cubicBezTo>
                    <a:pt x="2781" y="4762"/>
                    <a:pt x="2737" y="4784"/>
                    <a:pt x="2715" y="4806"/>
                  </a:cubicBezTo>
                  <a:cubicBezTo>
                    <a:pt x="2693" y="4872"/>
                    <a:pt x="2693" y="4938"/>
                    <a:pt x="2627" y="5005"/>
                  </a:cubicBezTo>
                  <a:lnTo>
                    <a:pt x="2494" y="5005"/>
                  </a:lnTo>
                  <a:cubicBezTo>
                    <a:pt x="2516" y="5049"/>
                    <a:pt x="2538" y="5071"/>
                    <a:pt x="2561" y="5093"/>
                  </a:cubicBezTo>
                  <a:cubicBezTo>
                    <a:pt x="2671" y="5159"/>
                    <a:pt x="2715" y="5291"/>
                    <a:pt x="2825" y="5380"/>
                  </a:cubicBezTo>
                  <a:cubicBezTo>
                    <a:pt x="2847" y="5402"/>
                    <a:pt x="2847" y="5468"/>
                    <a:pt x="2803" y="5468"/>
                  </a:cubicBezTo>
                  <a:cubicBezTo>
                    <a:pt x="2737" y="5468"/>
                    <a:pt x="2693" y="5490"/>
                    <a:pt x="2671" y="5534"/>
                  </a:cubicBezTo>
                  <a:cubicBezTo>
                    <a:pt x="2671" y="5556"/>
                    <a:pt x="2649" y="5556"/>
                    <a:pt x="2627" y="5556"/>
                  </a:cubicBezTo>
                  <a:cubicBezTo>
                    <a:pt x="2561" y="5578"/>
                    <a:pt x="2516" y="5645"/>
                    <a:pt x="2494" y="5711"/>
                  </a:cubicBezTo>
                  <a:cubicBezTo>
                    <a:pt x="2494" y="5755"/>
                    <a:pt x="2494" y="5777"/>
                    <a:pt x="2472" y="5799"/>
                  </a:cubicBezTo>
                  <a:cubicBezTo>
                    <a:pt x="2459" y="5825"/>
                    <a:pt x="2439" y="5836"/>
                    <a:pt x="2415" y="5836"/>
                  </a:cubicBezTo>
                  <a:cubicBezTo>
                    <a:pt x="2398" y="5836"/>
                    <a:pt x="2380" y="5830"/>
                    <a:pt x="2362" y="5821"/>
                  </a:cubicBezTo>
                  <a:cubicBezTo>
                    <a:pt x="2340" y="5821"/>
                    <a:pt x="2340" y="5799"/>
                    <a:pt x="2318" y="5799"/>
                  </a:cubicBezTo>
                  <a:cubicBezTo>
                    <a:pt x="2309" y="5790"/>
                    <a:pt x="2299" y="5785"/>
                    <a:pt x="2290" y="5785"/>
                  </a:cubicBezTo>
                  <a:cubicBezTo>
                    <a:pt x="2277" y="5785"/>
                    <a:pt x="2264" y="5795"/>
                    <a:pt x="2252" y="5821"/>
                  </a:cubicBezTo>
                  <a:cubicBezTo>
                    <a:pt x="2252" y="5843"/>
                    <a:pt x="2274" y="5865"/>
                    <a:pt x="2296" y="5887"/>
                  </a:cubicBezTo>
                  <a:cubicBezTo>
                    <a:pt x="2296" y="5909"/>
                    <a:pt x="2318" y="5931"/>
                    <a:pt x="2318" y="5976"/>
                  </a:cubicBezTo>
                  <a:cubicBezTo>
                    <a:pt x="2336" y="6049"/>
                    <a:pt x="2309" y="6092"/>
                    <a:pt x="2249" y="6092"/>
                  </a:cubicBezTo>
                  <a:cubicBezTo>
                    <a:pt x="2236" y="6092"/>
                    <a:pt x="2223" y="6090"/>
                    <a:pt x="2207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8" y="6123"/>
                    <a:pt x="1844" y="6162"/>
                    <a:pt x="1781" y="6162"/>
                  </a:cubicBezTo>
                  <a:cubicBezTo>
                    <a:pt x="1749" y="6162"/>
                    <a:pt x="1715" y="6152"/>
                    <a:pt x="1678" y="6130"/>
                  </a:cubicBezTo>
                  <a:cubicBezTo>
                    <a:pt x="1678" y="6174"/>
                    <a:pt x="1678" y="6196"/>
                    <a:pt x="1656" y="6218"/>
                  </a:cubicBezTo>
                  <a:cubicBezTo>
                    <a:pt x="1589" y="6307"/>
                    <a:pt x="1523" y="6395"/>
                    <a:pt x="1457" y="6461"/>
                  </a:cubicBezTo>
                  <a:cubicBezTo>
                    <a:pt x="1425" y="6493"/>
                    <a:pt x="1392" y="6514"/>
                    <a:pt x="1351" y="6514"/>
                  </a:cubicBezTo>
                  <a:cubicBezTo>
                    <a:pt x="1336" y="6514"/>
                    <a:pt x="1320" y="6511"/>
                    <a:pt x="1303" y="6505"/>
                  </a:cubicBezTo>
                  <a:cubicBezTo>
                    <a:pt x="1303" y="6505"/>
                    <a:pt x="1280" y="6483"/>
                    <a:pt x="1280" y="6483"/>
                  </a:cubicBezTo>
                  <a:cubicBezTo>
                    <a:pt x="1236" y="6483"/>
                    <a:pt x="1192" y="6483"/>
                    <a:pt x="1170" y="6527"/>
                  </a:cubicBezTo>
                  <a:cubicBezTo>
                    <a:pt x="1148" y="6549"/>
                    <a:pt x="1148" y="6594"/>
                    <a:pt x="1170" y="6638"/>
                  </a:cubicBezTo>
                  <a:cubicBezTo>
                    <a:pt x="1170" y="6660"/>
                    <a:pt x="1192" y="6704"/>
                    <a:pt x="1192" y="6726"/>
                  </a:cubicBezTo>
                  <a:cubicBezTo>
                    <a:pt x="1192" y="6792"/>
                    <a:pt x="1214" y="6836"/>
                    <a:pt x="1258" y="6858"/>
                  </a:cubicBezTo>
                  <a:cubicBezTo>
                    <a:pt x="1303" y="6880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25" y="7123"/>
                  </a:cubicBezTo>
                  <a:cubicBezTo>
                    <a:pt x="1280" y="7145"/>
                    <a:pt x="1258" y="7189"/>
                    <a:pt x="1258" y="7256"/>
                  </a:cubicBezTo>
                  <a:cubicBezTo>
                    <a:pt x="1280" y="7300"/>
                    <a:pt x="1280" y="7322"/>
                    <a:pt x="1280" y="7366"/>
                  </a:cubicBezTo>
                  <a:cubicBezTo>
                    <a:pt x="1280" y="7388"/>
                    <a:pt x="1280" y="7432"/>
                    <a:pt x="1280" y="7454"/>
                  </a:cubicBezTo>
                  <a:cubicBezTo>
                    <a:pt x="1325" y="7520"/>
                    <a:pt x="1347" y="7587"/>
                    <a:pt x="1391" y="7653"/>
                  </a:cubicBezTo>
                  <a:cubicBezTo>
                    <a:pt x="1435" y="7719"/>
                    <a:pt x="1413" y="7785"/>
                    <a:pt x="1369" y="7852"/>
                  </a:cubicBezTo>
                  <a:cubicBezTo>
                    <a:pt x="1347" y="7896"/>
                    <a:pt x="1303" y="7940"/>
                    <a:pt x="1280" y="7984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36" y="8116"/>
                    <a:pt x="1214" y="8138"/>
                    <a:pt x="1192" y="8160"/>
                  </a:cubicBezTo>
                  <a:cubicBezTo>
                    <a:pt x="1170" y="8160"/>
                    <a:pt x="1170" y="8183"/>
                    <a:pt x="1148" y="8205"/>
                  </a:cubicBezTo>
                  <a:cubicBezTo>
                    <a:pt x="1170" y="8227"/>
                    <a:pt x="1192" y="8249"/>
                    <a:pt x="1214" y="8249"/>
                  </a:cubicBezTo>
                  <a:cubicBezTo>
                    <a:pt x="1236" y="8271"/>
                    <a:pt x="1258" y="8271"/>
                    <a:pt x="1280" y="8293"/>
                  </a:cubicBezTo>
                  <a:cubicBezTo>
                    <a:pt x="1303" y="8315"/>
                    <a:pt x="1303" y="8359"/>
                    <a:pt x="1280" y="8381"/>
                  </a:cubicBezTo>
                  <a:cubicBezTo>
                    <a:pt x="1214" y="8425"/>
                    <a:pt x="1148" y="8447"/>
                    <a:pt x="1060" y="8492"/>
                  </a:cubicBezTo>
                  <a:cubicBezTo>
                    <a:pt x="1082" y="8558"/>
                    <a:pt x="1038" y="8580"/>
                    <a:pt x="994" y="8580"/>
                  </a:cubicBezTo>
                  <a:cubicBezTo>
                    <a:pt x="905" y="8602"/>
                    <a:pt x="861" y="8646"/>
                    <a:pt x="817" y="8690"/>
                  </a:cubicBezTo>
                  <a:cubicBezTo>
                    <a:pt x="773" y="8734"/>
                    <a:pt x="729" y="8801"/>
                    <a:pt x="663" y="8845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09"/>
                    <a:pt x="506" y="9030"/>
                    <a:pt x="485" y="9030"/>
                  </a:cubicBezTo>
                  <a:cubicBezTo>
                    <a:pt x="477" y="9030"/>
                    <a:pt x="470" y="9027"/>
                    <a:pt x="464" y="9021"/>
                  </a:cubicBezTo>
                  <a:lnTo>
                    <a:pt x="331" y="9021"/>
                  </a:lnTo>
                  <a:cubicBezTo>
                    <a:pt x="324" y="9014"/>
                    <a:pt x="314" y="9011"/>
                    <a:pt x="304" y="9011"/>
                  </a:cubicBezTo>
                  <a:cubicBezTo>
                    <a:pt x="282" y="9011"/>
                    <a:pt x="258" y="9021"/>
                    <a:pt x="243" y="9021"/>
                  </a:cubicBezTo>
                  <a:cubicBezTo>
                    <a:pt x="155" y="9109"/>
                    <a:pt x="89" y="9176"/>
                    <a:pt x="23" y="9286"/>
                  </a:cubicBezTo>
                  <a:cubicBezTo>
                    <a:pt x="0" y="9330"/>
                    <a:pt x="0" y="9396"/>
                    <a:pt x="45" y="9441"/>
                  </a:cubicBezTo>
                  <a:cubicBezTo>
                    <a:pt x="111" y="9529"/>
                    <a:pt x="177" y="9639"/>
                    <a:pt x="243" y="9727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48"/>
                    <a:pt x="199" y="10036"/>
                    <a:pt x="111" y="10081"/>
                  </a:cubicBezTo>
                  <a:lnTo>
                    <a:pt x="89" y="10081"/>
                  </a:lnTo>
                  <a:cubicBezTo>
                    <a:pt x="23" y="10147"/>
                    <a:pt x="23" y="10191"/>
                    <a:pt x="67" y="10257"/>
                  </a:cubicBezTo>
                  <a:cubicBezTo>
                    <a:pt x="133" y="10323"/>
                    <a:pt x="199" y="10390"/>
                    <a:pt x="287" y="10412"/>
                  </a:cubicBezTo>
                  <a:cubicBezTo>
                    <a:pt x="331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8"/>
                  </a:cubicBezTo>
                  <a:cubicBezTo>
                    <a:pt x="530" y="10676"/>
                    <a:pt x="596" y="10743"/>
                    <a:pt x="663" y="10787"/>
                  </a:cubicBezTo>
                  <a:cubicBezTo>
                    <a:pt x="751" y="10831"/>
                    <a:pt x="861" y="10853"/>
                    <a:pt x="905" y="10941"/>
                  </a:cubicBezTo>
                  <a:cubicBezTo>
                    <a:pt x="935" y="10941"/>
                    <a:pt x="964" y="10931"/>
                    <a:pt x="987" y="10931"/>
                  </a:cubicBezTo>
                  <a:cubicBezTo>
                    <a:pt x="998" y="10931"/>
                    <a:pt x="1008" y="10934"/>
                    <a:pt x="1016" y="10941"/>
                  </a:cubicBezTo>
                  <a:cubicBezTo>
                    <a:pt x="1060" y="10941"/>
                    <a:pt x="1104" y="10919"/>
                    <a:pt x="1126" y="10897"/>
                  </a:cubicBezTo>
                  <a:cubicBezTo>
                    <a:pt x="1148" y="10875"/>
                    <a:pt x="1192" y="10831"/>
                    <a:pt x="1214" y="10831"/>
                  </a:cubicBezTo>
                  <a:cubicBezTo>
                    <a:pt x="1303" y="10787"/>
                    <a:pt x="1347" y="10721"/>
                    <a:pt x="1435" y="10676"/>
                  </a:cubicBezTo>
                  <a:cubicBezTo>
                    <a:pt x="1435" y="10654"/>
                    <a:pt x="1435" y="10632"/>
                    <a:pt x="1435" y="10610"/>
                  </a:cubicBezTo>
                  <a:cubicBezTo>
                    <a:pt x="1435" y="10588"/>
                    <a:pt x="1435" y="10566"/>
                    <a:pt x="1435" y="10544"/>
                  </a:cubicBezTo>
                  <a:cubicBezTo>
                    <a:pt x="1457" y="10544"/>
                    <a:pt x="1457" y="10522"/>
                    <a:pt x="1479" y="10522"/>
                  </a:cubicBezTo>
                  <a:cubicBezTo>
                    <a:pt x="1634" y="10500"/>
                    <a:pt x="1656" y="10478"/>
                    <a:pt x="1656" y="10323"/>
                  </a:cubicBezTo>
                  <a:cubicBezTo>
                    <a:pt x="1656" y="10254"/>
                    <a:pt x="1669" y="10199"/>
                    <a:pt x="1728" y="10199"/>
                  </a:cubicBezTo>
                  <a:cubicBezTo>
                    <a:pt x="1744" y="10199"/>
                    <a:pt x="1764" y="10203"/>
                    <a:pt x="1788" y="10213"/>
                  </a:cubicBezTo>
                  <a:lnTo>
                    <a:pt x="1810" y="10213"/>
                  </a:lnTo>
                  <a:cubicBezTo>
                    <a:pt x="1854" y="10213"/>
                    <a:pt x="1898" y="10213"/>
                    <a:pt x="1920" y="10169"/>
                  </a:cubicBezTo>
                  <a:cubicBezTo>
                    <a:pt x="1937" y="10101"/>
                    <a:pt x="1980" y="10073"/>
                    <a:pt x="2029" y="10073"/>
                  </a:cubicBezTo>
                  <a:cubicBezTo>
                    <a:pt x="2044" y="10073"/>
                    <a:pt x="2059" y="10075"/>
                    <a:pt x="2075" y="10081"/>
                  </a:cubicBezTo>
                  <a:cubicBezTo>
                    <a:pt x="2097" y="10081"/>
                    <a:pt x="2119" y="10081"/>
                    <a:pt x="2141" y="10058"/>
                  </a:cubicBezTo>
                  <a:cubicBezTo>
                    <a:pt x="2163" y="10014"/>
                    <a:pt x="2185" y="9992"/>
                    <a:pt x="2207" y="9948"/>
                  </a:cubicBezTo>
                  <a:cubicBezTo>
                    <a:pt x="2229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49"/>
                    <a:pt x="2472" y="9727"/>
                    <a:pt x="2538" y="9727"/>
                  </a:cubicBezTo>
                  <a:cubicBezTo>
                    <a:pt x="2605" y="9705"/>
                    <a:pt x="2649" y="9661"/>
                    <a:pt x="2693" y="9595"/>
                  </a:cubicBezTo>
                  <a:cubicBezTo>
                    <a:pt x="2737" y="9551"/>
                    <a:pt x="2759" y="9507"/>
                    <a:pt x="2803" y="9441"/>
                  </a:cubicBezTo>
                  <a:cubicBezTo>
                    <a:pt x="2825" y="9396"/>
                    <a:pt x="2869" y="9330"/>
                    <a:pt x="2936" y="9308"/>
                  </a:cubicBezTo>
                  <a:cubicBezTo>
                    <a:pt x="2980" y="9264"/>
                    <a:pt x="3002" y="9242"/>
                    <a:pt x="3002" y="9176"/>
                  </a:cubicBezTo>
                  <a:cubicBezTo>
                    <a:pt x="3024" y="9087"/>
                    <a:pt x="3046" y="8977"/>
                    <a:pt x="3046" y="8889"/>
                  </a:cubicBezTo>
                  <a:cubicBezTo>
                    <a:pt x="3068" y="8845"/>
                    <a:pt x="3068" y="8801"/>
                    <a:pt x="3112" y="8778"/>
                  </a:cubicBezTo>
                  <a:cubicBezTo>
                    <a:pt x="3128" y="8770"/>
                    <a:pt x="3145" y="8765"/>
                    <a:pt x="3160" y="8765"/>
                  </a:cubicBezTo>
                  <a:cubicBezTo>
                    <a:pt x="3186" y="8765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5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8"/>
                    <a:pt x="3267" y="8756"/>
                  </a:cubicBezTo>
                  <a:cubicBezTo>
                    <a:pt x="3267" y="8712"/>
                    <a:pt x="3245" y="8668"/>
                    <a:pt x="3245" y="8624"/>
                  </a:cubicBezTo>
                  <a:cubicBezTo>
                    <a:pt x="3223" y="8558"/>
                    <a:pt x="3201" y="8492"/>
                    <a:pt x="3267" y="8447"/>
                  </a:cubicBezTo>
                  <a:cubicBezTo>
                    <a:pt x="3289" y="8425"/>
                    <a:pt x="3289" y="8403"/>
                    <a:pt x="3289" y="8381"/>
                  </a:cubicBezTo>
                  <a:cubicBezTo>
                    <a:pt x="3289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65" y="7962"/>
                    <a:pt x="3465" y="7962"/>
                    <a:pt x="3487" y="7896"/>
                  </a:cubicBezTo>
                  <a:cubicBezTo>
                    <a:pt x="3487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43" y="7807"/>
                  </a:cubicBezTo>
                  <a:cubicBezTo>
                    <a:pt x="3487" y="7763"/>
                    <a:pt x="3509" y="7697"/>
                    <a:pt x="3465" y="7653"/>
                  </a:cubicBezTo>
                  <a:cubicBezTo>
                    <a:pt x="3421" y="7565"/>
                    <a:pt x="3421" y="7454"/>
                    <a:pt x="3421" y="7344"/>
                  </a:cubicBezTo>
                  <a:cubicBezTo>
                    <a:pt x="3399" y="7322"/>
                    <a:pt x="3421" y="7322"/>
                    <a:pt x="3421" y="7278"/>
                  </a:cubicBezTo>
                  <a:cubicBezTo>
                    <a:pt x="3465" y="7300"/>
                    <a:pt x="3487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89"/>
                    <a:pt x="3664" y="7167"/>
                    <a:pt x="3664" y="7123"/>
                  </a:cubicBezTo>
                  <a:cubicBezTo>
                    <a:pt x="3686" y="7123"/>
                    <a:pt x="3708" y="7101"/>
                    <a:pt x="3730" y="7101"/>
                  </a:cubicBezTo>
                  <a:cubicBezTo>
                    <a:pt x="3752" y="7123"/>
                    <a:pt x="3774" y="7123"/>
                    <a:pt x="3796" y="7145"/>
                  </a:cubicBezTo>
                  <a:cubicBezTo>
                    <a:pt x="3808" y="7149"/>
                    <a:pt x="3819" y="7151"/>
                    <a:pt x="3829" y="7151"/>
                  </a:cubicBezTo>
                  <a:cubicBezTo>
                    <a:pt x="3877" y="7151"/>
                    <a:pt x="3907" y="7111"/>
                    <a:pt x="3907" y="7057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61" y="6947"/>
                    <a:pt x="4105" y="6903"/>
                  </a:cubicBezTo>
                  <a:cubicBezTo>
                    <a:pt x="4127" y="6880"/>
                    <a:pt x="4172" y="6858"/>
                    <a:pt x="4216" y="6858"/>
                  </a:cubicBezTo>
                  <a:cubicBezTo>
                    <a:pt x="4238" y="6858"/>
                    <a:pt x="4282" y="6880"/>
                    <a:pt x="4304" y="6880"/>
                  </a:cubicBezTo>
                  <a:cubicBezTo>
                    <a:pt x="4326" y="6880"/>
                    <a:pt x="4348" y="6858"/>
                    <a:pt x="4392" y="6858"/>
                  </a:cubicBezTo>
                  <a:cubicBezTo>
                    <a:pt x="4370" y="6836"/>
                    <a:pt x="4370" y="6814"/>
                    <a:pt x="4370" y="6814"/>
                  </a:cubicBezTo>
                  <a:cubicBezTo>
                    <a:pt x="4326" y="6748"/>
                    <a:pt x="4348" y="6726"/>
                    <a:pt x="4370" y="6682"/>
                  </a:cubicBezTo>
                  <a:cubicBezTo>
                    <a:pt x="4414" y="6638"/>
                    <a:pt x="4436" y="6594"/>
                    <a:pt x="4481" y="6549"/>
                  </a:cubicBezTo>
                  <a:cubicBezTo>
                    <a:pt x="4481" y="6505"/>
                    <a:pt x="4458" y="6461"/>
                    <a:pt x="4436" y="6417"/>
                  </a:cubicBezTo>
                  <a:cubicBezTo>
                    <a:pt x="4392" y="6373"/>
                    <a:pt x="4392" y="6307"/>
                    <a:pt x="4414" y="6240"/>
                  </a:cubicBezTo>
                  <a:lnTo>
                    <a:pt x="4414" y="6240"/>
                  </a:lnTo>
                  <a:cubicBezTo>
                    <a:pt x="4466" y="6292"/>
                    <a:pt x="4487" y="6314"/>
                    <a:pt x="4510" y="6314"/>
                  </a:cubicBezTo>
                  <a:cubicBezTo>
                    <a:pt x="4525" y="6314"/>
                    <a:pt x="4541" y="6303"/>
                    <a:pt x="4569" y="6285"/>
                  </a:cubicBezTo>
                  <a:cubicBezTo>
                    <a:pt x="4547" y="6240"/>
                    <a:pt x="4525" y="6218"/>
                    <a:pt x="4503" y="6196"/>
                  </a:cubicBezTo>
                  <a:cubicBezTo>
                    <a:pt x="4525" y="6130"/>
                    <a:pt x="4547" y="6108"/>
                    <a:pt x="4591" y="6064"/>
                  </a:cubicBezTo>
                  <a:cubicBezTo>
                    <a:pt x="4635" y="5998"/>
                    <a:pt x="4635" y="5976"/>
                    <a:pt x="4547" y="5931"/>
                  </a:cubicBezTo>
                  <a:cubicBezTo>
                    <a:pt x="4547" y="5931"/>
                    <a:pt x="4525" y="5931"/>
                    <a:pt x="4525" y="5909"/>
                  </a:cubicBezTo>
                  <a:cubicBezTo>
                    <a:pt x="4547" y="5865"/>
                    <a:pt x="4591" y="5843"/>
                    <a:pt x="4635" y="5799"/>
                  </a:cubicBezTo>
                  <a:cubicBezTo>
                    <a:pt x="4657" y="5755"/>
                    <a:pt x="4679" y="5689"/>
                    <a:pt x="4701" y="5645"/>
                  </a:cubicBezTo>
                  <a:cubicBezTo>
                    <a:pt x="4790" y="5622"/>
                    <a:pt x="4790" y="5556"/>
                    <a:pt x="4834" y="5490"/>
                  </a:cubicBezTo>
                  <a:cubicBezTo>
                    <a:pt x="4844" y="5485"/>
                    <a:pt x="4854" y="5483"/>
                    <a:pt x="4863" y="5483"/>
                  </a:cubicBezTo>
                  <a:cubicBezTo>
                    <a:pt x="4881" y="5483"/>
                    <a:pt x="4897" y="5489"/>
                    <a:pt x="4912" y="5489"/>
                  </a:cubicBezTo>
                  <a:cubicBezTo>
                    <a:pt x="4925" y="5489"/>
                    <a:pt x="4936" y="5484"/>
                    <a:pt x="4944" y="5468"/>
                  </a:cubicBezTo>
                  <a:cubicBezTo>
                    <a:pt x="4944" y="5446"/>
                    <a:pt x="4944" y="5446"/>
                    <a:pt x="4944" y="5424"/>
                  </a:cubicBezTo>
                  <a:cubicBezTo>
                    <a:pt x="4878" y="5358"/>
                    <a:pt x="4900" y="5291"/>
                    <a:pt x="4966" y="5247"/>
                  </a:cubicBezTo>
                  <a:cubicBezTo>
                    <a:pt x="4988" y="5203"/>
                    <a:pt x="5010" y="5159"/>
                    <a:pt x="4988" y="5115"/>
                  </a:cubicBezTo>
                  <a:cubicBezTo>
                    <a:pt x="4966" y="5049"/>
                    <a:pt x="4966" y="4982"/>
                    <a:pt x="4966" y="4916"/>
                  </a:cubicBezTo>
                  <a:cubicBezTo>
                    <a:pt x="4988" y="4850"/>
                    <a:pt x="5010" y="4762"/>
                    <a:pt x="5076" y="4696"/>
                  </a:cubicBezTo>
                  <a:cubicBezTo>
                    <a:pt x="5098" y="4674"/>
                    <a:pt x="5098" y="4629"/>
                    <a:pt x="5098" y="4585"/>
                  </a:cubicBezTo>
                  <a:cubicBezTo>
                    <a:pt x="5079" y="4486"/>
                    <a:pt x="5147" y="4405"/>
                    <a:pt x="5241" y="4405"/>
                  </a:cubicBezTo>
                  <a:cubicBezTo>
                    <a:pt x="5252" y="4405"/>
                    <a:pt x="5264" y="4406"/>
                    <a:pt x="5275" y="4409"/>
                  </a:cubicBezTo>
                  <a:lnTo>
                    <a:pt x="5319" y="4409"/>
                  </a:lnTo>
                  <a:cubicBezTo>
                    <a:pt x="5341" y="4387"/>
                    <a:pt x="5385" y="4387"/>
                    <a:pt x="5385" y="4365"/>
                  </a:cubicBezTo>
                  <a:cubicBezTo>
                    <a:pt x="5474" y="4298"/>
                    <a:pt x="5518" y="4210"/>
                    <a:pt x="5474" y="4122"/>
                  </a:cubicBezTo>
                  <a:cubicBezTo>
                    <a:pt x="5474" y="4100"/>
                    <a:pt x="5452" y="4078"/>
                    <a:pt x="5452" y="4078"/>
                  </a:cubicBezTo>
                  <a:cubicBezTo>
                    <a:pt x="5452" y="4033"/>
                    <a:pt x="5474" y="4011"/>
                    <a:pt x="5496" y="4011"/>
                  </a:cubicBezTo>
                  <a:cubicBezTo>
                    <a:pt x="5518" y="4011"/>
                    <a:pt x="5562" y="3989"/>
                    <a:pt x="5584" y="3989"/>
                  </a:cubicBezTo>
                  <a:cubicBezTo>
                    <a:pt x="5628" y="3879"/>
                    <a:pt x="5672" y="3791"/>
                    <a:pt x="5739" y="3680"/>
                  </a:cubicBezTo>
                  <a:cubicBezTo>
                    <a:pt x="5739" y="3658"/>
                    <a:pt x="5761" y="3636"/>
                    <a:pt x="5783" y="3636"/>
                  </a:cubicBezTo>
                  <a:lnTo>
                    <a:pt x="5893" y="3636"/>
                  </a:lnTo>
                  <a:cubicBezTo>
                    <a:pt x="5893" y="3658"/>
                    <a:pt x="5915" y="3680"/>
                    <a:pt x="5915" y="3702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5981" y="3725"/>
                    <a:pt x="6003" y="3702"/>
                    <a:pt x="6025" y="3680"/>
                  </a:cubicBezTo>
                  <a:cubicBezTo>
                    <a:pt x="6025" y="3658"/>
                    <a:pt x="6025" y="3614"/>
                    <a:pt x="6025" y="3592"/>
                  </a:cubicBezTo>
                  <a:cubicBezTo>
                    <a:pt x="6041" y="3544"/>
                    <a:pt x="6080" y="3508"/>
                    <a:pt x="6125" y="3508"/>
                  </a:cubicBezTo>
                  <a:cubicBezTo>
                    <a:pt x="6143" y="3508"/>
                    <a:pt x="6161" y="3514"/>
                    <a:pt x="6180" y="3526"/>
                  </a:cubicBezTo>
                  <a:cubicBezTo>
                    <a:pt x="6202" y="3526"/>
                    <a:pt x="6224" y="3548"/>
                    <a:pt x="6268" y="3570"/>
                  </a:cubicBezTo>
                  <a:cubicBezTo>
                    <a:pt x="6290" y="3460"/>
                    <a:pt x="6202" y="3460"/>
                    <a:pt x="6158" y="3438"/>
                  </a:cubicBezTo>
                  <a:cubicBezTo>
                    <a:pt x="6158" y="3349"/>
                    <a:pt x="6158" y="3349"/>
                    <a:pt x="6224" y="3283"/>
                  </a:cubicBezTo>
                  <a:cubicBezTo>
                    <a:pt x="6224" y="3305"/>
                    <a:pt x="6246" y="3305"/>
                    <a:pt x="6246" y="3305"/>
                  </a:cubicBezTo>
                  <a:cubicBezTo>
                    <a:pt x="6268" y="3305"/>
                    <a:pt x="6290" y="3305"/>
                    <a:pt x="6312" y="3283"/>
                  </a:cubicBezTo>
                  <a:cubicBezTo>
                    <a:pt x="6290" y="3283"/>
                    <a:pt x="6290" y="3261"/>
                    <a:pt x="6290" y="3239"/>
                  </a:cubicBezTo>
                  <a:cubicBezTo>
                    <a:pt x="6268" y="3239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46" y="2996"/>
                    <a:pt x="6263" y="2985"/>
                    <a:pt x="6285" y="2985"/>
                  </a:cubicBezTo>
                  <a:cubicBezTo>
                    <a:pt x="6307" y="2985"/>
                    <a:pt x="6334" y="2996"/>
                    <a:pt x="6379" y="3018"/>
                  </a:cubicBezTo>
                  <a:lnTo>
                    <a:pt x="6401" y="3018"/>
                  </a:lnTo>
                  <a:cubicBezTo>
                    <a:pt x="6423" y="2974"/>
                    <a:pt x="6445" y="2930"/>
                    <a:pt x="6423" y="2886"/>
                  </a:cubicBezTo>
                  <a:cubicBezTo>
                    <a:pt x="6401" y="2864"/>
                    <a:pt x="6379" y="2820"/>
                    <a:pt x="6423" y="2798"/>
                  </a:cubicBezTo>
                  <a:cubicBezTo>
                    <a:pt x="6467" y="2753"/>
                    <a:pt x="6401" y="2731"/>
                    <a:pt x="6423" y="2709"/>
                  </a:cubicBezTo>
                  <a:cubicBezTo>
                    <a:pt x="6445" y="2643"/>
                    <a:pt x="6445" y="2577"/>
                    <a:pt x="6445" y="2533"/>
                  </a:cubicBezTo>
                  <a:cubicBezTo>
                    <a:pt x="6533" y="2467"/>
                    <a:pt x="6555" y="2467"/>
                    <a:pt x="6577" y="2378"/>
                  </a:cubicBezTo>
                  <a:cubicBezTo>
                    <a:pt x="6599" y="2334"/>
                    <a:pt x="6621" y="2290"/>
                    <a:pt x="6665" y="2268"/>
                  </a:cubicBezTo>
                  <a:cubicBezTo>
                    <a:pt x="6687" y="2246"/>
                    <a:pt x="6710" y="2224"/>
                    <a:pt x="6732" y="2224"/>
                  </a:cubicBezTo>
                  <a:cubicBezTo>
                    <a:pt x="6798" y="2158"/>
                    <a:pt x="6798" y="2113"/>
                    <a:pt x="6754" y="2047"/>
                  </a:cubicBezTo>
                  <a:cubicBezTo>
                    <a:pt x="6710" y="1959"/>
                    <a:pt x="6665" y="1893"/>
                    <a:pt x="6643" y="1804"/>
                  </a:cubicBezTo>
                  <a:cubicBezTo>
                    <a:pt x="6643" y="1738"/>
                    <a:pt x="6621" y="1672"/>
                    <a:pt x="6577" y="1628"/>
                  </a:cubicBezTo>
                  <a:cubicBezTo>
                    <a:pt x="6533" y="1562"/>
                    <a:pt x="6533" y="1518"/>
                    <a:pt x="6577" y="1451"/>
                  </a:cubicBezTo>
                  <a:cubicBezTo>
                    <a:pt x="6599" y="1407"/>
                    <a:pt x="6776" y="1231"/>
                    <a:pt x="6820" y="1187"/>
                  </a:cubicBezTo>
                  <a:cubicBezTo>
                    <a:pt x="6820" y="1187"/>
                    <a:pt x="6820" y="1187"/>
                    <a:pt x="6842" y="1164"/>
                  </a:cubicBezTo>
                  <a:cubicBezTo>
                    <a:pt x="6908" y="1120"/>
                    <a:pt x="6930" y="1054"/>
                    <a:pt x="6886" y="966"/>
                  </a:cubicBezTo>
                  <a:cubicBezTo>
                    <a:pt x="6864" y="944"/>
                    <a:pt x="6864" y="922"/>
                    <a:pt x="6842" y="900"/>
                  </a:cubicBezTo>
                  <a:cubicBezTo>
                    <a:pt x="6798" y="855"/>
                    <a:pt x="6798" y="811"/>
                    <a:pt x="6820" y="745"/>
                  </a:cubicBezTo>
                  <a:cubicBezTo>
                    <a:pt x="6842" y="745"/>
                    <a:pt x="6842" y="723"/>
                    <a:pt x="6842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6"/>
                    <a:pt x="6621" y="414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6" y="238"/>
                    <a:pt x="6334" y="215"/>
                    <a:pt x="6290" y="215"/>
                  </a:cubicBezTo>
                  <a:cubicBezTo>
                    <a:pt x="6224" y="171"/>
                    <a:pt x="6136" y="149"/>
                    <a:pt x="6047" y="149"/>
                  </a:cubicBezTo>
                  <a:cubicBezTo>
                    <a:pt x="6025" y="149"/>
                    <a:pt x="5981" y="127"/>
                    <a:pt x="5937" y="127"/>
                  </a:cubicBezTo>
                  <a:cubicBezTo>
                    <a:pt x="5915" y="105"/>
                    <a:pt x="5893" y="83"/>
                    <a:pt x="5871" y="83"/>
                  </a:cubicBezTo>
                  <a:cubicBezTo>
                    <a:pt x="5783" y="83"/>
                    <a:pt x="5716" y="61"/>
                    <a:pt x="5650" y="17"/>
                  </a:cubicBezTo>
                  <a:cubicBezTo>
                    <a:pt x="5628" y="6"/>
                    <a:pt x="5612" y="0"/>
                    <a:pt x="5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5119525" y="13113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8" y="4196"/>
                  </a:moveTo>
                  <a:cubicBezTo>
                    <a:pt x="5378" y="4196"/>
                    <a:pt x="5386" y="4201"/>
                    <a:pt x="5386" y="4210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6"/>
                    <a:pt x="5364" y="4286"/>
                  </a:cubicBezTo>
                  <a:cubicBezTo>
                    <a:pt x="5356" y="4286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20" y="4233"/>
                  </a:cubicBezTo>
                  <a:cubicBezTo>
                    <a:pt x="5333" y="4207"/>
                    <a:pt x="5353" y="4196"/>
                    <a:pt x="5368" y="4196"/>
                  </a:cubicBezTo>
                  <a:close/>
                  <a:moveTo>
                    <a:pt x="4796" y="4885"/>
                  </a:moveTo>
                  <a:cubicBezTo>
                    <a:pt x="4805" y="4885"/>
                    <a:pt x="4819" y="4895"/>
                    <a:pt x="4834" y="4895"/>
                  </a:cubicBezTo>
                  <a:cubicBezTo>
                    <a:pt x="4856" y="4917"/>
                    <a:pt x="4856" y="4939"/>
                    <a:pt x="4856" y="4939"/>
                  </a:cubicBezTo>
                  <a:cubicBezTo>
                    <a:pt x="4878" y="4983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2" y="4885"/>
                    <a:pt x="4796" y="4885"/>
                  </a:cubicBezTo>
                  <a:close/>
                  <a:moveTo>
                    <a:pt x="4813" y="5176"/>
                  </a:moveTo>
                  <a:cubicBezTo>
                    <a:pt x="4819" y="5176"/>
                    <a:pt x="4826" y="5177"/>
                    <a:pt x="4834" y="5182"/>
                  </a:cubicBezTo>
                  <a:cubicBezTo>
                    <a:pt x="4856" y="5182"/>
                    <a:pt x="4878" y="5226"/>
                    <a:pt x="4856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90" y="5292"/>
                    <a:pt x="4768" y="5292"/>
                    <a:pt x="4768" y="5270"/>
                  </a:cubicBezTo>
                  <a:cubicBezTo>
                    <a:pt x="4768" y="5270"/>
                    <a:pt x="4768" y="5270"/>
                    <a:pt x="4768" y="5248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86" y="5208"/>
                    <a:pt x="4789" y="5176"/>
                    <a:pt x="4813" y="5176"/>
                  </a:cubicBezTo>
                  <a:close/>
                  <a:moveTo>
                    <a:pt x="5595" y="1"/>
                  </a:moveTo>
                  <a:cubicBezTo>
                    <a:pt x="5579" y="1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3"/>
                    <a:pt x="5342" y="128"/>
                    <a:pt x="5320" y="216"/>
                  </a:cubicBezTo>
                  <a:cubicBezTo>
                    <a:pt x="5298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2"/>
                    <a:pt x="5033" y="459"/>
                  </a:cubicBezTo>
                  <a:cubicBezTo>
                    <a:pt x="4966" y="547"/>
                    <a:pt x="4966" y="635"/>
                    <a:pt x="4989" y="746"/>
                  </a:cubicBezTo>
                  <a:cubicBezTo>
                    <a:pt x="5011" y="834"/>
                    <a:pt x="4989" y="900"/>
                    <a:pt x="4878" y="900"/>
                  </a:cubicBezTo>
                  <a:cubicBezTo>
                    <a:pt x="4838" y="908"/>
                    <a:pt x="4803" y="913"/>
                    <a:pt x="4772" y="913"/>
                  </a:cubicBezTo>
                  <a:cubicBezTo>
                    <a:pt x="4716" y="913"/>
                    <a:pt x="4669" y="898"/>
                    <a:pt x="4613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25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9" y="1010"/>
                    <a:pt x="4326" y="1032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4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9" y="1474"/>
                    <a:pt x="4349" y="1496"/>
                    <a:pt x="4304" y="1518"/>
                  </a:cubicBezTo>
                  <a:cubicBezTo>
                    <a:pt x="4282" y="1540"/>
                    <a:pt x="4260" y="1562"/>
                    <a:pt x="4260" y="1562"/>
                  </a:cubicBezTo>
                  <a:cubicBezTo>
                    <a:pt x="4282" y="1628"/>
                    <a:pt x="4282" y="1695"/>
                    <a:pt x="4282" y="1783"/>
                  </a:cubicBezTo>
                  <a:cubicBezTo>
                    <a:pt x="4297" y="1826"/>
                    <a:pt x="4283" y="1850"/>
                    <a:pt x="4254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3" y="1799"/>
                    <a:pt x="4115" y="1800"/>
                    <a:pt x="4106" y="1805"/>
                  </a:cubicBezTo>
                  <a:cubicBezTo>
                    <a:pt x="4106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35"/>
                    <a:pt x="4260" y="2379"/>
                    <a:pt x="4216" y="2445"/>
                  </a:cubicBezTo>
                  <a:cubicBezTo>
                    <a:pt x="4128" y="2445"/>
                    <a:pt x="4150" y="2335"/>
                    <a:pt x="4084" y="2312"/>
                  </a:cubicBezTo>
                  <a:lnTo>
                    <a:pt x="4084" y="2312"/>
                  </a:lnTo>
                  <a:cubicBezTo>
                    <a:pt x="4017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79" y="2666"/>
                    <a:pt x="3547" y="2632"/>
                    <a:pt x="3518" y="2632"/>
                  </a:cubicBezTo>
                  <a:cubicBezTo>
                    <a:pt x="3500" y="2632"/>
                    <a:pt x="3483" y="2645"/>
                    <a:pt x="3466" y="2688"/>
                  </a:cubicBezTo>
                  <a:cubicBezTo>
                    <a:pt x="3466" y="2710"/>
                    <a:pt x="3488" y="2710"/>
                    <a:pt x="3510" y="2732"/>
                  </a:cubicBezTo>
                  <a:cubicBezTo>
                    <a:pt x="3532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1"/>
                    <a:pt x="3488" y="3284"/>
                    <a:pt x="3466" y="3284"/>
                  </a:cubicBezTo>
                  <a:cubicBezTo>
                    <a:pt x="3422" y="3284"/>
                    <a:pt x="3400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1"/>
                  </a:cubicBezTo>
                  <a:cubicBezTo>
                    <a:pt x="3119" y="3246"/>
                    <a:pt x="3115" y="3230"/>
                    <a:pt x="3098" y="3230"/>
                  </a:cubicBezTo>
                  <a:cubicBezTo>
                    <a:pt x="3091" y="3230"/>
                    <a:pt x="3081" y="3233"/>
                    <a:pt x="3068" y="3239"/>
                  </a:cubicBezTo>
                  <a:cubicBezTo>
                    <a:pt x="3091" y="3261"/>
                    <a:pt x="3091" y="3261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0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37"/>
                    <a:pt x="2936" y="3659"/>
                    <a:pt x="2936" y="3703"/>
                  </a:cubicBezTo>
                  <a:cubicBezTo>
                    <a:pt x="2892" y="3791"/>
                    <a:pt x="2804" y="3857"/>
                    <a:pt x="2826" y="3968"/>
                  </a:cubicBezTo>
                  <a:cubicBezTo>
                    <a:pt x="2826" y="3990"/>
                    <a:pt x="2804" y="4012"/>
                    <a:pt x="2804" y="4034"/>
                  </a:cubicBezTo>
                  <a:cubicBezTo>
                    <a:pt x="2737" y="4100"/>
                    <a:pt x="2737" y="4166"/>
                    <a:pt x="2782" y="4255"/>
                  </a:cubicBezTo>
                  <a:cubicBezTo>
                    <a:pt x="2782" y="4277"/>
                    <a:pt x="2782" y="4299"/>
                    <a:pt x="2804" y="4321"/>
                  </a:cubicBezTo>
                  <a:cubicBezTo>
                    <a:pt x="2804" y="4387"/>
                    <a:pt x="2826" y="4453"/>
                    <a:pt x="2826" y="4519"/>
                  </a:cubicBezTo>
                  <a:cubicBezTo>
                    <a:pt x="2848" y="4542"/>
                    <a:pt x="2848" y="4564"/>
                    <a:pt x="2870" y="4586"/>
                  </a:cubicBezTo>
                  <a:cubicBezTo>
                    <a:pt x="2870" y="4652"/>
                    <a:pt x="2848" y="4718"/>
                    <a:pt x="2804" y="4762"/>
                  </a:cubicBezTo>
                  <a:cubicBezTo>
                    <a:pt x="2782" y="4762"/>
                    <a:pt x="2737" y="4784"/>
                    <a:pt x="2715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59"/>
                    <a:pt x="2715" y="5292"/>
                    <a:pt x="2826" y="5380"/>
                  </a:cubicBezTo>
                  <a:cubicBezTo>
                    <a:pt x="2848" y="5402"/>
                    <a:pt x="2848" y="5468"/>
                    <a:pt x="2804" y="5468"/>
                  </a:cubicBezTo>
                  <a:cubicBezTo>
                    <a:pt x="2760" y="5468"/>
                    <a:pt x="2693" y="5491"/>
                    <a:pt x="2671" y="5535"/>
                  </a:cubicBezTo>
                  <a:cubicBezTo>
                    <a:pt x="2671" y="5557"/>
                    <a:pt x="2649" y="5557"/>
                    <a:pt x="2627" y="5557"/>
                  </a:cubicBezTo>
                  <a:cubicBezTo>
                    <a:pt x="2561" y="5579"/>
                    <a:pt x="2517" y="5645"/>
                    <a:pt x="2517" y="5733"/>
                  </a:cubicBezTo>
                  <a:cubicBezTo>
                    <a:pt x="2495" y="5755"/>
                    <a:pt x="2495" y="5777"/>
                    <a:pt x="2473" y="5799"/>
                  </a:cubicBezTo>
                  <a:cubicBezTo>
                    <a:pt x="2460" y="5825"/>
                    <a:pt x="2447" y="5836"/>
                    <a:pt x="2425" y="5836"/>
                  </a:cubicBezTo>
                  <a:cubicBezTo>
                    <a:pt x="2410" y="5836"/>
                    <a:pt x="2390" y="5831"/>
                    <a:pt x="2362" y="5822"/>
                  </a:cubicBezTo>
                  <a:cubicBezTo>
                    <a:pt x="2362" y="5822"/>
                    <a:pt x="2340" y="5799"/>
                    <a:pt x="2318" y="5799"/>
                  </a:cubicBezTo>
                  <a:cubicBezTo>
                    <a:pt x="2309" y="5790"/>
                    <a:pt x="2300" y="5785"/>
                    <a:pt x="2291" y="5785"/>
                  </a:cubicBezTo>
                  <a:cubicBezTo>
                    <a:pt x="2278" y="5785"/>
                    <a:pt x="2265" y="5796"/>
                    <a:pt x="2252" y="5822"/>
                  </a:cubicBezTo>
                  <a:cubicBezTo>
                    <a:pt x="2274" y="5844"/>
                    <a:pt x="2274" y="5866"/>
                    <a:pt x="2296" y="5888"/>
                  </a:cubicBezTo>
                  <a:cubicBezTo>
                    <a:pt x="2296" y="5910"/>
                    <a:pt x="2318" y="5954"/>
                    <a:pt x="2318" y="5976"/>
                  </a:cubicBezTo>
                  <a:cubicBezTo>
                    <a:pt x="2335" y="6045"/>
                    <a:pt x="2312" y="6100"/>
                    <a:pt x="2259" y="6100"/>
                  </a:cubicBezTo>
                  <a:cubicBezTo>
                    <a:pt x="2244" y="6100"/>
                    <a:pt x="2227" y="6096"/>
                    <a:pt x="2208" y="6086"/>
                  </a:cubicBezTo>
                  <a:cubicBezTo>
                    <a:pt x="2142" y="6064"/>
                    <a:pt x="2053" y="6064"/>
                    <a:pt x="1943" y="6064"/>
                  </a:cubicBezTo>
                  <a:cubicBezTo>
                    <a:pt x="1899" y="6123"/>
                    <a:pt x="1845" y="6162"/>
                    <a:pt x="1781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2" y="6307"/>
                    <a:pt x="1546" y="6395"/>
                    <a:pt x="1457" y="6462"/>
                  </a:cubicBezTo>
                  <a:cubicBezTo>
                    <a:pt x="1441" y="6494"/>
                    <a:pt x="1401" y="6514"/>
                    <a:pt x="1355" y="6514"/>
                  </a:cubicBezTo>
                  <a:cubicBezTo>
                    <a:pt x="1338" y="6514"/>
                    <a:pt x="1321" y="6512"/>
                    <a:pt x="1303" y="6506"/>
                  </a:cubicBezTo>
                  <a:cubicBezTo>
                    <a:pt x="1303" y="6506"/>
                    <a:pt x="1281" y="6484"/>
                    <a:pt x="1281" y="6484"/>
                  </a:cubicBezTo>
                  <a:cubicBezTo>
                    <a:pt x="1237" y="6484"/>
                    <a:pt x="1193" y="6484"/>
                    <a:pt x="1171" y="6528"/>
                  </a:cubicBezTo>
                  <a:cubicBezTo>
                    <a:pt x="1148" y="6550"/>
                    <a:pt x="1148" y="6594"/>
                    <a:pt x="1171" y="6638"/>
                  </a:cubicBezTo>
                  <a:cubicBezTo>
                    <a:pt x="1171" y="6660"/>
                    <a:pt x="1193" y="6704"/>
                    <a:pt x="1193" y="6726"/>
                  </a:cubicBezTo>
                  <a:cubicBezTo>
                    <a:pt x="1193" y="6793"/>
                    <a:pt x="1215" y="6837"/>
                    <a:pt x="1281" y="6859"/>
                  </a:cubicBezTo>
                  <a:cubicBezTo>
                    <a:pt x="1303" y="6881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47" y="7124"/>
                  </a:cubicBezTo>
                  <a:cubicBezTo>
                    <a:pt x="1281" y="7146"/>
                    <a:pt x="1259" y="7190"/>
                    <a:pt x="1281" y="7256"/>
                  </a:cubicBezTo>
                  <a:cubicBezTo>
                    <a:pt x="1281" y="7300"/>
                    <a:pt x="1281" y="7322"/>
                    <a:pt x="1281" y="7366"/>
                  </a:cubicBezTo>
                  <a:cubicBezTo>
                    <a:pt x="1281" y="7388"/>
                    <a:pt x="1281" y="7433"/>
                    <a:pt x="1281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1" y="7984"/>
                  </a:cubicBezTo>
                  <a:cubicBezTo>
                    <a:pt x="1237" y="8006"/>
                    <a:pt x="1215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61"/>
                    <a:pt x="1171" y="8183"/>
                    <a:pt x="1148" y="8205"/>
                  </a:cubicBezTo>
                  <a:cubicBezTo>
                    <a:pt x="1171" y="8227"/>
                    <a:pt x="1193" y="8249"/>
                    <a:pt x="1215" y="8249"/>
                  </a:cubicBezTo>
                  <a:cubicBezTo>
                    <a:pt x="1237" y="8271"/>
                    <a:pt x="1259" y="8271"/>
                    <a:pt x="1281" y="8293"/>
                  </a:cubicBezTo>
                  <a:cubicBezTo>
                    <a:pt x="1303" y="8315"/>
                    <a:pt x="1303" y="8360"/>
                    <a:pt x="1281" y="8382"/>
                  </a:cubicBezTo>
                  <a:cubicBezTo>
                    <a:pt x="1215" y="8426"/>
                    <a:pt x="1148" y="8448"/>
                    <a:pt x="1082" y="8492"/>
                  </a:cubicBezTo>
                  <a:cubicBezTo>
                    <a:pt x="1082" y="8558"/>
                    <a:pt x="1060" y="8580"/>
                    <a:pt x="994" y="8580"/>
                  </a:cubicBezTo>
                  <a:cubicBezTo>
                    <a:pt x="928" y="8602"/>
                    <a:pt x="862" y="8646"/>
                    <a:pt x="817" y="8691"/>
                  </a:cubicBezTo>
                  <a:cubicBezTo>
                    <a:pt x="773" y="8735"/>
                    <a:pt x="729" y="8801"/>
                    <a:pt x="663" y="8845"/>
                  </a:cubicBezTo>
                  <a:cubicBezTo>
                    <a:pt x="619" y="8867"/>
                    <a:pt x="553" y="8911"/>
                    <a:pt x="553" y="8977"/>
                  </a:cubicBezTo>
                  <a:cubicBezTo>
                    <a:pt x="531" y="9022"/>
                    <a:pt x="486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23" y="9286"/>
                  </a:cubicBezTo>
                  <a:cubicBezTo>
                    <a:pt x="1" y="9331"/>
                    <a:pt x="1" y="9397"/>
                    <a:pt x="45" y="9441"/>
                  </a:cubicBezTo>
                  <a:cubicBezTo>
                    <a:pt x="111" y="9529"/>
                    <a:pt x="177" y="9640"/>
                    <a:pt x="244" y="9750"/>
                  </a:cubicBezTo>
                  <a:cubicBezTo>
                    <a:pt x="266" y="9772"/>
                    <a:pt x="266" y="9794"/>
                    <a:pt x="266" y="9838"/>
                  </a:cubicBezTo>
                  <a:cubicBezTo>
                    <a:pt x="244" y="9949"/>
                    <a:pt x="199" y="10037"/>
                    <a:pt x="111" y="10081"/>
                  </a:cubicBezTo>
                  <a:cubicBezTo>
                    <a:pt x="89" y="10081"/>
                    <a:pt x="89" y="10081"/>
                    <a:pt x="89" y="10103"/>
                  </a:cubicBezTo>
                  <a:cubicBezTo>
                    <a:pt x="23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31" y="10677"/>
                    <a:pt x="597" y="10743"/>
                    <a:pt x="663" y="10787"/>
                  </a:cubicBezTo>
                  <a:cubicBezTo>
                    <a:pt x="751" y="10831"/>
                    <a:pt x="862" y="10853"/>
                    <a:pt x="906" y="10942"/>
                  </a:cubicBezTo>
                  <a:lnTo>
                    <a:pt x="1016" y="10942"/>
                  </a:lnTo>
                  <a:cubicBezTo>
                    <a:pt x="1060" y="10942"/>
                    <a:pt x="1104" y="10920"/>
                    <a:pt x="1148" y="10898"/>
                  </a:cubicBezTo>
                  <a:cubicBezTo>
                    <a:pt x="1171" y="10875"/>
                    <a:pt x="1193" y="10831"/>
                    <a:pt x="1215" y="10831"/>
                  </a:cubicBezTo>
                  <a:cubicBezTo>
                    <a:pt x="1303" y="10809"/>
                    <a:pt x="1347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6"/>
                    <a:pt x="1435" y="10544"/>
                  </a:cubicBezTo>
                  <a:cubicBezTo>
                    <a:pt x="1457" y="10544"/>
                    <a:pt x="1457" y="10544"/>
                    <a:pt x="1479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56" y="10255"/>
                    <a:pt x="1683" y="10199"/>
                    <a:pt x="1737" y="10199"/>
                  </a:cubicBezTo>
                  <a:cubicBezTo>
                    <a:pt x="1752" y="10199"/>
                    <a:pt x="1769" y="10204"/>
                    <a:pt x="1788" y="10213"/>
                  </a:cubicBezTo>
                  <a:lnTo>
                    <a:pt x="1811" y="10213"/>
                  </a:lnTo>
                  <a:cubicBezTo>
                    <a:pt x="1855" y="10213"/>
                    <a:pt x="1899" y="10213"/>
                    <a:pt x="1921" y="10169"/>
                  </a:cubicBezTo>
                  <a:cubicBezTo>
                    <a:pt x="1938" y="10102"/>
                    <a:pt x="1980" y="10073"/>
                    <a:pt x="2029" y="10073"/>
                  </a:cubicBezTo>
                  <a:cubicBezTo>
                    <a:pt x="2044" y="10073"/>
                    <a:pt x="2060" y="10076"/>
                    <a:pt x="2075" y="10081"/>
                  </a:cubicBezTo>
                  <a:lnTo>
                    <a:pt x="2142" y="10081"/>
                  </a:lnTo>
                  <a:cubicBezTo>
                    <a:pt x="2164" y="10037"/>
                    <a:pt x="2186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50"/>
                    <a:pt x="2473" y="9728"/>
                    <a:pt x="2539" y="9728"/>
                  </a:cubicBezTo>
                  <a:cubicBezTo>
                    <a:pt x="2605" y="9706"/>
                    <a:pt x="2649" y="9662"/>
                    <a:pt x="2693" y="9595"/>
                  </a:cubicBezTo>
                  <a:cubicBezTo>
                    <a:pt x="2737" y="9551"/>
                    <a:pt x="2760" y="9507"/>
                    <a:pt x="2804" y="9441"/>
                  </a:cubicBezTo>
                  <a:cubicBezTo>
                    <a:pt x="2848" y="9397"/>
                    <a:pt x="2870" y="9331"/>
                    <a:pt x="2936" y="9309"/>
                  </a:cubicBezTo>
                  <a:cubicBezTo>
                    <a:pt x="2980" y="9286"/>
                    <a:pt x="3002" y="9242"/>
                    <a:pt x="3002" y="9176"/>
                  </a:cubicBezTo>
                  <a:cubicBezTo>
                    <a:pt x="3024" y="9088"/>
                    <a:pt x="3046" y="8977"/>
                    <a:pt x="3046" y="8889"/>
                  </a:cubicBezTo>
                  <a:cubicBezTo>
                    <a:pt x="3068" y="8845"/>
                    <a:pt x="3091" y="8801"/>
                    <a:pt x="3113" y="8779"/>
                  </a:cubicBezTo>
                  <a:cubicBezTo>
                    <a:pt x="3129" y="8771"/>
                    <a:pt x="3145" y="8766"/>
                    <a:pt x="3160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6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67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400" y="8161"/>
                    <a:pt x="3377" y="8095"/>
                    <a:pt x="3400" y="8051"/>
                  </a:cubicBezTo>
                  <a:cubicBezTo>
                    <a:pt x="3466" y="7984"/>
                    <a:pt x="3466" y="7984"/>
                    <a:pt x="3488" y="7896"/>
                  </a:cubicBezTo>
                  <a:cubicBezTo>
                    <a:pt x="3488" y="7896"/>
                    <a:pt x="3488" y="7896"/>
                    <a:pt x="3466" y="7874"/>
                  </a:cubicBezTo>
                  <a:cubicBezTo>
                    <a:pt x="3444" y="7896"/>
                    <a:pt x="3422" y="7896"/>
                    <a:pt x="3400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697"/>
                    <a:pt x="3488" y="7653"/>
                  </a:cubicBezTo>
                  <a:cubicBezTo>
                    <a:pt x="3444" y="7565"/>
                    <a:pt x="3422" y="7455"/>
                    <a:pt x="3422" y="7344"/>
                  </a:cubicBezTo>
                  <a:cubicBezTo>
                    <a:pt x="3422" y="7344"/>
                    <a:pt x="3422" y="7322"/>
                    <a:pt x="3422" y="7278"/>
                  </a:cubicBezTo>
                  <a:cubicBezTo>
                    <a:pt x="3466" y="7300"/>
                    <a:pt x="3488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9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797" y="7146"/>
                  </a:cubicBezTo>
                  <a:cubicBezTo>
                    <a:pt x="3809" y="7150"/>
                    <a:pt x="3820" y="7151"/>
                    <a:pt x="3832" y="7151"/>
                  </a:cubicBezTo>
                  <a:cubicBezTo>
                    <a:pt x="3884" y="7151"/>
                    <a:pt x="3929" y="7112"/>
                    <a:pt x="3929" y="7057"/>
                  </a:cubicBezTo>
                  <a:cubicBezTo>
                    <a:pt x="3929" y="7035"/>
                    <a:pt x="3907" y="7013"/>
                    <a:pt x="3907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49" y="6881"/>
                    <a:pt x="4349" y="6881"/>
                    <a:pt x="4393" y="6859"/>
                  </a:cubicBezTo>
                  <a:cubicBezTo>
                    <a:pt x="4371" y="6837"/>
                    <a:pt x="4371" y="6815"/>
                    <a:pt x="4371" y="6815"/>
                  </a:cubicBezTo>
                  <a:cubicBezTo>
                    <a:pt x="4326" y="6748"/>
                    <a:pt x="4349" y="6726"/>
                    <a:pt x="4371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481" y="6506"/>
                    <a:pt x="4459" y="6462"/>
                    <a:pt x="4437" y="6417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66" y="6293"/>
                    <a:pt x="4488" y="6314"/>
                    <a:pt x="4510" y="6314"/>
                  </a:cubicBezTo>
                  <a:cubicBezTo>
                    <a:pt x="4526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108"/>
                    <a:pt x="4591" y="6064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32"/>
                    <a:pt x="4525" y="5910"/>
                  </a:cubicBezTo>
                  <a:cubicBezTo>
                    <a:pt x="4569" y="5866"/>
                    <a:pt x="4613" y="5844"/>
                    <a:pt x="4635" y="5799"/>
                  </a:cubicBezTo>
                  <a:cubicBezTo>
                    <a:pt x="4657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4" y="5486"/>
                    <a:pt x="4854" y="5484"/>
                    <a:pt x="4864" y="5484"/>
                  </a:cubicBezTo>
                  <a:cubicBezTo>
                    <a:pt x="4881" y="5484"/>
                    <a:pt x="4898" y="5489"/>
                    <a:pt x="4912" y="5489"/>
                  </a:cubicBezTo>
                  <a:cubicBezTo>
                    <a:pt x="4925" y="5489"/>
                    <a:pt x="4936" y="5485"/>
                    <a:pt x="4944" y="5468"/>
                  </a:cubicBezTo>
                  <a:cubicBezTo>
                    <a:pt x="4944" y="5446"/>
                    <a:pt x="4944" y="5446"/>
                    <a:pt x="4944" y="5446"/>
                  </a:cubicBezTo>
                  <a:cubicBezTo>
                    <a:pt x="4878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9" y="5115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9" y="4850"/>
                    <a:pt x="5011" y="4762"/>
                    <a:pt x="5077" y="4718"/>
                  </a:cubicBezTo>
                  <a:cubicBezTo>
                    <a:pt x="5099" y="4674"/>
                    <a:pt x="5121" y="4630"/>
                    <a:pt x="5099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20" y="4409"/>
                  </a:lnTo>
                  <a:cubicBezTo>
                    <a:pt x="5342" y="4409"/>
                    <a:pt x="5386" y="4387"/>
                    <a:pt x="5408" y="4365"/>
                  </a:cubicBezTo>
                  <a:cubicBezTo>
                    <a:pt x="5474" y="4299"/>
                    <a:pt x="5518" y="4233"/>
                    <a:pt x="5474" y="4122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56"/>
                    <a:pt x="5474" y="4012"/>
                    <a:pt x="5496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29" y="3879"/>
                    <a:pt x="5673" y="3791"/>
                    <a:pt x="5739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93" y="3637"/>
                  </a:lnTo>
                  <a:cubicBezTo>
                    <a:pt x="5893" y="3659"/>
                    <a:pt x="5915" y="3681"/>
                    <a:pt x="5915" y="3703"/>
                  </a:cubicBezTo>
                  <a:cubicBezTo>
                    <a:pt x="5938" y="3725"/>
                    <a:pt x="5960" y="3725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26" y="3659"/>
                    <a:pt x="6026" y="3615"/>
                    <a:pt x="6026" y="3593"/>
                  </a:cubicBezTo>
                  <a:cubicBezTo>
                    <a:pt x="6042" y="3545"/>
                    <a:pt x="6081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24" y="3548"/>
                    <a:pt x="6269" y="3570"/>
                  </a:cubicBezTo>
                  <a:cubicBezTo>
                    <a:pt x="6291" y="3460"/>
                    <a:pt x="6202" y="3460"/>
                    <a:pt x="6158" y="3438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306"/>
                    <a:pt x="6246" y="3306"/>
                    <a:pt x="6246" y="3306"/>
                  </a:cubicBezTo>
                  <a:lnTo>
                    <a:pt x="6313" y="3306"/>
                  </a:lnTo>
                  <a:cubicBezTo>
                    <a:pt x="6291" y="3284"/>
                    <a:pt x="6291" y="3261"/>
                    <a:pt x="6291" y="3239"/>
                  </a:cubicBezTo>
                  <a:cubicBezTo>
                    <a:pt x="6269" y="3239"/>
                    <a:pt x="6246" y="3217"/>
                    <a:pt x="6246" y="3195"/>
                  </a:cubicBezTo>
                  <a:cubicBezTo>
                    <a:pt x="6180" y="3151"/>
                    <a:pt x="6180" y="3085"/>
                    <a:pt x="6246" y="3019"/>
                  </a:cubicBezTo>
                  <a:cubicBezTo>
                    <a:pt x="6258" y="2997"/>
                    <a:pt x="6274" y="2986"/>
                    <a:pt x="6296" y="2986"/>
                  </a:cubicBezTo>
                  <a:cubicBezTo>
                    <a:pt x="6318" y="2986"/>
                    <a:pt x="6346" y="2997"/>
                    <a:pt x="6379" y="3019"/>
                  </a:cubicBezTo>
                  <a:lnTo>
                    <a:pt x="6401" y="3019"/>
                  </a:lnTo>
                  <a:cubicBezTo>
                    <a:pt x="6423" y="2975"/>
                    <a:pt x="6445" y="2930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45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00" y="2335"/>
                    <a:pt x="6622" y="2290"/>
                    <a:pt x="6666" y="2268"/>
                  </a:cubicBezTo>
                  <a:cubicBezTo>
                    <a:pt x="6688" y="2246"/>
                    <a:pt x="6710" y="2246"/>
                    <a:pt x="6732" y="2224"/>
                  </a:cubicBezTo>
                  <a:cubicBezTo>
                    <a:pt x="6798" y="2158"/>
                    <a:pt x="6798" y="2114"/>
                    <a:pt x="6754" y="2048"/>
                  </a:cubicBezTo>
                  <a:cubicBezTo>
                    <a:pt x="6710" y="1959"/>
                    <a:pt x="6666" y="1893"/>
                    <a:pt x="6644" y="1805"/>
                  </a:cubicBezTo>
                  <a:cubicBezTo>
                    <a:pt x="6644" y="1739"/>
                    <a:pt x="6622" y="1672"/>
                    <a:pt x="6578" y="1628"/>
                  </a:cubicBezTo>
                  <a:cubicBezTo>
                    <a:pt x="6533" y="1562"/>
                    <a:pt x="6533" y="1518"/>
                    <a:pt x="6578" y="1452"/>
                  </a:cubicBezTo>
                  <a:cubicBezTo>
                    <a:pt x="6600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7" y="966"/>
                  </a:cubicBezTo>
                  <a:cubicBezTo>
                    <a:pt x="6887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46"/>
                    <a:pt x="6842" y="723"/>
                    <a:pt x="6864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7" y="238"/>
                    <a:pt x="6335" y="216"/>
                    <a:pt x="6291" y="216"/>
                  </a:cubicBezTo>
                  <a:cubicBezTo>
                    <a:pt x="6224" y="172"/>
                    <a:pt x="6136" y="150"/>
                    <a:pt x="6048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15" y="106"/>
                    <a:pt x="5893" y="106"/>
                    <a:pt x="5871" y="83"/>
                  </a:cubicBezTo>
                  <a:cubicBezTo>
                    <a:pt x="5783" y="83"/>
                    <a:pt x="5717" y="61"/>
                    <a:pt x="5651" y="17"/>
                  </a:cubicBezTo>
                  <a:cubicBezTo>
                    <a:pt x="5629" y="6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5332500" y="636600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44" y="4194"/>
                  </a:moveTo>
                  <a:cubicBezTo>
                    <a:pt x="5358" y="4194"/>
                    <a:pt x="5375" y="4199"/>
                    <a:pt x="5386" y="4210"/>
                  </a:cubicBezTo>
                  <a:cubicBezTo>
                    <a:pt x="5386" y="4210"/>
                    <a:pt x="5386" y="4233"/>
                    <a:pt x="5386" y="4277"/>
                  </a:cubicBezTo>
                  <a:lnTo>
                    <a:pt x="5319" y="4277"/>
                  </a:lnTo>
                  <a:cubicBezTo>
                    <a:pt x="5297" y="4277"/>
                    <a:pt x="5297" y="4233"/>
                    <a:pt x="5319" y="4210"/>
                  </a:cubicBezTo>
                  <a:cubicBezTo>
                    <a:pt x="5319" y="4199"/>
                    <a:pt x="5330" y="4194"/>
                    <a:pt x="5344" y="4194"/>
                  </a:cubicBezTo>
                  <a:close/>
                  <a:moveTo>
                    <a:pt x="4768" y="4873"/>
                  </a:moveTo>
                  <a:cubicBezTo>
                    <a:pt x="4790" y="4873"/>
                    <a:pt x="4812" y="4873"/>
                    <a:pt x="4834" y="4895"/>
                  </a:cubicBezTo>
                  <a:cubicBezTo>
                    <a:pt x="4834" y="4895"/>
                    <a:pt x="4856" y="4917"/>
                    <a:pt x="4856" y="4939"/>
                  </a:cubicBezTo>
                  <a:cubicBezTo>
                    <a:pt x="4856" y="4961"/>
                    <a:pt x="4878" y="5005"/>
                    <a:pt x="4856" y="5005"/>
                  </a:cubicBezTo>
                  <a:cubicBezTo>
                    <a:pt x="4849" y="5012"/>
                    <a:pt x="4839" y="5015"/>
                    <a:pt x="4828" y="5015"/>
                  </a:cubicBezTo>
                  <a:cubicBezTo>
                    <a:pt x="4807" y="5015"/>
                    <a:pt x="4782" y="5005"/>
                    <a:pt x="4768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46" y="4895"/>
                    <a:pt x="4768" y="4873"/>
                  </a:cubicBezTo>
                  <a:close/>
                  <a:moveTo>
                    <a:pt x="4812" y="5159"/>
                  </a:moveTo>
                  <a:cubicBezTo>
                    <a:pt x="4834" y="5182"/>
                    <a:pt x="4856" y="5204"/>
                    <a:pt x="4856" y="5226"/>
                  </a:cubicBezTo>
                  <a:cubicBezTo>
                    <a:pt x="4840" y="5258"/>
                    <a:pt x="4824" y="5278"/>
                    <a:pt x="4799" y="5278"/>
                  </a:cubicBezTo>
                  <a:cubicBezTo>
                    <a:pt x="4790" y="5278"/>
                    <a:pt x="4779" y="5276"/>
                    <a:pt x="4768" y="5270"/>
                  </a:cubicBezTo>
                  <a:cubicBezTo>
                    <a:pt x="4768" y="5270"/>
                    <a:pt x="4746" y="5248"/>
                    <a:pt x="4746" y="5248"/>
                  </a:cubicBezTo>
                  <a:cubicBezTo>
                    <a:pt x="4746" y="5226"/>
                    <a:pt x="4746" y="5226"/>
                    <a:pt x="4768" y="5204"/>
                  </a:cubicBezTo>
                  <a:cubicBezTo>
                    <a:pt x="4768" y="5182"/>
                    <a:pt x="4790" y="5159"/>
                    <a:pt x="4812" y="5159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61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099" y="304"/>
                    <a:pt x="5055" y="392"/>
                    <a:pt x="5010" y="459"/>
                  </a:cubicBezTo>
                  <a:cubicBezTo>
                    <a:pt x="4966" y="547"/>
                    <a:pt x="4944" y="635"/>
                    <a:pt x="4966" y="723"/>
                  </a:cubicBezTo>
                  <a:cubicBezTo>
                    <a:pt x="5010" y="834"/>
                    <a:pt x="4966" y="878"/>
                    <a:pt x="4856" y="900"/>
                  </a:cubicBezTo>
                  <a:cubicBezTo>
                    <a:pt x="4826" y="900"/>
                    <a:pt x="4797" y="902"/>
                    <a:pt x="4768" y="902"/>
                  </a:cubicBezTo>
                  <a:cubicBezTo>
                    <a:pt x="4711" y="902"/>
                    <a:pt x="4657" y="893"/>
                    <a:pt x="4613" y="834"/>
                  </a:cubicBezTo>
                  <a:lnTo>
                    <a:pt x="4525" y="834"/>
                  </a:lnTo>
                  <a:cubicBezTo>
                    <a:pt x="4525" y="878"/>
                    <a:pt x="4525" y="922"/>
                    <a:pt x="4503" y="966"/>
                  </a:cubicBezTo>
                  <a:cubicBezTo>
                    <a:pt x="4459" y="988"/>
                    <a:pt x="4415" y="988"/>
                    <a:pt x="4370" y="988"/>
                  </a:cubicBezTo>
                  <a:cubicBezTo>
                    <a:pt x="4326" y="1010"/>
                    <a:pt x="4304" y="1032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60" y="1341"/>
                    <a:pt x="4260" y="1363"/>
                    <a:pt x="4238" y="1386"/>
                  </a:cubicBezTo>
                  <a:cubicBezTo>
                    <a:pt x="4260" y="1408"/>
                    <a:pt x="4282" y="1408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40"/>
                  </a:cubicBezTo>
                  <a:cubicBezTo>
                    <a:pt x="4260" y="1628"/>
                    <a:pt x="4282" y="1695"/>
                    <a:pt x="4282" y="1761"/>
                  </a:cubicBezTo>
                  <a:cubicBezTo>
                    <a:pt x="4282" y="1810"/>
                    <a:pt x="4257" y="1835"/>
                    <a:pt x="4217" y="1835"/>
                  </a:cubicBezTo>
                  <a:cubicBezTo>
                    <a:pt x="4203" y="1835"/>
                    <a:pt x="4188" y="1832"/>
                    <a:pt x="4172" y="1827"/>
                  </a:cubicBezTo>
                  <a:cubicBezTo>
                    <a:pt x="4156" y="1811"/>
                    <a:pt x="4141" y="1796"/>
                    <a:pt x="4125" y="1796"/>
                  </a:cubicBezTo>
                  <a:cubicBezTo>
                    <a:pt x="4118" y="1796"/>
                    <a:pt x="4112" y="1798"/>
                    <a:pt x="4106" y="1805"/>
                  </a:cubicBezTo>
                  <a:cubicBezTo>
                    <a:pt x="4106" y="1849"/>
                    <a:pt x="4106" y="1893"/>
                    <a:pt x="4106" y="1937"/>
                  </a:cubicBezTo>
                  <a:cubicBezTo>
                    <a:pt x="4083" y="2026"/>
                    <a:pt x="4128" y="2070"/>
                    <a:pt x="4172" y="2114"/>
                  </a:cubicBezTo>
                  <a:cubicBezTo>
                    <a:pt x="4194" y="2136"/>
                    <a:pt x="4238" y="2158"/>
                    <a:pt x="4260" y="2202"/>
                  </a:cubicBezTo>
                  <a:cubicBezTo>
                    <a:pt x="4282" y="2202"/>
                    <a:pt x="4282" y="2224"/>
                    <a:pt x="4304" y="2246"/>
                  </a:cubicBezTo>
                  <a:cubicBezTo>
                    <a:pt x="4260" y="2312"/>
                    <a:pt x="4238" y="2379"/>
                    <a:pt x="4216" y="2423"/>
                  </a:cubicBezTo>
                  <a:cubicBezTo>
                    <a:pt x="4128" y="2423"/>
                    <a:pt x="4128" y="2335"/>
                    <a:pt x="4061" y="2290"/>
                  </a:cubicBezTo>
                  <a:lnTo>
                    <a:pt x="4061" y="2290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5" y="2533"/>
                    <a:pt x="3598" y="2555"/>
                  </a:cubicBezTo>
                  <a:cubicBezTo>
                    <a:pt x="3598" y="2599"/>
                    <a:pt x="3598" y="2621"/>
                    <a:pt x="3598" y="2666"/>
                  </a:cubicBezTo>
                  <a:cubicBezTo>
                    <a:pt x="3573" y="2653"/>
                    <a:pt x="3540" y="2626"/>
                    <a:pt x="3508" y="2626"/>
                  </a:cubicBezTo>
                  <a:cubicBezTo>
                    <a:pt x="3485" y="2626"/>
                    <a:pt x="3462" y="2641"/>
                    <a:pt x="3443" y="2688"/>
                  </a:cubicBezTo>
                  <a:cubicBezTo>
                    <a:pt x="3466" y="2688"/>
                    <a:pt x="3466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32" y="2953"/>
                    <a:pt x="3510" y="3085"/>
                    <a:pt x="3510" y="3217"/>
                  </a:cubicBezTo>
                  <a:cubicBezTo>
                    <a:pt x="3488" y="3239"/>
                    <a:pt x="3488" y="3261"/>
                    <a:pt x="3443" y="3284"/>
                  </a:cubicBezTo>
                  <a:cubicBezTo>
                    <a:pt x="3421" y="3284"/>
                    <a:pt x="3399" y="3284"/>
                    <a:pt x="3355" y="3306"/>
                  </a:cubicBezTo>
                  <a:cubicBezTo>
                    <a:pt x="3333" y="3311"/>
                    <a:pt x="3312" y="3314"/>
                    <a:pt x="3292" y="3314"/>
                  </a:cubicBezTo>
                  <a:cubicBezTo>
                    <a:pt x="3232" y="3314"/>
                    <a:pt x="3179" y="3289"/>
                    <a:pt x="3112" y="3239"/>
                  </a:cubicBezTo>
                  <a:cubicBezTo>
                    <a:pt x="3112" y="3239"/>
                    <a:pt x="3103" y="3230"/>
                    <a:pt x="3090" y="3230"/>
                  </a:cubicBezTo>
                  <a:cubicBezTo>
                    <a:pt x="3083" y="3230"/>
                    <a:pt x="3076" y="3232"/>
                    <a:pt x="3068" y="3239"/>
                  </a:cubicBezTo>
                  <a:cubicBezTo>
                    <a:pt x="3068" y="3239"/>
                    <a:pt x="3068" y="3261"/>
                    <a:pt x="3090" y="3284"/>
                  </a:cubicBezTo>
                  <a:cubicBezTo>
                    <a:pt x="3112" y="3306"/>
                    <a:pt x="3157" y="3328"/>
                    <a:pt x="3179" y="3350"/>
                  </a:cubicBezTo>
                  <a:cubicBezTo>
                    <a:pt x="3223" y="3416"/>
                    <a:pt x="3201" y="3504"/>
                    <a:pt x="3112" y="3548"/>
                  </a:cubicBezTo>
                  <a:cubicBezTo>
                    <a:pt x="3068" y="3570"/>
                    <a:pt x="3024" y="3593"/>
                    <a:pt x="2980" y="3615"/>
                  </a:cubicBezTo>
                  <a:cubicBezTo>
                    <a:pt x="2958" y="3637"/>
                    <a:pt x="2914" y="3659"/>
                    <a:pt x="2914" y="3681"/>
                  </a:cubicBezTo>
                  <a:cubicBezTo>
                    <a:pt x="2870" y="3769"/>
                    <a:pt x="2803" y="3857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6" y="4497"/>
                  </a:cubicBezTo>
                  <a:cubicBezTo>
                    <a:pt x="2826" y="4542"/>
                    <a:pt x="2848" y="4564"/>
                    <a:pt x="2848" y="4586"/>
                  </a:cubicBezTo>
                  <a:cubicBezTo>
                    <a:pt x="2870" y="4652"/>
                    <a:pt x="2848" y="4696"/>
                    <a:pt x="2781" y="4740"/>
                  </a:cubicBezTo>
                  <a:cubicBezTo>
                    <a:pt x="2759" y="4762"/>
                    <a:pt x="2737" y="4784"/>
                    <a:pt x="2715" y="4784"/>
                  </a:cubicBezTo>
                  <a:cubicBezTo>
                    <a:pt x="2671" y="4873"/>
                    <a:pt x="2671" y="4939"/>
                    <a:pt x="2605" y="4983"/>
                  </a:cubicBezTo>
                  <a:cubicBezTo>
                    <a:pt x="2583" y="4983"/>
                    <a:pt x="2539" y="5005"/>
                    <a:pt x="2494" y="5005"/>
                  </a:cubicBezTo>
                  <a:cubicBezTo>
                    <a:pt x="2517" y="5027"/>
                    <a:pt x="2517" y="5071"/>
                    <a:pt x="2539" y="5071"/>
                  </a:cubicBezTo>
                  <a:cubicBezTo>
                    <a:pt x="2649" y="5159"/>
                    <a:pt x="2715" y="5292"/>
                    <a:pt x="2826" y="5380"/>
                  </a:cubicBezTo>
                  <a:cubicBezTo>
                    <a:pt x="2848" y="5402"/>
                    <a:pt x="2826" y="5446"/>
                    <a:pt x="2781" y="5468"/>
                  </a:cubicBezTo>
                  <a:cubicBezTo>
                    <a:pt x="2737" y="5468"/>
                    <a:pt x="2693" y="5490"/>
                    <a:pt x="2649" y="5535"/>
                  </a:cubicBezTo>
                  <a:cubicBezTo>
                    <a:pt x="2649" y="5535"/>
                    <a:pt x="2627" y="5557"/>
                    <a:pt x="2627" y="5557"/>
                  </a:cubicBezTo>
                  <a:cubicBezTo>
                    <a:pt x="2539" y="5579"/>
                    <a:pt x="2517" y="5645"/>
                    <a:pt x="2494" y="5711"/>
                  </a:cubicBezTo>
                  <a:cubicBezTo>
                    <a:pt x="2494" y="5733"/>
                    <a:pt x="2472" y="5777"/>
                    <a:pt x="2472" y="5799"/>
                  </a:cubicBezTo>
                  <a:cubicBezTo>
                    <a:pt x="2447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799"/>
                    <a:pt x="2318" y="5799"/>
                    <a:pt x="2296" y="5777"/>
                  </a:cubicBezTo>
                  <a:cubicBezTo>
                    <a:pt x="2274" y="5777"/>
                    <a:pt x="2252" y="5777"/>
                    <a:pt x="2230" y="5799"/>
                  </a:cubicBezTo>
                  <a:cubicBezTo>
                    <a:pt x="2252" y="5822"/>
                    <a:pt x="2274" y="5844"/>
                    <a:pt x="2274" y="5866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7" y="6033"/>
                    <a:pt x="2290" y="6091"/>
                    <a:pt x="2234" y="6091"/>
                  </a:cubicBezTo>
                  <a:cubicBezTo>
                    <a:pt x="2225" y="6091"/>
                    <a:pt x="2216" y="6089"/>
                    <a:pt x="2208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53"/>
                    <a:pt x="1765" y="6153"/>
                  </a:cubicBezTo>
                  <a:cubicBezTo>
                    <a:pt x="1729" y="6153"/>
                    <a:pt x="1693" y="6145"/>
                    <a:pt x="1656" y="6131"/>
                  </a:cubicBezTo>
                  <a:lnTo>
                    <a:pt x="1656" y="6131"/>
                  </a:lnTo>
                  <a:cubicBezTo>
                    <a:pt x="1656" y="6153"/>
                    <a:pt x="1678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4"/>
                    <a:pt x="1352" y="6514"/>
                  </a:cubicBezTo>
                  <a:cubicBezTo>
                    <a:pt x="1337" y="6514"/>
                    <a:pt x="1320" y="6512"/>
                    <a:pt x="1303" y="6506"/>
                  </a:cubicBezTo>
                  <a:cubicBezTo>
                    <a:pt x="1281" y="6484"/>
                    <a:pt x="1281" y="6484"/>
                    <a:pt x="1259" y="6484"/>
                  </a:cubicBezTo>
                  <a:cubicBezTo>
                    <a:pt x="1246" y="6477"/>
                    <a:pt x="1235" y="6474"/>
                    <a:pt x="1225" y="6474"/>
                  </a:cubicBezTo>
                  <a:cubicBezTo>
                    <a:pt x="1202" y="6474"/>
                    <a:pt x="1186" y="6490"/>
                    <a:pt x="1170" y="6506"/>
                  </a:cubicBezTo>
                  <a:cubicBezTo>
                    <a:pt x="1148" y="6550"/>
                    <a:pt x="1148" y="6594"/>
                    <a:pt x="1148" y="6616"/>
                  </a:cubicBezTo>
                  <a:cubicBezTo>
                    <a:pt x="1170" y="6660"/>
                    <a:pt x="1170" y="6682"/>
                    <a:pt x="1170" y="6726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69"/>
                    <a:pt x="1413" y="7057"/>
                    <a:pt x="1325" y="7102"/>
                  </a:cubicBezTo>
                  <a:cubicBezTo>
                    <a:pt x="1259" y="7146"/>
                    <a:pt x="1237" y="7190"/>
                    <a:pt x="1259" y="7256"/>
                  </a:cubicBezTo>
                  <a:cubicBezTo>
                    <a:pt x="1259" y="7278"/>
                    <a:pt x="1259" y="7322"/>
                    <a:pt x="1259" y="7344"/>
                  </a:cubicBezTo>
                  <a:cubicBezTo>
                    <a:pt x="1259" y="7388"/>
                    <a:pt x="1259" y="7411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30"/>
                  </a:cubicBezTo>
                  <a:cubicBezTo>
                    <a:pt x="1347" y="7874"/>
                    <a:pt x="1303" y="7918"/>
                    <a:pt x="1259" y="7962"/>
                  </a:cubicBezTo>
                  <a:cubicBezTo>
                    <a:pt x="1237" y="8006"/>
                    <a:pt x="1214" y="8028"/>
                    <a:pt x="1214" y="8095"/>
                  </a:cubicBezTo>
                  <a:cubicBezTo>
                    <a:pt x="1214" y="8117"/>
                    <a:pt x="1192" y="8139"/>
                    <a:pt x="1192" y="8139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70" y="8227"/>
                    <a:pt x="1170" y="8227"/>
                    <a:pt x="1192" y="8249"/>
                  </a:cubicBezTo>
                  <a:cubicBezTo>
                    <a:pt x="1214" y="8271"/>
                    <a:pt x="1237" y="8271"/>
                    <a:pt x="1259" y="8293"/>
                  </a:cubicBezTo>
                  <a:cubicBezTo>
                    <a:pt x="1303" y="8315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36"/>
                    <a:pt x="1038" y="8580"/>
                    <a:pt x="972" y="8580"/>
                  </a:cubicBezTo>
                  <a:cubicBezTo>
                    <a:pt x="905" y="8580"/>
                    <a:pt x="861" y="8624"/>
                    <a:pt x="817" y="8691"/>
                  </a:cubicBezTo>
                  <a:cubicBezTo>
                    <a:pt x="773" y="8735"/>
                    <a:pt x="707" y="8779"/>
                    <a:pt x="641" y="8823"/>
                  </a:cubicBezTo>
                  <a:cubicBezTo>
                    <a:pt x="597" y="8867"/>
                    <a:pt x="552" y="8911"/>
                    <a:pt x="530" y="8977"/>
                  </a:cubicBezTo>
                  <a:cubicBezTo>
                    <a:pt x="530" y="9022"/>
                    <a:pt x="486" y="9022"/>
                    <a:pt x="442" y="9022"/>
                  </a:cubicBezTo>
                  <a:cubicBezTo>
                    <a:pt x="398" y="9022"/>
                    <a:pt x="354" y="9000"/>
                    <a:pt x="332" y="9000"/>
                  </a:cubicBezTo>
                  <a:cubicBezTo>
                    <a:pt x="288" y="9000"/>
                    <a:pt x="243" y="9000"/>
                    <a:pt x="221" y="9022"/>
                  </a:cubicBezTo>
                  <a:cubicBezTo>
                    <a:pt x="133" y="9088"/>
                    <a:pt x="67" y="9176"/>
                    <a:pt x="23" y="9286"/>
                  </a:cubicBezTo>
                  <a:cubicBezTo>
                    <a:pt x="1" y="9331"/>
                    <a:pt x="1" y="9375"/>
                    <a:pt x="23" y="9441"/>
                  </a:cubicBezTo>
                  <a:cubicBezTo>
                    <a:pt x="89" y="9529"/>
                    <a:pt x="155" y="9640"/>
                    <a:pt x="221" y="9728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26"/>
                    <a:pt x="199" y="10015"/>
                    <a:pt x="89" y="10059"/>
                  </a:cubicBezTo>
                  <a:cubicBezTo>
                    <a:pt x="89" y="10081"/>
                    <a:pt x="89" y="10081"/>
                    <a:pt x="67" y="10081"/>
                  </a:cubicBezTo>
                  <a:cubicBezTo>
                    <a:pt x="23" y="10125"/>
                    <a:pt x="1" y="10191"/>
                    <a:pt x="67" y="10235"/>
                  </a:cubicBezTo>
                  <a:cubicBezTo>
                    <a:pt x="111" y="10302"/>
                    <a:pt x="177" y="10368"/>
                    <a:pt x="265" y="10412"/>
                  </a:cubicBezTo>
                  <a:cubicBezTo>
                    <a:pt x="310" y="10434"/>
                    <a:pt x="354" y="10456"/>
                    <a:pt x="376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08" y="10677"/>
                    <a:pt x="574" y="10721"/>
                    <a:pt x="663" y="10787"/>
                  </a:cubicBezTo>
                  <a:cubicBezTo>
                    <a:pt x="751" y="10831"/>
                    <a:pt x="839" y="10853"/>
                    <a:pt x="905" y="10942"/>
                  </a:cubicBezTo>
                  <a:cubicBezTo>
                    <a:pt x="950" y="10942"/>
                    <a:pt x="972" y="10920"/>
                    <a:pt x="994" y="10920"/>
                  </a:cubicBezTo>
                  <a:cubicBezTo>
                    <a:pt x="1012" y="10926"/>
                    <a:pt x="1026" y="10928"/>
                    <a:pt x="1039" y="10928"/>
                  </a:cubicBezTo>
                  <a:cubicBezTo>
                    <a:pt x="1073" y="10928"/>
                    <a:pt x="1094" y="10908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1" y="10787"/>
                    <a:pt x="1347" y="10721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6"/>
                    <a:pt x="1413" y="10544"/>
                  </a:cubicBezTo>
                  <a:cubicBezTo>
                    <a:pt x="1435" y="10522"/>
                    <a:pt x="1457" y="10522"/>
                    <a:pt x="1479" y="10522"/>
                  </a:cubicBezTo>
                  <a:cubicBezTo>
                    <a:pt x="1612" y="10478"/>
                    <a:pt x="1634" y="10456"/>
                    <a:pt x="1656" y="10302"/>
                  </a:cubicBezTo>
                  <a:cubicBezTo>
                    <a:pt x="1656" y="10244"/>
                    <a:pt x="1672" y="10187"/>
                    <a:pt x="1734" y="10187"/>
                  </a:cubicBezTo>
                  <a:cubicBezTo>
                    <a:pt x="1744" y="10187"/>
                    <a:pt x="1754" y="10188"/>
                    <a:pt x="1766" y="10191"/>
                  </a:cubicBezTo>
                  <a:cubicBezTo>
                    <a:pt x="1788" y="10213"/>
                    <a:pt x="1788" y="10213"/>
                    <a:pt x="1810" y="10213"/>
                  </a:cubicBezTo>
                  <a:cubicBezTo>
                    <a:pt x="1854" y="10213"/>
                    <a:pt x="1877" y="10191"/>
                    <a:pt x="1899" y="10147"/>
                  </a:cubicBezTo>
                  <a:cubicBezTo>
                    <a:pt x="1943" y="10081"/>
                    <a:pt x="1987" y="10059"/>
                    <a:pt x="2075" y="10059"/>
                  </a:cubicBezTo>
                  <a:cubicBezTo>
                    <a:pt x="2083" y="10066"/>
                    <a:pt x="2087" y="10069"/>
                    <a:pt x="2092" y="10069"/>
                  </a:cubicBezTo>
                  <a:cubicBezTo>
                    <a:pt x="2100" y="10069"/>
                    <a:pt x="2105" y="10059"/>
                    <a:pt x="2119" y="10059"/>
                  </a:cubicBezTo>
                  <a:cubicBezTo>
                    <a:pt x="2141" y="10015"/>
                    <a:pt x="2186" y="9971"/>
                    <a:pt x="2186" y="9949"/>
                  </a:cubicBezTo>
                  <a:cubicBezTo>
                    <a:pt x="2230" y="9882"/>
                    <a:pt x="2252" y="9838"/>
                    <a:pt x="2318" y="9816"/>
                  </a:cubicBezTo>
                  <a:cubicBezTo>
                    <a:pt x="2340" y="9816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7" y="9706"/>
                  </a:cubicBezTo>
                  <a:cubicBezTo>
                    <a:pt x="2583" y="9684"/>
                    <a:pt x="2649" y="9662"/>
                    <a:pt x="2693" y="9595"/>
                  </a:cubicBezTo>
                  <a:cubicBezTo>
                    <a:pt x="2715" y="9551"/>
                    <a:pt x="2759" y="9485"/>
                    <a:pt x="2781" y="9441"/>
                  </a:cubicBezTo>
                  <a:cubicBezTo>
                    <a:pt x="2826" y="9375"/>
                    <a:pt x="2870" y="9331"/>
                    <a:pt x="2936" y="9286"/>
                  </a:cubicBezTo>
                  <a:cubicBezTo>
                    <a:pt x="2980" y="9264"/>
                    <a:pt x="2980" y="9220"/>
                    <a:pt x="3002" y="9176"/>
                  </a:cubicBezTo>
                  <a:cubicBezTo>
                    <a:pt x="3024" y="9088"/>
                    <a:pt x="3024" y="8977"/>
                    <a:pt x="3046" y="8867"/>
                  </a:cubicBezTo>
                  <a:cubicBezTo>
                    <a:pt x="3046" y="8823"/>
                    <a:pt x="3068" y="8801"/>
                    <a:pt x="3112" y="8779"/>
                  </a:cubicBezTo>
                  <a:cubicBezTo>
                    <a:pt x="3122" y="8770"/>
                    <a:pt x="3138" y="8764"/>
                    <a:pt x="3155" y="8764"/>
                  </a:cubicBezTo>
                  <a:cubicBezTo>
                    <a:pt x="3178" y="8764"/>
                    <a:pt x="3201" y="8775"/>
                    <a:pt x="3201" y="8801"/>
                  </a:cubicBezTo>
                  <a:cubicBezTo>
                    <a:pt x="3223" y="8823"/>
                    <a:pt x="3201" y="8845"/>
                    <a:pt x="3245" y="8845"/>
                  </a:cubicBezTo>
                  <a:cubicBezTo>
                    <a:pt x="3267" y="8801"/>
                    <a:pt x="3267" y="8779"/>
                    <a:pt x="3267" y="8735"/>
                  </a:cubicBezTo>
                  <a:cubicBezTo>
                    <a:pt x="3245" y="8691"/>
                    <a:pt x="3245" y="8669"/>
                    <a:pt x="3223" y="8624"/>
                  </a:cubicBezTo>
                  <a:cubicBezTo>
                    <a:pt x="3201" y="8558"/>
                    <a:pt x="3179" y="8492"/>
                    <a:pt x="3267" y="8426"/>
                  </a:cubicBezTo>
                  <a:cubicBezTo>
                    <a:pt x="3267" y="8426"/>
                    <a:pt x="3267" y="8382"/>
                    <a:pt x="3267" y="8360"/>
                  </a:cubicBezTo>
                  <a:cubicBezTo>
                    <a:pt x="3267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8"/>
                  </a:cubicBezTo>
                  <a:cubicBezTo>
                    <a:pt x="3443" y="7962"/>
                    <a:pt x="3443" y="7962"/>
                    <a:pt x="3466" y="7896"/>
                  </a:cubicBezTo>
                  <a:cubicBezTo>
                    <a:pt x="3466" y="7896"/>
                    <a:pt x="3466" y="7874"/>
                    <a:pt x="3466" y="7874"/>
                  </a:cubicBezTo>
                  <a:cubicBezTo>
                    <a:pt x="3443" y="7874"/>
                    <a:pt x="3421" y="7896"/>
                    <a:pt x="3399" y="7896"/>
                  </a:cubicBezTo>
                  <a:cubicBezTo>
                    <a:pt x="3399" y="7852"/>
                    <a:pt x="3399" y="7830"/>
                    <a:pt x="3421" y="7808"/>
                  </a:cubicBezTo>
                  <a:cubicBezTo>
                    <a:pt x="3466" y="7742"/>
                    <a:pt x="3488" y="7697"/>
                    <a:pt x="3466" y="7653"/>
                  </a:cubicBezTo>
                  <a:cubicBezTo>
                    <a:pt x="3421" y="7543"/>
                    <a:pt x="3421" y="7455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66" y="7300"/>
                    <a:pt x="3488" y="7322"/>
                    <a:pt x="3510" y="7344"/>
                  </a:cubicBezTo>
                  <a:cubicBezTo>
                    <a:pt x="3554" y="7300"/>
                    <a:pt x="3598" y="7256"/>
                    <a:pt x="3642" y="7234"/>
                  </a:cubicBezTo>
                  <a:cubicBezTo>
                    <a:pt x="3642" y="7190"/>
                    <a:pt x="3642" y="7146"/>
                    <a:pt x="3664" y="7124"/>
                  </a:cubicBezTo>
                  <a:cubicBezTo>
                    <a:pt x="3686" y="7102"/>
                    <a:pt x="3686" y="7102"/>
                    <a:pt x="3708" y="7102"/>
                  </a:cubicBezTo>
                  <a:cubicBezTo>
                    <a:pt x="3730" y="7102"/>
                    <a:pt x="3752" y="7124"/>
                    <a:pt x="3797" y="7124"/>
                  </a:cubicBezTo>
                  <a:cubicBezTo>
                    <a:pt x="3812" y="7129"/>
                    <a:pt x="3827" y="7132"/>
                    <a:pt x="3839" y="7132"/>
                  </a:cubicBezTo>
                  <a:cubicBezTo>
                    <a:pt x="3881" y="7132"/>
                    <a:pt x="3907" y="7103"/>
                    <a:pt x="3907" y="7035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39" y="6947"/>
                    <a:pt x="4083" y="6881"/>
                  </a:cubicBezTo>
                  <a:cubicBezTo>
                    <a:pt x="4106" y="6859"/>
                    <a:pt x="4150" y="6859"/>
                    <a:pt x="4194" y="6859"/>
                  </a:cubicBezTo>
                  <a:cubicBezTo>
                    <a:pt x="4238" y="6859"/>
                    <a:pt x="4260" y="6859"/>
                    <a:pt x="4304" y="6881"/>
                  </a:cubicBezTo>
                  <a:cubicBezTo>
                    <a:pt x="4326" y="6881"/>
                    <a:pt x="4348" y="6859"/>
                    <a:pt x="4370" y="6859"/>
                  </a:cubicBezTo>
                  <a:cubicBezTo>
                    <a:pt x="4370" y="6837"/>
                    <a:pt x="4370" y="6815"/>
                    <a:pt x="4348" y="6793"/>
                  </a:cubicBezTo>
                  <a:cubicBezTo>
                    <a:pt x="4326" y="6748"/>
                    <a:pt x="4326" y="6704"/>
                    <a:pt x="4370" y="6660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484"/>
                    <a:pt x="4459" y="6462"/>
                    <a:pt x="4415" y="6417"/>
                  </a:cubicBezTo>
                  <a:cubicBezTo>
                    <a:pt x="4370" y="6351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3" y="6277"/>
                    <a:pt x="4481" y="6294"/>
                    <a:pt x="4504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086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10"/>
                    <a:pt x="4503" y="5910"/>
                  </a:cubicBezTo>
                  <a:cubicBezTo>
                    <a:pt x="4547" y="5866"/>
                    <a:pt x="4591" y="5822"/>
                    <a:pt x="4613" y="5777"/>
                  </a:cubicBezTo>
                  <a:cubicBezTo>
                    <a:pt x="4657" y="5733"/>
                    <a:pt x="4657" y="5689"/>
                    <a:pt x="4679" y="5623"/>
                  </a:cubicBezTo>
                  <a:cubicBezTo>
                    <a:pt x="4768" y="5623"/>
                    <a:pt x="4790" y="5535"/>
                    <a:pt x="4812" y="5490"/>
                  </a:cubicBezTo>
                  <a:cubicBezTo>
                    <a:pt x="4822" y="5485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24"/>
                    <a:pt x="4944" y="5424"/>
                  </a:cubicBezTo>
                  <a:cubicBezTo>
                    <a:pt x="4878" y="5358"/>
                    <a:pt x="4878" y="5292"/>
                    <a:pt x="4944" y="5226"/>
                  </a:cubicBezTo>
                  <a:cubicBezTo>
                    <a:pt x="4988" y="5204"/>
                    <a:pt x="4988" y="5159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28"/>
                    <a:pt x="5010" y="4762"/>
                    <a:pt x="5055" y="4696"/>
                  </a:cubicBezTo>
                  <a:cubicBezTo>
                    <a:pt x="5099" y="4652"/>
                    <a:pt x="5099" y="4630"/>
                    <a:pt x="5099" y="4564"/>
                  </a:cubicBezTo>
                  <a:cubicBezTo>
                    <a:pt x="5077" y="4453"/>
                    <a:pt x="5143" y="4387"/>
                    <a:pt x="5253" y="4387"/>
                  </a:cubicBezTo>
                  <a:cubicBezTo>
                    <a:pt x="5268" y="4387"/>
                    <a:pt x="5283" y="4397"/>
                    <a:pt x="5297" y="4397"/>
                  </a:cubicBezTo>
                  <a:cubicBezTo>
                    <a:pt x="5305" y="4397"/>
                    <a:pt x="5312" y="4394"/>
                    <a:pt x="5319" y="4387"/>
                  </a:cubicBezTo>
                  <a:cubicBezTo>
                    <a:pt x="5341" y="4387"/>
                    <a:pt x="5364" y="4387"/>
                    <a:pt x="5386" y="4365"/>
                  </a:cubicBezTo>
                  <a:cubicBezTo>
                    <a:pt x="5452" y="4299"/>
                    <a:pt x="5518" y="4210"/>
                    <a:pt x="5452" y="4100"/>
                  </a:cubicBezTo>
                  <a:cubicBezTo>
                    <a:pt x="5452" y="4100"/>
                    <a:pt x="5452" y="4078"/>
                    <a:pt x="5452" y="4056"/>
                  </a:cubicBezTo>
                  <a:cubicBezTo>
                    <a:pt x="5452" y="4034"/>
                    <a:pt x="5452" y="4012"/>
                    <a:pt x="5496" y="4012"/>
                  </a:cubicBezTo>
                  <a:cubicBezTo>
                    <a:pt x="5518" y="3990"/>
                    <a:pt x="5540" y="3990"/>
                    <a:pt x="5584" y="3990"/>
                  </a:cubicBezTo>
                  <a:cubicBezTo>
                    <a:pt x="5628" y="3879"/>
                    <a:pt x="5672" y="3769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cubicBezTo>
                    <a:pt x="5790" y="3629"/>
                    <a:pt x="5800" y="3627"/>
                    <a:pt x="5811" y="3627"/>
                  </a:cubicBezTo>
                  <a:cubicBezTo>
                    <a:pt x="5832" y="3627"/>
                    <a:pt x="5856" y="3637"/>
                    <a:pt x="5871" y="3637"/>
                  </a:cubicBez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03"/>
                    <a:pt x="6004" y="3703"/>
                    <a:pt x="6004" y="3681"/>
                  </a:cubicBezTo>
                  <a:cubicBezTo>
                    <a:pt x="6026" y="3637"/>
                    <a:pt x="6026" y="3615"/>
                    <a:pt x="6026" y="3570"/>
                  </a:cubicBezTo>
                  <a:cubicBezTo>
                    <a:pt x="6042" y="3521"/>
                    <a:pt x="6071" y="3496"/>
                    <a:pt x="6113" y="3496"/>
                  </a:cubicBezTo>
                  <a:cubicBezTo>
                    <a:pt x="6126" y="3496"/>
                    <a:pt x="6141" y="3499"/>
                    <a:pt x="6158" y="3504"/>
                  </a:cubicBezTo>
                  <a:cubicBezTo>
                    <a:pt x="6202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6" y="3416"/>
                  </a:cubicBezTo>
                  <a:cubicBezTo>
                    <a:pt x="6158" y="3328"/>
                    <a:pt x="6158" y="3328"/>
                    <a:pt x="6202" y="3284"/>
                  </a:cubicBezTo>
                  <a:lnTo>
                    <a:pt x="6290" y="3284"/>
                  </a:lnTo>
                  <a:cubicBezTo>
                    <a:pt x="6290" y="3261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2" y="2982"/>
                  </a:cubicBezTo>
                  <a:cubicBezTo>
                    <a:pt x="6309" y="2982"/>
                    <a:pt x="6329" y="2987"/>
                    <a:pt x="6357" y="2997"/>
                  </a:cubicBezTo>
                  <a:cubicBezTo>
                    <a:pt x="6379" y="2997"/>
                    <a:pt x="6379" y="3019"/>
                    <a:pt x="6401" y="3019"/>
                  </a:cubicBezTo>
                  <a:cubicBezTo>
                    <a:pt x="6423" y="2975"/>
                    <a:pt x="6423" y="2930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688"/>
                  </a:cubicBezTo>
                  <a:cubicBezTo>
                    <a:pt x="6445" y="2644"/>
                    <a:pt x="6423" y="2577"/>
                    <a:pt x="6445" y="2511"/>
                  </a:cubicBezTo>
                  <a:cubicBezTo>
                    <a:pt x="6533" y="2467"/>
                    <a:pt x="6533" y="2467"/>
                    <a:pt x="6577" y="2357"/>
                  </a:cubicBezTo>
                  <a:cubicBezTo>
                    <a:pt x="6599" y="2312"/>
                    <a:pt x="6621" y="2290"/>
                    <a:pt x="6666" y="2246"/>
                  </a:cubicBezTo>
                  <a:cubicBezTo>
                    <a:pt x="6688" y="2246"/>
                    <a:pt x="6688" y="2224"/>
                    <a:pt x="6710" y="2202"/>
                  </a:cubicBezTo>
                  <a:cubicBezTo>
                    <a:pt x="6776" y="2136"/>
                    <a:pt x="6798" y="2114"/>
                    <a:pt x="6732" y="2026"/>
                  </a:cubicBezTo>
                  <a:cubicBezTo>
                    <a:pt x="6688" y="1959"/>
                    <a:pt x="6666" y="1871"/>
                    <a:pt x="6644" y="1783"/>
                  </a:cubicBezTo>
                  <a:cubicBezTo>
                    <a:pt x="6621" y="1717"/>
                    <a:pt x="6599" y="1672"/>
                    <a:pt x="6555" y="1606"/>
                  </a:cubicBezTo>
                  <a:cubicBezTo>
                    <a:pt x="6511" y="1562"/>
                    <a:pt x="6533" y="1496"/>
                    <a:pt x="6555" y="1452"/>
                  </a:cubicBezTo>
                  <a:cubicBezTo>
                    <a:pt x="6599" y="1408"/>
                    <a:pt x="6754" y="1209"/>
                    <a:pt x="6798" y="1187"/>
                  </a:cubicBezTo>
                  <a:cubicBezTo>
                    <a:pt x="6820" y="1187"/>
                    <a:pt x="6820" y="1165"/>
                    <a:pt x="6820" y="1165"/>
                  </a:cubicBezTo>
                  <a:cubicBezTo>
                    <a:pt x="6886" y="1121"/>
                    <a:pt x="6908" y="1032"/>
                    <a:pt x="6886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790"/>
                    <a:pt x="6820" y="746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25"/>
                    <a:pt x="6732" y="437"/>
                    <a:pt x="6599" y="415"/>
                  </a:cubicBezTo>
                  <a:cubicBezTo>
                    <a:pt x="6511" y="392"/>
                    <a:pt x="6423" y="348"/>
                    <a:pt x="6379" y="260"/>
                  </a:cubicBezTo>
                  <a:cubicBezTo>
                    <a:pt x="6357" y="238"/>
                    <a:pt x="6313" y="216"/>
                    <a:pt x="6290" y="194"/>
                  </a:cubicBezTo>
                  <a:cubicBezTo>
                    <a:pt x="6202" y="172"/>
                    <a:pt x="6136" y="128"/>
                    <a:pt x="6048" y="128"/>
                  </a:cubicBezTo>
                  <a:cubicBezTo>
                    <a:pt x="6004" y="128"/>
                    <a:pt x="5981" y="128"/>
                    <a:pt x="5937" y="106"/>
                  </a:cubicBezTo>
                  <a:cubicBezTo>
                    <a:pt x="5915" y="106"/>
                    <a:pt x="5893" y="83"/>
                    <a:pt x="5849" y="83"/>
                  </a:cubicBezTo>
                  <a:cubicBezTo>
                    <a:pt x="5783" y="83"/>
                    <a:pt x="5695" y="61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1"/>
          </p:nvPr>
        </p:nvSpPr>
        <p:spPr>
          <a:xfrm>
            <a:off x="720007" y="2262460"/>
            <a:ext cx="3345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2"/>
          </p:nvPr>
        </p:nvSpPr>
        <p:spPr>
          <a:xfrm>
            <a:off x="4283087" y="2262460"/>
            <a:ext cx="3345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3"/>
          </p:nvPr>
        </p:nvSpPr>
        <p:spPr>
          <a:xfrm>
            <a:off x="4283095" y="4042289"/>
            <a:ext cx="3345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4"/>
          </p:nvPr>
        </p:nvSpPr>
        <p:spPr>
          <a:xfrm>
            <a:off x="720000" y="4042313"/>
            <a:ext cx="3345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5" hasCustomPrompt="1"/>
          </p:nvPr>
        </p:nvSpPr>
        <p:spPr>
          <a:xfrm>
            <a:off x="719999" y="1213115"/>
            <a:ext cx="95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6" hasCustomPrompt="1"/>
          </p:nvPr>
        </p:nvSpPr>
        <p:spPr>
          <a:xfrm>
            <a:off x="4373062" y="2992972"/>
            <a:ext cx="95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7" hasCustomPrompt="1"/>
          </p:nvPr>
        </p:nvSpPr>
        <p:spPr>
          <a:xfrm>
            <a:off x="4373062" y="1213115"/>
            <a:ext cx="95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8" hasCustomPrompt="1"/>
          </p:nvPr>
        </p:nvSpPr>
        <p:spPr>
          <a:xfrm>
            <a:off x="719999" y="2992973"/>
            <a:ext cx="95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9"/>
          </p:nvPr>
        </p:nvSpPr>
        <p:spPr>
          <a:xfrm>
            <a:off x="720000" y="1620115"/>
            <a:ext cx="33450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3"/>
          </p:nvPr>
        </p:nvSpPr>
        <p:spPr>
          <a:xfrm>
            <a:off x="4283087" y="1620115"/>
            <a:ext cx="33450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4"/>
          </p:nvPr>
        </p:nvSpPr>
        <p:spPr>
          <a:xfrm>
            <a:off x="720000" y="3399968"/>
            <a:ext cx="33450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5"/>
          </p:nvPr>
        </p:nvSpPr>
        <p:spPr>
          <a:xfrm>
            <a:off x="4283087" y="3400065"/>
            <a:ext cx="33450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-313125" y="136175"/>
            <a:ext cx="1410825" cy="271475"/>
          </a:xfrm>
          <a:custGeom>
            <a:avLst/>
            <a:gdLst/>
            <a:ahLst/>
            <a:cxnLst/>
            <a:rect l="l" t="t" r="r" b="b"/>
            <a:pathLst>
              <a:path w="56433" h="10859" extrusionOk="0">
                <a:moveTo>
                  <a:pt x="33569" y="5695"/>
                </a:moveTo>
                <a:lnTo>
                  <a:pt x="33635" y="5717"/>
                </a:lnTo>
                <a:lnTo>
                  <a:pt x="33591" y="5739"/>
                </a:lnTo>
                <a:lnTo>
                  <a:pt x="33569" y="5695"/>
                </a:lnTo>
                <a:close/>
                <a:moveTo>
                  <a:pt x="32311" y="5628"/>
                </a:moveTo>
                <a:cubicBezTo>
                  <a:pt x="32333" y="5650"/>
                  <a:pt x="32333" y="5695"/>
                  <a:pt x="32377" y="5761"/>
                </a:cubicBezTo>
                <a:cubicBezTo>
                  <a:pt x="32333" y="5761"/>
                  <a:pt x="32289" y="5771"/>
                  <a:pt x="32251" y="5771"/>
                </a:cubicBezTo>
                <a:cubicBezTo>
                  <a:pt x="32232" y="5771"/>
                  <a:pt x="32215" y="5768"/>
                  <a:pt x="32200" y="5761"/>
                </a:cubicBezTo>
                <a:cubicBezTo>
                  <a:pt x="32178" y="5761"/>
                  <a:pt x="32178" y="5695"/>
                  <a:pt x="32156" y="5673"/>
                </a:cubicBezTo>
                <a:cubicBezTo>
                  <a:pt x="32200" y="5650"/>
                  <a:pt x="32266" y="5628"/>
                  <a:pt x="32311" y="5628"/>
                </a:cubicBezTo>
                <a:close/>
                <a:moveTo>
                  <a:pt x="2075" y="5628"/>
                </a:moveTo>
                <a:cubicBezTo>
                  <a:pt x="2120" y="5695"/>
                  <a:pt x="2164" y="5717"/>
                  <a:pt x="2186" y="5783"/>
                </a:cubicBezTo>
                <a:cubicBezTo>
                  <a:pt x="2186" y="5783"/>
                  <a:pt x="2120" y="5849"/>
                  <a:pt x="2120" y="5849"/>
                </a:cubicBezTo>
                <a:cubicBezTo>
                  <a:pt x="2053" y="5827"/>
                  <a:pt x="2009" y="5805"/>
                  <a:pt x="1965" y="5783"/>
                </a:cubicBezTo>
                <a:cubicBezTo>
                  <a:pt x="1987" y="5739"/>
                  <a:pt x="2031" y="5695"/>
                  <a:pt x="2075" y="5628"/>
                </a:cubicBezTo>
                <a:close/>
                <a:moveTo>
                  <a:pt x="32024" y="6246"/>
                </a:moveTo>
                <a:lnTo>
                  <a:pt x="32068" y="6290"/>
                </a:lnTo>
                <a:lnTo>
                  <a:pt x="32002" y="6335"/>
                </a:lnTo>
                <a:cubicBezTo>
                  <a:pt x="31980" y="6313"/>
                  <a:pt x="31958" y="6313"/>
                  <a:pt x="31958" y="6313"/>
                </a:cubicBezTo>
                <a:cubicBezTo>
                  <a:pt x="31980" y="6290"/>
                  <a:pt x="32002" y="6268"/>
                  <a:pt x="32024" y="6246"/>
                </a:cubicBezTo>
                <a:close/>
                <a:moveTo>
                  <a:pt x="33260" y="6290"/>
                </a:moveTo>
                <a:lnTo>
                  <a:pt x="33260" y="6290"/>
                </a:lnTo>
                <a:cubicBezTo>
                  <a:pt x="33215" y="6445"/>
                  <a:pt x="33215" y="6533"/>
                  <a:pt x="33171" y="6577"/>
                </a:cubicBezTo>
                <a:cubicBezTo>
                  <a:pt x="33105" y="6634"/>
                  <a:pt x="33035" y="6662"/>
                  <a:pt x="32959" y="6662"/>
                </a:cubicBezTo>
                <a:cubicBezTo>
                  <a:pt x="32857" y="6662"/>
                  <a:pt x="32746" y="6612"/>
                  <a:pt x="32620" y="6511"/>
                </a:cubicBezTo>
                <a:cubicBezTo>
                  <a:pt x="32840" y="6423"/>
                  <a:pt x="33017" y="6379"/>
                  <a:pt x="33260" y="6290"/>
                </a:cubicBezTo>
                <a:close/>
                <a:moveTo>
                  <a:pt x="36967" y="7482"/>
                </a:moveTo>
                <a:cubicBezTo>
                  <a:pt x="37033" y="7504"/>
                  <a:pt x="37078" y="7526"/>
                  <a:pt x="37122" y="7548"/>
                </a:cubicBezTo>
                <a:cubicBezTo>
                  <a:pt x="37100" y="7615"/>
                  <a:pt x="37078" y="7637"/>
                  <a:pt x="37078" y="7681"/>
                </a:cubicBezTo>
                <a:cubicBezTo>
                  <a:pt x="37033" y="7659"/>
                  <a:pt x="36967" y="7637"/>
                  <a:pt x="36945" y="7593"/>
                </a:cubicBezTo>
                <a:cubicBezTo>
                  <a:pt x="36923" y="7570"/>
                  <a:pt x="36967" y="7526"/>
                  <a:pt x="36967" y="7482"/>
                </a:cubicBezTo>
                <a:close/>
                <a:moveTo>
                  <a:pt x="11943" y="10748"/>
                </a:moveTo>
                <a:lnTo>
                  <a:pt x="11943" y="10748"/>
                </a:lnTo>
                <a:cubicBezTo>
                  <a:pt x="11942" y="10748"/>
                  <a:pt x="11941" y="10748"/>
                  <a:pt x="11941" y="10749"/>
                </a:cubicBezTo>
                <a:cubicBezTo>
                  <a:pt x="11948" y="10749"/>
                  <a:pt x="11948" y="10749"/>
                  <a:pt x="11943" y="10748"/>
                </a:cubicBezTo>
                <a:close/>
                <a:moveTo>
                  <a:pt x="39836" y="1"/>
                </a:moveTo>
                <a:cubicBezTo>
                  <a:pt x="39485" y="264"/>
                  <a:pt x="39413" y="318"/>
                  <a:pt x="39133" y="318"/>
                </a:cubicBezTo>
                <a:cubicBezTo>
                  <a:pt x="39060" y="318"/>
                  <a:pt x="38974" y="314"/>
                  <a:pt x="38865" y="310"/>
                </a:cubicBezTo>
                <a:cubicBezTo>
                  <a:pt x="38821" y="299"/>
                  <a:pt x="38777" y="293"/>
                  <a:pt x="38733" y="293"/>
                </a:cubicBezTo>
                <a:cubicBezTo>
                  <a:pt x="38689" y="293"/>
                  <a:pt x="38645" y="299"/>
                  <a:pt x="38600" y="310"/>
                </a:cubicBezTo>
                <a:cubicBezTo>
                  <a:pt x="38367" y="350"/>
                  <a:pt x="38133" y="361"/>
                  <a:pt x="37900" y="361"/>
                </a:cubicBezTo>
                <a:cubicBezTo>
                  <a:pt x="37567" y="361"/>
                  <a:pt x="37236" y="337"/>
                  <a:pt x="36907" y="337"/>
                </a:cubicBezTo>
                <a:cubicBezTo>
                  <a:pt x="36705" y="337"/>
                  <a:pt x="36504" y="347"/>
                  <a:pt x="36305" y="376"/>
                </a:cubicBezTo>
                <a:cubicBezTo>
                  <a:pt x="36217" y="376"/>
                  <a:pt x="36129" y="332"/>
                  <a:pt x="36062" y="288"/>
                </a:cubicBezTo>
                <a:cubicBezTo>
                  <a:pt x="35974" y="221"/>
                  <a:pt x="35908" y="155"/>
                  <a:pt x="35820" y="89"/>
                </a:cubicBezTo>
                <a:cubicBezTo>
                  <a:pt x="35422" y="442"/>
                  <a:pt x="35422" y="442"/>
                  <a:pt x="34937" y="442"/>
                </a:cubicBezTo>
                <a:cubicBezTo>
                  <a:pt x="34716" y="442"/>
                  <a:pt x="34495" y="432"/>
                  <a:pt x="34275" y="432"/>
                </a:cubicBezTo>
                <a:cubicBezTo>
                  <a:pt x="34164" y="432"/>
                  <a:pt x="34054" y="435"/>
                  <a:pt x="33944" y="442"/>
                </a:cubicBezTo>
                <a:cubicBezTo>
                  <a:pt x="33781" y="465"/>
                  <a:pt x="33624" y="495"/>
                  <a:pt x="33467" y="495"/>
                </a:cubicBezTo>
                <a:cubicBezTo>
                  <a:pt x="33326" y="495"/>
                  <a:pt x="33185" y="471"/>
                  <a:pt x="33039" y="398"/>
                </a:cubicBezTo>
                <a:cubicBezTo>
                  <a:pt x="33020" y="391"/>
                  <a:pt x="32996" y="389"/>
                  <a:pt x="32971" y="389"/>
                </a:cubicBezTo>
                <a:cubicBezTo>
                  <a:pt x="32910" y="389"/>
                  <a:pt x="32836" y="404"/>
                  <a:pt x="32774" y="420"/>
                </a:cubicBezTo>
                <a:cubicBezTo>
                  <a:pt x="32090" y="597"/>
                  <a:pt x="31362" y="508"/>
                  <a:pt x="30655" y="663"/>
                </a:cubicBezTo>
                <a:cubicBezTo>
                  <a:pt x="30455" y="701"/>
                  <a:pt x="30254" y="710"/>
                  <a:pt x="30053" y="710"/>
                </a:cubicBezTo>
                <a:cubicBezTo>
                  <a:pt x="29865" y="710"/>
                  <a:pt x="29676" y="702"/>
                  <a:pt x="29488" y="702"/>
                </a:cubicBezTo>
                <a:cubicBezTo>
                  <a:pt x="29414" y="702"/>
                  <a:pt x="29339" y="703"/>
                  <a:pt x="29265" y="707"/>
                </a:cubicBezTo>
                <a:cubicBezTo>
                  <a:pt x="28846" y="729"/>
                  <a:pt x="28426" y="707"/>
                  <a:pt x="28029" y="751"/>
                </a:cubicBezTo>
                <a:cubicBezTo>
                  <a:pt x="27257" y="839"/>
                  <a:pt x="26484" y="950"/>
                  <a:pt x="25734" y="1038"/>
                </a:cubicBezTo>
                <a:cubicBezTo>
                  <a:pt x="25666" y="1045"/>
                  <a:pt x="25598" y="1049"/>
                  <a:pt x="25530" y="1049"/>
                </a:cubicBezTo>
                <a:cubicBezTo>
                  <a:pt x="25379" y="1049"/>
                  <a:pt x="25231" y="1026"/>
                  <a:pt x="25094" y="950"/>
                </a:cubicBezTo>
                <a:cubicBezTo>
                  <a:pt x="25011" y="913"/>
                  <a:pt x="24932" y="895"/>
                  <a:pt x="24853" y="895"/>
                </a:cubicBezTo>
                <a:cubicBezTo>
                  <a:pt x="24744" y="895"/>
                  <a:pt x="24636" y="929"/>
                  <a:pt x="24520" y="994"/>
                </a:cubicBezTo>
                <a:cubicBezTo>
                  <a:pt x="24352" y="1106"/>
                  <a:pt x="24167" y="1164"/>
                  <a:pt x="23975" y="1164"/>
                </a:cubicBezTo>
                <a:cubicBezTo>
                  <a:pt x="23864" y="1164"/>
                  <a:pt x="23751" y="1145"/>
                  <a:pt x="23637" y="1104"/>
                </a:cubicBezTo>
                <a:cubicBezTo>
                  <a:pt x="23417" y="1038"/>
                  <a:pt x="23240" y="883"/>
                  <a:pt x="22997" y="751"/>
                </a:cubicBezTo>
                <a:cubicBezTo>
                  <a:pt x="22732" y="1082"/>
                  <a:pt x="22401" y="1259"/>
                  <a:pt x="21982" y="1259"/>
                </a:cubicBezTo>
                <a:cubicBezTo>
                  <a:pt x="21497" y="1259"/>
                  <a:pt x="21011" y="1259"/>
                  <a:pt x="20526" y="1281"/>
                </a:cubicBezTo>
                <a:cubicBezTo>
                  <a:pt x="20150" y="1281"/>
                  <a:pt x="19797" y="1259"/>
                  <a:pt x="19488" y="1060"/>
                </a:cubicBezTo>
                <a:cubicBezTo>
                  <a:pt x="19157" y="1325"/>
                  <a:pt x="19157" y="1347"/>
                  <a:pt x="18892" y="1347"/>
                </a:cubicBezTo>
                <a:cubicBezTo>
                  <a:pt x="18683" y="1347"/>
                  <a:pt x="18473" y="1352"/>
                  <a:pt x="18263" y="1352"/>
                </a:cubicBezTo>
                <a:cubicBezTo>
                  <a:pt x="18054" y="1352"/>
                  <a:pt x="17844" y="1347"/>
                  <a:pt x="17634" y="1325"/>
                </a:cubicBezTo>
                <a:cubicBezTo>
                  <a:pt x="17530" y="1313"/>
                  <a:pt x="17426" y="1306"/>
                  <a:pt x="17325" y="1306"/>
                </a:cubicBezTo>
                <a:cubicBezTo>
                  <a:pt x="17041" y="1306"/>
                  <a:pt x="16769" y="1361"/>
                  <a:pt x="16509" y="1523"/>
                </a:cubicBezTo>
                <a:cubicBezTo>
                  <a:pt x="16332" y="1413"/>
                  <a:pt x="16178" y="1347"/>
                  <a:pt x="16045" y="1259"/>
                </a:cubicBezTo>
                <a:cubicBezTo>
                  <a:pt x="15692" y="1380"/>
                  <a:pt x="15516" y="1435"/>
                  <a:pt x="15331" y="1435"/>
                </a:cubicBezTo>
                <a:cubicBezTo>
                  <a:pt x="15146" y="1435"/>
                  <a:pt x="14953" y="1380"/>
                  <a:pt x="14567" y="1281"/>
                </a:cubicBezTo>
                <a:cubicBezTo>
                  <a:pt x="14549" y="1276"/>
                  <a:pt x="14531" y="1275"/>
                  <a:pt x="14511" y="1275"/>
                </a:cubicBezTo>
                <a:cubicBezTo>
                  <a:pt x="14434" y="1275"/>
                  <a:pt x="14346" y="1303"/>
                  <a:pt x="14258" y="1303"/>
                </a:cubicBezTo>
                <a:cubicBezTo>
                  <a:pt x="13876" y="1361"/>
                  <a:pt x="13500" y="1425"/>
                  <a:pt x="13127" y="1425"/>
                </a:cubicBezTo>
                <a:cubicBezTo>
                  <a:pt x="12789" y="1425"/>
                  <a:pt x="12453" y="1372"/>
                  <a:pt x="12117" y="1214"/>
                </a:cubicBezTo>
                <a:cubicBezTo>
                  <a:pt x="11930" y="1308"/>
                  <a:pt x="11720" y="1402"/>
                  <a:pt x="11505" y="1402"/>
                </a:cubicBezTo>
                <a:cubicBezTo>
                  <a:pt x="11415" y="1402"/>
                  <a:pt x="11325" y="1386"/>
                  <a:pt x="11234" y="1347"/>
                </a:cubicBezTo>
                <a:cubicBezTo>
                  <a:pt x="11047" y="1248"/>
                  <a:pt x="10843" y="1248"/>
                  <a:pt x="10638" y="1248"/>
                </a:cubicBezTo>
                <a:cubicBezTo>
                  <a:pt x="10434" y="1248"/>
                  <a:pt x="10230" y="1248"/>
                  <a:pt x="10043" y="1148"/>
                </a:cubicBezTo>
                <a:cubicBezTo>
                  <a:pt x="9863" y="1233"/>
                  <a:pt x="9683" y="1258"/>
                  <a:pt x="9502" y="1258"/>
                </a:cubicBezTo>
                <a:cubicBezTo>
                  <a:pt x="9260" y="1258"/>
                  <a:pt x="9015" y="1214"/>
                  <a:pt x="8763" y="1214"/>
                </a:cubicBezTo>
                <a:cubicBezTo>
                  <a:pt x="8409" y="1214"/>
                  <a:pt x="8034" y="1281"/>
                  <a:pt x="7659" y="1325"/>
                </a:cubicBezTo>
                <a:cubicBezTo>
                  <a:pt x="7527" y="1347"/>
                  <a:pt x="7372" y="1325"/>
                  <a:pt x="7284" y="1391"/>
                </a:cubicBezTo>
                <a:cubicBezTo>
                  <a:pt x="7019" y="1590"/>
                  <a:pt x="6732" y="1656"/>
                  <a:pt x="6423" y="1722"/>
                </a:cubicBezTo>
                <a:cubicBezTo>
                  <a:pt x="6291" y="1766"/>
                  <a:pt x="6202" y="1877"/>
                  <a:pt x="6313" y="2031"/>
                </a:cubicBezTo>
                <a:cubicBezTo>
                  <a:pt x="6546" y="2017"/>
                  <a:pt x="6707" y="2007"/>
                  <a:pt x="6828" y="2007"/>
                </a:cubicBezTo>
                <a:cubicBezTo>
                  <a:pt x="7085" y="2007"/>
                  <a:pt x="7162" y="2051"/>
                  <a:pt x="7372" y="2186"/>
                </a:cubicBezTo>
                <a:cubicBezTo>
                  <a:pt x="7228" y="2446"/>
                  <a:pt x="7178" y="2535"/>
                  <a:pt x="7061" y="2535"/>
                </a:cubicBezTo>
                <a:cubicBezTo>
                  <a:pt x="7000" y="2535"/>
                  <a:pt x="6920" y="2511"/>
                  <a:pt x="6798" y="2472"/>
                </a:cubicBezTo>
                <a:cubicBezTo>
                  <a:pt x="6668" y="2429"/>
                  <a:pt x="6548" y="2386"/>
                  <a:pt x="6406" y="2386"/>
                </a:cubicBezTo>
                <a:cubicBezTo>
                  <a:pt x="6331" y="2386"/>
                  <a:pt x="6250" y="2398"/>
                  <a:pt x="6158" y="2428"/>
                </a:cubicBezTo>
                <a:cubicBezTo>
                  <a:pt x="6026" y="2715"/>
                  <a:pt x="5739" y="2826"/>
                  <a:pt x="5386" y="2870"/>
                </a:cubicBezTo>
                <a:cubicBezTo>
                  <a:pt x="5099" y="2892"/>
                  <a:pt x="5033" y="3179"/>
                  <a:pt x="5231" y="3399"/>
                </a:cubicBezTo>
                <a:cubicBezTo>
                  <a:pt x="5342" y="3532"/>
                  <a:pt x="5474" y="3642"/>
                  <a:pt x="5585" y="3752"/>
                </a:cubicBezTo>
                <a:cubicBezTo>
                  <a:pt x="5386" y="3973"/>
                  <a:pt x="5187" y="4194"/>
                  <a:pt x="4989" y="4392"/>
                </a:cubicBezTo>
                <a:cubicBezTo>
                  <a:pt x="4856" y="4503"/>
                  <a:pt x="4724" y="4613"/>
                  <a:pt x="4569" y="4679"/>
                </a:cubicBezTo>
                <a:cubicBezTo>
                  <a:pt x="3914" y="4925"/>
                  <a:pt x="3239" y="5057"/>
                  <a:pt x="2528" y="5057"/>
                </a:cubicBezTo>
                <a:cubicBezTo>
                  <a:pt x="2473" y="5057"/>
                  <a:pt x="2418" y="5056"/>
                  <a:pt x="2362" y="5055"/>
                </a:cubicBezTo>
                <a:cubicBezTo>
                  <a:pt x="2322" y="5051"/>
                  <a:pt x="2282" y="5049"/>
                  <a:pt x="2243" y="5049"/>
                </a:cubicBezTo>
                <a:cubicBezTo>
                  <a:pt x="2068" y="5049"/>
                  <a:pt x="1903" y="5085"/>
                  <a:pt x="1722" y="5121"/>
                </a:cubicBezTo>
                <a:cubicBezTo>
                  <a:pt x="1480" y="5187"/>
                  <a:pt x="1281" y="5275"/>
                  <a:pt x="1060" y="5386"/>
                </a:cubicBezTo>
                <a:cubicBezTo>
                  <a:pt x="840" y="5496"/>
                  <a:pt x="597" y="5540"/>
                  <a:pt x="332" y="5606"/>
                </a:cubicBezTo>
                <a:cubicBezTo>
                  <a:pt x="452" y="5666"/>
                  <a:pt x="579" y="5673"/>
                  <a:pt x="703" y="5673"/>
                </a:cubicBezTo>
                <a:cubicBezTo>
                  <a:pt x="739" y="5673"/>
                  <a:pt x="774" y="5673"/>
                  <a:pt x="809" y="5673"/>
                </a:cubicBezTo>
                <a:cubicBezTo>
                  <a:pt x="966" y="5673"/>
                  <a:pt x="1115" y="5684"/>
                  <a:pt x="1237" y="5805"/>
                </a:cubicBezTo>
                <a:cubicBezTo>
                  <a:pt x="1060" y="6246"/>
                  <a:pt x="663" y="6379"/>
                  <a:pt x="310" y="6555"/>
                </a:cubicBezTo>
                <a:cubicBezTo>
                  <a:pt x="288" y="6688"/>
                  <a:pt x="310" y="6820"/>
                  <a:pt x="266" y="6908"/>
                </a:cubicBezTo>
                <a:cubicBezTo>
                  <a:pt x="222" y="7019"/>
                  <a:pt x="1" y="7019"/>
                  <a:pt x="89" y="7284"/>
                </a:cubicBezTo>
                <a:cubicBezTo>
                  <a:pt x="222" y="7372"/>
                  <a:pt x="398" y="7482"/>
                  <a:pt x="575" y="7615"/>
                </a:cubicBezTo>
                <a:cubicBezTo>
                  <a:pt x="597" y="7637"/>
                  <a:pt x="597" y="7681"/>
                  <a:pt x="597" y="7725"/>
                </a:cubicBezTo>
                <a:cubicBezTo>
                  <a:pt x="486" y="7791"/>
                  <a:pt x="398" y="7857"/>
                  <a:pt x="266" y="7924"/>
                </a:cubicBezTo>
                <a:cubicBezTo>
                  <a:pt x="420" y="8056"/>
                  <a:pt x="553" y="8166"/>
                  <a:pt x="685" y="8299"/>
                </a:cubicBezTo>
                <a:cubicBezTo>
                  <a:pt x="619" y="8365"/>
                  <a:pt x="597" y="8409"/>
                  <a:pt x="553" y="8475"/>
                </a:cubicBezTo>
                <a:cubicBezTo>
                  <a:pt x="509" y="8519"/>
                  <a:pt x="486" y="8564"/>
                  <a:pt x="442" y="8630"/>
                </a:cubicBezTo>
                <a:cubicBezTo>
                  <a:pt x="696" y="8764"/>
                  <a:pt x="818" y="8828"/>
                  <a:pt x="898" y="8828"/>
                </a:cubicBezTo>
                <a:cubicBezTo>
                  <a:pt x="937" y="8828"/>
                  <a:pt x="965" y="8813"/>
                  <a:pt x="994" y="8784"/>
                </a:cubicBezTo>
                <a:cubicBezTo>
                  <a:pt x="1104" y="8696"/>
                  <a:pt x="1171" y="8542"/>
                  <a:pt x="1259" y="8431"/>
                </a:cubicBezTo>
                <a:cubicBezTo>
                  <a:pt x="1281" y="8409"/>
                  <a:pt x="1325" y="8387"/>
                  <a:pt x="1391" y="8343"/>
                </a:cubicBezTo>
                <a:cubicBezTo>
                  <a:pt x="1458" y="8365"/>
                  <a:pt x="1546" y="8343"/>
                  <a:pt x="1612" y="8387"/>
                </a:cubicBezTo>
                <a:cubicBezTo>
                  <a:pt x="1877" y="8564"/>
                  <a:pt x="2164" y="8608"/>
                  <a:pt x="2473" y="8674"/>
                </a:cubicBezTo>
                <a:cubicBezTo>
                  <a:pt x="2826" y="8740"/>
                  <a:pt x="3223" y="8806"/>
                  <a:pt x="3444" y="9159"/>
                </a:cubicBezTo>
                <a:cubicBezTo>
                  <a:pt x="3775" y="9336"/>
                  <a:pt x="4106" y="9513"/>
                  <a:pt x="4437" y="9689"/>
                </a:cubicBezTo>
                <a:cubicBezTo>
                  <a:pt x="4547" y="9755"/>
                  <a:pt x="4702" y="9866"/>
                  <a:pt x="4768" y="9976"/>
                </a:cubicBezTo>
                <a:cubicBezTo>
                  <a:pt x="4878" y="10197"/>
                  <a:pt x="5055" y="10241"/>
                  <a:pt x="5253" y="10241"/>
                </a:cubicBezTo>
                <a:cubicBezTo>
                  <a:pt x="5320" y="10252"/>
                  <a:pt x="5386" y="10252"/>
                  <a:pt x="5452" y="10252"/>
                </a:cubicBezTo>
                <a:cubicBezTo>
                  <a:pt x="5518" y="10252"/>
                  <a:pt x="5585" y="10252"/>
                  <a:pt x="5651" y="10263"/>
                </a:cubicBezTo>
                <a:cubicBezTo>
                  <a:pt x="5792" y="10282"/>
                  <a:pt x="5929" y="10301"/>
                  <a:pt x="6064" y="10301"/>
                </a:cubicBezTo>
                <a:cubicBezTo>
                  <a:pt x="6245" y="10301"/>
                  <a:pt x="6422" y="10267"/>
                  <a:pt x="6600" y="10153"/>
                </a:cubicBezTo>
                <a:cubicBezTo>
                  <a:pt x="6631" y="10137"/>
                  <a:pt x="6660" y="10130"/>
                  <a:pt x="6689" y="10130"/>
                </a:cubicBezTo>
                <a:cubicBezTo>
                  <a:pt x="6783" y="10130"/>
                  <a:pt x="6863" y="10206"/>
                  <a:pt x="6931" y="10307"/>
                </a:cubicBezTo>
                <a:cubicBezTo>
                  <a:pt x="6997" y="10417"/>
                  <a:pt x="6953" y="10638"/>
                  <a:pt x="7196" y="10660"/>
                </a:cubicBezTo>
                <a:cubicBezTo>
                  <a:pt x="7240" y="10616"/>
                  <a:pt x="7328" y="10594"/>
                  <a:pt x="7372" y="10528"/>
                </a:cubicBezTo>
                <a:cubicBezTo>
                  <a:pt x="7559" y="10289"/>
                  <a:pt x="7773" y="10196"/>
                  <a:pt x="8023" y="10196"/>
                </a:cubicBezTo>
                <a:cubicBezTo>
                  <a:pt x="8097" y="10196"/>
                  <a:pt x="8174" y="10204"/>
                  <a:pt x="8255" y="10219"/>
                </a:cubicBezTo>
                <a:cubicBezTo>
                  <a:pt x="8426" y="10245"/>
                  <a:pt x="8589" y="10279"/>
                  <a:pt x="8753" y="10279"/>
                </a:cubicBezTo>
                <a:cubicBezTo>
                  <a:pt x="8865" y="10279"/>
                  <a:pt x="8977" y="10263"/>
                  <a:pt x="9094" y="10219"/>
                </a:cubicBezTo>
                <a:cubicBezTo>
                  <a:pt x="9138" y="10204"/>
                  <a:pt x="9189" y="10197"/>
                  <a:pt x="9242" y="10197"/>
                </a:cubicBezTo>
                <a:cubicBezTo>
                  <a:pt x="9349" y="10197"/>
                  <a:pt x="9461" y="10226"/>
                  <a:pt x="9535" y="10285"/>
                </a:cubicBezTo>
                <a:cubicBezTo>
                  <a:pt x="9778" y="10420"/>
                  <a:pt x="10022" y="10473"/>
                  <a:pt x="10270" y="10473"/>
                </a:cubicBezTo>
                <a:cubicBezTo>
                  <a:pt x="10427" y="10473"/>
                  <a:pt x="10586" y="10452"/>
                  <a:pt x="10749" y="10417"/>
                </a:cubicBezTo>
                <a:cubicBezTo>
                  <a:pt x="10876" y="10384"/>
                  <a:pt x="11004" y="10365"/>
                  <a:pt x="11128" y="10365"/>
                </a:cubicBezTo>
                <a:cubicBezTo>
                  <a:pt x="11413" y="10365"/>
                  <a:pt x="11681" y="10465"/>
                  <a:pt x="11896" y="10726"/>
                </a:cubicBezTo>
                <a:cubicBezTo>
                  <a:pt x="11911" y="10741"/>
                  <a:pt x="11934" y="10746"/>
                  <a:pt x="11943" y="10748"/>
                </a:cubicBezTo>
                <a:lnTo>
                  <a:pt x="11943" y="10748"/>
                </a:lnTo>
                <a:cubicBezTo>
                  <a:pt x="12295" y="10615"/>
                  <a:pt x="12581" y="10440"/>
                  <a:pt x="12867" y="10440"/>
                </a:cubicBezTo>
                <a:cubicBezTo>
                  <a:pt x="13166" y="10421"/>
                  <a:pt x="13464" y="10414"/>
                  <a:pt x="13761" y="10414"/>
                </a:cubicBezTo>
                <a:cubicBezTo>
                  <a:pt x="14167" y="10414"/>
                  <a:pt x="14569" y="10427"/>
                  <a:pt x="14964" y="10440"/>
                </a:cubicBezTo>
                <a:cubicBezTo>
                  <a:pt x="15096" y="10440"/>
                  <a:pt x="15207" y="10550"/>
                  <a:pt x="15295" y="10638"/>
                </a:cubicBezTo>
                <a:cubicBezTo>
                  <a:pt x="15383" y="10704"/>
                  <a:pt x="15361" y="10859"/>
                  <a:pt x="15538" y="10859"/>
                </a:cubicBezTo>
                <a:cubicBezTo>
                  <a:pt x="15648" y="10793"/>
                  <a:pt x="15781" y="10704"/>
                  <a:pt x="15891" y="10616"/>
                </a:cubicBezTo>
                <a:cubicBezTo>
                  <a:pt x="16050" y="10521"/>
                  <a:pt x="16221" y="10448"/>
                  <a:pt x="16394" y="10448"/>
                </a:cubicBezTo>
                <a:cubicBezTo>
                  <a:pt x="16462" y="10448"/>
                  <a:pt x="16529" y="10459"/>
                  <a:pt x="16597" y="10484"/>
                </a:cubicBezTo>
                <a:cubicBezTo>
                  <a:pt x="16708" y="10520"/>
                  <a:pt x="16815" y="10533"/>
                  <a:pt x="16922" y="10533"/>
                </a:cubicBezTo>
                <a:cubicBezTo>
                  <a:pt x="17137" y="10533"/>
                  <a:pt x="17348" y="10484"/>
                  <a:pt x="17568" y="10484"/>
                </a:cubicBezTo>
                <a:cubicBezTo>
                  <a:pt x="17626" y="10486"/>
                  <a:pt x="17683" y="10487"/>
                  <a:pt x="17740" y="10487"/>
                </a:cubicBezTo>
                <a:cubicBezTo>
                  <a:pt x="18044" y="10487"/>
                  <a:pt x="18343" y="10461"/>
                  <a:pt x="18643" y="10461"/>
                </a:cubicBezTo>
                <a:cubicBezTo>
                  <a:pt x="18872" y="10461"/>
                  <a:pt x="19101" y="10476"/>
                  <a:pt x="19334" y="10528"/>
                </a:cubicBezTo>
                <a:cubicBezTo>
                  <a:pt x="19367" y="10539"/>
                  <a:pt x="19400" y="10543"/>
                  <a:pt x="19433" y="10543"/>
                </a:cubicBezTo>
                <a:cubicBezTo>
                  <a:pt x="19532" y="10543"/>
                  <a:pt x="19632" y="10506"/>
                  <a:pt x="19731" y="10506"/>
                </a:cubicBezTo>
                <a:cubicBezTo>
                  <a:pt x="19793" y="10490"/>
                  <a:pt x="19878" y="10475"/>
                  <a:pt x="19953" y="10475"/>
                </a:cubicBezTo>
                <a:cubicBezTo>
                  <a:pt x="19985" y="10475"/>
                  <a:pt x="20014" y="10477"/>
                  <a:pt x="20040" y="10484"/>
                </a:cubicBezTo>
                <a:cubicBezTo>
                  <a:pt x="20150" y="10510"/>
                  <a:pt x="20261" y="10518"/>
                  <a:pt x="20371" y="10518"/>
                </a:cubicBezTo>
                <a:cubicBezTo>
                  <a:pt x="20599" y="10518"/>
                  <a:pt x="20825" y="10481"/>
                  <a:pt x="21043" y="10481"/>
                </a:cubicBezTo>
                <a:cubicBezTo>
                  <a:pt x="21077" y="10481"/>
                  <a:pt x="21110" y="10482"/>
                  <a:pt x="21143" y="10484"/>
                </a:cubicBezTo>
                <a:cubicBezTo>
                  <a:pt x="21338" y="10484"/>
                  <a:pt x="21532" y="10427"/>
                  <a:pt x="21726" y="10427"/>
                </a:cubicBezTo>
                <a:cubicBezTo>
                  <a:pt x="21775" y="10427"/>
                  <a:pt x="21823" y="10431"/>
                  <a:pt x="21872" y="10440"/>
                </a:cubicBezTo>
                <a:cubicBezTo>
                  <a:pt x="22092" y="10462"/>
                  <a:pt x="22291" y="10616"/>
                  <a:pt x="22512" y="10704"/>
                </a:cubicBezTo>
                <a:cubicBezTo>
                  <a:pt x="22864" y="10446"/>
                  <a:pt x="23029" y="10325"/>
                  <a:pt x="23209" y="10325"/>
                </a:cubicBezTo>
                <a:cubicBezTo>
                  <a:pt x="23368" y="10325"/>
                  <a:pt x="23538" y="10418"/>
                  <a:pt x="23858" y="10594"/>
                </a:cubicBezTo>
                <a:cubicBezTo>
                  <a:pt x="24280" y="10466"/>
                  <a:pt x="24694" y="10368"/>
                  <a:pt x="25114" y="10368"/>
                </a:cubicBezTo>
                <a:cubicBezTo>
                  <a:pt x="25419" y="10368"/>
                  <a:pt x="25727" y="10420"/>
                  <a:pt x="26043" y="10550"/>
                </a:cubicBezTo>
                <a:cubicBezTo>
                  <a:pt x="26094" y="10569"/>
                  <a:pt x="26144" y="10579"/>
                  <a:pt x="26192" y="10579"/>
                </a:cubicBezTo>
                <a:cubicBezTo>
                  <a:pt x="26308" y="10579"/>
                  <a:pt x="26413" y="10520"/>
                  <a:pt x="26506" y="10395"/>
                </a:cubicBezTo>
                <a:cubicBezTo>
                  <a:pt x="26562" y="10285"/>
                  <a:pt x="26617" y="10159"/>
                  <a:pt x="26775" y="10159"/>
                </a:cubicBezTo>
                <a:cubicBezTo>
                  <a:pt x="26806" y="10159"/>
                  <a:pt x="26841" y="10164"/>
                  <a:pt x="26882" y="10175"/>
                </a:cubicBezTo>
                <a:cubicBezTo>
                  <a:pt x="26926" y="10307"/>
                  <a:pt x="26970" y="10440"/>
                  <a:pt x="27036" y="10682"/>
                </a:cubicBezTo>
                <a:cubicBezTo>
                  <a:pt x="27235" y="10219"/>
                  <a:pt x="27632" y="10263"/>
                  <a:pt x="27963" y="10175"/>
                </a:cubicBezTo>
                <a:cubicBezTo>
                  <a:pt x="28294" y="10064"/>
                  <a:pt x="28647" y="10086"/>
                  <a:pt x="29000" y="10042"/>
                </a:cubicBezTo>
                <a:cubicBezTo>
                  <a:pt x="29067" y="10030"/>
                  <a:pt x="29132" y="10025"/>
                  <a:pt x="29196" y="10025"/>
                </a:cubicBezTo>
                <a:cubicBezTo>
                  <a:pt x="29485" y="10025"/>
                  <a:pt x="29732" y="10140"/>
                  <a:pt x="29949" y="10285"/>
                </a:cubicBezTo>
                <a:cubicBezTo>
                  <a:pt x="30143" y="10179"/>
                  <a:pt x="30264" y="10119"/>
                  <a:pt x="30353" y="10119"/>
                </a:cubicBezTo>
                <a:cubicBezTo>
                  <a:pt x="30466" y="10119"/>
                  <a:pt x="30525" y="10217"/>
                  <a:pt x="30611" y="10440"/>
                </a:cubicBezTo>
                <a:cubicBezTo>
                  <a:pt x="30633" y="10528"/>
                  <a:pt x="30655" y="10616"/>
                  <a:pt x="30700" y="10682"/>
                </a:cubicBezTo>
                <a:cubicBezTo>
                  <a:pt x="30744" y="10749"/>
                  <a:pt x="30832" y="10771"/>
                  <a:pt x="30920" y="10837"/>
                </a:cubicBezTo>
                <a:cubicBezTo>
                  <a:pt x="30986" y="10550"/>
                  <a:pt x="31009" y="10329"/>
                  <a:pt x="31053" y="10108"/>
                </a:cubicBezTo>
                <a:cubicBezTo>
                  <a:pt x="31131" y="10093"/>
                  <a:pt x="31187" y="10077"/>
                  <a:pt x="31236" y="10077"/>
                </a:cubicBezTo>
                <a:cubicBezTo>
                  <a:pt x="31257" y="10077"/>
                  <a:pt x="31276" y="10080"/>
                  <a:pt x="31295" y="10086"/>
                </a:cubicBezTo>
                <a:cubicBezTo>
                  <a:pt x="31417" y="10142"/>
                  <a:pt x="31538" y="10175"/>
                  <a:pt x="31662" y="10175"/>
                </a:cubicBezTo>
                <a:cubicBezTo>
                  <a:pt x="31786" y="10175"/>
                  <a:pt x="31913" y="10142"/>
                  <a:pt x="32046" y="10064"/>
                </a:cubicBezTo>
                <a:cubicBezTo>
                  <a:pt x="32133" y="10016"/>
                  <a:pt x="32225" y="9997"/>
                  <a:pt x="32319" y="9997"/>
                </a:cubicBezTo>
                <a:cubicBezTo>
                  <a:pt x="32439" y="9997"/>
                  <a:pt x="32562" y="10027"/>
                  <a:pt x="32686" y="10064"/>
                </a:cubicBezTo>
                <a:cubicBezTo>
                  <a:pt x="32817" y="10091"/>
                  <a:pt x="32941" y="10125"/>
                  <a:pt x="33066" y="10125"/>
                </a:cubicBezTo>
                <a:cubicBezTo>
                  <a:pt x="33151" y="10125"/>
                  <a:pt x="33237" y="10109"/>
                  <a:pt x="33326" y="10064"/>
                </a:cubicBezTo>
                <a:cubicBezTo>
                  <a:pt x="33506" y="9984"/>
                  <a:pt x="33681" y="9959"/>
                  <a:pt x="33856" y="9959"/>
                </a:cubicBezTo>
                <a:cubicBezTo>
                  <a:pt x="34068" y="9959"/>
                  <a:pt x="34278" y="9996"/>
                  <a:pt x="34495" y="10020"/>
                </a:cubicBezTo>
                <a:cubicBezTo>
                  <a:pt x="34529" y="10024"/>
                  <a:pt x="34563" y="10026"/>
                  <a:pt x="34596" y="10026"/>
                </a:cubicBezTo>
                <a:cubicBezTo>
                  <a:pt x="34882" y="10026"/>
                  <a:pt x="35159" y="9903"/>
                  <a:pt x="35443" y="9903"/>
                </a:cubicBezTo>
                <a:cubicBezTo>
                  <a:pt x="35516" y="9903"/>
                  <a:pt x="35590" y="9911"/>
                  <a:pt x="35665" y="9932"/>
                </a:cubicBezTo>
                <a:cubicBezTo>
                  <a:pt x="35709" y="9954"/>
                  <a:pt x="35753" y="9954"/>
                  <a:pt x="35798" y="9954"/>
                </a:cubicBezTo>
                <a:cubicBezTo>
                  <a:pt x="36107" y="9998"/>
                  <a:pt x="36416" y="10042"/>
                  <a:pt x="36747" y="10108"/>
                </a:cubicBezTo>
                <a:cubicBezTo>
                  <a:pt x="37033" y="9800"/>
                  <a:pt x="37409" y="9755"/>
                  <a:pt x="37828" y="9755"/>
                </a:cubicBezTo>
                <a:cubicBezTo>
                  <a:pt x="37902" y="9755"/>
                  <a:pt x="37975" y="9765"/>
                  <a:pt x="38042" y="9765"/>
                </a:cubicBezTo>
                <a:cubicBezTo>
                  <a:pt x="38076" y="9765"/>
                  <a:pt x="38108" y="9763"/>
                  <a:pt x="38137" y="9755"/>
                </a:cubicBezTo>
                <a:cubicBezTo>
                  <a:pt x="38556" y="9755"/>
                  <a:pt x="38931" y="9689"/>
                  <a:pt x="39262" y="9424"/>
                </a:cubicBezTo>
                <a:cubicBezTo>
                  <a:pt x="39373" y="9336"/>
                  <a:pt x="39571" y="9292"/>
                  <a:pt x="39748" y="9270"/>
                </a:cubicBezTo>
                <a:cubicBezTo>
                  <a:pt x="39829" y="9262"/>
                  <a:pt x="39910" y="9260"/>
                  <a:pt x="39991" y="9260"/>
                </a:cubicBezTo>
                <a:cubicBezTo>
                  <a:pt x="40153" y="9260"/>
                  <a:pt x="40314" y="9270"/>
                  <a:pt x="40476" y="9270"/>
                </a:cubicBezTo>
                <a:cubicBezTo>
                  <a:pt x="40587" y="9270"/>
                  <a:pt x="40697" y="9248"/>
                  <a:pt x="40785" y="9182"/>
                </a:cubicBezTo>
                <a:cubicBezTo>
                  <a:pt x="40851" y="9115"/>
                  <a:pt x="40918" y="9005"/>
                  <a:pt x="40918" y="8895"/>
                </a:cubicBezTo>
                <a:cubicBezTo>
                  <a:pt x="40962" y="8784"/>
                  <a:pt x="40851" y="8696"/>
                  <a:pt x="40741" y="8674"/>
                </a:cubicBezTo>
                <a:cubicBezTo>
                  <a:pt x="40609" y="8630"/>
                  <a:pt x="40432" y="8608"/>
                  <a:pt x="40300" y="8564"/>
                </a:cubicBezTo>
                <a:cubicBezTo>
                  <a:pt x="39991" y="8497"/>
                  <a:pt x="39704" y="8409"/>
                  <a:pt x="39483" y="8144"/>
                </a:cubicBezTo>
                <a:cubicBezTo>
                  <a:pt x="39373" y="8012"/>
                  <a:pt x="39218" y="7946"/>
                  <a:pt x="39042" y="7924"/>
                </a:cubicBezTo>
                <a:cubicBezTo>
                  <a:pt x="38667" y="7879"/>
                  <a:pt x="38291" y="7835"/>
                  <a:pt x="37916" y="7769"/>
                </a:cubicBezTo>
                <a:cubicBezTo>
                  <a:pt x="37784" y="7747"/>
                  <a:pt x="37629" y="7703"/>
                  <a:pt x="37497" y="7659"/>
                </a:cubicBezTo>
                <a:cubicBezTo>
                  <a:pt x="37497" y="7482"/>
                  <a:pt x="37497" y="7350"/>
                  <a:pt x="37497" y="7173"/>
                </a:cubicBezTo>
                <a:cubicBezTo>
                  <a:pt x="36989" y="7151"/>
                  <a:pt x="36504" y="7107"/>
                  <a:pt x="36040" y="7107"/>
                </a:cubicBezTo>
                <a:cubicBezTo>
                  <a:pt x="35952" y="7107"/>
                  <a:pt x="35864" y="7129"/>
                  <a:pt x="35886" y="7284"/>
                </a:cubicBezTo>
                <a:cubicBezTo>
                  <a:pt x="36040" y="7328"/>
                  <a:pt x="36217" y="7372"/>
                  <a:pt x="36371" y="7416"/>
                </a:cubicBezTo>
                <a:cubicBezTo>
                  <a:pt x="36393" y="7416"/>
                  <a:pt x="36416" y="7482"/>
                  <a:pt x="36438" y="7570"/>
                </a:cubicBezTo>
                <a:cubicBezTo>
                  <a:pt x="36327" y="7615"/>
                  <a:pt x="36217" y="7703"/>
                  <a:pt x="36107" y="7703"/>
                </a:cubicBezTo>
                <a:cubicBezTo>
                  <a:pt x="35444" y="7703"/>
                  <a:pt x="34782" y="7703"/>
                  <a:pt x="34120" y="7681"/>
                </a:cubicBezTo>
                <a:cubicBezTo>
                  <a:pt x="34098" y="7681"/>
                  <a:pt x="34032" y="7681"/>
                  <a:pt x="34010" y="7659"/>
                </a:cubicBezTo>
                <a:cubicBezTo>
                  <a:pt x="33944" y="7593"/>
                  <a:pt x="33900" y="7526"/>
                  <a:pt x="33855" y="7460"/>
                </a:cubicBezTo>
                <a:cubicBezTo>
                  <a:pt x="33855" y="7438"/>
                  <a:pt x="33944" y="7350"/>
                  <a:pt x="33988" y="7350"/>
                </a:cubicBezTo>
                <a:cubicBezTo>
                  <a:pt x="34142" y="7328"/>
                  <a:pt x="34297" y="7328"/>
                  <a:pt x="34451" y="7328"/>
                </a:cubicBezTo>
                <a:cubicBezTo>
                  <a:pt x="34540" y="7317"/>
                  <a:pt x="34628" y="7317"/>
                  <a:pt x="34716" y="7317"/>
                </a:cubicBezTo>
                <a:cubicBezTo>
                  <a:pt x="34804" y="7317"/>
                  <a:pt x="34893" y="7317"/>
                  <a:pt x="34981" y="7306"/>
                </a:cubicBezTo>
                <a:cubicBezTo>
                  <a:pt x="35356" y="7284"/>
                  <a:pt x="35444" y="7107"/>
                  <a:pt x="35268" y="6732"/>
                </a:cubicBezTo>
                <a:cubicBezTo>
                  <a:pt x="35268" y="6710"/>
                  <a:pt x="35202" y="6688"/>
                  <a:pt x="35136" y="6666"/>
                </a:cubicBezTo>
                <a:cubicBezTo>
                  <a:pt x="35025" y="6776"/>
                  <a:pt x="34915" y="6864"/>
                  <a:pt x="34827" y="6953"/>
                </a:cubicBezTo>
                <a:cubicBezTo>
                  <a:pt x="34606" y="6908"/>
                  <a:pt x="34407" y="6908"/>
                  <a:pt x="34231" y="6842"/>
                </a:cubicBezTo>
                <a:cubicBezTo>
                  <a:pt x="34120" y="6798"/>
                  <a:pt x="34010" y="6688"/>
                  <a:pt x="33944" y="6577"/>
                </a:cubicBezTo>
                <a:cubicBezTo>
                  <a:pt x="33878" y="6489"/>
                  <a:pt x="33944" y="6357"/>
                  <a:pt x="34032" y="6313"/>
                </a:cubicBezTo>
                <a:cubicBezTo>
                  <a:pt x="34084" y="6283"/>
                  <a:pt x="34142" y="6281"/>
                  <a:pt x="34202" y="6281"/>
                </a:cubicBezTo>
                <a:cubicBezTo>
                  <a:pt x="34214" y="6281"/>
                  <a:pt x="34226" y="6281"/>
                  <a:pt x="34238" y="6281"/>
                </a:cubicBezTo>
                <a:cubicBezTo>
                  <a:pt x="34345" y="6281"/>
                  <a:pt x="34451" y="6273"/>
                  <a:pt x="34518" y="6114"/>
                </a:cubicBezTo>
                <a:cubicBezTo>
                  <a:pt x="34451" y="6048"/>
                  <a:pt x="34385" y="5937"/>
                  <a:pt x="34275" y="5871"/>
                </a:cubicBezTo>
                <a:cubicBezTo>
                  <a:pt x="34032" y="5739"/>
                  <a:pt x="33988" y="5518"/>
                  <a:pt x="34010" y="5253"/>
                </a:cubicBezTo>
                <a:cubicBezTo>
                  <a:pt x="34054" y="4790"/>
                  <a:pt x="34319" y="4503"/>
                  <a:pt x="34606" y="4304"/>
                </a:cubicBezTo>
                <a:cubicBezTo>
                  <a:pt x="34981" y="4304"/>
                  <a:pt x="35268" y="4282"/>
                  <a:pt x="35555" y="4260"/>
                </a:cubicBezTo>
                <a:cubicBezTo>
                  <a:pt x="35687" y="4348"/>
                  <a:pt x="35842" y="4459"/>
                  <a:pt x="36040" y="4591"/>
                </a:cubicBezTo>
                <a:cubicBezTo>
                  <a:pt x="36151" y="4348"/>
                  <a:pt x="36239" y="4172"/>
                  <a:pt x="36327" y="3995"/>
                </a:cubicBezTo>
                <a:cubicBezTo>
                  <a:pt x="36592" y="3951"/>
                  <a:pt x="36754" y="3924"/>
                  <a:pt x="36871" y="3924"/>
                </a:cubicBezTo>
                <a:cubicBezTo>
                  <a:pt x="37105" y="3924"/>
                  <a:pt x="37159" y="4032"/>
                  <a:pt x="37497" y="4326"/>
                </a:cubicBezTo>
                <a:cubicBezTo>
                  <a:pt x="37607" y="4238"/>
                  <a:pt x="37696" y="4128"/>
                  <a:pt x="37828" y="4039"/>
                </a:cubicBezTo>
                <a:cubicBezTo>
                  <a:pt x="37982" y="3951"/>
                  <a:pt x="38137" y="3841"/>
                  <a:pt x="38291" y="3841"/>
                </a:cubicBezTo>
                <a:cubicBezTo>
                  <a:pt x="39042" y="3819"/>
                  <a:pt x="39792" y="3819"/>
                  <a:pt x="40543" y="3730"/>
                </a:cubicBezTo>
                <a:lnTo>
                  <a:pt x="40609" y="3730"/>
                </a:lnTo>
                <a:cubicBezTo>
                  <a:pt x="40759" y="3759"/>
                  <a:pt x="40907" y="3771"/>
                  <a:pt x="41055" y="3771"/>
                </a:cubicBezTo>
                <a:cubicBezTo>
                  <a:pt x="41583" y="3771"/>
                  <a:pt x="42100" y="3618"/>
                  <a:pt x="42617" y="3532"/>
                </a:cubicBezTo>
                <a:cubicBezTo>
                  <a:pt x="42906" y="3478"/>
                  <a:pt x="43055" y="3435"/>
                  <a:pt x="43195" y="3435"/>
                </a:cubicBezTo>
                <a:cubicBezTo>
                  <a:pt x="43343" y="3435"/>
                  <a:pt x="43481" y="3484"/>
                  <a:pt x="43765" y="3620"/>
                </a:cubicBezTo>
                <a:cubicBezTo>
                  <a:pt x="43963" y="3333"/>
                  <a:pt x="44272" y="3267"/>
                  <a:pt x="44625" y="3267"/>
                </a:cubicBezTo>
                <a:cubicBezTo>
                  <a:pt x="46281" y="3223"/>
                  <a:pt x="47914" y="3068"/>
                  <a:pt x="49547" y="2980"/>
                </a:cubicBezTo>
                <a:cubicBezTo>
                  <a:pt x="50307" y="2928"/>
                  <a:pt x="51068" y="2849"/>
                  <a:pt x="51818" y="2849"/>
                </a:cubicBezTo>
                <a:cubicBezTo>
                  <a:pt x="52025" y="2849"/>
                  <a:pt x="52232" y="2855"/>
                  <a:pt x="52438" y="2870"/>
                </a:cubicBezTo>
                <a:lnTo>
                  <a:pt x="53034" y="2870"/>
                </a:lnTo>
                <a:cubicBezTo>
                  <a:pt x="53144" y="2848"/>
                  <a:pt x="53232" y="2781"/>
                  <a:pt x="53321" y="2737"/>
                </a:cubicBezTo>
                <a:cubicBezTo>
                  <a:pt x="53232" y="2495"/>
                  <a:pt x="53144" y="2296"/>
                  <a:pt x="53078" y="2097"/>
                </a:cubicBezTo>
                <a:cubicBezTo>
                  <a:pt x="53144" y="2031"/>
                  <a:pt x="53210" y="1987"/>
                  <a:pt x="53255" y="1965"/>
                </a:cubicBezTo>
                <a:cubicBezTo>
                  <a:pt x="53872" y="1832"/>
                  <a:pt x="54490" y="1722"/>
                  <a:pt x="55130" y="1590"/>
                </a:cubicBezTo>
                <a:cubicBezTo>
                  <a:pt x="55167" y="1582"/>
                  <a:pt x="55209" y="1580"/>
                  <a:pt x="55253" y="1580"/>
                </a:cubicBezTo>
                <a:cubicBezTo>
                  <a:pt x="55341" y="1580"/>
                  <a:pt x="55439" y="1590"/>
                  <a:pt x="55528" y="1590"/>
                </a:cubicBezTo>
                <a:cubicBezTo>
                  <a:pt x="55748" y="1612"/>
                  <a:pt x="55991" y="1634"/>
                  <a:pt x="56234" y="1656"/>
                </a:cubicBezTo>
                <a:cubicBezTo>
                  <a:pt x="56259" y="1662"/>
                  <a:pt x="56287" y="1667"/>
                  <a:pt x="56313" y="1667"/>
                </a:cubicBezTo>
                <a:cubicBezTo>
                  <a:pt x="56377" y="1667"/>
                  <a:pt x="56433" y="1640"/>
                  <a:pt x="56433" y="1546"/>
                </a:cubicBezTo>
                <a:cubicBezTo>
                  <a:pt x="56190" y="1281"/>
                  <a:pt x="55859" y="1192"/>
                  <a:pt x="55484" y="1192"/>
                </a:cubicBezTo>
                <a:cubicBezTo>
                  <a:pt x="54667" y="1192"/>
                  <a:pt x="53850" y="1170"/>
                  <a:pt x="53056" y="1148"/>
                </a:cubicBezTo>
                <a:cubicBezTo>
                  <a:pt x="52857" y="1148"/>
                  <a:pt x="52659" y="1148"/>
                  <a:pt x="52460" y="1126"/>
                </a:cubicBezTo>
                <a:cubicBezTo>
                  <a:pt x="51972" y="1035"/>
                  <a:pt x="51495" y="985"/>
                  <a:pt x="51014" y="985"/>
                </a:cubicBezTo>
                <a:cubicBezTo>
                  <a:pt x="50799" y="985"/>
                  <a:pt x="50582" y="995"/>
                  <a:pt x="50363" y="1016"/>
                </a:cubicBezTo>
                <a:cubicBezTo>
                  <a:pt x="50023" y="1044"/>
                  <a:pt x="49686" y="1052"/>
                  <a:pt x="49351" y="1052"/>
                </a:cubicBezTo>
                <a:cubicBezTo>
                  <a:pt x="48903" y="1052"/>
                  <a:pt x="48456" y="1038"/>
                  <a:pt x="48002" y="1038"/>
                </a:cubicBezTo>
                <a:cubicBezTo>
                  <a:pt x="46921" y="1038"/>
                  <a:pt x="45839" y="1016"/>
                  <a:pt x="44758" y="994"/>
                </a:cubicBezTo>
                <a:cubicBezTo>
                  <a:pt x="44581" y="994"/>
                  <a:pt x="44383" y="972"/>
                  <a:pt x="44184" y="928"/>
                </a:cubicBezTo>
                <a:cubicBezTo>
                  <a:pt x="44074" y="906"/>
                  <a:pt x="43985" y="839"/>
                  <a:pt x="44052" y="641"/>
                </a:cubicBezTo>
                <a:cubicBezTo>
                  <a:pt x="44469" y="536"/>
                  <a:pt x="44892" y="475"/>
                  <a:pt x="45318" y="475"/>
                </a:cubicBezTo>
                <a:cubicBezTo>
                  <a:pt x="45703" y="475"/>
                  <a:pt x="46091" y="525"/>
                  <a:pt x="46479" y="641"/>
                </a:cubicBezTo>
                <a:cubicBezTo>
                  <a:pt x="46457" y="442"/>
                  <a:pt x="46391" y="288"/>
                  <a:pt x="46170" y="288"/>
                </a:cubicBezTo>
                <a:cubicBezTo>
                  <a:pt x="45881" y="272"/>
                  <a:pt x="45602" y="247"/>
                  <a:pt x="45319" y="247"/>
                </a:cubicBezTo>
                <a:cubicBezTo>
                  <a:pt x="45192" y="247"/>
                  <a:pt x="45064" y="252"/>
                  <a:pt x="44934" y="265"/>
                </a:cubicBezTo>
                <a:cubicBezTo>
                  <a:pt x="44625" y="299"/>
                  <a:pt x="44316" y="315"/>
                  <a:pt x="44010" y="315"/>
                </a:cubicBezTo>
                <a:cubicBezTo>
                  <a:pt x="43704" y="315"/>
                  <a:pt x="43401" y="299"/>
                  <a:pt x="43103" y="265"/>
                </a:cubicBezTo>
                <a:cubicBezTo>
                  <a:pt x="42772" y="226"/>
                  <a:pt x="42440" y="194"/>
                  <a:pt x="42109" y="194"/>
                </a:cubicBezTo>
                <a:cubicBezTo>
                  <a:pt x="41889" y="194"/>
                  <a:pt x="41668" y="208"/>
                  <a:pt x="41447" y="243"/>
                </a:cubicBezTo>
                <a:cubicBezTo>
                  <a:pt x="41237" y="277"/>
                  <a:pt x="41023" y="304"/>
                  <a:pt x="40812" y="304"/>
                </a:cubicBezTo>
                <a:cubicBezTo>
                  <a:pt x="40471" y="304"/>
                  <a:pt x="40137" y="233"/>
                  <a:pt x="398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/>
          <p:nvPr/>
        </p:nvSpPr>
        <p:spPr>
          <a:xfrm>
            <a:off x="8497600" y="3058550"/>
            <a:ext cx="1925025" cy="382025"/>
          </a:xfrm>
          <a:custGeom>
            <a:avLst/>
            <a:gdLst/>
            <a:ahLst/>
            <a:cxnLst/>
            <a:rect l="l" t="t" r="r" b="b"/>
            <a:pathLst>
              <a:path w="77001" h="15281" extrusionOk="0">
                <a:moveTo>
                  <a:pt x="21650" y="825"/>
                </a:moveTo>
                <a:cubicBezTo>
                  <a:pt x="21673" y="869"/>
                  <a:pt x="21673" y="913"/>
                  <a:pt x="21717" y="979"/>
                </a:cubicBezTo>
                <a:cubicBezTo>
                  <a:pt x="21650" y="1001"/>
                  <a:pt x="21584" y="1023"/>
                  <a:pt x="21518" y="1045"/>
                </a:cubicBezTo>
                <a:cubicBezTo>
                  <a:pt x="21496" y="1045"/>
                  <a:pt x="21452" y="913"/>
                  <a:pt x="21474" y="913"/>
                </a:cubicBezTo>
                <a:cubicBezTo>
                  <a:pt x="21518" y="869"/>
                  <a:pt x="21584" y="847"/>
                  <a:pt x="21650" y="825"/>
                </a:cubicBezTo>
                <a:close/>
                <a:moveTo>
                  <a:pt x="18524" y="953"/>
                </a:moveTo>
                <a:cubicBezTo>
                  <a:pt x="18543" y="953"/>
                  <a:pt x="18563" y="1030"/>
                  <a:pt x="18583" y="1089"/>
                </a:cubicBezTo>
                <a:cubicBezTo>
                  <a:pt x="18517" y="1089"/>
                  <a:pt x="18450" y="1111"/>
                  <a:pt x="18384" y="1111"/>
                </a:cubicBezTo>
                <a:cubicBezTo>
                  <a:pt x="18362" y="1111"/>
                  <a:pt x="18340" y="1045"/>
                  <a:pt x="18318" y="1001"/>
                </a:cubicBezTo>
                <a:cubicBezTo>
                  <a:pt x="18384" y="979"/>
                  <a:pt x="18450" y="957"/>
                  <a:pt x="18517" y="957"/>
                </a:cubicBezTo>
                <a:cubicBezTo>
                  <a:pt x="18519" y="955"/>
                  <a:pt x="18521" y="953"/>
                  <a:pt x="18524" y="953"/>
                </a:cubicBezTo>
                <a:close/>
                <a:moveTo>
                  <a:pt x="11565" y="1111"/>
                </a:moveTo>
                <a:cubicBezTo>
                  <a:pt x="11609" y="1133"/>
                  <a:pt x="11653" y="1156"/>
                  <a:pt x="11675" y="1178"/>
                </a:cubicBezTo>
                <a:cubicBezTo>
                  <a:pt x="11675" y="1200"/>
                  <a:pt x="11653" y="1222"/>
                  <a:pt x="11653" y="1244"/>
                </a:cubicBezTo>
                <a:cubicBezTo>
                  <a:pt x="11609" y="1222"/>
                  <a:pt x="11565" y="1200"/>
                  <a:pt x="11543" y="1178"/>
                </a:cubicBezTo>
                <a:cubicBezTo>
                  <a:pt x="11543" y="1178"/>
                  <a:pt x="11565" y="1133"/>
                  <a:pt x="11565" y="1111"/>
                </a:cubicBezTo>
                <a:close/>
                <a:moveTo>
                  <a:pt x="14524" y="881"/>
                </a:moveTo>
                <a:cubicBezTo>
                  <a:pt x="14560" y="881"/>
                  <a:pt x="14598" y="885"/>
                  <a:pt x="14632" y="891"/>
                </a:cubicBezTo>
                <a:cubicBezTo>
                  <a:pt x="14743" y="913"/>
                  <a:pt x="14831" y="1001"/>
                  <a:pt x="14941" y="1045"/>
                </a:cubicBezTo>
                <a:cubicBezTo>
                  <a:pt x="14897" y="1133"/>
                  <a:pt x="14897" y="1222"/>
                  <a:pt x="14875" y="1222"/>
                </a:cubicBezTo>
                <a:cubicBezTo>
                  <a:pt x="14803" y="1258"/>
                  <a:pt x="14702" y="1294"/>
                  <a:pt x="14631" y="1294"/>
                </a:cubicBezTo>
                <a:cubicBezTo>
                  <a:pt x="14615" y="1294"/>
                  <a:pt x="14600" y="1292"/>
                  <a:pt x="14588" y="1288"/>
                </a:cubicBezTo>
                <a:cubicBezTo>
                  <a:pt x="14478" y="1244"/>
                  <a:pt x="14345" y="1133"/>
                  <a:pt x="14323" y="1045"/>
                </a:cubicBezTo>
                <a:cubicBezTo>
                  <a:pt x="14323" y="915"/>
                  <a:pt x="14420" y="881"/>
                  <a:pt x="14524" y="881"/>
                </a:cubicBezTo>
                <a:close/>
                <a:moveTo>
                  <a:pt x="8276" y="1200"/>
                </a:moveTo>
                <a:lnTo>
                  <a:pt x="8276" y="1200"/>
                </a:lnTo>
                <a:cubicBezTo>
                  <a:pt x="8166" y="1266"/>
                  <a:pt x="8078" y="1354"/>
                  <a:pt x="7967" y="1420"/>
                </a:cubicBezTo>
                <a:cubicBezTo>
                  <a:pt x="7963" y="1425"/>
                  <a:pt x="7957" y="1426"/>
                  <a:pt x="7950" y="1426"/>
                </a:cubicBezTo>
                <a:cubicBezTo>
                  <a:pt x="7921" y="1426"/>
                  <a:pt x="7871" y="1394"/>
                  <a:pt x="7835" y="1376"/>
                </a:cubicBezTo>
                <a:cubicBezTo>
                  <a:pt x="7857" y="1332"/>
                  <a:pt x="7857" y="1266"/>
                  <a:pt x="7879" y="1266"/>
                </a:cubicBezTo>
                <a:cubicBezTo>
                  <a:pt x="8012" y="1222"/>
                  <a:pt x="8144" y="1222"/>
                  <a:pt x="8276" y="1200"/>
                </a:cubicBezTo>
                <a:close/>
                <a:moveTo>
                  <a:pt x="3065" y="2403"/>
                </a:moveTo>
                <a:cubicBezTo>
                  <a:pt x="3108" y="2403"/>
                  <a:pt x="3154" y="2421"/>
                  <a:pt x="3200" y="2458"/>
                </a:cubicBezTo>
                <a:cubicBezTo>
                  <a:pt x="3245" y="2502"/>
                  <a:pt x="3245" y="2590"/>
                  <a:pt x="3311" y="2700"/>
                </a:cubicBezTo>
                <a:cubicBezTo>
                  <a:pt x="3208" y="2700"/>
                  <a:pt x="3124" y="2710"/>
                  <a:pt x="3061" y="2710"/>
                </a:cubicBezTo>
                <a:cubicBezTo>
                  <a:pt x="3029" y="2710"/>
                  <a:pt x="3002" y="2708"/>
                  <a:pt x="2980" y="2700"/>
                </a:cubicBezTo>
                <a:cubicBezTo>
                  <a:pt x="2936" y="2678"/>
                  <a:pt x="2891" y="2546"/>
                  <a:pt x="2914" y="2502"/>
                </a:cubicBezTo>
                <a:cubicBezTo>
                  <a:pt x="2952" y="2438"/>
                  <a:pt x="3006" y="2403"/>
                  <a:pt x="3065" y="2403"/>
                </a:cubicBezTo>
                <a:close/>
                <a:moveTo>
                  <a:pt x="62454" y="3688"/>
                </a:moveTo>
                <a:cubicBezTo>
                  <a:pt x="62561" y="3688"/>
                  <a:pt x="62680" y="3720"/>
                  <a:pt x="62788" y="3936"/>
                </a:cubicBezTo>
                <a:cubicBezTo>
                  <a:pt x="62589" y="3980"/>
                  <a:pt x="62457" y="4047"/>
                  <a:pt x="62302" y="4069"/>
                </a:cubicBezTo>
                <a:cubicBezTo>
                  <a:pt x="62236" y="4069"/>
                  <a:pt x="62126" y="3980"/>
                  <a:pt x="62060" y="3914"/>
                </a:cubicBezTo>
                <a:cubicBezTo>
                  <a:pt x="62015" y="3826"/>
                  <a:pt x="62148" y="3694"/>
                  <a:pt x="62324" y="3694"/>
                </a:cubicBezTo>
                <a:cubicBezTo>
                  <a:pt x="62364" y="3694"/>
                  <a:pt x="62408" y="3688"/>
                  <a:pt x="62454" y="3688"/>
                </a:cubicBezTo>
                <a:close/>
                <a:moveTo>
                  <a:pt x="61436" y="10560"/>
                </a:moveTo>
                <a:cubicBezTo>
                  <a:pt x="61480" y="10560"/>
                  <a:pt x="61521" y="10582"/>
                  <a:pt x="61552" y="10623"/>
                </a:cubicBezTo>
                <a:cubicBezTo>
                  <a:pt x="61574" y="10668"/>
                  <a:pt x="61574" y="10734"/>
                  <a:pt x="61574" y="10822"/>
                </a:cubicBezTo>
                <a:cubicBezTo>
                  <a:pt x="61464" y="10800"/>
                  <a:pt x="61375" y="10800"/>
                  <a:pt x="61309" y="10778"/>
                </a:cubicBezTo>
                <a:cubicBezTo>
                  <a:pt x="61287" y="10778"/>
                  <a:pt x="61265" y="10668"/>
                  <a:pt x="61287" y="10645"/>
                </a:cubicBezTo>
                <a:cubicBezTo>
                  <a:pt x="61334" y="10587"/>
                  <a:pt x="61387" y="10560"/>
                  <a:pt x="61436" y="10560"/>
                </a:cubicBezTo>
                <a:close/>
                <a:moveTo>
                  <a:pt x="28642" y="1"/>
                </a:moveTo>
                <a:cubicBezTo>
                  <a:pt x="28607" y="1"/>
                  <a:pt x="28566" y="15"/>
                  <a:pt x="28514" y="52"/>
                </a:cubicBezTo>
                <a:cubicBezTo>
                  <a:pt x="28514" y="184"/>
                  <a:pt x="28558" y="339"/>
                  <a:pt x="28558" y="493"/>
                </a:cubicBezTo>
                <a:cubicBezTo>
                  <a:pt x="28580" y="847"/>
                  <a:pt x="28470" y="979"/>
                  <a:pt x="28117" y="1001"/>
                </a:cubicBezTo>
                <a:cubicBezTo>
                  <a:pt x="27786" y="1023"/>
                  <a:pt x="27455" y="1023"/>
                  <a:pt x="27146" y="1023"/>
                </a:cubicBezTo>
                <a:cubicBezTo>
                  <a:pt x="27115" y="1025"/>
                  <a:pt x="27085" y="1025"/>
                  <a:pt x="27056" y="1025"/>
                </a:cubicBezTo>
                <a:cubicBezTo>
                  <a:pt x="26663" y="1025"/>
                  <a:pt x="26388" y="882"/>
                  <a:pt x="26285" y="471"/>
                </a:cubicBezTo>
                <a:cubicBezTo>
                  <a:pt x="26263" y="383"/>
                  <a:pt x="26175" y="317"/>
                  <a:pt x="26064" y="207"/>
                </a:cubicBezTo>
                <a:cubicBezTo>
                  <a:pt x="26042" y="361"/>
                  <a:pt x="26020" y="427"/>
                  <a:pt x="25998" y="516"/>
                </a:cubicBezTo>
                <a:cubicBezTo>
                  <a:pt x="25976" y="604"/>
                  <a:pt x="25976" y="714"/>
                  <a:pt x="25954" y="825"/>
                </a:cubicBezTo>
                <a:cubicBezTo>
                  <a:pt x="25888" y="979"/>
                  <a:pt x="25777" y="1089"/>
                  <a:pt x="25579" y="1089"/>
                </a:cubicBezTo>
                <a:cubicBezTo>
                  <a:pt x="25380" y="1067"/>
                  <a:pt x="25248" y="957"/>
                  <a:pt x="25226" y="736"/>
                </a:cubicBezTo>
                <a:cubicBezTo>
                  <a:pt x="25204" y="582"/>
                  <a:pt x="25182" y="427"/>
                  <a:pt x="25182" y="273"/>
                </a:cubicBezTo>
                <a:cubicBezTo>
                  <a:pt x="25168" y="272"/>
                  <a:pt x="25154" y="272"/>
                  <a:pt x="25140" y="272"/>
                </a:cubicBezTo>
                <a:cubicBezTo>
                  <a:pt x="24615" y="272"/>
                  <a:pt x="24331" y="674"/>
                  <a:pt x="23879" y="825"/>
                </a:cubicBezTo>
                <a:cubicBezTo>
                  <a:pt x="23813" y="560"/>
                  <a:pt x="23747" y="339"/>
                  <a:pt x="23659" y="30"/>
                </a:cubicBezTo>
                <a:cubicBezTo>
                  <a:pt x="23372" y="383"/>
                  <a:pt x="23151" y="670"/>
                  <a:pt x="22864" y="1023"/>
                </a:cubicBezTo>
                <a:cubicBezTo>
                  <a:pt x="22559" y="589"/>
                  <a:pt x="22183" y="483"/>
                  <a:pt x="21779" y="483"/>
                </a:cubicBezTo>
                <a:cubicBezTo>
                  <a:pt x="21629" y="483"/>
                  <a:pt x="21475" y="498"/>
                  <a:pt x="21319" y="516"/>
                </a:cubicBezTo>
                <a:cubicBezTo>
                  <a:pt x="21113" y="542"/>
                  <a:pt x="20908" y="563"/>
                  <a:pt x="20708" y="563"/>
                </a:cubicBezTo>
                <a:cubicBezTo>
                  <a:pt x="20246" y="563"/>
                  <a:pt x="19807" y="453"/>
                  <a:pt x="19421" y="52"/>
                </a:cubicBezTo>
                <a:cubicBezTo>
                  <a:pt x="19188" y="266"/>
                  <a:pt x="19006" y="531"/>
                  <a:pt x="18710" y="531"/>
                </a:cubicBezTo>
                <a:cubicBezTo>
                  <a:pt x="18670" y="531"/>
                  <a:pt x="18628" y="526"/>
                  <a:pt x="18583" y="516"/>
                </a:cubicBezTo>
                <a:cubicBezTo>
                  <a:pt x="18431" y="490"/>
                  <a:pt x="18280" y="481"/>
                  <a:pt x="18129" y="481"/>
                </a:cubicBezTo>
                <a:cubicBezTo>
                  <a:pt x="17750" y="481"/>
                  <a:pt x="17372" y="538"/>
                  <a:pt x="16994" y="538"/>
                </a:cubicBezTo>
                <a:cubicBezTo>
                  <a:pt x="15272" y="538"/>
                  <a:pt x="13551" y="538"/>
                  <a:pt x="11830" y="516"/>
                </a:cubicBezTo>
                <a:cubicBezTo>
                  <a:pt x="11543" y="516"/>
                  <a:pt x="11366" y="604"/>
                  <a:pt x="11212" y="825"/>
                </a:cubicBezTo>
                <a:cubicBezTo>
                  <a:pt x="11101" y="979"/>
                  <a:pt x="10991" y="1133"/>
                  <a:pt x="10859" y="1266"/>
                </a:cubicBezTo>
                <a:cubicBezTo>
                  <a:pt x="10770" y="1332"/>
                  <a:pt x="10660" y="1376"/>
                  <a:pt x="10572" y="1398"/>
                </a:cubicBezTo>
                <a:cubicBezTo>
                  <a:pt x="10546" y="1408"/>
                  <a:pt x="10520" y="1412"/>
                  <a:pt x="10496" y="1412"/>
                </a:cubicBezTo>
                <a:cubicBezTo>
                  <a:pt x="10349" y="1412"/>
                  <a:pt x="10228" y="1256"/>
                  <a:pt x="10285" y="1067"/>
                </a:cubicBezTo>
                <a:cubicBezTo>
                  <a:pt x="10307" y="979"/>
                  <a:pt x="10395" y="891"/>
                  <a:pt x="10241" y="736"/>
                </a:cubicBezTo>
                <a:cubicBezTo>
                  <a:pt x="10132" y="720"/>
                  <a:pt x="10022" y="710"/>
                  <a:pt x="9913" y="710"/>
                </a:cubicBezTo>
                <a:cubicBezTo>
                  <a:pt x="9575" y="710"/>
                  <a:pt x="9238" y="801"/>
                  <a:pt x="8938" y="1067"/>
                </a:cubicBezTo>
                <a:cubicBezTo>
                  <a:pt x="8791" y="1185"/>
                  <a:pt x="8654" y="1254"/>
                  <a:pt x="8507" y="1254"/>
                </a:cubicBezTo>
                <a:cubicBezTo>
                  <a:pt x="8433" y="1254"/>
                  <a:pt x="8357" y="1236"/>
                  <a:pt x="8276" y="1200"/>
                </a:cubicBezTo>
                <a:cubicBezTo>
                  <a:pt x="8119" y="886"/>
                  <a:pt x="7840" y="799"/>
                  <a:pt x="7563" y="799"/>
                </a:cubicBezTo>
                <a:cubicBezTo>
                  <a:pt x="7529" y="799"/>
                  <a:pt x="7494" y="800"/>
                  <a:pt x="7460" y="802"/>
                </a:cubicBezTo>
                <a:cubicBezTo>
                  <a:pt x="7018" y="825"/>
                  <a:pt x="6599" y="913"/>
                  <a:pt x="6180" y="957"/>
                </a:cubicBezTo>
                <a:cubicBezTo>
                  <a:pt x="6114" y="1089"/>
                  <a:pt x="6069" y="1288"/>
                  <a:pt x="6003" y="1310"/>
                </a:cubicBezTo>
                <a:cubicBezTo>
                  <a:pt x="5596" y="1331"/>
                  <a:pt x="5334" y="1686"/>
                  <a:pt x="4915" y="1686"/>
                </a:cubicBezTo>
                <a:cubicBezTo>
                  <a:pt x="4903" y="1686"/>
                  <a:pt x="4890" y="1686"/>
                  <a:pt x="4878" y="1685"/>
                </a:cubicBezTo>
                <a:cubicBezTo>
                  <a:pt x="4848" y="1683"/>
                  <a:pt x="4818" y="1682"/>
                  <a:pt x="4788" y="1682"/>
                </a:cubicBezTo>
                <a:cubicBezTo>
                  <a:pt x="4468" y="1682"/>
                  <a:pt x="4167" y="1789"/>
                  <a:pt x="3885" y="1950"/>
                </a:cubicBezTo>
                <a:cubicBezTo>
                  <a:pt x="3697" y="2075"/>
                  <a:pt x="3498" y="2134"/>
                  <a:pt x="3296" y="2134"/>
                </a:cubicBezTo>
                <a:cubicBezTo>
                  <a:pt x="3213" y="2134"/>
                  <a:pt x="3130" y="2124"/>
                  <a:pt x="3046" y="2105"/>
                </a:cubicBezTo>
                <a:cubicBezTo>
                  <a:pt x="2914" y="2082"/>
                  <a:pt x="2781" y="2060"/>
                  <a:pt x="2649" y="2038"/>
                </a:cubicBezTo>
                <a:cubicBezTo>
                  <a:pt x="2384" y="2038"/>
                  <a:pt x="2274" y="2149"/>
                  <a:pt x="2251" y="2436"/>
                </a:cubicBezTo>
                <a:cubicBezTo>
                  <a:pt x="2229" y="2546"/>
                  <a:pt x="2251" y="2634"/>
                  <a:pt x="2251" y="2678"/>
                </a:cubicBezTo>
                <a:cubicBezTo>
                  <a:pt x="1832" y="3230"/>
                  <a:pt x="1280" y="3340"/>
                  <a:pt x="707" y="3429"/>
                </a:cubicBezTo>
                <a:cubicBezTo>
                  <a:pt x="530" y="3473"/>
                  <a:pt x="287" y="3385"/>
                  <a:pt x="89" y="3649"/>
                </a:cubicBezTo>
                <a:cubicBezTo>
                  <a:pt x="243" y="3694"/>
                  <a:pt x="353" y="3738"/>
                  <a:pt x="464" y="3760"/>
                </a:cubicBezTo>
                <a:cubicBezTo>
                  <a:pt x="618" y="3804"/>
                  <a:pt x="751" y="3826"/>
                  <a:pt x="905" y="3848"/>
                </a:cubicBezTo>
                <a:cubicBezTo>
                  <a:pt x="883" y="3936"/>
                  <a:pt x="883" y="4003"/>
                  <a:pt x="861" y="4047"/>
                </a:cubicBezTo>
                <a:cubicBezTo>
                  <a:pt x="786" y="4137"/>
                  <a:pt x="693" y="4158"/>
                  <a:pt x="594" y="4158"/>
                </a:cubicBezTo>
                <a:cubicBezTo>
                  <a:pt x="505" y="4158"/>
                  <a:pt x="412" y="4141"/>
                  <a:pt x="321" y="4141"/>
                </a:cubicBezTo>
                <a:cubicBezTo>
                  <a:pt x="213" y="4141"/>
                  <a:pt x="109" y="4165"/>
                  <a:pt x="22" y="4267"/>
                </a:cubicBezTo>
                <a:cubicBezTo>
                  <a:pt x="0" y="4841"/>
                  <a:pt x="552" y="4665"/>
                  <a:pt x="773" y="4819"/>
                </a:cubicBezTo>
                <a:cubicBezTo>
                  <a:pt x="1126" y="5459"/>
                  <a:pt x="1545" y="5878"/>
                  <a:pt x="2274" y="5878"/>
                </a:cubicBezTo>
                <a:cubicBezTo>
                  <a:pt x="2384" y="5878"/>
                  <a:pt x="2494" y="5878"/>
                  <a:pt x="2605" y="5900"/>
                </a:cubicBezTo>
                <a:cubicBezTo>
                  <a:pt x="3024" y="5967"/>
                  <a:pt x="3399" y="6077"/>
                  <a:pt x="3620" y="6474"/>
                </a:cubicBezTo>
                <a:cubicBezTo>
                  <a:pt x="3796" y="6739"/>
                  <a:pt x="4083" y="6827"/>
                  <a:pt x="4392" y="6827"/>
                </a:cubicBezTo>
                <a:cubicBezTo>
                  <a:pt x="4591" y="6849"/>
                  <a:pt x="4789" y="6849"/>
                  <a:pt x="5076" y="6849"/>
                </a:cubicBezTo>
                <a:cubicBezTo>
                  <a:pt x="4966" y="6982"/>
                  <a:pt x="4922" y="7070"/>
                  <a:pt x="4878" y="7092"/>
                </a:cubicBezTo>
                <a:cubicBezTo>
                  <a:pt x="4701" y="7136"/>
                  <a:pt x="4503" y="7158"/>
                  <a:pt x="4326" y="7181"/>
                </a:cubicBezTo>
                <a:cubicBezTo>
                  <a:pt x="4105" y="7181"/>
                  <a:pt x="3907" y="7225"/>
                  <a:pt x="3796" y="7467"/>
                </a:cubicBezTo>
                <a:cubicBezTo>
                  <a:pt x="3710" y="7657"/>
                  <a:pt x="3570" y="7725"/>
                  <a:pt x="3408" y="7725"/>
                </a:cubicBezTo>
                <a:cubicBezTo>
                  <a:pt x="3363" y="7725"/>
                  <a:pt x="3315" y="7720"/>
                  <a:pt x="3267" y="7710"/>
                </a:cubicBezTo>
                <a:cubicBezTo>
                  <a:pt x="3097" y="7690"/>
                  <a:pt x="2931" y="7682"/>
                  <a:pt x="2765" y="7682"/>
                </a:cubicBezTo>
                <a:cubicBezTo>
                  <a:pt x="2198" y="7682"/>
                  <a:pt x="1651" y="7784"/>
                  <a:pt x="1104" y="7887"/>
                </a:cubicBezTo>
                <a:cubicBezTo>
                  <a:pt x="949" y="7909"/>
                  <a:pt x="773" y="7887"/>
                  <a:pt x="685" y="8130"/>
                </a:cubicBezTo>
                <a:cubicBezTo>
                  <a:pt x="949" y="8130"/>
                  <a:pt x="1192" y="8130"/>
                  <a:pt x="1413" y="8152"/>
                </a:cubicBezTo>
                <a:cubicBezTo>
                  <a:pt x="1611" y="8152"/>
                  <a:pt x="1810" y="8152"/>
                  <a:pt x="1987" y="8174"/>
                </a:cubicBezTo>
                <a:cubicBezTo>
                  <a:pt x="2251" y="8218"/>
                  <a:pt x="2494" y="8328"/>
                  <a:pt x="2605" y="8593"/>
                </a:cubicBezTo>
                <a:cubicBezTo>
                  <a:pt x="2428" y="8858"/>
                  <a:pt x="2163" y="8858"/>
                  <a:pt x="1942" y="8902"/>
                </a:cubicBezTo>
                <a:cubicBezTo>
                  <a:pt x="1700" y="8946"/>
                  <a:pt x="1457" y="8924"/>
                  <a:pt x="1214" y="8946"/>
                </a:cubicBezTo>
                <a:cubicBezTo>
                  <a:pt x="1185" y="8949"/>
                  <a:pt x="1155" y="8950"/>
                  <a:pt x="1124" y="8950"/>
                </a:cubicBezTo>
                <a:cubicBezTo>
                  <a:pt x="1066" y="8950"/>
                  <a:pt x="1007" y="8946"/>
                  <a:pt x="948" y="8946"/>
                </a:cubicBezTo>
                <a:cubicBezTo>
                  <a:pt x="810" y="8946"/>
                  <a:pt x="673" y="8966"/>
                  <a:pt x="552" y="9101"/>
                </a:cubicBezTo>
                <a:cubicBezTo>
                  <a:pt x="647" y="9212"/>
                  <a:pt x="754" y="9240"/>
                  <a:pt x="864" y="9240"/>
                </a:cubicBezTo>
                <a:cubicBezTo>
                  <a:pt x="978" y="9240"/>
                  <a:pt x="1097" y="9209"/>
                  <a:pt x="1209" y="9209"/>
                </a:cubicBezTo>
                <a:cubicBezTo>
                  <a:pt x="1288" y="9209"/>
                  <a:pt x="1365" y="9224"/>
                  <a:pt x="1435" y="9277"/>
                </a:cubicBezTo>
                <a:cubicBezTo>
                  <a:pt x="1457" y="9476"/>
                  <a:pt x="1479" y="9719"/>
                  <a:pt x="1501" y="9895"/>
                </a:cubicBezTo>
                <a:cubicBezTo>
                  <a:pt x="1718" y="10058"/>
                  <a:pt x="1949" y="10072"/>
                  <a:pt x="2171" y="10072"/>
                </a:cubicBezTo>
                <a:cubicBezTo>
                  <a:pt x="2221" y="10072"/>
                  <a:pt x="2269" y="10072"/>
                  <a:pt x="2318" y="10072"/>
                </a:cubicBezTo>
                <a:cubicBezTo>
                  <a:pt x="2869" y="10116"/>
                  <a:pt x="3443" y="10182"/>
                  <a:pt x="3995" y="10204"/>
                </a:cubicBezTo>
                <a:cubicBezTo>
                  <a:pt x="4834" y="10248"/>
                  <a:pt x="5672" y="10248"/>
                  <a:pt x="6489" y="10270"/>
                </a:cubicBezTo>
                <a:cubicBezTo>
                  <a:pt x="7173" y="10270"/>
                  <a:pt x="7835" y="10248"/>
                  <a:pt x="8519" y="10248"/>
                </a:cubicBezTo>
                <a:cubicBezTo>
                  <a:pt x="8806" y="10248"/>
                  <a:pt x="9027" y="10403"/>
                  <a:pt x="9137" y="10690"/>
                </a:cubicBezTo>
                <a:cubicBezTo>
                  <a:pt x="9203" y="10844"/>
                  <a:pt x="9270" y="11021"/>
                  <a:pt x="9336" y="11219"/>
                </a:cubicBezTo>
                <a:cubicBezTo>
                  <a:pt x="9402" y="11153"/>
                  <a:pt x="9468" y="11131"/>
                  <a:pt x="9490" y="11087"/>
                </a:cubicBezTo>
                <a:cubicBezTo>
                  <a:pt x="9578" y="10712"/>
                  <a:pt x="9843" y="10513"/>
                  <a:pt x="10130" y="10292"/>
                </a:cubicBezTo>
                <a:cubicBezTo>
                  <a:pt x="10247" y="10195"/>
                  <a:pt x="10368" y="10140"/>
                  <a:pt x="10483" y="10140"/>
                </a:cubicBezTo>
                <a:cubicBezTo>
                  <a:pt x="10627" y="10140"/>
                  <a:pt x="10760" y="10228"/>
                  <a:pt x="10859" y="10425"/>
                </a:cubicBezTo>
                <a:cubicBezTo>
                  <a:pt x="10947" y="10601"/>
                  <a:pt x="11079" y="10778"/>
                  <a:pt x="11212" y="10954"/>
                </a:cubicBezTo>
                <a:cubicBezTo>
                  <a:pt x="11035" y="11043"/>
                  <a:pt x="10859" y="11131"/>
                  <a:pt x="10660" y="11219"/>
                </a:cubicBezTo>
                <a:cubicBezTo>
                  <a:pt x="10947" y="11572"/>
                  <a:pt x="10947" y="11572"/>
                  <a:pt x="11653" y="11793"/>
                </a:cubicBezTo>
                <a:cubicBezTo>
                  <a:pt x="11785" y="12389"/>
                  <a:pt x="12293" y="12588"/>
                  <a:pt x="12801" y="12764"/>
                </a:cubicBezTo>
                <a:cubicBezTo>
                  <a:pt x="12999" y="12830"/>
                  <a:pt x="13242" y="12830"/>
                  <a:pt x="13441" y="12830"/>
                </a:cubicBezTo>
                <a:cubicBezTo>
                  <a:pt x="13475" y="12829"/>
                  <a:pt x="13510" y="12828"/>
                  <a:pt x="13543" y="12828"/>
                </a:cubicBezTo>
                <a:cubicBezTo>
                  <a:pt x="13937" y="12828"/>
                  <a:pt x="14251" y="12953"/>
                  <a:pt x="14434" y="13360"/>
                </a:cubicBezTo>
                <a:cubicBezTo>
                  <a:pt x="14456" y="13404"/>
                  <a:pt x="14522" y="13404"/>
                  <a:pt x="14632" y="13470"/>
                </a:cubicBezTo>
                <a:cubicBezTo>
                  <a:pt x="14699" y="13360"/>
                  <a:pt x="14809" y="13228"/>
                  <a:pt x="14875" y="13117"/>
                </a:cubicBezTo>
                <a:cubicBezTo>
                  <a:pt x="15294" y="13139"/>
                  <a:pt x="15648" y="13250"/>
                  <a:pt x="15912" y="13559"/>
                </a:cubicBezTo>
                <a:cubicBezTo>
                  <a:pt x="15979" y="13625"/>
                  <a:pt x="16089" y="13647"/>
                  <a:pt x="16177" y="13669"/>
                </a:cubicBezTo>
                <a:cubicBezTo>
                  <a:pt x="16581" y="13324"/>
                  <a:pt x="16787" y="13159"/>
                  <a:pt x="17049" y="13159"/>
                </a:cubicBezTo>
                <a:cubicBezTo>
                  <a:pt x="17274" y="13159"/>
                  <a:pt x="17541" y="13280"/>
                  <a:pt x="18009" y="13514"/>
                </a:cubicBezTo>
                <a:cubicBezTo>
                  <a:pt x="18255" y="13315"/>
                  <a:pt x="18532" y="13212"/>
                  <a:pt x="18834" y="13212"/>
                </a:cubicBezTo>
                <a:cubicBezTo>
                  <a:pt x="18967" y="13212"/>
                  <a:pt x="19104" y="13231"/>
                  <a:pt x="19245" y="13272"/>
                </a:cubicBezTo>
                <a:cubicBezTo>
                  <a:pt x="19349" y="13299"/>
                  <a:pt x="19451" y="13312"/>
                  <a:pt x="19551" y="13312"/>
                </a:cubicBezTo>
                <a:cubicBezTo>
                  <a:pt x="19770" y="13312"/>
                  <a:pt x="19982" y="13252"/>
                  <a:pt x="20194" y="13161"/>
                </a:cubicBezTo>
                <a:cubicBezTo>
                  <a:pt x="20456" y="13056"/>
                  <a:pt x="20714" y="12981"/>
                  <a:pt x="20966" y="12981"/>
                </a:cubicBezTo>
                <a:cubicBezTo>
                  <a:pt x="21244" y="12981"/>
                  <a:pt x="21517" y="13073"/>
                  <a:pt x="21783" y="13316"/>
                </a:cubicBezTo>
                <a:cubicBezTo>
                  <a:pt x="21875" y="13396"/>
                  <a:pt x="21978" y="13435"/>
                  <a:pt x="22084" y="13435"/>
                </a:cubicBezTo>
                <a:cubicBezTo>
                  <a:pt x="22183" y="13435"/>
                  <a:pt x="22283" y="13402"/>
                  <a:pt x="22379" y="13338"/>
                </a:cubicBezTo>
                <a:cubicBezTo>
                  <a:pt x="22467" y="13294"/>
                  <a:pt x="22555" y="13206"/>
                  <a:pt x="22644" y="13161"/>
                </a:cubicBezTo>
                <a:cubicBezTo>
                  <a:pt x="22867" y="13040"/>
                  <a:pt x="23114" y="12978"/>
                  <a:pt x="23357" y="12978"/>
                </a:cubicBezTo>
                <a:cubicBezTo>
                  <a:pt x="23692" y="12978"/>
                  <a:pt x="24021" y="13095"/>
                  <a:pt x="24277" y="13338"/>
                </a:cubicBezTo>
                <a:cubicBezTo>
                  <a:pt x="24520" y="13560"/>
                  <a:pt x="24762" y="13672"/>
                  <a:pt x="25056" y="13672"/>
                </a:cubicBezTo>
                <a:cubicBezTo>
                  <a:pt x="25083" y="13672"/>
                  <a:pt x="25110" y="13671"/>
                  <a:pt x="25137" y="13669"/>
                </a:cubicBezTo>
                <a:lnTo>
                  <a:pt x="25645" y="13669"/>
                </a:lnTo>
                <a:cubicBezTo>
                  <a:pt x="25733" y="14044"/>
                  <a:pt x="25800" y="14419"/>
                  <a:pt x="26153" y="14662"/>
                </a:cubicBezTo>
                <a:cubicBezTo>
                  <a:pt x="26241" y="14508"/>
                  <a:pt x="26307" y="14397"/>
                  <a:pt x="26395" y="14265"/>
                </a:cubicBezTo>
                <a:cubicBezTo>
                  <a:pt x="26550" y="14353"/>
                  <a:pt x="26704" y="14486"/>
                  <a:pt x="26837" y="14486"/>
                </a:cubicBezTo>
                <a:cubicBezTo>
                  <a:pt x="27477" y="14552"/>
                  <a:pt x="28117" y="14574"/>
                  <a:pt x="28779" y="14596"/>
                </a:cubicBezTo>
                <a:cubicBezTo>
                  <a:pt x="29640" y="14618"/>
                  <a:pt x="29640" y="14618"/>
                  <a:pt x="30081" y="15236"/>
                </a:cubicBezTo>
                <a:cubicBezTo>
                  <a:pt x="30213" y="15059"/>
                  <a:pt x="30302" y="14883"/>
                  <a:pt x="30434" y="14728"/>
                </a:cubicBezTo>
                <a:cubicBezTo>
                  <a:pt x="30451" y="14711"/>
                  <a:pt x="30487" y="14704"/>
                  <a:pt x="30529" y="14704"/>
                </a:cubicBezTo>
                <a:cubicBezTo>
                  <a:pt x="30597" y="14704"/>
                  <a:pt x="30680" y="14723"/>
                  <a:pt x="30721" y="14750"/>
                </a:cubicBezTo>
                <a:cubicBezTo>
                  <a:pt x="30787" y="14817"/>
                  <a:pt x="30787" y="14949"/>
                  <a:pt x="30831" y="15037"/>
                </a:cubicBezTo>
                <a:cubicBezTo>
                  <a:pt x="30876" y="15170"/>
                  <a:pt x="30964" y="15280"/>
                  <a:pt x="31118" y="15280"/>
                </a:cubicBezTo>
                <a:cubicBezTo>
                  <a:pt x="31295" y="15280"/>
                  <a:pt x="31295" y="15126"/>
                  <a:pt x="31317" y="14993"/>
                </a:cubicBezTo>
                <a:cubicBezTo>
                  <a:pt x="31339" y="14839"/>
                  <a:pt x="31383" y="14706"/>
                  <a:pt x="31427" y="14530"/>
                </a:cubicBezTo>
                <a:cubicBezTo>
                  <a:pt x="31847" y="14574"/>
                  <a:pt x="32200" y="14662"/>
                  <a:pt x="32575" y="14662"/>
                </a:cubicBezTo>
                <a:cubicBezTo>
                  <a:pt x="32906" y="14662"/>
                  <a:pt x="33149" y="14750"/>
                  <a:pt x="33413" y="14927"/>
                </a:cubicBezTo>
                <a:cubicBezTo>
                  <a:pt x="33590" y="15037"/>
                  <a:pt x="33767" y="15148"/>
                  <a:pt x="33921" y="15258"/>
                </a:cubicBezTo>
                <a:cubicBezTo>
                  <a:pt x="34296" y="15192"/>
                  <a:pt x="34627" y="15126"/>
                  <a:pt x="34870" y="14817"/>
                </a:cubicBezTo>
                <a:cubicBezTo>
                  <a:pt x="35025" y="14640"/>
                  <a:pt x="35245" y="14640"/>
                  <a:pt x="35466" y="14618"/>
                </a:cubicBezTo>
                <a:cubicBezTo>
                  <a:pt x="36283" y="14533"/>
                  <a:pt x="37113" y="14435"/>
                  <a:pt x="37946" y="14435"/>
                </a:cubicBezTo>
                <a:cubicBezTo>
                  <a:pt x="38193" y="14435"/>
                  <a:pt x="38441" y="14443"/>
                  <a:pt x="38688" y="14463"/>
                </a:cubicBezTo>
                <a:cubicBezTo>
                  <a:pt x="38721" y="14475"/>
                  <a:pt x="38760" y="14480"/>
                  <a:pt x="38801" y="14480"/>
                </a:cubicBezTo>
                <a:cubicBezTo>
                  <a:pt x="38843" y="14480"/>
                  <a:pt x="38887" y="14475"/>
                  <a:pt x="38931" y="14463"/>
                </a:cubicBezTo>
                <a:cubicBezTo>
                  <a:pt x="39593" y="14221"/>
                  <a:pt x="40299" y="14331"/>
                  <a:pt x="40983" y="14177"/>
                </a:cubicBezTo>
                <a:cubicBezTo>
                  <a:pt x="41116" y="14151"/>
                  <a:pt x="41210" y="14135"/>
                  <a:pt x="41285" y="14135"/>
                </a:cubicBezTo>
                <a:cubicBezTo>
                  <a:pt x="41470" y="14135"/>
                  <a:pt x="41529" y="14236"/>
                  <a:pt x="41734" y="14552"/>
                </a:cubicBezTo>
                <a:cubicBezTo>
                  <a:pt x="42343" y="14178"/>
                  <a:pt x="42865" y="14015"/>
                  <a:pt x="43580" y="14015"/>
                </a:cubicBezTo>
                <a:cubicBezTo>
                  <a:pt x="43668" y="14015"/>
                  <a:pt x="43758" y="14017"/>
                  <a:pt x="43852" y="14022"/>
                </a:cubicBezTo>
                <a:cubicBezTo>
                  <a:pt x="43960" y="14027"/>
                  <a:pt x="44067" y="14031"/>
                  <a:pt x="44174" y="14031"/>
                </a:cubicBezTo>
                <a:cubicBezTo>
                  <a:pt x="44528" y="14031"/>
                  <a:pt x="44876" y="13988"/>
                  <a:pt x="45199" y="13801"/>
                </a:cubicBezTo>
                <a:cubicBezTo>
                  <a:pt x="45324" y="13717"/>
                  <a:pt x="45468" y="13687"/>
                  <a:pt x="45618" y="13687"/>
                </a:cubicBezTo>
                <a:cubicBezTo>
                  <a:pt x="45705" y="13687"/>
                  <a:pt x="45794" y="13697"/>
                  <a:pt x="45883" y="13713"/>
                </a:cubicBezTo>
                <a:cubicBezTo>
                  <a:pt x="46390" y="13757"/>
                  <a:pt x="46898" y="13801"/>
                  <a:pt x="47428" y="13823"/>
                </a:cubicBezTo>
                <a:cubicBezTo>
                  <a:pt x="47456" y="13828"/>
                  <a:pt x="47484" y="13829"/>
                  <a:pt x="47513" y="13829"/>
                </a:cubicBezTo>
                <a:cubicBezTo>
                  <a:pt x="47639" y="13829"/>
                  <a:pt x="47765" y="13793"/>
                  <a:pt x="47891" y="13757"/>
                </a:cubicBezTo>
                <a:cubicBezTo>
                  <a:pt x="48214" y="13622"/>
                  <a:pt x="48532" y="13555"/>
                  <a:pt x="48846" y="13555"/>
                </a:cubicBezTo>
                <a:cubicBezTo>
                  <a:pt x="49196" y="13555"/>
                  <a:pt x="49540" y="13638"/>
                  <a:pt x="49877" y="13801"/>
                </a:cubicBezTo>
                <a:cubicBezTo>
                  <a:pt x="49966" y="13779"/>
                  <a:pt x="50010" y="13779"/>
                  <a:pt x="50054" y="13757"/>
                </a:cubicBezTo>
                <a:cubicBezTo>
                  <a:pt x="50380" y="13640"/>
                  <a:pt x="50605" y="13574"/>
                  <a:pt x="50790" y="13574"/>
                </a:cubicBezTo>
                <a:cubicBezTo>
                  <a:pt x="51092" y="13574"/>
                  <a:pt x="51287" y="13752"/>
                  <a:pt x="51643" y="14177"/>
                </a:cubicBezTo>
                <a:cubicBezTo>
                  <a:pt x="51687" y="14221"/>
                  <a:pt x="51709" y="14287"/>
                  <a:pt x="51753" y="14309"/>
                </a:cubicBezTo>
                <a:cubicBezTo>
                  <a:pt x="51775" y="14331"/>
                  <a:pt x="51841" y="14353"/>
                  <a:pt x="51930" y="14375"/>
                </a:cubicBezTo>
                <a:cubicBezTo>
                  <a:pt x="52018" y="14154"/>
                  <a:pt x="52106" y="13956"/>
                  <a:pt x="52217" y="13691"/>
                </a:cubicBezTo>
                <a:cubicBezTo>
                  <a:pt x="52497" y="13635"/>
                  <a:pt x="52793" y="13500"/>
                  <a:pt x="53078" y="13500"/>
                </a:cubicBezTo>
                <a:cubicBezTo>
                  <a:pt x="53130" y="13500"/>
                  <a:pt x="53181" y="13504"/>
                  <a:pt x="53232" y="13514"/>
                </a:cubicBezTo>
                <a:cubicBezTo>
                  <a:pt x="53755" y="13585"/>
                  <a:pt x="54277" y="13623"/>
                  <a:pt x="54800" y="13623"/>
                </a:cubicBezTo>
                <a:cubicBezTo>
                  <a:pt x="55425" y="13623"/>
                  <a:pt x="56050" y="13568"/>
                  <a:pt x="56675" y="13448"/>
                </a:cubicBezTo>
                <a:cubicBezTo>
                  <a:pt x="56736" y="13433"/>
                  <a:pt x="56818" y="13407"/>
                  <a:pt x="56891" y="13407"/>
                </a:cubicBezTo>
                <a:cubicBezTo>
                  <a:pt x="56925" y="13407"/>
                  <a:pt x="56956" y="13413"/>
                  <a:pt x="56984" y="13426"/>
                </a:cubicBezTo>
                <a:cubicBezTo>
                  <a:pt x="57211" y="13499"/>
                  <a:pt x="57434" y="13537"/>
                  <a:pt x="57654" y="13537"/>
                </a:cubicBezTo>
                <a:cubicBezTo>
                  <a:pt x="57904" y="13537"/>
                  <a:pt x="58150" y="13488"/>
                  <a:pt x="58396" y="13382"/>
                </a:cubicBezTo>
                <a:cubicBezTo>
                  <a:pt x="58419" y="13371"/>
                  <a:pt x="58445" y="13367"/>
                  <a:pt x="58473" y="13367"/>
                </a:cubicBezTo>
                <a:cubicBezTo>
                  <a:pt x="58535" y="13367"/>
                  <a:pt x="58604" y="13387"/>
                  <a:pt x="58663" y="13387"/>
                </a:cubicBezTo>
                <a:cubicBezTo>
                  <a:pt x="58678" y="13387"/>
                  <a:pt x="58692" y="13385"/>
                  <a:pt x="58705" y="13382"/>
                </a:cubicBezTo>
                <a:cubicBezTo>
                  <a:pt x="58817" y="13364"/>
                  <a:pt x="58928" y="13357"/>
                  <a:pt x="59038" y="13357"/>
                </a:cubicBezTo>
                <a:cubicBezTo>
                  <a:pt x="59439" y="13357"/>
                  <a:pt x="59830" y="13450"/>
                  <a:pt x="60221" y="13450"/>
                </a:cubicBezTo>
                <a:cubicBezTo>
                  <a:pt x="60253" y="13450"/>
                  <a:pt x="60285" y="13450"/>
                  <a:pt x="60316" y="13448"/>
                </a:cubicBezTo>
                <a:cubicBezTo>
                  <a:pt x="60714" y="13436"/>
                  <a:pt x="61105" y="13398"/>
                  <a:pt x="61497" y="13398"/>
                </a:cubicBezTo>
                <a:cubicBezTo>
                  <a:pt x="61822" y="13398"/>
                  <a:pt x="62148" y="13424"/>
                  <a:pt x="62479" y="13514"/>
                </a:cubicBezTo>
                <a:cubicBezTo>
                  <a:pt x="62498" y="13521"/>
                  <a:pt x="62520" y="13524"/>
                  <a:pt x="62542" y="13524"/>
                </a:cubicBezTo>
                <a:cubicBezTo>
                  <a:pt x="62597" y="13524"/>
                  <a:pt x="62659" y="13508"/>
                  <a:pt x="62722" y="13492"/>
                </a:cubicBezTo>
                <a:cubicBezTo>
                  <a:pt x="63109" y="13342"/>
                  <a:pt x="63506" y="13291"/>
                  <a:pt x="63906" y="13291"/>
                </a:cubicBezTo>
                <a:cubicBezTo>
                  <a:pt x="64328" y="13291"/>
                  <a:pt x="64753" y="13348"/>
                  <a:pt x="65171" y="13404"/>
                </a:cubicBezTo>
                <a:cubicBezTo>
                  <a:pt x="65436" y="13426"/>
                  <a:pt x="65723" y="13470"/>
                  <a:pt x="65988" y="13470"/>
                </a:cubicBezTo>
                <a:cubicBezTo>
                  <a:pt x="66738" y="13470"/>
                  <a:pt x="67489" y="13448"/>
                  <a:pt x="68239" y="13426"/>
                </a:cubicBezTo>
                <a:cubicBezTo>
                  <a:pt x="68394" y="13426"/>
                  <a:pt x="68548" y="13360"/>
                  <a:pt x="68703" y="13294"/>
                </a:cubicBezTo>
                <a:cubicBezTo>
                  <a:pt x="69188" y="13051"/>
                  <a:pt x="69718" y="12985"/>
                  <a:pt x="70269" y="12985"/>
                </a:cubicBezTo>
                <a:lnTo>
                  <a:pt x="71726" y="12985"/>
                </a:lnTo>
                <a:cubicBezTo>
                  <a:pt x="72035" y="12985"/>
                  <a:pt x="72366" y="12941"/>
                  <a:pt x="72653" y="12764"/>
                </a:cubicBezTo>
                <a:cubicBezTo>
                  <a:pt x="72971" y="12585"/>
                  <a:pt x="73324" y="12496"/>
                  <a:pt x="73681" y="12496"/>
                </a:cubicBezTo>
                <a:cubicBezTo>
                  <a:pt x="73721" y="12496"/>
                  <a:pt x="73761" y="12497"/>
                  <a:pt x="73801" y="12499"/>
                </a:cubicBezTo>
                <a:cubicBezTo>
                  <a:pt x="73924" y="12508"/>
                  <a:pt x="74046" y="12512"/>
                  <a:pt x="74169" y="12512"/>
                </a:cubicBezTo>
                <a:cubicBezTo>
                  <a:pt x="74990" y="12512"/>
                  <a:pt x="75799" y="12342"/>
                  <a:pt x="76625" y="12323"/>
                </a:cubicBezTo>
                <a:cubicBezTo>
                  <a:pt x="76714" y="12323"/>
                  <a:pt x="76802" y="12257"/>
                  <a:pt x="77001" y="12146"/>
                </a:cubicBezTo>
                <a:cubicBezTo>
                  <a:pt x="76515" y="11992"/>
                  <a:pt x="76162" y="11903"/>
                  <a:pt x="75743" y="11771"/>
                </a:cubicBezTo>
                <a:cubicBezTo>
                  <a:pt x="76118" y="11617"/>
                  <a:pt x="76537" y="11815"/>
                  <a:pt x="76868" y="11506"/>
                </a:cubicBezTo>
                <a:cubicBezTo>
                  <a:pt x="76758" y="11440"/>
                  <a:pt x="76692" y="11396"/>
                  <a:pt x="76625" y="11396"/>
                </a:cubicBezTo>
                <a:cubicBezTo>
                  <a:pt x="75853" y="11396"/>
                  <a:pt x="75125" y="11308"/>
                  <a:pt x="74374" y="11219"/>
                </a:cubicBezTo>
                <a:cubicBezTo>
                  <a:pt x="73889" y="11131"/>
                  <a:pt x="73403" y="11065"/>
                  <a:pt x="72918" y="11065"/>
                </a:cubicBezTo>
                <a:cubicBezTo>
                  <a:pt x="71748" y="11021"/>
                  <a:pt x="70556" y="10976"/>
                  <a:pt x="69387" y="10976"/>
                </a:cubicBezTo>
                <a:cubicBezTo>
                  <a:pt x="68703" y="10976"/>
                  <a:pt x="68040" y="10976"/>
                  <a:pt x="67378" y="10866"/>
                </a:cubicBezTo>
                <a:cubicBezTo>
                  <a:pt x="67301" y="10860"/>
                  <a:pt x="67221" y="10857"/>
                  <a:pt x="67141" y="10857"/>
                </a:cubicBezTo>
                <a:cubicBezTo>
                  <a:pt x="66947" y="10857"/>
                  <a:pt x="66749" y="10873"/>
                  <a:pt x="66562" y="10888"/>
                </a:cubicBezTo>
                <a:cubicBezTo>
                  <a:pt x="66363" y="10888"/>
                  <a:pt x="66142" y="10932"/>
                  <a:pt x="65922" y="10932"/>
                </a:cubicBezTo>
                <a:cubicBezTo>
                  <a:pt x="65127" y="10910"/>
                  <a:pt x="64311" y="10888"/>
                  <a:pt x="63494" y="10888"/>
                </a:cubicBezTo>
                <a:cubicBezTo>
                  <a:pt x="63318" y="10888"/>
                  <a:pt x="63119" y="10866"/>
                  <a:pt x="62942" y="10844"/>
                </a:cubicBezTo>
                <a:cubicBezTo>
                  <a:pt x="62700" y="10822"/>
                  <a:pt x="62611" y="10557"/>
                  <a:pt x="62788" y="10359"/>
                </a:cubicBezTo>
                <a:cubicBezTo>
                  <a:pt x="62920" y="10160"/>
                  <a:pt x="63119" y="10116"/>
                  <a:pt x="63340" y="10094"/>
                </a:cubicBezTo>
                <a:cubicBezTo>
                  <a:pt x="63671" y="10094"/>
                  <a:pt x="63980" y="10072"/>
                  <a:pt x="64311" y="10072"/>
                </a:cubicBezTo>
                <a:cubicBezTo>
                  <a:pt x="64730" y="10072"/>
                  <a:pt x="65105" y="9961"/>
                  <a:pt x="65458" y="9608"/>
                </a:cubicBezTo>
                <a:cubicBezTo>
                  <a:pt x="65304" y="9586"/>
                  <a:pt x="65193" y="9564"/>
                  <a:pt x="65105" y="9564"/>
                </a:cubicBezTo>
                <a:cubicBezTo>
                  <a:pt x="64730" y="9542"/>
                  <a:pt x="64355" y="9564"/>
                  <a:pt x="63980" y="9520"/>
                </a:cubicBezTo>
                <a:cubicBezTo>
                  <a:pt x="63913" y="9520"/>
                  <a:pt x="63803" y="9387"/>
                  <a:pt x="63803" y="9321"/>
                </a:cubicBezTo>
                <a:cubicBezTo>
                  <a:pt x="63781" y="9233"/>
                  <a:pt x="63891" y="9101"/>
                  <a:pt x="63958" y="9079"/>
                </a:cubicBezTo>
                <a:cubicBezTo>
                  <a:pt x="64046" y="9067"/>
                  <a:pt x="64140" y="9067"/>
                  <a:pt x="64233" y="9067"/>
                </a:cubicBezTo>
                <a:cubicBezTo>
                  <a:pt x="64327" y="9067"/>
                  <a:pt x="64421" y="9067"/>
                  <a:pt x="64509" y="9056"/>
                </a:cubicBezTo>
                <a:cubicBezTo>
                  <a:pt x="64598" y="9056"/>
                  <a:pt x="64686" y="8990"/>
                  <a:pt x="64818" y="8924"/>
                </a:cubicBezTo>
                <a:cubicBezTo>
                  <a:pt x="64686" y="8770"/>
                  <a:pt x="64576" y="8659"/>
                  <a:pt x="64443" y="8505"/>
                </a:cubicBezTo>
                <a:cubicBezTo>
                  <a:pt x="64774" y="8461"/>
                  <a:pt x="65039" y="8438"/>
                  <a:pt x="65282" y="8416"/>
                </a:cubicBezTo>
                <a:cubicBezTo>
                  <a:pt x="65127" y="8284"/>
                  <a:pt x="64951" y="8196"/>
                  <a:pt x="64774" y="8196"/>
                </a:cubicBezTo>
                <a:cubicBezTo>
                  <a:pt x="63869" y="8107"/>
                  <a:pt x="62942" y="8041"/>
                  <a:pt x="62038" y="7975"/>
                </a:cubicBezTo>
                <a:cubicBezTo>
                  <a:pt x="61751" y="7953"/>
                  <a:pt x="61442" y="7953"/>
                  <a:pt x="61155" y="7931"/>
                </a:cubicBezTo>
                <a:cubicBezTo>
                  <a:pt x="61022" y="7931"/>
                  <a:pt x="60890" y="7843"/>
                  <a:pt x="60890" y="7688"/>
                </a:cubicBezTo>
                <a:cubicBezTo>
                  <a:pt x="60868" y="7512"/>
                  <a:pt x="60978" y="7357"/>
                  <a:pt x="61133" y="7313"/>
                </a:cubicBezTo>
                <a:cubicBezTo>
                  <a:pt x="61202" y="7293"/>
                  <a:pt x="61276" y="7282"/>
                  <a:pt x="61348" y="7282"/>
                </a:cubicBezTo>
                <a:cubicBezTo>
                  <a:pt x="61437" y="7282"/>
                  <a:pt x="61523" y="7299"/>
                  <a:pt x="61596" y="7335"/>
                </a:cubicBezTo>
                <a:cubicBezTo>
                  <a:pt x="61784" y="7390"/>
                  <a:pt x="61971" y="7418"/>
                  <a:pt x="62159" y="7418"/>
                </a:cubicBezTo>
                <a:cubicBezTo>
                  <a:pt x="62347" y="7418"/>
                  <a:pt x="62534" y="7390"/>
                  <a:pt x="62722" y="7335"/>
                </a:cubicBezTo>
                <a:lnTo>
                  <a:pt x="62722" y="7247"/>
                </a:lnTo>
                <a:lnTo>
                  <a:pt x="62766" y="7269"/>
                </a:lnTo>
                <a:lnTo>
                  <a:pt x="62722" y="7335"/>
                </a:lnTo>
                <a:cubicBezTo>
                  <a:pt x="62777" y="7335"/>
                  <a:pt x="62843" y="7341"/>
                  <a:pt x="62909" y="7341"/>
                </a:cubicBezTo>
                <a:cubicBezTo>
                  <a:pt x="62976" y="7341"/>
                  <a:pt x="63042" y="7335"/>
                  <a:pt x="63097" y="7313"/>
                </a:cubicBezTo>
                <a:cubicBezTo>
                  <a:pt x="63229" y="7247"/>
                  <a:pt x="63340" y="7114"/>
                  <a:pt x="63450" y="7004"/>
                </a:cubicBezTo>
                <a:cubicBezTo>
                  <a:pt x="63679" y="6788"/>
                  <a:pt x="63934" y="6688"/>
                  <a:pt x="64202" y="6688"/>
                </a:cubicBezTo>
                <a:cubicBezTo>
                  <a:pt x="64373" y="6688"/>
                  <a:pt x="64550" y="6728"/>
                  <a:pt x="64730" y="6805"/>
                </a:cubicBezTo>
                <a:cubicBezTo>
                  <a:pt x="64862" y="6872"/>
                  <a:pt x="65017" y="6938"/>
                  <a:pt x="65171" y="7026"/>
                </a:cubicBezTo>
                <a:cubicBezTo>
                  <a:pt x="65382" y="6640"/>
                  <a:pt x="65690" y="6519"/>
                  <a:pt x="66041" y="6519"/>
                </a:cubicBezTo>
                <a:cubicBezTo>
                  <a:pt x="66131" y="6519"/>
                  <a:pt x="66224" y="6527"/>
                  <a:pt x="66319" y="6541"/>
                </a:cubicBezTo>
                <a:cubicBezTo>
                  <a:pt x="66436" y="6559"/>
                  <a:pt x="66550" y="6568"/>
                  <a:pt x="66663" y="6568"/>
                </a:cubicBezTo>
                <a:cubicBezTo>
                  <a:pt x="67084" y="6568"/>
                  <a:pt x="67481" y="6445"/>
                  <a:pt x="67864" y="6254"/>
                </a:cubicBezTo>
                <a:cubicBezTo>
                  <a:pt x="68173" y="6099"/>
                  <a:pt x="68482" y="6033"/>
                  <a:pt x="68813" y="6033"/>
                </a:cubicBezTo>
                <a:cubicBezTo>
                  <a:pt x="68989" y="6033"/>
                  <a:pt x="69166" y="6011"/>
                  <a:pt x="69343" y="6011"/>
                </a:cubicBezTo>
                <a:cubicBezTo>
                  <a:pt x="69516" y="5708"/>
                  <a:pt x="69623" y="5584"/>
                  <a:pt x="69781" y="5584"/>
                </a:cubicBezTo>
                <a:cubicBezTo>
                  <a:pt x="69865" y="5584"/>
                  <a:pt x="69963" y="5619"/>
                  <a:pt x="70093" y="5680"/>
                </a:cubicBezTo>
                <a:cubicBezTo>
                  <a:pt x="70203" y="5724"/>
                  <a:pt x="70314" y="5812"/>
                  <a:pt x="70468" y="5900"/>
                </a:cubicBezTo>
                <a:cubicBezTo>
                  <a:pt x="70755" y="5569"/>
                  <a:pt x="71152" y="5547"/>
                  <a:pt x="71572" y="5547"/>
                </a:cubicBezTo>
                <a:cubicBezTo>
                  <a:pt x="71651" y="5553"/>
                  <a:pt x="71731" y="5557"/>
                  <a:pt x="71809" y="5557"/>
                </a:cubicBezTo>
                <a:cubicBezTo>
                  <a:pt x="72058" y="5557"/>
                  <a:pt x="72297" y="5516"/>
                  <a:pt x="72498" y="5349"/>
                </a:cubicBezTo>
                <a:cubicBezTo>
                  <a:pt x="72830" y="5106"/>
                  <a:pt x="73183" y="5062"/>
                  <a:pt x="73558" y="5062"/>
                </a:cubicBezTo>
                <a:cubicBezTo>
                  <a:pt x="73664" y="5062"/>
                  <a:pt x="73766" y="5069"/>
                  <a:pt x="73873" y="5069"/>
                </a:cubicBezTo>
                <a:cubicBezTo>
                  <a:pt x="74035" y="5069"/>
                  <a:pt x="74207" y="5053"/>
                  <a:pt x="74419" y="4974"/>
                </a:cubicBezTo>
                <a:cubicBezTo>
                  <a:pt x="73845" y="4863"/>
                  <a:pt x="73381" y="4775"/>
                  <a:pt x="72896" y="4687"/>
                </a:cubicBezTo>
                <a:cubicBezTo>
                  <a:pt x="73094" y="4488"/>
                  <a:pt x="73403" y="4709"/>
                  <a:pt x="73580" y="4444"/>
                </a:cubicBezTo>
                <a:cubicBezTo>
                  <a:pt x="73417" y="4281"/>
                  <a:pt x="73225" y="4267"/>
                  <a:pt x="73028" y="4267"/>
                </a:cubicBezTo>
                <a:cubicBezTo>
                  <a:pt x="72984" y="4267"/>
                  <a:pt x="72940" y="4267"/>
                  <a:pt x="72896" y="4267"/>
                </a:cubicBezTo>
                <a:cubicBezTo>
                  <a:pt x="72796" y="4262"/>
                  <a:pt x="72696" y="4260"/>
                  <a:pt x="72595" y="4260"/>
                </a:cubicBezTo>
                <a:cubicBezTo>
                  <a:pt x="72494" y="4260"/>
                  <a:pt x="72392" y="4262"/>
                  <a:pt x="72292" y="4262"/>
                </a:cubicBezTo>
                <a:cubicBezTo>
                  <a:pt x="72090" y="4262"/>
                  <a:pt x="71892" y="4256"/>
                  <a:pt x="71704" y="4223"/>
                </a:cubicBezTo>
                <a:cubicBezTo>
                  <a:pt x="70733" y="4025"/>
                  <a:pt x="69762" y="4091"/>
                  <a:pt x="68791" y="4069"/>
                </a:cubicBezTo>
                <a:cubicBezTo>
                  <a:pt x="68495" y="4064"/>
                  <a:pt x="68199" y="4063"/>
                  <a:pt x="67904" y="4063"/>
                </a:cubicBezTo>
                <a:cubicBezTo>
                  <a:pt x="66721" y="4063"/>
                  <a:pt x="65538" y="4091"/>
                  <a:pt x="64355" y="4091"/>
                </a:cubicBezTo>
                <a:cubicBezTo>
                  <a:pt x="64156" y="4091"/>
                  <a:pt x="63936" y="4069"/>
                  <a:pt x="63715" y="4025"/>
                </a:cubicBezTo>
                <a:cubicBezTo>
                  <a:pt x="63649" y="4003"/>
                  <a:pt x="63538" y="3870"/>
                  <a:pt x="63538" y="3804"/>
                </a:cubicBezTo>
                <a:cubicBezTo>
                  <a:pt x="63538" y="3716"/>
                  <a:pt x="63649" y="3583"/>
                  <a:pt x="63715" y="3583"/>
                </a:cubicBezTo>
                <a:cubicBezTo>
                  <a:pt x="63980" y="3517"/>
                  <a:pt x="64245" y="3473"/>
                  <a:pt x="64509" y="3473"/>
                </a:cubicBezTo>
                <a:cubicBezTo>
                  <a:pt x="65216" y="3429"/>
                  <a:pt x="65900" y="3429"/>
                  <a:pt x="66606" y="3407"/>
                </a:cubicBezTo>
                <a:cubicBezTo>
                  <a:pt x="67025" y="3385"/>
                  <a:pt x="67467" y="3318"/>
                  <a:pt x="67886" y="3318"/>
                </a:cubicBezTo>
                <a:cubicBezTo>
                  <a:pt x="68371" y="3318"/>
                  <a:pt x="68835" y="3296"/>
                  <a:pt x="69320" y="3230"/>
                </a:cubicBezTo>
                <a:cubicBezTo>
                  <a:pt x="69056" y="3142"/>
                  <a:pt x="68791" y="3120"/>
                  <a:pt x="68548" y="3009"/>
                </a:cubicBezTo>
                <a:cubicBezTo>
                  <a:pt x="68228" y="2850"/>
                  <a:pt x="67899" y="2785"/>
                  <a:pt x="67567" y="2785"/>
                </a:cubicBezTo>
                <a:cubicBezTo>
                  <a:pt x="67394" y="2785"/>
                  <a:pt x="67221" y="2803"/>
                  <a:pt x="67047" y="2833"/>
                </a:cubicBezTo>
                <a:cubicBezTo>
                  <a:pt x="66801" y="2874"/>
                  <a:pt x="66560" y="2891"/>
                  <a:pt x="66319" y="2891"/>
                </a:cubicBezTo>
                <a:cubicBezTo>
                  <a:pt x="66041" y="2891"/>
                  <a:pt x="65764" y="2868"/>
                  <a:pt x="65480" y="2833"/>
                </a:cubicBezTo>
                <a:cubicBezTo>
                  <a:pt x="65333" y="2811"/>
                  <a:pt x="65184" y="2799"/>
                  <a:pt x="65033" y="2799"/>
                </a:cubicBezTo>
                <a:cubicBezTo>
                  <a:pt x="64732" y="2799"/>
                  <a:pt x="64428" y="2848"/>
                  <a:pt x="64134" y="2965"/>
                </a:cubicBezTo>
                <a:cubicBezTo>
                  <a:pt x="63993" y="3024"/>
                  <a:pt x="63870" y="3053"/>
                  <a:pt x="63765" y="3053"/>
                </a:cubicBezTo>
                <a:cubicBezTo>
                  <a:pt x="63476" y="3053"/>
                  <a:pt x="63316" y="2834"/>
                  <a:pt x="63251" y="2414"/>
                </a:cubicBezTo>
                <a:cubicBezTo>
                  <a:pt x="63229" y="2325"/>
                  <a:pt x="63273" y="2193"/>
                  <a:pt x="63075" y="2193"/>
                </a:cubicBezTo>
                <a:cubicBezTo>
                  <a:pt x="62854" y="2590"/>
                  <a:pt x="62435" y="2656"/>
                  <a:pt x="61993" y="2656"/>
                </a:cubicBezTo>
                <a:cubicBezTo>
                  <a:pt x="61552" y="2656"/>
                  <a:pt x="61133" y="2656"/>
                  <a:pt x="60802" y="2369"/>
                </a:cubicBezTo>
                <a:cubicBezTo>
                  <a:pt x="60669" y="2391"/>
                  <a:pt x="60603" y="2414"/>
                  <a:pt x="60515" y="2436"/>
                </a:cubicBezTo>
                <a:cubicBezTo>
                  <a:pt x="60149" y="2577"/>
                  <a:pt x="59777" y="2694"/>
                  <a:pt x="59408" y="2694"/>
                </a:cubicBezTo>
                <a:cubicBezTo>
                  <a:pt x="59088" y="2694"/>
                  <a:pt x="58770" y="2606"/>
                  <a:pt x="58462" y="2369"/>
                </a:cubicBezTo>
                <a:cubicBezTo>
                  <a:pt x="58374" y="2281"/>
                  <a:pt x="58220" y="2281"/>
                  <a:pt x="58087" y="2259"/>
                </a:cubicBezTo>
                <a:cubicBezTo>
                  <a:pt x="57999" y="2259"/>
                  <a:pt x="57889" y="2259"/>
                  <a:pt x="57866" y="2303"/>
                </a:cubicBezTo>
                <a:cubicBezTo>
                  <a:pt x="57697" y="2595"/>
                  <a:pt x="57454" y="2652"/>
                  <a:pt x="57194" y="2652"/>
                </a:cubicBezTo>
                <a:cubicBezTo>
                  <a:pt x="57081" y="2652"/>
                  <a:pt x="56965" y="2641"/>
                  <a:pt x="56851" y="2634"/>
                </a:cubicBezTo>
                <a:cubicBezTo>
                  <a:pt x="56807" y="2634"/>
                  <a:pt x="56763" y="2590"/>
                  <a:pt x="56697" y="2568"/>
                </a:cubicBezTo>
                <a:lnTo>
                  <a:pt x="56697" y="2237"/>
                </a:lnTo>
                <a:cubicBezTo>
                  <a:pt x="56586" y="2215"/>
                  <a:pt x="56498" y="2171"/>
                  <a:pt x="56388" y="2171"/>
                </a:cubicBezTo>
                <a:cubicBezTo>
                  <a:pt x="56241" y="2193"/>
                  <a:pt x="56091" y="2200"/>
                  <a:pt x="55940" y="2200"/>
                </a:cubicBezTo>
                <a:cubicBezTo>
                  <a:pt x="55637" y="2200"/>
                  <a:pt x="55328" y="2171"/>
                  <a:pt x="55019" y="2171"/>
                </a:cubicBezTo>
                <a:cubicBezTo>
                  <a:pt x="54490" y="2171"/>
                  <a:pt x="54004" y="2105"/>
                  <a:pt x="53673" y="1685"/>
                </a:cubicBezTo>
                <a:cubicBezTo>
                  <a:pt x="53320" y="1818"/>
                  <a:pt x="53033" y="1928"/>
                  <a:pt x="52724" y="2016"/>
                </a:cubicBezTo>
                <a:cubicBezTo>
                  <a:pt x="52664" y="2040"/>
                  <a:pt x="52577" y="2058"/>
                  <a:pt x="52499" y="2058"/>
                </a:cubicBezTo>
                <a:cubicBezTo>
                  <a:pt x="52436" y="2058"/>
                  <a:pt x="52379" y="2046"/>
                  <a:pt x="52349" y="2016"/>
                </a:cubicBezTo>
                <a:cubicBezTo>
                  <a:pt x="52139" y="1872"/>
                  <a:pt x="51936" y="1837"/>
                  <a:pt x="51723" y="1837"/>
                </a:cubicBezTo>
                <a:cubicBezTo>
                  <a:pt x="51578" y="1837"/>
                  <a:pt x="51428" y="1853"/>
                  <a:pt x="51268" y="1862"/>
                </a:cubicBezTo>
                <a:cubicBezTo>
                  <a:pt x="51226" y="1865"/>
                  <a:pt x="51183" y="1866"/>
                  <a:pt x="51140" y="1866"/>
                </a:cubicBezTo>
                <a:cubicBezTo>
                  <a:pt x="50842" y="1866"/>
                  <a:pt x="50522" y="1801"/>
                  <a:pt x="50252" y="1685"/>
                </a:cubicBezTo>
                <a:cubicBezTo>
                  <a:pt x="50084" y="1610"/>
                  <a:pt x="49915" y="1599"/>
                  <a:pt x="49746" y="1599"/>
                </a:cubicBezTo>
                <a:cubicBezTo>
                  <a:pt x="49674" y="1599"/>
                  <a:pt x="49601" y="1601"/>
                  <a:pt x="49529" y="1601"/>
                </a:cubicBezTo>
                <a:cubicBezTo>
                  <a:pt x="49373" y="1601"/>
                  <a:pt x="49217" y="1591"/>
                  <a:pt x="49061" y="1531"/>
                </a:cubicBezTo>
                <a:cubicBezTo>
                  <a:pt x="49051" y="1527"/>
                  <a:pt x="49040" y="1525"/>
                  <a:pt x="49029" y="1525"/>
                </a:cubicBezTo>
                <a:cubicBezTo>
                  <a:pt x="48915" y="1525"/>
                  <a:pt x="48736" y="1711"/>
                  <a:pt x="48575" y="1751"/>
                </a:cubicBezTo>
                <a:cubicBezTo>
                  <a:pt x="48566" y="1754"/>
                  <a:pt x="48556" y="1756"/>
                  <a:pt x="48545" y="1756"/>
                </a:cubicBezTo>
                <a:cubicBezTo>
                  <a:pt x="48474" y="1756"/>
                  <a:pt x="48368" y="1701"/>
                  <a:pt x="48310" y="1663"/>
                </a:cubicBezTo>
                <a:cubicBezTo>
                  <a:pt x="48288" y="1619"/>
                  <a:pt x="48288" y="1487"/>
                  <a:pt x="48332" y="1442"/>
                </a:cubicBezTo>
                <a:cubicBezTo>
                  <a:pt x="48465" y="1266"/>
                  <a:pt x="48641" y="1089"/>
                  <a:pt x="48818" y="891"/>
                </a:cubicBezTo>
                <a:cubicBezTo>
                  <a:pt x="48626" y="771"/>
                  <a:pt x="48453" y="716"/>
                  <a:pt x="48282" y="716"/>
                </a:cubicBezTo>
                <a:cubicBezTo>
                  <a:pt x="48139" y="716"/>
                  <a:pt x="47998" y="754"/>
                  <a:pt x="47847" y="825"/>
                </a:cubicBezTo>
                <a:cubicBezTo>
                  <a:pt x="47825" y="1045"/>
                  <a:pt x="47847" y="1266"/>
                  <a:pt x="47781" y="1465"/>
                </a:cubicBezTo>
                <a:cubicBezTo>
                  <a:pt x="47759" y="1575"/>
                  <a:pt x="47648" y="1751"/>
                  <a:pt x="47560" y="1751"/>
                </a:cubicBezTo>
                <a:cubicBezTo>
                  <a:pt x="47174" y="1818"/>
                  <a:pt x="46788" y="1856"/>
                  <a:pt x="46401" y="1856"/>
                </a:cubicBezTo>
                <a:cubicBezTo>
                  <a:pt x="46015" y="1856"/>
                  <a:pt x="45629" y="1818"/>
                  <a:pt x="45243" y="1729"/>
                </a:cubicBezTo>
                <a:cubicBezTo>
                  <a:pt x="45088" y="1707"/>
                  <a:pt x="45044" y="1465"/>
                  <a:pt x="45177" y="1332"/>
                </a:cubicBezTo>
                <a:cubicBezTo>
                  <a:pt x="45276" y="1204"/>
                  <a:pt x="45366" y="1141"/>
                  <a:pt x="45488" y="1141"/>
                </a:cubicBezTo>
                <a:cubicBezTo>
                  <a:pt x="45556" y="1141"/>
                  <a:pt x="45634" y="1160"/>
                  <a:pt x="45728" y="1200"/>
                </a:cubicBezTo>
                <a:cubicBezTo>
                  <a:pt x="46010" y="1312"/>
                  <a:pt x="46282" y="1380"/>
                  <a:pt x="46574" y="1380"/>
                </a:cubicBezTo>
                <a:cubicBezTo>
                  <a:pt x="46740" y="1380"/>
                  <a:pt x="46913" y="1358"/>
                  <a:pt x="47097" y="1310"/>
                </a:cubicBezTo>
                <a:cubicBezTo>
                  <a:pt x="47052" y="1089"/>
                  <a:pt x="47008" y="913"/>
                  <a:pt x="46964" y="736"/>
                </a:cubicBezTo>
                <a:cubicBezTo>
                  <a:pt x="46125" y="736"/>
                  <a:pt x="45331" y="780"/>
                  <a:pt x="44536" y="780"/>
                </a:cubicBezTo>
                <a:cubicBezTo>
                  <a:pt x="44161" y="780"/>
                  <a:pt x="43786" y="714"/>
                  <a:pt x="43411" y="692"/>
                </a:cubicBezTo>
                <a:cubicBezTo>
                  <a:pt x="42992" y="670"/>
                  <a:pt x="42639" y="471"/>
                  <a:pt x="42307" y="184"/>
                </a:cubicBezTo>
                <a:cubicBezTo>
                  <a:pt x="42065" y="516"/>
                  <a:pt x="41734" y="538"/>
                  <a:pt x="41403" y="538"/>
                </a:cubicBezTo>
                <a:cubicBezTo>
                  <a:pt x="41116" y="560"/>
                  <a:pt x="40807" y="538"/>
                  <a:pt x="40520" y="582"/>
                </a:cubicBezTo>
                <a:cubicBezTo>
                  <a:pt x="40053" y="683"/>
                  <a:pt x="39579" y="704"/>
                  <a:pt x="39103" y="704"/>
                </a:cubicBezTo>
                <a:cubicBezTo>
                  <a:pt x="38745" y="704"/>
                  <a:pt x="38385" y="692"/>
                  <a:pt x="38026" y="692"/>
                </a:cubicBezTo>
                <a:cubicBezTo>
                  <a:pt x="37849" y="692"/>
                  <a:pt x="37629" y="692"/>
                  <a:pt x="37474" y="626"/>
                </a:cubicBezTo>
                <a:cubicBezTo>
                  <a:pt x="37336" y="557"/>
                  <a:pt x="37205" y="528"/>
                  <a:pt x="37077" y="528"/>
                </a:cubicBezTo>
                <a:cubicBezTo>
                  <a:pt x="36876" y="528"/>
                  <a:pt x="36683" y="598"/>
                  <a:pt x="36481" y="692"/>
                </a:cubicBezTo>
                <a:cubicBezTo>
                  <a:pt x="36283" y="779"/>
                  <a:pt x="36085" y="838"/>
                  <a:pt x="35883" y="838"/>
                </a:cubicBezTo>
                <a:cubicBezTo>
                  <a:pt x="35725" y="838"/>
                  <a:pt x="35565" y="801"/>
                  <a:pt x="35400" y="714"/>
                </a:cubicBezTo>
                <a:cubicBezTo>
                  <a:pt x="35314" y="663"/>
                  <a:pt x="35189" y="612"/>
                  <a:pt x="35096" y="612"/>
                </a:cubicBezTo>
                <a:cubicBezTo>
                  <a:pt x="35069" y="612"/>
                  <a:pt x="35044" y="616"/>
                  <a:pt x="35025" y="626"/>
                </a:cubicBezTo>
                <a:cubicBezTo>
                  <a:pt x="34757" y="781"/>
                  <a:pt x="34480" y="801"/>
                  <a:pt x="34206" y="801"/>
                </a:cubicBezTo>
                <a:cubicBezTo>
                  <a:pt x="34110" y="801"/>
                  <a:pt x="34014" y="798"/>
                  <a:pt x="33920" y="798"/>
                </a:cubicBezTo>
                <a:cubicBezTo>
                  <a:pt x="33861" y="798"/>
                  <a:pt x="33802" y="799"/>
                  <a:pt x="33745" y="802"/>
                </a:cubicBezTo>
                <a:cubicBezTo>
                  <a:pt x="32950" y="825"/>
                  <a:pt x="32133" y="847"/>
                  <a:pt x="31339" y="847"/>
                </a:cubicBezTo>
                <a:cubicBezTo>
                  <a:pt x="31206" y="836"/>
                  <a:pt x="31069" y="821"/>
                  <a:pt x="30931" y="821"/>
                </a:cubicBezTo>
                <a:cubicBezTo>
                  <a:pt x="30771" y="821"/>
                  <a:pt x="30610" y="842"/>
                  <a:pt x="30456" y="913"/>
                </a:cubicBezTo>
                <a:cubicBezTo>
                  <a:pt x="30363" y="948"/>
                  <a:pt x="30264" y="976"/>
                  <a:pt x="30168" y="976"/>
                </a:cubicBezTo>
                <a:cubicBezTo>
                  <a:pt x="30082" y="976"/>
                  <a:pt x="30000" y="953"/>
                  <a:pt x="29927" y="891"/>
                </a:cubicBezTo>
                <a:cubicBezTo>
                  <a:pt x="29684" y="670"/>
                  <a:pt x="29353" y="780"/>
                  <a:pt x="29088" y="714"/>
                </a:cubicBezTo>
                <a:cubicBezTo>
                  <a:pt x="29022" y="604"/>
                  <a:pt x="28978" y="493"/>
                  <a:pt x="28933" y="405"/>
                </a:cubicBezTo>
                <a:cubicBezTo>
                  <a:pt x="28889" y="317"/>
                  <a:pt x="28845" y="207"/>
                  <a:pt x="28801" y="118"/>
                </a:cubicBezTo>
                <a:cubicBezTo>
                  <a:pt x="28757" y="59"/>
                  <a:pt x="28713" y="1"/>
                  <a:pt x="286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"/>
          <p:cNvSpPr/>
          <p:nvPr/>
        </p:nvSpPr>
        <p:spPr>
          <a:xfrm>
            <a:off x="8093025" y="365113"/>
            <a:ext cx="1921725" cy="348775"/>
          </a:xfrm>
          <a:custGeom>
            <a:avLst/>
            <a:gdLst/>
            <a:ahLst/>
            <a:cxnLst/>
            <a:rect l="l" t="t" r="r" b="b"/>
            <a:pathLst>
              <a:path w="76869" h="13951" extrusionOk="0">
                <a:moveTo>
                  <a:pt x="61861" y="12854"/>
                </a:moveTo>
                <a:lnTo>
                  <a:pt x="61861" y="12898"/>
                </a:lnTo>
                <a:lnTo>
                  <a:pt x="61817" y="12876"/>
                </a:lnTo>
                <a:lnTo>
                  <a:pt x="61861" y="12854"/>
                </a:lnTo>
                <a:close/>
                <a:moveTo>
                  <a:pt x="44191" y="1"/>
                </a:moveTo>
                <a:cubicBezTo>
                  <a:pt x="44145" y="1"/>
                  <a:pt x="44098" y="16"/>
                  <a:pt x="44051" y="32"/>
                </a:cubicBezTo>
                <a:cubicBezTo>
                  <a:pt x="43595" y="117"/>
                  <a:pt x="43148" y="166"/>
                  <a:pt x="42699" y="166"/>
                </a:cubicBezTo>
                <a:cubicBezTo>
                  <a:pt x="42452" y="166"/>
                  <a:pt x="42205" y="151"/>
                  <a:pt x="41954" y="120"/>
                </a:cubicBezTo>
                <a:cubicBezTo>
                  <a:pt x="41906" y="116"/>
                  <a:pt x="41857" y="114"/>
                  <a:pt x="41809" y="114"/>
                </a:cubicBezTo>
                <a:cubicBezTo>
                  <a:pt x="41615" y="114"/>
                  <a:pt x="41420" y="142"/>
                  <a:pt x="41226" y="142"/>
                </a:cubicBezTo>
                <a:cubicBezTo>
                  <a:pt x="40476" y="186"/>
                  <a:pt x="39725" y="252"/>
                  <a:pt x="38975" y="274"/>
                </a:cubicBezTo>
                <a:cubicBezTo>
                  <a:pt x="38942" y="278"/>
                  <a:pt x="38909" y="279"/>
                  <a:pt x="38875" y="279"/>
                </a:cubicBezTo>
                <a:cubicBezTo>
                  <a:pt x="38746" y="279"/>
                  <a:pt x="38616" y="259"/>
                  <a:pt x="38486" y="259"/>
                </a:cubicBezTo>
                <a:cubicBezTo>
                  <a:pt x="38428" y="259"/>
                  <a:pt x="38371" y="263"/>
                  <a:pt x="38313" y="274"/>
                </a:cubicBezTo>
                <a:cubicBezTo>
                  <a:pt x="37320" y="385"/>
                  <a:pt x="36305" y="274"/>
                  <a:pt x="35289" y="429"/>
                </a:cubicBezTo>
                <a:cubicBezTo>
                  <a:pt x="34649" y="539"/>
                  <a:pt x="33965" y="495"/>
                  <a:pt x="33303" y="517"/>
                </a:cubicBezTo>
                <a:cubicBezTo>
                  <a:pt x="33190" y="517"/>
                  <a:pt x="33074" y="523"/>
                  <a:pt x="32960" y="523"/>
                </a:cubicBezTo>
                <a:cubicBezTo>
                  <a:pt x="32674" y="523"/>
                  <a:pt x="32392" y="489"/>
                  <a:pt x="32156" y="252"/>
                </a:cubicBezTo>
                <a:cubicBezTo>
                  <a:pt x="31695" y="582"/>
                  <a:pt x="31492" y="678"/>
                  <a:pt x="31116" y="678"/>
                </a:cubicBezTo>
                <a:cubicBezTo>
                  <a:pt x="30988" y="678"/>
                  <a:pt x="30840" y="666"/>
                  <a:pt x="30655" y="650"/>
                </a:cubicBezTo>
                <a:cubicBezTo>
                  <a:pt x="30577" y="634"/>
                  <a:pt x="30499" y="618"/>
                  <a:pt x="30421" y="618"/>
                </a:cubicBezTo>
                <a:cubicBezTo>
                  <a:pt x="30388" y="618"/>
                  <a:pt x="30356" y="621"/>
                  <a:pt x="30324" y="628"/>
                </a:cubicBezTo>
                <a:cubicBezTo>
                  <a:pt x="29816" y="782"/>
                  <a:pt x="29265" y="760"/>
                  <a:pt x="28757" y="782"/>
                </a:cubicBezTo>
                <a:cubicBezTo>
                  <a:pt x="28496" y="807"/>
                  <a:pt x="28236" y="853"/>
                  <a:pt x="27975" y="853"/>
                </a:cubicBezTo>
                <a:cubicBezTo>
                  <a:pt x="27772" y="853"/>
                  <a:pt x="27569" y="825"/>
                  <a:pt x="27367" y="738"/>
                </a:cubicBezTo>
                <a:cubicBezTo>
                  <a:pt x="27347" y="731"/>
                  <a:pt x="27324" y="729"/>
                  <a:pt x="27299" y="729"/>
                </a:cubicBezTo>
                <a:cubicBezTo>
                  <a:pt x="27239" y="729"/>
                  <a:pt x="27171" y="744"/>
                  <a:pt x="27124" y="760"/>
                </a:cubicBezTo>
                <a:cubicBezTo>
                  <a:pt x="26790" y="855"/>
                  <a:pt x="26457" y="873"/>
                  <a:pt x="26124" y="873"/>
                </a:cubicBezTo>
                <a:cubicBezTo>
                  <a:pt x="25918" y="873"/>
                  <a:pt x="25712" y="867"/>
                  <a:pt x="25507" y="867"/>
                </a:cubicBezTo>
                <a:cubicBezTo>
                  <a:pt x="25428" y="867"/>
                  <a:pt x="25349" y="868"/>
                  <a:pt x="25270" y="870"/>
                </a:cubicBezTo>
                <a:cubicBezTo>
                  <a:pt x="25160" y="870"/>
                  <a:pt x="25049" y="865"/>
                  <a:pt x="24939" y="865"/>
                </a:cubicBezTo>
                <a:cubicBezTo>
                  <a:pt x="24829" y="865"/>
                  <a:pt x="24718" y="870"/>
                  <a:pt x="24608" y="892"/>
                </a:cubicBezTo>
                <a:cubicBezTo>
                  <a:pt x="24389" y="929"/>
                  <a:pt x="24164" y="945"/>
                  <a:pt x="23935" y="945"/>
                </a:cubicBezTo>
                <a:cubicBezTo>
                  <a:pt x="23749" y="945"/>
                  <a:pt x="23560" y="934"/>
                  <a:pt x="23372" y="915"/>
                </a:cubicBezTo>
                <a:cubicBezTo>
                  <a:pt x="23284" y="903"/>
                  <a:pt x="23195" y="898"/>
                  <a:pt x="23107" y="898"/>
                </a:cubicBezTo>
                <a:cubicBezTo>
                  <a:pt x="23019" y="898"/>
                  <a:pt x="22931" y="903"/>
                  <a:pt x="22842" y="915"/>
                </a:cubicBezTo>
                <a:cubicBezTo>
                  <a:pt x="21297" y="1003"/>
                  <a:pt x="19753" y="959"/>
                  <a:pt x="18230" y="1179"/>
                </a:cubicBezTo>
                <a:cubicBezTo>
                  <a:pt x="18164" y="1190"/>
                  <a:pt x="18092" y="1201"/>
                  <a:pt x="18023" y="1201"/>
                </a:cubicBezTo>
                <a:cubicBezTo>
                  <a:pt x="17954" y="1201"/>
                  <a:pt x="17888" y="1190"/>
                  <a:pt x="17833" y="1157"/>
                </a:cubicBezTo>
                <a:cubicBezTo>
                  <a:pt x="17696" y="1083"/>
                  <a:pt x="17564" y="1055"/>
                  <a:pt x="17434" y="1055"/>
                </a:cubicBezTo>
                <a:cubicBezTo>
                  <a:pt x="17293" y="1055"/>
                  <a:pt x="17154" y="1089"/>
                  <a:pt x="17016" y="1135"/>
                </a:cubicBezTo>
                <a:cubicBezTo>
                  <a:pt x="16884" y="1179"/>
                  <a:pt x="16751" y="1179"/>
                  <a:pt x="16619" y="1179"/>
                </a:cubicBezTo>
                <a:cubicBezTo>
                  <a:pt x="15957" y="1179"/>
                  <a:pt x="15295" y="1201"/>
                  <a:pt x="14632" y="1201"/>
                </a:cubicBezTo>
                <a:cubicBezTo>
                  <a:pt x="14544" y="1201"/>
                  <a:pt x="14456" y="1207"/>
                  <a:pt x="14368" y="1207"/>
                </a:cubicBezTo>
                <a:cubicBezTo>
                  <a:pt x="14279" y="1207"/>
                  <a:pt x="14191" y="1201"/>
                  <a:pt x="14103" y="1179"/>
                </a:cubicBezTo>
                <a:cubicBezTo>
                  <a:pt x="13926" y="1135"/>
                  <a:pt x="13772" y="1003"/>
                  <a:pt x="13617" y="915"/>
                </a:cubicBezTo>
                <a:cubicBezTo>
                  <a:pt x="13529" y="937"/>
                  <a:pt x="13463" y="959"/>
                  <a:pt x="13397" y="981"/>
                </a:cubicBezTo>
                <a:cubicBezTo>
                  <a:pt x="12646" y="1312"/>
                  <a:pt x="11852" y="1268"/>
                  <a:pt x="11057" y="1290"/>
                </a:cubicBezTo>
                <a:cubicBezTo>
                  <a:pt x="10773" y="1290"/>
                  <a:pt x="10490" y="1241"/>
                  <a:pt x="10206" y="1241"/>
                </a:cubicBezTo>
                <a:cubicBezTo>
                  <a:pt x="10159" y="1241"/>
                  <a:pt x="10111" y="1242"/>
                  <a:pt x="10064" y="1246"/>
                </a:cubicBezTo>
                <a:cubicBezTo>
                  <a:pt x="9799" y="1268"/>
                  <a:pt x="9534" y="1277"/>
                  <a:pt x="9270" y="1277"/>
                </a:cubicBezTo>
                <a:cubicBezTo>
                  <a:pt x="8742" y="1277"/>
                  <a:pt x="8218" y="1238"/>
                  <a:pt x="7703" y="1179"/>
                </a:cubicBezTo>
                <a:cubicBezTo>
                  <a:pt x="7329" y="1136"/>
                  <a:pt x="6955" y="1102"/>
                  <a:pt x="6581" y="1102"/>
                </a:cubicBezTo>
                <a:cubicBezTo>
                  <a:pt x="6381" y="1102"/>
                  <a:pt x="6181" y="1112"/>
                  <a:pt x="5981" y="1135"/>
                </a:cubicBezTo>
                <a:cubicBezTo>
                  <a:pt x="5165" y="1223"/>
                  <a:pt x="4326" y="1179"/>
                  <a:pt x="3509" y="1312"/>
                </a:cubicBezTo>
                <a:cubicBezTo>
                  <a:pt x="2847" y="1422"/>
                  <a:pt x="2229" y="1621"/>
                  <a:pt x="1567" y="1731"/>
                </a:cubicBezTo>
                <a:cubicBezTo>
                  <a:pt x="1258" y="1797"/>
                  <a:pt x="994" y="1952"/>
                  <a:pt x="861" y="2261"/>
                </a:cubicBezTo>
                <a:cubicBezTo>
                  <a:pt x="729" y="2570"/>
                  <a:pt x="464" y="2746"/>
                  <a:pt x="155" y="2835"/>
                </a:cubicBezTo>
                <a:cubicBezTo>
                  <a:pt x="155" y="2923"/>
                  <a:pt x="133" y="3011"/>
                  <a:pt x="133" y="3099"/>
                </a:cubicBezTo>
                <a:cubicBezTo>
                  <a:pt x="243" y="3144"/>
                  <a:pt x="221" y="3188"/>
                  <a:pt x="111" y="3232"/>
                </a:cubicBezTo>
                <a:cubicBezTo>
                  <a:pt x="67" y="3585"/>
                  <a:pt x="23" y="3938"/>
                  <a:pt x="0" y="4269"/>
                </a:cubicBezTo>
                <a:cubicBezTo>
                  <a:pt x="155" y="4379"/>
                  <a:pt x="221" y="4534"/>
                  <a:pt x="243" y="4710"/>
                </a:cubicBezTo>
                <a:cubicBezTo>
                  <a:pt x="265" y="4865"/>
                  <a:pt x="265" y="5042"/>
                  <a:pt x="354" y="5152"/>
                </a:cubicBezTo>
                <a:cubicBezTo>
                  <a:pt x="530" y="5350"/>
                  <a:pt x="530" y="5593"/>
                  <a:pt x="618" y="5814"/>
                </a:cubicBezTo>
                <a:cubicBezTo>
                  <a:pt x="773" y="5924"/>
                  <a:pt x="949" y="6035"/>
                  <a:pt x="1082" y="6167"/>
                </a:cubicBezTo>
                <a:cubicBezTo>
                  <a:pt x="1258" y="6366"/>
                  <a:pt x="1479" y="6454"/>
                  <a:pt x="1722" y="6498"/>
                </a:cubicBezTo>
                <a:cubicBezTo>
                  <a:pt x="1965" y="6542"/>
                  <a:pt x="2185" y="6586"/>
                  <a:pt x="2428" y="6586"/>
                </a:cubicBezTo>
                <a:lnTo>
                  <a:pt x="4944" y="6586"/>
                </a:lnTo>
                <a:cubicBezTo>
                  <a:pt x="5076" y="6586"/>
                  <a:pt x="5209" y="6577"/>
                  <a:pt x="5341" y="6577"/>
                </a:cubicBezTo>
                <a:cubicBezTo>
                  <a:pt x="5407" y="6577"/>
                  <a:pt x="5474" y="6579"/>
                  <a:pt x="5540" y="6586"/>
                </a:cubicBezTo>
                <a:cubicBezTo>
                  <a:pt x="5862" y="6586"/>
                  <a:pt x="6185" y="6652"/>
                  <a:pt x="6508" y="6652"/>
                </a:cubicBezTo>
                <a:cubicBezTo>
                  <a:pt x="6604" y="6652"/>
                  <a:pt x="6701" y="6646"/>
                  <a:pt x="6798" y="6631"/>
                </a:cubicBezTo>
                <a:cubicBezTo>
                  <a:pt x="6862" y="6621"/>
                  <a:pt x="6924" y="6616"/>
                  <a:pt x="6983" y="6616"/>
                </a:cubicBezTo>
                <a:cubicBezTo>
                  <a:pt x="7452" y="6616"/>
                  <a:pt x="7772" y="6905"/>
                  <a:pt x="8144" y="7160"/>
                </a:cubicBezTo>
                <a:cubicBezTo>
                  <a:pt x="8024" y="7460"/>
                  <a:pt x="7814" y="7561"/>
                  <a:pt x="7562" y="7561"/>
                </a:cubicBezTo>
                <a:cubicBezTo>
                  <a:pt x="7536" y="7561"/>
                  <a:pt x="7509" y="7560"/>
                  <a:pt x="7482" y="7557"/>
                </a:cubicBezTo>
                <a:cubicBezTo>
                  <a:pt x="7063" y="7513"/>
                  <a:pt x="6665" y="7447"/>
                  <a:pt x="6246" y="7425"/>
                </a:cubicBezTo>
                <a:cubicBezTo>
                  <a:pt x="5981" y="7414"/>
                  <a:pt x="5716" y="7408"/>
                  <a:pt x="5452" y="7408"/>
                </a:cubicBezTo>
                <a:cubicBezTo>
                  <a:pt x="5187" y="7408"/>
                  <a:pt x="4922" y="7414"/>
                  <a:pt x="4657" y="7425"/>
                </a:cubicBezTo>
                <a:cubicBezTo>
                  <a:pt x="4525" y="7425"/>
                  <a:pt x="4414" y="7491"/>
                  <a:pt x="4304" y="7513"/>
                </a:cubicBezTo>
                <a:cubicBezTo>
                  <a:pt x="4547" y="7624"/>
                  <a:pt x="4767" y="7646"/>
                  <a:pt x="4988" y="7668"/>
                </a:cubicBezTo>
                <a:cubicBezTo>
                  <a:pt x="5231" y="7712"/>
                  <a:pt x="5474" y="7734"/>
                  <a:pt x="5716" y="7756"/>
                </a:cubicBezTo>
                <a:cubicBezTo>
                  <a:pt x="5981" y="7800"/>
                  <a:pt x="6246" y="7822"/>
                  <a:pt x="6511" y="7844"/>
                </a:cubicBezTo>
                <a:cubicBezTo>
                  <a:pt x="6908" y="7911"/>
                  <a:pt x="6908" y="7911"/>
                  <a:pt x="7195" y="8087"/>
                </a:cubicBezTo>
                <a:cubicBezTo>
                  <a:pt x="7088" y="8105"/>
                  <a:pt x="6995" y="8137"/>
                  <a:pt x="6905" y="8137"/>
                </a:cubicBezTo>
                <a:cubicBezTo>
                  <a:pt x="6884" y="8137"/>
                  <a:pt x="6863" y="8135"/>
                  <a:pt x="6842" y="8131"/>
                </a:cubicBezTo>
                <a:cubicBezTo>
                  <a:pt x="6555" y="8109"/>
                  <a:pt x="6290" y="8043"/>
                  <a:pt x="6003" y="8021"/>
                </a:cubicBezTo>
                <a:cubicBezTo>
                  <a:pt x="5893" y="7999"/>
                  <a:pt x="5783" y="7999"/>
                  <a:pt x="5672" y="7999"/>
                </a:cubicBezTo>
                <a:cubicBezTo>
                  <a:pt x="5650" y="7999"/>
                  <a:pt x="5606" y="8065"/>
                  <a:pt x="5606" y="8087"/>
                </a:cubicBezTo>
                <a:cubicBezTo>
                  <a:pt x="5584" y="8131"/>
                  <a:pt x="5628" y="8197"/>
                  <a:pt x="5650" y="8197"/>
                </a:cubicBezTo>
                <a:cubicBezTo>
                  <a:pt x="5805" y="8264"/>
                  <a:pt x="5981" y="8308"/>
                  <a:pt x="6158" y="8352"/>
                </a:cubicBezTo>
                <a:cubicBezTo>
                  <a:pt x="6356" y="8396"/>
                  <a:pt x="6577" y="8418"/>
                  <a:pt x="6798" y="8484"/>
                </a:cubicBezTo>
                <a:cubicBezTo>
                  <a:pt x="6842" y="8484"/>
                  <a:pt x="6930" y="8617"/>
                  <a:pt x="6908" y="8683"/>
                </a:cubicBezTo>
                <a:cubicBezTo>
                  <a:pt x="6886" y="8749"/>
                  <a:pt x="6798" y="8793"/>
                  <a:pt x="6732" y="8837"/>
                </a:cubicBezTo>
                <a:cubicBezTo>
                  <a:pt x="6710" y="8860"/>
                  <a:pt x="6687" y="8860"/>
                  <a:pt x="6665" y="8860"/>
                </a:cubicBezTo>
                <a:cubicBezTo>
                  <a:pt x="6528" y="8791"/>
                  <a:pt x="6396" y="8752"/>
                  <a:pt x="6268" y="8752"/>
                </a:cubicBezTo>
                <a:cubicBezTo>
                  <a:pt x="6149" y="8752"/>
                  <a:pt x="6032" y="8785"/>
                  <a:pt x="5915" y="8860"/>
                </a:cubicBezTo>
                <a:cubicBezTo>
                  <a:pt x="5906" y="8864"/>
                  <a:pt x="5896" y="8866"/>
                  <a:pt x="5884" y="8866"/>
                </a:cubicBezTo>
                <a:cubicBezTo>
                  <a:pt x="5837" y="8866"/>
                  <a:pt x="5774" y="8837"/>
                  <a:pt x="5738" y="8837"/>
                </a:cubicBezTo>
                <a:cubicBezTo>
                  <a:pt x="5630" y="8801"/>
                  <a:pt x="5522" y="8765"/>
                  <a:pt x="5414" y="8765"/>
                </a:cubicBezTo>
                <a:cubicBezTo>
                  <a:pt x="5390" y="8765"/>
                  <a:pt x="5366" y="8767"/>
                  <a:pt x="5341" y="8771"/>
                </a:cubicBezTo>
                <a:cubicBezTo>
                  <a:pt x="5283" y="8781"/>
                  <a:pt x="5226" y="8785"/>
                  <a:pt x="5170" y="8785"/>
                </a:cubicBezTo>
                <a:cubicBezTo>
                  <a:pt x="4969" y="8785"/>
                  <a:pt x="4776" y="8730"/>
                  <a:pt x="4569" y="8661"/>
                </a:cubicBezTo>
                <a:cubicBezTo>
                  <a:pt x="4560" y="8657"/>
                  <a:pt x="4551" y="8655"/>
                  <a:pt x="4541" y="8655"/>
                </a:cubicBezTo>
                <a:cubicBezTo>
                  <a:pt x="4499" y="8655"/>
                  <a:pt x="4442" y="8687"/>
                  <a:pt x="4370" y="8705"/>
                </a:cubicBezTo>
                <a:cubicBezTo>
                  <a:pt x="4547" y="9014"/>
                  <a:pt x="4812" y="9102"/>
                  <a:pt x="5098" y="9146"/>
                </a:cubicBezTo>
                <a:cubicBezTo>
                  <a:pt x="5187" y="9169"/>
                  <a:pt x="5319" y="9169"/>
                  <a:pt x="5319" y="9367"/>
                </a:cubicBezTo>
                <a:cubicBezTo>
                  <a:pt x="5098" y="9411"/>
                  <a:pt x="4900" y="9477"/>
                  <a:pt x="4679" y="9522"/>
                </a:cubicBezTo>
                <a:cubicBezTo>
                  <a:pt x="4657" y="9544"/>
                  <a:pt x="4635" y="9588"/>
                  <a:pt x="4591" y="9632"/>
                </a:cubicBezTo>
                <a:cubicBezTo>
                  <a:pt x="4657" y="9809"/>
                  <a:pt x="4745" y="9985"/>
                  <a:pt x="4812" y="10162"/>
                </a:cubicBezTo>
                <a:cubicBezTo>
                  <a:pt x="5076" y="10206"/>
                  <a:pt x="5319" y="10228"/>
                  <a:pt x="5562" y="10272"/>
                </a:cubicBezTo>
                <a:cubicBezTo>
                  <a:pt x="5783" y="10316"/>
                  <a:pt x="6025" y="10316"/>
                  <a:pt x="6180" y="10625"/>
                </a:cubicBezTo>
                <a:cubicBezTo>
                  <a:pt x="6051" y="10680"/>
                  <a:pt x="5921" y="10695"/>
                  <a:pt x="5791" y="10695"/>
                </a:cubicBezTo>
                <a:cubicBezTo>
                  <a:pt x="5649" y="10695"/>
                  <a:pt x="5507" y="10677"/>
                  <a:pt x="5368" y="10677"/>
                </a:cubicBezTo>
                <a:cubicBezTo>
                  <a:pt x="5175" y="10677"/>
                  <a:pt x="4988" y="10710"/>
                  <a:pt x="4812" y="10868"/>
                </a:cubicBezTo>
                <a:cubicBezTo>
                  <a:pt x="4878" y="10934"/>
                  <a:pt x="4944" y="11022"/>
                  <a:pt x="5010" y="11044"/>
                </a:cubicBezTo>
                <a:cubicBezTo>
                  <a:pt x="5253" y="11111"/>
                  <a:pt x="5518" y="11177"/>
                  <a:pt x="5783" y="11221"/>
                </a:cubicBezTo>
                <a:cubicBezTo>
                  <a:pt x="6290" y="11309"/>
                  <a:pt x="6842" y="11331"/>
                  <a:pt x="7350" y="11464"/>
                </a:cubicBezTo>
                <a:cubicBezTo>
                  <a:pt x="8100" y="11684"/>
                  <a:pt x="8872" y="11684"/>
                  <a:pt x="9623" y="11707"/>
                </a:cubicBezTo>
                <a:lnTo>
                  <a:pt x="11808" y="11707"/>
                </a:lnTo>
                <a:cubicBezTo>
                  <a:pt x="12006" y="11707"/>
                  <a:pt x="12205" y="11729"/>
                  <a:pt x="12403" y="11773"/>
                </a:cubicBezTo>
                <a:cubicBezTo>
                  <a:pt x="12912" y="11878"/>
                  <a:pt x="13434" y="11969"/>
                  <a:pt x="13959" y="11969"/>
                </a:cubicBezTo>
                <a:cubicBezTo>
                  <a:pt x="14095" y="11969"/>
                  <a:pt x="14231" y="11963"/>
                  <a:pt x="14368" y="11949"/>
                </a:cubicBezTo>
                <a:cubicBezTo>
                  <a:pt x="14400" y="11947"/>
                  <a:pt x="14431" y="11945"/>
                  <a:pt x="14461" y="11945"/>
                </a:cubicBezTo>
                <a:cubicBezTo>
                  <a:pt x="14680" y="11945"/>
                  <a:pt x="14853" y="12018"/>
                  <a:pt x="15008" y="12192"/>
                </a:cubicBezTo>
                <a:cubicBezTo>
                  <a:pt x="15089" y="12284"/>
                  <a:pt x="15161" y="12328"/>
                  <a:pt x="15232" y="12328"/>
                </a:cubicBezTo>
                <a:cubicBezTo>
                  <a:pt x="15316" y="12328"/>
                  <a:pt x="15398" y="12267"/>
                  <a:pt x="15493" y="12148"/>
                </a:cubicBezTo>
                <a:cubicBezTo>
                  <a:pt x="15648" y="11971"/>
                  <a:pt x="15802" y="11905"/>
                  <a:pt x="16001" y="11883"/>
                </a:cubicBezTo>
                <a:cubicBezTo>
                  <a:pt x="16124" y="11883"/>
                  <a:pt x="16248" y="11855"/>
                  <a:pt x="16372" y="11855"/>
                </a:cubicBezTo>
                <a:cubicBezTo>
                  <a:pt x="16402" y="11855"/>
                  <a:pt x="16433" y="11857"/>
                  <a:pt x="16464" y="11861"/>
                </a:cubicBezTo>
                <a:cubicBezTo>
                  <a:pt x="16565" y="11861"/>
                  <a:pt x="16666" y="11863"/>
                  <a:pt x="16767" y="11863"/>
                </a:cubicBezTo>
                <a:cubicBezTo>
                  <a:pt x="17019" y="11863"/>
                  <a:pt x="17271" y="11852"/>
                  <a:pt x="17524" y="11773"/>
                </a:cubicBezTo>
                <a:cubicBezTo>
                  <a:pt x="17560" y="11764"/>
                  <a:pt x="17604" y="11758"/>
                  <a:pt x="17650" y="11758"/>
                </a:cubicBezTo>
                <a:cubicBezTo>
                  <a:pt x="17714" y="11758"/>
                  <a:pt x="17781" y="11769"/>
                  <a:pt x="17833" y="11795"/>
                </a:cubicBezTo>
                <a:cubicBezTo>
                  <a:pt x="17996" y="11877"/>
                  <a:pt x="18160" y="11922"/>
                  <a:pt x="18342" y="11922"/>
                </a:cubicBezTo>
                <a:cubicBezTo>
                  <a:pt x="18405" y="11922"/>
                  <a:pt x="18470" y="11917"/>
                  <a:pt x="18539" y="11905"/>
                </a:cubicBezTo>
                <a:cubicBezTo>
                  <a:pt x="18546" y="11903"/>
                  <a:pt x="18553" y="11902"/>
                  <a:pt x="18561" y="11902"/>
                </a:cubicBezTo>
                <a:cubicBezTo>
                  <a:pt x="18628" y="11902"/>
                  <a:pt x="18725" y="11978"/>
                  <a:pt x="18804" y="12038"/>
                </a:cubicBezTo>
                <a:cubicBezTo>
                  <a:pt x="18980" y="12179"/>
                  <a:pt x="19062" y="12251"/>
                  <a:pt x="19154" y="12251"/>
                </a:cubicBezTo>
                <a:cubicBezTo>
                  <a:pt x="19235" y="12251"/>
                  <a:pt x="19323" y="12195"/>
                  <a:pt x="19488" y="12082"/>
                </a:cubicBezTo>
                <a:cubicBezTo>
                  <a:pt x="19684" y="11959"/>
                  <a:pt x="19873" y="11898"/>
                  <a:pt x="20067" y="11898"/>
                </a:cubicBezTo>
                <a:cubicBezTo>
                  <a:pt x="20222" y="11898"/>
                  <a:pt x="20380" y="11937"/>
                  <a:pt x="20547" y="12015"/>
                </a:cubicBezTo>
                <a:cubicBezTo>
                  <a:pt x="20657" y="12060"/>
                  <a:pt x="20812" y="12082"/>
                  <a:pt x="20922" y="12082"/>
                </a:cubicBezTo>
                <a:cubicBezTo>
                  <a:pt x="21365" y="12055"/>
                  <a:pt x="21799" y="12012"/>
                  <a:pt x="22235" y="12012"/>
                </a:cubicBezTo>
                <a:cubicBezTo>
                  <a:pt x="22517" y="12012"/>
                  <a:pt x="22799" y="12030"/>
                  <a:pt x="23085" y="12082"/>
                </a:cubicBezTo>
                <a:cubicBezTo>
                  <a:pt x="23125" y="12086"/>
                  <a:pt x="23165" y="12088"/>
                  <a:pt x="23204" y="12088"/>
                </a:cubicBezTo>
                <a:cubicBezTo>
                  <a:pt x="23363" y="12088"/>
                  <a:pt x="23522" y="12060"/>
                  <a:pt x="23681" y="12060"/>
                </a:cubicBezTo>
                <a:cubicBezTo>
                  <a:pt x="23747" y="12060"/>
                  <a:pt x="23813" y="12054"/>
                  <a:pt x="23877" y="12054"/>
                </a:cubicBezTo>
                <a:cubicBezTo>
                  <a:pt x="23940" y="12054"/>
                  <a:pt x="24001" y="12060"/>
                  <a:pt x="24056" y="12082"/>
                </a:cubicBezTo>
                <a:cubicBezTo>
                  <a:pt x="24155" y="12131"/>
                  <a:pt x="24245" y="12156"/>
                  <a:pt x="24328" y="12156"/>
                </a:cubicBezTo>
                <a:cubicBezTo>
                  <a:pt x="24467" y="12156"/>
                  <a:pt x="24586" y="12087"/>
                  <a:pt x="24696" y="11949"/>
                </a:cubicBezTo>
                <a:cubicBezTo>
                  <a:pt x="24851" y="11795"/>
                  <a:pt x="25032" y="11712"/>
                  <a:pt x="25223" y="11712"/>
                </a:cubicBezTo>
                <a:cubicBezTo>
                  <a:pt x="25332" y="11712"/>
                  <a:pt x="25445" y="11739"/>
                  <a:pt x="25557" y="11795"/>
                </a:cubicBezTo>
                <a:cubicBezTo>
                  <a:pt x="25866" y="11949"/>
                  <a:pt x="26219" y="11905"/>
                  <a:pt x="26550" y="12015"/>
                </a:cubicBezTo>
                <a:cubicBezTo>
                  <a:pt x="26629" y="12044"/>
                  <a:pt x="26712" y="12059"/>
                  <a:pt x="26797" y="12059"/>
                </a:cubicBezTo>
                <a:cubicBezTo>
                  <a:pt x="26972" y="12059"/>
                  <a:pt x="27151" y="11995"/>
                  <a:pt x="27300" y="11861"/>
                </a:cubicBezTo>
                <a:cubicBezTo>
                  <a:pt x="27392" y="11781"/>
                  <a:pt x="27496" y="11742"/>
                  <a:pt x="27605" y="11742"/>
                </a:cubicBezTo>
                <a:cubicBezTo>
                  <a:pt x="27706" y="11742"/>
                  <a:pt x="27812" y="11775"/>
                  <a:pt x="27918" y="11839"/>
                </a:cubicBezTo>
                <a:cubicBezTo>
                  <a:pt x="27984" y="11883"/>
                  <a:pt x="28073" y="11905"/>
                  <a:pt x="28139" y="11927"/>
                </a:cubicBezTo>
                <a:cubicBezTo>
                  <a:pt x="28205" y="11905"/>
                  <a:pt x="28249" y="11905"/>
                  <a:pt x="28293" y="11883"/>
                </a:cubicBezTo>
                <a:cubicBezTo>
                  <a:pt x="28457" y="11778"/>
                  <a:pt x="28613" y="11723"/>
                  <a:pt x="28774" y="11723"/>
                </a:cubicBezTo>
                <a:cubicBezTo>
                  <a:pt x="28918" y="11723"/>
                  <a:pt x="29064" y="11767"/>
                  <a:pt x="29220" y="11861"/>
                </a:cubicBezTo>
                <a:cubicBezTo>
                  <a:pt x="29353" y="11927"/>
                  <a:pt x="29507" y="11971"/>
                  <a:pt x="29662" y="11971"/>
                </a:cubicBezTo>
                <a:cubicBezTo>
                  <a:pt x="29971" y="11982"/>
                  <a:pt x="30285" y="12016"/>
                  <a:pt x="30597" y="12016"/>
                </a:cubicBezTo>
                <a:cubicBezTo>
                  <a:pt x="30953" y="12016"/>
                  <a:pt x="31307" y="11971"/>
                  <a:pt x="31648" y="11795"/>
                </a:cubicBezTo>
                <a:cubicBezTo>
                  <a:pt x="31758" y="11861"/>
                  <a:pt x="31825" y="11905"/>
                  <a:pt x="31913" y="11927"/>
                </a:cubicBezTo>
                <a:cubicBezTo>
                  <a:pt x="32135" y="12051"/>
                  <a:pt x="32365" y="12140"/>
                  <a:pt x="32598" y="12140"/>
                </a:cubicBezTo>
                <a:cubicBezTo>
                  <a:pt x="32780" y="12140"/>
                  <a:pt x="32964" y="12085"/>
                  <a:pt x="33149" y="11949"/>
                </a:cubicBezTo>
                <a:cubicBezTo>
                  <a:pt x="33218" y="11900"/>
                  <a:pt x="33292" y="11877"/>
                  <a:pt x="33367" y="11877"/>
                </a:cubicBezTo>
                <a:cubicBezTo>
                  <a:pt x="33458" y="11877"/>
                  <a:pt x="33549" y="11911"/>
                  <a:pt x="33634" y="11971"/>
                </a:cubicBezTo>
                <a:cubicBezTo>
                  <a:pt x="33789" y="12060"/>
                  <a:pt x="33943" y="12126"/>
                  <a:pt x="34054" y="12214"/>
                </a:cubicBezTo>
                <a:cubicBezTo>
                  <a:pt x="34120" y="12192"/>
                  <a:pt x="34142" y="12170"/>
                  <a:pt x="34164" y="12170"/>
                </a:cubicBezTo>
                <a:cubicBezTo>
                  <a:pt x="34208" y="12148"/>
                  <a:pt x="34230" y="12104"/>
                  <a:pt x="34274" y="12082"/>
                </a:cubicBezTo>
                <a:cubicBezTo>
                  <a:pt x="34437" y="11944"/>
                  <a:pt x="34521" y="11878"/>
                  <a:pt x="34616" y="11878"/>
                </a:cubicBezTo>
                <a:cubicBezTo>
                  <a:pt x="34689" y="11878"/>
                  <a:pt x="34768" y="11917"/>
                  <a:pt x="34892" y="11993"/>
                </a:cubicBezTo>
                <a:cubicBezTo>
                  <a:pt x="34953" y="12034"/>
                  <a:pt x="35049" y="12129"/>
                  <a:pt x="35083" y="12129"/>
                </a:cubicBezTo>
                <a:cubicBezTo>
                  <a:pt x="35086" y="12129"/>
                  <a:pt x="35089" y="12128"/>
                  <a:pt x="35091" y="12126"/>
                </a:cubicBezTo>
                <a:cubicBezTo>
                  <a:pt x="35144" y="12094"/>
                  <a:pt x="35197" y="12083"/>
                  <a:pt x="35249" y="12083"/>
                </a:cubicBezTo>
                <a:cubicBezTo>
                  <a:pt x="35386" y="12083"/>
                  <a:pt x="35521" y="12161"/>
                  <a:pt x="35649" y="12161"/>
                </a:cubicBezTo>
                <a:cubicBezTo>
                  <a:pt x="35676" y="12161"/>
                  <a:pt x="35704" y="12157"/>
                  <a:pt x="35731" y="12148"/>
                </a:cubicBezTo>
                <a:cubicBezTo>
                  <a:pt x="35770" y="12138"/>
                  <a:pt x="35806" y="12134"/>
                  <a:pt x="35841" y="12134"/>
                </a:cubicBezTo>
                <a:cubicBezTo>
                  <a:pt x="35965" y="12134"/>
                  <a:pt x="36069" y="12189"/>
                  <a:pt x="36172" y="12258"/>
                </a:cubicBezTo>
                <a:cubicBezTo>
                  <a:pt x="36238" y="12324"/>
                  <a:pt x="36349" y="12369"/>
                  <a:pt x="36459" y="12435"/>
                </a:cubicBezTo>
                <a:cubicBezTo>
                  <a:pt x="36746" y="12302"/>
                  <a:pt x="37033" y="12192"/>
                  <a:pt x="37320" y="12082"/>
                </a:cubicBezTo>
                <a:cubicBezTo>
                  <a:pt x="37459" y="12018"/>
                  <a:pt x="37592" y="11979"/>
                  <a:pt x="37723" y="11979"/>
                </a:cubicBezTo>
                <a:cubicBezTo>
                  <a:pt x="37863" y="11979"/>
                  <a:pt x="38000" y="12023"/>
                  <a:pt x="38136" y="12126"/>
                </a:cubicBezTo>
                <a:cubicBezTo>
                  <a:pt x="38353" y="12023"/>
                  <a:pt x="38570" y="11968"/>
                  <a:pt x="38786" y="11968"/>
                </a:cubicBezTo>
                <a:cubicBezTo>
                  <a:pt x="39033" y="11968"/>
                  <a:pt x="39280" y="12039"/>
                  <a:pt x="39527" y="12192"/>
                </a:cubicBezTo>
                <a:cubicBezTo>
                  <a:pt x="39637" y="12258"/>
                  <a:pt x="39792" y="12324"/>
                  <a:pt x="39946" y="12347"/>
                </a:cubicBezTo>
                <a:cubicBezTo>
                  <a:pt x="40321" y="12391"/>
                  <a:pt x="40696" y="12435"/>
                  <a:pt x="41072" y="12457"/>
                </a:cubicBezTo>
                <a:cubicBezTo>
                  <a:pt x="41447" y="12501"/>
                  <a:pt x="41822" y="12501"/>
                  <a:pt x="42175" y="12501"/>
                </a:cubicBezTo>
                <a:cubicBezTo>
                  <a:pt x="42308" y="12501"/>
                  <a:pt x="42440" y="12435"/>
                  <a:pt x="42550" y="12391"/>
                </a:cubicBezTo>
                <a:cubicBezTo>
                  <a:pt x="42683" y="12347"/>
                  <a:pt x="42793" y="12280"/>
                  <a:pt x="42903" y="12236"/>
                </a:cubicBezTo>
                <a:cubicBezTo>
                  <a:pt x="43521" y="12589"/>
                  <a:pt x="44183" y="12611"/>
                  <a:pt x="44846" y="12611"/>
                </a:cubicBezTo>
                <a:cubicBezTo>
                  <a:pt x="45530" y="12633"/>
                  <a:pt x="46214" y="12611"/>
                  <a:pt x="46898" y="12655"/>
                </a:cubicBezTo>
                <a:cubicBezTo>
                  <a:pt x="47737" y="12678"/>
                  <a:pt x="48575" y="12678"/>
                  <a:pt x="49392" y="12722"/>
                </a:cubicBezTo>
                <a:cubicBezTo>
                  <a:pt x="49988" y="12766"/>
                  <a:pt x="50584" y="12810"/>
                  <a:pt x="51179" y="12898"/>
                </a:cubicBezTo>
                <a:cubicBezTo>
                  <a:pt x="51246" y="12909"/>
                  <a:pt x="51306" y="12909"/>
                  <a:pt x="51370" y="12909"/>
                </a:cubicBezTo>
                <a:cubicBezTo>
                  <a:pt x="51433" y="12909"/>
                  <a:pt x="51499" y="12909"/>
                  <a:pt x="51577" y="12920"/>
                </a:cubicBezTo>
                <a:cubicBezTo>
                  <a:pt x="51621" y="12744"/>
                  <a:pt x="51687" y="12611"/>
                  <a:pt x="51731" y="12457"/>
                </a:cubicBezTo>
                <a:cubicBezTo>
                  <a:pt x="51803" y="12452"/>
                  <a:pt x="51871" y="12448"/>
                  <a:pt x="51935" y="12448"/>
                </a:cubicBezTo>
                <a:cubicBezTo>
                  <a:pt x="52169" y="12448"/>
                  <a:pt x="52363" y="12497"/>
                  <a:pt x="52570" y="12722"/>
                </a:cubicBezTo>
                <a:cubicBezTo>
                  <a:pt x="52768" y="12920"/>
                  <a:pt x="53100" y="12987"/>
                  <a:pt x="53342" y="13097"/>
                </a:cubicBezTo>
                <a:cubicBezTo>
                  <a:pt x="53563" y="12942"/>
                  <a:pt x="53762" y="12788"/>
                  <a:pt x="53982" y="12633"/>
                </a:cubicBezTo>
                <a:cubicBezTo>
                  <a:pt x="54125" y="12752"/>
                  <a:pt x="54268" y="12814"/>
                  <a:pt x="54411" y="12814"/>
                </a:cubicBezTo>
                <a:cubicBezTo>
                  <a:pt x="54533" y="12814"/>
                  <a:pt x="54655" y="12769"/>
                  <a:pt x="54777" y="12678"/>
                </a:cubicBezTo>
                <a:cubicBezTo>
                  <a:pt x="54865" y="12611"/>
                  <a:pt x="55020" y="12567"/>
                  <a:pt x="55152" y="12567"/>
                </a:cubicBezTo>
                <a:cubicBezTo>
                  <a:pt x="55505" y="12589"/>
                  <a:pt x="55858" y="12567"/>
                  <a:pt x="56167" y="12788"/>
                </a:cubicBezTo>
                <a:cubicBezTo>
                  <a:pt x="56286" y="12877"/>
                  <a:pt x="56397" y="12922"/>
                  <a:pt x="56500" y="12922"/>
                </a:cubicBezTo>
                <a:cubicBezTo>
                  <a:pt x="56626" y="12922"/>
                  <a:pt x="56742" y="12855"/>
                  <a:pt x="56851" y="12722"/>
                </a:cubicBezTo>
                <a:cubicBezTo>
                  <a:pt x="56895" y="12678"/>
                  <a:pt x="56984" y="12678"/>
                  <a:pt x="57028" y="12655"/>
                </a:cubicBezTo>
                <a:cubicBezTo>
                  <a:pt x="57116" y="12744"/>
                  <a:pt x="57204" y="12810"/>
                  <a:pt x="57293" y="12876"/>
                </a:cubicBezTo>
                <a:cubicBezTo>
                  <a:pt x="57407" y="12857"/>
                  <a:pt x="57504" y="12806"/>
                  <a:pt x="57614" y="12806"/>
                </a:cubicBezTo>
                <a:cubicBezTo>
                  <a:pt x="57631" y="12806"/>
                  <a:pt x="57649" y="12807"/>
                  <a:pt x="57668" y="12810"/>
                </a:cubicBezTo>
                <a:cubicBezTo>
                  <a:pt x="57800" y="12832"/>
                  <a:pt x="57933" y="12920"/>
                  <a:pt x="58131" y="13009"/>
                </a:cubicBezTo>
                <a:cubicBezTo>
                  <a:pt x="58264" y="12788"/>
                  <a:pt x="58484" y="12700"/>
                  <a:pt x="58749" y="12700"/>
                </a:cubicBezTo>
                <a:cubicBezTo>
                  <a:pt x="59169" y="12722"/>
                  <a:pt x="59588" y="12722"/>
                  <a:pt x="59985" y="12744"/>
                </a:cubicBezTo>
                <a:cubicBezTo>
                  <a:pt x="60118" y="12744"/>
                  <a:pt x="60250" y="12788"/>
                  <a:pt x="60360" y="12810"/>
                </a:cubicBezTo>
                <a:cubicBezTo>
                  <a:pt x="60405" y="12942"/>
                  <a:pt x="60427" y="13031"/>
                  <a:pt x="60449" y="13119"/>
                </a:cubicBezTo>
                <a:cubicBezTo>
                  <a:pt x="60758" y="13075"/>
                  <a:pt x="61022" y="13009"/>
                  <a:pt x="61287" y="13009"/>
                </a:cubicBezTo>
                <a:cubicBezTo>
                  <a:pt x="61556" y="13024"/>
                  <a:pt x="61815" y="13079"/>
                  <a:pt x="62084" y="13079"/>
                </a:cubicBezTo>
                <a:cubicBezTo>
                  <a:pt x="62213" y="13079"/>
                  <a:pt x="62344" y="13066"/>
                  <a:pt x="62479" y="13031"/>
                </a:cubicBezTo>
                <a:cubicBezTo>
                  <a:pt x="62491" y="13028"/>
                  <a:pt x="62504" y="13026"/>
                  <a:pt x="62516" y="13026"/>
                </a:cubicBezTo>
                <a:cubicBezTo>
                  <a:pt x="62597" y="13026"/>
                  <a:pt x="62693" y="13081"/>
                  <a:pt x="62788" y="13119"/>
                </a:cubicBezTo>
                <a:cubicBezTo>
                  <a:pt x="63097" y="13251"/>
                  <a:pt x="63406" y="13273"/>
                  <a:pt x="63715" y="13273"/>
                </a:cubicBezTo>
                <a:cubicBezTo>
                  <a:pt x="63759" y="13229"/>
                  <a:pt x="63781" y="13229"/>
                  <a:pt x="63803" y="13207"/>
                </a:cubicBezTo>
                <a:cubicBezTo>
                  <a:pt x="63860" y="13057"/>
                  <a:pt x="63948" y="12955"/>
                  <a:pt x="64109" y="12955"/>
                </a:cubicBezTo>
                <a:cubicBezTo>
                  <a:pt x="64137" y="12955"/>
                  <a:pt x="64168" y="12958"/>
                  <a:pt x="64200" y="12964"/>
                </a:cubicBezTo>
                <a:cubicBezTo>
                  <a:pt x="64399" y="12987"/>
                  <a:pt x="64509" y="13031"/>
                  <a:pt x="64554" y="13251"/>
                </a:cubicBezTo>
                <a:cubicBezTo>
                  <a:pt x="64580" y="13358"/>
                  <a:pt x="64688" y="13417"/>
                  <a:pt x="64813" y="13417"/>
                </a:cubicBezTo>
                <a:cubicBezTo>
                  <a:pt x="64894" y="13417"/>
                  <a:pt x="64983" y="13392"/>
                  <a:pt x="65061" y="13340"/>
                </a:cubicBezTo>
                <a:cubicBezTo>
                  <a:pt x="65172" y="13273"/>
                  <a:pt x="65260" y="13185"/>
                  <a:pt x="65348" y="13097"/>
                </a:cubicBezTo>
                <a:cubicBezTo>
                  <a:pt x="65659" y="13194"/>
                  <a:pt x="65953" y="13325"/>
                  <a:pt x="66274" y="13325"/>
                </a:cubicBezTo>
                <a:cubicBezTo>
                  <a:pt x="66318" y="13325"/>
                  <a:pt x="66362" y="13323"/>
                  <a:pt x="66407" y="13318"/>
                </a:cubicBezTo>
                <a:cubicBezTo>
                  <a:pt x="66419" y="13315"/>
                  <a:pt x="66432" y="13313"/>
                  <a:pt x="66445" y="13313"/>
                </a:cubicBezTo>
                <a:cubicBezTo>
                  <a:pt x="66526" y="13313"/>
                  <a:pt x="66621" y="13368"/>
                  <a:pt x="66716" y="13406"/>
                </a:cubicBezTo>
                <a:cubicBezTo>
                  <a:pt x="66845" y="13449"/>
                  <a:pt x="66964" y="13473"/>
                  <a:pt x="67085" y="13473"/>
                </a:cubicBezTo>
                <a:cubicBezTo>
                  <a:pt x="67152" y="13473"/>
                  <a:pt x="67220" y="13466"/>
                  <a:pt x="67290" y="13450"/>
                </a:cubicBezTo>
                <a:cubicBezTo>
                  <a:pt x="67381" y="13424"/>
                  <a:pt x="67471" y="13413"/>
                  <a:pt x="67562" y="13413"/>
                </a:cubicBezTo>
                <a:cubicBezTo>
                  <a:pt x="67626" y="13413"/>
                  <a:pt x="67690" y="13419"/>
                  <a:pt x="67754" y="13428"/>
                </a:cubicBezTo>
                <a:cubicBezTo>
                  <a:pt x="68151" y="13472"/>
                  <a:pt x="68548" y="13494"/>
                  <a:pt x="68923" y="13516"/>
                </a:cubicBezTo>
                <a:cubicBezTo>
                  <a:pt x="69652" y="13538"/>
                  <a:pt x="70380" y="13693"/>
                  <a:pt x="71086" y="13803"/>
                </a:cubicBezTo>
                <a:cubicBezTo>
                  <a:pt x="71236" y="13830"/>
                  <a:pt x="71386" y="13849"/>
                  <a:pt x="71536" y="13849"/>
                </a:cubicBezTo>
                <a:cubicBezTo>
                  <a:pt x="71629" y="13849"/>
                  <a:pt x="71722" y="13842"/>
                  <a:pt x="71814" y="13825"/>
                </a:cubicBezTo>
                <a:cubicBezTo>
                  <a:pt x="71915" y="13805"/>
                  <a:pt x="72014" y="13797"/>
                  <a:pt x="72111" y="13797"/>
                </a:cubicBezTo>
                <a:cubicBezTo>
                  <a:pt x="72335" y="13797"/>
                  <a:pt x="72555" y="13839"/>
                  <a:pt x="72785" y="13869"/>
                </a:cubicBezTo>
                <a:cubicBezTo>
                  <a:pt x="73022" y="13907"/>
                  <a:pt x="73265" y="13951"/>
                  <a:pt x="73507" y="13951"/>
                </a:cubicBezTo>
                <a:cubicBezTo>
                  <a:pt x="73695" y="13951"/>
                  <a:pt x="73882" y="13924"/>
                  <a:pt x="74065" y="13847"/>
                </a:cubicBezTo>
                <a:cubicBezTo>
                  <a:pt x="74220" y="13781"/>
                  <a:pt x="74419" y="13803"/>
                  <a:pt x="74595" y="13781"/>
                </a:cubicBezTo>
                <a:cubicBezTo>
                  <a:pt x="74683" y="13759"/>
                  <a:pt x="74794" y="13737"/>
                  <a:pt x="74948" y="13693"/>
                </a:cubicBezTo>
                <a:cubicBezTo>
                  <a:pt x="74838" y="13450"/>
                  <a:pt x="74750" y="13273"/>
                  <a:pt x="74661" y="13053"/>
                </a:cubicBezTo>
                <a:cubicBezTo>
                  <a:pt x="75103" y="12589"/>
                  <a:pt x="75677" y="12788"/>
                  <a:pt x="76206" y="12700"/>
                </a:cubicBezTo>
                <a:cubicBezTo>
                  <a:pt x="76250" y="12369"/>
                  <a:pt x="76581" y="12258"/>
                  <a:pt x="76868" y="12038"/>
                </a:cubicBezTo>
                <a:cubicBezTo>
                  <a:pt x="76626" y="11949"/>
                  <a:pt x="76471" y="11905"/>
                  <a:pt x="76317" y="11839"/>
                </a:cubicBezTo>
                <a:cubicBezTo>
                  <a:pt x="76317" y="11773"/>
                  <a:pt x="76295" y="11729"/>
                  <a:pt x="76317" y="11707"/>
                </a:cubicBezTo>
                <a:cubicBezTo>
                  <a:pt x="76515" y="11353"/>
                  <a:pt x="76493" y="11022"/>
                  <a:pt x="76250" y="10713"/>
                </a:cubicBezTo>
                <a:cubicBezTo>
                  <a:pt x="76206" y="10647"/>
                  <a:pt x="76206" y="10581"/>
                  <a:pt x="76184" y="10515"/>
                </a:cubicBezTo>
                <a:cubicBezTo>
                  <a:pt x="76118" y="10338"/>
                  <a:pt x="75986" y="10250"/>
                  <a:pt x="75809" y="10184"/>
                </a:cubicBezTo>
                <a:cubicBezTo>
                  <a:pt x="75279" y="10007"/>
                  <a:pt x="74728" y="9941"/>
                  <a:pt x="74176" y="9941"/>
                </a:cubicBezTo>
                <a:cubicBezTo>
                  <a:pt x="73867" y="9941"/>
                  <a:pt x="73580" y="9875"/>
                  <a:pt x="73359" y="9610"/>
                </a:cubicBezTo>
                <a:cubicBezTo>
                  <a:pt x="73164" y="9772"/>
                  <a:pt x="72957" y="9827"/>
                  <a:pt x="72747" y="9827"/>
                </a:cubicBezTo>
                <a:cubicBezTo>
                  <a:pt x="72672" y="9827"/>
                  <a:pt x="72596" y="9820"/>
                  <a:pt x="72521" y="9809"/>
                </a:cubicBezTo>
                <a:cubicBezTo>
                  <a:pt x="71682" y="9676"/>
                  <a:pt x="70821" y="9566"/>
                  <a:pt x="69961" y="9455"/>
                </a:cubicBezTo>
                <a:cubicBezTo>
                  <a:pt x="69883" y="9444"/>
                  <a:pt x="69806" y="9439"/>
                  <a:pt x="69732" y="9439"/>
                </a:cubicBezTo>
                <a:cubicBezTo>
                  <a:pt x="69657" y="9439"/>
                  <a:pt x="69585" y="9444"/>
                  <a:pt x="69519" y="9455"/>
                </a:cubicBezTo>
                <a:cubicBezTo>
                  <a:pt x="69326" y="9462"/>
                  <a:pt x="69133" y="9469"/>
                  <a:pt x="68940" y="9469"/>
                </a:cubicBezTo>
                <a:cubicBezTo>
                  <a:pt x="68493" y="9469"/>
                  <a:pt x="68046" y="9433"/>
                  <a:pt x="67599" y="9279"/>
                </a:cubicBezTo>
                <a:cubicBezTo>
                  <a:pt x="67489" y="9235"/>
                  <a:pt x="67356" y="9235"/>
                  <a:pt x="67224" y="9235"/>
                </a:cubicBezTo>
                <a:cubicBezTo>
                  <a:pt x="66783" y="9191"/>
                  <a:pt x="66341" y="9191"/>
                  <a:pt x="65900" y="9146"/>
                </a:cubicBezTo>
                <a:cubicBezTo>
                  <a:pt x="64929" y="9058"/>
                  <a:pt x="63980" y="8948"/>
                  <a:pt x="63009" y="8837"/>
                </a:cubicBezTo>
                <a:cubicBezTo>
                  <a:pt x="62929" y="8832"/>
                  <a:pt x="62849" y="8831"/>
                  <a:pt x="62769" y="8831"/>
                </a:cubicBezTo>
                <a:cubicBezTo>
                  <a:pt x="62626" y="8831"/>
                  <a:pt x="62483" y="8836"/>
                  <a:pt x="62341" y="8836"/>
                </a:cubicBezTo>
                <a:cubicBezTo>
                  <a:pt x="62210" y="8836"/>
                  <a:pt x="62080" y="8832"/>
                  <a:pt x="61949" y="8815"/>
                </a:cubicBezTo>
                <a:cubicBezTo>
                  <a:pt x="61297" y="8722"/>
                  <a:pt x="60659" y="8629"/>
                  <a:pt x="60012" y="8629"/>
                </a:cubicBezTo>
                <a:cubicBezTo>
                  <a:pt x="59893" y="8629"/>
                  <a:pt x="59774" y="8632"/>
                  <a:pt x="59654" y="8639"/>
                </a:cubicBezTo>
                <a:cubicBezTo>
                  <a:pt x="59627" y="8642"/>
                  <a:pt x="59600" y="8643"/>
                  <a:pt x="59575" y="8643"/>
                </a:cubicBezTo>
                <a:cubicBezTo>
                  <a:pt x="59391" y="8643"/>
                  <a:pt x="59241" y="8573"/>
                  <a:pt x="59124" y="8418"/>
                </a:cubicBezTo>
                <a:cubicBezTo>
                  <a:pt x="58943" y="8185"/>
                  <a:pt x="58717" y="8089"/>
                  <a:pt x="58485" y="8089"/>
                </a:cubicBezTo>
                <a:cubicBezTo>
                  <a:pt x="58321" y="8089"/>
                  <a:pt x="58154" y="8137"/>
                  <a:pt x="57999" y="8220"/>
                </a:cubicBezTo>
                <a:cubicBezTo>
                  <a:pt x="57793" y="8322"/>
                  <a:pt x="57603" y="8380"/>
                  <a:pt x="57410" y="8380"/>
                </a:cubicBezTo>
                <a:cubicBezTo>
                  <a:pt x="57271" y="8380"/>
                  <a:pt x="57131" y="8350"/>
                  <a:pt x="56984" y="8286"/>
                </a:cubicBezTo>
                <a:cubicBezTo>
                  <a:pt x="56881" y="8255"/>
                  <a:pt x="56779" y="8239"/>
                  <a:pt x="56679" y="8239"/>
                </a:cubicBezTo>
                <a:cubicBezTo>
                  <a:pt x="56563" y="8239"/>
                  <a:pt x="56450" y="8260"/>
                  <a:pt x="56344" y="8308"/>
                </a:cubicBezTo>
                <a:cubicBezTo>
                  <a:pt x="56278" y="8333"/>
                  <a:pt x="56211" y="8345"/>
                  <a:pt x="56146" y="8345"/>
                </a:cubicBezTo>
                <a:cubicBezTo>
                  <a:pt x="56038" y="8345"/>
                  <a:pt x="55933" y="8311"/>
                  <a:pt x="55836" y="8242"/>
                </a:cubicBezTo>
                <a:cubicBezTo>
                  <a:pt x="55524" y="8051"/>
                  <a:pt x="55198" y="7955"/>
                  <a:pt x="54848" y="7955"/>
                </a:cubicBezTo>
                <a:cubicBezTo>
                  <a:pt x="54753" y="7955"/>
                  <a:pt x="54655" y="7963"/>
                  <a:pt x="54556" y="7977"/>
                </a:cubicBezTo>
                <a:cubicBezTo>
                  <a:pt x="54518" y="7982"/>
                  <a:pt x="54480" y="7984"/>
                  <a:pt x="54443" y="7984"/>
                </a:cubicBezTo>
                <a:cubicBezTo>
                  <a:pt x="54164" y="7984"/>
                  <a:pt x="53932" y="7843"/>
                  <a:pt x="53717" y="7668"/>
                </a:cubicBezTo>
                <a:cubicBezTo>
                  <a:pt x="53563" y="7557"/>
                  <a:pt x="53563" y="7403"/>
                  <a:pt x="53717" y="7293"/>
                </a:cubicBezTo>
                <a:cubicBezTo>
                  <a:pt x="53909" y="7116"/>
                  <a:pt x="54110" y="7028"/>
                  <a:pt x="54334" y="7028"/>
                </a:cubicBezTo>
                <a:cubicBezTo>
                  <a:pt x="54446" y="7028"/>
                  <a:pt x="54563" y="7050"/>
                  <a:pt x="54689" y="7094"/>
                </a:cubicBezTo>
                <a:cubicBezTo>
                  <a:pt x="54712" y="7103"/>
                  <a:pt x="54736" y="7108"/>
                  <a:pt x="54759" y="7108"/>
                </a:cubicBezTo>
                <a:cubicBezTo>
                  <a:pt x="54843" y="7108"/>
                  <a:pt x="54919" y="7048"/>
                  <a:pt x="54953" y="6962"/>
                </a:cubicBezTo>
                <a:cubicBezTo>
                  <a:pt x="55020" y="6851"/>
                  <a:pt x="55020" y="6741"/>
                  <a:pt x="54931" y="6653"/>
                </a:cubicBezTo>
                <a:cubicBezTo>
                  <a:pt x="54865" y="6586"/>
                  <a:pt x="54821" y="6520"/>
                  <a:pt x="54755" y="6476"/>
                </a:cubicBezTo>
                <a:cubicBezTo>
                  <a:pt x="54843" y="6233"/>
                  <a:pt x="54997" y="6057"/>
                  <a:pt x="54909" y="5814"/>
                </a:cubicBezTo>
                <a:cubicBezTo>
                  <a:pt x="54777" y="5571"/>
                  <a:pt x="54909" y="5350"/>
                  <a:pt x="55064" y="5152"/>
                </a:cubicBezTo>
                <a:cubicBezTo>
                  <a:pt x="55196" y="4953"/>
                  <a:pt x="55351" y="4777"/>
                  <a:pt x="55483" y="4600"/>
                </a:cubicBezTo>
                <a:cubicBezTo>
                  <a:pt x="55218" y="4137"/>
                  <a:pt x="55218" y="4137"/>
                  <a:pt x="54600" y="4048"/>
                </a:cubicBezTo>
                <a:cubicBezTo>
                  <a:pt x="54600" y="3695"/>
                  <a:pt x="54578" y="3298"/>
                  <a:pt x="54755" y="2967"/>
                </a:cubicBezTo>
                <a:cubicBezTo>
                  <a:pt x="54931" y="2702"/>
                  <a:pt x="54909" y="2437"/>
                  <a:pt x="54821" y="2150"/>
                </a:cubicBezTo>
                <a:cubicBezTo>
                  <a:pt x="54733" y="1974"/>
                  <a:pt x="54711" y="1775"/>
                  <a:pt x="54666" y="1577"/>
                </a:cubicBezTo>
                <a:cubicBezTo>
                  <a:pt x="54578" y="1268"/>
                  <a:pt x="54446" y="959"/>
                  <a:pt x="54247" y="672"/>
                </a:cubicBezTo>
                <a:cubicBezTo>
                  <a:pt x="54115" y="694"/>
                  <a:pt x="54004" y="694"/>
                  <a:pt x="53894" y="716"/>
                </a:cubicBezTo>
                <a:cubicBezTo>
                  <a:pt x="53855" y="722"/>
                  <a:pt x="53818" y="725"/>
                  <a:pt x="53782" y="725"/>
                </a:cubicBezTo>
                <a:cubicBezTo>
                  <a:pt x="53572" y="725"/>
                  <a:pt x="53408" y="617"/>
                  <a:pt x="53276" y="429"/>
                </a:cubicBezTo>
                <a:cubicBezTo>
                  <a:pt x="53232" y="385"/>
                  <a:pt x="53210" y="319"/>
                  <a:pt x="53188" y="252"/>
                </a:cubicBezTo>
                <a:cubicBezTo>
                  <a:pt x="53100" y="76"/>
                  <a:pt x="52945" y="32"/>
                  <a:pt x="52746" y="10"/>
                </a:cubicBezTo>
                <a:cubicBezTo>
                  <a:pt x="52636" y="10"/>
                  <a:pt x="52526" y="32"/>
                  <a:pt x="52415" y="32"/>
                </a:cubicBezTo>
                <a:cubicBezTo>
                  <a:pt x="51312" y="76"/>
                  <a:pt x="50208" y="120"/>
                  <a:pt x="49105" y="120"/>
                </a:cubicBezTo>
                <a:cubicBezTo>
                  <a:pt x="49017" y="126"/>
                  <a:pt x="48926" y="128"/>
                  <a:pt x="48833" y="128"/>
                </a:cubicBezTo>
                <a:cubicBezTo>
                  <a:pt x="48556" y="128"/>
                  <a:pt x="48266" y="103"/>
                  <a:pt x="48001" y="54"/>
                </a:cubicBezTo>
                <a:cubicBezTo>
                  <a:pt x="47833" y="28"/>
                  <a:pt x="47665" y="17"/>
                  <a:pt x="47497" y="17"/>
                </a:cubicBezTo>
                <a:cubicBezTo>
                  <a:pt x="47378" y="17"/>
                  <a:pt x="47260" y="23"/>
                  <a:pt x="47141" y="32"/>
                </a:cubicBezTo>
                <a:cubicBezTo>
                  <a:pt x="46781" y="75"/>
                  <a:pt x="46431" y="109"/>
                  <a:pt x="46072" y="109"/>
                </a:cubicBezTo>
                <a:cubicBezTo>
                  <a:pt x="45880" y="109"/>
                  <a:pt x="45686" y="99"/>
                  <a:pt x="45486" y="76"/>
                </a:cubicBezTo>
                <a:cubicBezTo>
                  <a:pt x="45392" y="65"/>
                  <a:pt x="45295" y="62"/>
                  <a:pt x="45197" y="62"/>
                </a:cubicBezTo>
                <a:cubicBezTo>
                  <a:pt x="45062" y="62"/>
                  <a:pt x="44925" y="68"/>
                  <a:pt x="44788" y="68"/>
                </a:cubicBezTo>
                <a:cubicBezTo>
                  <a:pt x="44605" y="68"/>
                  <a:pt x="44423" y="58"/>
                  <a:pt x="44250" y="10"/>
                </a:cubicBezTo>
                <a:cubicBezTo>
                  <a:pt x="44230" y="3"/>
                  <a:pt x="44211" y="1"/>
                  <a:pt x="441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7390650" y="76025"/>
            <a:ext cx="1559225" cy="391750"/>
          </a:xfrm>
          <a:custGeom>
            <a:avLst/>
            <a:gdLst/>
            <a:ahLst/>
            <a:cxnLst/>
            <a:rect l="l" t="t" r="r" b="b"/>
            <a:pathLst>
              <a:path w="62369" h="15670" extrusionOk="0">
                <a:moveTo>
                  <a:pt x="21849" y="3377"/>
                </a:moveTo>
                <a:lnTo>
                  <a:pt x="21893" y="3399"/>
                </a:lnTo>
                <a:lnTo>
                  <a:pt x="21849" y="3421"/>
                </a:lnTo>
                <a:lnTo>
                  <a:pt x="21849" y="3377"/>
                </a:lnTo>
                <a:close/>
                <a:moveTo>
                  <a:pt x="29794" y="13750"/>
                </a:moveTo>
                <a:cubicBezTo>
                  <a:pt x="29794" y="13904"/>
                  <a:pt x="29794" y="14015"/>
                  <a:pt x="29772" y="14125"/>
                </a:cubicBezTo>
                <a:cubicBezTo>
                  <a:pt x="29772" y="14226"/>
                  <a:pt x="29754" y="14327"/>
                  <a:pt x="29650" y="14327"/>
                </a:cubicBezTo>
                <a:cubicBezTo>
                  <a:pt x="29640" y="14327"/>
                  <a:pt x="29629" y="14326"/>
                  <a:pt x="29617" y="14324"/>
                </a:cubicBezTo>
                <a:cubicBezTo>
                  <a:pt x="29551" y="14324"/>
                  <a:pt x="29485" y="14213"/>
                  <a:pt x="29463" y="14147"/>
                </a:cubicBezTo>
                <a:cubicBezTo>
                  <a:pt x="29375" y="13927"/>
                  <a:pt x="29419" y="13882"/>
                  <a:pt x="29794" y="13750"/>
                </a:cubicBezTo>
                <a:close/>
                <a:moveTo>
                  <a:pt x="42396" y="1"/>
                </a:moveTo>
                <a:cubicBezTo>
                  <a:pt x="42285" y="177"/>
                  <a:pt x="42197" y="332"/>
                  <a:pt x="42109" y="486"/>
                </a:cubicBezTo>
                <a:cubicBezTo>
                  <a:pt x="41998" y="707"/>
                  <a:pt x="41822" y="795"/>
                  <a:pt x="41579" y="795"/>
                </a:cubicBezTo>
                <a:cubicBezTo>
                  <a:pt x="41469" y="795"/>
                  <a:pt x="41358" y="817"/>
                  <a:pt x="41248" y="817"/>
                </a:cubicBezTo>
                <a:cubicBezTo>
                  <a:pt x="40895" y="817"/>
                  <a:pt x="40586" y="751"/>
                  <a:pt x="40498" y="332"/>
                </a:cubicBezTo>
                <a:cubicBezTo>
                  <a:pt x="40498" y="310"/>
                  <a:pt x="40476" y="288"/>
                  <a:pt x="40476" y="265"/>
                </a:cubicBezTo>
                <a:cubicBezTo>
                  <a:pt x="40416" y="194"/>
                  <a:pt x="40337" y="154"/>
                  <a:pt x="40259" y="154"/>
                </a:cubicBezTo>
                <a:cubicBezTo>
                  <a:pt x="40194" y="154"/>
                  <a:pt x="40129" y="183"/>
                  <a:pt x="40078" y="243"/>
                </a:cubicBezTo>
                <a:cubicBezTo>
                  <a:pt x="39968" y="376"/>
                  <a:pt x="39880" y="530"/>
                  <a:pt x="39792" y="685"/>
                </a:cubicBezTo>
                <a:cubicBezTo>
                  <a:pt x="39725" y="795"/>
                  <a:pt x="39637" y="906"/>
                  <a:pt x="39483" y="906"/>
                </a:cubicBezTo>
                <a:lnTo>
                  <a:pt x="38489" y="906"/>
                </a:lnTo>
                <a:cubicBezTo>
                  <a:pt x="38445" y="729"/>
                  <a:pt x="38423" y="597"/>
                  <a:pt x="38379" y="442"/>
                </a:cubicBezTo>
                <a:cubicBezTo>
                  <a:pt x="38180" y="508"/>
                  <a:pt x="38026" y="552"/>
                  <a:pt x="37871" y="597"/>
                </a:cubicBezTo>
                <a:cubicBezTo>
                  <a:pt x="37739" y="420"/>
                  <a:pt x="37629" y="265"/>
                  <a:pt x="37496" y="89"/>
                </a:cubicBezTo>
                <a:cubicBezTo>
                  <a:pt x="37165" y="310"/>
                  <a:pt x="36900" y="530"/>
                  <a:pt x="36614" y="729"/>
                </a:cubicBezTo>
                <a:cubicBezTo>
                  <a:pt x="36455" y="852"/>
                  <a:pt x="36311" y="975"/>
                  <a:pt x="36113" y="975"/>
                </a:cubicBezTo>
                <a:cubicBezTo>
                  <a:pt x="36063" y="975"/>
                  <a:pt x="36009" y="967"/>
                  <a:pt x="35951" y="950"/>
                </a:cubicBezTo>
                <a:cubicBezTo>
                  <a:pt x="35942" y="947"/>
                  <a:pt x="35932" y="945"/>
                  <a:pt x="35921" y="945"/>
                </a:cubicBezTo>
                <a:cubicBezTo>
                  <a:pt x="35850" y="945"/>
                  <a:pt x="35741" y="1000"/>
                  <a:pt x="35665" y="1038"/>
                </a:cubicBezTo>
                <a:cubicBezTo>
                  <a:pt x="35532" y="1104"/>
                  <a:pt x="35400" y="1214"/>
                  <a:pt x="35289" y="1281"/>
                </a:cubicBezTo>
                <a:cubicBezTo>
                  <a:pt x="35091" y="1214"/>
                  <a:pt x="34958" y="1104"/>
                  <a:pt x="34782" y="1082"/>
                </a:cubicBezTo>
                <a:cubicBezTo>
                  <a:pt x="34746" y="1078"/>
                  <a:pt x="34710" y="1076"/>
                  <a:pt x="34673" y="1076"/>
                </a:cubicBezTo>
                <a:cubicBezTo>
                  <a:pt x="34525" y="1076"/>
                  <a:pt x="34362" y="1104"/>
                  <a:pt x="34186" y="1104"/>
                </a:cubicBezTo>
                <a:cubicBezTo>
                  <a:pt x="34164" y="1303"/>
                  <a:pt x="34142" y="1523"/>
                  <a:pt x="34120" y="1700"/>
                </a:cubicBezTo>
                <a:cubicBezTo>
                  <a:pt x="34053" y="1744"/>
                  <a:pt x="34009" y="1788"/>
                  <a:pt x="33965" y="1788"/>
                </a:cubicBezTo>
                <a:cubicBezTo>
                  <a:pt x="33909" y="1781"/>
                  <a:pt x="33855" y="1777"/>
                  <a:pt x="33801" y="1777"/>
                </a:cubicBezTo>
                <a:cubicBezTo>
                  <a:pt x="33537" y="1777"/>
                  <a:pt x="33295" y="1866"/>
                  <a:pt x="33038" y="2031"/>
                </a:cubicBezTo>
                <a:cubicBezTo>
                  <a:pt x="32729" y="2230"/>
                  <a:pt x="32354" y="2340"/>
                  <a:pt x="32001" y="2450"/>
                </a:cubicBezTo>
                <a:cubicBezTo>
                  <a:pt x="31904" y="2483"/>
                  <a:pt x="31783" y="2503"/>
                  <a:pt x="31674" y="2503"/>
                </a:cubicBezTo>
                <a:cubicBezTo>
                  <a:pt x="31634" y="2503"/>
                  <a:pt x="31595" y="2500"/>
                  <a:pt x="31560" y="2495"/>
                </a:cubicBezTo>
                <a:cubicBezTo>
                  <a:pt x="31273" y="2472"/>
                  <a:pt x="31118" y="2252"/>
                  <a:pt x="31162" y="1987"/>
                </a:cubicBezTo>
                <a:cubicBezTo>
                  <a:pt x="31162" y="1832"/>
                  <a:pt x="31206" y="1678"/>
                  <a:pt x="31229" y="1546"/>
                </a:cubicBezTo>
                <a:cubicBezTo>
                  <a:pt x="31229" y="1477"/>
                  <a:pt x="31134" y="1421"/>
                  <a:pt x="31062" y="1421"/>
                </a:cubicBezTo>
                <a:cubicBezTo>
                  <a:pt x="31041" y="1421"/>
                  <a:pt x="31022" y="1425"/>
                  <a:pt x="31008" y="1435"/>
                </a:cubicBezTo>
                <a:cubicBezTo>
                  <a:pt x="30942" y="1501"/>
                  <a:pt x="30875" y="1546"/>
                  <a:pt x="30831" y="1612"/>
                </a:cubicBezTo>
                <a:cubicBezTo>
                  <a:pt x="30721" y="1854"/>
                  <a:pt x="30721" y="2075"/>
                  <a:pt x="30787" y="2318"/>
                </a:cubicBezTo>
                <a:cubicBezTo>
                  <a:pt x="30853" y="2495"/>
                  <a:pt x="30875" y="2693"/>
                  <a:pt x="30743" y="2826"/>
                </a:cubicBezTo>
                <a:cubicBezTo>
                  <a:pt x="30677" y="2914"/>
                  <a:pt x="30566" y="2980"/>
                  <a:pt x="30478" y="2980"/>
                </a:cubicBezTo>
                <a:cubicBezTo>
                  <a:pt x="30390" y="2980"/>
                  <a:pt x="30280" y="2914"/>
                  <a:pt x="30213" y="2826"/>
                </a:cubicBezTo>
                <a:cubicBezTo>
                  <a:pt x="30147" y="2715"/>
                  <a:pt x="30147" y="2583"/>
                  <a:pt x="30103" y="2450"/>
                </a:cubicBezTo>
                <a:cubicBezTo>
                  <a:pt x="30067" y="2360"/>
                  <a:pt x="30016" y="2284"/>
                  <a:pt x="29926" y="2284"/>
                </a:cubicBezTo>
                <a:cubicBezTo>
                  <a:pt x="29906" y="2284"/>
                  <a:pt x="29884" y="2288"/>
                  <a:pt x="29860" y="2296"/>
                </a:cubicBezTo>
                <a:cubicBezTo>
                  <a:pt x="29838" y="2296"/>
                  <a:pt x="29816" y="2318"/>
                  <a:pt x="29794" y="2340"/>
                </a:cubicBezTo>
                <a:cubicBezTo>
                  <a:pt x="29556" y="2727"/>
                  <a:pt x="29448" y="2873"/>
                  <a:pt x="29214" y="2873"/>
                </a:cubicBezTo>
                <a:cubicBezTo>
                  <a:pt x="29101" y="2873"/>
                  <a:pt x="28958" y="2839"/>
                  <a:pt x="28757" y="2781"/>
                </a:cubicBezTo>
                <a:cubicBezTo>
                  <a:pt x="28665" y="2751"/>
                  <a:pt x="28572" y="2734"/>
                  <a:pt x="28482" y="2734"/>
                </a:cubicBezTo>
                <a:cubicBezTo>
                  <a:pt x="28379" y="2734"/>
                  <a:pt x="28278" y="2756"/>
                  <a:pt x="28183" y="2803"/>
                </a:cubicBezTo>
                <a:cubicBezTo>
                  <a:pt x="28051" y="2848"/>
                  <a:pt x="27940" y="2914"/>
                  <a:pt x="27830" y="2958"/>
                </a:cubicBezTo>
                <a:cubicBezTo>
                  <a:pt x="27675" y="2892"/>
                  <a:pt x="27521" y="2826"/>
                  <a:pt x="27411" y="2759"/>
                </a:cubicBezTo>
                <a:cubicBezTo>
                  <a:pt x="27167" y="2912"/>
                  <a:pt x="27091" y="2959"/>
                  <a:pt x="26937" y="2959"/>
                </a:cubicBezTo>
                <a:cubicBezTo>
                  <a:pt x="26868" y="2959"/>
                  <a:pt x="26783" y="2950"/>
                  <a:pt x="26660" y="2936"/>
                </a:cubicBezTo>
                <a:cubicBezTo>
                  <a:pt x="26625" y="2930"/>
                  <a:pt x="26586" y="2927"/>
                  <a:pt x="26546" y="2927"/>
                </a:cubicBezTo>
                <a:cubicBezTo>
                  <a:pt x="26436" y="2927"/>
                  <a:pt x="26316" y="2948"/>
                  <a:pt x="26219" y="2980"/>
                </a:cubicBezTo>
                <a:cubicBezTo>
                  <a:pt x="25974" y="3041"/>
                  <a:pt x="25728" y="3055"/>
                  <a:pt x="25487" y="3055"/>
                </a:cubicBezTo>
                <a:cubicBezTo>
                  <a:pt x="25294" y="3055"/>
                  <a:pt x="25103" y="3046"/>
                  <a:pt x="24917" y="3046"/>
                </a:cubicBezTo>
                <a:cubicBezTo>
                  <a:pt x="24860" y="3046"/>
                  <a:pt x="24807" y="3044"/>
                  <a:pt x="24756" y="3044"/>
                </a:cubicBezTo>
                <a:cubicBezTo>
                  <a:pt x="24630" y="3044"/>
                  <a:pt x="24519" y="3056"/>
                  <a:pt x="24409" y="3135"/>
                </a:cubicBezTo>
                <a:cubicBezTo>
                  <a:pt x="24190" y="3260"/>
                  <a:pt x="23971" y="3318"/>
                  <a:pt x="23745" y="3318"/>
                </a:cubicBezTo>
                <a:cubicBezTo>
                  <a:pt x="23651" y="3318"/>
                  <a:pt x="23557" y="3308"/>
                  <a:pt x="23460" y="3289"/>
                </a:cubicBezTo>
                <a:cubicBezTo>
                  <a:pt x="23350" y="3267"/>
                  <a:pt x="23239" y="3245"/>
                  <a:pt x="23129" y="3245"/>
                </a:cubicBezTo>
                <a:cubicBezTo>
                  <a:pt x="22621" y="3223"/>
                  <a:pt x="22136" y="3135"/>
                  <a:pt x="21739" y="2759"/>
                </a:cubicBezTo>
                <a:cubicBezTo>
                  <a:pt x="21672" y="2848"/>
                  <a:pt x="21584" y="2892"/>
                  <a:pt x="21562" y="2980"/>
                </a:cubicBezTo>
                <a:cubicBezTo>
                  <a:pt x="21452" y="3267"/>
                  <a:pt x="21253" y="3377"/>
                  <a:pt x="20966" y="3399"/>
                </a:cubicBezTo>
                <a:cubicBezTo>
                  <a:pt x="20746" y="3421"/>
                  <a:pt x="20525" y="3443"/>
                  <a:pt x="20304" y="3488"/>
                </a:cubicBezTo>
                <a:cubicBezTo>
                  <a:pt x="20222" y="3506"/>
                  <a:pt x="20140" y="3517"/>
                  <a:pt x="20059" y="3517"/>
                </a:cubicBezTo>
                <a:cubicBezTo>
                  <a:pt x="19945" y="3517"/>
                  <a:pt x="19834" y="3495"/>
                  <a:pt x="19730" y="3443"/>
                </a:cubicBezTo>
                <a:cubicBezTo>
                  <a:pt x="19598" y="3377"/>
                  <a:pt x="19488" y="3333"/>
                  <a:pt x="19355" y="3289"/>
                </a:cubicBezTo>
                <a:cubicBezTo>
                  <a:pt x="19046" y="3510"/>
                  <a:pt x="18715" y="3532"/>
                  <a:pt x="18362" y="3598"/>
                </a:cubicBezTo>
                <a:cubicBezTo>
                  <a:pt x="18234" y="3632"/>
                  <a:pt x="18116" y="3653"/>
                  <a:pt x="18003" y="3653"/>
                </a:cubicBezTo>
                <a:cubicBezTo>
                  <a:pt x="17826" y="3653"/>
                  <a:pt x="17664" y="3601"/>
                  <a:pt x="17501" y="3466"/>
                </a:cubicBezTo>
                <a:cubicBezTo>
                  <a:pt x="17398" y="3397"/>
                  <a:pt x="17268" y="3341"/>
                  <a:pt x="17131" y="3341"/>
                </a:cubicBezTo>
                <a:cubicBezTo>
                  <a:pt x="17093" y="3341"/>
                  <a:pt x="17055" y="3346"/>
                  <a:pt x="17016" y="3355"/>
                </a:cubicBezTo>
                <a:cubicBezTo>
                  <a:pt x="16663" y="3421"/>
                  <a:pt x="16310" y="3443"/>
                  <a:pt x="15957" y="3510"/>
                </a:cubicBezTo>
                <a:cubicBezTo>
                  <a:pt x="15625" y="3576"/>
                  <a:pt x="15272" y="3642"/>
                  <a:pt x="14941" y="3708"/>
                </a:cubicBezTo>
                <a:cubicBezTo>
                  <a:pt x="14676" y="3598"/>
                  <a:pt x="14654" y="3245"/>
                  <a:pt x="14368" y="3201"/>
                </a:cubicBezTo>
                <a:cubicBezTo>
                  <a:pt x="14345" y="3201"/>
                  <a:pt x="14323" y="3201"/>
                  <a:pt x="14301" y="3223"/>
                </a:cubicBezTo>
                <a:cubicBezTo>
                  <a:pt x="14213" y="3333"/>
                  <a:pt x="14147" y="3421"/>
                  <a:pt x="14059" y="3532"/>
                </a:cubicBezTo>
                <a:cubicBezTo>
                  <a:pt x="13901" y="3718"/>
                  <a:pt x="13809" y="3802"/>
                  <a:pt x="13667" y="3802"/>
                </a:cubicBezTo>
                <a:cubicBezTo>
                  <a:pt x="13590" y="3802"/>
                  <a:pt x="13499" y="3777"/>
                  <a:pt x="13374" y="3730"/>
                </a:cubicBezTo>
                <a:cubicBezTo>
                  <a:pt x="13154" y="3642"/>
                  <a:pt x="12933" y="3532"/>
                  <a:pt x="12712" y="3443"/>
                </a:cubicBezTo>
                <a:cubicBezTo>
                  <a:pt x="12514" y="3598"/>
                  <a:pt x="12315" y="3775"/>
                  <a:pt x="12094" y="3929"/>
                </a:cubicBezTo>
                <a:cubicBezTo>
                  <a:pt x="12006" y="3995"/>
                  <a:pt x="11874" y="4017"/>
                  <a:pt x="11763" y="4061"/>
                </a:cubicBezTo>
                <a:cubicBezTo>
                  <a:pt x="11609" y="3863"/>
                  <a:pt x="11454" y="3708"/>
                  <a:pt x="11344" y="3554"/>
                </a:cubicBezTo>
                <a:cubicBezTo>
                  <a:pt x="11086" y="3659"/>
                  <a:pt x="10965" y="3709"/>
                  <a:pt x="10822" y="3709"/>
                </a:cubicBezTo>
                <a:cubicBezTo>
                  <a:pt x="10696" y="3709"/>
                  <a:pt x="10554" y="3670"/>
                  <a:pt x="10285" y="3598"/>
                </a:cubicBezTo>
                <a:cubicBezTo>
                  <a:pt x="10241" y="3620"/>
                  <a:pt x="10174" y="3642"/>
                  <a:pt x="10130" y="3686"/>
                </a:cubicBezTo>
                <a:cubicBezTo>
                  <a:pt x="10003" y="3856"/>
                  <a:pt x="9857" y="3935"/>
                  <a:pt x="9688" y="3935"/>
                </a:cubicBezTo>
                <a:cubicBezTo>
                  <a:pt x="9593" y="3935"/>
                  <a:pt x="9491" y="3910"/>
                  <a:pt x="9380" y="3863"/>
                </a:cubicBezTo>
                <a:cubicBezTo>
                  <a:pt x="9247" y="3797"/>
                  <a:pt x="9071" y="3819"/>
                  <a:pt x="8916" y="3797"/>
                </a:cubicBezTo>
                <a:cubicBezTo>
                  <a:pt x="8541" y="3775"/>
                  <a:pt x="8144" y="3797"/>
                  <a:pt x="7747" y="3752"/>
                </a:cubicBezTo>
                <a:cubicBezTo>
                  <a:pt x="7493" y="3716"/>
                  <a:pt x="7246" y="3680"/>
                  <a:pt x="6998" y="3680"/>
                </a:cubicBezTo>
                <a:cubicBezTo>
                  <a:pt x="6793" y="3680"/>
                  <a:pt x="6588" y="3705"/>
                  <a:pt x="6378" y="3775"/>
                </a:cubicBezTo>
                <a:cubicBezTo>
                  <a:pt x="6223" y="3829"/>
                  <a:pt x="6068" y="3862"/>
                  <a:pt x="5912" y="3862"/>
                </a:cubicBezTo>
                <a:cubicBezTo>
                  <a:pt x="5692" y="3862"/>
                  <a:pt x="5473" y="3797"/>
                  <a:pt x="5253" y="3642"/>
                </a:cubicBezTo>
                <a:cubicBezTo>
                  <a:pt x="5124" y="3559"/>
                  <a:pt x="4984" y="3519"/>
                  <a:pt x="4843" y="3519"/>
                </a:cubicBezTo>
                <a:cubicBezTo>
                  <a:pt x="4646" y="3519"/>
                  <a:pt x="4449" y="3598"/>
                  <a:pt x="4282" y="3752"/>
                </a:cubicBezTo>
                <a:cubicBezTo>
                  <a:pt x="4193" y="3841"/>
                  <a:pt x="4127" y="3951"/>
                  <a:pt x="4039" y="4061"/>
                </a:cubicBezTo>
                <a:cubicBezTo>
                  <a:pt x="3730" y="4415"/>
                  <a:pt x="3355" y="4591"/>
                  <a:pt x="2869" y="4591"/>
                </a:cubicBezTo>
                <a:cubicBezTo>
                  <a:pt x="2671" y="4569"/>
                  <a:pt x="2494" y="4547"/>
                  <a:pt x="2362" y="4348"/>
                </a:cubicBezTo>
                <a:cubicBezTo>
                  <a:pt x="2318" y="4282"/>
                  <a:pt x="2273" y="4216"/>
                  <a:pt x="2207" y="4150"/>
                </a:cubicBezTo>
                <a:cubicBezTo>
                  <a:pt x="2185" y="4128"/>
                  <a:pt x="2119" y="4128"/>
                  <a:pt x="2053" y="4106"/>
                </a:cubicBezTo>
                <a:cubicBezTo>
                  <a:pt x="2009" y="4260"/>
                  <a:pt x="1964" y="4392"/>
                  <a:pt x="1920" y="4547"/>
                </a:cubicBezTo>
                <a:cubicBezTo>
                  <a:pt x="1832" y="4569"/>
                  <a:pt x="1744" y="4635"/>
                  <a:pt x="1678" y="4635"/>
                </a:cubicBezTo>
                <a:cubicBezTo>
                  <a:pt x="1324" y="4724"/>
                  <a:pt x="1060" y="4900"/>
                  <a:pt x="927" y="5253"/>
                </a:cubicBezTo>
                <a:cubicBezTo>
                  <a:pt x="905" y="5297"/>
                  <a:pt x="861" y="5364"/>
                  <a:pt x="817" y="5408"/>
                </a:cubicBezTo>
                <a:cubicBezTo>
                  <a:pt x="530" y="5695"/>
                  <a:pt x="442" y="6048"/>
                  <a:pt x="464" y="6423"/>
                </a:cubicBezTo>
                <a:cubicBezTo>
                  <a:pt x="508" y="6798"/>
                  <a:pt x="442" y="7129"/>
                  <a:pt x="177" y="7416"/>
                </a:cubicBezTo>
                <a:cubicBezTo>
                  <a:pt x="22" y="7615"/>
                  <a:pt x="0" y="7835"/>
                  <a:pt x="67" y="8100"/>
                </a:cubicBezTo>
                <a:cubicBezTo>
                  <a:pt x="265" y="8828"/>
                  <a:pt x="464" y="9557"/>
                  <a:pt x="596" y="10285"/>
                </a:cubicBezTo>
                <a:cubicBezTo>
                  <a:pt x="707" y="10859"/>
                  <a:pt x="905" y="11344"/>
                  <a:pt x="1369" y="11697"/>
                </a:cubicBezTo>
                <a:cubicBezTo>
                  <a:pt x="1589" y="11852"/>
                  <a:pt x="1678" y="12073"/>
                  <a:pt x="1589" y="12338"/>
                </a:cubicBezTo>
                <a:cubicBezTo>
                  <a:pt x="1545" y="12558"/>
                  <a:pt x="1567" y="12779"/>
                  <a:pt x="1700" y="12955"/>
                </a:cubicBezTo>
                <a:cubicBezTo>
                  <a:pt x="2097" y="13441"/>
                  <a:pt x="2406" y="13993"/>
                  <a:pt x="2671" y="14544"/>
                </a:cubicBezTo>
                <a:cubicBezTo>
                  <a:pt x="2781" y="14743"/>
                  <a:pt x="2913" y="14964"/>
                  <a:pt x="3222" y="15030"/>
                </a:cubicBezTo>
                <a:cubicBezTo>
                  <a:pt x="3377" y="14942"/>
                  <a:pt x="3531" y="14831"/>
                  <a:pt x="3708" y="14721"/>
                </a:cubicBezTo>
                <a:cubicBezTo>
                  <a:pt x="3796" y="14655"/>
                  <a:pt x="3885" y="14567"/>
                  <a:pt x="3973" y="14544"/>
                </a:cubicBezTo>
                <a:cubicBezTo>
                  <a:pt x="4282" y="14544"/>
                  <a:pt x="4436" y="14346"/>
                  <a:pt x="4613" y="14147"/>
                </a:cubicBezTo>
                <a:cubicBezTo>
                  <a:pt x="4793" y="13946"/>
                  <a:pt x="4994" y="13846"/>
                  <a:pt x="5193" y="13846"/>
                </a:cubicBezTo>
                <a:cubicBezTo>
                  <a:pt x="5408" y="13846"/>
                  <a:pt x="5621" y="13962"/>
                  <a:pt x="5805" y="14191"/>
                </a:cubicBezTo>
                <a:cubicBezTo>
                  <a:pt x="6025" y="14478"/>
                  <a:pt x="6268" y="14765"/>
                  <a:pt x="6467" y="15074"/>
                </a:cubicBezTo>
                <a:cubicBezTo>
                  <a:pt x="6690" y="15378"/>
                  <a:pt x="6969" y="15496"/>
                  <a:pt x="7304" y="15496"/>
                </a:cubicBezTo>
                <a:cubicBezTo>
                  <a:pt x="7333" y="15496"/>
                  <a:pt x="7363" y="15495"/>
                  <a:pt x="7394" y="15493"/>
                </a:cubicBezTo>
                <a:cubicBezTo>
                  <a:pt x="7791" y="15449"/>
                  <a:pt x="8166" y="15339"/>
                  <a:pt x="8453" y="15008"/>
                </a:cubicBezTo>
                <a:cubicBezTo>
                  <a:pt x="8718" y="14721"/>
                  <a:pt x="8983" y="14412"/>
                  <a:pt x="9225" y="14125"/>
                </a:cubicBezTo>
                <a:cubicBezTo>
                  <a:pt x="9446" y="13882"/>
                  <a:pt x="9645" y="13662"/>
                  <a:pt x="9932" y="13529"/>
                </a:cubicBezTo>
                <a:cubicBezTo>
                  <a:pt x="9998" y="13507"/>
                  <a:pt x="10064" y="13507"/>
                  <a:pt x="10130" y="13485"/>
                </a:cubicBezTo>
                <a:cubicBezTo>
                  <a:pt x="10285" y="13595"/>
                  <a:pt x="10417" y="13684"/>
                  <a:pt x="10527" y="13772"/>
                </a:cubicBezTo>
                <a:cubicBezTo>
                  <a:pt x="10682" y="13706"/>
                  <a:pt x="10792" y="13640"/>
                  <a:pt x="10925" y="13595"/>
                </a:cubicBezTo>
                <a:cubicBezTo>
                  <a:pt x="11057" y="13860"/>
                  <a:pt x="11167" y="14103"/>
                  <a:pt x="11300" y="14324"/>
                </a:cubicBezTo>
                <a:cubicBezTo>
                  <a:pt x="11344" y="14368"/>
                  <a:pt x="11432" y="14390"/>
                  <a:pt x="11543" y="14478"/>
                </a:cubicBezTo>
                <a:cubicBezTo>
                  <a:pt x="11543" y="14324"/>
                  <a:pt x="11565" y="14235"/>
                  <a:pt x="11565" y="14147"/>
                </a:cubicBezTo>
                <a:cubicBezTo>
                  <a:pt x="11476" y="13640"/>
                  <a:pt x="11785" y="13353"/>
                  <a:pt x="12138" y="13110"/>
                </a:cubicBezTo>
                <a:cubicBezTo>
                  <a:pt x="12193" y="13083"/>
                  <a:pt x="12281" y="13064"/>
                  <a:pt x="12367" y="13064"/>
                </a:cubicBezTo>
                <a:cubicBezTo>
                  <a:pt x="12420" y="13064"/>
                  <a:pt x="12472" y="13071"/>
                  <a:pt x="12514" y="13088"/>
                </a:cubicBezTo>
                <a:cubicBezTo>
                  <a:pt x="12668" y="13154"/>
                  <a:pt x="12801" y="13309"/>
                  <a:pt x="12955" y="13375"/>
                </a:cubicBezTo>
                <a:cubicBezTo>
                  <a:pt x="12997" y="13385"/>
                  <a:pt x="13042" y="13388"/>
                  <a:pt x="13089" y="13388"/>
                </a:cubicBezTo>
                <a:cubicBezTo>
                  <a:pt x="13154" y="13388"/>
                  <a:pt x="13221" y="13382"/>
                  <a:pt x="13285" y="13382"/>
                </a:cubicBezTo>
                <a:cubicBezTo>
                  <a:pt x="13370" y="13382"/>
                  <a:pt x="13449" y="13393"/>
                  <a:pt x="13507" y="13441"/>
                </a:cubicBezTo>
                <a:cubicBezTo>
                  <a:pt x="13664" y="13535"/>
                  <a:pt x="13809" y="13562"/>
                  <a:pt x="13959" y="13562"/>
                </a:cubicBezTo>
                <a:cubicBezTo>
                  <a:pt x="14021" y="13562"/>
                  <a:pt x="14083" y="13558"/>
                  <a:pt x="14147" y="13551"/>
                </a:cubicBezTo>
                <a:cubicBezTo>
                  <a:pt x="14172" y="13549"/>
                  <a:pt x="14196" y="13547"/>
                  <a:pt x="14220" y="13547"/>
                </a:cubicBezTo>
                <a:cubicBezTo>
                  <a:pt x="14389" y="13547"/>
                  <a:pt x="14539" y="13615"/>
                  <a:pt x="14654" y="13750"/>
                </a:cubicBezTo>
                <a:cubicBezTo>
                  <a:pt x="14721" y="13816"/>
                  <a:pt x="14787" y="13860"/>
                  <a:pt x="14853" y="13927"/>
                </a:cubicBezTo>
                <a:cubicBezTo>
                  <a:pt x="15059" y="13573"/>
                  <a:pt x="15128" y="13456"/>
                  <a:pt x="15321" y="13456"/>
                </a:cubicBezTo>
                <a:cubicBezTo>
                  <a:pt x="15417" y="13456"/>
                  <a:pt x="15545" y="13485"/>
                  <a:pt x="15736" y="13529"/>
                </a:cubicBezTo>
                <a:cubicBezTo>
                  <a:pt x="15812" y="13544"/>
                  <a:pt x="15888" y="13570"/>
                  <a:pt x="15964" y="13570"/>
                </a:cubicBezTo>
                <a:cubicBezTo>
                  <a:pt x="15998" y="13570"/>
                  <a:pt x="16033" y="13565"/>
                  <a:pt x="16067" y="13551"/>
                </a:cubicBezTo>
                <a:cubicBezTo>
                  <a:pt x="16597" y="13375"/>
                  <a:pt x="17170" y="13397"/>
                  <a:pt x="17700" y="13353"/>
                </a:cubicBezTo>
                <a:cubicBezTo>
                  <a:pt x="17943" y="13551"/>
                  <a:pt x="18031" y="13794"/>
                  <a:pt x="18097" y="14059"/>
                </a:cubicBezTo>
                <a:cubicBezTo>
                  <a:pt x="18141" y="13993"/>
                  <a:pt x="18230" y="13904"/>
                  <a:pt x="18230" y="13838"/>
                </a:cubicBezTo>
                <a:cubicBezTo>
                  <a:pt x="18208" y="13441"/>
                  <a:pt x="18494" y="13286"/>
                  <a:pt x="18803" y="13154"/>
                </a:cubicBezTo>
                <a:cubicBezTo>
                  <a:pt x="18991" y="13077"/>
                  <a:pt x="19173" y="13033"/>
                  <a:pt x="19350" y="13033"/>
                </a:cubicBezTo>
                <a:cubicBezTo>
                  <a:pt x="19526" y="13033"/>
                  <a:pt x="19697" y="13077"/>
                  <a:pt x="19863" y="13176"/>
                </a:cubicBezTo>
                <a:cubicBezTo>
                  <a:pt x="20069" y="13008"/>
                  <a:pt x="20178" y="12931"/>
                  <a:pt x="20289" y="12931"/>
                </a:cubicBezTo>
                <a:cubicBezTo>
                  <a:pt x="20369" y="12931"/>
                  <a:pt x="20450" y="12970"/>
                  <a:pt x="20569" y="13044"/>
                </a:cubicBezTo>
                <a:cubicBezTo>
                  <a:pt x="20701" y="13110"/>
                  <a:pt x="20812" y="13198"/>
                  <a:pt x="20966" y="13286"/>
                </a:cubicBezTo>
                <a:cubicBezTo>
                  <a:pt x="21143" y="13132"/>
                  <a:pt x="21297" y="13000"/>
                  <a:pt x="21452" y="12845"/>
                </a:cubicBezTo>
                <a:cubicBezTo>
                  <a:pt x="21775" y="13092"/>
                  <a:pt x="21873" y="13166"/>
                  <a:pt x="22097" y="13166"/>
                </a:cubicBezTo>
                <a:cubicBezTo>
                  <a:pt x="22195" y="13166"/>
                  <a:pt x="22316" y="13152"/>
                  <a:pt x="22489" y="13132"/>
                </a:cubicBezTo>
                <a:cubicBezTo>
                  <a:pt x="22555" y="13110"/>
                  <a:pt x="22621" y="13110"/>
                  <a:pt x="22688" y="13088"/>
                </a:cubicBezTo>
                <a:cubicBezTo>
                  <a:pt x="22828" y="13032"/>
                  <a:pt x="22965" y="12999"/>
                  <a:pt x="23099" y="12999"/>
                </a:cubicBezTo>
                <a:cubicBezTo>
                  <a:pt x="23281" y="12999"/>
                  <a:pt x="23459" y="13059"/>
                  <a:pt x="23637" y="13198"/>
                </a:cubicBezTo>
                <a:cubicBezTo>
                  <a:pt x="23725" y="13066"/>
                  <a:pt x="23813" y="12955"/>
                  <a:pt x="23902" y="12867"/>
                </a:cubicBezTo>
                <a:cubicBezTo>
                  <a:pt x="24006" y="12733"/>
                  <a:pt x="24120" y="12660"/>
                  <a:pt x="24258" y="12660"/>
                </a:cubicBezTo>
                <a:cubicBezTo>
                  <a:pt x="24324" y="12660"/>
                  <a:pt x="24396" y="12677"/>
                  <a:pt x="24475" y="12713"/>
                </a:cubicBezTo>
                <a:cubicBezTo>
                  <a:pt x="24828" y="12867"/>
                  <a:pt x="25159" y="13000"/>
                  <a:pt x="25535" y="13154"/>
                </a:cubicBezTo>
                <a:cubicBezTo>
                  <a:pt x="25689" y="13088"/>
                  <a:pt x="25866" y="13000"/>
                  <a:pt x="26064" y="12933"/>
                </a:cubicBezTo>
                <a:cubicBezTo>
                  <a:pt x="26197" y="13044"/>
                  <a:pt x="26329" y="13154"/>
                  <a:pt x="26462" y="13242"/>
                </a:cubicBezTo>
                <a:cubicBezTo>
                  <a:pt x="26616" y="13154"/>
                  <a:pt x="26748" y="13088"/>
                  <a:pt x="26903" y="12978"/>
                </a:cubicBezTo>
                <a:cubicBezTo>
                  <a:pt x="26991" y="13220"/>
                  <a:pt x="27057" y="13397"/>
                  <a:pt x="27102" y="13595"/>
                </a:cubicBezTo>
                <a:cubicBezTo>
                  <a:pt x="27168" y="13750"/>
                  <a:pt x="27190" y="13927"/>
                  <a:pt x="27256" y="14103"/>
                </a:cubicBezTo>
                <a:cubicBezTo>
                  <a:pt x="27278" y="14147"/>
                  <a:pt x="27366" y="14191"/>
                  <a:pt x="27411" y="14191"/>
                </a:cubicBezTo>
                <a:cubicBezTo>
                  <a:pt x="27477" y="14191"/>
                  <a:pt x="27565" y="14169"/>
                  <a:pt x="27587" y="14125"/>
                </a:cubicBezTo>
                <a:cubicBezTo>
                  <a:pt x="27631" y="13993"/>
                  <a:pt x="27675" y="13882"/>
                  <a:pt x="27697" y="13750"/>
                </a:cubicBezTo>
                <a:cubicBezTo>
                  <a:pt x="27720" y="13595"/>
                  <a:pt x="27697" y="13441"/>
                  <a:pt x="27720" y="13286"/>
                </a:cubicBezTo>
                <a:cubicBezTo>
                  <a:pt x="27720" y="13220"/>
                  <a:pt x="27786" y="13110"/>
                  <a:pt x="27852" y="13088"/>
                </a:cubicBezTo>
                <a:cubicBezTo>
                  <a:pt x="27864" y="13084"/>
                  <a:pt x="27878" y="13082"/>
                  <a:pt x="27894" y="13082"/>
                </a:cubicBezTo>
                <a:cubicBezTo>
                  <a:pt x="27964" y="13082"/>
                  <a:pt x="28059" y="13118"/>
                  <a:pt x="28095" y="13154"/>
                </a:cubicBezTo>
                <a:cubicBezTo>
                  <a:pt x="28271" y="13419"/>
                  <a:pt x="28448" y="13662"/>
                  <a:pt x="28735" y="13816"/>
                </a:cubicBezTo>
                <a:cubicBezTo>
                  <a:pt x="28801" y="13860"/>
                  <a:pt x="28823" y="13949"/>
                  <a:pt x="28867" y="14037"/>
                </a:cubicBezTo>
                <a:cubicBezTo>
                  <a:pt x="28889" y="14103"/>
                  <a:pt x="28889" y="14235"/>
                  <a:pt x="28933" y="14280"/>
                </a:cubicBezTo>
                <a:cubicBezTo>
                  <a:pt x="29331" y="14522"/>
                  <a:pt x="29463" y="14876"/>
                  <a:pt x="29463" y="15339"/>
                </a:cubicBezTo>
                <a:cubicBezTo>
                  <a:pt x="29448" y="15457"/>
                  <a:pt x="29541" y="15525"/>
                  <a:pt x="29684" y="15525"/>
                </a:cubicBezTo>
                <a:cubicBezTo>
                  <a:pt x="29755" y="15525"/>
                  <a:pt x="29838" y="15508"/>
                  <a:pt x="29926" y="15471"/>
                </a:cubicBezTo>
                <a:cubicBezTo>
                  <a:pt x="29904" y="15295"/>
                  <a:pt x="29860" y="15140"/>
                  <a:pt x="29860" y="14964"/>
                </a:cubicBezTo>
                <a:cubicBezTo>
                  <a:pt x="29860" y="14809"/>
                  <a:pt x="29882" y="14655"/>
                  <a:pt x="29949" y="14522"/>
                </a:cubicBezTo>
                <a:cubicBezTo>
                  <a:pt x="30078" y="14263"/>
                  <a:pt x="30393" y="14082"/>
                  <a:pt x="30687" y="14082"/>
                </a:cubicBezTo>
                <a:cubicBezTo>
                  <a:pt x="30744" y="14082"/>
                  <a:pt x="30800" y="14089"/>
                  <a:pt x="30853" y="14103"/>
                </a:cubicBezTo>
                <a:cubicBezTo>
                  <a:pt x="31206" y="14169"/>
                  <a:pt x="31317" y="14456"/>
                  <a:pt x="31317" y="14787"/>
                </a:cubicBezTo>
                <a:cubicBezTo>
                  <a:pt x="31317" y="14809"/>
                  <a:pt x="31339" y="14831"/>
                  <a:pt x="31339" y="14853"/>
                </a:cubicBezTo>
                <a:lnTo>
                  <a:pt x="31604" y="14853"/>
                </a:lnTo>
                <a:cubicBezTo>
                  <a:pt x="31802" y="14611"/>
                  <a:pt x="31648" y="14302"/>
                  <a:pt x="31847" y="14059"/>
                </a:cubicBezTo>
                <a:cubicBezTo>
                  <a:pt x="31913" y="14125"/>
                  <a:pt x="31979" y="14147"/>
                  <a:pt x="32001" y="14191"/>
                </a:cubicBezTo>
                <a:cubicBezTo>
                  <a:pt x="32178" y="14500"/>
                  <a:pt x="32398" y="14633"/>
                  <a:pt x="32773" y="14633"/>
                </a:cubicBezTo>
                <a:cubicBezTo>
                  <a:pt x="32785" y="14631"/>
                  <a:pt x="32797" y="14630"/>
                  <a:pt x="32808" y="14630"/>
                </a:cubicBezTo>
                <a:cubicBezTo>
                  <a:pt x="32954" y="14630"/>
                  <a:pt x="33114" y="14751"/>
                  <a:pt x="33237" y="14853"/>
                </a:cubicBezTo>
                <a:cubicBezTo>
                  <a:pt x="33391" y="14964"/>
                  <a:pt x="33546" y="15030"/>
                  <a:pt x="33767" y="15052"/>
                </a:cubicBezTo>
                <a:cubicBezTo>
                  <a:pt x="34098" y="15074"/>
                  <a:pt x="34098" y="15096"/>
                  <a:pt x="34164" y="15449"/>
                </a:cubicBezTo>
                <a:cubicBezTo>
                  <a:pt x="34164" y="15516"/>
                  <a:pt x="34208" y="15560"/>
                  <a:pt x="34230" y="15670"/>
                </a:cubicBezTo>
                <a:cubicBezTo>
                  <a:pt x="34362" y="15604"/>
                  <a:pt x="34495" y="15560"/>
                  <a:pt x="34605" y="15493"/>
                </a:cubicBezTo>
                <a:cubicBezTo>
                  <a:pt x="34738" y="15427"/>
                  <a:pt x="34892" y="15361"/>
                  <a:pt x="35025" y="15317"/>
                </a:cubicBezTo>
                <a:cubicBezTo>
                  <a:pt x="35510" y="15162"/>
                  <a:pt x="35885" y="14876"/>
                  <a:pt x="36084" y="14390"/>
                </a:cubicBezTo>
                <a:cubicBezTo>
                  <a:pt x="36106" y="14346"/>
                  <a:pt x="36128" y="14324"/>
                  <a:pt x="36150" y="14280"/>
                </a:cubicBezTo>
                <a:cubicBezTo>
                  <a:pt x="36260" y="14103"/>
                  <a:pt x="36393" y="13949"/>
                  <a:pt x="36591" y="13927"/>
                </a:cubicBezTo>
                <a:cubicBezTo>
                  <a:pt x="37011" y="13882"/>
                  <a:pt x="36967" y="13309"/>
                  <a:pt x="37386" y="13286"/>
                </a:cubicBezTo>
                <a:cubicBezTo>
                  <a:pt x="37430" y="13286"/>
                  <a:pt x="37452" y="13242"/>
                  <a:pt x="37474" y="13220"/>
                </a:cubicBezTo>
                <a:cubicBezTo>
                  <a:pt x="37496" y="13176"/>
                  <a:pt x="37496" y="13132"/>
                  <a:pt x="37518" y="13088"/>
                </a:cubicBezTo>
                <a:cubicBezTo>
                  <a:pt x="37651" y="12779"/>
                  <a:pt x="37805" y="12448"/>
                  <a:pt x="38004" y="12161"/>
                </a:cubicBezTo>
                <a:cubicBezTo>
                  <a:pt x="38203" y="12249"/>
                  <a:pt x="38357" y="12315"/>
                  <a:pt x="38511" y="12404"/>
                </a:cubicBezTo>
                <a:cubicBezTo>
                  <a:pt x="38688" y="12249"/>
                  <a:pt x="38865" y="12117"/>
                  <a:pt x="39019" y="11984"/>
                </a:cubicBezTo>
                <a:cubicBezTo>
                  <a:pt x="39129" y="12029"/>
                  <a:pt x="39218" y="12051"/>
                  <a:pt x="39306" y="12073"/>
                </a:cubicBezTo>
                <a:cubicBezTo>
                  <a:pt x="39571" y="12139"/>
                  <a:pt x="39858" y="12161"/>
                  <a:pt x="40034" y="12448"/>
                </a:cubicBezTo>
                <a:cubicBezTo>
                  <a:pt x="40100" y="12558"/>
                  <a:pt x="40299" y="12646"/>
                  <a:pt x="40432" y="12646"/>
                </a:cubicBezTo>
                <a:cubicBezTo>
                  <a:pt x="40699" y="12670"/>
                  <a:pt x="40966" y="12699"/>
                  <a:pt x="41231" y="12699"/>
                </a:cubicBezTo>
                <a:cubicBezTo>
                  <a:pt x="41468" y="12699"/>
                  <a:pt x="41703" y="12675"/>
                  <a:pt x="41932" y="12602"/>
                </a:cubicBezTo>
                <a:cubicBezTo>
                  <a:pt x="41954" y="12492"/>
                  <a:pt x="41998" y="12404"/>
                  <a:pt x="41998" y="12338"/>
                </a:cubicBezTo>
                <a:cubicBezTo>
                  <a:pt x="42043" y="11984"/>
                  <a:pt x="42285" y="11852"/>
                  <a:pt x="42572" y="11742"/>
                </a:cubicBezTo>
                <a:cubicBezTo>
                  <a:pt x="42630" y="11713"/>
                  <a:pt x="42694" y="11698"/>
                  <a:pt x="42758" y="11698"/>
                </a:cubicBezTo>
                <a:cubicBezTo>
                  <a:pt x="42890" y="11698"/>
                  <a:pt x="43020" y="11762"/>
                  <a:pt x="43080" y="11896"/>
                </a:cubicBezTo>
                <a:cubicBezTo>
                  <a:pt x="43146" y="12006"/>
                  <a:pt x="43212" y="12117"/>
                  <a:pt x="43301" y="12227"/>
                </a:cubicBezTo>
                <a:cubicBezTo>
                  <a:pt x="43499" y="11984"/>
                  <a:pt x="43499" y="11984"/>
                  <a:pt x="43477" y="11874"/>
                </a:cubicBezTo>
                <a:cubicBezTo>
                  <a:pt x="43367" y="11521"/>
                  <a:pt x="43433" y="11146"/>
                  <a:pt x="43455" y="10771"/>
                </a:cubicBezTo>
                <a:cubicBezTo>
                  <a:pt x="43455" y="10624"/>
                  <a:pt x="43563" y="10538"/>
                  <a:pt x="43690" y="10538"/>
                </a:cubicBezTo>
                <a:cubicBezTo>
                  <a:pt x="43736" y="10538"/>
                  <a:pt x="43784" y="10549"/>
                  <a:pt x="43830" y="10572"/>
                </a:cubicBezTo>
                <a:cubicBezTo>
                  <a:pt x="44007" y="10638"/>
                  <a:pt x="44095" y="10793"/>
                  <a:pt x="44139" y="10969"/>
                </a:cubicBezTo>
                <a:cubicBezTo>
                  <a:pt x="44161" y="11146"/>
                  <a:pt x="44183" y="11322"/>
                  <a:pt x="44227" y="11499"/>
                </a:cubicBezTo>
                <a:cubicBezTo>
                  <a:pt x="44269" y="11644"/>
                  <a:pt x="44330" y="11810"/>
                  <a:pt x="44540" y="11810"/>
                </a:cubicBezTo>
                <a:cubicBezTo>
                  <a:pt x="44553" y="11810"/>
                  <a:pt x="44567" y="11809"/>
                  <a:pt x="44581" y="11808"/>
                </a:cubicBezTo>
                <a:cubicBezTo>
                  <a:pt x="44713" y="11631"/>
                  <a:pt x="44603" y="11455"/>
                  <a:pt x="44581" y="11300"/>
                </a:cubicBezTo>
                <a:cubicBezTo>
                  <a:pt x="44536" y="11013"/>
                  <a:pt x="44448" y="10726"/>
                  <a:pt x="44448" y="10440"/>
                </a:cubicBezTo>
                <a:cubicBezTo>
                  <a:pt x="44448" y="10139"/>
                  <a:pt x="44604" y="9966"/>
                  <a:pt x="44859" y="9966"/>
                </a:cubicBezTo>
                <a:cubicBezTo>
                  <a:pt x="44922" y="9966"/>
                  <a:pt x="44992" y="9976"/>
                  <a:pt x="45066" y="9998"/>
                </a:cubicBezTo>
                <a:cubicBezTo>
                  <a:pt x="45243" y="10064"/>
                  <a:pt x="45419" y="10153"/>
                  <a:pt x="45618" y="10241"/>
                </a:cubicBezTo>
                <a:cubicBezTo>
                  <a:pt x="45905" y="9910"/>
                  <a:pt x="46192" y="9601"/>
                  <a:pt x="46633" y="9513"/>
                </a:cubicBezTo>
                <a:cubicBezTo>
                  <a:pt x="46765" y="9468"/>
                  <a:pt x="46876" y="9314"/>
                  <a:pt x="46964" y="9204"/>
                </a:cubicBezTo>
                <a:cubicBezTo>
                  <a:pt x="47119" y="8954"/>
                  <a:pt x="47197" y="8832"/>
                  <a:pt x="47298" y="8832"/>
                </a:cubicBezTo>
                <a:cubicBezTo>
                  <a:pt x="47384" y="8832"/>
                  <a:pt x="47487" y="8921"/>
                  <a:pt x="47670" y="9093"/>
                </a:cubicBezTo>
                <a:cubicBezTo>
                  <a:pt x="47692" y="9115"/>
                  <a:pt x="47737" y="9115"/>
                  <a:pt x="47803" y="9115"/>
                </a:cubicBezTo>
                <a:cubicBezTo>
                  <a:pt x="47847" y="8983"/>
                  <a:pt x="47891" y="8828"/>
                  <a:pt x="47957" y="8696"/>
                </a:cubicBezTo>
                <a:cubicBezTo>
                  <a:pt x="48023" y="8542"/>
                  <a:pt x="48156" y="8365"/>
                  <a:pt x="48332" y="8365"/>
                </a:cubicBezTo>
                <a:cubicBezTo>
                  <a:pt x="48641" y="8343"/>
                  <a:pt x="48862" y="8188"/>
                  <a:pt x="49061" y="7968"/>
                </a:cubicBezTo>
                <a:cubicBezTo>
                  <a:pt x="49163" y="7866"/>
                  <a:pt x="49293" y="7793"/>
                  <a:pt x="49421" y="7793"/>
                </a:cubicBezTo>
                <a:cubicBezTo>
                  <a:pt x="49487" y="7793"/>
                  <a:pt x="49552" y="7812"/>
                  <a:pt x="49612" y="7857"/>
                </a:cubicBezTo>
                <a:cubicBezTo>
                  <a:pt x="49943" y="8078"/>
                  <a:pt x="50363" y="8100"/>
                  <a:pt x="50694" y="8233"/>
                </a:cubicBezTo>
                <a:cubicBezTo>
                  <a:pt x="50848" y="8542"/>
                  <a:pt x="50760" y="8828"/>
                  <a:pt x="50716" y="9115"/>
                </a:cubicBezTo>
                <a:cubicBezTo>
                  <a:pt x="50694" y="9336"/>
                  <a:pt x="50760" y="9424"/>
                  <a:pt x="51003" y="9468"/>
                </a:cubicBezTo>
                <a:cubicBezTo>
                  <a:pt x="51223" y="9513"/>
                  <a:pt x="51356" y="9623"/>
                  <a:pt x="51422" y="9822"/>
                </a:cubicBezTo>
                <a:cubicBezTo>
                  <a:pt x="51466" y="9932"/>
                  <a:pt x="51532" y="10020"/>
                  <a:pt x="51577" y="10108"/>
                </a:cubicBezTo>
                <a:cubicBezTo>
                  <a:pt x="51797" y="10108"/>
                  <a:pt x="51996" y="10086"/>
                  <a:pt x="52195" y="10086"/>
                </a:cubicBezTo>
                <a:cubicBezTo>
                  <a:pt x="52570" y="10086"/>
                  <a:pt x="52879" y="9976"/>
                  <a:pt x="53099" y="9623"/>
                </a:cubicBezTo>
                <a:cubicBezTo>
                  <a:pt x="53166" y="9535"/>
                  <a:pt x="53276" y="9424"/>
                  <a:pt x="53386" y="9380"/>
                </a:cubicBezTo>
                <a:cubicBezTo>
                  <a:pt x="53673" y="9270"/>
                  <a:pt x="53960" y="9204"/>
                  <a:pt x="54291" y="9115"/>
                </a:cubicBezTo>
                <a:cubicBezTo>
                  <a:pt x="54357" y="9248"/>
                  <a:pt x="54424" y="9358"/>
                  <a:pt x="54468" y="9468"/>
                </a:cubicBezTo>
                <a:cubicBezTo>
                  <a:pt x="54534" y="9579"/>
                  <a:pt x="54578" y="9711"/>
                  <a:pt x="54644" y="9844"/>
                </a:cubicBezTo>
                <a:cubicBezTo>
                  <a:pt x="54755" y="9866"/>
                  <a:pt x="54865" y="9888"/>
                  <a:pt x="54953" y="9910"/>
                </a:cubicBezTo>
                <a:cubicBezTo>
                  <a:pt x="55328" y="9910"/>
                  <a:pt x="55593" y="10086"/>
                  <a:pt x="55792" y="10373"/>
                </a:cubicBezTo>
                <a:cubicBezTo>
                  <a:pt x="55990" y="10660"/>
                  <a:pt x="56167" y="10925"/>
                  <a:pt x="56388" y="11168"/>
                </a:cubicBezTo>
                <a:cubicBezTo>
                  <a:pt x="56751" y="11632"/>
                  <a:pt x="57171" y="11868"/>
                  <a:pt x="57648" y="11868"/>
                </a:cubicBezTo>
                <a:cubicBezTo>
                  <a:pt x="57897" y="11868"/>
                  <a:pt x="58161" y="11804"/>
                  <a:pt x="58440" y="11675"/>
                </a:cubicBezTo>
                <a:cubicBezTo>
                  <a:pt x="58506" y="11653"/>
                  <a:pt x="58573" y="11587"/>
                  <a:pt x="58661" y="11565"/>
                </a:cubicBezTo>
                <a:cubicBezTo>
                  <a:pt x="58815" y="11499"/>
                  <a:pt x="58948" y="11433"/>
                  <a:pt x="59102" y="11433"/>
                </a:cubicBezTo>
                <a:cubicBezTo>
                  <a:pt x="59477" y="11433"/>
                  <a:pt x="59720" y="11234"/>
                  <a:pt x="59919" y="10947"/>
                </a:cubicBezTo>
                <a:cubicBezTo>
                  <a:pt x="60073" y="10704"/>
                  <a:pt x="60184" y="10440"/>
                  <a:pt x="60338" y="10197"/>
                </a:cubicBezTo>
                <a:cubicBezTo>
                  <a:pt x="60449" y="9998"/>
                  <a:pt x="60515" y="9800"/>
                  <a:pt x="60669" y="9623"/>
                </a:cubicBezTo>
                <a:cubicBezTo>
                  <a:pt x="60824" y="9446"/>
                  <a:pt x="60890" y="9248"/>
                  <a:pt x="60956" y="8983"/>
                </a:cubicBezTo>
                <a:cubicBezTo>
                  <a:pt x="61066" y="8431"/>
                  <a:pt x="61111" y="7791"/>
                  <a:pt x="61773" y="7526"/>
                </a:cubicBezTo>
                <a:cubicBezTo>
                  <a:pt x="61883" y="7482"/>
                  <a:pt x="61971" y="7328"/>
                  <a:pt x="62015" y="7217"/>
                </a:cubicBezTo>
                <a:cubicBezTo>
                  <a:pt x="62258" y="6688"/>
                  <a:pt x="62369" y="6136"/>
                  <a:pt x="62302" y="5540"/>
                </a:cubicBezTo>
                <a:cubicBezTo>
                  <a:pt x="62280" y="5231"/>
                  <a:pt x="62302" y="4922"/>
                  <a:pt x="62302" y="4635"/>
                </a:cubicBezTo>
                <a:cubicBezTo>
                  <a:pt x="62302" y="4525"/>
                  <a:pt x="62324" y="4415"/>
                  <a:pt x="62302" y="4304"/>
                </a:cubicBezTo>
                <a:cubicBezTo>
                  <a:pt x="62258" y="3797"/>
                  <a:pt x="62236" y="3289"/>
                  <a:pt x="62170" y="2781"/>
                </a:cubicBezTo>
                <a:cubicBezTo>
                  <a:pt x="62148" y="2649"/>
                  <a:pt x="62082" y="2472"/>
                  <a:pt x="61971" y="2384"/>
                </a:cubicBezTo>
                <a:cubicBezTo>
                  <a:pt x="61552" y="2009"/>
                  <a:pt x="61111" y="1678"/>
                  <a:pt x="60537" y="1612"/>
                </a:cubicBezTo>
                <a:cubicBezTo>
                  <a:pt x="60338" y="1590"/>
                  <a:pt x="60162" y="1523"/>
                  <a:pt x="60007" y="1391"/>
                </a:cubicBezTo>
                <a:cubicBezTo>
                  <a:pt x="59675" y="1103"/>
                  <a:pt x="59306" y="946"/>
                  <a:pt x="58918" y="946"/>
                </a:cubicBezTo>
                <a:cubicBezTo>
                  <a:pt x="58712" y="946"/>
                  <a:pt x="58500" y="990"/>
                  <a:pt x="58286" y="1082"/>
                </a:cubicBezTo>
                <a:cubicBezTo>
                  <a:pt x="58068" y="1162"/>
                  <a:pt x="57856" y="1201"/>
                  <a:pt x="57644" y="1201"/>
                </a:cubicBezTo>
                <a:cubicBezTo>
                  <a:pt x="57448" y="1201"/>
                  <a:pt x="57251" y="1168"/>
                  <a:pt x="57050" y="1104"/>
                </a:cubicBezTo>
                <a:cubicBezTo>
                  <a:pt x="56829" y="1016"/>
                  <a:pt x="56586" y="950"/>
                  <a:pt x="56344" y="950"/>
                </a:cubicBezTo>
                <a:cubicBezTo>
                  <a:pt x="55990" y="950"/>
                  <a:pt x="55659" y="861"/>
                  <a:pt x="55373" y="619"/>
                </a:cubicBezTo>
                <a:cubicBezTo>
                  <a:pt x="55306" y="552"/>
                  <a:pt x="55218" y="530"/>
                  <a:pt x="55152" y="486"/>
                </a:cubicBezTo>
                <a:cubicBezTo>
                  <a:pt x="55006" y="401"/>
                  <a:pt x="54861" y="350"/>
                  <a:pt x="54712" y="350"/>
                </a:cubicBezTo>
                <a:cubicBezTo>
                  <a:pt x="54589" y="350"/>
                  <a:pt x="54465" y="385"/>
                  <a:pt x="54335" y="464"/>
                </a:cubicBezTo>
                <a:cubicBezTo>
                  <a:pt x="54115" y="597"/>
                  <a:pt x="53894" y="751"/>
                  <a:pt x="53651" y="861"/>
                </a:cubicBezTo>
                <a:cubicBezTo>
                  <a:pt x="53555" y="906"/>
                  <a:pt x="53472" y="928"/>
                  <a:pt x="53396" y="928"/>
                </a:cubicBezTo>
                <a:cubicBezTo>
                  <a:pt x="53244" y="928"/>
                  <a:pt x="53121" y="839"/>
                  <a:pt x="52989" y="663"/>
                </a:cubicBezTo>
                <a:cubicBezTo>
                  <a:pt x="52945" y="574"/>
                  <a:pt x="52879" y="508"/>
                  <a:pt x="52835" y="442"/>
                </a:cubicBezTo>
                <a:cubicBezTo>
                  <a:pt x="52504" y="420"/>
                  <a:pt x="52217" y="376"/>
                  <a:pt x="51908" y="354"/>
                </a:cubicBezTo>
                <a:cubicBezTo>
                  <a:pt x="51669" y="519"/>
                  <a:pt x="51461" y="761"/>
                  <a:pt x="51168" y="761"/>
                </a:cubicBezTo>
                <a:cubicBezTo>
                  <a:pt x="51109" y="761"/>
                  <a:pt x="51047" y="751"/>
                  <a:pt x="50981" y="729"/>
                </a:cubicBezTo>
                <a:cubicBezTo>
                  <a:pt x="50915" y="619"/>
                  <a:pt x="50892" y="530"/>
                  <a:pt x="50826" y="420"/>
                </a:cubicBezTo>
                <a:cubicBezTo>
                  <a:pt x="50806" y="389"/>
                  <a:pt x="50761" y="373"/>
                  <a:pt x="50718" y="373"/>
                </a:cubicBezTo>
                <a:cubicBezTo>
                  <a:pt x="50667" y="373"/>
                  <a:pt x="50617" y="395"/>
                  <a:pt x="50606" y="442"/>
                </a:cubicBezTo>
                <a:cubicBezTo>
                  <a:pt x="50561" y="597"/>
                  <a:pt x="50517" y="773"/>
                  <a:pt x="50495" y="928"/>
                </a:cubicBezTo>
                <a:cubicBezTo>
                  <a:pt x="50385" y="950"/>
                  <a:pt x="50341" y="972"/>
                  <a:pt x="50274" y="972"/>
                </a:cubicBezTo>
                <a:cubicBezTo>
                  <a:pt x="49877" y="950"/>
                  <a:pt x="49480" y="928"/>
                  <a:pt x="49083" y="906"/>
                </a:cubicBezTo>
                <a:cubicBezTo>
                  <a:pt x="48950" y="883"/>
                  <a:pt x="48796" y="906"/>
                  <a:pt x="48685" y="839"/>
                </a:cubicBezTo>
                <a:cubicBezTo>
                  <a:pt x="48564" y="768"/>
                  <a:pt x="48442" y="739"/>
                  <a:pt x="48319" y="739"/>
                </a:cubicBezTo>
                <a:cubicBezTo>
                  <a:pt x="48173" y="739"/>
                  <a:pt x="48024" y="780"/>
                  <a:pt x="47869" y="839"/>
                </a:cubicBezTo>
                <a:cubicBezTo>
                  <a:pt x="47696" y="897"/>
                  <a:pt x="47526" y="930"/>
                  <a:pt x="47360" y="930"/>
                </a:cubicBezTo>
                <a:cubicBezTo>
                  <a:pt x="47144" y="930"/>
                  <a:pt x="46933" y="875"/>
                  <a:pt x="46721" y="751"/>
                </a:cubicBezTo>
                <a:cubicBezTo>
                  <a:pt x="46610" y="681"/>
                  <a:pt x="46498" y="638"/>
                  <a:pt x="46375" y="638"/>
                </a:cubicBezTo>
                <a:cubicBezTo>
                  <a:pt x="46304" y="638"/>
                  <a:pt x="46229" y="652"/>
                  <a:pt x="46148" y="685"/>
                </a:cubicBezTo>
                <a:cubicBezTo>
                  <a:pt x="46098" y="706"/>
                  <a:pt x="46051" y="716"/>
                  <a:pt x="46005" y="716"/>
                </a:cubicBezTo>
                <a:cubicBezTo>
                  <a:pt x="45908" y="716"/>
                  <a:pt x="45818" y="672"/>
                  <a:pt x="45728" y="597"/>
                </a:cubicBezTo>
                <a:cubicBezTo>
                  <a:pt x="45655" y="511"/>
                  <a:pt x="45569" y="480"/>
                  <a:pt x="45476" y="480"/>
                </a:cubicBezTo>
                <a:cubicBezTo>
                  <a:pt x="45401" y="480"/>
                  <a:pt x="45322" y="501"/>
                  <a:pt x="45243" y="530"/>
                </a:cubicBezTo>
                <a:cubicBezTo>
                  <a:pt x="45132" y="597"/>
                  <a:pt x="45000" y="663"/>
                  <a:pt x="44890" y="707"/>
                </a:cubicBezTo>
                <a:cubicBezTo>
                  <a:pt x="44763" y="776"/>
                  <a:pt x="44630" y="809"/>
                  <a:pt x="44494" y="809"/>
                </a:cubicBezTo>
                <a:cubicBezTo>
                  <a:pt x="44370" y="809"/>
                  <a:pt x="44244" y="782"/>
                  <a:pt x="44117" y="729"/>
                </a:cubicBezTo>
                <a:cubicBezTo>
                  <a:pt x="43874" y="641"/>
                  <a:pt x="43852" y="420"/>
                  <a:pt x="43808" y="199"/>
                </a:cubicBezTo>
                <a:cubicBezTo>
                  <a:pt x="43808" y="177"/>
                  <a:pt x="43764" y="177"/>
                  <a:pt x="43742" y="155"/>
                </a:cubicBezTo>
                <a:cubicBezTo>
                  <a:pt x="43464" y="262"/>
                  <a:pt x="43311" y="576"/>
                  <a:pt x="43001" y="576"/>
                </a:cubicBezTo>
                <a:cubicBezTo>
                  <a:pt x="42991" y="576"/>
                  <a:pt x="42980" y="575"/>
                  <a:pt x="42970" y="574"/>
                </a:cubicBezTo>
                <a:cubicBezTo>
                  <a:pt x="42705" y="464"/>
                  <a:pt x="42683" y="111"/>
                  <a:pt x="423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8489263" y="481625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 flipH="1">
            <a:off x="8617875" y="1538788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3"/>
          <p:cNvSpPr txBox="1">
            <a:spLocks noGrp="1"/>
          </p:cNvSpPr>
          <p:nvPr>
            <p:ph type="subTitle" idx="1"/>
          </p:nvPr>
        </p:nvSpPr>
        <p:spPr>
          <a:xfrm>
            <a:off x="5512185" y="2371223"/>
            <a:ext cx="2663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3"/>
          <p:cNvSpPr txBox="1">
            <a:spLocks noGrp="1"/>
          </p:cNvSpPr>
          <p:nvPr>
            <p:ph type="subTitle" idx="2"/>
          </p:nvPr>
        </p:nvSpPr>
        <p:spPr>
          <a:xfrm>
            <a:off x="1542260" y="2371223"/>
            <a:ext cx="2663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3"/>
          <p:cNvSpPr txBox="1">
            <a:spLocks noGrp="1"/>
          </p:cNvSpPr>
          <p:nvPr>
            <p:ph type="subTitle" idx="3"/>
          </p:nvPr>
        </p:nvSpPr>
        <p:spPr>
          <a:xfrm>
            <a:off x="1542260" y="1883600"/>
            <a:ext cx="266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23"/>
          <p:cNvSpPr txBox="1">
            <a:spLocks noGrp="1"/>
          </p:cNvSpPr>
          <p:nvPr>
            <p:ph type="subTitle" idx="4"/>
          </p:nvPr>
        </p:nvSpPr>
        <p:spPr>
          <a:xfrm>
            <a:off x="5512188" y="1883600"/>
            <a:ext cx="266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23"/>
          <p:cNvSpPr/>
          <p:nvPr/>
        </p:nvSpPr>
        <p:spPr>
          <a:xfrm rot="10800000" flipH="1">
            <a:off x="-359425" y="82255"/>
            <a:ext cx="2472350" cy="351375"/>
          </a:xfrm>
          <a:custGeom>
            <a:avLst/>
            <a:gdLst/>
            <a:ahLst/>
            <a:cxnLst/>
            <a:rect l="l" t="t" r="r" b="b"/>
            <a:pathLst>
              <a:path w="98894" h="14055" extrusionOk="0">
                <a:moveTo>
                  <a:pt x="17877" y="2185"/>
                </a:moveTo>
                <a:cubicBezTo>
                  <a:pt x="17899" y="2251"/>
                  <a:pt x="17921" y="2273"/>
                  <a:pt x="17943" y="2295"/>
                </a:cubicBezTo>
                <a:cubicBezTo>
                  <a:pt x="17899" y="2317"/>
                  <a:pt x="17877" y="2339"/>
                  <a:pt x="17833" y="2339"/>
                </a:cubicBezTo>
                <a:cubicBezTo>
                  <a:pt x="17810" y="2339"/>
                  <a:pt x="17788" y="2295"/>
                  <a:pt x="17744" y="2295"/>
                </a:cubicBezTo>
                <a:cubicBezTo>
                  <a:pt x="17788" y="2251"/>
                  <a:pt x="17833" y="2229"/>
                  <a:pt x="17877" y="2185"/>
                </a:cubicBezTo>
                <a:close/>
                <a:moveTo>
                  <a:pt x="60669" y="2384"/>
                </a:moveTo>
                <a:lnTo>
                  <a:pt x="60713" y="2406"/>
                </a:lnTo>
                <a:lnTo>
                  <a:pt x="60669" y="2428"/>
                </a:lnTo>
                <a:lnTo>
                  <a:pt x="60669" y="2384"/>
                </a:lnTo>
                <a:close/>
                <a:moveTo>
                  <a:pt x="72719" y="4414"/>
                </a:moveTo>
                <a:cubicBezTo>
                  <a:pt x="72852" y="4414"/>
                  <a:pt x="72940" y="4414"/>
                  <a:pt x="73072" y="4436"/>
                </a:cubicBezTo>
                <a:cubicBezTo>
                  <a:pt x="73013" y="4486"/>
                  <a:pt x="72958" y="4509"/>
                  <a:pt x="72905" y="4509"/>
                </a:cubicBezTo>
                <a:cubicBezTo>
                  <a:pt x="72841" y="4509"/>
                  <a:pt x="72780" y="4475"/>
                  <a:pt x="72719" y="4414"/>
                </a:cubicBezTo>
                <a:close/>
                <a:moveTo>
                  <a:pt x="69938" y="5628"/>
                </a:moveTo>
                <a:lnTo>
                  <a:pt x="69916" y="5650"/>
                </a:lnTo>
                <a:lnTo>
                  <a:pt x="69872" y="5628"/>
                </a:lnTo>
                <a:close/>
                <a:moveTo>
                  <a:pt x="67842" y="5628"/>
                </a:moveTo>
                <a:lnTo>
                  <a:pt x="67820" y="5672"/>
                </a:lnTo>
                <a:lnTo>
                  <a:pt x="67798" y="5650"/>
                </a:lnTo>
                <a:lnTo>
                  <a:pt x="67842" y="5628"/>
                </a:lnTo>
                <a:close/>
                <a:moveTo>
                  <a:pt x="70689" y="5628"/>
                </a:moveTo>
                <a:cubicBezTo>
                  <a:pt x="70755" y="5650"/>
                  <a:pt x="70777" y="5672"/>
                  <a:pt x="70821" y="5672"/>
                </a:cubicBezTo>
                <a:cubicBezTo>
                  <a:pt x="70799" y="5738"/>
                  <a:pt x="70777" y="5782"/>
                  <a:pt x="70733" y="5826"/>
                </a:cubicBezTo>
                <a:cubicBezTo>
                  <a:pt x="70711" y="5826"/>
                  <a:pt x="70623" y="5782"/>
                  <a:pt x="70623" y="5782"/>
                </a:cubicBezTo>
                <a:cubicBezTo>
                  <a:pt x="70645" y="5716"/>
                  <a:pt x="70667" y="5672"/>
                  <a:pt x="70689" y="5628"/>
                </a:cubicBezTo>
                <a:close/>
                <a:moveTo>
                  <a:pt x="23370" y="6131"/>
                </a:moveTo>
                <a:cubicBezTo>
                  <a:pt x="23413" y="6131"/>
                  <a:pt x="23469" y="6183"/>
                  <a:pt x="23526" y="6202"/>
                </a:cubicBezTo>
                <a:cubicBezTo>
                  <a:pt x="23482" y="6268"/>
                  <a:pt x="23438" y="6334"/>
                  <a:pt x="23394" y="6334"/>
                </a:cubicBezTo>
                <a:cubicBezTo>
                  <a:pt x="23375" y="6344"/>
                  <a:pt x="23354" y="6348"/>
                  <a:pt x="23334" y="6348"/>
                </a:cubicBezTo>
                <a:cubicBezTo>
                  <a:pt x="23264" y="6348"/>
                  <a:pt x="23200" y="6293"/>
                  <a:pt x="23217" y="6224"/>
                </a:cubicBezTo>
                <a:cubicBezTo>
                  <a:pt x="23240" y="6179"/>
                  <a:pt x="23306" y="6135"/>
                  <a:pt x="23350" y="6135"/>
                </a:cubicBezTo>
                <a:cubicBezTo>
                  <a:pt x="23356" y="6132"/>
                  <a:pt x="23363" y="6131"/>
                  <a:pt x="23370" y="6131"/>
                </a:cubicBezTo>
                <a:close/>
                <a:moveTo>
                  <a:pt x="24711" y="5982"/>
                </a:moveTo>
                <a:cubicBezTo>
                  <a:pt x="24888" y="5982"/>
                  <a:pt x="25073" y="6043"/>
                  <a:pt x="25292" y="6179"/>
                </a:cubicBezTo>
                <a:cubicBezTo>
                  <a:pt x="25160" y="6356"/>
                  <a:pt x="24961" y="6356"/>
                  <a:pt x="24784" y="6356"/>
                </a:cubicBezTo>
                <a:cubicBezTo>
                  <a:pt x="24630" y="6334"/>
                  <a:pt x="24498" y="6290"/>
                  <a:pt x="24343" y="6246"/>
                </a:cubicBezTo>
                <a:cubicBezTo>
                  <a:pt x="24321" y="6246"/>
                  <a:pt x="24299" y="6179"/>
                  <a:pt x="24321" y="6135"/>
                </a:cubicBezTo>
                <a:cubicBezTo>
                  <a:pt x="24321" y="6113"/>
                  <a:pt x="24343" y="6069"/>
                  <a:pt x="24387" y="6047"/>
                </a:cubicBezTo>
                <a:cubicBezTo>
                  <a:pt x="24496" y="6005"/>
                  <a:pt x="24602" y="5982"/>
                  <a:pt x="24711" y="5982"/>
                </a:cubicBezTo>
                <a:close/>
                <a:moveTo>
                  <a:pt x="83268" y="7482"/>
                </a:moveTo>
                <a:lnTo>
                  <a:pt x="83268" y="7482"/>
                </a:lnTo>
                <a:cubicBezTo>
                  <a:pt x="83533" y="7504"/>
                  <a:pt x="83688" y="7526"/>
                  <a:pt x="83886" y="7548"/>
                </a:cubicBezTo>
                <a:cubicBezTo>
                  <a:pt x="83842" y="7614"/>
                  <a:pt x="83820" y="7680"/>
                  <a:pt x="83776" y="7702"/>
                </a:cubicBezTo>
                <a:cubicBezTo>
                  <a:pt x="83731" y="7715"/>
                  <a:pt x="83686" y="7724"/>
                  <a:pt x="83641" y="7724"/>
                </a:cubicBezTo>
                <a:cubicBezTo>
                  <a:pt x="83528" y="7724"/>
                  <a:pt x="83409" y="7670"/>
                  <a:pt x="83268" y="7482"/>
                </a:cubicBezTo>
                <a:close/>
                <a:moveTo>
                  <a:pt x="85613" y="7791"/>
                </a:moveTo>
                <a:cubicBezTo>
                  <a:pt x="85691" y="7791"/>
                  <a:pt x="85795" y="7813"/>
                  <a:pt x="86005" y="7857"/>
                </a:cubicBezTo>
                <a:cubicBezTo>
                  <a:pt x="85873" y="7923"/>
                  <a:pt x="85762" y="7956"/>
                  <a:pt x="85663" y="7956"/>
                </a:cubicBezTo>
                <a:cubicBezTo>
                  <a:pt x="85564" y="7956"/>
                  <a:pt x="85475" y="7923"/>
                  <a:pt x="85387" y="7857"/>
                </a:cubicBezTo>
                <a:cubicBezTo>
                  <a:pt x="85486" y="7813"/>
                  <a:pt x="85536" y="7791"/>
                  <a:pt x="85613" y="7791"/>
                </a:cubicBezTo>
                <a:close/>
                <a:moveTo>
                  <a:pt x="88340" y="8120"/>
                </a:moveTo>
                <a:cubicBezTo>
                  <a:pt x="88748" y="8120"/>
                  <a:pt x="89265" y="8198"/>
                  <a:pt x="89669" y="8342"/>
                </a:cubicBezTo>
                <a:cubicBezTo>
                  <a:pt x="89574" y="8359"/>
                  <a:pt x="89480" y="8366"/>
                  <a:pt x="89386" y="8366"/>
                </a:cubicBezTo>
                <a:cubicBezTo>
                  <a:pt x="88908" y="8366"/>
                  <a:pt x="88438" y="8183"/>
                  <a:pt x="87944" y="8183"/>
                </a:cubicBezTo>
                <a:cubicBezTo>
                  <a:pt x="87901" y="8183"/>
                  <a:pt x="87858" y="8185"/>
                  <a:pt x="87815" y="8188"/>
                </a:cubicBezTo>
                <a:cubicBezTo>
                  <a:pt x="87937" y="8142"/>
                  <a:pt x="88123" y="8120"/>
                  <a:pt x="88340" y="8120"/>
                </a:cubicBezTo>
                <a:close/>
                <a:moveTo>
                  <a:pt x="83313" y="8055"/>
                </a:moveTo>
                <a:cubicBezTo>
                  <a:pt x="83467" y="8100"/>
                  <a:pt x="83644" y="8144"/>
                  <a:pt x="83798" y="8210"/>
                </a:cubicBezTo>
                <a:cubicBezTo>
                  <a:pt x="83842" y="8232"/>
                  <a:pt x="83864" y="8320"/>
                  <a:pt x="83864" y="8386"/>
                </a:cubicBezTo>
                <a:cubicBezTo>
                  <a:pt x="83864" y="8409"/>
                  <a:pt x="83798" y="8453"/>
                  <a:pt x="83754" y="8453"/>
                </a:cubicBezTo>
                <a:cubicBezTo>
                  <a:pt x="83730" y="8455"/>
                  <a:pt x="83706" y="8456"/>
                  <a:pt x="83683" y="8456"/>
                </a:cubicBezTo>
                <a:cubicBezTo>
                  <a:pt x="83468" y="8456"/>
                  <a:pt x="83273" y="8365"/>
                  <a:pt x="83114" y="8166"/>
                </a:cubicBezTo>
                <a:cubicBezTo>
                  <a:pt x="83202" y="8122"/>
                  <a:pt x="83268" y="8055"/>
                  <a:pt x="83313" y="8055"/>
                </a:cubicBezTo>
                <a:close/>
                <a:moveTo>
                  <a:pt x="83335" y="9071"/>
                </a:moveTo>
                <a:cubicBezTo>
                  <a:pt x="83423" y="9071"/>
                  <a:pt x="83511" y="9093"/>
                  <a:pt x="83577" y="9137"/>
                </a:cubicBezTo>
                <a:cubicBezTo>
                  <a:pt x="83622" y="9137"/>
                  <a:pt x="83622" y="9203"/>
                  <a:pt x="83644" y="9247"/>
                </a:cubicBezTo>
                <a:cubicBezTo>
                  <a:pt x="83622" y="9269"/>
                  <a:pt x="83599" y="9313"/>
                  <a:pt x="83555" y="9335"/>
                </a:cubicBezTo>
                <a:cubicBezTo>
                  <a:pt x="83512" y="9362"/>
                  <a:pt x="83472" y="9374"/>
                  <a:pt x="83434" y="9374"/>
                </a:cubicBezTo>
                <a:cubicBezTo>
                  <a:pt x="83375" y="9374"/>
                  <a:pt x="83322" y="9345"/>
                  <a:pt x="83268" y="9291"/>
                </a:cubicBezTo>
                <a:cubicBezTo>
                  <a:pt x="83224" y="9269"/>
                  <a:pt x="83202" y="9203"/>
                  <a:pt x="83202" y="9181"/>
                </a:cubicBezTo>
                <a:cubicBezTo>
                  <a:pt x="83224" y="9137"/>
                  <a:pt x="83291" y="9071"/>
                  <a:pt x="83335" y="9071"/>
                </a:cubicBezTo>
                <a:close/>
                <a:moveTo>
                  <a:pt x="84998" y="8821"/>
                </a:moveTo>
                <a:cubicBezTo>
                  <a:pt x="85055" y="8821"/>
                  <a:pt x="85117" y="8836"/>
                  <a:pt x="85188" y="8872"/>
                </a:cubicBezTo>
                <a:cubicBezTo>
                  <a:pt x="85166" y="9026"/>
                  <a:pt x="85144" y="9181"/>
                  <a:pt x="85122" y="9335"/>
                </a:cubicBezTo>
                <a:cubicBezTo>
                  <a:pt x="85009" y="9388"/>
                  <a:pt x="84899" y="9412"/>
                  <a:pt x="84789" y="9412"/>
                </a:cubicBezTo>
                <a:cubicBezTo>
                  <a:pt x="84620" y="9412"/>
                  <a:pt x="84449" y="9354"/>
                  <a:pt x="84262" y="9247"/>
                </a:cubicBezTo>
                <a:cubicBezTo>
                  <a:pt x="84438" y="9159"/>
                  <a:pt x="84571" y="9071"/>
                  <a:pt x="84681" y="8960"/>
                </a:cubicBezTo>
                <a:cubicBezTo>
                  <a:pt x="84785" y="8886"/>
                  <a:pt x="84879" y="8821"/>
                  <a:pt x="84998" y="8821"/>
                </a:cubicBezTo>
                <a:close/>
                <a:moveTo>
                  <a:pt x="92025" y="10506"/>
                </a:moveTo>
                <a:cubicBezTo>
                  <a:pt x="92109" y="10506"/>
                  <a:pt x="92195" y="10536"/>
                  <a:pt x="92274" y="10536"/>
                </a:cubicBezTo>
                <a:cubicBezTo>
                  <a:pt x="92296" y="10536"/>
                  <a:pt x="92318" y="10533"/>
                  <a:pt x="92339" y="10527"/>
                </a:cubicBezTo>
                <a:lnTo>
                  <a:pt x="92339" y="10527"/>
                </a:lnTo>
                <a:cubicBezTo>
                  <a:pt x="92236" y="10586"/>
                  <a:pt x="92133" y="10625"/>
                  <a:pt x="92017" y="10625"/>
                </a:cubicBezTo>
                <a:cubicBezTo>
                  <a:pt x="91959" y="10625"/>
                  <a:pt x="91898" y="10615"/>
                  <a:pt x="91831" y="10593"/>
                </a:cubicBezTo>
                <a:cubicBezTo>
                  <a:pt x="91891" y="10525"/>
                  <a:pt x="91957" y="10506"/>
                  <a:pt x="92025" y="10506"/>
                </a:cubicBezTo>
                <a:close/>
                <a:moveTo>
                  <a:pt x="83114" y="10660"/>
                </a:moveTo>
                <a:lnTo>
                  <a:pt x="83114" y="10704"/>
                </a:lnTo>
                <a:lnTo>
                  <a:pt x="83070" y="10682"/>
                </a:lnTo>
                <a:lnTo>
                  <a:pt x="83114" y="10660"/>
                </a:lnTo>
                <a:close/>
                <a:moveTo>
                  <a:pt x="84785" y="10774"/>
                </a:moveTo>
                <a:cubicBezTo>
                  <a:pt x="84818" y="10774"/>
                  <a:pt x="84852" y="10783"/>
                  <a:pt x="84880" y="10792"/>
                </a:cubicBezTo>
                <a:cubicBezTo>
                  <a:pt x="84924" y="10814"/>
                  <a:pt x="84946" y="10880"/>
                  <a:pt x="84990" y="10924"/>
                </a:cubicBezTo>
                <a:cubicBezTo>
                  <a:pt x="84924" y="10947"/>
                  <a:pt x="84880" y="10969"/>
                  <a:pt x="84813" y="10991"/>
                </a:cubicBezTo>
                <a:cubicBezTo>
                  <a:pt x="84769" y="10947"/>
                  <a:pt x="84681" y="10902"/>
                  <a:pt x="84681" y="10858"/>
                </a:cubicBezTo>
                <a:cubicBezTo>
                  <a:pt x="84694" y="10793"/>
                  <a:pt x="84738" y="10774"/>
                  <a:pt x="84785" y="10774"/>
                </a:cubicBezTo>
                <a:close/>
                <a:moveTo>
                  <a:pt x="85895" y="10991"/>
                </a:moveTo>
                <a:cubicBezTo>
                  <a:pt x="86027" y="11013"/>
                  <a:pt x="86115" y="11013"/>
                  <a:pt x="86248" y="11035"/>
                </a:cubicBezTo>
                <a:cubicBezTo>
                  <a:pt x="86191" y="11082"/>
                  <a:pt x="86137" y="11105"/>
                  <a:pt x="86087" y="11105"/>
                </a:cubicBezTo>
                <a:cubicBezTo>
                  <a:pt x="86020" y="11105"/>
                  <a:pt x="85957" y="11066"/>
                  <a:pt x="85895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3"/>
                  <a:pt x="87903" y="11145"/>
                </a:cubicBezTo>
                <a:cubicBezTo>
                  <a:pt x="87768" y="11187"/>
                  <a:pt x="87696" y="11209"/>
                  <a:pt x="87596" y="11209"/>
                </a:cubicBezTo>
                <a:cubicBezTo>
                  <a:pt x="87483" y="11209"/>
                  <a:pt x="87335" y="11181"/>
                  <a:pt x="87020" y="11123"/>
                </a:cubicBezTo>
                <a:cubicBezTo>
                  <a:pt x="87158" y="11058"/>
                  <a:pt x="87278" y="11035"/>
                  <a:pt x="87388" y="11035"/>
                </a:cubicBezTo>
                <a:close/>
                <a:moveTo>
                  <a:pt x="89411" y="11251"/>
                </a:moveTo>
                <a:cubicBezTo>
                  <a:pt x="89506" y="11251"/>
                  <a:pt x="89606" y="11291"/>
                  <a:pt x="89757" y="11366"/>
                </a:cubicBezTo>
                <a:cubicBezTo>
                  <a:pt x="89492" y="11344"/>
                  <a:pt x="89360" y="11322"/>
                  <a:pt x="89183" y="11322"/>
                </a:cubicBezTo>
                <a:cubicBezTo>
                  <a:pt x="89269" y="11274"/>
                  <a:pt x="89338" y="11251"/>
                  <a:pt x="89411" y="11251"/>
                </a:cubicBezTo>
                <a:close/>
                <a:moveTo>
                  <a:pt x="81185" y="11215"/>
                </a:moveTo>
                <a:cubicBezTo>
                  <a:pt x="81225" y="11215"/>
                  <a:pt x="81265" y="11222"/>
                  <a:pt x="81304" y="11233"/>
                </a:cubicBezTo>
                <a:cubicBezTo>
                  <a:pt x="81370" y="11233"/>
                  <a:pt x="81437" y="11300"/>
                  <a:pt x="81481" y="11366"/>
                </a:cubicBezTo>
                <a:cubicBezTo>
                  <a:pt x="81541" y="11426"/>
                  <a:pt x="81437" y="11523"/>
                  <a:pt x="81301" y="11523"/>
                </a:cubicBezTo>
                <a:cubicBezTo>
                  <a:pt x="81287" y="11523"/>
                  <a:pt x="81274" y="11522"/>
                  <a:pt x="81260" y="11520"/>
                </a:cubicBezTo>
                <a:cubicBezTo>
                  <a:pt x="81150" y="11520"/>
                  <a:pt x="81017" y="11476"/>
                  <a:pt x="80841" y="11454"/>
                </a:cubicBezTo>
                <a:cubicBezTo>
                  <a:pt x="80956" y="11274"/>
                  <a:pt x="81071" y="11215"/>
                  <a:pt x="81185" y="11215"/>
                </a:cubicBezTo>
                <a:close/>
                <a:moveTo>
                  <a:pt x="91138" y="11288"/>
                </a:moveTo>
                <a:cubicBezTo>
                  <a:pt x="91190" y="11288"/>
                  <a:pt x="91237" y="11292"/>
                  <a:pt x="91280" y="11300"/>
                </a:cubicBezTo>
                <a:cubicBezTo>
                  <a:pt x="91456" y="11322"/>
                  <a:pt x="91633" y="11344"/>
                  <a:pt x="91721" y="11542"/>
                </a:cubicBezTo>
                <a:cubicBezTo>
                  <a:pt x="91655" y="11564"/>
                  <a:pt x="91633" y="11609"/>
                  <a:pt x="91589" y="11609"/>
                </a:cubicBezTo>
                <a:cubicBezTo>
                  <a:pt x="91191" y="11564"/>
                  <a:pt x="90794" y="11542"/>
                  <a:pt x="90331" y="11498"/>
                </a:cubicBezTo>
                <a:cubicBezTo>
                  <a:pt x="90568" y="11371"/>
                  <a:pt x="90895" y="11288"/>
                  <a:pt x="91138" y="11288"/>
                </a:cubicBezTo>
                <a:close/>
                <a:moveTo>
                  <a:pt x="93110" y="11437"/>
                </a:moveTo>
                <a:cubicBezTo>
                  <a:pt x="93214" y="11437"/>
                  <a:pt x="93306" y="11471"/>
                  <a:pt x="93398" y="11542"/>
                </a:cubicBezTo>
                <a:cubicBezTo>
                  <a:pt x="93303" y="11616"/>
                  <a:pt x="93209" y="11645"/>
                  <a:pt x="93102" y="11645"/>
                </a:cubicBezTo>
                <a:cubicBezTo>
                  <a:pt x="92985" y="11645"/>
                  <a:pt x="92854" y="11611"/>
                  <a:pt x="92692" y="11564"/>
                </a:cubicBezTo>
                <a:cubicBezTo>
                  <a:pt x="92858" y="11482"/>
                  <a:pt x="92991" y="11437"/>
                  <a:pt x="93110" y="11437"/>
                </a:cubicBezTo>
                <a:close/>
                <a:moveTo>
                  <a:pt x="82424" y="11241"/>
                </a:moveTo>
                <a:cubicBezTo>
                  <a:pt x="82563" y="11241"/>
                  <a:pt x="82700" y="11281"/>
                  <a:pt x="82827" y="11366"/>
                </a:cubicBezTo>
                <a:cubicBezTo>
                  <a:pt x="82937" y="11410"/>
                  <a:pt x="83026" y="11498"/>
                  <a:pt x="83246" y="11653"/>
                </a:cubicBezTo>
                <a:cubicBezTo>
                  <a:pt x="83004" y="11631"/>
                  <a:pt x="82893" y="11653"/>
                  <a:pt x="82805" y="11609"/>
                </a:cubicBezTo>
                <a:cubicBezTo>
                  <a:pt x="82633" y="11540"/>
                  <a:pt x="82474" y="11484"/>
                  <a:pt x="82307" y="11484"/>
                </a:cubicBezTo>
                <a:cubicBezTo>
                  <a:pt x="82261" y="11484"/>
                  <a:pt x="82213" y="11489"/>
                  <a:pt x="82165" y="11498"/>
                </a:cubicBezTo>
                <a:cubicBezTo>
                  <a:pt x="82143" y="11498"/>
                  <a:pt x="82077" y="11432"/>
                  <a:pt x="82077" y="11432"/>
                </a:cubicBezTo>
                <a:cubicBezTo>
                  <a:pt x="82099" y="11366"/>
                  <a:pt x="82143" y="11300"/>
                  <a:pt x="82187" y="11278"/>
                </a:cubicBezTo>
                <a:cubicBezTo>
                  <a:pt x="82266" y="11254"/>
                  <a:pt x="82345" y="11241"/>
                  <a:pt x="82424" y="11241"/>
                </a:cubicBezTo>
                <a:close/>
                <a:moveTo>
                  <a:pt x="94899" y="11719"/>
                </a:moveTo>
                <a:cubicBezTo>
                  <a:pt x="94943" y="11741"/>
                  <a:pt x="94965" y="11785"/>
                  <a:pt x="94987" y="11807"/>
                </a:cubicBezTo>
                <a:cubicBezTo>
                  <a:pt x="94943" y="11829"/>
                  <a:pt x="94899" y="11873"/>
                  <a:pt x="94855" y="11873"/>
                </a:cubicBezTo>
                <a:cubicBezTo>
                  <a:pt x="94855" y="11877"/>
                  <a:pt x="94854" y="11878"/>
                  <a:pt x="94853" y="11878"/>
                </a:cubicBezTo>
                <a:cubicBezTo>
                  <a:pt x="94843" y="11878"/>
                  <a:pt x="94808" y="11826"/>
                  <a:pt x="94789" y="11807"/>
                </a:cubicBezTo>
                <a:cubicBezTo>
                  <a:pt x="94811" y="11785"/>
                  <a:pt x="94855" y="11741"/>
                  <a:pt x="94899" y="11719"/>
                </a:cubicBezTo>
                <a:close/>
                <a:moveTo>
                  <a:pt x="87572" y="11763"/>
                </a:moveTo>
                <a:lnTo>
                  <a:pt x="87572" y="11763"/>
                </a:lnTo>
                <a:cubicBezTo>
                  <a:pt x="87550" y="11807"/>
                  <a:pt x="87550" y="11829"/>
                  <a:pt x="87528" y="11873"/>
                </a:cubicBezTo>
                <a:cubicBezTo>
                  <a:pt x="87511" y="11873"/>
                  <a:pt x="87494" y="11873"/>
                  <a:pt x="87466" y="11884"/>
                </a:cubicBezTo>
                <a:lnTo>
                  <a:pt x="87466" y="11884"/>
                </a:lnTo>
                <a:cubicBezTo>
                  <a:pt x="87489" y="11827"/>
                  <a:pt x="87531" y="11805"/>
                  <a:pt x="87572" y="11763"/>
                </a:cubicBezTo>
                <a:close/>
                <a:moveTo>
                  <a:pt x="84637" y="12227"/>
                </a:moveTo>
                <a:cubicBezTo>
                  <a:pt x="84659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681" y="12293"/>
                </a:cubicBezTo>
                <a:lnTo>
                  <a:pt x="84615" y="12293"/>
                </a:lnTo>
                <a:cubicBezTo>
                  <a:pt x="84637" y="12271"/>
                  <a:pt x="84637" y="12249"/>
                  <a:pt x="84637" y="12227"/>
                </a:cubicBezTo>
                <a:close/>
                <a:moveTo>
                  <a:pt x="87947" y="12447"/>
                </a:moveTo>
                <a:cubicBezTo>
                  <a:pt x="87969" y="12447"/>
                  <a:pt x="87991" y="12491"/>
                  <a:pt x="88035" y="12558"/>
                </a:cubicBezTo>
                <a:cubicBezTo>
                  <a:pt x="87969" y="12558"/>
                  <a:pt x="87903" y="12580"/>
                  <a:pt x="87837" y="12580"/>
                </a:cubicBezTo>
                <a:cubicBezTo>
                  <a:pt x="87815" y="12580"/>
                  <a:pt x="87815" y="12536"/>
                  <a:pt x="87793" y="12491"/>
                </a:cubicBezTo>
                <a:cubicBezTo>
                  <a:pt x="87837" y="12469"/>
                  <a:pt x="87903" y="12447"/>
                  <a:pt x="87947" y="12447"/>
                </a:cubicBezTo>
                <a:close/>
                <a:moveTo>
                  <a:pt x="84568" y="11287"/>
                </a:moveTo>
                <a:cubicBezTo>
                  <a:pt x="84787" y="11287"/>
                  <a:pt x="85001" y="11336"/>
                  <a:pt x="85211" y="11476"/>
                </a:cubicBezTo>
                <a:cubicBezTo>
                  <a:pt x="85402" y="11594"/>
                  <a:pt x="85603" y="11682"/>
                  <a:pt x="85820" y="11682"/>
                </a:cubicBezTo>
                <a:cubicBezTo>
                  <a:pt x="85929" y="11682"/>
                  <a:pt x="86042" y="11660"/>
                  <a:pt x="86160" y="11609"/>
                </a:cubicBezTo>
                <a:cubicBezTo>
                  <a:pt x="86258" y="11564"/>
                  <a:pt x="86359" y="11545"/>
                  <a:pt x="86461" y="11545"/>
                </a:cubicBezTo>
                <a:cubicBezTo>
                  <a:pt x="86613" y="11545"/>
                  <a:pt x="86765" y="11587"/>
                  <a:pt x="86910" y="11653"/>
                </a:cubicBezTo>
                <a:cubicBezTo>
                  <a:pt x="87104" y="11718"/>
                  <a:pt x="87278" y="11804"/>
                  <a:pt x="87451" y="11890"/>
                </a:cubicBezTo>
                <a:lnTo>
                  <a:pt x="87451" y="11890"/>
                </a:lnTo>
                <a:cubicBezTo>
                  <a:pt x="87447" y="11892"/>
                  <a:pt x="87444" y="11894"/>
                  <a:pt x="87440" y="11896"/>
                </a:cubicBezTo>
                <a:cubicBezTo>
                  <a:pt x="87263" y="11940"/>
                  <a:pt x="87042" y="12006"/>
                  <a:pt x="86800" y="12050"/>
                </a:cubicBezTo>
                <a:cubicBezTo>
                  <a:pt x="86844" y="12315"/>
                  <a:pt x="87219" y="12249"/>
                  <a:pt x="87241" y="12513"/>
                </a:cubicBezTo>
                <a:cubicBezTo>
                  <a:pt x="87241" y="12630"/>
                  <a:pt x="87165" y="12684"/>
                  <a:pt x="87071" y="12684"/>
                </a:cubicBezTo>
                <a:cubicBezTo>
                  <a:pt x="87040" y="12684"/>
                  <a:pt x="87008" y="12679"/>
                  <a:pt x="86976" y="12668"/>
                </a:cubicBezTo>
                <a:cubicBezTo>
                  <a:pt x="86645" y="12580"/>
                  <a:pt x="86314" y="12469"/>
                  <a:pt x="85983" y="12359"/>
                </a:cubicBezTo>
                <a:cubicBezTo>
                  <a:pt x="86093" y="12337"/>
                  <a:pt x="86204" y="12293"/>
                  <a:pt x="86314" y="12249"/>
                </a:cubicBezTo>
                <a:cubicBezTo>
                  <a:pt x="86380" y="12138"/>
                  <a:pt x="86314" y="12072"/>
                  <a:pt x="86226" y="12050"/>
                </a:cubicBezTo>
                <a:cubicBezTo>
                  <a:pt x="85961" y="11909"/>
                  <a:pt x="85696" y="11866"/>
                  <a:pt x="85420" y="11866"/>
                </a:cubicBezTo>
                <a:cubicBezTo>
                  <a:pt x="85351" y="11866"/>
                  <a:pt x="85281" y="11869"/>
                  <a:pt x="85211" y="11873"/>
                </a:cubicBezTo>
                <a:cubicBezTo>
                  <a:pt x="85140" y="11883"/>
                  <a:pt x="85070" y="11887"/>
                  <a:pt x="85002" y="11887"/>
                </a:cubicBezTo>
                <a:cubicBezTo>
                  <a:pt x="84579" y="11887"/>
                  <a:pt x="84194" y="11732"/>
                  <a:pt x="83776" y="11675"/>
                </a:cubicBezTo>
                <a:cubicBezTo>
                  <a:pt x="83732" y="11675"/>
                  <a:pt x="83710" y="11587"/>
                  <a:pt x="83688" y="11542"/>
                </a:cubicBezTo>
                <a:cubicBezTo>
                  <a:pt x="83688" y="11498"/>
                  <a:pt x="83732" y="11454"/>
                  <a:pt x="83754" y="11432"/>
                </a:cubicBezTo>
                <a:cubicBezTo>
                  <a:pt x="84032" y="11360"/>
                  <a:pt x="84303" y="11287"/>
                  <a:pt x="84568" y="11287"/>
                </a:cubicBezTo>
                <a:close/>
                <a:moveTo>
                  <a:pt x="89692" y="12643"/>
                </a:moveTo>
                <a:cubicBezTo>
                  <a:pt x="90448" y="12643"/>
                  <a:pt x="91215" y="12736"/>
                  <a:pt x="91995" y="12736"/>
                </a:cubicBezTo>
                <a:cubicBezTo>
                  <a:pt x="92058" y="12736"/>
                  <a:pt x="92121" y="12735"/>
                  <a:pt x="92184" y="12734"/>
                </a:cubicBezTo>
                <a:lnTo>
                  <a:pt x="92184" y="12734"/>
                </a:lnTo>
                <a:cubicBezTo>
                  <a:pt x="92184" y="12867"/>
                  <a:pt x="92074" y="12867"/>
                  <a:pt x="92008" y="12867"/>
                </a:cubicBezTo>
                <a:cubicBezTo>
                  <a:pt x="91964" y="12874"/>
                  <a:pt x="91920" y="12876"/>
                  <a:pt x="91876" y="12876"/>
                </a:cubicBezTo>
                <a:cubicBezTo>
                  <a:pt x="91787" y="12876"/>
                  <a:pt x="91699" y="12867"/>
                  <a:pt x="91611" y="12867"/>
                </a:cubicBezTo>
                <a:cubicBezTo>
                  <a:pt x="90772" y="12800"/>
                  <a:pt x="89911" y="12734"/>
                  <a:pt x="89073" y="12668"/>
                </a:cubicBezTo>
                <a:cubicBezTo>
                  <a:pt x="89278" y="12650"/>
                  <a:pt x="89485" y="12643"/>
                  <a:pt x="89692" y="12643"/>
                </a:cubicBezTo>
                <a:close/>
                <a:moveTo>
                  <a:pt x="45662" y="0"/>
                </a:moveTo>
                <a:cubicBezTo>
                  <a:pt x="44903" y="19"/>
                  <a:pt x="44143" y="71"/>
                  <a:pt x="43384" y="71"/>
                </a:cubicBezTo>
                <a:cubicBezTo>
                  <a:pt x="43260" y="71"/>
                  <a:pt x="43137" y="69"/>
                  <a:pt x="43014" y="66"/>
                </a:cubicBezTo>
                <a:cubicBezTo>
                  <a:pt x="42303" y="53"/>
                  <a:pt x="41592" y="31"/>
                  <a:pt x="40882" y="31"/>
                </a:cubicBezTo>
                <a:cubicBezTo>
                  <a:pt x="40423" y="31"/>
                  <a:pt x="39964" y="40"/>
                  <a:pt x="39505" y="66"/>
                </a:cubicBezTo>
                <a:cubicBezTo>
                  <a:pt x="39208" y="82"/>
                  <a:pt x="38901" y="97"/>
                  <a:pt x="38590" y="97"/>
                </a:cubicBezTo>
                <a:cubicBezTo>
                  <a:pt x="38461" y="97"/>
                  <a:pt x="38332" y="95"/>
                  <a:pt x="38203" y="88"/>
                </a:cubicBezTo>
                <a:cubicBezTo>
                  <a:pt x="38041" y="84"/>
                  <a:pt x="37879" y="82"/>
                  <a:pt x="37717" y="82"/>
                </a:cubicBezTo>
                <a:cubicBezTo>
                  <a:pt x="36996" y="82"/>
                  <a:pt x="36275" y="118"/>
                  <a:pt x="35554" y="155"/>
                </a:cubicBezTo>
                <a:cubicBezTo>
                  <a:pt x="34208" y="243"/>
                  <a:pt x="32862" y="243"/>
                  <a:pt x="31538" y="375"/>
                </a:cubicBezTo>
                <a:cubicBezTo>
                  <a:pt x="31482" y="386"/>
                  <a:pt x="31422" y="392"/>
                  <a:pt x="31364" y="392"/>
                </a:cubicBezTo>
                <a:cubicBezTo>
                  <a:pt x="31306" y="392"/>
                  <a:pt x="31251" y="386"/>
                  <a:pt x="31207" y="375"/>
                </a:cubicBezTo>
                <a:cubicBezTo>
                  <a:pt x="31026" y="358"/>
                  <a:pt x="30845" y="344"/>
                  <a:pt x="30665" y="344"/>
                </a:cubicBezTo>
                <a:cubicBezTo>
                  <a:pt x="30385" y="344"/>
                  <a:pt x="30107" y="378"/>
                  <a:pt x="29838" y="486"/>
                </a:cubicBezTo>
                <a:cubicBezTo>
                  <a:pt x="29783" y="497"/>
                  <a:pt x="29728" y="502"/>
                  <a:pt x="29673" y="502"/>
                </a:cubicBezTo>
                <a:cubicBezTo>
                  <a:pt x="29618" y="502"/>
                  <a:pt x="29562" y="497"/>
                  <a:pt x="29507" y="486"/>
                </a:cubicBezTo>
                <a:cubicBezTo>
                  <a:pt x="29344" y="460"/>
                  <a:pt x="29180" y="450"/>
                  <a:pt x="29017" y="450"/>
                </a:cubicBezTo>
                <a:cubicBezTo>
                  <a:pt x="28475" y="450"/>
                  <a:pt x="27936" y="562"/>
                  <a:pt x="27411" y="596"/>
                </a:cubicBezTo>
                <a:cubicBezTo>
                  <a:pt x="26915" y="647"/>
                  <a:pt x="26419" y="698"/>
                  <a:pt x="25923" y="698"/>
                </a:cubicBezTo>
                <a:cubicBezTo>
                  <a:pt x="25779" y="698"/>
                  <a:pt x="25635" y="694"/>
                  <a:pt x="25491" y="684"/>
                </a:cubicBezTo>
                <a:cubicBezTo>
                  <a:pt x="25303" y="673"/>
                  <a:pt x="25115" y="668"/>
                  <a:pt x="24928" y="668"/>
                </a:cubicBezTo>
                <a:cubicBezTo>
                  <a:pt x="24740" y="668"/>
                  <a:pt x="24553" y="673"/>
                  <a:pt x="24365" y="684"/>
                </a:cubicBezTo>
                <a:cubicBezTo>
                  <a:pt x="24255" y="684"/>
                  <a:pt x="24166" y="706"/>
                  <a:pt x="24056" y="728"/>
                </a:cubicBezTo>
                <a:cubicBezTo>
                  <a:pt x="23924" y="772"/>
                  <a:pt x="23791" y="817"/>
                  <a:pt x="23659" y="817"/>
                </a:cubicBezTo>
                <a:cubicBezTo>
                  <a:pt x="22997" y="861"/>
                  <a:pt x="22335" y="883"/>
                  <a:pt x="21695" y="949"/>
                </a:cubicBezTo>
                <a:cubicBezTo>
                  <a:pt x="20260" y="1059"/>
                  <a:pt x="18826" y="1104"/>
                  <a:pt x="17391" y="1280"/>
                </a:cubicBezTo>
                <a:cubicBezTo>
                  <a:pt x="16442" y="1412"/>
                  <a:pt x="15471" y="1479"/>
                  <a:pt x="14500" y="1567"/>
                </a:cubicBezTo>
                <a:cubicBezTo>
                  <a:pt x="14078" y="1607"/>
                  <a:pt x="13657" y="1793"/>
                  <a:pt x="13218" y="1793"/>
                </a:cubicBezTo>
                <a:cubicBezTo>
                  <a:pt x="13175" y="1793"/>
                  <a:pt x="13131" y="1792"/>
                  <a:pt x="13088" y="1788"/>
                </a:cubicBezTo>
                <a:cubicBezTo>
                  <a:pt x="13066" y="1788"/>
                  <a:pt x="13021" y="1854"/>
                  <a:pt x="12955" y="1942"/>
                </a:cubicBezTo>
                <a:cubicBezTo>
                  <a:pt x="13242" y="2075"/>
                  <a:pt x="13529" y="2030"/>
                  <a:pt x="13794" y="2075"/>
                </a:cubicBezTo>
                <a:cubicBezTo>
                  <a:pt x="14103" y="2119"/>
                  <a:pt x="14390" y="2207"/>
                  <a:pt x="14699" y="2229"/>
                </a:cubicBezTo>
                <a:cubicBezTo>
                  <a:pt x="14842" y="2251"/>
                  <a:pt x="14986" y="2257"/>
                  <a:pt x="15129" y="2257"/>
                </a:cubicBezTo>
                <a:cubicBezTo>
                  <a:pt x="15272" y="2257"/>
                  <a:pt x="15416" y="2251"/>
                  <a:pt x="15559" y="2251"/>
                </a:cubicBezTo>
                <a:cubicBezTo>
                  <a:pt x="15594" y="2254"/>
                  <a:pt x="15629" y="2255"/>
                  <a:pt x="15664" y="2255"/>
                </a:cubicBezTo>
                <a:cubicBezTo>
                  <a:pt x="15802" y="2255"/>
                  <a:pt x="15944" y="2238"/>
                  <a:pt x="16085" y="2238"/>
                </a:cubicBezTo>
                <a:cubicBezTo>
                  <a:pt x="16206" y="2238"/>
                  <a:pt x="16326" y="2250"/>
                  <a:pt x="16442" y="2295"/>
                </a:cubicBezTo>
                <a:cubicBezTo>
                  <a:pt x="16442" y="2472"/>
                  <a:pt x="16310" y="2494"/>
                  <a:pt x="16221" y="2494"/>
                </a:cubicBezTo>
                <a:cubicBezTo>
                  <a:pt x="15780" y="2494"/>
                  <a:pt x="15383" y="2582"/>
                  <a:pt x="14964" y="2670"/>
                </a:cubicBezTo>
                <a:cubicBezTo>
                  <a:pt x="14743" y="2715"/>
                  <a:pt x="14500" y="2737"/>
                  <a:pt x="14257" y="2759"/>
                </a:cubicBezTo>
                <a:cubicBezTo>
                  <a:pt x="13330" y="2847"/>
                  <a:pt x="12403" y="2913"/>
                  <a:pt x="11477" y="3001"/>
                </a:cubicBezTo>
                <a:cubicBezTo>
                  <a:pt x="11388" y="3001"/>
                  <a:pt x="11256" y="3001"/>
                  <a:pt x="11256" y="3156"/>
                </a:cubicBezTo>
                <a:cubicBezTo>
                  <a:pt x="11962" y="3355"/>
                  <a:pt x="12690" y="3333"/>
                  <a:pt x="13419" y="3399"/>
                </a:cubicBezTo>
                <a:cubicBezTo>
                  <a:pt x="13130" y="3495"/>
                  <a:pt x="12859" y="3557"/>
                  <a:pt x="12589" y="3557"/>
                </a:cubicBezTo>
                <a:cubicBezTo>
                  <a:pt x="12549" y="3557"/>
                  <a:pt x="12510" y="3556"/>
                  <a:pt x="12470" y="3553"/>
                </a:cubicBezTo>
                <a:cubicBezTo>
                  <a:pt x="12381" y="3548"/>
                  <a:pt x="12295" y="3545"/>
                  <a:pt x="12210" y="3545"/>
                </a:cubicBezTo>
                <a:cubicBezTo>
                  <a:pt x="11937" y="3545"/>
                  <a:pt x="11680" y="3574"/>
                  <a:pt x="11410" y="3642"/>
                </a:cubicBezTo>
                <a:cubicBezTo>
                  <a:pt x="11046" y="3741"/>
                  <a:pt x="10670" y="3790"/>
                  <a:pt x="10290" y="3790"/>
                </a:cubicBezTo>
                <a:cubicBezTo>
                  <a:pt x="10163" y="3790"/>
                  <a:pt x="10036" y="3785"/>
                  <a:pt x="9910" y="3774"/>
                </a:cubicBezTo>
                <a:cubicBezTo>
                  <a:pt x="9818" y="3765"/>
                  <a:pt x="9727" y="3759"/>
                  <a:pt x="9635" y="3759"/>
                </a:cubicBezTo>
                <a:cubicBezTo>
                  <a:pt x="9506" y="3759"/>
                  <a:pt x="9377" y="3770"/>
                  <a:pt x="9248" y="3796"/>
                </a:cubicBezTo>
                <a:cubicBezTo>
                  <a:pt x="8983" y="3840"/>
                  <a:pt x="8828" y="3995"/>
                  <a:pt x="8850" y="4171"/>
                </a:cubicBezTo>
                <a:cubicBezTo>
                  <a:pt x="8872" y="4370"/>
                  <a:pt x="9049" y="4436"/>
                  <a:pt x="9225" y="4480"/>
                </a:cubicBezTo>
                <a:cubicBezTo>
                  <a:pt x="9954" y="4701"/>
                  <a:pt x="10660" y="4899"/>
                  <a:pt x="11388" y="5120"/>
                </a:cubicBezTo>
                <a:cubicBezTo>
                  <a:pt x="11786" y="5231"/>
                  <a:pt x="12205" y="5253"/>
                  <a:pt x="12580" y="5517"/>
                </a:cubicBezTo>
                <a:cubicBezTo>
                  <a:pt x="12646" y="5562"/>
                  <a:pt x="12734" y="5584"/>
                  <a:pt x="12823" y="5584"/>
                </a:cubicBezTo>
                <a:cubicBezTo>
                  <a:pt x="13277" y="5584"/>
                  <a:pt x="13717" y="5688"/>
                  <a:pt x="14178" y="5688"/>
                </a:cubicBezTo>
                <a:cubicBezTo>
                  <a:pt x="14277" y="5688"/>
                  <a:pt x="14377" y="5684"/>
                  <a:pt x="14478" y="5672"/>
                </a:cubicBezTo>
                <a:cubicBezTo>
                  <a:pt x="14666" y="5650"/>
                  <a:pt x="14864" y="5633"/>
                  <a:pt x="15063" y="5633"/>
                </a:cubicBezTo>
                <a:cubicBezTo>
                  <a:pt x="15261" y="5633"/>
                  <a:pt x="15460" y="5650"/>
                  <a:pt x="15648" y="5694"/>
                </a:cubicBezTo>
                <a:cubicBezTo>
                  <a:pt x="15924" y="5760"/>
                  <a:pt x="16199" y="5777"/>
                  <a:pt x="16473" y="5777"/>
                </a:cubicBezTo>
                <a:cubicBezTo>
                  <a:pt x="16746" y="5777"/>
                  <a:pt x="17016" y="5760"/>
                  <a:pt x="17281" y="5760"/>
                </a:cubicBezTo>
                <a:cubicBezTo>
                  <a:pt x="17479" y="5760"/>
                  <a:pt x="17678" y="5716"/>
                  <a:pt x="17877" y="5716"/>
                </a:cubicBezTo>
                <a:cubicBezTo>
                  <a:pt x="18782" y="5738"/>
                  <a:pt x="19686" y="5760"/>
                  <a:pt x="20591" y="5804"/>
                </a:cubicBezTo>
                <a:cubicBezTo>
                  <a:pt x="21165" y="5826"/>
                  <a:pt x="21739" y="5871"/>
                  <a:pt x="22291" y="5915"/>
                </a:cubicBezTo>
                <a:cubicBezTo>
                  <a:pt x="22445" y="5937"/>
                  <a:pt x="22600" y="5981"/>
                  <a:pt x="22732" y="6047"/>
                </a:cubicBezTo>
                <a:cubicBezTo>
                  <a:pt x="22798" y="6069"/>
                  <a:pt x="22864" y="6202"/>
                  <a:pt x="22842" y="6268"/>
                </a:cubicBezTo>
                <a:cubicBezTo>
                  <a:pt x="22842" y="6334"/>
                  <a:pt x="22776" y="6444"/>
                  <a:pt x="22710" y="6466"/>
                </a:cubicBezTo>
                <a:cubicBezTo>
                  <a:pt x="22555" y="6511"/>
                  <a:pt x="22379" y="6555"/>
                  <a:pt x="22202" y="6555"/>
                </a:cubicBezTo>
                <a:cubicBezTo>
                  <a:pt x="22159" y="6558"/>
                  <a:pt x="22116" y="6559"/>
                  <a:pt x="22073" y="6559"/>
                </a:cubicBezTo>
                <a:cubicBezTo>
                  <a:pt x="21904" y="6559"/>
                  <a:pt x="21735" y="6539"/>
                  <a:pt x="21567" y="6539"/>
                </a:cubicBezTo>
                <a:cubicBezTo>
                  <a:pt x="21492" y="6539"/>
                  <a:pt x="21417" y="6543"/>
                  <a:pt x="21342" y="6555"/>
                </a:cubicBezTo>
                <a:cubicBezTo>
                  <a:pt x="20569" y="6687"/>
                  <a:pt x="19753" y="6599"/>
                  <a:pt x="18980" y="6709"/>
                </a:cubicBezTo>
                <a:cubicBezTo>
                  <a:pt x="18627" y="6753"/>
                  <a:pt x="18274" y="6797"/>
                  <a:pt x="17921" y="6820"/>
                </a:cubicBezTo>
                <a:cubicBezTo>
                  <a:pt x="16861" y="6886"/>
                  <a:pt x="15780" y="6886"/>
                  <a:pt x="14699" y="7018"/>
                </a:cubicBezTo>
                <a:cubicBezTo>
                  <a:pt x="14566" y="7040"/>
                  <a:pt x="14434" y="7040"/>
                  <a:pt x="14301" y="7040"/>
                </a:cubicBezTo>
                <a:cubicBezTo>
                  <a:pt x="14169" y="7040"/>
                  <a:pt x="14037" y="7040"/>
                  <a:pt x="13904" y="7062"/>
                </a:cubicBezTo>
                <a:cubicBezTo>
                  <a:pt x="12911" y="7261"/>
                  <a:pt x="11918" y="7415"/>
                  <a:pt x="10903" y="7482"/>
                </a:cubicBezTo>
                <a:cubicBezTo>
                  <a:pt x="10461" y="7526"/>
                  <a:pt x="10020" y="7504"/>
                  <a:pt x="9579" y="7548"/>
                </a:cubicBezTo>
                <a:cubicBezTo>
                  <a:pt x="8585" y="7614"/>
                  <a:pt x="7592" y="7702"/>
                  <a:pt x="6621" y="7791"/>
                </a:cubicBezTo>
                <a:cubicBezTo>
                  <a:pt x="6136" y="7835"/>
                  <a:pt x="5650" y="7857"/>
                  <a:pt x="5187" y="8077"/>
                </a:cubicBezTo>
                <a:cubicBezTo>
                  <a:pt x="5098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24" y="8298"/>
                </a:cubicBezTo>
                <a:cubicBezTo>
                  <a:pt x="2958" y="8298"/>
                  <a:pt x="2869" y="8342"/>
                  <a:pt x="2693" y="8409"/>
                </a:cubicBezTo>
                <a:cubicBezTo>
                  <a:pt x="3046" y="8541"/>
                  <a:pt x="3311" y="8585"/>
                  <a:pt x="3509" y="8695"/>
                </a:cubicBezTo>
                <a:cubicBezTo>
                  <a:pt x="3730" y="8828"/>
                  <a:pt x="4017" y="8828"/>
                  <a:pt x="4282" y="9049"/>
                </a:cubicBezTo>
                <a:cubicBezTo>
                  <a:pt x="3995" y="9115"/>
                  <a:pt x="3774" y="9159"/>
                  <a:pt x="3576" y="9203"/>
                </a:cubicBezTo>
                <a:cubicBezTo>
                  <a:pt x="3509" y="9380"/>
                  <a:pt x="3443" y="9556"/>
                  <a:pt x="3377" y="9733"/>
                </a:cubicBezTo>
                <a:cubicBezTo>
                  <a:pt x="3200" y="9777"/>
                  <a:pt x="3024" y="9821"/>
                  <a:pt x="2869" y="9843"/>
                </a:cubicBezTo>
                <a:cubicBezTo>
                  <a:pt x="2274" y="9931"/>
                  <a:pt x="1678" y="10020"/>
                  <a:pt x="1104" y="10108"/>
                </a:cubicBezTo>
                <a:cubicBezTo>
                  <a:pt x="971" y="10108"/>
                  <a:pt x="839" y="10152"/>
                  <a:pt x="707" y="10196"/>
                </a:cubicBezTo>
                <a:cubicBezTo>
                  <a:pt x="508" y="10284"/>
                  <a:pt x="442" y="10549"/>
                  <a:pt x="640" y="10682"/>
                </a:cubicBezTo>
                <a:cubicBezTo>
                  <a:pt x="817" y="10792"/>
                  <a:pt x="1038" y="10858"/>
                  <a:pt x="1236" y="10947"/>
                </a:cubicBezTo>
                <a:cubicBezTo>
                  <a:pt x="1303" y="10991"/>
                  <a:pt x="1413" y="11013"/>
                  <a:pt x="1347" y="11167"/>
                </a:cubicBezTo>
                <a:cubicBezTo>
                  <a:pt x="1331" y="11168"/>
                  <a:pt x="1316" y="11168"/>
                  <a:pt x="1301" y="11168"/>
                </a:cubicBezTo>
                <a:cubicBezTo>
                  <a:pt x="920" y="11168"/>
                  <a:pt x="569" y="10937"/>
                  <a:pt x="145" y="10937"/>
                </a:cubicBezTo>
                <a:cubicBezTo>
                  <a:pt x="98" y="10937"/>
                  <a:pt x="50" y="10940"/>
                  <a:pt x="0" y="10947"/>
                </a:cubicBezTo>
                <a:cubicBezTo>
                  <a:pt x="45" y="11035"/>
                  <a:pt x="67" y="11123"/>
                  <a:pt x="111" y="11123"/>
                </a:cubicBezTo>
                <a:cubicBezTo>
                  <a:pt x="331" y="11233"/>
                  <a:pt x="552" y="11366"/>
                  <a:pt x="795" y="11388"/>
                </a:cubicBezTo>
                <a:cubicBezTo>
                  <a:pt x="1236" y="11454"/>
                  <a:pt x="1634" y="11653"/>
                  <a:pt x="2009" y="11851"/>
                </a:cubicBezTo>
                <a:cubicBezTo>
                  <a:pt x="2163" y="11940"/>
                  <a:pt x="2340" y="12050"/>
                  <a:pt x="2494" y="12072"/>
                </a:cubicBezTo>
                <a:cubicBezTo>
                  <a:pt x="3156" y="12182"/>
                  <a:pt x="3796" y="12359"/>
                  <a:pt x="4458" y="12381"/>
                </a:cubicBezTo>
                <a:cubicBezTo>
                  <a:pt x="4789" y="12403"/>
                  <a:pt x="5121" y="12447"/>
                  <a:pt x="5430" y="12558"/>
                </a:cubicBezTo>
                <a:cubicBezTo>
                  <a:pt x="6158" y="12800"/>
                  <a:pt x="6886" y="12844"/>
                  <a:pt x="7636" y="12867"/>
                </a:cubicBezTo>
                <a:cubicBezTo>
                  <a:pt x="7990" y="12867"/>
                  <a:pt x="8299" y="12889"/>
                  <a:pt x="8630" y="12955"/>
                </a:cubicBezTo>
                <a:cubicBezTo>
                  <a:pt x="9079" y="13071"/>
                  <a:pt x="9529" y="13163"/>
                  <a:pt x="9997" y="13163"/>
                </a:cubicBezTo>
                <a:cubicBezTo>
                  <a:pt x="10150" y="13163"/>
                  <a:pt x="10304" y="13153"/>
                  <a:pt x="10461" y="13131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7" y="13113"/>
                  <a:pt x="10869" y="13138"/>
                  <a:pt x="10991" y="13153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088" y="13286"/>
                  <a:pt x="13375" y="13286"/>
                  <a:pt x="13617" y="13220"/>
                </a:cubicBezTo>
                <a:cubicBezTo>
                  <a:pt x="13763" y="13178"/>
                  <a:pt x="13904" y="13156"/>
                  <a:pt x="14045" y="13156"/>
                </a:cubicBezTo>
                <a:cubicBezTo>
                  <a:pt x="14202" y="13156"/>
                  <a:pt x="14359" y="13183"/>
                  <a:pt x="14522" y="13242"/>
                </a:cubicBezTo>
                <a:cubicBezTo>
                  <a:pt x="15140" y="13462"/>
                  <a:pt x="15802" y="13374"/>
                  <a:pt x="16420" y="13529"/>
                </a:cubicBezTo>
                <a:cubicBezTo>
                  <a:pt x="16427" y="13536"/>
                  <a:pt x="16440" y="13538"/>
                  <a:pt x="16454" y="13538"/>
                </a:cubicBezTo>
                <a:cubicBezTo>
                  <a:pt x="16484" y="13538"/>
                  <a:pt x="16523" y="13529"/>
                  <a:pt x="16553" y="13529"/>
                </a:cubicBezTo>
                <a:cubicBezTo>
                  <a:pt x="17171" y="13514"/>
                  <a:pt x="17778" y="13478"/>
                  <a:pt x="18390" y="13478"/>
                </a:cubicBezTo>
                <a:cubicBezTo>
                  <a:pt x="18674" y="13478"/>
                  <a:pt x="18958" y="13486"/>
                  <a:pt x="19245" y="13507"/>
                </a:cubicBezTo>
                <a:cubicBezTo>
                  <a:pt x="19282" y="13514"/>
                  <a:pt x="19319" y="13516"/>
                  <a:pt x="19355" y="13516"/>
                </a:cubicBezTo>
                <a:cubicBezTo>
                  <a:pt x="19429" y="13516"/>
                  <a:pt x="19502" y="13507"/>
                  <a:pt x="19576" y="13507"/>
                </a:cubicBezTo>
                <a:cubicBezTo>
                  <a:pt x="20260" y="13485"/>
                  <a:pt x="20944" y="13462"/>
                  <a:pt x="21628" y="13440"/>
                </a:cubicBezTo>
                <a:cubicBezTo>
                  <a:pt x="22379" y="13440"/>
                  <a:pt x="23129" y="13462"/>
                  <a:pt x="23880" y="13462"/>
                </a:cubicBezTo>
                <a:cubicBezTo>
                  <a:pt x="24012" y="13462"/>
                  <a:pt x="24144" y="13440"/>
                  <a:pt x="24277" y="13440"/>
                </a:cubicBezTo>
                <a:cubicBezTo>
                  <a:pt x="25292" y="13418"/>
                  <a:pt x="26307" y="13374"/>
                  <a:pt x="27300" y="13352"/>
                </a:cubicBezTo>
                <a:cubicBezTo>
                  <a:pt x="27624" y="13352"/>
                  <a:pt x="27948" y="13382"/>
                  <a:pt x="28271" y="13382"/>
                </a:cubicBezTo>
                <a:cubicBezTo>
                  <a:pt x="28433" y="13382"/>
                  <a:pt x="28595" y="13374"/>
                  <a:pt x="28757" y="13352"/>
                </a:cubicBezTo>
                <a:cubicBezTo>
                  <a:pt x="28853" y="13345"/>
                  <a:pt x="28948" y="13342"/>
                  <a:pt x="29044" y="13342"/>
                </a:cubicBezTo>
                <a:cubicBezTo>
                  <a:pt x="29235" y="13342"/>
                  <a:pt x="29426" y="13352"/>
                  <a:pt x="29618" y="13352"/>
                </a:cubicBezTo>
                <a:cubicBezTo>
                  <a:pt x="30094" y="13383"/>
                  <a:pt x="30570" y="13424"/>
                  <a:pt x="31046" y="13424"/>
                </a:cubicBezTo>
                <a:cubicBezTo>
                  <a:pt x="31254" y="13424"/>
                  <a:pt x="31462" y="13416"/>
                  <a:pt x="31670" y="13396"/>
                </a:cubicBezTo>
                <a:cubicBezTo>
                  <a:pt x="31747" y="13390"/>
                  <a:pt x="31822" y="13388"/>
                  <a:pt x="31897" y="13388"/>
                </a:cubicBezTo>
                <a:cubicBezTo>
                  <a:pt x="32100" y="13388"/>
                  <a:pt x="32299" y="13408"/>
                  <a:pt x="32509" y="13440"/>
                </a:cubicBezTo>
                <a:cubicBezTo>
                  <a:pt x="32972" y="13485"/>
                  <a:pt x="33436" y="13485"/>
                  <a:pt x="33899" y="13485"/>
                </a:cubicBezTo>
                <a:cubicBezTo>
                  <a:pt x="34204" y="13485"/>
                  <a:pt x="34509" y="13438"/>
                  <a:pt x="34814" y="13438"/>
                </a:cubicBezTo>
                <a:cubicBezTo>
                  <a:pt x="34928" y="13438"/>
                  <a:pt x="35043" y="13444"/>
                  <a:pt x="35157" y="13462"/>
                </a:cubicBezTo>
                <a:cubicBezTo>
                  <a:pt x="35367" y="13502"/>
                  <a:pt x="35572" y="13515"/>
                  <a:pt x="35778" y="13515"/>
                </a:cubicBezTo>
                <a:cubicBezTo>
                  <a:pt x="36025" y="13515"/>
                  <a:pt x="36272" y="13497"/>
                  <a:pt x="36525" y="13485"/>
                </a:cubicBezTo>
                <a:cubicBezTo>
                  <a:pt x="36678" y="13469"/>
                  <a:pt x="36830" y="13444"/>
                  <a:pt x="36982" y="13444"/>
                </a:cubicBezTo>
                <a:cubicBezTo>
                  <a:pt x="37051" y="13444"/>
                  <a:pt x="37119" y="13449"/>
                  <a:pt x="37187" y="13462"/>
                </a:cubicBezTo>
                <a:cubicBezTo>
                  <a:pt x="37468" y="13529"/>
                  <a:pt x="37756" y="13604"/>
                  <a:pt x="38042" y="13604"/>
                </a:cubicBezTo>
                <a:cubicBezTo>
                  <a:pt x="38230" y="13604"/>
                  <a:pt x="38417" y="13572"/>
                  <a:pt x="38600" y="13485"/>
                </a:cubicBezTo>
                <a:cubicBezTo>
                  <a:pt x="38615" y="13477"/>
                  <a:pt x="38629" y="13475"/>
                  <a:pt x="38644" y="13475"/>
                </a:cubicBezTo>
                <a:cubicBezTo>
                  <a:pt x="38673" y="13475"/>
                  <a:pt x="38703" y="13485"/>
                  <a:pt x="38732" y="13485"/>
                </a:cubicBezTo>
                <a:cubicBezTo>
                  <a:pt x="39196" y="13507"/>
                  <a:pt x="39659" y="13529"/>
                  <a:pt x="40123" y="13529"/>
                </a:cubicBezTo>
                <a:cubicBezTo>
                  <a:pt x="40321" y="13540"/>
                  <a:pt x="40520" y="13545"/>
                  <a:pt x="40719" y="13545"/>
                </a:cubicBezTo>
                <a:cubicBezTo>
                  <a:pt x="40917" y="13545"/>
                  <a:pt x="41116" y="13540"/>
                  <a:pt x="41314" y="13529"/>
                </a:cubicBezTo>
                <a:cubicBezTo>
                  <a:pt x="41604" y="13517"/>
                  <a:pt x="41893" y="13478"/>
                  <a:pt x="42179" y="13478"/>
                </a:cubicBezTo>
                <a:cubicBezTo>
                  <a:pt x="42416" y="13478"/>
                  <a:pt x="42651" y="13505"/>
                  <a:pt x="42881" y="13595"/>
                </a:cubicBezTo>
                <a:cubicBezTo>
                  <a:pt x="42970" y="13639"/>
                  <a:pt x="43102" y="13639"/>
                  <a:pt x="43212" y="13639"/>
                </a:cubicBezTo>
                <a:cubicBezTo>
                  <a:pt x="43346" y="13631"/>
                  <a:pt x="43480" y="13628"/>
                  <a:pt x="43614" y="13628"/>
                </a:cubicBezTo>
                <a:cubicBezTo>
                  <a:pt x="43946" y="13628"/>
                  <a:pt x="44276" y="13646"/>
                  <a:pt x="44604" y="13646"/>
                </a:cubicBezTo>
                <a:cubicBezTo>
                  <a:pt x="44863" y="13646"/>
                  <a:pt x="45121" y="13635"/>
                  <a:pt x="45375" y="13595"/>
                </a:cubicBezTo>
                <a:cubicBezTo>
                  <a:pt x="45452" y="13584"/>
                  <a:pt x="45530" y="13584"/>
                  <a:pt x="45607" y="13584"/>
                </a:cubicBezTo>
                <a:cubicBezTo>
                  <a:pt x="45684" y="13584"/>
                  <a:pt x="45761" y="13584"/>
                  <a:pt x="45839" y="13573"/>
                </a:cubicBezTo>
                <a:cubicBezTo>
                  <a:pt x="46148" y="13573"/>
                  <a:pt x="46457" y="13573"/>
                  <a:pt x="46766" y="13507"/>
                </a:cubicBezTo>
                <a:cubicBezTo>
                  <a:pt x="46866" y="13497"/>
                  <a:pt x="46963" y="13492"/>
                  <a:pt x="47059" y="13492"/>
                </a:cubicBezTo>
                <a:cubicBezTo>
                  <a:pt x="47195" y="13492"/>
                  <a:pt x="47330" y="13503"/>
                  <a:pt x="47472" y="13529"/>
                </a:cubicBezTo>
                <a:cubicBezTo>
                  <a:pt x="47781" y="13573"/>
                  <a:pt x="48090" y="13573"/>
                  <a:pt x="48399" y="13573"/>
                </a:cubicBezTo>
                <a:cubicBezTo>
                  <a:pt x="49127" y="13573"/>
                  <a:pt x="49855" y="13551"/>
                  <a:pt x="50584" y="13551"/>
                </a:cubicBezTo>
                <a:cubicBezTo>
                  <a:pt x="51099" y="13551"/>
                  <a:pt x="51613" y="13570"/>
                  <a:pt x="52128" y="13570"/>
                </a:cubicBezTo>
                <a:cubicBezTo>
                  <a:pt x="52386" y="13570"/>
                  <a:pt x="52643" y="13565"/>
                  <a:pt x="52901" y="13551"/>
                </a:cubicBezTo>
                <a:cubicBezTo>
                  <a:pt x="53037" y="13544"/>
                  <a:pt x="53170" y="13542"/>
                  <a:pt x="53304" y="13542"/>
                </a:cubicBezTo>
                <a:cubicBezTo>
                  <a:pt x="53625" y="13542"/>
                  <a:pt x="53941" y="13557"/>
                  <a:pt x="54269" y="13573"/>
                </a:cubicBezTo>
                <a:cubicBezTo>
                  <a:pt x="54711" y="13595"/>
                  <a:pt x="55152" y="13617"/>
                  <a:pt x="55593" y="13639"/>
                </a:cubicBezTo>
                <a:cubicBezTo>
                  <a:pt x="55843" y="13639"/>
                  <a:pt x="56094" y="13629"/>
                  <a:pt x="56344" y="13629"/>
                </a:cubicBezTo>
                <a:cubicBezTo>
                  <a:pt x="56469" y="13629"/>
                  <a:pt x="56594" y="13632"/>
                  <a:pt x="56719" y="13639"/>
                </a:cubicBezTo>
                <a:cubicBezTo>
                  <a:pt x="56847" y="13645"/>
                  <a:pt x="56975" y="13650"/>
                  <a:pt x="57103" y="13650"/>
                </a:cubicBezTo>
                <a:cubicBezTo>
                  <a:pt x="57416" y="13650"/>
                  <a:pt x="57730" y="13623"/>
                  <a:pt x="58043" y="13529"/>
                </a:cubicBezTo>
                <a:cubicBezTo>
                  <a:pt x="58142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89" y="13705"/>
                  <a:pt x="59787" y="13705"/>
                </a:cubicBezTo>
                <a:cubicBezTo>
                  <a:pt x="60515" y="13661"/>
                  <a:pt x="61243" y="13639"/>
                  <a:pt x="61971" y="13595"/>
                </a:cubicBezTo>
                <a:cubicBezTo>
                  <a:pt x="62082" y="13595"/>
                  <a:pt x="62236" y="13595"/>
                  <a:pt x="62347" y="13617"/>
                </a:cubicBezTo>
                <a:cubicBezTo>
                  <a:pt x="62484" y="13649"/>
                  <a:pt x="62616" y="13664"/>
                  <a:pt x="62744" y="13664"/>
                </a:cubicBezTo>
                <a:cubicBezTo>
                  <a:pt x="62965" y="13664"/>
                  <a:pt x="63174" y="13621"/>
                  <a:pt x="63384" y="13551"/>
                </a:cubicBezTo>
                <a:cubicBezTo>
                  <a:pt x="63486" y="13512"/>
                  <a:pt x="63589" y="13489"/>
                  <a:pt x="63692" y="13489"/>
                </a:cubicBezTo>
                <a:cubicBezTo>
                  <a:pt x="63766" y="13489"/>
                  <a:pt x="63840" y="13501"/>
                  <a:pt x="63914" y="13529"/>
                </a:cubicBezTo>
                <a:cubicBezTo>
                  <a:pt x="64344" y="13695"/>
                  <a:pt x="64774" y="13748"/>
                  <a:pt x="65210" y="13748"/>
                </a:cubicBezTo>
                <a:cubicBezTo>
                  <a:pt x="65467" y="13748"/>
                  <a:pt x="65726" y="13730"/>
                  <a:pt x="65988" y="13705"/>
                </a:cubicBezTo>
                <a:cubicBezTo>
                  <a:pt x="66584" y="13661"/>
                  <a:pt x="67180" y="13639"/>
                  <a:pt x="67776" y="13617"/>
                </a:cubicBezTo>
                <a:cubicBezTo>
                  <a:pt x="67864" y="13617"/>
                  <a:pt x="67952" y="13617"/>
                  <a:pt x="68041" y="13639"/>
                </a:cubicBezTo>
                <a:cubicBezTo>
                  <a:pt x="68341" y="13720"/>
                  <a:pt x="68647" y="13752"/>
                  <a:pt x="68956" y="13752"/>
                </a:cubicBezTo>
                <a:cubicBezTo>
                  <a:pt x="69238" y="13752"/>
                  <a:pt x="69522" y="13725"/>
                  <a:pt x="69806" y="13683"/>
                </a:cubicBezTo>
                <a:cubicBezTo>
                  <a:pt x="69963" y="13659"/>
                  <a:pt x="70121" y="13641"/>
                  <a:pt x="70278" y="13641"/>
                </a:cubicBezTo>
                <a:cubicBezTo>
                  <a:pt x="70408" y="13641"/>
                  <a:pt x="70537" y="13653"/>
                  <a:pt x="70667" y="13683"/>
                </a:cubicBezTo>
                <a:cubicBezTo>
                  <a:pt x="70833" y="13742"/>
                  <a:pt x="71005" y="13763"/>
                  <a:pt x="71180" y="13763"/>
                </a:cubicBezTo>
                <a:cubicBezTo>
                  <a:pt x="71331" y="13763"/>
                  <a:pt x="71484" y="13748"/>
                  <a:pt x="71638" y="13727"/>
                </a:cubicBezTo>
                <a:cubicBezTo>
                  <a:pt x="71893" y="13714"/>
                  <a:pt x="72147" y="13692"/>
                  <a:pt x="72402" y="13692"/>
                </a:cubicBezTo>
                <a:cubicBezTo>
                  <a:pt x="72567" y="13692"/>
                  <a:pt x="72731" y="13701"/>
                  <a:pt x="72896" y="13727"/>
                </a:cubicBezTo>
                <a:cubicBezTo>
                  <a:pt x="73090" y="13751"/>
                  <a:pt x="73277" y="13769"/>
                  <a:pt x="73464" y="13769"/>
                </a:cubicBezTo>
                <a:cubicBezTo>
                  <a:pt x="73619" y="13769"/>
                  <a:pt x="73774" y="13757"/>
                  <a:pt x="73933" y="13727"/>
                </a:cubicBezTo>
                <a:cubicBezTo>
                  <a:pt x="74110" y="13694"/>
                  <a:pt x="74286" y="13672"/>
                  <a:pt x="74463" y="13672"/>
                </a:cubicBezTo>
                <a:cubicBezTo>
                  <a:pt x="74639" y="13672"/>
                  <a:pt x="74816" y="13694"/>
                  <a:pt x="74992" y="13749"/>
                </a:cubicBezTo>
                <a:cubicBezTo>
                  <a:pt x="75136" y="13803"/>
                  <a:pt x="75276" y="13824"/>
                  <a:pt x="75415" y="13824"/>
                </a:cubicBezTo>
                <a:cubicBezTo>
                  <a:pt x="75619" y="13824"/>
                  <a:pt x="75820" y="13780"/>
                  <a:pt x="76030" y="13727"/>
                </a:cubicBezTo>
                <a:cubicBezTo>
                  <a:pt x="76206" y="13661"/>
                  <a:pt x="76405" y="13595"/>
                  <a:pt x="76603" y="13595"/>
                </a:cubicBezTo>
                <a:cubicBezTo>
                  <a:pt x="77054" y="13581"/>
                  <a:pt x="77495" y="13531"/>
                  <a:pt x="77939" y="13531"/>
                </a:cubicBezTo>
                <a:cubicBezTo>
                  <a:pt x="78191" y="13531"/>
                  <a:pt x="78444" y="13547"/>
                  <a:pt x="78700" y="13595"/>
                </a:cubicBezTo>
                <a:cubicBezTo>
                  <a:pt x="79075" y="13661"/>
                  <a:pt x="79450" y="13683"/>
                  <a:pt x="79826" y="13683"/>
                </a:cubicBezTo>
                <a:cubicBezTo>
                  <a:pt x="79914" y="13683"/>
                  <a:pt x="80002" y="13684"/>
                  <a:pt x="80090" y="13684"/>
                </a:cubicBezTo>
                <a:cubicBezTo>
                  <a:pt x="80575" y="13684"/>
                  <a:pt x="81055" y="13668"/>
                  <a:pt x="81503" y="13462"/>
                </a:cubicBezTo>
                <a:cubicBezTo>
                  <a:pt x="81856" y="13793"/>
                  <a:pt x="81856" y="13793"/>
                  <a:pt x="82364" y="13816"/>
                </a:cubicBezTo>
                <a:cubicBezTo>
                  <a:pt x="82474" y="13816"/>
                  <a:pt x="82584" y="13816"/>
                  <a:pt x="82695" y="13860"/>
                </a:cubicBezTo>
                <a:cubicBezTo>
                  <a:pt x="82853" y="13908"/>
                  <a:pt x="83005" y="13924"/>
                  <a:pt x="83158" y="13924"/>
                </a:cubicBezTo>
                <a:cubicBezTo>
                  <a:pt x="83281" y="13924"/>
                  <a:pt x="83405" y="13914"/>
                  <a:pt x="83533" y="13904"/>
                </a:cubicBezTo>
                <a:cubicBezTo>
                  <a:pt x="83658" y="13888"/>
                  <a:pt x="83794" y="13873"/>
                  <a:pt x="83918" y="13873"/>
                </a:cubicBezTo>
                <a:cubicBezTo>
                  <a:pt x="83969" y="13873"/>
                  <a:pt x="84018" y="13875"/>
                  <a:pt x="84063" y="13882"/>
                </a:cubicBezTo>
                <a:cubicBezTo>
                  <a:pt x="84164" y="13899"/>
                  <a:pt x="84264" y="13906"/>
                  <a:pt x="84363" y="13906"/>
                </a:cubicBezTo>
                <a:cubicBezTo>
                  <a:pt x="84757" y="13906"/>
                  <a:pt x="85131" y="13793"/>
                  <a:pt x="85520" y="13793"/>
                </a:cubicBezTo>
                <a:cubicBezTo>
                  <a:pt x="86005" y="13793"/>
                  <a:pt x="86469" y="13904"/>
                  <a:pt x="86954" y="13948"/>
                </a:cubicBezTo>
                <a:cubicBezTo>
                  <a:pt x="86961" y="13955"/>
                  <a:pt x="86969" y="13958"/>
                  <a:pt x="86976" y="13958"/>
                </a:cubicBezTo>
                <a:cubicBezTo>
                  <a:pt x="86991" y="13958"/>
                  <a:pt x="87006" y="13948"/>
                  <a:pt x="87020" y="13948"/>
                </a:cubicBezTo>
                <a:cubicBezTo>
                  <a:pt x="87064" y="13926"/>
                  <a:pt x="87109" y="13904"/>
                  <a:pt x="87153" y="13882"/>
                </a:cubicBezTo>
                <a:cubicBezTo>
                  <a:pt x="87131" y="13771"/>
                  <a:pt x="87131" y="13683"/>
                  <a:pt x="87131" y="13551"/>
                </a:cubicBezTo>
                <a:cubicBezTo>
                  <a:pt x="87241" y="13529"/>
                  <a:pt x="87329" y="13485"/>
                  <a:pt x="87440" y="13485"/>
                </a:cubicBezTo>
                <a:cubicBezTo>
                  <a:pt x="87634" y="13526"/>
                  <a:pt x="87825" y="13543"/>
                  <a:pt x="88014" y="13543"/>
                </a:cubicBezTo>
                <a:cubicBezTo>
                  <a:pt x="88233" y="13543"/>
                  <a:pt x="88451" y="13520"/>
                  <a:pt x="88675" y="13485"/>
                </a:cubicBezTo>
                <a:cubicBezTo>
                  <a:pt x="88759" y="13474"/>
                  <a:pt x="88842" y="13469"/>
                  <a:pt x="88925" y="13469"/>
                </a:cubicBezTo>
                <a:cubicBezTo>
                  <a:pt x="89194" y="13469"/>
                  <a:pt x="89460" y="13526"/>
                  <a:pt x="89713" y="13661"/>
                </a:cubicBezTo>
                <a:cubicBezTo>
                  <a:pt x="89757" y="13617"/>
                  <a:pt x="89801" y="13573"/>
                  <a:pt x="89867" y="13529"/>
                </a:cubicBezTo>
                <a:cubicBezTo>
                  <a:pt x="89889" y="13529"/>
                  <a:pt x="89911" y="13573"/>
                  <a:pt x="89955" y="13595"/>
                </a:cubicBezTo>
                <a:cubicBezTo>
                  <a:pt x="89933" y="13595"/>
                  <a:pt x="89933" y="13617"/>
                  <a:pt x="89911" y="13639"/>
                </a:cubicBezTo>
                <a:cubicBezTo>
                  <a:pt x="89845" y="13639"/>
                  <a:pt x="89779" y="13639"/>
                  <a:pt x="89713" y="13661"/>
                </a:cubicBezTo>
                <a:cubicBezTo>
                  <a:pt x="89851" y="13938"/>
                  <a:pt x="89936" y="14054"/>
                  <a:pt x="90094" y="14054"/>
                </a:cubicBezTo>
                <a:cubicBezTo>
                  <a:pt x="90163" y="14054"/>
                  <a:pt x="90246" y="14032"/>
                  <a:pt x="90353" y="13992"/>
                </a:cubicBezTo>
                <a:cubicBezTo>
                  <a:pt x="90794" y="13838"/>
                  <a:pt x="91213" y="13661"/>
                  <a:pt x="91677" y="13485"/>
                </a:cubicBezTo>
                <a:cubicBezTo>
                  <a:pt x="91849" y="13632"/>
                  <a:pt x="92035" y="13691"/>
                  <a:pt x="92230" y="13691"/>
                </a:cubicBezTo>
                <a:cubicBezTo>
                  <a:pt x="92386" y="13691"/>
                  <a:pt x="92548" y="13654"/>
                  <a:pt x="92714" y="13595"/>
                </a:cubicBezTo>
                <a:cubicBezTo>
                  <a:pt x="92891" y="13529"/>
                  <a:pt x="93067" y="13551"/>
                  <a:pt x="93244" y="13507"/>
                </a:cubicBezTo>
                <a:cubicBezTo>
                  <a:pt x="93437" y="13427"/>
                  <a:pt x="93630" y="13377"/>
                  <a:pt x="93823" y="13377"/>
                </a:cubicBezTo>
                <a:cubicBezTo>
                  <a:pt x="94005" y="13377"/>
                  <a:pt x="94187" y="13422"/>
                  <a:pt x="94369" y="13529"/>
                </a:cubicBezTo>
                <a:cubicBezTo>
                  <a:pt x="94502" y="13617"/>
                  <a:pt x="94722" y="13617"/>
                  <a:pt x="94877" y="13639"/>
                </a:cubicBezTo>
                <a:cubicBezTo>
                  <a:pt x="94981" y="13657"/>
                  <a:pt x="95075" y="13668"/>
                  <a:pt x="95158" y="13668"/>
                </a:cubicBezTo>
                <a:cubicBezTo>
                  <a:pt x="95477" y="13668"/>
                  <a:pt x="95627" y="13508"/>
                  <a:pt x="95539" y="12999"/>
                </a:cubicBezTo>
                <a:cubicBezTo>
                  <a:pt x="95517" y="12977"/>
                  <a:pt x="95473" y="12933"/>
                  <a:pt x="95451" y="12911"/>
                </a:cubicBezTo>
                <a:cubicBezTo>
                  <a:pt x="95191" y="13021"/>
                  <a:pt x="95035" y="13081"/>
                  <a:pt x="94897" y="13081"/>
                </a:cubicBezTo>
                <a:cubicBezTo>
                  <a:pt x="94731" y="13081"/>
                  <a:pt x="94591" y="12993"/>
                  <a:pt x="94325" y="12800"/>
                </a:cubicBezTo>
                <a:cubicBezTo>
                  <a:pt x="94193" y="12712"/>
                  <a:pt x="94060" y="12624"/>
                  <a:pt x="93906" y="12624"/>
                </a:cubicBezTo>
                <a:cubicBezTo>
                  <a:pt x="93707" y="12624"/>
                  <a:pt x="93509" y="12602"/>
                  <a:pt x="93310" y="12580"/>
                </a:cubicBezTo>
                <a:cubicBezTo>
                  <a:pt x="93156" y="12712"/>
                  <a:pt x="93023" y="12822"/>
                  <a:pt x="92869" y="12955"/>
                </a:cubicBezTo>
                <a:cubicBezTo>
                  <a:pt x="92780" y="12889"/>
                  <a:pt x="92714" y="12844"/>
                  <a:pt x="92692" y="12800"/>
                </a:cubicBezTo>
                <a:cubicBezTo>
                  <a:pt x="92604" y="12469"/>
                  <a:pt x="92383" y="12403"/>
                  <a:pt x="92096" y="12403"/>
                </a:cubicBezTo>
                <a:cubicBezTo>
                  <a:pt x="92038" y="12410"/>
                  <a:pt x="91980" y="12412"/>
                  <a:pt x="91922" y="12412"/>
                </a:cubicBezTo>
                <a:cubicBezTo>
                  <a:pt x="91781" y="12412"/>
                  <a:pt x="91641" y="12397"/>
                  <a:pt x="91500" y="12381"/>
                </a:cubicBezTo>
                <a:cubicBezTo>
                  <a:pt x="91191" y="12359"/>
                  <a:pt x="90904" y="12293"/>
                  <a:pt x="90595" y="12271"/>
                </a:cubicBezTo>
                <a:cubicBezTo>
                  <a:pt x="89889" y="12204"/>
                  <a:pt x="89183" y="12160"/>
                  <a:pt x="88477" y="12094"/>
                </a:cubicBezTo>
                <a:cubicBezTo>
                  <a:pt x="88366" y="12094"/>
                  <a:pt x="88234" y="12050"/>
                  <a:pt x="88035" y="12028"/>
                </a:cubicBezTo>
                <a:cubicBezTo>
                  <a:pt x="88300" y="11801"/>
                  <a:pt x="88533" y="11736"/>
                  <a:pt x="88774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5" y="11763"/>
                  <a:pt x="89735" y="11807"/>
                  <a:pt x="90132" y="11829"/>
                </a:cubicBezTo>
                <a:cubicBezTo>
                  <a:pt x="90551" y="11873"/>
                  <a:pt x="90971" y="11918"/>
                  <a:pt x="91368" y="12072"/>
                </a:cubicBezTo>
                <a:cubicBezTo>
                  <a:pt x="91465" y="12104"/>
                  <a:pt x="91585" y="12125"/>
                  <a:pt x="91704" y="12125"/>
                </a:cubicBezTo>
                <a:cubicBezTo>
                  <a:pt x="91747" y="12125"/>
                  <a:pt x="91790" y="12122"/>
                  <a:pt x="91831" y="12116"/>
                </a:cubicBezTo>
                <a:cubicBezTo>
                  <a:pt x="92229" y="12094"/>
                  <a:pt x="92648" y="12050"/>
                  <a:pt x="93067" y="12006"/>
                </a:cubicBezTo>
                <a:cubicBezTo>
                  <a:pt x="93157" y="11997"/>
                  <a:pt x="93247" y="11988"/>
                  <a:pt x="93336" y="11988"/>
                </a:cubicBezTo>
                <a:cubicBezTo>
                  <a:pt x="93464" y="11988"/>
                  <a:pt x="93590" y="12007"/>
                  <a:pt x="93707" y="12072"/>
                </a:cubicBezTo>
                <a:cubicBezTo>
                  <a:pt x="93899" y="12190"/>
                  <a:pt x="94100" y="12219"/>
                  <a:pt x="94304" y="12219"/>
                </a:cubicBezTo>
                <a:cubicBezTo>
                  <a:pt x="94406" y="12219"/>
                  <a:pt x="94509" y="12212"/>
                  <a:pt x="94612" y="12204"/>
                </a:cubicBezTo>
                <a:cubicBezTo>
                  <a:pt x="94811" y="12204"/>
                  <a:pt x="95009" y="12204"/>
                  <a:pt x="95208" y="12227"/>
                </a:cubicBezTo>
                <a:cubicBezTo>
                  <a:pt x="95782" y="12249"/>
                  <a:pt x="96334" y="12315"/>
                  <a:pt x="96907" y="12359"/>
                </a:cubicBezTo>
                <a:cubicBezTo>
                  <a:pt x="97062" y="12359"/>
                  <a:pt x="97216" y="12359"/>
                  <a:pt x="97371" y="12337"/>
                </a:cubicBezTo>
                <a:cubicBezTo>
                  <a:pt x="97459" y="12337"/>
                  <a:pt x="97547" y="12315"/>
                  <a:pt x="97525" y="12160"/>
                </a:cubicBezTo>
                <a:cubicBezTo>
                  <a:pt x="97393" y="12138"/>
                  <a:pt x="97238" y="12116"/>
                  <a:pt x="97106" y="12072"/>
                </a:cubicBezTo>
                <a:cubicBezTo>
                  <a:pt x="97018" y="12072"/>
                  <a:pt x="96929" y="12050"/>
                  <a:pt x="96974" y="11873"/>
                </a:cubicBezTo>
                <a:cubicBezTo>
                  <a:pt x="97062" y="11873"/>
                  <a:pt x="97160" y="11864"/>
                  <a:pt x="97255" y="11864"/>
                </a:cubicBezTo>
                <a:cubicBezTo>
                  <a:pt x="97302" y="11864"/>
                  <a:pt x="97349" y="11866"/>
                  <a:pt x="97393" y="11873"/>
                </a:cubicBezTo>
                <a:cubicBezTo>
                  <a:pt x="97592" y="11896"/>
                  <a:pt x="97790" y="11962"/>
                  <a:pt x="97989" y="12006"/>
                </a:cubicBezTo>
                <a:cubicBezTo>
                  <a:pt x="98107" y="12024"/>
                  <a:pt x="98228" y="12038"/>
                  <a:pt x="98352" y="12038"/>
                </a:cubicBezTo>
                <a:cubicBezTo>
                  <a:pt x="98529" y="12038"/>
                  <a:pt x="98711" y="12009"/>
                  <a:pt x="98894" y="11918"/>
                </a:cubicBezTo>
                <a:cubicBezTo>
                  <a:pt x="98894" y="11697"/>
                  <a:pt x="98894" y="11520"/>
                  <a:pt x="98739" y="11344"/>
                </a:cubicBezTo>
                <a:cubicBezTo>
                  <a:pt x="98680" y="11339"/>
                  <a:pt x="98620" y="11337"/>
                  <a:pt x="98561" y="11337"/>
                </a:cubicBezTo>
                <a:cubicBezTo>
                  <a:pt x="98334" y="11337"/>
                  <a:pt x="98110" y="11376"/>
                  <a:pt x="97900" y="11498"/>
                </a:cubicBezTo>
                <a:cubicBezTo>
                  <a:pt x="97887" y="11505"/>
                  <a:pt x="97874" y="11508"/>
                  <a:pt x="97862" y="11508"/>
                </a:cubicBezTo>
                <a:cubicBezTo>
                  <a:pt x="97798" y="11508"/>
                  <a:pt x="97761" y="11418"/>
                  <a:pt x="97724" y="11344"/>
                </a:cubicBezTo>
                <a:cubicBezTo>
                  <a:pt x="97415" y="11322"/>
                  <a:pt x="97106" y="11300"/>
                  <a:pt x="96841" y="11123"/>
                </a:cubicBezTo>
                <a:cubicBezTo>
                  <a:pt x="96747" y="11063"/>
                  <a:pt x="96656" y="11033"/>
                  <a:pt x="96569" y="11033"/>
                </a:cubicBezTo>
                <a:cubicBezTo>
                  <a:pt x="96433" y="11033"/>
                  <a:pt x="96309" y="11107"/>
                  <a:pt x="96201" y="11255"/>
                </a:cubicBezTo>
                <a:cubicBezTo>
                  <a:pt x="96179" y="11278"/>
                  <a:pt x="96135" y="11322"/>
                  <a:pt x="96113" y="11344"/>
                </a:cubicBezTo>
                <a:cubicBezTo>
                  <a:pt x="96051" y="11388"/>
                  <a:pt x="95985" y="11411"/>
                  <a:pt x="95925" y="11411"/>
                </a:cubicBezTo>
                <a:cubicBezTo>
                  <a:pt x="95838" y="11411"/>
                  <a:pt x="95764" y="11361"/>
                  <a:pt x="95738" y="11255"/>
                </a:cubicBezTo>
                <a:cubicBezTo>
                  <a:pt x="95671" y="10991"/>
                  <a:pt x="95495" y="10924"/>
                  <a:pt x="95274" y="10858"/>
                </a:cubicBezTo>
                <a:cubicBezTo>
                  <a:pt x="94876" y="10768"/>
                  <a:pt x="94493" y="10692"/>
                  <a:pt x="94088" y="10692"/>
                </a:cubicBezTo>
                <a:cubicBezTo>
                  <a:pt x="93999" y="10692"/>
                  <a:pt x="93909" y="10696"/>
                  <a:pt x="93818" y="10704"/>
                </a:cubicBezTo>
                <a:cubicBezTo>
                  <a:pt x="93731" y="10717"/>
                  <a:pt x="93646" y="10724"/>
                  <a:pt x="93562" y="10724"/>
                </a:cubicBezTo>
                <a:cubicBezTo>
                  <a:pt x="93368" y="10724"/>
                  <a:pt x="93179" y="10686"/>
                  <a:pt x="92979" y="10593"/>
                </a:cubicBezTo>
                <a:cubicBezTo>
                  <a:pt x="92847" y="10535"/>
                  <a:pt x="92714" y="10495"/>
                  <a:pt x="92569" y="10495"/>
                </a:cubicBezTo>
                <a:cubicBezTo>
                  <a:pt x="92496" y="10495"/>
                  <a:pt x="92420" y="10505"/>
                  <a:pt x="92339" y="10527"/>
                </a:cubicBezTo>
                <a:cubicBezTo>
                  <a:pt x="92162" y="10395"/>
                  <a:pt x="91942" y="10373"/>
                  <a:pt x="91721" y="10351"/>
                </a:cubicBezTo>
                <a:cubicBezTo>
                  <a:pt x="91478" y="10329"/>
                  <a:pt x="91236" y="10329"/>
                  <a:pt x="90993" y="10262"/>
                </a:cubicBezTo>
                <a:cubicBezTo>
                  <a:pt x="90433" y="10113"/>
                  <a:pt x="89873" y="10058"/>
                  <a:pt x="89300" y="10058"/>
                </a:cubicBezTo>
                <a:cubicBezTo>
                  <a:pt x="89196" y="10058"/>
                  <a:pt x="89090" y="10060"/>
                  <a:pt x="88984" y="10064"/>
                </a:cubicBezTo>
                <a:cubicBezTo>
                  <a:pt x="88609" y="10064"/>
                  <a:pt x="88389" y="9931"/>
                  <a:pt x="88300" y="9556"/>
                </a:cubicBezTo>
                <a:cubicBezTo>
                  <a:pt x="87994" y="9716"/>
                  <a:pt x="87688" y="9800"/>
                  <a:pt x="87363" y="9800"/>
                </a:cubicBezTo>
                <a:cubicBezTo>
                  <a:pt x="87196" y="9800"/>
                  <a:pt x="87024" y="9778"/>
                  <a:pt x="86844" y="9733"/>
                </a:cubicBezTo>
                <a:cubicBezTo>
                  <a:pt x="86579" y="9644"/>
                  <a:pt x="86292" y="9666"/>
                  <a:pt x="86005" y="9622"/>
                </a:cubicBezTo>
                <a:cubicBezTo>
                  <a:pt x="85895" y="9622"/>
                  <a:pt x="85784" y="9534"/>
                  <a:pt x="85674" y="9468"/>
                </a:cubicBezTo>
                <a:cubicBezTo>
                  <a:pt x="85718" y="9402"/>
                  <a:pt x="85740" y="9335"/>
                  <a:pt x="85762" y="9335"/>
                </a:cubicBezTo>
                <a:cubicBezTo>
                  <a:pt x="86137" y="9181"/>
                  <a:pt x="86513" y="9049"/>
                  <a:pt x="86932" y="8916"/>
                </a:cubicBezTo>
                <a:cubicBezTo>
                  <a:pt x="86954" y="9026"/>
                  <a:pt x="86976" y="9115"/>
                  <a:pt x="86998" y="9181"/>
                </a:cubicBezTo>
                <a:cubicBezTo>
                  <a:pt x="87042" y="9247"/>
                  <a:pt x="87086" y="9291"/>
                  <a:pt x="87109" y="9335"/>
                </a:cubicBezTo>
                <a:cubicBezTo>
                  <a:pt x="87377" y="9285"/>
                  <a:pt x="87543" y="9254"/>
                  <a:pt x="87673" y="9254"/>
                </a:cubicBezTo>
                <a:cubicBezTo>
                  <a:pt x="87885" y="9254"/>
                  <a:pt x="87999" y="9337"/>
                  <a:pt x="88300" y="9556"/>
                </a:cubicBezTo>
                <a:cubicBezTo>
                  <a:pt x="88521" y="9358"/>
                  <a:pt x="88322" y="9093"/>
                  <a:pt x="88389" y="8872"/>
                </a:cubicBezTo>
                <a:cubicBezTo>
                  <a:pt x="88442" y="8854"/>
                  <a:pt x="88496" y="8822"/>
                  <a:pt x="88549" y="8822"/>
                </a:cubicBezTo>
                <a:cubicBezTo>
                  <a:pt x="88562" y="8822"/>
                  <a:pt x="88575" y="8824"/>
                  <a:pt x="88587" y="8828"/>
                </a:cubicBezTo>
                <a:cubicBezTo>
                  <a:pt x="88808" y="8872"/>
                  <a:pt x="89029" y="8872"/>
                  <a:pt x="89205" y="8982"/>
                </a:cubicBezTo>
                <a:cubicBezTo>
                  <a:pt x="89426" y="9115"/>
                  <a:pt x="89249" y="9358"/>
                  <a:pt x="89271" y="9556"/>
                </a:cubicBezTo>
                <a:cubicBezTo>
                  <a:pt x="89271" y="9578"/>
                  <a:pt x="89271" y="9600"/>
                  <a:pt x="89293" y="9622"/>
                </a:cubicBezTo>
                <a:cubicBezTo>
                  <a:pt x="89315" y="9733"/>
                  <a:pt x="89404" y="9799"/>
                  <a:pt x="89536" y="9799"/>
                </a:cubicBezTo>
                <a:cubicBezTo>
                  <a:pt x="89602" y="9799"/>
                  <a:pt x="89669" y="9777"/>
                  <a:pt x="89713" y="9755"/>
                </a:cubicBezTo>
                <a:cubicBezTo>
                  <a:pt x="89996" y="9664"/>
                  <a:pt x="90273" y="9608"/>
                  <a:pt x="90548" y="9608"/>
                </a:cubicBezTo>
                <a:cubicBezTo>
                  <a:pt x="90808" y="9608"/>
                  <a:pt x="91066" y="9659"/>
                  <a:pt x="91324" y="9777"/>
                </a:cubicBezTo>
                <a:cubicBezTo>
                  <a:pt x="91371" y="9800"/>
                  <a:pt x="91417" y="9811"/>
                  <a:pt x="91462" y="9811"/>
                </a:cubicBezTo>
                <a:cubicBezTo>
                  <a:pt x="91585" y="9811"/>
                  <a:pt x="91702" y="9730"/>
                  <a:pt x="91831" y="9600"/>
                </a:cubicBezTo>
                <a:cubicBezTo>
                  <a:pt x="91544" y="9534"/>
                  <a:pt x="91302" y="9490"/>
                  <a:pt x="91081" y="9446"/>
                </a:cubicBezTo>
                <a:cubicBezTo>
                  <a:pt x="91026" y="9435"/>
                  <a:pt x="90965" y="9435"/>
                  <a:pt x="90907" y="9435"/>
                </a:cubicBezTo>
                <a:cubicBezTo>
                  <a:pt x="90849" y="9435"/>
                  <a:pt x="90794" y="9435"/>
                  <a:pt x="90750" y="9424"/>
                </a:cubicBezTo>
                <a:cubicBezTo>
                  <a:pt x="90618" y="9402"/>
                  <a:pt x="90529" y="9313"/>
                  <a:pt x="90573" y="9181"/>
                </a:cubicBezTo>
                <a:cubicBezTo>
                  <a:pt x="90595" y="9093"/>
                  <a:pt x="90706" y="9026"/>
                  <a:pt x="90794" y="8982"/>
                </a:cubicBezTo>
                <a:cubicBezTo>
                  <a:pt x="90812" y="8973"/>
                  <a:pt x="90838" y="8968"/>
                  <a:pt x="90865" y="8968"/>
                </a:cubicBezTo>
                <a:cubicBezTo>
                  <a:pt x="90904" y="8968"/>
                  <a:pt x="90945" y="8979"/>
                  <a:pt x="90971" y="9004"/>
                </a:cubicBezTo>
                <a:cubicBezTo>
                  <a:pt x="91236" y="9203"/>
                  <a:pt x="91522" y="9159"/>
                  <a:pt x="91809" y="9181"/>
                </a:cubicBezTo>
                <a:cubicBezTo>
                  <a:pt x="91940" y="9194"/>
                  <a:pt x="92072" y="9199"/>
                  <a:pt x="92204" y="9199"/>
                </a:cubicBezTo>
                <a:cubicBezTo>
                  <a:pt x="92438" y="9199"/>
                  <a:pt x="92674" y="9185"/>
                  <a:pt x="92911" y="9185"/>
                </a:cubicBezTo>
                <a:cubicBezTo>
                  <a:pt x="93198" y="9185"/>
                  <a:pt x="93486" y="9205"/>
                  <a:pt x="93774" y="9291"/>
                </a:cubicBezTo>
                <a:cubicBezTo>
                  <a:pt x="93812" y="9304"/>
                  <a:pt x="93855" y="9310"/>
                  <a:pt x="93900" y="9310"/>
                </a:cubicBezTo>
                <a:cubicBezTo>
                  <a:pt x="94007" y="9310"/>
                  <a:pt x="94128" y="9278"/>
                  <a:pt x="94237" y="9247"/>
                </a:cubicBezTo>
                <a:cubicBezTo>
                  <a:pt x="94303" y="9247"/>
                  <a:pt x="94347" y="9181"/>
                  <a:pt x="94480" y="9093"/>
                </a:cubicBezTo>
                <a:cubicBezTo>
                  <a:pt x="93818" y="8828"/>
                  <a:pt x="93200" y="8916"/>
                  <a:pt x="92604" y="8784"/>
                </a:cubicBezTo>
                <a:cubicBezTo>
                  <a:pt x="92008" y="8673"/>
                  <a:pt x="91412" y="8607"/>
                  <a:pt x="90816" y="8519"/>
                </a:cubicBezTo>
                <a:cubicBezTo>
                  <a:pt x="90914" y="8477"/>
                  <a:pt x="91012" y="8462"/>
                  <a:pt x="91110" y="8462"/>
                </a:cubicBezTo>
                <a:cubicBezTo>
                  <a:pt x="91167" y="8462"/>
                  <a:pt x="91223" y="8467"/>
                  <a:pt x="91280" y="8475"/>
                </a:cubicBezTo>
                <a:cubicBezTo>
                  <a:pt x="91787" y="8519"/>
                  <a:pt x="92295" y="8519"/>
                  <a:pt x="92780" y="8607"/>
                </a:cubicBezTo>
                <a:cubicBezTo>
                  <a:pt x="93332" y="8740"/>
                  <a:pt x="93862" y="8784"/>
                  <a:pt x="94414" y="8850"/>
                </a:cubicBezTo>
                <a:cubicBezTo>
                  <a:pt x="94833" y="8894"/>
                  <a:pt x="95252" y="8960"/>
                  <a:pt x="95671" y="9026"/>
                </a:cubicBezTo>
                <a:cubicBezTo>
                  <a:pt x="95686" y="9026"/>
                  <a:pt x="95703" y="9028"/>
                  <a:pt x="95721" y="9028"/>
                </a:cubicBezTo>
                <a:cubicBezTo>
                  <a:pt x="95782" y="9028"/>
                  <a:pt x="95853" y="9014"/>
                  <a:pt x="95870" y="8894"/>
                </a:cubicBezTo>
                <a:cubicBezTo>
                  <a:pt x="95716" y="8850"/>
                  <a:pt x="95583" y="8806"/>
                  <a:pt x="95451" y="8784"/>
                </a:cubicBezTo>
                <a:cubicBezTo>
                  <a:pt x="95164" y="8740"/>
                  <a:pt x="94877" y="8717"/>
                  <a:pt x="94590" y="8673"/>
                </a:cubicBezTo>
                <a:cubicBezTo>
                  <a:pt x="94237" y="8629"/>
                  <a:pt x="93906" y="8563"/>
                  <a:pt x="93553" y="8497"/>
                </a:cubicBezTo>
                <a:cubicBezTo>
                  <a:pt x="92582" y="8386"/>
                  <a:pt x="91633" y="8254"/>
                  <a:pt x="90662" y="8122"/>
                </a:cubicBezTo>
                <a:cubicBezTo>
                  <a:pt x="90595" y="8122"/>
                  <a:pt x="90529" y="8100"/>
                  <a:pt x="90463" y="8077"/>
                </a:cubicBezTo>
                <a:cubicBezTo>
                  <a:pt x="90154" y="8033"/>
                  <a:pt x="89823" y="7967"/>
                  <a:pt x="89492" y="7923"/>
                </a:cubicBezTo>
                <a:cubicBezTo>
                  <a:pt x="89249" y="7901"/>
                  <a:pt x="89006" y="7901"/>
                  <a:pt x="88764" y="7857"/>
                </a:cubicBezTo>
                <a:cubicBezTo>
                  <a:pt x="87793" y="7636"/>
                  <a:pt x="86822" y="7504"/>
                  <a:pt x="85828" y="7393"/>
                </a:cubicBezTo>
                <a:cubicBezTo>
                  <a:pt x="84813" y="7261"/>
                  <a:pt x="83776" y="7217"/>
                  <a:pt x="82761" y="7018"/>
                </a:cubicBezTo>
                <a:cubicBezTo>
                  <a:pt x="82187" y="6908"/>
                  <a:pt x="81613" y="6886"/>
                  <a:pt x="81039" y="6820"/>
                </a:cubicBezTo>
                <a:cubicBezTo>
                  <a:pt x="80333" y="6731"/>
                  <a:pt x="79605" y="6665"/>
                  <a:pt x="78877" y="6555"/>
                </a:cubicBezTo>
                <a:cubicBezTo>
                  <a:pt x="78496" y="6517"/>
                  <a:pt x="78131" y="6462"/>
                  <a:pt x="77754" y="6462"/>
                </a:cubicBezTo>
                <a:cubicBezTo>
                  <a:pt x="77695" y="6462"/>
                  <a:pt x="77635" y="6463"/>
                  <a:pt x="77575" y="6466"/>
                </a:cubicBezTo>
                <a:cubicBezTo>
                  <a:pt x="77420" y="6466"/>
                  <a:pt x="77266" y="6422"/>
                  <a:pt x="77111" y="6378"/>
                </a:cubicBezTo>
                <a:cubicBezTo>
                  <a:pt x="76920" y="6330"/>
                  <a:pt x="76741" y="6294"/>
                  <a:pt x="76556" y="6294"/>
                </a:cubicBezTo>
                <a:cubicBezTo>
                  <a:pt x="76485" y="6294"/>
                  <a:pt x="76413" y="6300"/>
                  <a:pt x="76339" y="6312"/>
                </a:cubicBezTo>
                <a:cubicBezTo>
                  <a:pt x="76206" y="6312"/>
                  <a:pt x="76074" y="6290"/>
                  <a:pt x="75941" y="6268"/>
                </a:cubicBezTo>
                <a:cubicBezTo>
                  <a:pt x="75566" y="6224"/>
                  <a:pt x="75191" y="6157"/>
                  <a:pt x="74816" y="6135"/>
                </a:cubicBezTo>
                <a:cubicBezTo>
                  <a:pt x="73845" y="6047"/>
                  <a:pt x="72896" y="5981"/>
                  <a:pt x="71925" y="5893"/>
                </a:cubicBezTo>
                <a:cubicBezTo>
                  <a:pt x="71885" y="5893"/>
                  <a:pt x="71845" y="5893"/>
                  <a:pt x="71806" y="5893"/>
                </a:cubicBezTo>
                <a:cubicBezTo>
                  <a:pt x="71648" y="5893"/>
                  <a:pt x="71492" y="5879"/>
                  <a:pt x="71351" y="5738"/>
                </a:cubicBezTo>
                <a:cubicBezTo>
                  <a:pt x="71903" y="5539"/>
                  <a:pt x="72454" y="5429"/>
                  <a:pt x="72962" y="5142"/>
                </a:cubicBezTo>
                <a:cubicBezTo>
                  <a:pt x="73006" y="5120"/>
                  <a:pt x="73094" y="5098"/>
                  <a:pt x="73161" y="5098"/>
                </a:cubicBezTo>
                <a:cubicBezTo>
                  <a:pt x="73328" y="5098"/>
                  <a:pt x="73500" y="5109"/>
                  <a:pt x="73672" y="5109"/>
                </a:cubicBezTo>
                <a:cubicBezTo>
                  <a:pt x="73930" y="5109"/>
                  <a:pt x="74189" y="5085"/>
                  <a:pt x="74441" y="4966"/>
                </a:cubicBezTo>
                <a:cubicBezTo>
                  <a:pt x="74462" y="4955"/>
                  <a:pt x="74486" y="4951"/>
                  <a:pt x="74511" y="4951"/>
                </a:cubicBezTo>
                <a:cubicBezTo>
                  <a:pt x="74591" y="4951"/>
                  <a:pt x="74688" y="4993"/>
                  <a:pt x="74772" y="5010"/>
                </a:cubicBezTo>
                <a:cubicBezTo>
                  <a:pt x="74831" y="5022"/>
                  <a:pt x="74890" y="5027"/>
                  <a:pt x="74949" y="5027"/>
                </a:cubicBezTo>
                <a:cubicBezTo>
                  <a:pt x="75109" y="5027"/>
                  <a:pt x="75266" y="4986"/>
                  <a:pt x="75412" y="4922"/>
                </a:cubicBezTo>
                <a:cubicBezTo>
                  <a:pt x="75478" y="4899"/>
                  <a:pt x="75522" y="4811"/>
                  <a:pt x="75566" y="4745"/>
                </a:cubicBezTo>
                <a:cubicBezTo>
                  <a:pt x="75412" y="4679"/>
                  <a:pt x="75301" y="4613"/>
                  <a:pt x="75191" y="4568"/>
                </a:cubicBezTo>
                <a:cubicBezTo>
                  <a:pt x="75699" y="4480"/>
                  <a:pt x="76206" y="4458"/>
                  <a:pt x="76692" y="4458"/>
                </a:cubicBezTo>
                <a:cubicBezTo>
                  <a:pt x="76714" y="4568"/>
                  <a:pt x="76714" y="4635"/>
                  <a:pt x="76736" y="4679"/>
                </a:cubicBezTo>
                <a:cubicBezTo>
                  <a:pt x="76736" y="4745"/>
                  <a:pt x="76736" y="4811"/>
                  <a:pt x="76758" y="4877"/>
                </a:cubicBezTo>
                <a:cubicBezTo>
                  <a:pt x="77089" y="4811"/>
                  <a:pt x="77089" y="4789"/>
                  <a:pt x="77111" y="4237"/>
                </a:cubicBezTo>
                <a:cubicBezTo>
                  <a:pt x="76780" y="4105"/>
                  <a:pt x="76427" y="4127"/>
                  <a:pt x="76074" y="4105"/>
                </a:cubicBezTo>
                <a:cubicBezTo>
                  <a:pt x="75125" y="4017"/>
                  <a:pt x="74176" y="3973"/>
                  <a:pt x="73249" y="3862"/>
                </a:cubicBezTo>
                <a:cubicBezTo>
                  <a:pt x="72695" y="3807"/>
                  <a:pt x="72156" y="3643"/>
                  <a:pt x="71606" y="3643"/>
                </a:cubicBezTo>
                <a:cubicBezTo>
                  <a:pt x="71500" y="3643"/>
                  <a:pt x="71392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2" y="3642"/>
                </a:cubicBezTo>
                <a:cubicBezTo>
                  <a:pt x="70336" y="3487"/>
                  <a:pt x="69497" y="3443"/>
                  <a:pt x="68703" y="3156"/>
                </a:cubicBezTo>
                <a:cubicBezTo>
                  <a:pt x="68621" y="3129"/>
                  <a:pt x="68522" y="3110"/>
                  <a:pt x="68427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11" y="3181"/>
                  <a:pt x="67968" y="3196"/>
                  <a:pt x="67829" y="3196"/>
                </a:cubicBezTo>
                <a:cubicBezTo>
                  <a:pt x="67641" y="3196"/>
                  <a:pt x="67458" y="3169"/>
                  <a:pt x="67268" y="3156"/>
                </a:cubicBezTo>
                <a:cubicBezTo>
                  <a:pt x="66452" y="3068"/>
                  <a:pt x="65635" y="2979"/>
                  <a:pt x="64840" y="2913"/>
                </a:cubicBezTo>
                <a:cubicBezTo>
                  <a:pt x="64796" y="2906"/>
                  <a:pt x="64752" y="2903"/>
                  <a:pt x="64708" y="2903"/>
                </a:cubicBezTo>
                <a:cubicBezTo>
                  <a:pt x="64620" y="2903"/>
                  <a:pt x="64531" y="2913"/>
                  <a:pt x="64443" y="2913"/>
                </a:cubicBezTo>
                <a:cubicBezTo>
                  <a:pt x="64362" y="2919"/>
                  <a:pt x="64281" y="2921"/>
                  <a:pt x="64199" y="2921"/>
                </a:cubicBezTo>
                <a:cubicBezTo>
                  <a:pt x="63618" y="2921"/>
                  <a:pt x="63038" y="2797"/>
                  <a:pt x="62457" y="2759"/>
                </a:cubicBezTo>
                <a:cubicBezTo>
                  <a:pt x="62369" y="2759"/>
                  <a:pt x="62280" y="2737"/>
                  <a:pt x="62214" y="2693"/>
                </a:cubicBezTo>
                <a:cubicBezTo>
                  <a:pt x="62082" y="2648"/>
                  <a:pt x="61949" y="2582"/>
                  <a:pt x="61927" y="2428"/>
                </a:cubicBezTo>
                <a:cubicBezTo>
                  <a:pt x="61905" y="2339"/>
                  <a:pt x="62038" y="2273"/>
                  <a:pt x="62302" y="2251"/>
                </a:cubicBezTo>
                <a:cubicBezTo>
                  <a:pt x="62325" y="2240"/>
                  <a:pt x="62358" y="2240"/>
                  <a:pt x="62391" y="2240"/>
                </a:cubicBezTo>
                <a:cubicBezTo>
                  <a:pt x="62424" y="2240"/>
                  <a:pt x="62457" y="2240"/>
                  <a:pt x="62479" y="2229"/>
                </a:cubicBezTo>
                <a:cubicBezTo>
                  <a:pt x="62567" y="2229"/>
                  <a:pt x="62678" y="2207"/>
                  <a:pt x="62634" y="2053"/>
                </a:cubicBezTo>
                <a:cubicBezTo>
                  <a:pt x="62302" y="1898"/>
                  <a:pt x="61905" y="2008"/>
                  <a:pt x="61464" y="1832"/>
                </a:cubicBezTo>
                <a:cubicBezTo>
                  <a:pt x="61703" y="1795"/>
                  <a:pt x="61933" y="1782"/>
                  <a:pt x="62158" y="1782"/>
                </a:cubicBezTo>
                <a:cubicBezTo>
                  <a:pt x="62694" y="1782"/>
                  <a:pt x="63198" y="1856"/>
                  <a:pt x="63708" y="1856"/>
                </a:cubicBezTo>
                <a:cubicBezTo>
                  <a:pt x="63754" y="1856"/>
                  <a:pt x="63801" y="1855"/>
                  <a:pt x="63847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53" y="2187"/>
                  <a:pt x="64172" y="2332"/>
                  <a:pt x="64286" y="2332"/>
                </a:cubicBezTo>
                <a:cubicBezTo>
                  <a:pt x="64306" y="2332"/>
                  <a:pt x="64329" y="2327"/>
                  <a:pt x="64355" y="2317"/>
                </a:cubicBezTo>
                <a:cubicBezTo>
                  <a:pt x="64443" y="2317"/>
                  <a:pt x="64465" y="2163"/>
                  <a:pt x="64531" y="2075"/>
                </a:cubicBezTo>
                <a:cubicBezTo>
                  <a:pt x="64576" y="2030"/>
                  <a:pt x="64620" y="1986"/>
                  <a:pt x="64686" y="1920"/>
                </a:cubicBezTo>
                <a:cubicBezTo>
                  <a:pt x="64850" y="1920"/>
                  <a:pt x="65028" y="1934"/>
                  <a:pt x="65205" y="1934"/>
                </a:cubicBezTo>
                <a:cubicBezTo>
                  <a:pt x="65337" y="1934"/>
                  <a:pt x="65468" y="1926"/>
                  <a:pt x="65591" y="1898"/>
                </a:cubicBezTo>
                <a:cubicBezTo>
                  <a:pt x="65750" y="1858"/>
                  <a:pt x="65904" y="1841"/>
                  <a:pt x="66054" y="1841"/>
                </a:cubicBezTo>
                <a:cubicBezTo>
                  <a:pt x="66319" y="1841"/>
                  <a:pt x="66573" y="1894"/>
                  <a:pt x="66827" y="1964"/>
                </a:cubicBezTo>
                <a:cubicBezTo>
                  <a:pt x="66941" y="1995"/>
                  <a:pt x="67051" y="2017"/>
                  <a:pt x="67160" y="2017"/>
                </a:cubicBezTo>
                <a:cubicBezTo>
                  <a:pt x="67283" y="2017"/>
                  <a:pt x="67405" y="1990"/>
                  <a:pt x="67533" y="1920"/>
                </a:cubicBezTo>
                <a:cubicBezTo>
                  <a:pt x="67622" y="1870"/>
                  <a:pt x="67716" y="1848"/>
                  <a:pt x="67811" y="1848"/>
                </a:cubicBezTo>
                <a:cubicBezTo>
                  <a:pt x="67926" y="1848"/>
                  <a:pt x="68042" y="1882"/>
                  <a:pt x="68151" y="1942"/>
                </a:cubicBezTo>
                <a:cubicBezTo>
                  <a:pt x="68215" y="1974"/>
                  <a:pt x="68304" y="1995"/>
                  <a:pt x="68390" y="1995"/>
                </a:cubicBezTo>
                <a:cubicBezTo>
                  <a:pt x="68421" y="1995"/>
                  <a:pt x="68452" y="1992"/>
                  <a:pt x="68482" y="1986"/>
                </a:cubicBezTo>
                <a:cubicBezTo>
                  <a:pt x="68861" y="1880"/>
                  <a:pt x="69240" y="1795"/>
                  <a:pt x="69627" y="1795"/>
                </a:cubicBezTo>
                <a:cubicBezTo>
                  <a:pt x="69802" y="1795"/>
                  <a:pt x="69980" y="1812"/>
                  <a:pt x="70159" y="1854"/>
                </a:cubicBezTo>
                <a:cubicBezTo>
                  <a:pt x="70203" y="1854"/>
                  <a:pt x="70292" y="1766"/>
                  <a:pt x="70292" y="1721"/>
                </a:cubicBezTo>
                <a:cubicBezTo>
                  <a:pt x="70292" y="1677"/>
                  <a:pt x="70225" y="1589"/>
                  <a:pt x="70181" y="1589"/>
                </a:cubicBezTo>
                <a:cubicBezTo>
                  <a:pt x="69961" y="1567"/>
                  <a:pt x="69740" y="1589"/>
                  <a:pt x="69519" y="1545"/>
                </a:cubicBezTo>
                <a:cubicBezTo>
                  <a:pt x="69232" y="1479"/>
                  <a:pt x="68967" y="1457"/>
                  <a:pt x="68681" y="1457"/>
                </a:cubicBezTo>
                <a:cubicBezTo>
                  <a:pt x="68522" y="1457"/>
                  <a:pt x="68363" y="1460"/>
                  <a:pt x="68204" y="1460"/>
                </a:cubicBezTo>
                <a:cubicBezTo>
                  <a:pt x="67965" y="1460"/>
                  <a:pt x="67727" y="1452"/>
                  <a:pt x="67489" y="1412"/>
                </a:cubicBezTo>
                <a:cubicBezTo>
                  <a:pt x="66738" y="1258"/>
                  <a:pt x="65966" y="1214"/>
                  <a:pt x="65238" y="927"/>
                </a:cubicBezTo>
                <a:cubicBezTo>
                  <a:pt x="65127" y="883"/>
                  <a:pt x="65017" y="861"/>
                  <a:pt x="64907" y="861"/>
                </a:cubicBezTo>
                <a:cubicBezTo>
                  <a:pt x="64156" y="861"/>
                  <a:pt x="63406" y="795"/>
                  <a:pt x="62678" y="684"/>
                </a:cubicBezTo>
                <a:cubicBezTo>
                  <a:pt x="62435" y="662"/>
                  <a:pt x="62192" y="662"/>
                  <a:pt x="61949" y="640"/>
                </a:cubicBezTo>
                <a:cubicBezTo>
                  <a:pt x="61353" y="596"/>
                  <a:pt x="60758" y="640"/>
                  <a:pt x="60184" y="508"/>
                </a:cubicBezTo>
                <a:cubicBezTo>
                  <a:pt x="60162" y="500"/>
                  <a:pt x="60140" y="498"/>
                  <a:pt x="60118" y="498"/>
                </a:cubicBezTo>
                <a:cubicBezTo>
                  <a:pt x="60073" y="498"/>
                  <a:pt x="60029" y="508"/>
                  <a:pt x="59985" y="508"/>
                </a:cubicBezTo>
                <a:cubicBezTo>
                  <a:pt x="59764" y="508"/>
                  <a:pt x="59544" y="517"/>
                  <a:pt x="59323" y="517"/>
                </a:cubicBezTo>
                <a:cubicBezTo>
                  <a:pt x="59213" y="517"/>
                  <a:pt x="59102" y="515"/>
                  <a:pt x="58992" y="508"/>
                </a:cubicBezTo>
                <a:cubicBezTo>
                  <a:pt x="57381" y="397"/>
                  <a:pt x="55792" y="265"/>
                  <a:pt x="54181" y="155"/>
                </a:cubicBezTo>
                <a:cubicBezTo>
                  <a:pt x="53985" y="137"/>
                  <a:pt x="53788" y="104"/>
                  <a:pt x="53592" y="104"/>
                </a:cubicBezTo>
                <a:cubicBezTo>
                  <a:pt x="53545" y="104"/>
                  <a:pt x="53499" y="106"/>
                  <a:pt x="53453" y="110"/>
                </a:cubicBezTo>
                <a:cubicBezTo>
                  <a:pt x="53250" y="135"/>
                  <a:pt x="53047" y="144"/>
                  <a:pt x="52844" y="144"/>
                </a:cubicBezTo>
                <a:cubicBezTo>
                  <a:pt x="52495" y="144"/>
                  <a:pt x="52146" y="116"/>
                  <a:pt x="51797" y="88"/>
                </a:cubicBezTo>
                <a:cubicBezTo>
                  <a:pt x="51680" y="88"/>
                  <a:pt x="51562" y="79"/>
                  <a:pt x="51444" y="79"/>
                </a:cubicBezTo>
                <a:cubicBezTo>
                  <a:pt x="51385" y="79"/>
                  <a:pt x="51327" y="81"/>
                  <a:pt x="51268" y="88"/>
                </a:cubicBezTo>
                <a:cubicBezTo>
                  <a:pt x="51107" y="109"/>
                  <a:pt x="50946" y="117"/>
                  <a:pt x="50785" y="117"/>
                </a:cubicBezTo>
                <a:cubicBezTo>
                  <a:pt x="50438" y="117"/>
                  <a:pt x="50092" y="81"/>
                  <a:pt x="49745" y="66"/>
                </a:cubicBezTo>
                <a:cubicBezTo>
                  <a:pt x="48708" y="44"/>
                  <a:pt x="47692" y="22"/>
                  <a:pt x="466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3"/>
          <p:cNvSpPr/>
          <p:nvPr/>
        </p:nvSpPr>
        <p:spPr>
          <a:xfrm>
            <a:off x="333225" y="4548738"/>
            <a:ext cx="2254400" cy="454300"/>
          </a:xfrm>
          <a:custGeom>
            <a:avLst/>
            <a:gdLst/>
            <a:ahLst/>
            <a:cxnLst/>
            <a:rect l="l" t="t" r="r" b="b"/>
            <a:pathLst>
              <a:path w="90176" h="18172" extrusionOk="0">
                <a:moveTo>
                  <a:pt x="35731" y="12073"/>
                </a:moveTo>
                <a:cubicBezTo>
                  <a:pt x="35753" y="12073"/>
                  <a:pt x="35753" y="12095"/>
                  <a:pt x="35775" y="12117"/>
                </a:cubicBezTo>
                <a:cubicBezTo>
                  <a:pt x="35775" y="12117"/>
                  <a:pt x="35753" y="12139"/>
                  <a:pt x="35753" y="12161"/>
                </a:cubicBezTo>
                <a:cubicBezTo>
                  <a:pt x="35731" y="12139"/>
                  <a:pt x="35708" y="12117"/>
                  <a:pt x="35664" y="12117"/>
                </a:cubicBezTo>
                <a:cubicBezTo>
                  <a:pt x="35686" y="12095"/>
                  <a:pt x="35708" y="12073"/>
                  <a:pt x="35731" y="12073"/>
                </a:cubicBezTo>
                <a:close/>
                <a:moveTo>
                  <a:pt x="36616" y="12034"/>
                </a:moveTo>
                <a:cubicBezTo>
                  <a:pt x="36630" y="12034"/>
                  <a:pt x="36646" y="12040"/>
                  <a:pt x="36657" y="12051"/>
                </a:cubicBezTo>
                <a:cubicBezTo>
                  <a:pt x="36856" y="12117"/>
                  <a:pt x="36988" y="12316"/>
                  <a:pt x="36966" y="12470"/>
                </a:cubicBezTo>
                <a:cubicBezTo>
                  <a:pt x="36922" y="12492"/>
                  <a:pt x="36878" y="12536"/>
                  <a:pt x="36856" y="12536"/>
                </a:cubicBezTo>
                <a:cubicBezTo>
                  <a:pt x="36657" y="12492"/>
                  <a:pt x="36569" y="12338"/>
                  <a:pt x="36525" y="12161"/>
                </a:cubicBezTo>
                <a:cubicBezTo>
                  <a:pt x="36525" y="12139"/>
                  <a:pt x="36569" y="12095"/>
                  <a:pt x="36591" y="12051"/>
                </a:cubicBezTo>
                <a:cubicBezTo>
                  <a:pt x="36591" y="12040"/>
                  <a:pt x="36602" y="12034"/>
                  <a:pt x="36616" y="12034"/>
                </a:cubicBezTo>
                <a:close/>
                <a:moveTo>
                  <a:pt x="34870" y="12205"/>
                </a:moveTo>
                <a:cubicBezTo>
                  <a:pt x="34936" y="12272"/>
                  <a:pt x="35046" y="12338"/>
                  <a:pt x="35090" y="12426"/>
                </a:cubicBezTo>
                <a:cubicBezTo>
                  <a:pt x="35113" y="12514"/>
                  <a:pt x="35090" y="12647"/>
                  <a:pt x="35024" y="12735"/>
                </a:cubicBezTo>
                <a:cubicBezTo>
                  <a:pt x="35008" y="12767"/>
                  <a:pt x="34933" y="12788"/>
                  <a:pt x="34868" y="12788"/>
                </a:cubicBezTo>
                <a:cubicBezTo>
                  <a:pt x="34844" y="12788"/>
                  <a:pt x="34821" y="12785"/>
                  <a:pt x="34804" y="12779"/>
                </a:cubicBezTo>
                <a:cubicBezTo>
                  <a:pt x="34649" y="12691"/>
                  <a:pt x="34583" y="12492"/>
                  <a:pt x="34693" y="12316"/>
                </a:cubicBezTo>
                <a:cubicBezTo>
                  <a:pt x="34715" y="12272"/>
                  <a:pt x="34782" y="12249"/>
                  <a:pt x="34870" y="12205"/>
                </a:cubicBezTo>
                <a:close/>
                <a:moveTo>
                  <a:pt x="39659" y="13993"/>
                </a:moveTo>
                <a:cubicBezTo>
                  <a:pt x="40012" y="14059"/>
                  <a:pt x="40365" y="14125"/>
                  <a:pt x="40740" y="14192"/>
                </a:cubicBezTo>
                <a:cubicBezTo>
                  <a:pt x="40413" y="14280"/>
                  <a:pt x="40093" y="14332"/>
                  <a:pt x="39760" y="14332"/>
                </a:cubicBezTo>
                <a:cubicBezTo>
                  <a:pt x="39509" y="14332"/>
                  <a:pt x="39250" y="14302"/>
                  <a:pt x="38975" y="14236"/>
                </a:cubicBezTo>
                <a:cubicBezTo>
                  <a:pt x="39085" y="14125"/>
                  <a:pt x="39151" y="14037"/>
                  <a:pt x="39195" y="14037"/>
                </a:cubicBezTo>
                <a:cubicBezTo>
                  <a:pt x="39350" y="13993"/>
                  <a:pt x="39504" y="13993"/>
                  <a:pt x="39659" y="13993"/>
                </a:cubicBezTo>
                <a:close/>
                <a:moveTo>
                  <a:pt x="75787" y="16178"/>
                </a:moveTo>
                <a:cubicBezTo>
                  <a:pt x="75853" y="16178"/>
                  <a:pt x="75941" y="16178"/>
                  <a:pt x="76029" y="16200"/>
                </a:cubicBezTo>
                <a:cubicBezTo>
                  <a:pt x="76051" y="16200"/>
                  <a:pt x="76073" y="16266"/>
                  <a:pt x="76073" y="16288"/>
                </a:cubicBezTo>
                <a:cubicBezTo>
                  <a:pt x="76051" y="16310"/>
                  <a:pt x="76007" y="16332"/>
                  <a:pt x="75963" y="16354"/>
                </a:cubicBezTo>
                <a:cubicBezTo>
                  <a:pt x="75919" y="16332"/>
                  <a:pt x="75853" y="16310"/>
                  <a:pt x="75809" y="16288"/>
                </a:cubicBezTo>
                <a:cubicBezTo>
                  <a:pt x="75787" y="16266"/>
                  <a:pt x="75787" y="16200"/>
                  <a:pt x="75787" y="16178"/>
                </a:cubicBezTo>
                <a:close/>
                <a:moveTo>
                  <a:pt x="47780" y="16399"/>
                </a:moveTo>
                <a:cubicBezTo>
                  <a:pt x="47780" y="16399"/>
                  <a:pt x="47802" y="16421"/>
                  <a:pt x="47825" y="16421"/>
                </a:cubicBezTo>
                <a:cubicBezTo>
                  <a:pt x="47802" y="16443"/>
                  <a:pt x="47780" y="16465"/>
                  <a:pt x="47736" y="16487"/>
                </a:cubicBezTo>
                <a:cubicBezTo>
                  <a:pt x="47736" y="16487"/>
                  <a:pt x="47714" y="16465"/>
                  <a:pt x="47692" y="16465"/>
                </a:cubicBezTo>
                <a:cubicBezTo>
                  <a:pt x="47714" y="16443"/>
                  <a:pt x="47736" y="16421"/>
                  <a:pt x="47780" y="16399"/>
                </a:cubicBezTo>
                <a:close/>
                <a:moveTo>
                  <a:pt x="63639" y="16340"/>
                </a:moveTo>
                <a:cubicBezTo>
                  <a:pt x="63752" y="16340"/>
                  <a:pt x="63859" y="16365"/>
                  <a:pt x="63935" y="16421"/>
                </a:cubicBezTo>
                <a:cubicBezTo>
                  <a:pt x="63957" y="16443"/>
                  <a:pt x="63957" y="16509"/>
                  <a:pt x="63979" y="16553"/>
                </a:cubicBezTo>
                <a:cubicBezTo>
                  <a:pt x="63935" y="16597"/>
                  <a:pt x="63913" y="16663"/>
                  <a:pt x="63869" y="16685"/>
                </a:cubicBezTo>
                <a:cubicBezTo>
                  <a:pt x="63648" y="16774"/>
                  <a:pt x="63428" y="16818"/>
                  <a:pt x="63185" y="16884"/>
                </a:cubicBezTo>
                <a:cubicBezTo>
                  <a:pt x="63179" y="16886"/>
                  <a:pt x="63173" y="16886"/>
                  <a:pt x="63167" y="16886"/>
                </a:cubicBezTo>
                <a:cubicBezTo>
                  <a:pt x="63083" y="16886"/>
                  <a:pt x="62989" y="16744"/>
                  <a:pt x="63030" y="16641"/>
                </a:cubicBezTo>
                <a:cubicBezTo>
                  <a:pt x="63106" y="16460"/>
                  <a:pt x="63390" y="16340"/>
                  <a:pt x="63639" y="16340"/>
                </a:cubicBezTo>
                <a:close/>
                <a:moveTo>
                  <a:pt x="30368" y="16796"/>
                </a:moveTo>
                <a:cubicBezTo>
                  <a:pt x="30412" y="16818"/>
                  <a:pt x="30434" y="16840"/>
                  <a:pt x="30456" y="16862"/>
                </a:cubicBezTo>
                <a:cubicBezTo>
                  <a:pt x="30434" y="16884"/>
                  <a:pt x="30412" y="16884"/>
                  <a:pt x="30390" y="16906"/>
                </a:cubicBezTo>
                <a:cubicBezTo>
                  <a:pt x="30368" y="16884"/>
                  <a:pt x="30346" y="16862"/>
                  <a:pt x="30323" y="16818"/>
                </a:cubicBezTo>
                <a:cubicBezTo>
                  <a:pt x="30323" y="16818"/>
                  <a:pt x="30368" y="16796"/>
                  <a:pt x="30368" y="16796"/>
                </a:cubicBezTo>
                <a:close/>
                <a:moveTo>
                  <a:pt x="60934" y="16487"/>
                </a:moveTo>
                <a:cubicBezTo>
                  <a:pt x="61000" y="16487"/>
                  <a:pt x="61088" y="16531"/>
                  <a:pt x="61155" y="16575"/>
                </a:cubicBezTo>
                <a:cubicBezTo>
                  <a:pt x="61221" y="16641"/>
                  <a:pt x="61132" y="16774"/>
                  <a:pt x="61000" y="16818"/>
                </a:cubicBezTo>
                <a:cubicBezTo>
                  <a:pt x="60846" y="16862"/>
                  <a:pt x="60713" y="16884"/>
                  <a:pt x="60470" y="16906"/>
                </a:cubicBezTo>
                <a:cubicBezTo>
                  <a:pt x="60559" y="16575"/>
                  <a:pt x="60735" y="16509"/>
                  <a:pt x="60934" y="16487"/>
                </a:cubicBezTo>
                <a:close/>
                <a:moveTo>
                  <a:pt x="62226" y="16534"/>
                </a:moveTo>
                <a:cubicBezTo>
                  <a:pt x="62389" y="16534"/>
                  <a:pt x="62441" y="16585"/>
                  <a:pt x="62457" y="16730"/>
                </a:cubicBezTo>
                <a:cubicBezTo>
                  <a:pt x="62457" y="16796"/>
                  <a:pt x="62412" y="16906"/>
                  <a:pt x="62368" y="16928"/>
                </a:cubicBezTo>
                <a:cubicBezTo>
                  <a:pt x="62349" y="16941"/>
                  <a:pt x="62326" y="16946"/>
                  <a:pt x="62302" y="16946"/>
                </a:cubicBezTo>
                <a:cubicBezTo>
                  <a:pt x="62243" y="16946"/>
                  <a:pt x="62179" y="16915"/>
                  <a:pt x="62148" y="16884"/>
                </a:cubicBezTo>
                <a:cubicBezTo>
                  <a:pt x="62081" y="16796"/>
                  <a:pt x="62037" y="16663"/>
                  <a:pt x="61993" y="16553"/>
                </a:cubicBezTo>
                <a:cubicBezTo>
                  <a:pt x="62089" y="16541"/>
                  <a:pt x="62166" y="16534"/>
                  <a:pt x="62226" y="16534"/>
                </a:cubicBezTo>
                <a:close/>
                <a:moveTo>
                  <a:pt x="28536" y="16906"/>
                </a:moveTo>
                <a:lnTo>
                  <a:pt x="28558" y="16928"/>
                </a:lnTo>
                <a:lnTo>
                  <a:pt x="28514" y="16950"/>
                </a:lnTo>
                <a:lnTo>
                  <a:pt x="28514" y="16950"/>
                </a:lnTo>
                <a:lnTo>
                  <a:pt x="28536" y="16906"/>
                </a:lnTo>
                <a:close/>
                <a:moveTo>
                  <a:pt x="17854" y="17171"/>
                </a:moveTo>
                <a:cubicBezTo>
                  <a:pt x="17854" y="17171"/>
                  <a:pt x="17854" y="17215"/>
                  <a:pt x="17854" y="17215"/>
                </a:cubicBezTo>
                <a:cubicBezTo>
                  <a:pt x="17832" y="17237"/>
                  <a:pt x="17810" y="17259"/>
                  <a:pt x="17788" y="17259"/>
                </a:cubicBezTo>
                <a:cubicBezTo>
                  <a:pt x="17766" y="17259"/>
                  <a:pt x="17766" y="17237"/>
                  <a:pt x="17766" y="17215"/>
                </a:cubicBezTo>
                <a:cubicBezTo>
                  <a:pt x="17788" y="17193"/>
                  <a:pt x="17810" y="17193"/>
                  <a:pt x="17854" y="17171"/>
                </a:cubicBezTo>
                <a:close/>
                <a:moveTo>
                  <a:pt x="58593" y="16632"/>
                </a:moveTo>
                <a:cubicBezTo>
                  <a:pt x="58668" y="16632"/>
                  <a:pt x="58753" y="16648"/>
                  <a:pt x="58815" y="16663"/>
                </a:cubicBezTo>
                <a:cubicBezTo>
                  <a:pt x="58859" y="16685"/>
                  <a:pt x="58948" y="16774"/>
                  <a:pt x="58925" y="16796"/>
                </a:cubicBezTo>
                <a:cubicBezTo>
                  <a:pt x="58837" y="17039"/>
                  <a:pt x="58749" y="17281"/>
                  <a:pt x="58617" y="17502"/>
                </a:cubicBezTo>
                <a:cubicBezTo>
                  <a:pt x="58544" y="17611"/>
                  <a:pt x="58441" y="17690"/>
                  <a:pt x="58309" y="17690"/>
                </a:cubicBezTo>
                <a:cubicBezTo>
                  <a:pt x="58280" y="17690"/>
                  <a:pt x="58251" y="17686"/>
                  <a:pt x="58219" y="17679"/>
                </a:cubicBezTo>
                <a:cubicBezTo>
                  <a:pt x="58197" y="17656"/>
                  <a:pt x="58153" y="17634"/>
                  <a:pt x="58131" y="17590"/>
                </a:cubicBezTo>
                <a:cubicBezTo>
                  <a:pt x="58014" y="17278"/>
                  <a:pt x="57950" y="17142"/>
                  <a:pt x="57823" y="17142"/>
                </a:cubicBezTo>
                <a:cubicBezTo>
                  <a:pt x="57734" y="17142"/>
                  <a:pt x="57615" y="17208"/>
                  <a:pt x="57425" y="17325"/>
                </a:cubicBezTo>
                <a:cubicBezTo>
                  <a:pt x="57359" y="17348"/>
                  <a:pt x="57292" y="17370"/>
                  <a:pt x="57226" y="17414"/>
                </a:cubicBezTo>
                <a:cubicBezTo>
                  <a:pt x="57005" y="17303"/>
                  <a:pt x="56785" y="17149"/>
                  <a:pt x="56608" y="16950"/>
                </a:cubicBezTo>
                <a:cubicBezTo>
                  <a:pt x="56746" y="16710"/>
                  <a:pt x="56963" y="16683"/>
                  <a:pt x="57157" y="16683"/>
                </a:cubicBezTo>
                <a:cubicBezTo>
                  <a:pt x="57212" y="16683"/>
                  <a:pt x="57265" y="16685"/>
                  <a:pt x="57314" y="16685"/>
                </a:cubicBezTo>
                <a:cubicBezTo>
                  <a:pt x="57336" y="16683"/>
                  <a:pt x="57357" y="16683"/>
                  <a:pt x="57378" y="16683"/>
                </a:cubicBezTo>
                <a:cubicBezTo>
                  <a:pt x="57597" y="16683"/>
                  <a:pt x="57801" y="16780"/>
                  <a:pt x="58043" y="16840"/>
                </a:cubicBezTo>
                <a:cubicBezTo>
                  <a:pt x="58175" y="16774"/>
                  <a:pt x="58330" y="16685"/>
                  <a:pt x="58506" y="16641"/>
                </a:cubicBezTo>
                <a:cubicBezTo>
                  <a:pt x="58532" y="16635"/>
                  <a:pt x="58562" y="16632"/>
                  <a:pt x="58593" y="16632"/>
                </a:cubicBezTo>
                <a:close/>
                <a:moveTo>
                  <a:pt x="79097" y="1"/>
                </a:moveTo>
                <a:cubicBezTo>
                  <a:pt x="79031" y="23"/>
                  <a:pt x="78942" y="45"/>
                  <a:pt x="78898" y="111"/>
                </a:cubicBezTo>
                <a:cubicBezTo>
                  <a:pt x="78679" y="350"/>
                  <a:pt x="78406" y="446"/>
                  <a:pt x="78095" y="446"/>
                </a:cubicBezTo>
                <a:cubicBezTo>
                  <a:pt x="78062" y="446"/>
                  <a:pt x="78028" y="444"/>
                  <a:pt x="77993" y="442"/>
                </a:cubicBezTo>
                <a:cubicBezTo>
                  <a:pt x="77928" y="435"/>
                  <a:pt x="77863" y="433"/>
                  <a:pt x="77798" y="433"/>
                </a:cubicBezTo>
                <a:cubicBezTo>
                  <a:pt x="77593" y="433"/>
                  <a:pt x="77388" y="459"/>
                  <a:pt x="77182" y="459"/>
                </a:cubicBezTo>
                <a:cubicBezTo>
                  <a:pt x="77033" y="459"/>
                  <a:pt x="76884" y="445"/>
                  <a:pt x="76736" y="398"/>
                </a:cubicBezTo>
                <a:cubicBezTo>
                  <a:pt x="76723" y="392"/>
                  <a:pt x="76706" y="389"/>
                  <a:pt x="76688" y="389"/>
                </a:cubicBezTo>
                <a:cubicBezTo>
                  <a:pt x="76643" y="389"/>
                  <a:pt x="76590" y="405"/>
                  <a:pt x="76559" y="420"/>
                </a:cubicBezTo>
                <a:cubicBezTo>
                  <a:pt x="76261" y="515"/>
                  <a:pt x="75963" y="527"/>
                  <a:pt x="75671" y="527"/>
                </a:cubicBezTo>
                <a:cubicBezTo>
                  <a:pt x="75574" y="527"/>
                  <a:pt x="75479" y="525"/>
                  <a:pt x="75383" y="525"/>
                </a:cubicBezTo>
                <a:cubicBezTo>
                  <a:pt x="75296" y="525"/>
                  <a:pt x="75210" y="526"/>
                  <a:pt x="75124" y="531"/>
                </a:cubicBezTo>
                <a:cubicBezTo>
                  <a:pt x="74639" y="531"/>
                  <a:pt x="74131" y="531"/>
                  <a:pt x="73668" y="619"/>
                </a:cubicBezTo>
                <a:cubicBezTo>
                  <a:pt x="73409" y="657"/>
                  <a:pt x="73155" y="687"/>
                  <a:pt x="72902" y="687"/>
                </a:cubicBezTo>
                <a:cubicBezTo>
                  <a:pt x="72574" y="687"/>
                  <a:pt x="72249" y="636"/>
                  <a:pt x="71924" y="486"/>
                </a:cubicBezTo>
                <a:cubicBezTo>
                  <a:pt x="71461" y="817"/>
                  <a:pt x="70953" y="840"/>
                  <a:pt x="70446" y="840"/>
                </a:cubicBezTo>
                <a:cubicBezTo>
                  <a:pt x="70115" y="840"/>
                  <a:pt x="69784" y="862"/>
                  <a:pt x="69453" y="906"/>
                </a:cubicBezTo>
                <a:cubicBezTo>
                  <a:pt x="69322" y="930"/>
                  <a:pt x="69194" y="949"/>
                  <a:pt x="69071" y="949"/>
                </a:cubicBezTo>
                <a:cubicBezTo>
                  <a:pt x="68863" y="949"/>
                  <a:pt x="68670" y="896"/>
                  <a:pt x="68504" y="729"/>
                </a:cubicBezTo>
                <a:cubicBezTo>
                  <a:pt x="68020" y="872"/>
                  <a:pt x="67565" y="1074"/>
                  <a:pt x="67116" y="1074"/>
                </a:cubicBezTo>
                <a:cubicBezTo>
                  <a:pt x="67012" y="1074"/>
                  <a:pt x="66908" y="1063"/>
                  <a:pt x="66804" y="1038"/>
                </a:cubicBezTo>
                <a:cubicBezTo>
                  <a:pt x="66672" y="906"/>
                  <a:pt x="66804" y="751"/>
                  <a:pt x="66606" y="685"/>
                </a:cubicBezTo>
                <a:cubicBezTo>
                  <a:pt x="66517" y="751"/>
                  <a:pt x="66385" y="862"/>
                  <a:pt x="66275" y="950"/>
                </a:cubicBezTo>
                <a:cubicBezTo>
                  <a:pt x="66119" y="1054"/>
                  <a:pt x="65949" y="1090"/>
                  <a:pt x="65777" y="1090"/>
                </a:cubicBezTo>
                <a:cubicBezTo>
                  <a:pt x="65730" y="1090"/>
                  <a:pt x="65682" y="1087"/>
                  <a:pt x="65635" y="1082"/>
                </a:cubicBezTo>
                <a:cubicBezTo>
                  <a:pt x="65436" y="1060"/>
                  <a:pt x="65326" y="928"/>
                  <a:pt x="65215" y="795"/>
                </a:cubicBezTo>
                <a:cubicBezTo>
                  <a:pt x="65193" y="751"/>
                  <a:pt x="65127" y="729"/>
                  <a:pt x="65061" y="707"/>
                </a:cubicBezTo>
                <a:cubicBezTo>
                  <a:pt x="64843" y="1182"/>
                  <a:pt x="64750" y="1285"/>
                  <a:pt x="64318" y="1285"/>
                </a:cubicBezTo>
                <a:cubicBezTo>
                  <a:pt x="64269" y="1285"/>
                  <a:pt x="64215" y="1283"/>
                  <a:pt x="64156" y="1281"/>
                </a:cubicBezTo>
                <a:cubicBezTo>
                  <a:pt x="64079" y="1270"/>
                  <a:pt x="64001" y="1264"/>
                  <a:pt x="63924" y="1264"/>
                </a:cubicBezTo>
                <a:cubicBezTo>
                  <a:pt x="63847" y="1264"/>
                  <a:pt x="63770" y="1270"/>
                  <a:pt x="63692" y="1281"/>
                </a:cubicBezTo>
                <a:cubicBezTo>
                  <a:pt x="63030" y="1303"/>
                  <a:pt x="62368" y="1325"/>
                  <a:pt x="61706" y="1369"/>
                </a:cubicBezTo>
                <a:cubicBezTo>
                  <a:pt x="61463" y="1369"/>
                  <a:pt x="61199" y="1391"/>
                  <a:pt x="60934" y="1391"/>
                </a:cubicBezTo>
                <a:cubicBezTo>
                  <a:pt x="60868" y="1281"/>
                  <a:pt x="60823" y="1193"/>
                  <a:pt x="60779" y="1104"/>
                </a:cubicBezTo>
                <a:cubicBezTo>
                  <a:pt x="60382" y="1193"/>
                  <a:pt x="59985" y="1237"/>
                  <a:pt x="59610" y="1325"/>
                </a:cubicBezTo>
                <a:cubicBezTo>
                  <a:pt x="59436" y="1375"/>
                  <a:pt x="59268" y="1400"/>
                  <a:pt x="59106" y="1400"/>
                </a:cubicBezTo>
                <a:cubicBezTo>
                  <a:pt x="58835" y="1400"/>
                  <a:pt x="58578" y="1331"/>
                  <a:pt x="58330" y="1193"/>
                </a:cubicBezTo>
                <a:cubicBezTo>
                  <a:pt x="58241" y="1149"/>
                  <a:pt x="58175" y="1126"/>
                  <a:pt x="58065" y="1082"/>
                </a:cubicBezTo>
                <a:cubicBezTo>
                  <a:pt x="57977" y="1149"/>
                  <a:pt x="57888" y="1215"/>
                  <a:pt x="57822" y="1281"/>
                </a:cubicBezTo>
                <a:cubicBezTo>
                  <a:pt x="57688" y="1415"/>
                  <a:pt x="57543" y="1469"/>
                  <a:pt x="57381" y="1469"/>
                </a:cubicBezTo>
                <a:cubicBezTo>
                  <a:pt x="57304" y="1469"/>
                  <a:pt x="57223" y="1457"/>
                  <a:pt x="57138" y="1435"/>
                </a:cubicBezTo>
                <a:cubicBezTo>
                  <a:pt x="57072" y="1391"/>
                  <a:pt x="56983" y="1347"/>
                  <a:pt x="56895" y="1325"/>
                </a:cubicBezTo>
                <a:cubicBezTo>
                  <a:pt x="56670" y="1311"/>
                  <a:pt x="56436" y="1261"/>
                  <a:pt x="56198" y="1261"/>
                </a:cubicBezTo>
                <a:cubicBezTo>
                  <a:pt x="56063" y="1261"/>
                  <a:pt x="55928" y="1277"/>
                  <a:pt x="55792" y="1325"/>
                </a:cubicBezTo>
                <a:cubicBezTo>
                  <a:pt x="55402" y="1465"/>
                  <a:pt x="55016" y="1537"/>
                  <a:pt x="54633" y="1537"/>
                </a:cubicBezTo>
                <a:cubicBezTo>
                  <a:pt x="54171" y="1537"/>
                  <a:pt x="53712" y="1432"/>
                  <a:pt x="53254" y="1215"/>
                </a:cubicBezTo>
                <a:cubicBezTo>
                  <a:pt x="53121" y="1281"/>
                  <a:pt x="53011" y="1347"/>
                  <a:pt x="52901" y="1413"/>
                </a:cubicBezTo>
                <a:cubicBezTo>
                  <a:pt x="52702" y="1259"/>
                  <a:pt x="52790" y="1104"/>
                  <a:pt x="52790" y="950"/>
                </a:cubicBezTo>
                <a:cubicBezTo>
                  <a:pt x="52790" y="884"/>
                  <a:pt x="52746" y="817"/>
                  <a:pt x="52702" y="729"/>
                </a:cubicBezTo>
                <a:cubicBezTo>
                  <a:pt x="52525" y="928"/>
                  <a:pt x="52371" y="1082"/>
                  <a:pt x="52216" y="1215"/>
                </a:cubicBezTo>
                <a:cubicBezTo>
                  <a:pt x="52020" y="1370"/>
                  <a:pt x="51906" y="1447"/>
                  <a:pt x="51797" y="1447"/>
                </a:cubicBezTo>
                <a:cubicBezTo>
                  <a:pt x="51673" y="1447"/>
                  <a:pt x="51556" y="1348"/>
                  <a:pt x="51334" y="1149"/>
                </a:cubicBezTo>
                <a:cubicBezTo>
                  <a:pt x="51323" y="1137"/>
                  <a:pt x="51301" y="1137"/>
                  <a:pt x="51273" y="1137"/>
                </a:cubicBezTo>
                <a:cubicBezTo>
                  <a:pt x="51245" y="1137"/>
                  <a:pt x="51212" y="1137"/>
                  <a:pt x="51179" y="1126"/>
                </a:cubicBezTo>
                <a:cubicBezTo>
                  <a:pt x="51100" y="1332"/>
                  <a:pt x="50976" y="1447"/>
                  <a:pt x="50798" y="1447"/>
                </a:cubicBezTo>
                <a:cubicBezTo>
                  <a:pt x="50728" y="1447"/>
                  <a:pt x="50649" y="1429"/>
                  <a:pt x="50561" y="1391"/>
                </a:cubicBezTo>
                <a:cubicBezTo>
                  <a:pt x="50457" y="1343"/>
                  <a:pt x="50353" y="1327"/>
                  <a:pt x="50249" y="1327"/>
                </a:cubicBezTo>
                <a:cubicBezTo>
                  <a:pt x="50066" y="1327"/>
                  <a:pt x="49883" y="1377"/>
                  <a:pt x="49700" y="1391"/>
                </a:cubicBezTo>
                <a:cubicBezTo>
                  <a:pt x="49688" y="1398"/>
                  <a:pt x="49675" y="1400"/>
                  <a:pt x="49662" y="1400"/>
                </a:cubicBezTo>
                <a:cubicBezTo>
                  <a:pt x="49630" y="1400"/>
                  <a:pt x="49599" y="1385"/>
                  <a:pt x="49568" y="1369"/>
                </a:cubicBezTo>
                <a:cubicBezTo>
                  <a:pt x="49502" y="1259"/>
                  <a:pt x="49458" y="1149"/>
                  <a:pt x="49369" y="1016"/>
                </a:cubicBezTo>
                <a:cubicBezTo>
                  <a:pt x="49259" y="1060"/>
                  <a:pt x="49149" y="1082"/>
                  <a:pt x="49060" y="1171"/>
                </a:cubicBezTo>
                <a:cubicBezTo>
                  <a:pt x="48783" y="1431"/>
                  <a:pt x="48458" y="1500"/>
                  <a:pt x="48120" y="1500"/>
                </a:cubicBezTo>
                <a:cubicBezTo>
                  <a:pt x="48000" y="1500"/>
                  <a:pt x="47879" y="1491"/>
                  <a:pt x="47758" y="1480"/>
                </a:cubicBezTo>
                <a:cubicBezTo>
                  <a:pt x="47273" y="1435"/>
                  <a:pt x="47140" y="1303"/>
                  <a:pt x="47008" y="817"/>
                </a:cubicBezTo>
                <a:cubicBezTo>
                  <a:pt x="46986" y="729"/>
                  <a:pt x="46942" y="663"/>
                  <a:pt x="46898" y="575"/>
                </a:cubicBezTo>
                <a:cubicBezTo>
                  <a:pt x="46611" y="817"/>
                  <a:pt x="46721" y="1215"/>
                  <a:pt x="46412" y="1435"/>
                </a:cubicBezTo>
                <a:cubicBezTo>
                  <a:pt x="46236" y="1391"/>
                  <a:pt x="45993" y="1369"/>
                  <a:pt x="45816" y="1281"/>
                </a:cubicBezTo>
                <a:cubicBezTo>
                  <a:pt x="45623" y="1180"/>
                  <a:pt x="45438" y="1128"/>
                  <a:pt x="45260" y="1128"/>
                </a:cubicBezTo>
                <a:cubicBezTo>
                  <a:pt x="45011" y="1128"/>
                  <a:pt x="44777" y="1229"/>
                  <a:pt x="44558" y="1435"/>
                </a:cubicBezTo>
                <a:cubicBezTo>
                  <a:pt x="44271" y="1369"/>
                  <a:pt x="44117" y="1215"/>
                  <a:pt x="44095" y="928"/>
                </a:cubicBezTo>
                <a:cubicBezTo>
                  <a:pt x="44073" y="817"/>
                  <a:pt x="44051" y="707"/>
                  <a:pt x="43852" y="707"/>
                </a:cubicBezTo>
                <a:cubicBezTo>
                  <a:pt x="43653" y="994"/>
                  <a:pt x="43389" y="1237"/>
                  <a:pt x="43013" y="1369"/>
                </a:cubicBezTo>
                <a:cubicBezTo>
                  <a:pt x="42874" y="1425"/>
                  <a:pt x="42738" y="1461"/>
                  <a:pt x="42609" y="1461"/>
                </a:cubicBezTo>
                <a:cubicBezTo>
                  <a:pt x="42433" y="1461"/>
                  <a:pt x="42271" y="1393"/>
                  <a:pt x="42131" y="1215"/>
                </a:cubicBezTo>
                <a:cubicBezTo>
                  <a:pt x="42064" y="1149"/>
                  <a:pt x="41998" y="1104"/>
                  <a:pt x="41910" y="1060"/>
                </a:cubicBezTo>
                <a:cubicBezTo>
                  <a:pt x="41888" y="1038"/>
                  <a:pt x="41822" y="1038"/>
                  <a:pt x="41755" y="1038"/>
                </a:cubicBezTo>
                <a:cubicBezTo>
                  <a:pt x="41711" y="1193"/>
                  <a:pt x="41645" y="1347"/>
                  <a:pt x="41579" y="1524"/>
                </a:cubicBezTo>
                <a:cubicBezTo>
                  <a:pt x="41361" y="1569"/>
                  <a:pt x="41156" y="1609"/>
                  <a:pt x="40956" y="1609"/>
                </a:cubicBezTo>
                <a:cubicBezTo>
                  <a:pt x="40770" y="1609"/>
                  <a:pt x="40590" y="1575"/>
                  <a:pt x="40409" y="1480"/>
                </a:cubicBezTo>
                <a:cubicBezTo>
                  <a:pt x="40317" y="1424"/>
                  <a:pt x="40228" y="1400"/>
                  <a:pt x="40142" y="1400"/>
                </a:cubicBezTo>
                <a:cubicBezTo>
                  <a:pt x="40022" y="1400"/>
                  <a:pt x="39907" y="1447"/>
                  <a:pt x="39791" y="1524"/>
                </a:cubicBezTo>
                <a:cubicBezTo>
                  <a:pt x="39681" y="1590"/>
                  <a:pt x="39549" y="1634"/>
                  <a:pt x="39416" y="1700"/>
                </a:cubicBezTo>
                <a:cubicBezTo>
                  <a:pt x="39328" y="1612"/>
                  <a:pt x="39240" y="1546"/>
                  <a:pt x="39151" y="1480"/>
                </a:cubicBezTo>
                <a:cubicBezTo>
                  <a:pt x="38990" y="1353"/>
                  <a:pt x="38901" y="1286"/>
                  <a:pt x="38815" y="1286"/>
                </a:cubicBezTo>
                <a:cubicBezTo>
                  <a:pt x="38736" y="1286"/>
                  <a:pt x="38660" y="1342"/>
                  <a:pt x="38533" y="1457"/>
                </a:cubicBezTo>
                <a:cubicBezTo>
                  <a:pt x="38306" y="1670"/>
                  <a:pt x="38047" y="1726"/>
                  <a:pt x="37779" y="1726"/>
                </a:cubicBezTo>
                <a:cubicBezTo>
                  <a:pt x="37657" y="1726"/>
                  <a:pt x="37532" y="1714"/>
                  <a:pt x="37408" y="1700"/>
                </a:cubicBezTo>
                <a:cubicBezTo>
                  <a:pt x="37286" y="1678"/>
                  <a:pt x="37171" y="1662"/>
                  <a:pt x="37055" y="1662"/>
                </a:cubicBezTo>
                <a:cubicBezTo>
                  <a:pt x="36939" y="1662"/>
                  <a:pt x="36823" y="1678"/>
                  <a:pt x="36702" y="1722"/>
                </a:cubicBezTo>
                <a:cubicBezTo>
                  <a:pt x="36541" y="1779"/>
                  <a:pt x="36384" y="1807"/>
                  <a:pt x="36230" y="1807"/>
                </a:cubicBezTo>
                <a:cubicBezTo>
                  <a:pt x="36024" y="1807"/>
                  <a:pt x="35822" y="1757"/>
                  <a:pt x="35620" y="1656"/>
                </a:cubicBezTo>
                <a:cubicBezTo>
                  <a:pt x="35466" y="1590"/>
                  <a:pt x="35289" y="1524"/>
                  <a:pt x="35090" y="1435"/>
                </a:cubicBezTo>
                <a:cubicBezTo>
                  <a:pt x="34936" y="1833"/>
                  <a:pt x="34605" y="1877"/>
                  <a:pt x="34230" y="1899"/>
                </a:cubicBezTo>
                <a:cubicBezTo>
                  <a:pt x="34031" y="1899"/>
                  <a:pt x="33833" y="1943"/>
                  <a:pt x="33634" y="1943"/>
                </a:cubicBezTo>
                <a:cubicBezTo>
                  <a:pt x="33126" y="1965"/>
                  <a:pt x="32619" y="1987"/>
                  <a:pt x="32133" y="1987"/>
                </a:cubicBezTo>
                <a:cubicBezTo>
                  <a:pt x="32067" y="1987"/>
                  <a:pt x="31979" y="1965"/>
                  <a:pt x="31935" y="1921"/>
                </a:cubicBezTo>
                <a:cubicBezTo>
                  <a:pt x="31793" y="1836"/>
                  <a:pt x="31655" y="1799"/>
                  <a:pt x="31521" y="1799"/>
                </a:cubicBezTo>
                <a:cubicBezTo>
                  <a:pt x="31343" y="1799"/>
                  <a:pt x="31172" y="1864"/>
                  <a:pt x="31008" y="1965"/>
                </a:cubicBezTo>
                <a:cubicBezTo>
                  <a:pt x="30566" y="2230"/>
                  <a:pt x="30059" y="2142"/>
                  <a:pt x="29573" y="2230"/>
                </a:cubicBezTo>
                <a:cubicBezTo>
                  <a:pt x="29436" y="2161"/>
                  <a:pt x="29298" y="2136"/>
                  <a:pt x="29159" y="2136"/>
                </a:cubicBezTo>
                <a:cubicBezTo>
                  <a:pt x="28942" y="2136"/>
                  <a:pt x="28721" y="2198"/>
                  <a:pt x="28492" y="2252"/>
                </a:cubicBezTo>
                <a:cubicBezTo>
                  <a:pt x="28414" y="2278"/>
                  <a:pt x="28321" y="2289"/>
                  <a:pt x="28227" y="2289"/>
                </a:cubicBezTo>
                <a:cubicBezTo>
                  <a:pt x="28160" y="2289"/>
                  <a:pt x="28092" y="2283"/>
                  <a:pt x="28028" y="2274"/>
                </a:cubicBezTo>
                <a:cubicBezTo>
                  <a:pt x="27950" y="2271"/>
                  <a:pt x="27871" y="2270"/>
                  <a:pt x="27793" y="2270"/>
                </a:cubicBezTo>
                <a:cubicBezTo>
                  <a:pt x="27254" y="2270"/>
                  <a:pt x="26717" y="2335"/>
                  <a:pt x="26197" y="2451"/>
                </a:cubicBezTo>
                <a:cubicBezTo>
                  <a:pt x="26057" y="2482"/>
                  <a:pt x="25926" y="2499"/>
                  <a:pt x="25799" y="2499"/>
                </a:cubicBezTo>
                <a:cubicBezTo>
                  <a:pt x="25564" y="2499"/>
                  <a:pt x="25344" y="2439"/>
                  <a:pt x="25115" y="2296"/>
                </a:cubicBezTo>
                <a:cubicBezTo>
                  <a:pt x="24916" y="2495"/>
                  <a:pt x="24696" y="2583"/>
                  <a:pt x="24453" y="2605"/>
                </a:cubicBezTo>
                <a:cubicBezTo>
                  <a:pt x="23667" y="2643"/>
                  <a:pt x="22896" y="2823"/>
                  <a:pt x="22115" y="2823"/>
                </a:cubicBezTo>
                <a:cubicBezTo>
                  <a:pt x="21975" y="2823"/>
                  <a:pt x="21835" y="2817"/>
                  <a:pt x="21694" y="2804"/>
                </a:cubicBezTo>
                <a:cubicBezTo>
                  <a:pt x="21668" y="2797"/>
                  <a:pt x="21643" y="2795"/>
                  <a:pt x="21617" y="2795"/>
                </a:cubicBezTo>
                <a:cubicBezTo>
                  <a:pt x="21554" y="2795"/>
                  <a:pt x="21492" y="2810"/>
                  <a:pt x="21430" y="2826"/>
                </a:cubicBezTo>
                <a:cubicBezTo>
                  <a:pt x="21187" y="2926"/>
                  <a:pt x="20935" y="2952"/>
                  <a:pt x="20680" y="2952"/>
                </a:cubicBezTo>
                <a:cubicBezTo>
                  <a:pt x="20541" y="2952"/>
                  <a:pt x="20400" y="2944"/>
                  <a:pt x="20260" y="2936"/>
                </a:cubicBezTo>
                <a:cubicBezTo>
                  <a:pt x="20042" y="2919"/>
                  <a:pt x="19811" y="2877"/>
                  <a:pt x="19597" y="2877"/>
                </a:cubicBezTo>
                <a:cubicBezTo>
                  <a:pt x="19529" y="2877"/>
                  <a:pt x="19463" y="2881"/>
                  <a:pt x="19399" y="2892"/>
                </a:cubicBezTo>
                <a:cubicBezTo>
                  <a:pt x="19293" y="2914"/>
                  <a:pt x="19189" y="2925"/>
                  <a:pt x="19088" y="2925"/>
                </a:cubicBezTo>
                <a:cubicBezTo>
                  <a:pt x="18793" y="2925"/>
                  <a:pt x="18526" y="2830"/>
                  <a:pt x="18296" y="2649"/>
                </a:cubicBezTo>
                <a:cubicBezTo>
                  <a:pt x="17861" y="2804"/>
                  <a:pt x="17426" y="2905"/>
                  <a:pt x="16992" y="2905"/>
                </a:cubicBezTo>
                <a:cubicBezTo>
                  <a:pt x="16809" y="2905"/>
                  <a:pt x="16625" y="2887"/>
                  <a:pt x="16442" y="2848"/>
                </a:cubicBezTo>
                <a:cubicBezTo>
                  <a:pt x="16306" y="2817"/>
                  <a:pt x="16176" y="2795"/>
                  <a:pt x="16046" y="2795"/>
                </a:cubicBezTo>
                <a:cubicBezTo>
                  <a:pt x="15900" y="2795"/>
                  <a:pt x="15755" y="2822"/>
                  <a:pt x="15603" y="2892"/>
                </a:cubicBezTo>
                <a:cubicBezTo>
                  <a:pt x="15548" y="2925"/>
                  <a:pt x="15487" y="2936"/>
                  <a:pt x="15424" y="2936"/>
                </a:cubicBezTo>
                <a:cubicBezTo>
                  <a:pt x="15360" y="2936"/>
                  <a:pt x="15294" y="2925"/>
                  <a:pt x="15228" y="2914"/>
                </a:cubicBezTo>
                <a:cubicBezTo>
                  <a:pt x="15029" y="2914"/>
                  <a:pt x="14897" y="2804"/>
                  <a:pt x="14765" y="2671"/>
                </a:cubicBezTo>
                <a:cubicBezTo>
                  <a:pt x="14676" y="2539"/>
                  <a:pt x="14742" y="2406"/>
                  <a:pt x="14765" y="2296"/>
                </a:cubicBezTo>
                <a:cubicBezTo>
                  <a:pt x="14809" y="2186"/>
                  <a:pt x="14809" y="2053"/>
                  <a:pt x="14654" y="2031"/>
                </a:cubicBezTo>
                <a:cubicBezTo>
                  <a:pt x="14610" y="2031"/>
                  <a:pt x="14522" y="2120"/>
                  <a:pt x="14478" y="2186"/>
                </a:cubicBezTo>
                <a:cubicBezTo>
                  <a:pt x="14411" y="2274"/>
                  <a:pt x="14389" y="2384"/>
                  <a:pt x="14323" y="2473"/>
                </a:cubicBezTo>
                <a:cubicBezTo>
                  <a:pt x="14169" y="2782"/>
                  <a:pt x="13926" y="2914"/>
                  <a:pt x="13573" y="2914"/>
                </a:cubicBezTo>
                <a:cubicBezTo>
                  <a:pt x="13440" y="2910"/>
                  <a:pt x="13308" y="2908"/>
                  <a:pt x="13176" y="2908"/>
                </a:cubicBezTo>
                <a:cubicBezTo>
                  <a:pt x="12646" y="2908"/>
                  <a:pt x="12116" y="2936"/>
                  <a:pt x="11587" y="2936"/>
                </a:cubicBezTo>
                <a:cubicBezTo>
                  <a:pt x="11497" y="2943"/>
                  <a:pt x="11407" y="2947"/>
                  <a:pt x="11318" y="2947"/>
                </a:cubicBezTo>
                <a:cubicBezTo>
                  <a:pt x="11100" y="2947"/>
                  <a:pt x="10885" y="2920"/>
                  <a:pt x="10682" y="2826"/>
                </a:cubicBezTo>
                <a:cubicBezTo>
                  <a:pt x="10619" y="2810"/>
                  <a:pt x="10535" y="2795"/>
                  <a:pt x="10459" y="2795"/>
                </a:cubicBezTo>
                <a:cubicBezTo>
                  <a:pt x="10428" y="2795"/>
                  <a:pt x="10399" y="2797"/>
                  <a:pt x="10373" y="2804"/>
                </a:cubicBezTo>
                <a:cubicBezTo>
                  <a:pt x="10019" y="2926"/>
                  <a:pt x="9666" y="2956"/>
                  <a:pt x="9312" y="2956"/>
                </a:cubicBezTo>
                <a:cubicBezTo>
                  <a:pt x="9092" y="2956"/>
                  <a:pt x="8872" y="2945"/>
                  <a:pt x="8651" y="2936"/>
                </a:cubicBezTo>
                <a:cubicBezTo>
                  <a:pt x="8546" y="2932"/>
                  <a:pt x="8441" y="2930"/>
                  <a:pt x="8337" y="2930"/>
                </a:cubicBezTo>
                <a:cubicBezTo>
                  <a:pt x="7874" y="2930"/>
                  <a:pt x="7420" y="2966"/>
                  <a:pt x="6952" y="3002"/>
                </a:cubicBezTo>
                <a:cubicBezTo>
                  <a:pt x="6705" y="3039"/>
                  <a:pt x="6458" y="3070"/>
                  <a:pt x="6211" y="3070"/>
                </a:cubicBezTo>
                <a:cubicBezTo>
                  <a:pt x="6016" y="3070"/>
                  <a:pt x="5822" y="3051"/>
                  <a:pt x="5628" y="3002"/>
                </a:cubicBezTo>
                <a:cubicBezTo>
                  <a:pt x="5549" y="2985"/>
                  <a:pt x="5471" y="2977"/>
                  <a:pt x="5395" y="2977"/>
                </a:cubicBezTo>
                <a:cubicBezTo>
                  <a:pt x="5174" y="2977"/>
                  <a:pt x="4964" y="3047"/>
                  <a:pt x="4767" y="3179"/>
                </a:cubicBezTo>
                <a:cubicBezTo>
                  <a:pt x="4645" y="3261"/>
                  <a:pt x="4503" y="3380"/>
                  <a:pt x="4378" y="3380"/>
                </a:cubicBezTo>
                <a:cubicBezTo>
                  <a:pt x="4368" y="3380"/>
                  <a:pt x="4358" y="3379"/>
                  <a:pt x="4348" y="3378"/>
                </a:cubicBezTo>
                <a:cubicBezTo>
                  <a:pt x="4083" y="3378"/>
                  <a:pt x="3906" y="3510"/>
                  <a:pt x="3686" y="3620"/>
                </a:cubicBezTo>
                <a:cubicBezTo>
                  <a:pt x="3487" y="3731"/>
                  <a:pt x="3244" y="3797"/>
                  <a:pt x="3024" y="3863"/>
                </a:cubicBezTo>
                <a:cubicBezTo>
                  <a:pt x="2869" y="3731"/>
                  <a:pt x="2715" y="3598"/>
                  <a:pt x="2560" y="3466"/>
                </a:cubicBezTo>
                <a:cubicBezTo>
                  <a:pt x="2384" y="3686"/>
                  <a:pt x="2273" y="3907"/>
                  <a:pt x="2097" y="4062"/>
                </a:cubicBezTo>
                <a:cubicBezTo>
                  <a:pt x="1744" y="4349"/>
                  <a:pt x="1567" y="4702"/>
                  <a:pt x="1589" y="5165"/>
                </a:cubicBezTo>
                <a:cubicBezTo>
                  <a:pt x="1589" y="5474"/>
                  <a:pt x="1479" y="5761"/>
                  <a:pt x="1236" y="5982"/>
                </a:cubicBezTo>
                <a:cubicBezTo>
                  <a:pt x="993" y="6202"/>
                  <a:pt x="773" y="6467"/>
                  <a:pt x="640" y="6776"/>
                </a:cubicBezTo>
                <a:cubicBezTo>
                  <a:pt x="552" y="6953"/>
                  <a:pt x="397" y="7019"/>
                  <a:pt x="221" y="7019"/>
                </a:cubicBezTo>
                <a:cubicBezTo>
                  <a:pt x="155" y="7019"/>
                  <a:pt x="110" y="7063"/>
                  <a:pt x="0" y="7107"/>
                </a:cubicBezTo>
                <a:cubicBezTo>
                  <a:pt x="199" y="7173"/>
                  <a:pt x="353" y="7240"/>
                  <a:pt x="486" y="7284"/>
                </a:cubicBezTo>
                <a:cubicBezTo>
                  <a:pt x="1081" y="7593"/>
                  <a:pt x="1104" y="7615"/>
                  <a:pt x="750" y="8211"/>
                </a:cubicBezTo>
                <a:cubicBezTo>
                  <a:pt x="596" y="8431"/>
                  <a:pt x="530" y="8630"/>
                  <a:pt x="728" y="8873"/>
                </a:cubicBezTo>
                <a:cubicBezTo>
                  <a:pt x="846" y="8873"/>
                  <a:pt x="964" y="8863"/>
                  <a:pt x="1081" y="8863"/>
                </a:cubicBezTo>
                <a:cubicBezTo>
                  <a:pt x="1140" y="8863"/>
                  <a:pt x="1199" y="8865"/>
                  <a:pt x="1258" y="8873"/>
                </a:cubicBezTo>
                <a:cubicBezTo>
                  <a:pt x="1346" y="8873"/>
                  <a:pt x="1479" y="8895"/>
                  <a:pt x="1545" y="8961"/>
                </a:cubicBezTo>
                <a:cubicBezTo>
                  <a:pt x="1810" y="9204"/>
                  <a:pt x="2141" y="9358"/>
                  <a:pt x="2295" y="9711"/>
                </a:cubicBezTo>
                <a:cubicBezTo>
                  <a:pt x="2406" y="9932"/>
                  <a:pt x="2582" y="10131"/>
                  <a:pt x="2693" y="10307"/>
                </a:cubicBezTo>
                <a:cubicBezTo>
                  <a:pt x="3443" y="10616"/>
                  <a:pt x="4171" y="10660"/>
                  <a:pt x="4899" y="10660"/>
                </a:cubicBezTo>
                <a:cubicBezTo>
                  <a:pt x="5054" y="10660"/>
                  <a:pt x="5208" y="10660"/>
                  <a:pt x="5363" y="10683"/>
                </a:cubicBezTo>
                <a:cubicBezTo>
                  <a:pt x="5981" y="10749"/>
                  <a:pt x="6599" y="10815"/>
                  <a:pt x="7195" y="10925"/>
                </a:cubicBezTo>
                <a:cubicBezTo>
                  <a:pt x="7769" y="11014"/>
                  <a:pt x="8386" y="11014"/>
                  <a:pt x="8894" y="11367"/>
                </a:cubicBezTo>
                <a:cubicBezTo>
                  <a:pt x="8938" y="11389"/>
                  <a:pt x="8993" y="11394"/>
                  <a:pt x="9049" y="11394"/>
                </a:cubicBezTo>
                <a:cubicBezTo>
                  <a:pt x="9104" y="11394"/>
                  <a:pt x="9159" y="11389"/>
                  <a:pt x="9203" y="11389"/>
                </a:cubicBezTo>
                <a:cubicBezTo>
                  <a:pt x="9556" y="11411"/>
                  <a:pt x="9909" y="11411"/>
                  <a:pt x="10152" y="11742"/>
                </a:cubicBezTo>
                <a:cubicBezTo>
                  <a:pt x="10284" y="11918"/>
                  <a:pt x="10439" y="12051"/>
                  <a:pt x="10593" y="12227"/>
                </a:cubicBezTo>
                <a:cubicBezTo>
                  <a:pt x="11251" y="12501"/>
                  <a:pt x="11908" y="12669"/>
                  <a:pt x="12602" y="12669"/>
                </a:cubicBezTo>
                <a:cubicBezTo>
                  <a:pt x="12747" y="12669"/>
                  <a:pt x="12894" y="12662"/>
                  <a:pt x="13043" y="12647"/>
                </a:cubicBezTo>
                <a:cubicBezTo>
                  <a:pt x="13317" y="12618"/>
                  <a:pt x="13592" y="12610"/>
                  <a:pt x="13866" y="12610"/>
                </a:cubicBezTo>
                <a:cubicBezTo>
                  <a:pt x="14232" y="12610"/>
                  <a:pt x="14597" y="12625"/>
                  <a:pt x="14963" y="12625"/>
                </a:cubicBezTo>
                <a:cubicBezTo>
                  <a:pt x="15040" y="12625"/>
                  <a:pt x="15118" y="12619"/>
                  <a:pt x="15192" y="12619"/>
                </a:cubicBezTo>
                <a:cubicBezTo>
                  <a:pt x="15267" y="12619"/>
                  <a:pt x="15338" y="12625"/>
                  <a:pt x="15405" y="12647"/>
                </a:cubicBezTo>
                <a:cubicBezTo>
                  <a:pt x="15537" y="12691"/>
                  <a:pt x="15669" y="12779"/>
                  <a:pt x="15714" y="12867"/>
                </a:cubicBezTo>
                <a:cubicBezTo>
                  <a:pt x="15824" y="13221"/>
                  <a:pt x="16067" y="13419"/>
                  <a:pt x="16376" y="13552"/>
                </a:cubicBezTo>
                <a:cubicBezTo>
                  <a:pt x="16442" y="13574"/>
                  <a:pt x="16486" y="13618"/>
                  <a:pt x="16530" y="13684"/>
                </a:cubicBezTo>
                <a:cubicBezTo>
                  <a:pt x="16574" y="13728"/>
                  <a:pt x="16596" y="13794"/>
                  <a:pt x="16574" y="13861"/>
                </a:cubicBezTo>
                <a:cubicBezTo>
                  <a:pt x="16552" y="13905"/>
                  <a:pt x="16486" y="13949"/>
                  <a:pt x="16442" y="13971"/>
                </a:cubicBezTo>
                <a:cubicBezTo>
                  <a:pt x="16422" y="13977"/>
                  <a:pt x="16403" y="13980"/>
                  <a:pt x="16384" y="13980"/>
                </a:cubicBezTo>
                <a:cubicBezTo>
                  <a:pt x="16337" y="13980"/>
                  <a:pt x="16290" y="13964"/>
                  <a:pt x="16243" y="13949"/>
                </a:cubicBezTo>
                <a:cubicBezTo>
                  <a:pt x="16182" y="13928"/>
                  <a:pt x="16125" y="13913"/>
                  <a:pt x="16069" y="13913"/>
                </a:cubicBezTo>
                <a:cubicBezTo>
                  <a:pt x="16004" y="13913"/>
                  <a:pt x="15939" y="13934"/>
                  <a:pt x="15868" y="13993"/>
                </a:cubicBezTo>
                <a:cubicBezTo>
                  <a:pt x="15714" y="14125"/>
                  <a:pt x="15603" y="14280"/>
                  <a:pt x="15603" y="14478"/>
                </a:cubicBezTo>
                <a:cubicBezTo>
                  <a:pt x="15581" y="14545"/>
                  <a:pt x="15625" y="14655"/>
                  <a:pt x="15669" y="14655"/>
                </a:cubicBezTo>
                <a:cubicBezTo>
                  <a:pt x="15934" y="14721"/>
                  <a:pt x="15802" y="15074"/>
                  <a:pt x="16067" y="15163"/>
                </a:cubicBezTo>
                <a:cubicBezTo>
                  <a:pt x="16243" y="15163"/>
                  <a:pt x="16464" y="15141"/>
                  <a:pt x="16685" y="15141"/>
                </a:cubicBezTo>
                <a:cubicBezTo>
                  <a:pt x="16905" y="15141"/>
                  <a:pt x="17126" y="15185"/>
                  <a:pt x="17325" y="15229"/>
                </a:cubicBezTo>
                <a:cubicBezTo>
                  <a:pt x="17369" y="15229"/>
                  <a:pt x="17435" y="15317"/>
                  <a:pt x="17435" y="15383"/>
                </a:cubicBezTo>
                <a:cubicBezTo>
                  <a:pt x="17435" y="15427"/>
                  <a:pt x="17391" y="15516"/>
                  <a:pt x="17347" y="15538"/>
                </a:cubicBezTo>
                <a:cubicBezTo>
                  <a:pt x="17258" y="15582"/>
                  <a:pt x="17126" y="15604"/>
                  <a:pt x="17038" y="15604"/>
                </a:cubicBezTo>
                <a:cubicBezTo>
                  <a:pt x="16839" y="15582"/>
                  <a:pt x="16640" y="15516"/>
                  <a:pt x="16442" y="15516"/>
                </a:cubicBezTo>
                <a:cubicBezTo>
                  <a:pt x="16331" y="15516"/>
                  <a:pt x="16155" y="15538"/>
                  <a:pt x="16089" y="15626"/>
                </a:cubicBezTo>
                <a:cubicBezTo>
                  <a:pt x="15912" y="15803"/>
                  <a:pt x="15691" y="15891"/>
                  <a:pt x="15449" y="15957"/>
                </a:cubicBezTo>
                <a:cubicBezTo>
                  <a:pt x="15360" y="16001"/>
                  <a:pt x="15272" y="16090"/>
                  <a:pt x="15250" y="16178"/>
                </a:cubicBezTo>
                <a:cubicBezTo>
                  <a:pt x="15206" y="16310"/>
                  <a:pt x="15294" y="16376"/>
                  <a:pt x="15405" y="16443"/>
                </a:cubicBezTo>
                <a:cubicBezTo>
                  <a:pt x="15736" y="16619"/>
                  <a:pt x="16089" y="16752"/>
                  <a:pt x="16442" y="16840"/>
                </a:cubicBezTo>
                <a:cubicBezTo>
                  <a:pt x="16640" y="16884"/>
                  <a:pt x="16839" y="16884"/>
                  <a:pt x="16971" y="17105"/>
                </a:cubicBezTo>
                <a:cubicBezTo>
                  <a:pt x="16905" y="17237"/>
                  <a:pt x="16817" y="17348"/>
                  <a:pt x="16751" y="17458"/>
                </a:cubicBezTo>
                <a:cubicBezTo>
                  <a:pt x="16941" y="17585"/>
                  <a:pt x="17109" y="17632"/>
                  <a:pt x="17278" y="17632"/>
                </a:cubicBezTo>
                <a:cubicBezTo>
                  <a:pt x="17344" y="17632"/>
                  <a:pt x="17411" y="17625"/>
                  <a:pt x="17479" y="17612"/>
                </a:cubicBezTo>
                <a:cubicBezTo>
                  <a:pt x="17737" y="17543"/>
                  <a:pt x="17994" y="17521"/>
                  <a:pt x="18251" y="17521"/>
                </a:cubicBezTo>
                <a:cubicBezTo>
                  <a:pt x="18656" y="17521"/>
                  <a:pt x="19059" y="17574"/>
                  <a:pt x="19458" y="17574"/>
                </a:cubicBezTo>
                <a:cubicBezTo>
                  <a:pt x="19608" y="17574"/>
                  <a:pt x="19758" y="17567"/>
                  <a:pt x="19907" y="17546"/>
                </a:cubicBezTo>
                <a:cubicBezTo>
                  <a:pt x="19973" y="17546"/>
                  <a:pt x="20039" y="17568"/>
                  <a:pt x="20105" y="17568"/>
                </a:cubicBezTo>
                <a:cubicBezTo>
                  <a:pt x="20535" y="17628"/>
                  <a:pt x="20965" y="17668"/>
                  <a:pt x="21394" y="17668"/>
                </a:cubicBezTo>
                <a:cubicBezTo>
                  <a:pt x="21759" y="17668"/>
                  <a:pt x="22124" y="17639"/>
                  <a:pt x="22489" y="17568"/>
                </a:cubicBezTo>
                <a:cubicBezTo>
                  <a:pt x="22621" y="17679"/>
                  <a:pt x="22754" y="17789"/>
                  <a:pt x="22886" y="17899"/>
                </a:cubicBezTo>
                <a:cubicBezTo>
                  <a:pt x="23129" y="17590"/>
                  <a:pt x="23129" y="17568"/>
                  <a:pt x="23394" y="17546"/>
                </a:cubicBezTo>
                <a:cubicBezTo>
                  <a:pt x="24034" y="17546"/>
                  <a:pt x="24674" y="17546"/>
                  <a:pt x="25314" y="17568"/>
                </a:cubicBezTo>
                <a:cubicBezTo>
                  <a:pt x="25402" y="17568"/>
                  <a:pt x="25468" y="17612"/>
                  <a:pt x="25556" y="17656"/>
                </a:cubicBezTo>
                <a:cubicBezTo>
                  <a:pt x="25888" y="17458"/>
                  <a:pt x="26241" y="17524"/>
                  <a:pt x="26594" y="17458"/>
                </a:cubicBezTo>
                <a:cubicBezTo>
                  <a:pt x="27068" y="17387"/>
                  <a:pt x="27549" y="17367"/>
                  <a:pt x="28033" y="17367"/>
                </a:cubicBezTo>
                <a:cubicBezTo>
                  <a:pt x="28449" y="17367"/>
                  <a:pt x="28868" y="17381"/>
                  <a:pt x="29286" y="17392"/>
                </a:cubicBezTo>
                <a:cubicBezTo>
                  <a:pt x="29537" y="17399"/>
                  <a:pt x="29789" y="17406"/>
                  <a:pt x="30039" y="17406"/>
                </a:cubicBezTo>
                <a:cubicBezTo>
                  <a:pt x="30579" y="17406"/>
                  <a:pt x="31113" y="17373"/>
                  <a:pt x="31626" y="17237"/>
                </a:cubicBezTo>
                <a:cubicBezTo>
                  <a:pt x="31670" y="17193"/>
                  <a:pt x="31670" y="17171"/>
                  <a:pt x="31692" y="17171"/>
                </a:cubicBezTo>
                <a:cubicBezTo>
                  <a:pt x="31754" y="16896"/>
                  <a:pt x="31788" y="16777"/>
                  <a:pt x="31870" y="16777"/>
                </a:cubicBezTo>
                <a:cubicBezTo>
                  <a:pt x="31933" y="16777"/>
                  <a:pt x="32024" y="16848"/>
                  <a:pt x="32177" y="16972"/>
                </a:cubicBezTo>
                <a:cubicBezTo>
                  <a:pt x="32257" y="17052"/>
                  <a:pt x="32349" y="17097"/>
                  <a:pt x="32428" y="17097"/>
                </a:cubicBezTo>
                <a:cubicBezTo>
                  <a:pt x="32502" y="17097"/>
                  <a:pt x="32565" y="17058"/>
                  <a:pt x="32597" y="16972"/>
                </a:cubicBezTo>
                <a:cubicBezTo>
                  <a:pt x="32729" y="16663"/>
                  <a:pt x="32950" y="16619"/>
                  <a:pt x="33237" y="16597"/>
                </a:cubicBezTo>
                <a:cubicBezTo>
                  <a:pt x="33612" y="16553"/>
                  <a:pt x="33965" y="16487"/>
                  <a:pt x="34340" y="16399"/>
                </a:cubicBezTo>
                <a:cubicBezTo>
                  <a:pt x="34539" y="16354"/>
                  <a:pt x="34715" y="16244"/>
                  <a:pt x="34782" y="16045"/>
                </a:cubicBezTo>
                <a:cubicBezTo>
                  <a:pt x="34826" y="15935"/>
                  <a:pt x="34848" y="15781"/>
                  <a:pt x="34804" y="15670"/>
                </a:cubicBezTo>
                <a:cubicBezTo>
                  <a:pt x="34746" y="15535"/>
                  <a:pt x="34620" y="15467"/>
                  <a:pt x="34471" y="15467"/>
                </a:cubicBezTo>
                <a:cubicBezTo>
                  <a:pt x="34450" y="15467"/>
                  <a:pt x="34428" y="15469"/>
                  <a:pt x="34406" y="15472"/>
                </a:cubicBezTo>
                <a:cubicBezTo>
                  <a:pt x="34274" y="15494"/>
                  <a:pt x="34164" y="15560"/>
                  <a:pt x="34031" y="15582"/>
                </a:cubicBezTo>
                <a:cubicBezTo>
                  <a:pt x="33810" y="15604"/>
                  <a:pt x="33590" y="15604"/>
                  <a:pt x="33391" y="15604"/>
                </a:cubicBezTo>
                <a:cubicBezTo>
                  <a:pt x="33347" y="15604"/>
                  <a:pt x="33259" y="15538"/>
                  <a:pt x="33259" y="15494"/>
                </a:cubicBezTo>
                <a:cubicBezTo>
                  <a:pt x="33259" y="15427"/>
                  <a:pt x="33325" y="15361"/>
                  <a:pt x="33369" y="15339"/>
                </a:cubicBezTo>
                <a:cubicBezTo>
                  <a:pt x="33457" y="15295"/>
                  <a:pt x="33568" y="15273"/>
                  <a:pt x="33678" y="15251"/>
                </a:cubicBezTo>
                <a:cubicBezTo>
                  <a:pt x="34097" y="15163"/>
                  <a:pt x="34517" y="15119"/>
                  <a:pt x="34914" y="15008"/>
                </a:cubicBezTo>
                <a:cubicBezTo>
                  <a:pt x="35282" y="14916"/>
                  <a:pt x="35634" y="14870"/>
                  <a:pt x="35997" y="14870"/>
                </a:cubicBezTo>
                <a:cubicBezTo>
                  <a:pt x="36070" y="14870"/>
                  <a:pt x="36142" y="14872"/>
                  <a:pt x="36216" y="14876"/>
                </a:cubicBezTo>
                <a:lnTo>
                  <a:pt x="36679" y="14876"/>
                </a:lnTo>
                <a:cubicBezTo>
                  <a:pt x="36966" y="14876"/>
                  <a:pt x="37011" y="14854"/>
                  <a:pt x="37342" y="14545"/>
                </a:cubicBezTo>
                <a:lnTo>
                  <a:pt x="36702" y="14545"/>
                </a:lnTo>
                <a:cubicBezTo>
                  <a:pt x="36569" y="14545"/>
                  <a:pt x="36437" y="14567"/>
                  <a:pt x="36326" y="14567"/>
                </a:cubicBezTo>
                <a:cubicBezTo>
                  <a:pt x="36260" y="14545"/>
                  <a:pt x="36172" y="14478"/>
                  <a:pt x="36150" y="14412"/>
                </a:cubicBezTo>
                <a:cubicBezTo>
                  <a:pt x="36128" y="14390"/>
                  <a:pt x="36194" y="14258"/>
                  <a:pt x="36238" y="14258"/>
                </a:cubicBezTo>
                <a:cubicBezTo>
                  <a:pt x="36435" y="14199"/>
                  <a:pt x="36650" y="14122"/>
                  <a:pt x="36851" y="14122"/>
                </a:cubicBezTo>
                <a:cubicBezTo>
                  <a:pt x="36875" y="14122"/>
                  <a:pt x="36899" y="14123"/>
                  <a:pt x="36922" y="14125"/>
                </a:cubicBezTo>
                <a:cubicBezTo>
                  <a:pt x="37052" y="14153"/>
                  <a:pt x="37173" y="14165"/>
                  <a:pt x="37292" y="14165"/>
                </a:cubicBezTo>
                <a:cubicBezTo>
                  <a:pt x="37457" y="14165"/>
                  <a:pt x="37616" y="14142"/>
                  <a:pt x="37783" y="14103"/>
                </a:cubicBezTo>
                <a:cubicBezTo>
                  <a:pt x="37820" y="14093"/>
                  <a:pt x="37859" y="14088"/>
                  <a:pt x="37898" y="14088"/>
                </a:cubicBezTo>
                <a:cubicBezTo>
                  <a:pt x="38022" y="14088"/>
                  <a:pt x="38156" y="14131"/>
                  <a:pt x="38291" y="14147"/>
                </a:cubicBezTo>
                <a:cubicBezTo>
                  <a:pt x="38335" y="14170"/>
                  <a:pt x="38357" y="14258"/>
                  <a:pt x="38379" y="14302"/>
                </a:cubicBezTo>
                <a:cubicBezTo>
                  <a:pt x="38401" y="14324"/>
                  <a:pt x="38357" y="14390"/>
                  <a:pt x="38313" y="14412"/>
                </a:cubicBezTo>
                <a:cubicBezTo>
                  <a:pt x="38180" y="14456"/>
                  <a:pt x="38048" y="14501"/>
                  <a:pt x="37805" y="14611"/>
                </a:cubicBezTo>
                <a:cubicBezTo>
                  <a:pt x="38004" y="14677"/>
                  <a:pt x="38070" y="14721"/>
                  <a:pt x="38136" y="14721"/>
                </a:cubicBezTo>
                <a:cubicBezTo>
                  <a:pt x="38401" y="14721"/>
                  <a:pt x="38666" y="14699"/>
                  <a:pt x="38931" y="14655"/>
                </a:cubicBezTo>
                <a:cubicBezTo>
                  <a:pt x="39202" y="14620"/>
                  <a:pt x="39619" y="14597"/>
                  <a:pt x="40026" y="14597"/>
                </a:cubicBezTo>
                <a:cubicBezTo>
                  <a:pt x="40379" y="14597"/>
                  <a:pt x="40725" y="14614"/>
                  <a:pt x="40961" y="14655"/>
                </a:cubicBezTo>
                <a:cubicBezTo>
                  <a:pt x="41005" y="14677"/>
                  <a:pt x="41027" y="14699"/>
                  <a:pt x="41049" y="14743"/>
                </a:cubicBezTo>
                <a:cubicBezTo>
                  <a:pt x="41253" y="15059"/>
                  <a:pt x="41505" y="15250"/>
                  <a:pt x="41842" y="15250"/>
                </a:cubicBezTo>
                <a:cubicBezTo>
                  <a:pt x="41906" y="15250"/>
                  <a:pt x="41972" y="15243"/>
                  <a:pt x="42042" y="15229"/>
                </a:cubicBezTo>
                <a:cubicBezTo>
                  <a:pt x="42063" y="15227"/>
                  <a:pt x="42083" y="15225"/>
                  <a:pt x="42102" y="15225"/>
                </a:cubicBezTo>
                <a:cubicBezTo>
                  <a:pt x="42273" y="15225"/>
                  <a:pt x="42409" y="15309"/>
                  <a:pt x="42528" y="15427"/>
                </a:cubicBezTo>
                <a:cubicBezTo>
                  <a:pt x="42643" y="15543"/>
                  <a:pt x="42776" y="15608"/>
                  <a:pt x="42925" y="15608"/>
                </a:cubicBezTo>
                <a:cubicBezTo>
                  <a:pt x="42947" y="15608"/>
                  <a:pt x="42969" y="15607"/>
                  <a:pt x="42991" y="15604"/>
                </a:cubicBezTo>
                <a:cubicBezTo>
                  <a:pt x="43014" y="15602"/>
                  <a:pt x="43035" y="15601"/>
                  <a:pt x="43057" y="15601"/>
                </a:cubicBezTo>
                <a:cubicBezTo>
                  <a:pt x="43247" y="15601"/>
                  <a:pt x="43400" y="15688"/>
                  <a:pt x="43499" y="15847"/>
                </a:cubicBezTo>
                <a:cubicBezTo>
                  <a:pt x="43565" y="15935"/>
                  <a:pt x="43631" y="16023"/>
                  <a:pt x="43720" y="16112"/>
                </a:cubicBezTo>
                <a:cubicBezTo>
                  <a:pt x="44023" y="16014"/>
                  <a:pt x="44322" y="15938"/>
                  <a:pt x="44614" y="15938"/>
                </a:cubicBezTo>
                <a:cubicBezTo>
                  <a:pt x="44918" y="15938"/>
                  <a:pt x="45215" y="16020"/>
                  <a:pt x="45507" y="16244"/>
                </a:cubicBezTo>
                <a:cubicBezTo>
                  <a:pt x="45463" y="16376"/>
                  <a:pt x="45419" y="16509"/>
                  <a:pt x="45375" y="16641"/>
                </a:cubicBezTo>
                <a:cubicBezTo>
                  <a:pt x="45353" y="16796"/>
                  <a:pt x="45397" y="16906"/>
                  <a:pt x="45529" y="16950"/>
                </a:cubicBezTo>
                <a:cubicBezTo>
                  <a:pt x="45554" y="16954"/>
                  <a:pt x="45579" y="16956"/>
                  <a:pt x="45603" y="16956"/>
                </a:cubicBezTo>
                <a:cubicBezTo>
                  <a:pt x="45724" y="16956"/>
                  <a:pt x="45823" y="16907"/>
                  <a:pt x="45860" y="16796"/>
                </a:cubicBezTo>
                <a:cubicBezTo>
                  <a:pt x="45882" y="16708"/>
                  <a:pt x="45882" y="16619"/>
                  <a:pt x="45905" y="16531"/>
                </a:cubicBezTo>
                <a:cubicBezTo>
                  <a:pt x="46105" y="16058"/>
                  <a:pt x="46365" y="15840"/>
                  <a:pt x="46747" y="15840"/>
                </a:cubicBezTo>
                <a:cubicBezTo>
                  <a:pt x="46828" y="15840"/>
                  <a:pt x="46915" y="15850"/>
                  <a:pt x="47008" y="15869"/>
                </a:cubicBezTo>
                <a:cubicBezTo>
                  <a:pt x="47052" y="15869"/>
                  <a:pt x="47074" y="15935"/>
                  <a:pt x="47096" y="15957"/>
                </a:cubicBezTo>
                <a:cubicBezTo>
                  <a:pt x="47008" y="16067"/>
                  <a:pt x="46942" y="16156"/>
                  <a:pt x="46831" y="16310"/>
                </a:cubicBezTo>
                <a:cubicBezTo>
                  <a:pt x="47074" y="16421"/>
                  <a:pt x="47030" y="16619"/>
                  <a:pt x="46986" y="16862"/>
                </a:cubicBezTo>
                <a:cubicBezTo>
                  <a:pt x="47847" y="16818"/>
                  <a:pt x="48707" y="16752"/>
                  <a:pt x="49568" y="16708"/>
                </a:cubicBezTo>
                <a:cubicBezTo>
                  <a:pt x="49634" y="16708"/>
                  <a:pt x="49700" y="16663"/>
                  <a:pt x="49789" y="16619"/>
                </a:cubicBezTo>
                <a:cubicBezTo>
                  <a:pt x="49605" y="16462"/>
                  <a:pt x="49414" y="16419"/>
                  <a:pt x="49223" y="16419"/>
                </a:cubicBezTo>
                <a:cubicBezTo>
                  <a:pt x="48994" y="16419"/>
                  <a:pt x="48765" y="16480"/>
                  <a:pt x="48548" y="16480"/>
                </a:cubicBezTo>
                <a:cubicBezTo>
                  <a:pt x="48490" y="16480"/>
                  <a:pt x="48433" y="16476"/>
                  <a:pt x="48376" y="16465"/>
                </a:cubicBezTo>
                <a:cubicBezTo>
                  <a:pt x="48266" y="16200"/>
                  <a:pt x="48420" y="16045"/>
                  <a:pt x="48553" y="15935"/>
                </a:cubicBezTo>
                <a:cubicBezTo>
                  <a:pt x="48641" y="15847"/>
                  <a:pt x="48796" y="15781"/>
                  <a:pt x="48906" y="15781"/>
                </a:cubicBezTo>
                <a:cubicBezTo>
                  <a:pt x="49369" y="15825"/>
                  <a:pt x="49877" y="15803"/>
                  <a:pt x="50230" y="16222"/>
                </a:cubicBezTo>
                <a:cubicBezTo>
                  <a:pt x="50252" y="16244"/>
                  <a:pt x="50252" y="16244"/>
                  <a:pt x="50274" y="16266"/>
                </a:cubicBezTo>
                <a:cubicBezTo>
                  <a:pt x="50296" y="16399"/>
                  <a:pt x="50274" y="16575"/>
                  <a:pt x="50363" y="16641"/>
                </a:cubicBezTo>
                <a:cubicBezTo>
                  <a:pt x="50473" y="16708"/>
                  <a:pt x="50649" y="16730"/>
                  <a:pt x="50804" y="16730"/>
                </a:cubicBezTo>
                <a:cubicBezTo>
                  <a:pt x="50870" y="16730"/>
                  <a:pt x="50958" y="16685"/>
                  <a:pt x="51047" y="16663"/>
                </a:cubicBezTo>
                <a:cubicBezTo>
                  <a:pt x="51242" y="16615"/>
                  <a:pt x="51432" y="16587"/>
                  <a:pt x="51622" y="16587"/>
                </a:cubicBezTo>
                <a:cubicBezTo>
                  <a:pt x="51863" y="16587"/>
                  <a:pt x="52102" y="16631"/>
                  <a:pt x="52349" y="16730"/>
                </a:cubicBezTo>
                <a:cubicBezTo>
                  <a:pt x="52525" y="16796"/>
                  <a:pt x="52724" y="16840"/>
                  <a:pt x="52923" y="16840"/>
                </a:cubicBezTo>
                <a:cubicBezTo>
                  <a:pt x="53486" y="16825"/>
                  <a:pt x="54039" y="16799"/>
                  <a:pt x="54596" y="16799"/>
                </a:cubicBezTo>
                <a:cubicBezTo>
                  <a:pt x="54846" y="16799"/>
                  <a:pt x="55097" y="16804"/>
                  <a:pt x="55350" y="16818"/>
                </a:cubicBezTo>
                <a:cubicBezTo>
                  <a:pt x="55505" y="16818"/>
                  <a:pt x="55659" y="16774"/>
                  <a:pt x="55814" y="16752"/>
                </a:cubicBezTo>
                <a:cubicBezTo>
                  <a:pt x="55902" y="16752"/>
                  <a:pt x="56012" y="16774"/>
                  <a:pt x="56056" y="16818"/>
                </a:cubicBezTo>
                <a:cubicBezTo>
                  <a:pt x="56123" y="16862"/>
                  <a:pt x="56189" y="16950"/>
                  <a:pt x="56189" y="17039"/>
                </a:cubicBezTo>
                <a:cubicBezTo>
                  <a:pt x="56167" y="17105"/>
                  <a:pt x="56101" y="17171"/>
                  <a:pt x="56034" y="17237"/>
                </a:cubicBezTo>
                <a:cubicBezTo>
                  <a:pt x="56012" y="17259"/>
                  <a:pt x="55968" y="17259"/>
                  <a:pt x="55924" y="17259"/>
                </a:cubicBezTo>
                <a:cubicBezTo>
                  <a:pt x="55107" y="17325"/>
                  <a:pt x="54291" y="17370"/>
                  <a:pt x="53474" y="17436"/>
                </a:cubicBezTo>
                <a:cubicBezTo>
                  <a:pt x="53364" y="17458"/>
                  <a:pt x="53210" y="17414"/>
                  <a:pt x="53143" y="17612"/>
                </a:cubicBezTo>
                <a:cubicBezTo>
                  <a:pt x="53210" y="17634"/>
                  <a:pt x="53254" y="17679"/>
                  <a:pt x="53320" y="17679"/>
                </a:cubicBezTo>
                <a:cubicBezTo>
                  <a:pt x="53371" y="17674"/>
                  <a:pt x="53422" y="17672"/>
                  <a:pt x="53471" y="17672"/>
                </a:cubicBezTo>
                <a:cubicBezTo>
                  <a:pt x="53678" y="17672"/>
                  <a:pt x="53870" y="17717"/>
                  <a:pt x="54048" y="17877"/>
                </a:cubicBezTo>
                <a:cubicBezTo>
                  <a:pt x="54090" y="17919"/>
                  <a:pt x="54150" y="17935"/>
                  <a:pt x="54205" y="17935"/>
                </a:cubicBezTo>
                <a:cubicBezTo>
                  <a:pt x="54237" y="17935"/>
                  <a:pt x="54267" y="17929"/>
                  <a:pt x="54291" y="17921"/>
                </a:cubicBezTo>
                <a:cubicBezTo>
                  <a:pt x="54371" y="17898"/>
                  <a:pt x="54448" y="17888"/>
                  <a:pt x="54524" y="17888"/>
                </a:cubicBezTo>
                <a:cubicBezTo>
                  <a:pt x="54807" y="17888"/>
                  <a:pt x="55067" y="18019"/>
                  <a:pt x="55328" y="18054"/>
                </a:cubicBezTo>
                <a:cubicBezTo>
                  <a:pt x="55461" y="18076"/>
                  <a:pt x="55593" y="18142"/>
                  <a:pt x="55725" y="18142"/>
                </a:cubicBezTo>
                <a:cubicBezTo>
                  <a:pt x="56018" y="18160"/>
                  <a:pt x="56307" y="18171"/>
                  <a:pt x="56595" y="18171"/>
                </a:cubicBezTo>
                <a:cubicBezTo>
                  <a:pt x="57002" y="18171"/>
                  <a:pt x="57408" y="18150"/>
                  <a:pt x="57822" y="18098"/>
                </a:cubicBezTo>
                <a:cubicBezTo>
                  <a:pt x="58440" y="18032"/>
                  <a:pt x="59058" y="18010"/>
                  <a:pt x="59676" y="17988"/>
                </a:cubicBezTo>
                <a:cubicBezTo>
                  <a:pt x="59703" y="17978"/>
                  <a:pt x="59731" y="17973"/>
                  <a:pt x="59758" y="17973"/>
                </a:cubicBezTo>
                <a:cubicBezTo>
                  <a:pt x="59797" y="17973"/>
                  <a:pt x="59836" y="17984"/>
                  <a:pt x="59874" y="18010"/>
                </a:cubicBezTo>
                <a:cubicBezTo>
                  <a:pt x="59950" y="18047"/>
                  <a:pt x="60023" y="18062"/>
                  <a:pt x="60096" y="18062"/>
                </a:cubicBezTo>
                <a:cubicBezTo>
                  <a:pt x="60234" y="18062"/>
                  <a:pt x="60370" y="18009"/>
                  <a:pt x="60514" y="17965"/>
                </a:cubicBezTo>
                <a:cubicBezTo>
                  <a:pt x="60779" y="17921"/>
                  <a:pt x="61066" y="17899"/>
                  <a:pt x="61353" y="17877"/>
                </a:cubicBezTo>
                <a:cubicBezTo>
                  <a:pt x="61552" y="17855"/>
                  <a:pt x="61750" y="17855"/>
                  <a:pt x="61949" y="17855"/>
                </a:cubicBezTo>
                <a:cubicBezTo>
                  <a:pt x="62479" y="17833"/>
                  <a:pt x="63008" y="17789"/>
                  <a:pt x="63538" y="17767"/>
                </a:cubicBezTo>
                <a:cubicBezTo>
                  <a:pt x="63781" y="17745"/>
                  <a:pt x="64024" y="17745"/>
                  <a:pt x="64244" y="17745"/>
                </a:cubicBezTo>
                <a:cubicBezTo>
                  <a:pt x="64995" y="17656"/>
                  <a:pt x="65745" y="17568"/>
                  <a:pt x="66495" y="17524"/>
                </a:cubicBezTo>
                <a:cubicBezTo>
                  <a:pt x="66540" y="17522"/>
                  <a:pt x="66585" y="17521"/>
                  <a:pt x="66630" y="17521"/>
                </a:cubicBezTo>
                <a:cubicBezTo>
                  <a:pt x="66794" y="17521"/>
                  <a:pt x="66961" y="17533"/>
                  <a:pt x="67126" y="17533"/>
                </a:cubicBezTo>
                <a:cubicBezTo>
                  <a:pt x="67363" y="17533"/>
                  <a:pt x="67597" y="17509"/>
                  <a:pt x="67819" y="17392"/>
                </a:cubicBezTo>
                <a:cubicBezTo>
                  <a:pt x="68387" y="17392"/>
                  <a:pt x="68954" y="17294"/>
                  <a:pt x="69522" y="17294"/>
                </a:cubicBezTo>
                <a:cubicBezTo>
                  <a:pt x="69617" y="17294"/>
                  <a:pt x="69711" y="17297"/>
                  <a:pt x="69806" y="17303"/>
                </a:cubicBezTo>
                <a:cubicBezTo>
                  <a:pt x="69844" y="17309"/>
                  <a:pt x="69883" y="17312"/>
                  <a:pt x="69921" y="17312"/>
                </a:cubicBezTo>
                <a:cubicBezTo>
                  <a:pt x="70036" y="17312"/>
                  <a:pt x="70148" y="17287"/>
                  <a:pt x="70247" y="17237"/>
                </a:cubicBezTo>
                <a:cubicBezTo>
                  <a:pt x="70457" y="17132"/>
                  <a:pt x="70654" y="17041"/>
                  <a:pt x="70880" y="17041"/>
                </a:cubicBezTo>
                <a:cubicBezTo>
                  <a:pt x="70939" y="17041"/>
                  <a:pt x="71000" y="17047"/>
                  <a:pt x="71064" y="17061"/>
                </a:cubicBezTo>
                <a:cubicBezTo>
                  <a:pt x="71090" y="17067"/>
                  <a:pt x="71115" y="17070"/>
                  <a:pt x="71141" y="17070"/>
                </a:cubicBezTo>
                <a:cubicBezTo>
                  <a:pt x="71204" y="17070"/>
                  <a:pt x="71266" y="17054"/>
                  <a:pt x="71329" y="17039"/>
                </a:cubicBezTo>
                <a:cubicBezTo>
                  <a:pt x="71567" y="16925"/>
                  <a:pt x="71812" y="16876"/>
                  <a:pt x="72056" y="16876"/>
                </a:cubicBezTo>
                <a:cubicBezTo>
                  <a:pt x="72286" y="16876"/>
                  <a:pt x="72516" y="16919"/>
                  <a:pt x="72741" y="16994"/>
                </a:cubicBezTo>
                <a:cubicBezTo>
                  <a:pt x="72874" y="17039"/>
                  <a:pt x="73008" y="17062"/>
                  <a:pt x="73140" y="17062"/>
                </a:cubicBezTo>
                <a:cubicBezTo>
                  <a:pt x="73335" y="17062"/>
                  <a:pt x="73528" y="17012"/>
                  <a:pt x="73712" y="16906"/>
                </a:cubicBezTo>
                <a:cubicBezTo>
                  <a:pt x="73866" y="16822"/>
                  <a:pt x="74020" y="16791"/>
                  <a:pt x="74179" y="16791"/>
                </a:cubicBezTo>
                <a:cubicBezTo>
                  <a:pt x="74271" y="16791"/>
                  <a:pt x="74365" y="16802"/>
                  <a:pt x="74462" y="16818"/>
                </a:cubicBezTo>
                <a:cubicBezTo>
                  <a:pt x="74562" y="16838"/>
                  <a:pt x="74661" y="16849"/>
                  <a:pt x="74760" y="16849"/>
                </a:cubicBezTo>
                <a:cubicBezTo>
                  <a:pt x="74881" y="16849"/>
                  <a:pt x="75003" y="16832"/>
                  <a:pt x="75124" y="16796"/>
                </a:cubicBezTo>
                <a:cubicBezTo>
                  <a:pt x="75303" y="16758"/>
                  <a:pt x="75474" y="16719"/>
                  <a:pt x="75646" y="16719"/>
                </a:cubicBezTo>
                <a:cubicBezTo>
                  <a:pt x="75772" y="16719"/>
                  <a:pt x="75899" y="16740"/>
                  <a:pt x="76029" y="16796"/>
                </a:cubicBezTo>
                <a:cubicBezTo>
                  <a:pt x="76081" y="16822"/>
                  <a:pt x="76148" y="16832"/>
                  <a:pt x="76212" y="16832"/>
                </a:cubicBezTo>
                <a:cubicBezTo>
                  <a:pt x="76258" y="16832"/>
                  <a:pt x="76302" y="16827"/>
                  <a:pt x="76338" y="16818"/>
                </a:cubicBezTo>
                <a:cubicBezTo>
                  <a:pt x="76736" y="16685"/>
                  <a:pt x="77199" y="16840"/>
                  <a:pt x="77552" y="16553"/>
                </a:cubicBezTo>
                <a:cubicBezTo>
                  <a:pt x="77579" y="16513"/>
                  <a:pt x="77637" y="16505"/>
                  <a:pt x="77694" y="16505"/>
                </a:cubicBezTo>
                <a:cubicBezTo>
                  <a:pt x="77731" y="16505"/>
                  <a:pt x="77768" y="16509"/>
                  <a:pt x="77795" y="16509"/>
                </a:cubicBezTo>
                <a:cubicBezTo>
                  <a:pt x="77833" y="16506"/>
                  <a:pt x="77872" y="16505"/>
                  <a:pt x="77911" y="16505"/>
                </a:cubicBezTo>
                <a:cubicBezTo>
                  <a:pt x="78180" y="16505"/>
                  <a:pt x="78443" y="16572"/>
                  <a:pt x="78656" y="16708"/>
                </a:cubicBezTo>
                <a:cubicBezTo>
                  <a:pt x="79270" y="16363"/>
                  <a:pt x="79600" y="16232"/>
                  <a:pt x="80074" y="16232"/>
                </a:cubicBezTo>
                <a:cubicBezTo>
                  <a:pt x="80297" y="16232"/>
                  <a:pt x="80552" y="16261"/>
                  <a:pt x="80885" y="16310"/>
                </a:cubicBezTo>
                <a:cubicBezTo>
                  <a:pt x="80973" y="16310"/>
                  <a:pt x="81061" y="16288"/>
                  <a:pt x="81149" y="16266"/>
                </a:cubicBezTo>
                <a:cubicBezTo>
                  <a:pt x="81326" y="16222"/>
                  <a:pt x="81503" y="16134"/>
                  <a:pt x="81701" y="16067"/>
                </a:cubicBezTo>
                <a:cubicBezTo>
                  <a:pt x="81723" y="15957"/>
                  <a:pt x="81723" y="15847"/>
                  <a:pt x="81767" y="15736"/>
                </a:cubicBezTo>
                <a:cubicBezTo>
                  <a:pt x="81787" y="15697"/>
                  <a:pt x="81842" y="15623"/>
                  <a:pt x="81885" y="15623"/>
                </a:cubicBezTo>
                <a:cubicBezTo>
                  <a:pt x="81890" y="15623"/>
                  <a:pt x="81895" y="15624"/>
                  <a:pt x="81900" y="15626"/>
                </a:cubicBezTo>
                <a:cubicBezTo>
                  <a:pt x="81966" y="15648"/>
                  <a:pt x="82076" y="15692"/>
                  <a:pt x="82098" y="15759"/>
                </a:cubicBezTo>
                <a:cubicBezTo>
                  <a:pt x="82120" y="15913"/>
                  <a:pt x="82098" y="16090"/>
                  <a:pt x="82120" y="16288"/>
                </a:cubicBezTo>
                <a:cubicBezTo>
                  <a:pt x="82429" y="16244"/>
                  <a:pt x="82716" y="16200"/>
                  <a:pt x="83003" y="16200"/>
                </a:cubicBezTo>
                <a:cubicBezTo>
                  <a:pt x="83467" y="16178"/>
                  <a:pt x="83908" y="16090"/>
                  <a:pt x="84349" y="15935"/>
                </a:cubicBezTo>
                <a:cubicBezTo>
                  <a:pt x="84372" y="15869"/>
                  <a:pt x="84394" y="15803"/>
                  <a:pt x="84416" y="15736"/>
                </a:cubicBezTo>
                <a:cubicBezTo>
                  <a:pt x="84725" y="15759"/>
                  <a:pt x="85034" y="15781"/>
                  <a:pt x="85343" y="15803"/>
                </a:cubicBezTo>
                <a:cubicBezTo>
                  <a:pt x="85475" y="15825"/>
                  <a:pt x="85652" y="15847"/>
                  <a:pt x="85784" y="15913"/>
                </a:cubicBezTo>
                <a:cubicBezTo>
                  <a:pt x="85895" y="15973"/>
                  <a:pt x="86000" y="16000"/>
                  <a:pt x="86102" y="16000"/>
                </a:cubicBezTo>
                <a:cubicBezTo>
                  <a:pt x="86262" y="16000"/>
                  <a:pt x="86416" y="15933"/>
                  <a:pt x="86579" y="15825"/>
                </a:cubicBezTo>
                <a:cubicBezTo>
                  <a:pt x="86799" y="15648"/>
                  <a:pt x="87064" y="15516"/>
                  <a:pt x="87196" y="15251"/>
                </a:cubicBezTo>
                <a:cubicBezTo>
                  <a:pt x="87285" y="15074"/>
                  <a:pt x="87461" y="15030"/>
                  <a:pt x="87638" y="15030"/>
                </a:cubicBezTo>
                <a:cubicBezTo>
                  <a:pt x="87748" y="15030"/>
                  <a:pt x="87881" y="15030"/>
                  <a:pt x="87969" y="15052"/>
                </a:cubicBezTo>
                <a:cubicBezTo>
                  <a:pt x="88064" y="15082"/>
                  <a:pt x="88155" y="15096"/>
                  <a:pt x="88243" y="15096"/>
                </a:cubicBezTo>
                <a:cubicBezTo>
                  <a:pt x="88484" y="15096"/>
                  <a:pt x="88702" y="14993"/>
                  <a:pt x="88896" y="14832"/>
                </a:cubicBezTo>
                <a:cubicBezTo>
                  <a:pt x="89205" y="14589"/>
                  <a:pt x="89514" y="14324"/>
                  <a:pt x="89933" y="14302"/>
                </a:cubicBezTo>
                <a:cubicBezTo>
                  <a:pt x="89999" y="14280"/>
                  <a:pt x="90088" y="14192"/>
                  <a:pt x="90088" y="14103"/>
                </a:cubicBezTo>
                <a:cubicBezTo>
                  <a:pt x="90176" y="13684"/>
                  <a:pt x="89823" y="13221"/>
                  <a:pt x="89403" y="13154"/>
                </a:cubicBezTo>
                <a:cubicBezTo>
                  <a:pt x="89072" y="13110"/>
                  <a:pt x="88741" y="13066"/>
                  <a:pt x="88432" y="13000"/>
                </a:cubicBezTo>
                <a:cubicBezTo>
                  <a:pt x="88168" y="12934"/>
                  <a:pt x="87925" y="12845"/>
                  <a:pt x="87638" y="12845"/>
                </a:cubicBezTo>
                <a:cubicBezTo>
                  <a:pt x="87527" y="12845"/>
                  <a:pt x="87417" y="12757"/>
                  <a:pt x="87307" y="12691"/>
                </a:cubicBezTo>
                <a:cubicBezTo>
                  <a:pt x="87219" y="12647"/>
                  <a:pt x="87152" y="12536"/>
                  <a:pt x="87064" y="12448"/>
                </a:cubicBezTo>
                <a:cubicBezTo>
                  <a:pt x="86786" y="12661"/>
                  <a:pt x="86484" y="12740"/>
                  <a:pt x="86176" y="12740"/>
                </a:cubicBezTo>
                <a:cubicBezTo>
                  <a:pt x="86068" y="12740"/>
                  <a:pt x="85959" y="12730"/>
                  <a:pt x="85850" y="12713"/>
                </a:cubicBezTo>
                <a:cubicBezTo>
                  <a:pt x="85718" y="12713"/>
                  <a:pt x="85585" y="12735"/>
                  <a:pt x="85453" y="12735"/>
                </a:cubicBezTo>
                <a:cubicBezTo>
                  <a:pt x="84938" y="12735"/>
                  <a:pt x="84436" y="12828"/>
                  <a:pt x="83917" y="12828"/>
                </a:cubicBezTo>
                <a:cubicBezTo>
                  <a:pt x="83769" y="12828"/>
                  <a:pt x="83619" y="12821"/>
                  <a:pt x="83467" y="12801"/>
                </a:cubicBezTo>
                <a:cubicBezTo>
                  <a:pt x="83449" y="12797"/>
                  <a:pt x="83431" y="12795"/>
                  <a:pt x="83411" y="12795"/>
                </a:cubicBezTo>
                <a:cubicBezTo>
                  <a:pt x="83334" y="12795"/>
                  <a:pt x="83246" y="12823"/>
                  <a:pt x="83158" y="12823"/>
                </a:cubicBezTo>
                <a:cubicBezTo>
                  <a:pt x="82429" y="12845"/>
                  <a:pt x="81701" y="12867"/>
                  <a:pt x="80973" y="12867"/>
                </a:cubicBezTo>
                <a:cubicBezTo>
                  <a:pt x="80752" y="12867"/>
                  <a:pt x="80531" y="12823"/>
                  <a:pt x="80377" y="12647"/>
                </a:cubicBezTo>
                <a:cubicBezTo>
                  <a:pt x="80237" y="12494"/>
                  <a:pt x="80098" y="12422"/>
                  <a:pt x="79949" y="12422"/>
                </a:cubicBezTo>
                <a:cubicBezTo>
                  <a:pt x="79840" y="12422"/>
                  <a:pt x="79726" y="12461"/>
                  <a:pt x="79605" y="12536"/>
                </a:cubicBezTo>
                <a:cubicBezTo>
                  <a:pt x="79560" y="12558"/>
                  <a:pt x="79494" y="12581"/>
                  <a:pt x="79428" y="12581"/>
                </a:cubicBezTo>
                <a:cubicBezTo>
                  <a:pt x="79335" y="12599"/>
                  <a:pt x="79251" y="12609"/>
                  <a:pt x="79174" y="12609"/>
                </a:cubicBezTo>
                <a:cubicBezTo>
                  <a:pt x="78885" y="12609"/>
                  <a:pt x="78693" y="12470"/>
                  <a:pt x="78501" y="12139"/>
                </a:cubicBezTo>
                <a:cubicBezTo>
                  <a:pt x="78457" y="12073"/>
                  <a:pt x="78391" y="12007"/>
                  <a:pt x="78347" y="11963"/>
                </a:cubicBezTo>
                <a:cubicBezTo>
                  <a:pt x="78028" y="12037"/>
                  <a:pt x="77863" y="12070"/>
                  <a:pt x="77704" y="12070"/>
                </a:cubicBezTo>
                <a:cubicBezTo>
                  <a:pt x="77531" y="12070"/>
                  <a:pt x="77366" y="12031"/>
                  <a:pt x="77022" y="11963"/>
                </a:cubicBezTo>
                <a:cubicBezTo>
                  <a:pt x="76915" y="11945"/>
                  <a:pt x="76808" y="11912"/>
                  <a:pt x="76701" y="11912"/>
                </a:cubicBezTo>
                <a:cubicBezTo>
                  <a:pt x="76676" y="11912"/>
                  <a:pt x="76650" y="11914"/>
                  <a:pt x="76625" y="11918"/>
                </a:cubicBezTo>
                <a:cubicBezTo>
                  <a:pt x="76601" y="11920"/>
                  <a:pt x="76577" y="11921"/>
                  <a:pt x="76554" y="11921"/>
                </a:cubicBezTo>
                <a:cubicBezTo>
                  <a:pt x="76256" y="11921"/>
                  <a:pt x="76017" y="11792"/>
                  <a:pt x="75853" y="11587"/>
                </a:cubicBezTo>
                <a:cubicBezTo>
                  <a:pt x="75389" y="11676"/>
                  <a:pt x="74948" y="11742"/>
                  <a:pt x="74529" y="11808"/>
                </a:cubicBezTo>
                <a:cubicBezTo>
                  <a:pt x="74509" y="11809"/>
                  <a:pt x="74490" y="11810"/>
                  <a:pt x="74472" y="11810"/>
                </a:cubicBezTo>
                <a:cubicBezTo>
                  <a:pt x="74198" y="11810"/>
                  <a:pt x="74038" y="11656"/>
                  <a:pt x="73955" y="11367"/>
                </a:cubicBezTo>
                <a:cubicBezTo>
                  <a:pt x="73911" y="11168"/>
                  <a:pt x="73933" y="10992"/>
                  <a:pt x="74065" y="10815"/>
                </a:cubicBezTo>
                <a:cubicBezTo>
                  <a:pt x="74308" y="10506"/>
                  <a:pt x="74617" y="10329"/>
                  <a:pt x="75014" y="10285"/>
                </a:cubicBezTo>
                <a:cubicBezTo>
                  <a:pt x="75478" y="10241"/>
                  <a:pt x="75919" y="10153"/>
                  <a:pt x="76382" y="10065"/>
                </a:cubicBezTo>
                <a:cubicBezTo>
                  <a:pt x="76647" y="10020"/>
                  <a:pt x="76956" y="9954"/>
                  <a:pt x="77199" y="9822"/>
                </a:cubicBezTo>
                <a:cubicBezTo>
                  <a:pt x="77773" y="9535"/>
                  <a:pt x="78413" y="9645"/>
                  <a:pt x="78987" y="9425"/>
                </a:cubicBezTo>
                <a:cubicBezTo>
                  <a:pt x="79009" y="9403"/>
                  <a:pt x="79031" y="9403"/>
                  <a:pt x="79053" y="9403"/>
                </a:cubicBezTo>
                <a:cubicBezTo>
                  <a:pt x="79159" y="9448"/>
                  <a:pt x="79265" y="9462"/>
                  <a:pt x="79370" y="9462"/>
                </a:cubicBezTo>
                <a:cubicBezTo>
                  <a:pt x="79547" y="9462"/>
                  <a:pt x="79721" y="9422"/>
                  <a:pt x="79888" y="9422"/>
                </a:cubicBezTo>
                <a:cubicBezTo>
                  <a:pt x="79912" y="9422"/>
                  <a:pt x="79935" y="9423"/>
                  <a:pt x="79958" y="9425"/>
                </a:cubicBezTo>
                <a:cubicBezTo>
                  <a:pt x="79984" y="9427"/>
                  <a:pt x="80010" y="9428"/>
                  <a:pt x="80036" y="9428"/>
                </a:cubicBezTo>
                <a:cubicBezTo>
                  <a:pt x="80266" y="9428"/>
                  <a:pt x="80459" y="9339"/>
                  <a:pt x="80598" y="9160"/>
                </a:cubicBezTo>
                <a:cubicBezTo>
                  <a:pt x="80664" y="9071"/>
                  <a:pt x="80774" y="9027"/>
                  <a:pt x="80885" y="9005"/>
                </a:cubicBezTo>
                <a:cubicBezTo>
                  <a:pt x="81061" y="8939"/>
                  <a:pt x="81260" y="8873"/>
                  <a:pt x="81436" y="8851"/>
                </a:cubicBezTo>
                <a:cubicBezTo>
                  <a:pt x="81462" y="8847"/>
                  <a:pt x="81487" y="8845"/>
                  <a:pt x="81512" y="8845"/>
                </a:cubicBezTo>
                <a:cubicBezTo>
                  <a:pt x="81619" y="8845"/>
                  <a:pt x="81726" y="8877"/>
                  <a:pt x="81834" y="8895"/>
                </a:cubicBezTo>
                <a:cubicBezTo>
                  <a:pt x="81922" y="8939"/>
                  <a:pt x="82010" y="9005"/>
                  <a:pt x="82076" y="9027"/>
                </a:cubicBezTo>
                <a:cubicBezTo>
                  <a:pt x="82231" y="8895"/>
                  <a:pt x="82363" y="8785"/>
                  <a:pt x="82496" y="8696"/>
                </a:cubicBezTo>
                <a:cubicBezTo>
                  <a:pt x="82672" y="8586"/>
                  <a:pt x="82849" y="8498"/>
                  <a:pt x="83025" y="8431"/>
                </a:cubicBezTo>
                <a:cubicBezTo>
                  <a:pt x="83202" y="8365"/>
                  <a:pt x="83356" y="8277"/>
                  <a:pt x="83533" y="8277"/>
                </a:cubicBezTo>
                <a:cubicBezTo>
                  <a:pt x="83732" y="8277"/>
                  <a:pt x="83930" y="8321"/>
                  <a:pt x="84107" y="8365"/>
                </a:cubicBezTo>
                <a:cubicBezTo>
                  <a:pt x="84202" y="8384"/>
                  <a:pt x="84297" y="8436"/>
                  <a:pt x="84392" y="8436"/>
                </a:cubicBezTo>
                <a:cubicBezTo>
                  <a:pt x="84407" y="8436"/>
                  <a:pt x="84422" y="8435"/>
                  <a:pt x="84438" y="8431"/>
                </a:cubicBezTo>
                <a:cubicBezTo>
                  <a:pt x="84857" y="8321"/>
                  <a:pt x="85276" y="8211"/>
                  <a:pt x="85696" y="8056"/>
                </a:cubicBezTo>
                <a:cubicBezTo>
                  <a:pt x="85923" y="7994"/>
                  <a:pt x="86130" y="7855"/>
                  <a:pt x="86390" y="7855"/>
                </a:cubicBezTo>
                <a:cubicBezTo>
                  <a:pt x="86409" y="7855"/>
                  <a:pt x="86427" y="7856"/>
                  <a:pt x="86446" y="7858"/>
                </a:cubicBezTo>
                <a:cubicBezTo>
                  <a:pt x="86463" y="7860"/>
                  <a:pt x="86480" y="7860"/>
                  <a:pt x="86497" y="7860"/>
                </a:cubicBezTo>
                <a:cubicBezTo>
                  <a:pt x="86682" y="7860"/>
                  <a:pt x="86878" y="7753"/>
                  <a:pt x="87020" y="7571"/>
                </a:cubicBezTo>
                <a:cubicBezTo>
                  <a:pt x="86976" y="7505"/>
                  <a:pt x="86954" y="7416"/>
                  <a:pt x="86910" y="7416"/>
                </a:cubicBezTo>
                <a:cubicBezTo>
                  <a:pt x="86777" y="7350"/>
                  <a:pt x="86623" y="7328"/>
                  <a:pt x="86468" y="7284"/>
                </a:cubicBezTo>
                <a:cubicBezTo>
                  <a:pt x="86446" y="7284"/>
                  <a:pt x="86424" y="7218"/>
                  <a:pt x="86402" y="7196"/>
                </a:cubicBezTo>
                <a:cubicBezTo>
                  <a:pt x="86380" y="7063"/>
                  <a:pt x="86623" y="7019"/>
                  <a:pt x="86512" y="6842"/>
                </a:cubicBezTo>
                <a:cubicBezTo>
                  <a:pt x="86314" y="6732"/>
                  <a:pt x="86027" y="6865"/>
                  <a:pt x="85828" y="6666"/>
                </a:cubicBezTo>
                <a:cubicBezTo>
                  <a:pt x="86292" y="6291"/>
                  <a:pt x="86733" y="5938"/>
                  <a:pt x="87152" y="5607"/>
                </a:cubicBezTo>
                <a:cubicBezTo>
                  <a:pt x="86910" y="5099"/>
                  <a:pt x="86910" y="5099"/>
                  <a:pt x="87020" y="4569"/>
                </a:cubicBezTo>
                <a:cubicBezTo>
                  <a:pt x="87042" y="4503"/>
                  <a:pt x="87042" y="4437"/>
                  <a:pt x="87064" y="4393"/>
                </a:cubicBezTo>
                <a:cubicBezTo>
                  <a:pt x="87130" y="4172"/>
                  <a:pt x="87108" y="3995"/>
                  <a:pt x="86976" y="3819"/>
                </a:cubicBezTo>
                <a:cubicBezTo>
                  <a:pt x="86932" y="3753"/>
                  <a:pt x="86887" y="3664"/>
                  <a:pt x="86865" y="3598"/>
                </a:cubicBezTo>
                <a:cubicBezTo>
                  <a:pt x="87307" y="3223"/>
                  <a:pt x="87307" y="3223"/>
                  <a:pt x="87991" y="3091"/>
                </a:cubicBezTo>
                <a:cubicBezTo>
                  <a:pt x="87903" y="2693"/>
                  <a:pt x="88079" y="2252"/>
                  <a:pt x="87792" y="1855"/>
                </a:cubicBezTo>
                <a:cubicBezTo>
                  <a:pt x="87086" y="1811"/>
                  <a:pt x="87086" y="1811"/>
                  <a:pt x="86887" y="1303"/>
                </a:cubicBezTo>
                <a:cubicBezTo>
                  <a:pt x="87285" y="685"/>
                  <a:pt x="87285" y="641"/>
                  <a:pt x="86821" y="67"/>
                </a:cubicBezTo>
                <a:cubicBezTo>
                  <a:pt x="86490" y="315"/>
                  <a:pt x="86407" y="365"/>
                  <a:pt x="86145" y="365"/>
                </a:cubicBezTo>
                <a:cubicBezTo>
                  <a:pt x="86057" y="365"/>
                  <a:pt x="85950" y="360"/>
                  <a:pt x="85806" y="354"/>
                </a:cubicBezTo>
                <a:cubicBezTo>
                  <a:pt x="85556" y="354"/>
                  <a:pt x="85306" y="344"/>
                  <a:pt x="85056" y="344"/>
                </a:cubicBezTo>
                <a:cubicBezTo>
                  <a:pt x="84931" y="344"/>
                  <a:pt x="84806" y="347"/>
                  <a:pt x="84681" y="354"/>
                </a:cubicBezTo>
                <a:cubicBezTo>
                  <a:pt x="84587" y="364"/>
                  <a:pt x="84494" y="370"/>
                  <a:pt x="84403" y="370"/>
                </a:cubicBezTo>
                <a:cubicBezTo>
                  <a:pt x="84106" y="370"/>
                  <a:pt x="83820" y="312"/>
                  <a:pt x="83533" y="177"/>
                </a:cubicBezTo>
                <a:cubicBezTo>
                  <a:pt x="83372" y="312"/>
                  <a:pt x="83202" y="389"/>
                  <a:pt x="83025" y="389"/>
                </a:cubicBezTo>
                <a:cubicBezTo>
                  <a:pt x="82911" y="389"/>
                  <a:pt x="82793" y="357"/>
                  <a:pt x="82672" y="288"/>
                </a:cubicBezTo>
                <a:cubicBezTo>
                  <a:pt x="82619" y="270"/>
                  <a:pt x="82536" y="238"/>
                  <a:pt x="82472" y="238"/>
                </a:cubicBezTo>
                <a:cubicBezTo>
                  <a:pt x="82456" y="238"/>
                  <a:pt x="82442" y="239"/>
                  <a:pt x="82429" y="244"/>
                </a:cubicBezTo>
                <a:cubicBezTo>
                  <a:pt x="82098" y="420"/>
                  <a:pt x="81745" y="354"/>
                  <a:pt x="81392" y="398"/>
                </a:cubicBezTo>
                <a:cubicBezTo>
                  <a:pt x="81232" y="419"/>
                  <a:pt x="81073" y="433"/>
                  <a:pt x="80918" y="433"/>
                </a:cubicBezTo>
                <a:cubicBezTo>
                  <a:pt x="80584" y="433"/>
                  <a:pt x="80266" y="367"/>
                  <a:pt x="79980" y="155"/>
                </a:cubicBezTo>
                <a:cubicBezTo>
                  <a:pt x="79750" y="285"/>
                  <a:pt x="79624" y="356"/>
                  <a:pt x="79529" y="356"/>
                </a:cubicBezTo>
                <a:cubicBezTo>
                  <a:pt x="79413" y="356"/>
                  <a:pt x="79342" y="252"/>
                  <a:pt x="79185" y="23"/>
                </a:cubicBezTo>
                <a:cubicBezTo>
                  <a:pt x="79185" y="23"/>
                  <a:pt x="79141" y="23"/>
                  <a:pt x="790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3"/>
          <p:cNvSpPr/>
          <p:nvPr/>
        </p:nvSpPr>
        <p:spPr>
          <a:xfrm flipH="1">
            <a:off x="5422200" y="4548738"/>
            <a:ext cx="3878175" cy="775725"/>
          </a:xfrm>
          <a:custGeom>
            <a:avLst/>
            <a:gdLst/>
            <a:ahLst/>
            <a:cxnLst/>
            <a:rect l="l" t="t" r="r" b="b"/>
            <a:pathLst>
              <a:path w="155127" h="31029" extrusionOk="0">
                <a:moveTo>
                  <a:pt x="58528" y="5607"/>
                </a:moveTo>
                <a:cubicBezTo>
                  <a:pt x="58595" y="5629"/>
                  <a:pt x="58639" y="5651"/>
                  <a:pt x="58705" y="5673"/>
                </a:cubicBezTo>
                <a:cubicBezTo>
                  <a:pt x="58705" y="5695"/>
                  <a:pt x="58705" y="5783"/>
                  <a:pt x="58683" y="5783"/>
                </a:cubicBezTo>
                <a:cubicBezTo>
                  <a:pt x="58639" y="5783"/>
                  <a:pt x="58595" y="5793"/>
                  <a:pt x="58557" y="5793"/>
                </a:cubicBezTo>
                <a:cubicBezTo>
                  <a:pt x="58538" y="5793"/>
                  <a:pt x="58521" y="5791"/>
                  <a:pt x="58506" y="5783"/>
                </a:cubicBezTo>
                <a:cubicBezTo>
                  <a:pt x="58462" y="5761"/>
                  <a:pt x="58440" y="5695"/>
                  <a:pt x="58418" y="5651"/>
                </a:cubicBezTo>
                <a:cubicBezTo>
                  <a:pt x="58462" y="5629"/>
                  <a:pt x="58506" y="5607"/>
                  <a:pt x="58528" y="5607"/>
                </a:cubicBezTo>
                <a:close/>
                <a:moveTo>
                  <a:pt x="60780" y="5695"/>
                </a:moveTo>
                <a:cubicBezTo>
                  <a:pt x="60824" y="5695"/>
                  <a:pt x="60890" y="5739"/>
                  <a:pt x="61000" y="5783"/>
                </a:cubicBezTo>
                <a:cubicBezTo>
                  <a:pt x="60890" y="5849"/>
                  <a:pt x="60824" y="5894"/>
                  <a:pt x="60757" y="5916"/>
                </a:cubicBezTo>
                <a:cubicBezTo>
                  <a:pt x="60713" y="5916"/>
                  <a:pt x="60669" y="5849"/>
                  <a:pt x="60647" y="5805"/>
                </a:cubicBezTo>
                <a:cubicBezTo>
                  <a:pt x="60691" y="5783"/>
                  <a:pt x="60735" y="5717"/>
                  <a:pt x="60780" y="5695"/>
                </a:cubicBezTo>
                <a:close/>
                <a:moveTo>
                  <a:pt x="61751" y="5805"/>
                </a:moveTo>
                <a:cubicBezTo>
                  <a:pt x="61773" y="5827"/>
                  <a:pt x="61817" y="5827"/>
                  <a:pt x="61839" y="5849"/>
                </a:cubicBezTo>
                <a:cubicBezTo>
                  <a:pt x="61817" y="5871"/>
                  <a:pt x="61795" y="5894"/>
                  <a:pt x="61751" y="5916"/>
                </a:cubicBezTo>
                <a:cubicBezTo>
                  <a:pt x="61751" y="5916"/>
                  <a:pt x="61706" y="5894"/>
                  <a:pt x="61706" y="5894"/>
                </a:cubicBezTo>
                <a:cubicBezTo>
                  <a:pt x="61729" y="5849"/>
                  <a:pt x="61729" y="5827"/>
                  <a:pt x="61751" y="5805"/>
                </a:cubicBezTo>
                <a:close/>
                <a:moveTo>
                  <a:pt x="62633" y="5783"/>
                </a:moveTo>
                <a:lnTo>
                  <a:pt x="62633" y="5783"/>
                </a:lnTo>
                <a:cubicBezTo>
                  <a:pt x="62964" y="5805"/>
                  <a:pt x="63229" y="5805"/>
                  <a:pt x="63494" y="5805"/>
                </a:cubicBezTo>
                <a:cubicBezTo>
                  <a:pt x="63516" y="5827"/>
                  <a:pt x="63560" y="5871"/>
                  <a:pt x="63560" y="5916"/>
                </a:cubicBezTo>
                <a:cubicBezTo>
                  <a:pt x="63560" y="5938"/>
                  <a:pt x="63516" y="6004"/>
                  <a:pt x="63494" y="6026"/>
                </a:cubicBezTo>
                <a:cubicBezTo>
                  <a:pt x="63418" y="6044"/>
                  <a:pt x="63345" y="6053"/>
                  <a:pt x="63273" y="6053"/>
                </a:cubicBezTo>
                <a:cubicBezTo>
                  <a:pt x="63072" y="6053"/>
                  <a:pt x="62877" y="5978"/>
                  <a:pt x="62633" y="5783"/>
                </a:cubicBezTo>
                <a:close/>
                <a:moveTo>
                  <a:pt x="60912" y="10043"/>
                </a:moveTo>
                <a:cubicBezTo>
                  <a:pt x="60956" y="10043"/>
                  <a:pt x="61044" y="10109"/>
                  <a:pt x="61044" y="10153"/>
                </a:cubicBezTo>
                <a:cubicBezTo>
                  <a:pt x="61044" y="10263"/>
                  <a:pt x="61022" y="10396"/>
                  <a:pt x="61000" y="10572"/>
                </a:cubicBezTo>
                <a:cubicBezTo>
                  <a:pt x="60757" y="10440"/>
                  <a:pt x="60735" y="10307"/>
                  <a:pt x="60780" y="10153"/>
                </a:cubicBezTo>
                <a:cubicBezTo>
                  <a:pt x="60802" y="10109"/>
                  <a:pt x="60868" y="10043"/>
                  <a:pt x="60912" y="10043"/>
                </a:cubicBezTo>
                <a:close/>
                <a:moveTo>
                  <a:pt x="58193" y="11049"/>
                </a:moveTo>
                <a:cubicBezTo>
                  <a:pt x="58225" y="11049"/>
                  <a:pt x="58256" y="11052"/>
                  <a:pt x="58286" y="11058"/>
                </a:cubicBezTo>
                <a:cubicBezTo>
                  <a:pt x="58396" y="11102"/>
                  <a:pt x="58462" y="11212"/>
                  <a:pt x="58573" y="11323"/>
                </a:cubicBezTo>
                <a:cubicBezTo>
                  <a:pt x="58484" y="11433"/>
                  <a:pt x="58440" y="11543"/>
                  <a:pt x="58352" y="11587"/>
                </a:cubicBezTo>
                <a:cubicBezTo>
                  <a:pt x="58296" y="11615"/>
                  <a:pt x="58237" y="11628"/>
                  <a:pt x="58177" y="11628"/>
                </a:cubicBezTo>
                <a:cubicBezTo>
                  <a:pt x="58045" y="11628"/>
                  <a:pt x="57913" y="11568"/>
                  <a:pt x="57822" y="11477"/>
                </a:cubicBezTo>
                <a:cubicBezTo>
                  <a:pt x="57734" y="11345"/>
                  <a:pt x="57778" y="11146"/>
                  <a:pt x="57933" y="11102"/>
                </a:cubicBezTo>
                <a:cubicBezTo>
                  <a:pt x="58013" y="11070"/>
                  <a:pt x="58106" y="11049"/>
                  <a:pt x="58193" y="11049"/>
                </a:cubicBezTo>
                <a:close/>
                <a:moveTo>
                  <a:pt x="68107" y="13275"/>
                </a:moveTo>
                <a:cubicBezTo>
                  <a:pt x="68256" y="13275"/>
                  <a:pt x="68408" y="13324"/>
                  <a:pt x="68570" y="13441"/>
                </a:cubicBezTo>
                <a:cubicBezTo>
                  <a:pt x="68370" y="13579"/>
                  <a:pt x="68234" y="13645"/>
                  <a:pt x="68113" y="13645"/>
                </a:cubicBezTo>
                <a:cubicBezTo>
                  <a:pt x="68021" y="13645"/>
                  <a:pt x="67938" y="13606"/>
                  <a:pt x="67842" y="13530"/>
                </a:cubicBezTo>
                <a:cubicBezTo>
                  <a:pt x="67820" y="13508"/>
                  <a:pt x="67798" y="13441"/>
                  <a:pt x="67820" y="13419"/>
                </a:cubicBezTo>
                <a:cubicBezTo>
                  <a:pt x="67820" y="13375"/>
                  <a:pt x="67864" y="13331"/>
                  <a:pt x="67886" y="13309"/>
                </a:cubicBezTo>
                <a:cubicBezTo>
                  <a:pt x="67959" y="13287"/>
                  <a:pt x="68033" y="13275"/>
                  <a:pt x="68107" y="13275"/>
                </a:cubicBezTo>
                <a:close/>
                <a:moveTo>
                  <a:pt x="70440" y="13459"/>
                </a:moveTo>
                <a:cubicBezTo>
                  <a:pt x="70521" y="13459"/>
                  <a:pt x="70616" y="13511"/>
                  <a:pt x="70711" y="13530"/>
                </a:cubicBezTo>
                <a:cubicBezTo>
                  <a:pt x="70733" y="13552"/>
                  <a:pt x="70777" y="13618"/>
                  <a:pt x="70777" y="13640"/>
                </a:cubicBezTo>
                <a:cubicBezTo>
                  <a:pt x="70755" y="13684"/>
                  <a:pt x="70711" y="13750"/>
                  <a:pt x="70667" y="13794"/>
                </a:cubicBezTo>
                <a:cubicBezTo>
                  <a:pt x="70645" y="13817"/>
                  <a:pt x="70600" y="13817"/>
                  <a:pt x="70556" y="13817"/>
                </a:cubicBezTo>
                <a:cubicBezTo>
                  <a:pt x="70137" y="13794"/>
                  <a:pt x="69718" y="13817"/>
                  <a:pt x="69342" y="13574"/>
                </a:cubicBezTo>
                <a:cubicBezTo>
                  <a:pt x="69313" y="13574"/>
                  <a:pt x="69274" y="13584"/>
                  <a:pt x="69231" y="13584"/>
                </a:cubicBezTo>
                <a:cubicBezTo>
                  <a:pt x="69210" y="13584"/>
                  <a:pt x="69188" y="13581"/>
                  <a:pt x="69166" y="13574"/>
                </a:cubicBezTo>
                <a:cubicBezTo>
                  <a:pt x="69144" y="13574"/>
                  <a:pt x="69122" y="13530"/>
                  <a:pt x="69100" y="13508"/>
                </a:cubicBezTo>
                <a:cubicBezTo>
                  <a:pt x="69122" y="13508"/>
                  <a:pt x="69166" y="13463"/>
                  <a:pt x="69188" y="13463"/>
                </a:cubicBezTo>
                <a:cubicBezTo>
                  <a:pt x="69254" y="13485"/>
                  <a:pt x="69298" y="13530"/>
                  <a:pt x="69342" y="13574"/>
                </a:cubicBezTo>
                <a:cubicBezTo>
                  <a:pt x="69696" y="13530"/>
                  <a:pt x="70049" y="13485"/>
                  <a:pt x="70402" y="13463"/>
                </a:cubicBezTo>
                <a:cubicBezTo>
                  <a:pt x="70414" y="13460"/>
                  <a:pt x="70427" y="13459"/>
                  <a:pt x="70440" y="13459"/>
                </a:cubicBezTo>
                <a:close/>
                <a:moveTo>
                  <a:pt x="69054" y="14158"/>
                </a:moveTo>
                <a:cubicBezTo>
                  <a:pt x="69083" y="14158"/>
                  <a:pt x="69113" y="14162"/>
                  <a:pt x="69144" y="14170"/>
                </a:cubicBezTo>
                <a:cubicBezTo>
                  <a:pt x="69188" y="14236"/>
                  <a:pt x="69254" y="14346"/>
                  <a:pt x="69254" y="14457"/>
                </a:cubicBezTo>
                <a:cubicBezTo>
                  <a:pt x="69274" y="14575"/>
                  <a:pt x="69152" y="14659"/>
                  <a:pt x="69015" y="14659"/>
                </a:cubicBezTo>
                <a:cubicBezTo>
                  <a:pt x="68999" y="14659"/>
                  <a:pt x="68983" y="14657"/>
                  <a:pt x="68967" y="14655"/>
                </a:cubicBezTo>
                <a:cubicBezTo>
                  <a:pt x="68835" y="14611"/>
                  <a:pt x="68769" y="14479"/>
                  <a:pt x="68791" y="14346"/>
                </a:cubicBezTo>
                <a:cubicBezTo>
                  <a:pt x="68827" y="14237"/>
                  <a:pt x="68923" y="14158"/>
                  <a:pt x="69054" y="14158"/>
                </a:cubicBezTo>
                <a:close/>
                <a:moveTo>
                  <a:pt x="26815" y="19510"/>
                </a:moveTo>
                <a:cubicBezTo>
                  <a:pt x="26903" y="19510"/>
                  <a:pt x="26991" y="19533"/>
                  <a:pt x="27168" y="19555"/>
                </a:cubicBezTo>
                <a:cubicBezTo>
                  <a:pt x="27057" y="19643"/>
                  <a:pt x="26991" y="19709"/>
                  <a:pt x="26969" y="19709"/>
                </a:cubicBezTo>
                <a:cubicBezTo>
                  <a:pt x="26881" y="19687"/>
                  <a:pt x="26815" y="19643"/>
                  <a:pt x="26748" y="19621"/>
                </a:cubicBezTo>
                <a:cubicBezTo>
                  <a:pt x="26771" y="19577"/>
                  <a:pt x="26793" y="19510"/>
                  <a:pt x="26815" y="19510"/>
                </a:cubicBezTo>
                <a:close/>
                <a:moveTo>
                  <a:pt x="102778" y="19775"/>
                </a:moveTo>
                <a:cubicBezTo>
                  <a:pt x="102822" y="19797"/>
                  <a:pt x="102866" y="19819"/>
                  <a:pt x="102888" y="19841"/>
                </a:cubicBezTo>
                <a:cubicBezTo>
                  <a:pt x="102866" y="19886"/>
                  <a:pt x="102844" y="19930"/>
                  <a:pt x="102800" y="19974"/>
                </a:cubicBezTo>
                <a:cubicBezTo>
                  <a:pt x="102800" y="19974"/>
                  <a:pt x="102711" y="19930"/>
                  <a:pt x="102711" y="19908"/>
                </a:cubicBezTo>
                <a:cubicBezTo>
                  <a:pt x="102734" y="19864"/>
                  <a:pt x="102756" y="19819"/>
                  <a:pt x="102778" y="19775"/>
                </a:cubicBezTo>
                <a:close/>
                <a:moveTo>
                  <a:pt x="104874" y="20150"/>
                </a:moveTo>
                <a:cubicBezTo>
                  <a:pt x="104874" y="20150"/>
                  <a:pt x="104896" y="20195"/>
                  <a:pt x="104896" y="20195"/>
                </a:cubicBezTo>
                <a:cubicBezTo>
                  <a:pt x="104874" y="20217"/>
                  <a:pt x="104852" y="20239"/>
                  <a:pt x="104808" y="20239"/>
                </a:cubicBezTo>
                <a:cubicBezTo>
                  <a:pt x="104808" y="20239"/>
                  <a:pt x="104786" y="20217"/>
                  <a:pt x="104786" y="20195"/>
                </a:cubicBezTo>
                <a:cubicBezTo>
                  <a:pt x="104808" y="20173"/>
                  <a:pt x="104852" y="20173"/>
                  <a:pt x="104874" y="20150"/>
                </a:cubicBezTo>
                <a:close/>
                <a:moveTo>
                  <a:pt x="108869" y="20459"/>
                </a:moveTo>
                <a:cubicBezTo>
                  <a:pt x="108869" y="20481"/>
                  <a:pt x="108869" y="20504"/>
                  <a:pt x="108869" y="20526"/>
                </a:cubicBezTo>
                <a:lnTo>
                  <a:pt x="108759" y="20526"/>
                </a:lnTo>
                <a:cubicBezTo>
                  <a:pt x="108759" y="20526"/>
                  <a:pt x="108759" y="20481"/>
                  <a:pt x="108759" y="20459"/>
                </a:cubicBezTo>
                <a:close/>
                <a:moveTo>
                  <a:pt x="111738" y="20724"/>
                </a:moveTo>
                <a:cubicBezTo>
                  <a:pt x="111760" y="20746"/>
                  <a:pt x="111760" y="20768"/>
                  <a:pt x="111782" y="20813"/>
                </a:cubicBezTo>
                <a:cubicBezTo>
                  <a:pt x="111760" y="20813"/>
                  <a:pt x="111738" y="20835"/>
                  <a:pt x="111738" y="20835"/>
                </a:cubicBezTo>
                <a:cubicBezTo>
                  <a:pt x="111716" y="20790"/>
                  <a:pt x="111694" y="20768"/>
                  <a:pt x="111694" y="20746"/>
                </a:cubicBezTo>
                <a:cubicBezTo>
                  <a:pt x="111716" y="20746"/>
                  <a:pt x="111716" y="20724"/>
                  <a:pt x="111738" y="20724"/>
                </a:cubicBezTo>
                <a:close/>
                <a:moveTo>
                  <a:pt x="112536" y="20674"/>
                </a:moveTo>
                <a:cubicBezTo>
                  <a:pt x="112544" y="20674"/>
                  <a:pt x="112550" y="20676"/>
                  <a:pt x="112554" y="20680"/>
                </a:cubicBezTo>
                <a:cubicBezTo>
                  <a:pt x="112599" y="20702"/>
                  <a:pt x="112621" y="20768"/>
                  <a:pt x="112687" y="20835"/>
                </a:cubicBezTo>
                <a:cubicBezTo>
                  <a:pt x="112615" y="20852"/>
                  <a:pt x="112544" y="20885"/>
                  <a:pt x="112508" y="20885"/>
                </a:cubicBezTo>
                <a:cubicBezTo>
                  <a:pt x="112499" y="20885"/>
                  <a:pt x="112492" y="20883"/>
                  <a:pt x="112488" y="20879"/>
                </a:cubicBezTo>
                <a:cubicBezTo>
                  <a:pt x="112466" y="20857"/>
                  <a:pt x="112444" y="20768"/>
                  <a:pt x="112444" y="20724"/>
                </a:cubicBezTo>
                <a:cubicBezTo>
                  <a:pt x="112444" y="20706"/>
                  <a:pt x="112502" y="20674"/>
                  <a:pt x="112536" y="20674"/>
                </a:cubicBezTo>
                <a:close/>
                <a:moveTo>
                  <a:pt x="113305" y="20813"/>
                </a:moveTo>
                <a:cubicBezTo>
                  <a:pt x="113327" y="20857"/>
                  <a:pt x="113349" y="20901"/>
                  <a:pt x="113371" y="20945"/>
                </a:cubicBezTo>
                <a:cubicBezTo>
                  <a:pt x="113349" y="20967"/>
                  <a:pt x="113305" y="20967"/>
                  <a:pt x="113283" y="20989"/>
                </a:cubicBezTo>
                <a:cubicBezTo>
                  <a:pt x="113261" y="20945"/>
                  <a:pt x="113217" y="20923"/>
                  <a:pt x="113217" y="20901"/>
                </a:cubicBezTo>
                <a:cubicBezTo>
                  <a:pt x="113217" y="20857"/>
                  <a:pt x="113283" y="20835"/>
                  <a:pt x="113305" y="20813"/>
                </a:cubicBezTo>
                <a:close/>
                <a:moveTo>
                  <a:pt x="121095" y="21784"/>
                </a:moveTo>
                <a:lnTo>
                  <a:pt x="121095" y="21828"/>
                </a:lnTo>
                <a:lnTo>
                  <a:pt x="121051" y="21806"/>
                </a:lnTo>
                <a:lnTo>
                  <a:pt x="121095" y="21784"/>
                </a:lnTo>
                <a:close/>
                <a:moveTo>
                  <a:pt x="123607" y="21950"/>
                </a:moveTo>
                <a:cubicBezTo>
                  <a:pt x="123852" y="21950"/>
                  <a:pt x="124124" y="22040"/>
                  <a:pt x="124428" y="22225"/>
                </a:cubicBezTo>
                <a:cubicBezTo>
                  <a:pt x="124310" y="22237"/>
                  <a:pt x="124192" y="22245"/>
                  <a:pt x="124074" y="22245"/>
                </a:cubicBezTo>
                <a:cubicBezTo>
                  <a:pt x="123771" y="22245"/>
                  <a:pt x="123465" y="22197"/>
                  <a:pt x="123148" y="22070"/>
                </a:cubicBezTo>
                <a:cubicBezTo>
                  <a:pt x="123290" y="21991"/>
                  <a:pt x="123442" y="21950"/>
                  <a:pt x="123607" y="21950"/>
                </a:cubicBezTo>
                <a:close/>
                <a:moveTo>
                  <a:pt x="126480" y="22291"/>
                </a:moveTo>
                <a:cubicBezTo>
                  <a:pt x="126524" y="22357"/>
                  <a:pt x="126569" y="22424"/>
                  <a:pt x="126546" y="22446"/>
                </a:cubicBezTo>
                <a:cubicBezTo>
                  <a:pt x="126524" y="22490"/>
                  <a:pt x="126458" y="22534"/>
                  <a:pt x="126414" y="22534"/>
                </a:cubicBezTo>
                <a:cubicBezTo>
                  <a:pt x="126370" y="22534"/>
                  <a:pt x="126348" y="22468"/>
                  <a:pt x="126304" y="22424"/>
                </a:cubicBezTo>
                <a:cubicBezTo>
                  <a:pt x="126370" y="22379"/>
                  <a:pt x="126414" y="22335"/>
                  <a:pt x="126480" y="22291"/>
                </a:cubicBezTo>
                <a:close/>
                <a:moveTo>
                  <a:pt x="127540" y="22556"/>
                </a:moveTo>
                <a:cubicBezTo>
                  <a:pt x="127562" y="22556"/>
                  <a:pt x="127562" y="22622"/>
                  <a:pt x="127562" y="22666"/>
                </a:cubicBezTo>
                <a:lnTo>
                  <a:pt x="127407" y="22666"/>
                </a:lnTo>
                <a:cubicBezTo>
                  <a:pt x="127385" y="22666"/>
                  <a:pt x="127385" y="22600"/>
                  <a:pt x="127385" y="22556"/>
                </a:cubicBezTo>
                <a:close/>
                <a:moveTo>
                  <a:pt x="128334" y="22688"/>
                </a:moveTo>
                <a:cubicBezTo>
                  <a:pt x="128334" y="22688"/>
                  <a:pt x="128334" y="22733"/>
                  <a:pt x="128334" y="22755"/>
                </a:cubicBezTo>
                <a:lnTo>
                  <a:pt x="128246" y="22755"/>
                </a:lnTo>
                <a:cubicBezTo>
                  <a:pt x="128224" y="22755"/>
                  <a:pt x="128224" y="22711"/>
                  <a:pt x="128224" y="22688"/>
                </a:cubicBezTo>
                <a:close/>
                <a:moveTo>
                  <a:pt x="129642" y="22720"/>
                </a:moveTo>
                <a:cubicBezTo>
                  <a:pt x="129852" y="22720"/>
                  <a:pt x="130033" y="22859"/>
                  <a:pt x="130232" y="22887"/>
                </a:cubicBezTo>
                <a:cubicBezTo>
                  <a:pt x="130060" y="22948"/>
                  <a:pt x="129896" y="22996"/>
                  <a:pt x="129719" y="22996"/>
                </a:cubicBezTo>
                <a:cubicBezTo>
                  <a:pt x="129577" y="22996"/>
                  <a:pt x="129428" y="22966"/>
                  <a:pt x="129261" y="22887"/>
                </a:cubicBezTo>
                <a:cubicBezTo>
                  <a:pt x="129402" y="22762"/>
                  <a:pt x="129526" y="22720"/>
                  <a:pt x="129642" y="22720"/>
                </a:cubicBezTo>
                <a:close/>
                <a:moveTo>
                  <a:pt x="124218" y="22861"/>
                </a:moveTo>
                <a:cubicBezTo>
                  <a:pt x="124241" y="22861"/>
                  <a:pt x="124276" y="22912"/>
                  <a:pt x="124295" y="22931"/>
                </a:cubicBezTo>
                <a:cubicBezTo>
                  <a:pt x="124273" y="22953"/>
                  <a:pt x="124251" y="22997"/>
                  <a:pt x="124229" y="22997"/>
                </a:cubicBezTo>
                <a:cubicBezTo>
                  <a:pt x="124225" y="23002"/>
                  <a:pt x="124219" y="23004"/>
                  <a:pt x="124213" y="23004"/>
                </a:cubicBezTo>
                <a:cubicBezTo>
                  <a:pt x="124189" y="23004"/>
                  <a:pt x="124154" y="22975"/>
                  <a:pt x="124119" y="22975"/>
                </a:cubicBezTo>
                <a:cubicBezTo>
                  <a:pt x="124141" y="22931"/>
                  <a:pt x="124185" y="22887"/>
                  <a:pt x="124207" y="22865"/>
                </a:cubicBezTo>
                <a:cubicBezTo>
                  <a:pt x="124210" y="22862"/>
                  <a:pt x="124214" y="22861"/>
                  <a:pt x="124218" y="22861"/>
                </a:cubicBezTo>
                <a:close/>
                <a:moveTo>
                  <a:pt x="130784" y="23019"/>
                </a:moveTo>
                <a:cubicBezTo>
                  <a:pt x="130828" y="23019"/>
                  <a:pt x="130850" y="23042"/>
                  <a:pt x="130894" y="23042"/>
                </a:cubicBezTo>
                <a:cubicBezTo>
                  <a:pt x="130872" y="23064"/>
                  <a:pt x="130872" y="23086"/>
                  <a:pt x="130850" y="23108"/>
                </a:cubicBezTo>
                <a:cubicBezTo>
                  <a:pt x="130828" y="23086"/>
                  <a:pt x="130784" y="23086"/>
                  <a:pt x="130762" y="23064"/>
                </a:cubicBezTo>
                <a:cubicBezTo>
                  <a:pt x="130762" y="23064"/>
                  <a:pt x="130784" y="23019"/>
                  <a:pt x="130784" y="23019"/>
                </a:cubicBezTo>
                <a:close/>
                <a:moveTo>
                  <a:pt x="132991" y="23306"/>
                </a:moveTo>
                <a:cubicBezTo>
                  <a:pt x="133013" y="23328"/>
                  <a:pt x="133035" y="23351"/>
                  <a:pt x="133079" y="23373"/>
                </a:cubicBezTo>
                <a:cubicBezTo>
                  <a:pt x="133057" y="23395"/>
                  <a:pt x="133035" y="23417"/>
                  <a:pt x="133035" y="23417"/>
                </a:cubicBezTo>
                <a:cubicBezTo>
                  <a:pt x="133013" y="23395"/>
                  <a:pt x="132969" y="23373"/>
                  <a:pt x="132947" y="23328"/>
                </a:cubicBezTo>
                <a:cubicBezTo>
                  <a:pt x="132969" y="23328"/>
                  <a:pt x="132991" y="23306"/>
                  <a:pt x="132991" y="23306"/>
                </a:cubicBezTo>
                <a:close/>
                <a:moveTo>
                  <a:pt x="138373" y="24109"/>
                </a:moveTo>
                <a:cubicBezTo>
                  <a:pt x="138472" y="24109"/>
                  <a:pt x="138552" y="24164"/>
                  <a:pt x="138552" y="24233"/>
                </a:cubicBezTo>
                <a:cubicBezTo>
                  <a:pt x="138552" y="24306"/>
                  <a:pt x="138477" y="24349"/>
                  <a:pt x="138375" y="24349"/>
                </a:cubicBezTo>
                <a:cubicBezTo>
                  <a:pt x="138354" y="24349"/>
                  <a:pt x="138332" y="24347"/>
                  <a:pt x="138309" y="24344"/>
                </a:cubicBezTo>
                <a:cubicBezTo>
                  <a:pt x="138265" y="24344"/>
                  <a:pt x="138199" y="24277"/>
                  <a:pt x="138221" y="24277"/>
                </a:cubicBezTo>
                <a:cubicBezTo>
                  <a:pt x="138221" y="24211"/>
                  <a:pt x="138243" y="24145"/>
                  <a:pt x="138287" y="24123"/>
                </a:cubicBezTo>
                <a:cubicBezTo>
                  <a:pt x="138316" y="24113"/>
                  <a:pt x="138345" y="24109"/>
                  <a:pt x="138373" y="24109"/>
                </a:cubicBezTo>
                <a:close/>
                <a:moveTo>
                  <a:pt x="139854" y="24322"/>
                </a:moveTo>
                <a:cubicBezTo>
                  <a:pt x="139943" y="24322"/>
                  <a:pt x="140031" y="24366"/>
                  <a:pt x="140119" y="24388"/>
                </a:cubicBezTo>
                <a:cubicBezTo>
                  <a:pt x="140141" y="24432"/>
                  <a:pt x="140163" y="24454"/>
                  <a:pt x="140163" y="24498"/>
                </a:cubicBezTo>
                <a:cubicBezTo>
                  <a:pt x="140110" y="24516"/>
                  <a:pt x="140071" y="24548"/>
                  <a:pt x="140023" y="24548"/>
                </a:cubicBezTo>
                <a:cubicBezTo>
                  <a:pt x="140011" y="24548"/>
                  <a:pt x="139999" y="24546"/>
                  <a:pt x="139987" y="24542"/>
                </a:cubicBezTo>
                <a:cubicBezTo>
                  <a:pt x="139921" y="24542"/>
                  <a:pt x="139832" y="24498"/>
                  <a:pt x="139766" y="24476"/>
                </a:cubicBezTo>
                <a:cubicBezTo>
                  <a:pt x="139788" y="24410"/>
                  <a:pt x="139810" y="24322"/>
                  <a:pt x="139854" y="24322"/>
                </a:cubicBezTo>
                <a:close/>
                <a:moveTo>
                  <a:pt x="139921" y="25050"/>
                </a:moveTo>
                <a:cubicBezTo>
                  <a:pt x="139921" y="25050"/>
                  <a:pt x="139965" y="25116"/>
                  <a:pt x="140031" y="25160"/>
                </a:cubicBezTo>
                <a:cubicBezTo>
                  <a:pt x="139965" y="25226"/>
                  <a:pt x="139898" y="25271"/>
                  <a:pt x="139832" y="25293"/>
                </a:cubicBezTo>
                <a:cubicBezTo>
                  <a:pt x="139832" y="25295"/>
                  <a:pt x="139832" y="25296"/>
                  <a:pt x="139830" y="25296"/>
                </a:cubicBezTo>
                <a:cubicBezTo>
                  <a:pt x="139818" y="25296"/>
                  <a:pt x="139761" y="25222"/>
                  <a:pt x="139722" y="25182"/>
                </a:cubicBezTo>
                <a:cubicBezTo>
                  <a:pt x="139788" y="25138"/>
                  <a:pt x="139854" y="25094"/>
                  <a:pt x="139921" y="25050"/>
                </a:cubicBezTo>
                <a:close/>
                <a:moveTo>
                  <a:pt x="141708" y="25447"/>
                </a:moveTo>
                <a:cubicBezTo>
                  <a:pt x="141730" y="25491"/>
                  <a:pt x="141752" y="25557"/>
                  <a:pt x="141774" y="25602"/>
                </a:cubicBezTo>
                <a:cubicBezTo>
                  <a:pt x="141730" y="25602"/>
                  <a:pt x="141708" y="25624"/>
                  <a:pt x="141642" y="25646"/>
                </a:cubicBezTo>
                <a:cubicBezTo>
                  <a:pt x="141620" y="25580"/>
                  <a:pt x="141620" y="25535"/>
                  <a:pt x="141620" y="25491"/>
                </a:cubicBezTo>
                <a:cubicBezTo>
                  <a:pt x="141620" y="25469"/>
                  <a:pt x="141708" y="25447"/>
                  <a:pt x="141708" y="25447"/>
                </a:cubicBezTo>
                <a:close/>
                <a:moveTo>
                  <a:pt x="142319" y="25288"/>
                </a:moveTo>
                <a:cubicBezTo>
                  <a:pt x="142356" y="25288"/>
                  <a:pt x="142396" y="25299"/>
                  <a:pt x="142436" y="25315"/>
                </a:cubicBezTo>
                <a:cubicBezTo>
                  <a:pt x="142503" y="25337"/>
                  <a:pt x="142525" y="25425"/>
                  <a:pt x="142613" y="25535"/>
                </a:cubicBezTo>
                <a:cubicBezTo>
                  <a:pt x="142481" y="25580"/>
                  <a:pt x="142392" y="25646"/>
                  <a:pt x="142304" y="25646"/>
                </a:cubicBezTo>
                <a:cubicBezTo>
                  <a:pt x="142194" y="25646"/>
                  <a:pt x="142128" y="25491"/>
                  <a:pt x="142172" y="25403"/>
                </a:cubicBezTo>
                <a:cubicBezTo>
                  <a:pt x="142200" y="25319"/>
                  <a:pt x="142254" y="25288"/>
                  <a:pt x="142319" y="25288"/>
                </a:cubicBezTo>
                <a:close/>
                <a:moveTo>
                  <a:pt x="145930" y="25508"/>
                </a:moveTo>
                <a:cubicBezTo>
                  <a:pt x="146022" y="25508"/>
                  <a:pt x="146119" y="25531"/>
                  <a:pt x="146232" y="25557"/>
                </a:cubicBezTo>
                <a:cubicBezTo>
                  <a:pt x="145990" y="25668"/>
                  <a:pt x="145813" y="25690"/>
                  <a:pt x="145504" y="25734"/>
                </a:cubicBezTo>
                <a:cubicBezTo>
                  <a:pt x="145664" y="25561"/>
                  <a:pt x="145791" y="25508"/>
                  <a:pt x="145930" y="25508"/>
                </a:cubicBezTo>
                <a:close/>
                <a:moveTo>
                  <a:pt x="113011" y="25794"/>
                </a:moveTo>
                <a:cubicBezTo>
                  <a:pt x="113022" y="25794"/>
                  <a:pt x="113032" y="25796"/>
                  <a:pt x="113040" y="25800"/>
                </a:cubicBezTo>
                <a:cubicBezTo>
                  <a:pt x="113084" y="25800"/>
                  <a:pt x="113106" y="25889"/>
                  <a:pt x="113172" y="25977"/>
                </a:cubicBezTo>
                <a:cubicBezTo>
                  <a:pt x="113094" y="25992"/>
                  <a:pt x="113038" y="26008"/>
                  <a:pt x="112981" y="26008"/>
                </a:cubicBezTo>
                <a:cubicBezTo>
                  <a:pt x="112957" y="26008"/>
                  <a:pt x="112933" y="26005"/>
                  <a:pt x="112908" y="25999"/>
                </a:cubicBezTo>
                <a:cubicBezTo>
                  <a:pt x="112885" y="25999"/>
                  <a:pt x="112863" y="25889"/>
                  <a:pt x="112885" y="25844"/>
                </a:cubicBezTo>
                <a:cubicBezTo>
                  <a:pt x="112903" y="25827"/>
                  <a:pt x="112965" y="25794"/>
                  <a:pt x="113011" y="25794"/>
                </a:cubicBezTo>
                <a:close/>
                <a:moveTo>
                  <a:pt x="147095" y="25659"/>
                </a:moveTo>
                <a:cubicBezTo>
                  <a:pt x="147233" y="25659"/>
                  <a:pt x="147362" y="25703"/>
                  <a:pt x="147490" y="25778"/>
                </a:cubicBezTo>
                <a:cubicBezTo>
                  <a:pt x="147601" y="25822"/>
                  <a:pt x="147645" y="25933"/>
                  <a:pt x="147601" y="26043"/>
                </a:cubicBezTo>
                <a:cubicBezTo>
                  <a:pt x="147557" y="26109"/>
                  <a:pt x="147446" y="26175"/>
                  <a:pt x="147380" y="26175"/>
                </a:cubicBezTo>
                <a:cubicBezTo>
                  <a:pt x="147115" y="26175"/>
                  <a:pt x="146872" y="26065"/>
                  <a:pt x="146608" y="25822"/>
                </a:cubicBezTo>
                <a:cubicBezTo>
                  <a:pt x="146789" y="25709"/>
                  <a:pt x="146948" y="25659"/>
                  <a:pt x="147095" y="25659"/>
                </a:cubicBezTo>
                <a:close/>
                <a:moveTo>
                  <a:pt x="148198" y="25796"/>
                </a:moveTo>
                <a:cubicBezTo>
                  <a:pt x="148206" y="25796"/>
                  <a:pt x="148213" y="25797"/>
                  <a:pt x="148219" y="25800"/>
                </a:cubicBezTo>
                <a:cubicBezTo>
                  <a:pt x="148660" y="25866"/>
                  <a:pt x="149079" y="25999"/>
                  <a:pt x="149455" y="26220"/>
                </a:cubicBezTo>
                <a:cubicBezTo>
                  <a:pt x="149499" y="26242"/>
                  <a:pt x="149499" y="26374"/>
                  <a:pt x="149499" y="26440"/>
                </a:cubicBezTo>
                <a:cubicBezTo>
                  <a:pt x="149477" y="26484"/>
                  <a:pt x="149388" y="26529"/>
                  <a:pt x="149322" y="26529"/>
                </a:cubicBezTo>
                <a:cubicBezTo>
                  <a:pt x="149190" y="26506"/>
                  <a:pt x="149035" y="26462"/>
                  <a:pt x="148925" y="26440"/>
                </a:cubicBezTo>
                <a:cubicBezTo>
                  <a:pt x="148682" y="26396"/>
                  <a:pt x="148484" y="26374"/>
                  <a:pt x="148307" y="26308"/>
                </a:cubicBezTo>
                <a:cubicBezTo>
                  <a:pt x="148219" y="26286"/>
                  <a:pt x="148108" y="26197"/>
                  <a:pt x="148064" y="26131"/>
                </a:cubicBezTo>
                <a:cubicBezTo>
                  <a:pt x="148020" y="26065"/>
                  <a:pt x="148042" y="25955"/>
                  <a:pt x="148064" y="25889"/>
                </a:cubicBezTo>
                <a:cubicBezTo>
                  <a:pt x="148083" y="25850"/>
                  <a:pt x="148152" y="25796"/>
                  <a:pt x="148198" y="25796"/>
                </a:cubicBezTo>
                <a:close/>
                <a:moveTo>
                  <a:pt x="147005" y="26551"/>
                </a:moveTo>
                <a:cubicBezTo>
                  <a:pt x="147027" y="26573"/>
                  <a:pt x="147049" y="26595"/>
                  <a:pt x="147093" y="26595"/>
                </a:cubicBezTo>
                <a:cubicBezTo>
                  <a:pt x="147049" y="26617"/>
                  <a:pt x="147027" y="26661"/>
                  <a:pt x="147005" y="26661"/>
                </a:cubicBezTo>
                <a:cubicBezTo>
                  <a:pt x="146961" y="26661"/>
                  <a:pt x="146939" y="26617"/>
                  <a:pt x="146895" y="26617"/>
                </a:cubicBezTo>
                <a:cubicBezTo>
                  <a:pt x="146939" y="26595"/>
                  <a:pt x="146961" y="26573"/>
                  <a:pt x="147005" y="26551"/>
                </a:cubicBezTo>
                <a:close/>
                <a:moveTo>
                  <a:pt x="122265" y="26838"/>
                </a:moveTo>
                <a:cubicBezTo>
                  <a:pt x="122287" y="26860"/>
                  <a:pt x="122331" y="26882"/>
                  <a:pt x="122353" y="26882"/>
                </a:cubicBezTo>
                <a:cubicBezTo>
                  <a:pt x="122331" y="26926"/>
                  <a:pt x="122309" y="26970"/>
                  <a:pt x="122265" y="27014"/>
                </a:cubicBezTo>
                <a:cubicBezTo>
                  <a:pt x="122243" y="26992"/>
                  <a:pt x="122199" y="26948"/>
                  <a:pt x="122199" y="26926"/>
                </a:cubicBezTo>
                <a:cubicBezTo>
                  <a:pt x="122199" y="26904"/>
                  <a:pt x="122243" y="26860"/>
                  <a:pt x="122265" y="26838"/>
                </a:cubicBezTo>
                <a:close/>
                <a:moveTo>
                  <a:pt x="116792" y="27610"/>
                </a:moveTo>
                <a:cubicBezTo>
                  <a:pt x="116814" y="27632"/>
                  <a:pt x="116836" y="27654"/>
                  <a:pt x="116836" y="27654"/>
                </a:cubicBezTo>
                <a:cubicBezTo>
                  <a:pt x="116836" y="27676"/>
                  <a:pt x="116814" y="27698"/>
                  <a:pt x="116814" y="27698"/>
                </a:cubicBezTo>
                <a:cubicBezTo>
                  <a:pt x="116792" y="27676"/>
                  <a:pt x="116770" y="27654"/>
                  <a:pt x="116748" y="27632"/>
                </a:cubicBezTo>
                <a:cubicBezTo>
                  <a:pt x="116770" y="27632"/>
                  <a:pt x="116792" y="27610"/>
                  <a:pt x="116792" y="27610"/>
                </a:cubicBezTo>
                <a:close/>
                <a:moveTo>
                  <a:pt x="143953" y="28577"/>
                </a:moveTo>
                <a:cubicBezTo>
                  <a:pt x="144030" y="28577"/>
                  <a:pt x="144116" y="28600"/>
                  <a:pt x="144202" y="28647"/>
                </a:cubicBezTo>
                <a:cubicBezTo>
                  <a:pt x="144246" y="28669"/>
                  <a:pt x="144268" y="28735"/>
                  <a:pt x="144290" y="28802"/>
                </a:cubicBezTo>
                <a:cubicBezTo>
                  <a:pt x="144246" y="28846"/>
                  <a:pt x="144224" y="28890"/>
                  <a:pt x="144202" y="28912"/>
                </a:cubicBezTo>
                <a:cubicBezTo>
                  <a:pt x="144141" y="28942"/>
                  <a:pt x="144078" y="28957"/>
                  <a:pt x="144018" y="28957"/>
                </a:cubicBezTo>
                <a:cubicBezTo>
                  <a:pt x="143902" y="28957"/>
                  <a:pt x="143797" y="28903"/>
                  <a:pt x="143739" y="28802"/>
                </a:cubicBezTo>
                <a:cubicBezTo>
                  <a:pt x="143717" y="28780"/>
                  <a:pt x="143717" y="28713"/>
                  <a:pt x="143717" y="28691"/>
                </a:cubicBezTo>
                <a:cubicBezTo>
                  <a:pt x="143767" y="28616"/>
                  <a:pt x="143852" y="28577"/>
                  <a:pt x="143953" y="28577"/>
                </a:cubicBezTo>
                <a:close/>
                <a:moveTo>
                  <a:pt x="145367" y="28749"/>
                </a:moveTo>
                <a:cubicBezTo>
                  <a:pt x="145489" y="28749"/>
                  <a:pt x="145621" y="28790"/>
                  <a:pt x="145747" y="28802"/>
                </a:cubicBezTo>
                <a:cubicBezTo>
                  <a:pt x="145879" y="28824"/>
                  <a:pt x="146034" y="28868"/>
                  <a:pt x="146232" y="28912"/>
                </a:cubicBezTo>
                <a:cubicBezTo>
                  <a:pt x="146100" y="29139"/>
                  <a:pt x="145935" y="29155"/>
                  <a:pt x="145793" y="29155"/>
                </a:cubicBezTo>
                <a:cubicBezTo>
                  <a:pt x="145770" y="29155"/>
                  <a:pt x="145747" y="29155"/>
                  <a:pt x="145725" y="29155"/>
                </a:cubicBezTo>
                <a:cubicBezTo>
                  <a:pt x="145694" y="29156"/>
                  <a:pt x="145663" y="29157"/>
                  <a:pt x="145633" y="29157"/>
                </a:cubicBezTo>
                <a:cubicBezTo>
                  <a:pt x="145259" y="29157"/>
                  <a:pt x="144981" y="29035"/>
                  <a:pt x="145063" y="28912"/>
                </a:cubicBezTo>
                <a:cubicBezTo>
                  <a:pt x="145148" y="28785"/>
                  <a:pt x="145253" y="28749"/>
                  <a:pt x="145367" y="28749"/>
                </a:cubicBezTo>
                <a:close/>
                <a:moveTo>
                  <a:pt x="146740" y="29044"/>
                </a:moveTo>
                <a:cubicBezTo>
                  <a:pt x="146740" y="29067"/>
                  <a:pt x="146762" y="29111"/>
                  <a:pt x="146784" y="29133"/>
                </a:cubicBezTo>
                <a:cubicBezTo>
                  <a:pt x="146784" y="29133"/>
                  <a:pt x="146762" y="29155"/>
                  <a:pt x="146740" y="29177"/>
                </a:cubicBezTo>
                <a:cubicBezTo>
                  <a:pt x="146718" y="29155"/>
                  <a:pt x="146696" y="29111"/>
                  <a:pt x="146696" y="29089"/>
                </a:cubicBezTo>
                <a:cubicBezTo>
                  <a:pt x="146696" y="29089"/>
                  <a:pt x="146718" y="29067"/>
                  <a:pt x="146740" y="29044"/>
                </a:cubicBezTo>
                <a:close/>
                <a:moveTo>
                  <a:pt x="148265" y="29180"/>
                </a:moveTo>
                <a:cubicBezTo>
                  <a:pt x="148303" y="29180"/>
                  <a:pt x="148339" y="29185"/>
                  <a:pt x="148373" y="29199"/>
                </a:cubicBezTo>
                <a:cubicBezTo>
                  <a:pt x="148461" y="29221"/>
                  <a:pt x="148506" y="29331"/>
                  <a:pt x="148682" y="29486"/>
                </a:cubicBezTo>
                <a:cubicBezTo>
                  <a:pt x="148573" y="29492"/>
                  <a:pt x="148479" y="29497"/>
                  <a:pt x="148396" y="29497"/>
                </a:cubicBezTo>
                <a:cubicBezTo>
                  <a:pt x="148192" y="29497"/>
                  <a:pt x="148051" y="29470"/>
                  <a:pt x="147910" y="29376"/>
                </a:cubicBezTo>
                <a:cubicBezTo>
                  <a:pt x="147932" y="29309"/>
                  <a:pt x="147954" y="29221"/>
                  <a:pt x="147998" y="29221"/>
                </a:cubicBezTo>
                <a:cubicBezTo>
                  <a:pt x="148089" y="29206"/>
                  <a:pt x="148181" y="29180"/>
                  <a:pt x="148265" y="29180"/>
                </a:cubicBezTo>
                <a:close/>
                <a:moveTo>
                  <a:pt x="146144" y="29618"/>
                </a:moveTo>
                <a:lnTo>
                  <a:pt x="146166" y="29662"/>
                </a:lnTo>
                <a:lnTo>
                  <a:pt x="146122" y="29662"/>
                </a:lnTo>
                <a:lnTo>
                  <a:pt x="146144" y="29618"/>
                </a:lnTo>
                <a:close/>
                <a:moveTo>
                  <a:pt x="144818" y="29411"/>
                </a:moveTo>
                <a:cubicBezTo>
                  <a:pt x="144906" y="29411"/>
                  <a:pt x="144994" y="29413"/>
                  <a:pt x="145085" y="29420"/>
                </a:cubicBezTo>
                <a:cubicBezTo>
                  <a:pt x="145129" y="29420"/>
                  <a:pt x="145195" y="29530"/>
                  <a:pt x="145239" y="29574"/>
                </a:cubicBezTo>
                <a:cubicBezTo>
                  <a:pt x="145173" y="29618"/>
                  <a:pt x="145107" y="29707"/>
                  <a:pt x="145063" y="29707"/>
                </a:cubicBezTo>
                <a:cubicBezTo>
                  <a:pt x="144754" y="29684"/>
                  <a:pt x="144467" y="29618"/>
                  <a:pt x="144114" y="29574"/>
                </a:cubicBezTo>
                <a:cubicBezTo>
                  <a:pt x="144158" y="29464"/>
                  <a:pt x="144180" y="29442"/>
                  <a:pt x="144180" y="29442"/>
                </a:cubicBezTo>
                <a:cubicBezTo>
                  <a:pt x="144398" y="29426"/>
                  <a:pt x="144606" y="29411"/>
                  <a:pt x="144818" y="29411"/>
                </a:cubicBezTo>
                <a:close/>
                <a:moveTo>
                  <a:pt x="146718" y="29662"/>
                </a:moveTo>
                <a:cubicBezTo>
                  <a:pt x="146740" y="29662"/>
                  <a:pt x="146762" y="29684"/>
                  <a:pt x="146784" y="29684"/>
                </a:cubicBezTo>
                <a:cubicBezTo>
                  <a:pt x="146762" y="29729"/>
                  <a:pt x="146740" y="29751"/>
                  <a:pt x="146696" y="29773"/>
                </a:cubicBezTo>
                <a:cubicBezTo>
                  <a:pt x="146696" y="29773"/>
                  <a:pt x="146674" y="29751"/>
                  <a:pt x="146652" y="29729"/>
                </a:cubicBezTo>
                <a:cubicBezTo>
                  <a:pt x="146674" y="29707"/>
                  <a:pt x="146696" y="29684"/>
                  <a:pt x="146718" y="29662"/>
                </a:cubicBezTo>
                <a:close/>
                <a:moveTo>
                  <a:pt x="149527" y="29307"/>
                </a:moveTo>
                <a:cubicBezTo>
                  <a:pt x="149546" y="29307"/>
                  <a:pt x="149566" y="29308"/>
                  <a:pt x="149587" y="29309"/>
                </a:cubicBezTo>
                <a:cubicBezTo>
                  <a:pt x="149741" y="29331"/>
                  <a:pt x="149896" y="29331"/>
                  <a:pt x="150050" y="29331"/>
                </a:cubicBezTo>
                <a:cubicBezTo>
                  <a:pt x="150249" y="29331"/>
                  <a:pt x="150381" y="29442"/>
                  <a:pt x="150470" y="29596"/>
                </a:cubicBezTo>
                <a:cubicBezTo>
                  <a:pt x="150690" y="29993"/>
                  <a:pt x="150514" y="30302"/>
                  <a:pt x="150073" y="30302"/>
                </a:cubicBezTo>
                <a:cubicBezTo>
                  <a:pt x="149940" y="30302"/>
                  <a:pt x="149808" y="30258"/>
                  <a:pt x="149675" y="30258"/>
                </a:cubicBezTo>
                <a:cubicBezTo>
                  <a:pt x="149675" y="30258"/>
                  <a:pt x="149675" y="30236"/>
                  <a:pt x="149675" y="30236"/>
                </a:cubicBezTo>
                <a:cubicBezTo>
                  <a:pt x="149543" y="30236"/>
                  <a:pt x="149410" y="30214"/>
                  <a:pt x="149278" y="30192"/>
                </a:cubicBezTo>
                <a:cubicBezTo>
                  <a:pt x="149013" y="30126"/>
                  <a:pt x="148947" y="29971"/>
                  <a:pt x="149035" y="29684"/>
                </a:cubicBezTo>
                <a:cubicBezTo>
                  <a:pt x="149138" y="29439"/>
                  <a:pt x="149278" y="29307"/>
                  <a:pt x="149527" y="29307"/>
                </a:cubicBezTo>
                <a:close/>
                <a:moveTo>
                  <a:pt x="48862" y="1"/>
                </a:moveTo>
                <a:cubicBezTo>
                  <a:pt x="48840" y="67"/>
                  <a:pt x="48796" y="111"/>
                  <a:pt x="48774" y="178"/>
                </a:cubicBezTo>
                <a:cubicBezTo>
                  <a:pt x="48662" y="438"/>
                  <a:pt x="48473" y="541"/>
                  <a:pt x="48218" y="541"/>
                </a:cubicBezTo>
                <a:cubicBezTo>
                  <a:pt x="48170" y="541"/>
                  <a:pt x="48120" y="538"/>
                  <a:pt x="48068" y="531"/>
                </a:cubicBezTo>
                <a:cubicBezTo>
                  <a:pt x="47965" y="511"/>
                  <a:pt x="47860" y="504"/>
                  <a:pt x="47756" y="504"/>
                </a:cubicBezTo>
                <a:cubicBezTo>
                  <a:pt x="47546" y="504"/>
                  <a:pt x="47332" y="531"/>
                  <a:pt x="47118" y="531"/>
                </a:cubicBezTo>
                <a:cubicBezTo>
                  <a:pt x="46957" y="531"/>
                  <a:pt x="46795" y="516"/>
                  <a:pt x="46633" y="464"/>
                </a:cubicBezTo>
                <a:cubicBezTo>
                  <a:pt x="46620" y="460"/>
                  <a:pt x="46606" y="458"/>
                  <a:pt x="46591" y="458"/>
                </a:cubicBezTo>
                <a:cubicBezTo>
                  <a:pt x="46525" y="458"/>
                  <a:pt x="46440" y="491"/>
                  <a:pt x="46368" y="509"/>
                </a:cubicBezTo>
                <a:cubicBezTo>
                  <a:pt x="46284" y="525"/>
                  <a:pt x="46201" y="568"/>
                  <a:pt x="46126" y="568"/>
                </a:cubicBezTo>
                <a:cubicBezTo>
                  <a:pt x="46103" y="568"/>
                  <a:pt x="46080" y="563"/>
                  <a:pt x="46059" y="553"/>
                </a:cubicBezTo>
                <a:cubicBezTo>
                  <a:pt x="45982" y="520"/>
                  <a:pt x="45905" y="509"/>
                  <a:pt x="45828" y="509"/>
                </a:cubicBezTo>
                <a:cubicBezTo>
                  <a:pt x="45674" y="509"/>
                  <a:pt x="45522" y="553"/>
                  <a:pt x="45373" y="553"/>
                </a:cubicBezTo>
                <a:cubicBezTo>
                  <a:pt x="45299" y="553"/>
                  <a:pt x="45226" y="542"/>
                  <a:pt x="45154" y="509"/>
                </a:cubicBezTo>
                <a:cubicBezTo>
                  <a:pt x="45041" y="463"/>
                  <a:pt x="44927" y="449"/>
                  <a:pt x="44813" y="449"/>
                </a:cubicBezTo>
                <a:cubicBezTo>
                  <a:pt x="44623" y="449"/>
                  <a:pt x="44432" y="489"/>
                  <a:pt x="44241" y="489"/>
                </a:cubicBezTo>
                <a:cubicBezTo>
                  <a:pt x="44214" y="489"/>
                  <a:pt x="44188" y="488"/>
                  <a:pt x="44161" y="487"/>
                </a:cubicBezTo>
                <a:cubicBezTo>
                  <a:pt x="44095" y="354"/>
                  <a:pt x="44051" y="222"/>
                  <a:pt x="43985" y="23"/>
                </a:cubicBezTo>
                <a:cubicBezTo>
                  <a:pt x="43874" y="133"/>
                  <a:pt x="43830" y="178"/>
                  <a:pt x="43764" y="244"/>
                </a:cubicBezTo>
                <a:cubicBezTo>
                  <a:pt x="43603" y="463"/>
                  <a:pt x="43472" y="566"/>
                  <a:pt x="43299" y="566"/>
                </a:cubicBezTo>
                <a:cubicBezTo>
                  <a:pt x="43210" y="566"/>
                  <a:pt x="43111" y="539"/>
                  <a:pt x="42992" y="487"/>
                </a:cubicBezTo>
                <a:cubicBezTo>
                  <a:pt x="42859" y="420"/>
                  <a:pt x="42749" y="310"/>
                  <a:pt x="42594" y="222"/>
                </a:cubicBezTo>
                <a:cubicBezTo>
                  <a:pt x="42307" y="575"/>
                  <a:pt x="41910" y="597"/>
                  <a:pt x="41513" y="597"/>
                </a:cubicBezTo>
                <a:cubicBezTo>
                  <a:pt x="41049" y="597"/>
                  <a:pt x="40586" y="619"/>
                  <a:pt x="40123" y="619"/>
                </a:cubicBezTo>
                <a:cubicBezTo>
                  <a:pt x="40045" y="630"/>
                  <a:pt x="39963" y="641"/>
                  <a:pt x="39883" y="641"/>
                </a:cubicBezTo>
                <a:cubicBezTo>
                  <a:pt x="39803" y="641"/>
                  <a:pt x="39725" y="630"/>
                  <a:pt x="39659" y="597"/>
                </a:cubicBezTo>
                <a:cubicBezTo>
                  <a:pt x="39527" y="553"/>
                  <a:pt x="39416" y="398"/>
                  <a:pt x="39262" y="288"/>
                </a:cubicBezTo>
                <a:cubicBezTo>
                  <a:pt x="38838" y="449"/>
                  <a:pt x="38413" y="590"/>
                  <a:pt x="38002" y="590"/>
                </a:cubicBezTo>
                <a:cubicBezTo>
                  <a:pt x="37793" y="590"/>
                  <a:pt x="37587" y="554"/>
                  <a:pt x="37386" y="464"/>
                </a:cubicBezTo>
                <a:cubicBezTo>
                  <a:pt x="37056" y="547"/>
                  <a:pt x="36784" y="687"/>
                  <a:pt x="36533" y="687"/>
                </a:cubicBezTo>
                <a:cubicBezTo>
                  <a:pt x="36516" y="687"/>
                  <a:pt x="36498" y="687"/>
                  <a:pt x="36481" y="685"/>
                </a:cubicBezTo>
                <a:cubicBezTo>
                  <a:pt x="36343" y="669"/>
                  <a:pt x="36205" y="665"/>
                  <a:pt x="36067" y="665"/>
                </a:cubicBezTo>
                <a:cubicBezTo>
                  <a:pt x="35894" y="665"/>
                  <a:pt x="35721" y="672"/>
                  <a:pt x="35548" y="672"/>
                </a:cubicBezTo>
                <a:cubicBezTo>
                  <a:pt x="35285" y="672"/>
                  <a:pt x="35022" y="656"/>
                  <a:pt x="34760" y="575"/>
                </a:cubicBezTo>
                <a:cubicBezTo>
                  <a:pt x="34719" y="567"/>
                  <a:pt x="34673" y="562"/>
                  <a:pt x="34625" y="562"/>
                </a:cubicBezTo>
                <a:cubicBezTo>
                  <a:pt x="34542" y="562"/>
                  <a:pt x="34454" y="577"/>
                  <a:pt x="34384" y="619"/>
                </a:cubicBezTo>
                <a:cubicBezTo>
                  <a:pt x="34183" y="704"/>
                  <a:pt x="33981" y="738"/>
                  <a:pt x="33782" y="738"/>
                </a:cubicBezTo>
                <a:cubicBezTo>
                  <a:pt x="33567" y="738"/>
                  <a:pt x="33355" y="698"/>
                  <a:pt x="33149" y="641"/>
                </a:cubicBezTo>
                <a:cubicBezTo>
                  <a:pt x="33016" y="608"/>
                  <a:pt x="32889" y="591"/>
                  <a:pt x="32762" y="591"/>
                </a:cubicBezTo>
                <a:cubicBezTo>
                  <a:pt x="32635" y="591"/>
                  <a:pt x="32509" y="608"/>
                  <a:pt x="32376" y="641"/>
                </a:cubicBezTo>
                <a:cubicBezTo>
                  <a:pt x="32161" y="688"/>
                  <a:pt x="31946" y="719"/>
                  <a:pt x="31735" y="719"/>
                </a:cubicBezTo>
                <a:cubicBezTo>
                  <a:pt x="31447" y="719"/>
                  <a:pt x="31165" y="661"/>
                  <a:pt x="30897" y="509"/>
                </a:cubicBezTo>
                <a:cubicBezTo>
                  <a:pt x="30590" y="680"/>
                  <a:pt x="30268" y="745"/>
                  <a:pt x="29944" y="745"/>
                </a:cubicBezTo>
                <a:cubicBezTo>
                  <a:pt x="29850" y="745"/>
                  <a:pt x="29756" y="739"/>
                  <a:pt x="29662" y="729"/>
                </a:cubicBezTo>
                <a:cubicBezTo>
                  <a:pt x="29578" y="723"/>
                  <a:pt x="29494" y="720"/>
                  <a:pt x="29410" y="720"/>
                </a:cubicBezTo>
                <a:cubicBezTo>
                  <a:pt x="29207" y="720"/>
                  <a:pt x="29004" y="736"/>
                  <a:pt x="28801" y="751"/>
                </a:cubicBezTo>
                <a:cubicBezTo>
                  <a:pt x="28639" y="751"/>
                  <a:pt x="28477" y="761"/>
                  <a:pt x="28315" y="761"/>
                </a:cubicBezTo>
                <a:cubicBezTo>
                  <a:pt x="28234" y="761"/>
                  <a:pt x="28154" y="759"/>
                  <a:pt x="28073" y="751"/>
                </a:cubicBezTo>
                <a:cubicBezTo>
                  <a:pt x="27722" y="725"/>
                  <a:pt x="27380" y="677"/>
                  <a:pt x="27036" y="677"/>
                </a:cubicBezTo>
                <a:cubicBezTo>
                  <a:pt x="26795" y="677"/>
                  <a:pt x="26553" y="701"/>
                  <a:pt x="26307" y="773"/>
                </a:cubicBezTo>
                <a:cubicBezTo>
                  <a:pt x="26278" y="781"/>
                  <a:pt x="26243" y="783"/>
                  <a:pt x="26207" y="783"/>
                </a:cubicBezTo>
                <a:cubicBezTo>
                  <a:pt x="26133" y="783"/>
                  <a:pt x="26050" y="773"/>
                  <a:pt x="25976" y="773"/>
                </a:cubicBezTo>
                <a:cubicBezTo>
                  <a:pt x="25926" y="775"/>
                  <a:pt x="25877" y="776"/>
                  <a:pt x="25828" y="776"/>
                </a:cubicBezTo>
                <a:cubicBezTo>
                  <a:pt x="25315" y="776"/>
                  <a:pt x="24813" y="702"/>
                  <a:pt x="24304" y="702"/>
                </a:cubicBezTo>
                <a:cubicBezTo>
                  <a:pt x="24141" y="702"/>
                  <a:pt x="23978" y="709"/>
                  <a:pt x="23813" y="729"/>
                </a:cubicBezTo>
                <a:cubicBezTo>
                  <a:pt x="23680" y="750"/>
                  <a:pt x="23547" y="758"/>
                  <a:pt x="23414" y="758"/>
                </a:cubicBezTo>
                <a:cubicBezTo>
                  <a:pt x="23128" y="758"/>
                  <a:pt x="22842" y="722"/>
                  <a:pt x="22555" y="707"/>
                </a:cubicBezTo>
                <a:cubicBezTo>
                  <a:pt x="22268" y="707"/>
                  <a:pt x="21981" y="685"/>
                  <a:pt x="21695" y="685"/>
                </a:cubicBezTo>
                <a:cubicBezTo>
                  <a:pt x="21474" y="685"/>
                  <a:pt x="21253" y="691"/>
                  <a:pt x="21032" y="691"/>
                </a:cubicBezTo>
                <a:cubicBezTo>
                  <a:pt x="20812" y="691"/>
                  <a:pt x="20591" y="685"/>
                  <a:pt x="20370" y="663"/>
                </a:cubicBezTo>
                <a:cubicBezTo>
                  <a:pt x="20086" y="637"/>
                  <a:pt x="19802" y="627"/>
                  <a:pt x="19517" y="627"/>
                </a:cubicBezTo>
                <a:cubicBezTo>
                  <a:pt x="19316" y="627"/>
                  <a:pt x="19115" y="632"/>
                  <a:pt x="18914" y="641"/>
                </a:cubicBezTo>
                <a:cubicBezTo>
                  <a:pt x="18823" y="647"/>
                  <a:pt x="18731" y="650"/>
                  <a:pt x="18637" y="650"/>
                </a:cubicBezTo>
                <a:cubicBezTo>
                  <a:pt x="18411" y="650"/>
                  <a:pt x="18177" y="635"/>
                  <a:pt x="17943" y="619"/>
                </a:cubicBezTo>
                <a:cubicBezTo>
                  <a:pt x="17126" y="597"/>
                  <a:pt x="16310" y="553"/>
                  <a:pt x="15493" y="531"/>
                </a:cubicBezTo>
                <a:cubicBezTo>
                  <a:pt x="14676" y="509"/>
                  <a:pt x="13860" y="531"/>
                  <a:pt x="13065" y="487"/>
                </a:cubicBezTo>
                <a:cubicBezTo>
                  <a:pt x="12729" y="461"/>
                  <a:pt x="12393" y="450"/>
                  <a:pt x="12057" y="450"/>
                </a:cubicBezTo>
                <a:cubicBezTo>
                  <a:pt x="11819" y="450"/>
                  <a:pt x="11582" y="455"/>
                  <a:pt x="11344" y="464"/>
                </a:cubicBezTo>
                <a:cubicBezTo>
                  <a:pt x="10903" y="464"/>
                  <a:pt x="10461" y="442"/>
                  <a:pt x="10042" y="288"/>
                </a:cubicBezTo>
                <a:cubicBezTo>
                  <a:pt x="9964" y="272"/>
                  <a:pt x="9886" y="257"/>
                  <a:pt x="9808" y="257"/>
                </a:cubicBezTo>
                <a:cubicBezTo>
                  <a:pt x="9775" y="257"/>
                  <a:pt x="9743" y="259"/>
                  <a:pt x="9711" y="266"/>
                </a:cubicBezTo>
                <a:cubicBezTo>
                  <a:pt x="9455" y="323"/>
                  <a:pt x="9200" y="339"/>
                  <a:pt x="8945" y="339"/>
                </a:cubicBezTo>
                <a:cubicBezTo>
                  <a:pt x="8604" y="339"/>
                  <a:pt x="8264" y="310"/>
                  <a:pt x="7923" y="310"/>
                </a:cubicBezTo>
                <a:cubicBezTo>
                  <a:pt x="6599" y="354"/>
                  <a:pt x="5253" y="354"/>
                  <a:pt x="3907" y="376"/>
                </a:cubicBezTo>
                <a:cubicBezTo>
                  <a:pt x="3796" y="376"/>
                  <a:pt x="3686" y="398"/>
                  <a:pt x="3576" y="398"/>
                </a:cubicBezTo>
                <a:cubicBezTo>
                  <a:pt x="3355" y="420"/>
                  <a:pt x="3200" y="487"/>
                  <a:pt x="3068" y="663"/>
                </a:cubicBezTo>
                <a:cubicBezTo>
                  <a:pt x="2958" y="773"/>
                  <a:pt x="2781" y="862"/>
                  <a:pt x="2627" y="950"/>
                </a:cubicBezTo>
                <a:cubicBezTo>
                  <a:pt x="2295" y="1127"/>
                  <a:pt x="2229" y="1193"/>
                  <a:pt x="2362" y="1568"/>
                </a:cubicBezTo>
                <a:cubicBezTo>
                  <a:pt x="2516" y="2031"/>
                  <a:pt x="2340" y="2384"/>
                  <a:pt x="2009" y="2671"/>
                </a:cubicBezTo>
                <a:cubicBezTo>
                  <a:pt x="1876" y="2804"/>
                  <a:pt x="1700" y="2892"/>
                  <a:pt x="1567" y="3002"/>
                </a:cubicBezTo>
                <a:cubicBezTo>
                  <a:pt x="1391" y="3157"/>
                  <a:pt x="1391" y="3356"/>
                  <a:pt x="1567" y="3510"/>
                </a:cubicBezTo>
                <a:cubicBezTo>
                  <a:pt x="1854" y="3753"/>
                  <a:pt x="2163" y="3974"/>
                  <a:pt x="2428" y="4216"/>
                </a:cubicBezTo>
                <a:cubicBezTo>
                  <a:pt x="2737" y="4459"/>
                  <a:pt x="3046" y="4636"/>
                  <a:pt x="3443" y="4702"/>
                </a:cubicBezTo>
                <a:cubicBezTo>
                  <a:pt x="3796" y="4746"/>
                  <a:pt x="4061" y="5033"/>
                  <a:pt x="4304" y="5254"/>
                </a:cubicBezTo>
                <a:cubicBezTo>
                  <a:pt x="4392" y="5320"/>
                  <a:pt x="4348" y="5518"/>
                  <a:pt x="4238" y="5540"/>
                </a:cubicBezTo>
                <a:cubicBezTo>
                  <a:pt x="3956" y="5601"/>
                  <a:pt x="3656" y="5698"/>
                  <a:pt x="3354" y="5698"/>
                </a:cubicBezTo>
                <a:cubicBezTo>
                  <a:pt x="3325" y="5698"/>
                  <a:pt x="3296" y="5697"/>
                  <a:pt x="3267" y="5695"/>
                </a:cubicBezTo>
                <a:cubicBezTo>
                  <a:pt x="3227" y="5692"/>
                  <a:pt x="3187" y="5690"/>
                  <a:pt x="3148" y="5690"/>
                </a:cubicBezTo>
                <a:cubicBezTo>
                  <a:pt x="2673" y="5690"/>
                  <a:pt x="2281" y="5926"/>
                  <a:pt x="1832" y="6048"/>
                </a:cubicBezTo>
                <a:cubicBezTo>
                  <a:pt x="1909" y="6191"/>
                  <a:pt x="2025" y="6197"/>
                  <a:pt x="2141" y="6197"/>
                </a:cubicBezTo>
                <a:cubicBezTo>
                  <a:pt x="2151" y="6197"/>
                  <a:pt x="2160" y="6197"/>
                  <a:pt x="2170" y="6197"/>
                </a:cubicBezTo>
                <a:cubicBezTo>
                  <a:pt x="2276" y="6197"/>
                  <a:pt x="2379" y="6202"/>
                  <a:pt x="2450" y="6313"/>
                </a:cubicBezTo>
                <a:cubicBezTo>
                  <a:pt x="2185" y="6622"/>
                  <a:pt x="1744" y="6622"/>
                  <a:pt x="1457" y="6820"/>
                </a:cubicBezTo>
                <a:cubicBezTo>
                  <a:pt x="1413" y="6953"/>
                  <a:pt x="1391" y="7041"/>
                  <a:pt x="1369" y="7129"/>
                </a:cubicBezTo>
                <a:cubicBezTo>
                  <a:pt x="1353" y="7133"/>
                  <a:pt x="1339" y="7135"/>
                  <a:pt x="1325" y="7135"/>
                </a:cubicBezTo>
                <a:cubicBezTo>
                  <a:pt x="1223" y="7135"/>
                  <a:pt x="1159" y="7042"/>
                  <a:pt x="1074" y="7042"/>
                </a:cubicBezTo>
                <a:cubicBezTo>
                  <a:pt x="1038" y="7042"/>
                  <a:pt x="998" y="7059"/>
                  <a:pt x="949" y="7107"/>
                </a:cubicBezTo>
                <a:cubicBezTo>
                  <a:pt x="1015" y="7549"/>
                  <a:pt x="1633" y="7747"/>
                  <a:pt x="1523" y="8299"/>
                </a:cubicBezTo>
                <a:cubicBezTo>
                  <a:pt x="1302" y="8454"/>
                  <a:pt x="1038" y="8498"/>
                  <a:pt x="795" y="8564"/>
                </a:cubicBezTo>
                <a:cubicBezTo>
                  <a:pt x="762" y="8570"/>
                  <a:pt x="728" y="8572"/>
                  <a:pt x="694" y="8572"/>
                </a:cubicBezTo>
                <a:cubicBezTo>
                  <a:pt x="572" y="8572"/>
                  <a:pt x="443" y="8543"/>
                  <a:pt x="313" y="8543"/>
                </a:cubicBezTo>
                <a:cubicBezTo>
                  <a:pt x="208" y="8543"/>
                  <a:pt x="102" y="8562"/>
                  <a:pt x="0" y="8630"/>
                </a:cubicBezTo>
                <a:cubicBezTo>
                  <a:pt x="155" y="8785"/>
                  <a:pt x="287" y="8895"/>
                  <a:pt x="375" y="9027"/>
                </a:cubicBezTo>
                <a:cubicBezTo>
                  <a:pt x="508" y="9270"/>
                  <a:pt x="706" y="9381"/>
                  <a:pt x="949" y="9425"/>
                </a:cubicBezTo>
                <a:cubicBezTo>
                  <a:pt x="1369" y="9535"/>
                  <a:pt x="1788" y="9667"/>
                  <a:pt x="2207" y="9800"/>
                </a:cubicBezTo>
                <a:cubicBezTo>
                  <a:pt x="2340" y="9844"/>
                  <a:pt x="2472" y="9888"/>
                  <a:pt x="2582" y="9954"/>
                </a:cubicBezTo>
                <a:cubicBezTo>
                  <a:pt x="2847" y="10175"/>
                  <a:pt x="3134" y="10396"/>
                  <a:pt x="3377" y="10638"/>
                </a:cubicBezTo>
                <a:cubicBezTo>
                  <a:pt x="3576" y="10815"/>
                  <a:pt x="3796" y="10881"/>
                  <a:pt x="4039" y="10903"/>
                </a:cubicBezTo>
                <a:cubicBezTo>
                  <a:pt x="4198" y="10903"/>
                  <a:pt x="4357" y="10875"/>
                  <a:pt x="4516" y="10875"/>
                </a:cubicBezTo>
                <a:cubicBezTo>
                  <a:pt x="4555" y="10875"/>
                  <a:pt x="4595" y="10877"/>
                  <a:pt x="4635" y="10881"/>
                </a:cubicBezTo>
                <a:cubicBezTo>
                  <a:pt x="5131" y="10933"/>
                  <a:pt x="5613" y="10984"/>
                  <a:pt x="6103" y="10984"/>
                </a:cubicBezTo>
                <a:cubicBezTo>
                  <a:pt x="6245" y="10984"/>
                  <a:pt x="6389" y="10979"/>
                  <a:pt x="6533" y="10970"/>
                </a:cubicBezTo>
                <a:cubicBezTo>
                  <a:pt x="6727" y="10949"/>
                  <a:pt x="6922" y="10942"/>
                  <a:pt x="7116" y="10942"/>
                </a:cubicBezTo>
                <a:cubicBezTo>
                  <a:pt x="7562" y="10942"/>
                  <a:pt x="8007" y="10983"/>
                  <a:pt x="8453" y="11014"/>
                </a:cubicBezTo>
                <a:cubicBezTo>
                  <a:pt x="8651" y="11014"/>
                  <a:pt x="8850" y="11036"/>
                  <a:pt x="9049" y="11102"/>
                </a:cubicBezTo>
                <a:cubicBezTo>
                  <a:pt x="9181" y="11157"/>
                  <a:pt x="9314" y="11179"/>
                  <a:pt x="9452" y="11179"/>
                </a:cubicBezTo>
                <a:cubicBezTo>
                  <a:pt x="9589" y="11179"/>
                  <a:pt x="9733" y="11157"/>
                  <a:pt x="9887" y="11124"/>
                </a:cubicBezTo>
                <a:cubicBezTo>
                  <a:pt x="10050" y="11077"/>
                  <a:pt x="10213" y="11049"/>
                  <a:pt x="10383" y="11049"/>
                </a:cubicBezTo>
                <a:cubicBezTo>
                  <a:pt x="10535" y="11049"/>
                  <a:pt x="10692" y="11072"/>
                  <a:pt x="10858" y="11124"/>
                </a:cubicBezTo>
                <a:cubicBezTo>
                  <a:pt x="11006" y="11183"/>
                  <a:pt x="11163" y="11193"/>
                  <a:pt x="11323" y="11193"/>
                </a:cubicBezTo>
                <a:cubicBezTo>
                  <a:pt x="11403" y="11193"/>
                  <a:pt x="11484" y="11190"/>
                  <a:pt x="11565" y="11190"/>
                </a:cubicBezTo>
                <a:cubicBezTo>
                  <a:pt x="11877" y="11190"/>
                  <a:pt x="12189" y="11178"/>
                  <a:pt x="12501" y="11178"/>
                </a:cubicBezTo>
                <a:cubicBezTo>
                  <a:pt x="12917" y="11178"/>
                  <a:pt x="13333" y="11200"/>
                  <a:pt x="13750" y="11301"/>
                </a:cubicBezTo>
                <a:cubicBezTo>
                  <a:pt x="13838" y="11323"/>
                  <a:pt x="13970" y="11323"/>
                  <a:pt x="13970" y="11455"/>
                </a:cubicBezTo>
                <a:cubicBezTo>
                  <a:pt x="13840" y="11660"/>
                  <a:pt x="13646" y="11676"/>
                  <a:pt x="13442" y="11676"/>
                </a:cubicBezTo>
                <a:cubicBezTo>
                  <a:pt x="13405" y="11676"/>
                  <a:pt x="13368" y="11676"/>
                  <a:pt x="13330" y="11676"/>
                </a:cubicBezTo>
                <a:cubicBezTo>
                  <a:pt x="13286" y="11676"/>
                  <a:pt x="13264" y="11720"/>
                  <a:pt x="13198" y="11764"/>
                </a:cubicBezTo>
                <a:cubicBezTo>
                  <a:pt x="13242" y="11896"/>
                  <a:pt x="13286" y="12029"/>
                  <a:pt x="13330" y="12161"/>
                </a:cubicBezTo>
                <a:cubicBezTo>
                  <a:pt x="13220" y="12316"/>
                  <a:pt x="13132" y="12470"/>
                  <a:pt x="12999" y="12625"/>
                </a:cubicBezTo>
                <a:cubicBezTo>
                  <a:pt x="13110" y="12713"/>
                  <a:pt x="13176" y="12779"/>
                  <a:pt x="13264" y="12845"/>
                </a:cubicBezTo>
                <a:cubicBezTo>
                  <a:pt x="13374" y="12934"/>
                  <a:pt x="13485" y="13022"/>
                  <a:pt x="13463" y="13154"/>
                </a:cubicBezTo>
                <a:cubicBezTo>
                  <a:pt x="13418" y="13353"/>
                  <a:pt x="13308" y="13485"/>
                  <a:pt x="13110" y="13530"/>
                </a:cubicBezTo>
                <a:cubicBezTo>
                  <a:pt x="13043" y="13541"/>
                  <a:pt x="12977" y="13541"/>
                  <a:pt x="12911" y="13541"/>
                </a:cubicBezTo>
                <a:cubicBezTo>
                  <a:pt x="12845" y="13541"/>
                  <a:pt x="12778" y="13541"/>
                  <a:pt x="12712" y="13552"/>
                </a:cubicBezTo>
                <a:cubicBezTo>
                  <a:pt x="12447" y="13596"/>
                  <a:pt x="12161" y="13640"/>
                  <a:pt x="11874" y="13706"/>
                </a:cubicBezTo>
                <a:cubicBezTo>
                  <a:pt x="11807" y="13706"/>
                  <a:pt x="11763" y="13794"/>
                  <a:pt x="11697" y="13861"/>
                </a:cubicBezTo>
                <a:cubicBezTo>
                  <a:pt x="11829" y="14125"/>
                  <a:pt x="12094" y="14192"/>
                  <a:pt x="12315" y="14258"/>
                </a:cubicBezTo>
                <a:cubicBezTo>
                  <a:pt x="12977" y="14412"/>
                  <a:pt x="13639" y="14567"/>
                  <a:pt x="14301" y="14699"/>
                </a:cubicBezTo>
                <a:cubicBezTo>
                  <a:pt x="14743" y="14788"/>
                  <a:pt x="15184" y="14832"/>
                  <a:pt x="15625" y="14898"/>
                </a:cubicBezTo>
                <a:cubicBezTo>
                  <a:pt x="15714" y="14920"/>
                  <a:pt x="15824" y="15030"/>
                  <a:pt x="15846" y="15097"/>
                </a:cubicBezTo>
                <a:cubicBezTo>
                  <a:pt x="15890" y="15251"/>
                  <a:pt x="15846" y="15406"/>
                  <a:pt x="15692" y="15494"/>
                </a:cubicBezTo>
                <a:cubicBezTo>
                  <a:pt x="15603" y="15538"/>
                  <a:pt x="15515" y="15560"/>
                  <a:pt x="15272" y="15648"/>
                </a:cubicBezTo>
                <a:cubicBezTo>
                  <a:pt x="15692" y="15714"/>
                  <a:pt x="15956" y="15803"/>
                  <a:pt x="16221" y="15825"/>
                </a:cubicBezTo>
                <a:cubicBezTo>
                  <a:pt x="16663" y="15869"/>
                  <a:pt x="17104" y="15891"/>
                  <a:pt x="17545" y="15935"/>
                </a:cubicBezTo>
                <a:cubicBezTo>
                  <a:pt x="17870" y="15984"/>
                  <a:pt x="18182" y="16056"/>
                  <a:pt x="18500" y="16056"/>
                </a:cubicBezTo>
                <a:cubicBezTo>
                  <a:pt x="18615" y="16056"/>
                  <a:pt x="18731" y="16047"/>
                  <a:pt x="18848" y="16023"/>
                </a:cubicBezTo>
                <a:cubicBezTo>
                  <a:pt x="18886" y="16017"/>
                  <a:pt x="18925" y="16014"/>
                  <a:pt x="18964" y="16014"/>
                </a:cubicBezTo>
                <a:cubicBezTo>
                  <a:pt x="19058" y="16014"/>
                  <a:pt x="19151" y="16030"/>
                  <a:pt x="19245" y="16046"/>
                </a:cubicBezTo>
                <a:cubicBezTo>
                  <a:pt x="19752" y="16156"/>
                  <a:pt x="20238" y="16244"/>
                  <a:pt x="20746" y="16332"/>
                </a:cubicBezTo>
                <a:cubicBezTo>
                  <a:pt x="20856" y="16354"/>
                  <a:pt x="21010" y="16354"/>
                  <a:pt x="21143" y="16354"/>
                </a:cubicBezTo>
                <a:cubicBezTo>
                  <a:pt x="21319" y="16354"/>
                  <a:pt x="21496" y="16354"/>
                  <a:pt x="21650" y="16377"/>
                </a:cubicBezTo>
                <a:cubicBezTo>
                  <a:pt x="22445" y="16421"/>
                  <a:pt x="23239" y="16509"/>
                  <a:pt x="24034" y="16509"/>
                </a:cubicBezTo>
                <a:cubicBezTo>
                  <a:pt x="24475" y="16509"/>
                  <a:pt x="24850" y="16619"/>
                  <a:pt x="25115" y="16884"/>
                </a:cubicBezTo>
                <a:cubicBezTo>
                  <a:pt x="25159" y="17259"/>
                  <a:pt x="25204" y="17568"/>
                  <a:pt x="25248" y="17899"/>
                </a:cubicBezTo>
                <a:cubicBezTo>
                  <a:pt x="25074" y="18001"/>
                  <a:pt x="24901" y="18045"/>
                  <a:pt x="24727" y="18045"/>
                </a:cubicBezTo>
                <a:cubicBezTo>
                  <a:pt x="24636" y="18045"/>
                  <a:pt x="24545" y="18033"/>
                  <a:pt x="24453" y="18010"/>
                </a:cubicBezTo>
                <a:cubicBezTo>
                  <a:pt x="24321" y="17966"/>
                  <a:pt x="24166" y="17921"/>
                  <a:pt x="24012" y="17899"/>
                </a:cubicBezTo>
                <a:cubicBezTo>
                  <a:pt x="23983" y="17894"/>
                  <a:pt x="23954" y="17889"/>
                  <a:pt x="23926" y="17889"/>
                </a:cubicBezTo>
                <a:cubicBezTo>
                  <a:pt x="23847" y="17889"/>
                  <a:pt x="23774" y="17923"/>
                  <a:pt x="23725" y="18054"/>
                </a:cubicBezTo>
                <a:cubicBezTo>
                  <a:pt x="23835" y="18208"/>
                  <a:pt x="23924" y="18451"/>
                  <a:pt x="24100" y="18561"/>
                </a:cubicBezTo>
                <a:cubicBezTo>
                  <a:pt x="24233" y="18672"/>
                  <a:pt x="24475" y="18628"/>
                  <a:pt x="24652" y="18694"/>
                </a:cubicBezTo>
                <a:cubicBezTo>
                  <a:pt x="25292" y="18892"/>
                  <a:pt x="25998" y="19025"/>
                  <a:pt x="26263" y="19709"/>
                </a:cubicBezTo>
                <a:cubicBezTo>
                  <a:pt x="26616" y="19864"/>
                  <a:pt x="26947" y="20018"/>
                  <a:pt x="27278" y="20150"/>
                </a:cubicBezTo>
                <a:cubicBezTo>
                  <a:pt x="28382" y="20636"/>
                  <a:pt x="29507" y="21055"/>
                  <a:pt x="30743" y="21188"/>
                </a:cubicBezTo>
                <a:cubicBezTo>
                  <a:pt x="31383" y="21254"/>
                  <a:pt x="32023" y="21276"/>
                  <a:pt x="32641" y="21430"/>
                </a:cubicBezTo>
                <a:cubicBezTo>
                  <a:pt x="32818" y="21475"/>
                  <a:pt x="33038" y="21453"/>
                  <a:pt x="33237" y="21475"/>
                </a:cubicBezTo>
                <a:cubicBezTo>
                  <a:pt x="33502" y="21497"/>
                  <a:pt x="33767" y="21519"/>
                  <a:pt x="34009" y="21563"/>
                </a:cubicBezTo>
                <a:cubicBezTo>
                  <a:pt x="34492" y="21643"/>
                  <a:pt x="34957" y="21742"/>
                  <a:pt x="35437" y="21742"/>
                </a:cubicBezTo>
                <a:cubicBezTo>
                  <a:pt x="35483" y="21742"/>
                  <a:pt x="35530" y="21741"/>
                  <a:pt x="35576" y="21739"/>
                </a:cubicBezTo>
                <a:cubicBezTo>
                  <a:pt x="35731" y="21739"/>
                  <a:pt x="35885" y="21762"/>
                  <a:pt x="36040" y="21784"/>
                </a:cubicBezTo>
                <a:cubicBezTo>
                  <a:pt x="36525" y="21828"/>
                  <a:pt x="36989" y="21916"/>
                  <a:pt x="37474" y="21938"/>
                </a:cubicBezTo>
                <a:cubicBezTo>
                  <a:pt x="37827" y="21960"/>
                  <a:pt x="38180" y="21938"/>
                  <a:pt x="38511" y="22093"/>
                </a:cubicBezTo>
                <a:cubicBezTo>
                  <a:pt x="38622" y="22137"/>
                  <a:pt x="38776" y="22115"/>
                  <a:pt x="38887" y="22137"/>
                </a:cubicBezTo>
                <a:cubicBezTo>
                  <a:pt x="39078" y="22137"/>
                  <a:pt x="39279" y="22117"/>
                  <a:pt x="39470" y="22117"/>
                </a:cubicBezTo>
                <a:cubicBezTo>
                  <a:pt x="39566" y="22117"/>
                  <a:pt x="39659" y="22122"/>
                  <a:pt x="39747" y="22137"/>
                </a:cubicBezTo>
                <a:cubicBezTo>
                  <a:pt x="40387" y="22247"/>
                  <a:pt x="41027" y="22137"/>
                  <a:pt x="41645" y="22357"/>
                </a:cubicBezTo>
                <a:lnTo>
                  <a:pt x="41778" y="22357"/>
                </a:lnTo>
                <a:cubicBezTo>
                  <a:pt x="41870" y="22351"/>
                  <a:pt x="41962" y="22347"/>
                  <a:pt x="42054" y="22347"/>
                </a:cubicBezTo>
                <a:cubicBezTo>
                  <a:pt x="42558" y="22347"/>
                  <a:pt x="43058" y="22441"/>
                  <a:pt x="43543" y="22534"/>
                </a:cubicBezTo>
                <a:cubicBezTo>
                  <a:pt x="43639" y="22561"/>
                  <a:pt x="43734" y="22580"/>
                  <a:pt x="43830" y="22580"/>
                </a:cubicBezTo>
                <a:cubicBezTo>
                  <a:pt x="43889" y="22580"/>
                  <a:pt x="43948" y="22573"/>
                  <a:pt x="44007" y="22556"/>
                </a:cubicBezTo>
                <a:cubicBezTo>
                  <a:pt x="44147" y="22527"/>
                  <a:pt x="44282" y="22513"/>
                  <a:pt x="44414" y="22513"/>
                </a:cubicBezTo>
                <a:cubicBezTo>
                  <a:pt x="44781" y="22513"/>
                  <a:pt x="45122" y="22620"/>
                  <a:pt x="45463" y="22799"/>
                </a:cubicBezTo>
                <a:cubicBezTo>
                  <a:pt x="45740" y="22636"/>
                  <a:pt x="45812" y="22581"/>
                  <a:pt x="45973" y="22581"/>
                </a:cubicBezTo>
                <a:cubicBezTo>
                  <a:pt x="46030" y="22581"/>
                  <a:pt x="46098" y="22589"/>
                  <a:pt x="46192" y="22600"/>
                </a:cubicBezTo>
                <a:cubicBezTo>
                  <a:pt x="46633" y="22666"/>
                  <a:pt x="47074" y="22688"/>
                  <a:pt x="47450" y="22931"/>
                </a:cubicBezTo>
                <a:cubicBezTo>
                  <a:pt x="47672" y="22813"/>
                  <a:pt x="47894" y="22750"/>
                  <a:pt x="48117" y="22750"/>
                </a:cubicBezTo>
                <a:cubicBezTo>
                  <a:pt x="48269" y="22750"/>
                  <a:pt x="48422" y="22780"/>
                  <a:pt x="48575" y="22843"/>
                </a:cubicBezTo>
                <a:cubicBezTo>
                  <a:pt x="48617" y="22860"/>
                  <a:pt x="48666" y="22867"/>
                  <a:pt x="48716" y="22867"/>
                </a:cubicBezTo>
                <a:cubicBezTo>
                  <a:pt x="48797" y="22867"/>
                  <a:pt x="48882" y="22848"/>
                  <a:pt x="48950" y="22821"/>
                </a:cubicBezTo>
                <a:cubicBezTo>
                  <a:pt x="49022" y="22780"/>
                  <a:pt x="49084" y="22763"/>
                  <a:pt x="49146" y="22763"/>
                </a:cubicBezTo>
                <a:cubicBezTo>
                  <a:pt x="49217" y="22763"/>
                  <a:pt x="49287" y="22785"/>
                  <a:pt x="49370" y="22821"/>
                </a:cubicBezTo>
                <a:cubicBezTo>
                  <a:pt x="49634" y="22975"/>
                  <a:pt x="49921" y="23086"/>
                  <a:pt x="50252" y="23240"/>
                </a:cubicBezTo>
                <a:cubicBezTo>
                  <a:pt x="50456" y="23199"/>
                  <a:pt x="50698" y="23083"/>
                  <a:pt x="50960" y="23083"/>
                </a:cubicBezTo>
                <a:cubicBezTo>
                  <a:pt x="50981" y="23083"/>
                  <a:pt x="51003" y="23084"/>
                  <a:pt x="51025" y="23086"/>
                </a:cubicBezTo>
                <a:cubicBezTo>
                  <a:pt x="51338" y="23086"/>
                  <a:pt x="51651" y="23105"/>
                  <a:pt x="51960" y="23105"/>
                </a:cubicBezTo>
                <a:cubicBezTo>
                  <a:pt x="52218" y="23105"/>
                  <a:pt x="52473" y="23092"/>
                  <a:pt x="52724" y="23042"/>
                </a:cubicBezTo>
                <a:cubicBezTo>
                  <a:pt x="53497" y="23196"/>
                  <a:pt x="54247" y="23262"/>
                  <a:pt x="55019" y="23306"/>
                </a:cubicBezTo>
                <a:cubicBezTo>
                  <a:pt x="55218" y="23306"/>
                  <a:pt x="55417" y="23344"/>
                  <a:pt x="55615" y="23344"/>
                </a:cubicBezTo>
                <a:cubicBezTo>
                  <a:pt x="55681" y="23344"/>
                  <a:pt x="55748" y="23339"/>
                  <a:pt x="55814" y="23328"/>
                </a:cubicBezTo>
                <a:cubicBezTo>
                  <a:pt x="55913" y="23304"/>
                  <a:pt x="56013" y="23291"/>
                  <a:pt x="56111" y="23291"/>
                </a:cubicBezTo>
                <a:cubicBezTo>
                  <a:pt x="56274" y="23291"/>
                  <a:pt x="56435" y="23326"/>
                  <a:pt x="56586" y="23395"/>
                </a:cubicBezTo>
                <a:cubicBezTo>
                  <a:pt x="56747" y="23448"/>
                  <a:pt x="56907" y="23477"/>
                  <a:pt x="57067" y="23477"/>
                </a:cubicBezTo>
                <a:cubicBezTo>
                  <a:pt x="57172" y="23477"/>
                  <a:pt x="57276" y="23465"/>
                  <a:pt x="57381" y="23439"/>
                </a:cubicBezTo>
                <a:cubicBezTo>
                  <a:pt x="57473" y="23418"/>
                  <a:pt x="57570" y="23403"/>
                  <a:pt x="57669" y="23403"/>
                </a:cubicBezTo>
                <a:cubicBezTo>
                  <a:pt x="57784" y="23403"/>
                  <a:pt x="57902" y="23424"/>
                  <a:pt x="58021" y="23483"/>
                </a:cubicBezTo>
                <a:cubicBezTo>
                  <a:pt x="58948" y="23858"/>
                  <a:pt x="59941" y="23660"/>
                  <a:pt x="60890" y="23814"/>
                </a:cubicBezTo>
                <a:cubicBezTo>
                  <a:pt x="60912" y="23814"/>
                  <a:pt x="60978" y="23814"/>
                  <a:pt x="61000" y="23792"/>
                </a:cubicBezTo>
                <a:cubicBezTo>
                  <a:pt x="61087" y="23766"/>
                  <a:pt x="61167" y="23754"/>
                  <a:pt x="61240" y="23754"/>
                </a:cubicBezTo>
                <a:cubicBezTo>
                  <a:pt x="61482" y="23754"/>
                  <a:pt x="61649" y="23891"/>
                  <a:pt x="61751" y="24145"/>
                </a:cubicBezTo>
                <a:cubicBezTo>
                  <a:pt x="61773" y="24211"/>
                  <a:pt x="61839" y="24233"/>
                  <a:pt x="61883" y="24277"/>
                </a:cubicBezTo>
                <a:cubicBezTo>
                  <a:pt x="62206" y="24116"/>
                  <a:pt x="62432" y="24010"/>
                  <a:pt x="62644" y="24010"/>
                </a:cubicBezTo>
                <a:cubicBezTo>
                  <a:pt x="62894" y="24010"/>
                  <a:pt x="63125" y="24159"/>
                  <a:pt x="63472" y="24542"/>
                </a:cubicBezTo>
                <a:cubicBezTo>
                  <a:pt x="63494" y="24542"/>
                  <a:pt x="63538" y="24564"/>
                  <a:pt x="63538" y="24564"/>
                </a:cubicBezTo>
                <a:cubicBezTo>
                  <a:pt x="63693" y="24476"/>
                  <a:pt x="63847" y="24388"/>
                  <a:pt x="64002" y="24300"/>
                </a:cubicBezTo>
                <a:cubicBezTo>
                  <a:pt x="64235" y="24139"/>
                  <a:pt x="64478" y="24056"/>
                  <a:pt x="64730" y="24056"/>
                </a:cubicBezTo>
                <a:cubicBezTo>
                  <a:pt x="64860" y="24056"/>
                  <a:pt x="64992" y="24078"/>
                  <a:pt x="65127" y="24123"/>
                </a:cubicBezTo>
                <a:cubicBezTo>
                  <a:pt x="65282" y="24167"/>
                  <a:pt x="65414" y="24233"/>
                  <a:pt x="65569" y="24255"/>
                </a:cubicBezTo>
                <a:cubicBezTo>
                  <a:pt x="65922" y="24322"/>
                  <a:pt x="66187" y="24476"/>
                  <a:pt x="66297" y="24851"/>
                </a:cubicBezTo>
                <a:cubicBezTo>
                  <a:pt x="66324" y="24958"/>
                  <a:pt x="66407" y="25017"/>
                  <a:pt x="66513" y="25017"/>
                </a:cubicBezTo>
                <a:cubicBezTo>
                  <a:pt x="66582" y="25017"/>
                  <a:pt x="66660" y="24992"/>
                  <a:pt x="66738" y="24940"/>
                </a:cubicBezTo>
                <a:cubicBezTo>
                  <a:pt x="66871" y="24851"/>
                  <a:pt x="67025" y="24741"/>
                  <a:pt x="67158" y="24631"/>
                </a:cubicBezTo>
                <a:cubicBezTo>
                  <a:pt x="67285" y="24522"/>
                  <a:pt x="67427" y="24443"/>
                  <a:pt x="67596" y="24443"/>
                </a:cubicBezTo>
                <a:cubicBezTo>
                  <a:pt x="67633" y="24443"/>
                  <a:pt x="67670" y="24446"/>
                  <a:pt x="67709" y="24454"/>
                </a:cubicBezTo>
                <a:cubicBezTo>
                  <a:pt x="68195" y="24520"/>
                  <a:pt x="68725" y="24432"/>
                  <a:pt x="69144" y="24807"/>
                </a:cubicBezTo>
                <a:cubicBezTo>
                  <a:pt x="69210" y="24873"/>
                  <a:pt x="69342" y="24873"/>
                  <a:pt x="69453" y="24917"/>
                </a:cubicBezTo>
                <a:cubicBezTo>
                  <a:pt x="69431" y="25116"/>
                  <a:pt x="69387" y="25293"/>
                  <a:pt x="69342" y="25447"/>
                </a:cubicBezTo>
                <a:cubicBezTo>
                  <a:pt x="69696" y="25315"/>
                  <a:pt x="69894" y="25028"/>
                  <a:pt x="70071" y="24719"/>
                </a:cubicBezTo>
                <a:cubicBezTo>
                  <a:pt x="70181" y="24719"/>
                  <a:pt x="70269" y="24697"/>
                  <a:pt x="70358" y="24675"/>
                </a:cubicBezTo>
                <a:cubicBezTo>
                  <a:pt x="70455" y="24661"/>
                  <a:pt x="70536" y="24653"/>
                  <a:pt x="70604" y="24653"/>
                </a:cubicBezTo>
                <a:cubicBezTo>
                  <a:pt x="70863" y="24653"/>
                  <a:pt x="70951" y="24767"/>
                  <a:pt x="71108" y="25116"/>
                </a:cubicBezTo>
                <a:cubicBezTo>
                  <a:pt x="71174" y="25249"/>
                  <a:pt x="71130" y="25425"/>
                  <a:pt x="71373" y="25513"/>
                </a:cubicBezTo>
                <a:cubicBezTo>
                  <a:pt x="71527" y="25337"/>
                  <a:pt x="71704" y="25138"/>
                  <a:pt x="71880" y="24940"/>
                </a:cubicBezTo>
                <a:cubicBezTo>
                  <a:pt x="72039" y="24765"/>
                  <a:pt x="72210" y="24682"/>
                  <a:pt x="72408" y="24682"/>
                </a:cubicBezTo>
                <a:cubicBezTo>
                  <a:pt x="72485" y="24682"/>
                  <a:pt x="72566" y="24694"/>
                  <a:pt x="72653" y="24719"/>
                </a:cubicBezTo>
                <a:cubicBezTo>
                  <a:pt x="72763" y="24763"/>
                  <a:pt x="72852" y="24807"/>
                  <a:pt x="72962" y="24873"/>
                </a:cubicBezTo>
                <a:cubicBezTo>
                  <a:pt x="73185" y="25007"/>
                  <a:pt x="73418" y="25081"/>
                  <a:pt x="73662" y="25081"/>
                </a:cubicBezTo>
                <a:cubicBezTo>
                  <a:pt x="73779" y="25081"/>
                  <a:pt x="73899" y="25064"/>
                  <a:pt x="74021" y="25028"/>
                </a:cubicBezTo>
                <a:cubicBezTo>
                  <a:pt x="74065" y="25006"/>
                  <a:pt x="74109" y="25000"/>
                  <a:pt x="74154" y="25000"/>
                </a:cubicBezTo>
                <a:cubicBezTo>
                  <a:pt x="74198" y="25000"/>
                  <a:pt x="74242" y="25006"/>
                  <a:pt x="74286" y="25006"/>
                </a:cubicBezTo>
                <a:cubicBezTo>
                  <a:pt x="74352" y="25138"/>
                  <a:pt x="74396" y="25249"/>
                  <a:pt x="74441" y="25381"/>
                </a:cubicBezTo>
                <a:cubicBezTo>
                  <a:pt x="74661" y="25425"/>
                  <a:pt x="74882" y="25491"/>
                  <a:pt x="75081" y="25557"/>
                </a:cubicBezTo>
                <a:cubicBezTo>
                  <a:pt x="75213" y="25425"/>
                  <a:pt x="75345" y="25315"/>
                  <a:pt x="75456" y="25226"/>
                </a:cubicBezTo>
                <a:cubicBezTo>
                  <a:pt x="75515" y="25226"/>
                  <a:pt x="75554" y="25217"/>
                  <a:pt x="75580" y="25217"/>
                </a:cubicBezTo>
                <a:cubicBezTo>
                  <a:pt x="75593" y="25217"/>
                  <a:pt x="75603" y="25219"/>
                  <a:pt x="75610" y="25226"/>
                </a:cubicBezTo>
                <a:cubicBezTo>
                  <a:pt x="75728" y="25299"/>
                  <a:pt x="75841" y="25330"/>
                  <a:pt x="75953" y="25330"/>
                </a:cubicBezTo>
                <a:cubicBezTo>
                  <a:pt x="76114" y="25330"/>
                  <a:pt x="76270" y="25265"/>
                  <a:pt x="76427" y="25160"/>
                </a:cubicBezTo>
                <a:cubicBezTo>
                  <a:pt x="76537" y="25094"/>
                  <a:pt x="76692" y="25094"/>
                  <a:pt x="76846" y="25050"/>
                </a:cubicBezTo>
                <a:cubicBezTo>
                  <a:pt x="76912" y="25160"/>
                  <a:pt x="76934" y="25249"/>
                  <a:pt x="76978" y="25315"/>
                </a:cubicBezTo>
                <a:cubicBezTo>
                  <a:pt x="77023" y="25403"/>
                  <a:pt x="77045" y="25513"/>
                  <a:pt x="77089" y="25580"/>
                </a:cubicBezTo>
                <a:cubicBezTo>
                  <a:pt x="77354" y="25580"/>
                  <a:pt x="77574" y="25602"/>
                  <a:pt x="77795" y="25602"/>
                </a:cubicBezTo>
                <a:cubicBezTo>
                  <a:pt x="77943" y="25517"/>
                  <a:pt x="77990" y="25291"/>
                  <a:pt x="78264" y="25291"/>
                </a:cubicBezTo>
                <a:cubicBezTo>
                  <a:pt x="78276" y="25291"/>
                  <a:pt x="78289" y="25292"/>
                  <a:pt x="78303" y="25293"/>
                </a:cubicBezTo>
                <a:cubicBezTo>
                  <a:pt x="78391" y="25403"/>
                  <a:pt x="78523" y="25535"/>
                  <a:pt x="78656" y="25690"/>
                </a:cubicBezTo>
                <a:cubicBezTo>
                  <a:pt x="78854" y="25535"/>
                  <a:pt x="79009" y="25337"/>
                  <a:pt x="79208" y="25293"/>
                </a:cubicBezTo>
                <a:cubicBezTo>
                  <a:pt x="79268" y="25275"/>
                  <a:pt x="79330" y="25268"/>
                  <a:pt x="79393" y="25268"/>
                </a:cubicBezTo>
                <a:cubicBezTo>
                  <a:pt x="79561" y="25268"/>
                  <a:pt x="79737" y="25315"/>
                  <a:pt x="79914" y="25315"/>
                </a:cubicBezTo>
                <a:cubicBezTo>
                  <a:pt x="80576" y="25359"/>
                  <a:pt x="81238" y="25381"/>
                  <a:pt x="81878" y="25447"/>
                </a:cubicBezTo>
                <a:cubicBezTo>
                  <a:pt x="82021" y="25468"/>
                  <a:pt x="82164" y="25483"/>
                  <a:pt x="82305" y="25483"/>
                </a:cubicBezTo>
                <a:cubicBezTo>
                  <a:pt x="82468" y="25483"/>
                  <a:pt x="82629" y="25462"/>
                  <a:pt x="82783" y="25403"/>
                </a:cubicBezTo>
                <a:cubicBezTo>
                  <a:pt x="82795" y="25399"/>
                  <a:pt x="82808" y="25397"/>
                  <a:pt x="82821" y="25397"/>
                </a:cubicBezTo>
                <a:cubicBezTo>
                  <a:pt x="82875" y="25397"/>
                  <a:pt x="82932" y="25429"/>
                  <a:pt x="83003" y="25447"/>
                </a:cubicBezTo>
                <a:cubicBezTo>
                  <a:pt x="83048" y="25602"/>
                  <a:pt x="83092" y="25756"/>
                  <a:pt x="83180" y="25977"/>
                </a:cubicBezTo>
                <a:cubicBezTo>
                  <a:pt x="83268" y="25889"/>
                  <a:pt x="83334" y="25822"/>
                  <a:pt x="83379" y="25778"/>
                </a:cubicBezTo>
                <a:cubicBezTo>
                  <a:pt x="83573" y="25584"/>
                  <a:pt x="83780" y="25508"/>
                  <a:pt x="84016" y="25508"/>
                </a:cubicBezTo>
                <a:cubicBezTo>
                  <a:pt x="84101" y="25508"/>
                  <a:pt x="84190" y="25518"/>
                  <a:pt x="84283" y="25535"/>
                </a:cubicBezTo>
                <a:cubicBezTo>
                  <a:pt x="84968" y="25668"/>
                  <a:pt x="85630" y="25778"/>
                  <a:pt x="86314" y="25844"/>
                </a:cubicBezTo>
                <a:cubicBezTo>
                  <a:pt x="86622" y="25886"/>
                  <a:pt x="86947" y="25902"/>
                  <a:pt x="87274" y="25902"/>
                </a:cubicBezTo>
                <a:cubicBezTo>
                  <a:pt x="87462" y="25902"/>
                  <a:pt x="87651" y="25897"/>
                  <a:pt x="87837" y="25889"/>
                </a:cubicBezTo>
                <a:cubicBezTo>
                  <a:pt x="87946" y="25879"/>
                  <a:pt x="88052" y="25874"/>
                  <a:pt x="88158" y="25874"/>
                </a:cubicBezTo>
                <a:cubicBezTo>
                  <a:pt x="88306" y="25874"/>
                  <a:pt x="88454" y="25885"/>
                  <a:pt x="88609" y="25911"/>
                </a:cubicBezTo>
                <a:cubicBezTo>
                  <a:pt x="88984" y="25955"/>
                  <a:pt x="89359" y="25999"/>
                  <a:pt x="89735" y="26021"/>
                </a:cubicBezTo>
                <a:cubicBezTo>
                  <a:pt x="90132" y="26043"/>
                  <a:pt x="90529" y="26065"/>
                  <a:pt x="90904" y="26087"/>
                </a:cubicBezTo>
                <a:cubicBezTo>
                  <a:pt x="91251" y="26124"/>
                  <a:pt x="91614" y="26236"/>
                  <a:pt x="91953" y="26236"/>
                </a:cubicBezTo>
                <a:cubicBezTo>
                  <a:pt x="92024" y="26236"/>
                  <a:pt x="92094" y="26231"/>
                  <a:pt x="92162" y="26220"/>
                </a:cubicBezTo>
                <a:cubicBezTo>
                  <a:pt x="92287" y="26199"/>
                  <a:pt x="92409" y="26190"/>
                  <a:pt x="92528" y="26190"/>
                </a:cubicBezTo>
                <a:cubicBezTo>
                  <a:pt x="92913" y="26190"/>
                  <a:pt x="93275" y="26279"/>
                  <a:pt x="93663" y="26330"/>
                </a:cubicBezTo>
                <a:cubicBezTo>
                  <a:pt x="93994" y="26374"/>
                  <a:pt x="94325" y="26396"/>
                  <a:pt x="94656" y="26418"/>
                </a:cubicBezTo>
                <a:cubicBezTo>
                  <a:pt x="95164" y="26418"/>
                  <a:pt x="95649" y="26418"/>
                  <a:pt x="96091" y="26705"/>
                </a:cubicBezTo>
                <a:cubicBezTo>
                  <a:pt x="96333" y="26617"/>
                  <a:pt x="96532" y="26529"/>
                  <a:pt x="96753" y="26462"/>
                </a:cubicBezTo>
                <a:cubicBezTo>
                  <a:pt x="97091" y="26650"/>
                  <a:pt x="97445" y="26710"/>
                  <a:pt x="97829" y="26710"/>
                </a:cubicBezTo>
                <a:cubicBezTo>
                  <a:pt x="97896" y="26710"/>
                  <a:pt x="97964" y="26708"/>
                  <a:pt x="98033" y="26705"/>
                </a:cubicBezTo>
                <a:cubicBezTo>
                  <a:pt x="98064" y="26702"/>
                  <a:pt x="98096" y="26701"/>
                  <a:pt x="98129" y="26701"/>
                </a:cubicBezTo>
                <a:cubicBezTo>
                  <a:pt x="98323" y="26701"/>
                  <a:pt x="98531" y="26749"/>
                  <a:pt x="98739" y="26749"/>
                </a:cubicBezTo>
                <a:cubicBezTo>
                  <a:pt x="98953" y="26767"/>
                  <a:pt x="99167" y="26799"/>
                  <a:pt x="99382" y="26799"/>
                </a:cubicBezTo>
                <a:cubicBezTo>
                  <a:pt x="99432" y="26799"/>
                  <a:pt x="99483" y="26798"/>
                  <a:pt x="99533" y="26793"/>
                </a:cubicBezTo>
                <a:cubicBezTo>
                  <a:pt x="99618" y="26788"/>
                  <a:pt x="99702" y="26786"/>
                  <a:pt x="99786" y="26786"/>
                </a:cubicBezTo>
                <a:cubicBezTo>
                  <a:pt x="100076" y="26786"/>
                  <a:pt x="100363" y="26818"/>
                  <a:pt x="100637" y="26904"/>
                </a:cubicBezTo>
                <a:cubicBezTo>
                  <a:pt x="100769" y="26926"/>
                  <a:pt x="100902" y="26970"/>
                  <a:pt x="101034" y="26970"/>
                </a:cubicBezTo>
                <a:cubicBezTo>
                  <a:pt x="101177" y="26964"/>
                  <a:pt x="101321" y="26961"/>
                  <a:pt x="101464" y="26961"/>
                </a:cubicBezTo>
                <a:cubicBezTo>
                  <a:pt x="102358" y="26961"/>
                  <a:pt x="103249" y="27067"/>
                  <a:pt x="104124" y="27124"/>
                </a:cubicBezTo>
                <a:cubicBezTo>
                  <a:pt x="104676" y="27146"/>
                  <a:pt x="105183" y="27169"/>
                  <a:pt x="105691" y="27455"/>
                </a:cubicBezTo>
                <a:cubicBezTo>
                  <a:pt x="105858" y="27340"/>
                  <a:pt x="106033" y="27284"/>
                  <a:pt x="106216" y="27284"/>
                </a:cubicBezTo>
                <a:cubicBezTo>
                  <a:pt x="106346" y="27284"/>
                  <a:pt x="106480" y="27312"/>
                  <a:pt x="106618" y="27367"/>
                </a:cubicBezTo>
                <a:cubicBezTo>
                  <a:pt x="106861" y="27478"/>
                  <a:pt x="107125" y="27522"/>
                  <a:pt x="107324" y="27588"/>
                </a:cubicBezTo>
                <a:cubicBezTo>
                  <a:pt x="107333" y="27588"/>
                  <a:pt x="107342" y="27588"/>
                  <a:pt x="107351" y="27588"/>
                </a:cubicBezTo>
                <a:cubicBezTo>
                  <a:pt x="107828" y="27588"/>
                  <a:pt x="107728" y="27012"/>
                  <a:pt x="108074" y="26904"/>
                </a:cubicBezTo>
                <a:cubicBezTo>
                  <a:pt x="108118" y="26948"/>
                  <a:pt x="108141" y="26948"/>
                  <a:pt x="108141" y="26970"/>
                </a:cubicBezTo>
                <a:cubicBezTo>
                  <a:pt x="108246" y="27266"/>
                  <a:pt x="108413" y="27501"/>
                  <a:pt x="108756" y="27501"/>
                </a:cubicBezTo>
                <a:cubicBezTo>
                  <a:pt x="108771" y="27501"/>
                  <a:pt x="108787" y="27501"/>
                  <a:pt x="108803" y="27500"/>
                </a:cubicBezTo>
                <a:cubicBezTo>
                  <a:pt x="109112" y="27500"/>
                  <a:pt x="109421" y="27500"/>
                  <a:pt x="109597" y="27169"/>
                </a:cubicBezTo>
                <a:cubicBezTo>
                  <a:pt x="109619" y="27102"/>
                  <a:pt x="109730" y="27102"/>
                  <a:pt x="109840" y="27058"/>
                </a:cubicBezTo>
                <a:cubicBezTo>
                  <a:pt x="109840" y="27213"/>
                  <a:pt x="109862" y="27323"/>
                  <a:pt x="109862" y="27433"/>
                </a:cubicBezTo>
                <a:cubicBezTo>
                  <a:pt x="111098" y="27588"/>
                  <a:pt x="112334" y="27764"/>
                  <a:pt x="113592" y="27919"/>
                </a:cubicBezTo>
                <a:cubicBezTo>
                  <a:pt x="113768" y="27853"/>
                  <a:pt x="113967" y="27764"/>
                  <a:pt x="114210" y="27676"/>
                </a:cubicBezTo>
                <a:cubicBezTo>
                  <a:pt x="114417" y="27895"/>
                  <a:pt x="114637" y="27994"/>
                  <a:pt x="114869" y="27994"/>
                </a:cubicBezTo>
                <a:cubicBezTo>
                  <a:pt x="115081" y="27994"/>
                  <a:pt x="115302" y="27912"/>
                  <a:pt x="115534" y="27764"/>
                </a:cubicBezTo>
                <a:cubicBezTo>
                  <a:pt x="115751" y="27915"/>
                  <a:pt x="115969" y="28053"/>
                  <a:pt x="116216" y="28053"/>
                </a:cubicBezTo>
                <a:cubicBezTo>
                  <a:pt x="116294" y="28053"/>
                  <a:pt x="116376" y="28039"/>
                  <a:pt x="116461" y="28007"/>
                </a:cubicBezTo>
                <a:cubicBezTo>
                  <a:pt x="116467" y="28001"/>
                  <a:pt x="116477" y="27998"/>
                  <a:pt x="116489" y="27998"/>
                </a:cubicBezTo>
                <a:cubicBezTo>
                  <a:pt x="116518" y="27998"/>
                  <a:pt x="116555" y="28014"/>
                  <a:pt x="116571" y="28029"/>
                </a:cubicBezTo>
                <a:cubicBezTo>
                  <a:pt x="116757" y="28098"/>
                  <a:pt x="116943" y="28127"/>
                  <a:pt x="117127" y="28127"/>
                </a:cubicBezTo>
                <a:cubicBezTo>
                  <a:pt x="117358" y="28127"/>
                  <a:pt x="117586" y="28081"/>
                  <a:pt x="117807" y="28007"/>
                </a:cubicBezTo>
                <a:cubicBezTo>
                  <a:pt x="117906" y="27982"/>
                  <a:pt x="117999" y="27970"/>
                  <a:pt x="118089" y="27970"/>
                </a:cubicBezTo>
                <a:cubicBezTo>
                  <a:pt x="118237" y="27970"/>
                  <a:pt x="118375" y="28004"/>
                  <a:pt x="118513" y="28073"/>
                </a:cubicBezTo>
                <a:cubicBezTo>
                  <a:pt x="118717" y="28183"/>
                  <a:pt x="118931" y="28226"/>
                  <a:pt x="119149" y="28226"/>
                </a:cubicBezTo>
                <a:cubicBezTo>
                  <a:pt x="119238" y="28226"/>
                  <a:pt x="119328" y="28219"/>
                  <a:pt x="119418" y="28206"/>
                </a:cubicBezTo>
                <a:cubicBezTo>
                  <a:pt x="119595" y="28206"/>
                  <a:pt x="119771" y="28206"/>
                  <a:pt x="119948" y="28184"/>
                </a:cubicBezTo>
                <a:cubicBezTo>
                  <a:pt x="120001" y="28179"/>
                  <a:pt x="120054" y="28177"/>
                  <a:pt x="120106" y="28177"/>
                </a:cubicBezTo>
                <a:cubicBezTo>
                  <a:pt x="120317" y="28177"/>
                  <a:pt x="120522" y="28219"/>
                  <a:pt x="120698" y="28360"/>
                </a:cubicBezTo>
                <a:cubicBezTo>
                  <a:pt x="120889" y="28487"/>
                  <a:pt x="121079" y="28534"/>
                  <a:pt x="121286" y="28534"/>
                </a:cubicBezTo>
                <a:cubicBezTo>
                  <a:pt x="121367" y="28534"/>
                  <a:pt x="121450" y="28527"/>
                  <a:pt x="121537" y="28515"/>
                </a:cubicBezTo>
                <a:cubicBezTo>
                  <a:pt x="121652" y="28498"/>
                  <a:pt x="121770" y="28485"/>
                  <a:pt x="121888" y="28485"/>
                </a:cubicBezTo>
                <a:cubicBezTo>
                  <a:pt x="122087" y="28485"/>
                  <a:pt x="122284" y="28523"/>
                  <a:pt x="122464" y="28647"/>
                </a:cubicBezTo>
                <a:cubicBezTo>
                  <a:pt x="122640" y="28471"/>
                  <a:pt x="122773" y="28338"/>
                  <a:pt x="122905" y="28228"/>
                </a:cubicBezTo>
                <a:cubicBezTo>
                  <a:pt x="123416" y="28546"/>
                  <a:pt x="123797" y="28699"/>
                  <a:pt x="124201" y="28699"/>
                </a:cubicBezTo>
                <a:cubicBezTo>
                  <a:pt x="124442" y="28699"/>
                  <a:pt x="124691" y="28644"/>
                  <a:pt x="124980" y="28537"/>
                </a:cubicBezTo>
                <a:cubicBezTo>
                  <a:pt x="125046" y="28581"/>
                  <a:pt x="125134" y="28603"/>
                  <a:pt x="125200" y="28647"/>
                </a:cubicBezTo>
                <a:cubicBezTo>
                  <a:pt x="125525" y="28823"/>
                  <a:pt x="125857" y="28916"/>
                  <a:pt x="126193" y="28916"/>
                </a:cubicBezTo>
                <a:cubicBezTo>
                  <a:pt x="126406" y="28916"/>
                  <a:pt x="126620" y="28879"/>
                  <a:pt x="126833" y="28802"/>
                </a:cubicBezTo>
                <a:cubicBezTo>
                  <a:pt x="126922" y="28766"/>
                  <a:pt x="127003" y="28749"/>
                  <a:pt x="127080" y="28749"/>
                </a:cubicBezTo>
                <a:cubicBezTo>
                  <a:pt x="127195" y="28749"/>
                  <a:pt x="127301" y="28788"/>
                  <a:pt x="127407" y="28868"/>
                </a:cubicBezTo>
                <a:cubicBezTo>
                  <a:pt x="127584" y="29000"/>
                  <a:pt x="127782" y="29044"/>
                  <a:pt x="128025" y="29067"/>
                </a:cubicBezTo>
                <a:cubicBezTo>
                  <a:pt x="128246" y="29089"/>
                  <a:pt x="128444" y="29133"/>
                  <a:pt x="128665" y="29155"/>
                </a:cubicBezTo>
                <a:cubicBezTo>
                  <a:pt x="128996" y="29199"/>
                  <a:pt x="129327" y="29243"/>
                  <a:pt x="129614" y="29287"/>
                </a:cubicBezTo>
                <a:cubicBezTo>
                  <a:pt x="129857" y="29243"/>
                  <a:pt x="129791" y="28890"/>
                  <a:pt x="130078" y="28890"/>
                </a:cubicBezTo>
                <a:cubicBezTo>
                  <a:pt x="130296" y="29145"/>
                  <a:pt x="130590" y="29310"/>
                  <a:pt x="130910" y="29310"/>
                </a:cubicBezTo>
                <a:cubicBezTo>
                  <a:pt x="130977" y="29310"/>
                  <a:pt x="131046" y="29303"/>
                  <a:pt x="131115" y="29287"/>
                </a:cubicBezTo>
                <a:cubicBezTo>
                  <a:pt x="131512" y="29221"/>
                  <a:pt x="131909" y="29243"/>
                  <a:pt x="132307" y="29221"/>
                </a:cubicBezTo>
                <a:cubicBezTo>
                  <a:pt x="132349" y="29218"/>
                  <a:pt x="132391" y="29216"/>
                  <a:pt x="132433" y="29216"/>
                </a:cubicBezTo>
                <a:cubicBezTo>
                  <a:pt x="132635" y="29216"/>
                  <a:pt x="132836" y="29248"/>
                  <a:pt x="133028" y="29248"/>
                </a:cubicBezTo>
                <a:cubicBezTo>
                  <a:pt x="133067" y="29248"/>
                  <a:pt x="133106" y="29246"/>
                  <a:pt x="133145" y="29243"/>
                </a:cubicBezTo>
                <a:cubicBezTo>
                  <a:pt x="133266" y="29227"/>
                  <a:pt x="133382" y="29217"/>
                  <a:pt x="133493" y="29217"/>
                </a:cubicBezTo>
                <a:cubicBezTo>
                  <a:pt x="133686" y="29217"/>
                  <a:pt x="133868" y="29247"/>
                  <a:pt x="134050" y="29331"/>
                </a:cubicBezTo>
                <a:cubicBezTo>
                  <a:pt x="134249" y="29398"/>
                  <a:pt x="134447" y="29420"/>
                  <a:pt x="134624" y="29486"/>
                </a:cubicBezTo>
                <a:cubicBezTo>
                  <a:pt x="134753" y="29538"/>
                  <a:pt x="134875" y="29559"/>
                  <a:pt x="135002" y="29559"/>
                </a:cubicBezTo>
                <a:cubicBezTo>
                  <a:pt x="135092" y="29559"/>
                  <a:pt x="135185" y="29548"/>
                  <a:pt x="135286" y="29530"/>
                </a:cubicBezTo>
                <a:cubicBezTo>
                  <a:pt x="135514" y="29500"/>
                  <a:pt x="135764" y="29448"/>
                  <a:pt x="136005" y="29448"/>
                </a:cubicBezTo>
                <a:cubicBezTo>
                  <a:pt x="136114" y="29448"/>
                  <a:pt x="136221" y="29458"/>
                  <a:pt x="136323" y="29486"/>
                </a:cubicBezTo>
                <a:cubicBezTo>
                  <a:pt x="136531" y="29540"/>
                  <a:pt x="136734" y="29557"/>
                  <a:pt x="136937" y="29557"/>
                </a:cubicBezTo>
                <a:cubicBezTo>
                  <a:pt x="137231" y="29557"/>
                  <a:pt x="137524" y="29521"/>
                  <a:pt x="137824" y="29508"/>
                </a:cubicBezTo>
                <a:cubicBezTo>
                  <a:pt x="137930" y="29508"/>
                  <a:pt x="138036" y="29480"/>
                  <a:pt x="138142" y="29480"/>
                </a:cubicBezTo>
                <a:cubicBezTo>
                  <a:pt x="138168" y="29480"/>
                  <a:pt x="138195" y="29481"/>
                  <a:pt x="138221" y="29486"/>
                </a:cubicBezTo>
                <a:cubicBezTo>
                  <a:pt x="138861" y="29574"/>
                  <a:pt x="139479" y="29618"/>
                  <a:pt x="140119" y="29640"/>
                </a:cubicBezTo>
                <a:cubicBezTo>
                  <a:pt x="140185" y="29640"/>
                  <a:pt x="140252" y="29662"/>
                  <a:pt x="140318" y="29662"/>
                </a:cubicBezTo>
                <a:cubicBezTo>
                  <a:pt x="140630" y="29737"/>
                  <a:pt x="140933" y="29811"/>
                  <a:pt x="141239" y="29811"/>
                </a:cubicBezTo>
                <a:cubicBezTo>
                  <a:pt x="141386" y="29811"/>
                  <a:pt x="141535" y="29794"/>
                  <a:pt x="141686" y="29751"/>
                </a:cubicBezTo>
                <a:cubicBezTo>
                  <a:pt x="141712" y="29744"/>
                  <a:pt x="141738" y="29742"/>
                  <a:pt x="141764" y="29742"/>
                </a:cubicBezTo>
                <a:cubicBezTo>
                  <a:pt x="141826" y="29742"/>
                  <a:pt x="141889" y="29757"/>
                  <a:pt x="141951" y="29773"/>
                </a:cubicBezTo>
                <a:cubicBezTo>
                  <a:pt x="142613" y="29839"/>
                  <a:pt x="143253" y="29927"/>
                  <a:pt x="143915" y="30016"/>
                </a:cubicBezTo>
                <a:cubicBezTo>
                  <a:pt x="144312" y="30082"/>
                  <a:pt x="144688" y="30192"/>
                  <a:pt x="145085" y="30258"/>
                </a:cubicBezTo>
                <a:cubicBezTo>
                  <a:pt x="145140" y="30269"/>
                  <a:pt x="145206" y="30275"/>
                  <a:pt x="145272" y="30275"/>
                </a:cubicBezTo>
                <a:cubicBezTo>
                  <a:pt x="145339" y="30275"/>
                  <a:pt x="145405" y="30269"/>
                  <a:pt x="145460" y="30258"/>
                </a:cubicBezTo>
                <a:cubicBezTo>
                  <a:pt x="145654" y="30245"/>
                  <a:pt x="145848" y="30238"/>
                  <a:pt x="146041" y="30238"/>
                </a:cubicBezTo>
                <a:cubicBezTo>
                  <a:pt x="146488" y="30238"/>
                  <a:pt x="146934" y="30276"/>
                  <a:pt x="147380" y="30369"/>
                </a:cubicBezTo>
                <a:cubicBezTo>
                  <a:pt x="148197" y="30545"/>
                  <a:pt x="149035" y="30589"/>
                  <a:pt x="149874" y="30633"/>
                </a:cubicBezTo>
                <a:cubicBezTo>
                  <a:pt x="150293" y="30678"/>
                  <a:pt x="150713" y="30700"/>
                  <a:pt x="151132" y="30744"/>
                </a:cubicBezTo>
                <a:cubicBezTo>
                  <a:pt x="151529" y="30810"/>
                  <a:pt x="151926" y="30942"/>
                  <a:pt x="152346" y="31009"/>
                </a:cubicBezTo>
                <a:cubicBezTo>
                  <a:pt x="152449" y="31023"/>
                  <a:pt x="152552" y="31028"/>
                  <a:pt x="152655" y="31028"/>
                </a:cubicBezTo>
                <a:cubicBezTo>
                  <a:pt x="152861" y="31028"/>
                  <a:pt x="153067" y="31009"/>
                  <a:pt x="153273" y="31009"/>
                </a:cubicBezTo>
                <a:cubicBezTo>
                  <a:pt x="153339" y="31009"/>
                  <a:pt x="153383" y="30965"/>
                  <a:pt x="153449" y="30965"/>
                </a:cubicBezTo>
                <a:cubicBezTo>
                  <a:pt x="153295" y="30810"/>
                  <a:pt x="153184" y="30744"/>
                  <a:pt x="153074" y="30722"/>
                </a:cubicBezTo>
                <a:cubicBezTo>
                  <a:pt x="152522" y="30633"/>
                  <a:pt x="151970" y="30545"/>
                  <a:pt x="151441" y="30457"/>
                </a:cubicBezTo>
                <a:cubicBezTo>
                  <a:pt x="151330" y="30457"/>
                  <a:pt x="151220" y="30435"/>
                  <a:pt x="151110" y="30413"/>
                </a:cubicBezTo>
                <a:cubicBezTo>
                  <a:pt x="150955" y="30347"/>
                  <a:pt x="150845" y="30148"/>
                  <a:pt x="150845" y="29905"/>
                </a:cubicBezTo>
                <a:cubicBezTo>
                  <a:pt x="150867" y="29729"/>
                  <a:pt x="150955" y="29618"/>
                  <a:pt x="151110" y="29574"/>
                </a:cubicBezTo>
                <a:cubicBezTo>
                  <a:pt x="151272" y="29507"/>
                  <a:pt x="151443" y="29480"/>
                  <a:pt x="151616" y="29480"/>
                </a:cubicBezTo>
                <a:cubicBezTo>
                  <a:pt x="151726" y="29480"/>
                  <a:pt x="151837" y="29491"/>
                  <a:pt x="151948" y="29508"/>
                </a:cubicBezTo>
                <a:cubicBezTo>
                  <a:pt x="152787" y="29618"/>
                  <a:pt x="153626" y="29640"/>
                  <a:pt x="154376" y="29971"/>
                </a:cubicBezTo>
                <a:cubicBezTo>
                  <a:pt x="154884" y="29773"/>
                  <a:pt x="154884" y="29773"/>
                  <a:pt x="155126" y="29486"/>
                </a:cubicBezTo>
                <a:cubicBezTo>
                  <a:pt x="154817" y="29464"/>
                  <a:pt x="154575" y="29420"/>
                  <a:pt x="154531" y="29067"/>
                </a:cubicBezTo>
                <a:cubicBezTo>
                  <a:pt x="154531" y="29000"/>
                  <a:pt x="154420" y="28912"/>
                  <a:pt x="154354" y="28912"/>
                </a:cubicBezTo>
                <a:cubicBezTo>
                  <a:pt x="153736" y="28735"/>
                  <a:pt x="153184" y="28382"/>
                  <a:pt x="152588" y="28184"/>
                </a:cubicBezTo>
                <a:cubicBezTo>
                  <a:pt x="152302" y="28095"/>
                  <a:pt x="152213" y="27787"/>
                  <a:pt x="152412" y="27566"/>
                </a:cubicBezTo>
                <a:cubicBezTo>
                  <a:pt x="152500" y="27478"/>
                  <a:pt x="152610" y="27411"/>
                  <a:pt x="152721" y="27345"/>
                </a:cubicBezTo>
                <a:cubicBezTo>
                  <a:pt x="152655" y="27279"/>
                  <a:pt x="152633" y="27235"/>
                  <a:pt x="152610" y="27213"/>
                </a:cubicBezTo>
                <a:cubicBezTo>
                  <a:pt x="152541" y="27187"/>
                  <a:pt x="152474" y="27175"/>
                  <a:pt x="152410" y="27175"/>
                </a:cubicBezTo>
                <a:cubicBezTo>
                  <a:pt x="152251" y="27175"/>
                  <a:pt x="152116" y="27254"/>
                  <a:pt x="152037" y="27411"/>
                </a:cubicBezTo>
                <a:cubicBezTo>
                  <a:pt x="151900" y="27668"/>
                  <a:pt x="151697" y="27765"/>
                  <a:pt x="151468" y="27765"/>
                </a:cubicBezTo>
                <a:cubicBezTo>
                  <a:pt x="151402" y="27765"/>
                  <a:pt x="151334" y="27757"/>
                  <a:pt x="151264" y="27742"/>
                </a:cubicBezTo>
                <a:cubicBezTo>
                  <a:pt x="150867" y="27676"/>
                  <a:pt x="150470" y="27610"/>
                  <a:pt x="150117" y="27455"/>
                </a:cubicBezTo>
                <a:cubicBezTo>
                  <a:pt x="149859" y="27337"/>
                  <a:pt x="149602" y="27253"/>
                  <a:pt x="149329" y="27253"/>
                </a:cubicBezTo>
                <a:cubicBezTo>
                  <a:pt x="149297" y="27253"/>
                  <a:pt x="149266" y="27255"/>
                  <a:pt x="149234" y="27257"/>
                </a:cubicBezTo>
                <a:cubicBezTo>
                  <a:pt x="149057" y="27257"/>
                  <a:pt x="148881" y="27235"/>
                  <a:pt x="148704" y="27169"/>
                </a:cubicBezTo>
                <a:cubicBezTo>
                  <a:pt x="148528" y="27102"/>
                  <a:pt x="148351" y="27058"/>
                  <a:pt x="148130" y="27058"/>
                </a:cubicBezTo>
                <a:cubicBezTo>
                  <a:pt x="148042" y="27058"/>
                  <a:pt x="147954" y="27036"/>
                  <a:pt x="147888" y="27014"/>
                </a:cubicBezTo>
                <a:cubicBezTo>
                  <a:pt x="147755" y="26970"/>
                  <a:pt x="147733" y="26860"/>
                  <a:pt x="147799" y="26639"/>
                </a:cubicBezTo>
                <a:lnTo>
                  <a:pt x="147799" y="26639"/>
                </a:lnTo>
                <a:cubicBezTo>
                  <a:pt x="148103" y="26673"/>
                  <a:pt x="148406" y="26822"/>
                  <a:pt x="148719" y="26822"/>
                </a:cubicBezTo>
                <a:cubicBezTo>
                  <a:pt x="148816" y="26822"/>
                  <a:pt x="148914" y="26808"/>
                  <a:pt x="149013" y="26771"/>
                </a:cubicBezTo>
                <a:cubicBezTo>
                  <a:pt x="149029" y="26767"/>
                  <a:pt x="149046" y="26765"/>
                  <a:pt x="149062" y="26765"/>
                </a:cubicBezTo>
                <a:cubicBezTo>
                  <a:pt x="149134" y="26765"/>
                  <a:pt x="149206" y="26801"/>
                  <a:pt x="149278" y="26838"/>
                </a:cubicBezTo>
                <a:cubicBezTo>
                  <a:pt x="149653" y="27014"/>
                  <a:pt x="150050" y="26970"/>
                  <a:pt x="150448" y="26992"/>
                </a:cubicBezTo>
                <a:cubicBezTo>
                  <a:pt x="150454" y="26995"/>
                  <a:pt x="150460" y="26996"/>
                  <a:pt x="150467" y="26996"/>
                </a:cubicBezTo>
                <a:cubicBezTo>
                  <a:pt x="150510" y="26996"/>
                  <a:pt x="150564" y="26945"/>
                  <a:pt x="150602" y="26926"/>
                </a:cubicBezTo>
                <a:cubicBezTo>
                  <a:pt x="150514" y="26705"/>
                  <a:pt x="150293" y="26771"/>
                  <a:pt x="150161" y="26683"/>
                </a:cubicBezTo>
                <a:cubicBezTo>
                  <a:pt x="150095" y="26617"/>
                  <a:pt x="150006" y="26551"/>
                  <a:pt x="150006" y="26484"/>
                </a:cubicBezTo>
                <a:cubicBezTo>
                  <a:pt x="149962" y="26352"/>
                  <a:pt x="150050" y="26286"/>
                  <a:pt x="150161" y="26220"/>
                </a:cubicBezTo>
                <a:cubicBezTo>
                  <a:pt x="150271" y="26175"/>
                  <a:pt x="150448" y="26197"/>
                  <a:pt x="150426" y="25977"/>
                </a:cubicBezTo>
                <a:cubicBezTo>
                  <a:pt x="150205" y="25800"/>
                  <a:pt x="149918" y="25756"/>
                  <a:pt x="149653" y="25712"/>
                </a:cubicBezTo>
                <a:cubicBezTo>
                  <a:pt x="149234" y="25646"/>
                  <a:pt x="148815" y="25580"/>
                  <a:pt x="148417" y="25491"/>
                </a:cubicBezTo>
                <a:cubicBezTo>
                  <a:pt x="147777" y="25359"/>
                  <a:pt x="147181" y="25160"/>
                  <a:pt x="146541" y="25050"/>
                </a:cubicBezTo>
                <a:cubicBezTo>
                  <a:pt x="145283" y="24873"/>
                  <a:pt x="144025" y="24653"/>
                  <a:pt x="142768" y="24388"/>
                </a:cubicBezTo>
                <a:cubicBezTo>
                  <a:pt x="142613" y="24344"/>
                  <a:pt x="142414" y="24322"/>
                  <a:pt x="142282" y="24233"/>
                </a:cubicBezTo>
                <a:cubicBezTo>
                  <a:pt x="142132" y="24158"/>
                  <a:pt x="142002" y="24114"/>
                  <a:pt x="141859" y="24114"/>
                </a:cubicBezTo>
                <a:cubicBezTo>
                  <a:pt x="141791" y="24114"/>
                  <a:pt x="141720" y="24124"/>
                  <a:pt x="141642" y="24145"/>
                </a:cubicBezTo>
                <a:cubicBezTo>
                  <a:pt x="141621" y="24149"/>
                  <a:pt x="141598" y="24151"/>
                  <a:pt x="141574" y="24151"/>
                </a:cubicBezTo>
                <a:cubicBezTo>
                  <a:pt x="141473" y="24151"/>
                  <a:pt x="141352" y="24119"/>
                  <a:pt x="141245" y="24101"/>
                </a:cubicBezTo>
                <a:cubicBezTo>
                  <a:pt x="140914" y="24057"/>
                  <a:pt x="140561" y="23991"/>
                  <a:pt x="140207" y="23924"/>
                </a:cubicBezTo>
                <a:cubicBezTo>
                  <a:pt x="140053" y="23902"/>
                  <a:pt x="139898" y="23880"/>
                  <a:pt x="139766" y="23858"/>
                </a:cubicBezTo>
                <a:cubicBezTo>
                  <a:pt x="139192" y="23770"/>
                  <a:pt x="138618" y="23682"/>
                  <a:pt x="138045" y="23615"/>
                </a:cubicBezTo>
                <a:cubicBezTo>
                  <a:pt x="138020" y="23612"/>
                  <a:pt x="137995" y="23611"/>
                  <a:pt x="137969" y="23611"/>
                </a:cubicBezTo>
                <a:cubicBezTo>
                  <a:pt x="137813" y="23611"/>
                  <a:pt x="137642" y="23663"/>
                  <a:pt x="137471" y="23682"/>
                </a:cubicBezTo>
                <a:cubicBezTo>
                  <a:pt x="137493" y="23792"/>
                  <a:pt x="137515" y="23924"/>
                  <a:pt x="137559" y="24101"/>
                </a:cubicBezTo>
                <a:cubicBezTo>
                  <a:pt x="137488" y="24119"/>
                  <a:pt x="137416" y="24151"/>
                  <a:pt x="137357" y="24151"/>
                </a:cubicBezTo>
                <a:cubicBezTo>
                  <a:pt x="137342" y="24151"/>
                  <a:pt x="137329" y="24149"/>
                  <a:pt x="137316" y="24145"/>
                </a:cubicBezTo>
                <a:cubicBezTo>
                  <a:pt x="137250" y="24123"/>
                  <a:pt x="137162" y="24057"/>
                  <a:pt x="137140" y="24013"/>
                </a:cubicBezTo>
                <a:cubicBezTo>
                  <a:pt x="137118" y="23946"/>
                  <a:pt x="137184" y="23836"/>
                  <a:pt x="137228" y="23792"/>
                </a:cubicBezTo>
                <a:cubicBezTo>
                  <a:pt x="137294" y="23726"/>
                  <a:pt x="137383" y="23704"/>
                  <a:pt x="137471" y="23682"/>
                </a:cubicBezTo>
                <a:cubicBezTo>
                  <a:pt x="137272" y="23461"/>
                  <a:pt x="137096" y="23240"/>
                  <a:pt x="136765" y="23240"/>
                </a:cubicBezTo>
                <a:cubicBezTo>
                  <a:pt x="135595" y="23218"/>
                  <a:pt x="134447" y="22975"/>
                  <a:pt x="133300" y="22733"/>
                </a:cubicBezTo>
                <a:cubicBezTo>
                  <a:pt x="132682" y="22600"/>
                  <a:pt x="132064" y="22490"/>
                  <a:pt x="131424" y="22424"/>
                </a:cubicBezTo>
                <a:cubicBezTo>
                  <a:pt x="130673" y="22357"/>
                  <a:pt x="129923" y="22335"/>
                  <a:pt x="129195" y="22159"/>
                </a:cubicBezTo>
                <a:cubicBezTo>
                  <a:pt x="128643" y="22004"/>
                  <a:pt x="128069" y="21916"/>
                  <a:pt x="127495" y="21872"/>
                </a:cubicBezTo>
                <a:cubicBezTo>
                  <a:pt x="127319" y="21872"/>
                  <a:pt x="127120" y="21739"/>
                  <a:pt x="126966" y="21651"/>
                </a:cubicBezTo>
                <a:cubicBezTo>
                  <a:pt x="126833" y="21585"/>
                  <a:pt x="126723" y="21453"/>
                  <a:pt x="126635" y="21364"/>
                </a:cubicBezTo>
                <a:cubicBezTo>
                  <a:pt x="126546" y="21408"/>
                  <a:pt x="126502" y="21408"/>
                  <a:pt x="126480" y="21453"/>
                </a:cubicBezTo>
                <a:cubicBezTo>
                  <a:pt x="126403" y="21654"/>
                  <a:pt x="126281" y="21736"/>
                  <a:pt x="126124" y="21736"/>
                </a:cubicBezTo>
                <a:cubicBezTo>
                  <a:pt x="126058" y="21736"/>
                  <a:pt x="125985" y="21722"/>
                  <a:pt x="125906" y="21695"/>
                </a:cubicBezTo>
                <a:cubicBezTo>
                  <a:pt x="125686" y="21629"/>
                  <a:pt x="125487" y="21541"/>
                  <a:pt x="125266" y="21519"/>
                </a:cubicBezTo>
                <a:cubicBezTo>
                  <a:pt x="124450" y="21386"/>
                  <a:pt x="123655" y="21276"/>
                  <a:pt x="122839" y="21166"/>
                </a:cubicBezTo>
                <a:cubicBezTo>
                  <a:pt x="122762" y="21155"/>
                  <a:pt x="122684" y="21149"/>
                  <a:pt x="122607" y="21149"/>
                </a:cubicBezTo>
                <a:cubicBezTo>
                  <a:pt x="122530" y="21149"/>
                  <a:pt x="122453" y="21155"/>
                  <a:pt x="122375" y="21166"/>
                </a:cubicBezTo>
                <a:cubicBezTo>
                  <a:pt x="122312" y="21174"/>
                  <a:pt x="122250" y="21179"/>
                  <a:pt x="122192" y="21179"/>
                </a:cubicBezTo>
                <a:cubicBezTo>
                  <a:pt x="121946" y="21179"/>
                  <a:pt x="121750" y="21101"/>
                  <a:pt x="121625" y="20923"/>
                </a:cubicBezTo>
                <a:cubicBezTo>
                  <a:pt x="121372" y="20923"/>
                  <a:pt x="121139" y="20943"/>
                  <a:pt x="120926" y="20943"/>
                </a:cubicBezTo>
                <a:cubicBezTo>
                  <a:pt x="120748" y="20943"/>
                  <a:pt x="120584" y="20929"/>
                  <a:pt x="120433" y="20879"/>
                </a:cubicBezTo>
                <a:cubicBezTo>
                  <a:pt x="120156" y="20775"/>
                  <a:pt x="119893" y="20739"/>
                  <a:pt x="119621" y="20739"/>
                </a:cubicBezTo>
                <a:cubicBezTo>
                  <a:pt x="119547" y="20739"/>
                  <a:pt x="119472" y="20742"/>
                  <a:pt x="119396" y="20746"/>
                </a:cubicBezTo>
                <a:cubicBezTo>
                  <a:pt x="119293" y="20758"/>
                  <a:pt x="119192" y="20763"/>
                  <a:pt x="119092" y="20763"/>
                </a:cubicBezTo>
                <a:cubicBezTo>
                  <a:pt x="118803" y="20763"/>
                  <a:pt x="118521" y="20718"/>
                  <a:pt x="118226" y="20636"/>
                </a:cubicBezTo>
                <a:cubicBezTo>
                  <a:pt x="118028" y="20570"/>
                  <a:pt x="117785" y="20548"/>
                  <a:pt x="117586" y="20526"/>
                </a:cubicBezTo>
                <a:cubicBezTo>
                  <a:pt x="116681" y="20459"/>
                  <a:pt x="115777" y="20459"/>
                  <a:pt x="114894" y="20195"/>
                </a:cubicBezTo>
                <a:cubicBezTo>
                  <a:pt x="114857" y="20187"/>
                  <a:pt x="114815" y="20185"/>
                  <a:pt x="114772" y="20185"/>
                </a:cubicBezTo>
                <a:cubicBezTo>
                  <a:pt x="114685" y="20185"/>
                  <a:pt x="114592" y="20195"/>
                  <a:pt x="114519" y="20195"/>
                </a:cubicBezTo>
                <a:cubicBezTo>
                  <a:pt x="113790" y="20195"/>
                  <a:pt x="113062" y="20195"/>
                  <a:pt x="112356" y="19930"/>
                </a:cubicBezTo>
                <a:cubicBezTo>
                  <a:pt x="112276" y="19890"/>
                  <a:pt x="112189" y="19882"/>
                  <a:pt x="112098" y="19882"/>
                </a:cubicBezTo>
                <a:cubicBezTo>
                  <a:pt x="112038" y="19882"/>
                  <a:pt x="111976" y="19886"/>
                  <a:pt x="111914" y="19886"/>
                </a:cubicBezTo>
                <a:cubicBezTo>
                  <a:pt x="111760" y="19886"/>
                  <a:pt x="111605" y="19908"/>
                  <a:pt x="111451" y="19908"/>
                </a:cubicBezTo>
                <a:cubicBezTo>
                  <a:pt x="111391" y="19910"/>
                  <a:pt x="111338" y="19912"/>
                  <a:pt x="111291" y="19912"/>
                </a:cubicBezTo>
                <a:cubicBezTo>
                  <a:pt x="110956" y="19912"/>
                  <a:pt x="110929" y="19826"/>
                  <a:pt x="110988" y="19400"/>
                </a:cubicBezTo>
                <a:cubicBezTo>
                  <a:pt x="110988" y="19334"/>
                  <a:pt x="110988" y="19268"/>
                  <a:pt x="110965" y="19157"/>
                </a:cubicBezTo>
                <a:cubicBezTo>
                  <a:pt x="110811" y="19290"/>
                  <a:pt x="110701" y="19400"/>
                  <a:pt x="110590" y="19488"/>
                </a:cubicBezTo>
                <a:cubicBezTo>
                  <a:pt x="110452" y="19607"/>
                  <a:pt x="110295" y="19690"/>
                  <a:pt x="110105" y="19690"/>
                </a:cubicBezTo>
                <a:cubicBezTo>
                  <a:pt x="110084" y="19690"/>
                  <a:pt x="110061" y="19689"/>
                  <a:pt x="110039" y="19687"/>
                </a:cubicBezTo>
                <a:cubicBezTo>
                  <a:pt x="109487" y="19665"/>
                  <a:pt x="108935" y="19665"/>
                  <a:pt x="108405" y="19621"/>
                </a:cubicBezTo>
                <a:cubicBezTo>
                  <a:pt x="107854" y="19577"/>
                  <a:pt x="107302" y="19466"/>
                  <a:pt x="106750" y="19422"/>
                </a:cubicBezTo>
                <a:cubicBezTo>
                  <a:pt x="106441" y="19400"/>
                  <a:pt x="106132" y="19444"/>
                  <a:pt x="105867" y="19268"/>
                </a:cubicBezTo>
                <a:cubicBezTo>
                  <a:pt x="105812" y="19246"/>
                  <a:pt x="105746" y="19235"/>
                  <a:pt x="105677" y="19235"/>
                </a:cubicBezTo>
                <a:cubicBezTo>
                  <a:pt x="105608" y="19235"/>
                  <a:pt x="105536" y="19246"/>
                  <a:pt x="105470" y="19268"/>
                </a:cubicBezTo>
                <a:cubicBezTo>
                  <a:pt x="105334" y="19291"/>
                  <a:pt x="105203" y="19305"/>
                  <a:pt x="105077" y="19305"/>
                </a:cubicBezTo>
                <a:cubicBezTo>
                  <a:pt x="104731" y="19305"/>
                  <a:pt x="104421" y="19200"/>
                  <a:pt x="104146" y="18892"/>
                </a:cubicBezTo>
                <a:cubicBezTo>
                  <a:pt x="103992" y="18959"/>
                  <a:pt x="103881" y="19003"/>
                  <a:pt x="103749" y="19025"/>
                </a:cubicBezTo>
                <a:cubicBezTo>
                  <a:pt x="103630" y="19053"/>
                  <a:pt x="103529" y="19068"/>
                  <a:pt x="103440" y="19068"/>
                </a:cubicBezTo>
                <a:cubicBezTo>
                  <a:pt x="103181" y="19068"/>
                  <a:pt x="103025" y="18940"/>
                  <a:pt x="102844" y="18628"/>
                </a:cubicBezTo>
                <a:cubicBezTo>
                  <a:pt x="102756" y="18495"/>
                  <a:pt x="102711" y="18341"/>
                  <a:pt x="102491" y="18319"/>
                </a:cubicBezTo>
                <a:cubicBezTo>
                  <a:pt x="102469" y="18385"/>
                  <a:pt x="102469" y="18473"/>
                  <a:pt x="102425" y="18539"/>
                </a:cubicBezTo>
                <a:cubicBezTo>
                  <a:pt x="102331" y="18876"/>
                  <a:pt x="102237" y="18991"/>
                  <a:pt x="101982" y="18991"/>
                </a:cubicBezTo>
                <a:cubicBezTo>
                  <a:pt x="101936" y="18991"/>
                  <a:pt x="101885" y="18987"/>
                  <a:pt x="101829" y="18981"/>
                </a:cubicBezTo>
                <a:cubicBezTo>
                  <a:pt x="101586" y="18981"/>
                  <a:pt x="101343" y="18937"/>
                  <a:pt x="101100" y="18915"/>
                </a:cubicBezTo>
                <a:cubicBezTo>
                  <a:pt x="100739" y="18874"/>
                  <a:pt x="100377" y="18779"/>
                  <a:pt x="100015" y="18779"/>
                </a:cubicBezTo>
                <a:cubicBezTo>
                  <a:pt x="99980" y="18779"/>
                  <a:pt x="99944" y="18780"/>
                  <a:pt x="99909" y="18782"/>
                </a:cubicBezTo>
                <a:cubicBezTo>
                  <a:pt x="99357" y="18782"/>
                  <a:pt x="98827" y="18738"/>
                  <a:pt x="98276" y="18650"/>
                </a:cubicBezTo>
                <a:cubicBezTo>
                  <a:pt x="97944" y="18628"/>
                  <a:pt x="97613" y="18584"/>
                  <a:pt x="97282" y="18561"/>
                </a:cubicBezTo>
                <a:cubicBezTo>
                  <a:pt x="96885" y="18539"/>
                  <a:pt x="96488" y="18539"/>
                  <a:pt x="96091" y="18495"/>
                </a:cubicBezTo>
                <a:cubicBezTo>
                  <a:pt x="95118" y="18394"/>
                  <a:pt x="94145" y="18181"/>
                  <a:pt x="93138" y="18181"/>
                </a:cubicBezTo>
                <a:cubicBezTo>
                  <a:pt x="93049" y="18181"/>
                  <a:pt x="92959" y="18183"/>
                  <a:pt x="92868" y="18186"/>
                </a:cubicBezTo>
                <a:cubicBezTo>
                  <a:pt x="92758" y="18186"/>
                  <a:pt x="92648" y="18186"/>
                  <a:pt x="92537" y="18164"/>
                </a:cubicBezTo>
                <a:cubicBezTo>
                  <a:pt x="91897" y="18010"/>
                  <a:pt x="91235" y="18120"/>
                  <a:pt x="90595" y="17921"/>
                </a:cubicBezTo>
                <a:cubicBezTo>
                  <a:pt x="90562" y="17910"/>
                  <a:pt x="90529" y="17910"/>
                  <a:pt x="90496" y="17910"/>
                </a:cubicBezTo>
                <a:cubicBezTo>
                  <a:pt x="90463" y="17910"/>
                  <a:pt x="90430" y="17910"/>
                  <a:pt x="90397" y="17899"/>
                </a:cubicBezTo>
                <a:cubicBezTo>
                  <a:pt x="89999" y="17899"/>
                  <a:pt x="89602" y="17877"/>
                  <a:pt x="89205" y="17855"/>
                </a:cubicBezTo>
                <a:cubicBezTo>
                  <a:pt x="89006" y="17855"/>
                  <a:pt x="88808" y="17811"/>
                  <a:pt x="88653" y="17657"/>
                </a:cubicBezTo>
                <a:cubicBezTo>
                  <a:pt x="88557" y="17561"/>
                  <a:pt x="88449" y="17523"/>
                  <a:pt x="88334" y="17523"/>
                </a:cubicBezTo>
                <a:cubicBezTo>
                  <a:pt x="88237" y="17523"/>
                  <a:pt x="88136" y="17550"/>
                  <a:pt x="88035" y="17590"/>
                </a:cubicBezTo>
                <a:cubicBezTo>
                  <a:pt x="87851" y="17683"/>
                  <a:pt x="87655" y="17721"/>
                  <a:pt x="87457" y="17721"/>
                </a:cubicBezTo>
                <a:cubicBezTo>
                  <a:pt x="87370" y="17721"/>
                  <a:pt x="87284" y="17714"/>
                  <a:pt x="87197" y="17701"/>
                </a:cubicBezTo>
                <a:lnTo>
                  <a:pt x="86733" y="17701"/>
                </a:lnTo>
                <a:cubicBezTo>
                  <a:pt x="85828" y="17679"/>
                  <a:pt x="84946" y="17590"/>
                  <a:pt x="84063" y="17326"/>
                </a:cubicBezTo>
                <a:cubicBezTo>
                  <a:pt x="83975" y="17303"/>
                  <a:pt x="83864" y="17303"/>
                  <a:pt x="83754" y="17281"/>
                </a:cubicBezTo>
                <a:cubicBezTo>
                  <a:pt x="83526" y="17269"/>
                  <a:pt x="83306" y="17227"/>
                  <a:pt x="83088" y="17227"/>
                </a:cubicBezTo>
                <a:cubicBezTo>
                  <a:pt x="82926" y="17227"/>
                  <a:pt x="82766" y="17250"/>
                  <a:pt x="82606" y="17326"/>
                </a:cubicBezTo>
                <a:cubicBezTo>
                  <a:pt x="82580" y="17332"/>
                  <a:pt x="82554" y="17335"/>
                  <a:pt x="82529" y="17335"/>
                </a:cubicBezTo>
                <a:cubicBezTo>
                  <a:pt x="82466" y="17335"/>
                  <a:pt x="82404" y="17319"/>
                  <a:pt x="82341" y="17303"/>
                </a:cubicBezTo>
                <a:cubicBezTo>
                  <a:pt x="82235" y="17303"/>
                  <a:pt x="82130" y="17275"/>
                  <a:pt x="82024" y="17275"/>
                </a:cubicBezTo>
                <a:cubicBezTo>
                  <a:pt x="81997" y="17275"/>
                  <a:pt x="81971" y="17277"/>
                  <a:pt x="81944" y="17281"/>
                </a:cubicBezTo>
                <a:cubicBezTo>
                  <a:pt x="81892" y="17286"/>
                  <a:pt x="81841" y="17289"/>
                  <a:pt x="81791" y="17289"/>
                </a:cubicBezTo>
                <a:cubicBezTo>
                  <a:pt x="81379" y="17289"/>
                  <a:pt x="81060" y="17121"/>
                  <a:pt x="80863" y="16708"/>
                </a:cubicBezTo>
                <a:cubicBezTo>
                  <a:pt x="80802" y="16587"/>
                  <a:pt x="80686" y="16484"/>
                  <a:pt x="80499" y="16484"/>
                </a:cubicBezTo>
                <a:cubicBezTo>
                  <a:pt x="80481" y="16484"/>
                  <a:pt x="80462" y="16485"/>
                  <a:pt x="80443" y="16487"/>
                </a:cubicBezTo>
                <a:cubicBezTo>
                  <a:pt x="80399" y="16641"/>
                  <a:pt x="80355" y="16818"/>
                  <a:pt x="80267" y="17105"/>
                </a:cubicBezTo>
                <a:cubicBezTo>
                  <a:pt x="80090" y="16818"/>
                  <a:pt x="79980" y="16619"/>
                  <a:pt x="79892" y="16465"/>
                </a:cubicBezTo>
                <a:cubicBezTo>
                  <a:pt x="79789" y="16457"/>
                  <a:pt x="79688" y="16457"/>
                  <a:pt x="79591" y="16457"/>
                </a:cubicBezTo>
                <a:lnTo>
                  <a:pt x="79591" y="16457"/>
                </a:lnTo>
                <a:cubicBezTo>
                  <a:pt x="79396" y="16457"/>
                  <a:pt x="79215" y="16457"/>
                  <a:pt x="79053" y="16399"/>
                </a:cubicBezTo>
                <a:cubicBezTo>
                  <a:pt x="78873" y="16324"/>
                  <a:pt x="78693" y="16279"/>
                  <a:pt x="78506" y="16279"/>
                </a:cubicBezTo>
                <a:cubicBezTo>
                  <a:pt x="78418" y="16279"/>
                  <a:pt x="78328" y="16289"/>
                  <a:pt x="78236" y="16310"/>
                </a:cubicBezTo>
                <a:cubicBezTo>
                  <a:pt x="78189" y="16324"/>
                  <a:pt x="78136" y="16329"/>
                  <a:pt x="78082" y="16329"/>
                </a:cubicBezTo>
                <a:cubicBezTo>
                  <a:pt x="77961" y="16329"/>
                  <a:pt x="77829" y="16304"/>
                  <a:pt x="77707" y="16288"/>
                </a:cubicBezTo>
                <a:cubicBezTo>
                  <a:pt x="77376" y="16266"/>
                  <a:pt x="77045" y="16244"/>
                  <a:pt x="76714" y="16222"/>
                </a:cubicBezTo>
                <a:cubicBezTo>
                  <a:pt x="76184" y="16156"/>
                  <a:pt x="75632" y="16090"/>
                  <a:pt x="75081" y="16023"/>
                </a:cubicBezTo>
                <a:cubicBezTo>
                  <a:pt x="74904" y="16001"/>
                  <a:pt x="74860" y="15913"/>
                  <a:pt x="74882" y="15692"/>
                </a:cubicBezTo>
                <a:cubicBezTo>
                  <a:pt x="74904" y="15626"/>
                  <a:pt x="74926" y="15538"/>
                  <a:pt x="74948" y="15406"/>
                </a:cubicBezTo>
                <a:cubicBezTo>
                  <a:pt x="74595" y="15273"/>
                  <a:pt x="74507" y="14810"/>
                  <a:pt x="74132" y="14699"/>
                </a:cubicBezTo>
                <a:cubicBezTo>
                  <a:pt x="74065" y="14721"/>
                  <a:pt x="74021" y="14721"/>
                  <a:pt x="73999" y="14743"/>
                </a:cubicBezTo>
                <a:cubicBezTo>
                  <a:pt x="73756" y="15097"/>
                  <a:pt x="73425" y="15163"/>
                  <a:pt x="73006" y="15163"/>
                </a:cubicBezTo>
                <a:cubicBezTo>
                  <a:pt x="72609" y="15163"/>
                  <a:pt x="72278" y="15052"/>
                  <a:pt x="71991" y="14810"/>
                </a:cubicBezTo>
                <a:cubicBezTo>
                  <a:pt x="71849" y="14681"/>
                  <a:pt x="71708" y="14612"/>
                  <a:pt x="71558" y="14612"/>
                </a:cubicBezTo>
                <a:cubicBezTo>
                  <a:pt x="71450" y="14612"/>
                  <a:pt x="71338" y="14648"/>
                  <a:pt x="71218" y="14721"/>
                </a:cubicBezTo>
                <a:cubicBezTo>
                  <a:pt x="71092" y="14792"/>
                  <a:pt x="70968" y="14824"/>
                  <a:pt x="70849" y="14824"/>
                </a:cubicBezTo>
                <a:cubicBezTo>
                  <a:pt x="70634" y="14824"/>
                  <a:pt x="70431" y="14723"/>
                  <a:pt x="70247" y="14567"/>
                </a:cubicBezTo>
                <a:cubicBezTo>
                  <a:pt x="70159" y="14479"/>
                  <a:pt x="70159" y="14324"/>
                  <a:pt x="70247" y="14258"/>
                </a:cubicBezTo>
                <a:cubicBezTo>
                  <a:pt x="70358" y="14214"/>
                  <a:pt x="70446" y="14148"/>
                  <a:pt x="70556" y="14125"/>
                </a:cubicBezTo>
                <a:cubicBezTo>
                  <a:pt x="70909" y="14059"/>
                  <a:pt x="71240" y="13949"/>
                  <a:pt x="71527" y="13750"/>
                </a:cubicBezTo>
                <a:cubicBezTo>
                  <a:pt x="71660" y="13684"/>
                  <a:pt x="71814" y="13640"/>
                  <a:pt x="71969" y="13640"/>
                </a:cubicBezTo>
                <a:cubicBezTo>
                  <a:pt x="72211" y="13596"/>
                  <a:pt x="72454" y="13618"/>
                  <a:pt x="72697" y="13596"/>
                </a:cubicBezTo>
                <a:cubicBezTo>
                  <a:pt x="72807" y="13596"/>
                  <a:pt x="72896" y="13552"/>
                  <a:pt x="73072" y="13508"/>
                </a:cubicBezTo>
                <a:cubicBezTo>
                  <a:pt x="72940" y="13419"/>
                  <a:pt x="72896" y="13375"/>
                  <a:pt x="72829" y="13375"/>
                </a:cubicBezTo>
                <a:cubicBezTo>
                  <a:pt x="72256" y="13287"/>
                  <a:pt x="71660" y="13199"/>
                  <a:pt x="71064" y="13110"/>
                </a:cubicBezTo>
                <a:cubicBezTo>
                  <a:pt x="70490" y="13022"/>
                  <a:pt x="69894" y="12934"/>
                  <a:pt x="69298" y="12845"/>
                </a:cubicBezTo>
                <a:cubicBezTo>
                  <a:pt x="69216" y="12845"/>
                  <a:pt x="69133" y="12808"/>
                  <a:pt x="69059" y="12808"/>
                </a:cubicBezTo>
                <a:cubicBezTo>
                  <a:pt x="69035" y="12808"/>
                  <a:pt x="69011" y="12812"/>
                  <a:pt x="68989" y="12823"/>
                </a:cubicBezTo>
                <a:cubicBezTo>
                  <a:pt x="68843" y="12858"/>
                  <a:pt x="68700" y="12873"/>
                  <a:pt x="68561" y="12873"/>
                </a:cubicBezTo>
                <a:cubicBezTo>
                  <a:pt x="68260" y="12873"/>
                  <a:pt x="67974" y="12803"/>
                  <a:pt x="67687" y="12713"/>
                </a:cubicBezTo>
                <a:cubicBezTo>
                  <a:pt x="67489" y="12647"/>
                  <a:pt x="67290" y="12647"/>
                  <a:pt x="67091" y="12647"/>
                </a:cubicBezTo>
                <a:cubicBezTo>
                  <a:pt x="66782" y="12647"/>
                  <a:pt x="66473" y="12647"/>
                  <a:pt x="66187" y="12470"/>
                </a:cubicBezTo>
                <a:cubicBezTo>
                  <a:pt x="66149" y="12452"/>
                  <a:pt x="66100" y="12445"/>
                  <a:pt x="66046" y="12445"/>
                </a:cubicBezTo>
                <a:cubicBezTo>
                  <a:pt x="65972" y="12445"/>
                  <a:pt x="65888" y="12458"/>
                  <a:pt x="65811" y="12470"/>
                </a:cubicBezTo>
                <a:cubicBezTo>
                  <a:pt x="65717" y="12488"/>
                  <a:pt x="65622" y="12496"/>
                  <a:pt x="65528" y="12496"/>
                </a:cubicBezTo>
                <a:cubicBezTo>
                  <a:pt x="65271" y="12496"/>
                  <a:pt x="65016" y="12435"/>
                  <a:pt x="64774" y="12338"/>
                </a:cubicBezTo>
                <a:cubicBezTo>
                  <a:pt x="64695" y="12318"/>
                  <a:pt x="64582" y="12246"/>
                  <a:pt x="64496" y="12246"/>
                </a:cubicBezTo>
                <a:cubicBezTo>
                  <a:pt x="64485" y="12246"/>
                  <a:pt x="64475" y="12247"/>
                  <a:pt x="64465" y="12250"/>
                </a:cubicBezTo>
                <a:cubicBezTo>
                  <a:pt x="64384" y="12270"/>
                  <a:pt x="64303" y="12277"/>
                  <a:pt x="64222" y="12277"/>
                </a:cubicBezTo>
                <a:cubicBezTo>
                  <a:pt x="63997" y="12277"/>
                  <a:pt x="63773" y="12219"/>
                  <a:pt x="63558" y="12219"/>
                </a:cubicBezTo>
                <a:cubicBezTo>
                  <a:pt x="63514" y="12219"/>
                  <a:pt x="63471" y="12222"/>
                  <a:pt x="63428" y="12227"/>
                </a:cubicBezTo>
                <a:cubicBezTo>
                  <a:pt x="63371" y="12233"/>
                  <a:pt x="63317" y="12236"/>
                  <a:pt x="63263" y="12236"/>
                </a:cubicBezTo>
                <a:cubicBezTo>
                  <a:pt x="62902" y="12236"/>
                  <a:pt x="62613" y="12108"/>
                  <a:pt x="62324" y="11896"/>
                </a:cubicBezTo>
                <a:cubicBezTo>
                  <a:pt x="62085" y="11965"/>
                  <a:pt x="61851" y="12010"/>
                  <a:pt x="61618" y="12010"/>
                </a:cubicBezTo>
                <a:cubicBezTo>
                  <a:pt x="61399" y="12010"/>
                  <a:pt x="61180" y="11970"/>
                  <a:pt x="60956" y="11874"/>
                </a:cubicBezTo>
                <a:cubicBezTo>
                  <a:pt x="60836" y="11821"/>
                  <a:pt x="60699" y="11792"/>
                  <a:pt x="60566" y="11792"/>
                </a:cubicBezTo>
                <a:cubicBezTo>
                  <a:pt x="60480" y="11792"/>
                  <a:pt x="60394" y="11804"/>
                  <a:pt x="60316" y="11830"/>
                </a:cubicBezTo>
                <a:cubicBezTo>
                  <a:pt x="60215" y="11853"/>
                  <a:pt x="60117" y="11862"/>
                  <a:pt x="60020" y="11862"/>
                </a:cubicBezTo>
                <a:cubicBezTo>
                  <a:pt x="59739" y="11862"/>
                  <a:pt x="59476" y="11780"/>
                  <a:pt x="59213" y="11698"/>
                </a:cubicBezTo>
                <a:cubicBezTo>
                  <a:pt x="59080" y="11654"/>
                  <a:pt x="58992" y="11565"/>
                  <a:pt x="58992" y="11411"/>
                </a:cubicBezTo>
                <a:cubicBezTo>
                  <a:pt x="58992" y="11234"/>
                  <a:pt x="59102" y="11124"/>
                  <a:pt x="59257" y="11058"/>
                </a:cubicBezTo>
                <a:cubicBezTo>
                  <a:pt x="59302" y="11043"/>
                  <a:pt x="59342" y="11036"/>
                  <a:pt x="59379" y="11036"/>
                </a:cubicBezTo>
                <a:cubicBezTo>
                  <a:pt x="59561" y="11036"/>
                  <a:pt x="59662" y="11198"/>
                  <a:pt x="59808" y="11345"/>
                </a:cubicBezTo>
                <a:cubicBezTo>
                  <a:pt x="60043" y="11140"/>
                  <a:pt x="60278" y="11059"/>
                  <a:pt x="60516" y="11059"/>
                </a:cubicBezTo>
                <a:cubicBezTo>
                  <a:pt x="60791" y="11059"/>
                  <a:pt x="61069" y="11169"/>
                  <a:pt x="61353" y="11323"/>
                </a:cubicBezTo>
                <a:cubicBezTo>
                  <a:pt x="61638" y="11076"/>
                  <a:pt x="61971" y="11009"/>
                  <a:pt x="62312" y="11009"/>
                </a:cubicBezTo>
                <a:cubicBezTo>
                  <a:pt x="62367" y="11009"/>
                  <a:pt x="62423" y="11011"/>
                  <a:pt x="62479" y="11014"/>
                </a:cubicBezTo>
                <a:cubicBezTo>
                  <a:pt x="62582" y="11021"/>
                  <a:pt x="62685" y="11023"/>
                  <a:pt x="62788" y="11023"/>
                </a:cubicBezTo>
                <a:cubicBezTo>
                  <a:pt x="62994" y="11023"/>
                  <a:pt x="63200" y="11014"/>
                  <a:pt x="63406" y="11014"/>
                </a:cubicBezTo>
                <a:cubicBezTo>
                  <a:pt x="63781" y="10992"/>
                  <a:pt x="64156" y="10947"/>
                  <a:pt x="64531" y="10903"/>
                </a:cubicBezTo>
                <a:cubicBezTo>
                  <a:pt x="64642" y="10903"/>
                  <a:pt x="64774" y="10837"/>
                  <a:pt x="64884" y="10771"/>
                </a:cubicBezTo>
                <a:cubicBezTo>
                  <a:pt x="64929" y="10749"/>
                  <a:pt x="64929" y="10661"/>
                  <a:pt x="64929" y="10594"/>
                </a:cubicBezTo>
                <a:cubicBezTo>
                  <a:pt x="64929" y="10572"/>
                  <a:pt x="64862" y="10506"/>
                  <a:pt x="64818" y="10506"/>
                </a:cubicBezTo>
                <a:cubicBezTo>
                  <a:pt x="64730" y="10528"/>
                  <a:pt x="64598" y="10528"/>
                  <a:pt x="64509" y="10572"/>
                </a:cubicBezTo>
                <a:cubicBezTo>
                  <a:pt x="64362" y="10618"/>
                  <a:pt x="64219" y="10641"/>
                  <a:pt x="64076" y="10641"/>
                </a:cubicBezTo>
                <a:cubicBezTo>
                  <a:pt x="63876" y="10641"/>
                  <a:pt x="63678" y="10596"/>
                  <a:pt x="63472" y="10506"/>
                </a:cubicBezTo>
                <a:cubicBezTo>
                  <a:pt x="63207" y="10528"/>
                  <a:pt x="62920" y="10594"/>
                  <a:pt x="62633" y="10594"/>
                </a:cubicBezTo>
                <a:cubicBezTo>
                  <a:pt x="62621" y="10596"/>
                  <a:pt x="62609" y="10596"/>
                  <a:pt x="62597" y="10596"/>
                </a:cubicBezTo>
                <a:cubicBezTo>
                  <a:pt x="62398" y="10596"/>
                  <a:pt x="62280" y="10426"/>
                  <a:pt x="62280" y="10197"/>
                </a:cubicBezTo>
                <a:cubicBezTo>
                  <a:pt x="62280" y="10021"/>
                  <a:pt x="62391" y="9888"/>
                  <a:pt x="62611" y="9866"/>
                </a:cubicBezTo>
                <a:cubicBezTo>
                  <a:pt x="62777" y="9855"/>
                  <a:pt x="62942" y="9850"/>
                  <a:pt x="63108" y="9850"/>
                </a:cubicBezTo>
                <a:cubicBezTo>
                  <a:pt x="63273" y="9850"/>
                  <a:pt x="63439" y="9855"/>
                  <a:pt x="63604" y="9866"/>
                </a:cubicBezTo>
                <a:cubicBezTo>
                  <a:pt x="63728" y="9866"/>
                  <a:pt x="63859" y="9859"/>
                  <a:pt x="63986" y="9859"/>
                </a:cubicBezTo>
                <a:cubicBezTo>
                  <a:pt x="64178" y="9859"/>
                  <a:pt x="64364" y="9875"/>
                  <a:pt x="64509" y="9954"/>
                </a:cubicBezTo>
                <a:cubicBezTo>
                  <a:pt x="64610" y="10008"/>
                  <a:pt x="64704" y="10028"/>
                  <a:pt x="64792" y="10028"/>
                </a:cubicBezTo>
                <a:cubicBezTo>
                  <a:pt x="65031" y="10028"/>
                  <a:pt x="65233" y="9882"/>
                  <a:pt x="65458" y="9866"/>
                </a:cubicBezTo>
                <a:cubicBezTo>
                  <a:pt x="65524" y="9866"/>
                  <a:pt x="65613" y="9866"/>
                  <a:pt x="65657" y="9888"/>
                </a:cubicBezTo>
                <a:cubicBezTo>
                  <a:pt x="65805" y="9940"/>
                  <a:pt x="65952" y="9962"/>
                  <a:pt x="66099" y="9962"/>
                </a:cubicBezTo>
                <a:cubicBezTo>
                  <a:pt x="66324" y="9962"/>
                  <a:pt x="66546" y="9911"/>
                  <a:pt x="66760" y="9844"/>
                </a:cubicBezTo>
                <a:cubicBezTo>
                  <a:pt x="66893" y="9800"/>
                  <a:pt x="67025" y="9800"/>
                  <a:pt x="67158" y="9800"/>
                </a:cubicBezTo>
                <a:cubicBezTo>
                  <a:pt x="68040" y="9778"/>
                  <a:pt x="68923" y="9778"/>
                  <a:pt x="69806" y="9756"/>
                </a:cubicBezTo>
                <a:cubicBezTo>
                  <a:pt x="69982" y="9756"/>
                  <a:pt x="70203" y="9712"/>
                  <a:pt x="70380" y="9645"/>
                </a:cubicBezTo>
                <a:cubicBezTo>
                  <a:pt x="70909" y="9425"/>
                  <a:pt x="71461" y="9292"/>
                  <a:pt x="72057" y="9292"/>
                </a:cubicBezTo>
                <a:cubicBezTo>
                  <a:pt x="72587" y="9292"/>
                  <a:pt x="73094" y="9314"/>
                  <a:pt x="73624" y="9336"/>
                </a:cubicBezTo>
                <a:cubicBezTo>
                  <a:pt x="73933" y="9336"/>
                  <a:pt x="74242" y="9314"/>
                  <a:pt x="74551" y="9292"/>
                </a:cubicBezTo>
                <a:cubicBezTo>
                  <a:pt x="74595" y="9292"/>
                  <a:pt x="74661" y="9226"/>
                  <a:pt x="74727" y="9182"/>
                </a:cubicBezTo>
                <a:cubicBezTo>
                  <a:pt x="74507" y="9005"/>
                  <a:pt x="74286" y="9005"/>
                  <a:pt x="74087" y="9005"/>
                </a:cubicBezTo>
                <a:cubicBezTo>
                  <a:pt x="72874" y="9005"/>
                  <a:pt x="71660" y="9005"/>
                  <a:pt x="70446" y="8983"/>
                </a:cubicBezTo>
                <a:cubicBezTo>
                  <a:pt x="70137" y="8983"/>
                  <a:pt x="69828" y="8939"/>
                  <a:pt x="69519" y="8895"/>
                </a:cubicBezTo>
                <a:cubicBezTo>
                  <a:pt x="69453" y="8895"/>
                  <a:pt x="69387" y="8873"/>
                  <a:pt x="69342" y="8851"/>
                </a:cubicBezTo>
                <a:cubicBezTo>
                  <a:pt x="69276" y="8785"/>
                  <a:pt x="69232" y="8718"/>
                  <a:pt x="69210" y="8652"/>
                </a:cubicBezTo>
                <a:cubicBezTo>
                  <a:pt x="69188" y="8608"/>
                  <a:pt x="69276" y="8520"/>
                  <a:pt x="69320" y="8520"/>
                </a:cubicBezTo>
                <a:cubicBezTo>
                  <a:pt x="69541" y="8476"/>
                  <a:pt x="69762" y="8454"/>
                  <a:pt x="69982" y="8432"/>
                </a:cubicBezTo>
                <a:cubicBezTo>
                  <a:pt x="70291" y="8409"/>
                  <a:pt x="70622" y="8409"/>
                  <a:pt x="70954" y="8387"/>
                </a:cubicBezTo>
                <a:cubicBezTo>
                  <a:pt x="71020" y="8387"/>
                  <a:pt x="71086" y="8299"/>
                  <a:pt x="71218" y="8189"/>
                </a:cubicBezTo>
                <a:cubicBezTo>
                  <a:pt x="71042" y="8167"/>
                  <a:pt x="70954" y="8145"/>
                  <a:pt x="70865" y="8145"/>
                </a:cubicBezTo>
                <a:cubicBezTo>
                  <a:pt x="70701" y="8163"/>
                  <a:pt x="70537" y="8171"/>
                  <a:pt x="70374" y="8171"/>
                </a:cubicBezTo>
                <a:cubicBezTo>
                  <a:pt x="69943" y="8171"/>
                  <a:pt x="69516" y="8114"/>
                  <a:pt x="69100" y="8034"/>
                </a:cubicBezTo>
                <a:cubicBezTo>
                  <a:pt x="69069" y="8030"/>
                  <a:pt x="69038" y="8028"/>
                  <a:pt x="69007" y="8028"/>
                </a:cubicBezTo>
                <a:cubicBezTo>
                  <a:pt x="68883" y="8028"/>
                  <a:pt x="68760" y="8056"/>
                  <a:pt x="68636" y="8056"/>
                </a:cubicBezTo>
                <a:cubicBezTo>
                  <a:pt x="68489" y="8049"/>
                  <a:pt x="68342" y="8049"/>
                  <a:pt x="68195" y="8049"/>
                </a:cubicBezTo>
                <a:lnTo>
                  <a:pt x="68195" y="8049"/>
                </a:lnTo>
                <a:cubicBezTo>
                  <a:pt x="67901" y="8049"/>
                  <a:pt x="67606" y="8049"/>
                  <a:pt x="67312" y="7990"/>
                </a:cubicBezTo>
                <a:cubicBezTo>
                  <a:pt x="67058" y="7942"/>
                  <a:pt x="66815" y="7906"/>
                  <a:pt x="66566" y="7906"/>
                </a:cubicBezTo>
                <a:cubicBezTo>
                  <a:pt x="66470" y="7906"/>
                  <a:pt x="66373" y="7912"/>
                  <a:pt x="66275" y="7924"/>
                </a:cubicBezTo>
                <a:cubicBezTo>
                  <a:pt x="66176" y="7924"/>
                  <a:pt x="66076" y="7929"/>
                  <a:pt x="65977" y="7929"/>
                </a:cubicBezTo>
                <a:cubicBezTo>
                  <a:pt x="65878" y="7929"/>
                  <a:pt x="65778" y="7924"/>
                  <a:pt x="65679" y="7902"/>
                </a:cubicBezTo>
                <a:cubicBezTo>
                  <a:pt x="65480" y="7880"/>
                  <a:pt x="65282" y="7836"/>
                  <a:pt x="65171" y="7593"/>
                </a:cubicBezTo>
                <a:cubicBezTo>
                  <a:pt x="65260" y="7549"/>
                  <a:pt x="65304" y="7483"/>
                  <a:pt x="65392" y="7460"/>
                </a:cubicBezTo>
                <a:cubicBezTo>
                  <a:pt x="65498" y="7413"/>
                  <a:pt x="65611" y="7391"/>
                  <a:pt x="65727" y="7391"/>
                </a:cubicBezTo>
                <a:cubicBezTo>
                  <a:pt x="65827" y="7391"/>
                  <a:pt x="65930" y="7408"/>
                  <a:pt x="66032" y="7438"/>
                </a:cubicBezTo>
                <a:cubicBezTo>
                  <a:pt x="66145" y="7469"/>
                  <a:pt x="66257" y="7486"/>
                  <a:pt x="66370" y="7486"/>
                </a:cubicBezTo>
                <a:cubicBezTo>
                  <a:pt x="66500" y="7486"/>
                  <a:pt x="66630" y="7464"/>
                  <a:pt x="66760" y="7416"/>
                </a:cubicBezTo>
                <a:cubicBezTo>
                  <a:pt x="66804" y="7394"/>
                  <a:pt x="66893" y="7306"/>
                  <a:pt x="66871" y="7284"/>
                </a:cubicBezTo>
                <a:cubicBezTo>
                  <a:pt x="66849" y="7218"/>
                  <a:pt x="66782" y="7129"/>
                  <a:pt x="66716" y="7107"/>
                </a:cubicBezTo>
                <a:cubicBezTo>
                  <a:pt x="66664" y="7101"/>
                  <a:pt x="66613" y="7098"/>
                  <a:pt x="66561" y="7098"/>
                </a:cubicBezTo>
                <a:cubicBezTo>
                  <a:pt x="66436" y="7098"/>
                  <a:pt x="66311" y="7114"/>
                  <a:pt x="66187" y="7129"/>
                </a:cubicBezTo>
                <a:cubicBezTo>
                  <a:pt x="65944" y="7129"/>
                  <a:pt x="65679" y="7129"/>
                  <a:pt x="65436" y="7019"/>
                </a:cubicBezTo>
                <a:cubicBezTo>
                  <a:pt x="65613" y="6423"/>
                  <a:pt x="66142" y="6556"/>
                  <a:pt x="66584" y="6401"/>
                </a:cubicBezTo>
                <a:cubicBezTo>
                  <a:pt x="66496" y="6313"/>
                  <a:pt x="66451" y="6247"/>
                  <a:pt x="66407" y="6247"/>
                </a:cubicBezTo>
                <a:cubicBezTo>
                  <a:pt x="66164" y="6225"/>
                  <a:pt x="65922" y="6203"/>
                  <a:pt x="65679" y="6180"/>
                </a:cubicBezTo>
                <a:cubicBezTo>
                  <a:pt x="65458" y="6158"/>
                  <a:pt x="65238" y="6158"/>
                  <a:pt x="65017" y="6114"/>
                </a:cubicBezTo>
                <a:cubicBezTo>
                  <a:pt x="64973" y="6114"/>
                  <a:pt x="64929" y="6004"/>
                  <a:pt x="64907" y="5916"/>
                </a:cubicBezTo>
                <a:cubicBezTo>
                  <a:pt x="64907" y="5896"/>
                  <a:pt x="64976" y="5824"/>
                  <a:pt x="65023" y="5824"/>
                </a:cubicBezTo>
                <a:cubicBezTo>
                  <a:pt x="65029" y="5824"/>
                  <a:pt x="65034" y="5825"/>
                  <a:pt x="65039" y="5827"/>
                </a:cubicBezTo>
                <a:cubicBezTo>
                  <a:pt x="65078" y="5829"/>
                  <a:pt x="65118" y="5830"/>
                  <a:pt x="65157" y="5830"/>
                </a:cubicBezTo>
                <a:cubicBezTo>
                  <a:pt x="65393" y="5830"/>
                  <a:pt x="65629" y="5805"/>
                  <a:pt x="65861" y="5805"/>
                </a:cubicBezTo>
                <a:cubicBezTo>
                  <a:pt x="66131" y="5805"/>
                  <a:pt x="66396" y="5838"/>
                  <a:pt x="66650" y="5982"/>
                </a:cubicBezTo>
                <a:cubicBezTo>
                  <a:pt x="66968" y="5823"/>
                  <a:pt x="67286" y="5777"/>
                  <a:pt x="67598" y="5777"/>
                </a:cubicBezTo>
                <a:cubicBezTo>
                  <a:pt x="67762" y="5777"/>
                  <a:pt x="67925" y="5790"/>
                  <a:pt x="68085" y="5805"/>
                </a:cubicBezTo>
                <a:cubicBezTo>
                  <a:pt x="68541" y="5864"/>
                  <a:pt x="68997" y="5864"/>
                  <a:pt x="69453" y="5864"/>
                </a:cubicBezTo>
                <a:lnTo>
                  <a:pt x="69453" y="5864"/>
                </a:lnTo>
                <a:cubicBezTo>
                  <a:pt x="69681" y="5864"/>
                  <a:pt x="69909" y="5864"/>
                  <a:pt x="70137" y="5871"/>
                </a:cubicBezTo>
                <a:cubicBezTo>
                  <a:pt x="70631" y="5897"/>
                  <a:pt x="71124" y="5906"/>
                  <a:pt x="71618" y="5906"/>
                </a:cubicBezTo>
                <a:cubicBezTo>
                  <a:pt x="72382" y="5906"/>
                  <a:pt x="73146" y="5885"/>
                  <a:pt x="73911" y="5871"/>
                </a:cubicBezTo>
                <a:cubicBezTo>
                  <a:pt x="74794" y="5849"/>
                  <a:pt x="75676" y="5871"/>
                  <a:pt x="76537" y="5673"/>
                </a:cubicBezTo>
                <a:cubicBezTo>
                  <a:pt x="76636" y="5651"/>
                  <a:pt x="76736" y="5645"/>
                  <a:pt x="76835" y="5645"/>
                </a:cubicBezTo>
                <a:cubicBezTo>
                  <a:pt x="76934" y="5645"/>
                  <a:pt x="77034" y="5651"/>
                  <a:pt x="77133" y="5651"/>
                </a:cubicBezTo>
                <a:cubicBezTo>
                  <a:pt x="77232" y="5660"/>
                  <a:pt x="77331" y="5664"/>
                  <a:pt x="77430" y="5664"/>
                </a:cubicBezTo>
                <a:cubicBezTo>
                  <a:pt x="77816" y="5664"/>
                  <a:pt x="78199" y="5597"/>
                  <a:pt x="78567" y="5474"/>
                </a:cubicBezTo>
                <a:cubicBezTo>
                  <a:pt x="79159" y="5252"/>
                  <a:pt x="79782" y="5154"/>
                  <a:pt x="80409" y="5154"/>
                </a:cubicBezTo>
                <a:cubicBezTo>
                  <a:pt x="80531" y="5154"/>
                  <a:pt x="80653" y="5158"/>
                  <a:pt x="80774" y="5165"/>
                </a:cubicBezTo>
                <a:cubicBezTo>
                  <a:pt x="81070" y="5184"/>
                  <a:pt x="81365" y="5264"/>
                  <a:pt x="81647" y="5264"/>
                </a:cubicBezTo>
                <a:cubicBezTo>
                  <a:pt x="81703" y="5264"/>
                  <a:pt x="81757" y="5261"/>
                  <a:pt x="81812" y="5254"/>
                </a:cubicBezTo>
                <a:cubicBezTo>
                  <a:pt x="82165" y="5209"/>
                  <a:pt x="82474" y="4989"/>
                  <a:pt x="82805" y="4856"/>
                </a:cubicBezTo>
                <a:cubicBezTo>
                  <a:pt x="83246" y="4680"/>
                  <a:pt x="83688" y="4503"/>
                  <a:pt x="84151" y="4327"/>
                </a:cubicBezTo>
                <a:cubicBezTo>
                  <a:pt x="84328" y="4238"/>
                  <a:pt x="85541" y="4018"/>
                  <a:pt x="85762" y="4018"/>
                </a:cubicBezTo>
                <a:cubicBezTo>
                  <a:pt x="86579" y="4040"/>
                  <a:pt x="87395" y="4040"/>
                  <a:pt x="88212" y="4062"/>
                </a:cubicBezTo>
                <a:cubicBezTo>
                  <a:pt x="88256" y="4062"/>
                  <a:pt x="88300" y="3996"/>
                  <a:pt x="88388" y="3951"/>
                </a:cubicBezTo>
                <a:cubicBezTo>
                  <a:pt x="88206" y="3802"/>
                  <a:pt x="88012" y="3765"/>
                  <a:pt x="87814" y="3765"/>
                </a:cubicBezTo>
                <a:cubicBezTo>
                  <a:pt x="87748" y="3765"/>
                  <a:pt x="87682" y="3769"/>
                  <a:pt x="87616" y="3775"/>
                </a:cubicBezTo>
                <a:cubicBezTo>
                  <a:pt x="87528" y="3781"/>
                  <a:pt x="87441" y="3784"/>
                  <a:pt x="87354" y="3784"/>
                </a:cubicBezTo>
                <a:cubicBezTo>
                  <a:pt x="86801" y="3784"/>
                  <a:pt x="86251" y="3675"/>
                  <a:pt x="85718" y="3598"/>
                </a:cubicBezTo>
                <a:cubicBezTo>
                  <a:pt x="85630" y="3576"/>
                  <a:pt x="85541" y="3532"/>
                  <a:pt x="85475" y="3488"/>
                </a:cubicBezTo>
                <a:cubicBezTo>
                  <a:pt x="85453" y="3466"/>
                  <a:pt x="85453" y="3333"/>
                  <a:pt x="85475" y="3311"/>
                </a:cubicBezTo>
                <a:cubicBezTo>
                  <a:pt x="85541" y="3267"/>
                  <a:pt x="85630" y="3245"/>
                  <a:pt x="85718" y="3223"/>
                </a:cubicBezTo>
                <a:cubicBezTo>
                  <a:pt x="86336" y="3157"/>
                  <a:pt x="86932" y="3091"/>
                  <a:pt x="87550" y="3002"/>
                </a:cubicBezTo>
                <a:cubicBezTo>
                  <a:pt x="87660" y="3002"/>
                  <a:pt x="87770" y="2958"/>
                  <a:pt x="87726" y="2804"/>
                </a:cubicBezTo>
                <a:cubicBezTo>
                  <a:pt x="87351" y="2760"/>
                  <a:pt x="86998" y="2716"/>
                  <a:pt x="86623" y="2649"/>
                </a:cubicBezTo>
                <a:cubicBezTo>
                  <a:pt x="85850" y="2561"/>
                  <a:pt x="85850" y="2561"/>
                  <a:pt x="85564" y="2340"/>
                </a:cubicBezTo>
                <a:cubicBezTo>
                  <a:pt x="86071" y="2031"/>
                  <a:pt x="86689" y="2230"/>
                  <a:pt x="87197" y="1965"/>
                </a:cubicBezTo>
                <a:cubicBezTo>
                  <a:pt x="87153" y="1921"/>
                  <a:pt x="87153" y="1877"/>
                  <a:pt x="87130" y="1877"/>
                </a:cubicBezTo>
                <a:cubicBezTo>
                  <a:pt x="86446" y="1855"/>
                  <a:pt x="85784" y="1811"/>
                  <a:pt x="85100" y="1811"/>
                </a:cubicBezTo>
                <a:cubicBezTo>
                  <a:pt x="84931" y="1803"/>
                  <a:pt x="84762" y="1801"/>
                  <a:pt x="84592" y="1801"/>
                </a:cubicBezTo>
                <a:cubicBezTo>
                  <a:pt x="84254" y="1801"/>
                  <a:pt x="83916" y="1811"/>
                  <a:pt x="83577" y="1811"/>
                </a:cubicBezTo>
                <a:cubicBezTo>
                  <a:pt x="83489" y="1811"/>
                  <a:pt x="83401" y="1789"/>
                  <a:pt x="83334" y="1744"/>
                </a:cubicBezTo>
                <a:cubicBezTo>
                  <a:pt x="83048" y="1524"/>
                  <a:pt x="82717" y="1502"/>
                  <a:pt x="82386" y="1502"/>
                </a:cubicBezTo>
                <a:cubicBezTo>
                  <a:pt x="82367" y="1505"/>
                  <a:pt x="82349" y="1506"/>
                  <a:pt x="82331" y="1506"/>
                </a:cubicBezTo>
                <a:cubicBezTo>
                  <a:pt x="82217" y="1506"/>
                  <a:pt x="82106" y="1452"/>
                  <a:pt x="82010" y="1413"/>
                </a:cubicBezTo>
                <a:cubicBezTo>
                  <a:pt x="81812" y="1391"/>
                  <a:pt x="81613" y="1325"/>
                  <a:pt x="81414" y="1325"/>
                </a:cubicBezTo>
                <a:cubicBezTo>
                  <a:pt x="80598" y="1281"/>
                  <a:pt x="79781" y="1259"/>
                  <a:pt x="78965" y="1259"/>
                </a:cubicBezTo>
                <a:cubicBezTo>
                  <a:pt x="78479" y="1237"/>
                  <a:pt x="78457" y="1259"/>
                  <a:pt x="78038" y="950"/>
                </a:cubicBezTo>
                <a:cubicBezTo>
                  <a:pt x="77701" y="1134"/>
                  <a:pt x="77343" y="1222"/>
                  <a:pt x="76972" y="1222"/>
                </a:cubicBezTo>
                <a:cubicBezTo>
                  <a:pt x="76807" y="1222"/>
                  <a:pt x="76640" y="1205"/>
                  <a:pt x="76471" y="1171"/>
                </a:cubicBezTo>
                <a:cubicBezTo>
                  <a:pt x="76449" y="1163"/>
                  <a:pt x="76424" y="1161"/>
                  <a:pt x="76400" y="1161"/>
                </a:cubicBezTo>
                <a:cubicBezTo>
                  <a:pt x="76351" y="1161"/>
                  <a:pt x="76302" y="1171"/>
                  <a:pt x="76272" y="1171"/>
                </a:cubicBezTo>
                <a:cubicBezTo>
                  <a:pt x="76173" y="1179"/>
                  <a:pt x="76076" y="1183"/>
                  <a:pt x="75979" y="1183"/>
                </a:cubicBezTo>
                <a:cubicBezTo>
                  <a:pt x="75560" y="1183"/>
                  <a:pt x="75162" y="1114"/>
                  <a:pt x="74749" y="1060"/>
                </a:cubicBezTo>
                <a:cubicBezTo>
                  <a:pt x="74551" y="1016"/>
                  <a:pt x="74352" y="1016"/>
                  <a:pt x="74154" y="1016"/>
                </a:cubicBezTo>
                <a:cubicBezTo>
                  <a:pt x="73823" y="1040"/>
                  <a:pt x="73499" y="1063"/>
                  <a:pt x="73175" y="1063"/>
                </a:cubicBezTo>
                <a:cubicBezTo>
                  <a:pt x="72892" y="1063"/>
                  <a:pt x="72609" y="1045"/>
                  <a:pt x="72322" y="994"/>
                </a:cubicBezTo>
                <a:cubicBezTo>
                  <a:pt x="72101" y="972"/>
                  <a:pt x="71880" y="972"/>
                  <a:pt x="71660" y="972"/>
                </a:cubicBezTo>
                <a:cubicBezTo>
                  <a:pt x="71086" y="950"/>
                  <a:pt x="70512" y="950"/>
                  <a:pt x="69938" y="928"/>
                </a:cubicBezTo>
                <a:cubicBezTo>
                  <a:pt x="69453" y="928"/>
                  <a:pt x="68967" y="906"/>
                  <a:pt x="68482" y="906"/>
                </a:cubicBezTo>
                <a:cubicBezTo>
                  <a:pt x="68158" y="906"/>
                  <a:pt x="67844" y="827"/>
                  <a:pt x="67527" y="827"/>
                </a:cubicBezTo>
                <a:cubicBezTo>
                  <a:pt x="67368" y="827"/>
                  <a:pt x="67209" y="847"/>
                  <a:pt x="67047" y="906"/>
                </a:cubicBezTo>
                <a:cubicBezTo>
                  <a:pt x="67028" y="912"/>
                  <a:pt x="67008" y="915"/>
                  <a:pt x="66989" y="915"/>
                </a:cubicBezTo>
                <a:cubicBezTo>
                  <a:pt x="66942" y="915"/>
                  <a:pt x="66895" y="899"/>
                  <a:pt x="66849" y="884"/>
                </a:cubicBezTo>
                <a:cubicBezTo>
                  <a:pt x="66617" y="829"/>
                  <a:pt x="66385" y="812"/>
                  <a:pt x="66153" y="812"/>
                </a:cubicBezTo>
                <a:cubicBezTo>
                  <a:pt x="65922" y="812"/>
                  <a:pt x="65690" y="829"/>
                  <a:pt x="65458" y="840"/>
                </a:cubicBezTo>
                <a:cubicBezTo>
                  <a:pt x="65061" y="840"/>
                  <a:pt x="65061" y="840"/>
                  <a:pt x="64818" y="420"/>
                </a:cubicBezTo>
                <a:cubicBezTo>
                  <a:pt x="64752" y="464"/>
                  <a:pt x="64686" y="487"/>
                  <a:pt x="64664" y="531"/>
                </a:cubicBezTo>
                <a:cubicBezTo>
                  <a:pt x="64503" y="727"/>
                  <a:pt x="64313" y="808"/>
                  <a:pt x="64105" y="808"/>
                </a:cubicBezTo>
                <a:cubicBezTo>
                  <a:pt x="64057" y="808"/>
                  <a:pt x="64008" y="804"/>
                  <a:pt x="63958" y="795"/>
                </a:cubicBezTo>
                <a:cubicBezTo>
                  <a:pt x="63825" y="795"/>
                  <a:pt x="63693" y="773"/>
                  <a:pt x="63560" y="751"/>
                </a:cubicBezTo>
                <a:cubicBezTo>
                  <a:pt x="63124" y="732"/>
                  <a:pt x="62687" y="681"/>
                  <a:pt x="62250" y="681"/>
                </a:cubicBezTo>
                <a:cubicBezTo>
                  <a:pt x="62179" y="681"/>
                  <a:pt x="62108" y="682"/>
                  <a:pt x="62037" y="685"/>
                </a:cubicBezTo>
                <a:cubicBezTo>
                  <a:pt x="61659" y="716"/>
                  <a:pt x="61284" y="732"/>
                  <a:pt x="60910" y="732"/>
                </a:cubicBezTo>
                <a:cubicBezTo>
                  <a:pt x="60479" y="732"/>
                  <a:pt x="60047" y="710"/>
                  <a:pt x="59610" y="663"/>
                </a:cubicBezTo>
                <a:cubicBezTo>
                  <a:pt x="59411" y="641"/>
                  <a:pt x="59213" y="619"/>
                  <a:pt x="59014" y="619"/>
                </a:cubicBezTo>
                <a:cubicBezTo>
                  <a:pt x="58503" y="619"/>
                  <a:pt x="57992" y="664"/>
                  <a:pt x="57484" y="664"/>
                </a:cubicBezTo>
                <a:cubicBezTo>
                  <a:pt x="57049" y="664"/>
                  <a:pt x="56617" y="631"/>
                  <a:pt x="56189" y="509"/>
                </a:cubicBezTo>
                <a:cubicBezTo>
                  <a:pt x="56164" y="504"/>
                  <a:pt x="56138" y="503"/>
                  <a:pt x="56113" y="503"/>
                </a:cubicBezTo>
                <a:cubicBezTo>
                  <a:pt x="56006" y="503"/>
                  <a:pt x="55899" y="535"/>
                  <a:pt x="55792" y="553"/>
                </a:cubicBezTo>
                <a:cubicBezTo>
                  <a:pt x="55473" y="569"/>
                  <a:pt x="55155" y="612"/>
                  <a:pt x="54836" y="612"/>
                </a:cubicBezTo>
                <a:cubicBezTo>
                  <a:pt x="54736" y="612"/>
                  <a:pt x="54635" y="607"/>
                  <a:pt x="54534" y="597"/>
                </a:cubicBezTo>
                <a:cubicBezTo>
                  <a:pt x="54249" y="571"/>
                  <a:pt x="53965" y="560"/>
                  <a:pt x="53681" y="560"/>
                </a:cubicBezTo>
                <a:cubicBezTo>
                  <a:pt x="53480" y="560"/>
                  <a:pt x="53278" y="566"/>
                  <a:pt x="53077" y="575"/>
                </a:cubicBezTo>
                <a:cubicBezTo>
                  <a:pt x="52956" y="586"/>
                  <a:pt x="52835" y="591"/>
                  <a:pt x="52713" y="591"/>
                </a:cubicBezTo>
                <a:cubicBezTo>
                  <a:pt x="52592" y="591"/>
                  <a:pt x="52470" y="586"/>
                  <a:pt x="52349" y="575"/>
                </a:cubicBezTo>
                <a:cubicBezTo>
                  <a:pt x="51908" y="553"/>
                  <a:pt x="51444" y="509"/>
                  <a:pt x="50981" y="509"/>
                </a:cubicBezTo>
                <a:cubicBezTo>
                  <a:pt x="50606" y="509"/>
                  <a:pt x="50230" y="509"/>
                  <a:pt x="49855" y="553"/>
                </a:cubicBezTo>
                <a:cubicBezTo>
                  <a:pt x="49790" y="563"/>
                  <a:pt x="49728" y="567"/>
                  <a:pt x="49669" y="567"/>
                </a:cubicBezTo>
                <a:cubicBezTo>
                  <a:pt x="49332" y="567"/>
                  <a:pt x="49104" y="402"/>
                  <a:pt x="48972" y="45"/>
                </a:cubicBezTo>
                <a:cubicBezTo>
                  <a:pt x="48972" y="23"/>
                  <a:pt x="48906" y="23"/>
                  <a:pt x="488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813725" y="-57400"/>
            <a:ext cx="1410825" cy="271475"/>
          </a:xfrm>
          <a:custGeom>
            <a:avLst/>
            <a:gdLst/>
            <a:ahLst/>
            <a:cxnLst/>
            <a:rect l="l" t="t" r="r" b="b"/>
            <a:pathLst>
              <a:path w="56433" h="10859" extrusionOk="0">
                <a:moveTo>
                  <a:pt x="33569" y="5695"/>
                </a:moveTo>
                <a:lnTo>
                  <a:pt x="33635" y="5717"/>
                </a:lnTo>
                <a:lnTo>
                  <a:pt x="33591" y="5739"/>
                </a:lnTo>
                <a:lnTo>
                  <a:pt x="33569" y="5695"/>
                </a:lnTo>
                <a:close/>
                <a:moveTo>
                  <a:pt x="32311" y="5628"/>
                </a:moveTo>
                <a:cubicBezTo>
                  <a:pt x="32333" y="5650"/>
                  <a:pt x="32333" y="5695"/>
                  <a:pt x="32377" y="5761"/>
                </a:cubicBezTo>
                <a:cubicBezTo>
                  <a:pt x="32333" y="5761"/>
                  <a:pt x="32289" y="5771"/>
                  <a:pt x="32251" y="5771"/>
                </a:cubicBezTo>
                <a:cubicBezTo>
                  <a:pt x="32232" y="5771"/>
                  <a:pt x="32215" y="5768"/>
                  <a:pt x="32200" y="5761"/>
                </a:cubicBezTo>
                <a:cubicBezTo>
                  <a:pt x="32178" y="5761"/>
                  <a:pt x="32178" y="5695"/>
                  <a:pt x="32156" y="5673"/>
                </a:cubicBezTo>
                <a:cubicBezTo>
                  <a:pt x="32200" y="5650"/>
                  <a:pt x="32266" y="5628"/>
                  <a:pt x="32311" y="5628"/>
                </a:cubicBezTo>
                <a:close/>
                <a:moveTo>
                  <a:pt x="2075" y="5628"/>
                </a:moveTo>
                <a:cubicBezTo>
                  <a:pt x="2120" y="5695"/>
                  <a:pt x="2164" y="5717"/>
                  <a:pt x="2186" y="5783"/>
                </a:cubicBezTo>
                <a:cubicBezTo>
                  <a:pt x="2186" y="5783"/>
                  <a:pt x="2120" y="5849"/>
                  <a:pt x="2120" y="5849"/>
                </a:cubicBezTo>
                <a:cubicBezTo>
                  <a:pt x="2053" y="5827"/>
                  <a:pt x="2009" y="5805"/>
                  <a:pt x="1965" y="5783"/>
                </a:cubicBezTo>
                <a:cubicBezTo>
                  <a:pt x="1987" y="5739"/>
                  <a:pt x="2031" y="5695"/>
                  <a:pt x="2075" y="5628"/>
                </a:cubicBezTo>
                <a:close/>
                <a:moveTo>
                  <a:pt x="32024" y="6246"/>
                </a:moveTo>
                <a:lnTo>
                  <a:pt x="32068" y="6290"/>
                </a:lnTo>
                <a:lnTo>
                  <a:pt x="32002" y="6335"/>
                </a:lnTo>
                <a:cubicBezTo>
                  <a:pt x="31980" y="6313"/>
                  <a:pt x="31958" y="6313"/>
                  <a:pt x="31958" y="6313"/>
                </a:cubicBezTo>
                <a:cubicBezTo>
                  <a:pt x="31980" y="6290"/>
                  <a:pt x="32002" y="6268"/>
                  <a:pt x="32024" y="6246"/>
                </a:cubicBezTo>
                <a:close/>
                <a:moveTo>
                  <a:pt x="33260" y="6290"/>
                </a:moveTo>
                <a:lnTo>
                  <a:pt x="33260" y="6290"/>
                </a:lnTo>
                <a:cubicBezTo>
                  <a:pt x="33215" y="6445"/>
                  <a:pt x="33215" y="6533"/>
                  <a:pt x="33171" y="6577"/>
                </a:cubicBezTo>
                <a:cubicBezTo>
                  <a:pt x="33105" y="6634"/>
                  <a:pt x="33035" y="6662"/>
                  <a:pt x="32959" y="6662"/>
                </a:cubicBezTo>
                <a:cubicBezTo>
                  <a:pt x="32857" y="6662"/>
                  <a:pt x="32746" y="6612"/>
                  <a:pt x="32620" y="6511"/>
                </a:cubicBezTo>
                <a:cubicBezTo>
                  <a:pt x="32840" y="6423"/>
                  <a:pt x="33017" y="6379"/>
                  <a:pt x="33260" y="6290"/>
                </a:cubicBezTo>
                <a:close/>
                <a:moveTo>
                  <a:pt x="36967" y="7482"/>
                </a:moveTo>
                <a:cubicBezTo>
                  <a:pt x="37033" y="7504"/>
                  <a:pt x="37078" y="7526"/>
                  <a:pt x="37122" y="7548"/>
                </a:cubicBezTo>
                <a:cubicBezTo>
                  <a:pt x="37100" y="7615"/>
                  <a:pt x="37078" y="7637"/>
                  <a:pt x="37078" y="7681"/>
                </a:cubicBezTo>
                <a:cubicBezTo>
                  <a:pt x="37033" y="7659"/>
                  <a:pt x="36967" y="7637"/>
                  <a:pt x="36945" y="7593"/>
                </a:cubicBezTo>
                <a:cubicBezTo>
                  <a:pt x="36923" y="7570"/>
                  <a:pt x="36967" y="7526"/>
                  <a:pt x="36967" y="7482"/>
                </a:cubicBezTo>
                <a:close/>
                <a:moveTo>
                  <a:pt x="11943" y="10748"/>
                </a:moveTo>
                <a:lnTo>
                  <a:pt x="11943" y="10748"/>
                </a:lnTo>
                <a:cubicBezTo>
                  <a:pt x="11942" y="10748"/>
                  <a:pt x="11941" y="10748"/>
                  <a:pt x="11941" y="10749"/>
                </a:cubicBezTo>
                <a:cubicBezTo>
                  <a:pt x="11948" y="10749"/>
                  <a:pt x="11948" y="10749"/>
                  <a:pt x="11943" y="10748"/>
                </a:cubicBezTo>
                <a:close/>
                <a:moveTo>
                  <a:pt x="39836" y="1"/>
                </a:moveTo>
                <a:cubicBezTo>
                  <a:pt x="39485" y="264"/>
                  <a:pt x="39413" y="318"/>
                  <a:pt x="39133" y="318"/>
                </a:cubicBezTo>
                <a:cubicBezTo>
                  <a:pt x="39060" y="318"/>
                  <a:pt x="38974" y="314"/>
                  <a:pt x="38865" y="310"/>
                </a:cubicBezTo>
                <a:cubicBezTo>
                  <a:pt x="38821" y="299"/>
                  <a:pt x="38777" y="293"/>
                  <a:pt x="38733" y="293"/>
                </a:cubicBezTo>
                <a:cubicBezTo>
                  <a:pt x="38689" y="293"/>
                  <a:pt x="38645" y="299"/>
                  <a:pt x="38600" y="310"/>
                </a:cubicBezTo>
                <a:cubicBezTo>
                  <a:pt x="38367" y="350"/>
                  <a:pt x="38133" y="361"/>
                  <a:pt x="37900" y="361"/>
                </a:cubicBezTo>
                <a:cubicBezTo>
                  <a:pt x="37567" y="361"/>
                  <a:pt x="37236" y="337"/>
                  <a:pt x="36907" y="337"/>
                </a:cubicBezTo>
                <a:cubicBezTo>
                  <a:pt x="36705" y="337"/>
                  <a:pt x="36504" y="347"/>
                  <a:pt x="36305" y="376"/>
                </a:cubicBezTo>
                <a:cubicBezTo>
                  <a:pt x="36217" y="376"/>
                  <a:pt x="36129" y="332"/>
                  <a:pt x="36062" y="288"/>
                </a:cubicBezTo>
                <a:cubicBezTo>
                  <a:pt x="35974" y="221"/>
                  <a:pt x="35908" y="155"/>
                  <a:pt x="35820" y="89"/>
                </a:cubicBezTo>
                <a:cubicBezTo>
                  <a:pt x="35422" y="442"/>
                  <a:pt x="35422" y="442"/>
                  <a:pt x="34937" y="442"/>
                </a:cubicBezTo>
                <a:cubicBezTo>
                  <a:pt x="34716" y="442"/>
                  <a:pt x="34495" y="432"/>
                  <a:pt x="34275" y="432"/>
                </a:cubicBezTo>
                <a:cubicBezTo>
                  <a:pt x="34164" y="432"/>
                  <a:pt x="34054" y="435"/>
                  <a:pt x="33944" y="442"/>
                </a:cubicBezTo>
                <a:cubicBezTo>
                  <a:pt x="33781" y="465"/>
                  <a:pt x="33624" y="495"/>
                  <a:pt x="33467" y="495"/>
                </a:cubicBezTo>
                <a:cubicBezTo>
                  <a:pt x="33326" y="495"/>
                  <a:pt x="33185" y="471"/>
                  <a:pt x="33039" y="398"/>
                </a:cubicBezTo>
                <a:cubicBezTo>
                  <a:pt x="33020" y="391"/>
                  <a:pt x="32996" y="389"/>
                  <a:pt x="32971" y="389"/>
                </a:cubicBezTo>
                <a:cubicBezTo>
                  <a:pt x="32910" y="389"/>
                  <a:pt x="32836" y="404"/>
                  <a:pt x="32774" y="420"/>
                </a:cubicBezTo>
                <a:cubicBezTo>
                  <a:pt x="32090" y="597"/>
                  <a:pt x="31362" y="508"/>
                  <a:pt x="30655" y="663"/>
                </a:cubicBezTo>
                <a:cubicBezTo>
                  <a:pt x="30455" y="701"/>
                  <a:pt x="30254" y="710"/>
                  <a:pt x="30053" y="710"/>
                </a:cubicBezTo>
                <a:cubicBezTo>
                  <a:pt x="29865" y="710"/>
                  <a:pt x="29676" y="702"/>
                  <a:pt x="29488" y="702"/>
                </a:cubicBezTo>
                <a:cubicBezTo>
                  <a:pt x="29414" y="702"/>
                  <a:pt x="29339" y="703"/>
                  <a:pt x="29265" y="707"/>
                </a:cubicBezTo>
                <a:cubicBezTo>
                  <a:pt x="28846" y="729"/>
                  <a:pt x="28426" y="707"/>
                  <a:pt x="28029" y="751"/>
                </a:cubicBezTo>
                <a:cubicBezTo>
                  <a:pt x="27257" y="839"/>
                  <a:pt x="26484" y="950"/>
                  <a:pt x="25734" y="1038"/>
                </a:cubicBezTo>
                <a:cubicBezTo>
                  <a:pt x="25666" y="1045"/>
                  <a:pt x="25598" y="1049"/>
                  <a:pt x="25530" y="1049"/>
                </a:cubicBezTo>
                <a:cubicBezTo>
                  <a:pt x="25379" y="1049"/>
                  <a:pt x="25231" y="1026"/>
                  <a:pt x="25094" y="950"/>
                </a:cubicBezTo>
                <a:cubicBezTo>
                  <a:pt x="25011" y="913"/>
                  <a:pt x="24932" y="895"/>
                  <a:pt x="24853" y="895"/>
                </a:cubicBezTo>
                <a:cubicBezTo>
                  <a:pt x="24744" y="895"/>
                  <a:pt x="24636" y="929"/>
                  <a:pt x="24520" y="994"/>
                </a:cubicBezTo>
                <a:cubicBezTo>
                  <a:pt x="24352" y="1106"/>
                  <a:pt x="24167" y="1164"/>
                  <a:pt x="23975" y="1164"/>
                </a:cubicBezTo>
                <a:cubicBezTo>
                  <a:pt x="23864" y="1164"/>
                  <a:pt x="23751" y="1145"/>
                  <a:pt x="23637" y="1104"/>
                </a:cubicBezTo>
                <a:cubicBezTo>
                  <a:pt x="23417" y="1038"/>
                  <a:pt x="23240" y="883"/>
                  <a:pt x="22997" y="751"/>
                </a:cubicBezTo>
                <a:cubicBezTo>
                  <a:pt x="22732" y="1082"/>
                  <a:pt x="22401" y="1259"/>
                  <a:pt x="21982" y="1259"/>
                </a:cubicBezTo>
                <a:cubicBezTo>
                  <a:pt x="21497" y="1259"/>
                  <a:pt x="21011" y="1259"/>
                  <a:pt x="20526" y="1281"/>
                </a:cubicBezTo>
                <a:cubicBezTo>
                  <a:pt x="20150" y="1281"/>
                  <a:pt x="19797" y="1259"/>
                  <a:pt x="19488" y="1060"/>
                </a:cubicBezTo>
                <a:cubicBezTo>
                  <a:pt x="19157" y="1325"/>
                  <a:pt x="19157" y="1347"/>
                  <a:pt x="18892" y="1347"/>
                </a:cubicBezTo>
                <a:cubicBezTo>
                  <a:pt x="18683" y="1347"/>
                  <a:pt x="18473" y="1352"/>
                  <a:pt x="18263" y="1352"/>
                </a:cubicBezTo>
                <a:cubicBezTo>
                  <a:pt x="18054" y="1352"/>
                  <a:pt x="17844" y="1347"/>
                  <a:pt x="17634" y="1325"/>
                </a:cubicBezTo>
                <a:cubicBezTo>
                  <a:pt x="17530" y="1313"/>
                  <a:pt x="17426" y="1306"/>
                  <a:pt x="17325" y="1306"/>
                </a:cubicBezTo>
                <a:cubicBezTo>
                  <a:pt x="17041" y="1306"/>
                  <a:pt x="16769" y="1361"/>
                  <a:pt x="16509" y="1523"/>
                </a:cubicBezTo>
                <a:cubicBezTo>
                  <a:pt x="16332" y="1413"/>
                  <a:pt x="16178" y="1347"/>
                  <a:pt x="16045" y="1259"/>
                </a:cubicBezTo>
                <a:cubicBezTo>
                  <a:pt x="15692" y="1380"/>
                  <a:pt x="15516" y="1435"/>
                  <a:pt x="15331" y="1435"/>
                </a:cubicBezTo>
                <a:cubicBezTo>
                  <a:pt x="15146" y="1435"/>
                  <a:pt x="14953" y="1380"/>
                  <a:pt x="14567" y="1281"/>
                </a:cubicBezTo>
                <a:cubicBezTo>
                  <a:pt x="14549" y="1276"/>
                  <a:pt x="14531" y="1275"/>
                  <a:pt x="14511" y="1275"/>
                </a:cubicBezTo>
                <a:cubicBezTo>
                  <a:pt x="14434" y="1275"/>
                  <a:pt x="14346" y="1303"/>
                  <a:pt x="14258" y="1303"/>
                </a:cubicBezTo>
                <a:cubicBezTo>
                  <a:pt x="13876" y="1361"/>
                  <a:pt x="13500" y="1425"/>
                  <a:pt x="13127" y="1425"/>
                </a:cubicBezTo>
                <a:cubicBezTo>
                  <a:pt x="12789" y="1425"/>
                  <a:pt x="12453" y="1372"/>
                  <a:pt x="12117" y="1214"/>
                </a:cubicBezTo>
                <a:cubicBezTo>
                  <a:pt x="11930" y="1308"/>
                  <a:pt x="11720" y="1402"/>
                  <a:pt x="11505" y="1402"/>
                </a:cubicBezTo>
                <a:cubicBezTo>
                  <a:pt x="11415" y="1402"/>
                  <a:pt x="11325" y="1386"/>
                  <a:pt x="11234" y="1347"/>
                </a:cubicBezTo>
                <a:cubicBezTo>
                  <a:pt x="11047" y="1248"/>
                  <a:pt x="10843" y="1248"/>
                  <a:pt x="10638" y="1248"/>
                </a:cubicBezTo>
                <a:cubicBezTo>
                  <a:pt x="10434" y="1248"/>
                  <a:pt x="10230" y="1248"/>
                  <a:pt x="10043" y="1148"/>
                </a:cubicBezTo>
                <a:cubicBezTo>
                  <a:pt x="9863" y="1233"/>
                  <a:pt x="9683" y="1258"/>
                  <a:pt x="9502" y="1258"/>
                </a:cubicBezTo>
                <a:cubicBezTo>
                  <a:pt x="9260" y="1258"/>
                  <a:pt x="9015" y="1214"/>
                  <a:pt x="8763" y="1214"/>
                </a:cubicBezTo>
                <a:cubicBezTo>
                  <a:pt x="8409" y="1214"/>
                  <a:pt x="8034" y="1281"/>
                  <a:pt x="7659" y="1325"/>
                </a:cubicBezTo>
                <a:cubicBezTo>
                  <a:pt x="7527" y="1347"/>
                  <a:pt x="7372" y="1325"/>
                  <a:pt x="7284" y="1391"/>
                </a:cubicBezTo>
                <a:cubicBezTo>
                  <a:pt x="7019" y="1590"/>
                  <a:pt x="6732" y="1656"/>
                  <a:pt x="6423" y="1722"/>
                </a:cubicBezTo>
                <a:cubicBezTo>
                  <a:pt x="6291" y="1766"/>
                  <a:pt x="6202" y="1877"/>
                  <a:pt x="6313" y="2031"/>
                </a:cubicBezTo>
                <a:cubicBezTo>
                  <a:pt x="6546" y="2017"/>
                  <a:pt x="6707" y="2007"/>
                  <a:pt x="6828" y="2007"/>
                </a:cubicBezTo>
                <a:cubicBezTo>
                  <a:pt x="7085" y="2007"/>
                  <a:pt x="7162" y="2051"/>
                  <a:pt x="7372" y="2186"/>
                </a:cubicBezTo>
                <a:cubicBezTo>
                  <a:pt x="7228" y="2446"/>
                  <a:pt x="7178" y="2535"/>
                  <a:pt x="7061" y="2535"/>
                </a:cubicBezTo>
                <a:cubicBezTo>
                  <a:pt x="7000" y="2535"/>
                  <a:pt x="6920" y="2511"/>
                  <a:pt x="6798" y="2472"/>
                </a:cubicBezTo>
                <a:cubicBezTo>
                  <a:pt x="6668" y="2429"/>
                  <a:pt x="6548" y="2386"/>
                  <a:pt x="6406" y="2386"/>
                </a:cubicBezTo>
                <a:cubicBezTo>
                  <a:pt x="6331" y="2386"/>
                  <a:pt x="6250" y="2398"/>
                  <a:pt x="6158" y="2428"/>
                </a:cubicBezTo>
                <a:cubicBezTo>
                  <a:pt x="6026" y="2715"/>
                  <a:pt x="5739" y="2826"/>
                  <a:pt x="5386" y="2870"/>
                </a:cubicBezTo>
                <a:cubicBezTo>
                  <a:pt x="5099" y="2892"/>
                  <a:pt x="5033" y="3179"/>
                  <a:pt x="5231" y="3399"/>
                </a:cubicBezTo>
                <a:cubicBezTo>
                  <a:pt x="5342" y="3532"/>
                  <a:pt x="5474" y="3642"/>
                  <a:pt x="5585" y="3752"/>
                </a:cubicBezTo>
                <a:cubicBezTo>
                  <a:pt x="5386" y="3973"/>
                  <a:pt x="5187" y="4194"/>
                  <a:pt x="4989" y="4392"/>
                </a:cubicBezTo>
                <a:cubicBezTo>
                  <a:pt x="4856" y="4503"/>
                  <a:pt x="4724" y="4613"/>
                  <a:pt x="4569" y="4679"/>
                </a:cubicBezTo>
                <a:cubicBezTo>
                  <a:pt x="3914" y="4925"/>
                  <a:pt x="3239" y="5057"/>
                  <a:pt x="2528" y="5057"/>
                </a:cubicBezTo>
                <a:cubicBezTo>
                  <a:pt x="2473" y="5057"/>
                  <a:pt x="2418" y="5056"/>
                  <a:pt x="2362" y="5055"/>
                </a:cubicBezTo>
                <a:cubicBezTo>
                  <a:pt x="2322" y="5051"/>
                  <a:pt x="2282" y="5049"/>
                  <a:pt x="2243" y="5049"/>
                </a:cubicBezTo>
                <a:cubicBezTo>
                  <a:pt x="2068" y="5049"/>
                  <a:pt x="1903" y="5085"/>
                  <a:pt x="1722" y="5121"/>
                </a:cubicBezTo>
                <a:cubicBezTo>
                  <a:pt x="1480" y="5187"/>
                  <a:pt x="1281" y="5275"/>
                  <a:pt x="1060" y="5386"/>
                </a:cubicBezTo>
                <a:cubicBezTo>
                  <a:pt x="840" y="5496"/>
                  <a:pt x="597" y="5540"/>
                  <a:pt x="332" y="5606"/>
                </a:cubicBezTo>
                <a:cubicBezTo>
                  <a:pt x="452" y="5666"/>
                  <a:pt x="579" y="5673"/>
                  <a:pt x="703" y="5673"/>
                </a:cubicBezTo>
                <a:cubicBezTo>
                  <a:pt x="739" y="5673"/>
                  <a:pt x="774" y="5673"/>
                  <a:pt x="809" y="5673"/>
                </a:cubicBezTo>
                <a:cubicBezTo>
                  <a:pt x="966" y="5673"/>
                  <a:pt x="1115" y="5684"/>
                  <a:pt x="1237" y="5805"/>
                </a:cubicBezTo>
                <a:cubicBezTo>
                  <a:pt x="1060" y="6246"/>
                  <a:pt x="663" y="6379"/>
                  <a:pt x="310" y="6555"/>
                </a:cubicBezTo>
                <a:cubicBezTo>
                  <a:pt x="288" y="6688"/>
                  <a:pt x="310" y="6820"/>
                  <a:pt x="266" y="6908"/>
                </a:cubicBezTo>
                <a:cubicBezTo>
                  <a:pt x="222" y="7019"/>
                  <a:pt x="1" y="7019"/>
                  <a:pt x="89" y="7284"/>
                </a:cubicBezTo>
                <a:cubicBezTo>
                  <a:pt x="222" y="7372"/>
                  <a:pt x="398" y="7482"/>
                  <a:pt x="575" y="7615"/>
                </a:cubicBezTo>
                <a:cubicBezTo>
                  <a:pt x="597" y="7637"/>
                  <a:pt x="597" y="7681"/>
                  <a:pt x="597" y="7725"/>
                </a:cubicBezTo>
                <a:cubicBezTo>
                  <a:pt x="486" y="7791"/>
                  <a:pt x="398" y="7857"/>
                  <a:pt x="266" y="7924"/>
                </a:cubicBezTo>
                <a:cubicBezTo>
                  <a:pt x="420" y="8056"/>
                  <a:pt x="553" y="8166"/>
                  <a:pt x="685" y="8299"/>
                </a:cubicBezTo>
                <a:cubicBezTo>
                  <a:pt x="619" y="8365"/>
                  <a:pt x="597" y="8409"/>
                  <a:pt x="553" y="8475"/>
                </a:cubicBezTo>
                <a:cubicBezTo>
                  <a:pt x="509" y="8519"/>
                  <a:pt x="486" y="8564"/>
                  <a:pt x="442" y="8630"/>
                </a:cubicBezTo>
                <a:cubicBezTo>
                  <a:pt x="696" y="8764"/>
                  <a:pt x="818" y="8828"/>
                  <a:pt x="898" y="8828"/>
                </a:cubicBezTo>
                <a:cubicBezTo>
                  <a:pt x="937" y="8828"/>
                  <a:pt x="965" y="8813"/>
                  <a:pt x="994" y="8784"/>
                </a:cubicBezTo>
                <a:cubicBezTo>
                  <a:pt x="1104" y="8696"/>
                  <a:pt x="1171" y="8542"/>
                  <a:pt x="1259" y="8431"/>
                </a:cubicBezTo>
                <a:cubicBezTo>
                  <a:pt x="1281" y="8409"/>
                  <a:pt x="1325" y="8387"/>
                  <a:pt x="1391" y="8343"/>
                </a:cubicBezTo>
                <a:cubicBezTo>
                  <a:pt x="1458" y="8365"/>
                  <a:pt x="1546" y="8343"/>
                  <a:pt x="1612" y="8387"/>
                </a:cubicBezTo>
                <a:cubicBezTo>
                  <a:pt x="1877" y="8564"/>
                  <a:pt x="2164" y="8608"/>
                  <a:pt x="2473" y="8674"/>
                </a:cubicBezTo>
                <a:cubicBezTo>
                  <a:pt x="2826" y="8740"/>
                  <a:pt x="3223" y="8806"/>
                  <a:pt x="3444" y="9159"/>
                </a:cubicBezTo>
                <a:cubicBezTo>
                  <a:pt x="3775" y="9336"/>
                  <a:pt x="4106" y="9513"/>
                  <a:pt x="4437" y="9689"/>
                </a:cubicBezTo>
                <a:cubicBezTo>
                  <a:pt x="4547" y="9755"/>
                  <a:pt x="4702" y="9866"/>
                  <a:pt x="4768" y="9976"/>
                </a:cubicBezTo>
                <a:cubicBezTo>
                  <a:pt x="4878" y="10197"/>
                  <a:pt x="5055" y="10241"/>
                  <a:pt x="5253" y="10241"/>
                </a:cubicBezTo>
                <a:cubicBezTo>
                  <a:pt x="5320" y="10252"/>
                  <a:pt x="5386" y="10252"/>
                  <a:pt x="5452" y="10252"/>
                </a:cubicBezTo>
                <a:cubicBezTo>
                  <a:pt x="5518" y="10252"/>
                  <a:pt x="5585" y="10252"/>
                  <a:pt x="5651" y="10263"/>
                </a:cubicBezTo>
                <a:cubicBezTo>
                  <a:pt x="5792" y="10282"/>
                  <a:pt x="5929" y="10301"/>
                  <a:pt x="6064" y="10301"/>
                </a:cubicBezTo>
                <a:cubicBezTo>
                  <a:pt x="6245" y="10301"/>
                  <a:pt x="6422" y="10267"/>
                  <a:pt x="6600" y="10153"/>
                </a:cubicBezTo>
                <a:cubicBezTo>
                  <a:pt x="6631" y="10137"/>
                  <a:pt x="6660" y="10130"/>
                  <a:pt x="6689" y="10130"/>
                </a:cubicBezTo>
                <a:cubicBezTo>
                  <a:pt x="6783" y="10130"/>
                  <a:pt x="6863" y="10206"/>
                  <a:pt x="6931" y="10307"/>
                </a:cubicBezTo>
                <a:cubicBezTo>
                  <a:pt x="6997" y="10417"/>
                  <a:pt x="6953" y="10638"/>
                  <a:pt x="7196" y="10660"/>
                </a:cubicBezTo>
                <a:cubicBezTo>
                  <a:pt x="7240" y="10616"/>
                  <a:pt x="7328" y="10594"/>
                  <a:pt x="7372" y="10528"/>
                </a:cubicBezTo>
                <a:cubicBezTo>
                  <a:pt x="7559" y="10289"/>
                  <a:pt x="7773" y="10196"/>
                  <a:pt x="8023" y="10196"/>
                </a:cubicBezTo>
                <a:cubicBezTo>
                  <a:pt x="8097" y="10196"/>
                  <a:pt x="8174" y="10204"/>
                  <a:pt x="8255" y="10219"/>
                </a:cubicBezTo>
                <a:cubicBezTo>
                  <a:pt x="8426" y="10245"/>
                  <a:pt x="8589" y="10279"/>
                  <a:pt x="8753" y="10279"/>
                </a:cubicBezTo>
                <a:cubicBezTo>
                  <a:pt x="8865" y="10279"/>
                  <a:pt x="8977" y="10263"/>
                  <a:pt x="9094" y="10219"/>
                </a:cubicBezTo>
                <a:cubicBezTo>
                  <a:pt x="9138" y="10204"/>
                  <a:pt x="9189" y="10197"/>
                  <a:pt x="9242" y="10197"/>
                </a:cubicBezTo>
                <a:cubicBezTo>
                  <a:pt x="9349" y="10197"/>
                  <a:pt x="9461" y="10226"/>
                  <a:pt x="9535" y="10285"/>
                </a:cubicBezTo>
                <a:cubicBezTo>
                  <a:pt x="9778" y="10420"/>
                  <a:pt x="10022" y="10473"/>
                  <a:pt x="10270" y="10473"/>
                </a:cubicBezTo>
                <a:cubicBezTo>
                  <a:pt x="10427" y="10473"/>
                  <a:pt x="10586" y="10452"/>
                  <a:pt x="10749" y="10417"/>
                </a:cubicBezTo>
                <a:cubicBezTo>
                  <a:pt x="10876" y="10384"/>
                  <a:pt x="11004" y="10365"/>
                  <a:pt x="11128" y="10365"/>
                </a:cubicBezTo>
                <a:cubicBezTo>
                  <a:pt x="11413" y="10365"/>
                  <a:pt x="11681" y="10465"/>
                  <a:pt x="11896" y="10726"/>
                </a:cubicBezTo>
                <a:cubicBezTo>
                  <a:pt x="11911" y="10741"/>
                  <a:pt x="11934" y="10746"/>
                  <a:pt x="11943" y="10748"/>
                </a:cubicBezTo>
                <a:lnTo>
                  <a:pt x="11943" y="10748"/>
                </a:lnTo>
                <a:cubicBezTo>
                  <a:pt x="12295" y="10615"/>
                  <a:pt x="12581" y="10440"/>
                  <a:pt x="12867" y="10440"/>
                </a:cubicBezTo>
                <a:cubicBezTo>
                  <a:pt x="13166" y="10421"/>
                  <a:pt x="13464" y="10414"/>
                  <a:pt x="13761" y="10414"/>
                </a:cubicBezTo>
                <a:cubicBezTo>
                  <a:pt x="14167" y="10414"/>
                  <a:pt x="14569" y="10427"/>
                  <a:pt x="14964" y="10440"/>
                </a:cubicBezTo>
                <a:cubicBezTo>
                  <a:pt x="15096" y="10440"/>
                  <a:pt x="15207" y="10550"/>
                  <a:pt x="15295" y="10638"/>
                </a:cubicBezTo>
                <a:cubicBezTo>
                  <a:pt x="15383" y="10704"/>
                  <a:pt x="15361" y="10859"/>
                  <a:pt x="15538" y="10859"/>
                </a:cubicBezTo>
                <a:cubicBezTo>
                  <a:pt x="15648" y="10793"/>
                  <a:pt x="15781" y="10704"/>
                  <a:pt x="15891" y="10616"/>
                </a:cubicBezTo>
                <a:cubicBezTo>
                  <a:pt x="16050" y="10521"/>
                  <a:pt x="16221" y="10448"/>
                  <a:pt x="16394" y="10448"/>
                </a:cubicBezTo>
                <a:cubicBezTo>
                  <a:pt x="16462" y="10448"/>
                  <a:pt x="16529" y="10459"/>
                  <a:pt x="16597" y="10484"/>
                </a:cubicBezTo>
                <a:cubicBezTo>
                  <a:pt x="16708" y="10520"/>
                  <a:pt x="16815" y="10533"/>
                  <a:pt x="16922" y="10533"/>
                </a:cubicBezTo>
                <a:cubicBezTo>
                  <a:pt x="17137" y="10533"/>
                  <a:pt x="17348" y="10484"/>
                  <a:pt x="17568" y="10484"/>
                </a:cubicBezTo>
                <a:cubicBezTo>
                  <a:pt x="17626" y="10486"/>
                  <a:pt x="17683" y="10487"/>
                  <a:pt x="17740" y="10487"/>
                </a:cubicBezTo>
                <a:cubicBezTo>
                  <a:pt x="18044" y="10487"/>
                  <a:pt x="18343" y="10461"/>
                  <a:pt x="18643" y="10461"/>
                </a:cubicBezTo>
                <a:cubicBezTo>
                  <a:pt x="18872" y="10461"/>
                  <a:pt x="19101" y="10476"/>
                  <a:pt x="19334" y="10528"/>
                </a:cubicBezTo>
                <a:cubicBezTo>
                  <a:pt x="19367" y="10539"/>
                  <a:pt x="19400" y="10543"/>
                  <a:pt x="19433" y="10543"/>
                </a:cubicBezTo>
                <a:cubicBezTo>
                  <a:pt x="19532" y="10543"/>
                  <a:pt x="19632" y="10506"/>
                  <a:pt x="19731" y="10506"/>
                </a:cubicBezTo>
                <a:cubicBezTo>
                  <a:pt x="19793" y="10490"/>
                  <a:pt x="19878" y="10475"/>
                  <a:pt x="19953" y="10475"/>
                </a:cubicBezTo>
                <a:cubicBezTo>
                  <a:pt x="19985" y="10475"/>
                  <a:pt x="20014" y="10477"/>
                  <a:pt x="20040" y="10484"/>
                </a:cubicBezTo>
                <a:cubicBezTo>
                  <a:pt x="20150" y="10510"/>
                  <a:pt x="20261" y="10518"/>
                  <a:pt x="20371" y="10518"/>
                </a:cubicBezTo>
                <a:cubicBezTo>
                  <a:pt x="20599" y="10518"/>
                  <a:pt x="20825" y="10481"/>
                  <a:pt x="21043" y="10481"/>
                </a:cubicBezTo>
                <a:cubicBezTo>
                  <a:pt x="21077" y="10481"/>
                  <a:pt x="21110" y="10482"/>
                  <a:pt x="21143" y="10484"/>
                </a:cubicBezTo>
                <a:cubicBezTo>
                  <a:pt x="21338" y="10484"/>
                  <a:pt x="21532" y="10427"/>
                  <a:pt x="21726" y="10427"/>
                </a:cubicBezTo>
                <a:cubicBezTo>
                  <a:pt x="21775" y="10427"/>
                  <a:pt x="21823" y="10431"/>
                  <a:pt x="21872" y="10440"/>
                </a:cubicBezTo>
                <a:cubicBezTo>
                  <a:pt x="22092" y="10462"/>
                  <a:pt x="22291" y="10616"/>
                  <a:pt x="22512" y="10704"/>
                </a:cubicBezTo>
                <a:cubicBezTo>
                  <a:pt x="22864" y="10446"/>
                  <a:pt x="23029" y="10325"/>
                  <a:pt x="23209" y="10325"/>
                </a:cubicBezTo>
                <a:cubicBezTo>
                  <a:pt x="23368" y="10325"/>
                  <a:pt x="23538" y="10418"/>
                  <a:pt x="23858" y="10594"/>
                </a:cubicBezTo>
                <a:cubicBezTo>
                  <a:pt x="24280" y="10466"/>
                  <a:pt x="24694" y="10368"/>
                  <a:pt x="25114" y="10368"/>
                </a:cubicBezTo>
                <a:cubicBezTo>
                  <a:pt x="25419" y="10368"/>
                  <a:pt x="25727" y="10420"/>
                  <a:pt x="26043" y="10550"/>
                </a:cubicBezTo>
                <a:cubicBezTo>
                  <a:pt x="26094" y="10569"/>
                  <a:pt x="26144" y="10579"/>
                  <a:pt x="26192" y="10579"/>
                </a:cubicBezTo>
                <a:cubicBezTo>
                  <a:pt x="26308" y="10579"/>
                  <a:pt x="26413" y="10520"/>
                  <a:pt x="26506" y="10395"/>
                </a:cubicBezTo>
                <a:cubicBezTo>
                  <a:pt x="26562" y="10285"/>
                  <a:pt x="26617" y="10159"/>
                  <a:pt x="26775" y="10159"/>
                </a:cubicBezTo>
                <a:cubicBezTo>
                  <a:pt x="26806" y="10159"/>
                  <a:pt x="26841" y="10164"/>
                  <a:pt x="26882" y="10175"/>
                </a:cubicBezTo>
                <a:cubicBezTo>
                  <a:pt x="26926" y="10307"/>
                  <a:pt x="26970" y="10440"/>
                  <a:pt x="27036" y="10682"/>
                </a:cubicBezTo>
                <a:cubicBezTo>
                  <a:pt x="27235" y="10219"/>
                  <a:pt x="27632" y="10263"/>
                  <a:pt x="27963" y="10175"/>
                </a:cubicBezTo>
                <a:cubicBezTo>
                  <a:pt x="28294" y="10064"/>
                  <a:pt x="28647" y="10086"/>
                  <a:pt x="29000" y="10042"/>
                </a:cubicBezTo>
                <a:cubicBezTo>
                  <a:pt x="29067" y="10030"/>
                  <a:pt x="29132" y="10025"/>
                  <a:pt x="29196" y="10025"/>
                </a:cubicBezTo>
                <a:cubicBezTo>
                  <a:pt x="29485" y="10025"/>
                  <a:pt x="29732" y="10140"/>
                  <a:pt x="29949" y="10285"/>
                </a:cubicBezTo>
                <a:cubicBezTo>
                  <a:pt x="30143" y="10179"/>
                  <a:pt x="30264" y="10119"/>
                  <a:pt x="30353" y="10119"/>
                </a:cubicBezTo>
                <a:cubicBezTo>
                  <a:pt x="30466" y="10119"/>
                  <a:pt x="30525" y="10217"/>
                  <a:pt x="30611" y="10440"/>
                </a:cubicBezTo>
                <a:cubicBezTo>
                  <a:pt x="30633" y="10528"/>
                  <a:pt x="30655" y="10616"/>
                  <a:pt x="30700" y="10682"/>
                </a:cubicBezTo>
                <a:cubicBezTo>
                  <a:pt x="30744" y="10749"/>
                  <a:pt x="30832" y="10771"/>
                  <a:pt x="30920" y="10837"/>
                </a:cubicBezTo>
                <a:cubicBezTo>
                  <a:pt x="30986" y="10550"/>
                  <a:pt x="31009" y="10329"/>
                  <a:pt x="31053" y="10108"/>
                </a:cubicBezTo>
                <a:cubicBezTo>
                  <a:pt x="31131" y="10093"/>
                  <a:pt x="31187" y="10077"/>
                  <a:pt x="31236" y="10077"/>
                </a:cubicBezTo>
                <a:cubicBezTo>
                  <a:pt x="31257" y="10077"/>
                  <a:pt x="31276" y="10080"/>
                  <a:pt x="31295" y="10086"/>
                </a:cubicBezTo>
                <a:cubicBezTo>
                  <a:pt x="31417" y="10142"/>
                  <a:pt x="31538" y="10175"/>
                  <a:pt x="31662" y="10175"/>
                </a:cubicBezTo>
                <a:cubicBezTo>
                  <a:pt x="31786" y="10175"/>
                  <a:pt x="31913" y="10142"/>
                  <a:pt x="32046" y="10064"/>
                </a:cubicBezTo>
                <a:cubicBezTo>
                  <a:pt x="32133" y="10016"/>
                  <a:pt x="32225" y="9997"/>
                  <a:pt x="32319" y="9997"/>
                </a:cubicBezTo>
                <a:cubicBezTo>
                  <a:pt x="32439" y="9997"/>
                  <a:pt x="32562" y="10027"/>
                  <a:pt x="32686" y="10064"/>
                </a:cubicBezTo>
                <a:cubicBezTo>
                  <a:pt x="32817" y="10091"/>
                  <a:pt x="32941" y="10125"/>
                  <a:pt x="33066" y="10125"/>
                </a:cubicBezTo>
                <a:cubicBezTo>
                  <a:pt x="33151" y="10125"/>
                  <a:pt x="33237" y="10109"/>
                  <a:pt x="33326" y="10064"/>
                </a:cubicBezTo>
                <a:cubicBezTo>
                  <a:pt x="33506" y="9984"/>
                  <a:pt x="33681" y="9959"/>
                  <a:pt x="33856" y="9959"/>
                </a:cubicBezTo>
                <a:cubicBezTo>
                  <a:pt x="34068" y="9959"/>
                  <a:pt x="34278" y="9996"/>
                  <a:pt x="34495" y="10020"/>
                </a:cubicBezTo>
                <a:cubicBezTo>
                  <a:pt x="34529" y="10024"/>
                  <a:pt x="34563" y="10026"/>
                  <a:pt x="34596" y="10026"/>
                </a:cubicBezTo>
                <a:cubicBezTo>
                  <a:pt x="34882" y="10026"/>
                  <a:pt x="35159" y="9903"/>
                  <a:pt x="35443" y="9903"/>
                </a:cubicBezTo>
                <a:cubicBezTo>
                  <a:pt x="35516" y="9903"/>
                  <a:pt x="35590" y="9911"/>
                  <a:pt x="35665" y="9932"/>
                </a:cubicBezTo>
                <a:cubicBezTo>
                  <a:pt x="35709" y="9954"/>
                  <a:pt x="35753" y="9954"/>
                  <a:pt x="35798" y="9954"/>
                </a:cubicBezTo>
                <a:cubicBezTo>
                  <a:pt x="36107" y="9998"/>
                  <a:pt x="36416" y="10042"/>
                  <a:pt x="36747" y="10108"/>
                </a:cubicBezTo>
                <a:cubicBezTo>
                  <a:pt x="37033" y="9800"/>
                  <a:pt x="37409" y="9755"/>
                  <a:pt x="37828" y="9755"/>
                </a:cubicBezTo>
                <a:cubicBezTo>
                  <a:pt x="37902" y="9755"/>
                  <a:pt x="37975" y="9765"/>
                  <a:pt x="38042" y="9765"/>
                </a:cubicBezTo>
                <a:cubicBezTo>
                  <a:pt x="38076" y="9765"/>
                  <a:pt x="38108" y="9763"/>
                  <a:pt x="38137" y="9755"/>
                </a:cubicBezTo>
                <a:cubicBezTo>
                  <a:pt x="38556" y="9755"/>
                  <a:pt x="38931" y="9689"/>
                  <a:pt x="39262" y="9424"/>
                </a:cubicBezTo>
                <a:cubicBezTo>
                  <a:pt x="39373" y="9336"/>
                  <a:pt x="39571" y="9292"/>
                  <a:pt x="39748" y="9270"/>
                </a:cubicBezTo>
                <a:cubicBezTo>
                  <a:pt x="39829" y="9262"/>
                  <a:pt x="39910" y="9260"/>
                  <a:pt x="39991" y="9260"/>
                </a:cubicBezTo>
                <a:cubicBezTo>
                  <a:pt x="40153" y="9260"/>
                  <a:pt x="40314" y="9270"/>
                  <a:pt x="40476" y="9270"/>
                </a:cubicBezTo>
                <a:cubicBezTo>
                  <a:pt x="40587" y="9270"/>
                  <a:pt x="40697" y="9248"/>
                  <a:pt x="40785" y="9182"/>
                </a:cubicBezTo>
                <a:cubicBezTo>
                  <a:pt x="40851" y="9115"/>
                  <a:pt x="40918" y="9005"/>
                  <a:pt x="40918" y="8895"/>
                </a:cubicBezTo>
                <a:cubicBezTo>
                  <a:pt x="40962" y="8784"/>
                  <a:pt x="40851" y="8696"/>
                  <a:pt x="40741" y="8674"/>
                </a:cubicBezTo>
                <a:cubicBezTo>
                  <a:pt x="40609" y="8630"/>
                  <a:pt x="40432" y="8608"/>
                  <a:pt x="40300" y="8564"/>
                </a:cubicBezTo>
                <a:cubicBezTo>
                  <a:pt x="39991" y="8497"/>
                  <a:pt x="39704" y="8409"/>
                  <a:pt x="39483" y="8144"/>
                </a:cubicBezTo>
                <a:cubicBezTo>
                  <a:pt x="39373" y="8012"/>
                  <a:pt x="39218" y="7946"/>
                  <a:pt x="39042" y="7924"/>
                </a:cubicBezTo>
                <a:cubicBezTo>
                  <a:pt x="38667" y="7879"/>
                  <a:pt x="38291" y="7835"/>
                  <a:pt x="37916" y="7769"/>
                </a:cubicBezTo>
                <a:cubicBezTo>
                  <a:pt x="37784" y="7747"/>
                  <a:pt x="37629" y="7703"/>
                  <a:pt x="37497" y="7659"/>
                </a:cubicBezTo>
                <a:cubicBezTo>
                  <a:pt x="37497" y="7482"/>
                  <a:pt x="37497" y="7350"/>
                  <a:pt x="37497" y="7173"/>
                </a:cubicBezTo>
                <a:cubicBezTo>
                  <a:pt x="36989" y="7151"/>
                  <a:pt x="36504" y="7107"/>
                  <a:pt x="36040" y="7107"/>
                </a:cubicBezTo>
                <a:cubicBezTo>
                  <a:pt x="35952" y="7107"/>
                  <a:pt x="35864" y="7129"/>
                  <a:pt x="35886" y="7284"/>
                </a:cubicBezTo>
                <a:cubicBezTo>
                  <a:pt x="36040" y="7328"/>
                  <a:pt x="36217" y="7372"/>
                  <a:pt x="36371" y="7416"/>
                </a:cubicBezTo>
                <a:cubicBezTo>
                  <a:pt x="36393" y="7416"/>
                  <a:pt x="36416" y="7482"/>
                  <a:pt x="36438" y="7570"/>
                </a:cubicBezTo>
                <a:cubicBezTo>
                  <a:pt x="36327" y="7615"/>
                  <a:pt x="36217" y="7703"/>
                  <a:pt x="36107" y="7703"/>
                </a:cubicBezTo>
                <a:cubicBezTo>
                  <a:pt x="35444" y="7703"/>
                  <a:pt x="34782" y="7703"/>
                  <a:pt x="34120" y="7681"/>
                </a:cubicBezTo>
                <a:cubicBezTo>
                  <a:pt x="34098" y="7681"/>
                  <a:pt x="34032" y="7681"/>
                  <a:pt x="34010" y="7659"/>
                </a:cubicBezTo>
                <a:cubicBezTo>
                  <a:pt x="33944" y="7593"/>
                  <a:pt x="33900" y="7526"/>
                  <a:pt x="33855" y="7460"/>
                </a:cubicBezTo>
                <a:cubicBezTo>
                  <a:pt x="33855" y="7438"/>
                  <a:pt x="33944" y="7350"/>
                  <a:pt x="33988" y="7350"/>
                </a:cubicBezTo>
                <a:cubicBezTo>
                  <a:pt x="34142" y="7328"/>
                  <a:pt x="34297" y="7328"/>
                  <a:pt x="34451" y="7328"/>
                </a:cubicBezTo>
                <a:cubicBezTo>
                  <a:pt x="34540" y="7317"/>
                  <a:pt x="34628" y="7317"/>
                  <a:pt x="34716" y="7317"/>
                </a:cubicBezTo>
                <a:cubicBezTo>
                  <a:pt x="34804" y="7317"/>
                  <a:pt x="34893" y="7317"/>
                  <a:pt x="34981" y="7306"/>
                </a:cubicBezTo>
                <a:cubicBezTo>
                  <a:pt x="35356" y="7284"/>
                  <a:pt x="35444" y="7107"/>
                  <a:pt x="35268" y="6732"/>
                </a:cubicBezTo>
                <a:cubicBezTo>
                  <a:pt x="35268" y="6710"/>
                  <a:pt x="35202" y="6688"/>
                  <a:pt x="35136" y="6666"/>
                </a:cubicBezTo>
                <a:cubicBezTo>
                  <a:pt x="35025" y="6776"/>
                  <a:pt x="34915" y="6864"/>
                  <a:pt x="34827" y="6953"/>
                </a:cubicBezTo>
                <a:cubicBezTo>
                  <a:pt x="34606" y="6908"/>
                  <a:pt x="34407" y="6908"/>
                  <a:pt x="34231" y="6842"/>
                </a:cubicBezTo>
                <a:cubicBezTo>
                  <a:pt x="34120" y="6798"/>
                  <a:pt x="34010" y="6688"/>
                  <a:pt x="33944" y="6577"/>
                </a:cubicBezTo>
                <a:cubicBezTo>
                  <a:pt x="33878" y="6489"/>
                  <a:pt x="33944" y="6357"/>
                  <a:pt x="34032" y="6313"/>
                </a:cubicBezTo>
                <a:cubicBezTo>
                  <a:pt x="34084" y="6283"/>
                  <a:pt x="34142" y="6281"/>
                  <a:pt x="34202" y="6281"/>
                </a:cubicBezTo>
                <a:cubicBezTo>
                  <a:pt x="34214" y="6281"/>
                  <a:pt x="34226" y="6281"/>
                  <a:pt x="34238" y="6281"/>
                </a:cubicBezTo>
                <a:cubicBezTo>
                  <a:pt x="34345" y="6281"/>
                  <a:pt x="34451" y="6273"/>
                  <a:pt x="34518" y="6114"/>
                </a:cubicBezTo>
                <a:cubicBezTo>
                  <a:pt x="34451" y="6048"/>
                  <a:pt x="34385" y="5937"/>
                  <a:pt x="34275" y="5871"/>
                </a:cubicBezTo>
                <a:cubicBezTo>
                  <a:pt x="34032" y="5739"/>
                  <a:pt x="33988" y="5518"/>
                  <a:pt x="34010" y="5253"/>
                </a:cubicBezTo>
                <a:cubicBezTo>
                  <a:pt x="34054" y="4790"/>
                  <a:pt x="34319" y="4503"/>
                  <a:pt x="34606" y="4304"/>
                </a:cubicBezTo>
                <a:cubicBezTo>
                  <a:pt x="34981" y="4304"/>
                  <a:pt x="35268" y="4282"/>
                  <a:pt x="35555" y="4260"/>
                </a:cubicBezTo>
                <a:cubicBezTo>
                  <a:pt x="35687" y="4348"/>
                  <a:pt x="35842" y="4459"/>
                  <a:pt x="36040" y="4591"/>
                </a:cubicBezTo>
                <a:cubicBezTo>
                  <a:pt x="36151" y="4348"/>
                  <a:pt x="36239" y="4172"/>
                  <a:pt x="36327" y="3995"/>
                </a:cubicBezTo>
                <a:cubicBezTo>
                  <a:pt x="36592" y="3951"/>
                  <a:pt x="36754" y="3924"/>
                  <a:pt x="36871" y="3924"/>
                </a:cubicBezTo>
                <a:cubicBezTo>
                  <a:pt x="37105" y="3924"/>
                  <a:pt x="37159" y="4032"/>
                  <a:pt x="37497" y="4326"/>
                </a:cubicBezTo>
                <a:cubicBezTo>
                  <a:pt x="37607" y="4238"/>
                  <a:pt x="37696" y="4128"/>
                  <a:pt x="37828" y="4039"/>
                </a:cubicBezTo>
                <a:cubicBezTo>
                  <a:pt x="37982" y="3951"/>
                  <a:pt x="38137" y="3841"/>
                  <a:pt x="38291" y="3841"/>
                </a:cubicBezTo>
                <a:cubicBezTo>
                  <a:pt x="39042" y="3819"/>
                  <a:pt x="39792" y="3819"/>
                  <a:pt x="40543" y="3730"/>
                </a:cubicBezTo>
                <a:lnTo>
                  <a:pt x="40609" y="3730"/>
                </a:lnTo>
                <a:cubicBezTo>
                  <a:pt x="40759" y="3759"/>
                  <a:pt x="40907" y="3771"/>
                  <a:pt x="41055" y="3771"/>
                </a:cubicBezTo>
                <a:cubicBezTo>
                  <a:pt x="41583" y="3771"/>
                  <a:pt x="42100" y="3618"/>
                  <a:pt x="42617" y="3532"/>
                </a:cubicBezTo>
                <a:cubicBezTo>
                  <a:pt x="42906" y="3478"/>
                  <a:pt x="43055" y="3435"/>
                  <a:pt x="43195" y="3435"/>
                </a:cubicBezTo>
                <a:cubicBezTo>
                  <a:pt x="43343" y="3435"/>
                  <a:pt x="43481" y="3484"/>
                  <a:pt x="43765" y="3620"/>
                </a:cubicBezTo>
                <a:cubicBezTo>
                  <a:pt x="43963" y="3333"/>
                  <a:pt x="44272" y="3267"/>
                  <a:pt x="44625" y="3267"/>
                </a:cubicBezTo>
                <a:cubicBezTo>
                  <a:pt x="46281" y="3223"/>
                  <a:pt x="47914" y="3068"/>
                  <a:pt x="49547" y="2980"/>
                </a:cubicBezTo>
                <a:cubicBezTo>
                  <a:pt x="50307" y="2928"/>
                  <a:pt x="51068" y="2849"/>
                  <a:pt x="51818" y="2849"/>
                </a:cubicBezTo>
                <a:cubicBezTo>
                  <a:pt x="52025" y="2849"/>
                  <a:pt x="52232" y="2855"/>
                  <a:pt x="52438" y="2870"/>
                </a:cubicBezTo>
                <a:lnTo>
                  <a:pt x="53034" y="2870"/>
                </a:lnTo>
                <a:cubicBezTo>
                  <a:pt x="53144" y="2848"/>
                  <a:pt x="53232" y="2781"/>
                  <a:pt x="53321" y="2737"/>
                </a:cubicBezTo>
                <a:cubicBezTo>
                  <a:pt x="53232" y="2495"/>
                  <a:pt x="53144" y="2296"/>
                  <a:pt x="53078" y="2097"/>
                </a:cubicBezTo>
                <a:cubicBezTo>
                  <a:pt x="53144" y="2031"/>
                  <a:pt x="53210" y="1987"/>
                  <a:pt x="53255" y="1965"/>
                </a:cubicBezTo>
                <a:cubicBezTo>
                  <a:pt x="53872" y="1832"/>
                  <a:pt x="54490" y="1722"/>
                  <a:pt x="55130" y="1590"/>
                </a:cubicBezTo>
                <a:cubicBezTo>
                  <a:pt x="55167" y="1582"/>
                  <a:pt x="55209" y="1580"/>
                  <a:pt x="55253" y="1580"/>
                </a:cubicBezTo>
                <a:cubicBezTo>
                  <a:pt x="55341" y="1580"/>
                  <a:pt x="55439" y="1590"/>
                  <a:pt x="55528" y="1590"/>
                </a:cubicBezTo>
                <a:cubicBezTo>
                  <a:pt x="55748" y="1612"/>
                  <a:pt x="55991" y="1634"/>
                  <a:pt x="56234" y="1656"/>
                </a:cubicBezTo>
                <a:cubicBezTo>
                  <a:pt x="56259" y="1662"/>
                  <a:pt x="56287" y="1667"/>
                  <a:pt x="56313" y="1667"/>
                </a:cubicBezTo>
                <a:cubicBezTo>
                  <a:pt x="56377" y="1667"/>
                  <a:pt x="56433" y="1640"/>
                  <a:pt x="56433" y="1546"/>
                </a:cubicBezTo>
                <a:cubicBezTo>
                  <a:pt x="56190" y="1281"/>
                  <a:pt x="55859" y="1192"/>
                  <a:pt x="55484" y="1192"/>
                </a:cubicBezTo>
                <a:cubicBezTo>
                  <a:pt x="54667" y="1192"/>
                  <a:pt x="53850" y="1170"/>
                  <a:pt x="53056" y="1148"/>
                </a:cubicBezTo>
                <a:cubicBezTo>
                  <a:pt x="52857" y="1148"/>
                  <a:pt x="52659" y="1148"/>
                  <a:pt x="52460" y="1126"/>
                </a:cubicBezTo>
                <a:cubicBezTo>
                  <a:pt x="51972" y="1035"/>
                  <a:pt x="51495" y="985"/>
                  <a:pt x="51014" y="985"/>
                </a:cubicBezTo>
                <a:cubicBezTo>
                  <a:pt x="50799" y="985"/>
                  <a:pt x="50582" y="995"/>
                  <a:pt x="50363" y="1016"/>
                </a:cubicBezTo>
                <a:cubicBezTo>
                  <a:pt x="50023" y="1044"/>
                  <a:pt x="49686" y="1052"/>
                  <a:pt x="49351" y="1052"/>
                </a:cubicBezTo>
                <a:cubicBezTo>
                  <a:pt x="48903" y="1052"/>
                  <a:pt x="48456" y="1038"/>
                  <a:pt x="48002" y="1038"/>
                </a:cubicBezTo>
                <a:cubicBezTo>
                  <a:pt x="46921" y="1038"/>
                  <a:pt x="45839" y="1016"/>
                  <a:pt x="44758" y="994"/>
                </a:cubicBezTo>
                <a:cubicBezTo>
                  <a:pt x="44581" y="994"/>
                  <a:pt x="44383" y="972"/>
                  <a:pt x="44184" y="928"/>
                </a:cubicBezTo>
                <a:cubicBezTo>
                  <a:pt x="44074" y="906"/>
                  <a:pt x="43985" y="839"/>
                  <a:pt x="44052" y="641"/>
                </a:cubicBezTo>
                <a:cubicBezTo>
                  <a:pt x="44469" y="536"/>
                  <a:pt x="44892" y="475"/>
                  <a:pt x="45318" y="475"/>
                </a:cubicBezTo>
                <a:cubicBezTo>
                  <a:pt x="45703" y="475"/>
                  <a:pt x="46091" y="525"/>
                  <a:pt x="46479" y="641"/>
                </a:cubicBezTo>
                <a:cubicBezTo>
                  <a:pt x="46457" y="442"/>
                  <a:pt x="46391" y="288"/>
                  <a:pt x="46170" y="288"/>
                </a:cubicBezTo>
                <a:cubicBezTo>
                  <a:pt x="45881" y="272"/>
                  <a:pt x="45602" y="247"/>
                  <a:pt x="45319" y="247"/>
                </a:cubicBezTo>
                <a:cubicBezTo>
                  <a:pt x="45192" y="247"/>
                  <a:pt x="45064" y="252"/>
                  <a:pt x="44934" y="265"/>
                </a:cubicBezTo>
                <a:cubicBezTo>
                  <a:pt x="44625" y="299"/>
                  <a:pt x="44316" y="315"/>
                  <a:pt x="44010" y="315"/>
                </a:cubicBezTo>
                <a:cubicBezTo>
                  <a:pt x="43704" y="315"/>
                  <a:pt x="43401" y="299"/>
                  <a:pt x="43103" y="265"/>
                </a:cubicBezTo>
                <a:cubicBezTo>
                  <a:pt x="42772" y="226"/>
                  <a:pt x="42440" y="194"/>
                  <a:pt x="42109" y="194"/>
                </a:cubicBezTo>
                <a:cubicBezTo>
                  <a:pt x="41889" y="194"/>
                  <a:pt x="41668" y="208"/>
                  <a:pt x="41447" y="243"/>
                </a:cubicBezTo>
                <a:cubicBezTo>
                  <a:pt x="41237" y="277"/>
                  <a:pt x="41023" y="304"/>
                  <a:pt x="40812" y="304"/>
                </a:cubicBezTo>
                <a:cubicBezTo>
                  <a:pt x="40471" y="304"/>
                  <a:pt x="40137" y="233"/>
                  <a:pt x="398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8176750" y="4371475"/>
            <a:ext cx="1721450" cy="317100"/>
          </a:xfrm>
          <a:custGeom>
            <a:avLst/>
            <a:gdLst/>
            <a:ahLst/>
            <a:cxnLst/>
            <a:rect l="l" t="t" r="r" b="b"/>
            <a:pathLst>
              <a:path w="68858" h="12684" extrusionOk="0">
                <a:moveTo>
                  <a:pt x="53012" y="1560"/>
                </a:moveTo>
                <a:cubicBezTo>
                  <a:pt x="52990" y="1582"/>
                  <a:pt x="52968" y="1604"/>
                  <a:pt x="52946" y="1626"/>
                </a:cubicBezTo>
                <a:cubicBezTo>
                  <a:pt x="52946" y="1626"/>
                  <a:pt x="52901" y="1604"/>
                  <a:pt x="52901" y="1582"/>
                </a:cubicBezTo>
                <a:lnTo>
                  <a:pt x="52946" y="1560"/>
                </a:lnTo>
                <a:close/>
                <a:moveTo>
                  <a:pt x="56035" y="1662"/>
                </a:moveTo>
                <a:cubicBezTo>
                  <a:pt x="56123" y="1662"/>
                  <a:pt x="56211" y="1665"/>
                  <a:pt x="56300" y="1670"/>
                </a:cubicBezTo>
                <a:cubicBezTo>
                  <a:pt x="57271" y="1758"/>
                  <a:pt x="58264" y="1846"/>
                  <a:pt x="59257" y="1935"/>
                </a:cubicBezTo>
                <a:cubicBezTo>
                  <a:pt x="59588" y="1957"/>
                  <a:pt x="59942" y="1979"/>
                  <a:pt x="60273" y="2023"/>
                </a:cubicBezTo>
                <a:cubicBezTo>
                  <a:pt x="60220" y="2102"/>
                  <a:pt x="60143" y="2118"/>
                  <a:pt x="60066" y="2118"/>
                </a:cubicBezTo>
                <a:cubicBezTo>
                  <a:pt x="60015" y="2118"/>
                  <a:pt x="59964" y="2111"/>
                  <a:pt x="59919" y="2111"/>
                </a:cubicBezTo>
                <a:cubicBezTo>
                  <a:pt x="59257" y="2067"/>
                  <a:pt x="58595" y="2001"/>
                  <a:pt x="57955" y="1957"/>
                </a:cubicBezTo>
                <a:cubicBezTo>
                  <a:pt x="57896" y="1957"/>
                  <a:pt x="57838" y="1947"/>
                  <a:pt x="57779" y="1947"/>
                </a:cubicBezTo>
                <a:cubicBezTo>
                  <a:pt x="57749" y="1947"/>
                  <a:pt x="57720" y="1949"/>
                  <a:pt x="57690" y="1957"/>
                </a:cubicBezTo>
                <a:cubicBezTo>
                  <a:pt x="57484" y="1989"/>
                  <a:pt x="57277" y="2002"/>
                  <a:pt x="57070" y="2002"/>
                </a:cubicBezTo>
                <a:cubicBezTo>
                  <a:pt x="56439" y="2002"/>
                  <a:pt x="55812" y="1885"/>
                  <a:pt x="55197" y="1869"/>
                </a:cubicBezTo>
                <a:cubicBezTo>
                  <a:pt x="55175" y="1869"/>
                  <a:pt x="55152" y="1824"/>
                  <a:pt x="55108" y="1780"/>
                </a:cubicBezTo>
                <a:cubicBezTo>
                  <a:pt x="55433" y="1695"/>
                  <a:pt x="55732" y="1662"/>
                  <a:pt x="56035" y="1662"/>
                </a:cubicBezTo>
                <a:close/>
                <a:moveTo>
                  <a:pt x="51555" y="2499"/>
                </a:moveTo>
                <a:cubicBezTo>
                  <a:pt x="51563" y="2499"/>
                  <a:pt x="51570" y="2501"/>
                  <a:pt x="51577" y="2509"/>
                </a:cubicBezTo>
                <a:cubicBezTo>
                  <a:pt x="51599" y="2509"/>
                  <a:pt x="51599" y="2531"/>
                  <a:pt x="51621" y="2553"/>
                </a:cubicBezTo>
                <a:cubicBezTo>
                  <a:pt x="51599" y="2553"/>
                  <a:pt x="51577" y="2575"/>
                  <a:pt x="51555" y="2575"/>
                </a:cubicBezTo>
                <a:cubicBezTo>
                  <a:pt x="51533" y="2553"/>
                  <a:pt x="51533" y="2531"/>
                  <a:pt x="51511" y="2509"/>
                </a:cubicBezTo>
                <a:cubicBezTo>
                  <a:pt x="51526" y="2509"/>
                  <a:pt x="51540" y="2499"/>
                  <a:pt x="51555" y="2499"/>
                </a:cubicBezTo>
                <a:close/>
                <a:moveTo>
                  <a:pt x="46899" y="2729"/>
                </a:moveTo>
                <a:lnTo>
                  <a:pt x="46876" y="2773"/>
                </a:lnTo>
                <a:lnTo>
                  <a:pt x="46854" y="2729"/>
                </a:lnTo>
                <a:close/>
                <a:moveTo>
                  <a:pt x="49922" y="2906"/>
                </a:moveTo>
                <a:cubicBezTo>
                  <a:pt x="49966" y="2906"/>
                  <a:pt x="49988" y="2950"/>
                  <a:pt x="50010" y="2972"/>
                </a:cubicBezTo>
                <a:cubicBezTo>
                  <a:pt x="49988" y="2994"/>
                  <a:pt x="49966" y="3016"/>
                  <a:pt x="49922" y="3060"/>
                </a:cubicBezTo>
                <a:lnTo>
                  <a:pt x="49812" y="2950"/>
                </a:lnTo>
                <a:cubicBezTo>
                  <a:pt x="49856" y="2928"/>
                  <a:pt x="49900" y="2906"/>
                  <a:pt x="49922" y="2906"/>
                </a:cubicBezTo>
                <a:close/>
                <a:moveTo>
                  <a:pt x="57558" y="4362"/>
                </a:moveTo>
                <a:lnTo>
                  <a:pt x="57602" y="4384"/>
                </a:lnTo>
                <a:lnTo>
                  <a:pt x="57558" y="4407"/>
                </a:lnTo>
                <a:lnTo>
                  <a:pt x="57558" y="4362"/>
                </a:lnTo>
                <a:close/>
                <a:moveTo>
                  <a:pt x="59037" y="4384"/>
                </a:moveTo>
                <a:cubicBezTo>
                  <a:pt x="59037" y="4429"/>
                  <a:pt x="59059" y="4451"/>
                  <a:pt x="59059" y="4495"/>
                </a:cubicBezTo>
                <a:cubicBezTo>
                  <a:pt x="58860" y="4561"/>
                  <a:pt x="58662" y="4605"/>
                  <a:pt x="58463" y="4649"/>
                </a:cubicBezTo>
                <a:cubicBezTo>
                  <a:pt x="58375" y="4517"/>
                  <a:pt x="58463" y="4473"/>
                  <a:pt x="58551" y="4451"/>
                </a:cubicBezTo>
                <a:cubicBezTo>
                  <a:pt x="58706" y="4429"/>
                  <a:pt x="58882" y="4407"/>
                  <a:pt x="59037" y="4384"/>
                </a:cubicBezTo>
                <a:close/>
                <a:moveTo>
                  <a:pt x="57417" y="5107"/>
                </a:moveTo>
                <a:cubicBezTo>
                  <a:pt x="57760" y="5107"/>
                  <a:pt x="58105" y="5209"/>
                  <a:pt x="58441" y="5311"/>
                </a:cubicBezTo>
                <a:cubicBezTo>
                  <a:pt x="58176" y="5289"/>
                  <a:pt x="57911" y="5267"/>
                  <a:pt x="57668" y="5245"/>
                </a:cubicBezTo>
                <a:cubicBezTo>
                  <a:pt x="57404" y="5245"/>
                  <a:pt x="57139" y="5245"/>
                  <a:pt x="56896" y="5201"/>
                </a:cubicBezTo>
                <a:cubicBezTo>
                  <a:pt x="57068" y="5134"/>
                  <a:pt x="57242" y="5107"/>
                  <a:pt x="57417" y="5107"/>
                </a:cubicBezTo>
                <a:close/>
                <a:moveTo>
                  <a:pt x="59497" y="5151"/>
                </a:moveTo>
                <a:cubicBezTo>
                  <a:pt x="59661" y="5151"/>
                  <a:pt x="59836" y="5178"/>
                  <a:pt x="60052" y="5245"/>
                </a:cubicBezTo>
                <a:cubicBezTo>
                  <a:pt x="59918" y="5292"/>
                  <a:pt x="59801" y="5312"/>
                  <a:pt x="59694" y="5312"/>
                </a:cubicBezTo>
                <a:cubicBezTo>
                  <a:pt x="59503" y="5312"/>
                  <a:pt x="59347" y="5250"/>
                  <a:pt x="59191" y="5179"/>
                </a:cubicBezTo>
                <a:cubicBezTo>
                  <a:pt x="59294" y="5162"/>
                  <a:pt x="59393" y="5151"/>
                  <a:pt x="59497" y="5151"/>
                </a:cubicBezTo>
                <a:close/>
                <a:moveTo>
                  <a:pt x="50827" y="5289"/>
                </a:moveTo>
                <a:cubicBezTo>
                  <a:pt x="50849" y="5311"/>
                  <a:pt x="50871" y="5333"/>
                  <a:pt x="50893" y="5355"/>
                </a:cubicBezTo>
                <a:cubicBezTo>
                  <a:pt x="50871" y="5355"/>
                  <a:pt x="50871" y="5378"/>
                  <a:pt x="50849" y="5378"/>
                </a:cubicBezTo>
                <a:cubicBezTo>
                  <a:pt x="50827" y="5378"/>
                  <a:pt x="50805" y="5355"/>
                  <a:pt x="50783" y="5355"/>
                </a:cubicBezTo>
                <a:cubicBezTo>
                  <a:pt x="50805" y="5333"/>
                  <a:pt x="50805" y="5311"/>
                  <a:pt x="50827" y="5289"/>
                </a:cubicBezTo>
                <a:close/>
                <a:moveTo>
                  <a:pt x="47191" y="5819"/>
                </a:moveTo>
                <a:cubicBezTo>
                  <a:pt x="47220" y="5819"/>
                  <a:pt x="47248" y="5826"/>
                  <a:pt x="47274" y="5841"/>
                </a:cubicBezTo>
                <a:cubicBezTo>
                  <a:pt x="47340" y="5863"/>
                  <a:pt x="47384" y="5951"/>
                  <a:pt x="47406" y="5996"/>
                </a:cubicBezTo>
                <a:cubicBezTo>
                  <a:pt x="47374" y="6110"/>
                  <a:pt x="47281" y="6176"/>
                  <a:pt x="47181" y="6176"/>
                </a:cubicBezTo>
                <a:cubicBezTo>
                  <a:pt x="47146" y="6176"/>
                  <a:pt x="47110" y="6167"/>
                  <a:pt x="47075" y="6150"/>
                </a:cubicBezTo>
                <a:cubicBezTo>
                  <a:pt x="47031" y="6128"/>
                  <a:pt x="46987" y="6040"/>
                  <a:pt x="46987" y="5996"/>
                </a:cubicBezTo>
                <a:cubicBezTo>
                  <a:pt x="47004" y="5894"/>
                  <a:pt x="47098" y="5819"/>
                  <a:pt x="47191" y="5819"/>
                </a:cubicBezTo>
                <a:close/>
                <a:moveTo>
                  <a:pt x="48805" y="5676"/>
                </a:moveTo>
                <a:cubicBezTo>
                  <a:pt x="48841" y="5676"/>
                  <a:pt x="48874" y="5687"/>
                  <a:pt x="48885" y="5709"/>
                </a:cubicBezTo>
                <a:cubicBezTo>
                  <a:pt x="49017" y="5797"/>
                  <a:pt x="49150" y="5885"/>
                  <a:pt x="49216" y="5996"/>
                </a:cubicBezTo>
                <a:cubicBezTo>
                  <a:pt x="49282" y="6106"/>
                  <a:pt x="49282" y="6238"/>
                  <a:pt x="49304" y="6393"/>
                </a:cubicBezTo>
                <a:cubicBezTo>
                  <a:pt x="48796" y="6393"/>
                  <a:pt x="48355" y="6327"/>
                  <a:pt x="47914" y="6238"/>
                </a:cubicBezTo>
                <a:cubicBezTo>
                  <a:pt x="47892" y="6238"/>
                  <a:pt x="47825" y="6172"/>
                  <a:pt x="47847" y="6150"/>
                </a:cubicBezTo>
                <a:cubicBezTo>
                  <a:pt x="47847" y="6084"/>
                  <a:pt x="47892" y="6018"/>
                  <a:pt x="47936" y="5996"/>
                </a:cubicBezTo>
                <a:cubicBezTo>
                  <a:pt x="48179" y="5885"/>
                  <a:pt x="48488" y="5907"/>
                  <a:pt x="48708" y="5709"/>
                </a:cubicBezTo>
                <a:cubicBezTo>
                  <a:pt x="48730" y="5687"/>
                  <a:pt x="48769" y="5676"/>
                  <a:pt x="48805" y="5676"/>
                </a:cubicBezTo>
                <a:close/>
                <a:moveTo>
                  <a:pt x="58022" y="8225"/>
                </a:moveTo>
                <a:cubicBezTo>
                  <a:pt x="58088" y="8225"/>
                  <a:pt x="58132" y="8269"/>
                  <a:pt x="58220" y="8313"/>
                </a:cubicBezTo>
                <a:cubicBezTo>
                  <a:pt x="58110" y="8335"/>
                  <a:pt x="58066" y="8357"/>
                  <a:pt x="58022" y="8357"/>
                </a:cubicBezTo>
                <a:cubicBezTo>
                  <a:pt x="57977" y="8357"/>
                  <a:pt x="57955" y="8335"/>
                  <a:pt x="57911" y="8313"/>
                </a:cubicBezTo>
                <a:cubicBezTo>
                  <a:pt x="57955" y="8269"/>
                  <a:pt x="57999" y="8225"/>
                  <a:pt x="58022" y="8225"/>
                </a:cubicBezTo>
                <a:close/>
                <a:moveTo>
                  <a:pt x="53188" y="8313"/>
                </a:moveTo>
                <a:cubicBezTo>
                  <a:pt x="53255" y="8401"/>
                  <a:pt x="53299" y="8467"/>
                  <a:pt x="53343" y="8534"/>
                </a:cubicBezTo>
                <a:cubicBezTo>
                  <a:pt x="53343" y="8556"/>
                  <a:pt x="53255" y="8644"/>
                  <a:pt x="53210" y="8644"/>
                </a:cubicBezTo>
                <a:cubicBezTo>
                  <a:pt x="53199" y="8647"/>
                  <a:pt x="53188" y="8648"/>
                  <a:pt x="53176" y="8648"/>
                </a:cubicBezTo>
                <a:cubicBezTo>
                  <a:pt x="53101" y="8648"/>
                  <a:pt x="53034" y="8585"/>
                  <a:pt x="53034" y="8489"/>
                </a:cubicBezTo>
                <a:cubicBezTo>
                  <a:pt x="53034" y="8445"/>
                  <a:pt x="53100" y="8401"/>
                  <a:pt x="53188" y="8313"/>
                </a:cubicBezTo>
                <a:close/>
                <a:moveTo>
                  <a:pt x="9866" y="8732"/>
                </a:moveTo>
                <a:cubicBezTo>
                  <a:pt x="9932" y="8754"/>
                  <a:pt x="9976" y="8776"/>
                  <a:pt x="10043" y="8798"/>
                </a:cubicBezTo>
                <a:cubicBezTo>
                  <a:pt x="9998" y="8842"/>
                  <a:pt x="9976" y="8887"/>
                  <a:pt x="9932" y="8887"/>
                </a:cubicBezTo>
                <a:cubicBezTo>
                  <a:pt x="9910" y="8887"/>
                  <a:pt x="9866" y="8842"/>
                  <a:pt x="9844" y="8820"/>
                </a:cubicBezTo>
                <a:cubicBezTo>
                  <a:pt x="9844" y="8820"/>
                  <a:pt x="9866" y="8776"/>
                  <a:pt x="9866" y="8732"/>
                </a:cubicBezTo>
                <a:close/>
                <a:moveTo>
                  <a:pt x="59187" y="8309"/>
                </a:moveTo>
                <a:cubicBezTo>
                  <a:pt x="59311" y="8309"/>
                  <a:pt x="59431" y="8358"/>
                  <a:pt x="59699" y="8467"/>
                </a:cubicBezTo>
                <a:cubicBezTo>
                  <a:pt x="60361" y="8556"/>
                  <a:pt x="61045" y="8556"/>
                  <a:pt x="61685" y="8688"/>
                </a:cubicBezTo>
                <a:cubicBezTo>
                  <a:pt x="61751" y="8887"/>
                  <a:pt x="61663" y="8931"/>
                  <a:pt x="61553" y="8953"/>
                </a:cubicBezTo>
                <a:cubicBezTo>
                  <a:pt x="61520" y="8964"/>
                  <a:pt x="61486" y="8969"/>
                  <a:pt x="61453" y="8969"/>
                </a:cubicBezTo>
                <a:cubicBezTo>
                  <a:pt x="61420" y="8969"/>
                  <a:pt x="61387" y="8964"/>
                  <a:pt x="61354" y="8953"/>
                </a:cubicBezTo>
                <a:cubicBezTo>
                  <a:pt x="60979" y="8909"/>
                  <a:pt x="60604" y="8842"/>
                  <a:pt x="60251" y="8776"/>
                </a:cubicBezTo>
                <a:cubicBezTo>
                  <a:pt x="60008" y="8754"/>
                  <a:pt x="59809" y="8688"/>
                  <a:pt x="59677" y="8467"/>
                </a:cubicBezTo>
                <a:cubicBezTo>
                  <a:pt x="59529" y="8513"/>
                  <a:pt x="59380" y="8558"/>
                  <a:pt x="59229" y="8558"/>
                </a:cubicBezTo>
                <a:cubicBezTo>
                  <a:pt x="59088" y="8558"/>
                  <a:pt x="58943" y="8518"/>
                  <a:pt x="58794" y="8401"/>
                </a:cubicBezTo>
                <a:cubicBezTo>
                  <a:pt x="58982" y="8342"/>
                  <a:pt x="59086" y="8309"/>
                  <a:pt x="59187" y="8309"/>
                </a:cubicBezTo>
                <a:close/>
                <a:moveTo>
                  <a:pt x="57161" y="10387"/>
                </a:moveTo>
                <a:cubicBezTo>
                  <a:pt x="57227" y="10387"/>
                  <a:pt x="57293" y="10454"/>
                  <a:pt x="57426" y="10520"/>
                </a:cubicBezTo>
                <a:cubicBezTo>
                  <a:pt x="57205" y="10696"/>
                  <a:pt x="57006" y="10763"/>
                  <a:pt x="56675" y="10829"/>
                </a:cubicBezTo>
                <a:cubicBezTo>
                  <a:pt x="56808" y="10520"/>
                  <a:pt x="56984" y="10431"/>
                  <a:pt x="57161" y="10387"/>
                </a:cubicBezTo>
                <a:close/>
                <a:moveTo>
                  <a:pt x="54623" y="11844"/>
                </a:moveTo>
                <a:lnTo>
                  <a:pt x="54667" y="11888"/>
                </a:lnTo>
                <a:lnTo>
                  <a:pt x="54623" y="11888"/>
                </a:lnTo>
                <a:lnTo>
                  <a:pt x="54623" y="11844"/>
                </a:lnTo>
                <a:close/>
                <a:moveTo>
                  <a:pt x="59964" y="11866"/>
                </a:moveTo>
                <a:cubicBezTo>
                  <a:pt x="60162" y="11866"/>
                  <a:pt x="60361" y="11888"/>
                  <a:pt x="60559" y="11910"/>
                </a:cubicBezTo>
                <a:cubicBezTo>
                  <a:pt x="60477" y="11947"/>
                  <a:pt x="60394" y="11965"/>
                  <a:pt x="60311" y="11965"/>
                </a:cubicBezTo>
                <a:cubicBezTo>
                  <a:pt x="60195" y="11965"/>
                  <a:pt x="60079" y="11930"/>
                  <a:pt x="59964" y="11866"/>
                </a:cubicBezTo>
                <a:close/>
                <a:moveTo>
                  <a:pt x="23432" y="0"/>
                </a:moveTo>
                <a:cubicBezTo>
                  <a:pt x="22978" y="0"/>
                  <a:pt x="22524" y="15"/>
                  <a:pt x="22070" y="15"/>
                </a:cubicBezTo>
                <a:cubicBezTo>
                  <a:pt x="20812" y="15"/>
                  <a:pt x="19554" y="37"/>
                  <a:pt x="18297" y="59"/>
                </a:cubicBezTo>
                <a:cubicBezTo>
                  <a:pt x="18032" y="59"/>
                  <a:pt x="17767" y="87"/>
                  <a:pt x="17502" y="87"/>
                </a:cubicBezTo>
                <a:cubicBezTo>
                  <a:pt x="17436" y="87"/>
                  <a:pt x="17370" y="85"/>
                  <a:pt x="17303" y="81"/>
                </a:cubicBezTo>
                <a:cubicBezTo>
                  <a:pt x="16857" y="64"/>
                  <a:pt x="16407" y="57"/>
                  <a:pt x="15955" y="57"/>
                </a:cubicBezTo>
                <a:cubicBezTo>
                  <a:pt x="15223" y="57"/>
                  <a:pt x="14487" y="76"/>
                  <a:pt x="13750" y="103"/>
                </a:cubicBezTo>
                <a:cubicBezTo>
                  <a:pt x="12956" y="125"/>
                  <a:pt x="12161" y="191"/>
                  <a:pt x="11367" y="257"/>
                </a:cubicBezTo>
                <a:cubicBezTo>
                  <a:pt x="10374" y="324"/>
                  <a:pt x="9358" y="324"/>
                  <a:pt x="8343" y="500"/>
                </a:cubicBezTo>
                <a:cubicBezTo>
                  <a:pt x="8306" y="508"/>
                  <a:pt x="8265" y="510"/>
                  <a:pt x="8221" y="510"/>
                </a:cubicBezTo>
                <a:cubicBezTo>
                  <a:pt x="8132" y="510"/>
                  <a:pt x="8034" y="500"/>
                  <a:pt x="7946" y="500"/>
                </a:cubicBezTo>
                <a:cubicBezTo>
                  <a:pt x="7129" y="566"/>
                  <a:pt x="6291" y="588"/>
                  <a:pt x="5452" y="677"/>
                </a:cubicBezTo>
                <a:cubicBezTo>
                  <a:pt x="4304" y="787"/>
                  <a:pt x="3179" y="942"/>
                  <a:pt x="2031" y="1074"/>
                </a:cubicBezTo>
                <a:cubicBezTo>
                  <a:pt x="1634" y="1118"/>
                  <a:pt x="1325" y="1251"/>
                  <a:pt x="906" y="1560"/>
                </a:cubicBezTo>
                <a:cubicBezTo>
                  <a:pt x="1171" y="1824"/>
                  <a:pt x="1171" y="1824"/>
                  <a:pt x="1413" y="1913"/>
                </a:cubicBezTo>
                <a:cubicBezTo>
                  <a:pt x="1568" y="1979"/>
                  <a:pt x="1722" y="2001"/>
                  <a:pt x="1855" y="2089"/>
                </a:cubicBezTo>
                <a:cubicBezTo>
                  <a:pt x="1921" y="2133"/>
                  <a:pt x="2009" y="2266"/>
                  <a:pt x="2009" y="2354"/>
                </a:cubicBezTo>
                <a:cubicBezTo>
                  <a:pt x="2009" y="2442"/>
                  <a:pt x="1899" y="2575"/>
                  <a:pt x="1811" y="2597"/>
                </a:cubicBezTo>
                <a:cubicBezTo>
                  <a:pt x="1435" y="2663"/>
                  <a:pt x="1126" y="2862"/>
                  <a:pt x="795" y="3038"/>
                </a:cubicBezTo>
                <a:cubicBezTo>
                  <a:pt x="641" y="3126"/>
                  <a:pt x="464" y="3126"/>
                  <a:pt x="288" y="3171"/>
                </a:cubicBezTo>
                <a:cubicBezTo>
                  <a:pt x="200" y="3193"/>
                  <a:pt x="89" y="3215"/>
                  <a:pt x="1" y="3215"/>
                </a:cubicBezTo>
                <a:cubicBezTo>
                  <a:pt x="23" y="3435"/>
                  <a:pt x="177" y="3458"/>
                  <a:pt x="288" y="3502"/>
                </a:cubicBezTo>
                <a:cubicBezTo>
                  <a:pt x="1060" y="3811"/>
                  <a:pt x="1789" y="4208"/>
                  <a:pt x="2495" y="4671"/>
                </a:cubicBezTo>
                <a:cubicBezTo>
                  <a:pt x="2627" y="4760"/>
                  <a:pt x="2782" y="4826"/>
                  <a:pt x="2914" y="4848"/>
                </a:cubicBezTo>
                <a:cubicBezTo>
                  <a:pt x="3687" y="5024"/>
                  <a:pt x="4437" y="5355"/>
                  <a:pt x="5231" y="5355"/>
                </a:cubicBezTo>
                <a:cubicBezTo>
                  <a:pt x="5276" y="5355"/>
                  <a:pt x="5320" y="5355"/>
                  <a:pt x="5364" y="5378"/>
                </a:cubicBezTo>
                <a:cubicBezTo>
                  <a:pt x="5871" y="5532"/>
                  <a:pt x="6401" y="5554"/>
                  <a:pt x="6931" y="5598"/>
                </a:cubicBezTo>
                <a:cubicBezTo>
                  <a:pt x="7438" y="5642"/>
                  <a:pt x="7946" y="5687"/>
                  <a:pt x="8454" y="5731"/>
                </a:cubicBezTo>
                <a:cubicBezTo>
                  <a:pt x="8630" y="5753"/>
                  <a:pt x="8807" y="5797"/>
                  <a:pt x="9027" y="5841"/>
                </a:cubicBezTo>
                <a:cubicBezTo>
                  <a:pt x="9005" y="6150"/>
                  <a:pt x="9182" y="6327"/>
                  <a:pt x="9425" y="6459"/>
                </a:cubicBezTo>
                <a:cubicBezTo>
                  <a:pt x="9557" y="6525"/>
                  <a:pt x="9645" y="6613"/>
                  <a:pt x="9734" y="6702"/>
                </a:cubicBezTo>
                <a:cubicBezTo>
                  <a:pt x="9800" y="6768"/>
                  <a:pt x="9800" y="6856"/>
                  <a:pt x="9822" y="6945"/>
                </a:cubicBezTo>
                <a:cubicBezTo>
                  <a:pt x="9711" y="6995"/>
                  <a:pt x="9606" y="7008"/>
                  <a:pt x="9502" y="7008"/>
                </a:cubicBezTo>
                <a:cubicBezTo>
                  <a:pt x="9378" y="7008"/>
                  <a:pt x="9258" y="6989"/>
                  <a:pt x="9138" y="6989"/>
                </a:cubicBezTo>
                <a:cubicBezTo>
                  <a:pt x="8961" y="7011"/>
                  <a:pt x="8785" y="7011"/>
                  <a:pt x="8630" y="7099"/>
                </a:cubicBezTo>
                <a:cubicBezTo>
                  <a:pt x="8277" y="7253"/>
                  <a:pt x="7946" y="7452"/>
                  <a:pt x="7571" y="7673"/>
                </a:cubicBezTo>
                <a:cubicBezTo>
                  <a:pt x="7659" y="7717"/>
                  <a:pt x="7725" y="7761"/>
                  <a:pt x="7814" y="7783"/>
                </a:cubicBezTo>
                <a:cubicBezTo>
                  <a:pt x="8100" y="7871"/>
                  <a:pt x="8409" y="7938"/>
                  <a:pt x="8696" y="8026"/>
                </a:cubicBezTo>
                <a:cubicBezTo>
                  <a:pt x="8983" y="8114"/>
                  <a:pt x="9182" y="8313"/>
                  <a:pt x="9292" y="8600"/>
                </a:cubicBezTo>
                <a:cubicBezTo>
                  <a:pt x="9212" y="8667"/>
                  <a:pt x="9129" y="8687"/>
                  <a:pt x="9047" y="8687"/>
                </a:cubicBezTo>
                <a:cubicBezTo>
                  <a:pt x="8921" y="8687"/>
                  <a:pt x="8794" y="8640"/>
                  <a:pt x="8674" y="8640"/>
                </a:cubicBezTo>
                <a:cubicBezTo>
                  <a:pt x="8614" y="8640"/>
                  <a:pt x="8554" y="8652"/>
                  <a:pt x="8498" y="8688"/>
                </a:cubicBezTo>
                <a:cubicBezTo>
                  <a:pt x="8498" y="8820"/>
                  <a:pt x="8586" y="8887"/>
                  <a:pt x="8696" y="8931"/>
                </a:cubicBezTo>
                <a:cubicBezTo>
                  <a:pt x="9094" y="9085"/>
                  <a:pt x="9513" y="9262"/>
                  <a:pt x="9910" y="9416"/>
                </a:cubicBezTo>
                <a:cubicBezTo>
                  <a:pt x="10197" y="9505"/>
                  <a:pt x="10462" y="9593"/>
                  <a:pt x="10749" y="9637"/>
                </a:cubicBezTo>
                <a:cubicBezTo>
                  <a:pt x="11323" y="9747"/>
                  <a:pt x="11918" y="9836"/>
                  <a:pt x="12514" y="9946"/>
                </a:cubicBezTo>
                <a:cubicBezTo>
                  <a:pt x="12956" y="10034"/>
                  <a:pt x="13419" y="10100"/>
                  <a:pt x="13861" y="10233"/>
                </a:cubicBezTo>
                <a:cubicBezTo>
                  <a:pt x="14611" y="10476"/>
                  <a:pt x="15361" y="10586"/>
                  <a:pt x="16134" y="10630"/>
                </a:cubicBezTo>
                <a:cubicBezTo>
                  <a:pt x="16443" y="10652"/>
                  <a:pt x="16752" y="10718"/>
                  <a:pt x="16994" y="10917"/>
                </a:cubicBezTo>
                <a:cubicBezTo>
                  <a:pt x="17083" y="10976"/>
                  <a:pt x="17181" y="11015"/>
                  <a:pt x="17282" y="11015"/>
                </a:cubicBezTo>
                <a:cubicBezTo>
                  <a:pt x="17333" y="11015"/>
                  <a:pt x="17384" y="11005"/>
                  <a:pt x="17436" y="10983"/>
                </a:cubicBezTo>
                <a:cubicBezTo>
                  <a:pt x="17623" y="10884"/>
                  <a:pt x="17805" y="10845"/>
                  <a:pt x="17988" y="10845"/>
                </a:cubicBezTo>
                <a:cubicBezTo>
                  <a:pt x="18170" y="10845"/>
                  <a:pt x="18352" y="10884"/>
                  <a:pt x="18539" y="10939"/>
                </a:cubicBezTo>
                <a:cubicBezTo>
                  <a:pt x="18782" y="11027"/>
                  <a:pt x="19047" y="11071"/>
                  <a:pt x="19268" y="11204"/>
                </a:cubicBezTo>
                <a:cubicBezTo>
                  <a:pt x="19400" y="11270"/>
                  <a:pt x="19554" y="11314"/>
                  <a:pt x="19709" y="11336"/>
                </a:cubicBezTo>
                <a:cubicBezTo>
                  <a:pt x="20239" y="11380"/>
                  <a:pt x="20768" y="11425"/>
                  <a:pt x="21298" y="11469"/>
                </a:cubicBezTo>
                <a:cubicBezTo>
                  <a:pt x="21331" y="11472"/>
                  <a:pt x="21363" y="11473"/>
                  <a:pt x="21395" y="11473"/>
                </a:cubicBezTo>
                <a:cubicBezTo>
                  <a:pt x="21618" y="11473"/>
                  <a:pt x="21808" y="11405"/>
                  <a:pt x="21982" y="11270"/>
                </a:cubicBezTo>
                <a:cubicBezTo>
                  <a:pt x="22004" y="11248"/>
                  <a:pt x="22048" y="11226"/>
                  <a:pt x="22070" y="11204"/>
                </a:cubicBezTo>
                <a:cubicBezTo>
                  <a:pt x="22092" y="11204"/>
                  <a:pt x="22115" y="11226"/>
                  <a:pt x="22137" y="11248"/>
                </a:cubicBezTo>
                <a:cubicBezTo>
                  <a:pt x="22115" y="11248"/>
                  <a:pt x="22115" y="11248"/>
                  <a:pt x="22092" y="11270"/>
                </a:cubicBezTo>
                <a:lnTo>
                  <a:pt x="21982" y="11270"/>
                </a:lnTo>
                <a:cubicBezTo>
                  <a:pt x="22048" y="11425"/>
                  <a:pt x="22159" y="11535"/>
                  <a:pt x="22313" y="11535"/>
                </a:cubicBezTo>
                <a:cubicBezTo>
                  <a:pt x="22931" y="11601"/>
                  <a:pt x="23549" y="11645"/>
                  <a:pt x="24167" y="11689"/>
                </a:cubicBezTo>
                <a:cubicBezTo>
                  <a:pt x="24211" y="11689"/>
                  <a:pt x="24255" y="11623"/>
                  <a:pt x="24321" y="11557"/>
                </a:cubicBezTo>
                <a:cubicBezTo>
                  <a:pt x="24167" y="11469"/>
                  <a:pt x="24057" y="11425"/>
                  <a:pt x="23902" y="11336"/>
                </a:cubicBezTo>
                <a:cubicBezTo>
                  <a:pt x="24004" y="11297"/>
                  <a:pt x="24095" y="11283"/>
                  <a:pt x="24179" y="11283"/>
                </a:cubicBezTo>
                <a:cubicBezTo>
                  <a:pt x="24333" y="11283"/>
                  <a:pt x="24466" y="11330"/>
                  <a:pt x="24608" y="11358"/>
                </a:cubicBezTo>
                <a:cubicBezTo>
                  <a:pt x="25045" y="11428"/>
                  <a:pt x="25482" y="11567"/>
                  <a:pt x="25941" y="11567"/>
                </a:cubicBezTo>
                <a:cubicBezTo>
                  <a:pt x="26062" y="11567"/>
                  <a:pt x="26184" y="11558"/>
                  <a:pt x="26308" y="11535"/>
                </a:cubicBezTo>
                <a:cubicBezTo>
                  <a:pt x="26324" y="11531"/>
                  <a:pt x="26341" y="11529"/>
                  <a:pt x="26358" y="11529"/>
                </a:cubicBezTo>
                <a:cubicBezTo>
                  <a:pt x="26436" y="11529"/>
                  <a:pt x="26527" y="11565"/>
                  <a:pt x="26617" y="11601"/>
                </a:cubicBezTo>
                <a:cubicBezTo>
                  <a:pt x="26713" y="11630"/>
                  <a:pt x="26805" y="11646"/>
                  <a:pt x="26897" y="11646"/>
                </a:cubicBezTo>
                <a:cubicBezTo>
                  <a:pt x="27015" y="11646"/>
                  <a:pt x="27132" y="11619"/>
                  <a:pt x="27257" y="11557"/>
                </a:cubicBezTo>
                <a:cubicBezTo>
                  <a:pt x="27323" y="11517"/>
                  <a:pt x="27413" y="11509"/>
                  <a:pt x="27508" y="11509"/>
                </a:cubicBezTo>
                <a:cubicBezTo>
                  <a:pt x="27571" y="11509"/>
                  <a:pt x="27636" y="11513"/>
                  <a:pt x="27698" y="11513"/>
                </a:cubicBezTo>
                <a:cubicBezTo>
                  <a:pt x="27853" y="11513"/>
                  <a:pt x="28007" y="11579"/>
                  <a:pt x="28162" y="11579"/>
                </a:cubicBezTo>
                <a:cubicBezTo>
                  <a:pt x="28257" y="11571"/>
                  <a:pt x="28352" y="11567"/>
                  <a:pt x="28446" y="11567"/>
                </a:cubicBezTo>
                <a:cubicBezTo>
                  <a:pt x="28874" y="11567"/>
                  <a:pt x="29286" y="11657"/>
                  <a:pt x="29684" y="11910"/>
                </a:cubicBezTo>
                <a:cubicBezTo>
                  <a:pt x="29870" y="11698"/>
                  <a:pt x="30072" y="11613"/>
                  <a:pt x="30285" y="11613"/>
                </a:cubicBezTo>
                <a:cubicBezTo>
                  <a:pt x="30426" y="11613"/>
                  <a:pt x="30572" y="11650"/>
                  <a:pt x="30722" y="11712"/>
                </a:cubicBezTo>
                <a:cubicBezTo>
                  <a:pt x="30979" y="11802"/>
                  <a:pt x="31247" y="11862"/>
                  <a:pt x="31518" y="11862"/>
                </a:cubicBezTo>
                <a:cubicBezTo>
                  <a:pt x="31642" y="11862"/>
                  <a:pt x="31767" y="11850"/>
                  <a:pt x="31891" y="11822"/>
                </a:cubicBezTo>
                <a:cubicBezTo>
                  <a:pt x="31961" y="11812"/>
                  <a:pt x="32029" y="11808"/>
                  <a:pt x="32097" y="11808"/>
                </a:cubicBezTo>
                <a:cubicBezTo>
                  <a:pt x="32331" y="11808"/>
                  <a:pt x="32557" y="11859"/>
                  <a:pt x="32796" y="11910"/>
                </a:cubicBezTo>
                <a:cubicBezTo>
                  <a:pt x="32825" y="11915"/>
                  <a:pt x="32855" y="11917"/>
                  <a:pt x="32884" y="11917"/>
                </a:cubicBezTo>
                <a:cubicBezTo>
                  <a:pt x="33104" y="11917"/>
                  <a:pt x="33334" y="11808"/>
                  <a:pt x="33566" y="11808"/>
                </a:cubicBezTo>
                <a:cubicBezTo>
                  <a:pt x="33611" y="11808"/>
                  <a:pt x="33656" y="11812"/>
                  <a:pt x="33701" y="11822"/>
                </a:cubicBezTo>
                <a:cubicBezTo>
                  <a:pt x="33764" y="11839"/>
                  <a:pt x="33828" y="11844"/>
                  <a:pt x="33893" y="11844"/>
                </a:cubicBezTo>
                <a:cubicBezTo>
                  <a:pt x="33998" y="11844"/>
                  <a:pt x="34105" y="11830"/>
                  <a:pt x="34208" y="11830"/>
                </a:cubicBezTo>
                <a:cubicBezTo>
                  <a:pt x="34285" y="11830"/>
                  <a:pt x="34359" y="11838"/>
                  <a:pt x="34429" y="11866"/>
                </a:cubicBezTo>
                <a:cubicBezTo>
                  <a:pt x="34642" y="11941"/>
                  <a:pt x="34847" y="11966"/>
                  <a:pt x="35053" y="11966"/>
                </a:cubicBezTo>
                <a:cubicBezTo>
                  <a:pt x="35211" y="11966"/>
                  <a:pt x="35370" y="11951"/>
                  <a:pt x="35533" y="11932"/>
                </a:cubicBezTo>
                <a:cubicBezTo>
                  <a:pt x="35820" y="11932"/>
                  <a:pt x="36107" y="11932"/>
                  <a:pt x="36393" y="11954"/>
                </a:cubicBezTo>
                <a:cubicBezTo>
                  <a:pt x="37298" y="12020"/>
                  <a:pt x="38203" y="12131"/>
                  <a:pt x="39086" y="12131"/>
                </a:cubicBezTo>
                <a:cubicBezTo>
                  <a:pt x="40035" y="12131"/>
                  <a:pt x="40940" y="12285"/>
                  <a:pt x="41823" y="12484"/>
                </a:cubicBezTo>
                <a:cubicBezTo>
                  <a:pt x="41964" y="12519"/>
                  <a:pt x="42106" y="12542"/>
                  <a:pt x="42244" y="12542"/>
                </a:cubicBezTo>
                <a:cubicBezTo>
                  <a:pt x="42365" y="12542"/>
                  <a:pt x="42482" y="12525"/>
                  <a:pt x="42595" y="12484"/>
                </a:cubicBezTo>
                <a:cubicBezTo>
                  <a:pt x="42749" y="12440"/>
                  <a:pt x="42904" y="12396"/>
                  <a:pt x="43058" y="12396"/>
                </a:cubicBezTo>
                <a:cubicBezTo>
                  <a:pt x="43500" y="12438"/>
                  <a:pt x="43942" y="12463"/>
                  <a:pt x="44384" y="12463"/>
                </a:cubicBezTo>
                <a:cubicBezTo>
                  <a:pt x="44626" y="12463"/>
                  <a:pt x="44869" y="12455"/>
                  <a:pt x="45111" y="12440"/>
                </a:cubicBezTo>
                <a:cubicBezTo>
                  <a:pt x="45133" y="12435"/>
                  <a:pt x="45155" y="12434"/>
                  <a:pt x="45177" y="12434"/>
                </a:cubicBezTo>
                <a:cubicBezTo>
                  <a:pt x="45265" y="12434"/>
                  <a:pt x="45354" y="12462"/>
                  <a:pt x="45442" y="12462"/>
                </a:cubicBezTo>
                <a:cubicBezTo>
                  <a:pt x="46054" y="12508"/>
                  <a:pt x="46677" y="12575"/>
                  <a:pt x="47304" y="12575"/>
                </a:cubicBezTo>
                <a:cubicBezTo>
                  <a:pt x="47580" y="12575"/>
                  <a:pt x="47857" y="12562"/>
                  <a:pt x="48134" y="12528"/>
                </a:cubicBezTo>
                <a:cubicBezTo>
                  <a:pt x="48298" y="12508"/>
                  <a:pt x="48466" y="12492"/>
                  <a:pt x="48631" y="12492"/>
                </a:cubicBezTo>
                <a:cubicBezTo>
                  <a:pt x="48821" y="12492"/>
                  <a:pt x="49006" y="12513"/>
                  <a:pt x="49172" y="12572"/>
                </a:cubicBezTo>
                <a:cubicBezTo>
                  <a:pt x="49338" y="12628"/>
                  <a:pt x="49497" y="12652"/>
                  <a:pt x="49651" y="12652"/>
                </a:cubicBezTo>
                <a:cubicBezTo>
                  <a:pt x="49865" y="12652"/>
                  <a:pt x="50070" y="12605"/>
                  <a:pt x="50275" y="12528"/>
                </a:cubicBezTo>
                <a:cubicBezTo>
                  <a:pt x="50358" y="12486"/>
                  <a:pt x="50437" y="12464"/>
                  <a:pt x="50513" y="12464"/>
                </a:cubicBezTo>
                <a:cubicBezTo>
                  <a:pt x="50598" y="12464"/>
                  <a:pt x="50679" y="12492"/>
                  <a:pt x="50761" y="12550"/>
                </a:cubicBezTo>
                <a:cubicBezTo>
                  <a:pt x="50813" y="12576"/>
                  <a:pt x="50865" y="12589"/>
                  <a:pt x="50916" y="12589"/>
                </a:cubicBezTo>
                <a:cubicBezTo>
                  <a:pt x="50994" y="12589"/>
                  <a:pt x="51069" y="12559"/>
                  <a:pt x="51136" y="12506"/>
                </a:cubicBezTo>
                <a:cubicBezTo>
                  <a:pt x="51249" y="12418"/>
                  <a:pt x="51362" y="12380"/>
                  <a:pt x="51479" y="12380"/>
                </a:cubicBezTo>
                <a:cubicBezTo>
                  <a:pt x="51568" y="12380"/>
                  <a:pt x="51659" y="12402"/>
                  <a:pt x="51754" y="12440"/>
                </a:cubicBezTo>
                <a:cubicBezTo>
                  <a:pt x="51908" y="12484"/>
                  <a:pt x="52107" y="12506"/>
                  <a:pt x="52261" y="12506"/>
                </a:cubicBezTo>
                <a:cubicBezTo>
                  <a:pt x="52331" y="12506"/>
                  <a:pt x="52400" y="12504"/>
                  <a:pt x="52469" y="12504"/>
                </a:cubicBezTo>
                <a:cubicBezTo>
                  <a:pt x="52643" y="12504"/>
                  <a:pt x="52816" y="12515"/>
                  <a:pt x="52990" y="12594"/>
                </a:cubicBezTo>
                <a:cubicBezTo>
                  <a:pt x="53026" y="12603"/>
                  <a:pt x="53070" y="12609"/>
                  <a:pt x="53116" y="12609"/>
                </a:cubicBezTo>
                <a:cubicBezTo>
                  <a:pt x="53180" y="12609"/>
                  <a:pt x="53247" y="12598"/>
                  <a:pt x="53299" y="12572"/>
                </a:cubicBezTo>
                <a:cubicBezTo>
                  <a:pt x="53497" y="12484"/>
                  <a:pt x="53696" y="12374"/>
                  <a:pt x="53872" y="12263"/>
                </a:cubicBezTo>
                <a:cubicBezTo>
                  <a:pt x="53961" y="12329"/>
                  <a:pt x="54071" y="12462"/>
                  <a:pt x="54181" y="12462"/>
                </a:cubicBezTo>
                <a:cubicBezTo>
                  <a:pt x="54579" y="12506"/>
                  <a:pt x="54976" y="12484"/>
                  <a:pt x="55351" y="12506"/>
                </a:cubicBezTo>
                <a:cubicBezTo>
                  <a:pt x="56035" y="12594"/>
                  <a:pt x="56719" y="12506"/>
                  <a:pt x="57404" y="12661"/>
                </a:cubicBezTo>
                <a:cubicBezTo>
                  <a:pt x="57457" y="12669"/>
                  <a:pt x="57509" y="12674"/>
                  <a:pt x="57562" y="12674"/>
                </a:cubicBezTo>
                <a:cubicBezTo>
                  <a:pt x="57773" y="12674"/>
                  <a:pt x="57977" y="12603"/>
                  <a:pt x="58154" y="12462"/>
                </a:cubicBezTo>
                <a:cubicBezTo>
                  <a:pt x="58308" y="12329"/>
                  <a:pt x="58485" y="12197"/>
                  <a:pt x="58728" y="12175"/>
                </a:cubicBezTo>
                <a:cubicBezTo>
                  <a:pt x="58937" y="12562"/>
                  <a:pt x="59029" y="12678"/>
                  <a:pt x="59287" y="12678"/>
                </a:cubicBezTo>
                <a:cubicBezTo>
                  <a:pt x="59382" y="12678"/>
                  <a:pt x="59500" y="12662"/>
                  <a:pt x="59655" y="12638"/>
                </a:cubicBezTo>
                <a:cubicBezTo>
                  <a:pt x="59743" y="12616"/>
                  <a:pt x="59831" y="12616"/>
                  <a:pt x="59919" y="12594"/>
                </a:cubicBezTo>
                <a:cubicBezTo>
                  <a:pt x="60102" y="12496"/>
                  <a:pt x="60294" y="12478"/>
                  <a:pt x="60488" y="12478"/>
                </a:cubicBezTo>
                <a:cubicBezTo>
                  <a:pt x="60600" y="12478"/>
                  <a:pt x="60712" y="12484"/>
                  <a:pt x="60824" y="12484"/>
                </a:cubicBezTo>
                <a:cubicBezTo>
                  <a:pt x="61531" y="12528"/>
                  <a:pt x="62237" y="12572"/>
                  <a:pt x="62921" y="12594"/>
                </a:cubicBezTo>
                <a:cubicBezTo>
                  <a:pt x="63760" y="12638"/>
                  <a:pt x="64598" y="12661"/>
                  <a:pt x="65437" y="12683"/>
                </a:cubicBezTo>
                <a:cubicBezTo>
                  <a:pt x="65461" y="12683"/>
                  <a:pt x="65485" y="12683"/>
                  <a:pt x="65509" y="12683"/>
                </a:cubicBezTo>
                <a:cubicBezTo>
                  <a:pt x="65615" y="12683"/>
                  <a:pt x="65714" y="12669"/>
                  <a:pt x="65768" y="12506"/>
                </a:cubicBezTo>
                <a:cubicBezTo>
                  <a:pt x="65680" y="12462"/>
                  <a:pt x="65569" y="12440"/>
                  <a:pt x="65459" y="12418"/>
                </a:cubicBezTo>
                <a:cubicBezTo>
                  <a:pt x="65018" y="12374"/>
                  <a:pt x="64554" y="12329"/>
                  <a:pt x="64091" y="12307"/>
                </a:cubicBezTo>
                <a:cubicBezTo>
                  <a:pt x="63988" y="12300"/>
                  <a:pt x="63885" y="12298"/>
                  <a:pt x="63782" y="12298"/>
                </a:cubicBezTo>
                <a:cubicBezTo>
                  <a:pt x="63576" y="12298"/>
                  <a:pt x="63370" y="12307"/>
                  <a:pt x="63164" y="12307"/>
                </a:cubicBezTo>
                <a:cubicBezTo>
                  <a:pt x="62568" y="12263"/>
                  <a:pt x="61972" y="12219"/>
                  <a:pt x="61376" y="12175"/>
                </a:cubicBezTo>
                <a:cubicBezTo>
                  <a:pt x="61310" y="12175"/>
                  <a:pt x="61244" y="12109"/>
                  <a:pt x="61133" y="12043"/>
                </a:cubicBezTo>
                <a:cubicBezTo>
                  <a:pt x="61251" y="11961"/>
                  <a:pt x="61372" y="11954"/>
                  <a:pt x="61489" y="11954"/>
                </a:cubicBezTo>
                <a:cubicBezTo>
                  <a:pt x="61515" y="11954"/>
                  <a:pt x="61541" y="11954"/>
                  <a:pt x="61566" y="11954"/>
                </a:cubicBezTo>
                <a:cubicBezTo>
                  <a:pt x="61707" y="11954"/>
                  <a:pt x="61840" y="11943"/>
                  <a:pt x="61950" y="11800"/>
                </a:cubicBezTo>
                <a:cubicBezTo>
                  <a:pt x="61817" y="11491"/>
                  <a:pt x="61597" y="11314"/>
                  <a:pt x="61266" y="11270"/>
                </a:cubicBezTo>
                <a:cubicBezTo>
                  <a:pt x="60891" y="11226"/>
                  <a:pt x="60515" y="11226"/>
                  <a:pt x="60140" y="11204"/>
                </a:cubicBezTo>
                <a:cubicBezTo>
                  <a:pt x="60030" y="11204"/>
                  <a:pt x="59919" y="11226"/>
                  <a:pt x="59809" y="11226"/>
                </a:cubicBezTo>
                <a:cubicBezTo>
                  <a:pt x="59743" y="11226"/>
                  <a:pt x="59677" y="11204"/>
                  <a:pt x="59633" y="11160"/>
                </a:cubicBezTo>
                <a:cubicBezTo>
                  <a:pt x="59566" y="11094"/>
                  <a:pt x="59522" y="11027"/>
                  <a:pt x="59500" y="10939"/>
                </a:cubicBezTo>
                <a:cubicBezTo>
                  <a:pt x="59482" y="10867"/>
                  <a:pt x="59567" y="10795"/>
                  <a:pt x="59671" y="10795"/>
                </a:cubicBezTo>
                <a:cubicBezTo>
                  <a:pt x="59694" y="10795"/>
                  <a:pt x="59719" y="10799"/>
                  <a:pt x="59743" y="10807"/>
                </a:cubicBezTo>
                <a:cubicBezTo>
                  <a:pt x="60042" y="10879"/>
                  <a:pt x="60348" y="10937"/>
                  <a:pt x="60654" y="10937"/>
                </a:cubicBezTo>
                <a:cubicBezTo>
                  <a:pt x="60911" y="10937"/>
                  <a:pt x="61168" y="10896"/>
                  <a:pt x="61420" y="10785"/>
                </a:cubicBezTo>
                <a:cubicBezTo>
                  <a:pt x="61598" y="11092"/>
                  <a:pt x="61835" y="11198"/>
                  <a:pt x="62105" y="11198"/>
                </a:cubicBezTo>
                <a:cubicBezTo>
                  <a:pt x="62204" y="11198"/>
                  <a:pt x="62307" y="11183"/>
                  <a:pt x="62413" y="11160"/>
                </a:cubicBezTo>
                <a:cubicBezTo>
                  <a:pt x="62568" y="11138"/>
                  <a:pt x="62700" y="11071"/>
                  <a:pt x="62855" y="11071"/>
                </a:cubicBezTo>
                <a:cubicBezTo>
                  <a:pt x="63024" y="11064"/>
                  <a:pt x="63193" y="11062"/>
                  <a:pt x="63362" y="11062"/>
                </a:cubicBezTo>
                <a:cubicBezTo>
                  <a:pt x="63701" y="11062"/>
                  <a:pt x="64039" y="11071"/>
                  <a:pt x="64378" y="11071"/>
                </a:cubicBezTo>
                <a:cubicBezTo>
                  <a:pt x="64422" y="11071"/>
                  <a:pt x="64444" y="11116"/>
                  <a:pt x="64466" y="11160"/>
                </a:cubicBezTo>
                <a:cubicBezTo>
                  <a:pt x="64466" y="11314"/>
                  <a:pt x="64179" y="11358"/>
                  <a:pt x="64289" y="11623"/>
                </a:cubicBezTo>
                <a:cubicBezTo>
                  <a:pt x="64400" y="11623"/>
                  <a:pt x="64510" y="11623"/>
                  <a:pt x="64598" y="11601"/>
                </a:cubicBezTo>
                <a:cubicBezTo>
                  <a:pt x="64731" y="11601"/>
                  <a:pt x="64841" y="11557"/>
                  <a:pt x="64951" y="11535"/>
                </a:cubicBezTo>
                <a:cubicBezTo>
                  <a:pt x="64973" y="11469"/>
                  <a:pt x="64973" y="11447"/>
                  <a:pt x="64973" y="11425"/>
                </a:cubicBezTo>
                <a:cubicBezTo>
                  <a:pt x="64951" y="11314"/>
                  <a:pt x="64885" y="11204"/>
                  <a:pt x="64995" y="11116"/>
                </a:cubicBezTo>
                <a:cubicBezTo>
                  <a:pt x="65060" y="11083"/>
                  <a:pt x="65148" y="11063"/>
                  <a:pt x="65226" y="11063"/>
                </a:cubicBezTo>
                <a:cubicBezTo>
                  <a:pt x="65254" y="11063"/>
                  <a:pt x="65281" y="11066"/>
                  <a:pt x="65304" y="11071"/>
                </a:cubicBezTo>
                <a:cubicBezTo>
                  <a:pt x="65459" y="11094"/>
                  <a:pt x="65591" y="11182"/>
                  <a:pt x="65746" y="11182"/>
                </a:cubicBezTo>
                <a:cubicBezTo>
                  <a:pt x="66386" y="11204"/>
                  <a:pt x="67026" y="11226"/>
                  <a:pt x="67666" y="11226"/>
                </a:cubicBezTo>
                <a:cubicBezTo>
                  <a:pt x="67672" y="11229"/>
                  <a:pt x="67677" y="11230"/>
                  <a:pt x="67683" y="11230"/>
                </a:cubicBezTo>
                <a:cubicBezTo>
                  <a:pt x="67722" y="11230"/>
                  <a:pt x="67766" y="11170"/>
                  <a:pt x="67842" y="11094"/>
                </a:cubicBezTo>
                <a:cubicBezTo>
                  <a:pt x="67666" y="11049"/>
                  <a:pt x="67533" y="11005"/>
                  <a:pt x="67423" y="10983"/>
                </a:cubicBezTo>
                <a:cubicBezTo>
                  <a:pt x="67224" y="10961"/>
                  <a:pt x="67004" y="10961"/>
                  <a:pt x="66827" y="10895"/>
                </a:cubicBezTo>
                <a:cubicBezTo>
                  <a:pt x="66477" y="10784"/>
                  <a:pt x="66127" y="10658"/>
                  <a:pt x="65764" y="10658"/>
                </a:cubicBezTo>
                <a:cubicBezTo>
                  <a:pt x="65692" y="10658"/>
                  <a:pt x="65620" y="10663"/>
                  <a:pt x="65547" y="10674"/>
                </a:cubicBezTo>
                <a:cubicBezTo>
                  <a:pt x="65528" y="10681"/>
                  <a:pt x="65507" y="10683"/>
                  <a:pt x="65485" y="10683"/>
                </a:cubicBezTo>
                <a:cubicBezTo>
                  <a:pt x="65433" y="10683"/>
                  <a:pt x="65380" y="10668"/>
                  <a:pt x="65349" y="10652"/>
                </a:cubicBezTo>
                <a:cubicBezTo>
                  <a:pt x="65062" y="10498"/>
                  <a:pt x="64775" y="10476"/>
                  <a:pt x="64466" y="10454"/>
                </a:cubicBezTo>
                <a:cubicBezTo>
                  <a:pt x="64135" y="10431"/>
                  <a:pt x="63826" y="10343"/>
                  <a:pt x="63495" y="10299"/>
                </a:cubicBezTo>
                <a:cubicBezTo>
                  <a:pt x="62987" y="10233"/>
                  <a:pt x="62457" y="10211"/>
                  <a:pt x="61928" y="10145"/>
                </a:cubicBezTo>
                <a:cubicBezTo>
                  <a:pt x="61531" y="10100"/>
                  <a:pt x="61133" y="10100"/>
                  <a:pt x="60758" y="9990"/>
                </a:cubicBezTo>
                <a:cubicBezTo>
                  <a:pt x="60471" y="9902"/>
                  <a:pt x="60162" y="9880"/>
                  <a:pt x="59853" y="9814"/>
                </a:cubicBezTo>
                <a:cubicBezTo>
                  <a:pt x="59692" y="9778"/>
                  <a:pt x="59526" y="9770"/>
                  <a:pt x="59359" y="9770"/>
                </a:cubicBezTo>
                <a:cubicBezTo>
                  <a:pt x="59207" y="9770"/>
                  <a:pt x="59055" y="9777"/>
                  <a:pt x="58902" y="9777"/>
                </a:cubicBezTo>
                <a:cubicBezTo>
                  <a:pt x="58694" y="9777"/>
                  <a:pt x="58487" y="9764"/>
                  <a:pt x="58286" y="9703"/>
                </a:cubicBezTo>
                <a:cubicBezTo>
                  <a:pt x="58158" y="9746"/>
                  <a:pt x="58034" y="9765"/>
                  <a:pt x="57915" y="9765"/>
                </a:cubicBezTo>
                <a:cubicBezTo>
                  <a:pt x="57604" y="9765"/>
                  <a:pt x="57322" y="9636"/>
                  <a:pt x="57050" y="9460"/>
                </a:cubicBezTo>
                <a:cubicBezTo>
                  <a:pt x="56149" y="9256"/>
                  <a:pt x="55267" y="8880"/>
                  <a:pt x="54315" y="8880"/>
                </a:cubicBezTo>
                <a:cubicBezTo>
                  <a:pt x="54242" y="8880"/>
                  <a:pt x="54168" y="8882"/>
                  <a:pt x="54093" y="8887"/>
                </a:cubicBezTo>
                <a:lnTo>
                  <a:pt x="54027" y="8887"/>
                </a:lnTo>
                <a:cubicBezTo>
                  <a:pt x="53961" y="8820"/>
                  <a:pt x="53895" y="8776"/>
                  <a:pt x="53850" y="8710"/>
                </a:cubicBezTo>
                <a:cubicBezTo>
                  <a:pt x="53895" y="8666"/>
                  <a:pt x="53961" y="8556"/>
                  <a:pt x="54027" y="8556"/>
                </a:cubicBezTo>
                <a:cubicBezTo>
                  <a:pt x="54152" y="8540"/>
                  <a:pt x="54277" y="8524"/>
                  <a:pt x="54394" y="8524"/>
                </a:cubicBezTo>
                <a:cubicBezTo>
                  <a:pt x="54442" y="8524"/>
                  <a:pt x="54489" y="8527"/>
                  <a:pt x="54535" y="8534"/>
                </a:cubicBezTo>
                <a:cubicBezTo>
                  <a:pt x="54799" y="8578"/>
                  <a:pt x="55064" y="8644"/>
                  <a:pt x="55307" y="8732"/>
                </a:cubicBezTo>
                <a:cubicBezTo>
                  <a:pt x="55461" y="8776"/>
                  <a:pt x="55594" y="8776"/>
                  <a:pt x="55748" y="8776"/>
                </a:cubicBezTo>
                <a:cubicBezTo>
                  <a:pt x="55916" y="8750"/>
                  <a:pt x="56084" y="8740"/>
                  <a:pt x="56253" y="8740"/>
                </a:cubicBezTo>
                <a:cubicBezTo>
                  <a:pt x="56371" y="8740"/>
                  <a:pt x="56490" y="8745"/>
                  <a:pt x="56609" y="8754"/>
                </a:cubicBezTo>
                <a:cubicBezTo>
                  <a:pt x="57492" y="8820"/>
                  <a:pt x="58375" y="8865"/>
                  <a:pt x="59257" y="8953"/>
                </a:cubicBezTo>
                <a:cubicBezTo>
                  <a:pt x="60096" y="9041"/>
                  <a:pt x="60957" y="9151"/>
                  <a:pt x="61817" y="9262"/>
                </a:cubicBezTo>
                <a:cubicBezTo>
                  <a:pt x="62193" y="9306"/>
                  <a:pt x="62590" y="9372"/>
                  <a:pt x="62987" y="9416"/>
                </a:cubicBezTo>
                <a:cubicBezTo>
                  <a:pt x="63015" y="9416"/>
                  <a:pt x="63042" y="9418"/>
                  <a:pt x="63069" y="9418"/>
                </a:cubicBezTo>
                <a:cubicBezTo>
                  <a:pt x="63150" y="9418"/>
                  <a:pt x="63224" y="9405"/>
                  <a:pt x="63274" y="9306"/>
                </a:cubicBezTo>
                <a:cubicBezTo>
                  <a:pt x="63208" y="9063"/>
                  <a:pt x="62833" y="9240"/>
                  <a:pt x="62789" y="8953"/>
                </a:cubicBezTo>
                <a:cubicBezTo>
                  <a:pt x="62842" y="8935"/>
                  <a:pt x="62881" y="8903"/>
                  <a:pt x="62929" y="8903"/>
                </a:cubicBezTo>
                <a:cubicBezTo>
                  <a:pt x="62941" y="8903"/>
                  <a:pt x="62952" y="8904"/>
                  <a:pt x="62965" y="8909"/>
                </a:cubicBezTo>
                <a:cubicBezTo>
                  <a:pt x="63406" y="8953"/>
                  <a:pt x="63848" y="9019"/>
                  <a:pt x="64267" y="9063"/>
                </a:cubicBezTo>
                <a:cubicBezTo>
                  <a:pt x="64797" y="9129"/>
                  <a:pt x="65326" y="9196"/>
                  <a:pt x="65856" y="9240"/>
                </a:cubicBezTo>
                <a:cubicBezTo>
                  <a:pt x="65868" y="9244"/>
                  <a:pt x="65880" y="9246"/>
                  <a:pt x="65893" y="9246"/>
                </a:cubicBezTo>
                <a:cubicBezTo>
                  <a:pt x="65949" y="9246"/>
                  <a:pt x="66013" y="9210"/>
                  <a:pt x="66121" y="9174"/>
                </a:cubicBezTo>
                <a:cubicBezTo>
                  <a:pt x="66033" y="9085"/>
                  <a:pt x="65989" y="9041"/>
                  <a:pt x="65922" y="9019"/>
                </a:cubicBezTo>
                <a:cubicBezTo>
                  <a:pt x="65238" y="8953"/>
                  <a:pt x="64532" y="8820"/>
                  <a:pt x="63848" y="8710"/>
                </a:cubicBezTo>
                <a:cubicBezTo>
                  <a:pt x="63120" y="8600"/>
                  <a:pt x="62391" y="8556"/>
                  <a:pt x="61685" y="8401"/>
                </a:cubicBezTo>
                <a:cubicBezTo>
                  <a:pt x="61244" y="8291"/>
                  <a:pt x="60824" y="8225"/>
                  <a:pt x="60493" y="7960"/>
                </a:cubicBezTo>
                <a:cubicBezTo>
                  <a:pt x="60162" y="8026"/>
                  <a:pt x="59875" y="8092"/>
                  <a:pt x="59566" y="8158"/>
                </a:cubicBezTo>
                <a:cubicBezTo>
                  <a:pt x="59478" y="8048"/>
                  <a:pt x="59412" y="7960"/>
                  <a:pt x="59346" y="7871"/>
                </a:cubicBezTo>
                <a:cubicBezTo>
                  <a:pt x="59174" y="7712"/>
                  <a:pt x="59017" y="7635"/>
                  <a:pt x="58846" y="7635"/>
                </a:cubicBezTo>
                <a:cubicBezTo>
                  <a:pt x="58709" y="7635"/>
                  <a:pt x="58564" y="7685"/>
                  <a:pt x="58397" y="7783"/>
                </a:cubicBezTo>
                <a:cubicBezTo>
                  <a:pt x="58305" y="7829"/>
                  <a:pt x="58252" y="7856"/>
                  <a:pt x="58203" y="7856"/>
                </a:cubicBezTo>
                <a:cubicBezTo>
                  <a:pt x="58134" y="7856"/>
                  <a:pt x="58075" y="7802"/>
                  <a:pt x="57933" y="7673"/>
                </a:cubicBezTo>
                <a:cubicBezTo>
                  <a:pt x="57845" y="7607"/>
                  <a:pt x="57757" y="7562"/>
                  <a:pt x="57646" y="7540"/>
                </a:cubicBezTo>
                <a:cubicBezTo>
                  <a:pt x="57139" y="7474"/>
                  <a:pt x="56631" y="7430"/>
                  <a:pt x="56146" y="7364"/>
                </a:cubicBezTo>
                <a:cubicBezTo>
                  <a:pt x="55837" y="7342"/>
                  <a:pt x="55528" y="7276"/>
                  <a:pt x="55219" y="7231"/>
                </a:cubicBezTo>
                <a:cubicBezTo>
                  <a:pt x="55042" y="7187"/>
                  <a:pt x="54888" y="7143"/>
                  <a:pt x="54711" y="7121"/>
                </a:cubicBezTo>
                <a:cubicBezTo>
                  <a:pt x="53453" y="7055"/>
                  <a:pt x="52217" y="6790"/>
                  <a:pt x="50959" y="6658"/>
                </a:cubicBezTo>
                <a:cubicBezTo>
                  <a:pt x="50562" y="6613"/>
                  <a:pt x="50143" y="6481"/>
                  <a:pt x="49745" y="6349"/>
                </a:cubicBezTo>
                <a:cubicBezTo>
                  <a:pt x="49701" y="6349"/>
                  <a:pt x="49657" y="6216"/>
                  <a:pt x="49635" y="6150"/>
                </a:cubicBezTo>
                <a:cubicBezTo>
                  <a:pt x="49635" y="6106"/>
                  <a:pt x="49701" y="6018"/>
                  <a:pt x="49745" y="5996"/>
                </a:cubicBezTo>
                <a:cubicBezTo>
                  <a:pt x="49988" y="5885"/>
                  <a:pt x="50231" y="5797"/>
                  <a:pt x="50496" y="5687"/>
                </a:cubicBezTo>
                <a:cubicBezTo>
                  <a:pt x="50784" y="5810"/>
                  <a:pt x="51080" y="5882"/>
                  <a:pt x="51385" y="5882"/>
                </a:cubicBezTo>
                <a:cubicBezTo>
                  <a:pt x="51571" y="5882"/>
                  <a:pt x="51760" y="5855"/>
                  <a:pt x="51952" y="5797"/>
                </a:cubicBezTo>
                <a:cubicBezTo>
                  <a:pt x="51982" y="5790"/>
                  <a:pt x="52011" y="5787"/>
                  <a:pt x="52041" y="5787"/>
                </a:cubicBezTo>
                <a:cubicBezTo>
                  <a:pt x="52100" y="5787"/>
                  <a:pt x="52158" y="5797"/>
                  <a:pt x="52217" y="5797"/>
                </a:cubicBezTo>
                <a:cubicBezTo>
                  <a:pt x="52540" y="5816"/>
                  <a:pt x="52863" y="5868"/>
                  <a:pt x="53186" y="5868"/>
                </a:cubicBezTo>
                <a:cubicBezTo>
                  <a:pt x="53238" y="5868"/>
                  <a:pt x="53290" y="5866"/>
                  <a:pt x="53343" y="5863"/>
                </a:cubicBezTo>
                <a:cubicBezTo>
                  <a:pt x="53595" y="5847"/>
                  <a:pt x="53847" y="5719"/>
                  <a:pt x="54107" y="5719"/>
                </a:cubicBezTo>
                <a:cubicBezTo>
                  <a:pt x="54211" y="5719"/>
                  <a:pt x="54317" y="5740"/>
                  <a:pt x="54424" y="5797"/>
                </a:cubicBezTo>
                <a:cubicBezTo>
                  <a:pt x="54424" y="5804"/>
                  <a:pt x="54429" y="5807"/>
                  <a:pt x="54436" y="5807"/>
                </a:cubicBezTo>
                <a:cubicBezTo>
                  <a:pt x="54451" y="5807"/>
                  <a:pt x="54476" y="5797"/>
                  <a:pt x="54490" y="5797"/>
                </a:cubicBezTo>
                <a:cubicBezTo>
                  <a:pt x="54648" y="5738"/>
                  <a:pt x="54717" y="5522"/>
                  <a:pt x="54902" y="5522"/>
                </a:cubicBezTo>
                <a:cubicBezTo>
                  <a:pt x="54925" y="5522"/>
                  <a:pt x="54949" y="5525"/>
                  <a:pt x="54976" y="5532"/>
                </a:cubicBezTo>
                <a:cubicBezTo>
                  <a:pt x="54976" y="5620"/>
                  <a:pt x="54954" y="5687"/>
                  <a:pt x="54954" y="5797"/>
                </a:cubicBezTo>
                <a:cubicBezTo>
                  <a:pt x="55016" y="5812"/>
                  <a:pt x="55079" y="5828"/>
                  <a:pt x="55141" y="5828"/>
                </a:cubicBezTo>
                <a:cubicBezTo>
                  <a:pt x="55167" y="5828"/>
                  <a:pt x="55193" y="5825"/>
                  <a:pt x="55219" y="5819"/>
                </a:cubicBezTo>
                <a:cubicBezTo>
                  <a:pt x="55660" y="5797"/>
                  <a:pt x="56101" y="5775"/>
                  <a:pt x="56543" y="5731"/>
                </a:cubicBezTo>
                <a:cubicBezTo>
                  <a:pt x="56587" y="5731"/>
                  <a:pt x="56631" y="5709"/>
                  <a:pt x="56675" y="5687"/>
                </a:cubicBezTo>
                <a:cubicBezTo>
                  <a:pt x="56741" y="5642"/>
                  <a:pt x="56808" y="5598"/>
                  <a:pt x="56874" y="5554"/>
                </a:cubicBezTo>
                <a:cubicBezTo>
                  <a:pt x="57050" y="5620"/>
                  <a:pt x="57205" y="5642"/>
                  <a:pt x="57337" y="5731"/>
                </a:cubicBezTo>
                <a:cubicBezTo>
                  <a:pt x="57475" y="5806"/>
                  <a:pt x="57619" y="5831"/>
                  <a:pt x="57767" y="5831"/>
                </a:cubicBezTo>
                <a:cubicBezTo>
                  <a:pt x="57880" y="5831"/>
                  <a:pt x="57995" y="5816"/>
                  <a:pt x="58110" y="5797"/>
                </a:cubicBezTo>
                <a:cubicBezTo>
                  <a:pt x="58423" y="5754"/>
                  <a:pt x="58737" y="5730"/>
                  <a:pt x="59056" y="5730"/>
                </a:cubicBezTo>
                <a:cubicBezTo>
                  <a:pt x="59232" y="5730"/>
                  <a:pt x="59409" y="5737"/>
                  <a:pt x="59588" y="5753"/>
                </a:cubicBezTo>
                <a:cubicBezTo>
                  <a:pt x="60140" y="5797"/>
                  <a:pt x="60692" y="5797"/>
                  <a:pt x="61244" y="5797"/>
                </a:cubicBezTo>
                <a:cubicBezTo>
                  <a:pt x="61531" y="5797"/>
                  <a:pt x="61817" y="5753"/>
                  <a:pt x="62104" y="5731"/>
                </a:cubicBezTo>
                <a:cubicBezTo>
                  <a:pt x="62171" y="5709"/>
                  <a:pt x="62237" y="5687"/>
                  <a:pt x="62259" y="5642"/>
                </a:cubicBezTo>
                <a:cubicBezTo>
                  <a:pt x="62303" y="5598"/>
                  <a:pt x="62303" y="5488"/>
                  <a:pt x="62281" y="5466"/>
                </a:cubicBezTo>
                <a:cubicBezTo>
                  <a:pt x="62215" y="5422"/>
                  <a:pt x="62126" y="5355"/>
                  <a:pt x="62038" y="5355"/>
                </a:cubicBezTo>
                <a:cubicBezTo>
                  <a:pt x="61641" y="5355"/>
                  <a:pt x="61244" y="5355"/>
                  <a:pt x="60846" y="5333"/>
                </a:cubicBezTo>
                <a:cubicBezTo>
                  <a:pt x="60780" y="5333"/>
                  <a:pt x="60670" y="5333"/>
                  <a:pt x="60692" y="5157"/>
                </a:cubicBezTo>
                <a:cubicBezTo>
                  <a:pt x="60979" y="5157"/>
                  <a:pt x="61266" y="5135"/>
                  <a:pt x="61531" y="5135"/>
                </a:cubicBezTo>
                <a:cubicBezTo>
                  <a:pt x="62060" y="5135"/>
                  <a:pt x="62060" y="5135"/>
                  <a:pt x="62281" y="4936"/>
                </a:cubicBezTo>
                <a:cubicBezTo>
                  <a:pt x="62259" y="4914"/>
                  <a:pt x="62237" y="4870"/>
                  <a:pt x="62193" y="4848"/>
                </a:cubicBezTo>
                <a:cubicBezTo>
                  <a:pt x="61773" y="4738"/>
                  <a:pt x="61310" y="4848"/>
                  <a:pt x="60891" y="4671"/>
                </a:cubicBezTo>
                <a:cubicBezTo>
                  <a:pt x="60878" y="4667"/>
                  <a:pt x="60864" y="4665"/>
                  <a:pt x="60848" y="4665"/>
                </a:cubicBezTo>
                <a:cubicBezTo>
                  <a:pt x="60783" y="4665"/>
                  <a:pt x="60697" y="4698"/>
                  <a:pt x="60626" y="4715"/>
                </a:cubicBezTo>
                <a:cubicBezTo>
                  <a:pt x="60559" y="4738"/>
                  <a:pt x="60471" y="4760"/>
                  <a:pt x="60383" y="4760"/>
                </a:cubicBezTo>
                <a:cubicBezTo>
                  <a:pt x="60339" y="4738"/>
                  <a:pt x="60273" y="4671"/>
                  <a:pt x="60251" y="4627"/>
                </a:cubicBezTo>
                <a:cubicBezTo>
                  <a:pt x="60228" y="4605"/>
                  <a:pt x="60251" y="4539"/>
                  <a:pt x="60273" y="4517"/>
                </a:cubicBezTo>
                <a:cubicBezTo>
                  <a:pt x="60364" y="4371"/>
                  <a:pt x="60501" y="4285"/>
                  <a:pt x="60671" y="4285"/>
                </a:cubicBezTo>
                <a:cubicBezTo>
                  <a:pt x="60706" y="4285"/>
                  <a:pt x="60742" y="4289"/>
                  <a:pt x="60780" y="4296"/>
                </a:cubicBezTo>
                <a:cubicBezTo>
                  <a:pt x="60914" y="4313"/>
                  <a:pt x="61048" y="4355"/>
                  <a:pt x="61182" y="4355"/>
                </a:cubicBezTo>
                <a:cubicBezTo>
                  <a:pt x="61225" y="4355"/>
                  <a:pt x="61267" y="4351"/>
                  <a:pt x="61310" y="4340"/>
                </a:cubicBezTo>
                <a:cubicBezTo>
                  <a:pt x="61366" y="4330"/>
                  <a:pt x="61422" y="4326"/>
                  <a:pt x="61476" y="4326"/>
                </a:cubicBezTo>
                <a:cubicBezTo>
                  <a:pt x="61656" y="4326"/>
                  <a:pt x="61830" y="4373"/>
                  <a:pt x="62016" y="4407"/>
                </a:cubicBezTo>
                <a:cubicBezTo>
                  <a:pt x="62291" y="4450"/>
                  <a:pt x="62567" y="4503"/>
                  <a:pt x="62836" y="4503"/>
                </a:cubicBezTo>
                <a:cubicBezTo>
                  <a:pt x="62977" y="4503"/>
                  <a:pt x="63116" y="4489"/>
                  <a:pt x="63252" y="4451"/>
                </a:cubicBezTo>
                <a:cubicBezTo>
                  <a:pt x="63398" y="4414"/>
                  <a:pt x="63530" y="4398"/>
                  <a:pt x="63660" y="4398"/>
                </a:cubicBezTo>
                <a:cubicBezTo>
                  <a:pt x="63766" y="4398"/>
                  <a:pt x="63871" y="4409"/>
                  <a:pt x="63980" y="4429"/>
                </a:cubicBezTo>
                <a:cubicBezTo>
                  <a:pt x="64007" y="4433"/>
                  <a:pt x="64035" y="4435"/>
                  <a:pt x="64064" y="4435"/>
                </a:cubicBezTo>
                <a:cubicBezTo>
                  <a:pt x="64182" y="4435"/>
                  <a:pt x="64320" y="4407"/>
                  <a:pt x="64444" y="4407"/>
                </a:cubicBezTo>
                <a:cubicBezTo>
                  <a:pt x="64488" y="4395"/>
                  <a:pt x="64543" y="4390"/>
                  <a:pt x="64598" y="4390"/>
                </a:cubicBezTo>
                <a:cubicBezTo>
                  <a:pt x="64653" y="4390"/>
                  <a:pt x="64709" y="4395"/>
                  <a:pt x="64753" y="4407"/>
                </a:cubicBezTo>
                <a:cubicBezTo>
                  <a:pt x="65146" y="4542"/>
                  <a:pt x="65545" y="4601"/>
                  <a:pt x="65944" y="4601"/>
                </a:cubicBezTo>
                <a:cubicBezTo>
                  <a:pt x="66262" y="4601"/>
                  <a:pt x="66580" y="4563"/>
                  <a:pt x="66893" y="4495"/>
                </a:cubicBezTo>
                <a:cubicBezTo>
                  <a:pt x="67074" y="4463"/>
                  <a:pt x="67249" y="4431"/>
                  <a:pt x="67424" y="4431"/>
                </a:cubicBezTo>
                <a:cubicBezTo>
                  <a:pt x="67613" y="4431"/>
                  <a:pt x="67802" y="4468"/>
                  <a:pt x="67997" y="4583"/>
                </a:cubicBezTo>
                <a:cubicBezTo>
                  <a:pt x="68059" y="4618"/>
                  <a:pt x="68138" y="4629"/>
                  <a:pt x="68225" y="4629"/>
                </a:cubicBezTo>
                <a:cubicBezTo>
                  <a:pt x="68356" y="4629"/>
                  <a:pt x="68504" y="4605"/>
                  <a:pt x="68637" y="4605"/>
                </a:cubicBezTo>
                <a:cubicBezTo>
                  <a:pt x="68747" y="4605"/>
                  <a:pt x="68858" y="4539"/>
                  <a:pt x="68836" y="4407"/>
                </a:cubicBezTo>
                <a:cubicBezTo>
                  <a:pt x="68836" y="4340"/>
                  <a:pt x="68747" y="4252"/>
                  <a:pt x="68681" y="4230"/>
                </a:cubicBezTo>
                <a:cubicBezTo>
                  <a:pt x="68549" y="4186"/>
                  <a:pt x="68416" y="4164"/>
                  <a:pt x="68284" y="4164"/>
                </a:cubicBezTo>
                <a:cubicBezTo>
                  <a:pt x="68107" y="4164"/>
                  <a:pt x="67931" y="4186"/>
                  <a:pt x="67754" y="4186"/>
                </a:cubicBezTo>
                <a:cubicBezTo>
                  <a:pt x="67660" y="4192"/>
                  <a:pt x="67565" y="4198"/>
                  <a:pt x="67472" y="4198"/>
                </a:cubicBezTo>
                <a:cubicBezTo>
                  <a:pt x="67217" y="4198"/>
                  <a:pt x="66971" y="4153"/>
                  <a:pt x="66761" y="3943"/>
                </a:cubicBezTo>
                <a:cubicBezTo>
                  <a:pt x="66739" y="3899"/>
                  <a:pt x="66651" y="3877"/>
                  <a:pt x="66584" y="3877"/>
                </a:cubicBezTo>
                <a:cubicBezTo>
                  <a:pt x="66364" y="3877"/>
                  <a:pt x="66133" y="3867"/>
                  <a:pt x="65899" y="3867"/>
                </a:cubicBezTo>
                <a:cubicBezTo>
                  <a:pt x="65783" y="3867"/>
                  <a:pt x="65665" y="3869"/>
                  <a:pt x="65547" y="3877"/>
                </a:cubicBezTo>
                <a:cubicBezTo>
                  <a:pt x="65491" y="3885"/>
                  <a:pt x="65434" y="3890"/>
                  <a:pt x="65378" y="3890"/>
                </a:cubicBezTo>
                <a:cubicBezTo>
                  <a:pt x="65280" y="3890"/>
                  <a:pt x="65182" y="3875"/>
                  <a:pt x="65084" y="3833"/>
                </a:cubicBezTo>
                <a:cubicBezTo>
                  <a:pt x="64995" y="3789"/>
                  <a:pt x="64885" y="3744"/>
                  <a:pt x="64775" y="3744"/>
                </a:cubicBezTo>
                <a:cubicBezTo>
                  <a:pt x="63958" y="3678"/>
                  <a:pt x="63164" y="3568"/>
                  <a:pt x="62347" y="3568"/>
                </a:cubicBezTo>
                <a:cubicBezTo>
                  <a:pt x="61729" y="3568"/>
                  <a:pt x="61111" y="3568"/>
                  <a:pt x="60515" y="3435"/>
                </a:cubicBezTo>
                <a:cubicBezTo>
                  <a:pt x="60361" y="3391"/>
                  <a:pt x="60206" y="3391"/>
                  <a:pt x="60052" y="3391"/>
                </a:cubicBezTo>
                <a:cubicBezTo>
                  <a:pt x="59611" y="3369"/>
                  <a:pt x="59169" y="3369"/>
                  <a:pt x="58728" y="3347"/>
                </a:cubicBezTo>
                <a:cubicBezTo>
                  <a:pt x="58585" y="3331"/>
                  <a:pt x="58443" y="3318"/>
                  <a:pt x="58303" y="3318"/>
                </a:cubicBezTo>
                <a:cubicBezTo>
                  <a:pt x="58052" y="3318"/>
                  <a:pt x="57807" y="3360"/>
                  <a:pt x="57580" y="3502"/>
                </a:cubicBezTo>
                <a:cubicBezTo>
                  <a:pt x="57150" y="3322"/>
                  <a:pt x="56705" y="3274"/>
                  <a:pt x="56258" y="3274"/>
                </a:cubicBezTo>
                <a:cubicBezTo>
                  <a:pt x="56155" y="3274"/>
                  <a:pt x="56051" y="3277"/>
                  <a:pt x="55947" y="3281"/>
                </a:cubicBezTo>
                <a:cubicBezTo>
                  <a:pt x="55889" y="3287"/>
                  <a:pt x="55831" y="3290"/>
                  <a:pt x="55772" y="3290"/>
                </a:cubicBezTo>
                <a:cubicBezTo>
                  <a:pt x="55632" y="3290"/>
                  <a:pt x="55492" y="3274"/>
                  <a:pt x="55351" y="3259"/>
                </a:cubicBezTo>
                <a:cubicBezTo>
                  <a:pt x="54831" y="3205"/>
                  <a:pt x="54311" y="3137"/>
                  <a:pt x="53802" y="3137"/>
                </a:cubicBezTo>
                <a:cubicBezTo>
                  <a:pt x="53685" y="3137"/>
                  <a:pt x="53569" y="3140"/>
                  <a:pt x="53453" y="3149"/>
                </a:cubicBezTo>
                <a:cubicBezTo>
                  <a:pt x="53352" y="3159"/>
                  <a:pt x="53253" y="3163"/>
                  <a:pt x="53154" y="3163"/>
                </a:cubicBezTo>
                <a:cubicBezTo>
                  <a:pt x="52631" y="3163"/>
                  <a:pt x="52142" y="3038"/>
                  <a:pt x="51621" y="3038"/>
                </a:cubicBezTo>
                <a:cubicBezTo>
                  <a:pt x="51533" y="3038"/>
                  <a:pt x="51445" y="2972"/>
                  <a:pt x="51290" y="2928"/>
                </a:cubicBezTo>
                <a:cubicBezTo>
                  <a:pt x="51445" y="2906"/>
                  <a:pt x="51489" y="2884"/>
                  <a:pt x="51555" y="2862"/>
                </a:cubicBezTo>
                <a:cubicBezTo>
                  <a:pt x="51864" y="2862"/>
                  <a:pt x="52151" y="2840"/>
                  <a:pt x="52394" y="2597"/>
                </a:cubicBezTo>
                <a:cubicBezTo>
                  <a:pt x="52488" y="2515"/>
                  <a:pt x="52612" y="2464"/>
                  <a:pt x="52739" y="2464"/>
                </a:cubicBezTo>
                <a:cubicBezTo>
                  <a:pt x="52850" y="2464"/>
                  <a:pt x="52963" y="2504"/>
                  <a:pt x="53056" y="2597"/>
                </a:cubicBezTo>
                <a:cubicBezTo>
                  <a:pt x="53304" y="2845"/>
                  <a:pt x="53559" y="2940"/>
                  <a:pt x="53825" y="2940"/>
                </a:cubicBezTo>
                <a:cubicBezTo>
                  <a:pt x="54032" y="2940"/>
                  <a:pt x="54246" y="2882"/>
                  <a:pt x="54468" y="2795"/>
                </a:cubicBezTo>
                <a:cubicBezTo>
                  <a:pt x="54586" y="2756"/>
                  <a:pt x="54687" y="2682"/>
                  <a:pt x="54801" y="2682"/>
                </a:cubicBezTo>
                <a:cubicBezTo>
                  <a:pt x="54815" y="2682"/>
                  <a:pt x="54829" y="2683"/>
                  <a:pt x="54844" y="2685"/>
                </a:cubicBezTo>
                <a:cubicBezTo>
                  <a:pt x="54872" y="2686"/>
                  <a:pt x="54901" y="2687"/>
                  <a:pt x="54930" y="2687"/>
                </a:cubicBezTo>
                <a:cubicBezTo>
                  <a:pt x="55451" y="2687"/>
                  <a:pt x="55954" y="2506"/>
                  <a:pt x="56477" y="2464"/>
                </a:cubicBezTo>
                <a:cubicBezTo>
                  <a:pt x="56543" y="2464"/>
                  <a:pt x="56609" y="2442"/>
                  <a:pt x="56675" y="2442"/>
                </a:cubicBezTo>
                <a:cubicBezTo>
                  <a:pt x="56862" y="2507"/>
                  <a:pt x="57046" y="2530"/>
                  <a:pt x="57229" y="2530"/>
                </a:cubicBezTo>
                <a:cubicBezTo>
                  <a:pt x="57543" y="2530"/>
                  <a:pt x="57855" y="2462"/>
                  <a:pt x="58176" y="2420"/>
                </a:cubicBezTo>
                <a:cubicBezTo>
                  <a:pt x="58285" y="2396"/>
                  <a:pt x="58401" y="2378"/>
                  <a:pt x="58508" y="2378"/>
                </a:cubicBezTo>
                <a:cubicBezTo>
                  <a:pt x="58597" y="2378"/>
                  <a:pt x="58680" y="2390"/>
                  <a:pt x="58750" y="2420"/>
                </a:cubicBezTo>
                <a:cubicBezTo>
                  <a:pt x="58966" y="2492"/>
                  <a:pt x="59182" y="2512"/>
                  <a:pt x="59399" y="2512"/>
                </a:cubicBezTo>
                <a:cubicBezTo>
                  <a:pt x="59646" y="2512"/>
                  <a:pt x="59893" y="2486"/>
                  <a:pt x="60140" y="2486"/>
                </a:cubicBezTo>
                <a:cubicBezTo>
                  <a:pt x="60279" y="2486"/>
                  <a:pt x="60418" y="2472"/>
                  <a:pt x="60552" y="2472"/>
                </a:cubicBezTo>
                <a:cubicBezTo>
                  <a:pt x="60653" y="2472"/>
                  <a:pt x="60752" y="2480"/>
                  <a:pt x="60846" y="2509"/>
                </a:cubicBezTo>
                <a:cubicBezTo>
                  <a:pt x="61046" y="2578"/>
                  <a:pt x="61246" y="2603"/>
                  <a:pt x="61445" y="2603"/>
                </a:cubicBezTo>
                <a:cubicBezTo>
                  <a:pt x="61687" y="2603"/>
                  <a:pt x="61929" y="2567"/>
                  <a:pt x="62171" y="2531"/>
                </a:cubicBezTo>
                <a:cubicBezTo>
                  <a:pt x="62193" y="2531"/>
                  <a:pt x="62237" y="2442"/>
                  <a:pt x="62259" y="2420"/>
                </a:cubicBezTo>
                <a:cubicBezTo>
                  <a:pt x="62237" y="2376"/>
                  <a:pt x="62215" y="2354"/>
                  <a:pt x="62193" y="2354"/>
                </a:cubicBezTo>
                <a:cubicBezTo>
                  <a:pt x="61884" y="2310"/>
                  <a:pt x="61597" y="2266"/>
                  <a:pt x="61288" y="2222"/>
                </a:cubicBezTo>
                <a:cubicBezTo>
                  <a:pt x="61177" y="2200"/>
                  <a:pt x="61023" y="2244"/>
                  <a:pt x="60979" y="2023"/>
                </a:cubicBezTo>
                <a:cubicBezTo>
                  <a:pt x="61354" y="2023"/>
                  <a:pt x="61729" y="2023"/>
                  <a:pt x="62104" y="2045"/>
                </a:cubicBezTo>
                <a:cubicBezTo>
                  <a:pt x="62833" y="2089"/>
                  <a:pt x="63583" y="2177"/>
                  <a:pt x="64333" y="2222"/>
                </a:cubicBezTo>
                <a:cubicBezTo>
                  <a:pt x="64375" y="2222"/>
                  <a:pt x="64422" y="2231"/>
                  <a:pt x="64470" y="2231"/>
                </a:cubicBezTo>
                <a:cubicBezTo>
                  <a:pt x="64550" y="2231"/>
                  <a:pt x="64631" y="2205"/>
                  <a:pt x="64686" y="2067"/>
                </a:cubicBezTo>
                <a:cubicBezTo>
                  <a:pt x="64466" y="1913"/>
                  <a:pt x="64223" y="1957"/>
                  <a:pt x="64002" y="1935"/>
                </a:cubicBezTo>
                <a:cubicBezTo>
                  <a:pt x="62612" y="1846"/>
                  <a:pt x="61222" y="1648"/>
                  <a:pt x="59853" y="1560"/>
                </a:cubicBezTo>
                <a:cubicBezTo>
                  <a:pt x="58463" y="1493"/>
                  <a:pt x="57073" y="1339"/>
                  <a:pt x="55682" y="1228"/>
                </a:cubicBezTo>
                <a:cubicBezTo>
                  <a:pt x="55539" y="1217"/>
                  <a:pt x="55395" y="1212"/>
                  <a:pt x="55252" y="1212"/>
                </a:cubicBezTo>
                <a:cubicBezTo>
                  <a:pt x="55108" y="1212"/>
                  <a:pt x="54965" y="1217"/>
                  <a:pt x="54821" y="1228"/>
                </a:cubicBezTo>
                <a:cubicBezTo>
                  <a:pt x="54742" y="1233"/>
                  <a:pt x="54664" y="1236"/>
                  <a:pt x="54586" y="1236"/>
                </a:cubicBezTo>
                <a:cubicBezTo>
                  <a:pt x="54318" y="1236"/>
                  <a:pt x="54058" y="1204"/>
                  <a:pt x="53784" y="1118"/>
                </a:cubicBezTo>
                <a:cubicBezTo>
                  <a:pt x="53652" y="1096"/>
                  <a:pt x="53519" y="1074"/>
                  <a:pt x="53387" y="1052"/>
                </a:cubicBezTo>
                <a:cubicBezTo>
                  <a:pt x="52526" y="942"/>
                  <a:pt x="51643" y="942"/>
                  <a:pt x="50761" y="831"/>
                </a:cubicBezTo>
                <a:cubicBezTo>
                  <a:pt x="50705" y="824"/>
                  <a:pt x="50647" y="821"/>
                  <a:pt x="50589" y="821"/>
                </a:cubicBezTo>
                <a:cubicBezTo>
                  <a:pt x="50335" y="821"/>
                  <a:pt x="50066" y="878"/>
                  <a:pt x="49816" y="878"/>
                </a:cubicBezTo>
                <a:cubicBezTo>
                  <a:pt x="49785" y="878"/>
                  <a:pt x="49754" y="877"/>
                  <a:pt x="49723" y="875"/>
                </a:cubicBezTo>
                <a:cubicBezTo>
                  <a:pt x="49348" y="809"/>
                  <a:pt x="48995" y="721"/>
                  <a:pt x="48620" y="721"/>
                </a:cubicBezTo>
                <a:cubicBezTo>
                  <a:pt x="48024" y="721"/>
                  <a:pt x="47428" y="677"/>
                  <a:pt x="46832" y="633"/>
                </a:cubicBezTo>
                <a:cubicBezTo>
                  <a:pt x="46126" y="588"/>
                  <a:pt x="45420" y="544"/>
                  <a:pt x="44714" y="500"/>
                </a:cubicBezTo>
                <a:cubicBezTo>
                  <a:pt x="44294" y="478"/>
                  <a:pt x="43853" y="478"/>
                  <a:pt x="43412" y="456"/>
                </a:cubicBezTo>
                <a:cubicBezTo>
                  <a:pt x="42683" y="412"/>
                  <a:pt x="41955" y="368"/>
                  <a:pt x="41227" y="324"/>
                </a:cubicBezTo>
                <a:cubicBezTo>
                  <a:pt x="40697" y="302"/>
                  <a:pt x="40167" y="280"/>
                  <a:pt x="39638" y="257"/>
                </a:cubicBezTo>
                <a:cubicBezTo>
                  <a:pt x="38600" y="213"/>
                  <a:pt x="37563" y="191"/>
                  <a:pt x="36526" y="147"/>
                </a:cubicBezTo>
                <a:cubicBezTo>
                  <a:pt x="36460" y="147"/>
                  <a:pt x="36393" y="169"/>
                  <a:pt x="36327" y="169"/>
                </a:cubicBezTo>
                <a:cubicBezTo>
                  <a:pt x="35996" y="169"/>
                  <a:pt x="35643" y="169"/>
                  <a:pt x="35290" y="147"/>
                </a:cubicBezTo>
                <a:cubicBezTo>
                  <a:pt x="34209" y="125"/>
                  <a:pt x="33127" y="37"/>
                  <a:pt x="32046" y="37"/>
                </a:cubicBezTo>
                <a:cubicBezTo>
                  <a:pt x="31770" y="37"/>
                  <a:pt x="31494" y="42"/>
                  <a:pt x="31218" y="42"/>
                </a:cubicBezTo>
                <a:cubicBezTo>
                  <a:pt x="30942" y="42"/>
                  <a:pt x="30666" y="37"/>
                  <a:pt x="30391" y="15"/>
                </a:cubicBezTo>
                <a:cubicBezTo>
                  <a:pt x="30258" y="15"/>
                  <a:pt x="30126" y="37"/>
                  <a:pt x="29993" y="37"/>
                </a:cubicBezTo>
                <a:lnTo>
                  <a:pt x="27036" y="37"/>
                </a:lnTo>
                <a:cubicBezTo>
                  <a:pt x="26462" y="37"/>
                  <a:pt x="25879" y="56"/>
                  <a:pt x="25305" y="56"/>
                </a:cubicBezTo>
                <a:cubicBezTo>
                  <a:pt x="25018" y="56"/>
                  <a:pt x="24733" y="51"/>
                  <a:pt x="24454" y="37"/>
                </a:cubicBezTo>
                <a:cubicBezTo>
                  <a:pt x="24113" y="8"/>
                  <a:pt x="23773" y="0"/>
                  <a:pt x="2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8332063" y="3931575"/>
            <a:ext cx="1410825" cy="271475"/>
          </a:xfrm>
          <a:custGeom>
            <a:avLst/>
            <a:gdLst/>
            <a:ahLst/>
            <a:cxnLst/>
            <a:rect l="l" t="t" r="r" b="b"/>
            <a:pathLst>
              <a:path w="56433" h="10859" extrusionOk="0">
                <a:moveTo>
                  <a:pt x="33569" y="5695"/>
                </a:moveTo>
                <a:lnTo>
                  <a:pt x="33635" y="5717"/>
                </a:lnTo>
                <a:lnTo>
                  <a:pt x="33591" y="5739"/>
                </a:lnTo>
                <a:lnTo>
                  <a:pt x="33569" y="5695"/>
                </a:lnTo>
                <a:close/>
                <a:moveTo>
                  <a:pt x="32311" y="5628"/>
                </a:moveTo>
                <a:cubicBezTo>
                  <a:pt x="32333" y="5650"/>
                  <a:pt x="32333" y="5695"/>
                  <a:pt x="32377" y="5761"/>
                </a:cubicBezTo>
                <a:cubicBezTo>
                  <a:pt x="32333" y="5761"/>
                  <a:pt x="32289" y="5771"/>
                  <a:pt x="32251" y="5771"/>
                </a:cubicBezTo>
                <a:cubicBezTo>
                  <a:pt x="32232" y="5771"/>
                  <a:pt x="32215" y="5768"/>
                  <a:pt x="32200" y="5761"/>
                </a:cubicBezTo>
                <a:cubicBezTo>
                  <a:pt x="32178" y="5761"/>
                  <a:pt x="32178" y="5695"/>
                  <a:pt x="32156" y="5673"/>
                </a:cubicBezTo>
                <a:cubicBezTo>
                  <a:pt x="32200" y="5650"/>
                  <a:pt x="32266" y="5628"/>
                  <a:pt x="32311" y="5628"/>
                </a:cubicBezTo>
                <a:close/>
                <a:moveTo>
                  <a:pt x="2075" y="5628"/>
                </a:moveTo>
                <a:cubicBezTo>
                  <a:pt x="2120" y="5695"/>
                  <a:pt x="2164" y="5717"/>
                  <a:pt x="2186" y="5783"/>
                </a:cubicBezTo>
                <a:cubicBezTo>
                  <a:pt x="2186" y="5783"/>
                  <a:pt x="2120" y="5849"/>
                  <a:pt x="2120" y="5849"/>
                </a:cubicBezTo>
                <a:cubicBezTo>
                  <a:pt x="2053" y="5827"/>
                  <a:pt x="2009" y="5805"/>
                  <a:pt x="1965" y="5783"/>
                </a:cubicBezTo>
                <a:cubicBezTo>
                  <a:pt x="1987" y="5739"/>
                  <a:pt x="2031" y="5695"/>
                  <a:pt x="2075" y="5628"/>
                </a:cubicBezTo>
                <a:close/>
                <a:moveTo>
                  <a:pt x="32024" y="6246"/>
                </a:moveTo>
                <a:lnTo>
                  <a:pt x="32068" y="6290"/>
                </a:lnTo>
                <a:lnTo>
                  <a:pt x="32002" y="6335"/>
                </a:lnTo>
                <a:cubicBezTo>
                  <a:pt x="31980" y="6313"/>
                  <a:pt x="31958" y="6313"/>
                  <a:pt x="31958" y="6313"/>
                </a:cubicBezTo>
                <a:cubicBezTo>
                  <a:pt x="31980" y="6290"/>
                  <a:pt x="32002" y="6268"/>
                  <a:pt x="32024" y="6246"/>
                </a:cubicBezTo>
                <a:close/>
                <a:moveTo>
                  <a:pt x="33260" y="6290"/>
                </a:moveTo>
                <a:lnTo>
                  <a:pt x="33260" y="6290"/>
                </a:lnTo>
                <a:cubicBezTo>
                  <a:pt x="33215" y="6445"/>
                  <a:pt x="33215" y="6533"/>
                  <a:pt x="33171" y="6577"/>
                </a:cubicBezTo>
                <a:cubicBezTo>
                  <a:pt x="33105" y="6634"/>
                  <a:pt x="33035" y="6662"/>
                  <a:pt x="32959" y="6662"/>
                </a:cubicBezTo>
                <a:cubicBezTo>
                  <a:pt x="32857" y="6662"/>
                  <a:pt x="32746" y="6612"/>
                  <a:pt x="32620" y="6511"/>
                </a:cubicBezTo>
                <a:cubicBezTo>
                  <a:pt x="32840" y="6423"/>
                  <a:pt x="33017" y="6379"/>
                  <a:pt x="33260" y="6290"/>
                </a:cubicBezTo>
                <a:close/>
                <a:moveTo>
                  <a:pt x="36967" y="7482"/>
                </a:moveTo>
                <a:cubicBezTo>
                  <a:pt x="37033" y="7504"/>
                  <a:pt x="37078" y="7526"/>
                  <a:pt x="37122" y="7548"/>
                </a:cubicBezTo>
                <a:cubicBezTo>
                  <a:pt x="37100" y="7615"/>
                  <a:pt x="37078" y="7637"/>
                  <a:pt x="37078" y="7681"/>
                </a:cubicBezTo>
                <a:cubicBezTo>
                  <a:pt x="37033" y="7659"/>
                  <a:pt x="36967" y="7637"/>
                  <a:pt x="36945" y="7593"/>
                </a:cubicBezTo>
                <a:cubicBezTo>
                  <a:pt x="36923" y="7570"/>
                  <a:pt x="36967" y="7526"/>
                  <a:pt x="36967" y="7482"/>
                </a:cubicBezTo>
                <a:close/>
                <a:moveTo>
                  <a:pt x="11943" y="10748"/>
                </a:moveTo>
                <a:lnTo>
                  <a:pt x="11943" y="10748"/>
                </a:lnTo>
                <a:cubicBezTo>
                  <a:pt x="11942" y="10748"/>
                  <a:pt x="11941" y="10748"/>
                  <a:pt x="11941" y="10749"/>
                </a:cubicBezTo>
                <a:cubicBezTo>
                  <a:pt x="11948" y="10749"/>
                  <a:pt x="11948" y="10749"/>
                  <a:pt x="11943" y="10748"/>
                </a:cubicBezTo>
                <a:close/>
                <a:moveTo>
                  <a:pt x="39836" y="1"/>
                </a:moveTo>
                <a:cubicBezTo>
                  <a:pt x="39485" y="264"/>
                  <a:pt x="39413" y="318"/>
                  <a:pt x="39133" y="318"/>
                </a:cubicBezTo>
                <a:cubicBezTo>
                  <a:pt x="39060" y="318"/>
                  <a:pt x="38974" y="314"/>
                  <a:pt x="38865" y="310"/>
                </a:cubicBezTo>
                <a:cubicBezTo>
                  <a:pt x="38821" y="299"/>
                  <a:pt x="38777" y="293"/>
                  <a:pt x="38733" y="293"/>
                </a:cubicBezTo>
                <a:cubicBezTo>
                  <a:pt x="38689" y="293"/>
                  <a:pt x="38645" y="299"/>
                  <a:pt x="38600" y="310"/>
                </a:cubicBezTo>
                <a:cubicBezTo>
                  <a:pt x="38367" y="350"/>
                  <a:pt x="38133" y="361"/>
                  <a:pt x="37900" y="361"/>
                </a:cubicBezTo>
                <a:cubicBezTo>
                  <a:pt x="37567" y="361"/>
                  <a:pt x="37236" y="337"/>
                  <a:pt x="36907" y="337"/>
                </a:cubicBezTo>
                <a:cubicBezTo>
                  <a:pt x="36705" y="337"/>
                  <a:pt x="36504" y="347"/>
                  <a:pt x="36305" y="376"/>
                </a:cubicBezTo>
                <a:cubicBezTo>
                  <a:pt x="36217" y="376"/>
                  <a:pt x="36129" y="332"/>
                  <a:pt x="36062" y="288"/>
                </a:cubicBezTo>
                <a:cubicBezTo>
                  <a:pt x="35974" y="221"/>
                  <a:pt x="35908" y="155"/>
                  <a:pt x="35820" y="89"/>
                </a:cubicBezTo>
                <a:cubicBezTo>
                  <a:pt x="35422" y="442"/>
                  <a:pt x="35422" y="442"/>
                  <a:pt x="34937" y="442"/>
                </a:cubicBezTo>
                <a:cubicBezTo>
                  <a:pt x="34716" y="442"/>
                  <a:pt x="34495" y="432"/>
                  <a:pt x="34275" y="432"/>
                </a:cubicBezTo>
                <a:cubicBezTo>
                  <a:pt x="34164" y="432"/>
                  <a:pt x="34054" y="435"/>
                  <a:pt x="33944" y="442"/>
                </a:cubicBezTo>
                <a:cubicBezTo>
                  <a:pt x="33781" y="465"/>
                  <a:pt x="33624" y="495"/>
                  <a:pt x="33467" y="495"/>
                </a:cubicBezTo>
                <a:cubicBezTo>
                  <a:pt x="33326" y="495"/>
                  <a:pt x="33185" y="471"/>
                  <a:pt x="33039" y="398"/>
                </a:cubicBezTo>
                <a:cubicBezTo>
                  <a:pt x="33020" y="391"/>
                  <a:pt x="32996" y="389"/>
                  <a:pt x="32971" y="389"/>
                </a:cubicBezTo>
                <a:cubicBezTo>
                  <a:pt x="32910" y="389"/>
                  <a:pt x="32836" y="404"/>
                  <a:pt x="32774" y="420"/>
                </a:cubicBezTo>
                <a:cubicBezTo>
                  <a:pt x="32090" y="597"/>
                  <a:pt x="31362" y="508"/>
                  <a:pt x="30655" y="663"/>
                </a:cubicBezTo>
                <a:cubicBezTo>
                  <a:pt x="30455" y="701"/>
                  <a:pt x="30254" y="710"/>
                  <a:pt x="30053" y="710"/>
                </a:cubicBezTo>
                <a:cubicBezTo>
                  <a:pt x="29865" y="710"/>
                  <a:pt x="29676" y="702"/>
                  <a:pt x="29488" y="702"/>
                </a:cubicBezTo>
                <a:cubicBezTo>
                  <a:pt x="29414" y="702"/>
                  <a:pt x="29339" y="703"/>
                  <a:pt x="29265" y="707"/>
                </a:cubicBezTo>
                <a:cubicBezTo>
                  <a:pt x="28846" y="729"/>
                  <a:pt x="28426" y="707"/>
                  <a:pt x="28029" y="751"/>
                </a:cubicBezTo>
                <a:cubicBezTo>
                  <a:pt x="27257" y="839"/>
                  <a:pt x="26484" y="950"/>
                  <a:pt x="25734" y="1038"/>
                </a:cubicBezTo>
                <a:cubicBezTo>
                  <a:pt x="25666" y="1045"/>
                  <a:pt x="25598" y="1049"/>
                  <a:pt x="25530" y="1049"/>
                </a:cubicBezTo>
                <a:cubicBezTo>
                  <a:pt x="25379" y="1049"/>
                  <a:pt x="25231" y="1026"/>
                  <a:pt x="25094" y="950"/>
                </a:cubicBezTo>
                <a:cubicBezTo>
                  <a:pt x="25011" y="913"/>
                  <a:pt x="24932" y="895"/>
                  <a:pt x="24853" y="895"/>
                </a:cubicBezTo>
                <a:cubicBezTo>
                  <a:pt x="24744" y="895"/>
                  <a:pt x="24636" y="929"/>
                  <a:pt x="24520" y="994"/>
                </a:cubicBezTo>
                <a:cubicBezTo>
                  <a:pt x="24352" y="1106"/>
                  <a:pt x="24167" y="1164"/>
                  <a:pt x="23975" y="1164"/>
                </a:cubicBezTo>
                <a:cubicBezTo>
                  <a:pt x="23864" y="1164"/>
                  <a:pt x="23751" y="1145"/>
                  <a:pt x="23637" y="1104"/>
                </a:cubicBezTo>
                <a:cubicBezTo>
                  <a:pt x="23417" y="1038"/>
                  <a:pt x="23240" y="883"/>
                  <a:pt x="22997" y="751"/>
                </a:cubicBezTo>
                <a:cubicBezTo>
                  <a:pt x="22732" y="1082"/>
                  <a:pt x="22401" y="1259"/>
                  <a:pt x="21982" y="1259"/>
                </a:cubicBezTo>
                <a:cubicBezTo>
                  <a:pt x="21497" y="1259"/>
                  <a:pt x="21011" y="1259"/>
                  <a:pt x="20526" y="1281"/>
                </a:cubicBezTo>
                <a:cubicBezTo>
                  <a:pt x="20150" y="1281"/>
                  <a:pt x="19797" y="1259"/>
                  <a:pt x="19488" y="1060"/>
                </a:cubicBezTo>
                <a:cubicBezTo>
                  <a:pt x="19157" y="1325"/>
                  <a:pt x="19157" y="1347"/>
                  <a:pt x="18892" y="1347"/>
                </a:cubicBezTo>
                <a:cubicBezTo>
                  <a:pt x="18683" y="1347"/>
                  <a:pt x="18473" y="1352"/>
                  <a:pt x="18263" y="1352"/>
                </a:cubicBezTo>
                <a:cubicBezTo>
                  <a:pt x="18054" y="1352"/>
                  <a:pt x="17844" y="1347"/>
                  <a:pt x="17634" y="1325"/>
                </a:cubicBezTo>
                <a:cubicBezTo>
                  <a:pt x="17530" y="1313"/>
                  <a:pt x="17426" y="1306"/>
                  <a:pt x="17325" y="1306"/>
                </a:cubicBezTo>
                <a:cubicBezTo>
                  <a:pt x="17041" y="1306"/>
                  <a:pt x="16769" y="1361"/>
                  <a:pt x="16509" y="1523"/>
                </a:cubicBezTo>
                <a:cubicBezTo>
                  <a:pt x="16332" y="1413"/>
                  <a:pt x="16178" y="1347"/>
                  <a:pt x="16045" y="1259"/>
                </a:cubicBezTo>
                <a:cubicBezTo>
                  <a:pt x="15692" y="1380"/>
                  <a:pt x="15516" y="1435"/>
                  <a:pt x="15331" y="1435"/>
                </a:cubicBezTo>
                <a:cubicBezTo>
                  <a:pt x="15146" y="1435"/>
                  <a:pt x="14953" y="1380"/>
                  <a:pt x="14567" y="1281"/>
                </a:cubicBezTo>
                <a:cubicBezTo>
                  <a:pt x="14549" y="1276"/>
                  <a:pt x="14531" y="1275"/>
                  <a:pt x="14511" y="1275"/>
                </a:cubicBezTo>
                <a:cubicBezTo>
                  <a:pt x="14434" y="1275"/>
                  <a:pt x="14346" y="1303"/>
                  <a:pt x="14258" y="1303"/>
                </a:cubicBezTo>
                <a:cubicBezTo>
                  <a:pt x="13876" y="1361"/>
                  <a:pt x="13500" y="1425"/>
                  <a:pt x="13127" y="1425"/>
                </a:cubicBezTo>
                <a:cubicBezTo>
                  <a:pt x="12789" y="1425"/>
                  <a:pt x="12453" y="1372"/>
                  <a:pt x="12117" y="1214"/>
                </a:cubicBezTo>
                <a:cubicBezTo>
                  <a:pt x="11930" y="1308"/>
                  <a:pt x="11720" y="1402"/>
                  <a:pt x="11505" y="1402"/>
                </a:cubicBezTo>
                <a:cubicBezTo>
                  <a:pt x="11415" y="1402"/>
                  <a:pt x="11325" y="1386"/>
                  <a:pt x="11234" y="1347"/>
                </a:cubicBezTo>
                <a:cubicBezTo>
                  <a:pt x="11047" y="1248"/>
                  <a:pt x="10843" y="1248"/>
                  <a:pt x="10638" y="1248"/>
                </a:cubicBezTo>
                <a:cubicBezTo>
                  <a:pt x="10434" y="1248"/>
                  <a:pt x="10230" y="1248"/>
                  <a:pt x="10043" y="1148"/>
                </a:cubicBezTo>
                <a:cubicBezTo>
                  <a:pt x="9863" y="1233"/>
                  <a:pt x="9683" y="1258"/>
                  <a:pt x="9502" y="1258"/>
                </a:cubicBezTo>
                <a:cubicBezTo>
                  <a:pt x="9260" y="1258"/>
                  <a:pt x="9015" y="1214"/>
                  <a:pt x="8763" y="1214"/>
                </a:cubicBezTo>
                <a:cubicBezTo>
                  <a:pt x="8409" y="1214"/>
                  <a:pt x="8034" y="1281"/>
                  <a:pt x="7659" y="1325"/>
                </a:cubicBezTo>
                <a:cubicBezTo>
                  <a:pt x="7527" y="1347"/>
                  <a:pt x="7372" y="1325"/>
                  <a:pt x="7284" y="1391"/>
                </a:cubicBezTo>
                <a:cubicBezTo>
                  <a:pt x="7019" y="1590"/>
                  <a:pt x="6732" y="1656"/>
                  <a:pt x="6423" y="1722"/>
                </a:cubicBezTo>
                <a:cubicBezTo>
                  <a:pt x="6291" y="1766"/>
                  <a:pt x="6202" y="1877"/>
                  <a:pt x="6313" y="2031"/>
                </a:cubicBezTo>
                <a:cubicBezTo>
                  <a:pt x="6546" y="2017"/>
                  <a:pt x="6707" y="2007"/>
                  <a:pt x="6828" y="2007"/>
                </a:cubicBezTo>
                <a:cubicBezTo>
                  <a:pt x="7085" y="2007"/>
                  <a:pt x="7162" y="2051"/>
                  <a:pt x="7372" y="2186"/>
                </a:cubicBezTo>
                <a:cubicBezTo>
                  <a:pt x="7228" y="2446"/>
                  <a:pt x="7178" y="2535"/>
                  <a:pt x="7061" y="2535"/>
                </a:cubicBezTo>
                <a:cubicBezTo>
                  <a:pt x="7000" y="2535"/>
                  <a:pt x="6920" y="2511"/>
                  <a:pt x="6798" y="2472"/>
                </a:cubicBezTo>
                <a:cubicBezTo>
                  <a:pt x="6668" y="2429"/>
                  <a:pt x="6548" y="2386"/>
                  <a:pt x="6406" y="2386"/>
                </a:cubicBezTo>
                <a:cubicBezTo>
                  <a:pt x="6331" y="2386"/>
                  <a:pt x="6250" y="2398"/>
                  <a:pt x="6158" y="2428"/>
                </a:cubicBezTo>
                <a:cubicBezTo>
                  <a:pt x="6026" y="2715"/>
                  <a:pt x="5739" y="2826"/>
                  <a:pt x="5386" y="2870"/>
                </a:cubicBezTo>
                <a:cubicBezTo>
                  <a:pt x="5099" y="2892"/>
                  <a:pt x="5033" y="3179"/>
                  <a:pt x="5231" y="3399"/>
                </a:cubicBezTo>
                <a:cubicBezTo>
                  <a:pt x="5342" y="3532"/>
                  <a:pt x="5474" y="3642"/>
                  <a:pt x="5585" y="3752"/>
                </a:cubicBezTo>
                <a:cubicBezTo>
                  <a:pt x="5386" y="3973"/>
                  <a:pt x="5187" y="4194"/>
                  <a:pt x="4989" y="4392"/>
                </a:cubicBezTo>
                <a:cubicBezTo>
                  <a:pt x="4856" y="4503"/>
                  <a:pt x="4724" y="4613"/>
                  <a:pt x="4569" y="4679"/>
                </a:cubicBezTo>
                <a:cubicBezTo>
                  <a:pt x="3914" y="4925"/>
                  <a:pt x="3239" y="5057"/>
                  <a:pt x="2528" y="5057"/>
                </a:cubicBezTo>
                <a:cubicBezTo>
                  <a:pt x="2473" y="5057"/>
                  <a:pt x="2418" y="5056"/>
                  <a:pt x="2362" y="5055"/>
                </a:cubicBezTo>
                <a:cubicBezTo>
                  <a:pt x="2322" y="5051"/>
                  <a:pt x="2282" y="5049"/>
                  <a:pt x="2243" y="5049"/>
                </a:cubicBezTo>
                <a:cubicBezTo>
                  <a:pt x="2068" y="5049"/>
                  <a:pt x="1903" y="5085"/>
                  <a:pt x="1722" y="5121"/>
                </a:cubicBezTo>
                <a:cubicBezTo>
                  <a:pt x="1480" y="5187"/>
                  <a:pt x="1281" y="5275"/>
                  <a:pt x="1060" y="5386"/>
                </a:cubicBezTo>
                <a:cubicBezTo>
                  <a:pt x="840" y="5496"/>
                  <a:pt x="597" y="5540"/>
                  <a:pt x="332" y="5606"/>
                </a:cubicBezTo>
                <a:cubicBezTo>
                  <a:pt x="452" y="5666"/>
                  <a:pt x="579" y="5673"/>
                  <a:pt x="703" y="5673"/>
                </a:cubicBezTo>
                <a:cubicBezTo>
                  <a:pt x="739" y="5673"/>
                  <a:pt x="774" y="5673"/>
                  <a:pt x="809" y="5673"/>
                </a:cubicBezTo>
                <a:cubicBezTo>
                  <a:pt x="966" y="5673"/>
                  <a:pt x="1115" y="5684"/>
                  <a:pt x="1237" y="5805"/>
                </a:cubicBezTo>
                <a:cubicBezTo>
                  <a:pt x="1060" y="6246"/>
                  <a:pt x="663" y="6379"/>
                  <a:pt x="310" y="6555"/>
                </a:cubicBezTo>
                <a:cubicBezTo>
                  <a:pt x="288" y="6688"/>
                  <a:pt x="310" y="6820"/>
                  <a:pt x="266" y="6908"/>
                </a:cubicBezTo>
                <a:cubicBezTo>
                  <a:pt x="222" y="7019"/>
                  <a:pt x="1" y="7019"/>
                  <a:pt x="89" y="7284"/>
                </a:cubicBezTo>
                <a:cubicBezTo>
                  <a:pt x="222" y="7372"/>
                  <a:pt x="398" y="7482"/>
                  <a:pt x="575" y="7615"/>
                </a:cubicBezTo>
                <a:cubicBezTo>
                  <a:pt x="597" y="7637"/>
                  <a:pt x="597" y="7681"/>
                  <a:pt x="597" y="7725"/>
                </a:cubicBezTo>
                <a:cubicBezTo>
                  <a:pt x="486" y="7791"/>
                  <a:pt x="398" y="7857"/>
                  <a:pt x="266" y="7924"/>
                </a:cubicBezTo>
                <a:cubicBezTo>
                  <a:pt x="420" y="8056"/>
                  <a:pt x="553" y="8166"/>
                  <a:pt x="685" y="8299"/>
                </a:cubicBezTo>
                <a:cubicBezTo>
                  <a:pt x="619" y="8365"/>
                  <a:pt x="597" y="8409"/>
                  <a:pt x="553" y="8475"/>
                </a:cubicBezTo>
                <a:cubicBezTo>
                  <a:pt x="509" y="8519"/>
                  <a:pt x="486" y="8564"/>
                  <a:pt x="442" y="8630"/>
                </a:cubicBezTo>
                <a:cubicBezTo>
                  <a:pt x="696" y="8764"/>
                  <a:pt x="818" y="8828"/>
                  <a:pt x="898" y="8828"/>
                </a:cubicBezTo>
                <a:cubicBezTo>
                  <a:pt x="937" y="8828"/>
                  <a:pt x="965" y="8813"/>
                  <a:pt x="994" y="8784"/>
                </a:cubicBezTo>
                <a:cubicBezTo>
                  <a:pt x="1104" y="8696"/>
                  <a:pt x="1171" y="8542"/>
                  <a:pt x="1259" y="8431"/>
                </a:cubicBezTo>
                <a:cubicBezTo>
                  <a:pt x="1281" y="8409"/>
                  <a:pt x="1325" y="8387"/>
                  <a:pt x="1391" y="8343"/>
                </a:cubicBezTo>
                <a:cubicBezTo>
                  <a:pt x="1458" y="8365"/>
                  <a:pt x="1546" y="8343"/>
                  <a:pt x="1612" y="8387"/>
                </a:cubicBezTo>
                <a:cubicBezTo>
                  <a:pt x="1877" y="8564"/>
                  <a:pt x="2164" y="8608"/>
                  <a:pt x="2473" y="8674"/>
                </a:cubicBezTo>
                <a:cubicBezTo>
                  <a:pt x="2826" y="8740"/>
                  <a:pt x="3223" y="8806"/>
                  <a:pt x="3444" y="9159"/>
                </a:cubicBezTo>
                <a:cubicBezTo>
                  <a:pt x="3775" y="9336"/>
                  <a:pt x="4106" y="9513"/>
                  <a:pt x="4437" y="9689"/>
                </a:cubicBezTo>
                <a:cubicBezTo>
                  <a:pt x="4547" y="9755"/>
                  <a:pt x="4702" y="9866"/>
                  <a:pt x="4768" y="9976"/>
                </a:cubicBezTo>
                <a:cubicBezTo>
                  <a:pt x="4878" y="10197"/>
                  <a:pt x="5055" y="10241"/>
                  <a:pt x="5253" y="10241"/>
                </a:cubicBezTo>
                <a:cubicBezTo>
                  <a:pt x="5320" y="10252"/>
                  <a:pt x="5386" y="10252"/>
                  <a:pt x="5452" y="10252"/>
                </a:cubicBezTo>
                <a:cubicBezTo>
                  <a:pt x="5518" y="10252"/>
                  <a:pt x="5585" y="10252"/>
                  <a:pt x="5651" y="10263"/>
                </a:cubicBezTo>
                <a:cubicBezTo>
                  <a:pt x="5792" y="10282"/>
                  <a:pt x="5929" y="10301"/>
                  <a:pt x="6064" y="10301"/>
                </a:cubicBezTo>
                <a:cubicBezTo>
                  <a:pt x="6245" y="10301"/>
                  <a:pt x="6422" y="10267"/>
                  <a:pt x="6600" y="10153"/>
                </a:cubicBezTo>
                <a:cubicBezTo>
                  <a:pt x="6631" y="10137"/>
                  <a:pt x="6660" y="10130"/>
                  <a:pt x="6689" y="10130"/>
                </a:cubicBezTo>
                <a:cubicBezTo>
                  <a:pt x="6783" y="10130"/>
                  <a:pt x="6863" y="10206"/>
                  <a:pt x="6931" y="10307"/>
                </a:cubicBezTo>
                <a:cubicBezTo>
                  <a:pt x="6997" y="10417"/>
                  <a:pt x="6953" y="10638"/>
                  <a:pt x="7196" y="10660"/>
                </a:cubicBezTo>
                <a:cubicBezTo>
                  <a:pt x="7240" y="10616"/>
                  <a:pt x="7328" y="10594"/>
                  <a:pt x="7372" y="10528"/>
                </a:cubicBezTo>
                <a:cubicBezTo>
                  <a:pt x="7559" y="10289"/>
                  <a:pt x="7773" y="10196"/>
                  <a:pt x="8023" y="10196"/>
                </a:cubicBezTo>
                <a:cubicBezTo>
                  <a:pt x="8097" y="10196"/>
                  <a:pt x="8174" y="10204"/>
                  <a:pt x="8255" y="10219"/>
                </a:cubicBezTo>
                <a:cubicBezTo>
                  <a:pt x="8426" y="10245"/>
                  <a:pt x="8589" y="10279"/>
                  <a:pt x="8753" y="10279"/>
                </a:cubicBezTo>
                <a:cubicBezTo>
                  <a:pt x="8865" y="10279"/>
                  <a:pt x="8977" y="10263"/>
                  <a:pt x="9094" y="10219"/>
                </a:cubicBezTo>
                <a:cubicBezTo>
                  <a:pt x="9138" y="10204"/>
                  <a:pt x="9189" y="10197"/>
                  <a:pt x="9242" y="10197"/>
                </a:cubicBezTo>
                <a:cubicBezTo>
                  <a:pt x="9349" y="10197"/>
                  <a:pt x="9461" y="10226"/>
                  <a:pt x="9535" y="10285"/>
                </a:cubicBezTo>
                <a:cubicBezTo>
                  <a:pt x="9778" y="10420"/>
                  <a:pt x="10022" y="10473"/>
                  <a:pt x="10270" y="10473"/>
                </a:cubicBezTo>
                <a:cubicBezTo>
                  <a:pt x="10427" y="10473"/>
                  <a:pt x="10586" y="10452"/>
                  <a:pt x="10749" y="10417"/>
                </a:cubicBezTo>
                <a:cubicBezTo>
                  <a:pt x="10876" y="10384"/>
                  <a:pt x="11004" y="10365"/>
                  <a:pt x="11128" y="10365"/>
                </a:cubicBezTo>
                <a:cubicBezTo>
                  <a:pt x="11413" y="10365"/>
                  <a:pt x="11681" y="10465"/>
                  <a:pt x="11896" y="10726"/>
                </a:cubicBezTo>
                <a:cubicBezTo>
                  <a:pt x="11911" y="10741"/>
                  <a:pt x="11934" y="10746"/>
                  <a:pt x="11943" y="10748"/>
                </a:cubicBezTo>
                <a:lnTo>
                  <a:pt x="11943" y="10748"/>
                </a:lnTo>
                <a:cubicBezTo>
                  <a:pt x="12295" y="10615"/>
                  <a:pt x="12581" y="10440"/>
                  <a:pt x="12867" y="10440"/>
                </a:cubicBezTo>
                <a:cubicBezTo>
                  <a:pt x="13166" y="10421"/>
                  <a:pt x="13464" y="10414"/>
                  <a:pt x="13761" y="10414"/>
                </a:cubicBezTo>
                <a:cubicBezTo>
                  <a:pt x="14167" y="10414"/>
                  <a:pt x="14569" y="10427"/>
                  <a:pt x="14964" y="10440"/>
                </a:cubicBezTo>
                <a:cubicBezTo>
                  <a:pt x="15096" y="10440"/>
                  <a:pt x="15207" y="10550"/>
                  <a:pt x="15295" y="10638"/>
                </a:cubicBezTo>
                <a:cubicBezTo>
                  <a:pt x="15383" y="10704"/>
                  <a:pt x="15361" y="10859"/>
                  <a:pt x="15538" y="10859"/>
                </a:cubicBezTo>
                <a:cubicBezTo>
                  <a:pt x="15648" y="10793"/>
                  <a:pt x="15781" y="10704"/>
                  <a:pt x="15891" y="10616"/>
                </a:cubicBezTo>
                <a:cubicBezTo>
                  <a:pt x="16050" y="10521"/>
                  <a:pt x="16221" y="10448"/>
                  <a:pt x="16394" y="10448"/>
                </a:cubicBezTo>
                <a:cubicBezTo>
                  <a:pt x="16462" y="10448"/>
                  <a:pt x="16529" y="10459"/>
                  <a:pt x="16597" y="10484"/>
                </a:cubicBezTo>
                <a:cubicBezTo>
                  <a:pt x="16708" y="10520"/>
                  <a:pt x="16815" y="10533"/>
                  <a:pt x="16922" y="10533"/>
                </a:cubicBezTo>
                <a:cubicBezTo>
                  <a:pt x="17137" y="10533"/>
                  <a:pt x="17348" y="10484"/>
                  <a:pt x="17568" y="10484"/>
                </a:cubicBezTo>
                <a:cubicBezTo>
                  <a:pt x="17626" y="10486"/>
                  <a:pt x="17683" y="10487"/>
                  <a:pt x="17740" y="10487"/>
                </a:cubicBezTo>
                <a:cubicBezTo>
                  <a:pt x="18044" y="10487"/>
                  <a:pt x="18343" y="10461"/>
                  <a:pt x="18643" y="10461"/>
                </a:cubicBezTo>
                <a:cubicBezTo>
                  <a:pt x="18872" y="10461"/>
                  <a:pt x="19101" y="10476"/>
                  <a:pt x="19334" y="10528"/>
                </a:cubicBezTo>
                <a:cubicBezTo>
                  <a:pt x="19367" y="10539"/>
                  <a:pt x="19400" y="10543"/>
                  <a:pt x="19433" y="10543"/>
                </a:cubicBezTo>
                <a:cubicBezTo>
                  <a:pt x="19532" y="10543"/>
                  <a:pt x="19632" y="10506"/>
                  <a:pt x="19731" y="10506"/>
                </a:cubicBezTo>
                <a:cubicBezTo>
                  <a:pt x="19793" y="10490"/>
                  <a:pt x="19878" y="10475"/>
                  <a:pt x="19953" y="10475"/>
                </a:cubicBezTo>
                <a:cubicBezTo>
                  <a:pt x="19985" y="10475"/>
                  <a:pt x="20014" y="10477"/>
                  <a:pt x="20040" y="10484"/>
                </a:cubicBezTo>
                <a:cubicBezTo>
                  <a:pt x="20150" y="10510"/>
                  <a:pt x="20261" y="10518"/>
                  <a:pt x="20371" y="10518"/>
                </a:cubicBezTo>
                <a:cubicBezTo>
                  <a:pt x="20599" y="10518"/>
                  <a:pt x="20825" y="10481"/>
                  <a:pt x="21043" y="10481"/>
                </a:cubicBezTo>
                <a:cubicBezTo>
                  <a:pt x="21077" y="10481"/>
                  <a:pt x="21110" y="10482"/>
                  <a:pt x="21143" y="10484"/>
                </a:cubicBezTo>
                <a:cubicBezTo>
                  <a:pt x="21338" y="10484"/>
                  <a:pt x="21532" y="10427"/>
                  <a:pt x="21726" y="10427"/>
                </a:cubicBezTo>
                <a:cubicBezTo>
                  <a:pt x="21775" y="10427"/>
                  <a:pt x="21823" y="10431"/>
                  <a:pt x="21872" y="10440"/>
                </a:cubicBezTo>
                <a:cubicBezTo>
                  <a:pt x="22092" y="10462"/>
                  <a:pt x="22291" y="10616"/>
                  <a:pt x="22512" y="10704"/>
                </a:cubicBezTo>
                <a:cubicBezTo>
                  <a:pt x="22864" y="10446"/>
                  <a:pt x="23029" y="10325"/>
                  <a:pt x="23209" y="10325"/>
                </a:cubicBezTo>
                <a:cubicBezTo>
                  <a:pt x="23368" y="10325"/>
                  <a:pt x="23538" y="10418"/>
                  <a:pt x="23858" y="10594"/>
                </a:cubicBezTo>
                <a:cubicBezTo>
                  <a:pt x="24280" y="10466"/>
                  <a:pt x="24694" y="10368"/>
                  <a:pt x="25114" y="10368"/>
                </a:cubicBezTo>
                <a:cubicBezTo>
                  <a:pt x="25419" y="10368"/>
                  <a:pt x="25727" y="10420"/>
                  <a:pt x="26043" y="10550"/>
                </a:cubicBezTo>
                <a:cubicBezTo>
                  <a:pt x="26094" y="10569"/>
                  <a:pt x="26144" y="10579"/>
                  <a:pt x="26192" y="10579"/>
                </a:cubicBezTo>
                <a:cubicBezTo>
                  <a:pt x="26308" y="10579"/>
                  <a:pt x="26413" y="10520"/>
                  <a:pt x="26506" y="10395"/>
                </a:cubicBezTo>
                <a:cubicBezTo>
                  <a:pt x="26562" y="10285"/>
                  <a:pt x="26617" y="10159"/>
                  <a:pt x="26775" y="10159"/>
                </a:cubicBezTo>
                <a:cubicBezTo>
                  <a:pt x="26806" y="10159"/>
                  <a:pt x="26841" y="10164"/>
                  <a:pt x="26882" y="10175"/>
                </a:cubicBezTo>
                <a:cubicBezTo>
                  <a:pt x="26926" y="10307"/>
                  <a:pt x="26970" y="10440"/>
                  <a:pt x="27036" y="10682"/>
                </a:cubicBezTo>
                <a:cubicBezTo>
                  <a:pt x="27235" y="10219"/>
                  <a:pt x="27632" y="10263"/>
                  <a:pt x="27963" y="10175"/>
                </a:cubicBezTo>
                <a:cubicBezTo>
                  <a:pt x="28294" y="10064"/>
                  <a:pt x="28647" y="10086"/>
                  <a:pt x="29000" y="10042"/>
                </a:cubicBezTo>
                <a:cubicBezTo>
                  <a:pt x="29067" y="10030"/>
                  <a:pt x="29132" y="10025"/>
                  <a:pt x="29196" y="10025"/>
                </a:cubicBezTo>
                <a:cubicBezTo>
                  <a:pt x="29485" y="10025"/>
                  <a:pt x="29732" y="10140"/>
                  <a:pt x="29949" y="10285"/>
                </a:cubicBezTo>
                <a:cubicBezTo>
                  <a:pt x="30143" y="10179"/>
                  <a:pt x="30264" y="10119"/>
                  <a:pt x="30353" y="10119"/>
                </a:cubicBezTo>
                <a:cubicBezTo>
                  <a:pt x="30466" y="10119"/>
                  <a:pt x="30525" y="10217"/>
                  <a:pt x="30611" y="10440"/>
                </a:cubicBezTo>
                <a:cubicBezTo>
                  <a:pt x="30633" y="10528"/>
                  <a:pt x="30655" y="10616"/>
                  <a:pt x="30700" y="10682"/>
                </a:cubicBezTo>
                <a:cubicBezTo>
                  <a:pt x="30744" y="10749"/>
                  <a:pt x="30832" y="10771"/>
                  <a:pt x="30920" y="10837"/>
                </a:cubicBezTo>
                <a:cubicBezTo>
                  <a:pt x="30986" y="10550"/>
                  <a:pt x="31009" y="10329"/>
                  <a:pt x="31053" y="10108"/>
                </a:cubicBezTo>
                <a:cubicBezTo>
                  <a:pt x="31131" y="10093"/>
                  <a:pt x="31187" y="10077"/>
                  <a:pt x="31236" y="10077"/>
                </a:cubicBezTo>
                <a:cubicBezTo>
                  <a:pt x="31257" y="10077"/>
                  <a:pt x="31276" y="10080"/>
                  <a:pt x="31295" y="10086"/>
                </a:cubicBezTo>
                <a:cubicBezTo>
                  <a:pt x="31417" y="10142"/>
                  <a:pt x="31538" y="10175"/>
                  <a:pt x="31662" y="10175"/>
                </a:cubicBezTo>
                <a:cubicBezTo>
                  <a:pt x="31786" y="10175"/>
                  <a:pt x="31913" y="10142"/>
                  <a:pt x="32046" y="10064"/>
                </a:cubicBezTo>
                <a:cubicBezTo>
                  <a:pt x="32133" y="10016"/>
                  <a:pt x="32225" y="9997"/>
                  <a:pt x="32319" y="9997"/>
                </a:cubicBezTo>
                <a:cubicBezTo>
                  <a:pt x="32439" y="9997"/>
                  <a:pt x="32562" y="10027"/>
                  <a:pt x="32686" y="10064"/>
                </a:cubicBezTo>
                <a:cubicBezTo>
                  <a:pt x="32817" y="10091"/>
                  <a:pt x="32941" y="10125"/>
                  <a:pt x="33066" y="10125"/>
                </a:cubicBezTo>
                <a:cubicBezTo>
                  <a:pt x="33151" y="10125"/>
                  <a:pt x="33237" y="10109"/>
                  <a:pt x="33326" y="10064"/>
                </a:cubicBezTo>
                <a:cubicBezTo>
                  <a:pt x="33506" y="9984"/>
                  <a:pt x="33681" y="9959"/>
                  <a:pt x="33856" y="9959"/>
                </a:cubicBezTo>
                <a:cubicBezTo>
                  <a:pt x="34068" y="9959"/>
                  <a:pt x="34278" y="9996"/>
                  <a:pt x="34495" y="10020"/>
                </a:cubicBezTo>
                <a:cubicBezTo>
                  <a:pt x="34529" y="10024"/>
                  <a:pt x="34563" y="10026"/>
                  <a:pt x="34596" y="10026"/>
                </a:cubicBezTo>
                <a:cubicBezTo>
                  <a:pt x="34882" y="10026"/>
                  <a:pt x="35159" y="9903"/>
                  <a:pt x="35443" y="9903"/>
                </a:cubicBezTo>
                <a:cubicBezTo>
                  <a:pt x="35516" y="9903"/>
                  <a:pt x="35590" y="9911"/>
                  <a:pt x="35665" y="9932"/>
                </a:cubicBezTo>
                <a:cubicBezTo>
                  <a:pt x="35709" y="9954"/>
                  <a:pt x="35753" y="9954"/>
                  <a:pt x="35798" y="9954"/>
                </a:cubicBezTo>
                <a:cubicBezTo>
                  <a:pt x="36107" y="9998"/>
                  <a:pt x="36416" y="10042"/>
                  <a:pt x="36747" y="10108"/>
                </a:cubicBezTo>
                <a:cubicBezTo>
                  <a:pt x="37033" y="9800"/>
                  <a:pt x="37409" y="9755"/>
                  <a:pt x="37828" y="9755"/>
                </a:cubicBezTo>
                <a:cubicBezTo>
                  <a:pt x="37902" y="9755"/>
                  <a:pt x="37975" y="9765"/>
                  <a:pt x="38042" y="9765"/>
                </a:cubicBezTo>
                <a:cubicBezTo>
                  <a:pt x="38076" y="9765"/>
                  <a:pt x="38108" y="9763"/>
                  <a:pt x="38137" y="9755"/>
                </a:cubicBezTo>
                <a:cubicBezTo>
                  <a:pt x="38556" y="9755"/>
                  <a:pt x="38931" y="9689"/>
                  <a:pt x="39262" y="9424"/>
                </a:cubicBezTo>
                <a:cubicBezTo>
                  <a:pt x="39373" y="9336"/>
                  <a:pt x="39571" y="9292"/>
                  <a:pt x="39748" y="9270"/>
                </a:cubicBezTo>
                <a:cubicBezTo>
                  <a:pt x="39829" y="9262"/>
                  <a:pt x="39910" y="9260"/>
                  <a:pt x="39991" y="9260"/>
                </a:cubicBezTo>
                <a:cubicBezTo>
                  <a:pt x="40153" y="9260"/>
                  <a:pt x="40314" y="9270"/>
                  <a:pt x="40476" y="9270"/>
                </a:cubicBezTo>
                <a:cubicBezTo>
                  <a:pt x="40587" y="9270"/>
                  <a:pt x="40697" y="9248"/>
                  <a:pt x="40785" y="9182"/>
                </a:cubicBezTo>
                <a:cubicBezTo>
                  <a:pt x="40851" y="9115"/>
                  <a:pt x="40918" y="9005"/>
                  <a:pt x="40918" y="8895"/>
                </a:cubicBezTo>
                <a:cubicBezTo>
                  <a:pt x="40962" y="8784"/>
                  <a:pt x="40851" y="8696"/>
                  <a:pt x="40741" y="8674"/>
                </a:cubicBezTo>
                <a:cubicBezTo>
                  <a:pt x="40609" y="8630"/>
                  <a:pt x="40432" y="8608"/>
                  <a:pt x="40300" y="8564"/>
                </a:cubicBezTo>
                <a:cubicBezTo>
                  <a:pt x="39991" y="8497"/>
                  <a:pt x="39704" y="8409"/>
                  <a:pt x="39483" y="8144"/>
                </a:cubicBezTo>
                <a:cubicBezTo>
                  <a:pt x="39373" y="8012"/>
                  <a:pt x="39218" y="7946"/>
                  <a:pt x="39042" y="7924"/>
                </a:cubicBezTo>
                <a:cubicBezTo>
                  <a:pt x="38667" y="7879"/>
                  <a:pt x="38291" y="7835"/>
                  <a:pt x="37916" y="7769"/>
                </a:cubicBezTo>
                <a:cubicBezTo>
                  <a:pt x="37784" y="7747"/>
                  <a:pt x="37629" y="7703"/>
                  <a:pt x="37497" y="7659"/>
                </a:cubicBezTo>
                <a:cubicBezTo>
                  <a:pt x="37497" y="7482"/>
                  <a:pt x="37497" y="7350"/>
                  <a:pt x="37497" y="7173"/>
                </a:cubicBezTo>
                <a:cubicBezTo>
                  <a:pt x="36989" y="7151"/>
                  <a:pt x="36504" y="7107"/>
                  <a:pt x="36040" y="7107"/>
                </a:cubicBezTo>
                <a:cubicBezTo>
                  <a:pt x="35952" y="7107"/>
                  <a:pt x="35864" y="7129"/>
                  <a:pt x="35886" y="7284"/>
                </a:cubicBezTo>
                <a:cubicBezTo>
                  <a:pt x="36040" y="7328"/>
                  <a:pt x="36217" y="7372"/>
                  <a:pt x="36371" y="7416"/>
                </a:cubicBezTo>
                <a:cubicBezTo>
                  <a:pt x="36393" y="7416"/>
                  <a:pt x="36416" y="7482"/>
                  <a:pt x="36438" y="7570"/>
                </a:cubicBezTo>
                <a:cubicBezTo>
                  <a:pt x="36327" y="7615"/>
                  <a:pt x="36217" y="7703"/>
                  <a:pt x="36107" y="7703"/>
                </a:cubicBezTo>
                <a:cubicBezTo>
                  <a:pt x="35444" y="7703"/>
                  <a:pt x="34782" y="7703"/>
                  <a:pt x="34120" y="7681"/>
                </a:cubicBezTo>
                <a:cubicBezTo>
                  <a:pt x="34098" y="7681"/>
                  <a:pt x="34032" y="7681"/>
                  <a:pt x="34010" y="7659"/>
                </a:cubicBezTo>
                <a:cubicBezTo>
                  <a:pt x="33944" y="7593"/>
                  <a:pt x="33900" y="7526"/>
                  <a:pt x="33855" y="7460"/>
                </a:cubicBezTo>
                <a:cubicBezTo>
                  <a:pt x="33855" y="7438"/>
                  <a:pt x="33944" y="7350"/>
                  <a:pt x="33988" y="7350"/>
                </a:cubicBezTo>
                <a:cubicBezTo>
                  <a:pt x="34142" y="7328"/>
                  <a:pt x="34297" y="7328"/>
                  <a:pt x="34451" y="7328"/>
                </a:cubicBezTo>
                <a:cubicBezTo>
                  <a:pt x="34540" y="7317"/>
                  <a:pt x="34628" y="7317"/>
                  <a:pt x="34716" y="7317"/>
                </a:cubicBezTo>
                <a:cubicBezTo>
                  <a:pt x="34804" y="7317"/>
                  <a:pt x="34893" y="7317"/>
                  <a:pt x="34981" y="7306"/>
                </a:cubicBezTo>
                <a:cubicBezTo>
                  <a:pt x="35356" y="7284"/>
                  <a:pt x="35444" y="7107"/>
                  <a:pt x="35268" y="6732"/>
                </a:cubicBezTo>
                <a:cubicBezTo>
                  <a:pt x="35268" y="6710"/>
                  <a:pt x="35202" y="6688"/>
                  <a:pt x="35136" y="6666"/>
                </a:cubicBezTo>
                <a:cubicBezTo>
                  <a:pt x="35025" y="6776"/>
                  <a:pt x="34915" y="6864"/>
                  <a:pt x="34827" y="6953"/>
                </a:cubicBezTo>
                <a:cubicBezTo>
                  <a:pt x="34606" y="6908"/>
                  <a:pt x="34407" y="6908"/>
                  <a:pt x="34231" y="6842"/>
                </a:cubicBezTo>
                <a:cubicBezTo>
                  <a:pt x="34120" y="6798"/>
                  <a:pt x="34010" y="6688"/>
                  <a:pt x="33944" y="6577"/>
                </a:cubicBezTo>
                <a:cubicBezTo>
                  <a:pt x="33878" y="6489"/>
                  <a:pt x="33944" y="6357"/>
                  <a:pt x="34032" y="6313"/>
                </a:cubicBezTo>
                <a:cubicBezTo>
                  <a:pt x="34084" y="6283"/>
                  <a:pt x="34142" y="6281"/>
                  <a:pt x="34202" y="6281"/>
                </a:cubicBezTo>
                <a:cubicBezTo>
                  <a:pt x="34214" y="6281"/>
                  <a:pt x="34226" y="6281"/>
                  <a:pt x="34238" y="6281"/>
                </a:cubicBezTo>
                <a:cubicBezTo>
                  <a:pt x="34345" y="6281"/>
                  <a:pt x="34451" y="6273"/>
                  <a:pt x="34518" y="6114"/>
                </a:cubicBezTo>
                <a:cubicBezTo>
                  <a:pt x="34451" y="6048"/>
                  <a:pt x="34385" y="5937"/>
                  <a:pt x="34275" y="5871"/>
                </a:cubicBezTo>
                <a:cubicBezTo>
                  <a:pt x="34032" y="5739"/>
                  <a:pt x="33988" y="5518"/>
                  <a:pt x="34010" y="5253"/>
                </a:cubicBezTo>
                <a:cubicBezTo>
                  <a:pt x="34054" y="4790"/>
                  <a:pt x="34319" y="4503"/>
                  <a:pt x="34606" y="4304"/>
                </a:cubicBezTo>
                <a:cubicBezTo>
                  <a:pt x="34981" y="4304"/>
                  <a:pt x="35268" y="4282"/>
                  <a:pt x="35555" y="4260"/>
                </a:cubicBezTo>
                <a:cubicBezTo>
                  <a:pt x="35687" y="4348"/>
                  <a:pt x="35842" y="4459"/>
                  <a:pt x="36040" y="4591"/>
                </a:cubicBezTo>
                <a:cubicBezTo>
                  <a:pt x="36151" y="4348"/>
                  <a:pt x="36239" y="4172"/>
                  <a:pt x="36327" y="3995"/>
                </a:cubicBezTo>
                <a:cubicBezTo>
                  <a:pt x="36592" y="3951"/>
                  <a:pt x="36754" y="3924"/>
                  <a:pt x="36871" y="3924"/>
                </a:cubicBezTo>
                <a:cubicBezTo>
                  <a:pt x="37105" y="3924"/>
                  <a:pt x="37159" y="4032"/>
                  <a:pt x="37497" y="4326"/>
                </a:cubicBezTo>
                <a:cubicBezTo>
                  <a:pt x="37607" y="4238"/>
                  <a:pt x="37696" y="4128"/>
                  <a:pt x="37828" y="4039"/>
                </a:cubicBezTo>
                <a:cubicBezTo>
                  <a:pt x="37982" y="3951"/>
                  <a:pt x="38137" y="3841"/>
                  <a:pt x="38291" y="3841"/>
                </a:cubicBezTo>
                <a:cubicBezTo>
                  <a:pt x="39042" y="3819"/>
                  <a:pt x="39792" y="3819"/>
                  <a:pt x="40543" y="3730"/>
                </a:cubicBezTo>
                <a:lnTo>
                  <a:pt x="40609" y="3730"/>
                </a:lnTo>
                <a:cubicBezTo>
                  <a:pt x="40759" y="3759"/>
                  <a:pt x="40907" y="3771"/>
                  <a:pt x="41055" y="3771"/>
                </a:cubicBezTo>
                <a:cubicBezTo>
                  <a:pt x="41583" y="3771"/>
                  <a:pt x="42100" y="3618"/>
                  <a:pt x="42617" y="3532"/>
                </a:cubicBezTo>
                <a:cubicBezTo>
                  <a:pt x="42906" y="3478"/>
                  <a:pt x="43055" y="3435"/>
                  <a:pt x="43195" y="3435"/>
                </a:cubicBezTo>
                <a:cubicBezTo>
                  <a:pt x="43343" y="3435"/>
                  <a:pt x="43481" y="3484"/>
                  <a:pt x="43765" y="3620"/>
                </a:cubicBezTo>
                <a:cubicBezTo>
                  <a:pt x="43963" y="3333"/>
                  <a:pt x="44272" y="3267"/>
                  <a:pt x="44625" y="3267"/>
                </a:cubicBezTo>
                <a:cubicBezTo>
                  <a:pt x="46281" y="3223"/>
                  <a:pt x="47914" y="3068"/>
                  <a:pt x="49547" y="2980"/>
                </a:cubicBezTo>
                <a:cubicBezTo>
                  <a:pt x="50307" y="2928"/>
                  <a:pt x="51068" y="2849"/>
                  <a:pt x="51818" y="2849"/>
                </a:cubicBezTo>
                <a:cubicBezTo>
                  <a:pt x="52025" y="2849"/>
                  <a:pt x="52232" y="2855"/>
                  <a:pt x="52438" y="2870"/>
                </a:cubicBezTo>
                <a:lnTo>
                  <a:pt x="53034" y="2870"/>
                </a:lnTo>
                <a:cubicBezTo>
                  <a:pt x="53144" y="2848"/>
                  <a:pt x="53232" y="2781"/>
                  <a:pt x="53321" y="2737"/>
                </a:cubicBezTo>
                <a:cubicBezTo>
                  <a:pt x="53232" y="2495"/>
                  <a:pt x="53144" y="2296"/>
                  <a:pt x="53078" y="2097"/>
                </a:cubicBezTo>
                <a:cubicBezTo>
                  <a:pt x="53144" y="2031"/>
                  <a:pt x="53210" y="1987"/>
                  <a:pt x="53255" y="1965"/>
                </a:cubicBezTo>
                <a:cubicBezTo>
                  <a:pt x="53872" y="1832"/>
                  <a:pt x="54490" y="1722"/>
                  <a:pt x="55130" y="1590"/>
                </a:cubicBezTo>
                <a:cubicBezTo>
                  <a:pt x="55167" y="1582"/>
                  <a:pt x="55209" y="1580"/>
                  <a:pt x="55253" y="1580"/>
                </a:cubicBezTo>
                <a:cubicBezTo>
                  <a:pt x="55341" y="1580"/>
                  <a:pt x="55439" y="1590"/>
                  <a:pt x="55528" y="1590"/>
                </a:cubicBezTo>
                <a:cubicBezTo>
                  <a:pt x="55748" y="1612"/>
                  <a:pt x="55991" y="1634"/>
                  <a:pt x="56234" y="1656"/>
                </a:cubicBezTo>
                <a:cubicBezTo>
                  <a:pt x="56259" y="1662"/>
                  <a:pt x="56287" y="1667"/>
                  <a:pt x="56313" y="1667"/>
                </a:cubicBezTo>
                <a:cubicBezTo>
                  <a:pt x="56377" y="1667"/>
                  <a:pt x="56433" y="1640"/>
                  <a:pt x="56433" y="1546"/>
                </a:cubicBezTo>
                <a:cubicBezTo>
                  <a:pt x="56190" y="1281"/>
                  <a:pt x="55859" y="1192"/>
                  <a:pt x="55484" y="1192"/>
                </a:cubicBezTo>
                <a:cubicBezTo>
                  <a:pt x="54667" y="1192"/>
                  <a:pt x="53850" y="1170"/>
                  <a:pt x="53056" y="1148"/>
                </a:cubicBezTo>
                <a:cubicBezTo>
                  <a:pt x="52857" y="1148"/>
                  <a:pt x="52659" y="1148"/>
                  <a:pt x="52460" y="1126"/>
                </a:cubicBezTo>
                <a:cubicBezTo>
                  <a:pt x="51972" y="1035"/>
                  <a:pt x="51495" y="985"/>
                  <a:pt x="51014" y="985"/>
                </a:cubicBezTo>
                <a:cubicBezTo>
                  <a:pt x="50799" y="985"/>
                  <a:pt x="50582" y="995"/>
                  <a:pt x="50363" y="1016"/>
                </a:cubicBezTo>
                <a:cubicBezTo>
                  <a:pt x="50023" y="1044"/>
                  <a:pt x="49686" y="1052"/>
                  <a:pt x="49351" y="1052"/>
                </a:cubicBezTo>
                <a:cubicBezTo>
                  <a:pt x="48903" y="1052"/>
                  <a:pt x="48456" y="1038"/>
                  <a:pt x="48002" y="1038"/>
                </a:cubicBezTo>
                <a:cubicBezTo>
                  <a:pt x="46921" y="1038"/>
                  <a:pt x="45839" y="1016"/>
                  <a:pt x="44758" y="994"/>
                </a:cubicBezTo>
                <a:cubicBezTo>
                  <a:pt x="44581" y="994"/>
                  <a:pt x="44383" y="972"/>
                  <a:pt x="44184" y="928"/>
                </a:cubicBezTo>
                <a:cubicBezTo>
                  <a:pt x="44074" y="906"/>
                  <a:pt x="43985" y="839"/>
                  <a:pt x="44052" y="641"/>
                </a:cubicBezTo>
                <a:cubicBezTo>
                  <a:pt x="44469" y="536"/>
                  <a:pt x="44892" y="475"/>
                  <a:pt x="45318" y="475"/>
                </a:cubicBezTo>
                <a:cubicBezTo>
                  <a:pt x="45703" y="475"/>
                  <a:pt x="46091" y="525"/>
                  <a:pt x="46479" y="641"/>
                </a:cubicBezTo>
                <a:cubicBezTo>
                  <a:pt x="46457" y="442"/>
                  <a:pt x="46391" y="288"/>
                  <a:pt x="46170" y="288"/>
                </a:cubicBezTo>
                <a:cubicBezTo>
                  <a:pt x="45881" y="272"/>
                  <a:pt x="45602" y="247"/>
                  <a:pt x="45319" y="247"/>
                </a:cubicBezTo>
                <a:cubicBezTo>
                  <a:pt x="45192" y="247"/>
                  <a:pt x="45064" y="252"/>
                  <a:pt x="44934" y="265"/>
                </a:cubicBezTo>
                <a:cubicBezTo>
                  <a:pt x="44625" y="299"/>
                  <a:pt x="44316" y="315"/>
                  <a:pt x="44010" y="315"/>
                </a:cubicBezTo>
                <a:cubicBezTo>
                  <a:pt x="43704" y="315"/>
                  <a:pt x="43401" y="299"/>
                  <a:pt x="43103" y="265"/>
                </a:cubicBezTo>
                <a:cubicBezTo>
                  <a:pt x="42772" y="226"/>
                  <a:pt x="42440" y="194"/>
                  <a:pt x="42109" y="194"/>
                </a:cubicBezTo>
                <a:cubicBezTo>
                  <a:pt x="41889" y="194"/>
                  <a:pt x="41668" y="208"/>
                  <a:pt x="41447" y="243"/>
                </a:cubicBezTo>
                <a:cubicBezTo>
                  <a:pt x="41237" y="277"/>
                  <a:pt x="41023" y="304"/>
                  <a:pt x="40812" y="304"/>
                </a:cubicBezTo>
                <a:cubicBezTo>
                  <a:pt x="40471" y="304"/>
                  <a:pt x="40137" y="233"/>
                  <a:pt x="398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3"/>
          <p:cNvGrpSpPr/>
          <p:nvPr/>
        </p:nvGrpSpPr>
        <p:grpSpPr>
          <a:xfrm rot="3708311">
            <a:off x="-511021" y="3289078"/>
            <a:ext cx="925357" cy="1232125"/>
            <a:chOff x="4833175" y="352875"/>
            <a:chExt cx="925300" cy="1232050"/>
          </a:xfrm>
        </p:grpSpPr>
        <p:sp>
          <p:nvSpPr>
            <p:cNvPr id="321" name="Google Shape;321;p23"/>
            <p:cNvSpPr/>
            <p:nvPr/>
          </p:nvSpPr>
          <p:spPr>
            <a:xfrm>
              <a:off x="4839250" y="510125"/>
              <a:ext cx="348175" cy="592900"/>
            </a:xfrm>
            <a:custGeom>
              <a:avLst/>
              <a:gdLst/>
              <a:ahLst/>
              <a:cxnLst/>
              <a:rect l="l" t="t" r="r" b="b"/>
              <a:pathLst>
                <a:path w="13927" h="23716" extrusionOk="0">
                  <a:moveTo>
                    <a:pt x="4525" y="9115"/>
                  </a:moveTo>
                  <a:cubicBezTo>
                    <a:pt x="4547" y="9115"/>
                    <a:pt x="4569" y="9137"/>
                    <a:pt x="4591" y="9159"/>
                  </a:cubicBezTo>
                  <a:cubicBezTo>
                    <a:pt x="4613" y="9159"/>
                    <a:pt x="4613" y="9181"/>
                    <a:pt x="4613" y="9203"/>
                  </a:cubicBezTo>
                  <a:lnTo>
                    <a:pt x="4525" y="9203"/>
                  </a:lnTo>
                  <a:cubicBezTo>
                    <a:pt x="4525" y="9181"/>
                    <a:pt x="4503" y="9181"/>
                    <a:pt x="4503" y="9159"/>
                  </a:cubicBezTo>
                  <a:cubicBezTo>
                    <a:pt x="4481" y="9159"/>
                    <a:pt x="4503" y="9137"/>
                    <a:pt x="4503" y="9137"/>
                  </a:cubicBezTo>
                  <a:cubicBezTo>
                    <a:pt x="4503" y="9115"/>
                    <a:pt x="4503" y="9115"/>
                    <a:pt x="4525" y="9115"/>
                  </a:cubicBezTo>
                  <a:close/>
                  <a:moveTo>
                    <a:pt x="13606" y="0"/>
                  </a:moveTo>
                  <a:cubicBezTo>
                    <a:pt x="13551" y="0"/>
                    <a:pt x="13496" y="22"/>
                    <a:pt x="13441" y="66"/>
                  </a:cubicBezTo>
                  <a:cubicBezTo>
                    <a:pt x="13375" y="89"/>
                    <a:pt x="13331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4" y="221"/>
                    <a:pt x="13110" y="287"/>
                    <a:pt x="13066" y="353"/>
                  </a:cubicBezTo>
                  <a:cubicBezTo>
                    <a:pt x="13044" y="398"/>
                    <a:pt x="12999" y="442"/>
                    <a:pt x="12977" y="486"/>
                  </a:cubicBezTo>
                  <a:cubicBezTo>
                    <a:pt x="12955" y="596"/>
                    <a:pt x="12889" y="729"/>
                    <a:pt x="12845" y="839"/>
                  </a:cubicBezTo>
                  <a:cubicBezTo>
                    <a:pt x="12779" y="993"/>
                    <a:pt x="12690" y="1148"/>
                    <a:pt x="12602" y="1302"/>
                  </a:cubicBezTo>
                  <a:cubicBezTo>
                    <a:pt x="12580" y="1369"/>
                    <a:pt x="12558" y="1435"/>
                    <a:pt x="12514" y="1501"/>
                  </a:cubicBezTo>
                  <a:cubicBezTo>
                    <a:pt x="12514" y="1567"/>
                    <a:pt x="12492" y="1611"/>
                    <a:pt x="12448" y="1678"/>
                  </a:cubicBezTo>
                  <a:cubicBezTo>
                    <a:pt x="12426" y="1722"/>
                    <a:pt x="12404" y="1766"/>
                    <a:pt x="12382" y="1810"/>
                  </a:cubicBezTo>
                  <a:cubicBezTo>
                    <a:pt x="12293" y="1964"/>
                    <a:pt x="12227" y="2141"/>
                    <a:pt x="12139" y="2273"/>
                  </a:cubicBezTo>
                  <a:cubicBezTo>
                    <a:pt x="12109" y="2332"/>
                    <a:pt x="12031" y="2372"/>
                    <a:pt x="11956" y="2372"/>
                  </a:cubicBezTo>
                  <a:cubicBezTo>
                    <a:pt x="11918" y="2372"/>
                    <a:pt x="11881" y="2362"/>
                    <a:pt x="11852" y="2340"/>
                  </a:cubicBezTo>
                  <a:cubicBezTo>
                    <a:pt x="11808" y="2318"/>
                    <a:pt x="11764" y="2295"/>
                    <a:pt x="11719" y="2273"/>
                  </a:cubicBezTo>
                  <a:cubicBezTo>
                    <a:pt x="11742" y="2229"/>
                    <a:pt x="11764" y="2185"/>
                    <a:pt x="11786" y="2119"/>
                  </a:cubicBezTo>
                  <a:cubicBezTo>
                    <a:pt x="11786" y="2119"/>
                    <a:pt x="11786" y="2097"/>
                    <a:pt x="11764" y="2075"/>
                  </a:cubicBezTo>
                  <a:cubicBezTo>
                    <a:pt x="11697" y="2163"/>
                    <a:pt x="11631" y="2251"/>
                    <a:pt x="11565" y="2340"/>
                  </a:cubicBezTo>
                  <a:cubicBezTo>
                    <a:pt x="11543" y="2384"/>
                    <a:pt x="11521" y="2406"/>
                    <a:pt x="11499" y="2428"/>
                  </a:cubicBezTo>
                  <a:cubicBezTo>
                    <a:pt x="11410" y="2450"/>
                    <a:pt x="11344" y="2494"/>
                    <a:pt x="11278" y="2538"/>
                  </a:cubicBezTo>
                  <a:cubicBezTo>
                    <a:pt x="11146" y="2604"/>
                    <a:pt x="11079" y="2693"/>
                    <a:pt x="11013" y="2803"/>
                  </a:cubicBezTo>
                  <a:cubicBezTo>
                    <a:pt x="11013" y="2847"/>
                    <a:pt x="10991" y="2869"/>
                    <a:pt x="10991" y="2913"/>
                  </a:cubicBezTo>
                  <a:cubicBezTo>
                    <a:pt x="10991" y="2980"/>
                    <a:pt x="10969" y="3046"/>
                    <a:pt x="10947" y="3090"/>
                  </a:cubicBezTo>
                  <a:cubicBezTo>
                    <a:pt x="10925" y="3112"/>
                    <a:pt x="10903" y="3134"/>
                    <a:pt x="10881" y="3178"/>
                  </a:cubicBezTo>
                  <a:cubicBezTo>
                    <a:pt x="10815" y="3289"/>
                    <a:pt x="10726" y="3399"/>
                    <a:pt x="10660" y="3531"/>
                  </a:cubicBezTo>
                  <a:cubicBezTo>
                    <a:pt x="10638" y="3598"/>
                    <a:pt x="10616" y="3642"/>
                    <a:pt x="10572" y="3686"/>
                  </a:cubicBezTo>
                  <a:cubicBezTo>
                    <a:pt x="10550" y="3730"/>
                    <a:pt x="10550" y="3752"/>
                    <a:pt x="10528" y="3774"/>
                  </a:cubicBezTo>
                  <a:cubicBezTo>
                    <a:pt x="10506" y="3818"/>
                    <a:pt x="10484" y="3840"/>
                    <a:pt x="10461" y="3885"/>
                  </a:cubicBezTo>
                  <a:cubicBezTo>
                    <a:pt x="10417" y="3951"/>
                    <a:pt x="10373" y="3973"/>
                    <a:pt x="10263" y="3973"/>
                  </a:cubicBezTo>
                  <a:cubicBezTo>
                    <a:pt x="10175" y="3951"/>
                    <a:pt x="10086" y="3907"/>
                    <a:pt x="9976" y="3885"/>
                  </a:cubicBezTo>
                  <a:cubicBezTo>
                    <a:pt x="9954" y="3885"/>
                    <a:pt x="9910" y="3885"/>
                    <a:pt x="9888" y="3862"/>
                  </a:cubicBezTo>
                  <a:cubicBezTo>
                    <a:pt x="9799" y="3840"/>
                    <a:pt x="9733" y="3840"/>
                    <a:pt x="9645" y="3818"/>
                  </a:cubicBezTo>
                  <a:cubicBezTo>
                    <a:pt x="9614" y="3803"/>
                    <a:pt x="9585" y="3795"/>
                    <a:pt x="9557" y="3795"/>
                  </a:cubicBezTo>
                  <a:cubicBezTo>
                    <a:pt x="9507" y="3795"/>
                    <a:pt x="9459" y="3820"/>
                    <a:pt x="9402" y="3862"/>
                  </a:cubicBezTo>
                  <a:cubicBezTo>
                    <a:pt x="9358" y="3907"/>
                    <a:pt x="9270" y="3951"/>
                    <a:pt x="9226" y="4017"/>
                  </a:cubicBezTo>
                  <a:cubicBezTo>
                    <a:pt x="9093" y="4105"/>
                    <a:pt x="9005" y="4260"/>
                    <a:pt x="8850" y="4326"/>
                  </a:cubicBezTo>
                  <a:cubicBezTo>
                    <a:pt x="8806" y="4348"/>
                    <a:pt x="8784" y="4392"/>
                    <a:pt x="8784" y="4436"/>
                  </a:cubicBezTo>
                  <a:cubicBezTo>
                    <a:pt x="8784" y="4502"/>
                    <a:pt x="8784" y="4547"/>
                    <a:pt x="8828" y="4569"/>
                  </a:cubicBezTo>
                  <a:cubicBezTo>
                    <a:pt x="8828" y="4591"/>
                    <a:pt x="8828" y="4613"/>
                    <a:pt x="8828" y="4613"/>
                  </a:cubicBezTo>
                  <a:cubicBezTo>
                    <a:pt x="8784" y="4613"/>
                    <a:pt x="8740" y="4613"/>
                    <a:pt x="8696" y="4591"/>
                  </a:cubicBezTo>
                  <a:cubicBezTo>
                    <a:pt x="8674" y="4591"/>
                    <a:pt x="8630" y="4635"/>
                    <a:pt x="8630" y="4657"/>
                  </a:cubicBezTo>
                  <a:cubicBezTo>
                    <a:pt x="8630" y="4723"/>
                    <a:pt x="8630" y="4789"/>
                    <a:pt x="8696" y="4833"/>
                  </a:cubicBezTo>
                  <a:cubicBezTo>
                    <a:pt x="8740" y="4856"/>
                    <a:pt x="8806" y="4900"/>
                    <a:pt x="8828" y="4944"/>
                  </a:cubicBezTo>
                  <a:cubicBezTo>
                    <a:pt x="8784" y="5010"/>
                    <a:pt x="8718" y="5032"/>
                    <a:pt x="8674" y="5076"/>
                  </a:cubicBezTo>
                  <a:cubicBezTo>
                    <a:pt x="8630" y="5098"/>
                    <a:pt x="8586" y="5120"/>
                    <a:pt x="8586" y="5165"/>
                  </a:cubicBezTo>
                  <a:cubicBezTo>
                    <a:pt x="8573" y="5190"/>
                    <a:pt x="8552" y="5201"/>
                    <a:pt x="8533" y="5201"/>
                  </a:cubicBezTo>
                  <a:cubicBezTo>
                    <a:pt x="8519" y="5201"/>
                    <a:pt x="8506" y="5196"/>
                    <a:pt x="8497" y="5187"/>
                  </a:cubicBezTo>
                  <a:cubicBezTo>
                    <a:pt x="8453" y="5165"/>
                    <a:pt x="8409" y="5142"/>
                    <a:pt x="8365" y="5098"/>
                  </a:cubicBezTo>
                  <a:cubicBezTo>
                    <a:pt x="8321" y="5076"/>
                    <a:pt x="8299" y="5054"/>
                    <a:pt x="8277" y="5054"/>
                  </a:cubicBezTo>
                  <a:cubicBezTo>
                    <a:pt x="8262" y="5062"/>
                    <a:pt x="8247" y="5064"/>
                    <a:pt x="8232" y="5064"/>
                  </a:cubicBezTo>
                  <a:cubicBezTo>
                    <a:pt x="8203" y="5064"/>
                    <a:pt x="8174" y="5054"/>
                    <a:pt x="8144" y="5054"/>
                  </a:cubicBezTo>
                  <a:cubicBezTo>
                    <a:pt x="8122" y="5054"/>
                    <a:pt x="8122" y="5076"/>
                    <a:pt x="8078" y="5098"/>
                  </a:cubicBezTo>
                  <a:cubicBezTo>
                    <a:pt x="8122" y="5120"/>
                    <a:pt x="8144" y="5120"/>
                    <a:pt x="8166" y="5142"/>
                  </a:cubicBezTo>
                  <a:cubicBezTo>
                    <a:pt x="8188" y="5142"/>
                    <a:pt x="8232" y="5142"/>
                    <a:pt x="8255" y="5165"/>
                  </a:cubicBezTo>
                  <a:cubicBezTo>
                    <a:pt x="8277" y="5187"/>
                    <a:pt x="8277" y="5209"/>
                    <a:pt x="8255" y="5231"/>
                  </a:cubicBezTo>
                  <a:cubicBezTo>
                    <a:pt x="8188" y="5297"/>
                    <a:pt x="8166" y="5385"/>
                    <a:pt x="8166" y="5451"/>
                  </a:cubicBezTo>
                  <a:cubicBezTo>
                    <a:pt x="8100" y="5496"/>
                    <a:pt x="8056" y="5540"/>
                    <a:pt x="8034" y="5562"/>
                  </a:cubicBezTo>
                  <a:cubicBezTo>
                    <a:pt x="7979" y="5616"/>
                    <a:pt x="7940" y="5656"/>
                    <a:pt x="7878" y="5656"/>
                  </a:cubicBezTo>
                  <a:cubicBezTo>
                    <a:pt x="7865" y="5656"/>
                    <a:pt x="7851" y="5654"/>
                    <a:pt x="7835" y="5650"/>
                  </a:cubicBezTo>
                  <a:cubicBezTo>
                    <a:pt x="7813" y="5650"/>
                    <a:pt x="7813" y="5672"/>
                    <a:pt x="7791" y="5672"/>
                  </a:cubicBezTo>
                  <a:cubicBezTo>
                    <a:pt x="7813" y="5694"/>
                    <a:pt x="7813" y="5716"/>
                    <a:pt x="7835" y="5738"/>
                  </a:cubicBezTo>
                  <a:cubicBezTo>
                    <a:pt x="7835" y="5760"/>
                    <a:pt x="7857" y="5782"/>
                    <a:pt x="7857" y="5805"/>
                  </a:cubicBezTo>
                  <a:cubicBezTo>
                    <a:pt x="7901" y="5871"/>
                    <a:pt x="7879" y="5959"/>
                    <a:pt x="7769" y="6003"/>
                  </a:cubicBezTo>
                  <a:cubicBezTo>
                    <a:pt x="7747" y="6003"/>
                    <a:pt x="7725" y="6003"/>
                    <a:pt x="7725" y="6047"/>
                  </a:cubicBezTo>
                  <a:cubicBezTo>
                    <a:pt x="7747" y="6069"/>
                    <a:pt x="7769" y="6069"/>
                    <a:pt x="7791" y="6069"/>
                  </a:cubicBezTo>
                  <a:cubicBezTo>
                    <a:pt x="7835" y="6114"/>
                    <a:pt x="7901" y="6136"/>
                    <a:pt x="7946" y="6158"/>
                  </a:cubicBezTo>
                  <a:cubicBezTo>
                    <a:pt x="8012" y="6202"/>
                    <a:pt x="8034" y="6268"/>
                    <a:pt x="7990" y="6356"/>
                  </a:cubicBezTo>
                  <a:cubicBezTo>
                    <a:pt x="7968" y="6378"/>
                    <a:pt x="7968" y="6400"/>
                    <a:pt x="7946" y="6422"/>
                  </a:cubicBezTo>
                  <a:cubicBezTo>
                    <a:pt x="7946" y="6511"/>
                    <a:pt x="7901" y="6599"/>
                    <a:pt x="7835" y="6665"/>
                  </a:cubicBezTo>
                  <a:cubicBezTo>
                    <a:pt x="7813" y="6709"/>
                    <a:pt x="7769" y="6754"/>
                    <a:pt x="7769" y="6820"/>
                  </a:cubicBezTo>
                  <a:cubicBezTo>
                    <a:pt x="7769" y="6842"/>
                    <a:pt x="7747" y="6886"/>
                    <a:pt x="7725" y="6908"/>
                  </a:cubicBezTo>
                  <a:cubicBezTo>
                    <a:pt x="7659" y="6974"/>
                    <a:pt x="7637" y="7018"/>
                    <a:pt x="7637" y="7107"/>
                  </a:cubicBezTo>
                  <a:cubicBezTo>
                    <a:pt x="7637" y="7129"/>
                    <a:pt x="7637" y="7151"/>
                    <a:pt x="7615" y="7173"/>
                  </a:cubicBezTo>
                  <a:cubicBezTo>
                    <a:pt x="7570" y="7195"/>
                    <a:pt x="7548" y="7239"/>
                    <a:pt x="7482" y="7261"/>
                  </a:cubicBezTo>
                  <a:cubicBezTo>
                    <a:pt x="7460" y="7217"/>
                    <a:pt x="7438" y="7195"/>
                    <a:pt x="7416" y="7173"/>
                  </a:cubicBezTo>
                  <a:cubicBezTo>
                    <a:pt x="7416" y="7166"/>
                    <a:pt x="7411" y="7163"/>
                    <a:pt x="7404" y="7163"/>
                  </a:cubicBezTo>
                  <a:cubicBezTo>
                    <a:pt x="7389" y="7163"/>
                    <a:pt x="7364" y="7173"/>
                    <a:pt x="7350" y="7173"/>
                  </a:cubicBezTo>
                  <a:cubicBezTo>
                    <a:pt x="7328" y="7195"/>
                    <a:pt x="7350" y="7217"/>
                    <a:pt x="7350" y="7239"/>
                  </a:cubicBezTo>
                  <a:cubicBezTo>
                    <a:pt x="7372" y="7239"/>
                    <a:pt x="7372" y="7239"/>
                    <a:pt x="7372" y="7261"/>
                  </a:cubicBezTo>
                  <a:cubicBezTo>
                    <a:pt x="7460" y="7305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48"/>
                  </a:cubicBezTo>
                  <a:cubicBezTo>
                    <a:pt x="7548" y="7614"/>
                    <a:pt x="7548" y="7680"/>
                    <a:pt x="7526" y="7725"/>
                  </a:cubicBezTo>
                  <a:cubicBezTo>
                    <a:pt x="7526" y="7747"/>
                    <a:pt x="7526" y="7791"/>
                    <a:pt x="7548" y="7813"/>
                  </a:cubicBezTo>
                  <a:cubicBezTo>
                    <a:pt x="7592" y="7879"/>
                    <a:pt x="7615" y="7967"/>
                    <a:pt x="7592" y="8056"/>
                  </a:cubicBezTo>
                  <a:cubicBezTo>
                    <a:pt x="7570" y="8144"/>
                    <a:pt x="7592" y="8188"/>
                    <a:pt x="7681" y="8232"/>
                  </a:cubicBezTo>
                  <a:cubicBezTo>
                    <a:pt x="7747" y="8254"/>
                    <a:pt x="7791" y="8298"/>
                    <a:pt x="7857" y="8320"/>
                  </a:cubicBezTo>
                  <a:cubicBezTo>
                    <a:pt x="7901" y="8343"/>
                    <a:pt x="7990" y="8343"/>
                    <a:pt x="8034" y="8387"/>
                  </a:cubicBezTo>
                  <a:cubicBezTo>
                    <a:pt x="8056" y="8387"/>
                    <a:pt x="8100" y="8409"/>
                    <a:pt x="8122" y="8431"/>
                  </a:cubicBezTo>
                  <a:cubicBezTo>
                    <a:pt x="8144" y="8497"/>
                    <a:pt x="8122" y="8563"/>
                    <a:pt x="8188" y="8607"/>
                  </a:cubicBezTo>
                  <a:cubicBezTo>
                    <a:pt x="8255" y="8629"/>
                    <a:pt x="8321" y="8629"/>
                    <a:pt x="8387" y="8652"/>
                  </a:cubicBezTo>
                  <a:cubicBezTo>
                    <a:pt x="8409" y="8696"/>
                    <a:pt x="8431" y="8718"/>
                    <a:pt x="8431" y="8762"/>
                  </a:cubicBezTo>
                  <a:cubicBezTo>
                    <a:pt x="8453" y="8806"/>
                    <a:pt x="8453" y="8828"/>
                    <a:pt x="8409" y="8850"/>
                  </a:cubicBezTo>
                  <a:cubicBezTo>
                    <a:pt x="8365" y="8872"/>
                    <a:pt x="8365" y="8872"/>
                    <a:pt x="8365" y="8894"/>
                  </a:cubicBezTo>
                  <a:cubicBezTo>
                    <a:pt x="8343" y="8938"/>
                    <a:pt x="8321" y="8960"/>
                    <a:pt x="8299" y="8960"/>
                  </a:cubicBezTo>
                  <a:cubicBezTo>
                    <a:pt x="8255" y="8960"/>
                    <a:pt x="8232" y="8960"/>
                    <a:pt x="8210" y="8983"/>
                  </a:cubicBezTo>
                  <a:cubicBezTo>
                    <a:pt x="8188" y="9071"/>
                    <a:pt x="8188" y="9159"/>
                    <a:pt x="8166" y="9269"/>
                  </a:cubicBezTo>
                  <a:cubicBezTo>
                    <a:pt x="8100" y="9314"/>
                    <a:pt x="8056" y="9402"/>
                    <a:pt x="8034" y="9490"/>
                  </a:cubicBezTo>
                  <a:cubicBezTo>
                    <a:pt x="8012" y="9578"/>
                    <a:pt x="7968" y="9645"/>
                    <a:pt x="7901" y="9689"/>
                  </a:cubicBezTo>
                  <a:cubicBezTo>
                    <a:pt x="7901" y="9777"/>
                    <a:pt x="7901" y="9843"/>
                    <a:pt x="7901" y="9932"/>
                  </a:cubicBezTo>
                  <a:cubicBezTo>
                    <a:pt x="7857" y="9954"/>
                    <a:pt x="7835" y="9954"/>
                    <a:pt x="7791" y="9954"/>
                  </a:cubicBezTo>
                  <a:cubicBezTo>
                    <a:pt x="7791" y="9998"/>
                    <a:pt x="7791" y="10020"/>
                    <a:pt x="7769" y="10064"/>
                  </a:cubicBezTo>
                  <a:cubicBezTo>
                    <a:pt x="7769" y="10108"/>
                    <a:pt x="7769" y="10152"/>
                    <a:pt x="7747" y="10196"/>
                  </a:cubicBezTo>
                  <a:cubicBezTo>
                    <a:pt x="7725" y="10263"/>
                    <a:pt x="7703" y="10307"/>
                    <a:pt x="7747" y="10373"/>
                  </a:cubicBezTo>
                  <a:cubicBezTo>
                    <a:pt x="7765" y="10409"/>
                    <a:pt x="7739" y="10445"/>
                    <a:pt x="7705" y="10445"/>
                  </a:cubicBezTo>
                  <a:cubicBezTo>
                    <a:pt x="7697" y="10445"/>
                    <a:pt x="7689" y="10443"/>
                    <a:pt x="7681" y="10439"/>
                  </a:cubicBezTo>
                  <a:cubicBezTo>
                    <a:pt x="7615" y="10417"/>
                    <a:pt x="7526" y="10395"/>
                    <a:pt x="7460" y="10351"/>
                  </a:cubicBezTo>
                  <a:cubicBezTo>
                    <a:pt x="7429" y="10335"/>
                    <a:pt x="7398" y="10320"/>
                    <a:pt x="7366" y="10320"/>
                  </a:cubicBezTo>
                  <a:cubicBezTo>
                    <a:pt x="7353" y="10320"/>
                    <a:pt x="7341" y="10322"/>
                    <a:pt x="7328" y="10329"/>
                  </a:cubicBezTo>
                  <a:cubicBezTo>
                    <a:pt x="7295" y="10340"/>
                    <a:pt x="7261" y="10345"/>
                    <a:pt x="7228" y="10345"/>
                  </a:cubicBezTo>
                  <a:cubicBezTo>
                    <a:pt x="7195" y="10345"/>
                    <a:pt x="7162" y="10340"/>
                    <a:pt x="7129" y="10329"/>
                  </a:cubicBezTo>
                  <a:cubicBezTo>
                    <a:pt x="7107" y="10307"/>
                    <a:pt x="7063" y="10307"/>
                    <a:pt x="7019" y="10307"/>
                  </a:cubicBezTo>
                  <a:cubicBezTo>
                    <a:pt x="6930" y="10307"/>
                    <a:pt x="6848" y="10301"/>
                    <a:pt x="6765" y="10301"/>
                  </a:cubicBezTo>
                  <a:cubicBezTo>
                    <a:pt x="6682" y="10301"/>
                    <a:pt x="6599" y="10307"/>
                    <a:pt x="6511" y="10329"/>
                  </a:cubicBezTo>
                  <a:cubicBezTo>
                    <a:pt x="6357" y="10351"/>
                    <a:pt x="6202" y="10395"/>
                    <a:pt x="6136" y="10572"/>
                  </a:cubicBezTo>
                  <a:cubicBezTo>
                    <a:pt x="6136" y="10572"/>
                    <a:pt x="6136" y="10572"/>
                    <a:pt x="6114" y="10594"/>
                  </a:cubicBezTo>
                  <a:cubicBezTo>
                    <a:pt x="6092" y="10638"/>
                    <a:pt x="6070" y="10682"/>
                    <a:pt x="6070" y="10748"/>
                  </a:cubicBezTo>
                  <a:cubicBezTo>
                    <a:pt x="6092" y="10792"/>
                    <a:pt x="6070" y="10836"/>
                    <a:pt x="6048" y="10881"/>
                  </a:cubicBezTo>
                  <a:cubicBezTo>
                    <a:pt x="6026" y="10947"/>
                    <a:pt x="6003" y="11013"/>
                    <a:pt x="5981" y="11057"/>
                  </a:cubicBezTo>
                  <a:cubicBezTo>
                    <a:pt x="5981" y="11123"/>
                    <a:pt x="6003" y="11167"/>
                    <a:pt x="6003" y="11212"/>
                  </a:cubicBezTo>
                  <a:cubicBezTo>
                    <a:pt x="6026" y="11278"/>
                    <a:pt x="5937" y="11278"/>
                    <a:pt x="5915" y="11322"/>
                  </a:cubicBezTo>
                  <a:cubicBezTo>
                    <a:pt x="5915" y="11476"/>
                    <a:pt x="5915" y="11476"/>
                    <a:pt x="5827" y="11565"/>
                  </a:cubicBezTo>
                  <a:cubicBezTo>
                    <a:pt x="5783" y="11587"/>
                    <a:pt x="5739" y="11609"/>
                    <a:pt x="5694" y="11653"/>
                  </a:cubicBezTo>
                  <a:cubicBezTo>
                    <a:pt x="5672" y="11675"/>
                    <a:pt x="5650" y="11697"/>
                    <a:pt x="5628" y="11741"/>
                  </a:cubicBezTo>
                  <a:cubicBezTo>
                    <a:pt x="5606" y="11785"/>
                    <a:pt x="5562" y="11830"/>
                    <a:pt x="5518" y="11852"/>
                  </a:cubicBezTo>
                  <a:cubicBezTo>
                    <a:pt x="5452" y="11896"/>
                    <a:pt x="5386" y="11962"/>
                    <a:pt x="5363" y="12028"/>
                  </a:cubicBezTo>
                  <a:cubicBezTo>
                    <a:pt x="5319" y="12094"/>
                    <a:pt x="5253" y="12139"/>
                    <a:pt x="5165" y="12161"/>
                  </a:cubicBezTo>
                  <a:cubicBezTo>
                    <a:pt x="5077" y="12161"/>
                    <a:pt x="4988" y="12205"/>
                    <a:pt x="4922" y="12249"/>
                  </a:cubicBezTo>
                  <a:cubicBezTo>
                    <a:pt x="4878" y="12315"/>
                    <a:pt x="4812" y="12337"/>
                    <a:pt x="4723" y="12337"/>
                  </a:cubicBezTo>
                  <a:lnTo>
                    <a:pt x="4635" y="12337"/>
                  </a:lnTo>
                  <a:cubicBezTo>
                    <a:pt x="4591" y="12337"/>
                    <a:pt x="4569" y="12315"/>
                    <a:pt x="4547" y="12293"/>
                  </a:cubicBezTo>
                  <a:cubicBezTo>
                    <a:pt x="4547" y="12359"/>
                    <a:pt x="4547" y="12403"/>
                    <a:pt x="4547" y="12447"/>
                  </a:cubicBezTo>
                  <a:cubicBezTo>
                    <a:pt x="4547" y="12580"/>
                    <a:pt x="4525" y="12580"/>
                    <a:pt x="4392" y="12646"/>
                  </a:cubicBezTo>
                  <a:lnTo>
                    <a:pt x="4370" y="12646"/>
                  </a:lnTo>
                  <a:cubicBezTo>
                    <a:pt x="4370" y="12668"/>
                    <a:pt x="4348" y="12668"/>
                    <a:pt x="4348" y="12690"/>
                  </a:cubicBezTo>
                  <a:cubicBezTo>
                    <a:pt x="4348" y="12690"/>
                    <a:pt x="4348" y="12712"/>
                    <a:pt x="4348" y="12734"/>
                  </a:cubicBezTo>
                  <a:cubicBezTo>
                    <a:pt x="4326" y="12734"/>
                    <a:pt x="4304" y="12756"/>
                    <a:pt x="4282" y="12756"/>
                  </a:cubicBezTo>
                  <a:cubicBezTo>
                    <a:pt x="4260" y="12756"/>
                    <a:pt x="4238" y="12734"/>
                    <a:pt x="4238" y="12734"/>
                  </a:cubicBezTo>
                  <a:cubicBezTo>
                    <a:pt x="4216" y="12646"/>
                    <a:pt x="4194" y="12558"/>
                    <a:pt x="4216" y="12470"/>
                  </a:cubicBezTo>
                  <a:cubicBezTo>
                    <a:pt x="4260" y="12425"/>
                    <a:pt x="4304" y="12403"/>
                    <a:pt x="4326" y="12381"/>
                  </a:cubicBezTo>
                  <a:cubicBezTo>
                    <a:pt x="4392" y="12315"/>
                    <a:pt x="4459" y="12249"/>
                    <a:pt x="4503" y="12183"/>
                  </a:cubicBezTo>
                  <a:cubicBezTo>
                    <a:pt x="4569" y="12116"/>
                    <a:pt x="4591" y="12028"/>
                    <a:pt x="4525" y="11940"/>
                  </a:cubicBezTo>
                  <a:cubicBezTo>
                    <a:pt x="4503" y="11940"/>
                    <a:pt x="4503" y="11896"/>
                    <a:pt x="4547" y="11874"/>
                  </a:cubicBezTo>
                  <a:cubicBezTo>
                    <a:pt x="4569" y="11874"/>
                    <a:pt x="4591" y="11852"/>
                    <a:pt x="4613" y="11852"/>
                  </a:cubicBezTo>
                  <a:cubicBezTo>
                    <a:pt x="4679" y="11807"/>
                    <a:pt x="4768" y="11763"/>
                    <a:pt x="4790" y="11675"/>
                  </a:cubicBezTo>
                  <a:cubicBezTo>
                    <a:pt x="4834" y="11565"/>
                    <a:pt x="4878" y="11476"/>
                    <a:pt x="4944" y="11388"/>
                  </a:cubicBezTo>
                  <a:cubicBezTo>
                    <a:pt x="4988" y="11344"/>
                    <a:pt x="5010" y="11322"/>
                    <a:pt x="5032" y="11278"/>
                  </a:cubicBezTo>
                  <a:cubicBezTo>
                    <a:pt x="5077" y="11145"/>
                    <a:pt x="5077" y="11145"/>
                    <a:pt x="5187" y="11079"/>
                  </a:cubicBezTo>
                  <a:cubicBezTo>
                    <a:pt x="5209" y="11013"/>
                    <a:pt x="5231" y="10947"/>
                    <a:pt x="5253" y="10903"/>
                  </a:cubicBezTo>
                  <a:cubicBezTo>
                    <a:pt x="5297" y="10836"/>
                    <a:pt x="5341" y="10748"/>
                    <a:pt x="5363" y="10660"/>
                  </a:cubicBezTo>
                  <a:cubicBezTo>
                    <a:pt x="5386" y="10616"/>
                    <a:pt x="5408" y="10572"/>
                    <a:pt x="5430" y="10549"/>
                  </a:cubicBezTo>
                  <a:cubicBezTo>
                    <a:pt x="5496" y="10483"/>
                    <a:pt x="5562" y="10395"/>
                    <a:pt x="5606" y="10307"/>
                  </a:cubicBezTo>
                  <a:cubicBezTo>
                    <a:pt x="5661" y="10234"/>
                    <a:pt x="5731" y="10191"/>
                    <a:pt x="5804" y="10191"/>
                  </a:cubicBezTo>
                  <a:cubicBezTo>
                    <a:pt x="5819" y="10191"/>
                    <a:pt x="5834" y="10193"/>
                    <a:pt x="5849" y="10196"/>
                  </a:cubicBezTo>
                  <a:cubicBezTo>
                    <a:pt x="5871" y="10196"/>
                    <a:pt x="5871" y="10174"/>
                    <a:pt x="5893" y="10174"/>
                  </a:cubicBezTo>
                  <a:cubicBezTo>
                    <a:pt x="5893" y="10152"/>
                    <a:pt x="5871" y="10130"/>
                    <a:pt x="5893" y="10108"/>
                  </a:cubicBezTo>
                  <a:cubicBezTo>
                    <a:pt x="5915" y="10064"/>
                    <a:pt x="5937" y="10020"/>
                    <a:pt x="5959" y="9976"/>
                  </a:cubicBezTo>
                  <a:cubicBezTo>
                    <a:pt x="5959" y="9954"/>
                    <a:pt x="5981" y="9954"/>
                    <a:pt x="6003" y="9932"/>
                  </a:cubicBezTo>
                  <a:cubicBezTo>
                    <a:pt x="6003" y="9932"/>
                    <a:pt x="6026" y="9954"/>
                    <a:pt x="6026" y="9954"/>
                  </a:cubicBezTo>
                  <a:cubicBezTo>
                    <a:pt x="6048" y="9976"/>
                    <a:pt x="6048" y="9976"/>
                    <a:pt x="6070" y="9976"/>
                  </a:cubicBezTo>
                  <a:cubicBezTo>
                    <a:pt x="6070" y="9954"/>
                    <a:pt x="6092" y="9932"/>
                    <a:pt x="6070" y="9932"/>
                  </a:cubicBezTo>
                  <a:cubicBezTo>
                    <a:pt x="6070" y="9909"/>
                    <a:pt x="6048" y="9887"/>
                    <a:pt x="6026" y="9843"/>
                  </a:cubicBezTo>
                  <a:cubicBezTo>
                    <a:pt x="6026" y="9821"/>
                    <a:pt x="6048" y="9777"/>
                    <a:pt x="6026" y="9733"/>
                  </a:cubicBezTo>
                  <a:cubicBezTo>
                    <a:pt x="6026" y="9711"/>
                    <a:pt x="6026" y="9689"/>
                    <a:pt x="6003" y="9667"/>
                  </a:cubicBezTo>
                  <a:cubicBezTo>
                    <a:pt x="5981" y="9645"/>
                    <a:pt x="5937" y="9645"/>
                    <a:pt x="5937" y="9601"/>
                  </a:cubicBezTo>
                  <a:cubicBezTo>
                    <a:pt x="5937" y="9578"/>
                    <a:pt x="5915" y="9534"/>
                    <a:pt x="5915" y="9512"/>
                  </a:cubicBezTo>
                  <a:cubicBezTo>
                    <a:pt x="5937" y="9490"/>
                    <a:pt x="5981" y="9446"/>
                    <a:pt x="6003" y="9424"/>
                  </a:cubicBezTo>
                  <a:cubicBezTo>
                    <a:pt x="6048" y="9380"/>
                    <a:pt x="6048" y="9336"/>
                    <a:pt x="6048" y="9292"/>
                  </a:cubicBezTo>
                  <a:cubicBezTo>
                    <a:pt x="6070" y="9225"/>
                    <a:pt x="6114" y="9203"/>
                    <a:pt x="6180" y="9181"/>
                  </a:cubicBezTo>
                  <a:cubicBezTo>
                    <a:pt x="6268" y="9159"/>
                    <a:pt x="6312" y="9093"/>
                    <a:pt x="6290" y="9005"/>
                  </a:cubicBezTo>
                  <a:cubicBezTo>
                    <a:pt x="6290" y="8983"/>
                    <a:pt x="6290" y="8960"/>
                    <a:pt x="6290" y="8960"/>
                  </a:cubicBezTo>
                  <a:cubicBezTo>
                    <a:pt x="6334" y="8850"/>
                    <a:pt x="6401" y="8762"/>
                    <a:pt x="6445" y="8674"/>
                  </a:cubicBezTo>
                  <a:cubicBezTo>
                    <a:pt x="6467" y="8629"/>
                    <a:pt x="6467" y="8585"/>
                    <a:pt x="6445" y="8541"/>
                  </a:cubicBezTo>
                  <a:cubicBezTo>
                    <a:pt x="6423" y="8519"/>
                    <a:pt x="6423" y="8497"/>
                    <a:pt x="6423" y="8475"/>
                  </a:cubicBezTo>
                  <a:cubicBezTo>
                    <a:pt x="6423" y="8431"/>
                    <a:pt x="6445" y="8409"/>
                    <a:pt x="6445" y="8365"/>
                  </a:cubicBezTo>
                  <a:cubicBezTo>
                    <a:pt x="6379" y="8320"/>
                    <a:pt x="6334" y="8276"/>
                    <a:pt x="6312" y="8210"/>
                  </a:cubicBezTo>
                  <a:cubicBezTo>
                    <a:pt x="6312" y="8166"/>
                    <a:pt x="6334" y="8144"/>
                    <a:pt x="6357" y="8144"/>
                  </a:cubicBezTo>
                  <a:cubicBezTo>
                    <a:pt x="6367" y="8139"/>
                    <a:pt x="6377" y="8137"/>
                    <a:pt x="6387" y="8137"/>
                  </a:cubicBezTo>
                  <a:cubicBezTo>
                    <a:pt x="6404" y="8137"/>
                    <a:pt x="6422" y="8142"/>
                    <a:pt x="6440" y="8142"/>
                  </a:cubicBezTo>
                  <a:cubicBezTo>
                    <a:pt x="6456" y="8142"/>
                    <a:pt x="6473" y="8138"/>
                    <a:pt x="6489" y="8122"/>
                  </a:cubicBezTo>
                  <a:lnTo>
                    <a:pt x="6511" y="8122"/>
                  </a:lnTo>
                  <a:cubicBezTo>
                    <a:pt x="6489" y="8034"/>
                    <a:pt x="6533" y="7989"/>
                    <a:pt x="6599" y="7945"/>
                  </a:cubicBezTo>
                  <a:cubicBezTo>
                    <a:pt x="6612" y="7919"/>
                    <a:pt x="6633" y="7909"/>
                    <a:pt x="6661" y="7909"/>
                  </a:cubicBezTo>
                  <a:cubicBezTo>
                    <a:pt x="6681" y="7909"/>
                    <a:pt x="6704" y="7914"/>
                    <a:pt x="6732" y="7923"/>
                  </a:cubicBezTo>
                  <a:cubicBezTo>
                    <a:pt x="6754" y="7923"/>
                    <a:pt x="6776" y="7901"/>
                    <a:pt x="6798" y="7857"/>
                  </a:cubicBezTo>
                  <a:cubicBezTo>
                    <a:pt x="6776" y="7813"/>
                    <a:pt x="6754" y="7769"/>
                    <a:pt x="6754" y="7725"/>
                  </a:cubicBezTo>
                  <a:cubicBezTo>
                    <a:pt x="6732" y="7703"/>
                    <a:pt x="6732" y="7703"/>
                    <a:pt x="6710" y="7703"/>
                  </a:cubicBezTo>
                  <a:cubicBezTo>
                    <a:pt x="6621" y="7680"/>
                    <a:pt x="6555" y="7636"/>
                    <a:pt x="6577" y="7526"/>
                  </a:cubicBezTo>
                  <a:cubicBezTo>
                    <a:pt x="6577" y="7482"/>
                    <a:pt x="6555" y="7438"/>
                    <a:pt x="6511" y="7438"/>
                  </a:cubicBezTo>
                  <a:cubicBezTo>
                    <a:pt x="6489" y="7416"/>
                    <a:pt x="6467" y="7416"/>
                    <a:pt x="6445" y="7394"/>
                  </a:cubicBezTo>
                  <a:cubicBezTo>
                    <a:pt x="6401" y="7371"/>
                    <a:pt x="6357" y="7349"/>
                    <a:pt x="6312" y="7349"/>
                  </a:cubicBezTo>
                  <a:cubicBezTo>
                    <a:pt x="6298" y="7357"/>
                    <a:pt x="6283" y="7359"/>
                    <a:pt x="6269" y="7359"/>
                  </a:cubicBezTo>
                  <a:cubicBezTo>
                    <a:pt x="6241" y="7359"/>
                    <a:pt x="6217" y="7349"/>
                    <a:pt x="6202" y="7349"/>
                  </a:cubicBezTo>
                  <a:cubicBezTo>
                    <a:pt x="6158" y="7327"/>
                    <a:pt x="6092" y="7305"/>
                    <a:pt x="6070" y="7261"/>
                  </a:cubicBezTo>
                  <a:cubicBezTo>
                    <a:pt x="5937" y="7173"/>
                    <a:pt x="5805" y="7107"/>
                    <a:pt x="5672" y="7040"/>
                  </a:cubicBezTo>
                  <a:cubicBezTo>
                    <a:pt x="5584" y="6996"/>
                    <a:pt x="5452" y="6974"/>
                    <a:pt x="5363" y="6930"/>
                  </a:cubicBezTo>
                  <a:lnTo>
                    <a:pt x="5275" y="6930"/>
                  </a:lnTo>
                  <a:cubicBezTo>
                    <a:pt x="5231" y="6930"/>
                    <a:pt x="5187" y="6952"/>
                    <a:pt x="5187" y="7018"/>
                  </a:cubicBezTo>
                  <a:cubicBezTo>
                    <a:pt x="5209" y="7040"/>
                    <a:pt x="5209" y="7063"/>
                    <a:pt x="5209" y="7107"/>
                  </a:cubicBezTo>
                  <a:cubicBezTo>
                    <a:pt x="5231" y="7129"/>
                    <a:pt x="5231" y="7151"/>
                    <a:pt x="5209" y="7173"/>
                  </a:cubicBezTo>
                  <a:cubicBezTo>
                    <a:pt x="5187" y="7195"/>
                    <a:pt x="5209" y="7239"/>
                    <a:pt x="5209" y="7261"/>
                  </a:cubicBezTo>
                  <a:cubicBezTo>
                    <a:pt x="5231" y="7305"/>
                    <a:pt x="5231" y="7371"/>
                    <a:pt x="5231" y="7416"/>
                  </a:cubicBezTo>
                  <a:cubicBezTo>
                    <a:pt x="5209" y="7482"/>
                    <a:pt x="5209" y="7570"/>
                    <a:pt x="5187" y="7636"/>
                  </a:cubicBezTo>
                  <a:cubicBezTo>
                    <a:pt x="5121" y="7703"/>
                    <a:pt x="5054" y="7769"/>
                    <a:pt x="4966" y="7835"/>
                  </a:cubicBezTo>
                  <a:cubicBezTo>
                    <a:pt x="4922" y="7879"/>
                    <a:pt x="4900" y="7923"/>
                    <a:pt x="4922" y="7989"/>
                  </a:cubicBezTo>
                  <a:cubicBezTo>
                    <a:pt x="4922" y="8012"/>
                    <a:pt x="4944" y="8012"/>
                    <a:pt x="4944" y="8034"/>
                  </a:cubicBezTo>
                  <a:cubicBezTo>
                    <a:pt x="4966" y="8100"/>
                    <a:pt x="4944" y="8166"/>
                    <a:pt x="4900" y="8210"/>
                  </a:cubicBezTo>
                  <a:cubicBezTo>
                    <a:pt x="4856" y="8254"/>
                    <a:pt x="4834" y="8298"/>
                    <a:pt x="4790" y="8343"/>
                  </a:cubicBezTo>
                  <a:cubicBezTo>
                    <a:pt x="4768" y="8409"/>
                    <a:pt x="4723" y="8475"/>
                    <a:pt x="4679" y="8519"/>
                  </a:cubicBezTo>
                  <a:cubicBezTo>
                    <a:pt x="4657" y="8541"/>
                    <a:pt x="4635" y="8585"/>
                    <a:pt x="4635" y="8607"/>
                  </a:cubicBezTo>
                  <a:cubicBezTo>
                    <a:pt x="4613" y="8696"/>
                    <a:pt x="4569" y="8784"/>
                    <a:pt x="4613" y="8872"/>
                  </a:cubicBezTo>
                  <a:cubicBezTo>
                    <a:pt x="4613" y="8872"/>
                    <a:pt x="4613" y="8894"/>
                    <a:pt x="4613" y="8916"/>
                  </a:cubicBezTo>
                  <a:cubicBezTo>
                    <a:pt x="4569" y="8938"/>
                    <a:pt x="4525" y="8938"/>
                    <a:pt x="4481" y="8960"/>
                  </a:cubicBezTo>
                  <a:cubicBezTo>
                    <a:pt x="4420" y="8997"/>
                    <a:pt x="4366" y="9013"/>
                    <a:pt x="4311" y="9013"/>
                  </a:cubicBezTo>
                  <a:cubicBezTo>
                    <a:pt x="4266" y="9013"/>
                    <a:pt x="4221" y="9002"/>
                    <a:pt x="4172" y="8983"/>
                  </a:cubicBezTo>
                  <a:cubicBezTo>
                    <a:pt x="4128" y="8983"/>
                    <a:pt x="4105" y="8960"/>
                    <a:pt x="4061" y="8938"/>
                  </a:cubicBezTo>
                  <a:cubicBezTo>
                    <a:pt x="3982" y="8891"/>
                    <a:pt x="3902" y="8854"/>
                    <a:pt x="3814" y="8854"/>
                  </a:cubicBezTo>
                  <a:cubicBezTo>
                    <a:pt x="3780" y="8854"/>
                    <a:pt x="3745" y="8860"/>
                    <a:pt x="3708" y="8872"/>
                  </a:cubicBezTo>
                  <a:cubicBezTo>
                    <a:pt x="3686" y="8872"/>
                    <a:pt x="3642" y="8850"/>
                    <a:pt x="3598" y="8850"/>
                  </a:cubicBezTo>
                  <a:cubicBezTo>
                    <a:pt x="3576" y="8850"/>
                    <a:pt x="3554" y="8828"/>
                    <a:pt x="3532" y="8828"/>
                  </a:cubicBezTo>
                  <a:cubicBezTo>
                    <a:pt x="3519" y="8822"/>
                    <a:pt x="3508" y="8819"/>
                    <a:pt x="3498" y="8819"/>
                  </a:cubicBezTo>
                  <a:cubicBezTo>
                    <a:pt x="3475" y="8819"/>
                    <a:pt x="3459" y="8835"/>
                    <a:pt x="3443" y="8850"/>
                  </a:cubicBezTo>
                  <a:cubicBezTo>
                    <a:pt x="3399" y="8894"/>
                    <a:pt x="3355" y="8960"/>
                    <a:pt x="3355" y="9049"/>
                  </a:cubicBezTo>
                  <a:cubicBezTo>
                    <a:pt x="3355" y="9115"/>
                    <a:pt x="3355" y="9159"/>
                    <a:pt x="3355" y="9225"/>
                  </a:cubicBezTo>
                  <a:cubicBezTo>
                    <a:pt x="3355" y="9336"/>
                    <a:pt x="3399" y="9402"/>
                    <a:pt x="3488" y="9446"/>
                  </a:cubicBezTo>
                  <a:cubicBezTo>
                    <a:pt x="3532" y="9468"/>
                    <a:pt x="3576" y="9490"/>
                    <a:pt x="3598" y="9512"/>
                  </a:cubicBezTo>
                  <a:cubicBezTo>
                    <a:pt x="3642" y="9534"/>
                    <a:pt x="3664" y="9534"/>
                    <a:pt x="3708" y="9556"/>
                  </a:cubicBezTo>
                  <a:cubicBezTo>
                    <a:pt x="3797" y="9623"/>
                    <a:pt x="3797" y="9667"/>
                    <a:pt x="3752" y="9733"/>
                  </a:cubicBezTo>
                  <a:cubicBezTo>
                    <a:pt x="3730" y="9777"/>
                    <a:pt x="3708" y="9799"/>
                    <a:pt x="3686" y="9821"/>
                  </a:cubicBezTo>
                  <a:cubicBezTo>
                    <a:pt x="3642" y="9887"/>
                    <a:pt x="3642" y="9932"/>
                    <a:pt x="3686" y="9998"/>
                  </a:cubicBezTo>
                  <a:cubicBezTo>
                    <a:pt x="3686" y="10020"/>
                    <a:pt x="3708" y="10042"/>
                    <a:pt x="3730" y="10064"/>
                  </a:cubicBezTo>
                  <a:cubicBezTo>
                    <a:pt x="3708" y="10086"/>
                    <a:pt x="3708" y="10086"/>
                    <a:pt x="3708" y="10108"/>
                  </a:cubicBezTo>
                  <a:cubicBezTo>
                    <a:pt x="3664" y="10108"/>
                    <a:pt x="3620" y="10130"/>
                    <a:pt x="3620" y="10196"/>
                  </a:cubicBezTo>
                  <a:cubicBezTo>
                    <a:pt x="3620" y="10218"/>
                    <a:pt x="3576" y="10241"/>
                    <a:pt x="3554" y="10241"/>
                  </a:cubicBezTo>
                  <a:cubicBezTo>
                    <a:pt x="3510" y="10241"/>
                    <a:pt x="3488" y="10218"/>
                    <a:pt x="3443" y="10218"/>
                  </a:cubicBezTo>
                  <a:cubicBezTo>
                    <a:pt x="3443" y="10263"/>
                    <a:pt x="3465" y="10285"/>
                    <a:pt x="3488" y="10307"/>
                  </a:cubicBezTo>
                  <a:cubicBezTo>
                    <a:pt x="3488" y="10373"/>
                    <a:pt x="3488" y="10439"/>
                    <a:pt x="3443" y="10483"/>
                  </a:cubicBezTo>
                  <a:cubicBezTo>
                    <a:pt x="3421" y="10549"/>
                    <a:pt x="3399" y="10594"/>
                    <a:pt x="3421" y="10660"/>
                  </a:cubicBezTo>
                  <a:cubicBezTo>
                    <a:pt x="3421" y="10704"/>
                    <a:pt x="3399" y="10726"/>
                    <a:pt x="3355" y="10748"/>
                  </a:cubicBezTo>
                  <a:cubicBezTo>
                    <a:pt x="3333" y="10770"/>
                    <a:pt x="3311" y="10770"/>
                    <a:pt x="3289" y="10770"/>
                  </a:cubicBezTo>
                  <a:cubicBezTo>
                    <a:pt x="3267" y="10770"/>
                    <a:pt x="3267" y="10792"/>
                    <a:pt x="3267" y="10792"/>
                  </a:cubicBezTo>
                  <a:cubicBezTo>
                    <a:pt x="3289" y="10814"/>
                    <a:pt x="3289" y="10836"/>
                    <a:pt x="3311" y="10858"/>
                  </a:cubicBezTo>
                  <a:cubicBezTo>
                    <a:pt x="3275" y="10913"/>
                    <a:pt x="3238" y="10952"/>
                    <a:pt x="3177" y="10952"/>
                  </a:cubicBezTo>
                  <a:cubicBezTo>
                    <a:pt x="3164" y="10952"/>
                    <a:pt x="3150" y="10951"/>
                    <a:pt x="3134" y="10947"/>
                  </a:cubicBezTo>
                  <a:cubicBezTo>
                    <a:pt x="3090" y="10947"/>
                    <a:pt x="3046" y="10969"/>
                    <a:pt x="3024" y="11013"/>
                  </a:cubicBezTo>
                  <a:cubicBezTo>
                    <a:pt x="3002" y="11035"/>
                    <a:pt x="2980" y="11079"/>
                    <a:pt x="2958" y="11101"/>
                  </a:cubicBezTo>
                  <a:cubicBezTo>
                    <a:pt x="2936" y="11167"/>
                    <a:pt x="2914" y="11234"/>
                    <a:pt x="2892" y="11278"/>
                  </a:cubicBezTo>
                  <a:cubicBezTo>
                    <a:pt x="2825" y="11322"/>
                    <a:pt x="2759" y="11344"/>
                    <a:pt x="2715" y="11432"/>
                  </a:cubicBezTo>
                  <a:cubicBezTo>
                    <a:pt x="2693" y="11454"/>
                    <a:pt x="2671" y="11454"/>
                    <a:pt x="2649" y="11476"/>
                  </a:cubicBezTo>
                  <a:cubicBezTo>
                    <a:pt x="2627" y="11476"/>
                    <a:pt x="2583" y="11476"/>
                    <a:pt x="2583" y="11498"/>
                  </a:cubicBezTo>
                  <a:cubicBezTo>
                    <a:pt x="2649" y="11697"/>
                    <a:pt x="2605" y="11874"/>
                    <a:pt x="2627" y="12072"/>
                  </a:cubicBezTo>
                  <a:cubicBezTo>
                    <a:pt x="2583" y="12094"/>
                    <a:pt x="2561" y="12094"/>
                    <a:pt x="2539" y="12094"/>
                  </a:cubicBezTo>
                  <a:cubicBezTo>
                    <a:pt x="2516" y="12116"/>
                    <a:pt x="2472" y="12116"/>
                    <a:pt x="2472" y="12139"/>
                  </a:cubicBezTo>
                  <a:cubicBezTo>
                    <a:pt x="2428" y="12183"/>
                    <a:pt x="2362" y="12249"/>
                    <a:pt x="2362" y="12337"/>
                  </a:cubicBezTo>
                  <a:cubicBezTo>
                    <a:pt x="2384" y="12425"/>
                    <a:pt x="2340" y="12470"/>
                    <a:pt x="2252" y="12492"/>
                  </a:cubicBezTo>
                  <a:cubicBezTo>
                    <a:pt x="2208" y="12503"/>
                    <a:pt x="2169" y="12508"/>
                    <a:pt x="2130" y="12508"/>
                  </a:cubicBezTo>
                  <a:cubicBezTo>
                    <a:pt x="2092" y="12508"/>
                    <a:pt x="2053" y="12503"/>
                    <a:pt x="2009" y="12492"/>
                  </a:cubicBezTo>
                  <a:cubicBezTo>
                    <a:pt x="1994" y="12492"/>
                    <a:pt x="1970" y="12482"/>
                    <a:pt x="1948" y="12482"/>
                  </a:cubicBezTo>
                  <a:cubicBezTo>
                    <a:pt x="1938" y="12482"/>
                    <a:pt x="1928" y="12484"/>
                    <a:pt x="1921" y="12492"/>
                  </a:cubicBezTo>
                  <a:cubicBezTo>
                    <a:pt x="1899" y="12536"/>
                    <a:pt x="1921" y="12558"/>
                    <a:pt x="1943" y="12580"/>
                  </a:cubicBezTo>
                  <a:cubicBezTo>
                    <a:pt x="1965" y="12580"/>
                    <a:pt x="1965" y="12602"/>
                    <a:pt x="1965" y="12602"/>
                  </a:cubicBezTo>
                  <a:cubicBezTo>
                    <a:pt x="2009" y="12668"/>
                    <a:pt x="2009" y="12690"/>
                    <a:pt x="1943" y="12734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2999"/>
                    <a:pt x="1744" y="13021"/>
                  </a:cubicBezTo>
                  <a:cubicBezTo>
                    <a:pt x="1744" y="13087"/>
                    <a:pt x="1722" y="13132"/>
                    <a:pt x="1722" y="13198"/>
                  </a:cubicBezTo>
                  <a:cubicBezTo>
                    <a:pt x="1700" y="13220"/>
                    <a:pt x="1700" y="13242"/>
                    <a:pt x="1678" y="13264"/>
                  </a:cubicBezTo>
                  <a:cubicBezTo>
                    <a:pt x="1656" y="13308"/>
                    <a:pt x="1634" y="13352"/>
                    <a:pt x="1656" y="13419"/>
                  </a:cubicBezTo>
                  <a:cubicBezTo>
                    <a:pt x="1656" y="13419"/>
                    <a:pt x="1656" y="13441"/>
                    <a:pt x="1634" y="13463"/>
                  </a:cubicBezTo>
                  <a:cubicBezTo>
                    <a:pt x="1612" y="13529"/>
                    <a:pt x="1567" y="13617"/>
                    <a:pt x="1567" y="13705"/>
                  </a:cubicBezTo>
                  <a:cubicBezTo>
                    <a:pt x="1567" y="13705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16"/>
                    <a:pt x="1523" y="13838"/>
                    <a:pt x="1545" y="13860"/>
                  </a:cubicBezTo>
                  <a:cubicBezTo>
                    <a:pt x="1567" y="13904"/>
                    <a:pt x="1545" y="13948"/>
                    <a:pt x="1523" y="13992"/>
                  </a:cubicBezTo>
                  <a:cubicBezTo>
                    <a:pt x="1479" y="14036"/>
                    <a:pt x="1457" y="14103"/>
                    <a:pt x="1479" y="14169"/>
                  </a:cubicBezTo>
                  <a:cubicBezTo>
                    <a:pt x="1501" y="14191"/>
                    <a:pt x="1479" y="14213"/>
                    <a:pt x="1435" y="14235"/>
                  </a:cubicBezTo>
                  <a:cubicBezTo>
                    <a:pt x="1391" y="14257"/>
                    <a:pt x="1325" y="14301"/>
                    <a:pt x="1281" y="14323"/>
                  </a:cubicBezTo>
                  <a:cubicBezTo>
                    <a:pt x="1214" y="14368"/>
                    <a:pt x="1148" y="14434"/>
                    <a:pt x="1060" y="14456"/>
                  </a:cubicBezTo>
                  <a:lnTo>
                    <a:pt x="1038" y="14456"/>
                  </a:lnTo>
                  <a:cubicBezTo>
                    <a:pt x="1060" y="14478"/>
                    <a:pt x="1060" y="14500"/>
                    <a:pt x="1082" y="14500"/>
                  </a:cubicBezTo>
                  <a:cubicBezTo>
                    <a:pt x="1148" y="14544"/>
                    <a:pt x="1170" y="14588"/>
                    <a:pt x="1192" y="14654"/>
                  </a:cubicBezTo>
                  <a:cubicBezTo>
                    <a:pt x="1192" y="14721"/>
                    <a:pt x="1214" y="14809"/>
                    <a:pt x="1236" y="14853"/>
                  </a:cubicBezTo>
                  <a:cubicBezTo>
                    <a:pt x="1281" y="14897"/>
                    <a:pt x="1347" y="14919"/>
                    <a:pt x="1413" y="14963"/>
                  </a:cubicBezTo>
                  <a:cubicBezTo>
                    <a:pt x="1457" y="14985"/>
                    <a:pt x="1479" y="15008"/>
                    <a:pt x="1479" y="15052"/>
                  </a:cubicBezTo>
                  <a:cubicBezTo>
                    <a:pt x="1479" y="15074"/>
                    <a:pt x="1479" y="15096"/>
                    <a:pt x="1523" y="15096"/>
                  </a:cubicBezTo>
                  <a:cubicBezTo>
                    <a:pt x="1545" y="15074"/>
                    <a:pt x="1567" y="15052"/>
                    <a:pt x="1590" y="15030"/>
                  </a:cubicBezTo>
                  <a:cubicBezTo>
                    <a:pt x="1638" y="14993"/>
                    <a:pt x="1680" y="14977"/>
                    <a:pt x="1719" y="14977"/>
                  </a:cubicBezTo>
                  <a:cubicBezTo>
                    <a:pt x="1751" y="14977"/>
                    <a:pt x="1780" y="14988"/>
                    <a:pt x="1810" y="15008"/>
                  </a:cubicBezTo>
                  <a:cubicBezTo>
                    <a:pt x="1876" y="15052"/>
                    <a:pt x="1943" y="15096"/>
                    <a:pt x="2009" y="15140"/>
                  </a:cubicBezTo>
                  <a:cubicBezTo>
                    <a:pt x="2051" y="15112"/>
                    <a:pt x="2084" y="15084"/>
                    <a:pt x="2119" y="15084"/>
                  </a:cubicBezTo>
                  <a:cubicBezTo>
                    <a:pt x="2140" y="15084"/>
                    <a:pt x="2161" y="15094"/>
                    <a:pt x="2185" y="15118"/>
                  </a:cubicBezTo>
                  <a:cubicBezTo>
                    <a:pt x="2235" y="15148"/>
                    <a:pt x="2290" y="15160"/>
                    <a:pt x="2344" y="15160"/>
                  </a:cubicBezTo>
                  <a:cubicBezTo>
                    <a:pt x="2411" y="15160"/>
                    <a:pt x="2478" y="15142"/>
                    <a:pt x="2539" y="15118"/>
                  </a:cubicBezTo>
                  <a:cubicBezTo>
                    <a:pt x="2572" y="15096"/>
                    <a:pt x="2599" y="15085"/>
                    <a:pt x="2627" y="15085"/>
                  </a:cubicBezTo>
                  <a:cubicBezTo>
                    <a:pt x="2654" y="15085"/>
                    <a:pt x="2682" y="15096"/>
                    <a:pt x="2715" y="15118"/>
                  </a:cubicBezTo>
                  <a:cubicBezTo>
                    <a:pt x="2730" y="15133"/>
                    <a:pt x="2745" y="15140"/>
                    <a:pt x="2758" y="15140"/>
                  </a:cubicBezTo>
                  <a:cubicBezTo>
                    <a:pt x="2786" y="15140"/>
                    <a:pt x="2811" y="15111"/>
                    <a:pt x="2825" y="15052"/>
                  </a:cubicBezTo>
                  <a:cubicBezTo>
                    <a:pt x="2825" y="14985"/>
                    <a:pt x="2848" y="14919"/>
                    <a:pt x="2892" y="14875"/>
                  </a:cubicBezTo>
                  <a:cubicBezTo>
                    <a:pt x="2914" y="14809"/>
                    <a:pt x="2980" y="14743"/>
                    <a:pt x="2980" y="14676"/>
                  </a:cubicBezTo>
                  <a:cubicBezTo>
                    <a:pt x="2980" y="14654"/>
                    <a:pt x="3002" y="14654"/>
                    <a:pt x="3002" y="14654"/>
                  </a:cubicBezTo>
                  <a:cubicBezTo>
                    <a:pt x="3046" y="14632"/>
                    <a:pt x="3046" y="14588"/>
                    <a:pt x="3046" y="14566"/>
                  </a:cubicBezTo>
                  <a:cubicBezTo>
                    <a:pt x="3046" y="14544"/>
                    <a:pt x="3046" y="14500"/>
                    <a:pt x="3046" y="14500"/>
                  </a:cubicBezTo>
                  <a:cubicBezTo>
                    <a:pt x="3112" y="14434"/>
                    <a:pt x="3156" y="14390"/>
                    <a:pt x="3201" y="14345"/>
                  </a:cubicBezTo>
                  <a:cubicBezTo>
                    <a:pt x="3245" y="14323"/>
                    <a:pt x="3245" y="14301"/>
                    <a:pt x="3223" y="14279"/>
                  </a:cubicBezTo>
                  <a:cubicBezTo>
                    <a:pt x="3216" y="14273"/>
                    <a:pt x="3210" y="14270"/>
                    <a:pt x="3203" y="14270"/>
                  </a:cubicBezTo>
                  <a:cubicBezTo>
                    <a:pt x="3188" y="14270"/>
                    <a:pt x="3172" y="14286"/>
                    <a:pt x="3156" y="14301"/>
                  </a:cubicBezTo>
                  <a:cubicBezTo>
                    <a:pt x="3134" y="14301"/>
                    <a:pt x="3134" y="14301"/>
                    <a:pt x="3134" y="14323"/>
                  </a:cubicBezTo>
                  <a:cubicBezTo>
                    <a:pt x="3123" y="14334"/>
                    <a:pt x="3112" y="14340"/>
                    <a:pt x="3099" y="14340"/>
                  </a:cubicBezTo>
                  <a:cubicBezTo>
                    <a:pt x="3085" y="14340"/>
                    <a:pt x="3068" y="14334"/>
                    <a:pt x="3046" y="14323"/>
                  </a:cubicBezTo>
                  <a:cubicBezTo>
                    <a:pt x="3024" y="14323"/>
                    <a:pt x="3002" y="14301"/>
                    <a:pt x="2980" y="14279"/>
                  </a:cubicBezTo>
                  <a:cubicBezTo>
                    <a:pt x="3002" y="14213"/>
                    <a:pt x="3024" y="14191"/>
                    <a:pt x="3046" y="14147"/>
                  </a:cubicBezTo>
                  <a:cubicBezTo>
                    <a:pt x="3090" y="14081"/>
                    <a:pt x="3179" y="14103"/>
                    <a:pt x="3223" y="14059"/>
                  </a:cubicBezTo>
                  <a:cubicBezTo>
                    <a:pt x="3223" y="14036"/>
                    <a:pt x="3223" y="14014"/>
                    <a:pt x="3223" y="14014"/>
                  </a:cubicBezTo>
                  <a:cubicBezTo>
                    <a:pt x="3201" y="13948"/>
                    <a:pt x="3201" y="13904"/>
                    <a:pt x="3267" y="13860"/>
                  </a:cubicBezTo>
                  <a:cubicBezTo>
                    <a:pt x="3289" y="13816"/>
                    <a:pt x="3311" y="13772"/>
                    <a:pt x="3333" y="13728"/>
                  </a:cubicBezTo>
                  <a:cubicBezTo>
                    <a:pt x="3355" y="13683"/>
                    <a:pt x="3377" y="13617"/>
                    <a:pt x="3399" y="13551"/>
                  </a:cubicBezTo>
                  <a:cubicBezTo>
                    <a:pt x="3421" y="13529"/>
                    <a:pt x="3443" y="13507"/>
                    <a:pt x="3488" y="13507"/>
                  </a:cubicBezTo>
                  <a:cubicBezTo>
                    <a:pt x="3510" y="13507"/>
                    <a:pt x="3532" y="13485"/>
                    <a:pt x="3554" y="13485"/>
                  </a:cubicBezTo>
                  <a:cubicBezTo>
                    <a:pt x="3554" y="13396"/>
                    <a:pt x="3532" y="13308"/>
                    <a:pt x="3532" y="13220"/>
                  </a:cubicBezTo>
                  <a:cubicBezTo>
                    <a:pt x="3554" y="13220"/>
                    <a:pt x="3554" y="13220"/>
                    <a:pt x="3576" y="13198"/>
                  </a:cubicBezTo>
                  <a:cubicBezTo>
                    <a:pt x="3642" y="13198"/>
                    <a:pt x="3730" y="13198"/>
                    <a:pt x="3797" y="13132"/>
                  </a:cubicBezTo>
                  <a:cubicBezTo>
                    <a:pt x="3797" y="13110"/>
                    <a:pt x="3841" y="13110"/>
                    <a:pt x="3863" y="13087"/>
                  </a:cubicBezTo>
                  <a:lnTo>
                    <a:pt x="3951" y="13087"/>
                  </a:lnTo>
                  <a:cubicBezTo>
                    <a:pt x="3951" y="12911"/>
                    <a:pt x="4017" y="12823"/>
                    <a:pt x="4150" y="12779"/>
                  </a:cubicBezTo>
                  <a:cubicBezTo>
                    <a:pt x="4150" y="12823"/>
                    <a:pt x="4172" y="12867"/>
                    <a:pt x="4172" y="12889"/>
                  </a:cubicBezTo>
                  <a:cubicBezTo>
                    <a:pt x="4194" y="12933"/>
                    <a:pt x="4172" y="12955"/>
                    <a:pt x="4128" y="12977"/>
                  </a:cubicBezTo>
                  <a:cubicBezTo>
                    <a:pt x="4128" y="12977"/>
                    <a:pt x="4128" y="12999"/>
                    <a:pt x="4128" y="12999"/>
                  </a:cubicBezTo>
                  <a:cubicBezTo>
                    <a:pt x="4128" y="13043"/>
                    <a:pt x="4150" y="13065"/>
                    <a:pt x="4150" y="13087"/>
                  </a:cubicBezTo>
                  <a:cubicBezTo>
                    <a:pt x="4128" y="13132"/>
                    <a:pt x="4083" y="13176"/>
                    <a:pt x="4061" y="13220"/>
                  </a:cubicBezTo>
                  <a:cubicBezTo>
                    <a:pt x="4017" y="13286"/>
                    <a:pt x="3951" y="13242"/>
                    <a:pt x="3929" y="13308"/>
                  </a:cubicBezTo>
                  <a:cubicBezTo>
                    <a:pt x="3929" y="13308"/>
                    <a:pt x="3929" y="13330"/>
                    <a:pt x="3929" y="13330"/>
                  </a:cubicBezTo>
                  <a:cubicBezTo>
                    <a:pt x="4017" y="13352"/>
                    <a:pt x="4083" y="13441"/>
                    <a:pt x="4150" y="13529"/>
                  </a:cubicBezTo>
                  <a:cubicBezTo>
                    <a:pt x="4172" y="13551"/>
                    <a:pt x="4194" y="13595"/>
                    <a:pt x="4194" y="13617"/>
                  </a:cubicBezTo>
                  <a:cubicBezTo>
                    <a:pt x="4194" y="13705"/>
                    <a:pt x="4238" y="13750"/>
                    <a:pt x="4282" y="13816"/>
                  </a:cubicBezTo>
                  <a:cubicBezTo>
                    <a:pt x="4304" y="13838"/>
                    <a:pt x="4348" y="13860"/>
                    <a:pt x="4348" y="13904"/>
                  </a:cubicBezTo>
                  <a:cubicBezTo>
                    <a:pt x="4326" y="13948"/>
                    <a:pt x="4304" y="13970"/>
                    <a:pt x="4260" y="14014"/>
                  </a:cubicBezTo>
                  <a:cubicBezTo>
                    <a:pt x="4282" y="14036"/>
                    <a:pt x="4304" y="14036"/>
                    <a:pt x="4326" y="14036"/>
                  </a:cubicBezTo>
                  <a:cubicBezTo>
                    <a:pt x="4392" y="14081"/>
                    <a:pt x="4392" y="14125"/>
                    <a:pt x="4348" y="14169"/>
                  </a:cubicBezTo>
                  <a:cubicBezTo>
                    <a:pt x="4326" y="14213"/>
                    <a:pt x="4282" y="14279"/>
                    <a:pt x="4238" y="14323"/>
                  </a:cubicBezTo>
                  <a:cubicBezTo>
                    <a:pt x="4282" y="14368"/>
                    <a:pt x="4304" y="14434"/>
                    <a:pt x="4282" y="14500"/>
                  </a:cubicBezTo>
                  <a:cubicBezTo>
                    <a:pt x="4282" y="14543"/>
                    <a:pt x="4264" y="14567"/>
                    <a:pt x="4233" y="14567"/>
                  </a:cubicBezTo>
                  <a:cubicBezTo>
                    <a:pt x="4216" y="14567"/>
                    <a:pt x="4195" y="14560"/>
                    <a:pt x="4172" y="14544"/>
                  </a:cubicBezTo>
                  <a:cubicBezTo>
                    <a:pt x="4150" y="14544"/>
                    <a:pt x="4150" y="14522"/>
                    <a:pt x="4128" y="14522"/>
                  </a:cubicBezTo>
                  <a:cubicBezTo>
                    <a:pt x="4105" y="14522"/>
                    <a:pt x="4105" y="14522"/>
                    <a:pt x="4105" y="14544"/>
                  </a:cubicBezTo>
                  <a:cubicBezTo>
                    <a:pt x="4083" y="14566"/>
                    <a:pt x="4083" y="14588"/>
                    <a:pt x="4083" y="14632"/>
                  </a:cubicBezTo>
                  <a:cubicBezTo>
                    <a:pt x="4017" y="14588"/>
                    <a:pt x="4017" y="14588"/>
                    <a:pt x="3885" y="14566"/>
                  </a:cubicBezTo>
                  <a:cubicBezTo>
                    <a:pt x="3863" y="14566"/>
                    <a:pt x="3863" y="14566"/>
                    <a:pt x="3841" y="14544"/>
                  </a:cubicBezTo>
                  <a:cubicBezTo>
                    <a:pt x="3797" y="14544"/>
                    <a:pt x="3730" y="14544"/>
                    <a:pt x="3686" y="14566"/>
                  </a:cubicBezTo>
                  <a:cubicBezTo>
                    <a:pt x="3664" y="14566"/>
                    <a:pt x="3620" y="14588"/>
                    <a:pt x="3598" y="14588"/>
                  </a:cubicBezTo>
                  <a:cubicBezTo>
                    <a:pt x="3549" y="14580"/>
                    <a:pt x="3519" y="14575"/>
                    <a:pt x="3495" y="14575"/>
                  </a:cubicBezTo>
                  <a:cubicBezTo>
                    <a:pt x="3454" y="14575"/>
                    <a:pt x="3433" y="14590"/>
                    <a:pt x="3377" y="14632"/>
                  </a:cubicBezTo>
                  <a:cubicBezTo>
                    <a:pt x="3333" y="14632"/>
                    <a:pt x="3289" y="14610"/>
                    <a:pt x="3267" y="14588"/>
                  </a:cubicBezTo>
                  <a:cubicBezTo>
                    <a:pt x="3245" y="14588"/>
                    <a:pt x="3223" y="14588"/>
                    <a:pt x="3223" y="14632"/>
                  </a:cubicBezTo>
                  <a:cubicBezTo>
                    <a:pt x="3289" y="14676"/>
                    <a:pt x="3355" y="14743"/>
                    <a:pt x="3443" y="14809"/>
                  </a:cubicBezTo>
                  <a:cubicBezTo>
                    <a:pt x="3443" y="14831"/>
                    <a:pt x="3443" y="14831"/>
                    <a:pt x="3443" y="14853"/>
                  </a:cubicBezTo>
                  <a:cubicBezTo>
                    <a:pt x="3443" y="14919"/>
                    <a:pt x="3443" y="14963"/>
                    <a:pt x="3510" y="15008"/>
                  </a:cubicBezTo>
                  <a:cubicBezTo>
                    <a:pt x="3532" y="15030"/>
                    <a:pt x="3554" y="15074"/>
                    <a:pt x="3554" y="15118"/>
                  </a:cubicBezTo>
                  <a:cubicBezTo>
                    <a:pt x="3576" y="15228"/>
                    <a:pt x="3620" y="15317"/>
                    <a:pt x="3686" y="15427"/>
                  </a:cubicBezTo>
                  <a:cubicBezTo>
                    <a:pt x="3730" y="15493"/>
                    <a:pt x="3708" y="15493"/>
                    <a:pt x="3642" y="15537"/>
                  </a:cubicBezTo>
                  <a:cubicBezTo>
                    <a:pt x="3598" y="15537"/>
                    <a:pt x="3576" y="15471"/>
                    <a:pt x="3532" y="15471"/>
                  </a:cubicBezTo>
                  <a:cubicBezTo>
                    <a:pt x="3532" y="15493"/>
                    <a:pt x="3532" y="15493"/>
                    <a:pt x="3532" y="15493"/>
                  </a:cubicBezTo>
                  <a:cubicBezTo>
                    <a:pt x="3532" y="15515"/>
                    <a:pt x="3532" y="15537"/>
                    <a:pt x="3532" y="15537"/>
                  </a:cubicBezTo>
                  <a:cubicBezTo>
                    <a:pt x="3532" y="15559"/>
                    <a:pt x="3532" y="15581"/>
                    <a:pt x="3510" y="15603"/>
                  </a:cubicBezTo>
                  <a:cubicBezTo>
                    <a:pt x="3462" y="15667"/>
                    <a:pt x="3403" y="15719"/>
                    <a:pt x="3325" y="15719"/>
                  </a:cubicBezTo>
                  <a:cubicBezTo>
                    <a:pt x="3294" y="15719"/>
                    <a:pt x="3260" y="15710"/>
                    <a:pt x="3223" y="15692"/>
                  </a:cubicBezTo>
                  <a:cubicBezTo>
                    <a:pt x="3156" y="15670"/>
                    <a:pt x="3090" y="15670"/>
                    <a:pt x="3046" y="15670"/>
                  </a:cubicBezTo>
                  <a:cubicBezTo>
                    <a:pt x="2980" y="15670"/>
                    <a:pt x="2936" y="15714"/>
                    <a:pt x="2958" y="15780"/>
                  </a:cubicBezTo>
                  <a:cubicBezTo>
                    <a:pt x="2958" y="15824"/>
                    <a:pt x="2980" y="15846"/>
                    <a:pt x="2980" y="15890"/>
                  </a:cubicBezTo>
                  <a:cubicBezTo>
                    <a:pt x="3002" y="15934"/>
                    <a:pt x="2980" y="15979"/>
                    <a:pt x="2936" y="16001"/>
                  </a:cubicBezTo>
                  <a:cubicBezTo>
                    <a:pt x="2929" y="16007"/>
                    <a:pt x="2921" y="16010"/>
                    <a:pt x="2912" y="16010"/>
                  </a:cubicBezTo>
                  <a:cubicBezTo>
                    <a:pt x="2890" y="16010"/>
                    <a:pt x="2863" y="15994"/>
                    <a:pt x="2848" y="15979"/>
                  </a:cubicBezTo>
                  <a:cubicBezTo>
                    <a:pt x="2825" y="15979"/>
                    <a:pt x="2803" y="15957"/>
                    <a:pt x="2781" y="15934"/>
                  </a:cubicBezTo>
                  <a:lnTo>
                    <a:pt x="2759" y="15934"/>
                  </a:lnTo>
                  <a:cubicBezTo>
                    <a:pt x="2737" y="15957"/>
                    <a:pt x="2737" y="15957"/>
                    <a:pt x="2737" y="15979"/>
                  </a:cubicBezTo>
                  <a:cubicBezTo>
                    <a:pt x="2737" y="16001"/>
                    <a:pt x="2737" y="16023"/>
                    <a:pt x="2737" y="16045"/>
                  </a:cubicBezTo>
                  <a:cubicBezTo>
                    <a:pt x="2759" y="16089"/>
                    <a:pt x="2781" y="16155"/>
                    <a:pt x="2781" y="16199"/>
                  </a:cubicBezTo>
                  <a:cubicBezTo>
                    <a:pt x="2759" y="16398"/>
                    <a:pt x="2781" y="16420"/>
                    <a:pt x="2561" y="16486"/>
                  </a:cubicBezTo>
                  <a:cubicBezTo>
                    <a:pt x="2561" y="16486"/>
                    <a:pt x="2561" y="16508"/>
                    <a:pt x="2539" y="16508"/>
                  </a:cubicBezTo>
                  <a:cubicBezTo>
                    <a:pt x="2539" y="16530"/>
                    <a:pt x="2539" y="16552"/>
                    <a:pt x="2539" y="16574"/>
                  </a:cubicBezTo>
                  <a:lnTo>
                    <a:pt x="2450" y="16574"/>
                  </a:lnTo>
                  <a:cubicBezTo>
                    <a:pt x="2450" y="16597"/>
                    <a:pt x="2450" y="16619"/>
                    <a:pt x="2428" y="16619"/>
                  </a:cubicBezTo>
                  <a:cubicBezTo>
                    <a:pt x="2428" y="16641"/>
                    <a:pt x="2428" y="16663"/>
                    <a:pt x="2406" y="16663"/>
                  </a:cubicBezTo>
                  <a:cubicBezTo>
                    <a:pt x="2362" y="16663"/>
                    <a:pt x="2340" y="16641"/>
                    <a:pt x="2318" y="16641"/>
                  </a:cubicBezTo>
                  <a:cubicBezTo>
                    <a:pt x="2274" y="16641"/>
                    <a:pt x="2252" y="16663"/>
                    <a:pt x="2230" y="16663"/>
                  </a:cubicBezTo>
                  <a:cubicBezTo>
                    <a:pt x="2185" y="16729"/>
                    <a:pt x="2097" y="16751"/>
                    <a:pt x="2031" y="16773"/>
                  </a:cubicBezTo>
                  <a:cubicBezTo>
                    <a:pt x="1943" y="16817"/>
                    <a:pt x="1899" y="16883"/>
                    <a:pt x="1899" y="16972"/>
                  </a:cubicBezTo>
                  <a:cubicBezTo>
                    <a:pt x="1921" y="17038"/>
                    <a:pt x="1899" y="17104"/>
                    <a:pt x="1832" y="17148"/>
                  </a:cubicBezTo>
                  <a:cubicBezTo>
                    <a:pt x="1766" y="17170"/>
                    <a:pt x="1744" y="17237"/>
                    <a:pt x="1766" y="17303"/>
                  </a:cubicBezTo>
                  <a:cubicBezTo>
                    <a:pt x="1766" y="17347"/>
                    <a:pt x="1766" y="17413"/>
                    <a:pt x="1766" y="17479"/>
                  </a:cubicBezTo>
                  <a:cubicBezTo>
                    <a:pt x="1766" y="17501"/>
                    <a:pt x="1744" y="17523"/>
                    <a:pt x="1722" y="17546"/>
                  </a:cubicBezTo>
                  <a:cubicBezTo>
                    <a:pt x="1678" y="17546"/>
                    <a:pt x="1656" y="17523"/>
                    <a:pt x="1612" y="17523"/>
                  </a:cubicBezTo>
                  <a:cubicBezTo>
                    <a:pt x="1590" y="17523"/>
                    <a:pt x="1567" y="17523"/>
                    <a:pt x="1567" y="17568"/>
                  </a:cubicBezTo>
                  <a:cubicBezTo>
                    <a:pt x="1678" y="17634"/>
                    <a:pt x="1678" y="17634"/>
                    <a:pt x="1722" y="17766"/>
                  </a:cubicBezTo>
                  <a:cubicBezTo>
                    <a:pt x="1722" y="17788"/>
                    <a:pt x="1722" y="17788"/>
                    <a:pt x="1722" y="17810"/>
                  </a:cubicBezTo>
                  <a:cubicBezTo>
                    <a:pt x="1722" y="17877"/>
                    <a:pt x="1766" y="17921"/>
                    <a:pt x="1832" y="17921"/>
                  </a:cubicBezTo>
                  <a:cubicBezTo>
                    <a:pt x="1832" y="17921"/>
                    <a:pt x="1854" y="17943"/>
                    <a:pt x="1854" y="17943"/>
                  </a:cubicBezTo>
                  <a:cubicBezTo>
                    <a:pt x="1965" y="17987"/>
                    <a:pt x="2031" y="18053"/>
                    <a:pt x="2031" y="18186"/>
                  </a:cubicBezTo>
                  <a:cubicBezTo>
                    <a:pt x="2031" y="18208"/>
                    <a:pt x="2053" y="18252"/>
                    <a:pt x="2075" y="18274"/>
                  </a:cubicBezTo>
                  <a:cubicBezTo>
                    <a:pt x="2141" y="18340"/>
                    <a:pt x="2185" y="18428"/>
                    <a:pt x="2252" y="18495"/>
                  </a:cubicBezTo>
                  <a:cubicBezTo>
                    <a:pt x="2185" y="18627"/>
                    <a:pt x="2075" y="18737"/>
                    <a:pt x="1987" y="18803"/>
                  </a:cubicBezTo>
                  <a:cubicBezTo>
                    <a:pt x="1943" y="18826"/>
                    <a:pt x="1876" y="18848"/>
                    <a:pt x="1832" y="18848"/>
                  </a:cubicBezTo>
                  <a:cubicBezTo>
                    <a:pt x="1744" y="18870"/>
                    <a:pt x="1678" y="18870"/>
                    <a:pt x="1612" y="18870"/>
                  </a:cubicBezTo>
                  <a:cubicBezTo>
                    <a:pt x="1567" y="19002"/>
                    <a:pt x="1479" y="19090"/>
                    <a:pt x="1369" y="19157"/>
                  </a:cubicBezTo>
                  <a:cubicBezTo>
                    <a:pt x="1325" y="19135"/>
                    <a:pt x="1259" y="19112"/>
                    <a:pt x="1192" y="19112"/>
                  </a:cubicBezTo>
                  <a:cubicBezTo>
                    <a:pt x="1259" y="19201"/>
                    <a:pt x="1259" y="19201"/>
                    <a:pt x="1325" y="19245"/>
                  </a:cubicBezTo>
                  <a:cubicBezTo>
                    <a:pt x="1347" y="19267"/>
                    <a:pt x="1369" y="19289"/>
                    <a:pt x="1369" y="19311"/>
                  </a:cubicBezTo>
                  <a:cubicBezTo>
                    <a:pt x="1391" y="19399"/>
                    <a:pt x="1413" y="19488"/>
                    <a:pt x="1325" y="19576"/>
                  </a:cubicBezTo>
                  <a:lnTo>
                    <a:pt x="1281" y="19576"/>
                  </a:lnTo>
                  <a:cubicBezTo>
                    <a:pt x="1265" y="19572"/>
                    <a:pt x="1251" y="19570"/>
                    <a:pt x="1238" y="19570"/>
                  </a:cubicBezTo>
                  <a:cubicBezTo>
                    <a:pt x="1177" y="19570"/>
                    <a:pt x="1140" y="19610"/>
                    <a:pt x="1104" y="19664"/>
                  </a:cubicBezTo>
                  <a:cubicBezTo>
                    <a:pt x="1082" y="19708"/>
                    <a:pt x="1038" y="19752"/>
                    <a:pt x="994" y="19797"/>
                  </a:cubicBezTo>
                  <a:lnTo>
                    <a:pt x="972" y="19797"/>
                  </a:lnTo>
                  <a:cubicBezTo>
                    <a:pt x="950" y="19797"/>
                    <a:pt x="927" y="19797"/>
                    <a:pt x="905" y="19775"/>
                  </a:cubicBezTo>
                  <a:cubicBezTo>
                    <a:pt x="905" y="19797"/>
                    <a:pt x="883" y="19797"/>
                    <a:pt x="883" y="19797"/>
                  </a:cubicBezTo>
                  <a:cubicBezTo>
                    <a:pt x="883" y="19797"/>
                    <a:pt x="883" y="19819"/>
                    <a:pt x="861" y="19819"/>
                  </a:cubicBezTo>
                  <a:cubicBezTo>
                    <a:pt x="832" y="19878"/>
                    <a:pt x="802" y="19907"/>
                    <a:pt x="760" y="19907"/>
                  </a:cubicBezTo>
                  <a:cubicBezTo>
                    <a:pt x="739" y="19907"/>
                    <a:pt x="714" y="19900"/>
                    <a:pt x="685" y="19885"/>
                  </a:cubicBezTo>
                  <a:cubicBezTo>
                    <a:pt x="663" y="19863"/>
                    <a:pt x="641" y="19863"/>
                    <a:pt x="619" y="19841"/>
                  </a:cubicBezTo>
                  <a:cubicBezTo>
                    <a:pt x="530" y="19951"/>
                    <a:pt x="442" y="20017"/>
                    <a:pt x="310" y="20039"/>
                  </a:cubicBezTo>
                  <a:cubicBezTo>
                    <a:pt x="310" y="20039"/>
                    <a:pt x="287" y="20061"/>
                    <a:pt x="287" y="20061"/>
                  </a:cubicBezTo>
                  <a:cubicBezTo>
                    <a:pt x="310" y="20084"/>
                    <a:pt x="332" y="20084"/>
                    <a:pt x="354" y="20084"/>
                  </a:cubicBezTo>
                  <a:cubicBezTo>
                    <a:pt x="368" y="20081"/>
                    <a:pt x="382" y="20079"/>
                    <a:pt x="394" y="20079"/>
                  </a:cubicBezTo>
                  <a:cubicBezTo>
                    <a:pt x="476" y="20079"/>
                    <a:pt x="514" y="20139"/>
                    <a:pt x="552" y="20216"/>
                  </a:cubicBezTo>
                  <a:cubicBezTo>
                    <a:pt x="530" y="20216"/>
                    <a:pt x="486" y="20238"/>
                    <a:pt x="464" y="20238"/>
                  </a:cubicBezTo>
                  <a:cubicBezTo>
                    <a:pt x="464" y="20282"/>
                    <a:pt x="464" y="20304"/>
                    <a:pt x="464" y="20326"/>
                  </a:cubicBezTo>
                  <a:cubicBezTo>
                    <a:pt x="287" y="20348"/>
                    <a:pt x="243" y="20370"/>
                    <a:pt x="199" y="20503"/>
                  </a:cubicBezTo>
                  <a:cubicBezTo>
                    <a:pt x="221" y="20547"/>
                    <a:pt x="287" y="20569"/>
                    <a:pt x="310" y="20635"/>
                  </a:cubicBezTo>
                  <a:cubicBezTo>
                    <a:pt x="287" y="20657"/>
                    <a:pt x="265" y="20679"/>
                    <a:pt x="221" y="20701"/>
                  </a:cubicBezTo>
                  <a:cubicBezTo>
                    <a:pt x="243" y="20701"/>
                    <a:pt x="243" y="20724"/>
                    <a:pt x="265" y="20724"/>
                  </a:cubicBezTo>
                  <a:cubicBezTo>
                    <a:pt x="287" y="20746"/>
                    <a:pt x="310" y="20768"/>
                    <a:pt x="332" y="20768"/>
                  </a:cubicBezTo>
                  <a:cubicBezTo>
                    <a:pt x="420" y="20834"/>
                    <a:pt x="420" y="20856"/>
                    <a:pt x="376" y="20944"/>
                  </a:cubicBezTo>
                  <a:cubicBezTo>
                    <a:pt x="354" y="20988"/>
                    <a:pt x="332" y="21033"/>
                    <a:pt x="354" y="21077"/>
                  </a:cubicBezTo>
                  <a:cubicBezTo>
                    <a:pt x="398" y="21121"/>
                    <a:pt x="376" y="21165"/>
                    <a:pt x="354" y="21209"/>
                  </a:cubicBezTo>
                  <a:cubicBezTo>
                    <a:pt x="354" y="21253"/>
                    <a:pt x="376" y="21297"/>
                    <a:pt x="420" y="21341"/>
                  </a:cubicBezTo>
                  <a:cubicBezTo>
                    <a:pt x="442" y="21341"/>
                    <a:pt x="486" y="21364"/>
                    <a:pt x="508" y="21364"/>
                  </a:cubicBezTo>
                  <a:cubicBezTo>
                    <a:pt x="530" y="21386"/>
                    <a:pt x="574" y="21386"/>
                    <a:pt x="596" y="21408"/>
                  </a:cubicBezTo>
                  <a:cubicBezTo>
                    <a:pt x="619" y="21430"/>
                    <a:pt x="641" y="21452"/>
                    <a:pt x="619" y="21474"/>
                  </a:cubicBezTo>
                  <a:cubicBezTo>
                    <a:pt x="619" y="21518"/>
                    <a:pt x="641" y="21562"/>
                    <a:pt x="663" y="21606"/>
                  </a:cubicBezTo>
                  <a:cubicBezTo>
                    <a:pt x="685" y="21650"/>
                    <a:pt x="663" y="21695"/>
                    <a:pt x="619" y="21717"/>
                  </a:cubicBezTo>
                  <a:cubicBezTo>
                    <a:pt x="574" y="21717"/>
                    <a:pt x="552" y="21739"/>
                    <a:pt x="508" y="21761"/>
                  </a:cubicBezTo>
                  <a:cubicBezTo>
                    <a:pt x="530" y="21783"/>
                    <a:pt x="552" y="21827"/>
                    <a:pt x="530" y="21849"/>
                  </a:cubicBezTo>
                  <a:cubicBezTo>
                    <a:pt x="508" y="21915"/>
                    <a:pt x="508" y="21982"/>
                    <a:pt x="552" y="22048"/>
                  </a:cubicBezTo>
                  <a:cubicBezTo>
                    <a:pt x="552" y="22048"/>
                    <a:pt x="552" y="22092"/>
                    <a:pt x="530" y="22092"/>
                  </a:cubicBezTo>
                  <a:cubicBezTo>
                    <a:pt x="521" y="22111"/>
                    <a:pt x="512" y="22117"/>
                    <a:pt x="502" y="22117"/>
                  </a:cubicBezTo>
                  <a:cubicBezTo>
                    <a:pt x="490" y="22117"/>
                    <a:pt x="477" y="22105"/>
                    <a:pt x="464" y="22092"/>
                  </a:cubicBezTo>
                  <a:cubicBezTo>
                    <a:pt x="442" y="22070"/>
                    <a:pt x="420" y="22048"/>
                    <a:pt x="398" y="22004"/>
                  </a:cubicBezTo>
                  <a:cubicBezTo>
                    <a:pt x="383" y="22004"/>
                    <a:pt x="378" y="21994"/>
                    <a:pt x="370" y="21994"/>
                  </a:cubicBezTo>
                  <a:cubicBezTo>
                    <a:pt x="366" y="21994"/>
                    <a:pt x="361" y="21996"/>
                    <a:pt x="354" y="22004"/>
                  </a:cubicBezTo>
                  <a:cubicBezTo>
                    <a:pt x="354" y="22004"/>
                    <a:pt x="354" y="22026"/>
                    <a:pt x="354" y="22026"/>
                  </a:cubicBezTo>
                  <a:cubicBezTo>
                    <a:pt x="376" y="22114"/>
                    <a:pt x="354" y="22158"/>
                    <a:pt x="265" y="22202"/>
                  </a:cubicBezTo>
                  <a:cubicBezTo>
                    <a:pt x="243" y="22202"/>
                    <a:pt x="199" y="22224"/>
                    <a:pt x="155" y="22224"/>
                  </a:cubicBezTo>
                  <a:cubicBezTo>
                    <a:pt x="133" y="22246"/>
                    <a:pt x="111" y="22246"/>
                    <a:pt x="89" y="22268"/>
                  </a:cubicBezTo>
                  <a:cubicBezTo>
                    <a:pt x="1" y="22290"/>
                    <a:pt x="1" y="22379"/>
                    <a:pt x="67" y="22423"/>
                  </a:cubicBezTo>
                  <a:cubicBezTo>
                    <a:pt x="89" y="22445"/>
                    <a:pt x="133" y="22467"/>
                    <a:pt x="177" y="22489"/>
                  </a:cubicBezTo>
                  <a:cubicBezTo>
                    <a:pt x="221" y="22533"/>
                    <a:pt x="287" y="22577"/>
                    <a:pt x="287" y="22644"/>
                  </a:cubicBezTo>
                  <a:cubicBezTo>
                    <a:pt x="287" y="22732"/>
                    <a:pt x="332" y="22776"/>
                    <a:pt x="398" y="22820"/>
                  </a:cubicBezTo>
                  <a:cubicBezTo>
                    <a:pt x="442" y="22864"/>
                    <a:pt x="508" y="22908"/>
                    <a:pt x="552" y="22930"/>
                  </a:cubicBezTo>
                  <a:cubicBezTo>
                    <a:pt x="641" y="22975"/>
                    <a:pt x="707" y="23019"/>
                    <a:pt x="773" y="23085"/>
                  </a:cubicBezTo>
                  <a:cubicBezTo>
                    <a:pt x="794" y="23080"/>
                    <a:pt x="815" y="23077"/>
                    <a:pt x="835" y="23077"/>
                  </a:cubicBezTo>
                  <a:cubicBezTo>
                    <a:pt x="902" y="23077"/>
                    <a:pt x="965" y="23106"/>
                    <a:pt x="1016" y="23173"/>
                  </a:cubicBezTo>
                  <a:cubicBezTo>
                    <a:pt x="1038" y="23195"/>
                    <a:pt x="1082" y="23217"/>
                    <a:pt x="1104" y="23217"/>
                  </a:cubicBezTo>
                  <a:cubicBezTo>
                    <a:pt x="1192" y="23239"/>
                    <a:pt x="1259" y="23284"/>
                    <a:pt x="1325" y="23350"/>
                  </a:cubicBezTo>
                  <a:cubicBezTo>
                    <a:pt x="1347" y="23372"/>
                    <a:pt x="1369" y="23394"/>
                    <a:pt x="1391" y="23394"/>
                  </a:cubicBezTo>
                  <a:cubicBezTo>
                    <a:pt x="1523" y="23394"/>
                    <a:pt x="1612" y="23482"/>
                    <a:pt x="1700" y="23571"/>
                  </a:cubicBezTo>
                  <a:cubicBezTo>
                    <a:pt x="1766" y="23615"/>
                    <a:pt x="1854" y="23659"/>
                    <a:pt x="1921" y="23703"/>
                  </a:cubicBezTo>
                  <a:cubicBezTo>
                    <a:pt x="1950" y="23710"/>
                    <a:pt x="1972" y="23715"/>
                    <a:pt x="1991" y="23715"/>
                  </a:cubicBezTo>
                  <a:cubicBezTo>
                    <a:pt x="2028" y="23715"/>
                    <a:pt x="2053" y="23696"/>
                    <a:pt x="2097" y="23637"/>
                  </a:cubicBezTo>
                  <a:cubicBezTo>
                    <a:pt x="2141" y="23593"/>
                    <a:pt x="2185" y="23548"/>
                    <a:pt x="2252" y="23548"/>
                  </a:cubicBezTo>
                  <a:cubicBezTo>
                    <a:pt x="2296" y="23526"/>
                    <a:pt x="2318" y="23526"/>
                    <a:pt x="2340" y="23526"/>
                  </a:cubicBezTo>
                  <a:cubicBezTo>
                    <a:pt x="2362" y="23438"/>
                    <a:pt x="2362" y="23350"/>
                    <a:pt x="2362" y="23284"/>
                  </a:cubicBezTo>
                  <a:cubicBezTo>
                    <a:pt x="2384" y="23195"/>
                    <a:pt x="2406" y="23129"/>
                    <a:pt x="2494" y="23107"/>
                  </a:cubicBezTo>
                  <a:cubicBezTo>
                    <a:pt x="2494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494" y="22997"/>
                  </a:cubicBezTo>
                  <a:cubicBezTo>
                    <a:pt x="2539" y="22930"/>
                    <a:pt x="2516" y="22864"/>
                    <a:pt x="2494" y="22798"/>
                  </a:cubicBezTo>
                  <a:cubicBezTo>
                    <a:pt x="2539" y="22732"/>
                    <a:pt x="2605" y="22688"/>
                    <a:pt x="2671" y="22688"/>
                  </a:cubicBezTo>
                  <a:cubicBezTo>
                    <a:pt x="2693" y="22688"/>
                    <a:pt x="2693" y="22666"/>
                    <a:pt x="2715" y="22644"/>
                  </a:cubicBezTo>
                  <a:cubicBezTo>
                    <a:pt x="2693" y="22622"/>
                    <a:pt x="2671" y="22599"/>
                    <a:pt x="2671" y="22577"/>
                  </a:cubicBezTo>
                  <a:cubicBezTo>
                    <a:pt x="2649" y="22533"/>
                    <a:pt x="2649" y="22511"/>
                    <a:pt x="2649" y="22467"/>
                  </a:cubicBezTo>
                  <a:cubicBezTo>
                    <a:pt x="2649" y="22423"/>
                    <a:pt x="2671" y="22401"/>
                    <a:pt x="2715" y="22379"/>
                  </a:cubicBezTo>
                  <a:cubicBezTo>
                    <a:pt x="2759" y="22313"/>
                    <a:pt x="2759" y="22313"/>
                    <a:pt x="2737" y="22246"/>
                  </a:cubicBezTo>
                  <a:cubicBezTo>
                    <a:pt x="2737" y="22224"/>
                    <a:pt x="2715" y="22224"/>
                    <a:pt x="2715" y="22202"/>
                  </a:cubicBezTo>
                  <a:cubicBezTo>
                    <a:pt x="2715" y="22180"/>
                    <a:pt x="2715" y="22136"/>
                    <a:pt x="2759" y="22114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781" y="22070"/>
                    <a:pt x="2781" y="22048"/>
                    <a:pt x="2781" y="22004"/>
                  </a:cubicBezTo>
                  <a:cubicBezTo>
                    <a:pt x="2781" y="21982"/>
                    <a:pt x="2781" y="21959"/>
                    <a:pt x="2781" y="21937"/>
                  </a:cubicBezTo>
                  <a:cubicBezTo>
                    <a:pt x="2803" y="21849"/>
                    <a:pt x="2825" y="21783"/>
                    <a:pt x="2914" y="21761"/>
                  </a:cubicBezTo>
                  <a:cubicBezTo>
                    <a:pt x="3002" y="21717"/>
                    <a:pt x="3046" y="21650"/>
                    <a:pt x="3046" y="21562"/>
                  </a:cubicBezTo>
                  <a:cubicBezTo>
                    <a:pt x="3046" y="21540"/>
                    <a:pt x="3046" y="21496"/>
                    <a:pt x="3046" y="21474"/>
                  </a:cubicBezTo>
                  <a:cubicBezTo>
                    <a:pt x="3046" y="21430"/>
                    <a:pt x="3046" y="21408"/>
                    <a:pt x="3046" y="21386"/>
                  </a:cubicBezTo>
                  <a:cubicBezTo>
                    <a:pt x="3090" y="21319"/>
                    <a:pt x="3112" y="21231"/>
                    <a:pt x="3134" y="21165"/>
                  </a:cubicBezTo>
                  <a:cubicBezTo>
                    <a:pt x="3134" y="21121"/>
                    <a:pt x="3179" y="21099"/>
                    <a:pt x="3223" y="21099"/>
                  </a:cubicBezTo>
                  <a:cubicBezTo>
                    <a:pt x="3267" y="21099"/>
                    <a:pt x="3311" y="21121"/>
                    <a:pt x="3377" y="21121"/>
                  </a:cubicBezTo>
                  <a:lnTo>
                    <a:pt x="3443" y="21121"/>
                  </a:lnTo>
                  <a:cubicBezTo>
                    <a:pt x="3399" y="21055"/>
                    <a:pt x="3377" y="21010"/>
                    <a:pt x="3333" y="20966"/>
                  </a:cubicBezTo>
                  <a:cubicBezTo>
                    <a:pt x="3355" y="20944"/>
                    <a:pt x="3355" y="20944"/>
                    <a:pt x="3355" y="20944"/>
                  </a:cubicBezTo>
                  <a:cubicBezTo>
                    <a:pt x="3377" y="20922"/>
                    <a:pt x="3377" y="20900"/>
                    <a:pt x="3399" y="20900"/>
                  </a:cubicBezTo>
                  <a:cubicBezTo>
                    <a:pt x="3488" y="20834"/>
                    <a:pt x="3510" y="20790"/>
                    <a:pt x="3465" y="20679"/>
                  </a:cubicBezTo>
                  <a:cubicBezTo>
                    <a:pt x="3465" y="20657"/>
                    <a:pt x="3465" y="20657"/>
                    <a:pt x="3488" y="20635"/>
                  </a:cubicBezTo>
                  <a:cubicBezTo>
                    <a:pt x="3510" y="20613"/>
                    <a:pt x="3532" y="20569"/>
                    <a:pt x="3576" y="20547"/>
                  </a:cubicBezTo>
                  <a:cubicBezTo>
                    <a:pt x="3620" y="20525"/>
                    <a:pt x="3686" y="20525"/>
                    <a:pt x="3730" y="20525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2"/>
                    <a:pt x="3708" y="20348"/>
                  </a:cubicBezTo>
                  <a:cubicBezTo>
                    <a:pt x="3730" y="20282"/>
                    <a:pt x="3752" y="20238"/>
                    <a:pt x="3797" y="20194"/>
                  </a:cubicBezTo>
                  <a:cubicBezTo>
                    <a:pt x="3841" y="20150"/>
                    <a:pt x="3885" y="20084"/>
                    <a:pt x="3907" y="19995"/>
                  </a:cubicBezTo>
                  <a:cubicBezTo>
                    <a:pt x="3929" y="19951"/>
                    <a:pt x="3951" y="19885"/>
                    <a:pt x="3951" y="19841"/>
                  </a:cubicBezTo>
                  <a:cubicBezTo>
                    <a:pt x="3973" y="19730"/>
                    <a:pt x="4017" y="19620"/>
                    <a:pt x="4128" y="19554"/>
                  </a:cubicBezTo>
                  <a:cubicBezTo>
                    <a:pt x="4105" y="19333"/>
                    <a:pt x="4105" y="19333"/>
                    <a:pt x="4238" y="19223"/>
                  </a:cubicBezTo>
                  <a:cubicBezTo>
                    <a:pt x="4194" y="19002"/>
                    <a:pt x="4194" y="18914"/>
                    <a:pt x="4260" y="18715"/>
                  </a:cubicBezTo>
                  <a:cubicBezTo>
                    <a:pt x="4282" y="18671"/>
                    <a:pt x="4304" y="18649"/>
                    <a:pt x="4348" y="18649"/>
                  </a:cubicBezTo>
                  <a:cubicBezTo>
                    <a:pt x="4414" y="18627"/>
                    <a:pt x="4459" y="18583"/>
                    <a:pt x="4459" y="18517"/>
                  </a:cubicBezTo>
                  <a:cubicBezTo>
                    <a:pt x="4481" y="18450"/>
                    <a:pt x="4481" y="18384"/>
                    <a:pt x="4503" y="18340"/>
                  </a:cubicBezTo>
                  <a:cubicBezTo>
                    <a:pt x="4503" y="18230"/>
                    <a:pt x="4525" y="18163"/>
                    <a:pt x="4591" y="18097"/>
                  </a:cubicBezTo>
                  <a:cubicBezTo>
                    <a:pt x="4613" y="18075"/>
                    <a:pt x="4613" y="18075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9" y="17965"/>
                    <a:pt x="4569" y="17921"/>
                    <a:pt x="4591" y="17899"/>
                  </a:cubicBezTo>
                  <a:cubicBezTo>
                    <a:pt x="4604" y="17873"/>
                    <a:pt x="4624" y="17862"/>
                    <a:pt x="4648" y="17862"/>
                  </a:cubicBezTo>
                  <a:cubicBezTo>
                    <a:pt x="4665" y="17862"/>
                    <a:pt x="4683" y="17867"/>
                    <a:pt x="4701" y="17877"/>
                  </a:cubicBezTo>
                  <a:cubicBezTo>
                    <a:pt x="4723" y="17877"/>
                    <a:pt x="4745" y="17899"/>
                    <a:pt x="4812" y="17921"/>
                  </a:cubicBezTo>
                  <a:cubicBezTo>
                    <a:pt x="4812" y="17877"/>
                    <a:pt x="4812" y="17832"/>
                    <a:pt x="4812" y="17810"/>
                  </a:cubicBezTo>
                  <a:cubicBezTo>
                    <a:pt x="4900" y="17700"/>
                    <a:pt x="4900" y="17700"/>
                    <a:pt x="4922" y="17568"/>
                  </a:cubicBezTo>
                  <a:cubicBezTo>
                    <a:pt x="4922" y="17501"/>
                    <a:pt x="4944" y="17435"/>
                    <a:pt x="5010" y="17391"/>
                  </a:cubicBezTo>
                  <a:cubicBezTo>
                    <a:pt x="5032" y="17413"/>
                    <a:pt x="5054" y="17435"/>
                    <a:pt x="5077" y="17435"/>
                  </a:cubicBezTo>
                  <a:cubicBezTo>
                    <a:pt x="5143" y="17413"/>
                    <a:pt x="5209" y="17413"/>
                    <a:pt x="5253" y="17369"/>
                  </a:cubicBezTo>
                  <a:cubicBezTo>
                    <a:pt x="5231" y="17347"/>
                    <a:pt x="5209" y="17325"/>
                    <a:pt x="5209" y="17325"/>
                  </a:cubicBezTo>
                  <a:cubicBezTo>
                    <a:pt x="5165" y="17281"/>
                    <a:pt x="5165" y="17237"/>
                    <a:pt x="5209" y="17214"/>
                  </a:cubicBezTo>
                  <a:cubicBezTo>
                    <a:pt x="5231" y="17192"/>
                    <a:pt x="5275" y="17192"/>
                    <a:pt x="5297" y="17192"/>
                  </a:cubicBezTo>
                  <a:cubicBezTo>
                    <a:pt x="5386" y="17170"/>
                    <a:pt x="5452" y="17104"/>
                    <a:pt x="5474" y="17016"/>
                  </a:cubicBezTo>
                  <a:cubicBezTo>
                    <a:pt x="5474" y="16994"/>
                    <a:pt x="5474" y="16950"/>
                    <a:pt x="5496" y="16928"/>
                  </a:cubicBezTo>
                  <a:cubicBezTo>
                    <a:pt x="5496" y="16883"/>
                    <a:pt x="5518" y="16883"/>
                    <a:pt x="5562" y="16883"/>
                  </a:cubicBezTo>
                  <a:lnTo>
                    <a:pt x="5606" y="16883"/>
                  </a:lnTo>
                  <a:cubicBezTo>
                    <a:pt x="5628" y="16861"/>
                    <a:pt x="5650" y="16817"/>
                    <a:pt x="5650" y="16795"/>
                  </a:cubicBezTo>
                  <a:cubicBezTo>
                    <a:pt x="5677" y="16809"/>
                    <a:pt x="5696" y="16830"/>
                    <a:pt x="5716" y="16830"/>
                  </a:cubicBezTo>
                  <a:cubicBezTo>
                    <a:pt x="5729" y="16830"/>
                    <a:pt x="5743" y="16821"/>
                    <a:pt x="5761" y="16795"/>
                  </a:cubicBezTo>
                  <a:cubicBezTo>
                    <a:pt x="5761" y="16795"/>
                    <a:pt x="5739" y="16773"/>
                    <a:pt x="5739" y="16751"/>
                  </a:cubicBezTo>
                  <a:cubicBezTo>
                    <a:pt x="5694" y="16685"/>
                    <a:pt x="5717" y="16641"/>
                    <a:pt x="5805" y="16619"/>
                  </a:cubicBezTo>
                  <a:cubicBezTo>
                    <a:pt x="5827" y="16597"/>
                    <a:pt x="5849" y="16597"/>
                    <a:pt x="5893" y="16597"/>
                  </a:cubicBezTo>
                  <a:cubicBezTo>
                    <a:pt x="5893" y="16530"/>
                    <a:pt x="5871" y="16486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288"/>
                    <a:pt x="5959" y="16199"/>
                    <a:pt x="6003" y="16155"/>
                  </a:cubicBezTo>
                  <a:cubicBezTo>
                    <a:pt x="6048" y="16089"/>
                    <a:pt x="6114" y="16045"/>
                    <a:pt x="6180" y="15979"/>
                  </a:cubicBezTo>
                  <a:cubicBezTo>
                    <a:pt x="6180" y="15979"/>
                    <a:pt x="6180" y="15957"/>
                    <a:pt x="6180" y="15934"/>
                  </a:cubicBezTo>
                  <a:cubicBezTo>
                    <a:pt x="6158" y="15912"/>
                    <a:pt x="6136" y="15890"/>
                    <a:pt x="6114" y="15868"/>
                  </a:cubicBezTo>
                  <a:cubicBezTo>
                    <a:pt x="6136" y="15824"/>
                    <a:pt x="6136" y="15802"/>
                    <a:pt x="6158" y="15780"/>
                  </a:cubicBezTo>
                  <a:cubicBezTo>
                    <a:pt x="6136" y="15758"/>
                    <a:pt x="6114" y="15736"/>
                    <a:pt x="6092" y="15736"/>
                  </a:cubicBezTo>
                  <a:cubicBezTo>
                    <a:pt x="6114" y="15670"/>
                    <a:pt x="6158" y="15648"/>
                    <a:pt x="6202" y="15648"/>
                  </a:cubicBezTo>
                  <a:cubicBezTo>
                    <a:pt x="6224" y="15670"/>
                    <a:pt x="6268" y="15670"/>
                    <a:pt x="6290" y="15670"/>
                  </a:cubicBezTo>
                  <a:cubicBezTo>
                    <a:pt x="6298" y="15677"/>
                    <a:pt x="6305" y="15679"/>
                    <a:pt x="6312" y="15679"/>
                  </a:cubicBezTo>
                  <a:cubicBezTo>
                    <a:pt x="6327" y="15679"/>
                    <a:pt x="6342" y="15670"/>
                    <a:pt x="6357" y="15670"/>
                  </a:cubicBezTo>
                  <a:cubicBezTo>
                    <a:pt x="6312" y="15603"/>
                    <a:pt x="6268" y="15559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12" y="15317"/>
                    <a:pt x="6312" y="15317"/>
                  </a:cubicBezTo>
                  <a:cubicBezTo>
                    <a:pt x="6334" y="15272"/>
                    <a:pt x="6379" y="15228"/>
                    <a:pt x="6423" y="15228"/>
                  </a:cubicBezTo>
                  <a:cubicBezTo>
                    <a:pt x="6437" y="15236"/>
                    <a:pt x="6450" y="15238"/>
                    <a:pt x="6460" y="15238"/>
                  </a:cubicBezTo>
                  <a:cubicBezTo>
                    <a:pt x="6482" y="15238"/>
                    <a:pt x="6496" y="15228"/>
                    <a:pt x="6511" y="15228"/>
                  </a:cubicBezTo>
                  <a:cubicBezTo>
                    <a:pt x="6555" y="15228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7" y="15030"/>
                  </a:cubicBezTo>
                  <a:cubicBezTo>
                    <a:pt x="6423" y="14985"/>
                    <a:pt x="6445" y="14941"/>
                    <a:pt x="6511" y="14941"/>
                  </a:cubicBezTo>
                  <a:lnTo>
                    <a:pt x="6643" y="14941"/>
                  </a:lnTo>
                  <a:cubicBezTo>
                    <a:pt x="6666" y="14941"/>
                    <a:pt x="6688" y="14897"/>
                    <a:pt x="6666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21" y="14699"/>
                    <a:pt x="6666" y="14676"/>
                  </a:cubicBezTo>
                  <a:cubicBezTo>
                    <a:pt x="6666" y="14654"/>
                    <a:pt x="6666" y="14632"/>
                    <a:pt x="6666" y="14610"/>
                  </a:cubicBezTo>
                  <a:cubicBezTo>
                    <a:pt x="6621" y="14522"/>
                    <a:pt x="6643" y="14434"/>
                    <a:pt x="6710" y="14368"/>
                  </a:cubicBezTo>
                  <a:cubicBezTo>
                    <a:pt x="6732" y="14345"/>
                    <a:pt x="6754" y="14345"/>
                    <a:pt x="6754" y="14323"/>
                  </a:cubicBezTo>
                  <a:cubicBezTo>
                    <a:pt x="6776" y="14301"/>
                    <a:pt x="6798" y="14279"/>
                    <a:pt x="6798" y="14257"/>
                  </a:cubicBezTo>
                  <a:cubicBezTo>
                    <a:pt x="6842" y="14081"/>
                    <a:pt x="6842" y="14081"/>
                    <a:pt x="6975" y="14014"/>
                  </a:cubicBezTo>
                  <a:cubicBezTo>
                    <a:pt x="6952" y="13904"/>
                    <a:pt x="6997" y="13794"/>
                    <a:pt x="7085" y="13728"/>
                  </a:cubicBezTo>
                  <a:cubicBezTo>
                    <a:pt x="7129" y="13683"/>
                    <a:pt x="7173" y="13683"/>
                    <a:pt x="7217" y="13639"/>
                  </a:cubicBezTo>
                  <a:cubicBezTo>
                    <a:pt x="7239" y="13485"/>
                    <a:pt x="7328" y="13352"/>
                    <a:pt x="7438" y="13242"/>
                  </a:cubicBezTo>
                  <a:cubicBezTo>
                    <a:pt x="7504" y="13176"/>
                    <a:pt x="7548" y="13110"/>
                    <a:pt x="7548" y="13021"/>
                  </a:cubicBezTo>
                  <a:cubicBezTo>
                    <a:pt x="7570" y="12867"/>
                    <a:pt x="7615" y="12756"/>
                    <a:pt x="7703" y="12646"/>
                  </a:cubicBezTo>
                  <a:cubicBezTo>
                    <a:pt x="7747" y="12580"/>
                    <a:pt x="7769" y="12536"/>
                    <a:pt x="7813" y="12470"/>
                  </a:cubicBezTo>
                  <a:cubicBezTo>
                    <a:pt x="7857" y="12381"/>
                    <a:pt x="7879" y="12293"/>
                    <a:pt x="7901" y="12205"/>
                  </a:cubicBezTo>
                  <a:cubicBezTo>
                    <a:pt x="7923" y="12094"/>
                    <a:pt x="7946" y="11984"/>
                    <a:pt x="8078" y="11940"/>
                  </a:cubicBezTo>
                  <a:cubicBezTo>
                    <a:pt x="8034" y="11874"/>
                    <a:pt x="8056" y="11807"/>
                    <a:pt x="8078" y="11741"/>
                  </a:cubicBezTo>
                  <a:cubicBezTo>
                    <a:pt x="8100" y="11675"/>
                    <a:pt x="8122" y="11587"/>
                    <a:pt x="8166" y="11521"/>
                  </a:cubicBezTo>
                  <a:cubicBezTo>
                    <a:pt x="8188" y="11454"/>
                    <a:pt x="8210" y="11388"/>
                    <a:pt x="8210" y="11322"/>
                  </a:cubicBezTo>
                  <a:cubicBezTo>
                    <a:pt x="8210" y="11278"/>
                    <a:pt x="8210" y="11212"/>
                    <a:pt x="8210" y="11167"/>
                  </a:cubicBezTo>
                  <a:cubicBezTo>
                    <a:pt x="8210" y="11145"/>
                    <a:pt x="8232" y="11123"/>
                    <a:pt x="8210" y="11101"/>
                  </a:cubicBezTo>
                  <a:cubicBezTo>
                    <a:pt x="8188" y="10991"/>
                    <a:pt x="8188" y="10903"/>
                    <a:pt x="8210" y="10792"/>
                  </a:cubicBezTo>
                  <a:cubicBezTo>
                    <a:pt x="8210" y="10704"/>
                    <a:pt x="8210" y="10704"/>
                    <a:pt x="8299" y="10682"/>
                  </a:cubicBezTo>
                  <a:cubicBezTo>
                    <a:pt x="8321" y="10660"/>
                    <a:pt x="8321" y="10660"/>
                    <a:pt x="8343" y="10660"/>
                  </a:cubicBezTo>
                  <a:cubicBezTo>
                    <a:pt x="8343" y="10638"/>
                    <a:pt x="8343" y="10616"/>
                    <a:pt x="8343" y="10594"/>
                  </a:cubicBezTo>
                  <a:cubicBezTo>
                    <a:pt x="8365" y="10572"/>
                    <a:pt x="8365" y="10572"/>
                    <a:pt x="8387" y="10549"/>
                  </a:cubicBezTo>
                  <a:cubicBezTo>
                    <a:pt x="8497" y="10527"/>
                    <a:pt x="8586" y="10439"/>
                    <a:pt x="8652" y="10351"/>
                  </a:cubicBezTo>
                  <a:cubicBezTo>
                    <a:pt x="8740" y="10241"/>
                    <a:pt x="8828" y="10130"/>
                    <a:pt x="8895" y="9998"/>
                  </a:cubicBezTo>
                  <a:cubicBezTo>
                    <a:pt x="8895" y="9998"/>
                    <a:pt x="8895" y="9976"/>
                    <a:pt x="8917" y="9976"/>
                  </a:cubicBezTo>
                  <a:cubicBezTo>
                    <a:pt x="9005" y="9865"/>
                    <a:pt x="9071" y="9755"/>
                    <a:pt x="9137" y="9623"/>
                  </a:cubicBezTo>
                  <a:cubicBezTo>
                    <a:pt x="9204" y="9490"/>
                    <a:pt x="9204" y="9490"/>
                    <a:pt x="9336" y="9446"/>
                  </a:cubicBezTo>
                  <a:cubicBezTo>
                    <a:pt x="9336" y="9424"/>
                    <a:pt x="9336" y="9402"/>
                    <a:pt x="9336" y="9380"/>
                  </a:cubicBezTo>
                  <a:cubicBezTo>
                    <a:pt x="9358" y="9225"/>
                    <a:pt x="9402" y="9115"/>
                    <a:pt x="9557" y="9071"/>
                  </a:cubicBezTo>
                  <a:cubicBezTo>
                    <a:pt x="9601" y="9049"/>
                    <a:pt x="9601" y="9027"/>
                    <a:pt x="9601" y="8983"/>
                  </a:cubicBezTo>
                  <a:cubicBezTo>
                    <a:pt x="9579" y="8938"/>
                    <a:pt x="9557" y="8916"/>
                    <a:pt x="9535" y="8872"/>
                  </a:cubicBezTo>
                  <a:cubicBezTo>
                    <a:pt x="9557" y="8828"/>
                    <a:pt x="9579" y="8806"/>
                    <a:pt x="9623" y="8784"/>
                  </a:cubicBezTo>
                  <a:cubicBezTo>
                    <a:pt x="9689" y="8762"/>
                    <a:pt x="9711" y="8718"/>
                    <a:pt x="9711" y="8652"/>
                  </a:cubicBezTo>
                  <a:cubicBezTo>
                    <a:pt x="9711" y="8607"/>
                    <a:pt x="9711" y="8563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cubicBezTo>
                    <a:pt x="9844" y="8453"/>
                    <a:pt x="9866" y="8453"/>
                    <a:pt x="9888" y="8431"/>
                  </a:cubicBezTo>
                  <a:cubicBezTo>
                    <a:pt x="9888" y="8431"/>
                    <a:pt x="9888" y="8431"/>
                    <a:pt x="9888" y="8409"/>
                  </a:cubicBezTo>
                  <a:cubicBezTo>
                    <a:pt x="9866" y="8387"/>
                    <a:pt x="9866" y="8365"/>
                    <a:pt x="9844" y="8320"/>
                  </a:cubicBezTo>
                  <a:cubicBezTo>
                    <a:pt x="9910" y="8276"/>
                    <a:pt x="9932" y="8210"/>
                    <a:pt x="9932" y="8144"/>
                  </a:cubicBezTo>
                  <a:cubicBezTo>
                    <a:pt x="9954" y="8056"/>
                    <a:pt x="9998" y="8056"/>
                    <a:pt x="10086" y="8056"/>
                  </a:cubicBezTo>
                  <a:lnTo>
                    <a:pt x="10108" y="8056"/>
                  </a:lnTo>
                  <a:cubicBezTo>
                    <a:pt x="10108" y="8012"/>
                    <a:pt x="10086" y="7967"/>
                    <a:pt x="10086" y="7923"/>
                  </a:cubicBezTo>
                  <a:cubicBezTo>
                    <a:pt x="10130" y="7879"/>
                    <a:pt x="10153" y="7813"/>
                    <a:pt x="10175" y="7747"/>
                  </a:cubicBezTo>
                  <a:cubicBezTo>
                    <a:pt x="10175" y="7688"/>
                    <a:pt x="10184" y="7668"/>
                    <a:pt x="10217" y="7668"/>
                  </a:cubicBezTo>
                  <a:cubicBezTo>
                    <a:pt x="10233" y="7668"/>
                    <a:pt x="10255" y="7673"/>
                    <a:pt x="10285" y="7680"/>
                  </a:cubicBezTo>
                  <a:lnTo>
                    <a:pt x="10307" y="7680"/>
                  </a:lnTo>
                  <a:cubicBezTo>
                    <a:pt x="10307" y="7658"/>
                    <a:pt x="10307" y="7636"/>
                    <a:pt x="10307" y="7614"/>
                  </a:cubicBezTo>
                  <a:cubicBezTo>
                    <a:pt x="10263" y="7504"/>
                    <a:pt x="10285" y="7482"/>
                    <a:pt x="10395" y="7438"/>
                  </a:cubicBezTo>
                  <a:cubicBezTo>
                    <a:pt x="10395" y="7416"/>
                    <a:pt x="10417" y="7416"/>
                    <a:pt x="10417" y="7416"/>
                  </a:cubicBezTo>
                  <a:cubicBezTo>
                    <a:pt x="10417" y="7416"/>
                    <a:pt x="10417" y="7394"/>
                    <a:pt x="10439" y="7394"/>
                  </a:cubicBezTo>
                  <a:cubicBezTo>
                    <a:pt x="10417" y="7371"/>
                    <a:pt x="10395" y="7349"/>
                    <a:pt x="10373" y="7327"/>
                  </a:cubicBezTo>
                  <a:cubicBezTo>
                    <a:pt x="10395" y="7283"/>
                    <a:pt x="10417" y="7217"/>
                    <a:pt x="10461" y="7217"/>
                  </a:cubicBezTo>
                  <a:cubicBezTo>
                    <a:pt x="10528" y="7173"/>
                    <a:pt x="10550" y="7129"/>
                    <a:pt x="10572" y="7085"/>
                  </a:cubicBezTo>
                  <a:cubicBezTo>
                    <a:pt x="10616" y="7018"/>
                    <a:pt x="10638" y="6974"/>
                    <a:pt x="10638" y="6886"/>
                  </a:cubicBezTo>
                  <a:cubicBezTo>
                    <a:pt x="10660" y="6798"/>
                    <a:pt x="10704" y="6709"/>
                    <a:pt x="10815" y="6687"/>
                  </a:cubicBezTo>
                  <a:cubicBezTo>
                    <a:pt x="10837" y="6687"/>
                    <a:pt x="10837" y="6665"/>
                    <a:pt x="10859" y="6665"/>
                  </a:cubicBezTo>
                  <a:cubicBezTo>
                    <a:pt x="10859" y="6643"/>
                    <a:pt x="10859" y="6643"/>
                    <a:pt x="10859" y="6643"/>
                  </a:cubicBezTo>
                  <a:cubicBezTo>
                    <a:pt x="10859" y="6621"/>
                    <a:pt x="10837" y="6599"/>
                    <a:pt x="10837" y="6599"/>
                  </a:cubicBezTo>
                  <a:cubicBezTo>
                    <a:pt x="10815" y="6489"/>
                    <a:pt x="10815" y="6489"/>
                    <a:pt x="10925" y="6445"/>
                  </a:cubicBezTo>
                  <a:lnTo>
                    <a:pt x="10947" y="6445"/>
                  </a:lnTo>
                  <a:cubicBezTo>
                    <a:pt x="10925" y="6246"/>
                    <a:pt x="10947" y="6268"/>
                    <a:pt x="11013" y="6158"/>
                  </a:cubicBezTo>
                  <a:cubicBezTo>
                    <a:pt x="11057" y="6136"/>
                    <a:pt x="11057" y="6091"/>
                    <a:pt x="11079" y="6047"/>
                  </a:cubicBezTo>
                  <a:cubicBezTo>
                    <a:pt x="11101" y="6003"/>
                    <a:pt x="11124" y="5937"/>
                    <a:pt x="11146" y="5893"/>
                  </a:cubicBezTo>
                  <a:cubicBezTo>
                    <a:pt x="11234" y="5849"/>
                    <a:pt x="11234" y="5782"/>
                    <a:pt x="11278" y="5694"/>
                  </a:cubicBezTo>
                  <a:cubicBezTo>
                    <a:pt x="11300" y="5650"/>
                    <a:pt x="11322" y="5606"/>
                    <a:pt x="11366" y="5562"/>
                  </a:cubicBezTo>
                  <a:cubicBezTo>
                    <a:pt x="11410" y="5518"/>
                    <a:pt x="11433" y="5474"/>
                    <a:pt x="11433" y="5407"/>
                  </a:cubicBezTo>
                  <a:cubicBezTo>
                    <a:pt x="11433" y="5341"/>
                    <a:pt x="11477" y="5297"/>
                    <a:pt x="11521" y="5253"/>
                  </a:cubicBezTo>
                  <a:cubicBezTo>
                    <a:pt x="11565" y="5209"/>
                    <a:pt x="11609" y="5165"/>
                    <a:pt x="11653" y="5120"/>
                  </a:cubicBezTo>
                  <a:cubicBezTo>
                    <a:pt x="11697" y="5120"/>
                    <a:pt x="11719" y="5142"/>
                    <a:pt x="11742" y="5142"/>
                  </a:cubicBezTo>
                  <a:lnTo>
                    <a:pt x="11786" y="5142"/>
                  </a:lnTo>
                  <a:cubicBezTo>
                    <a:pt x="11786" y="5120"/>
                    <a:pt x="11786" y="5098"/>
                    <a:pt x="11786" y="5098"/>
                  </a:cubicBezTo>
                  <a:cubicBezTo>
                    <a:pt x="11764" y="5076"/>
                    <a:pt x="11764" y="5076"/>
                    <a:pt x="11742" y="5054"/>
                  </a:cubicBezTo>
                  <a:cubicBezTo>
                    <a:pt x="11675" y="5010"/>
                    <a:pt x="11675" y="4988"/>
                    <a:pt x="11697" y="4922"/>
                  </a:cubicBezTo>
                  <a:cubicBezTo>
                    <a:pt x="11719" y="4878"/>
                    <a:pt x="11719" y="4856"/>
                    <a:pt x="11742" y="4833"/>
                  </a:cubicBezTo>
                  <a:cubicBezTo>
                    <a:pt x="11786" y="4767"/>
                    <a:pt x="11830" y="4679"/>
                    <a:pt x="11874" y="4591"/>
                  </a:cubicBezTo>
                  <a:cubicBezTo>
                    <a:pt x="11896" y="4525"/>
                    <a:pt x="11940" y="4502"/>
                    <a:pt x="12006" y="4502"/>
                  </a:cubicBezTo>
                  <a:cubicBezTo>
                    <a:pt x="12050" y="4502"/>
                    <a:pt x="12073" y="4480"/>
                    <a:pt x="12095" y="4436"/>
                  </a:cubicBezTo>
                  <a:cubicBezTo>
                    <a:pt x="12028" y="4348"/>
                    <a:pt x="12050" y="4260"/>
                    <a:pt x="12095" y="4149"/>
                  </a:cubicBezTo>
                  <a:cubicBezTo>
                    <a:pt x="12161" y="4061"/>
                    <a:pt x="12227" y="3973"/>
                    <a:pt x="12293" y="3885"/>
                  </a:cubicBezTo>
                  <a:cubicBezTo>
                    <a:pt x="12315" y="3862"/>
                    <a:pt x="12337" y="3818"/>
                    <a:pt x="12337" y="3796"/>
                  </a:cubicBezTo>
                  <a:cubicBezTo>
                    <a:pt x="12337" y="3664"/>
                    <a:pt x="12448" y="3576"/>
                    <a:pt x="12448" y="3465"/>
                  </a:cubicBezTo>
                  <a:cubicBezTo>
                    <a:pt x="12536" y="3399"/>
                    <a:pt x="12536" y="3267"/>
                    <a:pt x="12624" y="3200"/>
                  </a:cubicBezTo>
                  <a:cubicBezTo>
                    <a:pt x="12646" y="3178"/>
                    <a:pt x="12646" y="3156"/>
                    <a:pt x="12646" y="3134"/>
                  </a:cubicBezTo>
                  <a:cubicBezTo>
                    <a:pt x="12668" y="3046"/>
                    <a:pt x="12735" y="2958"/>
                    <a:pt x="12779" y="2891"/>
                  </a:cubicBezTo>
                  <a:cubicBezTo>
                    <a:pt x="12845" y="2803"/>
                    <a:pt x="12867" y="2737"/>
                    <a:pt x="12889" y="2649"/>
                  </a:cubicBezTo>
                  <a:cubicBezTo>
                    <a:pt x="12889" y="2627"/>
                    <a:pt x="12889" y="2582"/>
                    <a:pt x="12911" y="2560"/>
                  </a:cubicBezTo>
                  <a:cubicBezTo>
                    <a:pt x="12977" y="2494"/>
                    <a:pt x="12999" y="2406"/>
                    <a:pt x="13044" y="2318"/>
                  </a:cubicBezTo>
                  <a:cubicBezTo>
                    <a:pt x="13066" y="2229"/>
                    <a:pt x="13110" y="2141"/>
                    <a:pt x="13220" y="2119"/>
                  </a:cubicBezTo>
                  <a:cubicBezTo>
                    <a:pt x="13220" y="2119"/>
                    <a:pt x="13242" y="2097"/>
                    <a:pt x="13242" y="2097"/>
                  </a:cubicBezTo>
                  <a:cubicBezTo>
                    <a:pt x="13242" y="2075"/>
                    <a:pt x="13242" y="2075"/>
                    <a:pt x="13242" y="2075"/>
                  </a:cubicBezTo>
                  <a:cubicBezTo>
                    <a:pt x="13220" y="2009"/>
                    <a:pt x="13220" y="1964"/>
                    <a:pt x="13242" y="1920"/>
                  </a:cubicBezTo>
                  <a:cubicBezTo>
                    <a:pt x="13308" y="1788"/>
                    <a:pt x="13375" y="1655"/>
                    <a:pt x="13419" y="1545"/>
                  </a:cubicBezTo>
                  <a:cubicBezTo>
                    <a:pt x="13441" y="1501"/>
                    <a:pt x="13441" y="1479"/>
                    <a:pt x="13463" y="1457"/>
                  </a:cubicBezTo>
                  <a:cubicBezTo>
                    <a:pt x="13479" y="1441"/>
                    <a:pt x="13505" y="1426"/>
                    <a:pt x="13527" y="1426"/>
                  </a:cubicBezTo>
                  <a:cubicBezTo>
                    <a:pt x="13536" y="1426"/>
                    <a:pt x="13545" y="1428"/>
                    <a:pt x="13551" y="1435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51" y="1347"/>
                    <a:pt x="13551" y="1324"/>
                    <a:pt x="13573" y="1280"/>
                  </a:cubicBezTo>
                  <a:cubicBezTo>
                    <a:pt x="13595" y="1214"/>
                    <a:pt x="13617" y="1148"/>
                    <a:pt x="13662" y="1082"/>
                  </a:cubicBezTo>
                  <a:cubicBezTo>
                    <a:pt x="13706" y="971"/>
                    <a:pt x="13772" y="861"/>
                    <a:pt x="13794" y="751"/>
                  </a:cubicBezTo>
                  <a:cubicBezTo>
                    <a:pt x="13794" y="706"/>
                    <a:pt x="13794" y="640"/>
                    <a:pt x="13816" y="596"/>
                  </a:cubicBezTo>
                  <a:cubicBezTo>
                    <a:pt x="13816" y="552"/>
                    <a:pt x="13838" y="530"/>
                    <a:pt x="13882" y="530"/>
                  </a:cubicBezTo>
                  <a:lnTo>
                    <a:pt x="13926" y="530"/>
                  </a:lnTo>
                  <a:cubicBezTo>
                    <a:pt x="13882" y="464"/>
                    <a:pt x="13882" y="398"/>
                    <a:pt x="13882" y="331"/>
                  </a:cubicBezTo>
                  <a:cubicBezTo>
                    <a:pt x="13882" y="309"/>
                    <a:pt x="13882" y="287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89"/>
                    <a:pt x="13926" y="66"/>
                    <a:pt x="13904" y="22"/>
                  </a:cubicBezTo>
                  <a:cubicBezTo>
                    <a:pt x="13860" y="22"/>
                    <a:pt x="13816" y="44"/>
                    <a:pt x="13772" y="66"/>
                  </a:cubicBezTo>
                  <a:cubicBezTo>
                    <a:pt x="13717" y="22"/>
                    <a:pt x="13662" y="0"/>
                    <a:pt x="13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833175" y="526250"/>
              <a:ext cx="173275" cy="274100"/>
            </a:xfrm>
            <a:custGeom>
              <a:avLst/>
              <a:gdLst/>
              <a:ahLst/>
              <a:cxnLst/>
              <a:rect l="l" t="t" r="r" b="b"/>
              <a:pathLst>
                <a:path w="6931" h="10964" extrusionOk="0">
                  <a:moveTo>
                    <a:pt x="5384" y="4201"/>
                  </a:moveTo>
                  <a:cubicBezTo>
                    <a:pt x="5393" y="4201"/>
                    <a:pt x="5401" y="4204"/>
                    <a:pt x="5408" y="4211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7"/>
                    <a:pt x="5364" y="4287"/>
                  </a:cubicBezTo>
                  <a:cubicBezTo>
                    <a:pt x="5356" y="4287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42" y="4233"/>
                  </a:cubicBezTo>
                  <a:cubicBezTo>
                    <a:pt x="5342" y="4217"/>
                    <a:pt x="5364" y="4201"/>
                    <a:pt x="5384" y="4201"/>
                  </a:cubicBezTo>
                  <a:close/>
                  <a:moveTo>
                    <a:pt x="4801" y="4885"/>
                  </a:moveTo>
                  <a:cubicBezTo>
                    <a:pt x="4814" y="4885"/>
                    <a:pt x="4834" y="4895"/>
                    <a:pt x="4834" y="4895"/>
                  </a:cubicBezTo>
                  <a:cubicBezTo>
                    <a:pt x="4856" y="4917"/>
                    <a:pt x="4856" y="4939"/>
                    <a:pt x="4878" y="4961"/>
                  </a:cubicBezTo>
                  <a:cubicBezTo>
                    <a:pt x="4878" y="4983"/>
                    <a:pt x="4900" y="5005"/>
                    <a:pt x="4856" y="5027"/>
                  </a:cubicBezTo>
                  <a:lnTo>
                    <a:pt x="4790" y="5027"/>
                  </a:lnTo>
                  <a:cubicBezTo>
                    <a:pt x="4768" y="4983"/>
                    <a:pt x="4768" y="4961"/>
                    <a:pt x="4768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5" y="4885"/>
                    <a:pt x="4801" y="4885"/>
                  </a:cubicBezTo>
                  <a:close/>
                  <a:moveTo>
                    <a:pt x="4834" y="5182"/>
                  </a:moveTo>
                  <a:cubicBezTo>
                    <a:pt x="4856" y="5182"/>
                    <a:pt x="4878" y="5226"/>
                    <a:pt x="4878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68" y="5270"/>
                    <a:pt x="4768" y="5270"/>
                    <a:pt x="4768" y="5270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90" y="5204"/>
                    <a:pt x="4812" y="5182"/>
                    <a:pt x="4834" y="5182"/>
                  </a:cubicBezTo>
                  <a:close/>
                  <a:moveTo>
                    <a:pt x="5604" y="1"/>
                  </a:moveTo>
                  <a:cubicBezTo>
                    <a:pt x="5584" y="1"/>
                    <a:pt x="5562" y="6"/>
                    <a:pt x="5540" y="17"/>
                  </a:cubicBezTo>
                  <a:cubicBezTo>
                    <a:pt x="5540" y="39"/>
                    <a:pt x="5518" y="39"/>
                    <a:pt x="5496" y="39"/>
                  </a:cubicBezTo>
                  <a:cubicBezTo>
                    <a:pt x="5408" y="84"/>
                    <a:pt x="5342" y="128"/>
                    <a:pt x="5320" y="216"/>
                  </a:cubicBezTo>
                  <a:cubicBezTo>
                    <a:pt x="5320" y="238"/>
                    <a:pt x="5297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3"/>
                    <a:pt x="5033" y="459"/>
                  </a:cubicBezTo>
                  <a:cubicBezTo>
                    <a:pt x="4988" y="547"/>
                    <a:pt x="4966" y="635"/>
                    <a:pt x="4988" y="746"/>
                  </a:cubicBezTo>
                  <a:cubicBezTo>
                    <a:pt x="5033" y="834"/>
                    <a:pt x="4988" y="900"/>
                    <a:pt x="4878" y="900"/>
                  </a:cubicBezTo>
                  <a:cubicBezTo>
                    <a:pt x="4846" y="908"/>
                    <a:pt x="4814" y="913"/>
                    <a:pt x="4782" y="913"/>
                  </a:cubicBezTo>
                  <a:cubicBezTo>
                    <a:pt x="4728" y="913"/>
                    <a:pt x="4677" y="898"/>
                    <a:pt x="4635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47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8" y="1010"/>
                    <a:pt x="4326" y="1033"/>
                    <a:pt x="4326" y="1077"/>
                  </a:cubicBezTo>
                  <a:cubicBezTo>
                    <a:pt x="4326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304" y="1342"/>
                  </a:cubicBezTo>
                  <a:cubicBezTo>
                    <a:pt x="4282" y="1364"/>
                    <a:pt x="4282" y="1386"/>
                    <a:pt x="4260" y="1386"/>
                  </a:cubicBezTo>
                  <a:cubicBezTo>
                    <a:pt x="4282" y="1408"/>
                    <a:pt x="4304" y="1430"/>
                    <a:pt x="4326" y="1452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82" y="1562"/>
                    <a:pt x="4260" y="1562"/>
                  </a:cubicBezTo>
                  <a:cubicBezTo>
                    <a:pt x="4282" y="1628"/>
                    <a:pt x="4304" y="1717"/>
                    <a:pt x="4304" y="1783"/>
                  </a:cubicBezTo>
                  <a:cubicBezTo>
                    <a:pt x="4304" y="1826"/>
                    <a:pt x="4286" y="1850"/>
                    <a:pt x="4255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2" y="1799"/>
                    <a:pt x="4115" y="1801"/>
                    <a:pt x="4106" y="1805"/>
                  </a:cubicBezTo>
                  <a:cubicBezTo>
                    <a:pt x="4128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94" y="2136"/>
                  </a:cubicBezTo>
                  <a:cubicBezTo>
                    <a:pt x="4216" y="2158"/>
                    <a:pt x="4238" y="2180"/>
                    <a:pt x="4282" y="2202"/>
                  </a:cubicBezTo>
                  <a:cubicBezTo>
                    <a:pt x="4282" y="2224"/>
                    <a:pt x="4304" y="2246"/>
                    <a:pt x="4326" y="2268"/>
                  </a:cubicBezTo>
                  <a:cubicBezTo>
                    <a:pt x="4282" y="2335"/>
                    <a:pt x="4260" y="2379"/>
                    <a:pt x="4238" y="2445"/>
                  </a:cubicBezTo>
                  <a:cubicBezTo>
                    <a:pt x="4128" y="2445"/>
                    <a:pt x="4150" y="2335"/>
                    <a:pt x="4084" y="2313"/>
                  </a:cubicBezTo>
                  <a:lnTo>
                    <a:pt x="4084" y="2313"/>
                  </a:lnTo>
                  <a:cubicBezTo>
                    <a:pt x="4040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94" y="2666"/>
                    <a:pt x="3559" y="2642"/>
                    <a:pt x="3526" y="2642"/>
                  </a:cubicBezTo>
                  <a:cubicBezTo>
                    <a:pt x="3505" y="2642"/>
                    <a:pt x="3483" y="2652"/>
                    <a:pt x="3466" y="2688"/>
                  </a:cubicBezTo>
                  <a:cubicBezTo>
                    <a:pt x="3488" y="2710"/>
                    <a:pt x="3488" y="2732"/>
                    <a:pt x="3510" y="2732"/>
                  </a:cubicBezTo>
                  <a:cubicBezTo>
                    <a:pt x="3554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2"/>
                    <a:pt x="3510" y="3284"/>
                    <a:pt x="3466" y="3284"/>
                  </a:cubicBezTo>
                  <a:cubicBezTo>
                    <a:pt x="3444" y="3306"/>
                    <a:pt x="3399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2"/>
                  </a:cubicBezTo>
                  <a:cubicBezTo>
                    <a:pt x="3135" y="3246"/>
                    <a:pt x="3124" y="3230"/>
                    <a:pt x="3102" y="3230"/>
                  </a:cubicBezTo>
                  <a:cubicBezTo>
                    <a:pt x="3092" y="3230"/>
                    <a:pt x="3081" y="3233"/>
                    <a:pt x="3068" y="3240"/>
                  </a:cubicBezTo>
                  <a:cubicBezTo>
                    <a:pt x="3091" y="3262"/>
                    <a:pt x="3091" y="3262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1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59"/>
                    <a:pt x="2936" y="3659"/>
                    <a:pt x="2936" y="3703"/>
                  </a:cubicBezTo>
                  <a:cubicBezTo>
                    <a:pt x="2892" y="3791"/>
                    <a:pt x="2826" y="3857"/>
                    <a:pt x="2826" y="3968"/>
                  </a:cubicBezTo>
                  <a:cubicBezTo>
                    <a:pt x="2826" y="3990"/>
                    <a:pt x="2804" y="4034"/>
                    <a:pt x="2804" y="4034"/>
                  </a:cubicBezTo>
                  <a:cubicBezTo>
                    <a:pt x="2737" y="4100"/>
                    <a:pt x="2759" y="4166"/>
                    <a:pt x="2782" y="4255"/>
                  </a:cubicBezTo>
                  <a:cubicBezTo>
                    <a:pt x="2804" y="4277"/>
                    <a:pt x="2804" y="4299"/>
                    <a:pt x="2804" y="4321"/>
                  </a:cubicBezTo>
                  <a:cubicBezTo>
                    <a:pt x="2804" y="4387"/>
                    <a:pt x="2826" y="4453"/>
                    <a:pt x="2848" y="4520"/>
                  </a:cubicBezTo>
                  <a:cubicBezTo>
                    <a:pt x="2848" y="4542"/>
                    <a:pt x="2870" y="4564"/>
                    <a:pt x="2870" y="4586"/>
                  </a:cubicBezTo>
                  <a:cubicBezTo>
                    <a:pt x="2892" y="4652"/>
                    <a:pt x="2870" y="4718"/>
                    <a:pt x="2804" y="4762"/>
                  </a:cubicBezTo>
                  <a:cubicBezTo>
                    <a:pt x="2782" y="4762"/>
                    <a:pt x="2759" y="4784"/>
                    <a:pt x="2737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60"/>
                    <a:pt x="2715" y="5314"/>
                    <a:pt x="2826" y="5380"/>
                  </a:cubicBezTo>
                  <a:cubicBezTo>
                    <a:pt x="2870" y="5402"/>
                    <a:pt x="2848" y="5469"/>
                    <a:pt x="2804" y="5469"/>
                  </a:cubicBezTo>
                  <a:cubicBezTo>
                    <a:pt x="2759" y="5491"/>
                    <a:pt x="2715" y="5491"/>
                    <a:pt x="2671" y="5535"/>
                  </a:cubicBezTo>
                  <a:cubicBezTo>
                    <a:pt x="2671" y="5557"/>
                    <a:pt x="2649" y="5557"/>
                    <a:pt x="2649" y="5557"/>
                  </a:cubicBezTo>
                  <a:cubicBezTo>
                    <a:pt x="2561" y="5579"/>
                    <a:pt x="2539" y="5645"/>
                    <a:pt x="2517" y="5733"/>
                  </a:cubicBezTo>
                  <a:cubicBezTo>
                    <a:pt x="2517" y="5755"/>
                    <a:pt x="2495" y="5777"/>
                    <a:pt x="2473" y="5800"/>
                  </a:cubicBezTo>
                  <a:cubicBezTo>
                    <a:pt x="2460" y="5825"/>
                    <a:pt x="2447" y="5836"/>
                    <a:pt x="2429" y="5836"/>
                  </a:cubicBezTo>
                  <a:cubicBezTo>
                    <a:pt x="2417" y="5836"/>
                    <a:pt x="2403" y="5831"/>
                    <a:pt x="2384" y="5822"/>
                  </a:cubicBezTo>
                  <a:cubicBezTo>
                    <a:pt x="2362" y="5822"/>
                    <a:pt x="2340" y="5800"/>
                    <a:pt x="2318" y="5800"/>
                  </a:cubicBezTo>
                  <a:cubicBezTo>
                    <a:pt x="2307" y="5800"/>
                    <a:pt x="2296" y="5794"/>
                    <a:pt x="2285" y="5794"/>
                  </a:cubicBezTo>
                  <a:cubicBezTo>
                    <a:pt x="2274" y="5794"/>
                    <a:pt x="2263" y="5800"/>
                    <a:pt x="2252" y="5822"/>
                  </a:cubicBezTo>
                  <a:cubicBezTo>
                    <a:pt x="2274" y="5844"/>
                    <a:pt x="2296" y="5866"/>
                    <a:pt x="2296" y="5888"/>
                  </a:cubicBezTo>
                  <a:cubicBezTo>
                    <a:pt x="2318" y="5910"/>
                    <a:pt x="2318" y="5954"/>
                    <a:pt x="2340" y="5976"/>
                  </a:cubicBezTo>
                  <a:cubicBezTo>
                    <a:pt x="2357" y="6045"/>
                    <a:pt x="2321" y="6101"/>
                    <a:pt x="2272" y="6101"/>
                  </a:cubicBezTo>
                  <a:cubicBezTo>
                    <a:pt x="2259" y="6101"/>
                    <a:pt x="2244" y="6096"/>
                    <a:pt x="2230" y="6086"/>
                  </a:cubicBezTo>
                  <a:cubicBezTo>
                    <a:pt x="2186" y="6075"/>
                    <a:pt x="2142" y="6075"/>
                    <a:pt x="2097" y="6075"/>
                  </a:cubicBezTo>
                  <a:cubicBezTo>
                    <a:pt x="2053" y="6075"/>
                    <a:pt x="2009" y="6075"/>
                    <a:pt x="1965" y="6064"/>
                  </a:cubicBezTo>
                  <a:cubicBezTo>
                    <a:pt x="1906" y="6123"/>
                    <a:pt x="1847" y="6162"/>
                    <a:pt x="1782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78" y="6219"/>
                  </a:cubicBezTo>
                  <a:cubicBezTo>
                    <a:pt x="1612" y="6307"/>
                    <a:pt x="1546" y="6395"/>
                    <a:pt x="1479" y="6484"/>
                  </a:cubicBezTo>
                  <a:cubicBezTo>
                    <a:pt x="1448" y="6499"/>
                    <a:pt x="1406" y="6515"/>
                    <a:pt x="1368" y="6515"/>
                  </a:cubicBezTo>
                  <a:cubicBezTo>
                    <a:pt x="1353" y="6515"/>
                    <a:pt x="1338" y="6512"/>
                    <a:pt x="1325" y="6506"/>
                  </a:cubicBezTo>
                  <a:cubicBezTo>
                    <a:pt x="1303" y="6506"/>
                    <a:pt x="1303" y="6484"/>
                    <a:pt x="1281" y="6484"/>
                  </a:cubicBezTo>
                  <a:cubicBezTo>
                    <a:pt x="1237" y="6484"/>
                    <a:pt x="1215" y="6484"/>
                    <a:pt x="1193" y="6528"/>
                  </a:cubicBezTo>
                  <a:cubicBezTo>
                    <a:pt x="1170" y="6550"/>
                    <a:pt x="1170" y="6594"/>
                    <a:pt x="1170" y="6638"/>
                  </a:cubicBezTo>
                  <a:cubicBezTo>
                    <a:pt x="1170" y="6660"/>
                    <a:pt x="1193" y="6704"/>
                    <a:pt x="1193" y="6749"/>
                  </a:cubicBezTo>
                  <a:cubicBezTo>
                    <a:pt x="1193" y="6815"/>
                    <a:pt x="1237" y="6837"/>
                    <a:pt x="1281" y="6881"/>
                  </a:cubicBezTo>
                  <a:cubicBezTo>
                    <a:pt x="1303" y="6881"/>
                    <a:pt x="1325" y="6903"/>
                    <a:pt x="1369" y="6925"/>
                  </a:cubicBezTo>
                  <a:cubicBezTo>
                    <a:pt x="1435" y="6991"/>
                    <a:pt x="1413" y="7080"/>
                    <a:pt x="1347" y="7124"/>
                  </a:cubicBezTo>
                  <a:cubicBezTo>
                    <a:pt x="1281" y="7146"/>
                    <a:pt x="1259" y="7190"/>
                    <a:pt x="1281" y="7278"/>
                  </a:cubicBezTo>
                  <a:cubicBezTo>
                    <a:pt x="1281" y="7300"/>
                    <a:pt x="1281" y="7322"/>
                    <a:pt x="1281" y="7367"/>
                  </a:cubicBezTo>
                  <a:cubicBezTo>
                    <a:pt x="1281" y="7389"/>
                    <a:pt x="1281" y="7433"/>
                    <a:pt x="1303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35" y="7786"/>
                    <a:pt x="1391" y="7852"/>
                  </a:cubicBezTo>
                  <a:cubicBezTo>
                    <a:pt x="1369" y="7896"/>
                    <a:pt x="1325" y="7940"/>
                    <a:pt x="1281" y="7984"/>
                  </a:cubicBezTo>
                  <a:cubicBezTo>
                    <a:pt x="1259" y="8007"/>
                    <a:pt x="1237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83"/>
                    <a:pt x="1170" y="8183"/>
                    <a:pt x="1148" y="8205"/>
                  </a:cubicBezTo>
                  <a:cubicBezTo>
                    <a:pt x="1170" y="8227"/>
                    <a:pt x="1193" y="8249"/>
                    <a:pt x="1215" y="8249"/>
                  </a:cubicBezTo>
                  <a:cubicBezTo>
                    <a:pt x="1237" y="8271"/>
                    <a:pt x="1259" y="8293"/>
                    <a:pt x="1281" y="8293"/>
                  </a:cubicBezTo>
                  <a:cubicBezTo>
                    <a:pt x="1325" y="8338"/>
                    <a:pt x="1325" y="8382"/>
                    <a:pt x="1281" y="8382"/>
                  </a:cubicBezTo>
                  <a:cubicBezTo>
                    <a:pt x="1215" y="8426"/>
                    <a:pt x="1148" y="8470"/>
                    <a:pt x="1082" y="8492"/>
                  </a:cubicBezTo>
                  <a:cubicBezTo>
                    <a:pt x="1082" y="8558"/>
                    <a:pt x="1060" y="8580"/>
                    <a:pt x="994" y="8602"/>
                  </a:cubicBezTo>
                  <a:cubicBezTo>
                    <a:pt x="928" y="8602"/>
                    <a:pt x="884" y="8647"/>
                    <a:pt x="839" y="8691"/>
                  </a:cubicBezTo>
                  <a:cubicBezTo>
                    <a:pt x="795" y="8757"/>
                    <a:pt x="729" y="8801"/>
                    <a:pt x="663" y="8845"/>
                  </a:cubicBezTo>
                  <a:cubicBezTo>
                    <a:pt x="619" y="8889"/>
                    <a:pt x="575" y="8911"/>
                    <a:pt x="553" y="8978"/>
                  </a:cubicBezTo>
                  <a:cubicBezTo>
                    <a:pt x="530" y="9022"/>
                    <a:pt x="508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45" y="9287"/>
                  </a:cubicBezTo>
                  <a:cubicBezTo>
                    <a:pt x="1" y="9331"/>
                    <a:pt x="23" y="9397"/>
                    <a:pt x="45" y="9441"/>
                  </a:cubicBezTo>
                  <a:cubicBezTo>
                    <a:pt x="111" y="9551"/>
                    <a:pt x="177" y="9640"/>
                    <a:pt x="244" y="9750"/>
                  </a:cubicBezTo>
                  <a:cubicBezTo>
                    <a:pt x="266" y="9772"/>
                    <a:pt x="288" y="9794"/>
                    <a:pt x="266" y="9838"/>
                  </a:cubicBezTo>
                  <a:cubicBezTo>
                    <a:pt x="244" y="9949"/>
                    <a:pt x="221" y="10037"/>
                    <a:pt x="111" y="10081"/>
                  </a:cubicBezTo>
                  <a:cubicBezTo>
                    <a:pt x="111" y="10081"/>
                    <a:pt x="89" y="10081"/>
                    <a:pt x="89" y="10103"/>
                  </a:cubicBezTo>
                  <a:cubicBezTo>
                    <a:pt x="45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76" y="10478"/>
                    <a:pt x="398" y="10500"/>
                  </a:cubicBezTo>
                  <a:cubicBezTo>
                    <a:pt x="420" y="10522"/>
                    <a:pt x="464" y="10567"/>
                    <a:pt x="486" y="10611"/>
                  </a:cubicBezTo>
                  <a:cubicBezTo>
                    <a:pt x="530" y="10677"/>
                    <a:pt x="597" y="10743"/>
                    <a:pt x="685" y="10787"/>
                  </a:cubicBezTo>
                  <a:cubicBezTo>
                    <a:pt x="773" y="10831"/>
                    <a:pt x="862" y="10853"/>
                    <a:pt x="928" y="10964"/>
                  </a:cubicBezTo>
                  <a:cubicBezTo>
                    <a:pt x="950" y="10942"/>
                    <a:pt x="994" y="10942"/>
                    <a:pt x="1016" y="10942"/>
                  </a:cubicBezTo>
                  <a:cubicBezTo>
                    <a:pt x="1082" y="10942"/>
                    <a:pt x="1104" y="10920"/>
                    <a:pt x="1148" y="10898"/>
                  </a:cubicBezTo>
                  <a:cubicBezTo>
                    <a:pt x="1170" y="10876"/>
                    <a:pt x="1193" y="10853"/>
                    <a:pt x="1215" y="10831"/>
                  </a:cubicBezTo>
                  <a:cubicBezTo>
                    <a:pt x="1303" y="10809"/>
                    <a:pt x="1369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79" y="10545"/>
                    <a:pt x="1502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73" y="10255"/>
                    <a:pt x="1690" y="10199"/>
                    <a:pt x="1739" y="10199"/>
                  </a:cubicBezTo>
                  <a:cubicBezTo>
                    <a:pt x="1753" y="10199"/>
                    <a:pt x="1769" y="10204"/>
                    <a:pt x="1788" y="10213"/>
                  </a:cubicBezTo>
                  <a:lnTo>
                    <a:pt x="1833" y="10213"/>
                  </a:lnTo>
                  <a:cubicBezTo>
                    <a:pt x="1877" y="10213"/>
                    <a:pt x="1899" y="10213"/>
                    <a:pt x="1921" y="10169"/>
                  </a:cubicBezTo>
                  <a:cubicBezTo>
                    <a:pt x="1955" y="10102"/>
                    <a:pt x="1988" y="10073"/>
                    <a:pt x="2042" y="10073"/>
                  </a:cubicBezTo>
                  <a:cubicBezTo>
                    <a:pt x="2058" y="10073"/>
                    <a:pt x="2077" y="10076"/>
                    <a:pt x="2097" y="10081"/>
                  </a:cubicBezTo>
                  <a:lnTo>
                    <a:pt x="2142" y="10081"/>
                  </a:lnTo>
                  <a:cubicBezTo>
                    <a:pt x="2164" y="10037"/>
                    <a:pt x="2208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406" y="9794"/>
                  </a:cubicBezTo>
                  <a:cubicBezTo>
                    <a:pt x="2428" y="9750"/>
                    <a:pt x="2495" y="9728"/>
                    <a:pt x="2539" y="9728"/>
                  </a:cubicBezTo>
                  <a:cubicBezTo>
                    <a:pt x="2605" y="9706"/>
                    <a:pt x="2671" y="9662"/>
                    <a:pt x="2715" y="9596"/>
                  </a:cubicBezTo>
                  <a:cubicBezTo>
                    <a:pt x="2737" y="9551"/>
                    <a:pt x="2782" y="9507"/>
                    <a:pt x="2804" y="9463"/>
                  </a:cubicBezTo>
                  <a:cubicBezTo>
                    <a:pt x="2848" y="9397"/>
                    <a:pt x="2892" y="9331"/>
                    <a:pt x="2958" y="9309"/>
                  </a:cubicBezTo>
                  <a:cubicBezTo>
                    <a:pt x="3002" y="9287"/>
                    <a:pt x="3002" y="9242"/>
                    <a:pt x="3024" y="9198"/>
                  </a:cubicBezTo>
                  <a:cubicBezTo>
                    <a:pt x="3024" y="9088"/>
                    <a:pt x="3046" y="8978"/>
                    <a:pt x="3068" y="8889"/>
                  </a:cubicBezTo>
                  <a:cubicBezTo>
                    <a:pt x="3068" y="8845"/>
                    <a:pt x="3091" y="8801"/>
                    <a:pt x="3135" y="8779"/>
                  </a:cubicBezTo>
                  <a:cubicBezTo>
                    <a:pt x="3143" y="8771"/>
                    <a:pt x="3154" y="8766"/>
                    <a:pt x="3166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39"/>
                    <a:pt x="3223" y="8854"/>
                    <a:pt x="3239" y="8854"/>
                  </a:cubicBezTo>
                  <a:cubicBezTo>
                    <a:pt x="3245" y="8854"/>
                    <a:pt x="3254" y="8852"/>
                    <a:pt x="3267" y="8845"/>
                  </a:cubicBezTo>
                  <a:cubicBezTo>
                    <a:pt x="3267" y="8823"/>
                    <a:pt x="3289" y="8779"/>
                    <a:pt x="3289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89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89" y="8315"/>
                    <a:pt x="3289" y="8293"/>
                  </a:cubicBezTo>
                  <a:cubicBezTo>
                    <a:pt x="3267" y="8249"/>
                    <a:pt x="3289" y="8227"/>
                    <a:pt x="3311" y="8205"/>
                  </a:cubicBezTo>
                  <a:cubicBezTo>
                    <a:pt x="3399" y="8161"/>
                    <a:pt x="3399" y="8095"/>
                    <a:pt x="3399" y="8051"/>
                  </a:cubicBezTo>
                  <a:cubicBezTo>
                    <a:pt x="3466" y="7984"/>
                    <a:pt x="3466" y="7984"/>
                    <a:pt x="3488" y="7918"/>
                  </a:cubicBezTo>
                  <a:cubicBezTo>
                    <a:pt x="3488" y="7896"/>
                    <a:pt x="3488" y="7896"/>
                    <a:pt x="3488" y="7896"/>
                  </a:cubicBezTo>
                  <a:cubicBezTo>
                    <a:pt x="3466" y="7896"/>
                    <a:pt x="3444" y="7896"/>
                    <a:pt x="3399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720"/>
                    <a:pt x="3488" y="7653"/>
                  </a:cubicBezTo>
                  <a:cubicBezTo>
                    <a:pt x="3444" y="7565"/>
                    <a:pt x="3444" y="7455"/>
                    <a:pt x="3422" y="7367"/>
                  </a:cubicBezTo>
                  <a:cubicBezTo>
                    <a:pt x="3422" y="7344"/>
                    <a:pt x="3422" y="7322"/>
                    <a:pt x="3444" y="7278"/>
                  </a:cubicBezTo>
                  <a:cubicBezTo>
                    <a:pt x="3466" y="7300"/>
                    <a:pt x="3510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8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819" y="7146"/>
                  </a:cubicBezTo>
                  <a:cubicBezTo>
                    <a:pt x="3831" y="7150"/>
                    <a:pt x="3842" y="7152"/>
                    <a:pt x="3852" y="7152"/>
                  </a:cubicBezTo>
                  <a:cubicBezTo>
                    <a:pt x="3899" y="7152"/>
                    <a:pt x="3929" y="7112"/>
                    <a:pt x="3929" y="7058"/>
                  </a:cubicBezTo>
                  <a:cubicBezTo>
                    <a:pt x="3929" y="7035"/>
                    <a:pt x="3929" y="7013"/>
                    <a:pt x="3929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60" y="6859"/>
                    <a:pt x="4282" y="6881"/>
                    <a:pt x="4326" y="6881"/>
                  </a:cubicBezTo>
                  <a:cubicBezTo>
                    <a:pt x="4348" y="6881"/>
                    <a:pt x="4371" y="6881"/>
                    <a:pt x="4393" y="6859"/>
                  </a:cubicBezTo>
                  <a:cubicBezTo>
                    <a:pt x="4393" y="6837"/>
                    <a:pt x="4371" y="6815"/>
                    <a:pt x="4371" y="6815"/>
                  </a:cubicBezTo>
                  <a:cubicBezTo>
                    <a:pt x="4348" y="6771"/>
                    <a:pt x="4348" y="6726"/>
                    <a:pt x="4393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503" y="6506"/>
                    <a:pt x="4459" y="6462"/>
                    <a:pt x="4437" y="6418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79" y="6293"/>
                    <a:pt x="4506" y="6314"/>
                    <a:pt x="4530" y="6314"/>
                  </a:cubicBezTo>
                  <a:cubicBezTo>
                    <a:pt x="4548" y="6314"/>
                    <a:pt x="4564" y="6303"/>
                    <a:pt x="4591" y="6285"/>
                  </a:cubicBezTo>
                  <a:cubicBezTo>
                    <a:pt x="4569" y="6241"/>
                    <a:pt x="4547" y="6219"/>
                    <a:pt x="4525" y="6197"/>
                  </a:cubicBezTo>
                  <a:cubicBezTo>
                    <a:pt x="4525" y="6153"/>
                    <a:pt x="4569" y="6109"/>
                    <a:pt x="4591" y="6064"/>
                  </a:cubicBezTo>
                  <a:cubicBezTo>
                    <a:pt x="4657" y="5998"/>
                    <a:pt x="4635" y="5976"/>
                    <a:pt x="4569" y="5932"/>
                  </a:cubicBezTo>
                  <a:cubicBezTo>
                    <a:pt x="4547" y="5932"/>
                    <a:pt x="4547" y="5932"/>
                    <a:pt x="4525" y="5910"/>
                  </a:cubicBezTo>
                  <a:cubicBezTo>
                    <a:pt x="4569" y="5866"/>
                    <a:pt x="4613" y="5844"/>
                    <a:pt x="4635" y="5800"/>
                  </a:cubicBezTo>
                  <a:cubicBezTo>
                    <a:pt x="4680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1" y="5487"/>
                    <a:pt x="4848" y="5486"/>
                    <a:pt x="4855" y="5486"/>
                  </a:cubicBezTo>
                  <a:cubicBezTo>
                    <a:pt x="4876" y="5486"/>
                    <a:pt x="4898" y="5499"/>
                    <a:pt x="4919" y="5499"/>
                  </a:cubicBezTo>
                  <a:cubicBezTo>
                    <a:pt x="4935" y="5499"/>
                    <a:pt x="4951" y="5492"/>
                    <a:pt x="4966" y="5469"/>
                  </a:cubicBezTo>
                  <a:cubicBezTo>
                    <a:pt x="4966" y="5446"/>
                    <a:pt x="4966" y="5446"/>
                    <a:pt x="4944" y="5446"/>
                  </a:cubicBezTo>
                  <a:cubicBezTo>
                    <a:pt x="4900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8" y="5115"/>
                  </a:cubicBezTo>
                  <a:cubicBezTo>
                    <a:pt x="4988" y="5049"/>
                    <a:pt x="4966" y="4983"/>
                    <a:pt x="4966" y="4917"/>
                  </a:cubicBezTo>
                  <a:cubicBezTo>
                    <a:pt x="4988" y="4851"/>
                    <a:pt x="5011" y="4762"/>
                    <a:pt x="5077" y="4718"/>
                  </a:cubicBezTo>
                  <a:cubicBezTo>
                    <a:pt x="5121" y="4674"/>
                    <a:pt x="5121" y="4630"/>
                    <a:pt x="5121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42" y="4409"/>
                  </a:lnTo>
                  <a:cubicBezTo>
                    <a:pt x="5364" y="4409"/>
                    <a:pt x="5386" y="4387"/>
                    <a:pt x="5408" y="4365"/>
                  </a:cubicBezTo>
                  <a:cubicBezTo>
                    <a:pt x="5474" y="4299"/>
                    <a:pt x="5540" y="4233"/>
                    <a:pt x="5474" y="4122"/>
                  </a:cubicBezTo>
                  <a:cubicBezTo>
                    <a:pt x="5474" y="4100"/>
                    <a:pt x="5474" y="4100"/>
                    <a:pt x="5474" y="4078"/>
                  </a:cubicBezTo>
                  <a:cubicBezTo>
                    <a:pt x="5452" y="4056"/>
                    <a:pt x="5474" y="4034"/>
                    <a:pt x="5518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51" y="3880"/>
                    <a:pt x="5695" y="3791"/>
                    <a:pt x="5739" y="3681"/>
                  </a:cubicBezTo>
                  <a:cubicBezTo>
                    <a:pt x="5739" y="3659"/>
                    <a:pt x="5783" y="3659"/>
                    <a:pt x="5805" y="3637"/>
                  </a:cubicBezTo>
                  <a:lnTo>
                    <a:pt x="5893" y="3637"/>
                  </a:lnTo>
                  <a:cubicBezTo>
                    <a:pt x="5915" y="3659"/>
                    <a:pt x="5915" y="3681"/>
                    <a:pt x="5915" y="3703"/>
                  </a:cubicBezTo>
                  <a:cubicBezTo>
                    <a:pt x="5931" y="3719"/>
                    <a:pt x="5947" y="3734"/>
                    <a:pt x="5962" y="3734"/>
                  </a:cubicBezTo>
                  <a:cubicBezTo>
                    <a:pt x="5969" y="3734"/>
                    <a:pt x="5975" y="3731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48" y="3659"/>
                    <a:pt x="6026" y="3615"/>
                    <a:pt x="6048" y="3593"/>
                  </a:cubicBezTo>
                  <a:cubicBezTo>
                    <a:pt x="6048" y="3545"/>
                    <a:pt x="6082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46" y="3548"/>
                    <a:pt x="6269" y="3571"/>
                  </a:cubicBezTo>
                  <a:cubicBezTo>
                    <a:pt x="6313" y="3460"/>
                    <a:pt x="6202" y="3460"/>
                    <a:pt x="6158" y="3438"/>
                  </a:cubicBezTo>
                  <a:cubicBezTo>
                    <a:pt x="6180" y="3350"/>
                    <a:pt x="6180" y="3350"/>
                    <a:pt x="6224" y="3306"/>
                  </a:cubicBezTo>
                  <a:lnTo>
                    <a:pt x="6313" y="3306"/>
                  </a:lnTo>
                  <a:cubicBezTo>
                    <a:pt x="6313" y="3284"/>
                    <a:pt x="6313" y="3262"/>
                    <a:pt x="6291" y="3240"/>
                  </a:cubicBezTo>
                  <a:cubicBezTo>
                    <a:pt x="6291" y="3240"/>
                    <a:pt x="6246" y="3217"/>
                    <a:pt x="6246" y="3217"/>
                  </a:cubicBezTo>
                  <a:cubicBezTo>
                    <a:pt x="6202" y="3151"/>
                    <a:pt x="6202" y="3085"/>
                    <a:pt x="6246" y="3041"/>
                  </a:cubicBezTo>
                  <a:cubicBezTo>
                    <a:pt x="6259" y="3004"/>
                    <a:pt x="6277" y="2988"/>
                    <a:pt x="6303" y="2988"/>
                  </a:cubicBezTo>
                  <a:cubicBezTo>
                    <a:pt x="6324" y="2988"/>
                    <a:pt x="6349" y="2999"/>
                    <a:pt x="6379" y="3019"/>
                  </a:cubicBezTo>
                  <a:lnTo>
                    <a:pt x="6401" y="3019"/>
                  </a:lnTo>
                  <a:cubicBezTo>
                    <a:pt x="6445" y="2997"/>
                    <a:pt x="6445" y="2953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67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22" y="2335"/>
                    <a:pt x="6644" y="2291"/>
                    <a:pt x="6688" y="2268"/>
                  </a:cubicBezTo>
                  <a:cubicBezTo>
                    <a:pt x="6710" y="2246"/>
                    <a:pt x="6710" y="2246"/>
                    <a:pt x="6732" y="2224"/>
                  </a:cubicBezTo>
                  <a:cubicBezTo>
                    <a:pt x="6798" y="2158"/>
                    <a:pt x="6820" y="2136"/>
                    <a:pt x="6754" y="2048"/>
                  </a:cubicBezTo>
                  <a:cubicBezTo>
                    <a:pt x="6710" y="1959"/>
                    <a:pt x="6688" y="1893"/>
                    <a:pt x="6666" y="1805"/>
                  </a:cubicBezTo>
                  <a:cubicBezTo>
                    <a:pt x="6644" y="1739"/>
                    <a:pt x="6622" y="1673"/>
                    <a:pt x="6577" y="1628"/>
                  </a:cubicBezTo>
                  <a:cubicBezTo>
                    <a:pt x="6533" y="1562"/>
                    <a:pt x="6555" y="1518"/>
                    <a:pt x="6577" y="1452"/>
                  </a:cubicBezTo>
                  <a:cubicBezTo>
                    <a:pt x="6622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6" y="966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820" y="856"/>
                    <a:pt x="6820" y="812"/>
                    <a:pt x="6842" y="768"/>
                  </a:cubicBezTo>
                  <a:cubicBezTo>
                    <a:pt x="6842" y="746"/>
                    <a:pt x="6864" y="724"/>
                    <a:pt x="6864" y="702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33" y="393"/>
                    <a:pt x="6445" y="348"/>
                    <a:pt x="6401" y="282"/>
                  </a:cubicBezTo>
                  <a:cubicBezTo>
                    <a:pt x="6357" y="238"/>
                    <a:pt x="6335" y="216"/>
                    <a:pt x="6313" y="216"/>
                  </a:cubicBezTo>
                  <a:cubicBezTo>
                    <a:pt x="6224" y="172"/>
                    <a:pt x="6158" y="150"/>
                    <a:pt x="6070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37" y="106"/>
                    <a:pt x="5915" y="106"/>
                    <a:pt x="5871" y="84"/>
                  </a:cubicBezTo>
                  <a:cubicBezTo>
                    <a:pt x="5805" y="84"/>
                    <a:pt x="5717" y="61"/>
                    <a:pt x="5651" y="17"/>
                  </a:cubicBezTo>
                  <a:cubicBezTo>
                    <a:pt x="5640" y="6"/>
                    <a:pt x="5623" y="1"/>
                    <a:pt x="5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5383825" y="878125"/>
              <a:ext cx="348150" cy="593175"/>
            </a:xfrm>
            <a:custGeom>
              <a:avLst/>
              <a:gdLst/>
              <a:ahLst/>
              <a:cxnLst/>
              <a:rect l="l" t="t" r="r" b="b"/>
              <a:pathLst>
                <a:path w="13926" h="23727" extrusionOk="0">
                  <a:moveTo>
                    <a:pt x="4524" y="9115"/>
                  </a:moveTo>
                  <a:cubicBezTo>
                    <a:pt x="4546" y="9137"/>
                    <a:pt x="4591" y="9137"/>
                    <a:pt x="4613" y="9159"/>
                  </a:cubicBezTo>
                  <a:cubicBezTo>
                    <a:pt x="4613" y="9159"/>
                    <a:pt x="4613" y="9182"/>
                    <a:pt x="4613" y="9204"/>
                  </a:cubicBezTo>
                  <a:cubicBezTo>
                    <a:pt x="4613" y="9204"/>
                    <a:pt x="4591" y="9204"/>
                    <a:pt x="4568" y="9226"/>
                  </a:cubicBezTo>
                  <a:cubicBezTo>
                    <a:pt x="4546" y="9226"/>
                    <a:pt x="4546" y="9204"/>
                    <a:pt x="4524" y="9204"/>
                  </a:cubicBezTo>
                  <a:cubicBezTo>
                    <a:pt x="4524" y="9204"/>
                    <a:pt x="4502" y="9182"/>
                    <a:pt x="4502" y="9159"/>
                  </a:cubicBezTo>
                  <a:cubicBezTo>
                    <a:pt x="4502" y="9159"/>
                    <a:pt x="4502" y="9137"/>
                    <a:pt x="4502" y="9137"/>
                  </a:cubicBezTo>
                  <a:cubicBezTo>
                    <a:pt x="4502" y="9115"/>
                    <a:pt x="4524" y="9115"/>
                    <a:pt x="4524" y="9115"/>
                  </a:cubicBezTo>
                  <a:close/>
                  <a:moveTo>
                    <a:pt x="13606" y="1"/>
                  </a:moveTo>
                  <a:cubicBezTo>
                    <a:pt x="13551" y="1"/>
                    <a:pt x="13496" y="23"/>
                    <a:pt x="13440" y="67"/>
                  </a:cubicBezTo>
                  <a:cubicBezTo>
                    <a:pt x="13396" y="89"/>
                    <a:pt x="13352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3" y="221"/>
                    <a:pt x="13131" y="288"/>
                    <a:pt x="13065" y="354"/>
                  </a:cubicBezTo>
                  <a:cubicBezTo>
                    <a:pt x="13043" y="398"/>
                    <a:pt x="13021" y="442"/>
                    <a:pt x="12999" y="486"/>
                  </a:cubicBezTo>
                  <a:cubicBezTo>
                    <a:pt x="12955" y="619"/>
                    <a:pt x="12911" y="729"/>
                    <a:pt x="12845" y="839"/>
                  </a:cubicBezTo>
                  <a:cubicBezTo>
                    <a:pt x="12778" y="994"/>
                    <a:pt x="12690" y="1148"/>
                    <a:pt x="12602" y="1303"/>
                  </a:cubicBezTo>
                  <a:cubicBezTo>
                    <a:pt x="12580" y="1369"/>
                    <a:pt x="12558" y="1435"/>
                    <a:pt x="12536" y="1501"/>
                  </a:cubicBezTo>
                  <a:cubicBezTo>
                    <a:pt x="12513" y="1568"/>
                    <a:pt x="12491" y="1634"/>
                    <a:pt x="12447" y="1678"/>
                  </a:cubicBezTo>
                  <a:cubicBezTo>
                    <a:pt x="12425" y="1722"/>
                    <a:pt x="12403" y="1766"/>
                    <a:pt x="12381" y="1810"/>
                  </a:cubicBezTo>
                  <a:cubicBezTo>
                    <a:pt x="12315" y="1987"/>
                    <a:pt x="12227" y="2141"/>
                    <a:pt x="12138" y="2296"/>
                  </a:cubicBezTo>
                  <a:cubicBezTo>
                    <a:pt x="12109" y="2355"/>
                    <a:pt x="12030" y="2384"/>
                    <a:pt x="11962" y="2384"/>
                  </a:cubicBezTo>
                  <a:cubicBezTo>
                    <a:pt x="11927" y="2384"/>
                    <a:pt x="11896" y="2377"/>
                    <a:pt x="11873" y="2362"/>
                  </a:cubicBezTo>
                  <a:cubicBezTo>
                    <a:pt x="11807" y="2318"/>
                    <a:pt x="11763" y="2296"/>
                    <a:pt x="11719" y="2274"/>
                  </a:cubicBezTo>
                  <a:cubicBezTo>
                    <a:pt x="11741" y="2230"/>
                    <a:pt x="11763" y="2186"/>
                    <a:pt x="11785" y="2141"/>
                  </a:cubicBezTo>
                  <a:cubicBezTo>
                    <a:pt x="11807" y="2119"/>
                    <a:pt x="11807" y="2097"/>
                    <a:pt x="11763" y="2097"/>
                  </a:cubicBezTo>
                  <a:cubicBezTo>
                    <a:pt x="11697" y="2186"/>
                    <a:pt x="11631" y="2252"/>
                    <a:pt x="11564" y="2362"/>
                  </a:cubicBezTo>
                  <a:cubicBezTo>
                    <a:pt x="11542" y="2384"/>
                    <a:pt x="11520" y="2406"/>
                    <a:pt x="11498" y="2428"/>
                  </a:cubicBezTo>
                  <a:cubicBezTo>
                    <a:pt x="11410" y="2450"/>
                    <a:pt x="11344" y="2494"/>
                    <a:pt x="11278" y="2539"/>
                  </a:cubicBezTo>
                  <a:cubicBezTo>
                    <a:pt x="11167" y="2605"/>
                    <a:pt x="11079" y="2693"/>
                    <a:pt x="11035" y="2803"/>
                  </a:cubicBezTo>
                  <a:cubicBezTo>
                    <a:pt x="11013" y="2848"/>
                    <a:pt x="10991" y="2892"/>
                    <a:pt x="10991" y="2936"/>
                  </a:cubicBezTo>
                  <a:cubicBezTo>
                    <a:pt x="11013" y="3002"/>
                    <a:pt x="10991" y="3046"/>
                    <a:pt x="10947" y="3090"/>
                  </a:cubicBezTo>
                  <a:cubicBezTo>
                    <a:pt x="10924" y="3112"/>
                    <a:pt x="10902" y="3157"/>
                    <a:pt x="10880" y="3179"/>
                  </a:cubicBezTo>
                  <a:cubicBezTo>
                    <a:pt x="10814" y="3311"/>
                    <a:pt x="10726" y="3399"/>
                    <a:pt x="10660" y="3532"/>
                  </a:cubicBezTo>
                  <a:cubicBezTo>
                    <a:pt x="10638" y="3598"/>
                    <a:pt x="10616" y="3642"/>
                    <a:pt x="10571" y="3686"/>
                  </a:cubicBezTo>
                  <a:cubicBezTo>
                    <a:pt x="10571" y="3730"/>
                    <a:pt x="10549" y="3752"/>
                    <a:pt x="10527" y="3797"/>
                  </a:cubicBezTo>
                  <a:cubicBezTo>
                    <a:pt x="10505" y="3819"/>
                    <a:pt x="10483" y="3841"/>
                    <a:pt x="10461" y="3885"/>
                  </a:cubicBezTo>
                  <a:cubicBezTo>
                    <a:pt x="10425" y="3939"/>
                    <a:pt x="10388" y="3979"/>
                    <a:pt x="10327" y="3979"/>
                  </a:cubicBezTo>
                  <a:cubicBezTo>
                    <a:pt x="10314" y="3979"/>
                    <a:pt x="10300" y="3977"/>
                    <a:pt x="10284" y="3973"/>
                  </a:cubicBezTo>
                  <a:cubicBezTo>
                    <a:pt x="10174" y="3951"/>
                    <a:pt x="10086" y="3929"/>
                    <a:pt x="9975" y="3907"/>
                  </a:cubicBezTo>
                  <a:cubicBezTo>
                    <a:pt x="9953" y="3885"/>
                    <a:pt x="9909" y="3885"/>
                    <a:pt x="9887" y="3863"/>
                  </a:cubicBezTo>
                  <a:cubicBezTo>
                    <a:pt x="9821" y="3863"/>
                    <a:pt x="9733" y="3841"/>
                    <a:pt x="9667" y="3819"/>
                  </a:cubicBezTo>
                  <a:cubicBezTo>
                    <a:pt x="9626" y="3811"/>
                    <a:pt x="9592" y="3805"/>
                    <a:pt x="9561" y="3805"/>
                  </a:cubicBezTo>
                  <a:cubicBezTo>
                    <a:pt x="9508" y="3805"/>
                    <a:pt x="9466" y="3821"/>
                    <a:pt x="9424" y="3863"/>
                  </a:cubicBezTo>
                  <a:cubicBezTo>
                    <a:pt x="9358" y="3929"/>
                    <a:pt x="9269" y="3951"/>
                    <a:pt x="9225" y="4039"/>
                  </a:cubicBezTo>
                  <a:cubicBezTo>
                    <a:pt x="9093" y="4128"/>
                    <a:pt x="9004" y="4260"/>
                    <a:pt x="8850" y="4326"/>
                  </a:cubicBezTo>
                  <a:cubicBezTo>
                    <a:pt x="8806" y="4370"/>
                    <a:pt x="8784" y="4392"/>
                    <a:pt x="8784" y="4459"/>
                  </a:cubicBezTo>
                  <a:cubicBezTo>
                    <a:pt x="8784" y="4503"/>
                    <a:pt x="8784" y="4547"/>
                    <a:pt x="8828" y="4591"/>
                  </a:cubicBezTo>
                  <a:cubicBezTo>
                    <a:pt x="8828" y="4591"/>
                    <a:pt x="8828" y="4613"/>
                    <a:pt x="8828" y="4635"/>
                  </a:cubicBezTo>
                  <a:cubicBezTo>
                    <a:pt x="8784" y="4613"/>
                    <a:pt x="8740" y="4613"/>
                    <a:pt x="8695" y="4613"/>
                  </a:cubicBezTo>
                  <a:cubicBezTo>
                    <a:pt x="8673" y="4613"/>
                    <a:pt x="8651" y="4635"/>
                    <a:pt x="8629" y="4657"/>
                  </a:cubicBezTo>
                  <a:cubicBezTo>
                    <a:pt x="8629" y="4724"/>
                    <a:pt x="8629" y="4790"/>
                    <a:pt x="8695" y="4834"/>
                  </a:cubicBezTo>
                  <a:cubicBezTo>
                    <a:pt x="8740" y="4878"/>
                    <a:pt x="8806" y="4900"/>
                    <a:pt x="8828" y="4966"/>
                  </a:cubicBezTo>
                  <a:cubicBezTo>
                    <a:pt x="8784" y="5032"/>
                    <a:pt x="8718" y="5055"/>
                    <a:pt x="8673" y="5077"/>
                  </a:cubicBezTo>
                  <a:cubicBezTo>
                    <a:pt x="8629" y="5099"/>
                    <a:pt x="8607" y="5121"/>
                    <a:pt x="8585" y="5187"/>
                  </a:cubicBezTo>
                  <a:cubicBezTo>
                    <a:pt x="8570" y="5203"/>
                    <a:pt x="8543" y="5218"/>
                    <a:pt x="8521" y="5218"/>
                  </a:cubicBezTo>
                  <a:cubicBezTo>
                    <a:pt x="8512" y="5218"/>
                    <a:pt x="8503" y="5216"/>
                    <a:pt x="8497" y="5209"/>
                  </a:cubicBezTo>
                  <a:cubicBezTo>
                    <a:pt x="8453" y="5165"/>
                    <a:pt x="8409" y="5143"/>
                    <a:pt x="8364" y="5099"/>
                  </a:cubicBezTo>
                  <a:cubicBezTo>
                    <a:pt x="8342" y="5077"/>
                    <a:pt x="8298" y="5077"/>
                    <a:pt x="8276" y="5077"/>
                  </a:cubicBezTo>
                  <a:lnTo>
                    <a:pt x="8144" y="5077"/>
                  </a:lnTo>
                  <a:cubicBezTo>
                    <a:pt x="8144" y="5077"/>
                    <a:pt x="8122" y="5077"/>
                    <a:pt x="8100" y="5099"/>
                  </a:cubicBezTo>
                  <a:cubicBezTo>
                    <a:pt x="8122" y="5121"/>
                    <a:pt x="8144" y="5121"/>
                    <a:pt x="8166" y="5143"/>
                  </a:cubicBezTo>
                  <a:cubicBezTo>
                    <a:pt x="8210" y="5143"/>
                    <a:pt x="8232" y="5165"/>
                    <a:pt x="8254" y="5165"/>
                  </a:cubicBezTo>
                  <a:cubicBezTo>
                    <a:pt x="8276" y="5187"/>
                    <a:pt x="8298" y="5231"/>
                    <a:pt x="8276" y="5231"/>
                  </a:cubicBezTo>
                  <a:cubicBezTo>
                    <a:pt x="8210" y="5297"/>
                    <a:pt x="8166" y="5386"/>
                    <a:pt x="8166" y="5452"/>
                  </a:cubicBezTo>
                  <a:cubicBezTo>
                    <a:pt x="8100" y="5496"/>
                    <a:pt x="8078" y="5540"/>
                    <a:pt x="8033" y="5584"/>
                  </a:cubicBezTo>
                  <a:cubicBezTo>
                    <a:pt x="7967" y="5628"/>
                    <a:pt x="7923" y="5672"/>
                    <a:pt x="7835" y="5672"/>
                  </a:cubicBezTo>
                  <a:lnTo>
                    <a:pt x="7791" y="5672"/>
                  </a:lnTo>
                  <a:cubicBezTo>
                    <a:pt x="7813" y="5717"/>
                    <a:pt x="7813" y="5717"/>
                    <a:pt x="7835" y="5739"/>
                  </a:cubicBezTo>
                  <a:cubicBezTo>
                    <a:pt x="7835" y="5761"/>
                    <a:pt x="7857" y="5783"/>
                    <a:pt x="7857" y="5805"/>
                  </a:cubicBezTo>
                  <a:cubicBezTo>
                    <a:pt x="7901" y="5893"/>
                    <a:pt x="7879" y="5981"/>
                    <a:pt x="7791" y="6004"/>
                  </a:cubicBezTo>
                  <a:cubicBezTo>
                    <a:pt x="7769" y="6026"/>
                    <a:pt x="7724" y="6026"/>
                    <a:pt x="7724" y="6048"/>
                  </a:cubicBezTo>
                  <a:cubicBezTo>
                    <a:pt x="7746" y="6070"/>
                    <a:pt x="7769" y="6070"/>
                    <a:pt x="7791" y="6092"/>
                  </a:cubicBezTo>
                  <a:cubicBezTo>
                    <a:pt x="7835" y="6114"/>
                    <a:pt x="7901" y="6136"/>
                    <a:pt x="7945" y="6158"/>
                  </a:cubicBezTo>
                  <a:cubicBezTo>
                    <a:pt x="8011" y="6202"/>
                    <a:pt x="8033" y="6268"/>
                    <a:pt x="7989" y="6357"/>
                  </a:cubicBezTo>
                  <a:cubicBezTo>
                    <a:pt x="7967" y="6379"/>
                    <a:pt x="7967" y="6401"/>
                    <a:pt x="7967" y="6423"/>
                  </a:cubicBezTo>
                  <a:cubicBezTo>
                    <a:pt x="7945" y="6533"/>
                    <a:pt x="7901" y="6599"/>
                    <a:pt x="7857" y="6688"/>
                  </a:cubicBezTo>
                  <a:cubicBezTo>
                    <a:pt x="7813" y="6710"/>
                    <a:pt x="7791" y="6776"/>
                    <a:pt x="7769" y="6820"/>
                  </a:cubicBezTo>
                  <a:cubicBezTo>
                    <a:pt x="7769" y="6864"/>
                    <a:pt x="7746" y="6886"/>
                    <a:pt x="7724" y="6908"/>
                  </a:cubicBezTo>
                  <a:cubicBezTo>
                    <a:pt x="7680" y="6975"/>
                    <a:pt x="7658" y="7041"/>
                    <a:pt x="7636" y="7107"/>
                  </a:cubicBezTo>
                  <a:cubicBezTo>
                    <a:pt x="7636" y="7129"/>
                    <a:pt x="7636" y="7151"/>
                    <a:pt x="7636" y="7195"/>
                  </a:cubicBezTo>
                  <a:cubicBezTo>
                    <a:pt x="7570" y="7195"/>
                    <a:pt x="7548" y="7262"/>
                    <a:pt x="7504" y="7262"/>
                  </a:cubicBezTo>
                  <a:cubicBezTo>
                    <a:pt x="7482" y="7217"/>
                    <a:pt x="7460" y="7195"/>
                    <a:pt x="7415" y="7173"/>
                  </a:cubicBezTo>
                  <a:cubicBezTo>
                    <a:pt x="7415" y="7166"/>
                    <a:pt x="7411" y="7163"/>
                    <a:pt x="7404" y="7163"/>
                  </a:cubicBezTo>
                  <a:cubicBezTo>
                    <a:pt x="7391" y="7163"/>
                    <a:pt x="7371" y="7173"/>
                    <a:pt x="7371" y="7173"/>
                  </a:cubicBezTo>
                  <a:cubicBezTo>
                    <a:pt x="7349" y="7195"/>
                    <a:pt x="7349" y="7217"/>
                    <a:pt x="7371" y="7239"/>
                  </a:cubicBezTo>
                  <a:cubicBezTo>
                    <a:pt x="7371" y="7239"/>
                    <a:pt x="7371" y="7262"/>
                    <a:pt x="7393" y="7262"/>
                  </a:cubicBezTo>
                  <a:cubicBezTo>
                    <a:pt x="7482" y="7328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70"/>
                  </a:cubicBezTo>
                  <a:cubicBezTo>
                    <a:pt x="7548" y="7615"/>
                    <a:pt x="7570" y="7681"/>
                    <a:pt x="7526" y="7747"/>
                  </a:cubicBezTo>
                  <a:cubicBezTo>
                    <a:pt x="7526" y="7769"/>
                    <a:pt x="7548" y="7791"/>
                    <a:pt x="7548" y="7813"/>
                  </a:cubicBezTo>
                  <a:cubicBezTo>
                    <a:pt x="7592" y="7902"/>
                    <a:pt x="7614" y="7968"/>
                    <a:pt x="7592" y="8056"/>
                  </a:cubicBezTo>
                  <a:cubicBezTo>
                    <a:pt x="7570" y="8144"/>
                    <a:pt x="7592" y="8210"/>
                    <a:pt x="7702" y="8233"/>
                  </a:cubicBezTo>
                  <a:cubicBezTo>
                    <a:pt x="7769" y="8255"/>
                    <a:pt x="7813" y="8299"/>
                    <a:pt x="7857" y="8343"/>
                  </a:cubicBezTo>
                  <a:cubicBezTo>
                    <a:pt x="7923" y="8365"/>
                    <a:pt x="7989" y="8343"/>
                    <a:pt x="8033" y="8387"/>
                  </a:cubicBezTo>
                  <a:cubicBezTo>
                    <a:pt x="8078" y="8409"/>
                    <a:pt x="8100" y="8409"/>
                    <a:pt x="8144" y="8431"/>
                  </a:cubicBezTo>
                  <a:cubicBezTo>
                    <a:pt x="8144" y="8497"/>
                    <a:pt x="8144" y="8564"/>
                    <a:pt x="8188" y="8630"/>
                  </a:cubicBezTo>
                  <a:cubicBezTo>
                    <a:pt x="8254" y="8630"/>
                    <a:pt x="8320" y="8630"/>
                    <a:pt x="8386" y="8652"/>
                  </a:cubicBezTo>
                  <a:cubicBezTo>
                    <a:pt x="8409" y="8696"/>
                    <a:pt x="8431" y="8740"/>
                    <a:pt x="8453" y="8784"/>
                  </a:cubicBezTo>
                  <a:cubicBezTo>
                    <a:pt x="8453" y="8806"/>
                    <a:pt x="8453" y="8851"/>
                    <a:pt x="8409" y="8851"/>
                  </a:cubicBezTo>
                  <a:cubicBezTo>
                    <a:pt x="8386" y="8873"/>
                    <a:pt x="8364" y="8873"/>
                    <a:pt x="8364" y="8895"/>
                  </a:cubicBezTo>
                  <a:cubicBezTo>
                    <a:pt x="8364" y="8939"/>
                    <a:pt x="8320" y="8961"/>
                    <a:pt x="8298" y="8961"/>
                  </a:cubicBezTo>
                  <a:cubicBezTo>
                    <a:pt x="8276" y="8961"/>
                    <a:pt x="8232" y="8983"/>
                    <a:pt x="8210" y="8983"/>
                  </a:cubicBezTo>
                  <a:cubicBezTo>
                    <a:pt x="8188" y="9071"/>
                    <a:pt x="8188" y="9182"/>
                    <a:pt x="8188" y="9292"/>
                  </a:cubicBezTo>
                  <a:cubicBezTo>
                    <a:pt x="8100" y="9314"/>
                    <a:pt x="8078" y="9402"/>
                    <a:pt x="8055" y="9491"/>
                  </a:cubicBezTo>
                  <a:cubicBezTo>
                    <a:pt x="8011" y="9579"/>
                    <a:pt x="7989" y="9645"/>
                    <a:pt x="7901" y="9689"/>
                  </a:cubicBezTo>
                  <a:cubicBezTo>
                    <a:pt x="7901" y="9777"/>
                    <a:pt x="7901" y="9844"/>
                    <a:pt x="7901" y="9954"/>
                  </a:cubicBezTo>
                  <a:lnTo>
                    <a:pt x="7791" y="9954"/>
                  </a:lnTo>
                  <a:cubicBezTo>
                    <a:pt x="7791" y="9998"/>
                    <a:pt x="7791" y="10042"/>
                    <a:pt x="7769" y="10064"/>
                  </a:cubicBezTo>
                  <a:cubicBezTo>
                    <a:pt x="7769" y="10108"/>
                    <a:pt x="7769" y="10153"/>
                    <a:pt x="7746" y="10197"/>
                  </a:cubicBezTo>
                  <a:cubicBezTo>
                    <a:pt x="7724" y="10263"/>
                    <a:pt x="7702" y="10307"/>
                    <a:pt x="7746" y="10373"/>
                  </a:cubicBezTo>
                  <a:cubicBezTo>
                    <a:pt x="7764" y="10409"/>
                    <a:pt x="7738" y="10445"/>
                    <a:pt x="7704" y="10445"/>
                  </a:cubicBezTo>
                  <a:cubicBezTo>
                    <a:pt x="7696" y="10445"/>
                    <a:pt x="7688" y="10444"/>
                    <a:pt x="7680" y="10440"/>
                  </a:cubicBezTo>
                  <a:cubicBezTo>
                    <a:pt x="7614" y="10417"/>
                    <a:pt x="7526" y="10395"/>
                    <a:pt x="7460" y="10351"/>
                  </a:cubicBezTo>
                  <a:cubicBezTo>
                    <a:pt x="7415" y="10329"/>
                    <a:pt x="7371" y="10329"/>
                    <a:pt x="7327" y="10329"/>
                  </a:cubicBezTo>
                  <a:cubicBezTo>
                    <a:pt x="7294" y="10340"/>
                    <a:pt x="7261" y="10346"/>
                    <a:pt x="7228" y="10346"/>
                  </a:cubicBezTo>
                  <a:cubicBezTo>
                    <a:pt x="7195" y="10346"/>
                    <a:pt x="7162" y="10340"/>
                    <a:pt x="7129" y="10329"/>
                  </a:cubicBezTo>
                  <a:cubicBezTo>
                    <a:pt x="7106" y="10307"/>
                    <a:pt x="7062" y="10307"/>
                    <a:pt x="7018" y="10307"/>
                  </a:cubicBezTo>
                  <a:cubicBezTo>
                    <a:pt x="6864" y="10307"/>
                    <a:pt x="6687" y="10307"/>
                    <a:pt x="6511" y="10329"/>
                  </a:cubicBezTo>
                  <a:cubicBezTo>
                    <a:pt x="6356" y="10351"/>
                    <a:pt x="6224" y="10417"/>
                    <a:pt x="6135" y="10572"/>
                  </a:cubicBezTo>
                  <a:cubicBezTo>
                    <a:pt x="6135" y="10572"/>
                    <a:pt x="6135" y="10594"/>
                    <a:pt x="6135" y="10594"/>
                  </a:cubicBezTo>
                  <a:cubicBezTo>
                    <a:pt x="6091" y="10638"/>
                    <a:pt x="6069" y="10682"/>
                    <a:pt x="6091" y="10748"/>
                  </a:cubicBezTo>
                  <a:cubicBezTo>
                    <a:pt x="6091" y="10793"/>
                    <a:pt x="6091" y="10837"/>
                    <a:pt x="6069" y="10881"/>
                  </a:cubicBezTo>
                  <a:cubicBezTo>
                    <a:pt x="6025" y="10947"/>
                    <a:pt x="6003" y="11013"/>
                    <a:pt x="5981" y="11080"/>
                  </a:cubicBezTo>
                  <a:cubicBezTo>
                    <a:pt x="6003" y="11124"/>
                    <a:pt x="6025" y="11168"/>
                    <a:pt x="6025" y="11212"/>
                  </a:cubicBezTo>
                  <a:cubicBezTo>
                    <a:pt x="6025" y="11278"/>
                    <a:pt x="5959" y="11300"/>
                    <a:pt x="5937" y="11344"/>
                  </a:cubicBezTo>
                  <a:cubicBezTo>
                    <a:pt x="5937" y="11477"/>
                    <a:pt x="5937" y="11477"/>
                    <a:pt x="5826" y="11565"/>
                  </a:cubicBezTo>
                  <a:cubicBezTo>
                    <a:pt x="5782" y="11587"/>
                    <a:pt x="5738" y="11631"/>
                    <a:pt x="5716" y="11653"/>
                  </a:cubicBezTo>
                  <a:cubicBezTo>
                    <a:pt x="5672" y="11675"/>
                    <a:pt x="5650" y="11697"/>
                    <a:pt x="5628" y="11742"/>
                  </a:cubicBezTo>
                  <a:cubicBezTo>
                    <a:pt x="5606" y="11786"/>
                    <a:pt x="5562" y="11830"/>
                    <a:pt x="5517" y="11874"/>
                  </a:cubicBezTo>
                  <a:cubicBezTo>
                    <a:pt x="5451" y="11918"/>
                    <a:pt x="5407" y="11962"/>
                    <a:pt x="5363" y="12029"/>
                  </a:cubicBezTo>
                  <a:cubicBezTo>
                    <a:pt x="5319" y="12095"/>
                    <a:pt x="5253" y="12161"/>
                    <a:pt x="5164" y="12161"/>
                  </a:cubicBezTo>
                  <a:cubicBezTo>
                    <a:pt x="5076" y="12161"/>
                    <a:pt x="4988" y="12205"/>
                    <a:pt x="4922" y="12271"/>
                  </a:cubicBezTo>
                  <a:cubicBezTo>
                    <a:pt x="4877" y="12315"/>
                    <a:pt x="4811" y="12337"/>
                    <a:pt x="4723" y="12337"/>
                  </a:cubicBezTo>
                  <a:lnTo>
                    <a:pt x="4635" y="12337"/>
                  </a:lnTo>
                  <a:cubicBezTo>
                    <a:pt x="4613" y="12337"/>
                    <a:pt x="4568" y="12315"/>
                    <a:pt x="4546" y="12293"/>
                  </a:cubicBezTo>
                  <a:cubicBezTo>
                    <a:pt x="4546" y="12360"/>
                    <a:pt x="4546" y="12404"/>
                    <a:pt x="4546" y="12448"/>
                  </a:cubicBezTo>
                  <a:cubicBezTo>
                    <a:pt x="4546" y="12580"/>
                    <a:pt x="4524" y="12602"/>
                    <a:pt x="4392" y="12646"/>
                  </a:cubicBezTo>
                  <a:cubicBezTo>
                    <a:pt x="4392" y="12646"/>
                    <a:pt x="4392" y="12646"/>
                    <a:pt x="4370" y="12669"/>
                  </a:cubicBezTo>
                  <a:cubicBezTo>
                    <a:pt x="4370" y="12669"/>
                    <a:pt x="4370" y="12691"/>
                    <a:pt x="4348" y="12691"/>
                  </a:cubicBezTo>
                  <a:cubicBezTo>
                    <a:pt x="4348" y="12713"/>
                    <a:pt x="4348" y="12713"/>
                    <a:pt x="4348" y="12735"/>
                  </a:cubicBezTo>
                  <a:cubicBezTo>
                    <a:pt x="4326" y="12757"/>
                    <a:pt x="4304" y="12757"/>
                    <a:pt x="4282" y="12757"/>
                  </a:cubicBezTo>
                  <a:cubicBezTo>
                    <a:pt x="4282" y="12757"/>
                    <a:pt x="4237" y="12757"/>
                    <a:pt x="4237" y="12735"/>
                  </a:cubicBezTo>
                  <a:cubicBezTo>
                    <a:pt x="4215" y="12646"/>
                    <a:pt x="4193" y="12558"/>
                    <a:pt x="4215" y="12470"/>
                  </a:cubicBezTo>
                  <a:cubicBezTo>
                    <a:pt x="4260" y="12448"/>
                    <a:pt x="4304" y="12426"/>
                    <a:pt x="4326" y="12382"/>
                  </a:cubicBezTo>
                  <a:cubicBezTo>
                    <a:pt x="4392" y="12315"/>
                    <a:pt x="4458" y="12249"/>
                    <a:pt x="4524" y="12183"/>
                  </a:cubicBezTo>
                  <a:cubicBezTo>
                    <a:pt x="4568" y="12117"/>
                    <a:pt x="4613" y="12029"/>
                    <a:pt x="4524" y="11962"/>
                  </a:cubicBezTo>
                  <a:cubicBezTo>
                    <a:pt x="4502" y="11940"/>
                    <a:pt x="4524" y="11896"/>
                    <a:pt x="4546" y="11874"/>
                  </a:cubicBezTo>
                  <a:cubicBezTo>
                    <a:pt x="4568" y="11874"/>
                    <a:pt x="4591" y="11874"/>
                    <a:pt x="4613" y="11852"/>
                  </a:cubicBezTo>
                  <a:cubicBezTo>
                    <a:pt x="4679" y="11808"/>
                    <a:pt x="4767" y="11764"/>
                    <a:pt x="4789" y="11675"/>
                  </a:cubicBezTo>
                  <a:cubicBezTo>
                    <a:pt x="4833" y="11565"/>
                    <a:pt x="4900" y="11477"/>
                    <a:pt x="4966" y="11389"/>
                  </a:cubicBezTo>
                  <a:cubicBezTo>
                    <a:pt x="4988" y="11366"/>
                    <a:pt x="5010" y="11322"/>
                    <a:pt x="5032" y="11278"/>
                  </a:cubicBezTo>
                  <a:cubicBezTo>
                    <a:pt x="5076" y="11146"/>
                    <a:pt x="5076" y="11146"/>
                    <a:pt x="5186" y="11080"/>
                  </a:cubicBezTo>
                  <a:cubicBezTo>
                    <a:pt x="5208" y="11013"/>
                    <a:pt x="5231" y="10947"/>
                    <a:pt x="5253" y="10903"/>
                  </a:cubicBezTo>
                  <a:cubicBezTo>
                    <a:pt x="5319" y="10837"/>
                    <a:pt x="5341" y="10748"/>
                    <a:pt x="5385" y="10660"/>
                  </a:cubicBezTo>
                  <a:cubicBezTo>
                    <a:pt x="5385" y="10616"/>
                    <a:pt x="5407" y="10572"/>
                    <a:pt x="5429" y="10550"/>
                  </a:cubicBezTo>
                  <a:cubicBezTo>
                    <a:pt x="5517" y="10484"/>
                    <a:pt x="5562" y="10395"/>
                    <a:pt x="5628" y="10329"/>
                  </a:cubicBezTo>
                  <a:cubicBezTo>
                    <a:pt x="5672" y="10241"/>
                    <a:pt x="5760" y="10197"/>
                    <a:pt x="5871" y="10197"/>
                  </a:cubicBezTo>
                  <a:cubicBezTo>
                    <a:pt x="5871" y="10197"/>
                    <a:pt x="5871" y="10197"/>
                    <a:pt x="5893" y="10175"/>
                  </a:cubicBezTo>
                  <a:cubicBezTo>
                    <a:pt x="5893" y="10153"/>
                    <a:pt x="5871" y="10131"/>
                    <a:pt x="5893" y="10108"/>
                  </a:cubicBezTo>
                  <a:cubicBezTo>
                    <a:pt x="5937" y="10086"/>
                    <a:pt x="5959" y="10020"/>
                    <a:pt x="5959" y="9976"/>
                  </a:cubicBezTo>
                  <a:cubicBezTo>
                    <a:pt x="5959" y="9954"/>
                    <a:pt x="6003" y="9954"/>
                    <a:pt x="6003" y="9954"/>
                  </a:cubicBezTo>
                  <a:cubicBezTo>
                    <a:pt x="6025" y="9954"/>
                    <a:pt x="6025" y="9954"/>
                    <a:pt x="6047" y="9976"/>
                  </a:cubicBezTo>
                  <a:lnTo>
                    <a:pt x="6069" y="9976"/>
                  </a:lnTo>
                  <a:cubicBezTo>
                    <a:pt x="6069" y="9976"/>
                    <a:pt x="6091" y="9954"/>
                    <a:pt x="6091" y="9932"/>
                  </a:cubicBezTo>
                  <a:cubicBezTo>
                    <a:pt x="6069" y="9910"/>
                    <a:pt x="6047" y="9888"/>
                    <a:pt x="6025" y="9866"/>
                  </a:cubicBezTo>
                  <a:cubicBezTo>
                    <a:pt x="6025" y="9822"/>
                    <a:pt x="6047" y="9777"/>
                    <a:pt x="6047" y="9755"/>
                  </a:cubicBezTo>
                  <a:cubicBezTo>
                    <a:pt x="6047" y="9733"/>
                    <a:pt x="6025" y="9689"/>
                    <a:pt x="6003" y="9667"/>
                  </a:cubicBezTo>
                  <a:cubicBezTo>
                    <a:pt x="6003" y="9645"/>
                    <a:pt x="5959" y="9645"/>
                    <a:pt x="5959" y="9601"/>
                  </a:cubicBezTo>
                  <a:cubicBezTo>
                    <a:pt x="5959" y="9579"/>
                    <a:pt x="5937" y="9557"/>
                    <a:pt x="5915" y="9513"/>
                  </a:cubicBezTo>
                  <a:cubicBezTo>
                    <a:pt x="5959" y="9491"/>
                    <a:pt x="6003" y="9468"/>
                    <a:pt x="6025" y="9424"/>
                  </a:cubicBezTo>
                  <a:cubicBezTo>
                    <a:pt x="6047" y="9380"/>
                    <a:pt x="6047" y="9336"/>
                    <a:pt x="6069" y="9292"/>
                  </a:cubicBezTo>
                  <a:cubicBezTo>
                    <a:pt x="6069" y="9226"/>
                    <a:pt x="6113" y="9204"/>
                    <a:pt x="6180" y="9182"/>
                  </a:cubicBezTo>
                  <a:cubicBezTo>
                    <a:pt x="6268" y="9159"/>
                    <a:pt x="6312" y="9093"/>
                    <a:pt x="6312" y="9005"/>
                  </a:cubicBezTo>
                  <a:cubicBezTo>
                    <a:pt x="6290" y="8983"/>
                    <a:pt x="6290" y="8961"/>
                    <a:pt x="6290" y="8961"/>
                  </a:cubicBezTo>
                  <a:cubicBezTo>
                    <a:pt x="6334" y="8851"/>
                    <a:pt x="6400" y="8784"/>
                    <a:pt x="6444" y="8674"/>
                  </a:cubicBezTo>
                  <a:cubicBezTo>
                    <a:pt x="6466" y="8652"/>
                    <a:pt x="6466" y="8586"/>
                    <a:pt x="6444" y="8564"/>
                  </a:cubicBezTo>
                  <a:cubicBezTo>
                    <a:pt x="6422" y="8519"/>
                    <a:pt x="6422" y="8497"/>
                    <a:pt x="6422" y="8475"/>
                  </a:cubicBezTo>
                  <a:cubicBezTo>
                    <a:pt x="6444" y="8453"/>
                    <a:pt x="6444" y="8409"/>
                    <a:pt x="6444" y="8387"/>
                  </a:cubicBezTo>
                  <a:cubicBezTo>
                    <a:pt x="6378" y="8343"/>
                    <a:pt x="6334" y="8277"/>
                    <a:pt x="6312" y="8210"/>
                  </a:cubicBezTo>
                  <a:cubicBezTo>
                    <a:pt x="6312" y="8166"/>
                    <a:pt x="6334" y="8144"/>
                    <a:pt x="6378" y="8144"/>
                  </a:cubicBezTo>
                  <a:cubicBezTo>
                    <a:pt x="6408" y="8144"/>
                    <a:pt x="6437" y="8154"/>
                    <a:pt x="6466" y="8154"/>
                  </a:cubicBezTo>
                  <a:cubicBezTo>
                    <a:pt x="6481" y="8154"/>
                    <a:pt x="6496" y="8152"/>
                    <a:pt x="6511" y="8144"/>
                  </a:cubicBezTo>
                  <a:cubicBezTo>
                    <a:pt x="6511" y="8144"/>
                    <a:pt x="6511" y="8122"/>
                    <a:pt x="6511" y="8122"/>
                  </a:cubicBezTo>
                  <a:cubicBezTo>
                    <a:pt x="6489" y="8056"/>
                    <a:pt x="6555" y="7990"/>
                    <a:pt x="6599" y="7946"/>
                  </a:cubicBezTo>
                  <a:cubicBezTo>
                    <a:pt x="6621" y="7924"/>
                    <a:pt x="6643" y="7918"/>
                    <a:pt x="6665" y="7918"/>
                  </a:cubicBezTo>
                  <a:cubicBezTo>
                    <a:pt x="6687" y="7918"/>
                    <a:pt x="6709" y="7924"/>
                    <a:pt x="6731" y="7924"/>
                  </a:cubicBezTo>
                  <a:cubicBezTo>
                    <a:pt x="6753" y="7924"/>
                    <a:pt x="6797" y="7924"/>
                    <a:pt x="6797" y="7879"/>
                  </a:cubicBezTo>
                  <a:cubicBezTo>
                    <a:pt x="6775" y="7813"/>
                    <a:pt x="6775" y="7769"/>
                    <a:pt x="6753" y="7725"/>
                  </a:cubicBezTo>
                  <a:cubicBezTo>
                    <a:pt x="6731" y="7725"/>
                    <a:pt x="6731" y="7703"/>
                    <a:pt x="6731" y="7703"/>
                  </a:cubicBezTo>
                  <a:cubicBezTo>
                    <a:pt x="6621" y="7681"/>
                    <a:pt x="6577" y="7637"/>
                    <a:pt x="6577" y="7548"/>
                  </a:cubicBezTo>
                  <a:cubicBezTo>
                    <a:pt x="6577" y="7482"/>
                    <a:pt x="6555" y="7460"/>
                    <a:pt x="6511" y="7438"/>
                  </a:cubicBezTo>
                  <a:cubicBezTo>
                    <a:pt x="6489" y="7438"/>
                    <a:pt x="6466" y="7416"/>
                    <a:pt x="6466" y="7416"/>
                  </a:cubicBezTo>
                  <a:cubicBezTo>
                    <a:pt x="6434" y="7384"/>
                    <a:pt x="6402" y="7363"/>
                    <a:pt x="6361" y="7363"/>
                  </a:cubicBezTo>
                  <a:cubicBezTo>
                    <a:pt x="6346" y="7363"/>
                    <a:pt x="6330" y="7366"/>
                    <a:pt x="6312" y="7372"/>
                  </a:cubicBezTo>
                  <a:cubicBezTo>
                    <a:pt x="6268" y="7372"/>
                    <a:pt x="6224" y="7372"/>
                    <a:pt x="6202" y="7350"/>
                  </a:cubicBezTo>
                  <a:cubicBezTo>
                    <a:pt x="6157" y="7328"/>
                    <a:pt x="6113" y="7306"/>
                    <a:pt x="6069" y="7284"/>
                  </a:cubicBezTo>
                  <a:cubicBezTo>
                    <a:pt x="5959" y="7173"/>
                    <a:pt x="5804" y="7107"/>
                    <a:pt x="5672" y="7063"/>
                  </a:cubicBezTo>
                  <a:cubicBezTo>
                    <a:pt x="5584" y="7019"/>
                    <a:pt x="5473" y="6975"/>
                    <a:pt x="5363" y="6930"/>
                  </a:cubicBezTo>
                  <a:lnTo>
                    <a:pt x="5297" y="6930"/>
                  </a:lnTo>
                  <a:cubicBezTo>
                    <a:pt x="5231" y="6930"/>
                    <a:pt x="5208" y="6975"/>
                    <a:pt x="5208" y="7019"/>
                  </a:cubicBezTo>
                  <a:cubicBezTo>
                    <a:pt x="5208" y="7041"/>
                    <a:pt x="5208" y="7085"/>
                    <a:pt x="5231" y="7107"/>
                  </a:cubicBezTo>
                  <a:cubicBezTo>
                    <a:pt x="5231" y="7129"/>
                    <a:pt x="5231" y="7151"/>
                    <a:pt x="5231" y="7173"/>
                  </a:cubicBezTo>
                  <a:cubicBezTo>
                    <a:pt x="5186" y="7217"/>
                    <a:pt x="5208" y="7239"/>
                    <a:pt x="5208" y="7284"/>
                  </a:cubicBezTo>
                  <a:cubicBezTo>
                    <a:pt x="5231" y="7328"/>
                    <a:pt x="5231" y="7372"/>
                    <a:pt x="5231" y="7416"/>
                  </a:cubicBezTo>
                  <a:cubicBezTo>
                    <a:pt x="5231" y="7482"/>
                    <a:pt x="5208" y="7570"/>
                    <a:pt x="5208" y="7637"/>
                  </a:cubicBezTo>
                  <a:cubicBezTo>
                    <a:pt x="5120" y="7703"/>
                    <a:pt x="5054" y="7791"/>
                    <a:pt x="4966" y="7857"/>
                  </a:cubicBezTo>
                  <a:cubicBezTo>
                    <a:pt x="4922" y="7879"/>
                    <a:pt x="4900" y="7924"/>
                    <a:pt x="4922" y="7990"/>
                  </a:cubicBezTo>
                  <a:cubicBezTo>
                    <a:pt x="4944" y="8012"/>
                    <a:pt x="4944" y="8034"/>
                    <a:pt x="4944" y="8056"/>
                  </a:cubicBezTo>
                  <a:cubicBezTo>
                    <a:pt x="4966" y="8122"/>
                    <a:pt x="4944" y="8166"/>
                    <a:pt x="4900" y="8233"/>
                  </a:cubicBezTo>
                  <a:cubicBezTo>
                    <a:pt x="4855" y="8277"/>
                    <a:pt x="4833" y="8321"/>
                    <a:pt x="4811" y="8365"/>
                  </a:cubicBezTo>
                  <a:cubicBezTo>
                    <a:pt x="4767" y="8409"/>
                    <a:pt x="4723" y="8475"/>
                    <a:pt x="4679" y="8519"/>
                  </a:cubicBezTo>
                  <a:cubicBezTo>
                    <a:pt x="4657" y="8564"/>
                    <a:pt x="4635" y="8586"/>
                    <a:pt x="4635" y="8608"/>
                  </a:cubicBezTo>
                  <a:cubicBezTo>
                    <a:pt x="4635" y="8696"/>
                    <a:pt x="4568" y="8784"/>
                    <a:pt x="4613" y="8873"/>
                  </a:cubicBezTo>
                  <a:cubicBezTo>
                    <a:pt x="4613" y="8895"/>
                    <a:pt x="4613" y="8895"/>
                    <a:pt x="4613" y="8939"/>
                  </a:cubicBezTo>
                  <a:cubicBezTo>
                    <a:pt x="4568" y="8939"/>
                    <a:pt x="4524" y="8961"/>
                    <a:pt x="4480" y="8983"/>
                  </a:cubicBezTo>
                  <a:cubicBezTo>
                    <a:pt x="4430" y="9013"/>
                    <a:pt x="4385" y="9025"/>
                    <a:pt x="4340" y="9025"/>
                  </a:cubicBezTo>
                  <a:cubicBezTo>
                    <a:pt x="4286" y="9025"/>
                    <a:pt x="4232" y="9007"/>
                    <a:pt x="4171" y="8983"/>
                  </a:cubicBezTo>
                  <a:cubicBezTo>
                    <a:pt x="4127" y="8983"/>
                    <a:pt x="4105" y="8961"/>
                    <a:pt x="4061" y="8939"/>
                  </a:cubicBezTo>
                  <a:cubicBezTo>
                    <a:pt x="3976" y="8905"/>
                    <a:pt x="3891" y="8858"/>
                    <a:pt x="3797" y="8858"/>
                  </a:cubicBezTo>
                  <a:cubicBezTo>
                    <a:pt x="3768" y="8858"/>
                    <a:pt x="3739" y="8862"/>
                    <a:pt x="3708" y="8873"/>
                  </a:cubicBezTo>
                  <a:cubicBezTo>
                    <a:pt x="3686" y="8873"/>
                    <a:pt x="3642" y="8873"/>
                    <a:pt x="3619" y="8851"/>
                  </a:cubicBezTo>
                  <a:cubicBezTo>
                    <a:pt x="3575" y="8851"/>
                    <a:pt x="3553" y="8828"/>
                    <a:pt x="3531" y="8828"/>
                  </a:cubicBezTo>
                  <a:cubicBezTo>
                    <a:pt x="3509" y="8828"/>
                    <a:pt x="3465" y="8828"/>
                    <a:pt x="3443" y="8851"/>
                  </a:cubicBezTo>
                  <a:cubicBezTo>
                    <a:pt x="3399" y="8917"/>
                    <a:pt x="3355" y="8983"/>
                    <a:pt x="3355" y="9049"/>
                  </a:cubicBezTo>
                  <a:cubicBezTo>
                    <a:pt x="3355" y="9115"/>
                    <a:pt x="3355" y="9182"/>
                    <a:pt x="3377" y="9226"/>
                  </a:cubicBezTo>
                  <a:cubicBezTo>
                    <a:pt x="3377" y="9336"/>
                    <a:pt x="3399" y="9402"/>
                    <a:pt x="3509" y="9446"/>
                  </a:cubicBezTo>
                  <a:cubicBezTo>
                    <a:pt x="3531" y="9468"/>
                    <a:pt x="3575" y="9491"/>
                    <a:pt x="3619" y="9513"/>
                  </a:cubicBezTo>
                  <a:cubicBezTo>
                    <a:pt x="3642" y="9535"/>
                    <a:pt x="3686" y="9557"/>
                    <a:pt x="3708" y="9557"/>
                  </a:cubicBezTo>
                  <a:cubicBezTo>
                    <a:pt x="3796" y="9623"/>
                    <a:pt x="3796" y="9667"/>
                    <a:pt x="3752" y="9755"/>
                  </a:cubicBezTo>
                  <a:cubicBezTo>
                    <a:pt x="3730" y="9777"/>
                    <a:pt x="3708" y="9799"/>
                    <a:pt x="3686" y="9822"/>
                  </a:cubicBezTo>
                  <a:cubicBezTo>
                    <a:pt x="3642" y="9888"/>
                    <a:pt x="3642" y="9954"/>
                    <a:pt x="3686" y="9998"/>
                  </a:cubicBezTo>
                  <a:cubicBezTo>
                    <a:pt x="3708" y="10020"/>
                    <a:pt x="3708" y="10064"/>
                    <a:pt x="3730" y="10086"/>
                  </a:cubicBezTo>
                  <a:cubicBezTo>
                    <a:pt x="3708" y="10086"/>
                    <a:pt x="3708" y="10108"/>
                    <a:pt x="3708" y="10108"/>
                  </a:cubicBezTo>
                  <a:cubicBezTo>
                    <a:pt x="3664" y="10108"/>
                    <a:pt x="3619" y="10131"/>
                    <a:pt x="3619" y="10197"/>
                  </a:cubicBezTo>
                  <a:cubicBezTo>
                    <a:pt x="3619" y="10219"/>
                    <a:pt x="3575" y="10241"/>
                    <a:pt x="3553" y="10241"/>
                  </a:cubicBezTo>
                  <a:cubicBezTo>
                    <a:pt x="3509" y="10241"/>
                    <a:pt x="3487" y="10241"/>
                    <a:pt x="3443" y="10219"/>
                  </a:cubicBezTo>
                  <a:lnTo>
                    <a:pt x="3443" y="10219"/>
                  </a:lnTo>
                  <a:cubicBezTo>
                    <a:pt x="3465" y="10263"/>
                    <a:pt x="3487" y="10285"/>
                    <a:pt x="3487" y="10329"/>
                  </a:cubicBezTo>
                  <a:cubicBezTo>
                    <a:pt x="3487" y="10373"/>
                    <a:pt x="3487" y="10440"/>
                    <a:pt x="3443" y="10506"/>
                  </a:cubicBezTo>
                  <a:cubicBezTo>
                    <a:pt x="3421" y="10550"/>
                    <a:pt x="3399" y="10594"/>
                    <a:pt x="3421" y="10660"/>
                  </a:cubicBezTo>
                  <a:cubicBezTo>
                    <a:pt x="3421" y="10726"/>
                    <a:pt x="3399" y="10726"/>
                    <a:pt x="3355" y="10748"/>
                  </a:cubicBezTo>
                  <a:cubicBezTo>
                    <a:pt x="3333" y="10771"/>
                    <a:pt x="3311" y="10771"/>
                    <a:pt x="3288" y="10771"/>
                  </a:cubicBezTo>
                  <a:cubicBezTo>
                    <a:pt x="3288" y="10793"/>
                    <a:pt x="3266" y="10793"/>
                    <a:pt x="3266" y="10793"/>
                  </a:cubicBezTo>
                  <a:cubicBezTo>
                    <a:pt x="3288" y="10815"/>
                    <a:pt x="3288" y="10837"/>
                    <a:pt x="3311" y="10859"/>
                  </a:cubicBezTo>
                  <a:cubicBezTo>
                    <a:pt x="3272" y="10916"/>
                    <a:pt x="3234" y="10974"/>
                    <a:pt x="3167" y="10974"/>
                  </a:cubicBezTo>
                  <a:cubicBezTo>
                    <a:pt x="3157" y="10974"/>
                    <a:pt x="3146" y="10972"/>
                    <a:pt x="3134" y="10969"/>
                  </a:cubicBezTo>
                  <a:cubicBezTo>
                    <a:pt x="3122" y="10963"/>
                    <a:pt x="3110" y="10961"/>
                    <a:pt x="3099" y="10961"/>
                  </a:cubicBezTo>
                  <a:cubicBezTo>
                    <a:pt x="3068" y="10961"/>
                    <a:pt x="3040" y="10981"/>
                    <a:pt x="3024" y="11013"/>
                  </a:cubicBezTo>
                  <a:cubicBezTo>
                    <a:pt x="3002" y="11035"/>
                    <a:pt x="2979" y="11080"/>
                    <a:pt x="2957" y="11124"/>
                  </a:cubicBezTo>
                  <a:cubicBezTo>
                    <a:pt x="2935" y="11168"/>
                    <a:pt x="2913" y="11234"/>
                    <a:pt x="2913" y="11300"/>
                  </a:cubicBezTo>
                  <a:cubicBezTo>
                    <a:pt x="2825" y="11322"/>
                    <a:pt x="2759" y="11366"/>
                    <a:pt x="2715" y="11433"/>
                  </a:cubicBezTo>
                  <a:cubicBezTo>
                    <a:pt x="2715" y="11455"/>
                    <a:pt x="2671" y="11455"/>
                    <a:pt x="2648" y="11477"/>
                  </a:cubicBezTo>
                  <a:cubicBezTo>
                    <a:pt x="2626" y="11499"/>
                    <a:pt x="2582" y="11477"/>
                    <a:pt x="2582" y="11521"/>
                  </a:cubicBezTo>
                  <a:cubicBezTo>
                    <a:pt x="2671" y="11697"/>
                    <a:pt x="2626" y="11896"/>
                    <a:pt x="2626" y="12073"/>
                  </a:cubicBezTo>
                  <a:cubicBezTo>
                    <a:pt x="2604" y="12095"/>
                    <a:pt x="2560" y="12095"/>
                    <a:pt x="2538" y="12117"/>
                  </a:cubicBezTo>
                  <a:cubicBezTo>
                    <a:pt x="2516" y="12117"/>
                    <a:pt x="2494" y="12117"/>
                    <a:pt x="2472" y="12139"/>
                  </a:cubicBezTo>
                  <a:cubicBezTo>
                    <a:pt x="2428" y="12205"/>
                    <a:pt x="2362" y="12249"/>
                    <a:pt x="2384" y="12337"/>
                  </a:cubicBezTo>
                  <a:cubicBezTo>
                    <a:pt x="2384" y="12448"/>
                    <a:pt x="2339" y="12470"/>
                    <a:pt x="2251" y="12492"/>
                  </a:cubicBezTo>
                  <a:cubicBezTo>
                    <a:pt x="2218" y="12503"/>
                    <a:pt x="2179" y="12509"/>
                    <a:pt x="2141" y="12509"/>
                  </a:cubicBezTo>
                  <a:cubicBezTo>
                    <a:pt x="2102" y="12509"/>
                    <a:pt x="2064" y="12503"/>
                    <a:pt x="2030" y="12492"/>
                  </a:cubicBezTo>
                  <a:cubicBezTo>
                    <a:pt x="2008" y="12492"/>
                    <a:pt x="1986" y="12486"/>
                    <a:pt x="1967" y="12486"/>
                  </a:cubicBezTo>
                  <a:cubicBezTo>
                    <a:pt x="1948" y="12486"/>
                    <a:pt x="1931" y="12492"/>
                    <a:pt x="1920" y="12514"/>
                  </a:cubicBezTo>
                  <a:cubicBezTo>
                    <a:pt x="1898" y="12536"/>
                    <a:pt x="1942" y="12558"/>
                    <a:pt x="1964" y="12580"/>
                  </a:cubicBezTo>
                  <a:cubicBezTo>
                    <a:pt x="1964" y="12602"/>
                    <a:pt x="1964" y="12602"/>
                    <a:pt x="1964" y="12602"/>
                  </a:cubicBezTo>
                  <a:cubicBezTo>
                    <a:pt x="2008" y="12669"/>
                    <a:pt x="2008" y="12713"/>
                    <a:pt x="1942" y="12735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3000"/>
                    <a:pt x="1744" y="13044"/>
                  </a:cubicBezTo>
                  <a:cubicBezTo>
                    <a:pt x="1744" y="13088"/>
                    <a:pt x="1722" y="13154"/>
                    <a:pt x="1722" y="13198"/>
                  </a:cubicBezTo>
                  <a:cubicBezTo>
                    <a:pt x="1722" y="13220"/>
                    <a:pt x="1699" y="13264"/>
                    <a:pt x="1699" y="13264"/>
                  </a:cubicBezTo>
                  <a:cubicBezTo>
                    <a:pt x="1655" y="13309"/>
                    <a:pt x="1633" y="13353"/>
                    <a:pt x="1655" y="13419"/>
                  </a:cubicBezTo>
                  <a:cubicBezTo>
                    <a:pt x="1655" y="13441"/>
                    <a:pt x="1655" y="13463"/>
                    <a:pt x="1655" y="13463"/>
                  </a:cubicBezTo>
                  <a:cubicBezTo>
                    <a:pt x="1611" y="13551"/>
                    <a:pt x="1567" y="13618"/>
                    <a:pt x="1567" y="13706"/>
                  </a:cubicBezTo>
                  <a:cubicBezTo>
                    <a:pt x="1567" y="13706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38"/>
                    <a:pt x="1523" y="13860"/>
                    <a:pt x="1545" y="13860"/>
                  </a:cubicBezTo>
                  <a:cubicBezTo>
                    <a:pt x="1567" y="13926"/>
                    <a:pt x="1567" y="13971"/>
                    <a:pt x="1523" y="13993"/>
                  </a:cubicBezTo>
                  <a:cubicBezTo>
                    <a:pt x="1501" y="14059"/>
                    <a:pt x="1457" y="14103"/>
                    <a:pt x="1479" y="14169"/>
                  </a:cubicBezTo>
                  <a:cubicBezTo>
                    <a:pt x="1501" y="14191"/>
                    <a:pt x="1479" y="14235"/>
                    <a:pt x="1435" y="14235"/>
                  </a:cubicBezTo>
                  <a:cubicBezTo>
                    <a:pt x="1390" y="14280"/>
                    <a:pt x="1346" y="14302"/>
                    <a:pt x="1280" y="14324"/>
                  </a:cubicBezTo>
                  <a:cubicBezTo>
                    <a:pt x="1214" y="14390"/>
                    <a:pt x="1148" y="14434"/>
                    <a:pt x="1059" y="14456"/>
                  </a:cubicBezTo>
                  <a:cubicBezTo>
                    <a:pt x="1059" y="14456"/>
                    <a:pt x="1059" y="14456"/>
                    <a:pt x="1037" y="14478"/>
                  </a:cubicBezTo>
                  <a:cubicBezTo>
                    <a:pt x="1059" y="14478"/>
                    <a:pt x="1059" y="14500"/>
                    <a:pt x="1082" y="14500"/>
                  </a:cubicBezTo>
                  <a:cubicBezTo>
                    <a:pt x="1148" y="14544"/>
                    <a:pt x="1170" y="14589"/>
                    <a:pt x="1192" y="14677"/>
                  </a:cubicBezTo>
                  <a:cubicBezTo>
                    <a:pt x="1192" y="14743"/>
                    <a:pt x="1214" y="14809"/>
                    <a:pt x="1236" y="14853"/>
                  </a:cubicBezTo>
                  <a:cubicBezTo>
                    <a:pt x="1280" y="14898"/>
                    <a:pt x="1368" y="14942"/>
                    <a:pt x="1413" y="14964"/>
                  </a:cubicBezTo>
                  <a:cubicBezTo>
                    <a:pt x="1457" y="14986"/>
                    <a:pt x="1479" y="15008"/>
                    <a:pt x="1479" y="15052"/>
                  </a:cubicBezTo>
                  <a:cubicBezTo>
                    <a:pt x="1479" y="15074"/>
                    <a:pt x="1501" y="15096"/>
                    <a:pt x="1523" y="15096"/>
                  </a:cubicBezTo>
                  <a:cubicBezTo>
                    <a:pt x="1545" y="15074"/>
                    <a:pt x="1567" y="15052"/>
                    <a:pt x="1611" y="15030"/>
                  </a:cubicBezTo>
                  <a:cubicBezTo>
                    <a:pt x="1648" y="14994"/>
                    <a:pt x="1684" y="14977"/>
                    <a:pt x="1721" y="14977"/>
                  </a:cubicBezTo>
                  <a:cubicBezTo>
                    <a:pt x="1750" y="14977"/>
                    <a:pt x="1780" y="14988"/>
                    <a:pt x="1810" y="15008"/>
                  </a:cubicBezTo>
                  <a:cubicBezTo>
                    <a:pt x="1876" y="15052"/>
                    <a:pt x="1942" y="15096"/>
                    <a:pt x="2008" y="15140"/>
                  </a:cubicBezTo>
                  <a:cubicBezTo>
                    <a:pt x="2049" y="15113"/>
                    <a:pt x="2082" y="15094"/>
                    <a:pt x="2116" y="15094"/>
                  </a:cubicBezTo>
                  <a:cubicBezTo>
                    <a:pt x="2138" y="15094"/>
                    <a:pt x="2160" y="15101"/>
                    <a:pt x="2185" y="15118"/>
                  </a:cubicBezTo>
                  <a:cubicBezTo>
                    <a:pt x="2235" y="15148"/>
                    <a:pt x="2289" y="15160"/>
                    <a:pt x="2344" y="15160"/>
                  </a:cubicBezTo>
                  <a:cubicBezTo>
                    <a:pt x="2410" y="15160"/>
                    <a:pt x="2478" y="15142"/>
                    <a:pt x="2538" y="15118"/>
                  </a:cubicBezTo>
                  <a:cubicBezTo>
                    <a:pt x="2576" y="15106"/>
                    <a:pt x="2607" y="15093"/>
                    <a:pt x="2639" y="15093"/>
                  </a:cubicBezTo>
                  <a:cubicBezTo>
                    <a:pt x="2663" y="15093"/>
                    <a:pt x="2687" y="15100"/>
                    <a:pt x="2715" y="15118"/>
                  </a:cubicBezTo>
                  <a:cubicBezTo>
                    <a:pt x="2730" y="15134"/>
                    <a:pt x="2746" y="15141"/>
                    <a:pt x="2761" y="15141"/>
                  </a:cubicBezTo>
                  <a:cubicBezTo>
                    <a:pt x="2787" y="15141"/>
                    <a:pt x="2811" y="15117"/>
                    <a:pt x="2825" y="15074"/>
                  </a:cubicBezTo>
                  <a:cubicBezTo>
                    <a:pt x="2847" y="15008"/>
                    <a:pt x="2847" y="14942"/>
                    <a:pt x="2891" y="14875"/>
                  </a:cubicBezTo>
                  <a:cubicBezTo>
                    <a:pt x="2913" y="14809"/>
                    <a:pt x="2979" y="14765"/>
                    <a:pt x="2979" y="14677"/>
                  </a:cubicBezTo>
                  <a:cubicBezTo>
                    <a:pt x="2979" y="14677"/>
                    <a:pt x="3002" y="14655"/>
                    <a:pt x="3024" y="14655"/>
                  </a:cubicBezTo>
                  <a:cubicBezTo>
                    <a:pt x="3046" y="14633"/>
                    <a:pt x="3046" y="14611"/>
                    <a:pt x="3046" y="14567"/>
                  </a:cubicBezTo>
                  <a:cubicBezTo>
                    <a:pt x="3046" y="14544"/>
                    <a:pt x="3046" y="14522"/>
                    <a:pt x="3046" y="14500"/>
                  </a:cubicBezTo>
                  <a:cubicBezTo>
                    <a:pt x="3112" y="14434"/>
                    <a:pt x="3156" y="14412"/>
                    <a:pt x="3222" y="14346"/>
                  </a:cubicBezTo>
                  <a:cubicBezTo>
                    <a:pt x="3244" y="14324"/>
                    <a:pt x="3244" y="14302"/>
                    <a:pt x="3222" y="14280"/>
                  </a:cubicBezTo>
                  <a:cubicBezTo>
                    <a:pt x="3216" y="14273"/>
                    <a:pt x="3209" y="14270"/>
                    <a:pt x="3203" y="14270"/>
                  </a:cubicBezTo>
                  <a:cubicBezTo>
                    <a:pt x="3187" y="14270"/>
                    <a:pt x="3172" y="14286"/>
                    <a:pt x="3156" y="14302"/>
                  </a:cubicBezTo>
                  <a:cubicBezTo>
                    <a:pt x="3156" y="14302"/>
                    <a:pt x="3134" y="14324"/>
                    <a:pt x="3134" y="14324"/>
                  </a:cubicBezTo>
                  <a:cubicBezTo>
                    <a:pt x="3112" y="14346"/>
                    <a:pt x="3090" y="14346"/>
                    <a:pt x="3068" y="14346"/>
                  </a:cubicBezTo>
                  <a:cubicBezTo>
                    <a:pt x="3024" y="14324"/>
                    <a:pt x="3002" y="14302"/>
                    <a:pt x="2979" y="14280"/>
                  </a:cubicBezTo>
                  <a:cubicBezTo>
                    <a:pt x="3002" y="14235"/>
                    <a:pt x="3024" y="14191"/>
                    <a:pt x="3046" y="14147"/>
                  </a:cubicBezTo>
                  <a:cubicBezTo>
                    <a:pt x="3090" y="14081"/>
                    <a:pt x="3178" y="14103"/>
                    <a:pt x="3222" y="14059"/>
                  </a:cubicBezTo>
                  <a:cubicBezTo>
                    <a:pt x="3222" y="14037"/>
                    <a:pt x="3222" y="14037"/>
                    <a:pt x="3222" y="14015"/>
                  </a:cubicBezTo>
                  <a:cubicBezTo>
                    <a:pt x="3200" y="13949"/>
                    <a:pt x="3200" y="13904"/>
                    <a:pt x="3266" y="13860"/>
                  </a:cubicBezTo>
                  <a:cubicBezTo>
                    <a:pt x="3288" y="13838"/>
                    <a:pt x="3311" y="13794"/>
                    <a:pt x="3333" y="13750"/>
                  </a:cubicBezTo>
                  <a:cubicBezTo>
                    <a:pt x="3355" y="13684"/>
                    <a:pt x="3377" y="13618"/>
                    <a:pt x="3421" y="13573"/>
                  </a:cubicBezTo>
                  <a:cubicBezTo>
                    <a:pt x="3421" y="13529"/>
                    <a:pt x="3443" y="13507"/>
                    <a:pt x="3487" y="13507"/>
                  </a:cubicBezTo>
                  <a:cubicBezTo>
                    <a:pt x="3509" y="13507"/>
                    <a:pt x="3531" y="13507"/>
                    <a:pt x="3553" y="13485"/>
                  </a:cubicBezTo>
                  <a:cubicBezTo>
                    <a:pt x="3553" y="13397"/>
                    <a:pt x="3553" y="13309"/>
                    <a:pt x="3531" y="13220"/>
                  </a:cubicBezTo>
                  <a:lnTo>
                    <a:pt x="3575" y="13220"/>
                  </a:lnTo>
                  <a:cubicBezTo>
                    <a:pt x="3642" y="13198"/>
                    <a:pt x="3730" y="13220"/>
                    <a:pt x="3796" y="13132"/>
                  </a:cubicBezTo>
                  <a:cubicBezTo>
                    <a:pt x="3796" y="13110"/>
                    <a:pt x="3840" y="13110"/>
                    <a:pt x="3862" y="13110"/>
                  </a:cubicBezTo>
                  <a:cubicBezTo>
                    <a:pt x="3906" y="13088"/>
                    <a:pt x="3928" y="13088"/>
                    <a:pt x="3951" y="13088"/>
                  </a:cubicBezTo>
                  <a:cubicBezTo>
                    <a:pt x="3973" y="12911"/>
                    <a:pt x="4017" y="12845"/>
                    <a:pt x="4149" y="12801"/>
                  </a:cubicBezTo>
                  <a:cubicBezTo>
                    <a:pt x="4149" y="12823"/>
                    <a:pt x="4171" y="12867"/>
                    <a:pt x="4171" y="12889"/>
                  </a:cubicBezTo>
                  <a:cubicBezTo>
                    <a:pt x="4193" y="12933"/>
                    <a:pt x="4171" y="12978"/>
                    <a:pt x="4127" y="12978"/>
                  </a:cubicBezTo>
                  <a:cubicBezTo>
                    <a:pt x="4127" y="13000"/>
                    <a:pt x="4127" y="13000"/>
                    <a:pt x="4127" y="13000"/>
                  </a:cubicBezTo>
                  <a:cubicBezTo>
                    <a:pt x="4127" y="13044"/>
                    <a:pt x="4149" y="13066"/>
                    <a:pt x="4149" y="13088"/>
                  </a:cubicBezTo>
                  <a:cubicBezTo>
                    <a:pt x="4127" y="13154"/>
                    <a:pt x="4083" y="13198"/>
                    <a:pt x="4061" y="13242"/>
                  </a:cubicBezTo>
                  <a:cubicBezTo>
                    <a:pt x="4039" y="13286"/>
                    <a:pt x="3951" y="13264"/>
                    <a:pt x="3928" y="13309"/>
                  </a:cubicBezTo>
                  <a:cubicBezTo>
                    <a:pt x="3928" y="13309"/>
                    <a:pt x="3928" y="13331"/>
                    <a:pt x="3928" y="13331"/>
                  </a:cubicBezTo>
                  <a:cubicBezTo>
                    <a:pt x="4039" y="13375"/>
                    <a:pt x="4083" y="13463"/>
                    <a:pt x="4149" y="13529"/>
                  </a:cubicBezTo>
                  <a:cubicBezTo>
                    <a:pt x="4171" y="13551"/>
                    <a:pt x="4193" y="13595"/>
                    <a:pt x="4193" y="13618"/>
                  </a:cubicBezTo>
                  <a:cubicBezTo>
                    <a:pt x="4193" y="13706"/>
                    <a:pt x="4237" y="13772"/>
                    <a:pt x="4282" y="13816"/>
                  </a:cubicBezTo>
                  <a:cubicBezTo>
                    <a:pt x="4304" y="13860"/>
                    <a:pt x="4348" y="13882"/>
                    <a:pt x="4348" y="13926"/>
                  </a:cubicBezTo>
                  <a:cubicBezTo>
                    <a:pt x="4326" y="13949"/>
                    <a:pt x="4304" y="13993"/>
                    <a:pt x="4282" y="14015"/>
                  </a:cubicBezTo>
                  <a:cubicBezTo>
                    <a:pt x="4304" y="14037"/>
                    <a:pt x="4304" y="14037"/>
                    <a:pt x="4326" y="14059"/>
                  </a:cubicBezTo>
                  <a:cubicBezTo>
                    <a:pt x="4392" y="14081"/>
                    <a:pt x="4392" y="14125"/>
                    <a:pt x="4370" y="14169"/>
                  </a:cubicBezTo>
                  <a:cubicBezTo>
                    <a:pt x="4326" y="14235"/>
                    <a:pt x="4282" y="14280"/>
                    <a:pt x="4237" y="14324"/>
                  </a:cubicBezTo>
                  <a:cubicBezTo>
                    <a:pt x="4282" y="14368"/>
                    <a:pt x="4304" y="14434"/>
                    <a:pt x="4304" y="14500"/>
                  </a:cubicBezTo>
                  <a:cubicBezTo>
                    <a:pt x="4289" y="14543"/>
                    <a:pt x="4266" y="14567"/>
                    <a:pt x="4233" y="14567"/>
                  </a:cubicBezTo>
                  <a:cubicBezTo>
                    <a:pt x="4215" y="14567"/>
                    <a:pt x="4195" y="14560"/>
                    <a:pt x="4171" y="14544"/>
                  </a:cubicBezTo>
                  <a:cubicBezTo>
                    <a:pt x="4149" y="14544"/>
                    <a:pt x="4149" y="14544"/>
                    <a:pt x="4127" y="14522"/>
                  </a:cubicBezTo>
                  <a:cubicBezTo>
                    <a:pt x="4127" y="14522"/>
                    <a:pt x="4105" y="14544"/>
                    <a:pt x="4105" y="14544"/>
                  </a:cubicBezTo>
                  <a:cubicBezTo>
                    <a:pt x="4105" y="14567"/>
                    <a:pt x="4105" y="14611"/>
                    <a:pt x="4083" y="14633"/>
                  </a:cubicBezTo>
                  <a:cubicBezTo>
                    <a:pt x="4017" y="14589"/>
                    <a:pt x="4017" y="14589"/>
                    <a:pt x="3884" y="14567"/>
                  </a:cubicBezTo>
                  <a:lnTo>
                    <a:pt x="3840" y="14567"/>
                  </a:lnTo>
                  <a:cubicBezTo>
                    <a:pt x="3818" y="14555"/>
                    <a:pt x="3796" y="14550"/>
                    <a:pt x="3771" y="14550"/>
                  </a:cubicBezTo>
                  <a:cubicBezTo>
                    <a:pt x="3746" y="14550"/>
                    <a:pt x="3719" y="14555"/>
                    <a:pt x="3686" y="14567"/>
                  </a:cubicBezTo>
                  <a:cubicBezTo>
                    <a:pt x="3664" y="14589"/>
                    <a:pt x="3619" y="14589"/>
                    <a:pt x="3597" y="14589"/>
                  </a:cubicBezTo>
                  <a:cubicBezTo>
                    <a:pt x="3553" y="14581"/>
                    <a:pt x="3524" y="14576"/>
                    <a:pt x="3501" y="14576"/>
                  </a:cubicBezTo>
                  <a:cubicBezTo>
                    <a:pt x="3455" y="14576"/>
                    <a:pt x="3436" y="14596"/>
                    <a:pt x="3377" y="14655"/>
                  </a:cubicBezTo>
                  <a:cubicBezTo>
                    <a:pt x="3333" y="14633"/>
                    <a:pt x="3311" y="14611"/>
                    <a:pt x="3266" y="14589"/>
                  </a:cubicBezTo>
                  <a:cubicBezTo>
                    <a:pt x="3244" y="14589"/>
                    <a:pt x="3222" y="14589"/>
                    <a:pt x="3222" y="14633"/>
                  </a:cubicBezTo>
                  <a:cubicBezTo>
                    <a:pt x="3288" y="14699"/>
                    <a:pt x="3377" y="14765"/>
                    <a:pt x="3443" y="14831"/>
                  </a:cubicBezTo>
                  <a:cubicBezTo>
                    <a:pt x="3443" y="14831"/>
                    <a:pt x="3443" y="14853"/>
                    <a:pt x="3443" y="14853"/>
                  </a:cubicBezTo>
                  <a:cubicBezTo>
                    <a:pt x="3443" y="14920"/>
                    <a:pt x="3465" y="14986"/>
                    <a:pt x="3509" y="15030"/>
                  </a:cubicBezTo>
                  <a:cubicBezTo>
                    <a:pt x="3531" y="15052"/>
                    <a:pt x="3553" y="15074"/>
                    <a:pt x="3575" y="15118"/>
                  </a:cubicBezTo>
                  <a:cubicBezTo>
                    <a:pt x="3597" y="15229"/>
                    <a:pt x="3642" y="15317"/>
                    <a:pt x="3686" y="15427"/>
                  </a:cubicBezTo>
                  <a:cubicBezTo>
                    <a:pt x="3730" y="15493"/>
                    <a:pt x="3730" y="15493"/>
                    <a:pt x="3642" y="15538"/>
                  </a:cubicBezTo>
                  <a:cubicBezTo>
                    <a:pt x="3597" y="15538"/>
                    <a:pt x="3597" y="15471"/>
                    <a:pt x="3531" y="15471"/>
                  </a:cubicBezTo>
                  <a:cubicBezTo>
                    <a:pt x="3531" y="15493"/>
                    <a:pt x="3531" y="15493"/>
                    <a:pt x="3531" y="15515"/>
                  </a:cubicBezTo>
                  <a:cubicBezTo>
                    <a:pt x="3531" y="15515"/>
                    <a:pt x="3531" y="15538"/>
                    <a:pt x="3531" y="15538"/>
                  </a:cubicBezTo>
                  <a:cubicBezTo>
                    <a:pt x="3531" y="15560"/>
                    <a:pt x="3531" y="15604"/>
                    <a:pt x="3531" y="15604"/>
                  </a:cubicBezTo>
                  <a:cubicBezTo>
                    <a:pt x="3462" y="15673"/>
                    <a:pt x="3393" y="15728"/>
                    <a:pt x="3303" y="15728"/>
                  </a:cubicBezTo>
                  <a:cubicBezTo>
                    <a:pt x="3278" y="15728"/>
                    <a:pt x="3251" y="15724"/>
                    <a:pt x="3222" y="15714"/>
                  </a:cubicBezTo>
                  <a:cubicBezTo>
                    <a:pt x="3156" y="15692"/>
                    <a:pt x="3090" y="15692"/>
                    <a:pt x="3046" y="15692"/>
                  </a:cubicBezTo>
                  <a:cubicBezTo>
                    <a:pt x="2979" y="15692"/>
                    <a:pt x="2957" y="15736"/>
                    <a:pt x="2957" y="15780"/>
                  </a:cubicBezTo>
                  <a:cubicBezTo>
                    <a:pt x="2979" y="15824"/>
                    <a:pt x="2979" y="15847"/>
                    <a:pt x="3002" y="15891"/>
                  </a:cubicBezTo>
                  <a:cubicBezTo>
                    <a:pt x="3002" y="15935"/>
                    <a:pt x="2979" y="15979"/>
                    <a:pt x="2957" y="16001"/>
                  </a:cubicBezTo>
                  <a:cubicBezTo>
                    <a:pt x="2944" y="16007"/>
                    <a:pt x="2932" y="16010"/>
                    <a:pt x="2919" y="16010"/>
                  </a:cubicBezTo>
                  <a:cubicBezTo>
                    <a:pt x="2889" y="16010"/>
                    <a:pt x="2863" y="15995"/>
                    <a:pt x="2847" y="15979"/>
                  </a:cubicBezTo>
                  <a:cubicBezTo>
                    <a:pt x="2825" y="15979"/>
                    <a:pt x="2803" y="15957"/>
                    <a:pt x="2803" y="15935"/>
                  </a:cubicBezTo>
                  <a:lnTo>
                    <a:pt x="2759" y="15935"/>
                  </a:lnTo>
                  <a:cubicBezTo>
                    <a:pt x="2737" y="15957"/>
                    <a:pt x="2737" y="15979"/>
                    <a:pt x="2737" y="15979"/>
                  </a:cubicBezTo>
                  <a:cubicBezTo>
                    <a:pt x="2737" y="16001"/>
                    <a:pt x="2737" y="16023"/>
                    <a:pt x="2759" y="16045"/>
                  </a:cubicBezTo>
                  <a:cubicBezTo>
                    <a:pt x="2759" y="16089"/>
                    <a:pt x="2781" y="16156"/>
                    <a:pt x="2781" y="16200"/>
                  </a:cubicBezTo>
                  <a:cubicBezTo>
                    <a:pt x="2759" y="16398"/>
                    <a:pt x="2781" y="16420"/>
                    <a:pt x="2582" y="16487"/>
                  </a:cubicBezTo>
                  <a:cubicBezTo>
                    <a:pt x="2560" y="16509"/>
                    <a:pt x="2560" y="16509"/>
                    <a:pt x="2560" y="16509"/>
                  </a:cubicBezTo>
                  <a:cubicBezTo>
                    <a:pt x="2560" y="16531"/>
                    <a:pt x="2538" y="16553"/>
                    <a:pt x="2538" y="16575"/>
                  </a:cubicBezTo>
                  <a:cubicBezTo>
                    <a:pt x="2516" y="16575"/>
                    <a:pt x="2494" y="16575"/>
                    <a:pt x="2450" y="16597"/>
                  </a:cubicBezTo>
                  <a:cubicBezTo>
                    <a:pt x="2450" y="16597"/>
                    <a:pt x="2450" y="16619"/>
                    <a:pt x="2450" y="16619"/>
                  </a:cubicBezTo>
                  <a:cubicBezTo>
                    <a:pt x="2428" y="16641"/>
                    <a:pt x="2428" y="16663"/>
                    <a:pt x="2406" y="16663"/>
                  </a:cubicBezTo>
                  <a:lnTo>
                    <a:pt x="2317" y="16663"/>
                  </a:lnTo>
                  <a:cubicBezTo>
                    <a:pt x="2295" y="16663"/>
                    <a:pt x="2251" y="16663"/>
                    <a:pt x="2229" y="16685"/>
                  </a:cubicBezTo>
                  <a:cubicBezTo>
                    <a:pt x="2185" y="16729"/>
                    <a:pt x="2119" y="16751"/>
                    <a:pt x="2030" y="16773"/>
                  </a:cubicBezTo>
                  <a:cubicBezTo>
                    <a:pt x="1964" y="16818"/>
                    <a:pt x="1898" y="16884"/>
                    <a:pt x="1920" y="16972"/>
                  </a:cubicBezTo>
                  <a:cubicBezTo>
                    <a:pt x="1920" y="17060"/>
                    <a:pt x="1898" y="17105"/>
                    <a:pt x="1832" y="17149"/>
                  </a:cubicBezTo>
                  <a:cubicBezTo>
                    <a:pt x="1788" y="17171"/>
                    <a:pt x="1744" y="17237"/>
                    <a:pt x="1766" y="17303"/>
                  </a:cubicBezTo>
                  <a:cubicBezTo>
                    <a:pt x="1766" y="17369"/>
                    <a:pt x="1766" y="17413"/>
                    <a:pt x="1766" y="17480"/>
                  </a:cubicBezTo>
                  <a:cubicBezTo>
                    <a:pt x="1766" y="17502"/>
                    <a:pt x="1744" y="17524"/>
                    <a:pt x="1744" y="17546"/>
                  </a:cubicBezTo>
                  <a:cubicBezTo>
                    <a:pt x="1699" y="17546"/>
                    <a:pt x="1655" y="17524"/>
                    <a:pt x="1611" y="17524"/>
                  </a:cubicBezTo>
                  <a:cubicBezTo>
                    <a:pt x="1589" y="17524"/>
                    <a:pt x="1567" y="17546"/>
                    <a:pt x="1589" y="17568"/>
                  </a:cubicBezTo>
                  <a:cubicBezTo>
                    <a:pt x="1677" y="17656"/>
                    <a:pt x="1677" y="17656"/>
                    <a:pt x="1722" y="17789"/>
                  </a:cubicBezTo>
                  <a:cubicBezTo>
                    <a:pt x="1722" y="17789"/>
                    <a:pt x="1722" y="17811"/>
                    <a:pt x="1722" y="17811"/>
                  </a:cubicBezTo>
                  <a:cubicBezTo>
                    <a:pt x="1744" y="17877"/>
                    <a:pt x="1766" y="17921"/>
                    <a:pt x="1832" y="17943"/>
                  </a:cubicBezTo>
                  <a:lnTo>
                    <a:pt x="1876" y="17943"/>
                  </a:lnTo>
                  <a:cubicBezTo>
                    <a:pt x="1964" y="18009"/>
                    <a:pt x="2053" y="18053"/>
                    <a:pt x="2053" y="18186"/>
                  </a:cubicBezTo>
                  <a:cubicBezTo>
                    <a:pt x="2053" y="18208"/>
                    <a:pt x="2053" y="18252"/>
                    <a:pt x="2075" y="18274"/>
                  </a:cubicBezTo>
                  <a:cubicBezTo>
                    <a:pt x="2163" y="18340"/>
                    <a:pt x="2185" y="18429"/>
                    <a:pt x="2251" y="18495"/>
                  </a:cubicBezTo>
                  <a:cubicBezTo>
                    <a:pt x="2185" y="18627"/>
                    <a:pt x="2097" y="18760"/>
                    <a:pt x="1986" y="18804"/>
                  </a:cubicBezTo>
                  <a:cubicBezTo>
                    <a:pt x="1942" y="18826"/>
                    <a:pt x="1876" y="18848"/>
                    <a:pt x="1832" y="18870"/>
                  </a:cubicBezTo>
                  <a:cubicBezTo>
                    <a:pt x="1766" y="18870"/>
                    <a:pt x="1677" y="18870"/>
                    <a:pt x="1611" y="18892"/>
                  </a:cubicBezTo>
                  <a:cubicBezTo>
                    <a:pt x="1567" y="19002"/>
                    <a:pt x="1501" y="19091"/>
                    <a:pt x="1390" y="19157"/>
                  </a:cubicBezTo>
                  <a:cubicBezTo>
                    <a:pt x="1324" y="19135"/>
                    <a:pt x="1280" y="19135"/>
                    <a:pt x="1214" y="19113"/>
                  </a:cubicBezTo>
                  <a:lnTo>
                    <a:pt x="1214" y="19113"/>
                  </a:lnTo>
                  <a:cubicBezTo>
                    <a:pt x="1258" y="19201"/>
                    <a:pt x="1258" y="19201"/>
                    <a:pt x="1324" y="19245"/>
                  </a:cubicBezTo>
                  <a:cubicBezTo>
                    <a:pt x="1346" y="19267"/>
                    <a:pt x="1368" y="19289"/>
                    <a:pt x="1368" y="19311"/>
                  </a:cubicBezTo>
                  <a:cubicBezTo>
                    <a:pt x="1390" y="19400"/>
                    <a:pt x="1413" y="19488"/>
                    <a:pt x="1324" y="19576"/>
                  </a:cubicBezTo>
                  <a:lnTo>
                    <a:pt x="1302" y="19576"/>
                  </a:lnTo>
                  <a:cubicBezTo>
                    <a:pt x="1287" y="19573"/>
                    <a:pt x="1273" y="19571"/>
                    <a:pt x="1259" y="19571"/>
                  </a:cubicBezTo>
                  <a:cubicBezTo>
                    <a:pt x="1192" y="19571"/>
                    <a:pt x="1140" y="19614"/>
                    <a:pt x="1104" y="19687"/>
                  </a:cubicBezTo>
                  <a:cubicBezTo>
                    <a:pt x="1082" y="19731"/>
                    <a:pt x="1037" y="19753"/>
                    <a:pt x="1015" y="19797"/>
                  </a:cubicBezTo>
                  <a:lnTo>
                    <a:pt x="883" y="19797"/>
                  </a:lnTo>
                  <a:cubicBezTo>
                    <a:pt x="883" y="19819"/>
                    <a:pt x="883" y="19819"/>
                    <a:pt x="861" y="19841"/>
                  </a:cubicBezTo>
                  <a:cubicBezTo>
                    <a:pt x="835" y="19893"/>
                    <a:pt x="809" y="19914"/>
                    <a:pt x="774" y="19914"/>
                  </a:cubicBezTo>
                  <a:cubicBezTo>
                    <a:pt x="750" y="19914"/>
                    <a:pt x="721" y="19904"/>
                    <a:pt x="684" y="19885"/>
                  </a:cubicBezTo>
                  <a:cubicBezTo>
                    <a:pt x="662" y="19863"/>
                    <a:pt x="640" y="19863"/>
                    <a:pt x="618" y="19841"/>
                  </a:cubicBezTo>
                  <a:cubicBezTo>
                    <a:pt x="530" y="19951"/>
                    <a:pt x="441" y="20018"/>
                    <a:pt x="309" y="20040"/>
                  </a:cubicBezTo>
                  <a:cubicBezTo>
                    <a:pt x="309" y="20040"/>
                    <a:pt x="309" y="20062"/>
                    <a:pt x="287" y="20084"/>
                  </a:cubicBezTo>
                  <a:lnTo>
                    <a:pt x="375" y="20084"/>
                  </a:lnTo>
                  <a:cubicBezTo>
                    <a:pt x="464" y="20084"/>
                    <a:pt x="508" y="20128"/>
                    <a:pt x="552" y="20216"/>
                  </a:cubicBezTo>
                  <a:cubicBezTo>
                    <a:pt x="530" y="20238"/>
                    <a:pt x="508" y="20238"/>
                    <a:pt x="486" y="20260"/>
                  </a:cubicBezTo>
                  <a:cubicBezTo>
                    <a:pt x="464" y="20283"/>
                    <a:pt x="464" y="20305"/>
                    <a:pt x="464" y="20327"/>
                  </a:cubicBezTo>
                  <a:cubicBezTo>
                    <a:pt x="287" y="20349"/>
                    <a:pt x="243" y="20393"/>
                    <a:pt x="199" y="20503"/>
                  </a:cubicBezTo>
                  <a:cubicBezTo>
                    <a:pt x="243" y="20547"/>
                    <a:pt x="309" y="20569"/>
                    <a:pt x="331" y="20636"/>
                  </a:cubicBezTo>
                  <a:cubicBezTo>
                    <a:pt x="287" y="20658"/>
                    <a:pt x="265" y="20680"/>
                    <a:pt x="243" y="20702"/>
                  </a:cubicBezTo>
                  <a:cubicBezTo>
                    <a:pt x="243" y="20724"/>
                    <a:pt x="243" y="20724"/>
                    <a:pt x="265" y="20746"/>
                  </a:cubicBezTo>
                  <a:cubicBezTo>
                    <a:pt x="287" y="20746"/>
                    <a:pt x="309" y="20768"/>
                    <a:pt x="331" y="20790"/>
                  </a:cubicBezTo>
                  <a:cubicBezTo>
                    <a:pt x="419" y="20834"/>
                    <a:pt x="419" y="20878"/>
                    <a:pt x="375" y="20967"/>
                  </a:cubicBezTo>
                  <a:cubicBezTo>
                    <a:pt x="353" y="21011"/>
                    <a:pt x="331" y="21033"/>
                    <a:pt x="353" y="21099"/>
                  </a:cubicBezTo>
                  <a:cubicBezTo>
                    <a:pt x="397" y="21121"/>
                    <a:pt x="375" y="21165"/>
                    <a:pt x="353" y="21209"/>
                  </a:cubicBezTo>
                  <a:cubicBezTo>
                    <a:pt x="353" y="21276"/>
                    <a:pt x="375" y="21298"/>
                    <a:pt x="419" y="21342"/>
                  </a:cubicBezTo>
                  <a:cubicBezTo>
                    <a:pt x="441" y="21342"/>
                    <a:pt x="486" y="21364"/>
                    <a:pt x="508" y="21364"/>
                  </a:cubicBezTo>
                  <a:cubicBezTo>
                    <a:pt x="552" y="21386"/>
                    <a:pt x="574" y="21386"/>
                    <a:pt x="596" y="21408"/>
                  </a:cubicBezTo>
                  <a:cubicBezTo>
                    <a:pt x="618" y="21430"/>
                    <a:pt x="640" y="21474"/>
                    <a:pt x="640" y="21474"/>
                  </a:cubicBezTo>
                  <a:cubicBezTo>
                    <a:pt x="618" y="21540"/>
                    <a:pt x="640" y="21563"/>
                    <a:pt x="662" y="21607"/>
                  </a:cubicBezTo>
                  <a:cubicBezTo>
                    <a:pt x="684" y="21651"/>
                    <a:pt x="662" y="21695"/>
                    <a:pt x="618" y="21717"/>
                  </a:cubicBezTo>
                  <a:cubicBezTo>
                    <a:pt x="596" y="21739"/>
                    <a:pt x="552" y="21739"/>
                    <a:pt x="530" y="21761"/>
                  </a:cubicBezTo>
                  <a:cubicBezTo>
                    <a:pt x="530" y="21805"/>
                    <a:pt x="552" y="21827"/>
                    <a:pt x="530" y="21849"/>
                  </a:cubicBezTo>
                  <a:cubicBezTo>
                    <a:pt x="508" y="21916"/>
                    <a:pt x="530" y="21982"/>
                    <a:pt x="552" y="22048"/>
                  </a:cubicBezTo>
                  <a:cubicBezTo>
                    <a:pt x="552" y="22070"/>
                    <a:pt x="552" y="22092"/>
                    <a:pt x="530" y="22114"/>
                  </a:cubicBezTo>
                  <a:cubicBezTo>
                    <a:pt x="522" y="22122"/>
                    <a:pt x="515" y="22124"/>
                    <a:pt x="508" y="22124"/>
                  </a:cubicBezTo>
                  <a:cubicBezTo>
                    <a:pt x="493" y="22124"/>
                    <a:pt x="478" y="22114"/>
                    <a:pt x="464" y="22114"/>
                  </a:cubicBezTo>
                  <a:cubicBezTo>
                    <a:pt x="441" y="22070"/>
                    <a:pt x="419" y="22048"/>
                    <a:pt x="397" y="22026"/>
                  </a:cubicBezTo>
                  <a:cubicBezTo>
                    <a:pt x="382" y="22010"/>
                    <a:pt x="377" y="21995"/>
                    <a:pt x="368" y="21995"/>
                  </a:cubicBezTo>
                  <a:cubicBezTo>
                    <a:pt x="364" y="21995"/>
                    <a:pt x="360" y="21997"/>
                    <a:pt x="353" y="22004"/>
                  </a:cubicBezTo>
                  <a:cubicBezTo>
                    <a:pt x="353" y="22004"/>
                    <a:pt x="353" y="22026"/>
                    <a:pt x="353" y="22026"/>
                  </a:cubicBezTo>
                  <a:cubicBezTo>
                    <a:pt x="375" y="22114"/>
                    <a:pt x="353" y="22158"/>
                    <a:pt x="287" y="22203"/>
                  </a:cubicBezTo>
                  <a:cubicBezTo>
                    <a:pt x="243" y="22225"/>
                    <a:pt x="199" y="22225"/>
                    <a:pt x="155" y="22247"/>
                  </a:cubicBezTo>
                  <a:cubicBezTo>
                    <a:pt x="133" y="22247"/>
                    <a:pt x="110" y="22247"/>
                    <a:pt x="88" y="22269"/>
                  </a:cubicBezTo>
                  <a:cubicBezTo>
                    <a:pt x="22" y="22291"/>
                    <a:pt x="0" y="22379"/>
                    <a:pt x="66" y="22445"/>
                  </a:cubicBezTo>
                  <a:cubicBezTo>
                    <a:pt x="110" y="22467"/>
                    <a:pt x="133" y="22467"/>
                    <a:pt x="177" y="22489"/>
                  </a:cubicBezTo>
                  <a:cubicBezTo>
                    <a:pt x="243" y="22534"/>
                    <a:pt x="287" y="22578"/>
                    <a:pt x="287" y="22666"/>
                  </a:cubicBezTo>
                  <a:cubicBezTo>
                    <a:pt x="309" y="22732"/>
                    <a:pt x="331" y="22776"/>
                    <a:pt x="397" y="22821"/>
                  </a:cubicBezTo>
                  <a:cubicBezTo>
                    <a:pt x="441" y="22865"/>
                    <a:pt x="508" y="22909"/>
                    <a:pt x="552" y="22931"/>
                  </a:cubicBezTo>
                  <a:cubicBezTo>
                    <a:pt x="640" y="22975"/>
                    <a:pt x="706" y="23019"/>
                    <a:pt x="773" y="23107"/>
                  </a:cubicBezTo>
                  <a:cubicBezTo>
                    <a:pt x="803" y="23095"/>
                    <a:pt x="831" y="23090"/>
                    <a:pt x="856" y="23090"/>
                  </a:cubicBezTo>
                  <a:cubicBezTo>
                    <a:pt x="920" y="23090"/>
                    <a:pt x="968" y="23126"/>
                    <a:pt x="1015" y="23174"/>
                  </a:cubicBezTo>
                  <a:cubicBezTo>
                    <a:pt x="1037" y="23196"/>
                    <a:pt x="1082" y="23218"/>
                    <a:pt x="1104" y="23218"/>
                  </a:cubicBezTo>
                  <a:cubicBezTo>
                    <a:pt x="1192" y="23240"/>
                    <a:pt x="1280" y="23284"/>
                    <a:pt x="1346" y="23350"/>
                  </a:cubicBezTo>
                  <a:cubicBezTo>
                    <a:pt x="1346" y="23372"/>
                    <a:pt x="1368" y="23394"/>
                    <a:pt x="1390" y="23394"/>
                  </a:cubicBezTo>
                  <a:cubicBezTo>
                    <a:pt x="1523" y="23416"/>
                    <a:pt x="1611" y="23505"/>
                    <a:pt x="1699" y="23571"/>
                  </a:cubicBezTo>
                  <a:cubicBezTo>
                    <a:pt x="1766" y="23615"/>
                    <a:pt x="1854" y="23659"/>
                    <a:pt x="1920" y="23703"/>
                  </a:cubicBezTo>
                  <a:cubicBezTo>
                    <a:pt x="1951" y="23719"/>
                    <a:pt x="1974" y="23726"/>
                    <a:pt x="1994" y="23726"/>
                  </a:cubicBezTo>
                  <a:cubicBezTo>
                    <a:pt x="2030" y="23726"/>
                    <a:pt x="2054" y="23702"/>
                    <a:pt x="2097" y="23659"/>
                  </a:cubicBezTo>
                  <a:cubicBezTo>
                    <a:pt x="2141" y="23593"/>
                    <a:pt x="2185" y="23549"/>
                    <a:pt x="2251" y="23549"/>
                  </a:cubicBezTo>
                  <a:cubicBezTo>
                    <a:pt x="2295" y="23527"/>
                    <a:pt x="2317" y="23527"/>
                    <a:pt x="2362" y="23527"/>
                  </a:cubicBezTo>
                  <a:cubicBezTo>
                    <a:pt x="2362" y="23438"/>
                    <a:pt x="2362" y="23372"/>
                    <a:pt x="2384" y="23284"/>
                  </a:cubicBezTo>
                  <a:cubicBezTo>
                    <a:pt x="2384" y="23196"/>
                    <a:pt x="2406" y="23129"/>
                    <a:pt x="2494" y="23107"/>
                  </a:cubicBezTo>
                  <a:cubicBezTo>
                    <a:pt x="2516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516" y="23019"/>
                  </a:cubicBezTo>
                  <a:cubicBezTo>
                    <a:pt x="2538" y="22931"/>
                    <a:pt x="2516" y="22865"/>
                    <a:pt x="2494" y="22798"/>
                  </a:cubicBezTo>
                  <a:cubicBezTo>
                    <a:pt x="2538" y="22732"/>
                    <a:pt x="2604" y="22710"/>
                    <a:pt x="2671" y="22688"/>
                  </a:cubicBezTo>
                  <a:cubicBezTo>
                    <a:pt x="2693" y="22688"/>
                    <a:pt x="2715" y="22666"/>
                    <a:pt x="2737" y="22644"/>
                  </a:cubicBezTo>
                  <a:cubicBezTo>
                    <a:pt x="2715" y="22622"/>
                    <a:pt x="2693" y="22600"/>
                    <a:pt x="2671" y="22578"/>
                  </a:cubicBezTo>
                  <a:cubicBezTo>
                    <a:pt x="2671" y="22534"/>
                    <a:pt x="2648" y="22512"/>
                    <a:pt x="2648" y="22489"/>
                  </a:cubicBezTo>
                  <a:cubicBezTo>
                    <a:pt x="2648" y="22445"/>
                    <a:pt x="2671" y="22401"/>
                    <a:pt x="2715" y="22379"/>
                  </a:cubicBezTo>
                  <a:cubicBezTo>
                    <a:pt x="2781" y="22335"/>
                    <a:pt x="2759" y="22335"/>
                    <a:pt x="2737" y="22247"/>
                  </a:cubicBezTo>
                  <a:cubicBezTo>
                    <a:pt x="2737" y="22225"/>
                    <a:pt x="2737" y="22225"/>
                    <a:pt x="2715" y="22203"/>
                  </a:cubicBezTo>
                  <a:cubicBezTo>
                    <a:pt x="2715" y="22180"/>
                    <a:pt x="2715" y="22136"/>
                    <a:pt x="2759" y="22136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803" y="22070"/>
                    <a:pt x="2781" y="22048"/>
                    <a:pt x="2781" y="22026"/>
                  </a:cubicBezTo>
                  <a:cubicBezTo>
                    <a:pt x="2781" y="21982"/>
                    <a:pt x="2803" y="21960"/>
                    <a:pt x="2803" y="21938"/>
                  </a:cubicBezTo>
                  <a:cubicBezTo>
                    <a:pt x="2803" y="21849"/>
                    <a:pt x="2825" y="21783"/>
                    <a:pt x="2913" y="21761"/>
                  </a:cubicBezTo>
                  <a:cubicBezTo>
                    <a:pt x="3002" y="21739"/>
                    <a:pt x="3046" y="21651"/>
                    <a:pt x="3046" y="21563"/>
                  </a:cubicBezTo>
                  <a:cubicBezTo>
                    <a:pt x="3068" y="21540"/>
                    <a:pt x="3046" y="21496"/>
                    <a:pt x="3046" y="21474"/>
                  </a:cubicBezTo>
                  <a:cubicBezTo>
                    <a:pt x="3046" y="21452"/>
                    <a:pt x="3046" y="21408"/>
                    <a:pt x="3068" y="21386"/>
                  </a:cubicBezTo>
                  <a:cubicBezTo>
                    <a:pt x="3090" y="21320"/>
                    <a:pt x="3112" y="21254"/>
                    <a:pt x="3134" y="21165"/>
                  </a:cubicBezTo>
                  <a:cubicBezTo>
                    <a:pt x="3134" y="21121"/>
                    <a:pt x="3178" y="21099"/>
                    <a:pt x="3222" y="21099"/>
                  </a:cubicBezTo>
                  <a:cubicBezTo>
                    <a:pt x="3266" y="21121"/>
                    <a:pt x="3333" y="21121"/>
                    <a:pt x="3377" y="21121"/>
                  </a:cubicBezTo>
                  <a:cubicBezTo>
                    <a:pt x="3384" y="21129"/>
                    <a:pt x="3391" y="21131"/>
                    <a:pt x="3399" y="21131"/>
                  </a:cubicBezTo>
                  <a:cubicBezTo>
                    <a:pt x="3414" y="21131"/>
                    <a:pt x="3428" y="21121"/>
                    <a:pt x="3443" y="21121"/>
                  </a:cubicBezTo>
                  <a:cubicBezTo>
                    <a:pt x="3399" y="21055"/>
                    <a:pt x="3377" y="21011"/>
                    <a:pt x="3355" y="20967"/>
                  </a:cubicBezTo>
                  <a:cubicBezTo>
                    <a:pt x="3355" y="20945"/>
                    <a:pt x="3355" y="20945"/>
                    <a:pt x="3355" y="20945"/>
                  </a:cubicBezTo>
                  <a:cubicBezTo>
                    <a:pt x="3377" y="20923"/>
                    <a:pt x="3377" y="20923"/>
                    <a:pt x="3399" y="20900"/>
                  </a:cubicBezTo>
                  <a:cubicBezTo>
                    <a:pt x="3509" y="20834"/>
                    <a:pt x="3531" y="20790"/>
                    <a:pt x="3465" y="20680"/>
                  </a:cubicBezTo>
                  <a:cubicBezTo>
                    <a:pt x="3465" y="20680"/>
                    <a:pt x="3487" y="20658"/>
                    <a:pt x="3487" y="20658"/>
                  </a:cubicBezTo>
                  <a:cubicBezTo>
                    <a:pt x="3509" y="20614"/>
                    <a:pt x="3553" y="20569"/>
                    <a:pt x="3597" y="20547"/>
                  </a:cubicBezTo>
                  <a:cubicBezTo>
                    <a:pt x="3605" y="20540"/>
                    <a:pt x="3617" y="20538"/>
                    <a:pt x="3632" y="20538"/>
                  </a:cubicBezTo>
                  <a:cubicBezTo>
                    <a:pt x="3661" y="20538"/>
                    <a:pt x="3700" y="20547"/>
                    <a:pt x="3730" y="20547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3"/>
                    <a:pt x="3708" y="20349"/>
                  </a:cubicBezTo>
                  <a:cubicBezTo>
                    <a:pt x="3730" y="20305"/>
                    <a:pt x="3774" y="20238"/>
                    <a:pt x="3796" y="20216"/>
                  </a:cubicBezTo>
                  <a:cubicBezTo>
                    <a:pt x="3862" y="20150"/>
                    <a:pt x="3884" y="20084"/>
                    <a:pt x="3906" y="19996"/>
                  </a:cubicBezTo>
                  <a:cubicBezTo>
                    <a:pt x="3928" y="19951"/>
                    <a:pt x="3951" y="19907"/>
                    <a:pt x="3951" y="19841"/>
                  </a:cubicBezTo>
                  <a:cubicBezTo>
                    <a:pt x="3995" y="19731"/>
                    <a:pt x="4017" y="19620"/>
                    <a:pt x="4127" y="19554"/>
                  </a:cubicBezTo>
                  <a:cubicBezTo>
                    <a:pt x="4105" y="19334"/>
                    <a:pt x="4127" y="19334"/>
                    <a:pt x="4237" y="19223"/>
                  </a:cubicBezTo>
                  <a:cubicBezTo>
                    <a:pt x="4193" y="19025"/>
                    <a:pt x="4193" y="18914"/>
                    <a:pt x="4260" y="18738"/>
                  </a:cubicBezTo>
                  <a:cubicBezTo>
                    <a:pt x="4282" y="18694"/>
                    <a:pt x="4304" y="18649"/>
                    <a:pt x="4348" y="18649"/>
                  </a:cubicBezTo>
                  <a:cubicBezTo>
                    <a:pt x="4414" y="18649"/>
                    <a:pt x="4458" y="18583"/>
                    <a:pt x="4458" y="18517"/>
                  </a:cubicBezTo>
                  <a:cubicBezTo>
                    <a:pt x="4480" y="18473"/>
                    <a:pt x="4480" y="18407"/>
                    <a:pt x="4502" y="18340"/>
                  </a:cubicBezTo>
                  <a:cubicBezTo>
                    <a:pt x="4502" y="18252"/>
                    <a:pt x="4524" y="18164"/>
                    <a:pt x="4613" y="18098"/>
                  </a:cubicBezTo>
                  <a:cubicBezTo>
                    <a:pt x="4613" y="18098"/>
                    <a:pt x="4613" y="18076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8" y="17965"/>
                    <a:pt x="4568" y="17921"/>
                    <a:pt x="4591" y="17899"/>
                  </a:cubicBezTo>
                  <a:cubicBezTo>
                    <a:pt x="4606" y="17883"/>
                    <a:pt x="4633" y="17868"/>
                    <a:pt x="4663" y="17868"/>
                  </a:cubicBezTo>
                  <a:cubicBezTo>
                    <a:pt x="4675" y="17868"/>
                    <a:pt x="4688" y="17870"/>
                    <a:pt x="4701" y="17877"/>
                  </a:cubicBezTo>
                  <a:cubicBezTo>
                    <a:pt x="4723" y="17877"/>
                    <a:pt x="4767" y="17899"/>
                    <a:pt x="4811" y="17921"/>
                  </a:cubicBezTo>
                  <a:cubicBezTo>
                    <a:pt x="4811" y="17877"/>
                    <a:pt x="4811" y="17833"/>
                    <a:pt x="4811" y="17811"/>
                  </a:cubicBezTo>
                  <a:cubicBezTo>
                    <a:pt x="4900" y="17700"/>
                    <a:pt x="4922" y="17700"/>
                    <a:pt x="4922" y="17568"/>
                  </a:cubicBezTo>
                  <a:cubicBezTo>
                    <a:pt x="4922" y="17502"/>
                    <a:pt x="4944" y="17436"/>
                    <a:pt x="5010" y="17413"/>
                  </a:cubicBezTo>
                  <a:cubicBezTo>
                    <a:pt x="5032" y="17413"/>
                    <a:pt x="5076" y="17436"/>
                    <a:pt x="5098" y="17436"/>
                  </a:cubicBezTo>
                  <a:cubicBezTo>
                    <a:pt x="5142" y="17413"/>
                    <a:pt x="5208" y="17413"/>
                    <a:pt x="5275" y="17369"/>
                  </a:cubicBezTo>
                  <a:cubicBezTo>
                    <a:pt x="5231" y="17347"/>
                    <a:pt x="5231" y="17347"/>
                    <a:pt x="5208" y="17325"/>
                  </a:cubicBezTo>
                  <a:cubicBezTo>
                    <a:pt x="5164" y="17281"/>
                    <a:pt x="5164" y="17237"/>
                    <a:pt x="5208" y="17215"/>
                  </a:cubicBezTo>
                  <a:cubicBezTo>
                    <a:pt x="5253" y="17215"/>
                    <a:pt x="5275" y="17215"/>
                    <a:pt x="5297" y="17193"/>
                  </a:cubicBezTo>
                  <a:cubicBezTo>
                    <a:pt x="5385" y="17193"/>
                    <a:pt x="5451" y="17127"/>
                    <a:pt x="5473" y="17038"/>
                  </a:cubicBezTo>
                  <a:cubicBezTo>
                    <a:pt x="5473" y="16994"/>
                    <a:pt x="5473" y="16972"/>
                    <a:pt x="5495" y="16928"/>
                  </a:cubicBezTo>
                  <a:cubicBezTo>
                    <a:pt x="5495" y="16906"/>
                    <a:pt x="5517" y="16884"/>
                    <a:pt x="5562" y="16884"/>
                  </a:cubicBezTo>
                  <a:lnTo>
                    <a:pt x="5606" y="16884"/>
                  </a:lnTo>
                  <a:cubicBezTo>
                    <a:pt x="5628" y="16862"/>
                    <a:pt x="5650" y="16818"/>
                    <a:pt x="5672" y="16796"/>
                  </a:cubicBezTo>
                  <a:cubicBezTo>
                    <a:pt x="5687" y="16811"/>
                    <a:pt x="5702" y="16836"/>
                    <a:pt x="5725" y="16836"/>
                  </a:cubicBezTo>
                  <a:cubicBezTo>
                    <a:pt x="5735" y="16836"/>
                    <a:pt x="5747" y="16831"/>
                    <a:pt x="5760" y="16818"/>
                  </a:cubicBezTo>
                  <a:cubicBezTo>
                    <a:pt x="5760" y="16796"/>
                    <a:pt x="5738" y="16773"/>
                    <a:pt x="5738" y="16751"/>
                  </a:cubicBezTo>
                  <a:cubicBezTo>
                    <a:pt x="5716" y="16685"/>
                    <a:pt x="5738" y="16641"/>
                    <a:pt x="5804" y="16619"/>
                  </a:cubicBezTo>
                  <a:cubicBezTo>
                    <a:pt x="5826" y="16619"/>
                    <a:pt x="5871" y="16597"/>
                    <a:pt x="5893" y="16597"/>
                  </a:cubicBezTo>
                  <a:cubicBezTo>
                    <a:pt x="5893" y="16553"/>
                    <a:pt x="5871" y="16509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310"/>
                    <a:pt x="5981" y="16222"/>
                    <a:pt x="6003" y="16156"/>
                  </a:cubicBezTo>
                  <a:cubicBezTo>
                    <a:pt x="6047" y="16089"/>
                    <a:pt x="6113" y="16045"/>
                    <a:pt x="6180" y="15979"/>
                  </a:cubicBezTo>
                  <a:cubicBezTo>
                    <a:pt x="6180" y="15979"/>
                    <a:pt x="6180" y="15957"/>
                    <a:pt x="6180" y="15957"/>
                  </a:cubicBezTo>
                  <a:cubicBezTo>
                    <a:pt x="6157" y="15913"/>
                    <a:pt x="6135" y="15891"/>
                    <a:pt x="6113" y="15869"/>
                  </a:cubicBezTo>
                  <a:cubicBezTo>
                    <a:pt x="6135" y="15847"/>
                    <a:pt x="6135" y="15824"/>
                    <a:pt x="6157" y="15802"/>
                  </a:cubicBezTo>
                  <a:cubicBezTo>
                    <a:pt x="6135" y="15780"/>
                    <a:pt x="6113" y="15758"/>
                    <a:pt x="6091" y="15736"/>
                  </a:cubicBezTo>
                  <a:cubicBezTo>
                    <a:pt x="6108" y="15687"/>
                    <a:pt x="6137" y="15662"/>
                    <a:pt x="6169" y="15662"/>
                  </a:cubicBezTo>
                  <a:cubicBezTo>
                    <a:pt x="6180" y="15662"/>
                    <a:pt x="6191" y="15664"/>
                    <a:pt x="6202" y="15670"/>
                  </a:cubicBezTo>
                  <a:cubicBezTo>
                    <a:pt x="6246" y="15670"/>
                    <a:pt x="6268" y="15670"/>
                    <a:pt x="6290" y="15692"/>
                  </a:cubicBezTo>
                  <a:cubicBezTo>
                    <a:pt x="6312" y="15692"/>
                    <a:pt x="6334" y="15670"/>
                    <a:pt x="6356" y="15670"/>
                  </a:cubicBezTo>
                  <a:cubicBezTo>
                    <a:pt x="6312" y="15626"/>
                    <a:pt x="6290" y="15582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34" y="15339"/>
                    <a:pt x="6334" y="15317"/>
                  </a:cubicBezTo>
                  <a:cubicBezTo>
                    <a:pt x="6334" y="15273"/>
                    <a:pt x="6378" y="15251"/>
                    <a:pt x="6422" y="15251"/>
                  </a:cubicBezTo>
                  <a:cubicBezTo>
                    <a:pt x="6466" y="15251"/>
                    <a:pt x="6489" y="15251"/>
                    <a:pt x="6533" y="15229"/>
                  </a:cubicBezTo>
                  <a:cubicBezTo>
                    <a:pt x="6577" y="15229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6" y="15030"/>
                  </a:cubicBezTo>
                  <a:cubicBezTo>
                    <a:pt x="6444" y="14986"/>
                    <a:pt x="6444" y="14942"/>
                    <a:pt x="6511" y="14942"/>
                  </a:cubicBezTo>
                  <a:lnTo>
                    <a:pt x="6643" y="14942"/>
                  </a:lnTo>
                  <a:cubicBezTo>
                    <a:pt x="6687" y="14942"/>
                    <a:pt x="6709" y="14898"/>
                    <a:pt x="6687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43" y="14699"/>
                    <a:pt x="6665" y="14677"/>
                  </a:cubicBezTo>
                  <a:cubicBezTo>
                    <a:pt x="6665" y="14655"/>
                    <a:pt x="6665" y="14633"/>
                    <a:pt x="6665" y="14611"/>
                  </a:cubicBezTo>
                  <a:cubicBezTo>
                    <a:pt x="6621" y="14522"/>
                    <a:pt x="6665" y="14456"/>
                    <a:pt x="6709" y="14368"/>
                  </a:cubicBezTo>
                  <a:cubicBezTo>
                    <a:pt x="6731" y="14368"/>
                    <a:pt x="6753" y="14346"/>
                    <a:pt x="6753" y="14346"/>
                  </a:cubicBezTo>
                  <a:cubicBezTo>
                    <a:pt x="6775" y="14302"/>
                    <a:pt x="6797" y="14280"/>
                    <a:pt x="6797" y="14258"/>
                  </a:cubicBezTo>
                  <a:cubicBezTo>
                    <a:pt x="6842" y="14103"/>
                    <a:pt x="6842" y="14081"/>
                    <a:pt x="6996" y="14015"/>
                  </a:cubicBezTo>
                  <a:cubicBezTo>
                    <a:pt x="6974" y="13904"/>
                    <a:pt x="7018" y="13794"/>
                    <a:pt x="7106" y="13728"/>
                  </a:cubicBezTo>
                  <a:cubicBezTo>
                    <a:pt x="7129" y="13706"/>
                    <a:pt x="7173" y="13684"/>
                    <a:pt x="7217" y="13662"/>
                  </a:cubicBezTo>
                  <a:cubicBezTo>
                    <a:pt x="7239" y="13485"/>
                    <a:pt x="7327" y="13353"/>
                    <a:pt x="7460" y="13242"/>
                  </a:cubicBezTo>
                  <a:cubicBezTo>
                    <a:pt x="7526" y="13176"/>
                    <a:pt x="7548" y="13110"/>
                    <a:pt x="7570" y="13022"/>
                  </a:cubicBezTo>
                  <a:cubicBezTo>
                    <a:pt x="7570" y="12889"/>
                    <a:pt x="7614" y="12757"/>
                    <a:pt x="7702" y="12646"/>
                  </a:cubicBezTo>
                  <a:cubicBezTo>
                    <a:pt x="7746" y="12602"/>
                    <a:pt x="7791" y="12536"/>
                    <a:pt x="7813" y="12470"/>
                  </a:cubicBezTo>
                  <a:cubicBezTo>
                    <a:pt x="7879" y="12404"/>
                    <a:pt x="7901" y="12293"/>
                    <a:pt x="7923" y="12205"/>
                  </a:cubicBezTo>
                  <a:cubicBezTo>
                    <a:pt x="7945" y="12117"/>
                    <a:pt x="7945" y="12006"/>
                    <a:pt x="8078" y="11940"/>
                  </a:cubicBezTo>
                  <a:cubicBezTo>
                    <a:pt x="8033" y="11874"/>
                    <a:pt x="8055" y="11808"/>
                    <a:pt x="8078" y="11742"/>
                  </a:cubicBezTo>
                  <a:cubicBezTo>
                    <a:pt x="8100" y="11675"/>
                    <a:pt x="8144" y="11609"/>
                    <a:pt x="8166" y="11521"/>
                  </a:cubicBezTo>
                  <a:cubicBezTo>
                    <a:pt x="8188" y="11455"/>
                    <a:pt x="8210" y="11389"/>
                    <a:pt x="8210" y="11322"/>
                  </a:cubicBezTo>
                  <a:cubicBezTo>
                    <a:pt x="8210" y="11278"/>
                    <a:pt x="8210" y="11234"/>
                    <a:pt x="8210" y="11168"/>
                  </a:cubicBezTo>
                  <a:cubicBezTo>
                    <a:pt x="8210" y="11146"/>
                    <a:pt x="8232" y="11124"/>
                    <a:pt x="8210" y="11102"/>
                  </a:cubicBezTo>
                  <a:cubicBezTo>
                    <a:pt x="8188" y="10991"/>
                    <a:pt x="8210" y="10903"/>
                    <a:pt x="8210" y="10793"/>
                  </a:cubicBezTo>
                  <a:cubicBezTo>
                    <a:pt x="8210" y="10704"/>
                    <a:pt x="8210" y="10704"/>
                    <a:pt x="8298" y="10682"/>
                  </a:cubicBezTo>
                  <a:cubicBezTo>
                    <a:pt x="8320" y="10682"/>
                    <a:pt x="8342" y="10660"/>
                    <a:pt x="8342" y="10660"/>
                  </a:cubicBezTo>
                  <a:cubicBezTo>
                    <a:pt x="8342" y="10638"/>
                    <a:pt x="8364" y="10616"/>
                    <a:pt x="8364" y="10594"/>
                  </a:cubicBezTo>
                  <a:cubicBezTo>
                    <a:pt x="8364" y="10572"/>
                    <a:pt x="8386" y="10572"/>
                    <a:pt x="8386" y="10572"/>
                  </a:cubicBezTo>
                  <a:cubicBezTo>
                    <a:pt x="8497" y="10528"/>
                    <a:pt x="8585" y="10440"/>
                    <a:pt x="8651" y="10351"/>
                  </a:cubicBezTo>
                  <a:cubicBezTo>
                    <a:pt x="8740" y="10241"/>
                    <a:pt x="8828" y="10131"/>
                    <a:pt x="8894" y="10020"/>
                  </a:cubicBezTo>
                  <a:cubicBezTo>
                    <a:pt x="8894" y="9998"/>
                    <a:pt x="8916" y="9998"/>
                    <a:pt x="8916" y="9976"/>
                  </a:cubicBezTo>
                  <a:cubicBezTo>
                    <a:pt x="9004" y="9888"/>
                    <a:pt x="9071" y="9755"/>
                    <a:pt x="9137" y="9623"/>
                  </a:cubicBezTo>
                  <a:cubicBezTo>
                    <a:pt x="9203" y="9491"/>
                    <a:pt x="9203" y="9491"/>
                    <a:pt x="9335" y="9446"/>
                  </a:cubicBezTo>
                  <a:cubicBezTo>
                    <a:pt x="9335" y="9424"/>
                    <a:pt x="9335" y="9402"/>
                    <a:pt x="9335" y="9380"/>
                  </a:cubicBezTo>
                  <a:cubicBezTo>
                    <a:pt x="9358" y="9226"/>
                    <a:pt x="9402" y="9115"/>
                    <a:pt x="9556" y="9071"/>
                  </a:cubicBezTo>
                  <a:cubicBezTo>
                    <a:pt x="9600" y="9049"/>
                    <a:pt x="9622" y="9027"/>
                    <a:pt x="9600" y="8983"/>
                  </a:cubicBezTo>
                  <a:cubicBezTo>
                    <a:pt x="9578" y="8939"/>
                    <a:pt x="9556" y="8917"/>
                    <a:pt x="9556" y="8895"/>
                  </a:cubicBezTo>
                  <a:cubicBezTo>
                    <a:pt x="9556" y="8828"/>
                    <a:pt x="9578" y="8806"/>
                    <a:pt x="9622" y="8806"/>
                  </a:cubicBezTo>
                  <a:cubicBezTo>
                    <a:pt x="9689" y="8762"/>
                    <a:pt x="9711" y="8740"/>
                    <a:pt x="9711" y="8652"/>
                  </a:cubicBezTo>
                  <a:cubicBezTo>
                    <a:pt x="9711" y="8608"/>
                    <a:pt x="9733" y="8564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lnTo>
                    <a:pt x="9887" y="8453"/>
                  </a:lnTo>
                  <a:cubicBezTo>
                    <a:pt x="9887" y="8453"/>
                    <a:pt x="9887" y="8431"/>
                    <a:pt x="9909" y="8431"/>
                  </a:cubicBezTo>
                  <a:cubicBezTo>
                    <a:pt x="9887" y="8387"/>
                    <a:pt x="9865" y="8365"/>
                    <a:pt x="9843" y="8321"/>
                  </a:cubicBezTo>
                  <a:cubicBezTo>
                    <a:pt x="9909" y="8277"/>
                    <a:pt x="9931" y="8210"/>
                    <a:pt x="9931" y="8144"/>
                  </a:cubicBezTo>
                  <a:cubicBezTo>
                    <a:pt x="9948" y="8095"/>
                    <a:pt x="9977" y="8070"/>
                    <a:pt x="10028" y="8070"/>
                  </a:cubicBezTo>
                  <a:cubicBezTo>
                    <a:pt x="10044" y="8070"/>
                    <a:pt x="10064" y="8073"/>
                    <a:pt x="10086" y="8078"/>
                  </a:cubicBezTo>
                  <a:cubicBezTo>
                    <a:pt x="10086" y="8078"/>
                    <a:pt x="10108" y="8056"/>
                    <a:pt x="10130" y="8056"/>
                  </a:cubicBezTo>
                  <a:cubicBezTo>
                    <a:pt x="10108" y="8012"/>
                    <a:pt x="10086" y="7968"/>
                    <a:pt x="10086" y="7924"/>
                  </a:cubicBezTo>
                  <a:cubicBezTo>
                    <a:pt x="10130" y="7879"/>
                    <a:pt x="10174" y="7813"/>
                    <a:pt x="10174" y="7747"/>
                  </a:cubicBezTo>
                  <a:cubicBezTo>
                    <a:pt x="10174" y="7688"/>
                    <a:pt x="10184" y="7669"/>
                    <a:pt x="10217" y="7669"/>
                  </a:cubicBezTo>
                  <a:cubicBezTo>
                    <a:pt x="10233" y="7669"/>
                    <a:pt x="10255" y="7673"/>
                    <a:pt x="10284" y="7681"/>
                  </a:cubicBezTo>
                  <a:lnTo>
                    <a:pt x="10307" y="7681"/>
                  </a:lnTo>
                  <a:cubicBezTo>
                    <a:pt x="10307" y="7659"/>
                    <a:pt x="10307" y="7637"/>
                    <a:pt x="10307" y="7615"/>
                  </a:cubicBezTo>
                  <a:cubicBezTo>
                    <a:pt x="10262" y="7504"/>
                    <a:pt x="10284" y="7482"/>
                    <a:pt x="10395" y="7438"/>
                  </a:cubicBezTo>
                  <a:cubicBezTo>
                    <a:pt x="10395" y="7438"/>
                    <a:pt x="10417" y="7438"/>
                    <a:pt x="10417" y="7416"/>
                  </a:cubicBezTo>
                  <a:cubicBezTo>
                    <a:pt x="10417" y="7416"/>
                    <a:pt x="10439" y="7416"/>
                    <a:pt x="10439" y="7394"/>
                  </a:cubicBezTo>
                  <a:cubicBezTo>
                    <a:pt x="10417" y="7372"/>
                    <a:pt x="10395" y="7350"/>
                    <a:pt x="10395" y="7328"/>
                  </a:cubicBezTo>
                  <a:cubicBezTo>
                    <a:pt x="10395" y="7284"/>
                    <a:pt x="10417" y="7239"/>
                    <a:pt x="10483" y="7217"/>
                  </a:cubicBezTo>
                  <a:cubicBezTo>
                    <a:pt x="10527" y="7195"/>
                    <a:pt x="10549" y="7151"/>
                    <a:pt x="10571" y="7085"/>
                  </a:cubicBezTo>
                  <a:cubicBezTo>
                    <a:pt x="10616" y="7041"/>
                    <a:pt x="10638" y="6975"/>
                    <a:pt x="10638" y="6908"/>
                  </a:cubicBezTo>
                  <a:cubicBezTo>
                    <a:pt x="10660" y="6798"/>
                    <a:pt x="10704" y="6710"/>
                    <a:pt x="10814" y="6688"/>
                  </a:cubicBezTo>
                  <a:cubicBezTo>
                    <a:pt x="10836" y="6688"/>
                    <a:pt x="10836" y="6666"/>
                    <a:pt x="10858" y="6666"/>
                  </a:cubicBezTo>
                  <a:cubicBezTo>
                    <a:pt x="10858" y="6644"/>
                    <a:pt x="10858" y="6644"/>
                    <a:pt x="10858" y="6644"/>
                  </a:cubicBezTo>
                  <a:cubicBezTo>
                    <a:pt x="10858" y="6621"/>
                    <a:pt x="10858" y="6599"/>
                    <a:pt x="10836" y="6599"/>
                  </a:cubicBezTo>
                  <a:cubicBezTo>
                    <a:pt x="10814" y="6489"/>
                    <a:pt x="10836" y="6489"/>
                    <a:pt x="10924" y="6467"/>
                  </a:cubicBezTo>
                  <a:cubicBezTo>
                    <a:pt x="10947" y="6445"/>
                    <a:pt x="10947" y="6445"/>
                    <a:pt x="10947" y="6445"/>
                  </a:cubicBezTo>
                  <a:cubicBezTo>
                    <a:pt x="10947" y="6268"/>
                    <a:pt x="10947" y="6268"/>
                    <a:pt x="11013" y="6180"/>
                  </a:cubicBezTo>
                  <a:cubicBezTo>
                    <a:pt x="11057" y="6136"/>
                    <a:pt x="11079" y="6092"/>
                    <a:pt x="11079" y="6048"/>
                  </a:cubicBezTo>
                  <a:cubicBezTo>
                    <a:pt x="11123" y="6004"/>
                    <a:pt x="11145" y="5959"/>
                    <a:pt x="11167" y="5893"/>
                  </a:cubicBezTo>
                  <a:cubicBezTo>
                    <a:pt x="11233" y="5871"/>
                    <a:pt x="11256" y="5783"/>
                    <a:pt x="11278" y="5717"/>
                  </a:cubicBezTo>
                  <a:cubicBezTo>
                    <a:pt x="11300" y="5650"/>
                    <a:pt x="11344" y="5606"/>
                    <a:pt x="11366" y="5562"/>
                  </a:cubicBezTo>
                  <a:cubicBezTo>
                    <a:pt x="11410" y="5518"/>
                    <a:pt x="11432" y="5474"/>
                    <a:pt x="11432" y="5430"/>
                  </a:cubicBezTo>
                  <a:cubicBezTo>
                    <a:pt x="11454" y="5364"/>
                    <a:pt x="11476" y="5297"/>
                    <a:pt x="11520" y="5253"/>
                  </a:cubicBezTo>
                  <a:cubicBezTo>
                    <a:pt x="11564" y="5209"/>
                    <a:pt x="11609" y="5165"/>
                    <a:pt x="11653" y="5121"/>
                  </a:cubicBezTo>
                  <a:cubicBezTo>
                    <a:pt x="11697" y="5121"/>
                    <a:pt x="11719" y="5143"/>
                    <a:pt x="11763" y="5143"/>
                  </a:cubicBezTo>
                  <a:cubicBezTo>
                    <a:pt x="11763" y="5150"/>
                    <a:pt x="11766" y="5153"/>
                    <a:pt x="11769" y="5153"/>
                  </a:cubicBezTo>
                  <a:cubicBezTo>
                    <a:pt x="11775" y="5153"/>
                    <a:pt x="11785" y="5143"/>
                    <a:pt x="11785" y="5143"/>
                  </a:cubicBezTo>
                  <a:cubicBezTo>
                    <a:pt x="11785" y="5121"/>
                    <a:pt x="11785" y="5121"/>
                    <a:pt x="11785" y="5099"/>
                  </a:cubicBezTo>
                  <a:cubicBezTo>
                    <a:pt x="11785" y="5099"/>
                    <a:pt x="11763" y="5077"/>
                    <a:pt x="11741" y="5055"/>
                  </a:cubicBezTo>
                  <a:cubicBezTo>
                    <a:pt x="11675" y="5010"/>
                    <a:pt x="11675" y="4988"/>
                    <a:pt x="11719" y="4922"/>
                  </a:cubicBezTo>
                  <a:cubicBezTo>
                    <a:pt x="11719" y="4900"/>
                    <a:pt x="11741" y="4856"/>
                    <a:pt x="11741" y="4834"/>
                  </a:cubicBezTo>
                  <a:cubicBezTo>
                    <a:pt x="11785" y="4768"/>
                    <a:pt x="11829" y="4679"/>
                    <a:pt x="11873" y="4591"/>
                  </a:cubicBezTo>
                  <a:cubicBezTo>
                    <a:pt x="11896" y="4547"/>
                    <a:pt x="11940" y="4503"/>
                    <a:pt x="12006" y="4503"/>
                  </a:cubicBezTo>
                  <a:cubicBezTo>
                    <a:pt x="12050" y="4503"/>
                    <a:pt x="12094" y="4503"/>
                    <a:pt x="12116" y="4437"/>
                  </a:cubicBezTo>
                  <a:cubicBezTo>
                    <a:pt x="12028" y="4348"/>
                    <a:pt x="12072" y="4260"/>
                    <a:pt x="12116" y="4172"/>
                  </a:cubicBezTo>
                  <a:cubicBezTo>
                    <a:pt x="12160" y="4061"/>
                    <a:pt x="12227" y="3973"/>
                    <a:pt x="12293" y="3885"/>
                  </a:cubicBezTo>
                  <a:cubicBezTo>
                    <a:pt x="12315" y="3863"/>
                    <a:pt x="12337" y="3841"/>
                    <a:pt x="12337" y="3797"/>
                  </a:cubicBezTo>
                  <a:cubicBezTo>
                    <a:pt x="12359" y="3664"/>
                    <a:pt x="12447" y="3598"/>
                    <a:pt x="12469" y="3466"/>
                  </a:cubicBezTo>
                  <a:cubicBezTo>
                    <a:pt x="12536" y="3399"/>
                    <a:pt x="12536" y="3267"/>
                    <a:pt x="12624" y="3201"/>
                  </a:cubicBezTo>
                  <a:cubicBezTo>
                    <a:pt x="12646" y="3201"/>
                    <a:pt x="12646" y="3157"/>
                    <a:pt x="12646" y="3135"/>
                  </a:cubicBezTo>
                  <a:cubicBezTo>
                    <a:pt x="12668" y="3046"/>
                    <a:pt x="12734" y="2958"/>
                    <a:pt x="12800" y="2892"/>
                  </a:cubicBezTo>
                  <a:cubicBezTo>
                    <a:pt x="12845" y="2826"/>
                    <a:pt x="12867" y="2737"/>
                    <a:pt x="12889" y="2649"/>
                  </a:cubicBezTo>
                  <a:cubicBezTo>
                    <a:pt x="12911" y="2627"/>
                    <a:pt x="12911" y="2583"/>
                    <a:pt x="12911" y="2583"/>
                  </a:cubicBezTo>
                  <a:cubicBezTo>
                    <a:pt x="12977" y="2494"/>
                    <a:pt x="12999" y="2406"/>
                    <a:pt x="13043" y="2318"/>
                  </a:cubicBezTo>
                  <a:cubicBezTo>
                    <a:pt x="13065" y="2230"/>
                    <a:pt x="13131" y="2141"/>
                    <a:pt x="13220" y="2119"/>
                  </a:cubicBezTo>
                  <a:cubicBezTo>
                    <a:pt x="13242" y="2119"/>
                    <a:pt x="13242" y="2097"/>
                    <a:pt x="13242" y="2097"/>
                  </a:cubicBezTo>
                  <a:cubicBezTo>
                    <a:pt x="13242" y="2097"/>
                    <a:pt x="13242" y="2075"/>
                    <a:pt x="13242" y="2075"/>
                  </a:cubicBezTo>
                  <a:cubicBezTo>
                    <a:pt x="13220" y="2009"/>
                    <a:pt x="13220" y="1965"/>
                    <a:pt x="13264" y="1921"/>
                  </a:cubicBezTo>
                  <a:cubicBezTo>
                    <a:pt x="13308" y="1788"/>
                    <a:pt x="13374" y="1656"/>
                    <a:pt x="13418" y="1545"/>
                  </a:cubicBezTo>
                  <a:cubicBezTo>
                    <a:pt x="13440" y="1523"/>
                    <a:pt x="13440" y="1479"/>
                    <a:pt x="13462" y="1457"/>
                  </a:cubicBezTo>
                  <a:cubicBezTo>
                    <a:pt x="13473" y="1446"/>
                    <a:pt x="13490" y="1441"/>
                    <a:pt x="13509" y="1441"/>
                  </a:cubicBezTo>
                  <a:cubicBezTo>
                    <a:pt x="13529" y="1441"/>
                    <a:pt x="13551" y="1446"/>
                    <a:pt x="13573" y="1457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73" y="1369"/>
                    <a:pt x="13551" y="1325"/>
                    <a:pt x="13573" y="1281"/>
                  </a:cubicBezTo>
                  <a:cubicBezTo>
                    <a:pt x="13595" y="1214"/>
                    <a:pt x="13617" y="1148"/>
                    <a:pt x="13661" y="1082"/>
                  </a:cubicBezTo>
                  <a:cubicBezTo>
                    <a:pt x="13727" y="994"/>
                    <a:pt x="13771" y="883"/>
                    <a:pt x="13794" y="751"/>
                  </a:cubicBezTo>
                  <a:cubicBezTo>
                    <a:pt x="13794" y="707"/>
                    <a:pt x="13816" y="641"/>
                    <a:pt x="13816" y="597"/>
                  </a:cubicBezTo>
                  <a:cubicBezTo>
                    <a:pt x="13816" y="564"/>
                    <a:pt x="13827" y="544"/>
                    <a:pt x="13851" y="544"/>
                  </a:cubicBezTo>
                  <a:cubicBezTo>
                    <a:pt x="13860" y="544"/>
                    <a:pt x="13870" y="546"/>
                    <a:pt x="13882" y="552"/>
                  </a:cubicBezTo>
                  <a:cubicBezTo>
                    <a:pt x="13904" y="552"/>
                    <a:pt x="13904" y="552"/>
                    <a:pt x="13926" y="530"/>
                  </a:cubicBezTo>
                  <a:cubicBezTo>
                    <a:pt x="13882" y="464"/>
                    <a:pt x="13882" y="398"/>
                    <a:pt x="13882" y="332"/>
                  </a:cubicBezTo>
                  <a:cubicBezTo>
                    <a:pt x="13882" y="310"/>
                    <a:pt x="13882" y="288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111"/>
                    <a:pt x="13926" y="67"/>
                    <a:pt x="13904" y="23"/>
                  </a:cubicBezTo>
                  <a:lnTo>
                    <a:pt x="13904" y="23"/>
                  </a:lnTo>
                  <a:cubicBezTo>
                    <a:pt x="13860" y="45"/>
                    <a:pt x="13816" y="45"/>
                    <a:pt x="13771" y="67"/>
                  </a:cubicBezTo>
                  <a:cubicBezTo>
                    <a:pt x="13716" y="23"/>
                    <a:pt x="13661" y="1"/>
                    <a:pt x="13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5378300" y="894675"/>
              <a:ext cx="172725" cy="273700"/>
            </a:xfrm>
            <a:custGeom>
              <a:avLst/>
              <a:gdLst/>
              <a:ahLst/>
              <a:cxnLst/>
              <a:rect l="l" t="t" r="r" b="b"/>
              <a:pathLst>
                <a:path w="6909" h="10948" extrusionOk="0">
                  <a:moveTo>
                    <a:pt x="5362" y="4185"/>
                  </a:moveTo>
                  <a:cubicBezTo>
                    <a:pt x="5371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2" y="4878"/>
                    <a:pt x="4834" y="4900"/>
                  </a:cubicBezTo>
                  <a:cubicBezTo>
                    <a:pt x="4834" y="4900"/>
                    <a:pt x="4856" y="4922"/>
                    <a:pt x="4856" y="4944"/>
                  </a:cubicBezTo>
                  <a:cubicBezTo>
                    <a:pt x="4856" y="4966"/>
                    <a:pt x="4878" y="4988"/>
                    <a:pt x="4856" y="5010"/>
                  </a:cubicBezTo>
                  <a:lnTo>
                    <a:pt x="4767" y="5010"/>
                  </a:lnTo>
                  <a:cubicBezTo>
                    <a:pt x="4767" y="4966"/>
                    <a:pt x="4745" y="4944"/>
                    <a:pt x="4745" y="4922"/>
                  </a:cubicBezTo>
                  <a:cubicBezTo>
                    <a:pt x="4745" y="4900"/>
                    <a:pt x="4745" y="4878"/>
                    <a:pt x="4767" y="4878"/>
                  </a:cubicBezTo>
                  <a:close/>
                  <a:moveTo>
                    <a:pt x="4812" y="5165"/>
                  </a:moveTo>
                  <a:cubicBezTo>
                    <a:pt x="4856" y="5165"/>
                    <a:pt x="4856" y="5209"/>
                    <a:pt x="4856" y="5231"/>
                  </a:cubicBezTo>
                  <a:cubicBezTo>
                    <a:pt x="4834" y="5253"/>
                    <a:pt x="4812" y="5275"/>
                    <a:pt x="4767" y="5275"/>
                  </a:cubicBezTo>
                  <a:cubicBezTo>
                    <a:pt x="4767" y="5253"/>
                    <a:pt x="4745" y="5253"/>
                    <a:pt x="4745" y="5253"/>
                  </a:cubicBezTo>
                  <a:cubicBezTo>
                    <a:pt x="4745" y="5231"/>
                    <a:pt x="4745" y="5209"/>
                    <a:pt x="4767" y="5209"/>
                  </a:cubicBezTo>
                  <a:cubicBezTo>
                    <a:pt x="4767" y="5187"/>
                    <a:pt x="4789" y="5165"/>
                    <a:pt x="4812" y="5165"/>
                  </a:cubicBezTo>
                  <a:close/>
                  <a:moveTo>
                    <a:pt x="5540" y="1"/>
                  </a:moveTo>
                  <a:cubicBezTo>
                    <a:pt x="5518" y="23"/>
                    <a:pt x="5496" y="23"/>
                    <a:pt x="5474" y="45"/>
                  </a:cubicBezTo>
                  <a:cubicBezTo>
                    <a:pt x="5385" y="67"/>
                    <a:pt x="5319" y="111"/>
                    <a:pt x="5297" y="199"/>
                  </a:cubicBezTo>
                  <a:cubicBezTo>
                    <a:pt x="5297" y="221"/>
                    <a:pt x="5275" y="243"/>
                    <a:pt x="5253" y="288"/>
                  </a:cubicBezTo>
                  <a:cubicBezTo>
                    <a:pt x="5231" y="266"/>
                    <a:pt x="5209" y="266"/>
                    <a:pt x="5187" y="266"/>
                  </a:cubicBezTo>
                  <a:cubicBezTo>
                    <a:pt x="5098" y="310"/>
                    <a:pt x="5054" y="376"/>
                    <a:pt x="5010" y="442"/>
                  </a:cubicBezTo>
                  <a:cubicBezTo>
                    <a:pt x="4966" y="552"/>
                    <a:pt x="4944" y="619"/>
                    <a:pt x="4966" y="729"/>
                  </a:cubicBezTo>
                  <a:cubicBezTo>
                    <a:pt x="5010" y="839"/>
                    <a:pt x="4988" y="883"/>
                    <a:pt x="4856" y="906"/>
                  </a:cubicBezTo>
                  <a:cubicBezTo>
                    <a:pt x="4767" y="906"/>
                    <a:pt x="4679" y="906"/>
                    <a:pt x="4613" y="839"/>
                  </a:cubicBezTo>
                  <a:cubicBezTo>
                    <a:pt x="4591" y="817"/>
                    <a:pt x="4569" y="817"/>
                    <a:pt x="4525" y="817"/>
                  </a:cubicBezTo>
                  <a:cubicBezTo>
                    <a:pt x="4525" y="883"/>
                    <a:pt x="4525" y="928"/>
                    <a:pt x="4503" y="972"/>
                  </a:cubicBezTo>
                  <a:cubicBezTo>
                    <a:pt x="4458" y="972"/>
                    <a:pt x="4414" y="972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48"/>
                    <a:pt x="4304" y="1192"/>
                  </a:cubicBezTo>
                  <a:cubicBezTo>
                    <a:pt x="4326" y="1259"/>
                    <a:pt x="4304" y="1303"/>
                    <a:pt x="4282" y="1325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391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4"/>
                  </a:cubicBezTo>
                  <a:cubicBezTo>
                    <a:pt x="4282" y="1524"/>
                    <a:pt x="4260" y="1546"/>
                    <a:pt x="4238" y="1546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7" y="1841"/>
                  </a:cubicBezTo>
                  <a:cubicBezTo>
                    <a:pt x="4203" y="1841"/>
                    <a:pt x="4188" y="1838"/>
                    <a:pt x="4172" y="1832"/>
                  </a:cubicBezTo>
                  <a:cubicBezTo>
                    <a:pt x="4154" y="1815"/>
                    <a:pt x="4136" y="1782"/>
                    <a:pt x="4118" y="1782"/>
                  </a:cubicBezTo>
                  <a:cubicBezTo>
                    <a:pt x="4114" y="1782"/>
                    <a:pt x="4110" y="1784"/>
                    <a:pt x="4105" y="1788"/>
                  </a:cubicBezTo>
                  <a:cubicBezTo>
                    <a:pt x="4105" y="1855"/>
                    <a:pt x="4127" y="1899"/>
                    <a:pt x="4105" y="1921"/>
                  </a:cubicBezTo>
                  <a:cubicBezTo>
                    <a:pt x="4083" y="2009"/>
                    <a:pt x="4127" y="2075"/>
                    <a:pt x="4172" y="2119"/>
                  </a:cubicBezTo>
                  <a:cubicBezTo>
                    <a:pt x="4194" y="2141"/>
                    <a:pt x="4238" y="2164"/>
                    <a:pt x="4260" y="2186"/>
                  </a:cubicBezTo>
                  <a:cubicBezTo>
                    <a:pt x="4282" y="2208"/>
                    <a:pt x="4282" y="2230"/>
                    <a:pt x="4304" y="2252"/>
                  </a:cubicBezTo>
                  <a:cubicBezTo>
                    <a:pt x="4260" y="2318"/>
                    <a:pt x="4238" y="2362"/>
                    <a:pt x="4216" y="2428"/>
                  </a:cubicBezTo>
                  <a:cubicBezTo>
                    <a:pt x="4127" y="2428"/>
                    <a:pt x="4127" y="2318"/>
                    <a:pt x="4083" y="2296"/>
                  </a:cubicBezTo>
                  <a:cubicBezTo>
                    <a:pt x="4017" y="2362"/>
                    <a:pt x="4083" y="2406"/>
                    <a:pt x="4083" y="2495"/>
                  </a:cubicBezTo>
                  <a:cubicBezTo>
                    <a:pt x="3929" y="2539"/>
                    <a:pt x="3774" y="2539"/>
                    <a:pt x="3620" y="2561"/>
                  </a:cubicBezTo>
                  <a:cubicBezTo>
                    <a:pt x="3620" y="2583"/>
                    <a:pt x="3620" y="2627"/>
                    <a:pt x="3620" y="2649"/>
                  </a:cubicBezTo>
                  <a:cubicBezTo>
                    <a:pt x="3580" y="2649"/>
                    <a:pt x="3540" y="2625"/>
                    <a:pt x="3505" y="2625"/>
                  </a:cubicBezTo>
                  <a:cubicBezTo>
                    <a:pt x="3482" y="2625"/>
                    <a:pt x="3461" y="2636"/>
                    <a:pt x="3443" y="2671"/>
                  </a:cubicBezTo>
                  <a:cubicBezTo>
                    <a:pt x="3465" y="2693"/>
                    <a:pt x="3487" y="2715"/>
                    <a:pt x="3487" y="2715"/>
                  </a:cubicBezTo>
                  <a:cubicBezTo>
                    <a:pt x="3532" y="2759"/>
                    <a:pt x="3532" y="2781"/>
                    <a:pt x="3532" y="2826"/>
                  </a:cubicBezTo>
                  <a:cubicBezTo>
                    <a:pt x="3532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67"/>
                  </a:cubicBezTo>
                  <a:cubicBezTo>
                    <a:pt x="3421" y="3289"/>
                    <a:pt x="3399" y="3289"/>
                    <a:pt x="3355" y="3289"/>
                  </a:cubicBezTo>
                  <a:cubicBezTo>
                    <a:pt x="3324" y="3305"/>
                    <a:pt x="3295" y="3312"/>
                    <a:pt x="3268" y="3312"/>
                  </a:cubicBezTo>
                  <a:cubicBezTo>
                    <a:pt x="3220" y="3312"/>
                    <a:pt x="3177" y="3288"/>
                    <a:pt x="3134" y="3245"/>
                  </a:cubicBezTo>
                  <a:cubicBezTo>
                    <a:pt x="3119" y="3229"/>
                    <a:pt x="3103" y="3214"/>
                    <a:pt x="3087" y="3214"/>
                  </a:cubicBezTo>
                  <a:cubicBezTo>
                    <a:pt x="3081" y="3214"/>
                    <a:pt x="3075" y="3216"/>
                    <a:pt x="3068" y="3223"/>
                  </a:cubicBezTo>
                  <a:cubicBezTo>
                    <a:pt x="3068" y="3245"/>
                    <a:pt x="3090" y="3267"/>
                    <a:pt x="3090" y="3267"/>
                  </a:cubicBezTo>
                  <a:cubicBezTo>
                    <a:pt x="3112" y="3289"/>
                    <a:pt x="3156" y="3311"/>
                    <a:pt x="3178" y="3355"/>
                  </a:cubicBezTo>
                  <a:cubicBezTo>
                    <a:pt x="3223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69" y="3775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17"/>
                  </a:cubicBezTo>
                  <a:cubicBezTo>
                    <a:pt x="2737" y="4084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3" y="4370"/>
                    <a:pt x="2803" y="4437"/>
                    <a:pt x="2825" y="4503"/>
                  </a:cubicBezTo>
                  <a:cubicBezTo>
                    <a:pt x="2825" y="4525"/>
                    <a:pt x="2847" y="4547"/>
                    <a:pt x="2847" y="4591"/>
                  </a:cubicBezTo>
                  <a:cubicBezTo>
                    <a:pt x="2869" y="4657"/>
                    <a:pt x="2847" y="4702"/>
                    <a:pt x="2781" y="4746"/>
                  </a:cubicBezTo>
                  <a:cubicBezTo>
                    <a:pt x="2759" y="4768"/>
                    <a:pt x="2737" y="4768"/>
                    <a:pt x="2715" y="4790"/>
                  </a:cubicBezTo>
                  <a:cubicBezTo>
                    <a:pt x="2671" y="4856"/>
                    <a:pt x="2671" y="4944"/>
                    <a:pt x="2605" y="4988"/>
                  </a:cubicBezTo>
                  <a:lnTo>
                    <a:pt x="2494" y="4988"/>
                  </a:lnTo>
                  <a:cubicBezTo>
                    <a:pt x="2516" y="5033"/>
                    <a:pt x="2516" y="5055"/>
                    <a:pt x="2538" y="5077"/>
                  </a:cubicBezTo>
                  <a:cubicBezTo>
                    <a:pt x="2649" y="5165"/>
                    <a:pt x="2715" y="5297"/>
                    <a:pt x="2825" y="5364"/>
                  </a:cubicBezTo>
                  <a:cubicBezTo>
                    <a:pt x="2847" y="5386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18"/>
                  </a:cubicBezTo>
                  <a:cubicBezTo>
                    <a:pt x="2649" y="5540"/>
                    <a:pt x="2649" y="5540"/>
                    <a:pt x="2627" y="5540"/>
                  </a:cubicBezTo>
                  <a:cubicBezTo>
                    <a:pt x="2538" y="5562"/>
                    <a:pt x="2516" y="5628"/>
                    <a:pt x="2494" y="5717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0" y="5815"/>
                    <a:pt x="2419" y="5836"/>
                    <a:pt x="2393" y="5836"/>
                  </a:cubicBezTo>
                  <a:cubicBezTo>
                    <a:pt x="2384" y="5836"/>
                    <a:pt x="2374" y="5833"/>
                    <a:pt x="2362" y="5827"/>
                  </a:cubicBezTo>
                  <a:cubicBezTo>
                    <a:pt x="2340" y="5805"/>
                    <a:pt x="2318" y="5783"/>
                    <a:pt x="2296" y="5783"/>
                  </a:cubicBezTo>
                  <a:cubicBezTo>
                    <a:pt x="2285" y="5783"/>
                    <a:pt x="2274" y="5777"/>
                    <a:pt x="2265" y="5777"/>
                  </a:cubicBezTo>
                  <a:cubicBezTo>
                    <a:pt x="2257" y="5777"/>
                    <a:pt x="2251" y="5783"/>
                    <a:pt x="2251" y="5805"/>
                  </a:cubicBezTo>
                  <a:cubicBezTo>
                    <a:pt x="2251" y="5827"/>
                    <a:pt x="2274" y="5849"/>
                    <a:pt x="2274" y="5871"/>
                  </a:cubicBezTo>
                  <a:cubicBezTo>
                    <a:pt x="2296" y="5893"/>
                    <a:pt x="2318" y="5937"/>
                    <a:pt x="2318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48"/>
                    <a:pt x="2031" y="6070"/>
                    <a:pt x="1943" y="6048"/>
                  </a:cubicBezTo>
                  <a:cubicBezTo>
                    <a:pt x="1894" y="6112"/>
                    <a:pt x="1834" y="6153"/>
                    <a:pt x="1753" y="6153"/>
                  </a:cubicBezTo>
                  <a:cubicBezTo>
                    <a:pt x="1723" y="6153"/>
                    <a:pt x="1691" y="6148"/>
                    <a:pt x="1656" y="6136"/>
                  </a:cubicBezTo>
                  <a:lnTo>
                    <a:pt x="1656" y="6136"/>
                  </a:lnTo>
                  <a:cubicBezTo>
                    <a:pt x="1656" y="6158"/>
                    <a:pt x="1678" y="6202"/>
                    <a:pt x="1656" y="6202"/>
                  </a:cubicBezTo>
                  <a:cubicBezTo>
                    <a:pt x="1589" y="6291"/>
                    <a:pt x="1523" y="6379"/>
                    <a:pt x="1457" y="6467"/>
                  </a:cubicBezTo>
                  <a:cubicBezTo>
                    <a:pt x="1431" y="6493"/>
                    <a:pt x="1405" y="6504"/>
                    <a:pt x="1375" y="6504"/>
                  </a:cubicBezTo>
                  <a:cubicBezTo>
                    <a:pt x="1354" y="6504"/>
                    <a:pt x="1330" y="6498"/>
                    <a:pt x="1303" y="6489"/>
                  </a:cubicBezTo>
                  <a:cubicBezTo>
                    <a:pt x="1280" y="6489"/>
                    <a:pt x="1280" y="6489"/>
                    <a:pt x="1258" y="6467"/>
                  </a:cubicBezTo>
                  <a:cubicBezTo>
                    <a:pt x="1214" y="6467"/>
                    <a:pt x="1192" y="6489"/>
                    <a:pt x="1170" y="6511"/>
                  </a:cubicBezTo>
                  <a:cubicBezTo>
                    <a:pt x="1148" y="6555"/>
                    <a:pt x="1148" y="6577"/>
                    <a:pt x="1148" y="6622"/>
                  </a:cubicBezTo>
                  <a:cubicBezTo>
                    <a:pt x="1170" y="6644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64"/>
                    <a:pt x="1325" y="6886"/>
                    <a:pt x="1347" y="6908"/>
                  </a:cubicBezTo>
                  <a:cubicBezTo>
                    <a:pt x="1413" y="6975"/>
                    <a:pt x="1413" y="7063"/>
                    <a:pt x="1325" y="7107"/>
                  </a:cubicBezTo>
                  <a:cubicBezTo>
                    <a:pt x="1258" y="7151"/>
                    <a:pt x="1236" y="7195"/>
                    <a:pt x="1258" y="7262"/>
                  </a:cubicBezTo>
                  <a:cubicBezTo>
                    <a:pt x="1258" y="7284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38"/>
                  </a:cubicBezTo>
                  <a:cubicBezTo>
                    <a:pt x="1303" y="7504"/>
                    <a:pt x="1347" y="7593"/>
                    <a:pt x="1369" y="7637"/>
                  </a:cubicBezTo>
                  <a:cubicBezTo>
                    <a:pt x="1413" y="7703"/>
                    <a:pt x="1413" y="7769"/>
                    <a:pt x="1369" y="7835"/>
                  </a:cubicBezTo>
                  <a:cubicBezTo>
                    <a:pt x="1347" y="7880"/>
                    <a:pt x="1303" y="7924"/>
                    <a:pt x="1258" y="7968"/>
                  </a:cubicBezTo>
                  <a:cubicBezTo>
                    <a:pt x="1236" y="8012"/>
                    <a:pt x="1214" y="8034"/>
                    <a:pt x="1214" y="8078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66"/>
                    <a:pt x="1126" y="8211"/>
                  </a:cubicBezTo>
                  <a:cubicBezTo>
                    <a:pt x="1170" y="8211"/>
                    <a:pt x="1170" y="8233"/>
                    <a:pt x="1192" y="8233"/>
                  </a:cubicBezTo>
                  <a:cubicBezTo>
                    <a:pt x="1214" y="8255"/>
                    <a:pt x="1236" y="8277"/>
                    <a:pt x="1258" y="8277"/>
                  </a:cubicBezTo>
                  <a:cubicBezTo>
                    <a:pt x="1303" y="8321"/>
                    <a:pt x="1303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2"/>
                    <a:pt x="1038" y="8564"/>
                    <a:pt x="971" y="8586"/>
                  </a:cubicBezTo>
                  <a:cubicBezTo>
                    <a:pt x="905" y="8586"/>
                    <a:pt x="861" y="8630"/>
                    <a:pt x="817" y="8674"/>
                  </a:cubicBezTo>
                  <a:cubicBezTo>
                    <a:pt x="773" y="8740"/>
                    <a:pt x="707" y="8784"/>
                    <a:pt x="640" y="8829"/>
                  </a:cubicBezTo>
                  <a:cubicBezTo>
                    <a:pt x="596" y="8873"/>
                    <a:pt x="552" y="8895"/>
                    <a:pt x="530" y="8961"/>
                  </a:cubicBezTo>
                  <a:cubicBezTo>
                    <a:pt x="530" y="9005"/>
                    <a:pt x="486" y="9027"/>
                    <a:pt x="442" y="9027"/>
                  </a:cubicBezTo>
                  <a:cubicBezTo>
                    <a:pt x="398" y="9027"/>
                    <a:pt x="354" y="9005"/>
                    <a:pt x="331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55" y="9093"/>
                    <a:pt x="67" y="9182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111" y="9535"/>
                    <a:pt x="155" y="9623"/>
                    <a:pt x="221" y="9733"/>
                  </a:cubicBezTo>
                  <a:cubicBezTo>
                    <a:pt x="243" y="9755"/>
                    <a:pt x="265" y="9800"/>
                    <a:pt x="243" y="9822"/>
                  </a:cubicBezTo>
                  <a:cubicBezTo>
                    <a:pt x="221" y="9932"/>
                    <a:pt x="199" y="10020"/>
                    <a:pt x="89" y="10064"/>
                  </a:cubicBezTo>
                  <a:cubicBezTo>
                    <a:pt x="89" y="10064"/>
                    <a:pt x="89" y="10064"/>
                    <a:pt x="67" y="10086"/>
                  </a:cubicBezTo>
                  <a:cubicBezTo>
                    <a:pt x="22" y="10131"/>
                    <a:pt x="0" y="10175"/>
                    <a:pt x="67" y="10241"/>
                  </a:cubicBezTo>
                  <a:cubicBezTo>
                    <a:pt x="111" y="10307"/>
                    <a:pt x="177" y="10373"/>
                    <a:pt x="265" y="10418"/>
                  </a:cubicBezTo>
                  <a:cubicBezTo>
                    <a:pt x="309" y="10418"/>
                    <a:pt x="354" y="10462"/>
                    <a:pt x="376" y="10484"/>
                  </a:cubicBezTo>
                  <a:cubicBezTo>
                    <a:pt x="420" y="10528"/>
                    <a:pt x="442" y="10550"/>
                    <a:pt x="464" y="10594"/>
                  </a:cubicBezTo>
                  <a:cubicBezTo>
                    <a:pt x="508" y="10660"/>
                    <a:pt x="574" y="10727"/>
                    <a:pt x="662" y="10771"/>
                  </a:cubicBezTo>
                  <a:cubicBezTo>
                    <a:pt x="751" y="10815"/>
                    <a:pt x="839" y="10859"/>
                    <a:pt x="905" y="10947"/>
                  </a:cubicBezTo>
                  <a:cubicBezTo>
                    <a:pt x="949" y="10925"/>
                    <a:pt x="971" y="10925"/>
                    <a:pt x="994" y="10925"/>
                  </a:cubicBezTo>
                  <a:cubicBezTo>
                    <a:pt x="1060" y="10925"/>
                    <a:pt x="1104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3"/>
                    <a:pt x="1347" y="10727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28"/>
                  </a:cubicBezTo>
                  <a:lnTo>
                    <a:pt x="1479" y="10528"/>
                  </a:lnTo>
                  <a:cubicBezTo>
                    <a:pt x="1634" y="10484"/>
                    <a:pt x="1634" y="10462"/>
                    <a:pt x="1656" y="10307"/>
                  </a:cubicBezTo>
                  <a:cubicBezTo>
                    <a:pt x="1656" y="10234"/>
                    <a:pt x="1671" y="10191"/>
                    <a:pt x="1726" y="10191"/>
                  </a:cubicBezTo>
                  <a:cubicBezTo>
                    <a:pt x="1738" y="10191"/>
                    <a:pt x="1751" y="10193"/>
                    <a:pt x="1766" y="10197"/>
                  </a:cubicBezTo>
                  <a:lnTo>
                    <a:pt x="1810" y="10197"/>
                  </a:lnTo>
                  <a:cubicBezTo>
                    <a:pt x="1822" y="10203"/>
                    <a:pt x="1834" y="10205"/>
                    <a:pt x="1845" y="10205"/>
                  </a:cubicBezTo>
                  <a:cubicBezTo>
                    <a:pt x="1875" y="10205"/>
                    <a:pt x="1898" y="10185"/>
                    <a:pt x="1898" y="10153"/>
                  </a:cubicBezTo>
                  <a:cubicBezTo>
                    <a:pt x="1932" y="10085"/>
                    <a:pt x="1966" y="10056"/>
                    <a:pt x="2019" y="10056"/>
                  </a:cubicBezTo>
                  <a:cubicBezTo>
                    <a:pt x="2036" y="10056"/>
                    <a:pt x="2054" y="10059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29" y="9866"/>
                    <a:pt x="2251" y="9844"/>
                    <a:pt x="2318" y="9822"/>
                  </a:cubicBezTo>
                  <a:cubicBezTo>
                    <a:pt x="2340" y="9822"/>
                    <a:pt x="2362" y="9800"/>
                    <a:pt x="2384" y="9778"/>
                  </a:cubicBezTo>
                  <a:cubicBezTo>
                    <a:pt x="2428" y="9733"/>
                    <a:pt x="2472" y="9711"/>
                    <a:pt x="2516" y="9711"/>
                  </a:cubicBezTo>
                  <a:cubicBezTo>
                    <a:pt x="2583" y="9689"/>
                    <a:pt x="2649" y="9645"/>
                    <a:pt x="2693" y="9579"/>
                  </a:cubicBezTo>
                  <a:cubicBezTo>
                    <a:pt x="2715" y="9535"/>
                    <a:pt x="2759" y="9491"/>
                    <a:pt x="2781" y="9446"/>
                  </a:cubicBezTo>
                  <a:cubicBezTo>
                    <a:pt x="2825" y="9380"/>
                    <a:pt x="2869" y="9314"/>
                    <a:pt x="2936" y="9292"/>
                  </a:cubicBezTo>
                  <a:cubicBezTo>
                    <a:pt x="2980" y="9270"/>
                    <a:pt x="2980" y="9226"/>
                    <a:pt x="3002" y="9182"/>
                  </a:cubicBezTo>
                  <a:cubicBezTo>
                    <a:pt x="3024" y="9071"/>
                    <a:pt x="3024" y="8983"/>
                    <a:pt x="3046" y="8873"/>
                  </a:cubicBezTo>
                  <a:cubicBezTo>
                    <a:pt x="3046" y="8829"/>
                    <a:pt x="3068" y="8806"/>
                    <a:pt x="3112" y="8784"/>
                  </a:cubicBezTo>
                  <a:cubicBezTo>
                    <a:pt x="3123" y="8773"/>
                    <a:pt x="3145" y="8762"/>
                    <a:pt x="3165" y="8762"/>
                  </a:cubicBezTo>
                  <a:cubicBezTo>
                    <a:pt x="3184" y="8762"/>
                    <a:pt x="3200" y="8773"/>
                    <a:pt x="3200" y="8806"/>
                  </a:cubicBezTo>
                  <a:cubicBezTo>
                    <a:pt x="3223" y="8829"/>
                    <a:pt x="3200" y="8851"/>
                    <a:pt x="3267" y="8851"/>
                  </a:cubicBezTo>
                  <a:cubicBezTo>
                    <a:pt x="3267" y="8806"/>
                    <a:pt x="3267" y="8762"/>
                    <a:pt x="3267" y="8740"/>
                  </a:cubicBezTo>
                  <a:cubicBezTo>
                    <a:pt x="3245" y="8696"/>
                    <a:pt x="3245" y="8652"/>
                    <a:pt x="3223" y="8608"/>
                  </a:cubicBezTo>
                  <a:cubicBezTo>
                    <a:pt x="3200" y="8542"/>
                    <a:pt x="3200" y="8475"/>
                    <a:pt x="3267" y="8431"/>
                  </a:cubicBezTo>
                  <a:cubicBezTo>
                    <a:pt x="3267" y="8409"/>
                    <a:pt x="3267" y="8387"/>
                    <a:pt x="3267" y="8365"/>
                  </a:cubicBezTo>
                  <a:cubicBezTo>
                    <a:pt x="3267" y="8343"/>
                    <a:pt x="3267" y="8321"/>
                    <a:pt x="3267" y="8277"/>
                  </a:cubicBezTo>
                  <a:cubicBezTo>
                    <a:pt x="3267" y="8255"/>
                    <a:pt x="3267" y="8211"/>
                    <a:pt x="3311" y="8189"/>
                  </a:cubicBezTo>
                  <a:cubicBezTo>
                    <a:pt x="3377" y="8144"/>
                    <a:pt x="3377" y="8078"/>
                    <a:pt x="3377" y="8034"/>
                  </a:cubicBezTo>
                  <a:cubicBezTo>
                    <a:pt x="3443" y="7968"/>
                    <a:pt x="3443" y="7968"/>
                    <a:pt x="3465" y="7902"/>
                  </a:cubicBezTo>
                  <a:cubicBezTo>
                    <a:pt x="3465" y="7880"/>
                    <a:pt x="3465" y="7880"/>
                    <a:pt x="3465" y="7880"/>
                  </a:cubicBezTo>
                  <a:cubicBezTo>
                    <a:pt x="3443" y="7880"/>
                    <a:pt x="3421" y="7880"/>
                    <a:pt x="3399" y="7902"/>
                  </a:cubicBezTo>
                  <a:cubicBezTo>
                    <a:pt x="3399" y="7835"/>
                    <a:pt x="3399" y="7835"/>
                    <a:pt x="3443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6"/>
                    <a:pt x="3421" y="7262"/>
                  </a:cubicBezTo>
                  <a:cubicBezTo>
                    <a:pt x="3465" y="7306"/>
                    <a:pt x="3487" y="7306"/>
                    <a:pt x="3509" y="7328"/>
                  </a:cubicBezTo>
                  <a:cubicBezTo>
                    <a:pt x="3576" y="7306"/>
                    <a:pt x="3620" y="7262"/>
                    <a:pt x="3642" y="7240"/>
                  </a:cubicBezTo>
                  <a:cubicBezTo>
                    <a:pt x="3642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74" y="7129"/>
                    <a:pt x="3796" y="7129"/>
                  </a:cubicBezTo>
                  <a:cubicBezTo>
                    <a:pt x="3808" y="7133"/>
                    <a:pt x="3819" y="7135"/>
                    <a:pt x="3829" y="7135"/>
                  </a:cubicBezTo>
                  <a:cubicBezTo>
                    <a:pt x="3877" y="7135"/>
                    <a:pt x="3907" y="7095"/>
                    <a:pt x="3907" y="7041"/>
                  </a:cubicBezTo>
                  <a:cubicBezTo>
                    <a:pt x="3907" y="7019"/>
                    <a:pt x="3907" y="6997"/>
                    <a:pt x="3907" y="6975"/>
                  </a:cubicBezTo>
                  <a:cubicBezTo>
                    <a:pt x="3995" y="6975"/>
                    <a:pt x="4039" y="6953"/>
                    <a:pt x="4105" y="6886"/>
                  </a:cubicBezTo>
                  <a:cubicBezTo>
                    <a:pt x="4105" y="6864"/>
                    <a:pt x="4172" y="6864"/>
                    <a:pt x="4194" y="6864"/>
                  </a:cubicBezTo>
                  <a:cubicBezTo>
                    <a:pt x="4208" y="6857"/>
                    <a:pt x="4221" y="6855"/>
                    <a:pt x="4232" y="6855"/>
                  </a:cubicBezTo>
                  <a:cubicBezTo>
                    <a:pt x="4255" y="6855"/>
                    <a:pt x="4275" y="6864"/>
                    <a:pt x="4304" y="6864"/>
                  </a:cubicBezTo>
                  <a:cubicBezTo>
                    <a:pt x="4326" y="6864"/>
                    <a:pt x="4348" y="6864"/>
                    <a:pt x="4370" y="6842"/>
                  </a:cubicBezTo>
                  <a:cubicBezTo>
                    <a:pt x="4370" y="6820"/>
                    <a:pt x="4370" y="6798"/>
                    <a:pt x="4348" y="6798"/>
                  </a:cubicBezTo>
                  <a:cubicBezTo>
                    <a:pt x="4326" y="6754"/>
                    <a:pt x="4326" y="6710"/>
                    <a:pt x="4370" y="6666"/>
                  </a:cubicBezTo>
                  <a:cubicBezTo>
                    <a:pt x="4392" y="6622"/>
                    <a:pt x="4436" y="6577"/>
                    <a:pt x="4481" y="6555"/>
                  </a:cubicBezTo>
                  <a:cubicBezTo>
                    <a:pt x="4481" y="6489"/>
                    <a:pt x="4458" y="6445"/>
                    <a:pt x="4414" y="6401"/>
                  </a:cubicBezTo>
                  <a:cubicBezTo>
                    <a:pt x="4370" y="6357"/>
                    <a:pt x="4370" y="6291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02"/>
                    <a:pt x="4503" y="6180"/>
                  </a:cubicBezTo>
                  <a:cubicBezTo>
                    <a:pt x="4525" y="6136"/>
                    <a:pt x="4547" y="6092"/>
                    <a:pt x="4569" y="6048"/>
                  </a:cubicBezTo>
                  <a:cubicBezTo>
                    <a:pt x="4635" y="6004"/>
                    <a:pt x="4635" y="5959"/>
                    <a:pt x="4547" y="5937"/>
                  </a:cubicBezTo>
                  <a:cubicBezTo>
                    <a:pt x="4525" y="5915"/>
                    <a:pt x="4525" y="5915"/>
                    <a:pt x="4503" y="5893"/>
                  </a:cubicBezTo>
                  <a:cubicBezTo>
                    <a:pt x="4547" y="5871"/>
                    <a:pt x="4591" y="5827"/>
                    <a:pt x="4613" y="5783"/>
                  </a:cubicBezTo>
                  <a:cubicBezTo>
                    <a:pt x="4657" y="5739"/>
                    <a:pt x="4657" y="5673"/>
                    <a:pt x="4679" y="5628"/>
                  </a:cubicBezTo>
                  <a:cubicBezTo>
                    <a:pt x="4767" y="5606"/>
                    <a:pt x="4789" y="5540"/>
                    <a:pt x="4812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8" y="5490"/>
                    <a:pt x="4907" y="5490"/>
                  </a:cubicBezTo>
                  <a:cubicBezTo>
                    <a:pt x="4920" y="5490"/>
                    <a:pt x="4932" y="5486"/>
                    <a:pt x="4944" y="5474"/>
                  </a:cubicBezTo>
                  <a:cubicBezTo>
                    <a:pt x="4944" y="5452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44" y="5430"/>
                  </a:cubicBezTo>
                  <a:cubicBezTo>
                    <a:pt x="4878" y="5364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099"/>
                  </a:cubicBezTo>
                  <a:cubicBezTo>
                    <a:pt x="4966" y="5033"/>
                    <a:pt x="4944" y="4966"/>
                    <a:pt x="4966" y="4900"/>
                  </a:cubicBezTo>
                  <a:cubicBezTo>
                    <a:pt x="4966" y="4834"/>
                    <a:pt x="5010" y="4746"/>
                    <a:pt x="5054" y="4702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3" y="4393"/>
                    <a:pt x="5253" y="4393"/>
                  </a:cubicBezTo>
                  <a:lnTo>
                    <a:pt x="5319" y="4393"/>
                  </a:lnTo>
                  <a:cubicBezTo>
                    <a:pt x="5341" y="4393"/>
                    <a:pt x="5363" y="4370"/>
                    <a:pt x="5385" y="4370"/>
                  </a:cubicBezTo>
                  <a:cubicBezTo>
                    <a:pt x="5452" y="4282"/>
                    <a:pt x="5518" y="4216"/>
                    <a:pt x="5452" y="4106"/>
                  </a:cubicBezTo>
                  <a:cubicBezTo>
                    <a:pt x="5452" y="4084"/>
                    <a:pt x="5452" y="4084"/>
                    <a:pt x="5452" y="4062"/>
                  </a:cubicBezTo>
                  <a:cubicBezTo>
                    <a:pt x="5452" y="4039"/>
                    <a:pt x="5452" y="4017"/>
                    <a:pt x="5496" y="3995"/>
                  </a:cubicBezTo>
                  <a:lnTo>
                    <a:pt x="5584" y="3995"/>
                  </a:lnTo>
                  <a:cubicBezTo>
                    <a:pt x="5628" y="3885"/>
                    <a:pt x="5672" y="3775"/>
                    <a:pt x="5716" y="3686"/>
                  </a:cubicBezTo>
                  <a:cubicBezTo>
                    <a:pt x="5738" y="3664"/>
                    <a:pt x="5761" y="3642"/>
                    <a:pt x="5783" y="3620"/>
                  </a:cubicBezTo>
                  <a:lnTo>
                    <a:pt x="5871" y="3620"/>
                  </a:ln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8"/>
                    <a:pt x="5940" y="3718"/>
                  </a:cubicBezTo>
                  <a:cubicBezTo>
                    <a:pt x="5946" y="3718"/>
                    <a:pt x="5953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25" y="3598"/>
                    <a:pt x="6025" y="3576"/>
                  </a:cubicBezTo>
                  <a:cubicBezTo>
                    <a:pt x="6042" y="3526"/>
                    <a:pt x="6071" y="3501"/>
                    <a:pt x="6112" y="3501"/>
                  </a:cubicBezTo>
                  <a:cubicBezTo>
                    <a:pt x="6126" y="3501"/>
                    <a:pt x="6141" y="3504"/>
                    <a:pt x="6158" y="3510"/>
                  </a:cubicBezTo>
                  <a:cubicBezTo>
                    <a:pt x="6202" y="3532"/>
                    <a:pt x="6224" y="3554"/>
                    <a:pt x="6246" y="3576"/>
                  </a:cubicBezTo>
                  <a:cubicBezTo>
                    <a:pt x="6290" y="3444"/>
                    <a:pt x="6180" y="3466"/>
                    <a:pt x="6136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01"/>
                    <a:pt x="6224" y="3201"/>
                  </a:cubicBezTo>
                  <a:cubicBezTo>
                    <a:pt x="6180" y="3135"/>
                    <a:pt x="6180" y="3090"/>
                    <a:pt x="6224" y="3024"/>
                  </a:cubicBezTo>
                  <a:cubicBezTo>
                    <a:pt x="6248" y="2988"/>
                    <a:pt x="6266" y="2971"/>
                    <a:pt x="6292" y="2971"/>
                  </a:cubicBezTo>
                  <a:cubicBezTo>
                    <a:pt x="6312" y="2971"/>
                    <a:pt x="6339" y="2982"/>
                    <a:pt x="6378" y="3002"/>
                  </a:cubicBezTo>
                  <a:cubicBezTo>
                    <a:pt x="6378" y="3002"/>
                    <a:pt x="6378" y="3002"/>
                    <a:pt x="6401" y="3024"/>
                  </a:cubicBezTo>
                  <a:cubicBezTo>
                    <a:pt x="6423" y="2980"/>
                    <a:pt x="6423" y="2936"/>
                    <a:pt x="6423" y="2892"/>
                  </a:cubicBezTo>
                  <a:cubicBezTo>
                    <a:pt x="6401" y="2848"/>
                    <a:pt x="6378" y="2826"/>
                    <a:pt x="6401" y="2781"/>
                  </a:cubicBezTo>
                  <a:cubicBezTo>
                    <a:pt x="6445" y="2759"/>
                    <a:pt x="6378" y="2715"/>
                    <a:pt x="6401" y="2693"/>
                  </a:cubicBezTo>
                  <a:cubicBezTo>
                    <a:pt x="6445" y="2627"/>
                    <a:pt x="6423" y="2583"/>
                    <a:pt x="6445" y="2517"/>
                  </a:cubicBezTo>
                  <a:cubicBezTo>
                    <a:pt x="6533" y="2473"/>
                    <a:pt x="6533" y="2450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30"/>
                    <a:pt x="6710" y="2208"/>
                  </a:cubicBezTo>
                  <a:cubicBezTo>
                    <a:pt x="6776" y="2141"/>
                    <a:pt x="6798" y="2119"/>
                    <a:pt x="6732" y="2031"/>
                  </a:cubicBezTo>
                  <a:cubicBezTo>
                    <a:pt x="6687" y="1943"/>
                    <a:pt x="6665" y="1877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8"/>
                    <a:pt x="6533" y="1501"/>
                    <a:pt x="6577" y="1435"/>
                  </a:cubicBezTo>
                  <a:cubicBezTo>
                    <a:pt x="6599" y="1413"/>
                    <a:pt x="6776" y="1215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04"/>
                    <a:pt x="6908" y="1038"/>
                    <a:pt x="6886" y="950"/>
                  </a:cubicBezTo>
                  <a:cubicBezTo>
                    <a:pt x="6864" y="928"/>
                    <a:pt x="6842" y="906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1"/>
                    <a:pt x="6842" y="641"/>
                  </a:cubicBezTo>
                  <a:cubicBezTo>
                    <a:pt x="6798" y="530"/>
                    <a:pt x="6732" y="420"/>
                    <a:pt x="6599" y="398"/>
                  </a:cubicBezTo>
                  <a:cubicBezTo>
                    <a:pt x="6511" y="398"/>
                    <a:pt x="6445" y="332"/>
                    <a:pt x="6378" y="266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55"/>
                    <a:pt x="6136" y="133"/>
                    <a:pt x="6047" y="133"/>
                  </a:cubicBezTo>
                  <a:cubicBezTo>
                    <a:pt x="6003" y="133"/>
                    <a:pt x="5981" y="111"/>
                    <a:pt x="5937" y="111"/>
                  </a:cubicBezTo>
                  <a:cubicBezTo>
                    <a:pt x="5915" y="111"/>
                    <a:pt x="5893" y="89"/>
                    <a:pt x="5871" y="89"/>
                  </a:cubicBezTo>
                  <a:cubicBezTo>
                    <a:pt x="5783" y="67"/>
                    <a:pt x="5716" y="67"/>
                    <a:pt x="5628" y="23"/>
                  </a:cubicBezTo>
                  <a:cubicBezTo>
                    <a:pt x="5606" y="1"/>
                    <a:pt x="5562" y="1"/>
                    <a:pt x="5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5162575" y="447525"/>
              <a:ext cx="173275" cy="273925"/>
            </a:xfrm>
            <a:custGeom>
              <a:avLst/>
              <a:gdLst/>
              <a:ahLst/>
              <a:cxnLst/>
              <a:rect l="l" t="t" r="r" b="b"/>
              <a:pathLst>
                <a:path w="6931" h="10957" extrusionOk="0">
                  <a:moveTo>
                    <a:pt x="5366" y="4194"/>
                  </a:moveTo>
                  <a:cubicBezTo>
                    <a:pt x="5372" y="4194"/>
                    <a:pt x="5379" y="4197"/>
                    <a:pt x="5385" y="4204"/>
                  </a:cubicBezTo>
                  <a:cubicBezTo>
                    <a:pt x="5385" y="4226"/>
                    <a:pt x="5385" y="4248"/>
                    <a:pt x="5407" y="4270"/>
                  </a:cubicBezTo>
                  <a:cubicBezTo>
                    <a:pt x="5363" y="4292"/>
                    <a:pt x="5341" y="4292"/>
                    <a:pt x="5319" y="4292"/>
                  </a:cubicBezTo>
                  <a:cubicBezTo>
                    <a:pt x="5297" y="4270"/>
                    <a:pt x="5297" y="4248"/>
                    <a:pt x="5319" y="4226"/>
                  </a:cubicBezTo>
                  <a:cubicBezTo>
                    <a:pt x="5335" y="4210"/>
                    <a:pt x="5350" y="4194"/>
                    <a:pt x="5366" y="4194"/>
                  </a:cubicBezTo>
                  <a:close/>
                  <a:moveTo>
                    <a:pt x="4787" y="4879"/>
                  </a:moveTo>
                  <a:cubicBezTo>
                    <a:pt x="4802" y="4879"/>
                    <a:pt x="4818" y="4894"/>
                    <a:pt x="4833" y="4910"/>
                  </a:cubicBezTo>
                  <a:cubicBezTo>
                    <a:pt x="4833" y="4910"/>
                    <a:pt x="4856" y="4932"/>
                    <a:pt x="4856" y="4954"/>
                  </a:cubicBezTo>
                  <a:cubicBezTo>
                    <a:pt x="4878" y="4976"/>
                    <a:pt x="4878" y="4998"/>
                    <a:pt x="4856" y="5020"/>
                  </a:cubicBezTo>
                  <a:lnTo>
                    <a:pt x="4767" y="5020"/>
                  </a:lnTo>
                  <a:cubicBezTo>
                    <a:pt x="4767" y="4976"/>
                    <a:pt x="4745" y="4954"/>
                    <a:pt x="4745" y="4932"/>
                  </a:cubicBezTo>
                  <a:cubicBezTo>
                    <a:pt x="4745" y="4910"/>
                    <a:pt x="4767" y="4888"/>
                    <a:pt x="4767" y="4888"/>
                  </a:cubicBezTo>
                  <a:cubicBezTo>
                    <a:pt x="4774" y="4881"/>
                    <a:pt x="4780" y="4879"/>
                    <a:pt x="4787" y="4879"/>
                  </a:cubicBezTo>
                  <a:close/>
                  <a:moveTo>
                    <a:pt x="4833" y="5175"/>
                  </a:moveTo>
                  <a:cubicBezTo>
                    <a:pt x="4856" y="5175"/>
                    <a:pt x="4856" y="5219"/>
                    <a:pt x="4856" y="5241"/>
                  </a:cubicBezTo>
                  <a:cubicBezTo>
                    <a:pt x="4833" y="5263"/>
                    <a:pt x="4811" y="5285"/>
                    <a:pt x="4767" y="5285"/>
                  </a:cubicBezTo>
                  <a:cubicBezTo>
                    <a:pt x="4767" y="5263"/>
                    <a:pt x="4745" y="5263"/>
                    <a:pt x="4745" y="5263"/>
                  </a:cubicBezTo>
                  <a:cubicBezTo>
                    <a:pt x="4745" y="5241"/>
                    <a:pt x="4745" y="5219"/>
                    <a:pt x="4767" y="5219"/>
                  </a:cubicBezTo>
                  <a:cubicBezTo>
                    <a:pt x="4767" y="5197"/>
                    <a:pt x="4789" y="5175"/>
                    <a:pt x="4833" y="5175"/>
                  </a:cubicBezTo>
                  <a:close/>
                  <a:moveTo>
                    <a:pt x="5612" y="1"/>
                  </a:moveTo>
                  <a:cubicBezTo>
                    <a:pt x="5589" y="1"/>
                    <a:pt x="5569" y="10"/>
                    <a:pt x="5540" y="10"/>
                  </a:cubicBezTo>
                  <a:cubicBezTo>
                    <a:pt x="5518" y="32"/>
                    <a:pt x="5496" y="32"/>
                    <a:pt x="5473" y="32"/>
                  </a:cubicBezTo>
                  <a:cubicBezTo>
                    <a:pt x="5385" y="77"/>
                    <a:pt x="5341" y="121"/>
                    <a:pt x="5297" y="209"/>
                  </a:cubicBezTo>
                  <a:cubicBezTo>
                    <a:pt x="5297" y="231"/>
                    <a:pt x="5275" y="253"/>
                    <a:pt x="5275" y="297"/>
                  </a:cubicBezTo>
                  <a:cubicBezTo>
                    <a:pt x="5231" y="275"/>
                    <a:pt x="5209" y="275"/>
                    <a:pt x="5187" y="275"/>
                  </a:cubicBezTo>
                  <a:cubicBezTo>
                    <a:pt x="5120" y="319"/>
                    <a:pt x="5076" y="386"/>
                    <a:pt x="5032" y="452"/>
                  </a:cubicBezTo>
                  <a:cubicBezTo>
                    <a:pt x="4966" y="540"/>
                    <a:pt x="4944" y="628"/>
                    <a:pt x="4988" y="739"/>
                  </a:cubicBezTo>
                  <a:cubicBezTo>
                    <a:pt x="5010" y="849"/>
                    <a:pt x="4988" y="893"/>
                    <a:pt x="4878" y="893"/>
                  </a:cubicBezTo>
                  <a:cubicBezTo>
                    <a:pt x="4837" y="901"/>
                    <a:pt x="4800" y="906"/>
                    <a:pt x="4765" y="906"/>
                  </a:cubicBezTo>
                  <a:cubicBezTo>
                    <a:pt x="4706" y="906"/>
                    <a:pt x="4655" y="891"/>
                    <a:pt x="4613" y="849"/>
                  </a:cubicBezTo>
                  <a:cubicBezTo>
                    <a:pt x="4591" y="827"/>
                    <a:pt x="4569" y="827"/>
                    <a:pt x="4547" y="827"/>
                  </a:cubicBezTo>
                  <a:cubicBezTo>
                    <a:pt x="4524" y="893"/>
                    <a:pt x="4524" y="937"/>
                    <a:pt x="4524" y="981"/>
                  </a:cubicBezTo>
                  <a:cubicBezTo>
                    <a:pt x="4458" y="981"/>
                    <a:pt x="4414" y="981"/>
                    <a:pt x="4370" y="1004"/>
                  </a:cubicBezTo>
                  <a:cubicBezTo>
                    <a:pt x="4326" y="1004"/>
                    <a:pt x="4304" y="1026"/>
                    <a:pt x="4304" y="1070"/>
                  </a:cubicBezTo>
                  <a:cubicBezTo>
                    <a:pt x="4304" y="1114"/>
                    <a:pt x="4304" y="1158"/>
                    <a:pt x="4326" y="1202"/>
                  </a:cubicBezTo>
                  <a:cubicBezTo>
                    <a:pt x="4326" y="1268"/>
                    <a:pt x="4304" y="1313"/>
                    <a:pt x="4282" y="1335"/>
                  </a:cubicBezTo>
                  <a:cubicBezTo>
                    <a:pt x="4260" y="1357"/>
                    <a:pt x="4260" y="1379"/>
                    <a:pt x="4260" y="1401"/>
                  </a:cubicBezTo>
                  <a:cubicBezTo>
                    <a:pt x="4282" y="1401"/>
                    <a:pt x="4282" y="1423"/>
                    <a:pt x="4304" y="1445"/>
                  </a:cubicBezTo>
                  <a:cubicBezTo>
                    <a:pt x="4348" y="1467"/>
                    <a:pt x="4348" y="1489"/>
                    <a:pt x="4304" y="1533"/>
                  </a:cubicBezTo>
                  <a:cubicBezTo>
                    <a:pt x="4282" y="1533"/>
                    <a:pt x="4260" y="1555"/>
                    <a:pt x="4260" y="1555"/>
                  </a:cubicBezTo>
                  <a:cubicBezTo>
                    <a:pt x="4260" y="1644"/>
                    <a:pt x="4282" y="1710"/>
                    <a:pt x="4282" y="1776"/>
                  </a:cubicBezTo>
                  <a:cubicBezTo>
                    <a:pt x="4282" y="1819"/>
                    <a:pt x="4263" y="1843"/>
                    <a:pt x="4238" y="1843"/>
                  </a:cubicBezTo>
                  <a:cubicBezTo>
                    <a:pt x="4225" y="1843"/>
                    <a:pt x="4209" y="1836"/>
                    <a:pt x="4193" y="1820"/>
                  </a:cubicBezTo>
                  <a:cubicBezTo>
                    <a:pt x="4176" y="1820"/>
                    <a:pt x="4158" y="1792"/>
                    <a:pt x="4129" y="1792"/>
                  </a:cubicBezTo>
                  <a:cubicBezTo>
                    <a:pt x="4122" y="1792"/>
                    <a:pt x="4114" y="1794"/>
                    <a:pt x="4105" y="1798"/>
                  </a:cubicBezTo>
                  <a:cubicBezTo>
                    <a:pt x="4105" y="1842"/>
                    <a:pt x="4127" y="1908"/>
                    <a:pt x="4105" y="1930"/>
                  </a:cubicBezTo>
                  <a:cubicBezTo>
                    <a:pt x="4083" y="2019"/>
                    <a:pt x="4127" y="2063"/>
                    <a:pt x="4171" y="2129"/>
                  </a:cubicBezTo>
                  <a:cubicBezTo>
                    <a:pt x="4193" y="2151"/>
                    <a:pt x="4238" y="2173"/>
                    <a:pt x="4260" y="2195"/>
                  </a:cubicBezTo>
                  <a:cubicBezTo>
                    <a:pt x="4282" y="2217"/>
                    <a:pt x="4282" y="2239"/>
                    <a:pt x="4304" y="2262"/>
                  </a:cubicBezTo>
                  <a:cubicBezTo>
                    <a:pt x="4282" y="2328"/>
                    <a:pt x="4238" y="2372"/>
                    <a:pt x="4216" y="2438"/>
                  </a:cubicBezTo>
                  <a:cubicBezTo>
                    <a:pt x="4127" y="2438"/>
                    <a:pt x="4149" y="2328"/>
                    <a:pt x="4083" y="2306"/>
                  </a:cubicBezTo>
                  <a:cubicBezTo>
                    <a:pt x="4017" y="2372"/>
                    <a:pt x="4083" y="2416"/>
                    <a:pt x="4083" y="2504"/>
                  </a:cubicBezTo>
                  <a:cubicBezTo>
                    <a:pt x="3929" y="2548"/>
                    <a:pt x="3774" y="2526"/>
                    <a:pt x="3620" y="2570"/>
                  </a:cubicBezTo>
                  <a:cubicBezTo>
                    <a:pt x="3620" y="2593"/>
                    <a:pt x="3620" y="2637"/>
                    <a:pt x="3620" y="2659"/>
                  </a:cubicBezTo>
                  <a:cubicBezTo>
                    <a:pt x="3580" y="2659"/>
                    <a:pt x="3548" y="2635"/>
                    <a:pt x="3520" y="2635"/>
                  </a:cubicBezTo>
                  <a:cubicBezTo>
                    <a:pt x="3500" y="2635"/>
                    <a:pt x="3483" y="2646"/>
                    <a:pt x="3465" y="2681"/>
                  </a:cubicBezTo>
                  <a:cubicBezTo>
                    <a:pt x="3465" y="2703"/>
                    <a:pt x="3487" y="2725"/>
                    <a:pt x="3509" y="2725"/>
                  </a:cubicBezTo>
                  <a:cubicBezTo>
                    <a:pt x="3531" y="2769"/>
                    <a:pt x="3553" y="2791"/>
                    <a:pt x="3531" y="2835"/>
                  </a:cubicBezTo>
                  <a:cubicBezTo>
                    <a:pt x="3531" y="2968"/>
                    <a:pt x="3509" y="3100"/>
                    <a:pt x="3509" y="3210"/>
                  </a:cubicBezTo>
                  <a:cubicBezTo>
                    <a:pt x="3509" y="3255"/>
                    <a:pt x="3487" y="3277"/>
                    <a:pt x="3443" y="3277"/>
                  </a:cubicBezTo>
                  <a:cubicBezTo>
                    <a:pt x="3421" y="3299"/>
                    <a:pt x="3399" y="3299"/>
                    <a:pt x="3377" y="3299"/>
                  </a:cubicBezTo>
                  <a:cubicBezTo>
                    <a:pt x="3338" y="3314"/>
                    <a:pt x="3304" y="3322"/>
                    <a:pt x="3274" y="3322"/>
                  </a:cubicBezTo>
                  <a:cubicBezTo>
                    <a:pt x="3220" y="3322"/>
                    <a:pt x="3177" y="3297"/>
                    <a:pt x="3134" y="3255"/>
                  </a:cubicBezTo>
                  <a:cubicBezTo>
                    <a:pt x="3119" y="3239"/>
                    <a:pt x="3103" y="3223"/>
                    <a:pt x="3087" y="3223"/>
                  </a:cubicBezTo>
                  <a:cubicBezTo>
                    <a:pt x="3081" y="3223"/>
                    <a:pt x="3074" y="3226"/>
                    <a:pt x="3068" y="3233"/>
                  </a:cubicBezTo>
                  <a:cubicBezTo>
                    <a:pt x="3068" y="3255"/>
                    <a:pt x="3090" y="3277"/>
                    <a:pt x="3090" y="3277"/>
                  </a:cubicBezTo>
                  <a:cubicBezTo>
                    <a:pt x="3112" y="3299"/>
                    <a:pt x="3156" y="3321"/>
                    <a:pt x="3178" y="3365"/>
                  </a:cubicBezTo>
                  <a:cubicBezTo>
                    <a:pt x="3244" y="3431"/>
                    <a:pt x="3222" y="3519"/>
                    <a:pt x="3134" y="3564"/>
                  </a:cubicBezTo>
                  <a:cubicBezTo>
                    <a:pt x="3090" y="3586"/>
                    <a:pt x="3024" y="3608"/>
                    <a:pt x="2980" y="3630"/>
                  </a:cubicBezTo>
                  <a:cubicBezTo>
                    <a:pt x="2958" y="3652"/>
                    <a:pt x="2935" y="3674"/>
                    <a:pt x="2913" y="3696"/>
                  </a:cubicBezTo>
                  <a:cubicBezTo>
                    <a:pt x="2869" y="3784"/>
                    <a:pt x="2803" y="3873"/>
                    <a:pt x="2803" y="3983"/>
                  </a:cubicBezTo>
                  <a:cubicBezTo>
                    <a:pt x="2803" y="3983"/>
                    <a:pt x="2803" y="4027"/>
                    <a:pt x="2781" y="4027"/>
                  </a:cubicBezTo>
                  <a:cubicBezTo>
                    <a:pt x="2737" y="4093"/>
                    <a:pt x="2737" y="4159"/>
                    <a:pt x="2759" y="4248"/>
                  </a:cubicBezTo>
                  <a:cubicBezTo>
                    <a:pt x="2781" y="4270"/>
                    <a:pt x="2781" y="4292"/>
                    <a:pt x="2781" y="4314"/>
                  </a:cubicBezTo>
                  <a:cubicBezTo>
                    <a:pt x="2803" y="4380"/>
                    <a:pt x="2803" y="4446"/>
                    <a:pt x="2825" y="4513"/>
                  </a:cubicBezTo>
                  <a:cubicBezTo>
                    <a:pt x="2825" y="4535"/>
                    <a:pt x="2847" y="4557"/>
                    <a:pt x="2847" y="4601"/>
                  </a:cubicBezTo>
                  <a:cubicBezTo>
                    <a:pt x="2869" y="4667"/>
                    <a:pt x="2847" y="4711"/>
                    <a:pt x="2803" y="4755"/>
                  </a:cubicBezTo>
                  <a:cubicBezTo>
                    <a:pt x="2759" y="4777"/>
                    <a:pt x="2737" y="4777"/>
                    <a:pt x="2715" y="4799"/>
                  </a:cubicBezTo>
                  <a:cubicBezTo>
                    <a:pt x="2693" y="4866"/>
                    <a:pt x="2671" y="4954"/>
                    <a:pt x="2627" y="4998"/>
                  </a:cubicBezTo>
                  <a:lnTo>
                    <a:pt x="2494" y="4998"/>
                  </a:lnTo>
                  <a:cubicBezTo>
                    <a:pt x="2516" y="5042"/>
                    <a:pt x="2538" y="5064"/>
                    <a:pt x="2560" y="5086"/>
                  </a:cubicBezTo>
                  <a:cubicBezTo>
                    <a:pt x="2671" y="5175"/>
                    <a:pt x="2715" y="5307"/>
                    <a:pt x="2825" y="5373"/>
                  </a:cubicBezTo>
                  <a:cubicBezTo>
                    <a:pt x="2847" y="5395"/>
                    <a:pt x="2825" y="5462"/>
                    <a:pt x="2803" y="5462"/>
                  </a:cubicBezTo>
                  <a:cubicBezTo>
                    <a:pt x="2737" y="5484"/>
                    <a:pt x="2693" y="5484"/>
                    <a:pt x="2671" y="5528"/>
                  </a:cubicBezTo>
                  <a:cubicBezTo>
                    <a:pt x="2649" y="5550"/>
                    <a:pt x="2649" y="5550"/>
                    <a:pt x="2627" y="5550"/>
                  </a:cubicBezTo>
                  <a:cubicBezTo>
                    <a:pt x="2538" y="5572"/>
                    <a:pt x="2516" y="5638"/>
                    <a:pt x="2494" y="5726"/>
                  </a:cubicBezTo>
                  <a:cubicBezTo>
                    <a:pt x="2494" y="5748"/>
                    <a:pt x="2472" y="5771"/>
                    <a:pt x="2472" y="5793"/>
                  </a:cubicBezTo>
                  <a:cubicBezTo>
                    <a:pt x="2458" y="5820"/>
                    <a:pt x="2436" y="5839"/>
                    <a:pt x="2411" y="5839"/>
                  </a:cubicBezTo>
                  <a:cubicBezTo>
                    <a:pt x="2395" y="5839"/>
                    <a:pt x="2379" y="5832"/>
                    <a:pt x="2362" y="5815"/>
                  </a:cubicBezTo>
                  <a:cubicBezTo>
                    <a:pt x="2340" y="5815"/>
                    <a:pt x="2318" y="5793"/>
                    <a:pt x="2295" y="5793"/>
                  </a:cubicBezTo>
                  <a:cubicBezTo>
                    <a:pt x="2295" y="5793"/>
                    <a:pt x="2284" y="5787"/>
                    <a:pt x="2273" y="5787"/>
                  </a:cubicBezTo>
                  <a:cubicBezTo>
                    <a:pt x="2262" y="5787"/>
                    <a:pt x="2251" y="5793"/>
                    <a:pt x="2251" y="5815"/>
                  </a:cubicBezTo>
                  <a:cubicBezTo>
                    <a:pt x="2251" y="5837"/>
                    <a:pt x="2273" y="5859"/>
                    <a:pt x="2295" y="5881"/>
                  </a:cubicBezTo>
                  <a:cubicBezTo>
                    <a:pt x="2295" y="5903"/>
                    <a:pt x="2318" y="5947"/>
                    <a:pt x="2318" y="5969"/>
                  </a:cubicBezTo>
                  <a:cubicBezTo>
                    <a:pt x="2337" y="6046"/>
                    <a:pt x="2306" y="6106"/>
                    <a:pt x="2240" y="6106"/>
                  </a:cubicBezTo>
                  <a:cubicBezTo>
                    <a:pt x="2230" y="6106"/>
                    <a:pt x="2219" y="6105"/>
                    <a:pt x="2207" y="6102"/>
                  </a:cubicBezTo>
                  <a:cubicBezTo>
                    <a:pt x="2119" y="6057"/>
                    <a:pt x="2031" y="6080"/>
                    <a:pt x="1942" y="6057"/>
                  </a:cubicBezTo>
                  <a:cubicBezTo>
                    <a:pt x="1894" y="6122"/>
                    <a:pt x="1834" y="6163"/>
                    <a:pt x="1761" y="6163"/>
                  </a:cubicBezTo>
                  <a:cubicBezTo>
                    <a:pt x="1735" y="6163"/>
                    <a:pt x="1707" y="6158"/>
                    <a:pt x="1678" y="6146"/>
                  </a:cubicBezTo>
                  <a:cubicBezTo>
                    <a:pt x="1655" y="6168"/>
                    <a:pt x="1678" y="6212"/>
                    <a:pt x="1655" y="6212"/>
                  </a:cubicBezTo>
                  <a:cubicBezTo>
                    <a:pt x="1589" y="6300"/>
                    <a:pt x="1523" y="6389"/>
                    <a:pt x="1457" y="6477"/>
                  </a:cubicBezTo>
                  <a:cubicBezTo>
                    <a:pt x="1431" y="6503"/>
                    <a:pt x="1405" y="6513"/>
                    <a:pt x="1375" y="6513"/>
                  </a:cubicBezTo>
                  <a:cubicBezTo>
                    <a:pt x="1353" y="6513"/>
                    <a:pt x="1330" y="6508"/>
                    <a:pt x="1302" y="6499"/>
                  </a:cubicBezTo>
                  <a:cubicBezTo>
                    <a:pt x="1302" y="6499"/>
                    <a:pt x="1280" y="6499"/>
                    <a:pt x="1258" y="6477"/>
                  </a:cubicBezTo>
                  <a:cubicBezTo>
                    <a:pt x="1236" y="6477"/>
                    <a:pt x="1192" y="6477"/>
                    <a:pt x="1170" y="6521"/>
                  </a:cubicBezTo>
                  <a:cubicBezTo>
                    <a:pt x="1148" y="6565"/>
                    <a:pt x="1148" y="6587"/>
                    <a:pt x="1148" y="6631"/>
                  </a:cubicBezTo>
                  <a:cubicBezTo>
                    <a:pt x="1170" y="6653"/>
                    <a:pt x="1192" y="6697"/>
                    <a:pt x="1192" y="6742"/>
                  </a:cubicBezTo>
                  <a:cubicBezTo>
                    <a:pt x="1170" y="6808"/>
                    <a:pt x="1214" y="6830"/>
                    <a:pt x="1258" y="6874"/>
                  </a:cubicBezTo>
                  <a:cubicBezTo>
                    <a:pt x="1280" y="6874"/>
                    <a:pt x="1324" y="6896"/>
                    <a:pt x="1346" y="6918"/>
                  </a:cubicBezTo>
                  <a:cubicBezTo>
                    <a:pt x="1413" y="6984"/>
                    <a:pt x="1413" y="7073"/>
                    <a:pt x="1324" y="7117"/>
                  </a:cubicBezTo>
                  <a:cubicBezTo>
                    <a:pt x="1280" y="7161"/>
                    <a:pt x="1258" y="7205"/>
                    <a:pt x="1258" y="7271"/>
                  </a:cubicBezTo>
                  <a:cubicBezTo>
                    <a:pt x="1280" y="7293"/>
                    <a:pt x="1258" y="7337"/>
                    <a:pt x="1258" y="7360"/>
                  </a:cubicBezTo>
                  <a:cubicBezTo>
                    <a:pt x="1280" y="7382"/>
                    <a:pt x="1280" y="7426"/>
                    <a:pt x="1280" y="7448"/>
                  </a:cubicBezTo>
                  <a:cubicBezTo>
                    <a:pt x="1302" y="7514"/>
                    <a:pt x="1346" y="7580"/>
                    <a:pt x="1391" y="7646"/>
                  </a:cubicBezTo>
                  <a:cubicBezTo>
                    <a:pt x="1435" y="7713"/>
                    <a:pt x="1413" y="7779"/>
                    <a:pt x="1369" y="7845"/>
                  </a:cubicBezTo>
                  <a:cubicBezTo>
                    <a:pt x="1346" y="7889"/>
                    <a:pt x="1302" y="7933"/>
                    <a:pt x="1280" y="7978"/>
                  </a:cubicBezTo>
                  <a:cubicBezTo>
                    <a:pt x="1236" y="8000"/>
                    <a:pt x="1214" y="8044"/>
                    <a:pt x="1214" y="8088"/>
                  </a:cubicBezTo>
                  <a:cubicBezTo>
                    <a:pt x="1214" y="8110"/>
                    <a:pt x="1192" y="8132"/>
                    <a:pt x="1192" y="8154"/>
                  </a:cubicBezTo>
                  <a:cubicBezTo>
                    <a:pt x="1170" y="8176"/>
                    <a:pt x="1170" y="8176"/>
                    <a:pt x="1148" y="8220"/>
                  </a:cubicBezTo>
                  <a:cubicBezTo>
                    <a:pt x="1170" y="8220"/>
                    <a:pt x="1192" y="8242"/>
                    <a:pt x="1192" y="8242"/>
                  </a:cubicBezTo>
                  <a:cubicBezTo>
                    <a:pt x="1214" y="8264"/>
                    <a:pt x="1258" y="8286"/>
                    <a:pt x="1280" y="8286"/>
                  </a:cubicBezTo>
                  <a:cubicBezTo>
                    <a:pt x="1302" y="8331"/>
                    <a:pt x="1302" y="8375"/>
                    <a:pt x="1258" y="8397"/>
                  </a:cubicBezTo>
                  <a:cubicBezTo>
                    <a:pt x="1192" y="8419"/>
                    <a:pt x="1126" y="8463"/>
                    <a:pt x="1060" y="8485"/>
                  </a:cubicBezTo>
                  <a:cubicBezTo>
                    <a:pt x="1060" y="8551"/>
                    <a:pt x="1038" y="8573"/>
                    <a:pt x="971" y="8595"/>
                  </a:cubicBezTo>
                  <a:cubicBezTo>
                    <a:pt x="905" y="8595"/>
                    <a:pt x="861" y="8640"/>
                    <a:pt x="817" y="8684"/>
                  </a:cubicBezTo>
                  <a:cubicBezTo>
                    <a:pt x="773" y="8750"/>
                    <a:pt x="706" y="8794"/>
                    <a:pt x="662" y="8838"/>
                  </a:cubicBezTo>
                  <a:cubicBezTo>
                    <a:pt x="596" y="8882"/>
                    <a:pt x="552" y="8904"/>
                    <a:pt x="530" y="8971"/>
                  </a:cubicBezTo>
                  <a:cubicBezTo>
                    <a:pt x="530" y="9015"/>
                    <a:pt x="486" y="9037"/>
                    <a:pt x="442" y="9037"/>
                  </a:cubicBezTo>
                  <a:cubicBezTo>
                    <a:pt x="398" y="9037"/>
                    <a:pt x="375" y="9015"/>
                    <a:pt x="331" y="9015"/>
                  </a:cubicBezTo>
                  <a:cubicBezTo>
                    <a:pt x="287" y="9015"/>
                    <a:pt x="265" y="9015"/>
                    <a:pt x="243" y="9037"/>
                  </a:cubicBezTo>
                  <a:cubicBezTo>
                    <a:pt x="155" y="9103"/>
                    <a:pt x="66" y="9191"/>
                    <a:pt x="22" y="9280"/>
                  </a:cubicBezTo>
                  <a:cubicBezTo>
                    <a:pt x="0" y="9324"/>
                    <a:pt x="0" y="9390"/>
                    <a:pt x="44" y="9434"/>
                  </a:cubicBezTo>
                  <a:cubicBezTo>
                    <a:pt x="111" y="9544"/>
                    <a:pt x="177" y="9633"/>
                    <a:pt x="243" y="9743"/>
                  </a:cubicBezTo>
                  <a:cubicBezTo>
                    <a:pt x="265" y="9765"/>
                    <a:pt x="265" y="9809"/>
                    <a:pt x="265" y="9831"/>
                  </a:cubicBezTo>
                  <a:cubicBezTo>
                    <a:pt x="221" y="9942"/>
                    <a:pt x="199" y="10030"/>
                    <a:pt x="111" y="10074"/>
                  </a:cubicBezTo>
                  <a:cubicBezTo>
                    <a:pt x="89" y="10074"/>
                    <a:pt x="89" y="10074"/>
                    <a:pt x="89" y="10096"/>
                  </a:cubicBezTo>
                  <a:cubicBezTo>
                    <a:pt x="22" y="10140"/>
                    <a:pt x="22" y="10184"/>
                    <a:pt x="66" y="10251"/>
                  </a:cubicBezTo>
                  <a:cubicBezTo>
                    <a:pt x="133" y="10317"/>
                    <a:pt x="199" y="10383"/>
                    <a:pt x="287" y="10427"/>
                  </a:cubicBezTo>
                  <a:cubicBezTo>
                    <a:pt x="309" y="10427"/>
                    <a:pt x="353" y="10471"/>
                    <a:pt x="398" y="10493"/>
                  </a:cubicBezTo>
                  <a:cubicBezTo>
                    <a:pt x="420" y="10538"/>
                    <a:pt x="442" y="10560"/>
                    <a:pt x="464" y="10604"/>
                  </a:cubicBezTo>
                  <a:cubicBezTo>
                    <a:pt x="508" y="10670"/>
                    <a:pt x="574" y="10736"/>
                    <a:pt x="662" y="10780"/>
                  </a:cubicBezTo>
                  <a:cubicBezTo>
                    <a:pt x="751" y="10824"/>
                    <a:pt x="861" y="10869"/>
                    <a:pt x="905" y="10957"/>
                  </a:cubicBezTo>
                  <a:cubicBezTo>
                    <a:pt x="949" y="10935"/>
                    <a:pt x="971" y="10935"/>
                    <a:pt x="1015" y="10935"/>
                  </a:cubicBezTo>
                  <a:cubicBezTo>
                    <a:pt x="1060" y="10935"/>
                    <a:pt x="1104" y="10935"/>
                    <a:pt x="1126" y="10891"/>
                  </a:cubicBezTo>
                  <a:cubicBezTo>
                    <a:pt x="1148" y="10869"/>
                    <a:pt x="1170" y="10847"/>
                    <a:pt x="1214" y="10824"/>
                  </a:cubicBezTo>
                  <a:cubicBezTo>
                    <a:pt x="1280" y="10802"/>
                    <a:pt x="1346" y="10736"/>
                    <a:pt x="1435" y="10692"/>
                  </a:cubicBezTo>
                  <a:cubicBezTo>
                    <a:pt x="1435" y="10648"/>
                    <a:pt x="1435" y="10626"/>
                    <a:pt x="1413" y="10604"/>
                  </a:cubicBezTo>
                  <a:cubicBezTo>
                    <a:pt x="1413" y="10582"/>
                    <a:pt x="1413" y="10560"/>
                    <a:pt x="1413" y="10538"/>
                  </a:cubicBezTo>
                  <a:lnTo>
                    <a:pt x="1479" y="10538"/>
                  </a:lnTo>
                  <a:cubicBezTo>
                    <a:pt x="1633" y="10493"/>
                    <a:pt x="1655" y="10471"/>
                    <a:pt x="1655" y="10317"/>
                  </a:cubicBezTo>
                  <a:cubicBezTo>
                    <a:pt x="1655" y="10244"/>
                    <a:pt x="1671" y="10201"/>
                    <a:pt x="1739" y="10201"/>
                  </a:cubicBezTo>
                  <a:cubicBezTo>
                    <a:pt x="1753" y="10201"/>
                    <a:pt x="1769" y="10203"/>
                    <a:pt x="1788" y="10207"/>
                  </a:cubicBezTo>
                  <a:lnTo>
                    <a:pt x="1810" y="10207"/>
                  </a:lnTo>
                  <a:cubicBezTo>
                    <a:pt x="1822" y="10212"/>
                    <a:pt x="1834" y="10215"/>
                    <a:pt x="1845" y="10215"/>
                  </a:cubicBezTo>
                  <a:cubicBezTo>
                    <a:pt x="1876" y="10215"/>
                    <a:pt x="1904" y="10195"/>
                    <a:pt x="1920" y="10162"/>
                  </a:cubicBezTo>
                  <a:cubicBezTo>
                    <a:pt x="1937" y="10095"/>
                    <a:pt x="1980" y="10066"/>
                    <a:pt x="2028" y="10066"/>
                  </a:cubicBezTo>
                  <a:cubicBezTo>
                    <a:pt x="2044" y="10066"/>
                    <a:pt x="2059" y="10069"/>
                    <a:pt x="2075" y="10074"/>
                  </a:cubicBezTo>
                  <a:lnTo>
                    <a:pt x="2119" y="10074"/>
                  </a:lnTo>
                  <a:cubicBezTo>
                    <a:pt x="2163" y="10030"/>
                    <a:pt x="2185" y="9986"/>
                    <a:pt x="2207" y="9942"/>
                  </a:cubicBezTo>
                  <a:cubicBezTo>
                    <a:pt x="2229" y="9875"/>
                    <a:pt x="2251" y="9831"/>
                    <a:pt x="2318" y="9831"/>
                  </a:cubicBezTo>
                  <a:cubicBezTo>
                    <a:pt x="2340" y="9831"/>
                    <a:pt x="2362" y="9809"/>
                    <a:pt x="2384" y="9787"/>
                  </a:cubicBezTo>
                  <a:cubicBezTo>
                    <a:pt x="2428" y="9743"/>
                    <a:pt x="2472" y="9721"/>
                    <a:pt x="2516" y="9721"/>
                  </a:cubicBezTo>
                  <a:cubicBezTo>
                    <a:pt x="2604" y="9699"/>
                    <a:pt x="2649" y="9655"/>
                    <a:pt x="2693" y="9589"/>
                  </a:cubicBezTo>
                  <a:cubicBezTo>
                    <a:pt x="2715" y="9544"/>
                    <a:pt x="2759" y="9500"/>
                    <a:pt x="2803" y="9456"/>
                  </a:cubicBezTo>
                  <a:cubicBezTo>
                    <a:pt x="2825" y="9390"/>
                    <a:pt x="2869" y="9324"/>
                    <a:pt x="2935" y="9302"/>
                  </a:cubicBezTo>
                  <a:cubicBezTo>
                    <a:pt x="2980" y="9280"/>
                    <a:pt x="3002" y="9235"/>
                    <a:pt x="3002" y="9191"/>
                  </a:cubicBezTo>
                  <a:cubicBezTo>
                    <a:pt x="3024" y="9081"/>
                    <a:pt x="3046" y="8993"/>
                    <a:pt x="3046" y="8882"/>
                  </a:cubicBezTo>
                  <a:cubicBezTo>
                    <a:pt x="3046" y="8838"/>
                    <a:pt x="3068" y="8816"/>
                    <a:pt x="3112" y="8772"/>
                  </a:cubicBezTo>
                  <a:cubicBezTo>
                    <a:pt x="3128" y="8764"/>
                    <a:pt x="3144" y="8759"/>
                    <a:pt x="3159" y="8759"/>
                  </a:cubicBezTo>
                  <a:cubicBezTo>
                    <a:pt x="3186" y="8759"/>
                    <a:pt x="3208" y="8774"/>
                    <a:pt x="3222" y="8816"/>
                  </a:cubicBezTo>
                  <a:cubicBezTo>
                    <a:pt x="3222" y="8832"/>
                    <a:pt x="3222" y="8847"/>
                    <a:pt x="3238" y="8847"/>
                  </a:cubicBezTo>
                  <a:cubicBezTo>
                    <a:pt x="3244" y="8847"/>
                    <a:pt x="3254" y="8845"/>
                    <a:pt x="3267" y="8838"/>
                  </a:cubicBezTo>
                  <a:cubicBezTo>
                    <a:pt x="3267" y="8816"/>
                    <a:pt x="3267" y="8772"/>
                    <a:pt x="3267" y="8750"/>
                  </a:cubicBezTo>
                  <a:cubicBezTo>
                    <a:pt x="3267" y="8706"/>
                    <a:pt x="3244" y="8662"/>
                    <a:pt x="3222" y="8618"/>
                  </a:cubicBezTo>
                  <a:cubicBezTo>
                    <a:pt x="3200" y="8551"/>
                    <a:pt x="3200" y="8485"/>
                    <a:pt x="3267" y="8441"/>
                  </a:cubicBezTo>
                  <a:cubicBezTo>
                    <a:pt x="3289" y="8419"/>
                    <a:pt x="3289" y="8397"/>
                    <a:pt x="3289" y="8375"/>
                  </a:cubicBezTo>
                  <a:cubicBezTo>
                    <a:pt x="3289" y="8353"/>
                    <a:pt x="3267" y="8331"/>
                    <a:pt x="3267" y="8286"/>
                  </a:cubicBezTo>
                  <a:cubicBezTo>
                    <a:pt x="3267" y="8264"/>
                    <a:pt x="3267" y="8220"/>
                    <a:pt x="3311" y="8198"/>
                  </a:cubicBezTo>
                  <a:cubicBezTo>
                    <a:pt x="3377" y="8154"/>
                    <a:pt x="3377" y="8088"/>
                    <a:pt x="3377" y="8044"/>
                  </a:cubicBezTo>
                  <a:cubicBezTo>
                    <a:pt x="3465" y="7978"/>
                    <a:pt x="3465" y="7978"/>
                    <a:pt x="3487" y="7911"/>
                  </a:cubicBezTo>
                  <a:cubicBezTo>
                    <a:pt x="3487" y="7889"/>
                    <a:pt x="3465" y="7889"/>
                    <a:pt x="3465" y="7889"/>
                  </a:cubicBezTo>
                  <a:cubicBezTo>
                    <a:pt x="3443" y="7889"/>
                    <a:pt x="3421" y="7889"/>
                    <a:pt x="3399" y="7911"/>
                  </a:cubicBezTo>
                  <a:cubicBezTo>
                    <a:pt x="3399" y="7845"/>
                    <a:pt x="3399" y="7845"/>
                    <a:pt x="3443" y="7801"/>
                  </a:cubicBezTo>
                  <a:cubicBezTo>
                    <a:pt x="3465" y="7757"/>
                    <a:pt x="3487" y="7713"/>
                    <a:pt x="3465" y="7646"/>
                  </a:cubicBezTo>
                  <a:cubicBezTo>
                    <a:pt x="3421" y="7558"/>
                    <a:pt x="3421" y="7448"/>
                    <a:pt x="3399" y="7360"/>
                  </a:cubicBezTo>
                  <a:cubicBezTo>
                    <a:pt x="3399" y="7337"/>
                    <a:pt x="3421" y="7315"/>
                    <a:pt x="3421" y="7271"/>
                  </a:cubicBezTo>
                  <a:cubicBezTo>
                    <a:pt x="3465" y="7293"/>
                    <a:pt x="3487" y="7315"/>
                    <a:pt x="3531" y="7337"/>
                  </a:cubicBezTo>
                  <a:cubicBezTo>
                    <a:pt x="3576" y="7293"/>
                    <a:pt x="3620" y="7271"/>
                    <a:pt x="3642" y="7249"/>
                  </a:cubicBezTo>
                  <a:cubicBezTo>
                    <a:pt x="3664" y="7205"/>
                    <a:pt x="3664" y="7161"/>
                    <a:pt x="3664" y="7117"/>
                  </a:cubicBezTo>
                  <a:lnTo>
                    <a:pt x="3708" y="7117"/>
                  </a:lnTo>
                  <a:cubicBezTo>
                    <a:pt x="3752" y="7117"/>
                    <a:pt x="3774" y="7117"/>
                    <a:pt x="3796" y="7139"/>
                  </a:cubicBezTo>
                  <a:cubicBezTo>
                    <a:pt x="3808" y="7143"/>
                    <a:pt x="3819" y="7145"/>
                    <a:pt x="3829" y="7145"/>
                  </a:cubicBezTo>
                  <a:cubicBezTo>
                    <a:pt x="3877" y="7145"/>
                    <a:pt x="3907" y="7105"/>
                    <a:pt x="3907" y="7051"/>
                  </a:cubicBezTo>
                  <a:cubicBezTo>
                    <a:pt x="3907" y="7029"/>
                    <a:pt x="3907" y="7006"/>
                    <a:pt x="3907" y="6984"/>
                  </a:cubicBezTo>
                  <a:cubicBezTo>
                    <a:pt x="3995" y="6984"/>
                    <a:pt x="4039" y="6962"/>
                    <a:pt x="4105" y="6896"/>
                  </a:cubicBezTo>
                  <a:cubicBezTo>
                    <a:pt x="4127" y="6874"/>
                    <a:pt x="4171" y="6874"/>
                    <a:pt x="4193" y="6852"/>
                  </a:cubicBezTo>
                  <a:cubicBezTo>
                    <a:pt x="4238" y="6852"/>
                    <a:pt x="4282" y="6874"/>
                    <a:pt x="4304" y="6874"/>
                  </a:cubicBezTo>
                  <a:cubicBezTo>
                    <a:pt x="4326" y="6874"/>
                    <a:pt x="4348" y="6874"/>
                    <a:pt x="4370" y="6852"/>
                  </a:cubicBezTo>
                  <a:cubicBezTo>
                    <a:pt x="4370" y="6830"/>
                    <a:pt x="4370" y="6808"/>
                    <a:pt x="4348" y="6808"/>
                  </a:cubicBezTo>
                  <a:cubicBezTo>
                    <a:pt x="4326" y="6764"/>
                    <a:pt x="4326" y="6720"/>
                    <a:pt x="4370" y="6675"/>
                  </a:cubicBezTo>
                  <a:cubicBezTo>
                    <a:pt x="4414" y="6631"/>
                    <a:pt x="4436" y="6587"/>
                    <a:pt x="4480" y="6565"/>
                  </a:cubicBezTo>
                  <a:cubicBezTo>
                    <a:pt x="4480" y="6499"/>
                    <a:pt x="4458" y="6455"/>
                    <a:pt x="4414" y="6411"/>
                  </a:cubicBezTo>
                  <a:cubicBezTo>
                    <a:pt x="4392" y="6366"/>
                    <a:pt x="4392" y="6300"/>
                    <a:pt x="4392" y="6256"/>
                  </a:cubicBezTo>
                  <a:lnTo>
                    <a:pt x="4392" y="6256"/>
                  </a:lnTo>
                  <a:cubicBezTo>
                    <a:pt x="4453" y="6293"/>
                    <a:pt x="4480" y="6309"/>
                    <a:pt x="4503" y="6309"/>
                  </a:cubicBezTo>
                  <a:cubicBezTo>
                    <a:pt x="4522" y="6309"/>
                    <a:pt x="4539" y="6298"/>
                    <a:pt x="4569" y="6278"/>
                  </a:cubicBezTo>
                  <a:cubicBezTo>
                    <a:pt x="4547" y="6256"/>
                    <a:pt x="4524" y="6212"/>
                    <a:pt x="4502" y="6190"/>
                  </a:cubicBezTo>
                  <a:cubicBezTo>
                    <a:pt x="4524" y="6146"/>
                    <a:pt x="4547" y="6102"/>
                    <a:pt x="4591" y="6057"/>
                  </a:cubicBezTo>
                  <a:cubicBezTo>
                    <a:pt x="4635" y="5991"/>
                    <a:pt x="4635" y="5969"/>
                    <a:pt x="4547" y="5925"/>
                  </a:cubicBezTo>
                  <a:cubicBezTo>
                    <a:pt x="4524" y="5925"/>
                    <a:pt x="4524" y="5925"/>
                    <a:pt x="4502" y="5903"/>
                  </a:cubicBezTo>
                  <a:cubicBezTo>
                    <a:pt x="4547" y="5859"/>
                    <a:pt x="4591" y="5837"/>
                    <a:pt x="4635" y="5793"/>
                  </a:cubicBezTo>
                  <a:cubicBezTo>
                    <a:pt x="4657" y="5748"/>
                    <a:pt x="4679" y="5682"/>
                    <a:pt x="4701" y="5638"/>
                  </a:cubicBezTo>
                  <a:cubicBezTo>
                    <a:pt x="4767" y="5616"/>
                    <a:pt x="4789" y="5550"/>
                    <a:pt x="4811" y="5484"/>
                  </a:cubicBezTo>
                  <a:cubicBezTo>
                    <a:pt x="4821" y="5480"/>
                    <a:pt x="4831" y="5479"/>
                    <a:pt x="4840" y="5479"/>
                  </a:cubicBezTo>
                  <a:cubicBezTo>
                    <a:pt x="4875" y="5479"/>
                    <a:pt x="4902" y="5499"/>
                    <a:pt x="4922" y="5499"/>
                  </a:cubicBezTo>
                  <a:cubicBezTo>
                    <a:pt x="4931" y="5499"/>
                    <a:pt x="4938" y="5495"/>
                    <a:pt x="4944" y="5484"/>
                  </a:cubicBezTo>
                  <a:cubicBezTo>
                    <a:pt x="4944" y="5462"/>
                    <a:pt x="4944" y="5462"/>
                    <a:pt x="4944" y="5462"/>
                  </a:cubicBezTo>
                  <a:cubicBezTo>
                    <a:pt x="4944" y="5440"/>
                    <a:pt x="4944" y="5440"/>
                    <a:pt x="4944" y="5440"/>
                  </a:cubicBezTo>
                  <a:cubicBezTo>
                    <a:pt x="4878" y="5373"/>
                    <a:pt x="4878" y="5307"/>
                    <a:pt x="4944" y="5241"/>
                  </a:cubicBezTo>
                  <a:cubicBezTo>
                    <a:pt x="4988" y="5197"/>
                    <a:pt x="4988" y="5175"/>
                    <a:pt x="4988" y="5108"/>
                  </a:cubicBezTo>
                  <a:cubicBezTo>
                    <a:pt x="4966" y="5042"/>
                    <a:pt x="4944" y="4976"/>
                    <a:pt x="4966" y="4910"/>
                  </a:cubicBezTo>
                  <a:cubicBezTo>
                    <a:pt x="4966" y="4844"/>
                    <a:pt x="5010" y="4755"/>
                    <a:pt x="5054" y="4711"/>
                  </a:cubicBezTo>
                  <a:cubicBezTo>
                    <a:pt x="5098" y="4667"/>
                    <a:pt x="5098" y="4623"/>
                    <a:pt x="5098" y="4579"/>
                  </a:cubicBezTo>
                  <a:cubicBezTo>
                    <a:pt x="5076" y="4468"/>
                    <a:pt x="5142" y="4402"/>
                    <a:pt x="5253" y="4402"/>
                  </a:cubicBezTo>
                  <a:lnTo>
                    <a:pt x="5319" y="4402"/>
                  </a:lnTo>
                  <a:cubicBezTo>
                    <a:pt x="5341" y="4402"/>
                    <a:pt x="5363" y="4380"/>
                    <a:pt x="5385" y="4380"/>
                  </a:cubicBezTo>
                  <a:cubicBezTo>
                    <a:pt x="5473" y="4292"/>
                    <a:pt x="5518" y="4226"/>
                    <a:pt x="5473" y="4115"/>
                  </a:cubicBezTo>
                  <a:cubicBezTo>
                    <a:pt x="5451" y="4093"/>
                    <a:pt x="5451" y="4093"/>
                    <a:pt x="5451" y="4071"/>
                  </a:cubicBezTo>
                  <a:cubicBezTo>
                    <a:pt x="5451" y="4049"/>
                    <a:pt x="5451" y="4027"/>
                    <a:pt x="5496" y="4005"/>
                  </a:cubicBezTo>
                  <a:cubicBezTo>
                    <a:pt x="5518" y="4005"/>
                    <a:pt x="5562" y="4005"/>
                    <a:pt x="5584" y="3983"/>
                  </a:cubicBezTo>
                  <a:cubicBezTo>
                    <a:pt x="5628" y="3895"/>
                    <a:pt x="5672" y="3784"/>
                    <a:pt x="5716" y="3696"/>
                  </a:cubicBezTo>
                  <a:cubicBezTo>
                    <a:pt x="5738" y="3674"/>
                    <a:pt x="5760" y="3652"/>
                    <a:pt x="5782" y="3630"/>
                  </a:cubicBezTo>
                  <a:lnTo>
                    <a:pt x="5871" y="3630"/>
                  </a:lnTo>
                  <a:cubicBezTo>
                    <a:pt x="5893" y="3652"/>
                    <a:pt x="5893" y="3674"/>
                    <a:pt x="5915" y="3696"/>
                  </a:cubicBezTo>
                  <a:cubicBezTo>
                    <a:pt x="5915" y="3712"/>
                    <a:pt x="5926" y="3727"/>
                    <a:pt x="5940" y="3727"/>
                  </a:cubicBezTo>
                  <a:cubicBezTo>
                    <a:pt x="5946" y="3727"/>
                    <a:pt x="5953" y="3725"/>
                    <a:pt x="5959" y="3718"/>
                  </a:cubicBezTo>
                  <a:cubicBezTo>
                    <a:pt x="5981" y="3718"/>
                    <a:pt x="6003" y="3696"/>
                    <a:pt x="6025" y="3674"/>
                  </a:cubicBezTo>
                  <a:cubicBezTo>
                    <a:pt x="6025" y="3652"/>
                    <a:pt x="6025" y="3608"/>
                    <a:pt x="6025" y="3586"/>
                  </a:cubicBezTo>
                  <a:cubicBezTo>
                    <a:pt x="6042" y="3536"/>
                    <a:pt x="6071" y="3511"/>
                    <a:pt x="6112" y="3511"/>
                  </a:cubicBezTo>
                  <a:cubicBezTo>
                    <a:pt x="6126" y="3511"/>
                    <a:pt x="6141" y="3514"/>
                    <a:pt x="6158" y="3519"/>
                  </a:cubicBezTo>
                  <a:cubicBezTo>
                    <a:pt x="6202" y="3542"/>
                    <a:pt x="6224" y="3542"/>
                    <a:pt x="6268" y="3564"/>
                  </a:cubicBezTo>
                  <a:cubicBezTo>
                    <a:pt x="6290" y="3453"/>
                    <a:pt x="6180" y="3475"/>
                    <a:pt x="6158" y="3431"/>
                  </a:cubicBezTo>
                  <a:cubicBezTo>
                    <a:pt x="6158" y="3343"/>
                    <a:pt x="6158" y="3343"/>
                    <a:pt x="6202" y="3299"/>
                  </a:cubicBezTo>
                  <a:lnTo>
                    <a:pt x="6290" y="3299"/>
                  </a:lnTo>
                  <a:cubicBezTo>
                    <a:pt x="6290" y="3277"/>
                    <a:pt x="6290" y="3255"/>
                    <a:pt x="6290" y="3255"/>
                  </a:cubicBezTo>
                  <a:cubicBezTo>
                    <a:pt x="6268" y="3233"/>
                    <a:pt x="6246" y="3210"/>
                    <a:pt x="6224" y="3210"/>
                  </a:cubicBezTo>
                  <a:cubicBezTo>
                    <a:pt x="6180" y="3144"/>
                    <a:pt x="6180" y="3100"/>
                    <a:pt x="6224" y="3034"/>
                  </a:cubicBezTo>
                  <a:cubicBezTo>
                    <a:pt x="6248" y="2997"/>
                    <a:pt x="6266" y="2981"/>
                    <a:pt x="6291" y="2981"/>
                  </a:cubicBezTo>
                  <a:cubicBezTo>
                    <a:pt x="6312" y="2981"/>
                    <a:pt x="6339" y="2992"/>
                    <a:pt x="6378" y="3012"/>
                  </a:cubicBezTo>
                  <a:cubicBezTo>
                    <a:pt x="6378" y="3012"/>
                    <a:pt x="6378" y="3012"/>
                    <a:pt x="6400" y="3034"/>
                  </a:cubicBezTo>
                  <a:cubicBezTo>
                    <a:pt x="6422" y="2990"/>
                    <a:pt x="6422" y="2946"/>
                    <a:pt x="6422" y="2902"/>
                  </a:cubicBezTo>
                  <a:cubicBezTo>
                    <a:pt x="6400" y="2857"/>
                    <a:pt x="6378" y="2835"/>
                    <a:pt x="6422" y="2791"/>
                  </a:cubicBezTo>
                  <a:cubicBezTo>
                    <a:pt x="6467" y="2769"/>
                    <a:pt x="6400" y="2725"/>
                    <a:pt x="6422" y="2703"/>
                  </a:cubicBezTo>
                  <a:cubicBezTo>
                    <a:pt x="6445" y="2637"/>
                    <a:pt x="6422" y="2593"/>
                    <a:pt x="6445" y="2526"/>
                  </a:cubicBezTo>
                  <a:cubicBezTo>
                    <a:pt x="6533" y="2460"/>
                    <a:pt x="6555" y="2460"/>
                    <a:pt x="6577" y="2372"/>
                  </a:cubicBezTo>
                  <a:cubicBezTo>
                    <a:pt x="6599" y="2328"/>
                    <a:pt x="6621" y="2284"/>
                    <a:pt x="6665" y="2262"/>
                  </a:cubicBezTo>
                  <a:cubicBezTo>
                    <a:pt x="6687" y="2239"/>
                    <a:pt x="6709" y="2239"/>
                    <a:pt x="6709" y="2217"/>
                  </a:cubicBezTo>
                  <a:cubicBezTo>
                    <a:pt x="6798" y="2151"/>
                    <a:pt x="6798" y="2129"/>
                    <a:pt x="6754" y="2041"/>
                  </a:cubicBezTo>
                  <a:cubicBezTo>
                    <a:pt x="6709" y="1953"/>
                    <a:pt x="6665" y="1886"/>
                    <a:pt x="6643" y="1798"/>
                  </a:cubicBezTo>
                  <a:cubicBezTo>
                    <a:pt x="6643" y="1732"/>
                    <a:pt x="6621" y="1666"/>
                    <a:pt x="6577" y="1621"/>
                  </a:cubicBezTo>
                  <a:cubicBezTo>
                    <a:pt x="6533" y="1555"/>
                    <a:pt x="6533" y="1511"/>
                    <a:pt x="6577" y="1445"/>
                  </a:cubicBezTo>
                  <a:cubicBezTo>
                    <a:pt x="6599" y="1423"/>
                    <a:pt x="6776" y="1224"/>
                    <a:pt x="6820" y="1180"/>
                  </a:cubicBezTo>
                  <a:lnTo>
                    <a:pt x="6842" y="1180"/>
                  </a:lnTo>
                  <a:cubicBezTo>
                    <a:pt x="6908" y="1114"/>
                    <a:pt x="6930" y="1048"/>
                    <a:pt x="6886" y="959"/>
                  </a:cubicBezTo>
                  <a:cubicBezTo>
                    <a:pt x="6864" y="937"/>
                    <a:pt x="6842" y="915"/>
                    <a:pt x="6842" y="893"/>
                  </a:cubicBezTo>
                  <a:cubicBezTo>
                    <a:pt x="6798" y="849"/>
                    <a:pt x="6798" y="805"/>
                    <a:pt x="6820" y="761"/>
                  </a:cubicBezTo>
                  <a:cubicBezTo>
                    <a:pt x="6842" y="739"/>
                    <a:pt x="6842" y="717"/>
                    <a:pt x="6842" y="695"/>
                  </a:cubicBezTo>
                  <a:cubicBezTo>
                    <a:pt x="6864" y="673"/>
                    <a:pt x="6864" y="650"/>
                    <a:pt x="6842" y="628"/>
                  </a:cubicBezTo>
                  <a:cubicBezTo>
                    <a:pt x="6798" y="540"/>
                    <a:pt x="6754" y="430"/>
                    <a:pt x="6599" y="408"/>
                  </a:cubicBezTo>
                  <a:cubicBezTo>
                    <a:pt x="6511" y="386"/>
                    <a:pt x="6445" y="341"/>
                    <a:pt x="6378" y="275"/>
                  </a:cubicBezTo>
                  <a:cubicBezTo>
                    <a:pt x="6356" y="253"/>
                    <a:pt x="6312" y="231"/>
                    <a:pt x="6290" y="209"/>
                  </a:cubicBezTo>
                  <a:cubicBezTo>
                    <a:pt x="6224" y="165"/>
                    <a:pt x="6136" y="143"/>
                    <a:pt x="6047" y="143"/>
                  </a:cubicBezTo>
                  <a:cubicBezTo>
                    <a:pt x="6025" y="143"/>
                    <a:pt x="5981" y="121"/>
                    <a:pt x="5937" y="121"/>
                  </a:cubicBezTo>
                  <a:cubicBezTo>
                    <a:pt x="5915" y="121"/>
                    <a:pt x="5893" y="99"/>
                    <a:pt x="5871" y="99"/>
                  </a:cubicBezTo>
                  <a:cubicBezTo>
                    <a:pt x="5782" y="77"/>
                    <a:pt x="5716" y="55"/>
                    <a:pt x="5650" y="10"/>
                  </a:cubicBezTo>
                  <a:cubicBezTo>
                    <a:pt x="5635" y="3"/>
                    <a:pt x="5623" y="1"/>
                    <a:pt x="5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970575" y="822550"/>
              <a:ext cx="172700" cy="273550"/>
            </a:xfrm>
            <a:custGeom>
              <a:avLst/>
              <a:gdLst/>
              <a:ahLst/>
              <a:cxnLst/>
              <a:rect l="l" t="t" r="r" b="b"/>
              <a:pathLst>
                <a:path w="6908" h="10942" extrusionOk="0">
                  <a:moveTo>
                    <a:pt x="5344" y="4193"/>
                  </a:moveTo>
                  <a:cubicBezTo>
                    <a:pt x="5357" y="4193"/>
                    <a:pt x="5374" y="4199"/>
                    <a:pt x="5385" y="4210"/>
                  </a:cubicBezTo>
                  <a:cubicBezTo>
                    <a:pt x="5385" y="4232"/>
                    <a:pt x="5385" y="4254"/>
                    <a:pt x="5385" y="4276"/>
                  </a:cubicBezTo>
                  <a:lnTo>
                    <a:pt x="5319" y="4276"/>
                  </a:lnTo>
                  <a:cubicBezTo>
                    <a:pt x="5297" y="4276"/>
                    <a:pt x="5297" y="4232"/>
                    <a:pt x="5319" y="4210"/>
                  </a:cubicBezTo>
                  <a:cubicBezTo>
                    <a:pt x="5319" y="4199"/>
                    <a:pt x="5330" y="4193"/>
                    <a:pt x="5344" y="4193"/>
                  </a:cubicBezTo>
                  <a:close/>
                  <a:moveTo>
                    <a:pt x="4767" y="4872"/>
                  </a:moveTo>
                  <a:cubicBezTo>
                    <a:pt x="4789" y="4872"/>
                    <a:pt x="4811" y="4894"/>
                    <a:pt x="4833" y="4894"/>
                  </a:cubicBezTo>
                  <a:cubicBezTo>
                    <a:pt x="4833" y="4916"/>
                    <a:pt x="4833" y="4916"/>
                    <a:pt x="4855" y="4938"/>
                  </a:cubicBezTo>
                  <a:cubicBezTo>
                    <a:pt x="4855" y="4960"/>
                    <a:pt x="4877" y="5004"/>
                    <a:pt x="4855" y="5026"/>
                  </a:cubicBezTo>
                  <a:cubicBezTo>
                    <a:pt x="4833" y="5026"/>
                    <a:pt x="4789" y="5004"/>
                    <a:pt x="4767" y="5004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23" y="4916"/>
                    <a:pt x="4745" y="4894"/>
                    <a:pt x="4767" y="4872"/>
                  </a:cubicBezTo>
                  <a:close/>
                  <a:moveTo>
                    <a:pt x="4792" y="5172"/>
                  </a:moveTo>
                  <a:cubicBezTo>
                    <a:pt x="4798" y="5172"/>
                    <a:pt x="4805" y="5174"/>
                    <a:pt x="4811" y="5181"/>
                  </a:cubicBezTo>
                  <a:cubicBezTo>
                    <a:pt x="4833" y="5181"/>
                    <a:pt x="4855" y="5203"/>
                    <a:pt x="4855" y="5247"/>
                  </a:cubicBezTo>
                  <a:cubicBezTo>
                    <a:pt x="4833" y="5269"/>
                    <a:pt x="4811" y="5291"/>
                    <a:pt x="4767" y="5291"/>
                  </a:cubicBezTo>
                  <a:cubicBezTo>
                    <a:pt x="4767" y="5269"/>
                    <a:pt x="4767" y="5269"/>
                    <a:pt x="4767" y="5269"/>
                  </a:cubicBezTo>
                  <a:cubicBezTo>
                    <a:pt x="4745" y="5269"/>
                    <a:pt x="4745" y="5269"/>
                    <a:pt x="4745" y="5247"/>
                  </a:cubicBezTo>
                  <a:cubicBezTo>
                    <a:pt x="4745" y="5247"/>
                    <a:pt x="4745" y="5225"/>
                    <a:pt x="4745" y="5203"/>
                  </a:cubicBezTo>
                  <a:cubicBezTo>
                    <a:pt x="4761" y="5187"/>
                    <a:pt x="4776" y="5172"/>
                    <a:pt x="4792" y="5172"/>
                  </a:cubicBezTo>
                  <a:close/>
                  <a:moveTo>
                    <a:pt x="5584" y="0"/>
                  </a:moveTo>
                  <a:cubicBezTo>
                    <a:pt x="5567" y="0"/>
                    <a:pt x="5551" y="6"/>
                    <a:pt x="5540" y="17"/>
                  </a:cubicBezTo>
                  <a:cubicBezTo>
                    <a:pt x="5517" y="17"/>
                    <a:pt x="5495" y="39"/>
                    <a:pt x="5473" y="39"/>
                  </a:cubicBezTo>
                  <a:cubicBezTo>
                    <a:pt x="5385" y="61"/>
                    <a:pt x="5319" y="127"/>
                    <a:pt x="5297" y="215"/>
                  </a:cubicBezTo>
                  <a:cubicBezTo>
                    <a:pt x="5297" y="237"/>
                    <a:pt x="5275" y="259"/>
                    <a:pt x="5253" y="282"/>
                  </a:cubicBezTo>
                  <a:lnTo>
                    <a:pt x="5164" y="282"/>
                  </a:lnTo>
                  <a:cubicBezTo>
                    <a:pt x="5098" y="326"/>
                    <a:pt x="5054" y="392"/>
                    <a:pt x="5010" y="458"/>
                  </a:cubicBezTo>
                  <a:cubicBezTo>
                    <a:pt x="4966" y="546"/>
                    <a:pt x="4944" y="635"/>
                    <a:pt x="4966" y="723"/>
                  </a:cubicBezTo>
                  <a:cubicBezTo>
                    <a:pt x="5010" y="833"/>
                    <a:pt x="4966" y="877"/>
                    <a:pt x="4855" y="899"/>
                  </a:cubicBezTo>
                  <a:cubicBezTo>
                    <a:pt x="4826" y="907"/>
                    <a:pt x="4797" y="912"/>
                    <a:pt x="4768" y="912"/>
                  </a:cubicBezTo>
                  <a:cubicBezTo>
                    <a:pt x="4711" y="912"/>
                    <a:pt x="4657" y="892"/>
                    <a:pt x="4613" y="833"/>
                  </a:cubicBezTo>
                  <a:lnTo>
                    <a:pt x="4524" y="833"/>
                  </a:lnTo>
                  <a:cubicBezTo>
                    <a:pt x="4524" y="877"/>
                    <a:pt x="4524" y="922"/>
                    <a:pt x="4502" y="966"/>
                  </a:cubicBezTo>
                  <a:cubicBezTo>
                    <a:pt x="4458" y="988"/>
                    <a:pt x="4414" y="988"/>
                    <a:pt x="4370" y="988"/>
                  </a:cubicBezTo>
                  <a:cubicBezTo>
                    <a:pt x="4326" y="1010"/>
                    <a:pt x="4304" y="1032"/>
                    <a:pt x="4304" y="1076"/>
                  </a:cubicBezTo>
                  <a:cubicBezTo>
                    <a:pt x="4304" y="1120"/>
                    <a:pt x="4304" y="1164"/>
                    <a:pt x="4304" y="1208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59" y="1341"/>
                    <a:pt x="4259" y="1363"/>
                    <a:pt x="4237" y="1385"/>
                  </a:cubicBezTo>
                  <a:cubicBezTo>
                    <a:pt x="4259" y="1407"/>
                    <a:pt x="4282" y="1429"/>
                    <a:pt x="4304" y="1429"/>
                  </a:cubicBezTo>
                  <a:cubicBezTo>
                    <a:pt x="4326" y="1473"/>
                    <a:pt x="4326" y="1495"/>
                    <a:pt x="4282" y="1517"/>
                  </a:cubicBezTo>
                  <a:cubicBezTo>
                    <a:pt x="4282" y="1539"/>
                    <a:pt x="4259" y="1539"/>
                    <a:pt x="4237" y="1562"/>
                  </a:cubicBezTo>
                  <a:cubicBezTo>
                    <a:pt x="4259" y="1628"/>
                    <a:pt x="4282" y="1694"/>
                    <a:pt x="4282" y="1760"/>
                  </a:cubicBezTo>
                  <a:cubicBezTo>
                    <a:pt x="4282" y="1810"/>
                    <a:pt x="4257" y="1835"/>
                    <a:pt x="4216" y="1835"/>
                  </a:cubicBezTo>
                  <a:cubicBezTo>
                    <a:pt x="4203" y="1835"/>
                    <a:pt x="4188" y="1832"/>
                    <a:pt x="4171" y="1826"/>
                  </a:cubicBezTo>
                  <a:cubicBezTo>
                    <a:pt x="4156" y="1811"/>
                    <a:pt x="4140" y="1795"/>
                    <a:pt x="4124" y="1795"/>
                  </a:cubicBezTo>
                  <a:cubicBezTo>
                    <a:pt x="4118" y="1795"/>
                    <a:pt x="4111" y="1798"/>
                    <a:pt x="4105" y="1804"/>
                  </a:cubicBezTo>
                  <a:cubicBezTo>
                    <a:pt x="4105" y="1848"/>
                    <a:pt x="4105" y="1893"/>
                    <a:pt x="4105" y="1937"/>
                  </a:cubicBezTo>
                  <a:cubicBezTo>
                    <a:pt x="4083" y="2025"/>
                    <a:pt x="4105" y="2069"/>
                    <a:pt x="4171" y="2113"/>
                  </a:cubicBezTo>
                  <a:cubicBezTo>
                    <a:pt x="4193" y="2157"/>
                    <a:pt x="4215" y="2179"/>
                    <a:pt x="4259" y="2202"/>
                  </a:cubicBezTo>
                  <a:cubicBezTo>
                    <a:pt x="4259" y="2224"/>
                    <a:pt x="4282" y="2246"/>
                    <a:pt x="4304" y="2246"/>
                  </a:cubicBezTo>
                  <a:cubicBezTo>
                    <a:pt x="4259" y="2312"/>
                    <a:pt x="4237" y="2378"/>
                    <a:pt x="4215" y="2444"/>
                  </a:cubicBezTo>
                  <a:cubicBezTo>
                    <a:pt x="4105" y="2444"/>
                    <a:pt x="4127" y="2334"/>
                    <a:pt x="4061" y="2290"/>
                  </a:cubicBezTo>
                  <a:lnTo>
                    <a:pt x="4061" y="2290"/>
                  </a:lnTo>
                  <a:cubicBezTo>
                    <a:pt x="4017" y="2356"/>
                    <a:pt x="4083" y="2422"/>
                    <a:pt x="4083" y="2488"/>
                  </a:cubicBezTo>
                  <a:cubicBezTo>
                    <a:pt x="3928" y="2555"/>
                    <a:pt x="3774" y="2533"/>
                    <a:pt x="3597" y="2577"/>
                  </a:cubicBezTo>
                  <a:cubicBezTo>
                    <a:pt x="3597" y="2599"/>
                    <a:pt x="3597" y="2621"/>
                    <a:pt x="3597" y="2665"/>
                  </a:cubicBezTo>
                  <a:cubicBezTo>
                    <a:pt x="3572" y="2652"/>
                    <a:pt x="3539" y="2625"/>
                    <a:pt x="3508" y="2625"/>
                  </a:cubicBezTo>
                  <a:cubicBezTo>
                    <a:pt x="3485" y="2625"/>
                    <a:pt x="3462" y="2640"/>
                    <a:pt x="3443" y="2687"/>
                  </a:cubicBezTo>
                  <a:cubicBezTo>
                    <a:pt x="3465" y="2687"/>
                    <a:pt x="3465" y="2709"/>
                    <a:pt x="3487" y="2731"/>
                  </a:cubicBezTo>
                  <a:cubicBezTo>
                    <a:pt x="3531" y="2753"/>
                    <a:pt x="3531" y="2797"/>
                    <a:pt x="3531" y="2842"/>
                  </a:cubicBezTo>
                  <a:cubicBezTo>
                    <a:pt x="3509" y="2974"/>
                    <a:pt x="3509" y="3084"/>
                    <a:pt x="3487" y="3217"/>
                  </a:cubicBezTo>
                  <a:cubicBezTo>
                    <a:pt x="3487" y="3239"/>
                    <a:pt x="3487" y="3283"/>
                    <a:pt x="3443" y="3283"/>
                  </a:cubicBezTo>
                  <a:cubicBezTo>
                    <a:pt x="3421" y="3283"/>
                    <a:pt x="3377" y="3283"/>
                    <a:pt x="3355" y="3305"/>
                  </a:cubicBezTo>
                  <a:cubicBezTo>
                    <a:pt x="3325" y="3312"/>
                    <a:pt x="3296" y="3317"/>
                    <a:pt x="3267" y="3317"/>
                  </a:cubicBezTo>
                  <a:cubicBezTo>
                    <a:pt x="3210" y="3317"/>
                    <a:pt x="3156" y="3298"/>
                    <a:pt x="3112" y="3239"/>
                  </a:cubicBezTo>
                  <a:cubicBezTo>
                    <a:pt x="3112" y="3239"/>
                    <a:pt x="3102" y="3229"/>
                    <a:pt x="3089" y="3229"/>
                  </a:cubicBezTo>
                  <a:cubicBezTo>
                    <a:pt x="3082" y="3229"/>
                    <a:pt x="3075" y="3231"/>
                    <a:pt x="3068" y="3239"/>
                  </a:cubicBezTo>
                  <a:cubicBezTo>
                    <a:pt x="3068" y="3239"/>
                    <a:pt x="3068" y="3261"/>
                    <a:pt x="3090" y="3283"/>
                  </a:cubicBezTo>
                  <a:cubicBezTo>
                    <a:pt x="3112" y="3305"/>
                    <a:pt x="3134" y="3327"/>
                    <a:pt x="3156" y="3349"/>
                  </a:cubicBezTo>
                  <a:cubicBezTo>
                    <a:pt x="3222" y="3437"/>
                    <a:pt x="3200" y="3504"/>
                    <a:pt x="3112" y="3548"/>
                  </a:cubicBezTo>
                  <a:cubicBezTo>
                    <a:pt x="3068" y="3570"/>
                    <a:pt x="3024" y="3592"/>
                    <a:pt x="2979" y="3636"/>
                  </a:cubicBezTo>
                  <a:cubicBezTo>
                    <a:pt x="2957" y="3636"/>
                    <a:pt x="2913" y="3658"/>
                    <a:pt x="2913" y="3680"/>
                  </a:cubicBezTo>
                  <a:cubicBezTo>
                    <a:pt x="2869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15" y="4100"/>
                    <a:pt x="2737" y="4166"/>
                    <a:pt x="2759" y="4232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781" y="4386"/>
                    <a:pt x="2803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7"/>
                    <a:pt x="2781" y="4740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0" y="4872"/>
                    <a:pt x="2670" y="4938"/>
                    <a:pt x="2604" y="4982"/>
                  </a:cubicBezTo>
                  <a:cubicBezTo>
                    <a:pt x="2582" y="5004"/>
                    <a:pt x="2538" y="5004"/>
                    <a:pt x="2494" y="5004"/>
                  </a:cubicBezTo>
                  <a:cubicBezTo>
                    <a:pt x="2516" y="5049"/>
                    <a:pt x="2516" y="5071"/>
                    <a:pt x="2538" y="5093"/>
                  </a:cubicBezTo>
                  <a:cubicBezTo>
                    <a:pt x="2648" y="5159"/>
                    <a:pt x="2693" y="5291"/>
                    <a:pt x="2803" y="5380"/>
                  </a:cubicBezTo>
                  <a:cubicBezTo>
                    <a:pt x="2847" y="5402"/>
                    <a:pt x="2825" y="5468"/>
                    <a:pt x="2781" y="5468"/>
                  </a:cubicBezTo>
                  <a:cubicBezTo>
                    <a:pt x="2737" y="5468"/>
                    <a:pt x="2693" y="5490"/>
                    <a:pt x="2648" y="5534"/>
                  </a:cubicBezTo>
                  <a:cubicBezTo>
                    <a:pt x="2648" y="5534"/>
                    <a:pt x="2626" y="5556"/>
                    <a:pt x="2626" y="5556"/>
                  </a:cubicBezTo>
                  <a:cubicBezTo>
                    <a:pt x="2538" y="5578"/>
                    <a:pt x="2516" y="5644"/>
                    <a:pt x="2494" y="5711"/>
                  </a:cubicBezTo>
                  <a:cubicBezTo>
                    <a:pt x="2494" y="5755"/>
                    <a:pt x="2472" y="5777"/>
                    <a:pt x="2450" y="5799"/>
                  </a:cubicBezTo>
                  <a:cubicBezTo>
                    <a:pt x="2437" y="5825"/>
                    <a:pt x="2424" y="5835"/>
                    <a:pt x="2407" y="5835"/>
                  </a:cubicBezTo>
                  <a:cubicBezTo>
                    <a:pt x="2394" y="5835"/>
                    <a:pt x="2380" y="5830"/>
                    <a:pt x="2362" y="5821"/>
                  </a:cubicBezTo>
                  <a:cubicBezTo>
                    <a:pt x="2339" y="5821"/>
                    <a:pt x="2317" y="5799"/>
                    <a:pt x="2295" y="5799"/>
                  </a:cubicBezTo>
                  <a:cubicBezTo>
                    <a:pt x="2284" y="5788"/>
                    <a:pt x="2273" y="5782"/>
                    <a:pt x="2262" y="5782"/>
                  </a:cubicBezTo>
                  <a:cubicBezTo>
                    <a:pt x="2251" y="5782"/>
                    <a:pt x="2240" y="5788"/>
                    <a:pt x="2229" y="5799"/>
                  </a:cubicBezTo>
                  <a:cubicBezTo>
                    <a:pt x="2251" y="5821"/>
                    <a:pt x="2273" y="5843"/>
                    <a:pt x="2273" y="5887"/>
                  </a:cubicBezTo>
                  <a:cubicBezTo>
                    <a:pt x="2295" y="5909"/>
                    <a:pt x="2295" y="5931"/>
                    <a:pt x="2317" y="5975"/>
                  </a:cubicBezTo>
                  <a:cubicBezTo>
                    <a:pt x="2336" y="6033"/>
                    <a:pt x="2289" y="6090"/>
                    <a:pt x="2233" y="6090"/>
                  </a:cubicBezTo>
                  <a:cubicBezTo>
                    <a:pt x="2225" y="6090"/>
                    <a:pt x="2216" y="6089"/>
                    <a:pt x="2207" y="6086"/>
                  </a:cubicBezTo>
                  <a:cubicBezTo>
                    <a:pt x="2119" y="6064"/>
                    <a:pt x="2030" y="6064"/>
                    <a:pt x="1942" y="6064"/>
                  </a:cubicBezTo>
                  <a:cubicBezTo>
                    <a:pt x="1883" y="6123"/>
                    <a:pt x="1824" y="6162"/>
                    <a:pt x="1759" y="6162"/>
                  </a:cubicBezTo>
                  <a:cubicBezTo>
                    <a:pt x="1726" y="6162"/>
                    <a:pt x="1692" y="6152"/>
                    <a:pt x="1655" y="6130"/>
                  </a:cubicBezTo>
                  <a:cubicBezTo>
                    <a:pt x="1655" y="6174"/>
                    <a:pt x="1655" y="6196"/>
                    <a:pt x="1655" y="6218"/>
                  </a:cubicBezTo>
                  <a:cubicBezTo>
                    <a:pt x="1589" y="6306"/>
                    <a:pt x="1523" y="6395"/>
                    <a:pt x="1457" y="6461"/>
                  </a:cubicBezTo>
                  <a:cubicBezTo>
                    <a:pt x="1424" y="6493"/>
                    <a:pt x="1380" y="6514"/>
                    <a:pt x="1342" y="6514"/>
                  </a:cubicBezTo>
                  <a:cubicBezTo>
                    <a:pt x="1327" y="6514"/>
                    <a:pt x="1314" y="6511"/>
                    <a:pt x="1302" y="6505"/>
                  </a:cubicBezTo>
                  <a:cubicBezTo>
                    <a:pt x="1280" y="6483"/>
                    <a:pt x="1280" y="6483"/>
                    <a:pt x="1258" y="6483"/>
                  </a:cubicBezTo>
                  <a:cubicBezTo>
                    <a:pt x="1246" y="6477"/>
                    <a:pt x="1236" y="6474"/>
                    <a:pt x="1227" y="6474"/>
                  </a:cubicBezTo>
                  <a:cubicBezTo>
                    <a:pt x="1202" y="6474"/>
                    <a:pt x="1186" y="6495"/>
                    <a:pt x="1170" y="6527"/>
                  </a:cubicBezTo>
                  <a:cubicBezTo>
                    <a:pt x="1148" y="6549"/>
                    <a:pt x="1148" y="6593"/>
                    <a:pt x="1148" y="6615"/>
                  </a:cubicBezTo>
                  <a:cubicBezTo>
                    <a:pt x="1148" y="6660"/>
                    <a:pt x="1170" y="6704"/>
                    <a:pt x="1170" y="6726"/>
                  </a:cubicBezTo>
                  <a:cubicBezTo>
                    <a:pt x="1170" y="6792"/>
                    <a:pt x="1214" y="6836"/>
                    <a:pt x="1258" y="6858"/>
                  </a:cubicBezTo>
                  <a:cubicBezTo>
                    <a:pt x="1280" y="6880"/>
                    <a:pt x="1302" y="6902"/>
                    <a:pt x="1346" y="6924"/>
                  </a:cubicBezTo>
                  <a:cubicBezTo>
                    <a:pt x="1413" y="6991"/>
                    <a:pt x="1413" y="7057"/>
                    <a:pt x="1324" y="7101"/>
                  </a:cubicBezTo>
                  <a:cubicBezTo>
                    <a:pt x="1258" y="7145"/>
                    <a:pt x="1236" y="7189"/>
                    <a:pt x="1258" y="7255"/>
                  </a:cubicBezTo>
                  <a:cubicBezTo>
                    <a:pt x="1258" y="7300"/>
                    <a:pt x="1258" y="7322"/>
                    <a:pt x="1258" y="7366"/>
                  </a:cubicBezTo>
                  <a:cubicBezTo>
                    <a:pt x="1258" y="7388"/>
                    <a:pt x="1258" y="7432"/>
                    <a:pt x="1280" y="7454"/>
                  </a:cubicBezTo>
                  <a:cubicBezTo>
                    <a:pt x="1302" y="7520"/>
                    <a:pt x="1324" y="7587"/>
                    <a:pt x="1368" y="7653"/>
                  </a:cubicBezTo>
                  <a:cubicBezTo>
                    <a:pt x="1413" y="7719"/>
                    <a:pt x="1413" y="7785"/>
                    <a:pt x="1368" y="7851"/>
                  </a:cubicBezTo>
                  <a:cubicBezTo>
                    <a:pt x="1346" y="7895"/>
                    <a:pt x="1302" y="7940"/>
                    <a:pt x="1258" y="7962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14" y="8116"/>
                    <a:pt x="1192" y="8138"/>
                    <a:pt x="1170" y="8138"/>
                  </a:cubicBezTo>
                  <a:cubicBezTo>
                    <a:pt x="1170" y="8160"/>
                    <a:pt x="1148" y="8182"/>
                    <a:pt x="1126" y="8204"/>
                  </a:cubicBezTo>
                  <a:cubicBezTo>
                    <a:pt x="1148" y="8227"/>
                    <a:pt x="1170" y="8227"/>
                    <a:pt x="1192" y="8249"/>
                  </a:cubicBezTo>
                  <a:cubicBezTo>
                    <a:pt x="1214" y="8271"/>
                    <a:pt x="1236" y="8271"/>
                    <a:pt x="1258" y="8293"/>
                  </a:cubicBezTo>
                  <a:cubicBezTo>
                    <a:pt x="1302" y="8315"/>
                    <a:pt x="1302" y="8359"/>
                    <a:pt x="1258" y="8381"/>
                  </a:cubicBezTo>
                  <a:cubicBezTo>
                    <a:pt x="1192" y="8425"/>
                    <a:pt x="1126" y="8447"/>
                    <a:pt x="1059" y="8491"/>
                  </a:cubicBezTo>
                  <a:cubicBezTo>
                    <a:pt x="1059" y="8536"/>
                    <a:pt x="1037" y="8580"/>
                    <a:pt x="971" y="8580"/>
                  </a:cubicBezTo>
                  <a:cubicBezTo>
                    <a:pt x="905" y="8602"/>
                    <a:pt x="861" y="8624"/>
                    <a:pt x="817" y="8690"/>
                  </a:cubicBezTo>
                  <a:cubicBezTo>
                    <a:pt x="773" y="8734"/>
                    <a:pt x="706" y="8778"/>
                    <a:pt x="640" y="8822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21"/>
                    <a:pt x="486" y="9021"/>
                    <a:pt x="441" y="9021"/>
                  </a:cubicBezTo>
                  <a:cubicBezTo>
                    <a:pt x="397" y="9021"/>
                    <a:pt x="353" y="8999"/>
                    <a:pt x="309" y="8999"/>
                  </a:cubicBezTo>
                  <a:cubicBezTo>
                    <a:pt x="287" y="8999"/>
                    <a:pt x="243" y="8999"/>
                    <a:pt x="221" y="9021"/>
                  </a:cubicBezTo>
                  <a:cubicBezTo>
                    <a:pt x="133" y="9087"/>
                    <a:pt x="66" y="9176"/>
                    <a:pt x="22" y="9286"/>
                  </a:cubicBezTo>
                  <a:cubicBezTo>
                    <a:pt x="0" y="9330"/>
                    <a:pt x="0" y="9374"/>
                    <a:pt x="22" y="9440"/>
                  </a:cubicBezTo>
                  <a:cubicBezTo>
                    <a:pt x="88" y="9529"/>
                    <a:pt x="155" y="9639"/>
                    <a:pt x="221" y="9727"/>
                  </a:cubicBezTo>
                  <a:cubicBezTo>
                    <a:pt x="243" y="9771"/>
                    <a:pt x="265" y="9793"/>
                    <a:pt x="243" y="9838"/>
                  </a:cubicBezTo>
                  <a:cubicBezTo>
                    <a:pt x="221" y="9926"/>
                    <a:pt x="199" y="10014"/>
                    <a:pt x="88" y="10080"/>
                  </a:cubicBezTo>
                  <a:lnTo>
                    <a:pt x="66" y="10080"/>
                  </a:lnTo>
                  <a:cubicBezTo>
                    <a:pt x="22" y="10125"/>
                    <a:pt x="0" y="10191"/>
                    <a:pt x="66" y="10235"/>
                  </a:cubicBezTo>
                  <a:cubicBezTo>
                    <a:pt x="110" y="10301"/>
                    <a:pt x="177" y="10367"/>
                    <a:pt x="265" y="10411"/>
                  </a:cubicBezTo>
                  <a:cubicBezTo>
                    <a:pt x="309" y="10433"/>
                    <a:pt x="353" y="10456"/>
                    <a:pt x="375" y="10500"/>
                  </a:cubicBezTo>
                  <a:cubicBezTo>
                    <a:pt x="397" y="10522"/>
                    <a:pt x="441" y="10566"/>
                    <a:pt x="464" y="10588"/>
                  </a:cubicBezTo>
                  <a:cubicBezTo>
                    <a:pt x="508" y="10676"/>
                    <a:pt x="574" y="10720"/>
                    <a:pt x="662" y="10787"/>
                  </a:cubicBezTo>
                  <a:cubicBezTo>
                    <a:pt x="750" y="10831"/>
                    <a:pt x="839" y="10853"/>
                    <a:pt x="905" y="10941"/>
                  </a:cubicBezTo>
                  <a:cubicBezTo>
                    <a:pt x="927" y="10941"/>
                    <a:pt x="971" y="10919"/>
                    <a:pt x="993" y="10919"/>
                  </a:cubicBezTo>
                  <a:cubicBezTo>
                    <a:pt x="1011" y="10925"/>
                    <a:pt x="1026" y="10928"/>
                    <a:pt x="1038" y="10928"/>
                  </a:cubicBezTo>
                  <a:cubicBezTo>
                    <a:pt x="1073" y="10928"/>
                    <a:pt x="1093" y="10907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0" y="10787"/>
                    <a:pt x="1346" y="10720"/>
                    <a:pt x="1413" y="10676"/>
                  </a:cubicBezTo>
                  <a:cubicBezTo>
                    <a:pt x="1413" y="10654"/>
                    <a:pt x="1413" y="10632"/>
                    <a:pt x="1413" y="10610"/>
                  </a:cubicBezTo>
                  <a:cubicBezTo>
                    <a:pt x="1413" y="10588"/>
                    <a:pt x="1413" y="10566"/>
                    <a:pt x="1413" y="10544"/>
                  </a:cubicBezTo>
                  <a:cubicBezTo>
                    <a:pt x="1435" y="10544"/>
                    <a:pt x="1457" y="10522"/>
                    <a:pt x="1479" y="10522"/>
                  </a:cubicBezTo>
                  <a:cubicBezTo>
                    <a:pt x="1611" y="10500"/>
                    <a:pt x="1633" y="10478"/>
                    <a:pt x="1633" y="10301"/>
                  </a:cubicBezTo>
                  <a:cubicBezTo>
                    <a:pt x="1650" y="10250"/>
                    <a:pt x="1667" y="10199"/>
                    <a:pt x="1715" y="10199"/>
                  </a:cubicBezTo>
                  <a:cubicBezTo>
                    <a:pt x="1729" y="10199"/>
                    <a:pt x="1746" y="10203"/>
                    <a:pt x="1766" y="10213"/>
                  </a:cubicBezTo>
                  <a:lnTo>
                    <a:pt x="1810" y="10213"/>
                  </a:lnTo>
                  <a:cubicBezTo>
                    <a:pt x="1854" y="10213"/>
                    <a:pt x="1876" y="10213"/>
                    <a:pt x="1898" y="10147"/>
                  </a:cubicBezTo>
                  <a:cubicBezTo>
                    <a:pt x="1931" y="10097"/>
                    <a:pt x="1964" y="10072"/>
                    <a:pt x="2016" y="10072"/>
                  </a:cubicBezTo>
                  <a:cubicBezTo>
                    <a:pt x="2033" y="10072"/>
                    <a:pt x="2053" y="10075"/>
                    <a:pt x="2075" y="10080"/>
                  </a:cubicBezTo>
                  <a:cubicBezTo>
                    <a:pt x="2097" y="10080"/>
                    <a:pt x="2097" y="10058"/>
                    <a:pt x="2119" y="10058"/>
                  </a:cubicBezTo>
                  <a:cubicBezTo>
                    <a:pt x="2141" y="10014"/>
                    <a:pt x="2185" y="9992"/>
                    <a:pt x="2185" y="9948"/>
                  </a:cubicBezTo>
                  <a:cubicBezTo>
                    <a:pt x="2207" y="9882"/>
                    <a:pt x="2251" y="9838"/>
                    <a:pt x="2317" y="9838"/>
                  </a:cubicBezTo>
                  <a:cubicBezTo>
                    <a:pt x="2339" y="9816"/>
                    <a:pt x="2362" y="9816"/>
                    <a:pt x="2384" y="9793"/>
                  </a:cubicBezTo>
                  <a:cubicBezTo>
                    <a:pt x="2406" y="9749"/>
                    <a:pt x="2472" y="9727"/>
                    <a:pt x="2516" y="9705"/>
                  </a:cubicBezTo>
                  <a:cubicBezTo>
                    <a:pt x="2582" y="9705"/>
                    <a:pt x="2648" y="9661"/>
                    <a:pt x="2693" y="9595"/>
                  </a:cubicBezTo>
                  <a:cubicBezTo>
                    <a:pt x="2715" y="9551"/>
                    <a:pt x="2759" y="9485"/>
                    <a:pt x="2781" y="9440"/>
                  </a:cubicBezTo>
                  <a:cubicBezTo>
                    <a:pt x="2825" y="9396"/>
                    <a:pt x="2869" y="9330"/>
                    <a:pt x="2935" y="9286"/>
                  </a:cubicBezTo>
                  <a:cubicBezTo>
                    <a:pt x="2979" y="9264"/>
                    <a:pt x="2979" y="9220"/>
                    <a:pt x="3002" y="9176"/>
                  </a:cubicBezTo>
                  <a:cubicBezTo>
                    <a:pt x="3002" y="9087"/>
                    <a:pt x="3024" y="8977"/>
                    <a:pt x="3046" y="8889"/>
                  </a:cubicBezTo>
                  <a:cubicBezTo>
                    <a:pt x="3046" y="8844"/>
                    <a:pt x="3068" y="8800"/>
                    <a:pt x="3112" y="8778"/>
                  </a:cubicBezTo>
                  <a:cubicBezTo>
                    <a:pt x="3121" y="8769"/>
                    <a:pt x="3134" y="8764"/>
                    <a:pt x="3148" y="8764"/>
                  </a:cubicBezTo>
                  <a:cubicBezTo>
                    <a:pt x="3167" y="8764"/>
                    <a:pt x="3187" y="8774"/>
                    <a:pt x="3200" y="8800"/>
                  </a:cubicBezTo>
                  <a:cubicBezTo>
                    <a:pt x="3200" y="8818"/>
                    <a:pt x="3200" y="8851"/>
                    <a:pt x="3224" y="8851"/>
                  </a:cubicBezTo>
                  <a:cubicBezTo>
                    <a:pt x="3229" y="8851"/>
                    <a:pt x="3236" y="8849"/>
                    <a:pt x="3244" y="8844"/>
                  </a:cubicBezTo>
                  <a:cubicBezTo>
                    <a:pt x="3244" y="8822"/>
                    <a:pt x="3266" y="8778"/>
                    <a:pt x="3266" y="8734"/>
                  </a:cubicBezTo>
                  <a:cubicBezTo>
                    <a:pt x="3244" y="8690"/>
                    <a:pt x="3244" y="8668"/>
                    <a:pt x="3222" y="8624"/>
                  </a:cubicBezTo>
                  <a:cubicBezTo>
                    <a:pt x="3200" y="8558"/>
                    <a:pt x="3178" y="8491"/>
                    <a:pt x="3266" y="8425"/>
                  </a:cubicBezTo>
                  <a:cubicBezTo>
                    <a:pt x="3266" y="8425"/>
                    <a:pt x="3266" y="8403"/>
                    <a:pt x="3266" y="8381"/>
                  </a:cubicBezTo>
                  <a:cubicBezTo>
                    <a:pt x="3266" y="8337"/>
                    <a:pt x="3266" y="8315"/>
                    <a:pt x="3266" y="8293"/>
                  </a:cubicBezTo>
                  <a:cubicBezTo>
                    <a:pt x="3244" y="8249"/>
                    <a:pt x="3266" y="8204"/>
                    <a:pt x="3288" y="8182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43" y="7962"/>
                    <a:pt x="3443" y="7962"/>
                    <a:pt x="3465" y="7895"/>
                  </a:cubicBezTo>
                  <a:cubicBezTo>
                    <a:pt x="3465" y="7895"/>
                    <a:pt x="3465" y="7895"/>
                    <a:pt x="3465" y="7873"/>
                  </a:cubicBezTo>
                  <a:cubicBezTo>
                    <a:pt x="3443" y="7895"/>
                    <a:pt x="3421" y="7895"/>
                    <a:pt x="3377" y="7895"/>
                  </a:cubicBezTo>
                  <a:cubicBezTo>
                    <a:pt x="3399" y="7851"/>
                    <a:pt x="3399" y="7851"/>
                    <a:pt x="3421" y="7807"/>
                  </a:cubicBezTo>
                  <a:cubicBezTo>
                    <a:pt x="3465" y="7763"/>
                    <a:pt x="3487" y="7697"/>
                    <a:pt x="3465" y="7653"/>
                  </a:cubicBezTo>
                  <a:cubicBezTo>
                    <a:pt x="3421" y="7542"/>
                    <a:pt x="3421" y="7454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43" y="7300"/>
                    <a:pt x="3487" y="7322"/>
                    <a:pt x="3509" y="7344"/>
                  </a:cubicBezTo>
                  <a:cubicBezTo>
                    <a:pt x="3553" y="7300"/>
                    <a:pt x="3597" y="7278"/>
                    <a:pt x="3642" y="7233"/>
                  </a:cubicBezTo>
                  <a:cubicBezTo>
                    <a:pt x="3642" y="7189"/>
                    <a:pt x="3642" y="7167"/>
                    <a:pt x="3642" y="7123"/>
                  </a:cubicBezTo>
                  <a:cubicBezTo>
                    <a:pt x="3664" y="7123"/>
                    <a:pt x="3686" y="7101"/>
                    <a:pt x="3708" y="7101"/>
                  </a:cubicBezTo>
                  <a:cubicBezTo>
                    <a:pt x="3730" y="7101"/>
                    <a:pt x="3752" y="7123"/>
                    <a:pt x="3796" y="7123"/>
                  </a:cubicBezTo>
                  <a:cubicBezTo>
                    <a:pt x="3813" y="7129"/>
                    <a:pt x="3828" y="7131"/>
                    <a:pt x="3841" y="7131"/>
                  </a:cubicBezTo>
                  <a:cubicBezTo>
                    <a:pt x="3882" y="7131"/>
                    <a:pt x="3906" y="7107"/>
                    <a:pt x="3906" y="7057"/>
                  </a:cubicBezTo>
                  <a:cubicBezTo>
                    <a:pt x="3906" y="7035"/>
                    <a:pt x="3906" y="7013"/>
                    <a:pt x="3906" y="6991"/>
                  </a:cubicBezTo>
                  <a:cubicBezTo>
                    <a:pt x="3973" y="6991"/>
                    <a:pt x="4039" y="6947"/>
                    <a:pt x="4083" y="6880"/>
                  </a:cubicBezTo>
                  <a:cubicBezTo>
                    <a:pt x="4105" y="6858"/>
                    <a:pt x="4149" y="6858"/>
                    <a:pt x="4193" y="6858"/>
                  </a:cubicBezTo>
                  <a:cubicBezTo>
                    <a:pt x="4237" y="6858"/>
                    <a:pt x="4259" y="6880"/>
                    <a:pt x="4304" y="6880"/>
                  </a:cubicBezTo>
                  <a:cubicBezTo>
                    <a:pt x="4326" y="6880"/>
                    <a:pt x="4348" y="6858"/>
                    <a:pt x="4370" y="6858"/>
                  </a:cubicBezTo>
                  <a:cubicBezTo>
                    <a:pt x="4370" y="6836"/>
                    <a:pt x="4348" y="6814"/>
                    <a:pt x="4348" y="6792"/>
                  </a:cubicBezTo>
                  <a:cubicBezTo>
                    <a:pt x="4326" y="6748"/>
                    <a:pt x="4326" y="6704"/>
                    <a:pt x="4370" y="6682"/>
                  </a:cubicBezTo>
                  <a:cubicBezTo>
                    <a:pt x="4392" y="6638"/>
                    <a:pt x="4436" y="6593"/>
                    <a:pt x="4480" y="6549"/>
                  </a:cubicBezTo>
                  <a:cubicBezTo>
                    <a:pt x="4480" y="6505"/>
                    <a:pt x="4436" y="6461"/>
                    <a:pt x="4414" y="6417"/>
                  </a:cubicBezTo>
                  <a:cubicBezTo>
                    <a:pt x="4370" y="6351"/>
                    <a:pt x="4370" y="6306"/>
                    <a:pt x="4392" y="6240"/>
                  </a:cubicBezTo>
                  <a:lnTo>
                    <a:pt x="4392" y="6240"/>
                  </a:lnTo>
                  <a:cubicBezTo>
                    <a:pt x="4453" y="6277"/>
                    <a:pt x="4480" y="6293"/>
                    <a:pt x="4503" y="6293"/>
                  </a:cubicBezTo>
                  <a:cubicBezTo>
                    <a:pt x="4522" y="6293"/>
                    <a:pt x="4539" y="6282"/>
                    <a:pt x="4568" y="6262"/>
                  </a:cubicBezTo>
                  <a:cubicBezTo>
                    <a:pt x="4546" y="6240"/>
                    <a:pt x="4524" y="6218"/>
                    <a:pt x="4502" y="6196"/>
                  </a:cubicBezTo>
                  <a:cubicBezTo>
                    <a:pt x="4502" y="6130"/>
                    <a:pt x="4546" y="6086"/>
                    <a:pt x="4568" y="6064"/>
                  </a:cubicBezTo>
                  <a:cubicBezTo>
                    <a:pt x="4635" y="5998"/>
                    <a:pt x="4613" y="5975"/>
                    <a:pt x="4546" y="5931"/>
                  </a:cubicBezTo>
                  <a:cubicBezTo>
                    <a:pt x="4524" y="5931"/>
                    <a:pt x="4524" y="5909"/>
                    <a:pt x="4502" y="5909"/>
                  </a:cubicBezTo>
                  <a:cubicBezTo>
                    <a:pt x="4546" y="5865"/>
                    <a:pt x="4591" y="5821"/>
                    <a:pt x="4613" y="5777"/>
                  </a:cubicBezTo>
                  <a:cubicBezTo>
                    <a:pt x="4657" y="5733"/>
                    <a:pt x="4657" y="5689"/>
                    <a:pt x="4679" y="5622"/>
                  </a:cubicBezTo>
                  <a:cubicBezTo>
                    <a:pt x="4767" y="5622"/>
                    <a:pt x="4789" y="5534"/>
                    <a:pt x="4811" y="5490"/>
                  </a:cubicBezTo>
                  <a:cubicBezTo>
                    <a:pt x="4821" y="5485"/>
                    <a:pt x="4831" y="5483"/>
                    <a:pt x="4841" y="5483"/>
                  </a:cubicBezTo>
                  <a:cubicBezTo>
                    <a:pt x="4859" y="5483"/>
                    <a:pt x="4877" y="5488"/>
                    <a:pt x="4895" y="5488"/>
                  </a:cubicBezTo>
                  <a:cubicBezTo>
                    <a:pt x="4911" y="5488"/>
                    <a:pt x="4927" y="5484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46"/>
                    <a:pt x="4922" y="5424"/>
                  </a:cubicBezTo>
                  <a:cubicBezTo>
                    <a:pt x="4877" y="5358"/>
                    <a:pt x="4877" y="5291"/>
                    <a:pt x="4944" y="5247"/>
                  </a:cubicBezTo>
                  <a:cubicBezTo>
                    <a:pt x="4988" y="5203"/>
                    <a:pt x="4988" y="5159"/>
                    <a:pt x="4966" y="5115"/>
                  </a:cubicBezTo>
                  <a:cubicBezTo>
                    <a:pt x="4966" y="5049"/>
                    <a:pt x="4944" y="4982"/>
                    <a:pt x="4966" y="4916"/>
                  </a:cubicBezTo>
                  <a:cubicBezTo>
                    <a:pt x="4966" y="4828"/>
                    <a:pt x="5010" y="4762"/>
                    <a:pt x="5054" y="4695"/>
                  </a:cubicBezTo>
                  <a:cubicBezTo>
                    <a:pt x="5098" y="4673"/>
                    <a:pt x="5098" y="4629"/>
                    <a:pt x="5098" y="4585"/>
                  </a:cubicBezTo>
                  <a:cubicBezTo>
                    <a:pt x="5076" y="4453"/>
                    <a:pt x="5142" y="4386"/>
                    <a:pt x="5253" y="4386"/>
                  </a:cubicBezTo>
                  <a:cubicBezTo>
                    <a:pt x="5275" y="4409"/>
                    <a:pt x="5297" y="4409"/>
                    <a:pt x="5319" y="4409"/>
                  </a:cubicBezTo>
                  <a:cubicBezTo>
                    <a:pt x="5341" y="4386"/>
                    <a:pt x="5363" y="4386"/>
                    <a:pt x="5385" y="4364"/>
                  </a:cubicBezTo>
                  <a:cubicBezTo>
                    <a:pt x="5451" y="4298"/>
                    <a:pt x="5517" y="4210"/>
                    <a:pt x="5451" y="4100"/>
                  </a:cubicBezTo>
                  <a:cubicBezTo>
                    <a:pt x="5451" y="4100"/>
                    <a:pt x="5451" y="4077"/>
                    <a:pt x="5451" y="4077"/>
                  </a:cubicBezTo>
                  <a:cubicBezTo>
                    <a:pt x="5429" y="4033"/>
                    <a:pt x="5451" y="4011"/>
                    <a:pt x="5495" y="4011"/>
                  </a:cubicBezTo>
                  <a:cubicBezTo>
                    <a:pt x="5517" y="4011"/>
                    <a:pt x="5540" y="3989"/>
                    <a:pt x="5562" y="3989"/>
                  </a:cubicBezTo>
                  <a:cubicBezTo>
                    <a:pt x="5628" y="3879"/>
                    <a:pt x="5672" y="3791"/>
                    <a:pt x="5716" y="3680"/>
                  </a:cubicBezTo>
                  <a:cubicBezTo>
                    <a:pt x="5716" y="3658"/>
                    <a:pt x="5760" y="3636"/>
                    <a:pt x="5782" y="3636"/>
                  </a:cubicBezTo>
                  <a:cubicBezTo>
                    <a:pt x="5790" y="3629"/>
                    <a:pt x="5799" y="3626"/>
                    <a:pt x="5810" y="3626"/>
                  </a:cubicBezTo>
                  <a:cubicBezTo>
                    <a:pt x="5831" y="3626"/>
                    <a:pt x="5856" y="3636"/>
                    <a:pt x="5871" y="3636"/>
                  </a:cubicBezTo>
                  <a:cubicBezTo>
                    <a:pt x="5893" y="3658"/>
                    <a:pt x="5893" y="3680"/>
                    <a:pt x="5893" y="3702"/>
                  </a:cubicBezTo>
                  <a:cubicBezTo>
                    <a:pt x="5915" y="3724"/>
                    <a:pt x="5937" y="3724"/>
                    <a:pt x="5959" y="3724"/>
                  </a:cubicBezTo>
                  <a:cubicBezTo>
                    <a:pt x="5981" y="3702"/>
                    <a:pt x="6003" y="3702"/>
                    <a:pt x="6003" y="3680"/>
                  </a:cubicBezTo>
                  <a:cubicBezTo>
                    <a:pt x="6025" y="3636"/>
                    <a:pt x="6003" y="3614"/>
                    <a:pt x="6025" y="3592"/>
                  </a:cubicBezTo>
                  <a:cubicBezTo>
                    <a:pt x="6025" y="3525"/>
                    <a:pt x="6064" y="3496"/>
                    <a:pt x="6111" y="3496"/>
                  </a:cubicBezTo>
                  <a:cubicBezTo>
                    <a:pt x="6126" y="3496"/>
                    <a:pt x="6142" y="3498"/>
                    <a:pt x="6157" y="3504"/>
                  </a:cubicBezTo>
                  <a:cubicBezTo>
                    <a:pt x="6180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5" y="3415"/>
                  </a:cubicBezTo>
                  <a:cubicBezTo>
                    <a:pt x="6157" y="3349"/>
                    <a:pt x="6157" y="3349"/>
                    <a:pt x="6202" y="3283"/>
                  </a:cubicBezTo>
                  <a:cubicBezTo>
                    <a:pt x="6224" y="3283"/>
                    <a:pt x="6224" y="3305"/>
                    <a:pt x="6246" y="3305"/>
                  </a:cubicBezTo>
                  <a:cubicBezTo>
                    <a:pt x="6268" y="3305"/>
                    <a:pt x="6268" y="3283"/>
                    <a:pt x="6290" y="3283"/>
                  </a:cubicBezTo>
                  <a:cubicBezTo>
                    <a:pt x="6290" y="3283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37" y="2992"/>
                    <a:pt x="6257" y="2982"/>
                    <a:pt x="6285" y="2982"/>
                  </a:cubicBezTo>
                  <a:cubicBezTo>
                    <a:pt x="6305" y="2982"/>
                    <a:pt x="6329" y="2987"/>
                    <a:pt x="6356" y="2996"/>
                  </a:cubicBezTo>
                  <a:cubicBezTo>
                    <a:pt x="6378" y="3018"/>
                    <a:pt x="6378" y="3018"/>
                    <a:pt x="6378" y="3018"/>
                  </a:cubicBezTo>
                  <a:cubicBezTo>
                    <a:pt x="6422" y="2974"/>
                    <a:pt x="6422" y="2930"/>
                    <a:pt x="6400" y="2886"/>
                  </a:cubicBezTo>
                  <a:cubicBezTo>
                    <a:pt x="6400" y="2864"/>
                    <a:pt x="6378" y="2820"/>
                    <a:pt x="6400" y="2797"/>
                  </a:cubicBezTo>
                  <a:cubicBezTo>
                    <a:pt x="6444" y="2753"/>
                    <a:pt x="6378" y="2731"/>
                    <a:pt x="6400" y="2687"/>
                  </a:cubicBezTo>
                  <a:cubicBezTo>
                    <a:pt x="6444" y="2643"/>
                    <a:pt x="6422" y="2577"/>
                    <a:pt x="6422" y="2533"/>
                  </a:cubicBezTo>
                  <a:cubicBezTo>
                    <a:pt x="6533" y="2466"/>
                    <a:pt x="6533" y="2466"/>
                    <a:pt x="6577" y="2356"/>
                  </a:cubicBezTo>
                  <a:cubicBezTo>
                    <a:pt x="6599" y="2312"/>
                    <a:pt x="6621" y="2290"/>
                    <a:pt x="6665" y="2268"/>
                  </a:cubicBezTo>
                  <a:cubicBezTo>
                    <a:pt x="6687" y="2246"/>
                    <a:pt x="6687" y="2224"/>
                    <a:pt x="6709" y="2224"/>
                  </a:cubicBezTo>
                  <a:cubicBezTo>
                    <a:pt x="6775" y="2157"/>
                    <a:pt x="6797" y="2113"/>
                    <a:pt x="6731" y="2025"/>
                  </a:cubicBezTo>
                  <a:cubicBezTo>
                    <a:pt x="6687" y="1959"/>
                    <a:pt x="6665" y="1871"/>
                    <a:pt x="6643" y="1782"/>
                  </a:cubicBezTo>
                  <a:cubicBezTo>
                    <a:pt x="6621" y="1738"/>
                    <a:pt x="6599" y="1672"/>
                    <a:pt x="6555" y="1606"/>
                  </a:cubicBezTo>
                  <a:cubicBezTo>
                    <a:pt x="6511" y="1562"/>
                    <a:pt x="6533" y="1517"/>
                    <a:pt x="6555" y="1451"/>
                  </a:cubicBezTo>
                  <a:cubicBezTo>
                    <a:pt x="6599" y="1407"/>
                    <a:pt x="6753" y="1208"/>
                    <a:pt x="6797" y="1186"/>
                  </a:cubicBezTo>
                  <a:cubicBezTo>
                    <a:pt x="6820" y="1186"/>
                    <a:pt x="6820" y="1186"/>
                    <a:pt x="6820" y="1164"/>
                  </a:cubicBezTo>
                  <a:cubicBezTo>
                    <a:pt x="6886" y="1120"/>
                    <a:pt x="6908" y="1032"/>
                    <a:pt x="6864" y="966"/>
                  </a:cubicBezTo>
                  <a:cubicBezTo>
                    <a:pt x="6864" y="944"/>
                    <a:pt x="6842" y="922"/>
                    <a:pt x="6820" y="899"/>
                  </a:cubicBezTo>
                  <a:cubicBezTo>
                    <a:pt x="6797" y="855"/>
                    <a:pt x="6797" y="811"/>
                    <a:pt x="6820" y="745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42" y="657"/>
                    <a:pt x="6842" y="635"/>
                  </a:cubicBezTo>
                  <a:cubicBezTo>
                    <a:pt x="6775" y="546"/>
                    <a:pt x="6731" y="436"/>
                    <a:pt x="6599" y="414"/>
                  </a:cubicBezTo>
                  <a:cubicBezTo>
                    <a:pt x="6511" y="392"/>
                    <a:pt x="6422" y="348"/>
                    <a:pt x="6378" y="259"/>
                  </a:cubicBezTo>
                  <a:cubicBezTo>
                    <a:pt x="6334" y="237"/>
                    <a:pt x="6312" y="215"/>
                    <a:pt x="6290" y="193"/>
                  </a:cubicBezTo>
                  <a:cubicBezTo>
                    <a:pt x="6202" y="171"/>
                    <a:pt x="6135" y="149"/>
                    <a:pt x="6047" y="149"/>
                  </a:cubicBezTo>
                  <a:cubicBezTo>
                    <a:pt x="6003" y="149"/>
                    <a:pt x="5959" y="127"/>
                    <a:pt x="5937" y="105"/>
                  </a:cubicBezTo>
                  <a:cubicBezTo>
                    <a:pt x="5915" y="105"/>
                    <a:pt x="5893" y="83"/>
                    <a:pt x="5848" y="83"/>
                  </a:cubicBezTo>
                  <a:cubicBezTo>
                    <a:pt x="5782" y="83"/>
                    <a:pt x="5694" y="61"/>
                    <a:pt x="5628" y="17"/>
                  </a:cubicBezTo>
                  <a:cubicBezTo>
                    <a:pt x="5617" y="6"/>
                    <a:pt x="5600" y="0"/>
                    <a:pt x="5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5150425" y="731375"/>
              <a:ext cx="172725" cy="273675"/>
            </a:xfrm>
            <a:custGeom>
              <a:avLst/>
              <a:gdLst/>
              <a:ahLst/>
              <a:cxnLst/>
              <a:rect l="l" t="t" r="r" b="b"/>
              <a:pathLst>
                <a:path w="6909" h="10947" extrusionOk="0">
                  <a:moveTo>
                    <a:pt x="5366" y="4184"/>
                  </a:moveTo>
                  <a:cubicBezTo>
                    <a:pt x="5373" y="4184"/>
                    <a:pt x="5379" y="4187"/>
                    <a:pt x="5386" y="4193"/>
                  </a:cubicBezTo>
                  <a:cubicBezTo>
                    <a:pt x="5408" y="4215"/>
                    <a:pt x="5386" y="4237"/>
                    <a:pt x="5408" y="4282"/>
                  </a:cubicBezTo>
                  <a:lnTo>
                    <a:pt x="5342" y="4282"/>
                  </a:lnTo>
                  <a:cubicBezTo>
                    <a:pt x="5297" y="4260"/>
                    <a:pt x="5297" y="4237"/>
                    <a:pt x="5319" y="4215"/>
                  </a:cubicBezTo>
                  <a:cubicBezTo>
                    <a:pt x="5335" y="4200"/>
                    <a:pt x="5351" y="4184"/>
                    <a:pt x="5366" y="4184"/>
                  </a:cubicBezTo>
                  <a:close/>
                  <a:moveTo>
                    <a:pt x="4768" y="4878"/>
                  </a:moveTo>
                  <a:cubicBezTo>
                    <a:pt x="4790" y="4878"/>
                    <a:pt x="4812" y="4878"/>
                    <a:pt x="4834" y="4900"/>
                  </a:cubicBezTo>
                  <a:cubicBezTo>
                    <a:pt x="4856" y="4900"/>
                    <a:pt x="4856" y="4922"/>
                    <a:pt x="4856" y="4944"/>
                  </a:cubicBezTo>
                  <a:cubicBezTo>
                    <a:pt x="4878" y="4966"/>
                    <a:pt x="4878" y="4988"/>
                    <a:pt x="4856" y="5010"/>
                  </a:cubicBezTo>
                  <a:cubicBezTo>
                    <a:pt x="4849" y="5017"/>
                    <a:pt x="4841" y="5020"/>
                    <a:pt x="4834" y="5020"/>
                  </a:cubicBezTo>
                  <a:cubicBezTo>
                    <a:pt x="4819" y="5020"/>
                    <a:pt x="4805" y="5010"/>
                    <a:pt x="4790" y="5010"/>
                  </a:cubicBezTo>
                  <a:cubicBezTo>
                    <a:pt x="4768" y="4988"/>
                    <a:pt x="4746" y="4966"/>
                    <a:pt x="4746" y="4922"/>
                  </a:cubicBezTo>
                  <a:cubicBezTo>
                    <a:pt x="4746" y="4922"/>
                    <a:pt x="4768" y="4878"/>
                    <a:pt x="4768" y="4878"/>
                  </a:cubicBezTo>
                  <a:close/>
                  <a:moveTo>
                    <a:pt x="4834" y="5164"/>
                  </a:moveTo>
                  <a:cubicBezTo>
                    <a:pt x="4856" y="5164"/>
                    <a:pt x="4856" y="5209"/>
                    <a:pt x="4856" y="5231"/>
                  </a:cubicBezTo>
                  <a:cubicBezTo>
                    <a:pt x="4834" y="5275"/>
                    <a:pt x="4812" y="5275"/>
                    <a:pt x="4790" y="5275"/>
                  </a:cubicBezTo>
                  <a:lnTo>
                    <a:pt x="4768" y="5275"/>
                  </a:lnTo>
                  <a:cubicBezTo>
                    <a:pt x="4768" y="5275"/>
                    <a:pt x="4746" y="5253"/>
                    <a:pt x="4746" y="5253"/>
                  </a:cubicBezTo>
                  <a:cubicBezTo>
                    <a:pt x="4746" y="5231"/>
                    <a:pt x="4768" y="5231"/>
                    <a:pt x="4768" y="5209"/>
                  </a:cubicBezTo>
                  <a:cubicBezTo>
                    <a:pt x="4768" y="5186"/>
                    <a:pt x="4790" y="5164"/>
                    <a:pt x="4834" y="5164"/>
                  </a:cubicBezTo>
                  <a:close/>
                  <a:moveTo>
                    <a:pt x="5540" y="0"/>
                  </a:moveTo>
                  <a:cubicBezTo>
                    <a:pt x="5518" y="22"/>
                    <a:pt x="5496" y="22"/>
                    <a:pt x="5474" y="44"/>
                  </a:cubicBezTo>
                  <a:cubicBezTo>
                    <a:pt x="5386" y="66"/>
                    <a:pt x="5342" y="133"/>
                    <a:pt x="5297" y="199"/>
                  </a:cubicBezTo>
                  <a:cubicBezTo>
                    <a:pt x="5297" y="243"/>
                    <a:pt x="5275" y="265"/>
                    <a:pt x="5275" y="287"/>
                  </a:cubicBezTo>
                  <a:cubicBezTo>
                    <a:pt x="5231" y="287"/>
                    <a:pt x="5209" y="265"/>
                    <a:pt x="5187" y="265"/>
                  </a:cubicBezTo>
                  <a:cubicBezTo>
                    <a:pt x="5121" y="309"/>
                    <a:pt x="5077" y="375"/>
                    <a:pt x="5033" y="464"/>
                  </a:cubicBezTo>
                  <a:cubicBezTo>
                    <a:pt x="4966" y="552"/>
                    <a:pt x="4944" y="640"/>
                    <a:pt x="4988" y="728"/>
                  </a:cubicBezTo>
                  <a:cubicBezTo>
                    <a:pt x="5010" y="839"/>
                    <a:pt x="4988" y="883"/>
                    <a:pt x="4878" y="905"/>
                  </a:cubicBezTo>
                  <a:cubicBezTo>
                    <a:pt x="4841" y="905"/>
                    <a:pt x="4807" y="907"/>
                    <a:pt x="4775" y="907"/>
                  </a:cubicBezTo>
                  <a:cubicBezTo>
                    <a:pt x="4711" y="907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80" y="828"/>
                  </a:cubicBezTo>
                  <a:cubicBezTo>
                    <a:pt x="4569" y="828"/>
                    <a:pt x="4558" y="828"/>
                    <a:pt x="4547" y="817"/>
                  </a:cubicBezTo>
                  <a:cubicBezTo>
                    <a:pt x="4525" y="883"/>
                    <a:pt x="4525" y="927"/>
                    <a:pt x="4525" y="971"/>
                  </a:cubicBezTo>
                  <a:cubicBezTo>
                    <a:pt x="4459" y="971"/>
                    <a:pt x="4415" y="993"/>
                    <a:pt x="4370" y="993"/>
                  </a:cubicBezTo>
                  <a:cubicBezTo>
                    <a:pt x="4326" y="993"/>
                    <a:pt x="4304" y="1015"/>
                    <a:pt x="4304" y="1059"/>
                  </a:cubicBezTo>
                  <a:cubicBezTo>
                    <a:pt x="4304" y="1104"/>
                    <a:pt x="4304" y="1170"/>
                    <a:pt x="4326" y="1214"/>
                  </a:cubicBezTo>
                  <a:cubicBezTo>
                    <a:pt x="4326" y="1258"/>
                    <a:pt x="4304" y="1302"/>
                    <a:pt x="4282" y="1346"/>
                  </a:cubicBezTo>
                  <a:cubicBezTo>
                    <a:pt x="4260" y="1346"/>
                    <a:pt x="4260" y="1368"/>
                    <a:pt x="4260" y="1391"/>
                  </a:cubicBezTo>
                  <a:cubicBezTo>
                    <a:pt x="4282" y="1413"/>
                    <a:pt x="4282" y="1413"/>
                    <a:pt x="4304" y="1435"/>
                  </a:cubicBezTo>
                  <a:cubicBezTo>
                    <a:pt x="4348" y="1479"/>
                    <a:pt x="4348" y="1479"/>
                    <a:pt x="4304" y="1523"/>
                  </a:cubicBezTo>
                  <a:cubicBezTo>
                    <a:pt x="4282" y="1523"/>
                    <a:pt x="4260" y="1545"/>
                    <a:pt x="4260" y="1545"/>
                  </a:cubicBezTo>
                  <a:cubicBezTo>
                    <a:pt x="4260" y="1633"/>
                    <a:pt x="4282" y="1699"/>
                    <a:pt x="4282" y="1766"/>
                  </a:cubicBezTo>
                  <a:cubicBezTo>
                    <a:pt x="4282" y="1815"/>
                    <a:pt x="4257" y="1840"/>
                    <a:pt x="4226" y="1840"/>
                  </a:cubicBezTo>
                  <a:cubicBezTo>
                    <a:pt x="4216" y="1840"/>
                    <a:pt x="4205" y="1837"/>
                    <a:pt x="4194" y="1832"/>
                  </a:cubicBezTo>
                  <a:cubicBezTo>
                    <a:pt x="4179" y="1817"/>
                    <a:pt x="4163" y="1791"/>
                    <a:pt x="4141" y="1791"/>
                  </a:cubicBezTo>
                  <a:cubicBezTo>
                    <a:pt x="4131" y="1791"/>
                    <a:pt x="4119" y="1796"/>
                    <a:pt x="4106" y="1810"/>
                  </a:cubicBezTo>
                  <a:cubicBezTo>
                    <a:pt x="4106" y="1854"/>
                    <a:pt x="4128" y="1898"/>
                    <a:pt x="4106" y="1942"/>
                  </a:cubicBezTo>
                  <a:cubicBezTo>
                    <a:pt x="4084" y="2008"/>
                    <a:pt x="4128" y="2075"/>
                    <a:pt x="4172" y="2119"/>
                  </a:cubicBezTo>
                  <a:cubicBezTo>
                    <a:pt x="4194" y="2141"/>
                    <a:pt x="4238" y="2163"/>
                    <a:pt x="4260" y="2185"/>
                  </a:cubicBezTo>
                  <a:cubicBezTo>
                    <a:pt x="4282" y="2207"/>
                    <a:pt x="4282" y="2229"/>
                    <a:pt x="4304" y="2251"/>
                  </a:cubicBezTo>
                  <a:cubicBezTo>
                    <a:pt x="4282" y="2317"/>
                    <a:pt x="4238" y="2384"/>
                    <a:pt x="4216" y="2428"/>
                  </a:cubicBezTo>
                  <a:cubicBezTo>
                    <a:pt x="4128" y="2428"/>
                    <a:pt x="4150" y="2317"/>
                    <a:pt x="4084" y="2295"/>
                  </a:cubicBezTo>
                  <a:cubicBezTo>
                    <a:pt x="4017" y="2362"/>
                    <a:pt x="4084" y="2428"/>
                    <a:pt x="4084" y="2494"/>
                  </a:cubicBezTo>
                  <a:cubicBezTo>
                    <a:pt x="3929" y="2538"/>
                    <a:pt x="3775" y="2538"/>
                    <a:pt x="3620" y="2560"/>
                  </a:cubicBezTo>
                  <a:cubicBezTo>
                    <a:pt x="3620" y="2604"/>
                    <a:pt x="3620" y="2626"/>
                    <a:pt x="3620" y="2671"/>
                  </a:cubicBezTo>
                  <a:cubicBezTo>
                    <a:pt x="3579" y="2657"/>
                    <a:pt x="3546" y="2626"/>
                    <a:pt x="3517" y="2626"/>
                  </a:cubicBezTo>
                  <a:cubicBezTo>
                    <a:pt x="3499" y="2626"/>
                    <a:pt x="3482" y="2637"/>
                    <a:pt x="3466" y="2671"/>
                  </a:cubicBezTo>
                  <a:cubicBezTo>
                    <a:pt x="3466" y="2693"/>
                    <a:pt x="3488" y="2715"/>
                    <a:pt x="3510" y="2737"/>
                  </a:cubicBezTo>
                  <a:cubicBezTo>
                    <a:pt x="3532" y="2759"/>
                    <a:pt x="3554" y="2803"/>
                    <a:pt x="3532" y="2847"/>
                  </a:cubicBezTo>
                  <a:cubicBezTo>
                    <a:pt x="3532" y="2957"/>
                    <a:pt x="3510" y="3090"/>
                    <a:pt x="3510" y="3200"/>
                  </a:cubicBezTo>
                  <a:cubicBezTo>
                    <a:pt x="3510" y="3244"/>
                    <a:pt x="3488" y="3266"/>
                    <a:pt x="3444" y="3289"/>
                  </a:cubicBezTo>
                  <a:lnTo>
                    <a:pt x="3377" y="3289"/>
                  </a:lnTo>
                  <a:cubicBezTo>
                    <a:pt x="3338" y="3304"/>
                    <a:pt x="3305" y="3311"/>
                    <a:pt x="3275" y="3311"/>
                  </a:cubicBezTo>
                  <a:cubicBezTo>
                    <a:pt x="3220" y="3311"/>
                    <a:pt x="3177" y="3287"/>
                    <a:pt x="3135" y="3244"/>
                  </a:cubicBezTo>
                  <a:cubicBezTo>
                    <a:pt x="3119" y="3229"/>
                    <a:pt x="3103" y="3213"/>
                    <a:pt x="3088" y="3213"/>
                  </a:cubicBezTo>
                  <a:cubicBezTo>
                    <a:pt x="3081" y="3213"/>
                    <a:pt x="3075" y="3216"/>
                    <a:pt x="3068" y="3222"/>
                  </a:cubicBezTo>
                  <a:cubicBezTo>
                    <a:pt x="3068" y="3244"/>
                    <a:pt x="3090" y="3266"/>
                    <a:pt x="3090" y="3266"/>
                  </a:cubicBezTo>
                  <a:cubicBezTo>
                    <a:pt x="3113" y="3289"/>
                    <a:pt x="3157" y="3311"/>
                    <a:pt x="3179" y="3355"/>
                  </a:cubicBezTo>
                  <a:cubicBezTo>
                    <a:pt x="3245" y="3421"/>
                    <a:pt x="3223" y="3509"/>
                    <a:pt x="3135" y="3553"/>
                  </a:cubicBezTo>
                  <a:cubicBezTo>
                    <a:pt x="3090" y="3575"/>
                    <a:pt x="3024" y="3597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92" y="3774"/>
                    <a:pt x="2804" y="3862"/>
                    <a:pt x="2804" y="3973"/>
                  </a:cubicBezTo>
                  <a:cubicBezTo>
                    <a:pt x="2804" y="3995"/>
                    <a:pt x="2804" y="4017"/>
                    <a:pt x="2781" y="4039"/>
                  </a:cubicBezTo>
                  <a:cubicBezTo>
                    <a:pt x="2737" y="4105"/>
                    <a:pt x="2737" y="4171"/>
                    <a:pt x="2759" y="4237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4" y="4392"/>
                    <a:pt x="2804" y="4436"/>
                    <a:pt x="2826" y="4502"/>
                  </a:cubicBezTo>
                  <a:cubicBezTo>
                    <a:pt x="2826" y="4524"/>
                    <a:pt x="2848" y="4569"/>
                    <a:pt x="2848" y="4591"/>
                  </a:cubicBezTo>
                  <a:cubicBezTo>
                    <a:pt x="2870" y="4657"/>
                    <a:pt x="2848" y="4701"/>
                    <a:pt x="2804" y="4745"/>
                  </a:cubicBezTo>
                  <a:cubicBezTo>
                    <a:pt x="2759" y="4767"/>
                    <a:pt x="2737" y="4789"/>
                    <a:pt x="2715" y="4789"/>
                  </a:cubicBezTo>
                  <a:cubicBezTo>
                    <a:pt x="2693" y="4855"/>
                    <a:pt x="2671" y="4944"/>
                    <a:pt x="2627" y="4988"/>
                  </a:cubicBezTo>
                  <a:cubicBezTo>
                    <a:pt x="2583" y="4988"/>
                    <a:pt x="2539" y="4988"/>
                    <a:pt x="2495" y="5010"/>
                  </a:cubicBezTo>
                  <a:cubicBezTo>
                    <a:pt x="2517" y="5032"/>
                    <a:pt x="2539" y="5076"/>
                    <a:pt x="2561" y="5076"/>
                  </a:cubicBezTo>
                  <a:cubicBezTo>
                    <a:pt x="2671" y="5164"/>
                    <a:pt x="2715" y="5297"/>
                    <a:pt x="2826" y="5385"/>
                  </a:cubicBezTo>
                  <a:cubicBezTo>
                    <a:pt x="2848" y="5407"/>
                    <a:pt x="2826" y="5451"/>
                    <a:pt x="2804" y="5451"/>
                  </a:cubicBezTo>
                  <a:cubicBezTo>
                    <a:pt x="2737" y="5473"/>
                    <a:pt x="2693" y="5473"/>
                    <a:pt x="2671" y="5540"/>
                  </a:cubicBezTo>
                  <a:cubicBezTo>
                    <a:pt x="2649" y="5540"/>
                    <a:pt x="2649" y="5540"/>
                    <a:pt x="2627" y="5562"/>
                  </a:cubicBezTo>
                  <a:cubicBezTo>
                    <a:pt x="2539" y="5584"/>
                    <a:pt x="2517" y="5628"/>
                    <a:pt x="2495" y="5716"/>
                  </a:cubicBezTo>
                  <a:cubicBezTo>
                    <a:pt x="2495" y="5738"/>
                    <a:pt x="2473" y="5760"/>
                    <a:pt x="2473" y="5782"/>
                  </a:cubicBezTo>
                  <a:cubicBezTo>
                    <a:pt x="2459" y="5824"/>
                    <a:pt x="2436" y="5840"/>
                    <a:pt x="2410" y="5840"/>
                  </a:cubicBezTo>
                  <a:cubicBezTo>
                    <a:pt x="2394" y="5840"/>
                    <a:pt x="2378" y="5835"/>
                    <a:pt x="2362" y="5826"/>
                  </a:cubicBezTo>
                  <a:cubicBezTo>
                    <a:pt x="2340" y="5804"/>
                    <a:pt x="2318" y="5804"/>
                    <a:pt x="2296" y="5782"/>
                  </a:cubicBezTo>
                  <a:cubicBezTo>
                    <a:pt x="2296" y="5782"/>
                    <a:pt x="2252" y="5782"/>
                    <a:pt x="2252" y="5804"/>
                  </a:cubicBezTo>
                  <a:cubicBezTo>
                    <a:pt x="2252" y="5826"/>
                    <a:pt x="2274" y="5849"/>
                    <a:pt x="2296" y="5871"/>
                  </a:cubicBezTo>
                  <a:cubicBezTo>
                    <a:pt x="2296" y="5915"/>
                    <a:pt x="2318" y="5937"/>
                    <a:pt x="2318" y="5959"/>
                  </a:cubicBezTo>
                  <a:cubicBezTo>
                    <a:pt x="2337" y="6036"/>
                    <a:pt x="2306" y="6096"/>
                    <a:pt x="2240" y="6096"/>
                  </a:cubicBezTo>
                  <a:cubicBezTo>
                    <a:pt x="2230" y="6096"/>
                    <a:pt x="2219" y="6094"/>
                    <a:pt x="2208" y="6091"/>
                  </a:cubicBezTo>
                  <a:cubicBezTo>
                    <a:pt x="2119" y="6069"/>
                    <a:pt x="2031" y="6069"/>
                    <a:pt x="1943" y="6047"/>
                  </a:cubicBezTo>
                  <a:cubicBezTo>
                    <a:pt x="1894" y="6112"/>
                    <a:pt x="1834" y="6153"/>
                    <a:pt x="1762" y="6153"/>
                  </a:cubicBezTo>
                  <a:cubicBezTo>
                    <a:pt x="1736" y="6153"/>
                    <a:pt x="1708" y="6147"/>
                    <a:pt x="1678" y="6135"/>
                  </a:cubicBezTo>
                  <a:cubicBezTo>
                    <a:pt x="1656" y="6158"/>
                    <a:pt x="1678" y="6202"/>
                    <a:pt x="1656" y="6224"/>
                  </a:cubicBezTo>
                  <a:cubicBezTo>
                    <a:pt x="1590" y="6312"/>
                    <a:pt x="1524" y="6378"/>
                    <a:pt x="1457" y="6467"/>
                  </a:cubicBezTo>
                  <a:cubicBezTo>
                    <a:pt x="1431" y="6492"/>
                    <a:pt x="1406" y="6503"/>
                    <a:pt x="1375" y="6503"/>
                  </a:cubicBezTo>
                  <a:cubicBezTo>
                    <a:pt x="1354" y="6503"/>
                    <a:pt x="1330" y="6498"/>
                    <a:pt x="1303" y="6489"/>
                  </a:cubicBezTo>
                  <a:lnTo>
                    <a:pt x="1259" y="6489"/>
                  </a:lnTo>
                  <a:cubicBezTo>
                    <a:pt x="1252" y="6482"/>
                    <a:pt x="1244" y="6479"/>
                    <a:pt x="1235" y="6479"/>
                  </a:cubicBezTo>
                  <a:cubicBezTo>
                    <a:pt x="1213" y="6479"/>
                    <a:pt x="1186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92" y="6687"/>
                    <a:pt x="1192" y="6731"/>
                  </a:cubicBezTo>
                  <a:cubicBezTo>
                    <a:pt x="1170" y="6798"/>
                    <a:pt x="1215" y="6842"/>
                    <a:pt x="1259" y="6864"/>
                  </a:cubicBezTo>
                  <a:cubicBezTo>
                    <a:pt x="1303" y="6886"/>
                    <a:pt x="1325" y="6886"/>
                    <a:pt x="1347" y="6908"/>
                  </a:cubicBezTo>
                  <a:cubicBezTo>
                    <a:pt x="1413" y="6974"/>
                    <a:pt x="1413" y="7062"/>
                    <a:pt x="1325" y="7107"/>
                  </a:cubicBezTo>
                  <a:cubicBezTo>
                    <a:pt x="1281" y="7151"/>
                    <a:pt x="1259" y="7195"/>
                    <a:pt x="1259" y="7261"/>
                  </a:cubicBezTo>
                  <a:cubicBezTo>
                    <a:pt x="1281" y="7283"/>
                    <a:pt x="1259" y="7327"/>
                    <a:pt x="1281" y="7349"/>
                  </a:cubicBezTo>
                  <a:cubicBezTo>
                    <a:pt x="1281" y="7393"/>
                    <a:pt x="1281" y="7415"/>
                    <a:pt x="1281" y="7460"/>
                  </a:cubicBezTo>
                  <a:cubicBezTo>
                    <a:pt x="1303" y="7526"/>
                    <a:pt x="1347" y="7592"/>
                    <a:pt x="1391" y="7636"/>
                  </a:cubicBezTo>
                  <a:cubicBezTo>
                    <a:pt x="1435" y="7724"/>
                    <a:pt x="1413" y="7769"/>
                    <a:pt x="1369" y="7835"/>
                  </a:cubicBezTo>
                  <a:cubicBezTo>
                    <a:pt x="1347" y="7879"/>
                    <a:pt x="1303" y="7923"/>
                    <a:pt x="1281" y="7967"/>
                  </a:cubicBezTo>
                  <a:cubicBezTo>
                    <a:pt x="1237" y="8011"/>
                    <a:pt x="1215" y="8033"/>
                    <a:pt x="1215" y="8100"/>
                  </a:cubicBezTo>
                  <a:cubicBezTo>
                    <a:pt x="1215" y="8100"/>
                    <a:pt x="1192" y="8122"/>
                    <a:pt x="1192" y="8144"/>
                  </a:cubicBezTo>
                  <a:cubicBezTo>
                    <a:pt x="1170" y="8166"/>
                    <a:pt x="1170" y="8188"/>
                    <a:pt x="1148" y="8210"/>
                  </a:cubicBezTo>
                  <a:cubicBezTo>
                    <a:pt x="1170" y="8232"/>
                    <a:pt x="1192" y="8232"/>
                    <a:pt x="1192" y="8254"/>
                  </a:cubicBezTo>
                  <a:cubicBezTo>
                    <a:pt x="1215" y="8254"/>
                    <a:pt x="1259" y="8276"/>
                    <a:pt x="1281" y="8298"/>
                  </a:cubicBezTo>
                  <a:cubicBezTo>
                    <a:pt x="1303" y="8320"/>
                    <a:pt x="1303" y="8364"/>
                    <a:pt x="1259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8" y="8585"/>
                    <a:pt x="972" y="8585"/>
                  </a:cubicBezTo>
                  <a:cubicBezTo>
                    <a:pt x="906" y="8585"/>
                    <a:pt x="861" y="8629"/>
                    <a:pt x="817" y="8673"/>
                  </a:cubicBezTo>
                  <a:cubicBezTo>
                    <a:pt x="773" y="8740"/>
                    <a:pt x="707" y="8784"/>
                    <a:pt x="663" y="8828"/>
                  </a:cubicBezTo>
                  <a:cubicBezTo>
                    <a:pt x="597" y="8872"/>
                    <a:pt x="552" y="8894"/>
                    <a:pt x="530" y="8982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420" y="9027"/>
                    <a:pt x="376" y="9005"/>
                    <a:pt x="332" y="9005"/>
                  </a:cubicBezTo>
                  <a:cubicBezTo>
                    <a:pt x="288" y="9005"/>
                    <a:pt x="266" y="9005"/>
                    <a:pt x="243" y="9027"/>
                  </a:cubicBezTo>
                  <a:cubicBezTo>
                    <a:pt x="155" y="9093"/>
                    <a:pt x="67" y="9181"/>
                    <a:pt x="23" y="9269"/>
                  </a:cubicBezTo>
                  <a:cubicBezTo>
                    <a:pt x="1" y="9336"/>
                    <a:pt x="1" y="9380"/>
                    <a:pt x="45" y="9424"/>
                  </a:cubicBezTo>
                  <a:cubicBezTo>
                    <a:pt x="111" y="9534"/>
                    <a:pt x="177" y="9645"/>
                    <a:pt x="243" y="9733"/>
                  </a:cubicBezTo>
                  <a:cubicBezTo>
                    <a:pt x="266" y="9755"/>
                    <a:pt x="266" y="9799"/>
                    <a:pt x="266" y="9843"/>
                  </a:cubicBezTo>
                  <a:cubicBezTo>
                    <a:pt x="243" y="9931"/>
                    <a:pt x="199" y="10020"/>
                    <a:pt x="111" y="10064"/>
                  </a:cubicBezTo>
                  <a:cubicBezTo>
                    <a:pt x="89" y="10064"/>
                    <a:pt x="89" y="10086"/>
                    <a:pt x="89" y="10086"/>
                  </a:cubicBezTo>
                  <a:cubicBezTo>
                    <a:pt x="23" y="10130"/>
                    <a:pt x="23" y="10196"/>
                    <a:pt x="67" y="10240"/>
                  </a:cubicBezTo>
                  <a:cubicBezTo>
                    <a:pt x="133" y="10307"/>
                    <a:pt x="199" y="10373"/>
                    <a:pt x="288" y="10417"/>
                  </a:cubicBezTo>
                  <a:cubicBezTo>
                    <a:pt x="310" y="10439"/>
                    <a:pt x="354" y="10461"/>
                    <a:pt x="398" y="10483"/>
                  </a:cubicBezTo>
                  <a:cubicBezTo>
                    <a:pt x="420" y="10527"/>
                    <a:pt x="442" y="10549"/>
                    <a:pt x="464" y="10594"/>
                  </a:cubicBezTo>
                  <a:cubicBezTo>
                    <a:pt x="530" y="10660"/>
                    <a:pt x="575" y="10726"/>
                    <a:pt x="663" y="10770"/>
                  </a:cubicBezTo>
                  <a:cubicBezTo>
                    <a:pt x="751" y="10836"/>
                    <a:pt x="861" y="10858"/>
                    <a:pt x="906" y="10947"/>
                  </a:cubicBezTo>
                  <a:cubicBezTo>
                    <a:pt x="950" y="10947"/>
                    <a:pt x="972" y="10925"/>
                    <a:pt x="1016" y="10925"/>
                  </a:cubicBezTo>
                  <a:cubicBezTo>
                    <a:pt x="1060" y="10925"/>
                    <a:pt x="1104" y="10925"/>
                    <a:pt x="1126" y="10880"/>
                  </a:cubicBezTo>
                  <a:cubicBezTo>
                    <a:pt x="1148" y="10858"/>
                    <a:pt x="1170" y="10836"/>
                    <a:pt x="1215" y="10814"/>
                  </a:cubicBezTo>
                  <a:cubicBezTo>
                    <a:pt x="1303" y="10792"/>
                    <a:pt x="1347" y="10726"/>
                    <a:pt x="1435" y="10682"/>
                  </a:cubicBezTo>
                  <a:cubicBezTo>
                    <a:pt x="1435" y="10660"/>
                    <a:pt x="1435" y="10638"/>
                    <a:pt x="1435" y="10616"/>
                  </a:cubicBezTo>
                  <a:cubicBezTo>
                    <a:pt x="1413" y="10594"/>
                    <a:pt x="1413" y="10571"/>
                    <a:pt x="1413" y="10549"/>
                  </a:cubicBezTo>
                  <a:cubicBezTo>
                    <a:pt x="1435" y="10527"/>
                    <a:pt x="1457" y="10527"/>
                    <a:pt x="1479" y="10527"/>
                  </a:cubicBezTo>
                  <a:cubicBezTo>
                    <a:pt x="1634" y="10483"/>
                    <a:pt x="1656" y="10461"/>
                    <a:pt x="1656" y="10307"/>
                  </a:cubicBezTo>
                  <a:cubicBezTo>
                    <a:pt x="1656" y="10249"/>
                    <a:pt x="1672" y="10192"/>
                    <a:pt x="1749" y="10192"/>
                  </a:cubicBezTo>
                  <a:cubicBezTo>
                    <a:pt x="1760" y="10192"/>
                    <a:pt x="1774" y="10193"/>
                    <a:pt x="1788" y="10196"/>
                  </a:cubicBezTo>
                  <a:lnTo>
                    <a:pt x="1810" y="10196"/>
                  </a:lnTo>
                  <a:cubicBezTo>
                    <a:pt x="1822" y="10202"/>
                    <a:pt x="1834" y="10205"/>
                    <a:pt x="1845" y="10205"/>
                  </a:cubicBezTo>
                  <a:cubicBezTo>
                    <a:pt x="1877" y="10205"/>
                    <a:pt x="1905" y="10184"/>
                    <a:pt x="1921" y="10152"/>
                  </a:cubicBezTo>
                  <a:cubicBezTo>
                    <a:pt x="1943" y="10086"/>
                    <a:pt x="2009" y="10064"/>
                    <a:pt x="2075" y="10064"/>
                  </a:cubicBezTo>
                  <a:lnTo>
                    <a:pt x="2119" y="10064"/>
                  </a:lnTo>
                  <a:cubicBezTo>
                    <a:pt x="2164" y="10020"/>
                    <a:pt x="2186" y="9976"/>
                    <a:pt x="2208" y="9931"/>
                  </a:cubicBezTo>
                  <a:cubicBezTo>
                    <a:pt x="2230" y="9887"/>
                    <a:pt x="2252" y="9843"/>
                    <a:pt x="2318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28" y="9755"/>
                    <a:pt x="2473" y="9733"/>
                    <a:pt x="2539" y="9711"/>
                  </a:cubicBezTo>
                  <a:cubicBezTo>
                    <a:pt x="2605" y="9689"/>
                    <a:pt x="2649" y="9645"/>
                    <a:pt x="2693" y="9600"/>
                  </a:cubicBezTo>
                  <a:cubicBezTo>
                    <a:pt x="2715" y="9534"/>
                    <a:pt x="2759" y="9490"/>
                    <a:pt x="2804" y="9446"/>
                  </a:cubicBezTo>
                  <a:cubicBezTo>
                    <a:pt x="2826" y="9380"/>
                    <a:pt x="2870" y="9336"/>
                    <a:pt x="2936" y="9291"/>
                  </a:cubicBezTo>
                  <a:cubicBezTo>
                    <a:pt x="2980" y="9269"/>
                    <a:pt x="3002" y="9225"/>
                    <a:pt x="3002" y="9181"/>
                  </a:cubicBezTo>
                  <a:cubicBezTo>
                    <a:pt x="3024" y="9071"/>
                    <a:pt x="3046" y="8982"/>
                    <a:pt x="3046" y="8872"/>
                  </a:cubicBezTo>
                  <a:cubicBezTo>
                    <a:pt x="3046" y="8828"/>
                    <a:pt x="3068" y="8806"/>
                    <a:pt x="3113" y="8784"/>
                  </a:cubicBezTo>
                  <a:cubicBezTo>
                    <a:pt x="3131" y="8775"/>
                    <a:pt x="3149" y="8769"/>
                    <a:pt x="3166" y="8769"/>
                  </a:cubicBezTo>
                  <a:cubicBezTo>
                    <a:pt x="3189" y="8769"/>
                    <a:pt x="3210" y="8780"/>
                    <a:pt x="3223" y="8806"/>
                  </a:cubicBezTo>
                  <a:cubicBezTo>
                    <a:pt x="3223" y="8828"/>
                    <a:pt x="3223" y="8850"/>
                    <a:pt x="3267" y="8850"/>
                  </a:cubicBezTo>
                  <a:cubicBezTo>
                    <a:pt x="3267" y="8806"/>
                    <a:pt x="3267" y="8784"/>
                    <a:pt x="3267" y="8740"/>
                  </a:cubicBezTo>
                  <a:cubicBezTo>
                    <a:pt x="3267" y="8696"/>
                    <a:pt x="3245" y="8651"/>
                    <a:pt x="3223" y="8629"/>
                  </a:cubicBezTo>
                  <a:cubicBezTo>
                    <a:pt x="3201" y="8541"/>
                    <a:pt x="3201" y="8475"/>
                    <a:pt x="3267" y="8431"/>
                  </a:cubicBezTo>
                  <a:cubicBezTo>
                    <a:pt x="3289" y="8431"/>
                    <a:pt x="3289" y="8387"/>
                    <a:pt x="3289" y="8364"/>
                  </a:cubicBezTo>
                  <a:cubicBezTo>
                    <a:pt x="3289" y="8342"/>
                    <a:pt x="3267" y="8320"/>
                    <a:pt x="3267" y="8298"/>
                  </a:cubicBezTo>
                  <a:cubicBezTo>
                    <a:pt x="3267" y="8254"/>
                    <a:pt x="3267" y="8210"/>
                    <a:pt x="3311" y="8188"/>
                  </a:cubicBezTo>
                  <a:cubicBezTo>
                    <a:pt x="3377" y="8166"/>
                    <a:pt x="3377" y="8100"/>
                    <a:pt x="3377" y="8033"/>
                  </a:cubicBezTo>
                  <a:cubicBezTo>
                    <a:pt x="3466" y="7967"/>
                    <a:pt x="3466" y="7967"/>
                    <a:pt x="3488" y="7901"/>
                  </a:cubicBezTo>
                  <a:cubicBezTo>
                    <a:pt x="3488" y="7901"/>
                    <a:pt x="3466" y="7879"/>
                    <a:pt x="3466" y="7879"/>
                  </a:cubicBezTo>
                  <a:cubicBezTo>
                    <a:pt x="3444" y="7879"/>
                    <a:pt x="3421" y="7901"/>
                    <a:pt x="3399" y="7901"/>
                  </a:cubicBezTo>
                  <a:cubicBezTo>
                    <a:pt x="3399" y="7835"/>
                    <a:pt x="3399" y="7835"/>
                    <a:pt x="3444" y="7791"/>
                  </a:cubicBezTo>
                  <a:cubicBezTo>
                    <a:pt x="3466" y="7747"/>
                    <a:pt x="3488" y="7702"/>
                    <a:pt x="3466" y="7636"/>
                  </a:cubicBezTo>
                  <a:cubicBezTo>
                    <a:pt x="3421" y="7548"/>
                    <a:pt x="3421" y="7438"/>
                    <a:pt x="3399" y="7349"/>
                  </a:cubicBezTo>
                  <a:cubicBezTo>
                    <a:pt x="3399" y="7327"/>
                    <a:pt x="3421" y="7305"/>
                    <a:pt x="3421" y="7283"/>
                  </a:cubicBezTo>
                  <a:cubicBezTo>
                    <a:pt x="3466" y="7305"/>
                    <a:pt x="3488" y="7305"/>
                    <a:pt x="3532" y="7327"/>
                  </a:cubicBezTo>
                  <a:cubicBezTo>
                    <a:pt x="3576" y="7305"/>
                    <a:pt x="3620" y="7261"/>
                    <a:pt x="3642" y="7239"/>
                  </a:cubicBezTo>
                  <a:cubicBezTo>
                    <a:pt x="3664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53" y="7107"/>
                    <a:pt x="3775" y="7129"/>
                    <a:pt x="3797" y="7129"/>
                  </a:cubicBezTo>
                  <a:cubicBezTo>
                    <a:pt x="3812" y="7134"/>
                    <a:pt x="3827" y="7137"/>
                    <a:pt x="3840" y="7137"/>
                  </a:cubicBezTo>
                  <a:cubicBezTo>
                    <a:pt x="3881" y="7137"/>
                    <a:pt x="3907" y="7108"/>
                    <a:pt x="3907" y="7040"/>
                  </a:cubicBezTo>
                  <a:cubicBezTo>
                    <a:pt x="3907" y="7018"/>
                    <a:pt x="3907" y="7018"/>
                    <a:pt x="3907" y="6974"/>
                  </a:cubicBezTo>
                  <a:cubicBezTo>
                    <a:pt x="3995" y="6974"/>
                    <a:pt x="4062" y="6952"/>
                    <a:pt x="4106" y="6886"/>
                  </a:cubicBezTo>
                  <a:cubicBezTo>
                    <a:pt x="4128" y="6864"/>
                    <a:pt x="4172" y="6864"/>
                    <a:pt x="4194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3"/>
                    <a:pt x="4326" y="6709"/>
                    <a:pt x="4370" y="6665"/>
                  </a:cubicBezTo>
                  <a:cubicBezTo>
                    <a:pt x="4415" y="6621"/>
                    <a:pt x="4437" y="6599"/>
                    <a:pt x="4481" y="6555"/>
                  </a:cubicBezTo>
                  <a:cubicBezTo>
                    <a:pt x="4481" y="6489"/>
                    <a:pt x="4459" y="6444"/>
                    <a:pt x="4415" y="6422"/>
                  </a:cubicBezTo>
                  <a:cubicBezTo>
                    <a:pt x="4393" y="6356"/>
                    <a:pt x="4393" y="6312"/>
                    <a:pt x="4393" y="6246"/>
                  </a:cubicBezTo>
                  <a:lnTo>
                    <a:pt x="4393" y="6246"/>
                  </a:lnTo>
                  <a:cubicBezTo>
                    <a:pt x="4453" y="6282"/>
                    <a:pt x="4481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24"/>
                    <a:pt x="4503" y="6202"/>
                  </a:cubicBezTo>
                  <a:cubicBezTo>
                    <a:pt x="4525" y="6135"/>
                    <a:pt x="4547" y="6091"/>
                    <a:pt x="4591" y="6047"/>
                  </a:cubicBezTo>
                  <a:cubicBezTo>
                    <a:pt x="4635" y="6003"/>
                    <a:pt x="4635" y="5959"/>
                    <a:pt x="4547" y="5937"/>
                  </a:cubicBezTo>
                  <a:cubicBezTo>
                    <a:pt x="4547" y="5915"/>
                    <a:pt x="4525" y="5915"/>
                    <a:pt x="4503" y="5915"/>
                  </a:cubicBezTo>
                  <a:cubicBezTo>
                    <a:pt x="4547" y="5871"/>
                    <a:pt x="4591" y="5826"/>
                    <a:pt x="4635" y="5782"/>
                  </a:cubicBezTo>
                  <a:cubicBezTo>
                    <a:pt x="4657" y="5738"/>
                    <a:pt x="4679" y="5694"/>
                    <a:pt x="4702" y="5628"/>
                  </a:cubicBezTo>
                  <a:cubicBezTo>
                    <a:pt x="4790" y="5628"/>
                    <a:pt x="4790" y="5540"/>
                    <a:pt x="4812" y="5495"/>
                  </a:cubicBezTo>
                  <a:cubicBezTo>
                    <a:pt x="4830" y="5483"/>
                    <a:pt x="4847" y="5479"/>
                    <a:pt x="4862" y="5479"/>
                  </a:cubicBezTo>
                  <a:cubicBezTo>
                    <a:pt x="4886" y="5479"/>
                    <a:pt x="4906" y="5489"/>
                    <a:pt x="4921" y="5489"/>
                  </a:cubicBezTo>
                  <a:cubicBezTo>
                    <a:pt x="4930" y="5489"/>
                    <a:pt x="4938" y="5486"/>
                    <a:pt x="4944" y="5473"/>
                  </a:cubicBezTo>
                  <a:cubicBezTo>
                    <a:pt x="4944" y="5473"/>
                    <a:pt x="4944" y="5451"/>
                    <a:pt x="4944" y="5451"/>
                  </a:cubicBezTo>
                  <a:cubicBezTo>
                    <a:pt x="4944" y="5451"/>
                    <a:pt x="4944" y="5429"/>
                    <a:pt x="4944" y="5429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4"/>
                    <a:pt x="4988" y="5120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88" y="4833"/>
                    <a:pt x="5010" y="4767"/>
                    <a:pt x="5055" y="4701"/>
                  </a:cubicBezTo>
                  <a:cubicBezTo>
                    <a:pt x="5099" y="4657"/>
                    <a:pt x="5099" y="4635"/>
                    <a:pt x="5099" y="4569"/>
                  </a:cubicBezTo>
                  <a:cubicBezTo>
                    <a:pt x="5077" y="4458"/>
                    <a:pt x="5143" y="4392"/>
                    <a:pt x="5253" y="4392"/>
                  </a:cubicBezTo>
                  <a:lnTo>
                    <a:pt x="5319" y="4392"/>
                  </a:lnTo>
                  <a:cubicBezTo>
                    <a:pt x="5342" y="4392"/>
                    <a:pt x="5386" y="4392"/>
                    <a:pt x="5386" y="4370"/>
                  </a:cubicBezTo>
                  <a:cubicBezTo>
                    <a:pt x="5474" y="4304"/>
                    <a:pt x="5518" y="4215"/>
                    <a:pt x="5474" y="4105"/>
                  </a:cubicBezTo>
                  <a:cubicBezTo>
                    <a:pt x="5452" y="4105"/>
                    <a:pt x="5452" y="4083"/>
                    <a:pt x="5452" y="4061"/>
                  </a:cubicBezTo>
                  <a:cubicBezTo>
                    <a:pt x="5452" y="4039"/>
                    <a:pt x="5474" y="4017"/>
                    <a:pt x="5496" y="4017"/>
                  </a:cubicBezTo>
                  <a:cubicBezTo>
                    <a:pt x="5518" y="3995"/>
                    <a:pt x="5562" y="3995"/>
                    <a:pt x="5584" y="3995"/>
                  </a:cubicBezTo>
                  <a:cubicBezTo>
                    <a:pt x="5628" y="3884"/>
                    <a:pt x="5673" y="3774"/>
                    <a:pt x="5717" y="3686"/>
                  </a:cubicBezTo>
                  <a:cubicBezTo>
                    <a:pt x="5739" y="3664"/>
                    <a:pt x="5761" y="3642"/>
                    <a:pt x="5783" y="3642"/>
                  </a:cubicBezTo>
                  <a:cubicBezTo>
                    <a:pt x="5805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1"/>
                    <a:pt x="5926" y="3717"/>
                    <a:pt x="5941" y="3717"/>
                  </a:cubicBezTo>
                  <a:cubicBezTo>
                    <a:pt x="5947" y="3717"/>
                    <a:pt x="5953" y="3714"/>
                    <a:pt x="5959" y="3708"/>
                  </a:cubicBezTo>
                  <a:cubicBezTo>
                    <a:pt x="5982" y="3708"/>
                    <a:pt x="6004" y="3686"/>
                    <a:pt x="6026" y="3686"/>
                  </a:cubicBezTo>
                  <a:cubicBezTo>
                    <a:pt x="6026" y="3642"/>
                    <a:pt x="6026" y="3620"/>
                    <a:pt x="6026" y="3575"/>
                  </a:cubicBezTo>
                  <a:cubicBezTo>
                    <a:pt x="6042" y="3526"/>
                    <a:pt x="6084" y="3501"/>
                    <a:pt x="6122" y="3501"/>
                  </a:cubicBezTo>
                  <a:cubicBezTo>
                    <a:pt x="6135" y="3501"/>
                    <a:pt x="6147" y="3504"/>
                    <a:pt x="6158" y="3509"/>
                  </a:cubicBezTo>
                  <a:cubicBezTo>
                    <a:pt x="6202" y="3531"/>
                    <a:pt x="6224" y="3553"/>
                    <a:pt x="6268" y="3575"/>
                  </a:cubicBezTo>
                  <a:cubicBezTo>
                    <a:pt x="6291" y="3465"/>
                    <a:pt x="6180" y="3465"/>
                    <a:pt x="6158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1" y="3289"/>
                  </a:lnTo>
                  <a:cubicBezTo>
                    <a:pt x="6291" y="3266"/>
                    <a:pt x="6291" y="3244"/>
                    <a:pt x="6291" y="3244"/>
                  </a:cubicBezTo>
                  <a:cubicBezTo>
                    <a:pt x="6268" y="3222"/>
                    <a:pt x="6246" y="3222"/>
                    <a:pt x="6224" y="3200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2" y="2996"/>
                    <a:pt x="6270" y="2978"/>
                    <a:pt x="6302" y="2978"/>
                  </a:cubicBezTo>
                  <a:cubicBezTo>
                    <a:pt x="6321" y="2978"/>
                    <a:pt x="6345" y="2985"/>
                    <a:pt x="6379" y="3002"/>
                  </a:cubicBezTo>
                  <a:cubicBezTo>
                    <a:pt x="6379" y="3002"/>
                    <a:pt x="6379" y="3024"/>
                    <a:pt x="6401" y="3024"/>
                  </a:cubicBezTo>
                  <a:cubicBezTo>
                    <a:pt x="6423" y="2980"/>
                    <a:pt x="6423" y="2935"/>
                    <a:pt x="6423" y="2891"/>
                  </a:cubicBezTo>
                  <a:cubicBezTo>
                    <a:pt x="6401" y="2847"/>
                    <a:pt x="6379" y="2825"/>
                    <a:pt x="6423" y="2803"/>
                  </a:cubicBezTo>
                  <a:cubicBezTo>
                    <a:pt x="6467" y="2759"/>
                    <a:pt x="6401" y="2737"/>
                    <a:pt x="6423" y="2693"/>
                  </a:cubicBezTo>
                  <a:cubicBezTo>
                    <a:pt x="6445" y="2648"/>
                    <a:pt x="6423" y="2582"/>
                    <a:pt x="6445" y="2516"/>
                  </a:cubicBezTo>
                  <a:cubicBezTo>
                    <a:pt x="6533" y="2472"/>
                    <a:pt x="6555" y="2472"/>
                    <a:pt x="6577" y="2362"/>
                  </a:cubicBezTo>
                  <a:cubicBezTo>
                    <a:pt x="6599" y="2317"/>
                    <a:pt x="6622" y="2273"/>
                    <a:pt x="6666" y="2251"/>
                  </a:cubicBezTo>
                  <a:cubicBezTo>
                    <a:pt x="6688" y="2251"/>
                    <a:pt x="6710" y="2229"/>
                    <a:pt x="6710" y="2207"/>
                  </a:cubicBezTo>
                  <a:cubicBezTo>
                    <a:pt x="6798" y="2141"/>
                    <a:pt x="6798" y="2119"/>
                    <a:pt x="6754" y="2031"/>
                  </a:cubicBezTo>
                  <a:cubicBezTo>
                    <a:pt x="6710" y="1964"/>
                    <a:pt x="6666" y="1876"/>
                    <a:pt x="6644" y="1788"/>
                  </a:cubicBezTo>
                  <a:cubicBezTo>
                    <a:pt x="6644" y="1722"/>
                    <a:pt x="6622" y="1655"/>
                    <a:pt x="6577" y="1611"/>
                  </a:cubicBezTo>
                  <a:cubicBezTo>
                    <a:pt x="6533" y="1567"/>
                    <a:pt x="6533" y="1501"/>
                    <a:pt x="6577" y="1457"/>
                  </a:cubicBezTo>
                  <a:cubicBezTo>
                    <a:pt x="6599" y="1413"/>
                    <a:pt x="6776" y="1214"/>
                    <a:pt x="6820" y="1192"/>
                  </a:cubicBezTo>
                  <a:cubicBezTo>
                    <a:pt x="6820" y="1170"/>
                    <a:pt x="6820" y="1170"/>
                    <a:pt x="6842" y="1170"/>
                  </a:cubicBezTo>
                  <a:cubicBezTo>
                    <a:pt x="6908" y="1126"/>
                    <a:pt x="6908" y="1037"/>
                    <a:pt x="6886" y="971"/>
                  </a:cubicBezTo>
                  <a:cubicBezTo>
                    <a:pt x="6864" y="927"/>
                    <a:pt x="6842" y="905"/>
                    <a:pt x="6842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42" y="728"/>
                    <a:pt x="6842" y="706"/>
                    <a:pt x="6842" y="706"/>
                  </a:cubicBezTo>
                  <a:cubicBezTo>
                    <a:pt x="6864" y="684"/>
                    <a:pt x="6864" y="640"/>
                    <a:pt x="6842" y="640"/>
                  </a:cubicBezTo>
                  <a:cubicBezTo>
                    <a:pt x="6798" y="530"/>
                    <a:pt x="6754" y="419"/>
                    <a:pt x="6599" y="397"/>
                  </a:cubicBezTo>
                  <a:cubicBezTo>
                    <a:pt x="6511" y="397"/>
                    <a:pt x="6445" y="331"/>
                    <a:pt x="6379" y="265"/>
                  </a:cubicBezTo>
                  <a:cubicBezTo>
                    <a:pt x="6357" y="243"/>
                    <a:pt x="6313" y="221"/>
                    <a:pt x="6291" y="199"/>
                  </a:cubicBezTo>
                  <a:cubicBezTo>
                    <a:pt x="6202" y="177"/>
                    <a:pt x="6136" y="133"/>
                    <a:pt x="6048" y="133"/>
                  </a:cubicBezTo>
                  <a:cubicBezTo>
                    <a:pt x="6004" y="133"/>
                    <a:pt x="5982" y="133"/>
                    <a:pt x="5937" y="110"/>
                  </a:cubicBezTo>
                  <a:cubicBezTo>
                    <a:pt x="5915" y="110"/>
                    <a:pt x="5893" y="88"/>
                    <a:pt x="5871" y="88"/>
                  </a:cubicBezTo>
                  <a:cubicBezTo>
                    <a:pt x="5783" y="88"/>
                    <a:pt x="5717" y="66"/>
                    <a:pt x="5651" y="22"/>
                  </a:cubicBezTo>
                  <a:cubicBezTo>
                    <a:pt x="5606" y="0"/>
                    <a:pt x="5584" y="0"/>
                    <a:pt x="5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958425" y="1106125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51" y="4196"/>
                  </a:moveTo>
                  <a:cubicBezTo>
                    <a:pt x="5363" y="4196"/>
                    <a:pt x="5376" y="4201"/>
                    <a:pt x="5386" y="4211"/>
                  </a:cubicBezTo>
                  <a:cubicBezTo>
                    <a:pt x="5386" y="4233"/>
                    <a:pt x="5386" y="4255"/>
                    <a:pt x="5386" y="4277"/>
                  </a:cubicBezTo>
                  <a:cubicBezTo>
                    <a:pt x="5371" y="4277"/>
                    <a:pt x="5356" y="4287"/>
                    <a:pt x="5341" y="4287"/>
                  </a:cubicBezTo>
                  <a:cubicBezTo>
                    <a:pt x="5334" y="4287"/>
                    <a:pt x="5327" y="4284"/>
                    <a:pt x="5319" y="4277"/>
                  </a:cubicBezTo>
                  <a:cubicBezTo>
                    <a:pt x="5297" y="4277"/>
                    <a:pt x="5297" y="4255"/>
                    <a:pt x="5319" y="4233"/>
                  </a:cubicBezTo>
                  <a:cubicBezTo>
                    <a:pt x="5319" y="4207"/>
                    <a:pt x="5334" y="4196"/>
                    <a:pt x="5351" y="4196"/>
                  </a:cubicBezTo>
                  <a:close/>
                  <a:moveTo>
                    <a:pt x="4790" y="4885"/>
                  </a:moveTo>
                  <a:cubicBezTo>
                    <a:pt x="4804" y="4885"/>
                    <a:pt x="4819" y="4895"/>
                    <a:pt x="4834" y="4895"/>
                  </a:cubicBezTo>
                  <a:cubicBezTo>
                    <a:pt x="4834" y="4917"/>
                    <a:pt x="4856" y="4939"/>
                    <a:pt x="4856" y="4939"/>
                  </a:cubicBezTo>
                  <a:cubicBezTo>
                    <a:pt x="4856" y="4983"/>
                    <a:pt x="4878" y="5005"/>
                    <a:pt x="4856" y="5027"/>
                  </a:cubicBezTo>
                  <a:cubicBezTo>
                    <a:pt x="4834" y="5027"/>
                    <a:pt x="4790" y="5027"/>
                    <a:pt x="4768" y="5005"/>
                  </a:cubicBezTo>
                  <a:cubicBezTo>
                    <a:pt x="4768" y="4983"/>
                    <a:pt x="4745" y="4961"/>
                    <a:pt x="4745" y="4939"/>
                  </a:cubicBezTo>
                  <a:cubicBezTo>
                    <a:pt x="4745" y="4917"/>
                    <a:pt x="4745" y="4895"/>
                    <a:pt x="4768" y="4895"/>
                  </a:cubicBezTo>
                  <a:cubicBezTo>
                    <a:pt x="4775" y="4887"/>
                    <a:pt x="4782" y="4885"/>
                    <a:pt x="4790" y="4885"/>
                  </a:cubicBezTo>
                  <a:close/>
                  <a:moveTo>
                    <a:pt x="4799" y="5176"/>
                  </a:moveTo>
                  <a:cubicBezTo>
                    <a:pt x="4803" y="5176"/>
                    <a:pt x="4807" y="5177"/>
                    <a:pt x="4812" y="5182"/>
                  </a:cubicBezTo>
                  <a:cubicBezTo>
                    <a:pt x="4834" y="5182"/>
                    <a:pt x="4856" y="5226"/>
                    <a:pt x="4856" y="5248"/>
                  </a:cubicBezTo>
                  <a:cubicBezTo>
                    <a:pt x="4834" y="5270"/>
                    <a:pt x="4812" y="5292"/>
                    <a:pt x="4768" y="5292"/>
                  </a:cubicBezTo>
                  <a:cubicBezTo>
                    <a:pt x="4768" y="5292"/>
                    <a:pt x="4768" y="5292"/>
                    <a:pt x="4768" y="5270"/>
                  </a:cubicBezTo>
                  <a:cubicBezTo>
                    <a:pt x="4745" y="5270"/>
                    <a:pt x="4745" y="5270"/>
                    <a:pt x="4745" y="5248"/>
                  </a:cubicBezTo>
                  <a:cubicBezTo>
                    <a:pt x="4745" y="5248"/>
                    <a:pt x="4745" y="5226"/>
                    <a:pt x="4745" y="5226"/>
                  </a:cubicBezTo>
                  <a:cubicBezTo>
                    <a:pt x="4763" y="5208"/>
                    <a:pt x="4781" y="5176"/>
                    <a:pt x="4799" y="5176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4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lnTo>
                    <a:pt x="5187" y="282"/>
                  </a:lnTo>
                  <a:cubicBezTo>
                    <a:pt x="5099" y="326"/>
                    <a:pt x="5054" y="393"/>
                    <a:pt x="5010" y="459"/>
                  </a:cubicBezTo>
                  <a:cubicBezTo>
                    <a:pt x="4966" y="547"/>
                    <a:pt x="4944" y="635"/>
                    <a:pt x="4966" y="746"/>
                  </a:cubicBezTo>
                  <a:cubicBezTo>
                    <a:pt x="5010" y="834"/>
                    <a:pt x="4966" y="900"/>
                    <a:pt x="4856" y="900"/>
                  </a:cubicBezTo>
                  <a:cubicBezTo>
                    <a:pt x="4824" y="908"/>
                    <a:pt x="4791" y="913"/>
                    <a:pt x="4760" y="913"/>
                  </a:cubicBezTo>
                  <a:cubicBezTo>
                    <a:pt x="4706" y="913"/>
                    <a:pt x="4655" y="898"/>
                    <a:pt x="4613" y="856"/>
                  </a:cubicBezTo>
                  <a:cubicBezTo>
                    <a:pt x="4591" y="834"/>
                    <a:pt x="4569" y="834"/>
                    <a:pt x="4525" y="834"/>
                  </a:cubicBezTo>
                  <a:cubicBezTo>
                    <a:pt x="4525" y="878"/>
                    <a:pt x="4525" y="922"/>
                    <a:pt x="4503" y="988"/>
                  </a:cubicBezTo>
                  <a:lnTo>
                    <a:pt x="4370" y="988"/>
                  </a:lnTo>
                  <a:cubicBezTo>
                    <a:pt x="4326" y="1011"/>
                    <a:pt x="4304" y="1033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2"/>
                  </a:cubicBezTo>
                  <a:cubicBezTo>
                    <a:pt x="4260" y="1364"/>
                    <a:pt x="4260" y="1364"/>
                    <a:pt x="4238" y="1386"/>
                  </a:cubicBezTo>
                  <a:cubicBezTo>
                    <a:pt x="4260" y="1408"/>
                    <a:pt x="4282" y="1430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62"/>
                  </a:cubicBezTo>
                  <a:cubicBezTo>
                    <a:pt x="4260" y="1628"/>
                    <a:pt x="4282" y="1695"/>
                    <a:pt x="4282" y="1783"/>
                  </a:cubicBezTo>
                  <a:cubicBezTo>
                    <a:pt x="4282" y="1814"/>
                    <a:pt x="4260" y="1845"/>
                    <a:pt x="4224" y="1845"/>
                  </a:cubicBezTo>
                  <a:cubicBezTo>
                    <a:pt x="4209" y="1845"/>
                    <a:pt x="4191" y="1840"/>
                    <a:pt x="4172" y="1827"/>
                  </a:cubicBezTo>
                  <a:cubicBezTo>
                    <a:pt x="4154" y="1827"/>
                    <a:pt x="4136" y="1799"/>
                    <a:pt x="4119" y="1799"/>
                  </a:cubicBezTo>
                  <a:cubicBezTo>
                    <a:pt x="4114" y="1799"/>
                    <a:pt x="4110" y="1801"/>
                    <a:pt x="4105" y="1805"/>
                  </a:cubicBezTo>
                  <a:cubicBezTo>
                    <a:pt x="4105" y="1849"/>
                    <a:pt x="4105" y="1893"/>
                    <a:pt x="4105" y="1937"/>
                  </a:cubicBezTo>
                  <a:cubicBezTo>
                    <a:pt x="4083" y="2026"/>
                    <a:pt x="4128" y="2070"/>
                    <a:pt x="4172" y="2136"/>
                  </a:cubicBezTo>
                  <a:cubicBezTo>
                    <a:pt x="4194" y="2158"/>
                    <a:pt x="4216" y="2180"/>
                    <a:pt x="4260" y="2202"/>
                  </a:cubicBezTo>
                  <a:cubicBezTo>
                    <a:pt x="4260" y="2224"/>
                    <a:pt x="4282" y="2246"/>
                    <a:pt x="4304" y="2269"/>
                  </a:cubicBezTo>
                  <a:cubicBezTo>
                    <a:pt x="4260" y="2335"/>
                    <a:pt x="4238" y="2379"/>
                    <a:pt x="4216" y="2445"/>
                  </a:cubicBezTo>
                  <a:cubicBezTo>
                    <a:pt x="4128" y="2445"/>
                    <a:pt x="4128" y="2335"/>
                    <a:pt x="4061" y="2313"/>
                  </a:cubicBezTo>
                  <a:lnTo>
                    <a:pt x="4061" y="2313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4" y="2533"/>
                    <a:pt x="3598" y="2577"/>
                  </a:cubicBezTo>
                  <a:cubicBezTo>
                    <a:pt x="3598" y="2600"/>
                    <a:pt x="3598" y="2622"/>
                    <a:pt x="3598" y="2666"/>
                  </a:cubicBezTo>
                  <a:cubicBezTo>
                    <a:pt x="3571" y="2666"/>
                    <a:pt x="3535" y="2632"/>
                    <a:pt x="3502" y="2632"/>
                  </a:cubicBezTo>
                  <a:cubicBezTo>
                    <a:pt x="3481" y="2632"/>
                    <a:pt x="3460" y="2645"/>
                    <a:pt x="3443" y="2688"/>
                  </a:cubicBezTo>
                  <a:cubicBezTo>
                    <a:pt x="3465" y="2710"/>
                    <a:pt x="3465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10" y="2975"/>
                    <a:pt x="3510" y="3085"/>
                    <a:pt x="3510" y="3217"/>
                  </a:cubicBezTo>
                  <a:cubicBezTo>
                    <a:pt x="3488" y="3262"/>
                    <a:pt x="3488" y="3284"/>
                    <a:pt x="3443" y="3284"/>
                  </a:cubicBezTo>
                  <a:cubicBezTo>
                    <a:pt x="3421" y="3284"/>
                    <a:pt x="3377" y="3306"/>
                    <a:pt x="3355" y="3306"/>
                  </a:cubicBezTo>
                  <a:cubicBezTo>
                    <a:pt x="3323" y="3314"/>
                    <a:pt x="3293" y="3319"/>
                    <a:pt x="3265" y="3319"/>
                  </a:cubicBezTo>
                  <a:cubicBezTo>
                    <a:pt x="3215" y="3319"/>
                    <a:pt x="3168" y="3304"/>
                    <a:pt x="3112" y="3262"/>
                  </a:cubicBezTo>
                  <a:cubicBezTo>
                    <a:pt x="3112" y="3246"/>
                    <a:pt x="3101" y="3230"/>
                    <a:pt x="3087" y="3230"/>
                  </a:cubicBezTo>
                  <a:cubicBezTo>
                    <a:pt x="3081" y="3230"/>
                    <a:pt x="3075" y="3233"/>
                    <a:pt x="3068" y="3240"/>
                  </a:cubicBezTo>
                  <a:cubicBezTo>
                    <a:pt x="3068" y="3262"/>
                    <a:pt x="3068" y="3262"/>
                    <a:pt x="3090" y="3284"/>
                  </a:cubicBezTo>
                  <a:cubicBezTo>
                    <a:pt x="3112" y="3306"/>
                    <a:pt x="3134" y="3328"/>
                    <a:pt x="3179" y="3350"/>
                  </a:cubicBezTo>
                  <a:cubicBezTo>
                    <a:pt x="3223" y="3438"/>
                    <a:pt x="3201" y="3526"/>
                    <a:pt x="3112" y="3571"/>
                  </a:cubicBezTo>
                  <a:cubicBezTo>
                    <a:pt x="3068" y="3593"/>
                    <a:pt x="3024" y="3615"/>
                    <a:pt x="2980" y="3637"/>
                  </a:cubicBezTo>
                  <a:cubicBezTo>
                    <a:pt x="2958" y="3637"/>
                    <a:pt x="2914" y="3659"/>
                    <a:pt x="2914" y="3703"/>
                  </a:cubicBezTo>
                  <a:cubicBezTo>
                    <a:pt x="2870" y="3791"/>
                    <a:pt x="2803" y="3858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55"/>
                  </a:cubicBezTo>
                  <a:cubicBezTo>
                    <a:pt x="2781" y="4277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5" y="4520"/>
                  </a:cubicBezTo>
                  <a:cubicBezTo>
                    <a:pt x="2825" y="4542"/>
                    <a:pt x="2848" y="4564"/>
                    <a:pt x="2848" y="4586"/>
                  </a:cubicBezTo>
                  <a:cubicBezTo>
                    <a:pt x="2870" y="4652"/>
                    <a:pt x="2848" y="4718"/>
                    <a:pt x="2781" y="4762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1" y="4873"/>
                    <a:pt x="2671" y="4961"/>
                    <a:pt x="2605" y="5005"/>
                  </a:cubicBezTo>
                  <a:lnTo>
                    <a:pt x="2494" y="5005"/>
                  </a:lnTo>
                  <a:cubicBezTo>
                    <a:pt x="2516" y="5049"/>
                    <a:pt x="2516" y="5071"/>
                    <a:pt x="2539" y="5093"/>
                  </a:cubicBezTo>
                  <a:cubicBezTo>
                    <a:pt x="2649" y="5160"/>
                    <a:pt x="2693" y="5292"/>
                    <a:pt x="2803" y="5380"/>
                  </a:cubicBezTo>
                  <a:cubicBezTo>
                    <a:pt x="2848" y="5402"/>
                    <a:pt x="2825" y="5469"/>
                    <a:pt x="2781" y="5469"/>
                  </a:cubicBezTo>
                  <a:cubicBezTo>
                    <a:pt x="2737" y="5469"/>
                    <a:pt x="2693" y="5491"/>
                    <a:pt x="2649" y="5535"/>
                  </a:cubicBezTo>
                  <a:cubicBezTo>
                    <a:pt x="2649" y="5557"/>
                    <a:pt x="2627" y="5557"/>
                    <a:pt x="2627" y="5557"/>
                  </a:cubicBezTo>
                  <a:cubicBezTo>
                    <a:pt x="2539" y="5579"/>
                    <a:pt x="2516" y="5645"/>
                    <a:pt x="2494" y="5733"/>
                  </a:cubicBezTo>
                  <a:cubicBezTo>
                    <a:pt x="2494" y="5755"/>
                    <a:pt x="2472" y="5778"/>
                    <a:pt x="2472" y="5800"/>
                  </a:cubicBezTo>
                  <a:cubicBezTo>
                    <a:pt x="2446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822"/>
                    <a:pt x="2318" y="5800"/>
                    <a:pt x="2296" y="5800"/>
                  </a:cubicBezTo>
                  <a:cubicBezTo>
                    <a:pt x="2287" y="5790"/>
                    <a:pt x="2277" y="5785"/>
                    <a:pt x="2268" y="5785"/>
                  </a:cubicBezTo>
                  <a:cubicBezTo>
                    <a:pt x="2255" y="5785"/>
                    <a:pt x="2243" y="5796"/>
                    <a:pt x="2230" y="5822"/>
                  </a:cubicBezTo>
                  <a:cubicBezTo>
                    <a:pt x="2252" y="5844"/>
                    <a:pt x="2274" y="5866"/>
                    <a:pt x="2274" y="5888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5" y="6045"/>
                    <a:pt x="2298" y="6101"/>
                    <a:pt x="2250" y="6101"/>
                  </a:cubicBezTo>
                  <a:cubicBezTo>
                    <a:pt x="2237" y="6101"/>
                    <a:pt x="2222" y="6096"/>
                    <a:pt x="2208" y="6087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63"/>
                    <a:pt x="1764" y="6163"/>
                  </a:cubicBezTo>
                  <a:cubicBezTo>
                    <a:pt x="1729" y="6163"/>
                    <a:pt x="1693" y="6153"/>
                    <a:pt x="1656" y="6131"/>
                  </a:cubicBezTo>
                  <a:cubicBezTo>
                    <a:pt x="1656" y="6175"/>
                    <a:pt x="1656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5"/>
                    <a:pt x="1352" y="6515"/>
                  </a:cubicBezTo>
                  <a:cubicBezTo>
                    <a:pt x="1337" y="6515"/>
                    <a:pt x="1320" y="6512"/>
                    <a:pt x="1303" y="6506"/>
                  </a:cubicBezTo>
                  <a:cubicBezTo>
                    <a:pt x="1281" y="6506"/>
                    <a:pt x="1281" y="6484"/>
                    <a:pt x="1259" y="6484"/>
                  </a:cubicBezTo>
                  <a:cubicBezTo>
                    <a:pt x="1214" y="6484"/>
                    <a:pt x="1192" y="6484"/>
                    <a:pt x="1170" y="6528"/>
                  </a:cubicBezTo>
                  <a:cubicBezTo>
                    <a:pt x="1148" y="6550"/>
                    <a:pt x="1148" y="6594"/>
                    <a:pt x="1148" y="6638"/>
                  </a:cubicBezTo>
                  <a:cubicBezTo>
                    <a:pt x="1170" y="6660"/>
                    <a:pt x="1170" y="6704"/>
                    <a:pt x="1170" y="6727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91"/>
                    <a:pt x="1413" y="7058"/>
                    <a:pt x="1325" y="7124"/>
                  </a:cubicBezTo>
                  <a:cubicBezTo>
                    <a:pt x="1259" y="7146"/>
                    <a:pt x="1236" y="7190"/>
                    <a:pt x="1259" y="7256"/>
                  </a:cubicBezTo>
                  <a:cubicBezTo>
                    <a:pt x="1259" y="7300"/>
                    <a:pt x="1259" y="7322"/>
                    <a:pt x="1259" y="7367"/>
                  </a:cubicBezTo>
                  <a:cubicBezTo>
                    <a:pt x="1259" y="7389"/>
                    <a:pt x="1259" y="7433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52"/>
                  </a:cubicBezTo>
                  <a:cubicBezTo>
                    <a:pt x="1347" y="7896"/>
                    <a:pt x="1303" y="7940"/>
                    <a:pt x="1259" y="7985"/>
                  </a:cubicBezTo>
                  <a:cubicBezTo>
                    <a:pt x="1236" y="8007"/>
                    <a:pt x="1214" y="8051"/>
                    <a:pt x="1214" y="8095"/>
                  </a:cubicBezTo>
                  <a:cubicBezTo>
                    <a:pt x="1214" y="8117"/>
                    <a:pt x="1192" y="8139"/>
                    <a:pt x="1192" y="8161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48" y="8227"/>
                    <a:pt x="1170" y="8249"/>
                    <a:pt x="1192" y="8249"/>
                  </a:cubicBezTo>
                  <a:cubicBezTo>
                    <a:pt x="1214" y="8271"/>
                    <a:pt x="1236" y="8271"/>
                    <a:pt x="1259" y="8293"/>
                  </a:cubicBezTo>
                  <a:cubicBezTo>
                    <a:pt x="1303" y="8316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58"/>
                    <a:pt x="1038" y="8580"/>
                    <a:pt x="972" y="8580"/>
                  </a:cubicBezTo>
                  <a:cubicBezTo>
                    <a:pt x="905" y="8602"/>
                    <a:pt x="861" y="8647"/>
                    <a:pt x="817" y="8691"/>
                  </a:cubicBezTo>
                  <a:cubicBezTo>
                    <a:pt x="773" y="8735"/>
                    <a:pt x="707" y="8801"/>
                    <a:pt x="641" y="8845"/>
                  </a:cubicBezTo>
                  <a:cubicBezTo>
                    <a:pt x="596" y="8867"/>
                    <a:pt x="552" y="8911"/>
                    <a:pt x="530" y="8978"/>
                  </a:cubicBezTo>
                  <a:cubicBezTo>
                    <a:pt x="530" y="9022"/>
                    <a:pt x="486" y="9044"/>
                    <a:pt x="442" y="9044"/>
                  </a:cubicBezTo>
                  <a:cubicBezTo>
                    <a:pt x="398" y="9022"/>
                    <a:pt x="354" y="9022"/>
                    <a:pt x="310" y="9022"/>
                  </a:cubicBezTo>
                  <a:cubicBezTo>
                    <a:pt x="302" y="9014"/>
                    <a:pt x="292" y="9012"/>
                    <a:pt x="282" y="9012"/>
                  </a:cubicBezTo>
                  <a:cubicBezTo>
                    <a:pt x="260" y="9012"/>
                    <a:pt x="236" y="9022"/>
                    <a:pt x="221" y="9022"/>
                  </a:cubicBezTo>
                  <a:cubicBezTo>
                    <a:pt x="133" y="9110"/>
                    <a:pt x="67" y="9176"/>
                    <a:pt x="23" y="9287"/>
                  </a:cubicBezTo>
                  <a:cubicBezTo>
                    <a:pt x="1" y="9331"/>
                    <a:pt x="1" y="9397"/>
                    <a:pt x="23" y="9441"/>
                  </a:cubicBezTo>
                  <a:cubicBezTo>
                    <a:pt x="89" y="9529"/>
                    <a:pt x="155" y="9640"/>
                    <a:pt x="221" y="9750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49"/>
                    <a:pt x="199" y="10037"/>
                    <a:pt x="89" y="10081"/>
                  </a:cubicBezTo>
                  <a:lnTo>
                    <a:pt x="67" y="10081"/>
                  </a:lnTo>
                  <a:cubicBezTo>
                    <a:pt x="23" y="10147"/>
                    <a:pt x="1" y="10191"/>
                    <a:pt x="67" y="10258"/>
                  </a:cubicBezTo>
                  <a:cubicBezTo>
                    <a:pt x="111" y="10324"/>
                    <a:pt x="177" y="10390"/>
                    <a:pt x="265" y="10412"/>
                  </a:cubicBezTo>
                  <a:cubicBezTo>
                    <a:pt x="310" y="10434"/>
                    <a:pt x="354" y="10478"/>
                    <a:pt x="376" y="10500"/>
                  </a:cubicBezTo>
                  <a:cubicBezTo>
                    <a:pt x="420" y="10522"/>
                    <a:pt x="442" y="10567"/>
                    <a:pt x="464" y="10589"/>
                  </a:cubicBezTo>
                  <a:cubicBezTo>
                    <a:pt x="508" y="10677"/>
                    <a:pt x="574" y="10743"/>
                    <a:pt x="663" y="10787"/>
                  </a:cubicBezTo>
                  <a:cubicBezTo>
                    <a:pt x="751" y="10831"/>
                    <a:pt x="839" y="10854"/>
                    <a:pt x="905" y="10942"/>
                  </a:cubicBezTo>
                  <a:lnTo>
                    <a:pt x="994" y="10942"/>
                  </a:lnTo>
                  <a:cubicBezTo>
                    <a:pt x="1060" y="10942"/>
                    <a:pt x="1082" y="10920"/>
                    <a:pt x="1126" y="10898"/>
                  </a:cubicBezTo>
                  <a:cubicBezTo>
                    <a:pt x="1148" y="10876"/>
                    <a:pt x="1170" y="10831"/>
                    <a:pt x="1192" y="10831"/>
                  </a:cubicBezTo>
                  <a:cubicBezTo>
                    <a:pt x="1281" y="10809"/>
                    <a:pt x="1347" y="10743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7"/>
                    <a:pt x="1413" y="10545"/>
                  </a:cubicBezTo>
                  <a:cubicBezTo>
                    <a:pt x="1435" y="10545"/>
                    <a:pt x="1457" y="10545"/>
                    <a:pt x="1479" y="10522"/>
                  </a:cubicBezTo>
                  <a:cubicBezTo>
                    <a:pt x="1612" y="10500"/>
                    <a:pt x="1634" y="10478"/>
                    <a:pt x="1656" y="10324"/>
                  </a:cubicBezTo>
                  <a:cubicBezTo>
                    <a:pt x="1656" y="10255"/>
                    <a:pt x="1669" y="10199"/>
                    <a:pt x="1717" y="10199"/>
                  </a:cubicBezTo>
                  <a:cubicBezTo>
                    <a:pt x="1731" y="10199"/>
                    <a:pt x="1747" y="10204"/>
                    <a:pt x="1766" y="10214"/>
                  </a:cubicBezTo>
                  <a:lnTo>
                    <a:pt x="1810" y="10214"/>
                  </a:lnTo>
                  <a:cubicBezTo>
                    <a:pt x="1854" y="10214"/>
                    <a:pt x="1876" y="10214"/>
                    <a:pt x="1899" y="10169"/>
                  </a:cubicBezTo>
                  <a:cubicBezTo>
                    <a:pt x="1932" y="10102"/>
                    <a:pt x="1966" y="10073"/>
                    <a:pt x="2019" y="10073"/>
                  </a:cubicBezTo>
                  <a:cubicBezTo>
                    <a:pt x="2036" y="10073"/>
                    <a:pt x="2054" y="10076"/>
                    <a:pt x="2075" y="10081"/>
                  </a:cubicBezTo>
                  <a:lnTo>
                    <a:pt x="2119" y="10081"/>
                  </a:lnTo>
                  <a:cubicBezTo>
                    <a:pt x="2141" y="10037"/>
                    <a:pt x="2185" y="9993"/>
                    <a:pt x="2185" y="9949"/>
                  </a:cubicBezTo>
                  <a:cubicBezTo>
                    <a:pt x="2230" y="9882"/>
                    <a:pt x="2252" y="9838"/>
                    <a:pt x="2318" y="9838"/>
                  </a:cubicBezTo>
                  <a:cubicBezTo>
                    <a:pt x="2340" y="9838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6" y="9728"/>
                  </a:cubicBezTo>
                  <a:cubicBezTo>
                    <a:pt x="2583" y="9706"/>
                    <a:pt x="2649" y="9662"/>
                    <a:pt x="2693" y="9596"/>
                  </a:cubicBezTo>
                  <a:cubicBezTo>
                    <a:pt x="2715" y="9551"/>
                    <a:pt x="2759" y="9507"/>
                    <a:pt x="2781" y="9441"/>
                  </a:cubicBezTo>
                  <a:cubicBezTo>
                    <a:pt x="2825" y="9397"/>
                    <a:pt x="2870" y="9331"/>
                    <a:pt x="2936" y="9309"/>
                  </a:cubicBezTo>
                  <a:cubicBezTo>
                    <a:pt x="2980" y="9287"/>
                    <a:pt x="2980" y="9242"/>
                    <a:pt x="3002" y="9176"/>
                  </a:cubicBezTo>
                  <a:cubicBezTo>
                    <a:pt x="3024" y="9088"/>
                    <a:pt x="3024" y="8978"/>
                    <a:pt x="3046" y="8889"/>
                  </a:cubicBezTo>
                  <a:cubicBezTo>
                    <a:pt x="3046" y="8845"/>
                    <a:pt x="3068" y="8801"/>
                    <a:pt x="3112" y="8779"/>
                  </a:cubicBezTo>
                  <a:cubicBezTo>
                    <a:pt x="3120" y="8771"/>
                    <a:pt x="3134" y="8766"/>
                    <a:pt x="3149" y="8766"/>
                  </a:cubicBezTo>
                  <a:cubicBezTo>
                    <a:pt x="3174" y="8766"/>
                    <a:pt x="3201" y="8781"/>
                    <a:pt x="3201" y="8823"/>
                  </a:cubicBezTo>
                  <a:cubicBezTo>
                    <a:pt x="3218" y="8823"/>
                    <a:pt x="3208" y="8851"/>
                    <a:pt x="3225" y="8851"/>
                  </a:cubicBezTo>
                  <a:cubicBezTo>
                    <a:pt x="3230" y="8851"/>
                    <a:pt x="3236" y="8850"/>
                    <a:pt x="3245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45" y="8713"/>
                    <a:pt x="3245" y="8669"/>
                    <a:pt x="3223" y="8625"/>
                  </a:cubicBezTo>
                  <a:cubicBezTo>
                    <a:pt x="3201" y="8558"/>
                    <a:pt x="3179" y="8492"/>
                    <a:pt x="3267" y="8448"/>
                  </a:cubicBezTo>
                  <a:cubicBezTo>
                    <a:pt x="3267" y="8426"/>
                    <a:pt x="3267" y="8404"/>
                    <a:pt x="3267" y="8382"/>
                  </a:cubicBezTo>
                  <a:cubicBezTo>
                    <a:pt x="3267" y="8360"/>
                    <a:pt x="3267" y="8316"/>
                    <a:pt x="3267" y="8293"/>
                  </a:cubicBezTo>
                  <a:cubicBezTo>
                    <a:pt x="3267" y="8249"/>
                    <a:pt x="3267" y="8205"/>
                    <a:pt x="3289" y="8205"/>
                  </a:cubicBezTo>
                  <a:cubicBezTo>
                    <a:pt x="3377" y="8161"/>
                    <a:pt x="3377" y="8095"/>
                    <a:pt x="3377" y="8051"/>
                  </a:cubicBezTo>
                  <a:cubicBezTo>
                    <a:pt x="3443" y="7985"/>
                    <a:pt x="3443" y="7985"/>
                    <a:pt x="3465" y="7896"/>
                  </a:cubicBezTo>
                  <a:cubicBezTo>
                    <a:pt x="3465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21" y="7808"/>
                  </a:cubicBezTo>
                  <a:cubicBezTo>
                    <a:pt x="3465" y="7764"/>
                    <a:pt x="3488" y="7698"/>
                    <a:pt x="3465" y="7653"/>
                  </a:cubicBezTo>
                  <a:cubicBezTo>
                    <a:pt x="3421" y="7565"/>
                    <a:pt x="3421" y="7455"/>
                    <a:pt x="3399" y="7344"/>
                  </a:cubicBezTo>
                  <a:cubicBezTo>
                    <a:pt x="3399" y="7344"/>
                    <a:pt x="3399" y="7322"/>
                    <a:pt x="3421" y="7278"/>
                  </a:cubicBezTo>
                  <a:cubicBezTo>
                    <a:pt x="3443" y="7300"/>
                    <a:pt x="3488" y="7322"/>
                    <a:pt x="3510" y="7344"/>
                  </a:cubicBezTo>
                  <a:cubicBezTo>
                    <a:pt x="3554" y="7300"/>
                    <a:pt x="3598" y="7278"/>
                    <a:pt x="3642" y="7234"/>
                  </a:cubicBezTo>
                  <a:cubicBezTo>
                    <a:pt x="3642" y="7190"/>
                    <a:pt x="3642" y="7168"/>
                    <a:pt x="3664" y="7124"/>
                  </a:cubicBezTo>
                  <a:cubicBezTo>
                    <a:pt x="3679" y="7124"/>
                    <a:pt x="3684" y="7114"/>
                    <a:pt x="3692" y="7114"/>
                  </a:cubicBezTo>
                  <a:cubicBezTo>
                    <a:pt x="3696" y="7114"/>
                    <a:pt x="3701" y="7116"/>
                    <a:pt x="3708" y="7124"/>
                  </a:cubicBezTo>
                  <a:cubicBezTo>
                    <a:pt x="3730" y="7124"/>
                    <a:pt x="3752" y="7124"/>
                    <a:pt x="3797" y="7146"/>
                  </a:cubicBezTo>
                  <a:cubicBezTo>
                    <a:pt x="3808" y="7150"/>
                    <a:pt x="3819" y="7152"/>
                    <a:pt x="3829" y="7152"/>
                  </a:cubicBezTo>
                  <a:cubicBezTo>
                    <a:pt x="3877" y="7152"/>
                    <a:pt x="3907" y="7112"/>
                    <a:pt x="3907" y="7058"/>
                  </a:cubicBezTo>
                  <a:cubicBezTo>
                    <a:pt x="3907" y="7036"/>
                    <a:pt x="3907" y="7013"/>
                    <a:pt x="3907" y="6991"/>
                  </a:cubicBezTo>
                  <a:cubicBezTo>
                    <a:pt x="3973" y="6991"/>
                    <a:pt x="4039" y="6969"/>
                    <a:pt x="4083" y="6903"/>
                  </a:cubicBezTo>
                  <a:cubicBezTo>
                    <a:pt x="4105" y="6881"/>
                    <a:pt x="4150" y="6859"/>
                    <a:pt x="4194" y="6859"/>
                  </a:cubicBezTo>
                  <a:cubicBezTo>
                    <a:pt x="4238" y="6859"/>
                    <a:pt x="4260" y="6881"/>
                    <a:pt x="4304" y="6881"/>
                  </a:cubicBezTo>
                  <a:cubicBezTo>
                    <a:pt x="4326" y="6881"/>
                    <a:pt x="4348" y="6881"/>
                    <a:pt x="4370" y="6859"/>
                  </a:cubicBezTo>
                  <a:cubicBezTo>
                    <a:pt x="4370" y="6837"/>
                    <a:pt x="4370" y="6815"/>
                    <a:pt x="4348" y="6815"/>
                  </a:cubicBezTo>
                  <a:cubicBezTo>
                    <a:pt x="4326" y="6749"/>
                    <a:pt x="4326" y="6727"/>
                    <a:pt x="4370" y="6682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506"/>
                    <a:pt x="4437" y="6462"/>
                    <a:pt x="4414" y="6418"/>
                  </a:cubicBezTo>
                  <a:cubicBezTo>
                    <a:pt x="4370" y="6373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7" y="6293"/>
                    <a:pt x="4484" y="6314"/>
                    <a:pt x="4508" y="6314"/>
                  </a:cubicBezTo>
                  <a:cubicBezTo>
                    <a:pt x="4525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109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32"/>
                    <a:pt x="4503" y="5910"/>
                  </a:cubicBezTo>
                  <a:cubicBezTo>
                    <a:pt x="4547" y="5866"/>
                    <a:pt x="4591" y="5844"/>
                    <a:pt x="4613" y="5800"/>
                  </a:cubicBezTo>
                  <a:cubicBezTo>
                    <a:pt x="4657" y="5755"/>
                    <a:pt x="4657" y="5689"/>
                    <a:pt x="4679" y="5645"/>
                  </a:cubicBezTo>
                  <a:cubicBezTo>
                    <a:pt x="4768" y="5623"/>
                    <a:pt x="4790" y="5557"/>
                    <a:pt x="4812" y="5491"/>
                  </a:cubicBezTo>
                  <a:cubicBezTo>
                    <a:pt x="4822" y="5486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9"/>
                  </a:cubicBezTo>
                  <a:cubicBezTo>
                    <a:pt x="4944" y="5447"/>
                    <a:pt x="4944" y="5447"/>
                    <a:pt x="4922" y="5447"/>
                  </a:cubicBezTo>
                  <a:cubicBezTo>
                    <a:pt x="4878" y="5358"/>
                    <a:pt x="4878" y="5314"/>
                    <a:pt x="4944" y="5248"/>
                  </a:cubicBezTo>
                  <a:cubicBezTo>
                    <a:pt x="4988" y="5204"/>
                    <a:pt x="4988" y="5182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51"/>
                    <a:pt x="5010" y="4762"/>
                    <a:pt x="5054" y="4718"/>
                  </a:cubicBezTo>
                  <a:cubicBezTo>
                    <a:pt x="5099" y="4674"/>
                    <a:pt x="5099" y="4630"/>
                    <a:pt x="5099" y="4586"/>
                  </a:cubicBezTo>
                  <a:cubicBezTo>
                    <a:pt x="5077" y="4475"/>
                    <a:pt x="5143" y="4409"/>
                    <a:pt x="5253" y="4409"/>
                  </a:cubicBezTo>
                  <a:lnTo>
                    <a:pt x="5319" y="4409"/>
                  </a:lnTo>
                  <a:cubicBezTo>
                    <a:pt x="5341" y="4409"/>
                    <a:pt x="5363" y="4387"/>
                    <a:pt x="5386" y="4365"/>
                  </a:cubicBezTo>
                  <a:cubicBezTo>
                    <a:pt x="5452" y="4299"/>
                    <a:pt x="5518" y="4233"/>
                    <a:pt x="5452" y="4122"/>
                  </a:cubicBezTo>
                  <a:cubicBezTo>
                    <a:pt x="5452" y="4100"/>
                    <a:pt x="5452" y="4078"/>
                    <a:pt x="5452" y="4078"/>
                  </a:cubicBezTo>
                  <a:cubicBezTo>
                    <a:pt x="5430" y="4056"/>
                    <a:pt x="5452" y="4012"/>
                    <a:pt x="5496" y="4012"/>
                  </a:cubicBezTo>
                  <a:cubicBezTo>
                    <a:pt x="5518" y="4012"/>
                    <a:pt x="5540" y="4012"/>
                    <a:pt x="5584" y="3990"/>
                  </a:cubicBezTo>
                  <a:cubicBezTo>
                    <a:pt x="5628" y="3880"/>
                    <a:pt x="5672" y="3791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71" y="3637"/>
                  </a:ln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25"/>
                    <a:pt x="6003" y="3703"/>
                    <a:pt x="6003" y="3681"/>
                  </a:cubicBezTo>
                  <a:cubicBezTo>
                    <a:pt x="6026" y="3659"/>
                    <a:pt x="6003" y="3615"/>
                    <a:pt x="6026" y="3593"/>
                  </a:cubicBezTo>
                  <a:cubicBezTo>
                    <a:pt x="6041" y="3545"/>
                    <a:pt x="6069" y="3509"/>
                    <a:pt x="6108" y="3509"/>
                  </a:cubicBezTo>
                  <a:cubicBezTo>
                    <a:pt x="6123" y="3509"/>
                    <a:pt x="6139" y="3514"/>
                    <a:pt x="6158" y="3526"/>
                  </a:cubicBezTo>
                  <a:cubicBezTo>
                    <a:pt x="6202" y="3526"/>
                    <a:pt x="6224" y="3549"/>
                    <a:pt x="6246" y="3571"/>
                  </a:cubicBezTo>
                  <a:cubicBezTo>
                    <a:pt x="6290" y="3460"/>
                    <a:pt x="6180" y="3460"/>
                    <a:pt x="6136" y="3438"/>
                  </a:cubicBezTo>
                  <a:cubicBezTo>
                    <a:pt x="6158" y="3350"/>
                    <a:pt x="6158" y="3350"/>
                    <a:pt x="6202" y="3284"/>
                  </a:cubicBezTo>
                  <a:cubicBezTo>
                    <a:pt x="6224" y="3306"/>
                    <a:pt x="6224" y="3306"/>
                    <a:pt x="6246" y="3306"/>
                  </a:cubicBezTo>
                  <a:lnTo>
                    <a:pt x="6290" y="3306"/>
                  </a:lnTo>
                  <a:cubicBezTo>
                    <a:pt x="6290" y="3284"/>
                    <a:pt x="6290" y="3262"/>
                    <a:pt x="6268" y="3240"/>
                  </a:cubicBezTo>
                  <a:cubicBezTo>
                    <a:pt x="6268" y="3240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46" y="2997"/>
                    <a:pt x="6263" y="2986"/>
                    <a:pt x="6282" y="2986"/>
                  </a:cubicBezTo>
                  <a:cubicBezTo>
                    <a:pt x="6301" y="2986"/>
                    <a:pt x="6323" y="2997"/>
                    <a:pt x="6357" y="3019"/>
                  </a:cubicBezTo>
                  <a:lnTo>
                    <a:pt x="6379" y="3019"/>
                  </a:lnTo>
                  <a:cubicBezTo>
                    <a:pt x="6423" y="2975"/>
                    <a:pt x="6423" y="2931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710"/>
                  </a:cubicBezTo>
                  <a:cubicBezTo>
                    <a:pt x="6445" y="2644"/>
                    <a:pt x="6423" y="2577"/>
                    <a:pt x="6423" y="2533"/>
                  </a:cubicBezTo>
                  <a:cubicBezTo>
                    <a:pt x="6533" y="2467"/>
                    <a:pt x="6533" y="2467"/>
                    <a:pt x="6577" y="2379"/>
                  </a:cubicBezTo>
                  <a:cubicBezTo>
                    <a:pt x="6599" y="2335"/>
                    <a:pt x="6621" y="2291"/>
                    <a:pt x="6666" y="2269"/>
                  </a:cubicBezTo>
                  <a:cubicBezTo>
                    <a:pt x="6688" y="2246"/>
                    <a:pt x="6688" y="2224"/>
                    <a:pt x="6710" y="2224"/>
                  </a:cubicBezTo>
                  <a:cubicBezTo>
                    <a:pt x="6776" y="2158"/>
                    <a:pt x="6798" y="2114"/>
                    <a:pt x="6732" y="2048"/>
                  </a:cubicBezTo>
                  <a:cubicBezTo>
                    <a:pt x="6688" y="1960"/>
                    <a:pt x="6666" y="1893"/>
                    <a:pt x="6643" y="1805"/>
                  </a:cubicBezTo>
                  <a:cubicBezTo>
                    <a:pt x="6621" y="1739"/>
                    <a:pt x="6599" y="1673"/>
                    <a:pt x="6555" y="1628"/>
                  </a:cubicBezTo>
                  <a:cubicBezTo>
                    <a:pt x="6511" y="1562"/>
                    <a:pt x="6533" y="1518"/>
                    <a:pt x="6555" y="1452"/>
                  </a:cubicBezTo>
                  <a:cubicBezTo>
                    <a:pt x="6599" y="1408"/>
                    <a:pt x="6754" y="1231"/>
                    <a:pt x="6798" y="1187"/>
                  </a:cubicBezTo>
                  <a:lnTo>
                    <a:pt x="6820" y="1187"/>
                  </a:lnTo>
                  <a:cubicBezTo>
                    <a:pt x="6886" y="1121"/>
                    <a:pt x="6908" y="1055"/>
                    <a:pt x="6864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20" y="746"/>
                    <a:pt x="6842" y="724"/>
                    <a:pt x="6842" y="702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47"/>
                    <a:pt x="6732" y="437"/>
                    <a:pt x="6599" y="415"/>
                  </a:cubicBezTo>
                  <a:cubicBezTo>
                    <a:pt x="6511" y="393"/>
                    <a:pt x="6423" y="348"/>
                    <a:pt x="6379" y="282"/>
                  </a:cubicBezTo>
                  <a:cubicBezTo>
                    <a:pt x="6357" y="238"/>
                    <a:pt x="6312" y="216"/>
                    <a:pt x="6290" y="216"/>
                  </a:cubicBezTo>
                  <a:cubicBezTo>
                    <a:pt x="6202" y="172"/>
                    <a:pt x="6136" y="150"/>
                    <a:pt x="6048" y="150"/>
                  </a:cubicBezTo>
                  <a:cubicBezTo>
                    <a:pt x="6003" y="150"/>
                    <a:pt x="5981" y="128"/>
                    <a:pt x="5937" y="128"/>
                  </a:cubicBezTo>
                  <a:cubicBezTo>
                    <a:pt x="5915" y="106"/>
                    <a:pt x="5893" y="84"/>
                    <a:pt x="5849" y="84"/>
                  </a:cubicBezTo>
                  <a:cubicBezTo>
                    <a:pt x="5783" y="84"/>
                    <a:pt x="5694" y="62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5131675" y="10277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0" y="4194"/>
                  </a:moveTo>
                  <a:cubicBezTo>
                    <a:pt x="5374" y="4194"/>
                    <a:pt x="5385" y="4200"/>
                    <a:pt x="5385" y="4211"/>
                  </a:cubicBezTo>
                  <a:cubicBezTo>
                    <a:pt x="5407" y="4233"/>
                    <a:pt x="5407" y="4255"/>
                    <a:pt x="5407" y="4277"/>
                  </a:cubicBezTo>
                  <a:lnTo>
                    <a:pt x="5341" y="4277"/>
                  </a:lnTo>
                  <a:cubicBezTo>
                    <a:pt x="5319" y="4277"/>
                    <a:pt x="5319" y="4233"/>
                    <a:pt x="5319" y="4211"/>
                  </a:cubicBezTo>
                  <a:cubicBezTo>
                    <a:pt x="5330" y="4200"/>
                    <a:pt x="5347" y="4194"/>
                    <a:pt x="5360" y="4194"/>
                  </a:cubicBezTo>
                  <a:close/>
                  <a:moveTo>
                    <a:pt x="4767" y="4873"/>
                  </a:moveTo>
                  <a:cubicBezTo>
                    <a:pt x="4789" y="4873"/>
                    <a:pt x="4812" y="4895"/>
                    <a:pt x="4834" y="4895"/>
                  </a:cubicBezTo>
                  <a:cubicBezTo>
                    <a:pt x="4856" y="4917"/>
                    <a:pt x="4856" y="4917"/>
                    <a:pt x="4856" y="4939"/>
                  </a:cubicBezTo>
                  <a:cubicBezTo>
                    <a:pt x="4878" y="4961"/>
                    <a:pt x="4878" y="5005"/>
                    <a:pt x="4856" y="5027"/>
                  </a:cubicBezTo>
                  <a:cubicBezTo>
                    <a:pt x="4834" y="5027"/>
                    <a:pt x="4812" y="5005"/>
                    <a:pt x="4789" y="5005"/>
                  </a:cubicBezTo>
                  <a:cubicBezTo>
                    <a:pt x="4767" y="4983"/>
                    <a:pt x="4745" y="4961"/>
                    <a:pt x="4745" y="4939"/>
                  </a:cubicBezTo>
                  <a:cubicBezTo>
                    <a:pt x="4745" y="4917"/>
                    <a:pt x="4767" y="4895"/>
                    <a:pt x="4767" y="4873"/>
                  </a:cubicBezTo>
                  <a:close/>
                  <a:moveTo>
                    <a:pt x="4804" y="5173"/>
                  </a:moveTo>
                  <a:cubicBezTo>
                    <a:pt x="4812" y="5173"/>
                    <a:pt x="4821" y="5175"/>
                    <a:pt x="4834" y="5182"/>
                  </a:cubicBezTo>
                  <a:cubicBezTo>
                    <a:pt x="4856" y="5182"/>
                    <a:pt x="4878" y="5204"/>
                    <a:pt x="4856" y="5248"/>
                  </a:cubicBezTo>
                  <a:cubicBezTo>
                    <a:pt x="4856" y="5270"/>
                    <a:pt x="4812" y="5292"/>
                    <a:pt x="4789" y="5292"/>
                  </a:cubicBezTo>
                  <a:cubicBezTo>
                    <a:pt x="4789" y="5270"/>
                    <a:pt x="4767" y="5270"/>
                    <a:pt x="4767" y="5270"/>
                  </a:cubicBezTo>
                  <a:cubicBezTo>
                    <a:pt x="4767" y="5270"/>
                    <a:pt x="4767" y="5270"/>
                    <a:pt x="4767" y="5248"/>
                  </a:cubicBezTo>
                  <a:cubicBezTo>
                    <a:pt x="4767" y="5248"/>
                    <a:pt x="4767" y="5226"/>
                    <a:pt x="4767" y="5204"/>
                  </a:cubicBezTo>
                  <a:cubicBezTo>
                    <a:pt x="4783" y="5188"/>
                    <a:pt x="4788" y="5173"/>
                    <a:pt x="4804" y="5173"/>
                  </a:cubicBezTo>
                  <a:close/>
                  <a:moveTo>
                    <a:pt x="5595" y="1"/>
                  </a:moveTo>
                  <a:cubicBezTo>
                    <a:pt x="5578" y="1"/>
                    <a:pt x="5562" y="7"/>
                    <a:pt x="5540" y="18"/>
                  </a:cubicBezTo>
                  <a:cubicBezTo>
                    <a:pt x="5518" y="18"/>
                    <a:pt x="5496" y="40"/>
                    <a:pt x="5474" y="40"/>
                  </a:cubicBezTo>
                  <a:cubicBezTo>
                    <a:pt x="5385" y="62"/>
                    <a:pt x="5341" y="128"/>
                    <a:pt x="5319" y="216"/>
                  </a:cubicBezTo>
                  <a:cubicBezTo>
                    <a:pt x="5297" y="238"/>
                    <a:pt x="5275" y="260"/>
                    <a:pt x="5275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120" y="327"/>
                    <a:pt x="5076" y="393"/>
                    <a:pt x="5032" y="459"/>
                  </a:cubicBezTo>
                  <a:cubicBezTo>
                    <a:pt x="4966" y="547"/>
                    <a:pt x="4966" y="635"/>
                    <a:pt x="4988" y="724"/>
                  </a:cubicBezTo>
                  <a:cubicBezTo>
                    <a:pt x="5010" y="834"/>
                    <a:pt x="4988" y="878"/>
                    <a:pt x="4878" y="900"/>
                  </a:cubicBezTo>
                  <a:cubicBezTo>
                    <a:pt x="4841" y="908"/>
                    <a:pt x="4809" y="913"/>
                    <a:pt x="4780" y="913"/>
                  </a:cubicBezTo>
                  <a:cubicBezTo>
                    <a:pt x="4721" y="913"/>
                    <a:pt x="4672" y="893"/>
                    <a:pt x="4613" y="834"/>
                  </a:cubicBezTo>
                  <a:lnTo>
                    <a:pt x="4547" y="834"/>
                  </a:lnTo>
                  <a:cubicBezTo>
                    <a:pt x="4547" y="878"/>
                    <a:pt x="4525" y="922"/>
                    <a:pt x="4525" y="967"/>
                  </a:cubicBezTo>
                  <a:cubicBezTo>
                    <a:pt x="4480" y="989"/>
                    <a:pt x="4436" y="989"/>
                    <a:pt x="4392" y="989"/>
                  </a:cubicBezTo>
                  <a:cubicBezTo>
                    <a:pt x="4348" y="1011"/>
                    <a:pt x="4326" y="1033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8"/>
                    <a:pt x="4282" y="1342"/>
                  </a:cubicBezTo>
                  <a:cubicBezTo>
                    <a:pt x="4282" y="1342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60" y="1540"/>
                    <a:pt x="4260" y="1540"/>
                  </a:cubicBezTo>
                  <a:cubicBezTo>
                    <a:pt x="4282" y="1629"/>
                    <a:pt x="4282" y="1695"/>
                    <a:pt x="4282" y="1761"/>
                  </a:cubicBezTo>
                  <a:cubicBezTo>
                    <a:pt x="4298" y="1811"/>
                    <a:pt x="4278" y="1836"/>
                    <a:pt x="4238" y="1836"/>
                  </a:cubicBezTo>
                  <a:cubicBezTo>
                    <a:pt x="4225" y="1836"/>
                    <a:pt x="4210" y="1833"/>
                    <a:pt x="4194" y="1827"/>
                  </a:cubicBezTo>
                  <a:cubicBezTo>
                    <a:pt x="4178" y="1812"/>
                    <a:pt x="4162" y="1796"/>
                    <a:pt x="4139" y="1796"/>
                  </a:cubicBezTo>
                  <a:cubicBezTo>
                    <a:pt x="4129" y="1796"/>
                    <a:pt x="4118" y="1799"/>
                    <a:pt x="4105" y="1805"/>
                  </a:cubicBezTo>
                  <a:cubicBezTo>
                    <a:pt x="4105" y="1849"/>
                    <a:pt x="4127" y="1893"/>
                    <a:pt x="4127" y="1938"/>
                  </a:cubicBezTo>
                  <a:cubicBezTo>
                    <a:pt x="4105" y="2026"/>
                    <a:pt x="4127" y="2070"/>
                    <a:pt x="4171" y="2114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7"/>
                    <a:pt x="4304" y="2247"/>
                  </a:cubicBezTo>
                  <a:cubicBezTo>
                    <a:pt x="4282" y="2313"/>
                    <a:pt x="4260" y="2379"/>
                    <a:pt x="4216" y="2445"/>
                  </a:cubicBezTo>
                  <a:cubicBezTo>
                    <a:pt x="4127" y="2445"/>
                    <a:pt x="4149" y="2335"/>
                    <a:pt x="4083" y="2291"/>
                  </a:cubicBezTo>
                  <a:lnTo>
                    <a:pt x="4083" y="2291"/>
                  </a:lnTo>
                  <a:cubicBezTo>
                    <a:pt x="4017" y="2357"/>
                    <a:pt x="4105" y="2423"/>
                    <a:pt x="4083" y="2489"/>
                  </a:cubicBezTo>
                  <a:cubicBezTo>
                    <a:pt x="3951" y="2556"/>
                    <a:pt x="3774" y="2533"/>
                    <a:pt x="3620" y="2578"/>
                  </a:cubicBezTo>
                  <a:cubicBezTo>
                    <a:pt x="3620" y="2600"/>
                    <a:pt x="3620" y="2622"/>
                    <a:pt x="3620" y="2666"/>
                  </a:cubicBezTo>
                  <a:cubicBezTo>
                    <a:pt x="3582" y="2653"/>
                    <a:pt x="3551" y="2626"/>
                    <a:pt x="3523" y="2626"/>
                  </a:cubicBezTo>
                  <a:cubicBezTo>
                    <a:pt x="3503" y="2626"/>
                    <a:pt x="3484" y="2641"/>
                    <a:pt x="3465" y="2688"/>
                  </a:cubicBezTo>
                  <a:cubicBezTo>
                    <a:pt x="3465" y="2688"/>
                    <a:pt x="3487" y="2710"/>
                    <a:pt x="3509" y="2732"/>
                  </a:cubicBezTo>
                  <a:cubicBezTo>
                    <a:pt x="3531" y="2754"/>
                    <a:pt x="3554" y="2798"/>
                    <a:pt x="3554" y="2842"/>
                  </a:cubicBezTo>
                  <a:cubicBezTo>
                    <a:pt x="3531" y="2975"/>
                    <a:pt x="3531" y="3085"/>
                    <a:pt x="3509" y="3218"/>
                  </a:cubicBezTo>
                  <a:cubicBezTo>
                    <a:pt x="3509" y="3240"/>
                    <a:pt x="3487" y="3284"/>
                    <a:pt x="3465" y="3284"/>
                  </a:cubicBezTo>
                  <a:cubicBezTo>
                    <a:pt x="3421" y="3284"/>
                    <a:pt x="3399" y="3284"/>
                    <a:pt x="3377" y="3306"/>
                  </a:cubicBezTo>
                  <a:cubicBezTo>
                    <a:pt x="3348" y="3313"/>
                    <a:pt x="3318" y="3318"/>
                    <a:pt x="3290" y="3318"/>
                  </a:cubicBezTo>
                  <a:cubicBezTo>
                    <a:pt x="3232" y="3318"/>
                    <a:pt x="3178" y="3299"/>
                    <a:pt x="3134" y="3240"/>
                  </a:cubicBezTo>
                  <a:cubicBezTo>
                    <a:pt x="3120" y="3240"/>
                    <a:pt x="3115" y="3230"/>
                    <a:pt x="3100" y="3230"/>
                  </a:cubicBezTo>
                  <a:cubicBezTo>
                    <a:pt x="3093" y="3230"/>
                    <a:pt x="3083" y="3232"/>
                    <a:pt x="3068" y="3240"/>
                  </a:cubicBezTo>
                  <a:cubicBezTo>
                    <a:pt x="3090" y="3240"/>
                    <a:pt x="3090" y="3262"/>
                    <a:pt x="3112" y="3284"/>
                  </a:cubicBezTo>
                  <a:cubicBezTo>
                    <a:pt x="3134" y="3306"/>
                    <a:pt x="3156" y="3328"/>
                    <a:pt x="3178" y="3350"/>
                  </a:cubicBezTo>
                  <a:cubicBezTo>
                    <a:pt x="3245" y="3438"/>
                    <a:pt x="3223" y="3505"/>
                    <a:pt x="3134" y="3549"/>
                  </a:cubicBezTo>
                  <a:cubicBezTo>
                    <a:pt x="3090" y="3571"/>
                    <a:pt x="3046" y="3593"/>
                    <a:pt x="3002" y="3637"/>
                  </a:cubicBezTo>
                  <a:cubicBezTo>
                    <a:pt x="2958" y="3637"/>
                    <a:pt x="2936" y="3659"/>
                    <a:pt x="2914" y="3681"/>
                  </a:cubicBezTo>
                  <a:cubicBezTo>
                    <a:pt x="2891" y="3791"/>
                    <a:pt x="2803" y="3858"/>
                    <a:pt x="2825" y="3968"/>
                  </a:cubicBezTo>
                  <a:cubicBezTo>
                    <a:pt x="2825" y="3990"/>
                    <a:pt x="2803" y="4012"/>
                    <a:pt x="2803" y="4034"/>
                  </a:cubicBezTo>
                  <a:cubicBezTo>
                    <a:pt x="2737" y="4100"/>
                    <a:pt x="2737" y="4167"/>
                    <a:pt x="2781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25" y="4454"/>
                    <a:pt x="2825" y="4520"/>
                  </a:cubicBezTo>
                  <a:cubicBezTo>
                    <a:pt x="2847" y="4542"/>
                    <a:pt x="2847" y="4564"/>
                    <a:pt x="2847" y="4586"/>
                  </a:cubicBezTo>
                  <a:cubicBezTo>
                    <a:pt x="2869" y="4652"/>
                    <a:pt x="2847" y="4718"/>
                    <a:pt x="2803" y="4740"/>
                  </a:cubicBezTo>
                  <a:cubicBezTo>
                    <a:pt x="2781" y="4762"/>
                    <a:pt x="2737" y="4785"/>
                    <a:pt x="2715" y="4807"/>
                  </a:cubicBezTo>
                  <a:cubicBezTo>
                    <a:pt x="2693" y="4873"/>
                    <a:pt x="2693" y="4939"/>
                    <a:pt x="2627" y="4983"/>
                  </a:cubicBezTo>
                  <a:cubicBezTo>
                    <a:pt x="2582" y="5005"/>
                    <a:pt x="2560" y="5005"/>
                    <a:pt x="2494" y="5005"/>
                  </a:cubicBezTo>
                  <a:cubicBezTo>
                    <a:pt x="2516" y="5049"/>
                    <a:pt x="2538" y="5071"/>
                    <a:pt x="2560" y="5094"/>
                  </a:cubicBezTo>
                  <a:cubicBezTo>
                    <a:pt x="2671" y="5160"/>
                    <a:pt x="2715" y="5292"/>
                    <a:pt x="2825" y="5380"/>
                  </a:cubicBezTo>
                  <a:cubicBezTo>
                    <a:pt x="2847" y="5403"/>
                    <a:pt x="2847" y="5469"/>
                    <a:pt x="2803" y="5469"/>
                  </a:cubicBezTo>
                  <a:cubicBezTo>
                    <a:pt x="2737" y="5469"/>
                    <a:pt x="2693" y="5491"/>
                    <a:pt x="2671" y="5535"/>
                  </a:cubicBezTo>
                  <a:cubicBezTo>
                    <a:pt x="2671" y="5535"/>
                    <a:pt x="2649" y="5557"/>
                    <a:pt x="2627" y="5557"/>
                  </a:cubicBezTo>
                  <a:cubicBezTo>
                    <a:pt x="2560" y="5579"/>
                    <a:pt x="2516" y="5645"/>
                    <a:pt x="2516" y="5711"/>
                  </a:cubicBezTo>
                  <a:cubicBezTo>
                    <a:pt x="2494" y="5734"/>
                    <a:pt x="2494" y="5778"/>
                    <a:pt x="2472" y="5800"/>
                  </a:cubicBezTo>
                  <a:cubicBezTo>
                    <a:pt x="2459" y="5826"/>
                    <a:pt x="2446" y="5836"/>
                    <a:pt x="2424" y="5836"/>
                  </a:cubicBezTo>
                  <a:cubicBezTo>
                    <a:pt x="2409" y="5836"/>
                    <a:pt x="2389" y="5831"/>
                    <a:pt x="2362" y="5822"/>
                  </a:cubicBezTo>
                  <a:cubicBezTo>
                    <a:pt x="2340" y="5822"/>
                    <a:pt x="2340" y="5800"/>
                    <a:pt x="2318" y="5800"/>
                  </a:cubicBezTo>
                  <a:cubicBezTo>
                    <a:pt x="2307" y="5789"/>
                    <a:pt x="2296" y="5783"/>
                    <a:pt x="2285" y="5783"/>
                  </a:cubicBezTo>
                  <a:cubicBezTo>
                    <a:pt x="2274" y="5783"/>
                    <a:pt x="2262" y="5789"/>
                    <a:pt x="2251" y="5800"/>
                  </a:cubicBezTo>
                  <a:cubicBezTo>
                    <a:pt x="2274" y="5822"/>
                    <a:pt x="2274" y="5844"/>
                    <a:pt x="2296" y="5888"/>
                  </a:cubicBezTo>
                  <a:cubicBezTo>
                    <a:pt x="2296" y="5910"/>
                    <a:pt x="2318" y="5932"/>
                    <a:pt x="2318" y="5976"/>
                  </a:cubicBezTo>
                  <a:cubicBezTo>
                    <a:pt x="2337" y="6034"/>
                    <a:pt x="2306" y="6091"/>
                    <a:pt x="2240" y="6091"/>
                  </a:cubicBezTo>
                  <a:cubicBezTo>
                    <a:pt x="2230" y="6091"/>
                    <a:pt x="2219" y="6090"/>
                    <a:pt x="2207" y="6087"/>
                  </a:cubicBezTo>
                  <a:cubicBezTo>
                    <a:pt x="2119" y="6065"/>
                    <a:pt x="2053" y="6065"/>
                    <a:pt x="1942" y="6065"/>
                  </a:cubicBezTo>
                  <a:cubicBezTo>
                    <a:pt x="1898" y="6123"/>
                    <a:pt x="1844" y="6163"/>
                    <a:pt x="1781" y="6163"/>
                  </a:cubicBezTo>
                  <a:cubicBezTo>
                    <a:pt x="1749" y="6163"/>
                    <a:pt x="1714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1" y="6307"/>
                    <a:pt x="1545" y="6396"/>
                    <a:pt x="1457" y="6462"/>
                  </a:cubicBezTo>
                  <a:cubicBezTo>
                    <a:pt x="1441" y="6494"/>
                    <a:pt x="1401" y="6515"/>
                    <a:pt x="1355" y="6515"/>
                  </a:cubicBezTo>
                  <a:cubicBezTo>
                    <a:pt x="1338" y="6515"/>
                    <a:pt x="1320" y="6512"/>
                    <a:pt x="1302" y="6506"/>
                  </a:cubicBezTo>
                  <a:cubicBezTo>
                    <a:pt x="1302" y="6484"/>
                    <a:pt x="1280" y="6484"/>
                    <a:pt x="1280" y="6484"/>
                  </a:cubicBezTo>
                  <a:cubicBezTo>
                    <a:pt x="1269" y="6478"/>
                    <a:pt x="1257" y="6475"/>
                    <a:pt x="1245" y="6475"/>
                  </a:cubicBezTo>
                  <a:cubicBezTo>
                    <a:pt x="1214" y="6475"/>
                    <a:pt x="1186" y="6496"/>
                    <a:pt x="1170" y="6528"/>
                  </a:cubicBezTo>
                  <a:cubicBezTo>
                    <a:pt x="1148" y="6550"/>
                    <a:pt x="1148" y="6594"/>
                    <a:pt x="1170" y="6616"/>
                  </a:cubicBezTo>
                  <a:cubicBezTo>
                    <a:pt x="1170" y="6660"/>
                    <a:pt x="1192" y="6705"/>
                    <a:pt x="1192" y="6727"/>
                  </a:cubicBezTo>
                  <a:cubicBezTo>
                    <a:pt x="1192" y="6793"/>
                    <a:pt x="1214" y="6837"/>
                    <a:pt x="1280" y="6859"/>
                  </a:cubicBezTo>
                  <a:cubicBezTo>
                    <a:pt x="1302" y="6881"/>
                    <a:pt x="1325" y="6903"/>
                    <a:pt x="1347" y="6925"/>
                  </a:cubicBezTo>
                  <a:cubicBezTo>
                    <a:pt x="1413" y="6969"/>
                    <a:pt x="1413" y="7058"/>
                    <a:pt x="1347" y="7102"/>
                  </a:cubicBezTo>
                  <a:cubicBezTo>
                    <a:pt x="1280" y="7146"/>
                    <a:pt x="1258" y="7190"/>
                    <a:pt x="1280" y="7256"/>
                  </a:cubicBezTo>
                  <a:cubicBezTo>
                    <a:pt x="1280" y="7300"/>
                    <a:pt x="1280" y="7323"/>
                    <a:pt x="1280" y="7367"/>
                  </a:cubicBezTo>
                  <a:cubicBezTo>
                    <a:pt x="1280" y="7389"/>
                    <a:pt x="1280" y="7433"/>
                    <a:pt x="1280" y="7455"/>
                  </a:cubicBezTo>
                  <a:cubicBezTo>
                    <a:pt x="1325" y="7521"/>
                    <a:pt x="1347" y="7587"/>
                    <a:pt x="1391" y="7654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0" y="7963"/>
                  </a:cubicBezTo>
                  <a:cubicBezTo>
                    <a:pt x="1236" y="8007"/>
                    <a:pt x="1214" y="8029"/>
                    <a:pt x="1236" y="8095"/>
                  </a:cubicBezTo>
                  <a:cubicBezTo>
                    <a:pt x="1236" y="8117"/>
                    <a:pt x="1214" y="8139"/>
                    <a:pt x="1192" y="8139"/>
                  </a:cubicBezTo>
                  <a:cubicBezTo>
                    <a:pt x="1192" y="8161"/>
                    <a:pt x="1170" y="8183"/>
                    <a:pt x="1148" y="8205"/>
                  </a:cubicBezTo>
                  <a:cubicBezTo>
                    <a:pt x="1170" y="8227"/>
                    <a:pt x="1192" y="8227"/>
                    <a:pt x="1214" y="8249"/>
                  </a:cubicBezTo>
                  <a:cubicBezTo>
                    <a:pt x="1236" y="8272"/>
                    <a:pt x="1258" y="8272"/>
                    <a:pt x="1280" y="8294"/>
                  </a:cubicBezTo>
                  <a:cubicBezTo>
                    <a:pt x="1302" y="8316"/>
                    <a:pt x="1302" y="8360"/>
                    <a:pt x="1280" y="8382"/>
                  </a:cubicBezTo>
                  <a:cubicBezTo>
                    <a:pt x="1214" y="8426"/>
                    <a:pt x="1148" y="8448"/>
                    <a:pt x="1082" y="8492"/>
                  </a:cubicBezTo>
                  <a:cubicBezTo>
                    <a:pt x="1082" y="8536"/>
                    <a:pt x="1038" y="8581"/>
                    <a:pt x="993" y="8581"/>
                  </a:cubicBezTo>
                  <a:cubicBezTo>
                    <a:pt x="927" y="8603"/>
                    <a:pt x="861" y="8625"/>
                    <a:pt x="817" y="8691"/>
                  </a:cubicBezTo>
                  <a:cubicBezTo>
                    <a:pt x="773" y="8735"/>
                    <a:pt x="729" y="8779"/>
                    <a:pt x="662" y="8823"/>
                  </a:cubicBezTo>
                  <a:cubicBezTo>
                    <a:pt x="618" y="8867"/>
                    <a:pt x="552" y="8912"/>
                    <a:pt x="552" y="8978"/>
                  </a:cubicBezTo>
                  <a:cubicBezTo>
                    <a:pt x="530" y="9022"/>
                    <a:pt x="486" y="9022"/>
                    <a:pt x="464" y="9022"/>
                  </a:cubicBezTo>
                  <a:cubicBezTo>
                    <a:pt x="420" y="9022"/>
                    <a:pt x="376" y="9000"/>
                    <a:pt x="331" y="9000"/>
                  </a:cubicBezTo>
                  <a:cubicBezTo>
                    <a:pt x="309" y="9000"/>
                    <a:pt x="265" y="9000"/>
                    <a:pt x="243" y="9022"/>
                  </a:cubicBezTo>
                  <a:cubicBezTo>
                    <a:pt x="155" y="9088"/>
                    <a:pt x="89" y="9176"/>
                    <a:pt x="22" y="9287"/>
                  </a:cubicBezTo>
                  <a:cubicBezTo>
                    <a:pt x="0" y="9331"/>
                    <a:pt x="0" y="9375"/>
                    <a:pt x="45" y="9441"/>
                  </a:cubicBezTo>
                  <a:cubicBezTo>
                    <a:pt x="111" y="9529"/>
                    <a:pt x="177" y="9640"/>
                    <a:pt x="243" y="9728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27"/>
                    <a:pt x="199" y="10015"/>
                    <a:pt x="111" y="10081"/>
                  </a:cubicBezTo>
                  <a:lnTo>
                    <a:pt x="89" y="10081"/>
                  </a:lnTo>
                  <a:cubicBezTo>
                    <a:pt x="22" y="10125"/>
                    <a:pt x="22" y="10192"/>
                    <a:pt x="67" y="10236"/>
                  </a:cubicBezTo>
                  <a:cubicBezTo>
                    <a:pt x="133" y="10302"/>
                    <a:pt x="199" y="10368"/>
                    <a:pt x="287" y="10412"/>
                  </a:cubicBezTo>
                  <a:cubicBezTo>
                    <a:pt x="331" y="10434"/>
                    <a:pt x="353" y="10456"/>
                    <a:pt x="398" y="10501"/>
                  </a:cubicBezTo>
                  <a:cubicBezTo>
                    <a:pt x="420" y="10523"/>
                    <a:pt x="442" y="10567"/>
                    <a:pt x="464" y="10589"/>
                  </a:cubicBezTo>
                  <a:cubicBezTo>
                    <a:pt x="530" y="10677"/>
                    <a:pt x="596" y="10721"/>
                    <a:pt x="662" y="10787"/>
                  </a:cubicBezTo>
                  <a:cubicBezTo>
                    <a:pt x="751" y="10832"/>
                    <a:pt x="861" y="10854"/>
                    <a:pt x="905" y="10942"/>
                  </a:cubicBezTo>
                  <a:cubicBezTo>
                    <a:pt x="949" y="10942"/>
                    <a:pt x="993" y="10920"/>
                    <a:pt x="1016" y="10920"/>
                  </a:cubicBezTo>
                  <a:cubicBezTo>
                    <a:pt x="1027" y="10926"/>
                    <a:pt x="1039" y="10929"/>
                    <a:pt x="1051" y="10929"/>
                  </a:cubicBezTo>
                  <a:cubicBezTo>
                    <a:pt x="1083" y="10929"/>
                    <a:pt x="1116" y="10908"/>
                    <a:pt x="1148" y="10876"/>
                  </a:cubicBezTo>
                  <a:cubicBezTo>
                    <a:pt x="1148" y="10854"/>
                    <a:pt x="1192" y="10832"/>
                    <a:pt x="1214" y="10832"/>
                  </a:cubicBezTo>
                  <a:cubicBezTo>
                    <a:pt x="1302" y="10787"/>
                    <a:pt x="1347" y="10721"/>
                    <a:pt x="1435" y="10677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57" y="10523"/>
                    <a:pt x="1479" y="10523"/>
                  </a:cubicBezTo>
                  <a:cubicBezTo>
                    <a:pt x="1634" y="10501"/>
                    <a:pt x="1656" y="10478"/>
                    <a:pt x="1656" y="10302"/>
                  </a:cubicBezTo>
                  <a:cubicBezTo>
                    <a:pt x="1656" y="10251"/>
                    <a:pt x="1682" y="10199"/>
                    <a:pt x="1735" y="10199"/>
                  </a:cubicBezTo>
                  <a:cubicBezTo>
                    <a:pt x="1750" y="10199"/>
                    <a:pt x="1768" y="10204"/>
                    <a:pt x="1788" y="10214"/>
                  </a:cubicBezTo>
                  <a:lnTo>
                    <a:pt x="1810" y="10214"/>
                  </a:lnTo>
                  <a:cubicBezTo>
                    <a:pt x="1854" y="10214"/>
                    <a:pt x="1898" y="10214"/>
                    <a:pt x="1920" y="10147"/>
                  </a:cubicBezTo>
                  <a:cubicBezTo>
                    <a:pt x="1937" y="10098"/>
                    <a:pt x="1978" y="10073"/>
                    <a:pt x="2026" y="10073"/>
                  </a:cubicBezTo>
                  <a:cubicBezTo>
                    <a:pt x="2042" y="10073"/>
                    <a:pt x="2058" y="10076"/>
                    <a:pt x="2075" y="10081"/>
                  </a:cubicBezTo>
                  <a:cubicBezTo>
                    <a:pt x="2097" y="10081"/>
                    <a:pt x="2119" y="10059"/>
                    <a:pt x="2141" y="10059"/>
                  </a:cubicBezTo>
                  <a:cubicBezTo>
                    <a:pt x="2163" y="10015"/>
                    <a:pt x="2185" y="9993"/>
                    <a:pt x="2207" y="9949"/>
                  </a:cubicBezTo>
                  <a:cubicBezTo>
                    <a:pt x="2229" y="9883"/>
                    <a:pt x="2274" y="9838"/>
                    <a:pt x="2340" y="9838"/>
                  </a:cubicBezTo>
                  <a:cubicBezTo>
                    <a:pt x="2362" y="9816"/>
                    <a:pt x="2384" y="9816"/>
                    <a:pt x="2384" y="9794"/>
                  </a:cubicBezTo>
                  <a:cubicBezTo>
                    <a:pt x="2428" y="9750"/>
                    <a:pt x="2472" y="9728"/>
                    <a:pt x="2538" y="9706"/>
                  </a:cubicBezTo>
                  <a:cubicBezTo>
                    <a:pt x="2605" y="9706"/>
                    <a:pt x="2649" y="9662"/>
                    <a:pt x="2693" y="9596"/>
                  </a:cubicBezTo>
                  <a:cubicBezTo>
                    <a:pt x="2737" y="9552"/>
                    <a:pt x="2759" y="9485"/>
                    <a:pt x="2803" y="9441"/>
                  </a:cubicBezTo>
                  <a:cubicBezTo>
                    <a:pt x="2847" y="9397"/>
                    <a:pt x="2869" y="9331"/>
                    <a:pt x="2936" y="9287"/>
                  </a:cubicBezTo>
                  <a:cubicBezTo>
                    <a:pt x="2980" y="9265"/>
                    <a:pt x="3002" y="9221"/>
                    <a:pt x="3002" y="9176"/>
                  </a:cubicBezTo>
                  <a:cubicBezTo>
                    <a:pt x="3024" y="9088"/>
                    <a:pt x="3046" y="8978"/>
                    <a:pt x="3046" y="8889"/>
                  </a:cubicBezTo>
                  <a:cubicBezTo>
                    <a:pt x="3068" y="8845"/>
                    <a:pt x="3090" y="8801"/>
                    <a:pt x="3112" y="8779"/>
                  </a:cubicBezTo>
                  <a:cubicBezTo>
                    <a:pt x="3130" y="8770"/>
                    <a:pt x="3149" y="8765"/>
                    <a:pt x="3165" y="8765"/>
                  </a:cubicBezTo>
                  <a:cubicBezTo>
                    <a:pt x="3189" y="8765"/>
                    <a:pt x="3210" y="8775"/>
                    <a:pt x="3223" y="8801"/>
                  </a:cubicBezTo>
                  <a:cubicBezTo>
                    <a:pt x="3223" y="8819"/>
                    <a:pt x="3223" y="8851"/>
                    <a:pt x="3246" y="8851"/>
                  </a:cubicBezTo>
                  <a:cubicBezTo>
                    <a:pt x="3251" y="8851"/>
                    <a:pt x="3258" y="8850"/>
                    <a:pt x="3267" y="8845"/>
                  </a:cubicBezTo>
                  <a:cubicBezTo>
                    <a:pt x="3267" y="8823"/>
                    <a:pt x="3267" y="8779"/>
                    <a:pt x="3267" y="8735"/>
                  </a:cubicBezTo>
                  <a:cubicBezTo>
                    <a:pt x="3267" y="8691"/>
                    <a:pt x="3245" y="8669"/>
                    <a:pt x="3245" y="8625"/>
                  </a:cubicBezTo>
                  <a:cubicBezTo>
                    <a:pt x="3223" y="8558"/>
                    <a:pt x="3200" y="8492"/>
                    <a:pt x="3267" y="8426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38"/>
                    <a:pt x="3267" y="8316"/>
                    <a:pt x="3267" y="8294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9"/>
                  </a:cubicBezTo>
                  <a:cubicBezTo>
                    <a:pt x="3465" y="7963"/>
                    <a:pt x="3465" y="7963"/>
                    <a:pt x="3487" y="7896"/>
                  </a:cubicBezTo>
                  <a:cubicBezTo>
                    <a:pt x="3487" y="7896"/>
                    <a:pt x="3487" y="7896"/>
                    <a:pt x="3465" y="7874"/>
                  </a:cubicBezTo>
                  <a:cubicBezTo>
                    <a:pt x="3443" y="7896"/>
                    <a:pt x="3421" y="7896"/>
                    <a:pt x="3399" y="7896"/>
                  </a:cubicBezTo>
                  <a:cubicBezTo>
                    <a:pt x="3421" y="7852"/>
                    <a:pt x="3421" y="7852"/>
                    <a:pt x="3443" y="7808"/>
                  </a:cubicBezTo>
                  <a:cubicBezTo>
                    <a:pt x="3487" y="7764"/>
                    <a:pt x="3509" y="7698"/>
                    <a:pt x="3487" y="7654"/>
                  </a:cubicBezTo>
                  <a:cubicBezTo>
                    <a:pt x="3421" y="7543"/>
                    <a:pt x="3421" y="7455"/>
                    <a:pt x="3421" y="7345"/>
                  </a:cubicBezTo>
                  <a:cubicBezTo>
                    <a:pt x="3421" y="7323"/>
                    <a:pt x="3421" y="7300"/>
                    <a:pt x="3421" y="7278"/>
                  </a:cubicBezTo>
                  <a:cubicBezTo>
                    <a:pt x="3465" y="7300"/>
                    <a:pt x="3487" y="7323"/>
                    <a:pt x="3531" y="7345"/>
                  </a:cubicBezTo>
                  <a:cubicBezTo>
                    <a:pt x="3576" y="7300"/>
                    <a:pt x="3620" y="7256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86" y="7124"/>
                    <a:pt x="3708" y="7102"/>
                    <a:pt x="3730" y="7102"/>
                  </a:cubicBezTo>
                  <a:cubicBezTo>
                    <a:pt x="3752" y="7102"/>
                    <a:pt x="3774" y="7124"/>
                    <a:pt x="3796" y="7124"/>
                  </a:cubicBezTo>
                  <a:cubicBezTo>
                    <a:pt x="3813" y="7129"/>
                    <a:pt x="3828" y="7132"/>
                    <a:pt x="3842" y="7132"/>
                  </a:cubicBezTo>
                  <a:cubicBezTo>
                    <a:pt x="3883" y="7132"/>
                    <a:pt x="3912" y="7107"/>
                    <a:pt x="3929" y="7058"/>
                  </a:cubicBezTo>
                  <a:cubicBezTo>
                    <a:pt x="3929" y="7036"/>
                    <a:pt x="3907" y="7014"/>
                    <a:pt x="3907" y="6992"/>
                  </a:cubicBezTo>
                  <a:cubicBezTo>
                    <a:pt x="3995" y="6992"/>
                    <a:pt x="4061" y="6947"/>
                    <a:pt x="4105" y="6881"/>
                  </a:cubicBezTo>
                  <a:cubicBezTo>
                    <a:pt x="4127" y="6859"/>
                    <a:pt x="4171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26" y="6881"/>
                    <a:pt x="4348" y="6859"/>
                    <a:pt x="4392" y="6859"/>
                  </a:cubicBezTo>
                  <a:cubicBezTo>
                    <a:pt x="4370" y="6837"/>
                    <a:pt x="4370" y="6815"/>
                    <a:pt x="4370" y="6793"/>
                  </a:cubicBezTo>
                  <a:cubicBezTo>
                    <a:pt x="4326" y="6749"/>
                    <a:pt x="4348" y="6705"/>
                    <a:pt x="4370" y="6683"/>
                  </a:cubicBezTo>
                  <a:cubicBezTo>
                    <a:pt x="4414" y="6638"/>
                    <a:pt x="4458" y="6594"/>
                    <a:pt x="4480" y="6550"/>
                  </a:cubicBezTo>
                  <a:cubicBezTo>
                    <a:pt x="4480" y="6506"/>
                    <a:pt x="4458" y="6462"/>
                    <a:pt x="4436" y="6418"/>
                  </a:cubicBezTo>
                  <a:cubicBezTo>
                    <a:pt x="4392" y="6351"/>
                    <a:pt x="4392" y="6307"/>
                    <a:pt x="4414" y="6241"/>
                  </a:cubicBezTo>
                  <a:lnTo>
                    <a:pt x="4414" y="6241"/>
                  </a:lnTo>
                  <a:cubicBezTo>
                    <a:pt x="4463" y="6278"/>
                    <a:pt x="4485" y="6294"/>
                    <a:pt x="4506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087"/>
                    <a:pt x="4591" y="6065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10"/>
                    <a:pt x="4525" y="5910"/>
                  </a:cubicBezTo>
                  <a:cubicBezTo>
                    <a:pt x="4569" y="5866"/>
                    <a:pt x="4613" y="5822"/>
                    <a:pt x="4635" y="5778"/>
                  </a:cubicBezTo>
                  <a:cubicBezTo>
                    <a:pt x="4657" y="5734"/>
                    <a:pt x="4679" y="5689"/>
                    <a:pt x="4701" y="5623"/>
                  </a:cubicBezTo>
                  <a:cubicBezTo>
                    <a:pt x="4789" y="5623"/>
                    <a:pt x="4812" y="5535"/>
                    <a:pt x="4834" y="5491"/>
                  </a:cubicBezTo>
                  <a:cubicBezTo>
                    <a:pt x="4844" y="5486"/>
                    <a:pt x="4854" y="5484"/>
                    <a:pt x="4863" y="5484"/>
                  </a:cubicBezTo>
                  <a:cubicBezTo>
                    <a:pt x="4881" y="5484"/>
                    <a:pt x="4897" y="5489"/>
                    <a:pt x="4912" y="5489"/>
                  </a:cubicBezTo>
                  <a:cubicBezTo>
                    <a:pt x="4925" y="5489"/>
                    <a:pt x="4936" y="5485"/>
                    <a:pt x="4944" y="5469"/>
                  </a:cubicBezTo>
                  <a:cubicBezTo>
                    <a:pt x="4944" y="5469"/>
                    <a:pt x="4944" y="5469"/>
                    <a:pt x="4944" y="5447"/>
                  </a:cubicBezTo>
                  <a:cubicBezTo>
                    <a:pt x="4944" y="5447"/>
                    <a:pt x="4944" y="5447"/>
                    <a:pt x="4944" y="5425"/>
                  </a:cubicBezTo>
                  <a:cubicBezTo>
                    <a:pt x="4878" y="5358"/>
                    <a:pt x="4900" y="5292"/>
                    <a:pt x="4966" y="5248"/>
                  </a:cubicBezTo>
                  <a:cubicBezTo>
                    <a:pt x="4988" y="5204"/>
                    <a:pt x="5010" y="5160"/>
                    <a:pt x="4988" y="5116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8" y="4829"/>
                    <a:pt x="5010" y="4762"/>
                    <a:pt x="5076" y="4696"/>
                  </a:cubicBezTo>
                  <a:cubicBezTo>
                    <a:pt x="5098" y="4674"/>
                    <a:pt x="5120" y="4630"/>
                    <a:pt x="5098" y="4586"/>
                  </a:cubicBezTo>
                  <a:cubicBezTo>
                    <a:pt x="5098" y="4454"/>
                    <a:pt x="5165" y="4387"/>
                    <a:pt x="5275" y="4387"/>
                  </a:cubicBezTo>
                  <a:cubicBezTo>
                    <a:pt x="5297" y="4409"/>
                    <a:pt x="5297" y="4409"/>
                    <a:pt x="5319" y="4409"/>
                  </a:cubicBezTo>
                  <a:cubicBezTo>
                    <a:pt x="5341" y="4387"/>
                    <a:pt x="5385" y="4387"/>
                    <a:pt x="5407" y="4365"/>
                  </a:cubicBezTo>
                  <a:cubicBezTo>
                    <a:pt x="5474" y="4299"/>
                    <a:pt x="5518" y="4211"/>
                    <a:pt x="5474" y="4100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34"/>
                    <a:pt x="5474" y="4012"/>
                    <a:pt x="5496" y="4012"/>
                  </a:cubicBezTo>
                  <a:cubicBezTo>
                    <a:pt x="5540" y="4012"/>
                    <a:pt x="5562" y="3990"/>
                    <a:pt x="5584" y="3990"/>
                  </a:cubicBezTo>
                  <a:cubicBezTo>
                    <a:pt x="5628" y="3880"/>
                    <a:pt x="5672" y="3791"/>
                    <a:pt x="5738" y="3681"/>
                  </a:cubicBezTo>
                  <a:cubicBezTo>
                    <a:pt x="5738" y="3659"/>
                    <a:pt x="5760" y="3637"/>
                    <a:pt x="5783" y="3637"/>
                  </a:cubicBezTo>
                  <a:cubicBezTo>
                    <a:pt x="5797" y="3630"/>
                    <a:pt x="5810" y="3627"/>
                    <a:pt x="5821" y="3627"/>
                  </a:cubicBezTo>
                  <a:cubicBezTo>
                    <a:pt x="5844" y="3627"/>
                    <a:pt x="5863" y="3637"/>
                    <a:pt x="5893" y="3637"/>
                  </a:cubicBezTo>
                  <a:cubicBezTo>
                    <a:pt x="5893" y="3659"/>
                    <a:pt x="5915" y="3681"/>
                    <a:pt x="5915" y="3703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6003" y="3703"/>
                    <a:pt x="6025" y="3703"/>
                    <a:pt x="6025" y="3681"/>
                  </a:cubicBezTo>
                  <a:cubicBezTo>
                    <a:pt x="6025" y="3637"/>
                    <a:pt x="6025" y="3615"/>
                    <a:pt x="6025" y="3593"/>
                  </a:cubicBezTo>
                  <a:cubicBezTo>
                    <a:pt x="6042" y="3525"/>
                    <a:pt x="6085" y="3497"/>
                    <a:pt x="6134" y="3497"/>
                  </a:cubicBezTo>
                  <a:cubicBezTo>
                    <a:pt x="6149" y="3497"/>
                    <a:pt x="6164" y="3499"/>
                    <a:pt x="6180" y="3505"/>
                  </a:cubicBezTo>
                  <a:cubicBezTo>
                    <a:pt x="6202" y="3527"/>
                    <a:pt x="6224" y="3549"/>
                    <a:pt x="6268" y="3571"/>
                  </a:cubicBezTo>
                  <a:cubicBezTo>
                    <a:pt x="6290" y="3460"/>
                    <a:pt x="6202" y="3460"/>
                    <a:pt x="6158" y="3416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284"/>
                    <a:pt x="6246" y="3306"/>
                    <a:pt x="6246" y="3306"/>
                  </a:cubicBezTo>
                  <a:cubicBezTo>
                    <a:pt x="6268" y="3306"/>
                    <a:pt x="6290" y="3284"/>
                    <a:pt x="6312" y="3284"/>
                  </a:cubicBezTo>
                  <a:cubicBezTo>
                    <a:pt x="6290" y="3284"/>
                    <a:pt x="6290" y="3262"/>
                    <a:pt x="6290" y="3240"/>
                  </a:cubicBezTo>
                  <a:cubicBezTo>
                    <a:pt x="6268" y="3218"/>
                    <a:pt x="6246" y="3218"/>
                    <a:pt x="6224" y="3196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7" y="2982"/>
                  </a:cubicBezTo>
                  <a:cubicBezTo>
                    <a:pt x="6317" y="2982"/>
                    <a:pt x="6342" y="2988"/>
                    <a:pt x="6378" y="2997"/>
                  </a:cubicBezTo>
                  <a:cubicBezTo>
                    <a:pt x="6378" y="3019"/>
                    <a:pt x="6401" y="3019"/>
                    <a:pt x="6401" y="3019"/>
                  </a:cubicBezTo>
                  <a:cubicBezTo>
                    <a:pt x="6423" y="2975"/>
                    <a:pt x="6445" y="2931"/>
                    <a:pt x="6423" y="2887"/>
                  </a:cubicBezTo>
                  <a:cubicBezTo>
                    <a:pt x="6423" y="2865"/>
                    <a:pt x="6401" y="2820"/>
                    <a:pt x="6423" y="2798"/>
                  </a:cubicBezTo>
                  <a:cubicBezTo>
                    <a:pt x="6467" y="2754"/>
                    <a:pt x="6401" y="2732"/>
                    <a:pt x="6423" y="2688"/>
                  </a:cubicBezTo>
                  <a:cubicBezTo>
                    <a:pt x="6445" y="2644"/>
                    <a:pt x="6445" y="2578"/>
                    <a:pt x="6445" y="2533"/>
                  </a:cubicBezTo>
                  <a:cubicBezTo>
                    <a:pt x="6555" y="2467"/>
                    <a:pt x="6555" y="2467"/>
                    <a:pt x="6599" y="2357"/>
                  </a:cubicBezTo>
                  <a:cubicBezTo>
                    <a:pt x="6599" y="2313"/>
                    <a:pt x="6621" y="2291"/>
                    <a:pt x="6665" y="2269"/>
                  </a:cubicBezTo>
                  <a:cubicBezTo>
                    <a:pt x="6687" y="2247"/>
                    <a:pt x="6709" y="2224"/>
                    <a:pt x="6732" y="2224"/>
                  </a:cubicBezTo>
                  <a:cubicBezTo>
                    <a:pt x="6798" y="2158"/>
                    <a:pt x="6798" y="2114"/>
                    <a:pt x="6754" y="2026"/>
                  </a:cubicBezTo>
                  <a:cubicBezTo>
                    <a:pt x="6709" y="1960"/>
                    <a:pt x="6665" y="1871"/>
                    <a:pt x="6643" y="1783"/>
                  </a:cubicBezTo>
                  <a:cubicBezTo>
                    <a:pt x="6643" y="1739"/>
                    <a:pt x="6621" y="1673"/>
                    <a:pt x="6577" y="1607"/>
                  </a:cubicBezTo>
                  <a:cubicBezTo>
                    <a:pt x="6533" y="1562"/>
                    <a:pt x="6533" y="1496"/>
                    <a:pt x="6577" y="1452"/>
                  </a:cubicBezTo>
                  <a:cubicBezTo>
                    <a:pt x="6599" y="1408"/>
                    <a:pt x="6776" y="1209"/>
                    <a:pt x="6820" y="1187"/>
                  </a:cubicBezTo>
                  <a:cubicBezTo>
                    <a:pt x="6820" y="1187"/>
                    <a:pt x="6842" y="1187"/>
                    <a:pt x="6842" y="1165"/>
                  </a:cubicBezTo>
                  <a:cubicBezTo>
                    <a:pt x="6908" y="1121"/>
                    <a:pt x="6930" y="1033"/>
                    <a:pt x="6886" y="967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24"/>
                    <a:pt x="6842" y="724"/>
                    <a:pt x="6864" y="702"/>
                  </a:cubicBezTo>
                  <a:cubicBezTo>
                    <a:pt x="6864" y="680"/>
                    <a:pt x="6864" y="658"/>
                    <a:pt x="6864" y="635"/>
                  </a:cubicBezTo>
                  <a:cubicBezTo>
                    <a:pt x="6798" y="547"/>
                    <a:pt x="6754" y="437"/>
                    <a:pt x="6621" y="415"/>
                  </a:cubicBezTo>
                  <a:cubicBezTo>
                    <a:pt x="6511" y="393"/>
                    <a:pt x="6445" y="349"/>
                    <a:pt x="6378" y="260"/>
                  </a:cubicBezTo>
                  <a:cubicBezTo>
                    <a:pt x="6356" y="238"/>
                    <a:pt x="6334" y="216"/>
                    <a:pt x="6290" y="194"/>
                  </a:cubicBezTo>
                  <a:cubicBezTo>
                    <a:pt x="6224" y="172"/>
                    <a:pt x="6136" y="150"/>
                    <a:pt x="6047" y="150"/>
                  </a:cubicBezTo>
                  <a:cubicBezTo>
                    <a:pt x="6025" y="150"/>
                    <a:pt x="5981" y="128"/>
                    <a:pt x="5959" y="106"/>
                  </a:cubicBezTo>
                  <a:cubicBezTo>
                    <a:pt x="5915" y="106"/>
                    <a:pt x="5893" y="84"/>
                    <a:pt x="5871" y="84"/>
                  </a:cubicBezTo>
                  <a:cubicBezTo>
                    <a:pt x="5783" y="84"/>
                    <a:pt x="5716" y="62"/>
                    <a:pt x="5650" y="18"/>
                  </a:cubicBezTo>
                  <a:cubicBezTo>
                    <a:pt x="5628" y="7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5344650" y="352875"/>
              <a:ext cx="172700" cy="273675"/>
            </a:xfrm>
            <a:custGeom>
              <a:avLst/>
              <a:gdLst/>
              <a:ahLst/>
              <a:cxnLst/>
              <a:rect l="l" t="t" r="r" b="b"/>
              <a:pathLst>
                <a:path w="6908" h="10947" extrusionOk="0">
                  <a:moveTo>
                    <a:pt x="5362" y="4185"/>
                  </a:moveTo>
                  <a:cubicBezTo>
                    <a:pt x="5370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1" y="4878"/>
                    <a:pt x="4833" y="4900"/>
                  </a:cubicBezTo>
                  <a:cubicBezTo>
                    <a:pt x="4833" y="4900"/>
                    <a:pt x="4855" y="4922"/>
                    <a:pt x="4855" y="4944"/>
                  </a:cubicBezTo>
                  <a:cubicBezTo>
                    <a:pt x="4855" y="4966"/>
                    <a:pt x="4878" y="4988"/>
                    <a:pt x="4855" y="5010"/>
                  </a:cubicBezTo>
                  <a:cubicBezTo>
                    <a:pt x="4848" y="5018"/>
                    <a:pt x="4838" y="5020"/>
                    <a:pt x="4828" y="5020"/>
                  </a:cubicBezTo>
                  <a:cubicBezTo>
                    <a:pt x="4806" y="5020"/>
                    <a:pt x="4782" y="5010"/>
                    <a:pt x="4767" y="5010"/>
                  </a:cubicBezTo>
                  <a:cubicBezTo>
                    <a:pt x="4767" y="4988"/>
                    <a:pt x="4745" y="4966"/>
                    <a:pt x="4745" y="4922"/>
                  </a:cubicBezTo>
                  <a:cubicBezTo>
                    <a:pt x="4745" y="4922"/>
                    <a:pt x="4745" y="4878"/>
                    <a:pt x="4767" y="4878"/>
                  </a:cubicBezTo>
                  <a:close/>
                  <a:moveTo>
                    <a:pt x="4811" y="5165"/>
                  </a:moveTo>
                  <a:cubicBezTo>
                    <a:pt x="4833" y="5165"/>
                    <a:pt x="4855" y="5209"/>
                    <a:pt x="4855" y="5231"/>
                  </a:cubicBezTo>
                  <a:cubicBezTo>
                    <a:pt x="4833" y="5275"/>
                    <a:pt x="4811" y="5275"/>
                    <a:pt x="4767" y="5275"/>
                  </a:cubicBezTo>
                  <a:cubicBezTo>
                    <a:pt x="4745" y="5275"/>
                    <a:pt x="4745" y="5253"/>
                    <a:pt x="4745" y="5253"/>
                  </a:cubicBezTo>
                  <a:cubicBezTo>
                    <a:pt x="4745" y="5231"/>
                    <a:pt x="4745" y="5231"/>
                    <a:pt x="4745" y="5209"/>
                  </a:cubicBezTo>
                  <a:cubicBezTo>
                    <a:pt x="4767" y="5187"/>
                    <a:pt x="4789" y="5165"/>
                    <a:pt x="4811" y="5165"/>
                  </a:cubicBezTo>
                  <a:close/>
                  <a:moveTo>
                    <a:pt x="5540" y="0"/>
                  </a:moveTo>
                  <a:cubicBezTo>
                    <a:pt x="5518" y="23"/>
                    <a:pt x="5495" y="23"/>
                    <a:pt x="5473" y="45"/>
                  </a:cubicBezTo>
                  <a:cubicBezTo>
                    <a:pt x="5385" y="67"/>
                    <a:pt x="5319" y="133"/>
                    <a:pt x="5297" y="199"/>
                  </a:cubicBezTo>
                  <a:cubicBezTo>
                    <a:pt x="5297" y="243"/>
                    <a:pt x="5275" y="265"/>
                    <a:pt x="5253" y="287"/>
                  </a:cubicBezTo>
                  <a:cubicBezTo>
                    <a:pt x="5231" y="287"/>
                    <a:pt x="5209" y="265"/>
                    <a:pt x="5186" y="265"/>
                  </a:cubicBezTo>
                  <a:cubicBezTo>
                    <a:pt x="5098" y="309"/>
                    <a:pt x="5054" y="376"/>
                    <a:pt x="5010" y="464"/>
                  </a:cubicBezTo>
                  <a:cubicBezTo>
                    <a:pt x="4966" y="552"/>
                    <a:pt x="4944" y="640"/>
                    <a:pt x="4966" y="729"/>
                  </a:cubicBezTo>
                  <a:cubicBezTo>
                    <a:pt x="5010" y="839"/>
                    <a:pt x="4966" y="883"/>
                    <a:pt x="4855" y="905"/>
                  </a:cubicBezTo>
                  <a:cubicBezTo>
                    <a:pt x="4826" y="905"/>
                    <a:pt x="4797" y="908"/>
                    <a:pt x="4768" y="908"/>
                  </a:cubicBezTo>
                  <a:cubicBezTo>
                    <a:pt x="4711" y="908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77" y="828"/>
                  </a:cubicBezTo>
                  <a:cubicBezTo>
                    <a:pt x="4563" y="828"/>
                    <a:pt x="4546" y="828"/>
                    <a:pt x="4524" y="817"/>
                  </a:cubicBezTo>
                  <a:cubicBezTo>
                    <a:pt x="4524" y="883"/>
                    <a:pt x="4524" y="927"/>
                    <a:pt x="4502" y="972"/>
                  </a:cubicBezTo>
                  <a:cubicBezTo>
                    <a:pt x="4458" y="972"/>
                    <a:pt x="4414" y="994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70"/>
                    <a:pt x="4304" y="1214"/>
                  </a:cubicBezTo>
                  <a:cubicBezTo>
                    <a:pt x="4304" y="1258"/>
                    <a:pt x="4304" y="1303"/>
                    <a:pt x="4282" y="1347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413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3"/>
                  </a:cubicBezTo>
                  <a:cubicBezTo>
                    <a:pt x="4282" y="1523"/>
                    <a:pt x="4260" y="1545"/>
                    <a:pt x="4238" y="1545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6" y="1841"/>
                  </a:cubicBezTo>
                  <a:cubicBezTo>
                    <a:pt x="4203" y="1841"/>
                    <a:pt x="4188" y="1838"/>
                    <a:pt x="4171" y="1832"/>
                  </a:cubicBezTo>
                  <a:cubicBezTo>
                    <a:pt x="4156" y="1817"/>
                    <a:pt x="4141" y="1791"/>
                    <a:pt x="4126" y="1791"/>
                  </a:cubicBezTo>
                  <a:cubicBezTo>
                    <a:pt x="4119" y="1791"/>
                    <a:pt x="4112" y="1796"/>
                    <a:pt x="4105" y="1810"/>
                  </a:cubicBezTo>
                  <a:cubicBezTo>
                    <a:pt x="4105" y="1854"/>
                    <a:pt x="4105" y="1898"/>
                    <a:pt x="4105" y="1943"/>
                  </a:cubicBezTo>
                  <a:cubicBezTo>
                    <a:pt x="4083" y="2009"/>
                    <a:pt x="4127" y="2075"/>
                    <a:pt x="4171" y="2119"/>
                  </a:cubicBezTo>
                  <a:cubicBezTo>
                    <a:pt x="4193" y="2141"/>
                    <a:pt x="4215" y="2163"/>
                    <a:pt x="4260" y="2185"/>
                  </a:cubicBezTo>
                  <a:cubicBezTo>
                    <a:pt x="4260" y="2207"/>
                    <a:pt x="4282" y="2229"/>
                    <a:pt x="4304" y="2252"/>
                  </a:cubicBezTo>
                  <a:cubicBezTo>
                    <a:pt x="4260" y="2318"/>
                    <a:pt x="4238" y="2384"/>
                    <a:pt x="4215" y="2428"/>
                  </a:cubicBezTo>
                  <a:cubicBezTo>
                    <a:pt x="4127" y="2428"/>
                    <a:pt x="4127" y="2318"/>
                    <a:pt x="4061" y="2296"/>
                  </a:cubicBezTo>
                  <a:lnTo>
                    <a:pt x="4061" y="2296"/>
                  </a:lnTo>
                  <a:cubicBezTo>
                    <a:pt x="4017" y="2362"/>
                    <a:pt x="4083" y="2428"/>
                    <a:pt x="4083" y="2494"/>
                  </a:cubicBezTo>
                  <a:cubicBezTo>
                    <a:pt x="3929" y="2538"/>
                    <a:pt x="3774" y="2538"/>
                    <a:pt x="3597" y="2561"/>
                  </a:cubicBezTo>
                  <a:cubicBezTo>
                    <a:pt x="3597" y="2605"/>
                    <a:pt x="3597" y="2627"/>
                    <a:pt x="3597" y="2671"/>
                  </a:cubicBezTo>
                  <a:cubicBezTo>
                    <a:pt x="3570" y="2657"/>
                    <a:pt x="3534" y="2626"/>
                    <a:pt x="3500" y="2626"/>
                  </a:cubicBezTo>
                  <a:cubicBezTo>
                    <a:pt x="3479" y="2626"/>
                    <a:pt x="3460" y="2638"/>
                    <a:pt x="3443" y="2671"/>
                  </a:cubicBezTo>
                  <a:cubicBezTo>
                    <a:pt x="3465" y="2693"/>
                    <a:pt x="3465" y="2715"/>
                    <a:pt x="3487" y="2737"/>
                  </a:cubicBezTo>
                  <a:cubicBezTo>
                    <a:pt x="3531" y="2759"/>
                    <a:pt x="3531" y="2803"/>
                    <a:pt x="3531" y="2847"/>
                  </a:cubicBezTo>
                  <a:cubicBezTo>
                    <a:pt x="3509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89"/>
                  </a:cubicBezTo>
                  <a:lnTo>
                    <a:pt x="3355" y="3289"/>
                  </a:lnTo>
                  <a:cubicBezTo>
                    <a:pt x="3323" y="3304"/>
                    <a:pt x="3295" y="3312"/>
                    <a:pt x="3267" y="3312"/>
                  </a:cubicBezTo>
                  <a:cubicBezTo>
                    <a:pt x="3217" y="3312"/>
                    <a:pt x="3169" y="3287"/>
                    <a:pt x="3112" y="3245"/>
                  </a:cubicBezTo>
                  <a:cubicBezTo>
                    <a:pt x="3112" y="3229"/>
                    <a:pt x="3101" y="3213"/>
                    <a:pt x="3087" y="3213"/>
                  </a:cubicBezTo>
                  <a:cubicBezTo>
                    <a:pt x="3081" y="3213"/>
                    <a:pt x="3074" y="3216"/>
                    <a:pt x="3068" y="3223"/>
                  </a:cubicBezTo>
                  <a:cubicBezTo>
                    <a:pt x="3068" y="3245"/>
                    <a:pt x="3068" y="3267"/>
                    <a:pt x="3090" y="3267"/>
                  </a:cubicBezTo>
                  <a:cubicBezTo>
                    <a:pt x="3112" y="3289"/>
                    <a:pt x="3134" y="3311"/>
                    <a:pt x="3178" y="3355"/>
                  </a:cubicBezTo>
                  <a:cubicBezTo>
                    <a:pt x="3222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7" y="3642"/>
                    <a:pt x="2913" y="3664"/>
                    <a:pt x="2913" y="3686"/>
                  </a:cubicBezTo>
                  <a:cubicBezTo>
                    <a:pt x="2869" y="3774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39"/>
                  </a:cubicBezTo>
                  <a:cubicBezTo>
                    <a:pt x="2715" y="4105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781" y="4392"/>
                    <a:pt x="2803" y="4436"/>
                    <a:pt x="2825" y="4503"/>
                  </a:cubicBezTo>
                  <a:cubicBezTo>
                    <a:pt x="2825" y="4525"/>
                    <a:pt x="2847" y="4569"/>
                    <a:pt x="2847" y="4591"/>
                  </a:cubicBezTo>
                  <a:cubicBezTo>
                    <a:pt x="2869" y="4657"/>
                    <a:pt x="2847" y="4701"/>
                    <a:pt x="2781" y="4745"/>
                  </a:cubicBezTo>
                  <a:cubicBezTo>
                    <a:pt x="2759" y="4767"/>
                    <a:pt x="2737" y="4790"/>
                    <a:pt x="2715" y="4790"/>
                  </a:cubicBezTo>
                  <a:cubicBezTo>
                    <a:pt x="2671" y="4856"/>
                    <a:pt x="2671" y="4944"/>
                    <a:pt x="2604" y="4988"/>
                  </a:cubicBezTo>
                  <a:cubicBezTo>
                    <a:pt x="2582" y="4988"/>
                    <a:pt x="2538" y="4988"/>
                    <a:pt x="2494" y="5010"/>
                  </a:cubicBezTo>
                  <a:cubicBezTo>
                    <a:pt x="2516" y="5032"/>
                    <a:pt x="2516" y="5076"/>
                    <a:pt x="2538" y="5076"/>
                  </a:cubicBezTo>
                  <a:cubicBezTo>
                    <a:pt x="2649" y="5165"/>
                    <a:pt x="2693" y="5297"/>
                    <a:pt x="2803" y="5385"/>
                  </a:cubicBezTo>
                  <a:cubicBezTo>
                    <a:pt x="2847" y="5407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40"/>
                  </a:cubicBezTo>
                  <a:cubicBezTo>
                    <a:pt x="2649" y="5540"/>
                    <a:pt x="2626" y="5540"/>
                    <a:pt x="2626" y="5562"/>
                  </a:cubicBezTo>
                  <a:cubicBezTo>
                    <a:pt x="2538" y="5584"/>
                    <a:pt x="2516" y="5628"/>
                    <a:pt x="2494" y="5716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4" y="5825"/>
                    <a:pt x="2425" y="5840"/>
                    <a:pt x="2403" y="5840"/>
                  </a:cubicBezTo>
                  <a:cubicBezTo>
                    <a:pt x="2391" y="5840"/>
                    <a:pt x="2378" y="5835"/>
                    <a:pt x="2362" y="5827"/>
                  </a:cubicBezTo>
                  <a:cubicBezTo>
                    <a:pt x="2340" y="5805"/>
                    <a:pt x="2317" y="5805"/>
                    <a:pt x="2295" y="5783"/>
                  </a:cubicBezTo>
                  <a:cubicBezTo>
                    <a:pt x="2273" y="5783"/>
                    <a:pt x="2251" y="5783"/>
                    <a:pt x="2229" y="5805"/>
                  </a:cubicBezTo>
                  <a:cubicBezTo>
                    <a:pt x="2251" y="5827"/>
                    <a:pt x="2273" y="5849"/>
                    <a:pt x="2273" y="5871"/>
                  </a:cubicBezTo>
                  <a:cubicBezTo>
                    <a:pt x="2295" y="5915"/>
                    <a:pt x="2295" y="5937"/>
                    <a:pt x="2317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70"/>
                    <a:pt x="2031" y="6070"/>
                    <a:pt x="1942" y="6048"/>
                  </a:cubicBezTo>
                  <a:cubicBezTo>
                    <a:pt x="1878" y="6112"/>
                    <a:pt x="1813" y="6153"/>
                    <a:pt x="1740" y="6153"/>
                  </a:cubicBezTo>
                  <a:cubicBezTo>
                    <a:pt x="1713" y="6153"/>
                    <a:pt x="1685" y="6148"/>
                    <a:pt x="1655" y="6136"/>
                  </a:cubicBezTo>
                  <a:cubicBezTo>
                    <a:pt x="1655" y="6158"/>
                    <a:pt x="1655" y="6202"/>
                    <a:pt x="1655" y="6224"/>
                  </a:cubicBezTo>
                  <a:cubicBezTo>
                    <a:pt x="1589" y="6312"/>
                    <a:pt x="1523" y="6379"/>
                    <a:pt x="1457" y="6467"/>
                  </a:cubicBezTo>
                  <a:cubicBezTo>
                    <a:pt x="1431" y="6493"/>
                    <a:pt x="1397" y="6503"/>
                    <a:pt x="1365" y="6503"/>
                  </a:cubicBezTo>
                  <a:cubicBezTo>
                    <a:pt x="1343" y="6503"/>
                    <a:pt x="1321" y="6498"/>
                    <a:pt x="1302" y="6489"/>
                  </a:cubicBezTo>
                  <a:lnTo>
                    <a:pt x="1258" y="6489"/>
                  </a:lnTo>
                  <a:cubicBezTo>
                    <a:pt x="1245" y="6482"/>
                    <a:pt x="1234" y="6480"/>
                    <a:pt x="1224" y="6480"/>
                  </a:cubicBezTo>
                  <a:cubicBezTo>
                    <a:pt x="1201" y="6480"/>
                    <a:pt x="1185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86"/>
                    <a:pt x="1324" y="6886"/>
                    <a:pt x="1346" y="6908"/>
                  </a:cubicBezTo>
                  <a:cubicBezTo>
                    <a:pt x="1413" y="6974"/>
                    <a:pt x="1413" y="7063"/>
                    <a:pt x="1324" y="7107"/>
                  </a:cubicBezTo>
                  <a:cubicBezTo>
                    <a:pt x="1258" y="7151"/>
                    <a:pt x="1236" y="7195"/>
                    <a:pt x="1258" y="7261"/>
                  </a:cubicBezTo>
                  <a:cubicBezTo>
                    <a:pt x="1258" y="7283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60"/>
                  </a:cubicBezTo>
                  <a:cubicBezTo>
                    <a:pt x="1302" y="7526"/>
                    <a:pt x="1324" y="7592"/>
                    <a:pt x="1368" y="7637"/>
                  </a:cubicBezTo>
                  <a:cubicBezTo>
                    <a:pt x="1413" y="7725"/>
                    <a:pt x="1413" y="7769"/>
                    <a:pt x="1368" y="7835"/>
                  </a:cubicBezTo>
                  <a:cubicBezTo>
                    <a:pt x="1346" y="7879"/>
                    <a:pt x="1302" y="7923"/>
                    <a:pt x="1258" y="7968"/>
                  </a:cubicBezTo>
                  <a:cubicBezTo>
                    <a:pt x="1236" y="8012"/>
                    <a:pt x="1214" y="8034"/>
                    <a:pt x="1214" y="8100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88"/>
                    <a:pt x="1126" y="8210"/>
                  </a:cubicBezTo>
                  <a:cubicBezTo>
                    <a:pt x="1148" y="8232"/>
                    <a:pt x="1170" y="8232"/>
                    <a:pt x="1192" y="8254"/>
                  </a:cubicBezTo>
                  <a:cubicBezTo>
                    <a:pt x="1214" y="8254"/>
                    <a:pt x="1236" y="8277"/>
                    <a:pt x="1258" y="8299"/>
                  </a:cubicBezTo>
                  <a:cubicBezTo>
                    <a:pt x="1302" y="8321"/>
                    <a:pt x="1302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7" y="8585"/>
                    <a:pt x="971" y="8585"/>
                  </a:cubicBezTo>
                  <a:cubicBezTo>
                    <a:pt x="905" y="8585"/>
                    <a:pt x="861" y="8630"/>
                    <a:pt x="817" y="8674"/>
                  </a:cubicBezTo>
                  <a:cubicBezTo>
                    <a:pt x="773" y="8740"/>
                    <a:pt x="706" y="8784"/>
                    <a:pt x="640" y="8828"/>
                  </a:cubicBezTo>
                  <a:cubicBezTo>
                    <a:pt x="596" y="8872"/>
                    <a:pt x="552" y="8894"/>
                    <a:pt x="530" y="8983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397" y="9027"/>
                    <a:pt x="353" y="9005"/>
                    <a:pt x="309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33" y="9093"/>
                    <a:pt x="66" y="9181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88" y="9534"/>
                    <a:pt x="155" y="9623"/>
                    <a:pt x="221" y="9733"/>
                  </a:cubicBezTo>
                  <a:cubicBezTo>
                    <a:pt x="243" y="9755"/>
                    <a:pt x="265" y="9799"/>
                    <a:pt x="243" y="9843"/>
                  </a:cubicBezTo>
                  <a:cubicBezTo>
                    <a:pt x="221" y="9932"/>
                    <a:pt x="199" y="10020"/>
                    <a:pt x="88" y="10064"/>
                  </a:cubicBezTo>
                  <a:cubicBezTo>
                    <a:pt x="88" y="10064"/>
                    <a:pt x="88" y="10086"/>
                    <a:pt x="66" y="10086"/>
                  </a:cubicBezTo>
                  <a:cubicBezTo>
                    <a:pt x="22" y="10130"/>
                    <a:pt x="0" y="10175"/>
                    <a:pt x="66" y="10241"/>
                  </a:cubicBezTo>
                  <a:cubicBezTo>
                    <a:pt x="111" y="10307"/>
                    <a:pt x="177" y="10373"/>
                    <a:pt x="265" y="10417"/>
                  </a:cubicBezTo>
                  <a:cubicBezTo>
                    <a:pt x="309" y="10439"/>
                    <a:pt x="353" y="10461"/>
                    <a:pt x="375" y="10483"/>
                  </a:cubicBezTo>
                  <a:cubicBezTo>
                    <a:pt x="419" y="10528"/>
                    <a:pt x="442" y="10550"/>
                    <a:pt x="464" y="10594"/>
                  </a:cubicBezTo>
                  <a:cubicBezTo>
                    <a:pt x="508" y="10660"/>
                    <a:pt x="574" y="10726"/>
                    <a:pt x="662" y="10770"/>
                  </a:cubicBezTo>
                  <a:cubicBezTo>
                    <a:pt x="751" y="10837"/>
                    <a:pt x="839" y="10859"/>
                    <a:pt x="905" y="10947"/>
                  </a:cubicBezTo>
                  <a:cubicBezTo>
                    <a:pt x="949" y="10947"/>
                    <a:pt x="971" y="10925"/>
                    <a:pt x="993" y="10925"/>
                  </a:cubicBezTo>
                  <a:cubicBezTo>
                    <a:pt x="1060" y="10925"/>
                    <a:pt x="1082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2"/>
                    <a:pt x="1346" y="10726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50"/>
                  </a:cubicBezTo>
                  <a:cubicBezTo>
                    <a:pt x="1435" y="10528"/>
                    <a:pt x="1457" y="10528"/>
                    <a:pt x="1479" y="10528"/>
                  </a:cubicBezTo>
                  <a:cubicBezTo>
                    <a:pt x="1611" y="10483"/>
                    <a:pt x="1633" y="10461"/>
                    <a:pt x="1655" y="10307"/>
                  </a:cubicBezTo>
                  <a:cubicBezTo>
                    <a:pt x="1655" y="10250"/>
                    <a:pt x="1672" y="10192"/>
                    <a:pt x="1734" y="10192"/>
                  </a:cubicBezTo>
                  <a:cubicBezTo>
                    <a:pt x="1743" y="10192"/>
                    <a:pt x="1754" y="10194"/>
                    <a:pt x="1766" y="10197"/>
                  </a:cubicBezTo>
                  <a:lnTo>
                    <a:pt x="1810" y="10197"/>
                  </a:lnTo>
                  <a:cubicBezTo>
                    <a:pt x="1822" y="10202"/>
                    <a:pt x="1832" y="10205"/>
                    <a:pt x="1841" y="10205"/>
                  </a:cubicBezTo>
                  <a:cubicBezTo>
                    <a:pt x="1866" y="10205"/>
                    <a:pt x="1882" y="10185"/>
                    <a:pt x="1898" y="10152"/>
                  </a:cubicBezTo>
                  <a:cubicBezTo>
                    <a:pt x="1942" y="10086"/>
                    <a:pt x="1986" y="10064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07" y="9888"/>
                    <a:pt x="2251" y="9843"/>
                    <a:pt x="2317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06" y="9755"/>
                    <a:pt x="2472" y="9733"/>
                    <a:pt x="2516" y="9711"/>
                  </a:cubicBezTo>
                  <a:cubicBezTo>
                    <a:pt x="2582" y="9689"/>
                    <a:pt x="2649" y="9645"/>
                    <a:pt x="2693" y="9601"/>
                  </a:cubicBezTo>
                  <a:cubicBezTo>
                    <a:pt x="2715" y="9534"/>
                    <a:pt x="2759" y="9490"/>
                    <a:pt x="2781" y="9446"/>
                  </a:cubicBezTo>
                  <a:cubicBezTo>
                    <a:pt x="2825" y="9380"/>
                    <a:pt x="2869" y="9336"/>
                    <a:pt x="2935" y="9292"/>
                  </a:cubicBezTo>
                  <a:cubicBezTo>
                    <a:pt x="2980" y="9270"/>
                    <a:pt x="2980" y="9226"/>
                    <a:pt x="3002" y="9181"/>
                  </a:cubicBezTo>
                  <a:cubicBezTo>
                    <a:pt x="3024" y="9071"/>
                    <a:pt x="3024" y="8983"/>
                    <a:pt x="3046" y="8872"/>
                  </a:cubicBezTo>
                  <a:cubicBezTo>
                    <a:pt x="3046" y="8828"/>
                    <a:pt x="3068" y="8806"/>
                    <a:pt x="3112" y="8784"/>
                  </a:cubicBezTo>
                  <a:cubicBezTo>
                    <a:pt x="3121" y="8775"/>
                    <a:pt x="3134" y="8770"/>
                    <a:pt x="3148" y="8770"/>
                  </a:cubicBezTo>
                  <a:cubicBezTo>
                    <a:pt x="3167" y="8770"/>
                    <a:pt x="3187" y="8780"/>
                    <a:pt x="3200" y="8806"/>
                  </a:cubicBezTo>
                  <a:cubicBezTo>
                    <a:pt x="3200" y="8828"/>
                    <a:pt x="3200" y="8850"/>
                    <a:pt x="3244" y="8850"/>
                  </a:cubicBezTo>
                  <a:cubicBezTo>
                    <a:pt x="3244" y="8806"/>
                    <a:pt x="3266" y="8784"/>
                    <a:pt x="3266" y="8740"/>
                  </a:cubicBezTo>
                  <a:cubicBezTo>
                    <a:pt x="3244" y="8696"/>
                    <a:pt x="3244" y="8652"/>
                    <a:pt x="3222" y="8630"/>
                  </a:cubicBezTo>
                  <a:cubicBezTo>
                    <a:pt x="3200" y="8541"/>
                    <a:pt x="3178" y="8475"/>
                    <a:pt x="3266" y="8431"/>
                  </a:cubicBezTo>
                  <a:cubicBezTo>
                    <a:pt x="3266" y="8431"/>
                    <a:pt x="3266" y="8387"/>
                    <a:pt x="3266" y="8365"/>
                  </a:cubicBezTo>
                  <a:cubicBezTo>
                    <a:pt x="3266" y="8343"/>
                    <a:pt x="3266" y="8321"/>
                    <a:pt x="3266" y="8299"/>
                  </a:cubicBezTo>
                  <a:cubicBezTo>
                    <a:pt x="3266" y="8254"/>
                    <a:pt x="3266" y="8210"/>
                    <a:pt x="3289" y="8188"/>
                  </a:cubicBezTo>
                  <a:cubicBezTo>
                    <a:pt x="3377" y="8166"/>
                    <a:pt x="3377" y="8100"/>
                    <a:pt x="3377" y="8034"/>
                  </a:cubicBezTo>
                  <a:cubicBezTo>
                    <a:pt x="3443" y="7968"/>
                    <a:pt x="3443" y="7968"/>
                    <a:pt x="3465" y="7901"/>
                  </a:cubicBezTo>
                  <a:cubicBezTo>
                    <a:pt x="3465" y="7901"/>
                    <a:pt x="3465" y="7879"/>
                    <a:pt x="3465" y="7879"/>
                  </a:cubicBezTo>
                  <a:cubicBezTo>
                    <a:pt x="3443" y="7879"/>
                    <a:pt x="3421" y="7901"/>
                    <a:pt x="3377" y="7901"/>
                  </a:cubicBezTo>
                  <a:cubicBezTo>
                    <a:pt x="3399" y="7835"/>
                    <a:pt x="3399" y="7835"/>
                    <a:pt x="3421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5"/>
                    <a:pt x="3421" y="7283"/>
                  </a:cubicBezTo>
                  <a:cubicBezTo>
                    <a:pt x="3443" y="7305"/>
                    <a:pt x="3487" y="7305"/>
                    <a:pt x="3509" y="7328"/>
                  </a:cubicBezTo>
                  <a:cubicBezTo>
                    <a:pt x="3553" y="7305"/>
                    <a:pt x="3597" y="7261"/>
                    <a:pt x="3642" y="7239"/>
                  </a:cubicBezTo>
                  <a:cubicBezTo>
                    <a:pt x="3642" y="7195"/>
                    <a:pt x="3642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52" y="7129"/>
                    <a:pt x="3796" y="7129"/>
                  </a:cubicBezTo>
                  <a:cubicBezTo>
                    <a:pt x="3812" y="7134"/>
                    <a:pt x="3826" y="7137"/>
                    <a:pt x="3839" y="7137"/>
                  </a:cubicBezTo>
                  <a:cubicBezTo>
                    <a:pt x="3881" y="7137"/>
                    <a:pt x="3906" y="7108"/>
                    <a:pt x="3906" y="7041"/>
                  </a:cubicBezTo>
                  <a:cubicBezTo>
                    <a:pt x="3906" y="7019"/>
                    <a:pt x="3906" y="7019"/>
                    <a:pt x="3906" y="6974"/>
                  </a:cubicBezTo>
                  <a:cubicBezTo>
                    <a:pt x="3973" y="6974"/>
                    <a:pt x="4039" y="6952"/>
                    <a:pt x="4083" y="6886"/>
                  </a:cubicBezTo>
                  <a:cubicBezTo>
                    <a:pt x="4105" y="6864"/>
                    <a:pt x="4149" y="6864"/>
                    <a:pt x="4193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4"/>
                    <a:pt x="4326" y="6710"/>
                    <a:pt x="4370" y="6665"/>
                  </a:cubicBezTo>
                  <a:cubicBezTo>
                    <a:pt x="4392" y="6621"/>
                    <a:pt x="4436" y="6599"/>
                    <a:pt x="4480" y="6555"/>
                  </a:cubicBezTo>
                  <a:cubicBezTo>
                    <a:pt x="4480" y="6489"/>
                    <a:pt x="4436" y="6445"/>
                    <a:pt x="4414" y="6401"/>
                  </a:cubicBezTo>
                  <a:cubicBezTo>
                    <a:pt x="4370" y="6356"/>
                    <a:pt x="4370" y="6312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3" y="6299"/>
                  </a:cubicBezTo>
                  <a:cubicBezTo>
                    <a:pt x="4522" y="6299"/>
                    <a:pt x="4539" y="6288"/>
                    <a:pt x="4569" y="6268"/>
                  </a:cubicBezTo>
                  <a:cubicBezTo>
                    <a:pt x="4546" y="6246"/>
                    <a:pt x="4524" y="6224"/>
                    <a:pt x="4502" y="6202"/>
                  </a:cubicBezTo>
                  <a:cubicBezTo>
                    <a:pt x="4502" y="6136"/>
                    <a:pt x="4546" y="6092"/>
                    <a:pt x="4569" y="6048"/>
                  </a:cubicBezTo>
                  <a:cubicBezTo>
                    <a:pt x="4635" y="6003"/>
                    <a:pt x="4613" y="5959"/>
                    <a:pt x="4546" y="5937"/>
                  </a:cubicBezTo>
                  <a:cubicBezTo>
                    <a:pt x="4524" y="5915"/>
                    <a:pt x="4524" y="5915"/>
                    <a:pt x="4502" y="5915"/>
                  </a:cubicBezTo>
                  <a:cubicBezTo>
                    <a:pt x="4546" y="5871"/>
                    <a:pt x="4591" y="5827"/>
                    <a:pt x="4613" y="5783"/>
                  </a:cubicBezTo>
                  <a:cubicBezTo>
                    <a:pt x="4657" y="5739"/>
                    <a:pt x="4657" y="5694"/>
                    <a:pt x="4679" y="5628"/>
                  </a:cubicBezTo>
                  <a:cubicBezTo>
                    <a:pt x="4767" y="5628"/>
                    <a:pt x="4789" y="5540"/>
                    <a:pt x="4811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7" y="5490"/>
                    <a:pt x="4907" y="5490"/>
                  </a:cubicBezTo>
                  <a:cubicBezTo>
                    <a:pt x="4919" y="5490"/>
                    <a:pt x="4932" y="5486"/>
                    <a:pt x="4944" y="5474"/>
                  </a:cubicBezTo>
                  <a:cubicBezTo>
                    <a:pt x="4944" y="5474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22" y="5430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121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66" y="4834"/>
                    <a:pt x="5010" y="4767"/>
                    <a:pt x="5054" y="4701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2" y="4392"/>
                    <a:pt x="5253" y="4392"/>
                  </a:cubicBezTo>
                  <a:lnTo>
                    <a:pt x="5319" y="4392"/>
                  </a:lnTo>
                  <a:cubicBezTo>
                    <a:pt x="5341" y="4392"/>
                    <a:pt x="5363" y="4392"/>
                    <a:pt x="5385" y="4370"/>
                  </a:cubicBezTo>
                  <a:cubicBezTo>
                    <a:pt x="5451" y="4304"/>
                    <a:pt x="5518" y="4216"/>
                    <a:pt x="5451" y="4105"/>
                  </a:cubicBezTo>
                  <a:cubicBezTo>
                    <a:pt x="5451" y="4083"/>
                    <a:pt x="5451" y="4083"/>
                    <a:pt x="5451" y="4061"/>
                  </a:cubicBezTo>
                  <a:cubicBezTo>
                    <a:pt x="5429" y="4039"/>
                    <a:pt x="5451" y="4017"/>
                    <a:pt x="5495" y="3995"/>
                  </a:cubicBezTo>
                  <a:lnTo>
                    <a:pt x="5584" y="3995"/>
                  </a:lnTo>
                  <a:cubicBezTo>
                    <a:pt x="5628" y="3885"/>
                    <a:pt x="5672" y="3774"/>
                    <a:pt x="5716" y="3686"/>
                  </a:cubicBezTo>
                  <a:cubicBezTo>
                    <a:pt x="5738" y="3664"/>
                    <a:pt x="5760" y="3642"/>
                    <a:pt x="5782" y="3642"/>
                  </a:cubicBezTo>
                  <a:cubicBezTo>
                    <a:pt x="5804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7"/>
                    <a:pt x="5940" y="3717"/>
                  </a:cubicBezTo>
                  <a:cubicBezTo>
                    <a:pt x="5946" y="3717"/>
                    <a:pt x="5952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03" y="3620"/>
                    <a:pt x="6025" y="3576"/>
                  </a:cubicBezTo>
                  <a:cubicBezTo>
                    <a:pt x="6025" y="3526"/>
                    <a:pt x="6062" y="3501"/>
                    <a:pt x="6109" y="3501"/>
                  </a:cubicBezTo>
                  <a:cubicBezTo>
                    <a:pt x="6124" y="3501"/>
                    <a:pt x="6141" y="3504"/>
                    <a:pt x="6158" y="3510"/>
                  </a:cubicBezTo>
                  <a:cubicBezTo>
                    <a:pt x="6180" y="3532"/>
                    <a:pt x="6224" y="3554"/>
                    <a:pt x="6246" y="3576"/>
                  </a:cubicBezTo>
                  <a:cubicBezTo>
                    <a:pt x="6290" y="3465"/>
                    <a:pt x="6180" y="3465"/>
                    <a:pt x="6135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23"/>
                    <a:pt x="6224" y="3201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1" y="2997"/>
                    <a:pt x="6270" y="2978"/>
                    <a:pt x="6296" y="2978"/>
                  </a:cubicBezTo>
                  <a:cubicBezTo>
                    <a:pt x="6312" y="2978"/>
                    <a:pt x="6331" y="2985"/>
                    <a:pt x="6356" y="3002"/>
                  </a:cubicBezTo>
                  <a:cubicBezTo>
                    <a:pt x="6378" y="3002"/>
                    <a:pt x="6378" y="3024"/>
                    <a:pt x="6378" y="3024"/>
                  </a:cubicBezTo>
                  <a:cubicBezTo>
                    <a:pt x="6422" y="2980"/>
                    <a:pt x="6422" y="2936"/>
                    <a:pt x="6400" y="2892"/>
                  </a:cubicBezTo>
                  <a:cubicBezTo>
                    <a:pt x="6400" y="2847"/>
                    <a:pt x="6378" y="2825"/>
                    <a:pt x="6400" y="2803"/>
                  </a:cubicBezTo>
                  <a:cubicBezTo>
                    <a:pt x="6444" y="2759"/>
                    <a:pt x="6378" y="2737"/>
                    <a:pt x="6400" y="2693"/>
                  </a:cubicBezTo>
                  <a:cubicBezTo>
                    <a:pt x="6444" y="2649"/>
                    <a:pt x="6422" y="2583"/>
                    <a:pt x="6422" y="2516"/>
                  </a:cubicBezTo>
                  <a:cubicBezTo>
                    <a:pt x="6533" y="2472"/>
                    <a:pt x="6533" y="2472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29"/>
                    <a:pt x="6709" y="2207"/>
                  </a:cubicBezTo>
                  <a:cubicBezTo>
                    <a:pt x="6775" y="2141"/>
                    <a:pt x="6798" y="2119"/>
                    <a:pt x="6731" y="2031"/>
                  </a:cubicBezTo>
                  <a:cubicBezTo>
                    <a:pt x="6687" y="1965"/>
                    <a:pt x="6665" y="1876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7"/>
                    <a:pt x="6533" y="1501"/>
                    <a:pt x="6555" y="1457"/>
                  </a:cubicBezTo>
                  <a:cubicBezTo>
                    <a:pt x="6599" y="1413"/>
                    <a:pt x="6753" y="1214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26"/>
                    <a:pt x="6908" y="1038"/>
                    <a:pt x="6864" y="972"/>
                  </a:cubicBezTo>
                  <a:cubicBezTo>
                    <a:pt x="6864" y="927"/>
                    <a:pt x="6842" y="905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0"/>
                    <a:pt x="6842" y="640"/>
                  </a:cubicBezTo>
                  <a:cubicBezTo>
                    <a:pt x="6775" y="530"/>
                    <a:pt x="6731" y="420"/>
                    <a:pt x="6599" y="398"/>
                  </a:cubicBezTo>
                  <a:cubicBezTo>
                    <a:pt x="6511" y="398"/>
                    <a:pt x="6422" y="332"/>
                    <a:pt x="6378" y="265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77"/>
                    <a:pt x="6135" y="133"/>
                    <a:pt x="6047" y="133"/>
                  </a:cubicBezTo>
                  <a:cubicBezTo>
                    <a:pt x="6003" y="133"/>
                    <a:pt x="5981" y="133"/>
                    <a:pt x="5937" y="111"/>
                  </a:cubicBezTo>
                  <a:cubicBezTo>
                    <a:pt x="5915" y="111"/>
                    <a:pt x="5893" y="89"/>
                    <a:pt x="5849" y="89"/>
                  </a:cubicBezTo>
                  <a:cubicBezTo>
                    <a:pt x="5782" y="89"/>
                    <a:pt x="5694" y="67"/>
                    <a:pt x="5628" y="23"/>
                  </a:cubicBezTo>
                  <a:cubicBezTo>
                    <a:pt x="5606" y="0"/>
                    <a:pt x="5562" y="0"/>
                    <a:pt x="5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5585200" y="490400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7" y="4196"/>
                  </a:moveTo>
                  <a:cubicBezTo>
                    <a:pt x="5378" y="4196"/>
                    <a:pt x="5385" y="4201"/>
                    <a:pt x="5385" y="4210"/>
                  </a:cubicBezTo>
                  <a:cubicBezTo>
                    <a:pt x="5407" y="4232"/>
                    <a:pt x="5407" y="4254"/>
                    <a:pt x="5407" y="4276"/>
                  </a:cubicBezTo>
                  <a:cubicBezTo>
                    <a:pt x="5378" y="4276"/>
                    <a:pt x="5358" y="4286"/>
                    <a:pt x="5349" y="4286"/>
                  </a:cubicBezTo>
                  <a:cubicBezTo>
                    <a:pt x="5344" y="4286"/>
                    <a:pt x="5341" y="4284"/>
                    <a:pt x="5341" y="4276"/>
                  </a:cubicBezTo>
                  <a:cubicBezTo>
                    <a:pt x="5319" y="4276"/>
                    <a:pt x="5319" y="4254"/>
                    <a:pt x="5319" y="4232"/>
                  </a:cubicBezTo>
                  <a:cubicBezTo>
                    <a:pt x="5332" y="4206"/>
                    <a:pt x="5353" y="4196"/>
                    <a:pt x="5367" y="4196"/>
                  </a:cubicBezTo>
                  <a:close/>
                  <a:moveTo>
                    <a:pt x="4790" y="4884"/>
                  </a:moveTo>
                  <a:cubicBezTo>
                    <a:pt x="4804" y="4884"/>
                    <a:pt x="4819" y="4894"/>
                    <a:pt x="4834" y="4894"/>
                  </a:cubicBezTo>
                  <a:cubicBezTo>
                    <a:pt x="4856" y="4916"/>
                    <a:pt x="4856" y="4938"/>
                    <a:pt x="4856" y="4938"/>
                  </a:cubicBezTo>
                  <a:cubicBezTo>
                    <a:pt x="4878" y="4982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45" y="4916"/>
                    <a:pt x="4767" y="4894"/>
                    <a:pt x="4767" y="4894"/>
                  </a:cubicBezTo>
                  <a:cubicBezTo>
                    <a:pt x="4775" y="4887"/>
                    <a:pt x="4782" y="4884"/>
                    <a:pt x="4790" y="4884"/>
                  </a:cubicBezTo>
                  <a:close/>
                  <a:moveTo>
                    <a:pt x="4813" y="5175"/>
                  </a:moveTo>
                  <a:cubicBezTo>
                    <a:pt x="4818" y="5175"/>
                    <a:pt x="4825" y="5177"/>
                    <a:pt x="4834" y="5181"/>
                  </a:cubicBezTo>
                  <a:cubicBezTo>
                    <a:pt x="4856" y="5181"/>
                    <a:pt x="4878" y="5225"/>
                    <a:pt x="4856" y="5247"/>
                  </a:cubicBezTo>
                  <a:cubicBezTo>
                    <a:pt x="4856" y="5269"/>
                    <a:pt x="4812" y="5291"/>
                    <a:pt x="4790" y="5291"/>
                  </a:cubicBezTo>
                  <a:cubicBezTo>
                    <a:pt x="4767" y="5291"/>
                    <a:pt x="4767" y="5269"/>
                    <a:pt x="4767" y="5269"/>
                  </a:cubicBezTo>
                  <a:cubicBezTo>
                    <a:pt x="4767" y="5269"/>
                    <a:pt x="4767" y="5269"/>
                    <a:pt x="4767" y="5247"/>
                  </a:cubicBezTo>
                  <a:cubicBezTo>
                    <a:pt x="4767" y="5247"/>
                    <a:pt x="4767" y="5225"/>
                    <a:pt x="4767" y="5225"/>
                  </a:cubicBezTo>
                  <a:cubicBezTo>
                    <a:pt x="4785" y="5207"/>
                    <a:pt x="4789" y="5175"/>
                    <a:pt x="4813" y="5175"/>
                  </a:cubicBezTo>
                  <a:close/>
                  <a:moveTo>
                    <a:pt x="5595" y="0"/>
                  </a:moveTo>
                  <a:cubicBezTo>
                    <a:pt x="5579" y="0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5" y="83"/>
                    <a:pt x="5341" y="127"/>
                    <a:pt x="5297" y="215"/>
                  </a:cubicBezTo>
                  <a:cubicBezTo>
                    <a:pt x="5297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6" y="392"/>
                    <a:pt x="5032" y="458"/>
                  </a:cubicBezTo>
                  <a:cubicBezTo>
                    <a:pt x="4966" y="547"/>
                    <a:pt x="4944" y="635"/>
                    <a:pt x="4988" y="745"/>
                  </a:cubicBezTo>
                  <a:cubicBezTo>
                    <a:pt x="5010" y="833"/>
                    <a:pt x="4988" y="900"/>
                    <a:pt x="4878" y="900"/>
                  </a:cubicBezTo>
                  <a:cubicBezTo>
                    <a:pt x="4837" y="908"/>
                    <a:pt x="4800" y="913"/>
                    <a:pt x="4765" y="913"/>
                  </a:cubicBezTo>
                  <a:cubicBezTo>
                    <a:pt x="4706" y="913"/>
                    <a:pt x="4655" y="897"/>
                    <a:pt x="4613" y="855"/>
                  </a:cubicBezTo>
                  <a:cubicBezTo>
                    <a:pt x="4613" y="833"/>
                    <a:pt x="4569" y="833"/>
                    <a:pt x="4547" y="833"/>
                  </a:cubicBezTo>
                  <a:cubicBezTo>
                    <a:pt x="4525" y="878"/>
                    <a:pt x="4525" y="922"/>
                    <a:pt x="4525" y="966"/>
                  </a:cubicBezTo>
                  <a:cubicBezTo>
                    <a:pt x="4481" y="988"/>
                    <a:pt x="4414" y="988"/>
                    <a:pt x="4370" y="988"/>
                  </a:cubicBezTo>
                  <a:cubicBezTo>
                    <a:pt x="4326" y="1010"/>
                    <a:pt x="4326" y="1032"/>
                    <a:pt x="4304" y="1076"/>
                  </a:cubicBezTo>
                  <a:cubicBezTo>
                    <a:pt x="4304" y="1120"/>
                    <a:pt x="4304" y="1164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3"/>
                    <a:pt x="4260" y="1363"/>
                    <a:pt x="4260" y="1385"/>
                  </a:cubicBezTo>
                  <a:cubicBezTo>
                    <a:pt x="4282" y="1407"/>
                    <a:pt x="4282" y="1429"/>
                    <a:pt x="4304" y="1429"/>
                  </a:cubicBezTo>
                  <a:cubicBezTo>
                    <a:pt x="4348" y="1473"/>
                    <a:pt x="4348" y="1495"/>
                    <a:pt x="4304" y="1518"/>
                  </a:cubicBezTo>
                  <a:cubicBezTo>
                    <a:pt x="4282" y="1540"/>
                    <a:pt x="4260" y="1540"/>
                    <a:pt x="4260" y="1562"/>
                  </a:cubicBezTo>
                  <a:cubicBezTo>
                    <a:pt x="4260" y="1628"/>
                    <a:pt x="4282" y="1694"/>
                    <a:pt x="4282" y="1760"/>
                  </a:cubicBezTo>
                  <a:cubicBezTo>
                    <a:pt x="4298" y="1808"/>
                    <a:pt x="4268" y="1844"/>
                    <a:pt x="4233" y="1844"/>
                  </a:cubicBezTo>
                  <a:cubicBezTo>
                    <a:pt x="4220" y="1844"/>
                    <a:pt x="4206" y="1839"/>
                    <a:pt x="4194" y="1827"/>
                  </a:cubicBezTo>
                  <a:cubicBezTo>
                    <a:pt x="4176" y="1827"/>
                    <a:pt x="4158" y="1798"/>
                    <a:pt x="4129" y="1798"/>
                  </a:cubicBezTo>
                  <a:cubicBezTo>
                    <a:pt x="4122" y="1798"/>
                    <a:pt x="4114" y="1800"/>
                    <a:pt x="4105" y="1804"/>
                  </a:cubicBezTo>
                  <a:cubicBezTo>
                    <a:pt x="4105" y="1849"/>
                    <a:pt x="4127" y="1893"/>
                    <a:pt x="4105" y="1937"/>
                  </a:cubicBezTo>
                  <a:cubicBezTo>
                    <a:pt x="4083" y="2025"/>
                    <a:pt x="4127" y="2069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12"/>
                    <a:pt x="4260" y="2378"/>
                    <a:pt x="4216" y="2444"/>
                  </a:cubicBezTo>
                  <a:cubicBezTo>
                    <a:pt x="4127" y="2444"/>
                    <a:pt x="4150" y="2334"/>
                    <a:pt x="4083" y="2290"/>
                  </a:cubicBezTo>
                  <a:lnTo>
                    <a:pt x="4083" y="2290"/>
                  </a:lnTo>
                  <a:cubicBezTo>
                    <a:pt x="4017" y="2356"/>
                    <a:pt x="4105" y="2422"/>
                    <a:pt x="4083" y="2489"/>
                  </a:cubicBezTo>
                  <a:cubicBezTo>
                    <a:pt x="3929" y="2555"/>
                    <a:pt x="3774" y="2533"/>
                    <a:pt x="3620" y="2577"/>
                  </a:cubicBezTo>
                  <a:cubicBezTo>
                    <a:pt x="3620" y="2599"/>
                    <a:pt x="3620" y="2621"/>
                    <a:pt x="3620" y="2665"/>
                  </a:cubicBezTo>
                  <a:cubicBezTo>
                    <a:pt x="3579" y="2665"/>
                    <a:pt x="3547" y="2632"/>
                    <a:pt x="3518" y="2632"/>
                  </a:cubicBezTo>
                  <a:cubicBezTo>
                    <a:pt x="3499" y="2632"/>
                    <a:pt x="3482" y="2645"/>
                    <a:pt x="3465" y="2687"/>
                  </a:cubicBezTo>
                  <a:cubicBezTo>
                    <a:pt x="3465" y="2709"/>
                    <a:pt x="3487" y="2709"/>
                    <a:pt x="3509" y="2731"/>
                  </a:cubicBezTo>
                  <a:cubicBezTo>
                    <a:pt x="3532" y="2753"/>
                    <a:pt x="3554" y="2798"/>
                    <a:pt x="3532" y="2842"/>
                  </a:cubicBezTo>
                  <a:cubicBezTo>
                    <a:pt x="3532" y="2974"/>
                    <a:pt x="3509" y="3084"/>
                    <a:pt x="3509" y="3217"/>
                  </a:cubicBezTo>
                  <a:cubicBezTo>
                    <a:pt x="3509" y="3261"/>
                    <a:pt x="3487" y="3283"/>
                    <a:pt x="3443" y="3283"/>
                  </a:cubicBezTo>
                  <a:cubicBezTo>
                    <a:pt x="3421" y="3283"/>
                    <a:pt x="3399" y="3283"/>
                    <a:pt x="3377" y="3305"/>
                  </a:cubicBezTo>
                  <a:cubicBezTo>
                    <a:pt x="3348" y="3313"/>
                    <a:pt x="3318" y="3317"/>
                    <a:pt x="3290" y="3317"/>
                  </a:cubicBezTo>
                  <a:cubicBezTo>
                    <a:pt x="3232" y="3317"/>
                    <a:pt x="3178" y="3298"/>
                    <a:pt x="3134" y="3239"/>
                  </a:cubicBezTo>
                  <a:cubicBezTo>
                    <a:pt x="3120" y="3239"/>
                    <a:pt x="3105" y="3229"/>
                    <a:pt x="3090" y="3229"/>
                  </a:cubicBezTo>
                  <a:cubicBezTo>
                    <a:pt x="3083" y="3229"/>
                    <a:pt x="3075" y="3232"/>
                    <a:pt x="3068" y="3239"/>
                  </a:cubicBezTo>
                  <a:cubicBezTo>
                    <a:pt x="3068" y="3261"/>
                    <a:pt x="3090" y="3261"/>
                    <a:pt x="3090" y="3283"/>
                  </a:cubicBezTo>
                  <a:cubicBezTo>
                    <a:pt x="3134" y="3305"/>
                    <a:pt x="3156" y="3327"/>
                    <a:pt x="3178" y="3349"/>
                  </a:cubicBezTo>
                  <a:cubicBezTo>
                    <a:pt x="3245" y="3438"/>
                    <a:pt x="3223" y="3526"/>
                    <a:pt x="3134" y="3570"/>
                  </a:cubicBezTo>
                  <a:cubicBezTo>
                    <a:pt x="3090" y="3592"/>
                    <a:pt x="3046" y="3614"/>
                    <a:pt x="3002" y="3636"/>
                  </a:cubicBezTo>
                  <a:cubicBezTo>
                    <a:pt x="2958" y="3636"/>
                    <a:pt x="2936" y="3658"/>
                    <a:pt x="2914" y="3702"/>
                  </a:cubicBezTo>
                  <a:cubicBezTo>
                    <a:pt x="2892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37" y="4100"/>
                    <a:pt x="2737" y="4166"/>
                    <a:pt x="2781" y="4254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803" y="4387"/>
                    <a:pt x="2825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8"/>
                    <a:pt x="2803" y="4740"/>
                  </a:cubicBezTo>
                  <a:cubicBezTo>
                    <a:pt x="2781" y="4762"/>
                    <a:pt x="2737" y="4784"/>
                    <a:pt x="2715" y="4806"/>
                  </a:cubicBezTo>
                  <a:cubicBezTo>
                    <a:pt x="2693" y="4872"/>
                    <a:pt x="2693" y="4938"/>
                    <a:pt x="2627" y="5005"/>
                  </a:cubicBezTo>
                  <a:lnTo>
                    <a:pt x="2494" y="5005"/>
                  </a:lnTo>
                  <a:cubicBezTo>
                    <a:pt x="2516" y="5049"/>
                    <a:pt x="2538" y="5071"/>
                    <a:pt x="2561" y="5093"/>
                  </a:cubicBezTo>
                  <a:cubicBezTo>
                    <a:pt x="2671" y="5159"/>
                    <a:pt x="2715" y="5291"/>
                    <a:pt x="2825" y="5380"/>
                  </a:cubicBezTo>
                  <a:cubicBezTo>
                    <a:pt x="2847" y="5402"/>
                    <a:pt x="2847" y="5468"/>
                    <a:pt x="2803" y="5468"/>
                  </a:cubicBezTo>
                  <a:cubicBezTo>
                    <a:pt x="2737" y="5468"/>
                    <a:pt x="2693" y="5490"/>
                    <a:pt x="2671" y="5534"/>
                  </a:cubicBezTo>
                  <a:cubicBezTo>
                    <a:pt x="2671" y="5556"/>
                    <a:pt x="2649" y="5556"/>
                    <a:pt x="2627" y="5556"/>
                  </a:cubicBezTo>
                  <a:cubicBezTo>
                    <a:pt x="2561" y="5578"/>
                    <a:pt x="2516" y="5645"/>
                    <a:pt x="2494" y="5711"/>
                  </a:cubicBezTo>
                  <a:cubicBezTo>
                    <a:pt x="2494" y="5755"/>
                    <a:pt x="2494" y="5777"/>
                    <a:pt x="2472" y="5799"/>
                  </a:cubicBezTo>
                  <a:cubicBezTo>
                    <a:pt x="2459" y="5825"/>
                    <a:pt x="2439" y="5836"/>
                    <a:pt x="2415" y="5836"/>
                  </a:cubicBezTo>
                  <a:cubicBezTo>
                    <a:pt x="2398" y="5836"/>
                    <a:pt x="2380" y="5830"/>
                    <a:pt x="2362" y="5821"/>
                  </a:cubicBezTo>
                  <a:cubicBezTo>
                    <a:pt x="2340" y="5821"/>
                    <a:pt x="2340" y="5799"/>
                    <a:pt x="2318" y="5799"/>
                  </a:cubicBezTo>
                  <a:cubicBezTo>
                    <a:pt x="2309" y="5790"/>
                    <a:pt x="2299" y="5785"/>
                    <a:pt x="2290" y="5785"/>
                  </a:cubicBezTo>
                  <a:cubicBezTo>
                    <a:pt x="2277" y="5785"/>
                    <a:pt x="2264" y="5795"/>
                    <a:pt x="2252" y="5821"/>
                  </a:cubicBezTo>
                  <a:cubicBezTo>
                    <a:pt x="2252" y="5843"/>
                    <a:pt x="2274" y="5865"/>
                    <a:pt x="2296" y="5887"/>
                  </a:cubicBezTo>
                  <a:cubicBezTo>
                    <a:pt x="2296" y="5909"/>
                    <a:pt x="2318" y="5931"/>
                    <a:pt x="2318" y="5976"/>
                  </a:cubicBezTo>
                  <a:cubicBezTo>
                    <a:pt x="2336" y="6049"/>
                    <a:pt x="2309" y="6092"/>
                    <a:pt x="2249" y="6092"/>
                  </a:cubicBezTo>
                  <a:cubicBezTo>
                    <a:pt x="2236" y="6092"/>
                    <a:pt x="2223" y="6090"/>
                    <a:pt x="2207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8" y="6123"/>
                    <a:pt x="1844" y="6162"/>
                    <a:pt x="1781" y="6162"/>
                  </a:cubicBezTo>
                  <a:cubicBezTo>
                    <a:pt x="1749" y="6162"/>
                    <a:pt x="1715" y="6152"/>
                    <a:pt x="1678" y="6130"/>
                  </a:cubicBezTo>
                  <a:cubicBezTo>
                    <a:pt x="1678" y="6174"/>
                    <a:pt x="1678" y="6196"/>
                    <a:pt x="1656" y="6218"/>
                  </a:cubicBezTo>
                  <a:cubicBezTo>
                    <a:pt x="1589" y="6307"/>
                    <a:pt x="1523" y="6395"/>
                    <a:pt x="1457" y="6461"/>
                  </a:cubicBezTo>
                  <a:cubicBezTo>
                    <a:pt x="1425" y="6493"/>
                    <a:pt x="1392" y="6514"/>
                    <a:pt x="1351" y="6514"/>
                  </a:cubicBezTo>
                  <a:cubicBezTo>
                    <a:pt x="1336" y="6514"/>
                    <a:pt x="1320" y="6511"/>
                    <a:pt x="1303" y="6505"/>
                  </a:cubicBezTo>
                  <a:cubicBezTo>
                    <a:pt x="1303" y="6505"/>
                    <a:pt x="1280" y="6483"/>
                    <a:pt x="1280" y="6483"/>
                  </a:cubicBezTo>
                  <a:cubicBezTo>
                    <a:pt x="1236" y="6483"/>
                    <a:pt x="1192" y="6483"/>
                    <a:pt x="1170" y="6527"/>
                  </a:cubicBezTo>
                  <a:cubicBezTo>
                    <a:pt x="1148" y="6549"/>
                    <a:pt x="1148" y="6594"/>
                    <a:pt x="1170" y="6638"/>
                  </a:cubicBezTo>
                  <a:cubicBezTo>
                    <a:pt x="1170" y="6660"/>
                    <a:pt x="1192" y="6704"/>
                    <a:pt x="1192" y="6726"/>
                  </a:cubicBezTo>
                  <a:cubicBezTo>
                    <a:pt x="1192" y="6792"/>
                    <a:pt x="1214" y="6836"/>
                    <a:pt x="1258" y="6858"/>
                  </a:cubicBezTo>
                  <a:cubicBezTo>
                    <a:pt x="1303" y="6880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25" y="7123"/>
                  </a:cubicBezTo>
                  <a:cubicBezTo>
                    <a:pt x="1280" y="7145"/>
                    <a:pt x="1258" y="7189"/>
                    <a:pt x="1258" y="7256"/>
                  </a:cubicBezTo>
                  <a:cubicBezTo>
                    <a:pt x="1280" y="7300"/>
                    <a:pt x="1280" y="7322"/>
                    <a:pt x="1280" y="7366"/>
                  </a:cubicBezTo>
                  <a:cubicBezTo>
                    <a:pt x="1280" y="7388"/>
                    <a:pt x="1280" y="7432"/>
                    <a:pt x="1280" y="7454"/>
                  </a:cubicBezTo>
                  <a:cubicBezTo>
                    <a:pt x="1325" y="7520"/>
                    <a:pt x="1347" y="7587"/>
                    <a:pt x="1391" y="7653"/>
                  </a:cubicBezTo>
                  <a:cubicBezTo>
                    <a:pt x="1435" y="7719"/>
                    <a:pt x="1413" y="7785"/>
                    <a:pt x="1369" y="7852"/>
                  </a:cubicBezTo>
                  <a:cubicBezTo>
                    <a:pt x="1347" y="7896"/>
                    <a:pt x="1303" y="7940"/>
                    <a:pt x="1280" y="7984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36" y="8116"/>
                    <a:pt x="1214" y="8138"/>
                    <a:pt x="1192" y="8160"/>
                  </a:cubicBezTo>
                  <a:cubicBezTo>
                    <a:pt x="1170" y="8160"/>
                    <a:pt x="1170" y="8183"/>
                    <a:pt x="1148" y="8205"/>
                  </a:cubicBezTo>
                  <a:cubicBezTo>
                    <a:pt x="1170" y="8227"/>
                    <a:pt x="1192" y="8249"/>
                    <a:pt x="1214" y="8249"/>
                  </a:cubicBezTo>
                  <a:cubicBezTo>
                    <a:pt x="1236" y="8271"/>
                    <a:pt x="1258" y="8271"/>
                    <a:pt x="1280" y="8293"/>
                  </a:cubicBezTo>
                  <a:cubicBezTo>
                    <a:pt x="1303" y="8315"/>
                    <a:pt x="1303" y="8359"/>
                    <a:pt x="1280" y="8381"/>
                  </a:cubicBezTo>
                  <a:cubicBezTo>
                    <a:pt x="1214" y="8425"/>
                    <a:pt x="1148" y="8447"/>
                    <a:pt x="1060" y="8492"/>
                  </a:cubicBezTo>
                  <a:cubicBezTo>
                    <a:pt x="1082" y="8558"/>
                    <a:pt x="1038" y="8580"/>
                    <a:pt x="994" y="8580"/>
                  </a:cubicBezTo>
                  <a:cubicBezTo>
                    <a:pt x="905" y="8602"/>
                    <a:pt x="861" y="8646"/>
                    <a:pt x="817" y="8690"/>
                  </a:cubicBezTo>
                  <a:cubicBezTo>
                    <a:pt x="773" y="8734"/>
                    <a:pt x="729" y="8801"/>
                    <a:pt x="663" y="8845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09"/>
                    <a:pt x="506" y="9030"/>
                    <a:pt x="485" y="9030"/>
                  </a:cubicBezTo>
                  <a:cubicBezTo>
                    <a:pt x="477" y="9030"/>
                    <a:pt x="470" y="9027"/>
                    <a:pt x="464" y="9021"/>
                  </a:cubicBezTo>
                  <a:lnTo>
                    <a:pt x="331" y="9021"/>
                  </a:lnTo>
                  <a:cubicBezTo>
                    <a:pt x="324" y="9014"/>
                    <a:pt x="314" y="9011"/>
                    <a:pt x="304" y="9011"/>
                  </a:cubicBezTo>
                  <a:cubicBezTo>
                    <a:pt x="282" y="9011"/>
                    <a:pt x="258" y="9021"/>
                    <a:pt x="243" y="9021"/>
                  </a:cubicBezTo>
                  <a:cubicBezTo>
                    <a:pt x="155" y="9109"/>
                    <a:pt x="89" y="9176"/>
                    <a:pt x="23" y="9286"/>
                  </a:cubicBezTo>
                  <a:cubicBezTo>
                    <a:pt x="0" y="9330"/>
                    <a:pt x="0" y="9396"/>
                    <a:pt x="45" y="9441"/>
                  </a:cubicBezTo>
                  <a:cubicBezTo>
                    <a:pt x="111" y="9529"/>
                    <a:pt x="177" y="9639"/>
                    <a:pt x="243" y="9727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48"/>
                    <a:pt x="199" y="10036"/>
                    <a:pt x="111" y="10081"/>
                  </a:cubicBezTo>
                  <a:lnTo>
                    <a:pt x="89" y="10081"/>
                  </a:lnTo>
                  <a:cubicBezTo>
                    <a:pt x="23" y="10147"/>
                    <a:pt x="23" y="10191"/>
                    <a:pt x="67" y="10257"/>
                  </a:cubicBezTo>
                  <a:cubicBezTo>
                    <a:pt x="133" y="10323"/>
                    <a:pt x="199" y="10390"/>
                    <a:pt x="287" y="10412"/>
                  </a:cubicBezTo>
                  <a:cubicBezTo>
                    <a:pt x="331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8"/>
                  </a:cubicBezTo>
                  <a:cubicBezTo>
                    <a:pt x="530" y="10676"/>
                    <a:pt x="596" y="10743"/>
                    <a:pt x="663" y="10787"/>
                  </a:cubicBezTo>
                  <a:cubicBezTo>
                    <a:pt x="751" y="10831"/>
                    <a:pt x="861" y="10853"/>
                    <a:pt x="905" y="10941"/>
                  </a:cubicBezTo>
                  <a:cubicBezTo>
                    <a:pt x="935" y="10941"/>
                    <a:pt x="964" y="10931"/>
                    <a:pt x="987" y="10931"/>
                  </a:cubicBezTo>
                  <a:cubicBezTo>
                    <a:pt x="998" y="10931"/>
                    <a:pt x="1008" y="10934"/>
                    <a:pt x="1016" y="10941"/>
                  </a:cubicBezTo>
                  <a:cubicBezTo>
                    <a:pt x="1060" y="10941"/>
                    <a:pt x="1104" y="10919"/>
                    <a:pt x="1126" y="10897"/>
                  </a:cubicBezTo>
                  <a:cubicBezTo>
                    <a:pt x="1148" y="10875"/>
                    <a:pt x="1192" y="10831"/>
                    <a:pt x="1214" y="10831"/>
                  </a:cubicBezTo>
                  <a:cubicBezTo>
                    <a:pt x="1303" y="10787"/>
                    <a:pt x="1347" y="10721"/>
                    <a:pt x="1435" y="10676"/>
                  </a:cubicBezTo>
                  <a:cubicBezTo>
                    <a:pt x="1435" y="10654"/>
                    <a:pt x="1435" y="10632"/>
                    <a:pt x="1435" y="10610"/>
                  </a:cubicBezTo>
                  <a:cubicBezTo>
                    <a:pt x="1435" y="10588"/>
                    <a:pt x="1435" y="10566"/>
                    <a:pt x="1435" y="10544"/>
                  </a:cubicBezTo>
                  <a:cubicBezTo>
                    <a:pt x="1457" y="10544"/>
                    <a:pt x="1457" y="10522"/>
                    <a:pt x="1479" y="10522"/>
                  </a:cubicBezTo>
                  <a:cubicBezTo>
                    <a:pt x="1634" y="10500"/>
                    <a:pt x="1656" y="10478"/>
                    <a:pt x="1656" y="10323"/>
                  </a:cubicBezTo>
                  <a:cubicBezTo>
                    <a:pt x="1656" y="10254"/>
                    <a:pt x="1669" y="10199"/>
                    <a:pt x="1728" y="10199"/>
                  </a:cubicBezTo>
                  <a:cubicBezTo>
                    <a:pt x="1744" y="10199"/>
                    <a:pt x="1764" y="10203"/>
                    <a:pt x="1788" y="10213"/>
                  </a:cubicBezTo>
                  <a:lnTo>
                    <a:pt x="1810" y="10213"/>
                  </a:lnTo>
                  <a:cubicBezTo>
                    <a:pt x="1854" y="10213"/>
                    <a:pt x="1898" y="10213"/>
                    <a:pt x="1920" y="10169"/>
                  </a:cubicBezTo>
                  <a:cubicBezTo>
                    <a:pt x="1937" y="10101"/>
                    <a:pt x="1980" y="10073"/>
                    <a:pt x="2029" y="10073"/>
                  </a:cubicBezTo>
                  <a:cubicBezTo>
                    <a:pt x="2044" y="10073"/>
                    <a:pt x="2059" y="10075"/>
                    <a:pt x="2075" y="10081"/>
                  </a:cubicBezTo>
                  <a:cubicBezTo>
                    <a:pt x="2097" y="10081"/>
                    <a:pt x="2119" y="10081"/>
                    <a:pt x="2141" y="10058"/>
                  </a:cubicBezTo>
                  <a:cubicBezTo>
                    <a:pt x="2163" y="10014"/>
                    <a:pt x="2185" y="9992"/>
                    <a:pt x="2207" y="9948"/>
                  </a:cubicBezTo>
                  <a:cubicBezTo>
                    <a:pt x="2229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49"/>
                    <a:pt x="2472" y="9727"/>
                    <a:pt x="2538" y="9727"/>
                  </a:cubicBezTo>
                  <a:cubicBezTo>
                    <a:pt x="2605" y="9705"/>
                    <a:pt x="2649" y="9661"/>
                    <a:pt x="2693" y="9595"/>
                  </a:cubicBezTo>
                  <a:cubicBezTo>
                    <a:pt x="2737" y="9551"/>
                    <a:pt x="2759" y="9507"/>
                    <a:pt x="2803" y="9441"/>
                  </a:cubicBezTo>
                  <a:cubicBezTo>
                    <a:pt x="2825" y="9396"/>
                    <a:pt x="2869" y="9330"/>
                    <a:pt x="2936" y="9308"/>
                  </a:cubicBezTo>
                  <a:cubicBezTo>
                    <a:pt x="2980" y="9264"/>
                    <a:pt x="3002" y="9242"/>
                    <a:pt x="3002" y="9176"/>
                  </a:cubicBezTo>
                  <a:cubicBezTo>
                    <a:pt x="3024" y="9087"/>
                    <a:pt x="3046" y="8977"/>
                    <a:pt x="3046" y="8889"/>
                  </a:cubicBezTo>
                  <a:cubicBezTo>
                    <a:pt x="3068" y="8845"/>
                    <a:pt x="3068" y="8801"/>
                    <a:pt x="3112" y="8778"/>
                  </a:cubicBezTo>
                  <a:cubicBezTo>
                    <a:pt x="3128" y="8770"/>
                    <a:pt x="3145" y="8765"/>
                    <a:pt x="3160" y="8765"/>
                  </a:cubicBezTo>
                  <a:cubicBezTo>
                    <a:pt x="3186" y="8765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5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8"/>
                    <a:pt x="3267" y="8756"/>
                  </a:cubicBezTo>
                  <a:cubicBezTo>
                    <a:pt x="3267" y="8712"/>
                    <a:pt x="3245" y="8668"/>
                    <a:pt x="3245" y="8624"/>
                  </a:cubicBezTo>
                  <a:cubicBezTo>
                    <a:pt x="3223" y="8558"/>
                    <a:pt x="3201" y="8492"/>
                    <a:pt x="3267" y="8447"/>
                  </a:cubicBezTo>
                  <a:cubicBezTo>
                    <a:pt x="3289" y="8425"/>
                    <a:pt x="3289" y="8403"/>
                    <a:pt x="3289" y="8381"/>
                  </a:cubicBezTo>
                  <a:cubicBezTo>
                    <a:pt x="3289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65" y="7962"/>
                    <a:pt x="3465" y="7962"/>
                    <a:pt x="3487" y="7896"/>
                  </a:cubicBezTo>
                  <a:cubicBezTo>
                    <a:pt x="3487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43" y="7807"/>
                  </a:cubicBezTo>
                  <a:cubicBezTo>
                    <a:pt x="3487" y="7763"/>
                    <a:pt x="3509" y="7697"/>
                    <a:pt x="3465" y="7653"/>
                  </a:cubicBezTo>
                  <a:cubicBezTo>
                    <a:pt x="3421" y="7565"/>
                    <a:pt x="3421" y="7454"/>
                    <a:pt x="3421" y="7344"/>
                  </a:cubicBezTo>
                  <a:cubicBezTo>
                    <a:pt x="3399" y="7322"/>
                    <a:pt x="3421" y="7322"/>
                    <a:pt x="3421" y="7278"/>
                  </a:cubicBezTo>
                  <a:cubicBezTo>
                    <a:pt x="3465" y="7300"/>
                    <a:pt x="3487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89"/>
                    <a:pt x="3664" y="7167"/>
                    <a:pt x="3664" y="7123"/>
                  </a:cubicBezTo>
                  <a:cubicBezTo>
                    <a:pt x="3686" y="7123"/>
                    <a:pt x="3708" y="7101"/>
                    <a:pt x="3730" y="7101"/>
                  </a:cubicBezTo>
                  <a:cubicBezTo>
                    <a:pt x="3752" y="7123"/>
                    <a:pt x="3774" y="7123"/>
                    <a:pt x="3796" y="7145"/>
                  </a:cubicBezTo>
                  <a:cubicBezTo>
                    <a:pt x="3808" y="7149"/>
                    <a:pt x="3819" y="7151"/>
                    <a:pt x="3829" y="7151"/>
                  </a:cubicBezTo>
                  <a:cubicBezTo>
                    <a:pt x="3877" y="7151"/>
                    <a:pt x="3907" y="7111"/>
                    <a:pt x="3907" y="7057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61" y="6947"/>
                    <a:pt x="4105" y="6903"/>
                  </a:cubicBezTo>
                  <a:cubicBezTo>
                    <a:pt x="4127" y="6880"/>
                    <a:pt x="4172" y="6858"/>
                    <a:pt x="4216" y="6858"/>
                  </a:cubicBezTo>
                  <a:cubicBezTo>
                    <a:pt x="4238" y="6858"/>
                    <a:pt x="4282" y="6880"/>
                    <a:pt x="4304" y="6880"/>
                  </a:cubicBezTo>
                  <a:cubicBezTo>
                    <a:pt x="4326" y="6880"/>
                    <a:pt x="4348" y="6858"/>
                    <a:pt x="4392" y="6858"/>
                  </a:cubicBezTo>
                  <a:cubicBezTo>
                    <a:pt x="4370" y="6836"/>
                    <a:pt x="4370" y="6814"/>
                    <a:pt x="4370" y="6814"/>
                  </a:cubicBezTo>
                  <a:cubicBezTo>
                    <a:pt x="4326" y="6748"/>
                    <a:pt x="4348" y="6726"/>
                    <a:pt x="4370" y="6682"/>
                  </a:cubicBezTo>
                  <a:cubicBezTo>
                    <a:pt x="4414" y="6638"/>
                    <a:pt x="4436" y="6594"/>
                    <a:pt x="4481" y="6549"/>
                  </a:cubicBezTo>
                  <a:cubicBezTo>
                    <a:pt x="4481" y="6505"/>
                    <a:pt x="4458" y="6461"/>
                    <a:pt x="4436" y="6417"/>
                  </a:cubicBezTo>
                  <a:cubicBezTo>
                    <a:pt x="4392" y="6373"/>
                    <a:pt x="4392" y="6307"/>
                    <a:pt x="4414" y="6240"/>
                  </a:cubicBezTo>
                  <a:lnTo>
                    <a:pt x="4414" y="6240"/>
                  </a:lnTo>
                  <a:cubicBezTo>
                    <a:pt x="4466" y="6292"/>
                    <a:pt x="4487" y="6314"/>
                    <a:pt x="4510" y="6314"/>
                  </a:cubicBezTo>
                  <a:cubicBezTo>
                    <a:pt x="4525" y="6314"/>
                    <a:pt x="4541" y="6303"/>
                    <a:pt x="4569" y="6285"/>
                  </a:cubicBezTo>
                  <a:cubicBezTo>
                    <a:pt x="4547" y="6240"/>
                    <a:pt x="4525" y="6218"/>
                    <a:pt x="4503" y="6196"/>
                  </a:cubicBezTo>
                  <a:cubicBezTo>
                    <a:pt x="4525" y="6130"/>
                    <a:pt x="4547" y="6108"/>
                    <a:pt x="4591" y="6064"/>
                  </a:cubicBezTo>
                  <a:cubicBezTo>
                    <a:pt x="4635" y="5998"/>
                    <a:pt x="4635" y="5976"/>
                    <a:pt x="4547" y="5931"/>
                  </a:cubicBezTo>
                  <a:cubicBezTo>
                    <a:pt x="4547" y="5931"/>
                    <a:pt x="4525" y="5931"/>
                    <a:pt x="4525" y="5909"/>
                  </a:cubicBezTo>
                  <a:cubicBezTo>
                    <a:pt x="4547" y="5865"/>
                    <a:pt x="4591" y="5843"/>
                    <a:pt x="4635" y="5799"/>
                  </a:cubicBezTo>
                  <a:cubicBezTo>
                    <a:pt x="4657" y="5755"/>
                    <a:pt x="4679" y="5689"/>
                    <a:pt x="4701" y="5645"/>
                  </a:cubicBezTo>
                  <a:cubicBezTo>
                    <a:pt x="4790" y="5622"/>
                    <a:pt x="4790" y="5556"/>
                    <a:pt x="4834" y="5490"/>
                  </a:cubicBezTo>
                  <a:cubicBezTo>
                    <a:pt x="4844" y="5485"/>
                    <a:pt x="4854" y="5483"/>
                    <a:pt x="4863" y="5483"/>
                  </a:cubicBezTo>
                  <a:cubicBezTo>
                    <a:pt x="4881" y="5483"/>
                    <a:pt x="4897" y="5489"/>
                    <a:pt x="4912" y="5489"/>
                  </a:cubicBezTo>
                  <a:cubicBezTo>
                    <a:pt x="4925" y="5489"/>
                    <a:pt x="4936" y="5484"/>
                    <a:pt x="4944" y="5468"/>
                  </a:cubicBezTo>
                  <a:cubicBezTo>
                    <a:pt x="4944" y="5446"/>
                    <a:pt x="4944" y="5446"/>
                    <a:pt x="4944" y="5424"/>
                  </a:cubicBezTo>
                  <a:cubicBezTo>
                    <a:pt x="4878" y="5358"/>
                    <a:pt x="4900" y="5291"/>
                    <a:pt x="4966" y="5247"/>
                  </a:cubicBezTo>
                  <a:cubicBezTo>
                    <a:pt x="4988" y="5203"/>
                    <a:pt x="5010" y="5159"/>
                    <a:pt x="4988" y="5115"/>
                  </a:cubicBezTo>
                  <a:cubicBezTo>
                    <a:pt x="4966" y="5049"/>
                    <a:pt x="4966" y="4982"/>
                    <a:pt x="4966" y="4916"/>
                  </a:cubicBezTo>
                  <a:cubicBezTo>
                    <a:pt x="4988" y="4850"/>
                    <a:pt x="5010" y="4762"/>
                    <a:pt x="5076" y="4696"/>
                  </a:cubicBezTo>
                  <a:cubicBezTo>
                    <a:pt x="5098" y="4674"/>
                    <a:pt x="5098" y="4629"/>
                    <a:pt x="5098" y="4585"/>
                  </a:cubicBezTo>
                  <a:cubicBezTo>
                    <a:pt x="5079" y="4486"/>
                    <a:pt x="5147" y="4405"/>
                    <a:pt x="5241" y="4405"/>
                  </a:cubicBezTo>
                  <a:cubicBezTo>
                    <a:pt x="5252" y="4405"/>
                    <a:pt x="5264" y="4406"/>
                    <a:pt x="5275" y="4409"/>
                  </a:cubicBezTo>
                  <a:lnTo>
                    <a:pt x="5319" y="4409"/>
                  </a:lnTo>
                  <a:cubicBezTo>
                    <a:pt x="5341" y="4387"/>
                    <a:pt x="5385" y="4387"/>
                    <a:pt x="5385" y="4365"/>
                  </a:cubicBezTo>
                  <a:cubicBezTo>
                    <a:pt x="5474" y="4298"/>
                    <a:pt x="5518" y="4210"/>
                    <a:pt x="5474" y="4122"/>
                  </a:cubicBezTo>
                  <a:cubicBezTo>
                    <a:pt x="5474" y="4100"/>
                    <a:pt x="5452" y="4078"/>
                    <a:pt x="5452" y="4078"/>
                  </a:cubicBezTo>
                  <a:cubicBezTo>
                    <a:pt x="5452" y="4033"/>
                    <a:pt x="5474" y="4011"/>
                    <a:pt x="5496" y="4011"/>
                  </a:cubicBezTo>
                  <a:cubicBezTo>
                    <a:pt x="5518" y="4011"/>
                    <a:pt x="5562" y="3989"/>
                    <a:pt x="5584" y="3989"/>
                  </a:cubicBezTo>
                  <a:cubicBezTo>
                    <a:pt x="5628" y="3879"/>
                    <a:pt x="5672" y="3791"/>
                    <a:pt x="5739" y="3680"/>
                  </a:cubicBezTo>
                  <a:cubicBezTo>
                    <a:pt x="5739" y="3658"/>
                    <a:pt x="5761" y="3636"/>
                    <a:pt x="5783" y="3636"/>
                  </a:cubicBezTo>
                  <a:lnTo>
                    <a:pt x="5893" y="3636"/>
                  </a:lnTo>
                  <a:cubicBezTo>
                    <a:pt x="5893" y="3658"/>
                    <a:pt x="5915" y="3680"/>
                    <a:pt x="5915" y="3702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5981" y="3725"/>
                    <a:pt x="6003" y="3702"/>
                    <a:pt x="6025" y="3680"/>
                  </a:cubicBezTo>
                  <a:cubicBezTo>
                    <a:pt x="6025" y="3658"/>
                    <a:pt x="6025" y="3614"/>
                    <a:pt x="6025" y="3592"/>
                  </a:cubicBezTo>
                  <a:cubicBezTo>
                    <a:pt x="6041" y="3544"/>
                    <a:pt x="6080" y="3508"/>
                    <a:pt x="6125" y="3508"/>
                  </a:cubicBezTo>
                  <a:cubicBezTo>
                    <a:pt x="6143" y="3508"/>
                    <a:pt x="6161" y="3514"/>
                    <a:pt x="6180" y="3526"/>
                  </a:cubicBezTo>
                  <a:cubicBezTo>
                    <a:pt x="6202" y="3526"/>
                    <a:pt x="6224" y="3548"/>
                    <a:pt x="6268" y="3570"/>
                  </a:cubicBezTo>
                  <a:cubicBezTo>
                    <a:pt x="6290" y="3460"/>
                    <a:pt x="6202" y="3460"/>
                    <a:pt x="6158" y="3438"/>
                  </a:cubicBezTo>
                  <a:cubicBezTo>
                    <a:pt x="6158" y="3349"/>
                    <a:pt x="6158" y="3349"/>
                    <a:pt x="6224" y="3283"/>
                  </a:cubicBezTo>
                  <a:cubicBezTo>
                    <a:pt x="6224" y="3305"/>
                    <a:pt x="6246" y="3305"/>
                    <a:pt x="6246" y="3305"/>
                  </a:cubicBezTo>
                  <a:cubicBezTo>
                    <a:pt x="6268" y="3305"/>
                    <a:pt x="6290" y="3305"/>
                    <a:pt x="6312" y="3283"/>
                  </a:cubicBezTo>
                  <a:cubicBezTo>
                    <a:pt x="6290" y="3283"/>
                    <a:pt x="6290" y="3261"/>
                    <a:pt x="6290" y="3239"/>
                  </a:cubicBezTo>
                  <a:cubicBezTo>
                    <a:pt x="6268" y="3239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46" y="2996"/>
                    <a:pt x="6263" y="2985"/>
                    <a:pt x="6285" y="2985"/>
                  </a:cubicBezTo>
                  <a:cubicBezTo>
                    <a:pt x="6307" y="2985"/>
                    <a:pt x="6334" y="2996"/>
                    <a:pt x="6379" y="3018"/>
                  </a:cubicBezTo>
                  <a:lnTo>
                    <a:pt x="6401" y="3018"/>
                  </a:lnTo>
                  <a:cubicBezTo>
                    <a:pt x="6423" y="2974"/>
                    <a:pt x="6445" y="2930"/>
                    <a:pt x="6423" y="2886"/>
                  </a:cubicBezTo>
                  <a:cubicBezTo>
                    <a:pt x="6401" y="2864"/>
                    <a:pt x="6379" y="2820"/>
                    <a:pt x="6423" y="2798"/>
                  </a:cubicBezTo>
                  <a:cubicBezTo>
                    <a:pt x="6467" y="2753"/>
                    <a:pt x="6401" y="2731"/>
                    <a:pt x="6423" y="2709"/>
                  </a:cubicBezTo>
                  <a:cubicBezTo>
                    <a:pt x="6445" y="2643"/>
                    <a:pt x="6445" y="2577"/>
                    <a:pt x="6445" y="2533"/>
                  </a:cubicBezTo>
                  <a:cubicBezTo>
                    <a:pt x="6533" y="2467"/>
                    <a:pt x="6555" y="2467"/>
                    <a:pt x="6577" y="2378"/>
                  </a:cubicBezTo>
                  <a:cubicBezTo>
                    <a:pt x="6599" y="2334"/>
                    <a:pt x="6621" y="2290"/>
                    <a:pt x="6665" y="2268"/>
                  </a:cubicBezTo>
                  <a:cubicBezTo>
                    <a:pt x="6687" y="2246"/>
                    <a:pt x="6710" y="2224"/>
                    <a:pt x="6732" y="2224"/>
                  </a:cubicBezTo>
                  <a:cubicBezTo>
                    <a:pt x="6798" y="2158"/>
                    <a:pt x="6798" y="2113"/>
                    <a:pt x="6754" y="2047"/>
                  </a:cubicBezTo>
                  <a:cubicBezTo>
                    <a:pt x="6710" y="1959"/>
                    <a:pt x="6665" y="1893"/>
                    <a:pt x="6643" y="1804"/>
                  </a:cubicBezTo>
                  <a:cubicBezTo>
                    <a:pt x="6643" y="1738"/>
                    <a:pt x="6621" y="1672"/>
                    <a:pt x="6577" y="1628"/>
                  </a:cubicBezTo>
                  <a:cubicBezTo>
                    <a:pt x="6533" y="1562"/>
                    <a:pt x="6533" y="1518"/>
                    <a:pt x="6577" y="1451"/>
                  </a:cubicBezTo>
                  <a:cubicBezTo>
                    <a:pt x="6599" y="1407"/>
                    <a:pt x="6776" y="1231"/>
                    <a:pt x="6820" y="1187"/>
                  </a:cubicBezTo>
                  <a:cubicBezTo>
                    <a:pt x="6820" y="1187"/>
                    <a:pt x="6820" y="1187"/>
                    <a:pt x="6842" y="1164"/>
                  </a:cubicBezTo>
                  <a:cubicBezTo>
                    <a:pt x="6908" y="1120"/>
                    <a:pt x="6930" y="1054"/>
                    <a:pt x="6886" y="966"/>
                  </a:cubicBezTo>
                  <a:cubicBezTo>
                    <a:pt x="6864" y="944"/>
                    <a:pt x="6864" y="922"/>
                    <a:pt x="6842" y="900"/>
                  </a:cubicBezTo>
                  <a:cubicBezTo>
                    <a:pt x="6798" y="855"/>
                    <a:pt x="6798" y="811"/>
                    <a:pt x="6820" y="745"/>
                  </a:cubicBezTo>
                  <a:cubicBezTo>
                    <a:pt x="6842" y="745"/>
                    <a:pt x="6842" y="723"/>
                    <a:pt x="6842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6"/>
                    <a:pt x="6621" y="414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6" y="238"/>
                    <a:pt x="6334" y="215"/>
                    <a:pt x="6290" y="215"/>
                  </a:cubicBezTo>
                  <a:cubicBezTo>
                    <a:pt x="6224" y="171"/>
                    <a:pt x="6136" y="149"/>
                    <a:pt x="6047" y="149"/>
                  </a:cubicBezTo>
                  <a:cubicBezTo>
                    <a:pt x="6025" y="149"/>
                    <a:pt x="5981" y="127"/>
                    <a:pt x="5937" y="127"/>
                  </a:cubicBezTo>
                  <a:cubicBezTo>
                    <a:pt x="5915" y="105"/>
                    <a:pt x="5893" y="83"/>
                    <a:pt x="5871" y="83"/>
                  </a:cubicBezTo>
                  <a:cubicBezTo>
                    <a:pt x="5783" y="83"/>
                    <a:pt x="5716" y="61"/>
                    <a:pt x="5650" y="17"/>
                  </a:cubicBezTo>
                  <a:cubicBezTo>
                    <a:pt x="5628" y="6"/>
                    <a:pt x="5612" y="0"/>
                    <a:pt x="5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5119525" y="13113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8" y="4196"/>
                  </a:moveTo>
                  <a:cubicBezTo>
                    <a:pt x="5378" y="4196"/>
                    <a:pt x="5386" y="4201"/>
                    <a:pt x="5386" y="4210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6"/>
                    <a:pt x="5364" y="4286"/>
                  </a:cubicBezTo>
                  <a:cubicBezTo>
                    <a:pt x="5356" y="4286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20" y="4233"/>
                  </a:cubicBezTo>
                  <a:cubicBezTo>
                    <a:pt x="5333" y="4207"/>
                    <a:pt x="5353" y="4196"/>
                    <a:pt x="5368" y="4196"/>
                  </a:cubicBezTo>
                  <a:close/>
                  <a:moveTo>
                    <a:pt x="4796" y="4885"/>
                  </a:moveTo>
                  <a:cubicBezTo>
                    <a:pt x="4805" y="4885"/>
                    <a:pt x="4819" y="4895"/>
                    <a:pt x="4834" y="4895"/>
                  </a:cubicBezTo>
                  <a:cubicBezTo>
                    <a:pt x="4856" y="4917"/>
                    <a:pt x="4856" y="4939"/>
                    <a:pt x="4856" y="4939"/>
                  </a:cubicBezTo>
                  <a:cubicBezTo>
                    <a:pt x="4878" y="4983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2" y="4885"/>
                    <a:pt x="4796" y="4885"/>
                  </a:cubicBezTo>
                  <a:close/>
                  <a:moveTo>
                    <a:pt x="4813" y="5176"/>
                  </a:moveTo>
                  <a:cubicBezTo>
                    <a:pt x="4819" y="5176"/>
                    <a:pt x="4826" y="5177"/>
                    <a:pt x="4834" y="5182"/>
                  </a:cubicBezTo>
                  <a:cubicBezTo>
                    <a:pt x="4856" y="5182"/>
                    <a:pt x="4878" y="5226"/>
                    <a:pt x="4856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90" y="5292"/>
                    <a:pt x="4768" y="5292"/>
                    <a:pt x="4768" y="5270"/>
                  </a:cubicBezTo>
                  <a:cubicBezTo>
                    <a:pt x="4768" y="5270"/>
                    <a:pt x="4768" y="5270"/>
                    <a:pt x="4768" y="5248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86" y="5208"/>
                    <a:pt x="4789" y="5176"/>
                    <a:pt x="4813" y="5176"/>
                  </a:cubicBezTo>
                  <a:close/>
                  <a:moveTo>
                    <a:pt x="5595" y="1"/>
                  </a:moveTo>
                  <a:cubicBezTo>
                    <a:pt x="5579" y="1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3"/>
                    <a:pt x="5342" y="128"/>
                    <a:pt x="5320" y="216"/>
                  </a:cubicBezTo>
                  <a:cubicBezTo>
                    <a:pt x="5298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2"/>
                    <a:pt x="5033" y="459"/>
                  </a:cubicBezTo>
                  <a:cubicBezTo>
                    <a:pt x="4966" y="547"/>
                    <a:pt x="4966" y="635"/>
                    <a:pt x="4989" y="746"/>
                  </a:cubicBezTo>
                  <a:cubicBezTo>
                    <a:pt x="5011" y="834"/>
                    <a:pt x="4989" y="900"/>
                    <a:pt x="4878" y="900"/>
                  </a:cubicBezTo>
                  <a:cubicBezTo>
                    <a:pt x="4838" y="908"/>
                    <a:pt x="4803" y="913"/>
                    <a:pt x="4772" y="913"/>
                  </a:cubicBezTo>
                  <a:cubicBezTo>
                    <a:pt x="4716" y="913"/>
                    <a:pt x="4669" y="898"/>
                    <a:pt x="4613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25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9" y="1010"/>
                    <a:pt x="4326" y="1032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4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9" y="1474"/>
                    <a:pt x="4349" y="1496"/>
                    <a:pt x="4304" y="1518"/>
                  </a:cubicBezTo>
                  <a:cubicBezTo>
                    <a:pt x="4282" y="1540"/>
                    <a:pt x="4260" y="1562"/>
                    <a:pt x="4260" y="1562"/>
                  </a:cubicBezTo>
                  <a:cubicBezTo>
                    <a:pt x="4282" y="1628"/>
                    <a:pt x="4282" y="1695"/>
                    <a:pt x="4282" y="1783"/>
                  </a:cubicBezTo>
                  <a:cubicBezTo>
                    <a:pt x="4297" y="1826"/>
                    <a:pt x="4283" y="1850"/>
                    <a:pt x="4254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3" y="1799"/>
                    <a:pt x="4115" y="1800"/>
                    <a:pt x="4106" y="1805"/>
                  </a:cubicBezTo>
                  <a:cubicBezTo>
                    <a:pt x="4106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35"/>
                    <a:pt x="4260" y="2379"/>
                    <a:pt x="4216" y="2445"/>
                  </a:cubicBezTo>
                  <a:cubicBezTo>
                    <a:pt x="4128" y="2445"/>
                    <a:pt x="4150" y="2335"/>
                    <a:pt x="4084" y="2312"/>
                  </a:cubicBezTo>
                  <a:lnTo>
                    <a:pt x="4084" y="2312"/>
                  </a:lnTo>
                  <a:cubicBezTo>
                    <a:pt x="4017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79" y="2666"/>
                    <a:pt x="3547" y="2632"/>
                    <a:pt x="3518" y="2632"/>
                  </a:cubicBezTo>
                  <a:cubicBezTo>
                    <a:pt x="3500" y="2632"/>
                    <a:pt x="3483" y="2645"/>
                    <a:pt x="3466" y="2688"/>
                  </a:cubicBezTo>
                  <a:cubicBezTo>
                    <a:pt x="3466" y="2710"/>
                    <a:pt x="3488" y="2710"/>
                    <a:pt x="3510" y="2732"/>
                  </a:cubicBezTo>
                  <a:cubicBezTo>
                    <a:pt x="3532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1"/>
                    <a:pt x="3488" y="3284"/>
                    <a:pt x="3466" y="3284"/>
                  </a:cubicBezTo>
                  <a:cubicBezTo>
                    <a:pt x="3422" y="3284"/>
                    <a:pt x="3400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1"/>
                  </a:cubicBezTo>
                  <a:cubicBezTo>
                    <a:pt x="3119" y="3246"/>
                    <a:pt x="3115" y="3230"/>
                    <a:pt x="3098" y="3230"/>
                  </a:cubicBezTo>
                  <a:cubicBezTo>
                    <a:pt x="3091" y="3230"/>
                    <a:pt x="3081" y="3233"/>
                    <a:pt x="3068" y="3239"/>
                  </a:cubicBezTo>
                  <a:cubicBezTo>
                    <a:pt x="3091" y="3261"/>
                    <a:pt x="3091" y="3261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0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37"/>
                    <a:pt x="2936" y="3659"/>
                    <a:pt x="2936" y="3703"/>
                  </a:cubicBezTo>
                  <a:cubicBezTo>
                    <a:pt x="2892" y="3791"/>
                    <a:pt x="2804" y="3857"/>
                    <a:pt x="2826" y="3968"/>
                  </a:cubicBezTo>
                  <a:cubicBezTo>
                    <a:pt x="2826" y="3990"/>
                    <a:pt x="2804" y="4012"/>
                    <a:pt x="2804" y="4034"/>
                  </a:cubicBezTo>
                  <a:cubicBezTo>
                    <a:pt x="2737" y="4100"/>
                    <a:pt x="2737" y="4166"/>
                    <a:pt x="2782" y="4255"/>
                  </a:cubicBezTo>
                  <a:cubicBezTo>
                    <a:pt x="2782" y="4277"/>
                    <a:pt x="2782" y="4299"/>
                    <a:pt x="2804" y="4321"/>
                  </a:cubicBezTo>
                  <a:cubicBezTo>
                    <a:pt x="2804" y="4387"/>
                    <a:pt x="2826" y="4453"/>
                    <a:pt x="2826" y="4519"/>
                  </a:cubicBezTo>
                  <a:cubicBezTo>
                    <a:pt x="2848" y="4542"/>
                    <a:pt x="2848" y="4564"/>
                    <a:pt x="2870" y="4586"/>
                  </a:cubicBezTo>
                  <a:cubicBezTo>
                    <a:pt x="2870" y="4652"/>
                    <a:pt x="2848" y="4718"/>
                    <a:pt x="2804" y="4762"/>
                  </a:cubicBezTo>
                  <a:cubicBezTo>
                    <a:pt x="2782" y="4762"/>
                    <a:pt x="2737" y="4784"/>
                    <a:pt x="2715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59"/>
                    <a:pt x="2715" y="5292"/>
                    <a:pt x="2826" y="5380"/>
                  </a:cubicBezTo>
                  <a:cubicBezTo>
                    <a:pt x="2848" y="5402"/>
                    <a:pt x="2848" y="5468"/>
                    <a:pt x="2804" y="5468"/>
                  </a:cubicBezTo>
                  <a:cubicBezTo>
                    <a:pt x="2760" y="5468"/>
                    <a:pt x="2693" y="5491"/>
                    <a:pt x="2671" y="5535"/>
                  </a:cubicBezTo>
                  <a:cubicBezTo>
                    <a:pt x="2671" y="5557"/>
                    <a:pt x="2649" y="5557"/>
                    <a:pt x="2627" y="5557"/>
                  </a:cubicBezTo>
                  <a:cubicBezTo>
                    <a:pt x="2561" y="5579"/>
                    <a:pt x="2517" y="5645"/>
                    <a:pt x="2517" y="5733"/>
                  </a:cubicBezTo>
                  <a:cubicBezTo>
                    <a:pt x="2495" y="5755"/>
                    <a:pt x="2495" y="5777"/>
                    <a:pt x="2473" y="5799"/>
                  </a:cubicBezTo>
                  <a:cubicBezTo>
                    <a:pt x="2460" y="5825"/>
                    <a:pt x="2447" y="5836"/>
                    <a:pt x="2425" y="5836"/>
                  </a:cubicBezTo>
                  <a:cubicBezTo>
                    <a:pt x="2410" y="5836"/>
                    <a:pt x="2390" y="5831"/>
                    <a:pt x="2362" y="5822"/>
                  </a:cubicBezTo>
                  <a:cubicBezTo>
                    <a:pt x="2362" y="5822"/>
                    <a:pt x="2340" y="5799"/>
                    <a:pt x="2318" y="5799"/>
                  </a:cubicBezTo>
                  <a:cubicBezTo>
                    <a:pt x="2309" y="5790"/>
                    <a:pt x="2300" y="5785"/>
                    <a:pt x="2291" y="5785"/>
                  </a:cubicBezTo>
                  <a:cubicBezTo>
                    <a:pt x="2278" y="5785"/>
                    <a:pt x="2265" y="5796"/>
                    <a:pt x="2252" y="5822"/>
                  </a:cubicBezTo>
                  <a:cubicBezTo>
                    <a:pt x="2274" y="5844"/>
                    <a:pt x="2274" y="5866"/>
                    <a:pt x="2296" y="5888"/>
                  </a:cubicBezTo>
                  <a:cubicBezTo>
                    <a:pt x="2296" y="5910"/>
                    <a:pt x="2318" y="5954"/>
                    <a:pt x="2318" y="5976"/>
                  </a:cubicBezTo>
                  <a:cubicBezTo>
                    <a:pt x="2335" y="6045"/>
                    <a:pt x="2312" y="6100"/>
                    <a:pt x="2259" y="6100"/>
                  </a:cubicBezTo>
                  <a:cubicBezTo>
                    <a:pt x="2244" y="6100"/>
                    <a:pt x="2227" y="6096"/>
                    <a:pt x="2208" y="6086"/>
                  </a:cubicBezTo>
                  <a:cubicBezTo>
                    <a:pt x="2142" y="6064"/>
                    <a:pt x="2053" y="6064"/>
                    <a:pt x="1943" y="6064"/>
                  </a:cubicBezTo>
                  <a:cubicBezTo>
                    <a:pt x="1899" y="6123"/>
                    <a:pt x="1845" y="6162"/>
                    <a:pt x="1781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2" y="6307"/>
                    <a:pt x="1546" y="6395"/>
                    <a:pt x="1457" y="6462"/>
                  </a:cubicBezTo>
                  <a:cubicBezTo>
                    <a:pt x="1441" y="6494"/>
                    <a:pt x="1401" y="6514"/>
                    <a:pt x="1355" y="6514"/>
                  </a:cubicBezTo>
                  <a:cubicBezTo>
                    <a:pt x="1338" y="6514"/>
                    <a:pt x="1321" y="6512"/>
                    <a:pt x="1303" y="6506"/>
                  </a:cubicBezTo>
                  <a:cubicBezTo>
                    <a:pt x="1303" y="6506"/>
                    <a:pt x="1281" y="6484"/>
                    <a:pt x="1281" y="6484"/>
                  </a:cubicBezTo>
                  <a:cubicBezTo>
                    <a:pt x="1237" y="6484"/>
                    <a:pt x="1193" y="6484"/>
                    <a:pt x="1171" y="6528"/>
                  </a:cubicBezTo>
                  <a:cubicBezTo>
                    <a:pt x="1148" y="6550"/>
                    <a:pt x="1148" y="6594"/>
                    <a:pt x="1171" y="6638"/>
                  </a:cubicBezTo>
                  <a:cubicBezTo>
                    <a:pt x="1171" y="6660"/>
                    <a:pt x="1193" y="6704"/>
                    <a:pt x="1193" y="6726"/>
                  </a:cubicBezTo>
                  <a:cubicBezTo>
                    <a:pt x="1193" y="6793"/>
                    <a:pt x="1215" y="6837"/>
                    <a:pt x="1281" y="6859"/>
                  </a:cubicBezTo>
                  <a:cubicBezTo>
                    <a:pt x="1303" y="6881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47" y="7124"/>
                  </a:cubicBezTo>
                  <a:cubicBezTo>
                    <a:pt x="1281" y="7146"/>
                    <a:pt x="1259" y="7190"/>
                    <a:pt x="1281" y="7256"/>
                  </a:cubicBezTo>
                  <a:cubicBezTo>
                    <a:pt x="1281" y="7300"/>
                    <a:pt x="1281" y="7322"/>
                    <a:pt x="1281" y="7366"/>
                  </a:cubicBezTo>
                  <a:cubicBezTo>
                    <a:pt x="1281" y="7388"/>
                    <a:pt x="1281" y="7433"/>
                    <a:pt x="1281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1" y="7984"/>
                  </a:cubicBezTo>
                  <a:cubicBezTo>
                    <a:pt x="1237" y="8006"/>
                    <a:pt x="1215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61"/>
                    <a:pt x="1171" y="8183"/>
                    <a:pt x="1148" y="8205"/>
                  </a:cubicBezTo>
                  <a:cubicBezTo>
                    <a:pt x="1171" y="8227"/>
                    <a:pt x="1193" y="8249"/>
                    <a:pt x="1215" y="8249"/>
                  </a:cubicBezTo>
                  <a:cubicBezTo>
                    <a:pt x="1237" y="8271"/>
                    <a:pt x="1259" y="8271"/>
                    <a:pt x="1281" y="8293"/>
                  </a:cubicBezTo>
                  <a:cubicBezTo>
                    <a:pt x="1303" y="8315"/>
                    <a:pt x="1303" y="8360"/>
                    <a:pt x="1281" y="8382"/>
                  </a:cubicBezTo>
                  <a:cubicBezTo>
                    <a:pt x="1215" y="8426"/>
                    <a:pt x="1148" y="8448"/>
                    <a:pt x="1082" y="8492"/>
                  </a:cubicBezTo>
                  <a:cubicBezTo>
                    <a:pt x="1082" y="8558"/>
                    <a:pt x="1060" y="8580"/>
                    <a:pt x="994" y="8580"/>
                  </a:cubicBezTo>
                  <a:cubicBezTo>
                    <a:pt x="928" y="8602"/>
                    <a:pt x="862" y="8646"/>
                    <a:pt x="817" y="8691"/>
                  </a:cubicBezTo>
                  <a:cubicBezTo>
                    <a:pt x="773" y="8735"/>
                    <a:pt x="729" y="8801"/>
                    <a:pt x="663" y="8845"/>
                  </a:cubicBezTo>
                  <a:cubicBezTo>
                    <a:pt x="619" y="8867"/>
                    <a:pt x="553" y="8911"/>
                    <a:pt x="553" y="8977"/>
                  </a:cubicBezTo>
                  <a:cubicBezTo>
                    <a:pt x="531" y="9022"/>
                    <a:pt x="486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23" y="9286"/>
                  </a:cubicBezTo>
                  <a:cubicBezTo>
                    <a:pt x="1" y="9331"/>
                    <a:pt x="1" y="9397"/>
                    <a:pt x="45" y="9441"/>
                  </a:cubicBezTo>
                  <a:cubicBezTo>
                    <a:pt x="111" y="9529"/>
                    <a:pt x="177" y="9640"/>
                    <a:pt x="244" y="9750"/>
                  </a:cubicBezTo>
                  <a:cubicBezTo>
                    <a:pt x="266" y="9772"/>
                    <a:pt x="266" y="9794"/>
                    <a:pt x="266" y="9838"/>
                  </a:cubicBezTo>
                  <a:cubicBezTo>
                    <a:pt x="244" y="9949"/>
                    <a:pt x="199" y="10037"/>
                    <a:pt x="111" y="10081"/>
                  </a:cubicBezTo>
                  <a:cubicBezTo>
                    <a:pt x="89" y="10081"/>
                    <a:pt x="89" y="10081"/>
                    <a:pt x="89" y="10103"/>
                  </a:cubicBezTo>
                  <a:cubicBezTo>
                    <a:pt x="23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31" y="10677"/>
                    <a:pt x="597" y="10743"/>
                    <a:pt x="663" y="10787"/>
                  </a:cubicBezTo>
                  <a:cubicBezTo>
                    <a:pt x="751" y="10831"/>
                    <a:pt x="862" y="10853"/>
                    <a:pt x="906" y="10942"/>
                  </a:cubicBezTo>
                  <a:lnTo>
                    <a:pt x="1016" y="10942"/>
                  </a:lnTo>
                  <a:cubicBezTo>
                    <a:pt x="1060" y="10942"/>
                    <a:pt x="1104" y="10920"/>
                    <a:pt x="1148" y="10898"/>
                  </a:cubicBezTo>
                  <a:cubicBezTo>
                    <a:pt x="1171" y="10875"/>
                    <a:pt x="1193" y="10831"/>
                    <a:pt x="1215" y="10831"/>
                  </a:cubicBezTo>
                  <a:cubicBezTo>
                    <a:pt x="1303" y="10809"/>
                    <a:pt x="1347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6"/>
                    <a:pt x="1435" y="10544"/>
                  </a:cubicBezTo>
                  <a:cubicBezTo>
                    <a:pt x="1457" y="10544"/>
                    <a:pt x="1457" y="10544"/>
                    <a:pt x="1479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56" y="10255"/>
                    <a:pt x="1683" y="10199"/>
                    <a:pt x="1737" y="10199"/>
                  </a:cubicBezTo>
                  <a:cubicBezTo>
                    <a:pt x="1752" y="10199"/>
                    <a:pt x="1769" y="10204"/>
                    <a:pt x="1788" y="10213"/>
                  </a:cubicBezTo>
                  <a:lnTo>
                    <a:pt x="1811" y="10213"/>
                  </a:lnTo>
                  <a:cubicBezTo>
                    <a:pt x="1855" y="10213"/>
                    <a:pt x="1899" y="10213"/>
                    <a:pt x="1921" y="10169"/>
                  </a:cubicBezTo>
                  <a:cubicBezTo>
                    <a:pt x="1938" y="10102"/>
                    <a:pt x="1980" y="10073"/>
                    <a:pt x="2029" y="10073"/>
                  </a:cubicBezTo>
                  <a:cubicBezTo>
                    <a:pt x="2044" y="10073"/>
                    <a:pt x="2060" y="10076"/>
                    <a:pt x="2075" y="10081"/>
                  </a:cubicBezTo>
                  <a:lnTo>
                    <a:pt x="2142" y="10081"/>
                  </a:lnTo>
                  <a:cubicBezTo>
                    <a:pt x="2164" y="10037"/>
                    <a:pt x="2186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50"/>
                    <a:pt x="2473" y="9728"/>
                    <a:pt x="2539" y="9728"/>
                  </a:cubicBezTo>
                  <a:cubicBezTo>
                    <a:pt x="2605" y="9706"/>
                    <a:pt x="2649" y="9662"/>
                    <a:pt x="2693" y="9595"/>
                  </a:cubicBezTo>
                  <a:cubicBezTo>
                    <a:pt x="2737" y="9551"/>
                    <a:pt x="2760" y="9507"/>
                    <a:pt x="2804" y="9441"/>
                  </a:cubicBezTo>
                  <a:cubicBezTo>
                    <a:pt x="2848" y="9397"/>
                    <a:pt x="2870" y="9331"/>
                    <a:pt x="2936" y="9309"/>
                  </a:cubicBezTo>
                  <a:cubicBezTo>
                    <a:pt x="2980" y="9286"/>
                    <a:pt x="3002" y="9242"/>
                    <a:pt x="3002" y="9176"/>
                  </a:cubicBezTo>
                  <a:cubicBezTo>
                    <a:pt x="3024" y="9088"/>
                    <a:pt x="3046" y="8977"/>
                    <a:pt x="3046" y="8889"/>
                  </a:cubicBezTo>
                  <a:cubicBezTo>
                    <a:pt x="3068" y="8845"/>
                    <a:pt x="3091" y="8801"/>
                    <a:pt x="3113" y="8779"/>
                  </a:cubicBezTo>
                  <a:cubicBezTo>
                    <a:pt x="3129" y="8771"/>
                    <a:pt x="3145" y="8766"/>
                    <a:pt x="3160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6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67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400" y="8161"/>
                    <a:pt x="3377" y="8095"/>
                    <a:pt x="3400" y="8051"/>
                  </a:cubicBezTo>
                  <a:cubicBezTo>
                    <a:pt x="3466" y="7984"/>
                    <a:pt x="3466" y="7984"/>
                    <a:pt x="3488" y="7896"/>
                  </a:cubicBezTo>
                  <a:cubicBezTo>
                    <a:pt x="3488" y="7896"/>
                    <a:pt x="3488" y="7896"/>
                    <a:pt x="3466" y="7874"/>
                  </a:cubicBezTo>
                  <a:cubicBezTo>
                    <a:pt x="3444" y="7896"/>
                    <a:pt x="3422" y="7896"/>
                    <a:pt x="3400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697"/>
                    <a:pt x="3488" y="7653"/>
                  </a:cubicBezTo>
                  <a:cubicBezTo>
                    <a:pt x="3444" y="7565"/>
                    <a:pt x="3422" y="7455"/>
                    <a:pt x="3422" y="7344"/>
                  </a:cubicBezTo>
                  <a:cubicBezTo>
                    <a:pt x="3422" y="7344"/>
                    <a:pt x="3422" y="7322"/>
                    <a:pt x="3422" y="7278"/>
                  </a:cubicBezTo>
                  <a:cubicBezTo>
                    <a:pt x="3466" y="7300"/>
                    <a:pt x="3488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9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797" y="7146"/>
                  </a:cubicBezTo>
                  <a:cubicBezTo>
                    <a:pt x="3809" y="7150"/>
                    <a:pt x="3820" y="7151"/>
                    <a:pt x="3832" y="7151"/>
                  </a:cubicBezTo>
                  <a:cubicBezTo>
                    <a:pt x="3884" y="7151"/>
                    <a:pt x="3929" y="7112"/>
                    <a:pt x="3929" y="7057"/>
                  </a:cubicBezTo>
                  <a:cubicBezTo>
                    <a:pt x="3929" y="7035"/>
                    <a:pt x="3907" y="7013"/>
                    <a:pt x="3907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49" y="6881"/>
                    <a:pt x="4349" y="6881"/>
                    <a:pt x="4393" y="6859"/>
                  </a:cubicBezTo>
                  <a:cubicBezTo>
                    <a:pt x="4371" y="6837"/>
                    <a:pt x="4371" y="6815"/>
                    <a:pt x="4371" y="6815"/>
                  </a:cubicBezTo>
                  <a:cubicBezTo>
                    <a:pt x="4326" y="6748"/>
                    <a:pt x="4349" y="6726"/>
                    <a:pt x="4371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481" y="6506"/>
                    <a:pt x="4459" y="6462"/>
                    <a:pt x="4437" y="6417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66" y="6293"/>
                    <a:pt x="4488" y="6314"/>
                    <a:pt x="4510" y="6314"/>
                  </a:cubicBezTo>
                  <a:cubicBezTo>
                    <a:pt x="4526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108"/>
                    <a:pt x="4591" y="6064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32"/>
                    <a:pt x="4525" y="5910"/>
                  </a:cubicBezTo>
                  <a:cubicBezTo>
                    <a:pt x="4569" y="5866"/>
                    <a:pt x="4613" y="5844"/>
                    <a:pt x="4635" y="5799"/>
                  </a:cubicBezTo>
                  <a:cubicBezTo>
                    <a:pt x="4657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4" y="5486"/>
                    <a:pt x="4854" y="5484"/>
                    <a:pt x="4864" y="5484"/>
                  </a:cubicBezTo>
                  <a:cubicBezTo>
                    <a:pt x="4881" y="5484"/>
                    <a:pt x="4898" y="5489"/>
                    <a:pt x="4912" y="5489"/>
                  </a:cubicBezTo>
                  <a:cubicBezTo>
                    <a:pt x="4925" y="5489"/>
                    <a:pt x="4936" y="5485"/>
                    <a:pt x="4944" y="5468"/>
                  </a:cubicBezTo>
                  <a:cubicBezTo>
                    <a:pt x="4944" y="5446"/>
                    <a:pt x="4944" y="5446"/>
                    <a:pt x="4944" y="5446"/>
                  </a:cubicBezTo>
                  <a:cubicBezTo>
                    <a:pt x="4878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9" y="5115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9" y="4850"/>
                    <a:pt x="5011" y="4762"/>
                    <a:pt x="5077" y="4718"/>
                  </a:cubicBezTo>
                  <a:cubicBezTo>
                    <a:pt x="5099" y="4674"/>
                    <a:pt x="5121" y="4630"/>
                    <a:pt x="5099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20" y="4409"/>
                  </a:lnTo>
                  <a:cubicBezTo>
                    <a:pt x="5342" y="4409"/>
                    <a:pt x="5386" y="4387"/>
                    <a:pt x="5408" y="4365"/>
                  </a:cubicBezTo>
                  <a:cubicBezTo>
                    <a:pt x="5474" y="4299"/>
                    <a:pt x="5518" y="4233"/>
                    <a:pt x="5474" y="4122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56"/>
                    <a:pt x="5474" y="4012"/>
                    <a:pt x="5496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29" y="3879"/>
                    <a:pt x="5673" y="3791"/>
                    <a:pt x="5739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93" y="3637"/>
                  </a:lnTo>
                  <a:cubicBezTo>
                    <a:pt x="5893" y="3659"/>
                    <a:pt x="5915" y="3681"/>
                    <a:pt x="5915" y="3703"/>
                  </a:cubicBezTo>
                  <a:cubicBezTo>
                    <a:pt x="5938" y="3725"/>
                    <a:pt x="5960" y="3725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26" y="3659"/>
                    <a:pt x="6026" y="3615"/>
                    <a:pt x="6026" y="3593"/>
                  </a:cubicBezTo>
                  <a:cubicBezTo>
                    <a:pt x="6042" y="3545"/>
                    <a:pt x="6081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24" y="3548"/>
                    <a:pt x="6269" y="3570"/>
                  </a:cubicBezTo>
                  <a:cubicBezTo>
                    <a:pt x="6291" y="3460"/>
                    <a:pt x="6202" y="3460"/>
                    <a:pt x="6158" y="3438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306"/>
                    <a:pt x="6246" y="3306"/>
                    <a:pt x="6246" y="3306"/>
                  </a:cubicBezTo>
                  <a:lnTo>
                    <a:pt x="6313" y="3306"/>
                  </a:lnTo>
                  <a:cubicBezTo>
                    <a:pt x="6291" y="3284"/>
                    <a:pt x="6291" y="3261"/>
                    <a:pt x="6291" y="3239"/>
                  </a:cubicBezTo>
                  <a:cubicBezTo>
                    <a:pt x="6269" y="3239"/>
                    <a:pt x="6246" y="3217"/>
                    <a:pt x="6246" y="3195"/>
                  </a:cubicBezTo>
                  <a:cubicBezTo>
                    <a:pt x="6180" y="3151"/>
                    <a:pt x="6180" y="3085"/>
                    <a:pt x="6246" y="3019"/>
                  </a:cubicBezTo>
                  <a:cubicBezTo>
                    <a:pt x="6258" y="2997"/>
                    <a:pt x="6274" y="2986"/>
                    <a:pt x="6296" y="2986"/>
                  </a:cubicBezTo>
                  <a:cubicBezTo>
                    <a:pt x="6318" y="2986"/>
                    <a:pt x="6346" y="2997"/>
                    <a:pt x="6379" y="3019"/>
                  </a:cubicBezTo>
                  <a:lnTo>
                    <a:pt x="6401" y="3019"/>
                  </a:lnTo>
                  <a:cubicBezTo>
                    <a:pt x="6423" y="2975"/>
                    <a:pt x="6445" y="2930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45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00" y="2335"/>
                    <a:pt x="6622" y="2290"/>
                    <a:pt x="6666" y="2268"/>
                  </a:cubicBezTo>
                  <a:cubicBezTo>
                    <a:pt x="6688" y="2246"/>
                    <a:pt x="6710" y="2246"/>
                    <a:pt x="6732" y="2224"/>
                  </a:cubicBezTo>
                  <a:cubicBezTo>
                    <a:pt x="6798" y="2158"/>
                    <a:pt x="6798" y="2114"/>
                    <a:pt x="6754" y="2048"/>
                  </a:cubicBezTo>
                  <a:cubicBezTo>
                    <a:pt x="6710" y="1959"/>
                    <a:pt x="6666" y="1893"/>
                    <a:pt x="6644" y="1805"/>
                  </a:cubicBezTo>
                  <a:cubicBezTo>
                    <a:pt x="6644" y="1739"/>
                    <a:pt x="6622" y="1672"/>
                    <a:pt x="6578" y="1628"/>
                  </a:cubicBezTo>
                  <a:cubicBezTo>
                    <a:pt x="6533" y="1562"/>
                    <a:pt x="6533" y="1518"/>
                    <a:pt x="6578" y="1452"/>
                  </a:cubicBezTo>
                  <a:cubicBezTo>
                    <a:pt x="6600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7" y="966"/>
                  </a:cubicBezTo>
                  <a:cubicBezTo>
                    <a:pt x="6887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46"/>
                    <a:pt x="6842" y="723"/>
                    <a:pt x="6864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7" y="238"/>
                    <a:pt x="6335" y="216"/>
                    <a:pt x="6291" y="216"/>
                  </a:cubicBezTo>
                  <a:cubicBezTo>
                    <a:pt x="6224" y="172"/>
                    <a:pt x="6136" y="150"/>
                    <a:pt x="6048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15" y="106"/>
                    <a:pt x="5893" y="106"/>
                    <a:pt x="5871" y="83"/>
                  </a:cubicBezTo>
                  <a:cubicBezTo>
                    <a:pt x="5783" y="83"/>
                    <a:pt x="5717" y="61"/>
                    <a:pt x="5651" y="17"/>
                  </a:cubicBezTo>
                  <a:cubicBezTo>
                    <a:pt x="5629" y="6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5332500" y="636600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44" y="4194"/>
                  </a:moveTo>
                  <a:cubicBezTo>
                    <a:pt x="5358" y="4194"/>
                    <a:pt x="5375" y="4199"/>
                    <a:pt x="5386" y="4210"/>
                  </a:cubicBezTo>
                  <a:cubicBezTo>
                    <a:pt x="5386" y="4210"/>
                    <a:pt x="5386" y="4233"/>
                    <a:pt x="5386" y="4277"/>
                  </a:cubicBezTo>
                  <a:lnTo>
                    <a:pt x="5319" y="4277"/>
                  </a:lnTo>
                  <a:cubicBezTo>
                    <a:pt x="5297" y="4277"/>
                    <a:pt x="5297" y="4233"/>
                    <a:pt x="5319" y="4210"/>
                  </a:cubicBezTo>
                  <a:cubicBezTo>
                    <a:pt x="5319" y="4199"/>
                    <a:pt x="5330" y="4194"/>
                    <a:pt x="5344" y="4194"/>
                  </a:cubicBezTo>
                  <a:close/>
                  <a:moveTo>
                    <a:pt x="4768" y="4873"/>
                  </a:moveTo>
                  <a:cubicBezTo>
                    <a:pt x="4790" y="4873"/>
                    <a:pt x="4812" y="4873"/>
                    <a:pt x="4834" y="4895"/>
                  </a:cubicBezTo>
                  <a:cubicBezTo>
                    <a:pt x="4834" y="4895"/>
                    <a:pt x="4856" y="4917"/>
                    <a:pt x="4856" y="4939"/>
                  </a:cubicBezTo>
                  <a:cubicBezTo>
                    <a:pt x="4856" y="4961"/>
                    <a:pt x="4878" y="5005"/>
                    <a:pt x="4856" y="5005"/>
                  </a:cubicBezTo>
                  <a:cubicBezTo>
                    <a:pt x="4849" y="5012"/>
                    <a:pt x="4839" y="5015"/>
                    <a:pt x="4828" y="5015"/>
                  </a:cubicBezTo>
                  <a:cubicBezTo>
                    <a:pt x="4807" y="5015"/>
                    <a:pt x="4782" y="5005"/>
                    <a:pt x="4768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46" y="4895"/>
                    <a:pt x="4768" y="4873"/>
                  </a:cubicBezTo>
                  <a:close/>
                  <a:moveTo>
                    <a:pt x="4812" y="5159"/>
                  </a:moveTo>
                  <a:cubicBezTo>
                    <a:pt x="4834" y="5182"/>
                    <a:pt x="4856" y="5204"/>
                    <a:pt x="4856" y="5226"/>
                  </a:cubicBezTo>
                  <a:cubicBezTo>
                    <a:pt x="4840" y="5258"/>
                    <a:pt x="4824" y="5278"/>
                    <a:pt x="4799" y="5278"/>
                  </a:cubicBezTo>
                  <a:cubicBezTo>
                    <a:pt x="4790" y="5278"/>
                    <a:pt x="4779" y="5276"/>
                    <a:pt x="4768" y="5270"/>
                  </a:cubicBezTo>
                  <a:cubicBezTo>
                    <a:pt x="4768" y="5270"/>
                    <a:pt x="4746" y="5248"/>
                    <a:pt x="4746" y="5248"/>
                  </a:cubicBezTo>
                  <a:cubicBezTo>
                    <a:pt x="4746" y="5226"/>
                    <a:pt x="4746" y="5226"/>
                    <a:pt x="4768" y="5204"/>
                  </a:cubicBezTo>
                  <a:cubicBezTo>
                    <a:pt x="4768" y="5182"/>
                    <a:pt x="4790" y="5159"/>
                    <a:pt x="4812" y="5159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61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099" y="304"/>
                    <a:pt x="5055" y="392"/>
                    <a:pt x="5010" y="459"/>
                  </a:cubicBezTo>
                  <a:cubicBezTo>
                    <a:pt x="4966" y="547"/>
                    <a:pt x="4944" y="635"/>
                    <a:pt x="4966" y="723"/>
                  </a:cubicBezTo>
                  <a:cubicBezTo>
                    <a:pt x="5010" y="834"/>
                    <a:pt x="4966" y="878"/>
                    <a:pt x="4856" y="900"/>
                  </a:cubicBezTo>
                  <a:cubicBezTo>
                    <a:pt x="4826" y="900"/>
                    <a:pt x="4797" y="902"/>
                    <a:pt x="4768" y="902"/>
                  </a:cubicBezTo>
                  <a:cubicBezTo>
                    <a:pt x="4711" y="902"/>
                    <a:pt x="4657" y="893"/>
                    <a:pt x="4613" y="834"/>
                  </a:cubicBezTo>
                  <a:lnTo>
                    <a:pt x="4525" y="834"/>
                  </a:lnTo>
                  <a:cubicBezTo>
                    <a:pt x="4525" y="878"/>
                    <a:pt x="4525" y="922"/>
                    <a:pt x="4503" y="966"/>
                  </a:cubicBezTo>
                  <a:cubicBezTo>
                    <a:pt x="4459" y="988"/>
                    <a:pt x="4415" y="988"/>
                    <a:pt x="4370" y="988"/>
                  </a:cubicBezTo>
                  <a:cubicBezTo>
                    <a:pt x="4326" y="1010"/>
                    <a:pt x="4304" y="1032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60" y="1341"/>
                    <a:pt x="4260" y="1363"/>
                    <a:pt x="4238" y="1386"/>
                  </a:cubicBezTo>
                  <a:cubicBezTo>
                    <a:pt x="4260" y="1408"/>
                    <a:pt x="4282" y="1408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40"/>
                  </a:cubicBezTo>
                  <a:cubicBezTo>
                    <a:pt x="4260" y="1628"/>
                    <a:pt x="4282" y="1695"/>
                    <a:pt x="4282" y="1761"/>
                  </a:cubicBezTo>
                  <a:cubicBezTo>
                    <a:pt x="4282" y="1810"/>
                    <a:pt x="4257" y="1835"/>
                    <a:pt x="4217" y="1835"/>
                  </a:cubicBezTo>
                  <a:cubicBezTo>
                    <a:pt x="4203" y="1835"/>
                    <a:pt x="4188" y="1832"/>
                    <a:pt x="4172" y="1827"/>
                  </a:cubicBezTo>
                  <a:cubicBezTo>
                    <a:pt x="4156" y="1811"/>
                    <a:pt x="4141" y="1796"/>
                    <a:pt x="4125" y="1796"/>
                  </a:cubicBezTo>
                  <a:cubicBezTo>
                    <a:pt x="4118" y="1796"/>
                    <a:pt x="4112" y="1798"/>
                    <a:pt x="4106" y="1805"/>
                  </a:cubicBezTo>
                  <a:cubicBezTo>
                    <a:pt x="4106" y="1849"/>
                    <a:pt x="4106" y="1893"/>
                    <a:pt x="4106" y="1937"/>
                  </a:cubicBezTo>
                  <a:cubicBezTo>
                    <a:pt x="4083" y="2026"/>
                    <a:pt x="4128" y="2070"/>
                    <a:pt x="4172" y="2114"/>
                  </a:cubicBezTo>
                  <a:cubicBezTo>
                    <a:pt x="4194" y="2136"/>
                    <a:pt x="4238" y="2158"/>
                    <a:pt x="4260" y="2202"/>
                  </a:cubicBezTo>
                  <a:cubicBezTo>
                    <a:pt x="4282" y="2202"/>
                    <a:pt x="4282" y="2224"/>
                    <a:pt x="4304" y="2246"/>
                  </a:cubicBezTo>
                  <a:cubicBezTo>
                    <a:pt x="4260" y="2312"/>
                    <a:pt x="4238" y="2379"/>
                    <a:pt x="4216" y="2423"/>
                  </a:cubicBezTo>
                  <a:cubicBezTo>
                    <a:pt x="4128" y="2423"/>
                    <a:pt x="4128" y="2335"/>
                    <a:pt x="4061" y="2290"/>
                  </a:cubicBezTo>
                  <a:lnTo>
                    <a:pt x="4061" y="2290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5" y="2533"/>
                    <a:pt x="3598" y="2555"/>
                  </a:cubicBezTo>
                  <a:cubicBezTo>
                    <a:pt x="3598" y="2599"/>
                    <a:pt x="3598" y="2621"/>
                    <a:pt x="3598" y="2666"/>
                  </a:cubicBezTo>
                  <a:cubicBezTo>
                    <a:pt x="3573" y="2653"/>
                    <a:pt x="3540" y="2626"/>
                    <a:pt x="3508" y="2626"/>
                  </a:cubicBezTo>
                  <a:cubicBezTo>
                    <a:pt x="3485" y="2626"/>
                    <a:pt x="3462" y="2641"/>
                    <a:pt x="3443" y="2688"/>
                  </a:cubicBezTo>
                  <a:cubicBezTo>
                    <a:pt x="3466" y="2688"/>
                    <a:pt x="3466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32" y="2953"/>
                    <a:pt x="3510" y="3085"/>
                    <a:pt x="3510" y="3217"/>
                  </a:cubicBezTo>
                  <a:cubicBezTo>
                    <a:pt x="3488" y="3239"/>
                    <a:pt x="3488" y="3261"/>
                    <a:pt x="3443" y="3284"/>
                  </a:cubicBezTo>
                  <a:cubicBezTo>
                    <a:pt x="3421" y="3284"/>
                    <a:pt x="3399" y="3284"/>
                    <a:pt x="3355" y="3306"/>
                  </a:cubicBezTo>
                  <a:cubicBezTo>
                    <a:pt x="3333" y="3311"/>
                    <a:pt x="3312" y="3314"/>
                    <a:pt x="3292" y="3314"/>
                  </a:cubicBezTo>
                  <a:cubicBezTo>
                    <a:pt x="3232" y="3314"/>
                    <a:pt x="3179" y="3289"/>
                    <a:pt x="3112" y="3239"/>
                  </a:cubicBezTo>
                  <a:cubicBezTo>
                    <a:pt x="3112" y="3239"/>
                    <a:pt x="3103" y="3230"/>
                    <a:pt x="3090" y="3230"/>
                  </a:cubicBezTo>
                  <a:cubicBezTo>
                    <a:pt x="3083" y="3230"/>
                    <a:pt x="3076" y="3232"/>
                    <a:pt x="3068" y="3239"/>
                  </a:cubicBezTo>
                  <a:cubicBezTo>
                    <a:pt x="3068" y="3239"/>
                    <a:pt x="3068" y="3261"/>
                    <a:pt x="3090" y="3284"/>
                  </a:cubicBezTo>
                  <a:cubicBezTo>
                    <a:pt x="3112" y="3306"/>
                    <a:pt x="3157" y="3328"/>
                    <a:pt x="3179" y="3350"/>
                  </a:cubicBezTo>
                  <a:cubicBezTo>
                    <a:pt x="3223" y="3416"/>
                    <a:pt x="3201" y="3504"/>
                    <a:pt x="3112" y="3548"/>
                  </a:cubicBezTo>
                  <a:cubicBezTo>
                    <a:pt x="3068" y="3570"/>
                    <a:pt x="3024" y="3593"/>
                    <a:pt x="2980" y="3615"/>
                  </a:cubicBezTo>
                  <a:cubicBezTo>
                    <a:pt x="2958" y="3637"/>
                    <a:pt x="2914" y="3659"/>
                    <a:pt x="2914" y="3681"/>
                  </a:cubicBezTo>
                  <a:cubicBezTo>
                    <a:pt x="2870" y="3769"/>
                    <a:pt x="2803" y="3857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6" y="4497"/>
                  </a:cubicBezTo>
                  <a:cubicBezTo>
                    <a:pt x="2826" y="4542"/>
                    <a:pt x="2848" y="4564"/>
                    <a:pt x="2848" y="4586"/>
                  </a:cubicBezTo>
                  <a:cubicBezTo>
                    <a:pt x="2870" y="4652"/>
                    <a:pt x="2848" y="4696"/>
                    <a:pt x="2781" y="4740"/>
                  </a:cubicBezTo>
                  <a:cubicBezTo>
                    <a:pt x="2759" y="4762"/>
                    <a:pt x="2737" y="4784"/>
                    <a:pt x="2715" y="4784"/>
                  </a:cubicBezTo>
                  <a:cubicBezTo>
                    <a:pt x="2671" y="4873"/>
                    <a:pt x="2671" y="4939"/>
                    <a:pt x="2605" y="4983"/>
                  </a:cubicBezTo>
                  <a:cubicBezTo>
                    <a:pt x="2583" y="4983"/>
                    <a:pt x="2539" y="5005"/>
                    <a:pt x="2494" y="5005"/>
                  </a:cubicBezTo>
                  <a:cubicBezTo>
                    <a:pt x="2517" y="5027"/>
                    <a:pt x="2517" y="5071"/>
                    <a:pt x="2539" y="5071"/>
                  </a:cubicBezTo>
                  <a:cubicBezTo>
                    <a:pt x="2649" y="5159"/>
                    <a:pt x="2715" y="5292"/>
                    <a:pt x="2826" y="5380"/>
                  </a:cubicBezTo>
                  <a:cubicBezTo>
                    <a:pt x="2848" y="5402"/>
                    <a:pt x="2826" y="5446"/>
                    <a:pt x="2781" y="5468"/>
                  </a:cubicBezTo>
                  <a:cubicBezTo>
                    <a:pt x="2737" y="5468"/>
                    <a:pt x="2693" y="5490"/>
                    <a:pt x="2649" y="5535"/>
                  </a:cubicBezTo>
                  <a:cubicBezTo>
                    <a:pt x="2649" y="5535"/>
                    <a:pt x="2627" y="5557"/>
                    <a:pt x="2627" y="5557"/>
                  </a:cubicBezTo>
                  <a:cubicBezTo>
                    <a:pt x="2539" y="5579"/>
                    <a:pt x="2517" y="5645"/>
                    <a:pt x="2494" y="5711"/>
                  </a:cubicBezTo>
                  <a:cubicBezTo>
                    <a:pt x="2494" y="5733"/>
                    <a:pt x="2472" y="5777"/>
                    <a:pt x="2472" y="5799"/>
                  </a:cubicBezTo>
                  <a:cubicBezTo>
                    <a:pt x="2447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799"/>
                    <a:pt x="2318" y="5799"/>
                    <a:pt x="2296" y="5777"/>
                  </a:cubicBezTo>
                  <a:cubicBezTo>
                    <a:pt x="2274" y="5777"/>
                    <a:pt x="2252" y="5777"/>
                    <a:pt x="2230" y="5799"/>
                  </a:cubicBezTo>
                  <a:cubicBezTo>
                    <a:pt x="2252" y="5822"/>
                    <a:pt x="2274" y="5844"/>
                    <a:pt x="2274" y="5866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7" y="6033"/>
                    <a:pt x="2290" y="6091"/>
                    <a:pt x="2234" y="6091"/>
                  </a:cubicBezTo>
                  <a:cubicBezTo>
                    <a:pt x="2225" y="6091"/>
                    <a:pt x="2216" y="6089"/>
                    <a:pt x="2208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53"/>
                    <a:pt x="1765" y="6153"/>
                  </a:cubicBezTo>
                  <a:cubicBezTo>
                    <a:pt x="1729" y="6153"/>
                    <a:pt x="1693" y="6145"/>
                    <a:pt x="1656" y="6131"/>
                  </a:cubicBezTo>
                  <a:lnTo>
                    <a:pt x="1656" y="6131"/>
                  </a:lnTo>
                  <a:cubicBezTo>
                    <a:pt x="1656" y="6153"/>
                    <a:pt x="1678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4"/>
                    <a:pt x="1352" y="6514"/>
                  </a:cubicBezTo>
                  <a:cubicBezTo>
                    <a:pt x="1337" y="6514"/>
                    <a:pt x="1320" y="6512"/>
                    <a:pt x="1303" y="6506"/>
                  </a:cubicBezTo>
                  <a:cubicBezTo>
                    <a:pt x="1281" y="6484"/>
                    <a:pt x="1281" y="6484"/>
                    <a:pt x="1259" y="6484"/>
                  </a:cubicBezTo>
                  <a:cubicBezTo>
                    <a:pt x="1246" y="6477"/>
                    <a:pt x="1235" y="6474"/>
                    <a:pt x="1225" y="6474"/>
                  </a:cubicBezTo>
                  <a:cubicBezTo>
                    <a:pt x="1202" y="6474"/>
                    <a:pt x="1186" y="6490"/>
                    <a:pt x="1170" y="6506"/>
                  </a:cubicBezTo>
                  <a:cubicBezTo>
                    <a:pt x="1148" y="6550"/>
                    <a:pt x="1148" y="6594"/>
                    <a:pt x="1148" y="6616"/>
                  </a:cubicBezTo>
                  <a:cubicBezTo>
                    <a:pt x="1170" y="6660"/>
                    <a:pt x="1170" y="6682"/>
                    <a:pt x="1170" y="6726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69"/>
                    <a:pt x="1413" y="7057"/>
                    <a:pt x="1325" y="7102"/>
                  </a:cubicBezTo>
                  <a:cubicBezTo>
                    <a:pt x="1259" y="7146"/>
                    <a:pt x="1237" y="7190"/>
                    <a:pt x="1259" y="7256"/>
                  </a:cubicBezTo>
                  <a:cubicBezTo>
                    <a:pt x="1259" y="7278"/>
                    <a:pt x="1259" y="7322"/>
                    <a:pt x="1259" y="7344"/>
                  </a:cubicBezTo>
                  <a:cubicBezTo>
                    <a:pt x="1259" y="7388"/>
                    <a:pt x="1259" y="7411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30"/>
                  </a:cubicBezTo>
                  <a:cubicBezTo>
                    <a:pt x="1347" y="7874"/>
                    <a:pt x="1303" y="7918"/>
                    <a:pt x="1259" y="7962"/>
                  </a:cubicBezTo>
                  <a:cubicBezTo>
                    <a:pt x="1237" y="8006"/>
                    <a:pt x="1214" y="8028"/>
                    <a:pt x="1214" y="8095"/>
                  </a:cubicBezTo>
                  <a:cubicBezTo>
                    <a:pt x="1214" y="8117"/>
                    <a:pt x="1192" y="8139"/>
                    <a:pt x="1192" y="8139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70" y="8227"/>
                    <a:pt x="1170" y="8227"/>
                    <a:pt x="1192" y="8249"/>
                  </a:cubicBezTo>
                  <a:cubicBezTo>
                    <a:pt x="1214" y="8271"/>
                    <a:pt x="1237" y="8271"/>
                    <a:pt x="1259" y="8293"/>
                  </a:cubicBezTo>
                  <a:cubicBezTo>
                    <a:pt x="1303" y="8315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36"/>
                    <a:pt x="1038" y="8580"/>
                    <a:pt x="972" y="8580"/>
                  </a:cubicBezTo>
                  <a:cubicBezTo>
                    <a:pt x="905" y="8580"/>
                    <a:pt x="861" y="8624"/>
                    <a:pt x="817" y="8691"/>
                  </a:cubicBezTo>
                  <a:cubicBezTo>
                    <a:pt x="773" y="8735"/>
                    <a:pt x="707" y="8779"/>
                    <a:pt x="641" y="8823"/>
                  </a:cubicBezTo>
                  <a:cubicBezTo>
                    <a:pt x="597" y="8867"/>
                    <a:pt x="552" y="8911"/>
                    <a:pt x="530" y="8977"/>
                  </a:cubicBezTo>
                  <a:cubicBezTo>
                    <a:pt x="530" y="9022"/>
                    <a:pt x="486" y="9022"/>
                    <a:pt x="442" y="9022"/>
                  </a:cubicBezTo>
                  <a:cubicBezTo>
                    <a:pt x="398" y="9022"/>
                    <a:pt x="354" y="9000"/>
                    <a:pt x="332" y="9000"/>
                  </a:cubicBezTo>
                  <a:cubicBezTo>
                    <a:pt x="288" y="9000"/>
                    <a:pt x="243" y="9000"/>
                    <a:pt x="221" y="9022"/>
                  </a:cubicBezTo>
                  <a:cubicBezTo>
                    <a:pt x="133" y="9088"/>
                    <a:pt x="67" y="9176"/>
                    <a:pt x="23" y="9286"/>
                  </a:cubicBezTo>
                  <a:cubicBezTo>
                    <a:pt x="1" y="9331"/>
                    <a:pt x="1" y="9375"/>
                    <a:pt x="23" y="9441"/>
                  </a:cubicBezTo>
                  <a:cubicBezTo>
                    <a:pt x="89" y="9529"/>
                    <a:pt x="155" y="9640"/>
                    <a:pt x="221" y="9728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26"/>
                    <a:pt x="199" y="10015"/>
                    <a:pt x="89" y="10059"/>
                  </a:cubicBezTo>
                  <a:cubicBezTo>
                    <a:pt x="89" y="10081"/>
                    <a:pt x="89" y="10081"/>
                    <a:pt x="67" y="10081"/>
                  </a:cubicBezTo>
                  <a:cubicBezTo>
                    <a:pt x="23" y="10125"/>
                    <a:pt x="1" y="10191"/>
                    <a:pt x="67" y="10235"/>
                  </a:cubicBezTo>
                  <a:cubicBezTo>
                    <a:pt x="111" y="10302"/>
                    <a:pt x="177" y="10368"/>
                    <a:pt x="265" y="10412"/>
                  </a:cubicBezTo>
                  <a:cubicBezTo>
                    <a:pt x="310" y="10434"/>
                    <a:pt x="354" y="10456"/>
                    <a:pt x="376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08" y="10677"/>
                    <a:pt x="574" y="10721"/>
                    <a:pt x="663" y="10787"/>
                  </a:cubicBezTo>
                  <a:cubicBezTo>
                    <a:pt x="751" y="10831"/>
                    <a:pt x="839" y="10853"/>
                    <a:pt x="905" y="10942"/>
                  </a:cubicBezTo>
                  <a:cubicBezTo>
                    <a:pt x="950" y="10942"/>
                    <a:pt x="972" y="10920"/>
                    <a:pt x="994" y="10920"/>
                  </a:cubicBezTo>
                  <a:cubicBezTo>
                    <a:pt x="1012" y="10926"/>
                    <a:pt x="1026" y="10928"/>
                    <a:pt x="1039" y="10928"/>
                  </a:cubicBezTo>
                  <a:cubicBezTo>
                    <a:pt x="1073" y="10928"/>
                    <a:pt x="1094" y="10908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1" y="10787"/>
                    <a:pt x="1347" y="10721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6"/>
                    <a:pt x="1413" y="10544"/>
                  </a:cubicBezTo>
                  <a:cubicBezTo>
                    <a:pt x="1435" y="10522"/>
                    <a:pt x="1457" y="10522"/>
                    <a:pt x="1479" y="10522"/>
                  </a:cubicBezTo>
                  <a:cubicBezTo>
                    <a:pt x="1612" y="10478"/>
                    <a:pt x="1634" y="10456"/>
                    <a:pt x="1656" y="10302"/>
                  </a:cubicBezTo>
                  <a:cubicBezTo>
                    <a:pt x="1656" y="10244"/>
                    <a:pt x="1672" y="10187"/>
                    <a:pt x="1734" y="10187"/>
                  </a:cubicBezTo>
                  <a:cubicBezTo>
                    <a:pt x="1744" y="10187"/>
                    <a:pt x="1754" y="10188"/>
                    <a:pt x="1766" y="10191"/>
                  </a:cubicBezTo>
                  <a:cubicBezTo>
                    <a:pt x="1788" y="10213"/>
                    <a:pt x="1788" y="10213"/>
                    <a:pt x="1810" y="10213"/>
                  </a:cubicBezTo>
                  <a:cubicBezTo>
                    <a:pt x="1854" y="10213"/>
                    <a:pt x="1877" y="10191"/>
                    <a:pt x="1899" y="10147"/>
                  </a:cubicBezTo>
                  <a:cubicBezTo>
                    <a:pt x="1943" y="10081"/>
                    <a:pt x="1987" y="10059"/>
                    <a:pt x="2075" y="10059"/>
                  </a:cubicBezTo>
                  <a:cubicBezTo>
                    <a:pt x="2083" y="10066"/>
                    <a:pt x="2087" y="10069"/>
                    <a:pt x="2092" y="10069"/>
                  </a:cubicBezTo>
                  <a:cubicBezTo>
                    <a:pt x="2100" y="10069"/>
                    <a:pt x="2105" y="10059"/>
                    <a:pt x="2119" y="10059"/>
                  </a:cubicBezTo>
                  <a:cubicBezTo>
                    <a:pt x="2141" y="10015"/>
                    <a:pt x="2186" y="9971"/>
                    <a:pt x="2186" y="9949"/>
                  </a:cubicBezTo>
                  <a:cubicBezTo>
                    <a:pt x="2230" y="9882"/>
                    <a:pt x="2252" y="9838"/>
                    <a:pt x="2318" y="9816"/>
                  </a:cubicBezTo>
                  <a:cubicBezTo>
                    <a:pt x="2340" y="9816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7" y="9706"/>
                  </a:cubicBezTo>
                  <a:cubicBezTo>
                    <a:pt x="2583" y="9684"/>
                    <a:pt x="2649" y="9662"/>
                    <a:pt x="2693" y="9595"/>
                  </a:cubicBezTo>
                  <a:cubicBezTo>
                    <a:pt x="2715" y="9551"/>
                    <a:pt x="2759" y="9485"/>
                    <a:pt x="2781" y="9441"/>
                  </a:cubicBezTo>
                  <a:cubicBezTo>
                    <a:pt x="2826" y="9375"/>
                    <a:pt x="2870" y="9331"/>
                    <a:pt x="2936" y="9286"/>
                  </a:cubicBezTo>
                  <a:cubicBezTo>
                    <a:pt x="2980" y="9264"/>
                    <a:pt x="2980" y="9220"/>
                    <a:pt x="3002" y="9176"/>
                  </a:cubicBezTo>
                  <a:cubicBezTo>
                    <a:pt x="3024" y="9088"/>
                    <a:pt x="3024" y="8977"/>
                    <a:pt x="3046" y="8867"/>
                  </a:cubicBezTo>
                  <a:cubicBezTo>
                    <a:pt x="3046" y="8823"/>
                    <a:pt x="3068" y="8801"/>
                    <a:pt x="3112" y="8779"/>
                  </a:cubicBezTo>
                  <a:cubicBezTo>
                    <a:pt x="3122" y="8770"/>
                    <a:pt x="3138" y="8764"/>
                    <a:pt x="3155" y="8764"/>
                  </a:cubicBezTo>
                  <a:cubicBezTo>
                    <a:pt x="3178" y="8764"/>
                    <a:pt x="3201" y="8775"/>
                    <a:pt x="3201" y="8801"/>
                  </a:cubicBezTo>
                  <a:cubicBezTo>
                    <a:pt x="3223" y="8823"/>
                    <a:pt x="3201" y="8845"/>
                    <a:pt x="3245" y="8845"/>
                  </a:cubicBezTo>
                  <a:cubicBezTo>
                    <a:pt x="3267" y="8801"/>
                    <a:pt x="3267" y="8779"/>
                    <a:pt x="3267" y="8735"/>
                  </a:cubicBezTo>
                  <a:cubicBezTo>
                    <a:pt x="3245" y="8691"/>
                    <a:pt x="3245" y="8669"/>
                    <a:pt x="3223" y="8624"/>
                  </a:cubicBezTo>
                  <a:cubicBezTo>
                    <a:pt x="3201" y="8558"/>
                    <a:pt x="3179" y="8492"/>
                    <a:pt x="3267" y="8426"/>
                  </a:cubicBezTo>
                  <a:cubicBezTo>
                    <a:pt x="3267" y="8426"/>
                    <a:pt x="3267" y="8382"/>
                    <a:pt x="3267" y="8360"/>
                  </a:cubicBezTo>
                  <a:cubicBezTo>
                    <a:pt x="3267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8"/>
                  </a:cubicBezTo>
                  <a:cubicBezTo>
                    <a:pt x="3443" y="7962"/>
                    <a:pt x="3443" y="7962"/>
                    <a:pt x="3466" y="7896"/>
                  </a:cubicBezTo>
                  <a:cubicBezTo>
                    <a:pt x="3466" y="7896"/>
                    <a:pt x="3466" y="7874"/>
                    <a:pt x="3466" y="7874"/>
                  </a:cubicBezTo>
                  <a:cubicBezTo>
                    <a:pt x="3443" y="7874"/>
                    <a:pt x="3421" y="7896"/>
                    <a:pt x="3399" y="7896"/>
                  </a:cubicBezTo>
                  <a:cubicBezTo>
                    <a:pt x="3399" y="7852"/>
                    <a:pt x="3399" y="7830"/>
                    <a:pt x="3421" y="7808"/>
                  </a:cubicBezTo>
                  <a:cubicBezTo>
                    <a:pt x="3466" y="7742"/>
                    <a:pt x="3488" y="7697"/>
                    <a:pt x="3466" y="7653"/>
                  </a:cubicBezTo>
                  <a:cubicBezTo>
                    <a:pt x="3421" y="7543"/>
                    <a:pt x="3421" y="7455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66" y="7300"/>
                    <a:pt x="3488" y="7322"/>
                    <a:pt x="3510" y="7344"/>
                  </a:cubicBezTo>
                  <a:cubicBezTo>
                    <a:pt x="3554" y="7300"/>
                    <a:pt x="3598" y="7256"/>
                    <a:pt x="3642" y="7234"/>
                  </a:cubicBezTo>
                  <a:cubicBezTo>
                    <a:pt x="3642" y="7190"/>
                    <a:pt x="3642" y="7146"/>
                    <a:pt x="3664" y="7124"/>
                  </a:cubicBezTo>
                  <a:cubicBezTo>
                    <a:pt x="3686" y="7102"/>
                    <a:pt x="3686" y="7102"/>
                    <a:pt x="3708" y="7102"/>
                  </a:cubicBezTo>
                  <a:cubicBezTo>
                    <a:pt x="3730" y="7102"/>
                    <a:pt x="3752" y="7124"/>
                    <a:pt x="3797" y="7124"/>
                  </a:cubicBezTo>
                  <a:cubicBezTo>
                    <a:pt x="3812" y="7129"/>
                    <a:pt x="3827" y="7132"/>
                    <a:pt x="3839" y="7132"/>
                  </a:cubicBezTo>
                  <a:cubicBezTo>
                    <a:pt x="3881" y="7132"/>
                    <a:pt x="3907" y="7103"/>
                    <a:pt x="3907" y="7035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39" y="6947"/>
                    <a:pt x="4083" y="6881"/>
                  </a:cubicBezTo>
                  <a:cubicBezTo>
                    <a:pt x="4106" y="6859"/>
                    <a:pt x="4150" y="6859"/>
                    <a:pt x="4194" y="6859"/>
                  </a:cubicBezTo>
                  <a:cubicBezTo>
                    <a:pt x="4238" y="6859"/>
                    <a:pt x="4260" y="6859"/>
                    <a:pt x="4304" y="6881"/>
                  </a:cubicBezTo>
                  <a:cubicBezTo>
                    <a:pt x="4326" y="6881"/>
                    <a:pt x="4348" y="6859"/>
                    <a:pt x="4370" y="6859"/>
                  </a:cubicBezTo>
                  <a:cubicBezTo>
                    <a:pt x="4370" y="6837"/>
                    <a:pt x="4370" y="6815"/>
                    <a:pt x="4348" y="6793"/>
                  </a:cubicBezTo>
                  <a:cubicBezTo>
                    <a:pt x="4326" y="6748"/>
                    <a:pt x="4326" y="6704"/>
                    <a:pt x="4370" y="6660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484"/>
                    <a:pt x="4459" y="6462"/>
                    <a:pt x="4415" y="6417"/>
                  </a:cubicBezTo>
                  <a:cubicBezTo>
                    <a:pt x="4370" y="6351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3" y="6277"/>
                    <a:pt x="4481" y="6294"/>
                    <a:pt x="4504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086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10"/>
                    <a:pt x="4503" y="5910"/>
                  </a:cubicBezTo>
                  <a:cubicBezTo>
                    <a:pt x="4547" y="5866"/>
                    <a:pt x="4591" y="5822"/>
                    <a:pt x="4613" y="5777"/>
                  </a:cubicBezTo>
                  <a:cubicBezTo>
                    <a:pt x="4657" y="5733"/>
                    <a:pt x="4657" y="5689"/>
                    <a:pt x="4679" y="5623"/>
                  </a:cubicBezTo>
                  <a:cubicBezTo>
                    <a:pt x="4768" y="5623"/>
                    <a:pt x="4790" y="5535"/>
                    <a:pt x="4812" y="5490"/>
                  </a:cubicBezTo>
                  <a:cubicBezTo>
                    <a:pt x="4822" y="5485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24"/>
                    <a:pt x="4944" y="5424"/>
                  </a:cubicBezTo>
                  <a:cubicBezTo>
                    <a:pt x="4878" y="5358"/>
                    <a:pt x="4878" y="5292"/>
                    <a:pt x="4944" y="5226"/>
                  </a:cubicBezTo>
                  <a:cubicBezTo>
                    <a:pt x="4988" y="5204"/>
                    <a:pt x="4988" y="5159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28"/>
                    <a:pt x="5010" y="4762"/>
                    <a:pt x="5055" y="4696"/>
                  </a:cubicBezTo>
                  <a:cubicBezTo>
                    <a:pt x="5099" y="4652"/>
                    <a:pt x="5099" y="4630"/>
                    <a:pt x="5099" y="4564"/>
                  </a:cubicBezTo>
                  <a:cubicBezTo>
                    <a:pt x="5077" y="4453"/>
                    <a:pt x="5143" y="4387"/>
                    <a:pt x="5253" y="4387"/>
                  </a:cubicBezTo>
                  <a:cubicBezTo>
                    <a:pt x="5268" y="4387"/>
                    <a:pt x="5283" y="4397"/>
                    <a:pt x="5297" y="4397"/>
                  </a:cubicBezTo>
                  <a:cubicBezTo>
                    <a:pt x="5305" y="4397"/>
                    <a:pt x="5312" y="4394"/>
                    <a:pt x="5319" y="4387"/>
                  </a:cubicBezTo>
                  <a:cubicBezTo>
                    <a:pt x="5341" y="4387"/>
                    <a:pt x="5364" y="4387"/>
                    <a:pt x="5386" y="4365"/>
                  </a:cubicBezTo>
                  <a:cubicBezTo>
                    <a:pt x="5452" y="4299"/>
                    <a:pt x="5518" y="4210"/>
                    <a:pt x="5452" y="4100"/>
                  </a:cubicBezTo>
                  <a:cubicBezTo>
                    <a:pt x="5452" y="4100"/>
                    <a:pt x="5452" y="4078"/>
                    <a:pt x="5452" y="4056"/>
                  </a:cubicBezTo>
                  <a:cubicBezTo>
                    <a:pt x="5452" y="4034"/>
                    <a:pt x="5452" y="4012"/>
                    <a:pt x="5496" y="4012"/>
                  </a:cubicBezTo>
                  <a:cubicBezTo>
                    <a:pt x="5518" y="3990"/>
                    <a:pt x="5540" y="3990"/>
                    <a:pt x="5584" y="3990"/>
                  </a:cubicBezTo>
                  <a:cubicBezTo>
                    <a:pt x="5628" y="3879"/>
                    <a:pt x="5672" y="3769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cubicBezTo>
                    <a:pt x="5790" y="3629"/>
                    <a:pt x="5800" y="3627"/>
                    <a:pt x="5811" y="3627"/>
                  </a:cubicBezTo>
                  <a:cubicBezTo>
                    <a:pt x="5832" y="3627"/>
                    <a:pt x="5856" y="3637"/>
                    <a:pt x="5871" y="3637"/>
                  </a:cubicBez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03"/>
                    <a:pt x="6004" y="3703"/>
                    <a:pt x="6004" y="3681"/>
                  </a:cubicBezTo>
                  <a:cubicBezTo>
                    <a:pt x="6026" y="3637"/>
                    <a:pt x="6026" y="3615"/>
                    <a:pt x="6026" y="3570"/>
                  </a:cubicBezTo>
                  <a:cubicBezTo>
                    <a:pt x="6042" y="3521"/>
                    <a:pt x="6071" y="3496"/>
                    <a:pt x="6113" y="3496"/>
                  </a:cubicBezTo>
                  <a:cubicBezTo>
                    <a:pt x="6126" y="3496"/>
                    <a:pt x="6141" y="3499"/>
                    <a:pt x="6158" y="3504"/>
                  </a:cubicBezTo>
                  <a:cubicBezTo>
                    <a:pt x="6202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6" y="3416"/>
                  </a:cubicBezTo>
                  <a:cubicBezTo>
                    <a:pt x="6158" y="3328"/>
                    <a:pt x="6158" y="3328"/>
                    <a:pt x="6202" y="3284"/>
                  </a:cubicBezTo>
                  <a:lnTo>
                    <a:pt x="6290" y="3284"/>
                  </a:lnTo>
                  <a:cubicBezTo>
                    <a:pt x="6290" y="3261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2" y="2982"/>
                  </a:cubicBezTo>
                  <a:cubicBezTo>
                    <a:pt x="6309" y="2982"/>
                    <a:pt x="6329" y="2987"/>
                    <a:pt x="6357" y="2997"/>
                  </a:cubicBezTo>
                  <a:cubicBezTo>
                    <a:pt x="6379" y="2997"/>
                    <a:pt x="6379" y="3019"/>
                    <a:pt x="6401" y="3019"/>
                  </a:cubicBezTo>
                  <a:cubicBezTo>
                    <a:pt x="6423" y="2975"/>
                    <a:pt x="6423" y="2930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688"/>
                  </a:cubicBezTo>
                  <a:cubicBezTo>
                    <a:pt x="6445" y="2644"/>
                    <a:pt x="6423" y="2577"/>
                    <a:pt x="6445" y="2511"/>
                  </a:cubicBezTo>
                  <a:cubicBezTo>
                    <a:pt x="6533" y="2467"/>
                    <a:pt x="6533" y="2467"/>
                    <a:pt x="6577" y="2357"/>
                  </a:cubicBezTo>
                  <a:cubicBezTo>
                    <a:pt x="6599" y="2312"/>
                    <a:pt x="6621" y="2290"/>
                    <a:pt x="6666" y="2246"/>
                  </a:cubicBezTo>
                  <a:cubicBezTo>
                    <a:pt x="6688" y="2246"/>
                    <a:pt x="6688" y="2224"/>
                    <a:pt x="6710" y="2202"/>
                  </a:cubicBezTo>
                  <a:cubicBezTo>
                    <a:pt x="6776" y="2136"/>
                    <a:pt x="6798" y="2114"/>
                    <a:pt x="6732" y="2026"/>
                  </a:cubicBezTo>
                  <a:cubicBezTo>
                    <a:pt x="6688" y="1959"/>
                    <a:pt x="6666" y="1871"/>
                    <a:pt x="6644" y="1783"/>
                  </a:cubicBezTo>
                  <a:cubicBezTo>
                    <a:pt x="6621" y="1717"/>
                    <a:pt x="6599" y="1672"/>
                    <a:pt x="6555" y="1606"/>
                  </a:cubicBezTo>
                  <a:cubicBezTo>
                    <a:pt x="6511" y="1562"/>
                    <a:pt x="6533" y="1496"/>
                    <a:pt x="6555" y="1452"/>
                  </a:cubicBezTo>
                  <a:cubicBezTo>
                    <a:pt x="6599" y="1408"/>
                    <a:pt x="6754" y="1209"/>
                    <a:pt x="6798" y="1187"/>
                  </a:cubicBezTo>
                  <a:cubicBezTo>
                    <a:pt x="6820" y="1187"/>
                    <a:pt x="6820" y="1165"/>
                    <a:pt x="6820" y="1165"/>
                  </a:cubicBezTo>
                  <a:cubicBezTo>
                    <a:pt x="6886" y="1121"/>
                    <a:pt x="6908" y="1032"/>
                    <a:pt x="6886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790"/>
                    <a:pt x="6820" y="746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25"/>
                    <a:pt x="6732" y="437"/>
                    <a:pt x="6599" y="415"/>
                  </a:cubicBezTo>
                  <a:cubicBezTo>
                    <a:pt x="6511" y="392"/>
                    <a:pt x="6423" y="348"/>
                    <a:pt x="6379" y="260"/>
                  </a:cubicBezTo>
                  <a:cubicBezTo>
                    <a:pt x="6357" y="238"/>
                    <a:pt x="6313" y="216"/>
                    <a:pt x="6290" y="194"/>
                  </a:cubicBezTo>
                  <a:cubicBezTo>
                    <a:pt x="6202" y="172"/>
                    <a:pt x="6136" y="128"/>
                    <a:pt x="6048" y="128"/>
                  </a:cubicBezTo>
                  <a:cubicBezTo>
                    <a:pt x="6004" y="128"/>
                    <a:pt x="5981" y="128"/>
                    <a:pt x="5937" y="106"/>
                  </a:cubicBezTo>
                  <a:cubicBezTo>
                    <a:pt x="5915" y="106"/>
                    <a:pt x="5893" y="83"/>
                    <a:pt x="5849" y="83"/>
                  </a:cubicBezTo>
                  <a:cubicBezTo>
                    <a:pt x="5783" y="83"/>
                    <a:pt x="5695" y="61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4"/>
          <p:cNvSpPr txBox="1">
            <a:spLocks noGrp="1"/>
          </p:cNvSpPr>
          <p:nvPr>
            <p:ph type="subTitle" idx="1"/>
          </p:nvPr>
        </p:nvSpPr>
        <p:spPr>
          <a:xfrm>
            <a:off x="4747350" y="1362825"/>
            <a:ext cx="3442800" cy="25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 txBox="1">
            <a:spLocks noGrp="1"/>
          </p:cNvSpPr>
          <p:nvPr>
            <p:ph type="subTitle" idx="2"/>
          </p:nvPr>
        </p:nvSpPr>
        <p:spPr>
          <a:xfrm>
            <a:off x="954025" y="1362825"/>
            <a:ext cx="3442800" cy="25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-193700" y="96250"/>
            <a:ext cx="1921725" cy="348775"/>
          </a:xfrm>
          <a:custGeom>
            <a:avLst/>
            <a:gdLst/>
            <a:ahLst/>
            <a:cxnLst/>
            <a:rect l="l" t="t" r="r" b="b"/>
            <a:pathLst>
              <a:path w="76869" h="13951" extrusionOk="0">
                <a:moveTo>
                  <a:pt x="61861" y="12854"/>
                </a:moveTo>
                <a:lnTo>
                  <a:pt x="61861" y="12898"/>
                </a:lnTo>
                <a:lnTo>
                  <a:pt x="61817" y="12876"/>
                </a:lnTo>
                <a:lnTo>
                  <a:pt x="61861" y="12854"/>
                </a:lnTo>
                <a:close/>
                <a:moveTo>
                  <a:pt x="44191" y="1"/>
                </a:moveTo>
                <a:cubicBezTo>
                  <a:pt x="44145" y="1"/>
                  <a:pt x="44098" y="16"/>
                  <a:pt x="44051" y="32"/>
                </a:cubicBezTo>
                <a:cubicBezTo>
                  <a:pt x="43595" y="117"/>
                  <a:pt x="43148" y="166"/>
                  <a:pt x="42699" y="166"/>
                </a:cubicBezTo>
                <a:cubicBezTo>
                  <a:pt x="42452" y="166"/>
                  <a:pt x="42205" y="151"/>
                  <a:pt x="41954" y="120"/>
                </a:cubicBezTo>
                <a:cubicBezTo>
                  <a:pt x="41906" y="116"/>
                  <a:pt x="41857" y="114"/>
                  <a:pt x="41809" y="114"/>
                </a:cubicBezTo>
                <a:cubicBezTo>
                  <a:pt x="41615" y="114"/>
                  <a:pt x="41420" y="142"/>
                  <a:pt x="41226" y="142"/>
                </a:cubicBezTo>
                <a:cubicBezTo>
                  <a:pt x="40476" y="186"/>
                  <a:pt x="39725" y="252"/>
                  <a:pt x="38975" y="274"/>
                </a:cubicBezTo>
                <a:cubicBezTo>
                  <a:pt x="38942" y="278"/>
                  <a:pt x="38909" y="279"/>
                  <a:pt x="38875" y="279"/>
                </a:cubicBezTo>
                <a:cubicBezTo>
                  <a:pt x="38746" y="279"/>
                  <a:pt x="38616" y="259"/>
                  <a:pt x="38486" y="259"/>
                </a:cubicBezTo>
                <a:cubicBezTo>
                  <a:pt x="38428" y="259"/>
                  <a:pt x="38371" y="263"/>
                  <a:pt x="38313" y="274"/>
                </a:cubicBezTo>
                <a:cubicBezTo>
                  <a:pt x="37320" y="385"/>
                  <a:pt x="36305" y="274"/>
                  <a:pt x="35289" y="429"/>
                </a:cubicBezTo>
                <a:cubicBezTo>
                  <a:pt x="34649" y="539"/>
                  <a:pt x="33965" y="495"/>
                  <a:pt x="33303" y="517"/>
                </a:cubicBezTo>
                <a:cubicBezTo>
                  <a:pt x="33190" y="517"/>
                  <a:pt x="33074" y="523"/>
                  <a:pt x="32960" y="523"/>
                </a:cubicBezTo>
                <a:cubicBezTo>
                  <a:pt x="32674" y="523"/>
                  <a:pt x="32392" y="489"/>
                  <a:pt x="32156" y="252"/>
                </a:cubicBezTo>
                <a:cubicBezTo>
                  <a:pt x="31695" y="582"/>
                  <a:pt x="31492" y="678"/>
                  <a:pt x="31116" y="678"/>
                </a:cubicBezTo>
                <a:cubicBezTo>
                  <a:pt x="30988" y="678"/>
                  <a:pt x="30840" y="666"/>
                  <a:pt x="30655" y="650"/>
                </a:cubicBezTo>
                <a:cubicBezTo>
                  <a:pt x="30577" y="634"/>
                  <a:pt x="30499" y="618"/>
                  <a:pt x="30421" y="618"/>
                </a:cubicBezTo>
                <a:cubicBezTo>
                  <a:pt x="30388" y="618"/>
                  <a:pt x="30356" y="621"/>
                  <a:pt x="30324" y="628"/>
                </a:cubicBezTo>
                <a:cubicBezTo>
                  <a:pt x="29816" y="782"/>
                  <a:pt x="29265" y="760"/>
                  <a:pt x="28757" y="782"/>
                </a:cubicBezTo>
                <a:cubicBezTo>
                  <a:pt x="28496" y="807"/>
                  <a:pt x="28236" y="853"/>
                  <a:pt x="27975" y="853"/>
                </a:cubicBezTo>
                <a:cubicBezTo>
                  <a:pt x="27772" y="853"/>
                  <a:pt x="27569" y="825"/>
                  <a:pt x="27367" y="738"/>
                </a:cubicBezTo>
                <a:cubicBezTo>
                  <a:pt x="27347" y="731"/>
                  <a:pt x="27324" y="729"/>
                  <a:pt x="27299" y="729"/>
                </a:cubicBezTo>
                <a:cubicBezTo>
                  <a:pt x="27239" y="729"/>
                  <a:pt x="27171" y="744"/>
                  <a:pt x="27124" y="760"/>
                </a:cubicBezTo>
                <a:cubicBezTo>
                  <a:pt x="26790" y="855"/>
                  <a:pt x="26457" y="873"/>
                  <a:pt x="26124" y="873"/>
                </a:cubicBezTo>
                <a:cubicBezTo>
                  <a:pt x="25918" y="873"/>
                  <a:pt x="25712" y="867"/>
                  <a:pt x="25507" y="867"/>
                </a:cubicBezTo>
                <a:cubicBezTo>
                  <a:pt x="25428" y="867"/>
                  <a:pt x="25349" y="868"/>
                  <a:pt x="25270" y="870"/>
                </a:cubicBezTo>
                <a:cubicBezTo>
                  <a:pt x="25160" y="870"/>
                  <a:pt x="25049" y="865"/>
                  <a:pt x="24939" y="865"/>
                </a:cubicBezTo>
                <a:cubicBezTo>
                  <a:pt x="24829" y="865"/>
                  <a:pt x="24718" y="870"/>
                  <a:pt x="24608" y="892"/>
                </a:cubicBezTo>
                <a:cubicBezTo>
                  <a:pt x="24389" y="929"/>
                  <a:pt x="24164" y="945"/>
                  <a:pt x="23935" y="945"/>
                </a:cubicBezTo>
                <a:cubicBezTo>
                  <a:pt x="23749" y="945"/>
                  <a:pt x="23560" y="934"/>
                  <a:pt x="23372" y="915"/>
                </a:cubicBezTo>
                <a:cubicBezTo>
                  <a:pt x="23284" y="903"/>
                  <a:pt x="23195" y="898"/>
                  <a:pt x="23107" y="898"/>
                </a:cubicBezTo>
                <a:cubicBezTo>
                  <a:pt x="23019" y="898"/>
                  <a:pt x="22931" y="903"/>
                  <a:pt x="22842" y="915"/>
                </a:cubicBezTo>
                <a:cubicBezTo>
                  <a:pt x="21297" y="1003"/>
                  <a:pt x="19753" y="959"/>
                  <a:pt x="18230" y="1179"/>
                </a:cubicBezTo>
                <a:cubicBezTo>
                  <a:pt x="18164" y="1190"/>
                  <a:pt x="18092" y="1201"/>
                  <a:pt x="18023" y="1201"/>
                </a:cubicBezTo>
                <a:cubicBezTo>
                  <a:pt x="17954" y="1201"/>
                  <a:pt x="17888" y="1190"/>
                  <a:pt x="17833" y="1157"/>
                </a:cubicBezTo>
                <a:cubicBezTo>
                  <a:pt x="17696" y="1083"/>
                  <a:pt x="17564" y="1055"/>
                  <a:pt x="17434" y="1055"/>
                </a:cubicBezTo>
                <a:cubicBezTo>
                  <a:pt x="17293" y="1055"/>
                  <a:pt x="17154" y="1089"/>
                  <a:pt x="17016" y="1135"/>
                </a:cubicBezTo>
                <a:cubicBezTo>
                  <a:pt x="16884" y="1179"/>
                  <a:pt x="16751" y="1179"/>
                  <a:pt x="16619" y="1179"/>
                </a:cubicBezTo>
                <a:cubicBezTo>
                  <a:pt x="15957" y="1179"/>
                  <a:pt x="15295" y="1201"/>
                  <a:pt x="14632" y="1201"/>
                </a:cubicBezTo>
                <a:cubicBezTo>
                  <a:pt x="14544" y="1201"/>
                  <a:pt x="14456" y="1207"/>
                  <a:pt x="14368" y="1207"/>
                </a:cubicBezTo>
                <a:cubicBezTo>
                  <a:pt x="14279" y="1207"/>
                  <a:pt x="14191" y="1201"/>
                  <a:pt x="14103" y="1179"/>
                </a:cubicBezTo>
                <a:cubicBezTo>
                  <a:pt x="13926" y="1135"/>
                  <a:pt x="13772" y="1003"/>
                  <a:pt x="13617" y="915"/>
                </a:cubicBezTo>
                <a:cubicBezTo>
                  <a:pt x="13529" y="937"/>
                  <a:pt x="13463" y="959"/>
                  <a:pt x="13397" y="981"/>
                </a:cubicBezTo>
                <a:cubicBezTo>
                  <a:pt x="12646" y="1312"/>
                  <a:pt x="11852" y="1268"/>
                  <a:pt x="11057" y="1290"/>
                </a:cubicBezTo>
                <a:cubicBezTo>
                  <a:pt x="10773" y="1290"/>
                  <a:pt x="10490" y="1241"/>
                  <a:pt x="10206" y="1241"/>
                </a:cubicBezTo>
                <a:cubicBezTo>
                  <a:pt x="10159" y="1241"/>
                  <a:pt x="10111" y="1242"/>
                  <a:pt x="10064" y="1246"/>
                </a:cubicBezTo>
                <a:cubicBezTo>
                  <a:pt x="9799" y="1268"/>
                  <a:pt x="9534" y="1277"/>
                  <a:pt x="9270" y="1277"/>
                </a:cubicBezTo>
                <a:cubicBezTo>
                  <a:pt x="8742" y="1277"/>
                  <a:pt x="8218" y="1238"/>
                  <a:pt x="7703" y="1179"/>
                </a:cubicBezTo>
                <a:cubicBezTo>
                  <a:pt x="7329" y="1136"/>
                  <a:pt x="6955" y="1102"/>
                  <a:pt x="6581" y="1102"/>
                </a:cubicBezTo>
                <a:cubicBezTo>
                  <a:pt x="6381" y="1102"/>
                  <a:pt x="6181" y="1112"/>
                  <a:pt x="5981" y="1135"/>
                </a:cubicBezTo>
                <a:cubicBezTo>
                  <a:pt x="5165" y="1223"/>
                  <a:pt x="4326" y="1179"/>
                  <a:pt x="3509" y="1312"/>
                </a:cubicBezTo>
                <a:cubicBezTo>
                  <a:pt x="2847" y="1422"/>
                  <a:pt x="2229" y="1621"/>
                  <a:pt x="1567" y="1731"/>
                </a:cubicBezTo>
                <a:cubicBezTo>
                  <a:pt x="1258" y="1797"/>
                  <a:pt x="994" y="1952"/>
                  <a:pt x="861" y="2261"/>
                </a:cubicBezTo>
                <a:cubicBezTo>
                  <a:pt x="729" y="2570"/>
                  <a:pt x="464" y="2746"/>
                  <a:pt x="155" y="2835"/>
                </a:cubicBezTo>
                <a:cubicBezTo>
                  <a:pt x="155" y="2923"/>
                  <a:pt x="133" y="3011"/>
                  <a:pt x="133" y="3099"/>
                </a:cubicBezTo>
                <a:cubicBezTo>
                  <a:pt x="243" y="3144"/>
                  <a:pt x="221" y="3188"/>
                  <a:pt x="111" y="3232"/>
                </a:cubicBezTo>
                <a:cubicBezTo>
                  <a:pt x="67" y="3585"/>
                  <a:pt x="23" y="3938"/>
                  <a:pt x="0" y="4269"/>
                </a:cubicBezTo>
                <a:cubicBezTo>
                  <a:pt x="155" y="4379"/>
                  <a:pt x="221" y="4534"/>
                  <a:pt x="243" y="4710"/>
                </a:cubicBezTo>
                <a:cubicBezTo>
                  <a:pt x="265" y="4865"/>
                  <a:pt x="265" y="5042"/>
                  <a:pt x="354" y="5152"/>
                </a:cubicBezTo>
                <a:cubicBezTo>
                  <a:pt x="530" y="5350"/>
                  <a:pt x="530" y="5593"/>
                  <a:pt x="618" y="5814"/>
                </a:cubicBezTo>
                <a:cubicBezTo>
                  <a:pt x="773" y="5924"/>
                  <a:pt x="949" y="6035"/>
                  <a:pt x="1082" y="6167"/>
                </a:cubicBezTo>
                <a:cubicBezTo>
                  <a:pt x="1258" y="6366"/>
                  <a:pt x="1479" y="6454"/>
                  <a:pt x="1722" y="6498"/>
                </a:cubicBezTo>
                <a:cubicBezTo>
                  <a:pt x="1965" y="6542"/>
                  <a:pt x="2185" y="6586"/>
                  <a:pt x="2428" y="6586"/>
                </a:cubicBezTo>
                <a:lnTo>
                  <a:pt x="4944" y="6586"/>
                </a:lnTo>
                <a:cubicBezTo>
                  <a:pt x="5076" y="6586"/>
                  <a:pt x="5209" y="6577"/>
                  <a:pt x="5341" y="6577"/>
                </a:cubicBezTo>
                <a:cubicBezTo>
                  <a:pt x="5407" y="6577"/>
                  <a:pt x="5474" y="6579"/>
                  <a:pt x="5540" y="6586"/>
                </a:cubicBezTo>
                <a:cubicBezTo>
                  <a:pt x="5862" y="6586"/>
                  <a:pt x="6185" y="6652"/>
                  <a:pt x="6508" y="6652"/>
                </a:cubicBezTo>
                <a:cubicBezTo>
                  <a:pt x="6604" y="6652"/>
                  <a:pt x="6701" y="6646"/>
                  <a:pt x="6798" y="6631"/>
                </a:cubicBezTo>
                <a:cubicBezTo>
                  <a:pt x="6862" y="6621"/>
                  <a:pt x="6924" y="6616"/>
                  <a:pt x="6983" y="6616"/>
                </a:cubicBezTo>
                <a:cubicBezTo>
                  <a:pt x="7452" y="6616"/>
                  <a:pt x="7772" y="6905"/>
                  <a:pt x="8144" y="7160"/>
                </a:cubicBezTo>
                <a:cubicBezTo>
                  <a:pt x="8024" y="7460"/>
                  <a:pt x="7814" y="7561"/>
                  <a:pt x="7562" y="7561"/>
                </a:cubicBezTo>
                <a:cubicBezTo>
                  <a:pt x="7536" y="7561"/>
                  <a:pt x="7509" y="7560"/>
                  <a:pt x="7482" y="7557"/>
                </a:cubicBezTo>
                <a:cubicBezTo>
                  <a:pt x="7063" y="7513"/>
                  <a:pt x="6665" y="7447"/>
                  <a:pt x="6246" y="7425"/>
                </a:cubicBezTo>
                <a:cubicBezTo>
                  <a:pt x="5981" y="7414"/>
                  <a:pt x="5716" y="7408"/>
                  <a:pt x="5452" y="7408"/>
                </a:cubicBezTo>
                <a:cubicBezTo>
                  <a:pt x="5187" y="7408"/>
                  <a:pt x="4922" y="7414"/>
                  <a:pt x="4657" y="7425"/>
                </a:cubicBezTo>
                <a:cubicBezTo>
                  <a:pt x="4525" y="7425"/>
                  <a:pt x="4414" y="7491"/>
                  <a:pt x="4304" y="7513"/>
                </a:cubicBezTo>
                <a:cubicBezTo>
                  <a:pt x="4547" y="7624"/>
                  <a:pt x="4767" y="7646"/>
                  <a:pt x="4988" y="7668"/>
                </a:cubicBezTo>
                <a:cubicBezTo>
                  <a:pt x="5231" y="7712"/>
                  <a:pt x="5474" y="7734"/>
                  <a:pt x="5716" y="7756"/>
                </a:cubicBezTo>
                <a:cubicBezTo>
                  <a:pt x="5981" y="7800"/>
                  <a:pt x="6246" y="7822"/>
                  <a:pt x="6511" y="7844"/>
                </a:cubicBezTo>
                <a:cubicBezTo>
                  <a:pt x="6908" y="7911"/>
                  <a:pt x="6908" y="7911"/>
                  <a:pt x="7195" y="8087"/>
                </a:cubicBezTo>
                <a:cubicBezTo>
                  <a:pt x="7088" y="8105"/>
                  <a:pt x="6995" y="8137"/>
                  <a:pt x="6905" y="8137"/>
                </a:cubicBezTo>
                <a:cubicBezTo>
                  <a:pt x="6884" y="8137"/>
                  <a:pt x="6863" y="8135"/>
                  <a:pt x="6842" y="8131"/>
                </a:cubicBezTo>
                <a:cubicBezTo>
                  <a:pt x="6555" y="8109"/>
                  <a:pt x="6290" y="8043"/>
                  <a:pt x="6003" y="8021"/>
                </a:cubicBezTo>
                <a:cubicBezTo>
                  <a:pt x="5893" y="7999"/>
                  <a:pt x="5783" y="7999"/>
                  <a:pt x="5672" y="7999"/>
                </a:cubicBezTo>
                <a:cubicBezTo>
                  <a:pt x="5650" y="7999"/>
                  <a:pt x="5606" y="8065"/>
                  <a:pt x="5606" y="8087"/>
                </a:cubicBezTo>
                <a:cubicBezTo>
                  <a:pt x="5584" y="8131"/>
                  <a:pt x="5628" y="8197"/>
                  <a:pt x="5650" y="8197"/>
                </a:cubicBezTo>
                <a:cubicBezTo>
                  <a:pt x="5805" y="8264"/>
                  <a:pt x="5981" y="8308"/>
                  <a:pt x="6158" y="8352"/>
                </a:cubicBezTo>
                <a:cubicBezTo>
                  <a:pt x="6356" y="8396"/>
                  <a:pt x="6577" y="8418"/>
                  <a:pt x="6798" y="8484"/>
                </a:cubicBezTo>
                <a:cubicBezTo>
                  <a:pt x="6842" y="8484"/>
                  <a:pt x="6930" y="8617"/>
                  <a:pt x="6908" y="8683"/>
                </a:cubicBezTo>
                <a:cubicBezTo>
                  <a:pt x="6886" y="8749"/>
                  <a:pt x="6798" y="8793"/>
                  <a:pt x="6732" y="8837"/>
                </a:cubicBezTo>
                <a:cubicBezTo>
                  <a:pt x="6710" y="8860"/>
                  <a:pt x="6687" y="8860"/>
                  <a:pt x="6665" y="8860"/>
                </a:cubicBezTo>
                <a:cubicBezTo>
                  <a:pt x="6528" y="8791"/>
                  <a:pt x="6396" y="8752"/>
                  <a:pt x="6268" y="8752"/>
                </a:cubicBezTo>
                <a:cubicBezTo>
                  <a:pt x="6149" y="8752"/>
                  <a:pt x="6032" y="8785"/>
                  <a:pt x="5915" y="8860"/>
                </a:cubicBezTo>
                <a:cubicBezTo>
                  <a:pt x="5906" y="8864"/>
                  <a:pt x="5896" y="8866"/>
                  <a:pt x="5884" y="8866"/>
                </a:cubicBezTo>
                <a:cubicBezTo>
                  <a:pt x="5837" y="8866"/>
                  <a:pt x="5774" y="8837"/>
                  <a:pt x="5738" y="8837"/>
                </a:cubicBezTo>
                <a:cubicBezTo>
                  <a:pt x="5630" y="8801"/>
                  <a:pt x="5522" y="8765"/>
                  <a:pt x="5414" y="8765"/>
                </a:cubicBezTo>
                <a:cubicBezTo>
                  <a:pt x="5390" y="8765"/>
                  <a:pt x="5366" y="8767"/>
                  <a:pt x="5341" y="8771"/>
                </a:cubicBezTo>
                <a:cubicBezTo>
                  <a:pt x="5283" y="8781"/>
                  <a:pt x="5226" y="8785"/>
                  <a:pt x="5170" y="8785"/>
                </a:cubicBezTo>
                <a:cubicBezTo>
                  <a:pt x="4969" y="8785"/>
                  <a:pt x="4776" y="8730"/>
                  <a:pt x="4569" y="8661"/>
                </a:cubicBezTo>
                <a:cubicBezTo>
                  <a:pt x="4560" y="8657"/>
                  <a:pt x="4551" y="8655"/>
                  <a:pt x="4541" y="8655"/>
                </a:cubicBezTo>
                <a:cubicBezTo>
                  <a:pt x="4499" y="8655"/>
                  <a:pt x="4442" y="8687"/>
                  <a:pt x="4370" y="8705"/>
                </a:cubicBezTo>
                <a:cubicBezTo>
                  <a:pt x="4547" y="9014"/>
                  <a:pt x="4812" y="9102"/>
                  <a:pt x="5098" y="9146"/>
                </a:cubicBezTo>
                <a:cubicBezTo>
                  <a:pt x="5187" y="9169"/>
                  <a:pt x="5319" y="9169"/>
                  <a:pt x="5319" y="9367"/>
                </a:cubicBezTo>
                <a:cubicBezTo>
                  <a:pt x="5098" y="9411"/>
                  <a:pt x="4900" y="9477"/>
                  <a:pt x="4679" y="9522"/>
                </a:cubicBezTo>
                <a:cubicBezTo>
                  <a:pt x="4657" y="9544"/>
                  <a:pt x="4635" y="9588"/>
                  <a:pt x="4591" y="9632"/>
                </a:cubicBezTo>
                <a:cubicBezTo>
                  <a:pt x="4657" y="9809"/>
                  <a:pt x="4745" y="9985"/>
                  <a:pt x="4812" y="10162"/>
                </a:cubicBezTo>
                <a:cubicBezTo>
                  <a:pt x="5076" y="10206"/>
                  <a:pt x="5319" y="10228"/>
                  <a:pt x="5562" y="10272"/>
                </a:cubicBezTo>
                <a:cubicBezTo>
                  <a:pt x="5783" y="10316"/>
                  <a:pt x="6025" y="10316"/>
                  <a:pt x="6180" y="10625"/>
                </a:cubicBezTo>
                <a:cubicBezTo>
                  <a:pt x="6051" y="10680"/>
                  <a:pt x="5921" y="10695"/>
                  <a:pt x="5791" y="10695"/>
                </a:cubicBezTo>
                <a:cubicBezTo>
                  <a:pt x="5649" y="10695"/>
                  <a:pt x="5507" y="10677"/>
                  <a:pt x="5368" y="10677"/>
                </a:cubicBezTo>
                <a:cubicBezTo>
                  <a:pt x="5175" y="10677"/>
                  <a:pt x="4988" y="10710"/>
                  <a:pt x="4812" y="10868"/>
                </a:cubicBezTo>
                <a:cubicBezTo>
                  <a:pt x="4878" y="10934"/>
                  <a:pt x="4944" y="11022"/>
                  <a:pt x="5010" y="11044"/>
                </a:cubicBezTo>
                <a:cubicBezTo>
                  <a:pt x="5253" y="11111"/>
                  <a:pt x="5518" y="11177"/>
                  <a:pt x="5783" y="11221"/>
                </a:cubicBezTo>
                <a:cubicBezTo>
                  <a:pt x="6290" y="11309"/>
                  <a:pt x="6842" y="11331"/>
                  <a:pt x="7350" y="11464"/>
                </a:cubicBezTo>
                <a:cubicBezTo>
                  <a:pt x="8100" y="11684"/>
                  <a:pt x="8872" y="11684"/>
                  <a:pt x="9623" y="11707"/>
                </a:cubicBezTo>
                <a:lnTo>
                  <a:pt x="11808" y="11707"/>
                </a:lnTo>
                <a:cubicBezTo>
                  <a:pt x="12006" y="11707"/>
                  <a:pt x="12205" y="11729"/>
                  <a:pt x="12403" y="11773"/>
                </a:cubicBezTo>
                <a:cubicBezTo>
                  <a:pt x="12912" y="11878"/>
                  <a:pt x="13434" y="11969"/>
                  <a:pt x="13959" y="11969"/>
                </a:cubicBezTo>
                <a:cubicBezTo>
                  <a:pt x="14095" y="11969"/>
                  <a:pt x="14231" y="11963"/>
                  <a:pt x="14368" y="11949"/>
                </a:cubicBezTo>
                <a:cubicBezTo>
                  <a:pt x="14400" y="11947"/>
                  <a:pt x="14431" y="11945"/>
                  <a:pt x="14461" y="11945"/>
                </a:cubicBezTo>
                <a:cubicBezTo>
                  <a:pt x="14680" y="11945"/>
                  <a:pt x="14853" y="12018"/>
                  <a:pt x="15008" y="12192"/>
                </a:cubicBezTo>
                <a:cubicBezTo>
                  <a:pt x="15089" y="12284"/>
                  <a:pt x="15161" y="12328"/>
                  <a:pt x="15232" y="12328"/>
                </a:cubicBezTo>
                <a:cubicBezTo>
                  <a:pt x="15316" y="12328"/>
                  <a:pt x="15398" y="12267"/>
                  <a:pt x="15493" y="12148"/>
                </a:cubicBezTo>
                <a:cubicBezTo>
                  <a:pt x="15648" y="11971"/>
                  <a:pt x="15802" y="11905"/>
                  <a:pt x="16001" y="11883"/>
                </a:cubicBezTo>
                <a:cubicBezTo>
                  <a:pt x="16124" y="11883"/>
                  <a:pt x="16248" y="11855"/>
                  <a:pt x="16372" y="11855"/>
                </a:cubicBezTo>
                <a:cubicBezTo>
                  <a:pt x="16402" y="11855"/>
                  <a:pt x="16433" y="11857"/>
                  <a:pt x="16464" y="11861"/>
                </a:cubicBezTo>
                <a:cubicBezTo>
                  <a:pt x="16565" y="11861"/>
                  <a:pt x="16666" y="11863"/>
                  <a:pt x="16767" y="11863"/>
                </a:cubicBezTo>
                <a:cubicBezTo>
                  <a:pt x="17019" y="11863"/>
                  <a:pt x="17271" y="11852"/>
                  <a:pt x="17524" y="11773"/>
                </a:cubicBezTo>
                <a:cubicBezTo>
                  <a:pt x="17560" y="11764"/>
                  <a:pt x="17604" y="11758"/>
                  <a:pt x="17650" y="11758"/>
                </a:cubicBezTo>
                <a:cubicBezTo>
                  <a:pt x="17714" y="11758"/>
                  <a:pt x="17781" y="11769"/>
                  <a:pt x="17833" y="11795"/>
                </a:cubicBezTo>
                <a:cubicBezTo>
                  <a:pt x="17996" y="11877"/>
                  <a:pt x="18160" y="11922"/>
                  <a:pt x="18342" y="11922"/>
                </a:cubicBezTo>
                <a:cubicBezTo>
                  <a:pt x="18405" y="11922"/>
                  <a:pt x="18470" y="11917"/>
                  <a:pt x="18539" y="11905"/>
                </a:cubicBezTo>
                <a:cubicBezTo>
                  <a:pt x="18546" y="11903"/>
                  <a:pt x="18553" y="11902"/>
                  <a:pt x="18561" y="11902"/>
                </a:cubicBezTo>
                <a:cubicBezTo>
                  <a:pt x="18628" y="11902"/>
                  <a:pt x="18725" y="11978"/>
                  <a:pt x="18804" y="12038"/>
                </a:cubicBezTo>
                <a:cubicBezTo>
                  <a:pt x="18980" y="12179"/>
                  <a:pt x="19062" y="12251"/>
                  <a:pt x="19154" y="12251"/>
                </a:cubicBezTo>
                <a:cubicBezTo>
                  <a:pt x="19235" y="12251"/>
                  <a:pt x="19323" y="12195"/>
                  <a:pt x="19488" y="12082"/>
                </a:cubicBezTo>
                <a:cubicBezTo>
                  <a:pt x="19684" y="11959"/>
                  <a:pt x="19873" y="11898"/>
                  <a:pt x="20067" y="11898"/>
                </a:cubicBezTo>
                <a:cubicBezTo>
                  <a:pt x="20222" y="11898"/>
                  <a:pt x="20380" y="11937"/>
                  <a:pt x="20547" y="12015"/>
                </a:cubicBezTo>
                <a:cubicBezTo>
                  <a:pt x="20657" y="12060"/>
                  <a:pt x="20812" y="12082"/>
                  <a:pt x="20922" y="12082"/>
                </a:cubicBezTo>
                <a:cubicBezTo>
                  <a:pt x="21365" y="12055"/>
                  <a:pt x="21799" y="12012"/>
                  <a:pt x="22235" y="12012"/>
                </a:cubicBezTo>
                <a:cubicBezTo>
                  <a:pt x="22517" y="12012"/>
                  <a:pt x="22799" y="12030"/>
                  <a:pt x="23085" y="12082"/>
                </a:cubicBezTo>
                <a:cubicBezTo>
                  <a:pt x="23125" y="12086"/>
                  <a:pt x="23165" y="12088"/>
                  <a:pt x="23204" y="12088"/>
                </a:cubicBezTo>
                <a:cubicBezTo>
                  <a:pt x="23363" y="12088"/>
                  <a:pt x="23522" y="12060"/>
                  <a:pt x="23681" y="12060"/>
                </a:cubicBezTo>
                <a:cubicBezTo>
                  <a:pt x="23747" y="12060"/>
                  <a:pt x="23813" y="12054"/>
                  <a:pt x="23877" y="12054"/>
                </a:cubicBezTo>
                <a:cubicBezTo>
                  <a:pt x="23940" y="12054"/>
                  <a:pt x="24001" y="12060"/>
                  <a:pt x="24056" y="12082"/>
                </a:cubicBezTo>
                <a:cubicBezTo>
                  <a:pt x="24155" y="12131"/>
                  <a:pt x="24245" y="12156"/>
                  <a:pt x="24328" y="12156"/>
                </a:cubicBezTo>
                <a:cubicBezTo>
                  <a:pt x="24467" y="12156"/>
                  <a:pt x="24586" y="12087"/>
                  <a:pt x="24696" y="11949"/>
                </a:cubicBezTo>
                <a:cubicBezTo>
                  <a:pt x="24851" y="11795"/>
                  <a:pt x="25032" y="11712"/>
                  <a:pt x="25223" y="11712"/>
                </a:cubicBezTo>
                <a:cubicBezTo>
                  <a:pt x="25332" y="11712"/>
                  <a:pt x="25445" y="11739"/>
                  <a:pt x="25557" y="11795"/>
                </a:cubicBezTo>
                <a:cubicBezTo>
                  <a:pt x="25866" y="11949"/>
                  <a:pt x="26219" y="11905"/>
                  <a:pt x="26550" y="12015"/>
                </a:cubicBezTo>
                <a:cubicBezTo>
                  <a:pt x="26629" y="12044"/>
                  <a:pt x="26712" y="12059"/>
                  <a:pt x="26797" y="12059"/>
                </a:cubicBezTo>
                <a:cubicBezTo>
                  <a:pt x="26972" y="12059"/>
                  <a:pt x="27151" y="11995"/>
                  <a:pt x="27300" y="11861"/>
                </a:cubicBezTo>
                <a:cubicBezTo>
                  <a:pt x="27392" y="11781"/>
                  <a:pt x="27496" y="11742"/>
                  <a:pt x="27605" y="11742"/>
                </a:cubicBezTo>
                <a:cubicBezTo>
                  <a:pt x="27706" y="11742"/>
                  <a:pt x="27812" y="11775"/>
                  <a:pt x="27918" y="11839"/>
                </a:cubicBezTo>
                <a:cubicBezTo>
                  <a:pt x="27984" y="11883"/>
                  <a:pt x="28073" y="11905"/>
                  <a:pt x="28139" y="11927"/>
                </a:cubicBezTo>
                <a:cubicBezTo>
                  <a:pt x="28205" y="11905"/>
                  <a:pt x="28249" y="11905"/>
                  <a:pt x="28293" y="11883"/>
                </a:cubicBezTo>
                <a:cubicBezTo>
                  <a:pt x="28457" y="11778"/>
                  <a:pt x="28613" y="11723"/>
                  <a:pt x="28774" y="11723"/>
                </a:cubicBezTo>
                <a:cubicBezTo>
                  <a:pt x="28918" y="11723"/>
                  <a:pt x="29064" y="11767"/>
                  <a:pt x="29220" y="11861"/>
                </a:cubicBezTo>
                <a:cubicBezTo>
                  <a:pt x="29353" y="11927"/>
                  <a:pt x="29507" y="11971"/>
                  <a:pt x="29662" y="11971"/>
                </a:cubicBezTo>
                <a:cubicBezTo>
                  <a:pt x="29971" y="11982"/>
                  <a:pt x="30285" y="12016"/>
                  <a:pt x="30597" y="12016"/>
                </a:cubicBezTo>
                <a:cubicBezTo>
                  <a:pt x="30953" y="12016"/>
                  <a:pt x="31307" y="11971"/>
                  <a:pt x="31648" y="11795"/>
                </a:cubicBezTo>
                <a:cubicBezTo>
                  <a:pt x="31758" y="11861"/>
                  <a:pt x="31825" y="11905"/>
                  <a:pt x="31913" y="11927"/>
                </a:cubicBezTo>
                <a:cubicBezTo>
                  <a:pt x="32135" y="12051"/>
                  <a:pt x="32365" y="12140"/>
                  <a:pt x="32598" y="12140"/>
                </a:cubicBezTo>
                <a:cubicBezTo>
                  <a:pt x="32780" y="12140"/>
                  <a:pt x="32964" y="12085"/>
                  <a:pt x="33149" y="11949"/>
                </a:cubicBezTo>
                <a:cubicBezTo>
                  <a:pt x="33218" y="11900"/>
                  <a:pt x="33292" y="11877"/>
                  <a:pt x="33367" y="11877"/>
                </a:cubicBezTo>
                <a:cubicBezTo>
                  <a:pt x="33458" y="11877"/>
                  <a:pt x="33549" y="11911"/>
                  <a:pt x="33634" y="11971"/>
                </a:cubicBezTo>
                <a:cubicBezTo>
                  <a:pt x="33789" y="12060"/>
                  <a:pt x="33943" y="12126"/>
                  <a:pt x="34054" y="12214"/>
                </a:cubicBezTo>
                <a:cubicBezTo>
                  <a:pt x="34120" y="12192"/>
                  <a:pt x="34142" y="12170"/>
                  <a:pt x="34164" y="12170"/>
                </a:cubicBezTo>
                <a:cubicBezTo>
                  <a:pt x="34208" y="12148"/>
                  <a:pt x="34230" y="12104"/>
                  <a:pt x="34274" y="12082"/>
                </a:cubicBezTo>
                <a:cubicBezTo>
                  <a:pt x="34437" y="11944"/>
                  <a:pt x="34521" y="11878"/>
                  <a:pt x="34616" y="11878"/>
                </a:cubicBezTo>
                <a:cubicBezTo>
                  <a:pt x="34689" y="11878"/>
                  <a:pt x="34768" y="11917"/>
                  <a:pt x="34892" y="11993"/>
                </a:cubicBezTo>
                <a:cubicBezTo>
                  <a:pt x="34953" y="12034"/>
                  <a:pt x="35049" y="12129"/>
                  <a:pt x="35083" y="12129"/>
                </a:cubicBezTo>
                <a:cubicBezTo>
                  <a:pt x="35086" y="12129"/>
                  <a:pt x="35089" y="12128"/>
                  <a:pt x="35091" y="12126"/>
                </a:cubicBezTo>
                <a:cubicBezTo>
                  <a:pt x="35144" y="12094"/>
                  <a:pt x="35197" y="12083"/>
                  <a:pt x="35249" y="12083"/>
                </a:cubicBezTo>
                <a:cubicBezTo>
                  <a:pt x="35386" y="12083"/>
                  <a:pt x="35521" y="12161"/>
                  <a:pt x="35649" y="12161"/>
                </a:cubicBezTo>
                <a:cubicBezTo>
                  <a:pt x="35676" y="12161"/>
                  <a:pt x="35704" y="12157"/>
                  <a:pt x="35731" y="12148"/>
                </a:cubicBezTo>
                <a:cubicBezTo>
                  <a:pt x="35770" y="12138"/>
                  <a:pt x="35806" y="12134"/>
                  <a:pt x="35841" y="12134"/>
                </a:cubicBezTo>
                <a:cubicBezTo>
                  <a:pt x="35965" y="12134"/>
                  <a:pt x="36069" y="12189"/>
                  <a:pt x="36172" y="12258"/>
                </a:cubicBezTo>
                <a:cubicBezTo>
                  <a:pt x="36238" y="12324"/>
                  <a:pt x="36349" y="12369"/>
                  <a:pt x="36459" y="12435"/>
                </a:cubicBezTo>
                <a:cubicBezTo>
                  <a:pt x="36746" y="12302"/>
                  <a:pt x="37033" y="12192"/>
                  <a:pt x="37320" y="12082"/>
                </a:cubicBezTo>
                <a:cubicBezTo>
                  <a:pt x="37459" y="12018"/>
                  <a:pt x="37592" y="11979"/>
                  <a:pt x="37723" y="11979"/>
                </a:cubicBezTo>
                <a:cubicBezTo>
                  <a:pt x="37863" y="11979"/>
                  <a:pt x="38000" y="12023"/>
                  <a:pt x="38136" y="12126"/>
                </a:cubicBezTo>
                <a:cubicBezTo>
                  <a:pt x="38353" y="12023"/>
                  <a:pt x="38570" y="11968"/>
                  <a:pt x="38786" y="11968"/>
                </a:cubicBezTo>
                <a:cubicBezTo>
                  <a:pt x="39033" y="11968"/>
                  <a:pt x="39280" y="12039"/>
                  <a:pt x="39527" y="12192"/>
                </a:cubicBezTo>
                <a:cubicBezTo>
                  <a:pt x="39637" y="12258"/>
                  <a:pt x="39792" y="12324"/>
                  <a:pt x="39946" y="12347"/>
                </a:cubicBezTo>
                <a:cubicBezTo>
                  <a:pt x="40321" y="12391"/>
                  <a:pt x="40696" y="12435"/>
                  <a:pt x="41072" y="12457"/>
                </a:cubicBezTo>
                <a:cubicBezTo>
                  <a:pt x="41447" y="12501"/>
                  <a:pt x="41822" y="12501"/>
                  <a:pt x="42175" y="12501"/>
                </a:cubicBezTo>
                <a:cubicBezTo>
                  <a:pt x="42308" y="12501"/>
                  <a:pt x="42440" y="12435"/>
                  <a:pt x="42550" y="12391"/>
                </a:cubicBezTo>
                <a:cubicBezTo>
                  <a:pt x="42683" y="12347"/>
                  <a:pt x="42793" y="12280"/>
                  <a:pt x="42903" y="12236"/>
                </a:cubicBezTo>
                <a:cubicBezTo>
                  <a:pt x="43521" y="12589"/>
                  <a:pt x="44183" y="12611"/>
                  <a:pt x="44846" y="12611"/>
                </a:cubicBezTo>
                <a:cubicBezTo>
                  <a:pt x="45530" y="12633"/>
                  <a:pt x="46214" y="12611"/>
                  <a:pt x="46898" y="12655"/>
                </a:cubicBezTo>
                <a:cubicBezTo>
                  <a:pt x="47737" y="12678"/>
                  <a:pt x="48575" y="12678"/>
                  <a:pt x="49392" y="12722"/>
                </a:cubicBezTo>
                <a:cubicBezTo>
                  <a:pt x="49988" y="12766"/>
                  <a:pt x="50584" y="12810"/>
                  <a:pt x="51179" y="12898"/>
                </a:cubicBezTo>
                <a:cubicBezTo>
                  <a:pt x="51246" y="12909"/>
                  <a:pt x="51306" y="12909"/>
                  <a:pt x="51370" y="12909"/>
                </a:cubicBezTo>
                <a:cubicBezTo>
                  <a:pt x="51433" y="12909"/>
                  <a:pt x="51499" y="12909"/>
                  <a:pt x="51577" y="12920"/>
                </a:cubicBezTo>
                <a:cubicBezTo>
                  <a:pt x="51621" y="12744"/>
                  <a:pt x="51687" y="12611"/>
                  <a:pt x="51731" y="12457"/>
                </a:cubicBezTo>
                <a:cubicBezTo>
                  <a:pt x="51803" y="12452"/>
                  <a:pt x="51871" y="12448"/>
                  <a:pt x="51935" y="12448"/>
                </a:cubicBezTo>
                <a:cubicBezTo>
                  <a:pt x="52169" y="12448"/>
                  <a:pt x="52363" y="12497"/>
                  <a:pt x="52570" y="12722"/>
                </a:cubicBezTo>
                <a:cubicBezTo>
                  <a:pt x="52768" y="12920"/>
                  <a:pt x="53100" y="12987"/>
                  <a:pt x="53342" y="13097"/>
                </a:cubicBezTo>
                <a:cubicBezTo>
                  <a:pt x="53563" y="12942"/>
                  <a:pt x="53762" y="12788"/>
                  <a:pt x="53982" y="12633"/>
                </a:cubicBezTo>
                <a:cubicBezTo>
                  <a:pt x="54125" y="12752"/>
                  <a:pt x="54268" y="12814"/>
                  <a:pt x="54411" y="12814"/>
                </a:cubicBezTo>
                <a:cubicBezTo>
                  <a:pt x="54533" y="12814"/>
                  <a:pt x="54655" y="12769"/>
                  <a:pt x="54777" y="12678"/>
                </a:cubicBezTo>
                <a:cubicBezTo>
                  <a:pt x="54865" y="12611"/>
                  <a:pt x="55020" y="12567"/>
                  <a:pt x="55152" y="12567"/>
                </a:cubicBezTo>
                <a:cubicBezTo>
                  <a:pt x="55505" y="12589"/>
                  <a:pt x="55858" y="12567"/>
                  <a:pt x="56167" y="12788"/>
                </a:cubicBezTo>
                <a:cubicBezTo>
                  <a:pt x="56286" y="12877"/>
                  <a:pt x="56397" y="12922"/>
                  <a:pt x="56500" y="12922"/>
                </a:cubicBezTo>
                <a:cubicBezTo>
                  <a:pt x="56626" y="12922"/>
                  <a:pt x="56742" y="12855"/>
                  <a:pt x="56851" y="12722"/>
                </a:cubicBezTo>
                <a:cubicBezTo>
                  <a:pt x="56895" y="12678"/>
                  <a:pt x="56984" y="12678"/>
                  <a:pt x="57028" y="12655"/>
                </a:cubicBezTo>
                <a:cubicBezTo>
                  <a:pt x="57116" y="12744"/>
                  <a:pt x="57204" y="12810"/>
                  <a:pt x="57293" y="12876"/>
                </a:cubicBezTo>
                <a:cubicBezTo>
                  <a:pt x="57407" y="12857"/>
                  <a:pt x="57504" y="12806"/>
                  <a:pt x="57614" y="12806"/>
                </a:cubicBezTo>
                <a:cubicBezTo>
                  <a:pt x="57631" y="12806"/>
                  <a:pt x="57649" y="12807"/>
                  <a:pt x="57668" y="12810"/>
                </a:cubicBezTo>
                <a:cubicBezTo>
                  <a:pt x="57800" y="12832"/>
                  <a:pt x="57933" y="12920"/>
                  <a:pt x="58131" y="13009"/>
                </a:cubicBezTo>
                <a:cubicBezTo>
                  <a:pt x="58264" y="12788"/>
                  <a:pt x="58484" y="12700"/>
                  <a:pt x="58749" y="12700"/>
                </a:cubicBezTo>
                <a:cubicBezTo>
                  <a:pt x="59169" y="12722"/>
                  <a:pt x="59588" y="12722"/>
                  <a:pt x="59985" y="12744"/>
                </a:cubicBezTo>
                <a:cubicBezTo>
                  <a:pt x="60118" y="12744"/>
                  <a:pt x="60250" y="12788"/>
                  <a:pt x="60360" y="12810"/>
                </a:cubicBezTo>
                <a:cubicBezTo>
                  <a:pt x="60405" y="12942"/>
                  <a:pt x="60427" y="13031"/>
                  <a:pt x="60449" y="13119"/>
                </a:cubicBezTo>
                <a:cubicBezTo>
                  <a:pt x="60758" y="13075"/>
                  <a:pt x="61022" y="13009"/>
                  <a:pt x="61287" y="13009"/>
                </a:cubicBezTo>
                <a:cubicBezTo>
                  <a:pt x="61556" y="13024"/>
                  <a:pt x="61815" y="13079"/>
                  <a:pt x="62084" y="13079"/>
                </a:cubicBezTo>
                <a:cubicBezTo>
                  <a:pt x="62213" y="13079"/>
                  <a:pt x="62344" y="13066"/>
                  <a:pt x="62479" y="13031"/>
                </a:cubicBezTo>
                <a:cubicBezTo>
                  <a:pt x="62491" y="13028"/>
                  <a:pt x="62504" y="13026"/>
                  <a:pt x="62516" y="13026"/>
                </a:cubicBezTo>
                <a:cubicBezTo>
                  <a:pt x="62597" y="13026"/>
                  <a:pt x="62693" y="13081"/>
                  <a:pt x="62788" y="13119"/>
                </a:cubicBezTo>
                <a:cubicBezTo>
                  <a:pt x="63097" y="13251"/>
                  <a:pt x="63406" y="13273"/>
                  <a:pt x="63715" y="13273"/>
                </a:cubicBezTo>
                <a:cubicBezTo>
                  <a:pt x="63759" y="13229"/>
                  <a:pt x="63781" y="13229"/>
                  <a:pt x="63803" y="13207"/>
                </a:cubicBezTo>
                <a:cubicBezTo>
                  <a:pt x="63860" y="13057"/>
                  <a:pt x="63948" y="12955"/>
                  <a:pt x="64109" y="12955"/>
                </a:cubicBezTo>
                <a:cubicBezTo>
                  <a:pt x="64137" y="12955"/>
                  <a:pt x="64168" y="12958"/>
                  <a:pt x="64200" y="12964"/>
                </a:cubicBezTo>
                <a:cubicBezTo>
                  <a:pt x="64399" y="12987"/>
                  <a:pt x="64509" y="13031"/>
                  <a:pt x="64554" y="13251"/>
                </a:cubicBezTo>
                <a:cubicBezTo>
                  <a:pt x="64580" y="13358"/>
                  <a:pt x="64688" y="13417"/>
                  <a:pt x="64813" y="13417"/>
                </a:cubicBezTo>
                <a:cubicBezTo>
                  <a:pt x="64894" y="13417"/>
                  <a:pt x="64983" y="13392"/>
                  <a:pt x="65061" y="13340"/>
                </a:cubicBezTo>
                <a:cubicBezTo>
                  <a:pt x="65172" y="13273"/>
                  <a:pt x="65260" y="13185"/>
                  <a:pt x="65348" y="13097"/>
                </a:cubicBezTo>
                <a:cubicBezTo>
                  <a:pt x="65659" y="13194"/>
                  <a:pt x="65953" y="13325"/>
                  <a:pt x="66274" y="13325"/>
                </a:cubicBezTo>
                <a:cubicBezTo>
                  <a:pt x="66318" y="13325"/>
                  <a:pt x="66362" y="13323"/>
                  <a:pt x="66407" y="13318"/>
                </a:cubicBezTo>
                <a:cubicBezTo>
                  <a:pt x="66419" y="13315"/>
                  <a:pt x="66432" y="13313"/>
                  <a:pt x="66445" y="13313"/>
                </a:cubicBezTo>
                <a:cubicBezTo>
                  <a:pt x="66526" y="13313"/>
                  <a:pt x="66621" y="13368"/>
                  <a:pt x="66716" y="13406"/>
                </a:cubicBezTo>
                <a:cubicBezTo>
                  <a:pt x="66845" y="13449"/>
                  <a:pt x="66964" y="13473"/>
                  <a:pt x="67085" y="13473"/>
                </a:cubicBezTo>
                <a:cubicBezTo>
                  <a:pt x="67152" y="13473"/>
                  <a:pt x="67220" y="13466"/>
                  <a:pt x="67290" y="13450"/>
                </a:cubicBezTo>
                <a:cubicBezTo>
                  <a:pt x="67381" y="13424"/>
                  <a:pt x="67471" y="13413"/>
                  <a:pt x="67562" y="13413"/>
                </a:cubicBezTo>
                <a:cubicBezTo>
                  <a:pt x="67626" y="13413"/>
                  <a:pt x="67690" y="13419"/>
                  <a:pt x="67754" y="13428"/>
                </a:cubicBezTo>
                <a:cubicBezTo>
                  <a:pt x="68151" y="13472"/>
                  <a:pt x="68548" y="13494"/>
                  <a:pt x="68923" y="13516"/>
                </a:cubicBezTo>
                <a:cubicBezTo>
                  <a:pt x="69652" y="13538"/>
                  <a:pt x="70380" y="13693"/>
                  <a:pt x="71086" y="13803"/>
                </a:cubicBezTo>
                <a:cubicBezTo>
                  <a:pt x="71236" y="13830"/>
                  <a:pt x="71386" y="13849"/>
                  <a:pt x="71536" y="13849"/>
                </a:cubicBezTo>
                <a:cubicBezTo>
                  <a:pt x="71629" y="13849"/>
                  <a:pt x="71722" y="13842"/>
                  <a:pt x="71814" y="13825"/>
                </a:cubicBezTo>
                <a:cubicBezTo>
                  <a:pt x="71915" y="13805"/>
                  <a:pt x="72014" y="13797"/>
                  <a:pt x="72111" y="13797"/>
                </a:cubicBezTo>
                <a:cubicBezTo>
                  <a:pt x="72335" y="13797"/>
                  <a:pt x="72555" y="13839"/>
                  <a:pt x="72785" y="13869"/>
                </a:cubicBezTo>
                <a:cubicBezTo>
                  <a:pt x="73022" y="13907"/>
                  <a:pt x="73265" y="13951"/>
                  <a:pt x="73507" y="13951"/>
                </a:cubicBezTo>
                <a:cubicBezTo>
                  <a:pt x="73695" y="13951"/>
                  <a:pt x="73882" y="13924"/>
                  <a:pt x="74065" y="13847"/>
                </a:cubicBezTo>
                <a:cubicBezTo>
                  <a:pt x="74220" y="13781"/>
                  <a:pt x="74419" y="13803"/>
                  <a:pt x="74595" y="13781"/>
                </a:cubicBezTo>
                <a:cubicBezTo>
                  <a:pt x="74683" y="13759"/>
                  <a:pt x="74794" y="13737"/>
                  <a:pt x="74948" y="13693"/>
                </a:cubicBezTo>
                <a:cubicBezTo>
                  <a:pt x="74838" y="13450"/>
                  <a:pt x="74750" y="13273"/>
                  <a:pt x="74661" y="13053"/>
                </a:cubicBezTo>
                <a:cubicBezTo>
                  <a:pt x="75103" y="12589"/>
                  <a:pt x="75677" y="12788"/>
                  <a:pt x="76206" y="12700"/>
                </a:cubicBezTo>
                <a:cubicBezTo>
                  <a:pt x="76250" y="12369"/>
                  <a:pt x="76581" y="12258"/>
                  <a:pt x="76868" y="12038"/>
                </a:cubicBezTo>
                <a:cubicBezTo>
                  <a:pt x="76626" y="11949"/>
                  <a:pt x="76471" y="11905"/>
                  <a:pt x="76317" y="11839"/>
                </a:cubicBezTo>
                <a:cubicBezTo>
                  <a:pt x="76317" y="11773"/>
                  <a:pt x="76295" y="11729"/>
                  <a:pt x="76317" y="11707"/>
                </a:cubicBezTo>
                <a:cubicBezTo>
                  <a:pt x="76515" y="11353"/>
                  <a:pt x="76493" y="11022"/>
                  <a:pt x="76250" y="10713"/>
                </a:cubicBezTo>
                <a:cubicBezTo>
                  <a:pt x="76206" y="10647"/>
                  <a:pt x="76206" y="10581"/>
                  <a:pt x="76184" y="10515"/>
                </a:cubicBezTo>
                <a:cubicBezTo>
                  <a:pt x="76118" y="10338"/>
                  <a:pt x="75986" y="10250"/>
                  <a:pt x="75809" y="10184"/>
                </a:cubicBezTo>
                <a:cubicBezTo>
                  <a:pt x="75279" y="10007"/>
                  <a:pt x="74728" y="9941"/>
                  <a:pt x="74176" y="9941"/>
                </a:cubicBezTo>
                <a:cubicBezTo>
                  <a:pt x="73867" y="9941"/>
                  <a:pt x="73580" y="9875"/>
                  <a:pt x="73359" y="9610"/>
                </a:cubicBezTo>
                <a:cubicBezTo>
                  <a:pt x="73164" y="9772"/>
                  <a:pt x="72957" y="9827"/>
                  <a:pt x="72747" y="9827"/>
                </a:cubicBezTo>
                <a:cubicBezTo>
                  <a:pt x="72672" y="9827"/>
                  <a:pt x="72596" y="9820"/>
                  <a:pt x="72521" y="9809"/>
                </a:cubicBezTo>
                <a:cubicBezTo>
                  <a:pt x="71682" y="9676"/>
                  <a:pt x="70821" y="9566"/>
                  <a:pt x="69961" y="9455"/>
                </a:cubicBezTo>
                <a:cubicBezTo>
                  <a:pt x="69883" y="9444"/>
                  <a:pt x="69806" y="9439"/>
                  <a:pt x="69732" y="9439"/>
                </a:cubicBezTo>
                <a:cubicBezTo>
                  <a:pt x="69657" y="9439"/>
                  <a:pt x="69585" y="9444"/>
                  <a:pt x="69519" y="9455"/>
                </a:cubicBezTo>
                <a:cubicBezTo>
                  <a:pt x="69326" y="9462"/>
                  <a:pt x="69133" y="9469"/>
                  <a:pt x="68940" y="9469"/>
                </a:cubicBezTo>
                <a:cubicBezTo>
                  <a:pt x="68493" y="9469"/>
                  <a:pt x="68046" y="9433"/>
                  <a:pt x="67599" y="9279"/>
                </a:cubicBezTo>
                <a:cubicBezTo>
                  <a:pt x="67489" y="9235"/>
                  <a:pt x="67356" y="9235"/>
                  <a:pt x="67224" y="9235"/>
                </a:cubicBezTo>
                <a:cubicBezTo>
                  <a:pt x="66783" y="9191"/>
                  <a:pt x="66341" y="9191"/>
                  <a:pt x="65900" y="9146"/>
                </a:cubicBezTo>
                <a:cubicBezTo>
                  <a:pt x="64929" y="9058"/>
                  <a:pt x="63980" y="8948"/>
                  <a:pt x="63009" y="8837"/>
                </a:cubicBezTo>
                <a:cubicBezTo>
                  <a:pt x="62929" y="8832"/>
                  <a:pt x="62849" y="8831"/>
                  <a:pt x="62769" y="8831"/>
                </a:cubicBezTo>
                <a:cubicBezTo>
                  <a:pt x="62626" y="8831"/>
                  <a:pt x="62483" y="8836"/>
                  <a:pt x="62341" y="8836"/>
                </a:cubicBezTo>
                <a:cubicBezTo>
                  <a:pt x="62210" y="8836"/>
                  <a:pt x="62080" y="8832"/>
                  <a:pt x="61949" y="8815"/>
                </a:cubicBezTo>
                <a:cubicBezTo>
                  <a:pt x="61297" y="8722"/>
                  <a:pt x="60659" y="8629"/>
                  <a:pt x="60012" y="8629"/>
                </a:cubicBezTo>
                <a:cubicBezTo>
                  <a:pt x="59893" y="8629"/>
                  <a:pt x="59774" y="8632"/>
                  <a:pt x="59654" y="8639"/>
                </a:cubicBezTo>
                <a:cubicBezTo>
                  <a:pt x="59627" y="8642"/>
                  <a:pt x="59600" y="8643"/>
                  <a:pt x="59575" y="8643"/>
                </a:cubicBezTo>
                <a:cubicBezTo>
                  <a:pt x="59391" y="8643"/>
                  <a:pt x="59241" y="8573"/>
                  <a:pt x="59124" y="8418"/>
                </a:cubicBezTo>
                <a:cubicBezTo>
                  <a:pt x="58943" y="8185"/>
                  <a:pt x="58717" y="8089"/>
                  <a:pt x="58485" y="8089"/>
                </a:cubicBezTo>
                <a:cubicBezTo>
                  <a:pt x="58321" y="8089"/>
                  <a:pt x="58154" y="8137"/>
                  <a:pt x="57999" y="8220"/>
                </a:cubicBezTo>
                <a:cubicBezTo>
                  <a:pt x="57793" y="8322"/>
                  <a:pt x="57603" y="8380"/>
                  <a:pt x="57410" y="8380"/>
                </a:cubicBezTo>
                <a:cubicBezTo>
                  <a:pt x="57271" y="8380"/>
                  <a:pt x="57131" y="8350"/>
                  <a:pt x="56984" y="8286"/>
                </a:cubicBezTo>
                <a:cubicBezTo>
                  <a:pt x="56881" y="8255"/>
                  <a:pt x="56779" y="8239"/>
                  <a:pt x="56679" y="8239"/>
                </a:cubicBezTo>
                <a:cubicBezTo>
                  <a:pt x="56563" y="8239"/>
                  <a:pt x="56450" y="8260"/>
                  <a:pt x="56344" y="8308"/>
                </a:cubicBezTo>
                <a:cubicBezTo>
                  <a:pt x="56278" y="8333"/>
                  <a:pt x="56211" y="8345"/>
                  <a:pt x="56146" y="8345"/>
                </a:cubicBezTo>
                <a:cubicBezTo>
                  <a:pt x="56038" y="8345"/>
                  <a:pt x="55933" y="8311"/>
                  <a:pt x="55836" y="8242"/>
                </a:cubicBezTo>
                <a:cubicBezTo>
                  <a:pt x="55524" y="8051"/>
                  <a:pt x="55198" y="7955"/>
                  <a:pt x="54848" y="7955"/>
                </a:cubicBezTo>
                <a:cubicBezTo>
                  <a:pt x="54753" y="7955"/>
                  <a:pt x="54655" y="7963"/>
                  <a:pt x="54556" y="7977"/>
                </a:cubicBezTo>
                <a:cubicBezTo>
                  <a:pt x="54518" y="7982"/>
                  <a:pt x="54480" y="7984"/>
                  <a:pt x="54443" y="7984"/>
                </a:cubicBezTo>
                <a:cubicBezTo>
                  <a:pt x="54164" y="7984"/>
                  <a:pt x="53932" y="7843"/>
                  <a:pt x="53717" y="7668"/>
                </a:cubicBezTo>
                <a:cubicBezTo>
                  <a:pt x="53563" y="7557"/>
                  <a:pt x="53563" y="7403"/>
                  <a:pt x="53717" y="7293"/>
                </a:cubicBezTo>
                <a:cubicBezTo>
                  <a:pt x="53909" y="7116"/>
                  <a:pt x="54110" y="7028"/>
                  <a:pt x="54334" y="7028"/>
                </a:cubicBezTo>
                <a:cubicBezTo>
                  <a:pt x="54446" y="7028"/>
                  <a:pt x="54563" y="7050"/>
                  <a:pt x="54689" y="7094"/>
                </a:cubicBezTo>
                <a:cubicBezTo>
                  <a:pt x="54712" y="7103"/>
                  <a:pt x="54736" y="7108"/>
                  <a:pt x="54759" y="7108"/>
                </a:cubicBezTo>
                <a:cubicBezTo>
                  <a:pt x="54843" y="7108"/>
                  <a:pt x="54919" y="7048"/>
                  <a:pt x="54953" y="6962"/>
                </a:cubicBezTo>
                <a:cubicBezTo>
                  <a:pt x="55020" y="6851"/>
                  <a:pt x="55020" y="6741"/>
                  <a:pt x="54931" y="6653"/>
                </a:cubicBezTo>
                <a:cubicBezTo>
                  <a:pt x="54865" y="6586"/>
                  <a:pt x="54821" y="6520"/>
                  <a:pt x="54755" y="6476"/>
                </a:cubicBezTo>
                <a:cubicBezTo>
                  <a:pt x="54843" y="6233"/>
                  <a:pt x="54997" y="6057"/>
                  <a:pt x="54909" y="5814"/>
                </a:cubicBezTo>
                <a:cubicBezTo>
                  <a:pt x="54777" y="5571"/>
                  <a:pt x="54909" y="5350"/>
                  <a:pt x="55064" y="5152"/>
                </a:cubicBezTo>
                <a:cubicBezTo>
                  <a:pt x="55196" y="4953"/>
                  <a:pt x="55351" y="4777"/>
                  <a:pt x="55483" y="4600"/>
                </a:cubicBezTo>
                <a:cubicBezTo>
                  <a:pt x="55218" y="4137"/>
                  <a:pt x="55218" y="4137"/>
                  <a:pt x="54600" y="4048"/>
                </a:cubicBezTo>
                <a:cubicBezTo>
                  <a:pt x="54600" y="3695"/>
                  <a:pt x="54578" y="3298"/>
                  <a:pt x="54755" y="2967"/>
                </a:cubicBezTo>
                <a:cubicBezTo>
                  <a:pt x="54931" y="2702"/>
                  <a:pt x="54909" y="2437"/>
                  <a:pt x="54821" y="2150"/>
                </a:cubicBezTo>
                <a:cubicBezTo>
                  <a:pt x="54733" y="1974"/>
                  <a:pt x="54711" y="1775"/>
                  <a:pt x="54666" y="1577"/>
                </a:cubicBezTo>
                <a:cubicBezTo>
                  <a:pt x="54578" y="1268"/>
                  <a:pt x="54446" y="959"/>
                  <a:pt x="54247" y="672"/>
                </a:cubicBezTo>
                <a:cubicBezTo>
                  <a:pt x="54115" y="694"/>
                  <a:pt x="54004" y="694"/>
                  <a:pt x="53894" y="716"/>
                </a:cubicBezTo>
                <a:cubicBezTo>
                  <a:pt x="53855" y="722"/>
                  <a:pt x="53818" y="725"/>
                  <a:pt x="53782" y="725"/>
                </a:cubicBezTo>
                <a:cubicBezTo>
                  <a:pt x="53572" y="725"/>
                  <a:pt x="53408" y="617"/>
                  <a:pt x="53276" y="429"/>
                </a:cubicBezTo>
                <a:cubicBezTo>
                  <a:pt x="53232" y="385"/>
                  <a:pt x="53210" y="319"/>
                  <a:pt x="53188" y="252"/>
                </a:cubicBezTo>
                <a:cubicBezTo>
                  <a:pt x="53100" y="76"/>
                  <a:pt x="52945" y="32"/>
                  <a:pt x="52746" y="10"/>
                </a:cubicBezTo>
                <a:cubicBezTo>
                  <a:pt x="52636" y="10"/>
                  <a:pt x="52526" y="32"/>
                  <a:pt x="52415" y="32"/>
                </a:cubicBezTo>
                <a:cubicBezTo>
                  <a:pt x="51312" y="76"/>
                  <a:pt x="50208" y="120"/>
                  <a:pt x="49105" y="120"/>
                </a:cubicBezTo>
                <a:cubicBezTo>
                  <a:pt x="49017" y="126"/>
                  <a:pt x="48926" y="128"/>
                  <a:pt x="48833" y="128"/>
                </a:cubicBezTo>
                <a:cubicBezTo>
                  <a:pt x="48556" y="128"/>
                  <a:pt x="48266" y="103"/>
                  <a:pt x="48001" y="54"/>
                </a:cubicBezTo>
                <a:cubicBezTo>
                  <a:pt x="47833" y="28"/>
                  <a:pt x="47665" y="17"/>
                  <a:pt x="47497" y="17"/>
                </a:cubicBezTo>
                <a:cubicBezTo>
                  <a:pt x="47378" y="17"/>
                  <a:pt x="47260" y="23"/>
                  <a:pt x="47141" y="32"/>
                </a:cubicBezTo>
                <a:cubicBezTo>
                  <a:pt x="46781" y="75"/>
                  <a:pt x="46431" y="109"/>
                  <a:pt x="46072" y="109"/>
                </a:cubicBezTo>
                <a:cubicBezTo>
                  <a:pt x="45880" y="109"/>
                  <a:pt x="45686" y="99"/>
                  <a:pt x="45486" y="76"/>
                </a:cubicBezTo>
                <a:cubicBezTo>
                  <a:pt x="45392" y="65"/>
                  <a:pt x="45295" y="62"/>
                  <a:pt x="45197" y="62"/>
                </a:cubicBezTo>
                <a:cubicBezTo>
                  <a:pt x="45062" y="62"/>
                  <a:pt x="44925" y="68"/>
                  <a:pt x="44788" y="68"/>
                </a:cubicBezTo>
                <a:cubicBezTo>
                  <a:pt x="44605" y="68"/>
                  <a:pt x="44423" y="58"/>
                  <a:pt x="44250" y="10"/>
                </a:cubicBezTo>
                <a:cubicBezTo>
                  <a:pt x="44230" y="3"/>
                  <a:pt x="44211" y="1"/>
                  <a:pt x="441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52150" y="4425475"/>
            <a:ext cx="2226825" cy="420550"/>
          </a:xfrm>
          <a:custGeom>
            <a:avLst/>
            <a:gdLst/>
            <a:ahLst/>
            <a:cxnLst/>
            <a:rect l="l" t="t" r="r" b="b"/>
            <a:pathLst>
              <a:path w="89073" h="16822" extrusionOk="0">
                <a:moveTo>
                  <a:pt x="41955" y="928"/>
                </a:moveTo>
                <a:lnTo>
                  <a:pt x="41977" y="994"/>
                </a:lnTo>
                <a:lnTo>
                  <a:pt x="41977" y="994"/>
                </a:lnTo>
                <a:lnTo>
                  <a:pt x="41910" y="972"/>
                </a:lnTo>
                <a:lnTo>
                  <a:pt x="41955" y="928"/>
                </a:lnTo>
                <a:close/>
                <a:moveTo>
                  <a:pt x="46068" y="719"/>
                </a:moveTo>
                <a:cubicBezTo>
                  <a:pt x="46156" y="719"/>
                  <a:pt x="46241" y="736"/>
                  <a:pt x="46324" y="751"/>
                </a:cubicBezTo>
                <a:cubicBezTo>
                  <a:pt x="46368" y="751"/>
                  <a:pt x="46413" y="818"/>
                  <a:pt x="46413" y="840"/>
                </a:cubicBezTo>
                <a:cubicBezTo>
                  <a:pt x="46391" y="906"/>
                  <a:pt x="46368" y="994"/>
                  <a:pt x="46324" y="994"/>
                </a:cubicBezTo>
                <a:cubicBezTo>
                  <a:pt x="46104" y="1016"/>
                  <a:pt x="45905" y="1016"/>
                  <a:pt x="45530" y="1060"/>
                </a:cubicBezTo>
                <a:cubicBezTo>
                  <a:pt x="45719" y="784"/>
                  <a:pt x="45898" y="719"/>
                  <a:pt x="46068" y="719"/>
                </a:cubicBezTo>
                <a:close/>
                <a:moveTo>
                  <a:pt x="43974" y="693"/>
                </a:moveTo>
                <a:cubicBezTo>
                  <a:pt x="44252" y="693"/>
                  <a:pt x="44545" y="727"/>
                  <a:pt x="44868" y="773"/>
                </a:cubicBezTo>
                <a:cubicBezTo>
                  <a:pt x="44713" y="906"/>
                  <a:pt x="44647" y="1016"/>
                  <a:pt x="44559" y="1038"/>
                </a:cubicBezTo>
                <a:cubicBezTo>
                  <a:pt x="44379" y="1081"/>
                  <a:pt x="44196" y="1097"/>
                  <a:pt x="44010" y="1097"/>
                </a:cubicBezTo>
                <a:cubicBezTo>
                  <a:pt x="43716" y="1097"/>
                  <a:pt x="43413" y="1057"/>
                  <a:pt x="43102" y="1016"/>
                </a:cubicBezTo>
                <a:cubicBezTo>
                  <a:pt x="43168" y="906"/>
                  <a:pt x="43190" y="818"/>
                  <a:pt x="43235" y="795"/>
                </a:cubicBezTo>
                <a:cubicBezTo>
                  <a:pt x="43477" y="722"/>
                  <a:pt x="43719" y="693"/>
                  <a:pt x="43974" y="693"/>
                </a:cubicBezTo>
                <a:close/>
                <a:moveTo>
                  <a:pt x="47693" y="663"/>
                </a:moveTo>
                <a:cubicBezTo>
                  <a:pt x="47869" y="707"/>
                  <a:pt x="48068" y="641"/>
                  <a:pt x="48156" y="862"/>
                </a:cubicBezTo>
                <a:cubicBezTo>
                  <a:pt x="48178" y="884"/>
                  <a:pt x="48156" y="950"/>
                  <a:pt x="48134" y="972"/>
                </a:cubicBezTo>
                <a:cubicBezTo>
                  <a:pt x="48017" y="1089"/>
                  <a:pt x="47887" y="1143"/>
                  <a:pt x="47735" y="1143"/>
                </a:cubicBezTo>
                <a:cubicBezTo>
                  <a:pt x="47687" y="1143"/>
                  <a:pt x="47636" y="1137"/>
                  <a:pt x="47582" y="1127"/>
                </a:cubicBezTo>
                <a:cubicBezTo>
                  <a:pt x="47472" y="1104"/>
                  <a:pt x="47340" y="928"/>
                  <a:pt x="47384" y="840"/>
                </a:cubicBezTo>
                <a:cubicBezTo>
                  <a:pt x="47428" y="751"/>
                  <a:pt x="47538" y="707"/>
                  <a:pt x="47582" y="663"/>
                </a:cubicBezTo>
                <a:close/>
                <a:moveTo>
                  <a:pt x="35113" y="1149"/>
                </a:moveTo>
                <a:lnTo>
                  <a:pt x="35157" y="1171"/>
                </a:lnTo>
                <a:lnTo>
                  <a:pt x="35113" y="1193"/>
                </a:lnTo>
                <a:lnTo>
                  <a:pt x="35113" y="1149"/>
                </a:lnTo>
                <a:close/>
                <a:moveTo>
                  <a:pt x="7151" y="3466"/>
                </a:moveTo>
                <a:lnTo>
                  <a:pt x="7107" y="3510"/>
                </a:lnTo>
                <a:lnTo>
                  <a:pt x="7107" y="3466"/>
                </a:lnTo>
                <a:close/>
                <a:moveTo>
                  <a:pt x="8895" y="3091"/>
                </a:moveTo>
                <a:cubicBezTo>
                  <a:pt x="9005" y="3113"/>
                  <a:pt x="9071" y="3113"/>
                  <a:pt x="9137" y="3135"/>
                </a:cubicBezTo>
                <a:cubicBezTo>
                  <a:pt x="9159" y="3157"/>
                  <a:pt x="9204" y="3201"/>
                  <a:pt x="9204" y="3223"/>
                </a:cubicBezTo>
                <a:cubicBezTo>
                  <a:pt x="9204" y="3289"/>
                  <a:pt x="9181" y="3356"/>
                  <a:pt x="9137" y="3400"/>
                </a:cubicBezTo>
                <a:cubicBezTo>
                  <a:pt x="9115" y="3422"/>
                  <a:pt x="9049" y="3444"/>
                  <a:pt x="9027" y="3444"/>
                </a:cubicBezTo>
                <a:cubicBezTo>
                  <a:pt x="8740" y="3488"/>
                  <a:pt x="8453" y="3510"/>
                  <a:pt x="8188" y="3532"/>
                </a:cubicBezTo>
                <a:cubicBezTo>
                  <a:pt x="8179" y="3535"/>
                  <a:pt x="8170" y="3536"/>
                  <a:pt x="8161" y="3536"/>
                </a:cubicBezTo>
                <a:cubicBezTo>
                  <a:pt x="8105" y="3536"/>
                  <a:pt x="8053" y="3482"/>
                  <a:pt x="8034" y="3444"/>
                </a:cubicBezTo>
                <a:cubicBezTo>
                  <a:pt x="8034" y="3400"/>
                  <a:pt x="8078" y="3289"/>
                  <a:pt x="8122" y="3289"/>
                </a:cubicBezTo>
                <a:cubicBezTo>
                  <a:pt x="8387" y="3201"/>
                  <a:pt x="8674" y="3135"/>
                  <a:pt x="8895" y="3091"/>
                </a:cubicBezTo>
                <a:close/>
                <a:moveTo>
                  <a:pt x="6003" y="3488"/>
                </a:moveTo>
                <a:cubicBezTo>
                  <a:pt x="6070" y="3488"/>
                  <a:pt x="6158" y="3488"/>
                  <a:pt x="6202" y="3532"/>
                </a:cubicBezTo>
                <a:cubicBezTo>
                  <a:pt x="6268" y="3576"/>
                  <a:pt x="6290" y="3642"/>
                  <a:pt x="6357" y="3709"/>
                </a:cubicBezTo>
                <a:cubicBezTo>
                  <a:pt x="6296" y="3749"/>
                  <a:pt x="6218" y="3844"/>
                  <a:pt x="6171" y="3844"/>
                </a:cubicBezTo>
                <a:cubicBezTo>
                  <a:pt x="6166" y="3844"/>
                  <a:pt x="6162" y="3843"/>
                  <a:pt x="6158" y="3841"/>
                </a:cubicBezTo>
                <a:cubicBezTo>
                  <a:pt x="6024" y="3796"/>
                  <a:pt x="5894" y="3781"/>
                  <a:pt x="5764" y="3781"/>
                </a:cubicBezTo>
                <a:cubicBezTo>
                  <a:pt x="5573" y="3781"/>
                  <a:pt x="5384" y="3815"/>
                  <a:pt x="5187" y="3841"/>
                </a:cubicBezTo>
                <a:cubicBezTo>
                  <a:pt x="4944" y="3885"/>
                  <a:pt x="4679" y="3885"/>
                  <a:pt x="4414" y="3907"/>
                </a:cubicBezTo>
                <a:cubicBezTo>
                  <a:pt x="4392" y="3863"/>
                  <a:pt x="4370" y="3819"/>
                  <a:pt x="4370" y="3797"/>
                </a:cubicBezTo>
                <a:cubicBezTo>
                  <a:pt x="4437" y="3753"/>
                  <a:pt x="4503" y="3687"/>
                  <a:pt x="4569" y="3665"/>
                </a:cubicBezTo>
                <a:cubicBezTo>
                  <a:pt x="5054" y="3598"/>
                  <a:pt x="5540" y="3554"/>
                  <a:pt x="6003" y="3488"/>
                </a:cubicBezTo>
                <a:close/>
                <a:moveTo>
                  <a:pt x="87307" y="5739"/>
                </a:moveTo>
                <a:cubicBezTo>
                  <a:pt x="87351" y="5761"/>
                  <a:pt x="87440" y="5761"/>
                  <a:pt x="87506" y="5805"/>
                </a:cubicBezTo>
                <a:cubicBezTo>
                  <a:pt x="87550" y="5827"/>
                  <a:pt x="87572" y="5916"/>
                  <a:pt x="87594" y="5960"/>
                </a:cubicBezTo>
                <a:cubicBezTo>
                  <a:pt x="87594" y="6004"/>
                  <a:pt x="87550" y="6048"/>
                  <a:pt x="87506" y="6048"/>
                </a:cubicBezTo>
                <a:cubicBezTo>
                  <a:pt x="87448" y="6087"/>
                  <a:pt x="87386" y="6104"/>
                  <a:pt x="87323" y="6104"/>
                </a:cubicBezTo>
                <a:cubicBezTo>
                  <a:pt x="87242" y="6104"/>
                  <a:pt x="87161" y="6076"/>
                  <a:pt x="87087" y="6026"/>
                </a:cubicBezTo>
                <a:cubicBezTo>
                  <a:pt x="87042" y="6004"/>
                  <a:pt x="86998" y="5916"/>
                  <a:pt x="86998" y="5871"/>
                </a:cubicBezTo>
                <a:cubicBezTo>
                  <a:pt x="87020" y="5827"/>
                  <a:pt x="87087" y="5783"/>
                  <a:pt x="87131" y="5761"/>
                </a:cubicBezTo>
                <a:cubicBezTo>
                  <a:pt x="87153" y="5750"/>
                  <a:pt x="87175" y="5750"/>
                  <a:pt x="87202" y="5750"/>
                </a:cubicBezTo>
                <a:cubicBezTo>
                  <a:pt x="87230" y="5750"/>
                  <a:pt x="87263" y="5750"/>
                  <a:pt x="87307" y="5739"/>
                </a:cubicBezTo>
                <a:close/>
                <a:moveTo>
                  <a:pt x="41138" y="8785"/>
                </a:moveTo>
                <a:cubicBezTo>
                  <a:pt x="41160" y="8807"/>
                  <a:pt x="41182" y="8807"/>
                  <a:pt x="41204" y="8829"/>
                </a:cubicBezTo>
                <a:cubicBezTo>
                  <a:pt x="41182" y="8851"/>
                  <a:pt x="41160" y="8895"/>
                  <a:pt x="41138" y="8917"/>
                </a:cubicBezTo>
                <a:cubicBezTo>
                  <a:pt x="41138" y="8917"/>
                  <a:pt x="41094" y="8895"/>
                  <a:pt x="41094" y="8873"/>
                </a:cubicBezTo>
                <a:cubicBezTo>
                  <a:pt x="41116" y="8851"/>
                  <a:pt x="41116" y="8807"/>
                  <a:pt x="41138" y="8785"/>
                </a:cubicBezTo>
                <a:close/>
                <a:moveTo>
                  <a:pt x="39439" y="8895"/>
                </a:moveTo>
                <a:cubicBezTo>
                  <a:pt x="39461" y="8917"/>
                  <a:pt x="39461" y="8939"/>
                  <a:pt x="39461" y="8961"/>
                </a:cubicBezTo>
                <a:cubicBezTo>
                  <a:pt x="39439" y="8983"/>
                  <a:pt x="39417" y="8983"/>
                  <a:pt x="39372" y="9005"/>
                </a:cubicBezTo>
                <a:cubicBezTo>
                  <a:pt x="39372" y="8983"/>
                  <a:pt x="39350" y="8961"/>
                  <a:pt x="39350" y="8961"/>
                </a:cubicBezTo>
                <a:cubicBezTo>
                  <a:pt x="39395" y="8939"/>
                  <a:pt x="39417" y="8917"/>
                  <a:pt x="39439" y="8895"/>
                </a:cubicBezTo>
                <a:close/>
                <a:moveTo>
                  <a:pt x="9888" y="8740"/>
                </a:moveTo>
                <a:cubicBezTo>
                  <a:pt x="9954" y="8829"/>
                  <a:pt x="9998" y="8917"/>
                  <a:pt x="10064" y="9005"/>
                </a:cubicBezTo>
                <a:cubicBezTo>
                  <a:pt x="10011" y="9023"/>
                  <a:pt x="9972" y="9055"/>
                  <a:pt x="9935" y="9055"/>
                </a:cubicBezTo>
                <a:cubicBezTo>
                  <a:pt x="9927" y="9055"/>
                  <a:pt x="9918" y="9054"/>
                  <a:pt x="9910" y="9049"/>
                </a:cubicBezTo>
                <a:cubicBezTo>
                  <a:pt x="9799" y="9005"/>
                  <a:pt x="9733" y="8939"/>
                  <a:pt x="9755" y="8807"/>
                </a:cubicBezTo>
                <a:cubicBezTo>
                  <a:pt x="9755" y="8785"/>
                  <a:pt x="9888" y="8740"/>
                  <a:pt x="9888" y="8740"/>
                </a:cubicBezTo>
                <a:close/>
                <a:moveTo>
                  <a:pt x="36901" y="8917"/>
                </a:moveTo>
                <a:cubicBezTo>
                  <a:pt x="36945" y="8983"/>
                  <a:pt x="37011" y="9049"/>
                  <a:pt x="37011" y="9072"/>
                </a:cubicBezTo>
                <a:cubicBezTo>
                  <a:pt x="36989" y="9116"/>
                  <a:pt x="36923" y="9160"/>
                  <a:pt x="36879" y="9182"/>
                </a:cubicBezTo>
                <a:cubicBezTo>
                  <a:pt x="36834" y="9182"/>
                  <a:pt x="36790" y="9094"/>
                  <a:pt x="36746" y="9049"/>
                </a:cubicBezTo>
                <a:cubicBezTo>
                  <a:pt x="36790" y="9027"/>
                  <a:pt x="36834" y="8983"/>
                  <a:pt x="36901" y="8917"/>
                </a:cubicBezTo>
                <a:close/>
                <a:moveTo>
                  <a:pt x="41712" y="9138"/>
                </a:moveTo>
                <a:lnTo>
                  <a:pt x="41712" y="9182"/>
                </a:lnTo>
                <a:lnTo>
                  <a:pt x="41668" y="9138"/>
                </a:lnTo>
                <a:close/>
                <a:moveTo>
                  <a:pt x="50804" y="9072"/>
                </a:moveTo>
                <a:cubicBezTo>
                  <a:pt x="50849" y="9116"/>
                  <a:pt x="50893" y="9138"/>
                  <a:pt x="50937" y="9160"/>
                </a:cubicBezTo>
                <a:cubicBezTo>
                  <a:pt x="50893" y="9182"/>
                  <a:pt x="50849" y="9226"/>
                  <a:pt x="50804" y="9248"/>
                </a:cubicBezTo>
                <a:cubicBezTo>
                  <a:pt x="50800" y="9252"/>
                  <a:pt x="50795" y="9254"/>
                  <a:pt x="50790" y="9254"/>
                </a:cubicBezTo>
                <a:cubicBezTo>
                  <a:pt x="50766" y="9254"/>
                  <a:pt x="50734" y="9222"/>
                  <a:pt x="50716" y="9204"/>
                </a:cubicBezTo>
                <a:cubicBezTo>
                  <a:pt x="50738" y="9160"/>
                  <a:pt x="50760" y="9116"/>
                  <a:pt x="50804" y="9072"/>
                </a:cubicBezTo>
                <a:close/>
                <a:moveTo>
                  <a:pt x="47516" y="8873"/>
                </a:moveTo>
                <a:cubicBezTo>
                  <a:pt x="47538" y="8961"/>
                  <a:pt x="47538" y="8983"/>
                  <a:pt x="47538" y="9005"/>
                </a:cubicBezTo>
                <a:cubicBezTo>
                  <a:pt x="47497" y="9129"/>
                  <a:pt x="47456" y="9272"/>
                  <a:pt x="47288" y="9272"/>
                </a:cubicBezTo>
                <a:cubicBezTo>
                  <a:pt x="47276" y="9272"/>
                  <a:pt x="47264" y="9272"/>
                  <a:pt x="47251" y="9270"/>
                </a:cubicBezTo>
                <a:cubicBezTo>
                  <a:pt x="47229" y="9270"/>
                  <a:pt x="47207" y="9248"/>
                  <a:pt x="47207" y="9226"/>
                </a:cubicBezTo>
                <a:cubicBezTo>
                  <a:pt x="47185" y="9027"/>
                  <a:pt x="47273" y="8917"/>
                  <a:pt x="47516" y="8873"/>
                </a:cubicBezTo>
                <a:close/>
                <a:moveTo>
                  <a:pt x="44915" y="8858"/>
                </a:moveTo>
                <a:cubicBezTo>
                  <a:pt x="44977" y="8858"/>
                  <a:pt x="45037" y="8869"/>
                  <a:pt x="45088" y="8895"/>
                </a:cubicBezTo>
                <a:cubicBezTo>
                  <a:pt x="45155" y="8939"/>
                  <a:pt x="45199" y="9049"/>
                  <a:pt x="45243" y="9116"/>
                </a:cubicBezTo>
                <a:cubicBezTo>
                  <a:pt x="45199" y="9182"/>
                  <a:pt x="45199" y="9226"/>
                  <a:pt x="45155" y="9248"/>
                </a:cubicBezTo>
                <a:cubicBezTo>
                  <a:pt x="45113" y="9269"/>
                  <a:pt x="45068" y="9279"/>
                  <a:pt x="45024" y="9279"/>
                </a:cubicBezTo>
                <a:cubicBezTo>
                  <a:pt x="44883" y="9279"/>
                  <a:pt x="44747" y="9179"/>
                  <a:pt x="44713" y="9027"/>
                </a:cubicBezTo>
                <a:cubicBezTo>
                  <a:pt x="44713" y="8961"/>
                  <a:pt x="44757" y="8873"/>
                  <a:pt x="44779" y="8873"/>
                </a:cubicBezTo>
                <a:cubicBezTo>
                  <a:pt x="44825" y="8864"/>
                  <a:pt x="44871" y="8858"/>
                  <a:pt x="44915" y="8858"/>
                </a:cubicBezTo>
                <a:close/>
                <a:moveTo>
                  <a:pt x="10484" y="9116"/>
                </a:moveTo>
                <a:cubicBezTo>
                  <a:pt x="10528" y="9138"/>
                  <a:pt x="10550" y="9138"/>
                  <a:pt x="10594" y="9160"/>
                </a:cubicBezTo>
                <a:cubicBezTo>
                  <a:pt x="10572" y="9204"/>
                  <a:pt x="10550" y="9248"/>
                  <a:pt x="10506" y="9292"/>
                </a:cubicBezTo>
                <a:cubicBezTo>
                  <a:pt x="10484" y="9270"/>
                  <a:pt x="10439" y="9248"/>
                  <a:pt x="10439" y="9204"/>
                </a:cubicBezTo>
                <a:cubicBezTo>
                  <a:pt x="10439" y="9182"/>
                  <a:pt x="10461" y="9138"/>
                  <a:pt x="10484" y="9116"/>
                </a:cubicBezTo>
                <a:close/>
                <a:moveTo>
                  <a:pt x="8516" y="8825"/>
                </a:moveTo>
                <a:cubicBezTo>
                  <a:pt x="8695" y="8825"/>
                  <a:pt x="8789" y="8915"/>
                  <a:pt x="8828" y="9094"/>
                </a:cubicBezTo>
                <a:cubicBezTo>
                  <a:pt x="8895" y="9336"/>
                  <a:pt x="8828" y="9513"/>
                  <a:pt x="8630" y="9579"/>
                </a:cubicBezTo>
                <a:cubicBezTo>
                  <a:pt x="8475" y="9645"/>
                  <a:pt x="8343" y="9667"/>
                  <a:pt x="8188" y="9689"/>
                </a:cubicBezTo>
                <a:cubicBezTo>
                  <a:pt x="8137" y="9697"/>
                  <a:pt x="8085" y="9699"/>
                  <a:pt x="8037" y="9699"/>
                </a:cubicBezTo>
                <a:cubicBezTo>
                  <a:pt x="7941" y="9699"/>
                  <a:pt x="7857" y="9689"/>
                  <a:pt x="7813" y="9689"/>
                </a:cubicBezTo>
                <a:cubicBezTo>
                  <a:pt x="7526" y="9734"/>
                  <a:pt x="7328" y="9756"/>
                  <a:pt x="7129" y="9756"/>
                </a:cubicBezTo>
                <a:cubicBezTo>
                  <a:pt x="7119" y="9757"/>
                  <a:pt x="7109" y="9758"/>
                  <a:pt x="7100" y="9758"/>
                </a:cubicBezTo>
                <a:cubicBezTo>
                  <a:pt x="6981" y="9758"/>
                  <a:pt x="6886" y="9636"/>
                  <a:pt x="6886" y="9513"/>
                </a:cubicBezTo>
                <a:cubicBezTo>
                  <a:pt x="6886" y="9270"/>
                  <a:pt x="6997" y="9072"/>
                  <a:pt x="7217" y="8983"/>
                </a:cubicBezTo>
                <a:cubicBezTo>
                  <a:pt x="7328" y="8961"/>
                  <a:pt x="7438" y="8939"/>
                  <a:pt x="7526" y="8917"/>
                </a:cubicBezTo>
                <a:cubicBezTo>
                  <a:pt x="7835" y="8895"/>
                  <a:pt x="8144" y="8851"/>
                  <a:pt x="8453" y="8829"/>
                </a:cubicBezTo>
                <a:cubicBezTo>
                  <a:pt x="8475" y="8827"/>
                  <a:pt x="8496" y="8825"/>
                  <a:pt x="8516" y="8825"/>
                </a:cubicBezTo>
                <a:close/>
                <a:moveTo>
                  <a:pt x="14412" y="10550"/>
                </a:moveTo>
                <a:cubicBezTo>
                  <a:pt x="14478" y="10550"/>
                  <a:pt x="14500" y="10616"/>
                  <a:pt x="14611" y="10683"/>
                </a:cubicBezTo>
                <a:cubicBezTo>
                  <a:pt x="14478" y="10727"/>
                  <a:pt x="14412" y="10771"/>
                  <a:pt x="14324" y="10771"/>
                </a:cubicBezTo>
                <a:cubicBezTo>
                  <a:pt x="14302" y="10749"/>
                  <a:pt x="14257" y="10638"/>
                  <a:pt x="14279" y="10616"/>
                </a:cubicBezTo>
                <a:cubicBezTo>
                  <a:pt x="14302" y="10572"/>
                  <a:pt x="14368" y="10550"/>
                  <a:pt x="14412" y="10550"/>
                </a:cubicBezTo>
                <a:close/>
                <a:moveTo>
                  <a:pt x="18318" y="12691"/>
                </a:moveTo>
                <a:cubicBezTo>
                  <a:pt x="18340" y="12713"/>
                  <a:pt x="18362" y="12757"/>
                  <a:pt x="18362" y="12779"/>
                </a:cubicBezTo>
                <a:cubicBezTo>
                  <a:pt x="18362" y="12779"/>
                  <a:pt x="18348" y="12807"/>
                  <a:pt x="18331" y="12807"/>
                </a:cubicBezTo>
                <a:cubicBezTo>
                  <a:pt x="18327" y="12807"/>
                  <a:pt x="18323" y="12806"/>
                  <a:pt x="18318" y="12801"/>
                </a:cubicBezTo>
                <a:cubicBezTo>
                  <a:pt x="18296" y="12801"/>
                  <a:pt x="18274" y="12779"/>
                  <a:pt x="18252" y="12757"/>
                </a:cubicBezTo>
                <a:cubicBezTo>
                  <a:pt x="18274" y="12735"/>
                  <a:pt x="18296" y="12713"/>
                  <a:pt x="18318" y="12691"/>
                </a:cubicBezTo>
                <a:close/>
                <a:moveTo>
                  <a:pt x="35611" y="14535"/>
                </a:moveTo>
                <a:cubicBezTo>
                  <a:pt x="35635" y="14535"/>
                  <a:pt x="35660" y="14538"/>
                  <a:pt x="35687" y="14545"/>
                </a:cubicBezTo>
                <a:cubicBezTo>
                  <a:pt x="35753" y="14545"/>
                  <a:pt x="35819" y="14633"/>
                  <a:pt x="35863" y="14699"/>
                </a:cubicBezTo>
                <a:cubicBezTo>
                  <a:pt x="35863" y="14721"/>
                  <a:pt x="35819" y="14810"/>
                  <a:pt x="35775" y="14854"/>
                </a:cubicBezTo>
                <a:cubicBezTo>
                  <a:pt x="35687" y="14898"/>
                  <a:pt x="35577" y="14920"/>
                  <a:pt x="35422" y="14986"/>
                </a:cubicBezTo>
                <a:cubicBezTo>
                  <a:pt x="35400" y="14898"/>
                  <a:pt x="35334" y="14832"/>
                  <a:pt x="35356" y="14765"/>
                </a:cubicBezTo>
                <a:cubicBezTo>
                  <a:pt x="35393" y="14634"/>
                  <a:pt x="35478" y="14535"/>
                  <a:pt x="35611" y="14535"/>
                </a:cubicBezTo>
                <a:close/>
                <a:moveTo>
                  <a:pt x="42793" y="1"/>
                </a:moveTo>
                <a:cubicBezTo>
                  <a:pt x="42627" y="84"/>
                  <a:pt x="42461" y="246"/>
                  <a:pt x="42313" y="246"/>
                </a:cubicBezTo>
                <a:cubicBezTo>
                  <a:pt x="42304" y="246"/>
                  <a:pt x="42295" y="245"/>
                  <a:pt x="42286" y="244"/>
                </a:cubicBezTo>
                <a:cubicBezTo>
                  <a:pt x="42206" y="239"/>
                  <a:pt x="42126" y="237"/>
                  <a:pt x="42047" y="237"/>
                </a:cubicBezTo>
                <a:cubicBezTo>
                  <a:pt x="41500" y="237"/>
                  <a:pt x="40953" y="339"/>
                  <a:pt x="40406" y="339"/>
                </a:cubicBezTo>
                <a:cubicBezTo>
                  <a:pt x="40326" y="339"/>
                  <a:pt x="40247" y="337"/>
                  <a:pt x="40167" y="332"/>
                </a:cubicBezTo>
                <a:cubicBezTo>
                  <a:pt x="39905" y="308"/>
                  <a:pt x="39642" y="299"/>
                  <a:pt x="39378" y="299"/>
                </a:cubicBezTo>
                <a:cubicBezTo>
                  <a:pt x="38815" y="299"/>
                  <a:pt x="38247" y="337"/>
                  <a:pt x="37678" y="337"/>
                </a:cubicBezTo>
                <a:cubicBezTo>
                  <a:pt x="37302" y="337"/>
                  <a:pt x="36925" y="321"/>
                  <a:pt x="36548" y="266"/>
                </a:cubicBezTo>
                <a:lnTo>
                  <a:pt x="36415" y="266"/>
                </a:lnTo>
                <a:cubicBezTo>
                  <a:pt x="35862" y="318"/>
                  <a:pt x="35296" y="397"/>
                  <a:pt x="34726" y="397"/>
                </a:cubicBezTo>
                <a:cubicBezTo>
                  <a:pt x="34568" y="397"/>
                  <a:pt x="34410" y="391"/>
                  <a:pt x="34252" y="376"/>
                </a:cubicBezTo>
                <a:cubicBezTo>
                  <a:pt x="34189" y="370"/>
                  <a:pt x="34125" y="368"/>
                  <a:pt x="34061" y="368"/>
                </a:cubicBezTo>
                <a:cubicBezTo>
                  <a:pt x="33773" y="368"/>
                  <a:pt x="33485" y="417"/>
                  <a:pt x="33203" y="417"/>
                </a:cubicBezTo>
                <a:cubicBezTo>
                  <a:pt x="33073" y="417"/>
                  <a:pt x="32945" y="406"/>
                  <a:pt x="32818" y="376"/>
                </a:cubicBezTo>
                <a:cubicBezTo>
                  <a:pt x="32732" y="358"/>
                  <a:pt x="32650" y="351"/>
                  <a:pt x="32569" y="351"/>
                </a:cubicBezTo>
                <a:cubicBezTo>
                  <a:pt x="32151" y="351"/>
                  <a:pt x="31791" y="553"/>
                  <a:pt x="31383" y="553"/>
                </a:cubicBezTo>
                <a:lnTo>
                  <a:pt x="31317" y="553"/>
                </a:lnTo>
                <a:cubicBezTo>
                  <a:pt x="30258" y="597"/>
                  <a:pt x="29176" y="641"/>
                  <a:pt x="28095" y="685"/>
                </a:cubicBezTo>
                <a:cubicBezTo>
                  <a:pt x="26969" y="751"/>
                  <a:pt x="25844" y="795"/>
                  <a:pt x="24718" y="840"/>
                </a:cubicBezTo>
                <a:cubicBezTo>
                  <a:pt x="23373" y="903"/>
                  <a:pt x="22007" y="1106"/>
                  <a:pt x="20640" y="1106"/>
                </a:cubicBezTo>
                <a:cubicBezTo>
                  <a:pt x="20573" y="1106"/>
                  <a:pt x="20505" y="1105"/>
                  <a:pt x="20437" y="1104"/>
                </a:cubicBezTo>
                <a:cubicBezTo>
                  <a:pt x="20304" y="1104"/>
                  <a:pt x="20172" y="1127"/>
                  <a:pt x="20040" y="1149"/>
                </a:cubicBezTo>
                <a:cubicBezTo>
                  <a:pt x="19529" y="1200"/>
                  <a:pt x="19018" y="1316"/>
                  <a:pt x="18487" y="1316"/>
                </a:cubicBezTo>
                <a:cubicBezTo>
                  <a:pt x="18330" y="1316"/>
                  <a:pt x="18171" y="1306"/>
                  <a:pt x="18009" y="1281"/>
                </a:cubicBezTo>
                <a:cubicBezTo>
                  <a:pt x="17983" y="1275"/>
                  <a:pt x="17954" y="1272"/>
                  <a:pt x="17922" y="1272"/>
                </a:cubicBezTo>
                <a:cubicBezTo>
                  <a:pt x="17845" y="1272"/>
                  <a:pt x="17756" y="1287"/>
                  <a:pt x="17678" y="1303"/>
                </a:cubicBezTo>
                <a:cubicBezTo>
                  <a:pt x="16729" y="1413"/>
                  <a:pt x="15758" y="1524"/>
                  <a:pt x="14809" y="1634"/>
                </a:cubicBezTo>
                <a:cubicBezTo>
                  <a:pt x="14644" y="1656"/>
                  <a:pt x="14478" y="1656"/>
                  <a:pt x="14313" y="1656"/>
                </a:cubicBezTo>
                <a:cubicBezTo>
                  <a:pt x="14147" y="1656"/>
                  <a:pt x="13982" y="1656"/>
                  <a:pt x="13816" y="1678"/>
                </a:cubicBezTo>
                <a:cubicBezTo>
                  <a:pt x="12801" y="1877"/>
                  <a:pt x="11764" y="1877"/>
                  <a:pt x="10726" y="2009"/>
                </a:cubicBezTo>
                <a:cubicBezTo>
                  <a:pt x="9446" y="2142"/>
                  <a:pt x="8144" y="2274"/>
                  <a:pt x="6864" y="2517"/>
                </a:cubicBezTo>
                <a:cubicBezTo>
                  <a:pt x="6533" y="2561"/>
                  <a:pt x="6224" y="2627"/>
                  <a:pt x="5893" y="2671"/>
                </a:cubicBezTo>
                <a:cubicBezTo>
                  <a:pt x="5496" y="2716"/>
                  <a:pt x="5099" y="2782"/>
                  <a:pt x="4701" y="2826"/>
                </a:cubicBezTo>
                <a:cubicBezTo>
                  <a:pt x="4216" y="2870"/>
                  <a:pt x="3686" y="2848"/>
                  <a:pt x="3201" y="3002"/>
                </a:cubicBezTo>
                <a:cubicBezTo>
                  <a:pt x="2693" y="3157"/>
                  <a:pt x="2185" y="3201"/>
                  <a:pt x="1656" y="3267"/>
                </a:cubicBezTo>
                <a:cubicBezTo>
                  <a:pt x="1413" y="3311"/>
                  <a:pt x="1192" y="3378"/>
                  <a:pt x="950" y="3466"/>
                </a:cubicBezTo>
                <a:cubicBezTo>
                  <a:pt x="905" y="3488"/>
                  <a:pt x="861" y="3620"/>
                  <a:pt x="861" y="3687"/>
                </a:cubicBezTo>
                <a:cubicBezTo>
                  <a:pt x="883" y="3731"/>
                  <a:pt x="972" y="3819"/>
                  <a:pt x="1038" y="3819"/>
                </a:cubicBezTo>
                <a:cubicBezTo>
                  <a:pt x="1064" y="3821"/>
                  <a:pt x="1090" y="3822"/>
                  <a:pt x="1115" y="3822"/>
                </a:cubicBezTo>
                <a:cubicBezTo>
                  <a:pt x="1240" y="3822"/>
                  <a:pt x="1365" y="3801"/>
                  <a:pt x="1490" y="3801"/>
                </a:cubicBezTo>
                <a:cubicBezTo>
                  <a:pt x="1604" y="3801"/>
                  <a:pt x="1718" y="3819"/>
                  <a:pt x="1832" y="3885"/>
                </a:cubicBezTo>
                <a:cubicBezTo>
                  <a:pt x="1935" y="3808"/>
                  <a:pt x="2045" y="3761"/>
                  <a:pt x="2158" y="3761"/>
                </a:cubicBezTo>
                <a:cubicBezTo>
                  <a:pt x="2240" y="3761"/>
                  <a:pt x="2323" y="3786"/>
                  <a:pt x="2406" y="3841"/>
                </a:cubicBezTo>
                <a:cubicBezTo>
                  <a:pt x="2428" y="3996"/>
                  <a:pt x="2318" y="3996"/>
                  <a:pt x="2252" y="3996"/>
                </a:cubicBezTo>
                <a:cubicBezTo>
                  <a:pt x="2097" y="3973"/>
                  <a:pt x="1965" y="3907"/>
                  <a:pt x="1832" y="3885"/>
                </a:cubicBezTo>
                <a:cubicBezTo>
                  <a:pt x="1678" y="3973"/>
                  <a:pt x="1523" y="4062"/>
                  <a:pt x="1369" y="4150"/>
                </a:cubicBezTo>
                <a:cubicBezTo>
                  <a:pt x="1545" y="4481"/>
                  <a:pt x="1634" y="4834"/>
                  <a:pt x="1567" y="5187"/>
                </a:cubicBezTo>
                <a:cubicBezTo>
                  <a:pt x="1501" y="5585"/>
                  <a:pt x="1170" y="5805"/>
                  <a:pt x="817" y="5894"/>
                </a:cubicBezTo>
                <a:cubicBezTo>
                  <a:pt x="685" y="6511"/>
                  <a:pt x="685" y="6534"/>
                  <a:pt x="972" y="6997"/>
                </a:cubicBezTo>
                <a:cubicBezTo>
                  <a:pt x="1148" y="7262"/>
                  <a:pt x="1214" y="7483"/>
                  <a:pt x="1236" y="7968"/>
                </a:cubicBezTo>
                <a:cubicBezTo>
                  <a:pt x="685" y="8123"/>
                  <a:pt x="685" y="8123"/>
                  <a:pt x="486" y="8299"/>
                </a:cubicBezTo>
                <a:cubicBezTo>
                  <a:pt x="1" y="8718"/>
                  <a:pt x="23" y="8961"/>
                  <a:pt x="574" y="9226"/>
                </a:cubicBezTo>
                <a:cubicBezTo>
                  <a:pt x="1259" y="9601"/>
                  <a:pt x="1987" y="9932"/>
                  <a:pt x="2649" y="10263"/>
                </a:cubicBezTo>
                <a:cubicBezTo>
                  <a:pt x="2892" y="10197"/>
                  <a:pt x="3068" y="10153"/>
                  <a:pt x="3267" y="10109"/>
                </a:cubicBezTo>
                <a:cubicBezTo>
                  <a:pt x="3488" y="10065"/>
                  <a:pt x="3686" y="9976"/>
                  <a:pt x="3907" y="9954"/>
                </a:cubicBezTo>
                <a:cubicBezTo>
                  <a:pt x="4083" y="9954"/>
                  <a:pt x="4238" y="10021"/>
                  <a:pt x="4414" y="10065"/>
                </a:cubicBezTo>
                <a:cubicBezTo>
                  <a:pt x="4657" y="10153"/>
                  <a:pt x="4900" y="10241"/>
                  <a:pt x="5165" y="10307"/>
                </a:cubicBezTo>
                <a:cubicBezTo>
                  <a:pt x="5179" y="10312"/>
                  <a:pt x="5194" y="10315"/>
                  <a:pt x="5210" y="10315"/>
                </a:cubicBezTo>
                <a:cubicBezTo>
                  <a:pt x="5272" y="10315"/>
                  <a:pt x="5341" y="10275"/>
                  <a:pt x="5341" y="10153"/>
                </a:cubicBezTo>
                <a:cubicBezTo>
                  <a:pt x="5187" y="10065"/>
                  <a:pt x="5032" y="9976"/>
                  <a:pt x="4834" y="9866"/>
                </a:cubicBezTo>
                <a:cubicBezTo>
                  <a:pt x="4966" y="9667"/>
                  <a:pt x="5077" y="9513"/>
                  <a:pt x="5187" y="9336"/>
                </a:cubicBezTo>
                <a:cubicBezTo>
                  <a:pt x="5474" y="9292"/>
                  <a:pt x="5761" y="9248"/>
                  <a:pt x="6048" y="9226"/>
                </a:cubicBezTo>
                <a:cubicBezTo>
                  <a:pt x="6062" y="9224"/>
                  <a:pt x="6076" y="9224"/>
                  <a:pt x="6090" y="9224"/>
                </a:cubicBezTo>
                <a:cubicBezTo>
                  <a:pt x="6268" y="9224"/>
                  <a:pt x="6405" y="9354"/>
                  <a:pt x="6467" y="9579"/>
                </a:cubicBezTo>
                <a:cubicBezTo>
                  <a:pt x="6511" y="9756"/>
                  <a:pt x="6445" y="9844"/>
                  <a:pt x="6202" y="9954"/>
                </a:cubicBezTo>
                <a:cubicBezTo>
                  <a:pt x="6114" y="9998"/>
                  <a:pt x="5959" y="9976"/>
                  <a:pt x="5981" y="10175"/>
                </a:cubicBezTo>
                <a:cubicBezTo>
                  <a:pt x="6423" y="10175"/>
                  <a:pt x="6864" y="10131"/>
                  <a:pt x="7283" y="10043"/>
                </a:cubicBezTo>
                <a:cubicBezTo>
                  <a:pt x="7519" y="10002"/>
                  <a:pt x="7755" y="9988"/>
                  <a:pt x="7989" y="9988"/>
                </a:cubicBezTo>
                <a:cubicBezTo>
                  <a:pt x="8392" y="9988"/>
                  <a:pt x="8791" y="10029"/>
                  <a:pt x="9181" y="10043"/>
                </a:cubicBezTo>
                <a:cubicBezTo>
                  <a:pt x="9314" y="10043"/>
                  <a:pt x="9446" y="10048"/>
                  <a:pt x="9579" y="10048"/>
                </a:cubicBezTo>
                <a:cubicBezTo>
                  <a:pt x="9711" y="10048"/>
                  <a:pt x="9844" y="10043"/>
                  <a:pt x="9976" y="10021"/>
                </a:cubicBezTo>
                <a:cubicBezTo>
                  <a:pt x="10204" y="9978"/>
                  <a:pt x="10441" y="9953"/>
                  <a:pt x="10688" y="9953"/>
                </a:cubicBezTo>
                <a:cubicBezTo>
                  <a:pt x="10823" y="9953"/>
                  <a:pt x="10961" y="9961"/>
                  <a:pt x="11101" y="9976"/>
                </a:cubicBezTo>
                <a:cubicBezTo>
                  <a:pt x="11146" y="10153"/>
                  <a:pt x="11146" y="10307"/>
                  <a:pt x="11212" y="10440"/>
                </a:cubicBezTo>
                <a:cubicBezTo>
                  <a:pt x="11234" y="10506"/>
                  <a:pt x="11344" y="10550"/>
                  <a:pt x="11410" y="10572"/>
                </a:cubicBezTo>
                <a:cubicBezTo>
                  <a:pt x="11499" y="10572"/>
                  <a:pt x="11587" y="10506"/>
                  <a:pt x="11631" y="10440"/>
                </a:cubicBezTo>
                <a:cubicBezTo>
                  <a:pt x="11675" y="10374"/>
                  <a:pt x="11653" y="10285"/>
                  <a:pt x="11675" y="10197"/>
                </a:cubicBezTo>
                <a:cubicBezTo>
                  <a:pt x="11718" y="9970"/>
                  <a:pt x="11761" y="9880"/>
                  <a:pt x="11903" y="9880"/>
                </a:cubicBezTo>
                <a:cubicBezTo>
                  <a:pt x="11982" y="9880"/>
                  <a:pt x="12092" y="9907"/>
                  <a:pt x="12249" y="9954"/>
                </a:cubicBezTo>
                <a:cubicBezTo>
                  <a:pt x="12227" y="10021"/>
                  <a:pt x="12227" y="10087"/>
                  <a:pt x="12227" y="10153"/>
                </a:cubicBezTo>
                <a:cubicBezTo>
                  <a:pt x="12205" y="10241"/>
                  <a:pt x="12183" y="10307"/>
                  <a:pt x="12183" y="10396"/>
                </a:cubicBezTo>
                <a:cubicBezTo>
                  <a:pt x="12161" y="10594"/>
                  <a:pt x="12271" y="10705"/>
                  <a:pt x="12448" y="10705"/>
                </a:cubicBezTo>
                <a:cubicBezTo>
                  <a:pt x="12713" y="10705"/>
                  <a:pt x="12977" y="10661"/>
                  <a:pt x="13220" y="10572"/>
                </a:cubicBezTo>
                <a:cubicBezTo>
                  <a:pt x="13286" y="10552"/>
                  <a:pt x="13349" y="10542"/>
                  <a:pt x="13410" y="10542"/>
                </a:cubicBezTo>
                <a:cubicBezTo>
                  <a:pt x="13674" y="10542"/>
                  <a:pt x="13881" y="10730"/>
                  <a:pt x="13971" y="11036"/>
                </a:cubicBezTo>
                <a:cubicBezTo>
                  <a:pt x="13993" y="11124"/>
                  <a:pt x="14015" y="11234"/>
                  <a:pt x="14037" y="11345"/>
                </a:cubicBezTo>
                <a:cubicBezTo>
                  <a:pt x="14191" y="11367"/>
                  <a:pt x="14279" y="11389"/>
                  <a:pt x="14390" y="11389"/>
                </a:cubicBezTo>
                <a:cubicBezTo>
                  <a:pt x="14942" y="11301"/>
                  <a:pt x="15493" y="11234"/>
                  <a:pt x="16023" y="11146"/>
                </a:cubicBezTo>
                <a:cubicBezTo>
                  <a:pt x="16155" y="11124"/>
                  <a:pt x="16288" y="11058"/>
                  <a:pt x="16376" y="10992"/>
                </a:cubicBezTo>
                <a:cubicBezTo>
                  <a:pt x="16579" y="10832"/>
                  <a:pt x="16801" y="10777"/>
                  <a:pt x="17030" y="10777"/>
                </a:cubicBezTo>
                <a:cubicBezTo>
                  <a:pt x="17149" y="10777"/>
                  <a:pt x="17270" y="10792"/>
                  <a:pt x="17391" y="10815"/>
                </a:cubicBezTo>
                <a:cubicBezTo>
                  <a:pt x="17590" y="10881"/>
                  <a:pt x="17766" y="10903"/>
                  <a:pt x="17965" y="10947"/>
                </a:cubicBezTo>
                <a:cubicBezTo>
                  <a:pt x="18031" y="10970"/>
                  <a:pt x="18142" y="11036"/>
                  <a:pt x="18164" y="11102"/>
                </a:cubicBezTo>
                <a:cubicBezTo>
                  <a:pt x="18164" y="11190"/>
                  <a:pt x="18142" y="11323"/>
                  <a:pt x="18075" y="11389"/>
                </a:cubicBezTo>
                <a:cubicBezTo>
                  <a:pt x="17987" y="11499"/>
                  <a:pt x="17833" y="11565"/>
                  <a:pt x="17700" y="11654"/>
                </a:cubicBezTo>
                <a:cubicBezTo>
                  <a:pt x="17369" y="11918"/>
                  <a:pt x="17171" y="12205"/>
                  <a:pt x="17215" y="12669"/>
                </a:cubicBezTo>
                <a:cubicBezTo>
                  <a:pt x="17254" y="13098"/>
                  <a:pt x="17017" y="13320"/>
                  <a:pt x="16626" y="13320"/>
                </a:cubicBezTo>
                <a:cubicBezTo>
                  <a:pt x="16575" y="13320"/>
                  <a:pt x="16521" y="13317"/>
                  <a:pt x="16464" y="13309"/>
                </a:cubicBezTo>
                <a:cubicBezTo>
                  <a:pt x="16442" y="13302"/>
                  <a:pt x="16418" y="13299"/>
                  <a:pt x="16392" y="13299"/>
                </a:cubicBezTo>
                <a:cubicBezTo>
                  <a:pt x="16342" y="13299"/>
                  <a:pt x="16288" y="13309"/>
                  <a:pt x="16244" y="13309"/>
                </a:cubicBezTo>
                <a:cubicBezTo>
                  <a:pt x="16177" y="13485"/>
                  <a:pt x="16222" y="13574"/>
                  <a:pt x="16332" y="13618"/>
                </a:cubicBezTo>
                <a:cubicBezTo>
                  <a:pt x="16509" y="13662"/>
                  <a:pt x="16685" y="13662"/>
                  <a:pt x="16840" y="13706"/>
                </a:cubicBezTo>
                <a:cubicBezTo>
                  <a:pt x="17060" y="13750"/>
                  <a:pt x="17281" y="13772"/>
                  <a:pt x="17413" y="13971"/>
                </a:cubicBezTo>
                <a:cubicBezTo>
                  <a:pt x="17063" y="14288"/>
                  <a:pt x="16965" y="14365"/>
                  <a:pt x="16634" y="14365"/>
                </a:cubicBezTo>
                <a:cubicBezTo>
                  <a:pt x="16527" y="14365"/>
                  <a:pt x="16395" y="14357"/>
                  <a:pt x="16222" y="14346"/>
                </a:cubicBezTo>
                <a:lnTo>
                  <a:pt x="16222" y="14346"/>
                </a:lnTo>
                <a:cubicBezTo>
                  <a:pt x="16133" y="14788"/>
                  <a:pt x="16133" y="14876"/>
                  <a:pt x="16486" y="14920"/>
                </a:cubicBezTo>
                <a:cubicBezTo>
                  <a:pt x="16862" y="15008"/>
                  <a:pt x="17082" y="15163"/>
                  <a:pt x="17082" y="15582"/>
                </a:cubicBezTo>
                <a:cubicBezTo>
                  <a:pt x="17104" y="15692"/>
                  <a:pt x="17215" y="15803"/>
                  <a:pt x="17281" y="15891"/>
                </a:cubicBezTo>
                <a:cubicBezTo>
                  <a:pt x="17457" y="16090"/>
                  <a:pt x="17612" y="16266"/>
                  <a:pt x="17789" y="16421"/>
                </a:cubicBezTo>
                <a:cubicBezTo>
                  <a:pt x="17943" y="16553"/>
                  <a:pt x="18098" y="16686"/>
                  <a:pt x="18252" y="16796"/>
                </a:cubicBezTo>
                <a:cubicBezTo>
                  <a:pt x="18275" y="16811"/>
                  <a:pt x="18303" y="16821"/>
                  <a:pt x="18332" y="16821"/>
                </a:cubicBezTo>
                <a:cubicBezTo>
                  <a:pt x="18384" y="16821"/>
                  <a:pt x="18436" y="16786"/>
                  <a:pt x="18451" y="16686"/>
                </a:cubicBezTo>
                <a:cubicBezTo>
                  <a:pt x="18340" y="16575"/>
                  <a:pt x="18186" y="16465"/>
                  <a:pt x="18075" y="16354"/>
                </a:cubicBezTo>
                <a:cubicBezTo>
                  <a:pt x="17987" y="16288"/>
                  <a:pt x="17899" y="16178"/>
                  <a:pt x="17965" y="16090"/>
                </a:cubicBezTo>
                <a:cubicBezTo>
                  <a:pt x="18031" y="16001"/>
                  <a:pt x="18142" y="15957"/>
                  <a:pt x="18252" y="15957"/>
                </a:cubicBezTo>
                <a:cubicBezTo>
                  <a:pt x="18277" y="15953"/>
                  <a:pt x="18303" y="15951"/>
                  <a:pt x="18328" y="15951"/>
                </a:cubicBezTo>
                <a:cubicBezTo>
                  <a:pt x="18434" y="15951"/>
                  <a:pt x="18538" y="15984"/>
                  <a:pt x="18627" y="16001"/>
                </a:cubicBezTo>
                <a:cubicBezTo>
                  <a:pt x="18826" y="16068"/>
                  <a:pt x="19002" y="16134"/>
                  <a:pt x="19223" y="16200"/>
                </a:cubicBezTo>
                <a:cubicBezTo>
                  <a:pt x="19444" y="16001"/>
                  <a:pt x="19709" y="15913"/>
                  <a:pt x="20018" y="15913"/>
                </a:cubicBezTo>
                <a:cubicBezTo>
                  <a:pt x="20150" y="15913"/>
                  <a:pt x="20282" y="15869"/>
                  <a:pt x="20415" y="15847"/>
                </a:cubicBezTo>
                <a:cubicBezTo>
                  <a:pt x="20956" y="15810"/>
                  <a:pt x="21512" y="15678"/>
                  <a:pt x="22071" y="15678"/>
                </a:cubicBezTo>
                <a:cubicBezTo>
                  <a:pt x="22174" y="15678"/>
                  <a:pt x="22276" y="15682"/>
                  <a:pt x="22379" y="15692"/>
                </a:cubicBezTo>
                <a:cubicBezTo>
                  <a:pt x="22533" y="15692"/>
                  <a:pt x="22688" y="15670"/>
                  <a:pt x="22820" y="15604"/>
                </a:cubicBezTo>
                <a:cubicBezTo>
                  <a:pt x="22952" y="15538"/>
                  <a:pt x="23076" y="15496"/>
                  <a:pt x="23201" y="15496"/>
                </a:cubicBezTo>
                <a:cubicBezTo>
                  <a:pt x="23286" y="15496"/>
                  <a:pt x="23371" y="15515"/>
                  <a:pt x="23460" y="15560"/>
                </a:cubicBezTo>
                <a:cubicBezTo>
                  <a:pt x="23550" y="15600"/>
                  <a:pt x="23643" y="15621"/>
                  <a:pt x="23738" y="15621"/>
                </a:cubicBezTo>
                <a:cubicBezTo>
                  <a:pt x="23853" y="15621"/>
                  <a:pt x="23969" y="15589"/>
                  <a:pt x="24078" y="15516"/>
                </a:cubicBezTo>
                <a:cubicBezTo>
                  <a:pt x="24246" y="15432"/>
                  <a:pt x="24423" y="15401"/>
                  <a:pt x="24603" y="15401"/>
                </a:cubicBezTo>
                <a:cubicBezTo>
                  <a:pt x="24707" y="15401"/>
                  <a:pt x="24812" y="15411"/>
                  <a:pt x="24917" y="15428"/>
                </a:cubicBezTo>
                <a:cubicBezTo>
                  <a:pt x="25292" y="15472"/>
                  <a:pt x="25667" y="15538"/>
                  <a:pt x="26043" y="15604"/>
                </a:cubicBezTo>
                <a:cubicBezTo>
                  <a:pt x="26236" y="15351"/>
                  <a:pt x="26480" y="15279"/>
                  <a:pt x="26740" y="15279"/>
                </a:cubicBezTo>
                <a:cubicBezTo>
                  <a:pt x="26865" y="15279"/>
                  <a:pt x="26995" y="15296"/>
                  <a:pt x="27124" y="15317"/>
                </a:cubicBezTo>
                <a:cubicBezTo>
                  <a:pt x="27300" y="15339"/>
                  <a:pt x="27477" y="15361"/>
                  <a:pt x="27654" y="15405"/>
                </a:cubicBezTo>
                <a:cubicBezTo>
                  <a:pt x="27737" y="15428"/>
                  <a:pt x="27819" y="15441"/>
                  <a:pt x="27898" y="15441"/>
                </a:cubicBezTo>
                <a:cubicBezTo>
                  <a:pt x="28049" y="15441"/>
                  <a:pt x="28193" y="15396"/>
                  <a:pt x="28338" y="15295"/>
                </a:cubicBezTo>
                <a:cubicBezTo>
                  <a:pt x="28448" y="15207"/>
                  <a:pt x="28625" y="15163"/>
                  <a:pt x="28779" y="15141"/>
                </a:cubicBezTo>
                <a:cubicBezTo>
                  <a:pt x="29044" y="15119"/>
                  <a:pt x="29309" y="15119"/>
                  <a:pt x="29574" y="15119"/>
                </a:cubicBezTo>
                <a:cubicBezTo>
                  <a:pt x="29684" y="15119"/>
                  <a:pt x="29816" y="15163"/>
                  <a:pt x="29949" y="15207"/>
                </a:cubicBezTo>
                <a:cubicBezTo>
                  <a:pt x="30059" y="15251"/>
                  <a:pt x="30169" y="15295"/>
                  <a:pt x="30302" y="15361"/>
                </a:cubicBezTo>
                <a:cubicBezTo>
                  <a:pt x="30478" y="15185"/>
                  <a:pt x="30633" y="15030"/>
                  <a:pt x="30810" y="14898"/>
                </a:cubicBezTo>
                <a:cubicBezTo>
                  <a:pt x="30903" y="14830"/>
                  <a:pt x="30993" y="14798"/>
                  <a:pt x="31075" y="14798"/>
                </a:cubicBezTo>
                <a:cubicBezTo>
                  <a:pt x="31209" y="14798"/>
                  <a:pt x="31324" y="14881"/>
                  <a:pt x="31405" y="15030"/>
                </a:cubicBezTo>
                <a:cubicBezTo>
                  <a:pt x="31516" y="15207"/>
                  <a:pt x="31516" y="15428"/>
                  <a:pt x="31758" y="15538"/>
                </a:cubicBezTo>
                <a:cubicBezTo>
                  <a:pt x="31781" y="15383"/>
                  <a:pt x="31781" y="15273"/>
                  <a:pt x="31803" y="15141"/>
                </a:cubicBezTo>
                <a:cubicBezTo>
                  <a:pt x="31847" y="14898"/>
                  <a:pt x="31957" y="14832"/>
                  <a:pt x="32200" y="14788"/>
                </a:cubicBezTo>
                <a:cubicBezTo>
                  <a:pt x="32354" y="14788"/>
                  <a:pt x="32531" y="14788"/>
                  <a:pt x="32663" y="14743"/>
                </a:cubicBezTo>
                <a:cubicBezTo>
                  <a:pt x="32928" y="14611"/>
                  <a:pt x="33215" y="14611"/>
                  <a:pt x="33502" y="14611"/>
                </a:cubicBezTo>
                <a:cubicBezTo>
                  <a:pt x="33811" y="14589"/>
                  <a:pt x="34120" y="14567"/>
                  <a:pt x="34429" y="14545"/>
                </a:cubicBezTo>
                <a:cubicBezTo>
                  <a:pt x="34495" y="14545"/>
                  <a:pt x="34583" y="14567"/>
                  <a:pt x="34716" y="14589"/>
                </a:cubicBezTo>
                <a:cubicBezTo>
                  <a:pt x="34517" y="14876"/>
                  <a:pt x="34363" y="15097"/>
                  <a:pt x="34186" y="15339"/>
                </a:cubicBezTo>
                <a:cubicBezTo>
                  <a:pt x="34451" y="15472"/>
                  <a:pt x="34694" y="15560"/>
                  <a:pt x="34936" y="15692"/>
                </a:cubicBezTo>
                <a:cubicBezTo>
                  <a:pt x="35141" y="15321"/>
                  <a:pt x="35407" y="15169"/>
                  <a:pt x="35749" y="15169"/>
                </a:cubicBezTo>
                <a:cubicBezTo>
                  <a:pt x="35814" y="15169"/>
                  <a:pt x="35881" y="15174"/>
                  <a:pt x="35952" y="15185"/>
                </a:cubicBezTo>
                <a:cubicBezTo>
                  <a:pt x="35982" y="15189"/>
                  <a:pt x="36011" y="15191"/>
                  <a:pt x="36040" y="15191"/>
                </a:cubicBezTo>
                <a:cubicBezTo>
                  <a:pt x="36304" y="15191"/>
                  <a:pt x="36509" y="15022"/>
                  <a:pt x="36768" y="14942"/>
                </a:cubicBezTo>
                <a:cubicBezTo>
                  <a:pt x="36768" y="14765"/>
                  <a:pt x="36746" y="14611"/>
                  <a:pt x="36746" y="14434"/>
                </a:cubicBezTo>
                <a:cubicBezTo>
                  <a:pt x="36841" y="14415"/>
                  <a:pt x="36936" y="14364"/>
                  <a:pt x="37017" y="14364"/>
                </a:cubicBezTo>
                <a:cubicBezTo>
                  <a:pt x="37030" y="14364"/>
                  <a:pt x="37043" y="14365"/>
                  <a:pt x="37055" y="14368"/>
                </a:cubicBezTo>
                <a:cubicBezTo>
                  <a:pt x="37243" y="14423"/>
                  <a:pt x="37430" y="14434"/>
                  <a:pt x="37618" y="14434"/>
                </a:cubicBezTo>
                <a:cubicBezTo>
                  <a:pt x="37743" y="14434"/>
                  <a:pt x="37868" y="14430"/>
                  <a:pt x="37993" y="14430"/>
                </a:cubicBezTo>
                <a:cubicBezTo>
                  <a:pt x="38056" y="14430"/>
                  <a:pt x="38118" y="14431"/>
                  <a:pt x="38181" y="14434"/>
                </a:cubicBezTo>
                <a:cubicBezTo>
                  <a:pt x="38236" y="14434"/>
                  <a:pt x="38291" y="14429"/>
                  <a:pt x="38343" y="14429"/>
                </a:cubicBezTo>
                <a:cubicBezTo>
                  <a:pt x="38396" y="14429"/>
                  <a:pt x="38446" y="14434"/>
                  <a:pt x="38490" y="14456"/>
                </a:cubicBezTo>
                <a:cubicBezTo>
                  <a:pt x="38600" y="14501"/>
                  <a:pt x="38688" y="14611"/>
                  <a:pt x="38821" y="14721"/>
                </a:cubicBezTo>
                <a:cubicBezTo>
                  <a:pt x="38940" y="14442"/>
                  <a:pt x="39151" y="14343"/>
                  <a:pt x="39402" y="14343"/>
                </a:cubicBezTo>
                <a:cubicBezTo>
                  <a:pt x="39428" y="14343"/>
                  <a:pt x="39455" y="14344"/>
                  <a:pt x="39483" y="14346"/>
                </a:cubicBezTo>
                <a:cubicBezTo>
                  <a:pt x="39568" y="14352"/>
                  <a:pt x="39653" y="14354"/>
                  <a:pt x="39737" y="14354"/>
                </a:cubicBezTo>
                <a:cubicBezTo>
                  <a:pt x="40091" y="14354"/>
                  <a:pt x="40444" y="14313"/>
                  <a:pt x="40792" y="14313"/>
                </a:cubicBezTo>
                <a:cubicBezTo>
                  <a:pt x="40990" y="14313"/>
                  <a:pt x="41186" y="14327"/>
                  <a:pt x="41381" y="14368"/>
                </a:cubicBezTo>
                <a:cubicBezTo>
                  <a:pt x="41411" y="14377"/>
                  <a:pt x="41441" y="14380"/>
                  <a:pt x="41471" y="14380"/>
                </a:cubicBezTo>
                <a:cubicBezTo>
                  <a:pt x="41596" y="14380"/>
                  <a:pt x="41720" y="14320"/>
                  <a:pt x="41844" y="14302"/>
                </a:cubicBezTo>
                <a:cubicBezTo>
                  <a:pt x="41986" y="14284"/>
                  <a:pt x="42157" y="14224"/>
                  <a:pt x="42310" y="14224"/>
                </a:cubicBezTo>
                <a:cubicBezTo>
                  <a:pt x="42347" y="14224"/>
                  <a:pt x="42384" y="14227"/>
                  <a:pt x="42418" y="14236"/>
                </a:cubicBezTo>
                <a:cubicBezTo>
                  <a:pt x="42574" y="14267"/>
                  <a:pt x="42725" y="14288"/>
                  <a:pt x="42876" y="14288"/>
                </a:cubicBezTo>
                <a:cubicBezTo>
                  <a:pt x="43046" y="14288"/>
                  <a:pt x="43214" y="14262"/>
                  <a:pt x="43389" y="14192"/>
                </a:cubicBezTo>
                <a:cubicBezTo>
                  <a:pt x="43455" y="14170"/>
                  <a:pt x="43566" y="14170"/>
                  <a:pt x="43654" y="14170"/>
                </a:cubicBezTo>
                <a:cubicBezTo>
                  <a:pt x="44294" y="14170"/>
                  <a:pt x="44912" y="14148"/>
                  <a:pt x="45552" y="14148"/>
                </a:cubicBezTo>
                <a:cubicBezTo>
                  <a:pt x="45927" y="14125"/>
                  <a:pt x="46302" y="14103"/>
                  <a:pt x="46677" y="14059"/>
                </a:cubicBezTo>
                <a:cubicBezTo>
                  <a:pt x="47097" y="14015"/>
                  <a:pt x="47516" y="13905"/>
                  <a:pt x="47869" y="13684"/>
                </a:cubicBezTo>
                <a:cubicBezTo>
                  <a:pt x="48112" y="13530"/>
                  <a:pt x="48377" y="13419"/>
                  <a:pt x="48664" y="13375"/>
                </a:cubicBezTo>
                <a:cubicBezTo>
                  <a:pt x="48708" y="13375"/>
                  <a:pt x="48752" y="13309"/>
                  <a:pt x="48796" y="13243"/>
                </a:cubicBezTo>
                <a:cubicBezTo>
                  <a:pt x="48645" y="13160"/>
                  <a:pt x="48503" y="13138"/>
                  <a:pt x="48369" y="13138"/>
                </a:cubicBezTo>
                <a:cubicBezTo>
                  <a:pt x="48287" y="13138"/>
                  <a:pt x="48209" y="13146"/>
                  <a:pt x="48134" y="13154"/>
                </a:cubicBezTo>
                <a:cubicBezTo>
                  <a:pt x="47962" y="13157"/>
                  <a:pt x="47791" y="13158"/>
                  <a:pt x="47619" y="13158"/>
                </a:cubicBezTo>
                <a:cubicBezTo>
                  <a:pt x="46598" y="13158"/>
                  <a:pt x="45577" y="13120"/>
                  <a:pt x="44556" y="13120"/>
                </a:cubicBezTo>
                <a:cubicBezTo>
                  <a:pt x="44248" y="13120"/>
                  <a:pt x="43940" y="13123"/>
                  <a:pt x="43632" y="13132"/>
                </a:cubicBezTo>
                <a:cubicBezTo>
                  <a:pt x="43570" y="13135"/>
                  <a:pt x="43509" y="13136"/>
                  <a:pt x="43447" y="13136"/>
                </a:cubicBezTo>
                <a:cubicBezTo>
                  <a:pt x="43129" y="13136"/>
                  <a:pt x="42811" y="13107"/>
                  <a:pt x="42492" y="13107"/>
                </a:cubicBezTo>
                <a:cubicBezTo>
                  <a:pt x="42343" y="13107"/>
                  <a:pt x="42193" y="13114"/>
                  <a:pt x="42043" y="13132"/>
                </a:cubicBezTo>
                <a:cubicBezTo>
                  <a:pt x="41997" y="13141"/>
                  <a:pt x="41951" y="13147"/>
                  <a:pt x="41906" y="13147"/>
                </a:cubicBezTo>
                <a:cubicBezTo>
                  <a:pt x="41841" y="13147"/>
                  <a:pt x="41776" y="13136"/>
                  <a:pt x="41712" y="13110"/>
                </a:cubicBezTo>
                <a:cubicBezTo>
                  <a:pt x="41624" y="13066"/>
                  <a:pt x="41535" y="13000"/>
                  <a:pt x="41469" y="12912"/>
                </a:cubicBezTo>
                <a:cubicBezTo>
                  <a:pt x="41425" y="12845"/>
                  <a:pt x="41447" y="12735"/>
                  <a:pt x="41425" y="12669"/>
                </a:cubicBezTo>
                <a:cubicBezTo>
                  <a:pt x="41383" y="12558"/>
                  <a:pt x="41342" y="12508"/>
                  <a:pt x="41246" y="12508"/>
                </a:cubicBezTo>
                <a:cubicBezTo>
                  <a:pt x="41189" y="12508"/>
                  <a:pt x="41112" y="12526"/>
                  <a:pt x="41006" y="12559"/>
                </a:cubicBezTo>
                <a:cubicBezTo>
                  <a:pt x="41050" y="12669"/>
                  <a:pt x="41116" y="12779"/>
                  <a:pt x="41160" y="12890"/>
                </a:cubicBezTo>
                <a:cubicBezTo>
                  <a:pt x="40851" y="12978"/>
                  <a:pt x="40586" y="13044"/>
                  <a:pt x="40321" y="13110"/>
                </a:cubicBezTo>
                <a:cubicBezTo>
                  <a:pt x="40275" y="13116"/>
                  <a:pt x="40231" y="13120"/>
                  <a:pt x="40189" y="13120"/>
                </a:cubicBezTo>
                <a:cubicBezTo>
                  <a:pt x="40070" y="13120"/>
                  <a:pt x="39973" y="13086"/>
                  <a:pt x="39924" y="12956"/>
                </a:cubicBezTo>
                <a:cubicBezTo>
                  <a:pt x="39946" y="12801"/>
                  <a:pt x="39968" y="12625"/>
                  <a:pt x="40012" y="12448"/>
                </a:cubicBezTo>
                <a:cubicBezTo>
                  <a:pt x="39792" y="12426"/>
                  <a:pt x="39615" y="12426"/>
                  <a:pt x="39439" y="12382"/>
                </a:cubicBezTo>
                <a:cubicBezTo>
                  <a:pt x="39372" y="12360"/>
                  <a:pt x="39284" y="12272"/>
                  <a:pt x="39262" y="12205"/>
                </a:cubicBezTo>
                <a:cubicBezTo>
                  <a:pt x="39262" y="12139"/>
                  <a:pt x="39306" y="12029"/>
                  <a:pt x="39372" y="11985"/>
                </a:cubicBezTo>
                <a:cubicBezTo>
                  <a:pt x="39610" y="11846"/>
                  <a:pt x="39884" y="11761"/>
                  <a:pt x="40161" y="11761"/>
                </a:cubicBezTo>
                <a:cubicBezTo>
                  <a:pt x="40192" y="11761"/>
                  <a:pt x="40224" y="11762"/>
                  <a:pt x="40255" y="11764"/>
                </a:cubicBezTo>
                <a:cubicBezTo>
                  <a:pt x="40326" y="11770"/>
                  <a:pt x="40397" y="11773"/>
                  <a:pt x="40469" y="11773"/>
                </a:cubicBezTo>
                <a:cubicBezTo>
                  <a:pt x="40640" y="11773"/>
                  <a:pt x="40812" y="11758"/>
                  <a:pt x="40984" y="11742"/>
                </a:cubicBezTo>
                <a:cubicBezTo>
                  <a:pt x="41160" y="11720"/>
                  <a:pt x="41337" y="11698"/>
                  <a:pt x="41513" y="11698"/>
                </a:cubicBezTo>
                <a:cubicBezTo>
                  <a:pt x="42058" y="11698"/>
                  <a:pt x="42602" y="11688"/>
                  <a:pt x="43146" y="11688"/>
                </a:cubicBezTo>
                <a:cubicBezTo>
                  <a:pt x="43419" y="11688"/>
                  <a:pt x="43691" y="11690"/>
                  <a:pt x="43963" y="11698"/>
                </a:cubicBezTo>
                <a:cubicBezTo>
                  <a:pt x="44470" y="11698"/>
                  <a:pt x="44956" y="11654"/>
                  <a:pt x="45464" y="11543"/>
                </a:cubicBezTo>
                <a:cubicBezTo>
                  <a:pt x="45508" y="11521"/>
                  <a:pt x="45552" y="11477"/>
                  <a:pt x="45662" y="11389"/>
                </a:cubicBezTo>
                <a:cubicBezTo>
                  <a:pt x="45508" y="11345"/>
                  <a:pt x="45397" y="11323"/>
                  <a:pt x="45309" y="11301"/>
                </a:cubicBezTo>
                <a:cubicBezTo>
                  <a:pt x="45177" y="11278"/>
                  <a:pt x="45044" y="11256"/>
                  <a:pt x="44934" y="11212"/>
                </a:cubicBezTo>
                <a:cubicBezTo>
                  <a:pt x="44890" y="11212"/>
                  <a:pt x="44846" y="11146"/>
                  <a:pt x="44846" y="11124"/>
                </a:cubicBezTo>
                <a:cubicBezTo>
                  <a:pt x="44868" y="11058"/>
                  <a:pt x="44890" y="10992"/>
                  <a:pt x="44934" y="10970"/>
                </a:cubicBezTo>
                <a:cubicBezTo>
                  <a:pt x="44999" y="10937"/>
                  <a:pt x="45063" y="10917"/>
                  <a:pt x="45128" y="10917"/>
                </a:cubicBezTo>
                <a:cubicBezTo>
                  <a:pt x="45151" y="10917"/>
                  <a:pt x="45175" y="10919"/>
                  <a:pt x="45199" y="10925"/>
                </a:cubicBezTo>
                <a:cubicBezTo>
                  <a:pt x="45375" y="10981"/>
                  <a:pt x="45557" y="11003"/>
                  <a:pt x="45742" y="11003"/>
                </a:cubicBezTo>
                <a:cubicBezTo>
                  <a:pt x="45927" y="11003"/>
                  <a:pt x="46115" y="10981"/>
                  <a:pt x="46302" y="10947"/>
                </a:cubicBezTo>
                <a:cubicBezTo>
                  <a:pt x="46348" y="10941"/>
                  <a:pt x="46397" y="10938"/>
                  <a:pt x="46447" y="10938"/>
                </a:cubicBezTo>
                <a:cubicBezTo>
                  <a:pt x="46569" y="10938"/>
                  <a:pt x="46701" y="10954"/>
                  <a:pt x="46810" y="10970"/>
                </a:cubicBezTo>
                <a:cubicBezTo>
                  <a:pt x="46942" y="10992"/>
                  <a:pt x="47053" y="11080"/>
                  <a:pt x="47163" y="11146"/>
                </a:cubicBezTo>
                <a:cubicBezTo>
                  <a:pt x="47229" y="11212"/>
                  <a:pt x="47273" y="11323"/>
                  <a:pt x="47362" y="11455"/>
                </a:cubicBezTo>
                <a:cubicBezTo>
                  <a:pt x="47560" y="11212"/>
                  <a:pt x="47715" y="11014"/>
                  <a:pt x="47980" y="10947"/>
                </a:cubicBezTo>
                <a:cubicBezTo>
                  <a:pt x="48028" y="10935"/>
                  <a:pt x="48073" y="10930"/>
                  <a:pt x="48115" y="10930"/>
                </a:cubicBezTo>
                <a:cubicBezTo>
                  <a:pt x="48382" y="10930"/>
                  <a:pt x="48542" y="11148"/>
                  <a:pt x="48752" y="11301"/>
                </a:cubicBezTo>
                <a:cubicBezTo>
                  <a:pt x="48957" y="11109"/>
                  <a:pt x="49189" y="11045"/>
                  <a:pt x="49429" y="11045"/>
                </a:cubicBezTo>
                <a:cubicBezTo>
                  <a:pt x="49576" y="11045"/>
                  <a:pt x="49727" y="11068"/>
                  <a:pt x="49878" y="11102"/>
                </a:cubicBezTo>
                <a:cubicBezTo>
                  <a:pt x="50070" y="11140"/>
                  <a:pt x="50262" y="11164"/>
                  <a:pt x="50455" y="11164"/>
                </a:cubicBezTo>
                <a:cubicBezTo>
                  <a:pt x="50593" y="11164"/>
                  <a:pt x="50732" y="11152"/>
                  <a:pt x="50871" y="11124"/>
                </a:cubicBezTo>
                <a:cubicBezTo>
                  <a:pt x="50937" y="11104"/>
                  <a:pt x="51000" y="11094"/>
                  <a:pt x="51059" y="11094"/>
                </a:cubicBezTo>
                <a:cubicBezTo>
                  <a:pt x="51257" y="11094"/>
                  <a:pt x="51419" y="11202"/>
                  <a:pt x="51555" y="11389"/>
                </a:cubicBezTo>
                <a:cubicBezTo>
                  <a:pt x="51687" y="11565"/>
                  <a:pt x="51820" y="11786"/>
                  <a:pt x="52107" y="11852"/>
                </a:cubicBezTo>
                <a:cubicBezTo>
                  <a:pt x="52129" y="11764"/>
                  <a:pt x="52129" y="11698"/>
                  <a:pt x="52129" y="11632"/>
                </a:cubicBezTo>
                <a:cubicBezTo>
                  <a:pt x="52129" y="11301"/>
                  <a:pt x="52173" y="11212"/>
                  <a:pt x="52438" y="11190"/>
                </a:cubicBezTo>
                <a:cubicBezTo>
                  <a:pt x="52618" y="11174"/>
                  <a:pt x="52799" y="11153"/>
                  <a:pt x="52975" y="11153"/>
                </a:cubicBezTo>
                <a:cubicBezTo>
                  <a:pt x="53293" y="11153"/>
                  <a:pt x="53594" y="11223"/>
                  <a:pt x="53850" y="11521"/>
                </a:cubicBezTo>
                <a:cubicBezTo>
                  <a:pt x="54085" y="11247"/>
                  <a:pt x="54354" y="11164"/>
                  <a:pt x="54658" y="11164"/>
                </a:cubicBezTo>
                <a:cubicBezTo>
                  <a:pt x="54697" y="11164"/>
                  <a:pt x="54737" y="11166"/>
                  <a:pt x="54777" y="11168"/>
                </a:cubicBezTo>
                <a:cubicBezTo>
                  <a:pt x="55020" y="11190"/>
                  <a:pt x="55262" y="11190"/>
                  <a:pt x="55483" y="11234"/>
                </a:cubicBezTo>
                <a:cubicBezTo>
                  <a:pt x="55770" y="11301"/>
                  <a:pt x="56035" y="11389"/>
                  <a:pt x="56366" y="11455"/>
                </a:cubicBezTo>
                <a:cubicBezTo>
                  <a:pt x="56636" y="11185"/>
                  <a:pt x="56991" y="11168"/>
                  <a:pt x="57357" y="11168"/>
                </a:cubicBezTo>
                <a:cubicBezTo>
                  <a:pt x="57409" y="11168"/>
                  <a:pt x="57461" y="11168"/>
                  <a:pt x="57514" y="11168"/>
                </a:cubicBezTo>
                <a:lnTo>
                  <a:pt x="58838" y="11168"/>
                </a:lnTo>
                <a:cubicBezTo>
                  <a:pt x="59412" y="11168"/>
                  <a:pt x="59412" y="11168"/>
                  <a:pt x="59875" y="11543"/>
                </a:cubicBezTo>
                <a:cubicBezTo>
                  <a:pt x="60007" y="11278"/>
                  <a:pt x="60162" y="11058"/>
                  <a:pt x="60493" y="11036"/>
                </a:cubicBezTo>
                <a:cubicBezTo>
                  <a:pt x="61287" y="10992"/>
                  <a:pt x="62082" y="10925"/>
                  <a:pt x="62876" y="10903"/>
                </a:cubicBezTo>
                <a:cubicBezTo>
                  <a:pt x="63318" y="10903"/>
                  <a:pt x="63649" y="10793"/>
                  <a:pt x="63781" y="10329"/>
                </a:cubicBezTo>
                <a:cubicBezTo>
                  <a:pt x="63781" y="10263"/>
                  <a:pt x="63847" y="10219"/>
                  <a:pt x="63914" y="10153"/>
                </a:cubicBezTo>
                <a:cubicBezTo>
                  <a:pt x="64024" y="10153"/>
                  <a:pt x="64156" y="10109"/>
                  <a:pt x="64289" y="10109"/>
                </a:cubicBezTo>
                <a:cubicBezTo>
                  <a:pt x="64357" y="10111"/>
                  <a:pt x="64425" y="10112"/>
                  <a:pt x="64493" y="10112"/>
                </a:cubicBezTo>
                <a:cubicBezTo>
                  <a:pt x="64981" y="10112"/>
                  <a:pt x="65469" y="10065"/>
                  <a:pt x="65957" y="10065"/>
                </a:cubicBezTo>
                <a:cubicBezTo>
                  <a:pt x="66129" y="10065"/>
                  <a:pt x="66302" y="10071"/>
                  <a:pt x="66474" y="10087"/>
                </a:cubicBezTo>
                <a:cubicBezTo>
                  <a:pt x="66729" y="10115"/>
                  <a:pt x="66984" y="10123"/>
                  <a:pt x="67240" y="10123"/>
                </a:cubicBezTo>
                <a:cubicBezTo>
                  <a:pt x="67580" y="10123"/>
                  <a:pt x="67921" y="10109"/>
                  <a:pt x="68261" y="10109"/>
                </a:cubicBezTo>
                <a:cubicBezTo>
                  <a:pt x="68289" y="10108"/>
                  <a:pt x="68316" y="10107"/>
                  <a:pt x="68343" y="10107"/>
                </a:cubicBezTo>
                <a:cubicBezTo>
                  <a:pt x="68784" y="10107"/>
                  <a:pt x="69236" y="10227"/>
                  <a:pt x="69691" y="10227"/>
                </a:cubicBezTo>
                <a:cubicBezTo>
                  <a:pt x="69847" y="10227"/>
                  <a:pt x="70003" y="10213"/>
                  <a:pt x="70159" y="10175"/>
                </a:cubicBezTo>
                <a:cubicBezTo>
                  <a:pt x="71263" y="10241"/>
                  <a:pt x="72388" y="10352"/>
                  <a:pt x="73514" y="10352"/>
                </a:cubicBezTo>
                <a:cubicBezTo>
                  <a:pt x="74397" y="10374"/>
                  <a:pt x="75279" y="10484"/>
                  <a:pt x="76140" y="10550"/>
                </a:cubicBezTo>
                <a:cubicBezTo>
                  <a:pt x="76736" y="10594"/>
                  <a:pt x="77332" y="10638"/>
                  <a:pt x="77928" y="10638"/>
                </a:cubicBezTo>
                <a:cubicBezTo>
                  <a:pt x="78266" y="10638"/>
                  <a:pt x="78605" y="10619"/>
                  <a:pt x="78943" y="10619"/>
                </a:cubicBezTo>
                <a:cubicBezTo>
                  <a:pt x="79112" y="10619"/>
                  <a:pt x="79281" y="10624"/>
                  <a:pt x="79451" y="10638"/>
                </a:cubicBezTo>
                <a:cubicBezTo>
                  <a:pt x="80574" y="10763"/>
                  <a:pt x="81716" y="10927"/>
                  <a:pt x="82860" y="10927"/>
                </a:cubicBezTo>
                <a:cubicBezTo>
                  <a:pt x="82930" y="10927"/>
                  <a:pt x="83000" y="10927"/>
                  <a:pt x="83070" y="10925"/>
                </a:cubicBezTo>
                <a:cubicBezTo>
                  <a:pt x="83088" y="10921"/>
                  <a:pt x="83105" y="10919"/>
                  <a:pt x="83123" y="10919"/>
                </a:cubicBezTo>
                <a:cubicBezTo>
                  <a:pt x="83194" y="10919"/>
                  <a:pt x="83264" y="10947"/>
                  <a:pt x="83335" y="10947"/>
                </a:cubicBezTo>
                <a:cubicBezTo>
                  <a:pt x="83622" y="10992"/>
                  <a:pt x="83909" y="11014"/>
                  <a:pt x="84195" y="11036"/>
                </a:cubicBezTo>
                <a:cubicBezTo>
                  <a:pt x="84469" y="11071"/>
                  <a:pt x="84746" y="11075"/>
                  <a:pt x="85026" y="11075"/>
                </a:cubicBezTo>
                <a:cubicBezTo>
                  <a:pt x="85095" y="11075"/>
                  <a:pt x="85165" y="11074"/>
                  <a:pt x="85236" y="11074"/>
                </a:cubicBezTo>
                <a:cubicBezTo>
                  <a:pt x="85586" y="11074"/>
                  <a:pt x="85939" y="11080"/>
                  <a:pt x="86292" y="11146"/>
                </a:cubicBezTo>
                <a:cubicBezTo>
                  <a:pt x="86380" y="11161"/>
                  <a:pt x="86474" y="11166"/>
                  <a:pt x="86569" y="11166"/>
                </a:cubicBezTo>
                <a:cubicBezTo>
                  <a:pt x="86760" y="11166"/>
                  <a:pt x="86962" y="11146"/>
                  <a:pt x="87153" y="11146"/>
                </a:cubicBezTo>
                <a:cubicBezTo>
                  <a:pt x="87175" y="11146"/>
                  <a:pt x="87219" y="11102"/>
                  <a:pt x="87285" y="11036"/>
                </a:cubicBezTo>
                <a:cubicBezTo>
                  <a:pt x="87197" y="10992"/>
                  <a:pt x="87131" y="10947"/>
                  <a:pt x="87042" y="10925"/>
                </a:cubicBezTo>
                <a:cubicBezTo>
                  <a:pt x="86579" y="10859"/>
                  <a:pt x="86138" y="10815"/>
                  <a:pt x="85674" y="10771"/>
                </a:cubicBezTo>
                <a:cubicBezTo>
                  <a:pt x="85343" y="10749"/>
                  <a:pt x="85012" y="10749"/>
                  <a:pt x="84681" y="10749"/>
                </a:cubicBezTo>
                <a:cubicBezTo>
                  <a:pt x="84372" y="10749"/>
                  <a:pt x="84063" y="10749"/>
                  <a:pt x="83754" y="10705"/>
                </a:cubicBezTo>
                <a:cubicBezTo>
                  <a:pt x="82893" y="10638"/>
                  <a:pt x="82055" y="10572"/>
                  <a:pt x="81194" y="10506"/>
                </a:cubicBezTo>
                <a:cubicBezTo>
                  <a:pt x="80907" y="10484"/>
                  <a:pt x="80620" y="10462"/>
                  <a:pt x="80355" y="10352"/>
                </a:cubicBezTo>
                <a:cubicBezTo>
                  <a:pt x="80157" y="10263"/>
                  <a:pt x="79914" y="10263"/>
                  <a:pt x="79715" y="10241"/>
                </a:cubicBezTo>
                <a:cubicBezTo>
                  <a:pt x="79660" y="10236"/>
                  <a:pt x="79604" y="10235"/>
                  <a:pt x="79548" y="10235"/>
                </a:cubicBezTo>
                <a:cubicBezTo>
                  <a:pt x="79447" y="10235"/>
                  <a:pt x="79345" y="10240"/>
                  <a:pt x="79246" y="10240"/>
                </a:cubicBezTo>
                <a:cubicBezTo>
                  <a:pt x="79156" y="10240"/>
                  <a:pt x="79069" y="10235"/>
                  <a:pt x="78987" y="10219"/>
                </a:cubicBezTo>
                <a:cubicBezTo>
                  <a:pt x="78511" y="10124"/>
                  <a:pt x="78035" y="10106"/>
                  <a:pt x="77558" y="10106"/>
                </a:cubicBezTo>
                <a:cubicBezTo>
                  <a:pt x="77265" y="10106"/>
                  <a:pt x="76971" y="10113"/>
                  <a:pt x="76677" y="10113"/>
                </a:cubicBezTo>
                <a:cubicBezTo>
                  <a:pt x="76564" y="10113"/>
                  <a:pt x="76452" y="10112"/>
                  <a:pt x="76339" y="10109"/>
                </a:cubicBezTo>
                <a:cubicBezTo>
                  <a:pt x="76008" y="10087"/>
                  <a:pt x="75677" y="10109"/>
                  <a:pt x="75346" y="10065"/>
                </a:cubicBezTo>
                <a:cubicBezTo>
                  <a:pt x="74799" y="9965"/>
                  <a:pt x="74253" y="9953"/>
                  <a:pt x="73707" y="9953"/>
                </a:cubicBezTo>
                <a:cubicBezTo>
                  <a:pt x="73525" y="9953"/>
                  <a:pt x="73343" y="9954"/>
                  <a:pt x="73161" y="9954"/>
                </a:cubicBezTo>
                <a:cubicBezTo>
                  <a:pt x="72940" y="9954"/>
                  <a:pt x="72697" y="9932"/>
                  <a:pt x="72455" y="9910"/>
                </a:cubicBezTo>
                <a:cubicBezTo>
                  <a:pt x="72168" y="9888"/>
                  <a:pt x="71881" y="9866"/>
                  <a:pt x="71594" y="9844"/>
                </a:cubicBezTo>
                <a:cubicBezTo>
                  <a:pt x="70645" y="9778"/>
                  <a:pt x="69696" y="9734"/>
                  <a:pt x="68747" y="9689"/>
                </a:cubicBezTo>
                <a:cubicBezTo>
                  <a:pt x="68659" y="9689"/>
                  <a:pt x="68570" y="9667"/>
                  <a:pt x="68482" y="9645"/>
                </a:cubicBezTo>
                <a:cubicBezTo>
                  <a:pt x="68372" y="9623"/>
                  <a:pt x="68217" y="9601"/>
                  <a:pt x="68129" y="9535"/>
                </a:cubicBezTo>
                <a:cubicBezTo>
                  <a:pt x="68019" y="9447"/>
                  <a:pt x="67952" y="9292"/>
                  <a:pt x="67864" y="9182"/>
                </a:cubicBezTo>
                <a:cubicBezTo>
                  <a:pt x="67474" y="9517"/>
                  <a:pt x="67396" y="9585"/>
                  <a:pt x="67025" y="9585"/>
                </a:cubicBezTo>
                <a:cubicBezTo>
                  <a:pt x="66956" y="9585"/>
                  <a:pt x="66876" y="9583"/>
                  <a:pt x="66783" y="9579"/>
                </a:cubicBezTo>
                <a:cubicBezTo>
                  <a:pt x="66739" y="9557"/>
                  <a:pt x="66694" y="9557"/>
                  <a:pt x="66650" y="9557"/>
                </a:cubicBezTo>
                <a:cubicBezTo>
                  <a:pt x="65879" y="9503"/>
                  <a:pt x="65093" y="9435"/>
                  <a:pt x="64304" y="9435"/>
                </a:cubicBezTo>
                <a:cubicBezTo>
                  <a:pt x="64123" y="9435"/>
                  <a:pt x="63941" y="9438"/>
                  <a:pt x="63759" y="9447"/>
                </a:cubicBezTo>
                <a:cubicBezTo>
                  <a:pt x="63649" y="9447"/>
                  <a:pt x="63538" y="9447"/>
                  <a:pt x="63428" y="9425"/>
                </a:cubicBezTo>
                <a:cubicBezTo>
                  <a:pt x="63318" y="9425"/>
                  <a:pt x="63207" y="9425"/>
                  <a:pt x="63185" y="9270"/>
                </a:cubicBezTo>
                <a:cubicBezTo>
                  <a:pt x="63459" y="8841"/>
                  <a:pt x="63835" y="8619"/>
                  <a:pt x="64300" y="8619"/>
                </a:cubicBezTo>
                <a:cubicBezTo>
                  <a:pt x="64361" y="8619"/>
                  <a:pt x="64424" y="8622"/>
                  <a:pt x="64487" y="8630"/>
                </a:cubicBezTo>
                <a:cubicBezTo>
                  <a:pt x="64576" y="8476"/>
                  <a:pt x="64642" y="8387"/>
                  <a:pt x="64686" y="8277"/>
                </a:cubicBezTo>
                <a:cubicBezTo>
                  <a:pt x="64798" y="8267"/>
                  <a:pt x="64906" y="8252"/>
                  <a:pt x="65011" y="8252"/>
                </a:cubicBezTo>
                <a:cubicBezTo>
                  <a:pt x="65133" y="8252"/>
                  <a:pt x="65252" y="8272"/>
                  <a:pt x="65370" y="8343"/>
                </a:cubicBezTo>
                <a:cubicBezTo>
                  <a:pt x="65348" y="8432"/>
                  <a:pt x="65326" y="8476"/>
                  <a:pt x="65304" y="8542"/>
                </a:cubicBezTo>
                <a:cubicBezTo>
                  <a:pt x="65260" y="8674"/>
                  <a:pt x="65304" y="8763"/>
                  <a:pt x="65414" y="8807"/>
                </a:cubicBezTo>
                <a:cubicBezTo>
                  <a:pt x="65459" y="8818"/>
                  <a:pt x="65514" y="8823"/>
                  <a:pt x="65569" y="8823"/>
                </a:cubicBezTo>
                <a:cubicBezTo>
                  <a:pt x="65624" y="8823"/>
                  <a:pt x="65679" y="8818"/>
                  <a:pt x="65723" y="8807"/>
                </a:cubicBezTo>
                <a:cubicBezTo>
                  <a:pt x="65790" y="8763"/>
                  <a:pt x="65856" y="8674"/>
                  <a:pt x="65878" y="8608"/>
                </a:cubicBezTo>
                <a:cubicBezTo>
                  <a:pt x="66003" y="8270"/>
                  <a:pt x="66228" y="8147"/>
                  <a:pt x="66519" y="8147"/>
                </a:cubicBezTo>
                <a:cubicBezTo>
                  <a:pt x="66589" y="8147"/>
                  <a:pt x="66662" y="8154"/>
                  <a:pt x="66739" y="8167"/>
                </a:cubicBezTo>
                <a:cubicBezTo>
                  <a:pt x="66814" y="8167"/>
                  <a:pt x="66904" y="8181"/>
                  <a:pt x="66992" y="8181"/>
                </a:cubicBezTo>
                <a:cubicBezTo>
                  <a:pt x="67058" y="8181"/>
                  <a:pt x="67123" y="8173"/>
                  <a:pt x="67180" y="8145"/>
                </a:cubicBezTo>
                <a:cubicBezTo>
                  <a:pt x="67395" y="8049"/>
                  <a:pt x="67605" y="8011"/>
                  <a:pt x="67814" y="8011"/>
                </a:cubicBezTo>
                <a:cubicBezTo>
                  <a:pt x="67991" y="8011"/>
                  <a:pt x="68168" y="8038"/>
                  <a:pt x="68350" y="8078"/>
                </a:cubicBezTo>
                <a:cubicBezTo>
                  <a:pt x="68504" y="8123"/>
                  <a:pt x="68703" y="8123"/>
                  <a:pt x="68879" y="8123"/>
                </a:cubicBezTo>
                <a:cubicBezTo>
                  <a:pt x="69005" y="8113"/>
                  <a:pt x="69131" y="8109"/>
                  <a:pt x="69257" y="8109"/>
                </a:cubicBezTo>
                <a:cubicBezTo>
                  <a:pt x="69746" y="8109"/>
                  <a:pt x="70231" y="8169"/>
                  <a:pt x="70719" y="8169"/>
                </a:cubicBezTo>
                <a:cubicBezTo>
                  <a:pt x="70936" y="8169"/>
                  <a:pt x="71154" y="8157"/>
                  <a:pt x="71373" y="8123"/>
                </a:cubicBezTo>
                <a:cubicBezTo>
                  <a:pt x="71404" y="8118"/>
                  <a:pt x="71435" y="8116"/>
                  <a:pt x="71466" y="8116"/>
                </a:cubicBezTo>
                <a:cubicBezTo>
                  <a:pt x="71589" y="8116"/>
                  <a:pt x="71713" y="8145"/>
                  <a:pt x="71837" y="8145"/>
                </a:cubicBezTo>
                <a:cubicBezTo>
                  <a:pt x="72499" y="8211"/>
                  <a:pt x="73161" y="8255"/>
                  <a:pt x="73823" y="8299"/>
                </a:cubicBezTo>
                <a:cubicBezTo>
                  <a:pt x="73849" y="8306"/>
                  <a:pt x="73875" y="8308"/>
                  <a:pt x="73900" y="8308"/>
                </a:cubicBezTo>
                <a:cubicBezTo>
                  <a:pt x="73961" y="8308"/>
                  <a:pt x="74019" y="8293"/>
                  <a:pt x="74066" y="8277"/>
                </a:cubicBezTo>
                <a:cubicBezTo>
                  <a:pt x="74228" y="8234"/>
                  <a:pt x="74391" y="8218"/>
                  <a:pt x="74553" y="8218"/>
                </a:cubicBezTo>
                <a:cubicBezTo>
                  <a:pt x="74810" y="8218"/>
                  <a:pt x="75067" y="8259"/>
                  <a:pt x="75324" y="8299"/>
                </a:cubicBezTo>
                <a:cubicBezTo>
                  <a:pt x="75464" y="8312"/>
                  <a:pt x="75597" y="8325"/>
                  <a:pt x="75730" y="8325"/>
                </a:cubicBezTo>
                <a:cubicBezTo>
                  <a:pt x="75829" y="8325"/>
                  <a:pt x="75927" y="8318"/>
                  <a:pt x="76030" y="8299"/>
                </a:cubicBezTo>
                <a:cubicBezTo>
                  <a:pt x="76173" y="8269"/>
                  <a:pt x="76312" y="8254"/>
                  <a:pt x="76448" y="8254"/>
                </a:cubicBezTo>
                <a:cubicBezTo>
                  <a:pt x="76817" y="8254"/>
                  <a:pt x="77158" y="8366"/>
                  <a:pt x="77464" y="8608"/>
                </a:cubicBezTo>
                <a:cubicBezTo>
                  <a:pt x="77553" y="8674"/>
                  <a:pt x="77641" y="8718"/>
                  <a:pt x="77773" y="8785"/>
                </a:cubicBezTo>
                <a:cubicBezTo>
                  <a:pt x="77965" y="8459"/>
                  <a:pt x="78240" y="8383"/>
                  <a:pt x="78554" y="8383"/>
                </a:cubicBezTo>
                <a:cubicBezTo>
                  <a:pt x="78602" y="8383"/>
                  <a:pt x="78651" y="8384"/>
                  <a:pt x="78700" y="8387"/>
                </a:cubicBezTo>
                <a:cubicBezTo>
                  <a:pt x="79406" y="8409"/>
                  <a:pt x="80113" y="8365"/>
                  <a:pt x="80819" y="8454"/>
                </a:cubicBezTo>
                <a:cubicBezTo>
                  <a:pt x="81790" y="8564"/>
                  <a:pt x="82783" y="8630"/>
                  <a:pt x="83754" y="8851"/>
                </a:cubicBezTo>
                <a:cubicBezTo>
                  <a:pt x="83798" y="8851"/>
                  <a:pt x="83842" y="8829"/>
                  <a:pt x="83887" y="8829"/>
                </a:cubicBezTo>
                <a:cubicBezTo>
                  <a:pt x="83931" y="8740"/>
                  <a:pt x="83997" y="8652"/>
                  <a:pt x="84063" y="8542"/>
                </a:cubicBezTo>
                <a:cubicBezTo>
                  <a:pt x="84328" y="8564"/>
                  <a:pt x="84615" y="8630"/>
                  <a:pt x="84902" y="8630"/>
                </a:cubicBezTo>
                <a:cubicBezTo>
                  <a:pt x="85211" y="8652"/>
                  <a:pt x="85498" y="8740"/>
                  <a:pt x="85784" y="8895"/>
                </a:cubicBezTo>
                <a:cubicBezTo>
                  <a:pt x="86077" y="9057"/>
                  <a:pt x="86405" y="9112"/>
                  <a:pt x="86743" y="9112"/>
                </a:cubicBezTo>
                <a:cubicBezTo>
                  <a:pt x="86864" y="9112"/>
                  <a:pt x="86986" y="9105"/>
                  <a:pt x="87109" y="9094"/>
                </a:cubicBezTo>
                <a:cubicBezTo>
                  <a:pt x="87175" y="8895"/>
                  <a:pt x="87219" y="8740"/>
                  <a:pt x="87263" y="8586"/>
                </a:cubicBezTo>
                <a:cubicBezTo>
                  <a:pt x="87506" y="8520"/>
                  <a:pt x="87727" y="8476"/>
                  <a:pt x="87925" y="8409"/>
                </a:cubicBezTo>
                <a:cubicBezTo>
                  <a:pt x="87991" y="8233"/>
                  <a:pt x="88036" y="8034"/>
                  <a:pt x="88124" y="7902"/>
                </a:cubicBezTo>
                <a:cubicBezTo>
                  <a:pt x="88212" y="7747"/>
                  <a:pt x="88389" y="7659"/>
                  <a:pt x="88499" y="7527"/>
                </a:cubicBezTo>
                <a:cubicBezTo>
                  <a:pt x="88565" y="7416"/>
                  <a:pt x="88587" y="7284"/>
                  <a:pt x="88654" y="7174"/>
                </a:cubicBezTo>
                <a:cubicBezTo>
                  <a:pt x="88698" y="7085"/>
                  <a:pt x="88764" y="6997"/>
                  <a:pt x="88852" y="6953"/>
                </a:cubicBezTo>
                <a:cubicBezTo>
                  <a:pt x="88940" y="6887"/>
                  <a:pt x="89073" y="6909"/>
                  <a:pt x="89029" y="6710"/>
                </a:cubicBezTo>
                <a:cubicBezTo>
                  <a:pt x="88720" y="6578"/>
                  <a:pt x="88389" y="6445"/>
                  <a:pt x="88234" y="6092"/>
                </a:cubicBezTo>
                <a:cubicBezTo>
                  <a:pt x="88300" y="5916"/>
                  <a:pt x="88367" y="5761"/>
                  <a:pt x="88433" y="5585"/>
                </a:cubicBezTo>
                <a:cubicBezTo>
                  <a:pt x="88146" y="5386"/>
                  <a:pt x="87837" y="5364"/>
                  <a:pt x="87550" y="5276"/>
                </a:cubicBezTo>
                <a:cubicBezTo>
                  <a:pt x="87285" y="5209"/>
                  <a:pt x="87020" y="5143"/>
                  <a:pt x="86866" y="4922"/>
                </a:cubicBezTo>
                <a:cubicBezTo>
                  <a:pt x="86689" y="4680"/>
                  <a:pt x="86447" y="4613"/>
                  <a:pt x="86160" y="4591"/>
                </a:cubicBezTo>
                <a:cubicBezTo>
                  <a:pt x="85961" y="4591"/>
                  <a:pt x="85696" y="4547"/>
                  <a:pt x="85542" y="4415"/>
                </a:cubicBezTo>
                <a:cubicBezTo>
                  <a:pt x="85359" y="4262"/>
                  <a:pt x="85165" y="4215"/>
                  <a:pt x="84968" y="4215"/>
                </a:cubicBezTo>
                <a:cubicBezTo>
                  <a:pt x="84880" y="4215"/>
                  <a:pt x="84792" y="4225"/>
                  <a:pt x="84703" y="4238"/>
                </a:cubicBezTo>
                <a:cubicBezTo>
                  <a:pt x="84451" y="4000"/>
                  <a:pt x="84351" y="3905"/>
                  <a:pt x="84201" y="3905"/>
                </a:cubicBezTo>
                <a:cubicBezTo>
                  <a:pt x="84101" y="3905"/>
                  <a:pt x="83979" y="3947"/>
                  <a:pt x="83776" y="4018"/>
                </a:cubicBezTo>
                <a:cubicBezTo>
                  <a:pt x="83732" y="4040"/>
                  <a:pt x="83688" y="4062"/>
                  <a:pt x="83644" y="4062"/>
                </a:cubicBezTo>
                <a:cubicBezTo>
                  <a:pt x="83578" y="4062"/>
                  <a:pt x="83511" y="4062"/>
                  <a:pt x="83445" y="4040"/>
                </a:cubicBezTo>
                <a:cubicBezTo>
                  <a:pt x="83379" y="3885"/>
                  <a:pt x="83313" y="3731"/>
                  <a:pt x="83247" y="3532"/>
                </a:cubicBezTo>
                <a:cubicBezTo>
                  <a:pt x="83026" y="3510"/>
                  <a:pt x="82805" y="3488"/>
                  <a:pt x="82584" y="3488"/>
                </a:cubicBezTo>
                <a:cubicBezTo>
                  <a:pt x="82441" y="3477"/>
                  <a:pt x="82298" y="3477"/>
                  <a:pt x="82154" y="3477"/>
                </a:cubicBezTo>
                <a:cubicBezTo>
                  <a:pt x="82011" y="3477"/>
                  <a:pt x="81867" y="3477"/>
                  <a:pt x="81724" y="3466"/>
                </a:cubicBezTo>
                <a:cubicBezTo>
                  <a:pt x="80951" y="3400"/>
                  <a:pt x="80201" y="3311"/>
                  <a:pt x="79428" y="3223"/>
                </a:cubicBezTo>
                <a:cubicBezTo>
                  <a:pt x="79075" y="3179"/>
                  <a:pt x="78722" y="3135"/>
                  <a:pt x="78369" y="3091"/>
                </a:cubicBezTo>
                <a:cubicBezTo>
                  <a:pt x="77839" y="3047"/>
                  <a:pt x="77310" y="3002"/>
                  <a:pt x="76802" y="2936"/>
                </a:cubicBezTo>
                <a:cubicBezTo>
                  <a:pt x="76668" y="2915"/>
                  <a:pt x="76534" y="2909"/>
                  <a:pt x="76401" y="2909"/>
                </a:cubicBezTo>
                <a:cubicBezTo>
                  <a:pt x="76242" y="2909"/>
                  <a:pt x="76083" y="2917"/>
                  <a:pt x="75926" y="2917"/>
                </a:cubicBezTo>
                <a:cubicBezTo>
                  <a:pt x="75670" y="2917"/>
                  <a:pt x="75417" y="2895"/>
                  <a:pt x="75169" y="2782"/>
                </a:cubicBezTo>
                <a:cubicBezTo>
                  <a:pt x="75147" y="2771"/>
                  <a:pt x="75122" y="2767"/>
                  <a:pt x="75096" y="2767"/>
                </a:cubicBezTo>
                <a:cubicBezTo>
                  <a:pt x="75016" y="2767"/>
                  <a:pt x="74921" y="2804"/>
                  <a:pt x="74838" y="2804"/>
                </a:cubicBezTo>
                <a:cubicBezTo>
                  <a:pt x="74551" y="2804"/>
                  <a:pt x="74264" y="2809"/>
                  <a:pt x="73977" y="2809"/>
                </a:cubicBezTo>
                <a:cubicBezTo>
                  <a:pt x="73690" y="2809"/>
                  <a:pt x="73404" y="2804"/>
                  <a:pt x="73117" y="2782"/>
                </a:cubicBezTo>
                <a:cubicBezTo>
                  <a:pt x="72465" y="2705"/>
                  <a:pt x="71830" y="2645"/>
                  <a:pt x="71183" y="2645"/>
                </a:cubicBezTo>
                <a:cubicBezTo>
                  <a:pt x="71085" y="2645"/>
                  <a:pt x="70986" y="2646"/>
                  <a:pt x="70888" y="2649"/>
                </a:cubicBezTo>
                <a:cubicBezTo>
                  <a:pt x="70667" y="2649"/>
                  <a:pt x="70446" y="2627"/>
                  <a:pt x="70226" y="2605"/>
                </a:cubicBezTo>
                <a:cubicBezTo>
                  <a:pt x="69674" y="2583"/>
                  <a:pt x="69122" y="2539"/>
                  <a:pt x="68570" y="2539"/>
                </a:cubicBezTo>
                <a:cubicBezTo>
                  <a:pt x="68195" y="2539"/>
                  <a:pt x="67842" y="2517"/>
                  <a:pt x="67467" y="2451"/>
                </a:cubicBezTo>
                <a:cubicBezTo>
                  <a:pt x="67393" y="2438"/>
                  <a:pt x="67318" y="2432"/>
                  <a:pt x="67243" y="2432"/>
                </a:cubicBezTo>
                <a:cubicBezTo>
                  <a:pt x="66935" y="2432"/>
                  <a:pt x="66616" y="2521"/>
                  <a:pt x="66297" y="2539"/>
                </a:cubicBezTo>
                <a:cubicBezTo>
                  <a:pt x="66268" y="2546"/>
                  <a:pt x="66238" y="2549"/>
                  <a:pt x="66209" y="2549"/>
                </a:cubicBezTo>
                <a:cubicBezTo>
                  <a:pt x="66150" y="2549"/>
                  <a:pt x="66091" y="2539"/>
                  <a:pt x="66032" y="2539"/>
                </a:cubicBezTo>
                <a:cubicBezTo>
                  <a:pt x="65481" y="2495"/>
                  <a:pt x="64929" y="2473"/>
                  <a:pt x="64377" y="2429"/>
                </a:cubicBezTo>
                <a:cubicBezTo>
                  <a:pt x="64156" y="2407"/>
                  <a:pt x="63914" y="2362"/>
                  <a:pt x="63671" y="2296"/>
                </a:cubicBezTo>
                <a:cubicBezTo>
                  <a:pt x="63583" y="2263"/>
                  <a:pt x="63500" y="2247"/>
                  <a:pt x="63417" y="2247"/>
                </a:cubicBezTo>
                <a:cubicBezTo>
                  <a:pt x="63334" y="2247"/>
                  <a:pt x="63252" y="2263"/>
                  <a:pt x="63163" y="2296"/>
                </a:cubicBezTo>
                <a:cubicBezTo>
                  <a:pt x="63029" y="2367"/>
                  <a:pt x="62897" y="2399"/>
                  <a:pt x="62770" y="2399"/>
                </a:cubicBezTo>
                <a:cubicBezTo>
                  <a:pt x="62541" y="2399"/>
                  <a:pt x="62324" y="2298"/>
                  <a:pt x="62126" y="2142"/>
                </a:cubicBezTo>
                <a:cubicBezTo>
                  <a:pt x="62016" y="2053"/>
                  <a:pt x="61905" y="1965"/>
                  <a:pt x="61817" y="1899"/>
                </a:cubicBezTo>
                <a:cubicBezTo>
                  <a:pt x="61705" y="2156"/>
                  <a:pt x="61662" y="2237"/>
                  <a:pt x="61537" y="2237"/>
                </a:cubicBezTo>
                <a:cubicBezTo>
                  <a:pt x="61490" y="2237"/>
                  <a:pt x="61432" y="2226"/>
                  <a:pt x="61354" y="2208"/>
                </a:cubicBezTo>
                <a:cubicBezTo>
                  <a:pt x="61221" y="2164"/>
                  <a:pt x="61067" y="2120"/>
                  <a:pt x="60912" y="2098"/>
                </a:cubicBezTo>
                <a:cubicBezTo>
                  <a:pt x="60316" y="2031"/>
                  <a:pt x="59698" y="1987"/>
                  <a:pt x="59080" y="1877"/>
                </a:cubicBezTo>
                <a:cubicBezTo>
                  <a:pt x="58800" y="1839"/>
                  <a:pt x="58520" y="1800"/>
                  <a:pt x="58235" y="1800"/>
                </a:cubicBezTo>
                <a:cubicBezTo>
                  <a:pt x="58027" y="1800"/>
                  <a:pt x="57816" y="1821"/>
                  <a:pt x="57602" y="1877"/>
                </a:cubicBezTo>
                <a:cubicBezTo>
                  <a:pt x="57403" y="1943"/>
                  <a:pt x="57160" y="1943"/>
                  <a:pt x="56940" y="1965"/>
                </a:cubicBezTo>
                <a:cubicBezTo>
                  <a:pt x="56890" y="1971"/>
                  <a:pt x="56839" y="1975"/>
                  <a:pt x="56789" y="1975"/>
                </a:cubicBezTo>
                <a:cubicBezTo>
                  <a:pt x="56638" y="1975"/>
                  <a:pt x="56493" y="1938"/>
                  <a:pt x="56410" y="1789"/>
                </a:cubicBezTo>
                <a:cubicBezTo>
                  <a:pt x="56271" y="1545"/>
                  <a:pt x="56063" y="1493"/>
                  <a:pt x="55840" y="1493"/>
                </a:cubicBezTo>
                <a:cubicBezTo>
                  <a:pt x="55781" y="1493"/>
                  <a:pt x="55720" y="1497"/>
                  <a:pt x="55660" y="1502"/>
                </a:cubicBezTo>
                <a:cubicBezTo>
                  <a:pt x="55545" y="1502"/>
                  <a:pt x="55430" y="1498"/>
                  <a:pt x="55315" y="1498"/>
                </a:cubicBezTo>
                <a:cubicBezTo>
                  <a:pt x="55143" y="1498"/>
                  <a:pt x="54971" y="1506"/>
                  <a:pt x="54799" y="1546"/>
                </a:cubicBezTo>
                <a:cubicBezTo>
                  <a:pt x="54696" y="1561"/>
                  <a:pt x="54593" y="1568"/>
                  <a:pt x="54491" y="1568"/>
                </a:cubicBezTo>
                <a:cubicBezTo>
                  <a:pt x="54286" y="1568"/>
                  <a:pt x="54085" y="1538"/>
                  <a:pt x="53894" y="1480"/>
                </a:cubicBezTo>
                <a:cubicBezTo>
                  <a:pt x="53850" y="1480"/>
                  <a:pt x="53828" y="1435"/>
                  <a:pt x="53784" y="1413"/>
                </a:cubicBezTo>
                <a:cubicBezTo>
                  <a:pt x="53673" y="1237"/>
                  <a:pt x="53850" y="1016"/>
                  <a:pt x="53718" y="840"/>
                </a:cubicBezTo>
                <a:lnTo>
                  <a:pt x="53718" y="840"/>
                </a:lnTo>
                <a:cubicBezTo>
                  <a:pt x="53585" y="950"/>
                  <a:pt x="53475" y="1127"/>
                  <a:pt x="53342" y="1127"/>
                </a:cubicBezTo>
                <a:cubicBezTo>
                  <a:pt x="53137" y="1127"/>
                  <a:pt x="52921" y="1174"/>
                  <a:pt x="52710" y="1174"/>
                </a:cubicBezTo>
                <a:cubicBezTo>
                  <a:pt x="52513" y="1174"/>
                  <a:pt x="52322" y="1132"/>
                  <a:pt x="52151" y="972"/>
                </a:cubicBezTo>
                <a:cubicBezTo>
                  <a:pt x="52140" y="950"/>
                  <a:pt x="52118" y="944"/>
                  <a:pt x="52093" y="944"/>
                </a:cubicBezTo>
                <a:cubicBezTo>
                  <a:pt x="52068" y="944"/>
                  <a:pt x="52040" y="950"/>
                  <a:pt x="52018" y="950"/>
                </a:cubicBezTo>
                <a:cubicBezTo>
                  <a:pt x="51886" y="994"/>
                  <a:pt x="51753" y="1060"/>
                  <a:pt x="51687" y="1104"/>
                </a:cubicBezTo>
                <a:cubicBezTo>
                  <a:pt x="51422" y="1038"/>
                  <a:pt x="51246" y="928"/>
                  <a:pt x="51069" y="928"/>
                </a:cubicBezTo>
                <a:cubicBezTo>
                  <a:pt x="50716" y="950"/>
                  <a:pt x="50363" y="1016"/>
                  <a:pt x="50032" y="1082"/>
                </a:cubicBezTo>
                <a:cubicBezTo>
                  <a:pt x="49978" y="1091"/>
                  <a:pt x="49931" y="1100"/>
                  <a:pt x="49889" y="1100"/>
                </a:cubicBezTo>
                <a:cubicBezTo>
                  <a:pt x="49827" y="1100"/>
                  <a:pt x="49775" y="1081"/>
                  <a:pt x="49723" y="1016"/>
                </a:cubicBezTo>
                <a:cubicBezTo>
                  <a:pt x="49657" y="928"/>
                  <a:pt x="49723" y="773"/>
                  <a:pt x="49878" y="707"/>
                </a:cubicBezTo>
                <a:cubicBezTo>
                  <a:pt x="49966" y="663"/>
                  <a:pt x="50076" y="619"/>
                  <a:pt x="50186" y="597"/>
                </a:cubicBezTo>
                <a:cubicBezTo>
                  <a:pt x="50495" y="575"/>
                  <a:pt x="50804" y="575"/>
                  <a:pt x="51113" y="553"/>
                </a:cubicBezTo>
                <a:cubicBezTo>
                  <a:pt x="51555" y="509"/>
                  <a:pt x="51974" y="442"/>
                  <a:pt x="52415" y="376"/>
                </a:cubicBezTo>
                <a:cubicBezTo>
                  <a:pt x="52482" y="376"/>
                  <a:pt x="52548" y="332"/>
                  <a:pt x="52592" y="288"/>
                </a:cubicBezTo>
                <a:cubicBezTo>
                  <a:pt x="52614" y="266"/>
                  <a:pt x="52636" y="222"/>
                  <a:pt x="52636" y="178"/>
                </a:cubicBezTo>
                <a:cubicBezTo>
                  <a:pt x="52614" y="155"/>
                  <a:pt x="52570" y="89"/>
                  <a:pt x="52548" y="89"/>
                </a:cubicBezTo>
                <a:cubicBezTo>
                  <a:pt x="52084" y="111"/>
                  <a:pt x="51643" y="111"/>
                  <a:pt x="51180" y="133"/>
                </a:cubicBezTo>
                <a:cubicBezTo>
                  <a:pt x="50275" y="133"/>
                  <a:pt x="49370" y="155"/>
                  <a:pt x="48465" y="155"/>
                </a:cubicBezTo>
                <a:cubicBezTo>
                  <a:pt x="48255" y="155"/>
                  <a:pt x="48046" y="154"/>
                  <a:pt x="47836" y="154"/>
                </a:cubicBezTo>
                <a:cubicBezTo>
                  <a:pt x="47207" y="154"/>
                  <a:pt x="46578" y="166"/>
                  <a:pt x="45949" y="266"/>
                </a:cubicBezTo>
                <a:cubicBezTo>
                  <a:pt x="45861" y="288"/>
                  <a:pt x="45762" y="293"/>
                  <a:pt x="45659" y="293"/>
                </a:cubicBezTo>
                <a:cubicBezTo>
                  <a:pt x="45557" y="293"/>
                  <a:pt x="45453" y="288"/>
                  <a:pt x="45353" y="288"/>
                </a:cubicBezTo>
                <a:cubicBezTo>
                  <a:pt x="44890" y="310"/>
                  <a:pt x="44426" y="310"/>
                  <a:pt x="43963" y="310"/>
                </a:cubicBezTo>
                <a:cubicBezTo>
                  <a:pt x="43323" y="310"/>
                  <a:pt x="43323" y="310"/>
                  <a:pt x="427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869175" y="4555638"/>
            <a:ext cx="3878175" cy="775725"/>
          </a:xfrm>
          <a:custGeom>
            <a:avLst/>
            <a:gdLst/>
            <a:ahLst/>
            <a:cxnLst/>
            <a:rect l="l" t="t" r="r" b="b"/>
            <a:pathLst>
              <a:path w="155127" h="31029" extrusionOk="0">
                <a:moveTo>
                  <a:pt x="58528" y="5607"/>
                </a:moveTo>
                <a:cubicBezTo>
                  <a:pt x="58595" y="5629"/>
                  <a:pt x="58639" y="5651"/>
                  <a:pt x="58705" y="5673"/>
                </a:cubicBezTo>
                <a:cubicBezTo>
                  <a:pt x="58705" y="5695"/>
                  <a:pt x="58705" y="5783"/>
                  <a:pt x="58683" y="5783"/>
                </a:cubicBezTo>
                <a:cubicBezTo>
                  <a:pt x="58639" y="5783"/>
                  <a:pt x="58595" y="5793"/>
                  <a:pt x="58557" y="5793"/>
                </a:cubicBezTo>
                <a:cubicBezTo>
                  <a:pt x="58538" y="5793"/>
                  <a:pt x="58521" y="5791"/>
                  <a:pt x="58506" y="5783"/>
                </a:cubicBezTo>
                <a:cubicBezTo>
                  <a:pt x="58462" y="5761"/>
                  <a:pt x="58440" y="5695"/>
                  <a:pt x="58418" y="5651"/>
                </a:cubicBezTo>
                <a:cubicBezTo>
                  <a:pt x="58462" y="5629"/>
                  <a:pt x="58506" y="5607"/>
                  <a:pt x="58528" y="5607"/>
                </a:cubicBezTo>
                <a:close/>
                <a:moveTo>
                  <a:pt x="60780" y="5695"/>
                </a:moveTo>
                <a:cubicBezTo>
                  <a:pt x="60824" y="5695"/>
                  <a:pt x="60890" y="5739"/>
                  <a:pt x="61000" y="5783"/>
                </a:cubicBezTo>
                <a:cubicBezTo>
                  <a:pt x="60890" y="5849"/>
                  <a:pt x="60824" y="5894"/>
                  <a:pt x="60757" y="5916"/>
                </a:cubicBezTo>
                <a:cubicBezTo>
                  <a:pt x="60713" y="5916"/>
                  <a:pt x="60669" y="5849"/>
                  <a:pt x="60647" y="5805"/>
                </a:cubicBezTo>
                <a:cubicBezTo>
                  <a:pt x="60691" y="5783"/>
                  <a:pt x="60735" y="5717"/>
                  <a:pt x="60780" y="5695"/>
                </a:cubicBezTo>
                <a:close/>
                <a:moveTo>
                  <a:pt x="61751" y="5805"/>
                </a:moveTo>
                <a:cubicBezTo>
                  <a:pt x="61773" y="5827"/>
                  <a:pt x="61817" y="5827"/>
                  <a:pt x="61839" y="5849"/>
                </a:cubicBezTo>
                <a:cubicBezTo>
                  <a:pt x="61817" y="5871"/>
                  <a:pt x="61795" y="5894"/>
                  <a:pt x="61751" y="5916"/>
                </a:cubicBezTo>
                <a:cubicBezTo>
                  <a:pt x="61751" y="5916"/>
                  <a:pt x="61706" y="5894"/>
                  <a:pt x="61706" y="5894"/>
                </a:cubicBezTo>
                <a:cubicBezTo>
                  <a:pt x="61729" y="5849"/>
                  <a:pt x="61729" y="5827"/>
                  <a:pt x="61751" y="5805"/>
                </a:cubicBezTo>
                <a:close/>
                <a:moveTo>
                  <a:pt x="62633" y="5783"/>
                </a:moveTo>
                <a:lnTo>
                  <a:pt x="62633" y="5783"/>
                </a:lnTo>
                <a:cubicBezTo>
                  <a:pt x="62964" y="5805"/>
                  <a:pt x="63229" y="5805"/>
                  <a:pt x="63494" y="5805"/>
                </a:cubicBezTo>
                <a:cubicBezTo>
                  <a:pt x="63516" y="5827"/>
                  <a:pt x="63560" y="5871"/>
                  <a:pt x="63560" y="5916"/>
                </a:cubicBezTo>
                <a:cubicBezTo>
                  <a:pt x="63560" y="5938"/>
                  <a:pt x="63516" y="6004"/>
                  <a:pt x="63494" y="6026"/>
                </a:cubicBezTo>
                <a:cubicBezTo>
                  <a:pt x="63418" y="6044"/>
                  <a:pt x="63345" y="6053"/>
                  <a:pt x="63273" y="6053"/>
                </a:cubicBezTo>
                <a:cubicBezTo>
                  <a:pt x="63072" y="6053"/>
                  <a:pt x="62877" y="5978"/>
                  <a:pt x="62633" y="5783"/>
                </a:cubicBezTo>
                <a:close/>
                <a:moveTo>
                  <a:pt x="60912" y="10043"/>
                </a:moveTo>
                <a:cubicBezTo>
                  <a:pt x="60956" y="10043"/>
                  <a:pt x="61044" y="10109"/>
                  <a:pt x="61044" y="10153"/>
                </a:cubicBezTo>
                <a:cubicBezTo>
                  <a:pt x="61044" y="10263"/>
                  <a:pt x="61022" y="10396"/>
                  <a:pt x="61000" y="10572"/>
                </a:cubicBezTo>
                <a:cubicBezTo>
                  <a:pt x="60757" y="10440"/>
                  <a:pt x="60735" y="10307"/>
                  <a:pt x="60780" y="10153"/>
                </a:cubicBezTo>
                <a:cubicBezTo>
                  <a:pt x="60802" y="10109"/>
                  <a:pt x="60868" y="10043"/>
                  <a:pt x="60912" y="10043"/>
                </a:cubicBezTo>
                <a:close/>
                <a:moveTo>
                  <a:pt x="58193" y="11049"/>
                </a:moveTo>
                <a:cubicBezTo>
                  <a:pt x="58225" y="11049"/>
                  <a:pt x="58256" y="11052"/>
                  <a:pt x="58286" y="11058"/>
                </a:cubicBezTo>
                <a:cubicBezTo>
                  <a:pt x="58396" y="11102"/>
                  <a:pt x="58462" y="11212"/>
                  <a:pt x="58573" y="11323"/>
                </a:cubicBezTo>
                <a:cubicBezTo>
                  <a:pt x="58484" y="11433"/>
                  <a:pt x="58440" y="11543"/>
                  <a:pt x="58352" y="11587"/>
                </a:cubicBezTo>
                <a:cubicBezTo>
                  <a:pt x="58296" y="11615"/>
                  <a:pt x="58237" y="11628"/>
                  <a:pt x="58177" y="11628"/>
                </a:cubicBezTo>
                <a:cubicBezTo>
                  <a:pt x="58045" y="11628"/>
                  <a:pt x="57913" y="11568"/>
                  <a:pt x="57822" y="11477"/>
                </a:cubicBezTo>
                <a:cubicBezTo>
                  <a:pt x="57734" y="11345"/>
                  <a:pt x="57778" y="11146"/>
                  <a:pt x="57933" y="11102"/>
                </a:cubicBezTo>
                <a:cubicBezTo>
                  <a:pt x="58013" y="11070"/>
                  <a:pt x="58106" y="11049"/>
                  <a:pt x="58193" y="11049"/>
                </a:cubicBezTo>
                <a:close/>
                <a:moveTo>
                  <a:pt x="68107" y="13275"/>
                </a:moveTo>
                <a:cubicBezTo>
                  <a:pt x="68256" y="13275"/>
                  <a:pt x="68408" y="13324"/>
                  <a:pt x="68570" y="13441"/>
                </a:cubicBezTo>
                <a:cubicBezTo>
                  <a:pt x="68370" y="13579"/>
                  <a:pt x="68234" y="13645"/>
                  <a:pt x="68113" y="13645"/>
                </a:cubicBezTo>
                <a:cubicBezTo>
                  <a:pt x="68021" y="13645"/>
                  <a:pt x="67938" y="13606"/>
                  <a:pt x="67842" y="13530"/>
                </a:cubicBezTo>
                <a:cubicBezTo>
                  <a:pt x="67820" y="13508"/>
                  <a:pt x="67798" y="13441"/>
                  <a:pt x="67820" y="13419"/>
                </a:cubicBezTo>
                <a:cubicBezTo>
                  <a:pt x="67820" y="13375"/>
                  <a:pt x="67864" y="13331"/>
                  <a:pt x="67886" y="13309"/>
                </a:cubicBezTo>
                <a:cubicBezTo>
                  <a:pt x="67959" y="13287"/>
                  <a:pt x="68033" y="13275"/>
                  <a:pt x="68107" y="13275"/>
                </a:cubicBezTo>
                <a:close/>
                <a:moveTo>
                  <a:pt x="70440" y="13459"/>
                </a:moveTo>
                <a:cubicBezTo>
                  <a:pt x="70521" y="13459"/>
                  <a:pt x="70616" y="13511"/>
                  <a:pt x="70711" y="13530"/>
                </a:cubicBezTo>
                <a:cubicBezTo>
                  <a:pt x="70733" y="13552"/>
                  <a:pt x="70777" y="13618"/>
                  <a:pt x="70777" y="13640"/>
                </a:cubicBezTo>
                <a:cubicBezTo>
                  <a:pt x="70755" y="13684"/>
                  <a:pt x="70711" y="13750"/>
                  <a:pt x="70667" y="13794"/>
                </a:cubicBezTo>
                <a:cubicBezTo>
                  <a:pt x="70645" y="13817"/>
                  <a:pt x="70600" y="13817"/>
                  <a:pt x="70556" y="13817"/>
                </a:cubicBezTo>
                <a:cubicBezTo>
                  <a:pt x="70137" y="13794"/>
                  <a:pt x="69718" y="13817"/>
                  <a:pt x="69342" y="13574"/>
                </a:cubicBezTo>
                <a:cubicBezTo>
                  <a:pt x="69313" y="13574"/>
                  <a:pt x="69274" y="13584"/>
                  <a:pt x="69231" y="13584"/>
                </a:cubicBezTo>
                <a:cubicBezTo>
                  <a:pt x="69210" y="13584"/>
                  <a:pt x="69188" y="13581"/>
                  <a:pt x="69166" y="13574"/>
                </a:cubicBezTo>
                <a:cubicBezTo>
                  <a:pt x="69144" y="13574"/>
                  <a:pt x="69122" y="13530"/>
                  <a:pt x="69100" y="13508"/>
                </a:cubicBezTo>
                <a:cubicBezTo>
                  <a:pt x="69122" y="13508"/>
                  <a:pt x="69166" y="13463"/>
                  <a:pt x="69188" y="13463"/>
                </a:cubicBezTo>
                <a:cubicBezTo>
                  <a:pt x="69254" y="13485"/>
                  <a:pt x="69298" y="13530"/>
                  <a:pt x="69342" y="13574"/>
                </a:cubicBezTo>
                <a:cubicBezTo>
                  <a:pt x="69696" y="13530"/>
                  <a:pt x="70049" y="13485"/>
                  <a:pt x="70402" y="13463"/>
                </a:cubicBezTo>
                <a:cubicBezTo>
                  <a:pt x="70414" y="13460"/>
                  <a:pt x="70427" y="13459"/>
                  <a:pt x="70440" y="13459"/>
                </a:cubicBezTo>
                <a:close/>
                <a:moveTo>
                  <a:pt x="69054" y="14158"/>
                </a:moveTo>
                <a:cubicBezTo>
                  <a:pt x="69083" y="14158"/>
                  <a:pt x="69113" y="14162"/>
                  <a:pt x="69144" y="14170"/>
                </a:cubicBezTo>
                <a:cubicBezTo>
                  <a:pt x="69188" y="14236"/>
                  <a:pt x="69254" y="14346"/>
                  <a:pt x="69254" y="14457"/>
                </a:cubicBezTo>
                <a:cubicBezTo>
                  <a:pt x="69274" y="14575"/>
                  <a:pt x="69152" y="14659"/>
                  <a:pt x="69015" y="14659"/>
                </a:cubicBezTo>
                <a:cubicBezTo>
                  <a:pt x="68999" y="14659"/>
                  <a:pt x="68983" y="14657"/>
                  <a:pt x="68967" y="14655"/>
                </a:cubicBezTo>
                <a:cubicBezTo>
                  <a:pt x="68835" y="14611"/>
                  <a:pt x="68769" y="14479"/>
                  <a:pt x="68791" y="14346"/>
                </a:cubicBezTo>
                <a:cubicBezTo>
                  <a:pt x="68827" y="14237"/>
                  <a:pt x="68923" y="14158"/>
                  <a:pt x="69054" y="14158"/>
                </a:cubicBezTo>
                <a:close/>
                <a:moveTo>
                  <a:pt x="26815" y="19510"/>
                </a:moveTo>
                <a:cubicBezTo>
                  <a:pt x="26903" y="19510"/>
                  <a:pt x="26991" y="19533"/>
                  <a:pt x="27168" y="19555"/>
                </a:cubicBezTo>
                <a:cubicBezTo>
                  <a:pt x="27057" y="19643"/>
                  <a:pt x="26991" y="19709"/>
                  <a:pt x="26969" y="19709"/>
                </a:cubicBezTo>
                <a:cubicBezTo>
                  <a:pt x="26881" y="19687"/>
                  <a:pt x="26815" y="19643"/>
                  <a:pt x="26748" y="19621"/>
                </a:cubicBezTo>
                <a:cubicBezTo>
                  <a:pt x="26771" y="19577"/>
                  <a:pt x="26793" y="19510"/>
                  <a:pt x="26815" y="19510"/>
                </a:cubicBezTo>
                <a:close/>
                <a:moveTo>
                  <a:pt x="102778" y="19775"/>
                </a:moveTo>
                <a:cubicBezTo>
                  <a:pt x="102822" y="19797"/>
                  <a:pt x="102866" y="19819"/>
                  <a:pt x="102888" y="19841"/>
                </a:cubicBezTo>
                <a:cubicBezTo>
                  <a:pt x="102866" y="19886"/>
                  <a:pt x="102844" y="19930"/>
                  <a:pt x="102800" y="19974"/>
                </a:cubicBezTo>
                <a:cubicBezTo>
                  <a:pt x="102800" y="19974"/>
                  <a:pt x="102711" y="19930"/>
                  <a:pt x="102711" y="19908"/>
                </a:cubicBezTo>
                <a:cubicBezTo>
                  <a:pt x="102734" y="19864"/>
                  <a:pt x="102756" y="19819"/>
                  <a:pt x="102778" y="19775"/>
                </a:cubicBezTo>
                <a:close/>
                <a:moveTo>
                  <a:pt x="104874" y="20150"/>
                </a:moveTo>
                <a:cubicBezTo>
                  <a:pt x="104874" y="20150"/>
                  <a:pt x="104896" y="20195"/>
                  <a:pt x="104896" y="20195"/>
                </a:cubicBezTo>
                <a:cubicBezTo>
                  <a:pt x="104874" y="20217"/>
                  <a:pt x="104852" y="20239"/>
                  <a:pt x="104808" y="20239"/>
                </a:cubicBezTo>
                <a:cubicBezTo>
                  <a:pt x="104808" y="20239"/>
                  <a:pt x="104786" y="20217"/>
                  <a:pt x="104786" y="20195"/>
                </a:cubicBezTo>
                <a:cubicBezTo>
                  <a:pt x="104808" y="20173"/>
                  <a:pt x="104852" y="20173"/>
                  <a:pt x="104874" y="20150"/>
                </a:cubicBezTo>
                <a:close/>
                <a:moveTo>
                  <a:pt x="108869" y="20459"/>
                </a:moveTo>
                <a:cubicBezTo>
                  <a:pt x="108869" y="20481"/>
                  <a:pt x="108869" y="20504"/>
                  <a:pt x="108869" y="20526"/>
                </a:cubicBezTo>
                <a:lnTo>
                  <a:pt x="108759" y="20526"/>
                </a:lnTo>
                <a:cubicBezTo>
                  <a:pt x="108759" y="20526"/>
                  <a:pt x="108759" y="20481"/>
                  <a:pt x="108759" y="20459"/>
                </a:cubicBezTo>
                <a:close/>
                <a:moveTo>
                  <a:pt x="111738" y="20724"/>
                </a:moveTo>
                <a:cubicBezTo>
                  <a:pt x="111760" y="20746"/>
                  <a:pt x="111760" y="20768"/>
                  <a:pt x="111782" y="20813"/>
                </a:cubicBezTo>
                <a:cubicBezTo>
                  <a:pt x="111760" y="20813"/>
                  <a:pt x="111738" y="20835"/>
                  <a:pt x="111738" y="20835"/>
                </a:cubicBezTo>
                <a:cubicBezTo>
                  <a:pt x="111716" y="20790"/>
                  <a:pt x="111694" y="20768"/>
                  <a:pt x="111694" y="20746"/>
                </a:cubicBezTo>
                <a:cubicBezTo>
                  <a:pt x="111716" y="20746"/>
                  <a:pt x="111716" y="20724"/>
                  <a:pt x="111738" y="20724"/>
                </a:cubicBezTo>
                <a:close/>
                <a:moveTo>
                  <a:pt x="112536" y="20674"/>
                </a:moveTo>
                <a:cubicBezTo>
                  <a:pt x="112544" y="20674"/>
                  <a:pt x="112550" y="20676"/>
                  <a:pt x="112554" y="20680"/>
                </a:cubicBezTo>
                <a:cubicBezTo>
                  <a:pt x="112599" y="20702"/>
                  <a:pt x="112621" y="20768"/>
                  <a:pt x="112687" y="20835"/>
                </a:cubicBezTo>
                <a:cubicBezTo>
                  <a:pt x="112615" y="20852"/>
                  <a:pt x="112544" y="20885"/>
                  <a:pt x="112508" y="20885"/>
                </a:cubicBezTo>
                <a:cubicBezTo>
                  <a:pt x="112499" y="20885"/>
                  <a:pt x="112492" y="20883"/>
                  <a:pt x="112488" y="20879"/>
                </a:cubicBezTo>
                <a:cubicBezTo>
                  <a:pt x="112466" y="20857"/>
                  <a:pt x="112444" y="20768"/>
                  <a:pt x="112444" y="20724"/>
                </a:cubicBezTo>
                <a:cubicBezTo>
                  <a:pt x="112444" y="20706"/>
                  <a:pt x="112502" y="20674"/>
                  <a:pt x="112536" y="20674"/>
                </a:cubicBezTo>
                <a:close/>
                <a:moveTo>
                  <a:pt x="113305" y="20813"/>
                </a:moveTo>
                <a:cubicBezTo>
                  <a:pt x="113327" y="20857"/>
                  <a:pt x="113349" y="20901"/>
                  <a:pt x="113371" y="20945"/>
                </a:cubicBezTo>
                <a:cubicBezTo>
                  <a:pt x="113349" y="20967"/>
                  <a:pt x="113305" y="20967"/>
                  <a:pt x="113283" y="20989"/>
                </a:cubicBezTo>
                <a:cubicBezTo>
                  <a:pt x="113261" y="20945"/>
                  <a:pt x="113217" y="20923"/>
                  <a:pt x="113217" y="20901"/>
                </a:cubicBezTo>
                <a:cubicBezTo>
                  <a:pt x="113217" y="20857"/>
                  <a:pt x="113283" y="20835"/>
                  <a:pt x="113305" y="20813"/>
                </a:cubicBezTo>
                <a:close/>
                <a:moveTo>
                  <a:pt x="121095" y="21784"/>
                </a:moveTo>
                <a:lnTo>
                  <a:pt x="121095" y="21828"/>
                </a:lnTo>
                <a:lnTo>
                  <a:pt x="121051" y="21806"/>
                </a:lnTo>
                <a:lnTo>
                  <a:pt x="121095" y="21784"/>
                </a:lnTo>
                <a:close/>
                <a:moveTo>
                  <a:pt x="123607" y="21950"/>
                </a:moveTo>
                <a:cubicBezTo>
                  <a:pt x="123852" y="21950"/>
                  <a:pt x="124124" y="22040"/>
                  <a:pt x="124428" y="22225"/>
                </a:cubicBezTo>
                <a:cubicBezTo>
                  <a:pt x="124310" y="22237"/>
                  <a:pt x="124192" y="22245"/>
                  <a:pt x="124074" y="22245"/>
                </a:cubicBezTo>
                <a:cubicBezTo>
                  <a:pt x="123771" y="22245"/>
                  <a:pt x="123465" y="22197"/>
                  <a:pt x="123148" y="22070"/>
                </a:cubicBezTo>
                <a:cubicBezTo>
                  <a:pt x="123290" y="21991"/>
                  <a:pt x="123442" y="21950"/>
                  <a:pt x="123607" y="21950"/>
                </a:cubicBezTo>
                <a:close/>
                <a:moveTo>
                  <a:pt x="126480" y="22291"/>
                </a:moveTo>
                <a:cubicBezTo>
                  <a:pt x="126524" y="22357"/>
                  <a:pt x="126569" y="22424"/>
                  <a:pt x="126546" y="22446"/>
                </a:cubicBezTo>
                <a:cubicBezTo>
                  <a:pt x="126524" y="22490"/>
                  <a:pt x="126458" y="22534"/>
                  <a:pt x="126414" y="22534"/>
                </a:cubicBezTo>
                <a:cubicBezTo>
                  <a:pt x="126370" y="22534"/>
                  <a:pt x="126348" y="22468"/>
                  <a:pt x="126304" y="22424"/>
                </a:cubicBezTo>
                <a:cubicBezTo>
                  <a:pt x="126370" y="22379"/>
                  <a:pt x="126414" y="22335"/>
                  <a:pt x="126480" y="22291"/>
                </a:cubicBezTo>
                <a:close/>
                <a:moveTo>
                  <a:pt x="127540" y="22556"/>
                </a:moveTo>
                <a:cubicBezTo>
                  <a:pt x="127562" y="22556"/>
                  <a:pt x="127562" y="22622"/>
                  <a:pt x="127562" y="22666"/>
                </a:cubicBezTo>
                <a:lnTo>
                  <a:pt x="127407" y="22666"/>
                </a:lnTo>
                <a:cubicBezTo>
                  <a:pt x="127385" y="22666"/>
                  <a:pt x="127385" y="22600"/>
                  <a:pt x="127385" y="22556"/>
                </a:cubicBezTo>
                <a:close/>
                <a:moveTo>
                  <a:pt x="128334" y="22688"/>
                </a:moveTo>
                <a:cubicBezTo>
                  <a:pt x="128334" y="22688"/>
                  <a:pt x="128334" y="22733"/>
                  <a:pt x="128334" y="22755"/>
                </a:cubicBezTo>
                <a:lnTo>
                  <a:pt x="128246" y="22755"/>
                </a:lnTo>
                <a:cubicBezTo>
                  <a:pt x="128224" y="22755"/>
                  <a:pt x="128224" y="22711"/>
                  <a:pt x="128224" y="22688"/>
                </a:cubicBezTo>
                <a:close/>
                <a:moveTo>
                  <a:pt x="129642" y="22720"/>
                </a:moveTo>
                <a:cubicBezTo>
                  <a:pt x="129852" y="22720"/>
                  <a:pt x="130033" y="22859"/>
                  <a:pt x="130232" y="22887"/>
                </a:cubicBezTo>
                <a:cubicBezTo>
                  <a:pt x="130060" y="22948"/>
                  <a:pt x="129896" y="22996"/>
                  <a:pt x="129719" y="22996"/>
                </a:cubicBezTo>
                <a:cubicBezTo>
                  <a:pt x="129577" y="22996"/>
                  <a:pt x="129428" y="22966"/>
                  <a:pt x="129261" y="22887"/>
                </a:cubicBezTo>
                <a:cubicBezTo>
                  <a:pt x="129402" y="22762"/>
                  <a:pt x="129526" y="22720"/>
                  <a:pt x="129642" y="22720"/>
                </a:cubicBezTo>
                <a:close/>
                <a:moveTo>
                  <a:pt x="124218" y="22861"/>
                </a:moveTo>
                <a:cubicBezTo>
                  <a:pt x="124241" y="22861"/>
                  <a:pt x="124276" y="22912"/>
                  <a:pt x="124295" y="22931"/>
                </a:cubicBezTo>
                <a:cubicBezTo>
                  <a:pt x="124273" y="22953"/>
                  <a:pt x="124251" y="22997"/>
                  <a:pt x="124229" y="22997"/>
                </a:cubicBezTo>
                <a:cubicBezTo>
                  <a:pt x="124225" y="23002"/>
                  <a:pt x="124219" y="23004"/>
                  <a:pt x="124213" y="23004"/>
                </a:cubicBezTo>
                <a:cubicBezTo>
                  <a:pt x="124189" y="23004"/>
                  <a:pt x="124154" y="22975"/>
                  <a:pt x="124119" y="22975"/>
                </a:cubicBezTo>
                <a:cubicBezTo>
                  <a:pt x="124141" y="22931"/>
                  <a:pt x="124185" y="22887"/>
                  <a:pt x="124207" y="22865"/>
                </a:cubicBezTo>
                <a:cubicBezTo>
                  <a:pt x="124210" y="22862"/>
                  <a:pt x="124214" y="22861"/>
                  <a:pt x="124218" y="22861"/>
                </a:cubicBezTo>
                <a:close/>
                <a:moveTo>
                  <a:pt x="130784" y="23019"/>
                </a:moveTo>
                <a:cubicBezTo>
                  <a:pt x="130828" y="23019"/>
                  <a:pt x="130850" y="23042"/>
                  <a:pt x="130894" y="23042"/>
                </a:cubicBezTo>
                <a:cubicBezTo>
                  <a:pt x="130872" y="23064"/>
                  <a:pt x="130872" y="23086"/>
                  <a:pt x="130850" y="23108"/>
                </a:cubicBezTo>
                <a:cubicBezTo>
                  <a:pt x="130828" y="23086"/>
                  <a:pt x="130784" y="23086"/>
                  <a:pt x="130762" y="23064"/>
                </a:cubicBezTo>
                <a:cubicBezTo>
                  <a:pt x="130762" y="23064"/>
                  <a:pt x="130784" y="23019"/>
                  <a:pt x="130784" y="23019"/>
                </a:cubicBezTo>
                <a:close/>
                <a:moveTo>
                  <a:pt x="132991" y="23306"/>
                </a:moveTo>
                <a:cubicBezTo>
                  <a:pt x="133013" y="23328"/>
                  <a:pt x="133035" y="23351"/>
                  <a:pt x="133079" y="23373"/>
                </a:cubicBezTo>
                <a:cubicBezTo>
                  <a:pt x="133057" y="23395"/>
                  <a:pt x="133035" y="23417"/>
                  <a:pt x="133035" y="23417"/>
                </a:cubicBezTo>
                <a:cubicBezTo>
                  <a:pt x="133013" y="23395"/>
                  <a:pt x="132969" y="23373"/>
                  <a:pt x="132947" y="23328"/>
                </a:cubicBezTo>
                <a:cubicBezTo>
                  <a:pt x="132969" y="23328"/>
                  <a:pt x="132991" y="23306"/>
                  <a:pt x="132991" y="23306"/>
                </a:cubicBezTo>
                <a:close/>
                <a:moveTo>
                  <a:pt x="138373" y="24109"/>
                </a:moveTo>
                <a:cubicBezTo>
                  <a:pt x="138472" y="24109"/>
                  <a:pt x="138552" y="24164"/>
                  <a:pt x="138552" y="24233"/>
                </a:cubicBezTo>
                <a:cubicBezTo>
                  <a:pt x="138552" y="24306"/>
                  <a:pt x="138477" y="24349"/>
                  <a:pt x="138375" y="24349"/>
                </a:cubicBezTo>
                <a:cubicBezTo>
                  <a:pt x="138354" y="24349"/>
                  <a:pt x="138332" y="24347"/>
                  <a:pt x="138309" y="24344"/>
                </a:cubicBezTo>
                <a:cubicBezTo>
                  <a:pt x="138265" y="24344"/>
                  <a:pt x="138199" y="24277"/>
                  <a:pt x="138221" y="24277"/>
                </a:cubicBezTo>
                <a:cubicBezTo>
                  <a:pt x="138221" y="24211"/>
                  <a:pt x="138243" y="24145"/>
                  <a:pt x="138287" y="24123"/>
                </a:cubicBezTo>
                <a:cubicBezTo>
                  <a:pt x="138316" y="24113"/>
                  <a:pt x="138345" y="24109"/>
                  <a:pt x="138373" y="24109"/>
                </a:cubicBezTo>
                <a:close/>
                <a:moveTo>
                  <a:pt x="139854" y="24322"/>
                </a:moveTo>
                <a:cubicBezTo>
                  <a:pt x="139943" y="24322"/>
                  <a:pt x="140031" y="24366"/>
                  <a:pt x="140119" y="24388"/>
                </a:cubicBezTo>
                <a:cubicBezTo>
                  <a:pt x="140141" y="24432"/>
                  <a:pt x="140163" y="24454"/>
                  <a:pt x="140163" y="24498"/>
                </a:cubicBezTo>
                <a:cubicBezTo>
                  <a:pt x="140110" y="24516"/>
                  <a:pt x="140071" y="24548"/>
                  <a:pt x="140023" y="24548"/>
                </a:cubicBezTo>
                <a:cubicBezTo>
                  <a:pt x="140011" y="24548"/>
                  <a:pt x="139999" y="24546"/>
                  <a:pt x="139987" y="24542"/>
                </a:cubicBezTo>
                <a:cubicBezTo>
                  <a:pt x="139921" y="24542"/>
                  <a:pt x="139832" y="24498"/>
                  <a:pt x="139766" y="24476"/>
                </a:cubicBezTo>
                <a:cubicBezTo>
                  <a:pt x="139788" y="24410"/>
                  <a:pt x="139810" y="24322"/>
                  <a:pt x="139854" y="24322"/>
                </a:cubicBezTo>
                <a:close/>
                <a:moveTo>
                  <a:pt x="139921" y="25050"/>
                </a:moveTo>
                <a:cubicBezTo>
                  <a:pt x="139921" y="25050"/>
                  <a:pt x="139965" y="25116"/>
                  <a:pt x="140031" y="25160"/>
                </a:cubicBezTo>
                <a:cubicBezTo>
                  <a:pt x="139965" y="25226"/>
                  <a:pt x="139898" y="25271"/>
                  <a:pt x="139832" y="25293"/>
                </a:cubicBezTo>
                <a:cubicBezTo>
                  <a:pt x="139832" y="25295"/>
                  <a:pt x="139832" y="25296"/>
                  <a:pt x="139830" y="25296"/>
                </a:cubicBezTo>
                <a:cubicBezTo>
                  <a:pt x="139818" y="25296"/>
                  <a:pt x="139761" y="25222"/>
                  <a:pt x="139722" y="25182"/>
                </a:cubicBezTo>
                <a:cubicBezTo>
                  <a:pt x="139788" y="25138"/>
                  <a:pt x="139854" y="25094"/>
                  <a:pt x="139921" y="25050"/>
                </a:cubicBezTo>
                <a:close/>
                <a:moveTo>
                  <a:pt x="141708" y="25447"/>
                </a:moveTo>
                <a:cubicBezTo>
                  <a:pt x="141730" y="25491"/>
                  <a:pt x="141752" y="25557"/>
                  <a:pt x="141774" y="25602"/>
                </a:cubicBezTo>
                <a:cubicBezTo>
                  <a:pt x="141730" y="25602"/>
                  <a:pt x="141708" y="25624"/>
                  <a:pt x="141642" y="25646"/>
                </a:cubicBezTo>
                <a:cubicBezTo>
                  <a:pt x="141620" y="25580"/>
                  <a:pt x="141620" y="25535"/>
                  <a:pt x="141620" y="25491"/>
                </a:cubicBezTo>
                <a:cubicBezTo>
                  <a:pt x="141620" y="25469"/>
                  <a:pt x="141708" y="25447"/>
                  <a:pt x="141708" y="25447"/>
                </a:cubicBezTo>
                <a:close/>
                <a:moveTo>
                  <a:pt x="142319" y="25288"/>
                </a:moveTo>
                <a:cubicBezTo>
                  <a:pt x="142356" y="25288"/>
                  <a:pt x="142396" y="25299"/>
                  <a:pt x="142436" y="25315"/>
                </a:cubicBezTo>
                <a:cubicBezTo>
                  <a:pt x="142503" y="25337"/>
                  <a:pt x="142525" y="25425"/>
                  <a:pt x="142613" y="25535"/>
                </a:cubicBezTo>
                <a:cubicBezTo>
                  <a:pt x="142481" y="25580"/>
                  <a:pt x="142392" y="25646"/>
                  <a:pt x="142304" y="25646"/>
                </a:cubicBezTo>
                <a:cubicBezTo>
                  <a:pt x="142194" y="25646"/>
                  <a:pt x="142128" y="25491"/>
                  <a:pt x="142172" y="25403"/>
                </a:cubicBezTo>
                <a:cubicBezTo>
                  <a:pt x="142200" y="25319"/>
                  <a:pt x="142254" y="25288"/>
                  <a:pt x="142319" y="25288"/>
                </a:cubicBezTo>
                <a:close/>
                <a:moveTo>
                  <a:pt x="145930" y="25508"/>
                </a:moveTo>
                <a:cubicBezTo>
                  <a:pt x="146022" y="25508"/>
                  <a:pt x="146119" y="25531"/>
                  <a:pt x="146232" y="25557"/>
                </a:cubicBezTo>
                <a:cubicBezTo>
                  <a:pt x="145990" y="25668"/>
                  <a:pt x="145813" y="25690"/>
                  <a:pt x="145504" y="25734"/>
                </a:cubicBezTo>
                <a:cubicBezTo>
                  <a:pt x="145664" y="25561"/>
                  <a:pt x="145791" y="25508"/>
                  <a:pt x="145930" y="25508"/>
                </a:cubicBezTo>
                <a:close/>
                <a:moveTo>
                  <a:pt x="113011" y="25794"/>
                </a:moveTo>
                <a:cubicBezTo>
                  <a:pt x="113022" y="25794"/>
                  <a:pt x="113032" y="25796"/>
                  <a:pt x="113040" y="25800"/>
                </a:cubicBezTo>
                <a:cubicBezTo>
                  <a:pt x="113084" y="25800"/>
                  <a:pt x="113106" y="25889"/>
                  <a:pt x="113172" y="25977"/>
                </a:cubicBezTo>
                <a:cubicBezTo>
                  <a:pt x="113094" y="25992"/>
                  <a:pt x="113038" y="26008"/>
                  <a:pt x="112981" y="26008"/>
                </a:cubicBezTo>
                <a:cubicBezTo>
                  <a:pt x="112957" y="26008"/>
                  <a:pt x="112933" y="26005"/>
                  <a:pt x="112908" y="25999"/>
                </a:cubicBezTo>
                <a:cubicBezTo>
                  <a:pt x="112885" y="25999"/>
                  <a:pt x="112863" y="25889"/>
                  <a:pt x="112885" y="25844"/>
                </a:cubicBezTo>
                <a:cubicBezTo>
                  <a:pt x="112903" y="25827"/>
                  <a:pt x="112965" y="25794"/>
                  <a:pt x="113011" y="25794"/>
                </a:cubicBezTo>
                <a:close/>
                <a:moveTo>
                  <a:pt x="147095" y="25659"/>
                </a:moveTo>
                <a:cubicBezTo>
                  <a:pt x="147233" y="25659"/>
                  <a:pt x="147362" y="25703"/>
                  <a:pt x="147490" y="25778"/>
                </a:cubicBezTo>
                <a:cubicBezTo>
                  <a:pt x="147601" y="25822"/>
                  <a:pt x="147645" y="25933"/>
                  <a:pt x="147601" y="26043"/>
                </a:cubicBezTo>
                <a:cubicBezTo>
                  <a:pt x="147557" y="26109"/>
                  <a:pt x="147446" y="26175"/>
                  <a:pt x="147380" y="26175"/>
                </a:cubicBezTo>
                <a:cubicBezTo>
                  <a:pt x="147115" y="26175"/>
                  <a:pt x="146872" y="26065"/>
                  <a:pt x="146608" y="25822"/>
                </a:cubicBezTo>
                <a:cubicBezTo>
                  <a:pt x="146789" y="25709"/>
                  <a:pt x="146948" y="25659"/>
                  <a:pt x="147095" y="25659"/>
                </a:cubicBezTo>
                <a:close/>
                <a:moveTo>
                  <a:pt x="148198" y="25796"/>
                </a:moveTo>
                <a:cubicBezTo>
                  <a:pt x="148206" y="25796"/>
                  <a:pt x="148213" y="25797"/>
                  <a:pt x="148219" y="25800"/>
                </a:cubicBezTo>
                <a:cubicBezTo>
                  <a:pt x="148660" y="25866"/>
                  <a:pt x="149079" y="25999"/>
                  <a:pt x="149455" y="26220"/>
                </a:cubicBezTo>
                <a:cubicBezTo>
                  <a:pt x="149499" y="26242"/>
                  <a:pt x="149499" y="26374"/>
                  <a:pt x="149499" y="26440"/>
                </a:cubicBezTo>
                <a:cubicBezTo>
                  <a:pt x="149477" y="26484"/>
                  <a:pt x="149388" y="26529"/>
                  <a:pt x="149322" y="26529"/>
                </a:cubicBezTo>
                <a:cubicBezTo>
                  <a:pt x="149190" y="26506"/>
                  <a:pt x="149035" y="26462"/>
                  <a:pt x="148925" y="26440"/>
                </a:cubicBezTo>
                <a:cubicBezTo>
                  <a:pt x="148682" y="26396"/>
                  <a:pt x="148484" y="26374"/>
                  <a:pt x="148307" y="26308"/>
                </a:cubicBezTo>
                <a:cubicBezTo>
                  <a:pt x="148219" y="26286"/>
                  <a:pt x="148108" y="26197"/>
                  <a:pt x="148064" y="26131"/>
                </a:cubicBezTo>
                <a:cubicBezTo>
                  <a:pt x="148020" y="26065"/>
                  <a:pt x="148042" y="25955"/>
                  <a:pt x="148064" y="25889"/>
                </a:cubicBezTo>
                <a:cubicBezTo>
                  <a:pt x="148083" y="25850"/>
                  <a:pt x="148152" y="25796"/>
                  <a:pt x="148198" y="25796"/>
                </a:cubicBezTo>
                <a:close/>
                <a:moveTo>
                  <a:pt x="147005" y="26551"/>
                </a:moveTo>
                <a:cubicBezTo>
                  <a:pt x="147027" y="26573"/>
                  <a:pt x="147049" y="26595"/>
                  <a:pt x="147093" y="26595"/>
                </a:cubicBezTo>
                <a:cubicBezTo>
                  <a:pt x="147049" y="26617"/>
                  <a:pt x="147027" y="26661"/>
                  <a:pt x="147005" y="26661"/>
                </a:cubicBezTo>
                <a:cubicBezTo>
                  <a:pt x="146961" y="26661"/>
                  <a:pt x="146939" y="26617"/>
                  <a:pt x="146895" y="26617"/>
                </a:cubicBezTo>
                <a:cubicBezTo>
                  <a:pt x="146939" y="26595"/>
                  <a:pt x="146961" y="26573"/>
                  <a:pt x="147005" y="26551"/>
                </a:cubicBezTo>
                <a:close/>
                <a:moveTo>
                  <a:pt x="122265" y="26838"/>
                </a:moveTo>
                <a:cubicBezTo>
                  <a:pt x="122287" y="26860"/>
                  <a:pt x="122331" y="26882"/>
                  <a:pt x="122353" y="26882"/>
                </a:cubicBezTo>
                <a:cubicBezTo>
                  <a:pt x="122331" y="26926"/>
                  <a:pt x="122309" y="26970"/>
                  <a:pt x="122265" y="27014"/>
                </a:cubicBezTo>
                <a:cubicBezTo>
                  <a:pt x="122243" y="26992"/>
                  <a:pt x="122199" y="26948"/>
                  <a:pt x="122199" y="26926"/>
                </a:cubicBezTo>
                <a:cubicBezTo>
                  <a:pt x="122199" y="26904"/>
                  <a:pt x="122243" y="26860"/>
                  <a:pt x="122265" y="26838"/>
                </a:cubicBezTo>
                <a:close/>
                <a:moveTo>
                  <a:pt x="116792" y="27610"/>
                </a:moveTo>
                <a:cubicBezTo>
                  <a:pt x="116814" y="27632"/>
                  <a:pt x="116836" y="27654"/>
                  <a:pt x="116836" y="27654"/>
                </a:cubicBezTo>
                <a:cubicBezTo>
                  <a:pt x="116836" y="27676"/>
                  <a:pt x="116814" y="27698"/>
                  <a:pt x="116814" y="27698"/>
                </a:cubicBezTo>
                <a:cubicBezTo>
                  <a:pt x="116792" y="27676"/>
                  <a:pt x="116770" y="27654"/>
                  <a:pt x="116748" y="27632"/>
                </a:cubicBezTo>
                <a:cubicBezTo>
                  <a:pt x="116770" y="27632"/>
                  <a:pt x="116792" y="27610"/>
                  <a:pt x="116792" y="27610"/>
                </a:cubicBezTo>
                <a:close/>
                <a:moveTo>
                  <a:pt x="143953" y="28577"/>
                </a:moveTo>
                <a:cubicBezTo>
                  <a:pt x="144030" y="28577"/>
                  <a:pt x="144116" y="28600"/>
                  <a:pt x="144202" y="28647"/>
                </a:cubicBezTo>
                <a:cubicBezTo>
                  <a:pt x="144246" y="28669"/>
                  <a:pt x="144268" y="28735"/>
                  <a:pt x="144290" y="28802"/>
                </a:cubicBezTo>
                <a:cubicBezTo>
                  <a:pt x="144246" y="28846"/>
                  <a:pt x="144224" y="28890"/>
                  <a:pt x="144202" y="28912"/>
                </a:cubicBezTo>
                <a:cubicBezTo>
                  <a:pt x="144141" y="28942"/>
                  <a:pt x="144078" y="28957"/>
                  <a:pt x="144018" y="28957"/>
                </a:cubicBezTo>
                <a:cubicBezTo>
                  <a:pt x="143902" y="28957"/>
                  <a:pt x="143797" y="28903"/>
                  <a:pt x="143739" y="28802"/>
                </a:cubicBezTo>
                <a:cubicBezTo>
                  <a:pt x="143717" y="28780"/>
                  <a:pt x="143717" y="28713"/>
                  <a:pt x="143717" y="28691"/>
                </a:cubicBezTo>
                <a:cubicBezTo>
                  <a:pt x="143767" y="28616"/>
                  <a:pt x="143852" y="28577"/>
                  <a:pt x="143953" y="28577"/>
                </a:cubicBezTo>
                <a:close/>
                <a:moveTo>
                  <a:pt x="145367" y="28749"/>
                </a:moveTo>
                <a:cubicBezTo>
                  <a:pt x="145489" y="28749"/>
                  <a:pt x="145621" y="28790"/>
                  <a:pt x="145747" y="28802"/>
                </a:cubicBezTo>
                <a:cubicBezTo>
                  <a:pt x="145879" y="28824"/>
                  <a:pt x="146034" y="28868"/>
                  <a:pt x="146232" y="28912"/>
                </a:cubicBezTo>
                <a:cubicBezTo>
                  <a:pt x="146100" y="29139"/>
                  <a:pt x="145935" y="29155"/>
                  <a:pt x="145793" y="29155"/>
                </a:cubicBezTo>
                <a:cubicBezTo>
                  <a:pt x="145770" y="29155"/>
                  <a:pt x="145747" y="29155"/>
                  <a:pt x="145725" y="29155"/>
                </a:cubicBezTo>
                <a:cubicBezTo>
                  <a:pt x="145694" y="29156"/>
                  <a:pt x="145663" y="29157"/>
                  <a:pt x="145633" y="29157"/>
                </a:cubicBezTo>
                <a:cubicBezTo>
                  <a:pt x="145259" y="29157"/>
                  <a:pt x="144981" y="29035"/>
                  <a:pt x="145063" y="28912"/>
                </a:cubicBezTo>
                <a:cubicBezTo>
                  <a:pt x="145148" y="28785"/>
                  <a:pt x="145253" y="28749"/>
                  <a:pt x="145367" y="28749"/>
                </a:cubicBezTo>
                <a:close/>
                <a:moveTo>
                  <a:pt x="146740" y="29044"/>
                </a:moveTo>
                <a:cubicBezTo>
                  <a:pt x="146740" y="29067"/>
                  <a:pt x="146762" y="29111"/>
                  <a:pt x="146784" y="29133"/>
                </a:cubicBezTo>
                <a:cubicBezTo>
                  <a:pt x="146784" y="29133"/>
                  <a:pt x="146762" y="29155"/>
                  <a:pt x="146740" y="29177"/>
                </a:cubicBezTo>
                <a:cubicBezTo>
                  <a:pt x="146718" y="29155"/>
                  <a:pt x="146696" y="29111"/>
                  <a:pt x="146696" y="29089"/>
                </a:cubicBezTo>
                <a:cubicBezTo>
                  <a:pt x="146696" y="29089"/>
                  <a:pt x="146718" y="29067"/>
                  <a:pt x="146740" y="29044"/>
                </a:cubicBezTo>
                <a:close/>
                <a:moveTo>
                  <a:pt x="148265" y="29180"/>
                </a:moveTo>
                <a:cubicBezTo>
                  <a:pt x="148303" y="29180"/>
                  <a:pt x="148339" y="29185"/>
                  <a:pt x="148373" y="29199"/>
                </a:cubicBezTo>
                <a:cubicBezTo>
                  <a:pt x="148461" y="29221"/>
                  <a:pt x="148506" y="29331"/>
                  <a:pt x="148682" y="29486"/>
                </a:cubicBezTo>
                <a:cubicBezTo>
                  <a:pt x="148573" y="29492"/>
                  <a:pt x="148479" y="29497"/>
                  <a:pt x="148396" y="29497"/>
                </a:cubicBezTo>
                <a:cubicBezTo>
                  <a:pt x="148192" y="29497"/>
                  <a:pt x="148051" y="29470"/>
                  <a:pt x="147910" y="29376"/>
                </a:cubicBezTo>
                <a:cubicBezTo>
                  <a:pt x="147932" y="29309"/>
                  <a:pt x="147954" y="29221"/>
                  <a:pt x="147998" y="29221"/>
                </a:cubicBezTo>
                <a:cubicBezTo>
                  <a:pt x="148089" y="29206"/>
                  <a:pt x="148181" y="29180"/>
                  <a:pt x="148265" y="29180"/>
                </a:cubicBezTo>
                <a:close/>
                <a:moveTo>
                  <a:pt x="146144" y="29618"/>
                </a:moveTo>
                <a:lnTo>
                  <a:pt x="146166" y="29662"/>
                </a:lnTo>
                <a:lnTo>
                  <a:pt x="146122" y="29662"/>
                </a:lnTo>
                <a:lnTo>
                  <a:pt x="146144" y="29618"/>
                </a:lnTo>
                <a:close/>
                <a:moveTo>
                  <a:pt x="144818" y="29411"/>
                </a:moveTo>
                <a:cubicBezTo>
                  <a:pt x="144906" y="29411"/>
                  <a:pt x="144994" y="29413"/>
                  <a:pt x="145085" y="29420"/>
                </a:cubicBezTo>
                <a:cubicBezTo>
                  <a:pt x="145129" y="29420"/>
                  <a:pt x="145195" y="29530"/>
                  <a:pt x="145239" y="29574"/>
                </a:cubicBezTo>
                <a:cubicBezTo>
                  <a:pt x="145173" y="29618"/>
                  <a:pt x="145107" y="29707"/>
                  <a:pt x="145063" y="29707"/>
                </a:cubicBezTo>
                <a:cubicBezTo>
                  <a:pt x="144754" y="29684"/>
                  <a:pt x="144467" y="29618"/>
                  <a:pt x="144114" y="29574"/>
                </a:cubicBezTo>
                <a:cubicBezTo>
                  <a:pt x="144158" y="29464"/>
                  <a:pt x="144180" y="29442"/>
                  <a:pt x="144180" y="29442"/>
                </a:cubicBezTo>
                <a:cubicBezTo>
                  <a:pt x="144398" y="29426"/>
                  <a:pt x="144606" y="29411"/>
                  <a:pt x="144818" y="29411"/>
                </a:cubicBezTo>
                <a:close/>
                <a:moveTo>
                  <a:pt x="146718" y="29662"/>
                </a:moveTo>
                <a:cubicBezTo>
                  <a:pt x="146740" y="29662"/>
                  <a:pt x="146762" y="29684"/>
                  <a:pt x="146784" y="29684"/>
                </a:cubicBezTo>
                <a:cubicBezTo>
                  <a:pt x="146762" y="29729"/>
                  <a:pt x="146740" y="29751"/>
                  <a:pt x="146696" y="29773"/>
                </a:cubicBezTo>
                <a:cubicBezTo>
                  <a:pt x="146696" y="29773"/>
                  <a:pt x="146674" y="29751"/>
                  <a:pt x="146652" y="29729"/>
                </a:cubicBezTo>
                <a:cubicBezTo>
                  <a:pt x="146674" y="29707"/>
                  <a:pt x="146696" y="29684"/>
                  <a:pt x="146718" y="29662"/>
                </a:cubicBezTo>
                <a:close/>
                <a:moveTo>
                  <a:pt x="149527" y="29307"/>
                </a:moveTo>
                <a:cubicBezTo>
                  <a:pt x="149546" y="29307"/>
                  <a:pt x="149566" y="29308"/>
                  <a:pt x="149587" y="29309"/>
                </a:cubicBezTo>
                <a:cubicBezTo>
                  <a:pt x="149741" y="29331"/>
                  <a:pt x="149896" y="29331"/>
                  <a:pt x="150050" y="29331"/>
                </a:cubicBezTo>
                <a:cubicBezTo>
                  <a:pt x="150249" y="29331"/>
                  <a:pt x="150381" y="29442"/>
                  <a:pt x="150470" y="29596"/>
                </a:cubicBezTo>
                <a:cubicBezTo>
                  <a:pt x="150690" y="29993"/>
                  <a:pt x="150514" y="30302"/>
                  <a:pt x="150073" y="30302"/>
                </a:cubicBezTo>
                <a:cubicBezTo>
                  <a:pt x="149940" y="30302"/>
                  <a:pt x="149808" y="30258"/>
                  <a:pt x="149675" y="30258"/>
                </a:cubicBezTo>
                <a:cubicBezTo>
                  <a:pt x="149675" y="30258"/>
                  <a:pt x="149675" y="30236"/>
                  <a:pt x="149675" y="30236"/>
                </a:cubicBezTo>
                <a:cubicBezTo>
                  <a:pt x="149543" y="30236"/>
                  <a:pt x="149410" y="30214"/>
                  <a:pt x="149278" y="30192"/>
                </a:cubicBezTo>
                <a:cubicBezTo>
                  <a:pt x="149013" y="30126"/>
                  <a:pt x="148947" y="29971"/>
                  <a:pt x="149035" y="29684"/>
                </a:cubicBezTo>
                <a:cubicBezTo>
                  <a:pt x="149138" y="29439"/>
                  <a:pt x="149278" y="29307"/>
                  <a:pt x="149527" y="29307"/>
                </a:cubicBezTo>
                <a:close/>
                <a:moveTo>
                  <a:pt x="48862" y="1"/>
                </a:moveTo>
                <a:cubicBezTo>
                  <a:pt x="48840" y="67"/>
                  <a:pt x="48796" y="111"/>
                  <a:pt x="48774" y="178"/>
                </a:cubicBezTo>
                <a:cubicBezTo>
                  <a:pt x="48662" y="438"/>
                  <a:pt x="48473" y="541"/>
                  <a:pt x="48218" y="541"/>
                </a:cubicBezTo>
                <a:cubicBezTo>
                  <a:pt x="48170" y="541"/>
                  <a:pt x="48120" y="538"/>
                  <a:pt x="48068" y="531"/>
                </a:cubicBezTo>
                <a:cubicBezTo>
                  <a:pt x="47965" y="511"/>
                  <a:pt x="47860" y="504"/>
                  <a:pt x="47756" y="504"/>
                </a:cubicBezTo>
                <a:cubicBezTo>
                  <a:pt x="47546" y="504"/>
                  <a:pt x="47332" y="531"/>
                  <a:pt x="47118" y="531"/>
                </a:cubicBezTo>
                <a:cubicBezTo>
                  <a:pt x="46957" y="531"/>
                  <a:pt x="46795" y="516"/>
                  <a:pt x="46633" y="464"/>
                </a:cubicBezTo>
                <a:cubicBezTo>
                  <a:pt x="46620" y="460"/>
                  <a:pt x="46606" y="458"/>
                  <a:pt x="46591" y="458"/>
                </a:cubicBezTo>
                <a:cubicBezTo>
                  <a:pt x="46525" y="458"/>
                  <a:pt x="46440" y="491"/>
                  <a:pt x="46368" y="509"/>
                </a:cubicBezTo>
                <a:cubicBezTo>
                  <a:pt x="46284" y="525"/>
                  <a:pt x="46201" y="568"/>
                  <a:pt x="46126" y="568"/>
                </a:cubicBezTo>
                <a:cubicBezTo>
                  <a:pt x="46103" y="568"/>
                  <a:pt x="46080" y="563"/>
                  <a:pt x="46059" y="553"/>
                </a:cubicBezTo>
                <a:cubicBezTo>
                  <a:pt x="45982" y="520"/>
                  <a:pt x="45905" y="509"/>
                  <a:pt x="45828" y="509"/>
                </a:cubicBezTo>
                <a:cubicBezTo>
                  <a:pt x="45674" y="509"/>
                  <a:pt x="45522" y="553"/>
                  <a:pt x="45373" y="553"/>
                </a:cubicBezTo>
                <a:cubicBezTo>
                  <a:pt x="45299" y="553"/>
                  <a:pt x="45226" y="542"/>
                  <a:pt x="45154" y="509"/>
                </a:cubicBezTo>
                <a:cubicBezTo>
                  <a:pt x="45041" y="463"/>
                  <a:pt x="44927" y="449"/>
                  <a:pt x="44813" y="449"/>
                </a:cubicBezTo>
                <a:cubicBezTo>
                  <a:pt x="44623" y="449"/>
                  <a:pt x="44432" y="489"/>
                  <a:pt x="44241" y="489"/>
                </a:cubicBezTo>
                <a:cubicBezTo>
                  <a:pt x="44214" y="489"/>
                  <a:pt x="44188" y="488"/>
                  <a:pt x="44161" y="487"/>
                </a:cubicBezTo>
                <a:cubicBezTo>
                  <a:pt x="44095" y="354"/>
                  <a:pt x="44051" y="222"/>
                  <a:pt x="43985" y="23"/>
                </a:cubicBezTo>
                <a:cubicBezTo>
                  <a:pt x="43874" y="133"/>
                  <a:pt x="43830" y="178"/>
                  <a:pt x="43764" y="244"/>
                </a:cubicBezTo>
                <a:cubicBezTo>
                  <a:pt x="43603" y="463"/>
                  <a:pt x="43472" y="566"/>
                  <a:pt x="43299" y="566"/>
                </a:cubicBezTo>
                <a:cubicBezTo>
                  <a:pt x="43210" y="566"/>
                  <a:pt x="43111" y="539"/>
                  <a:pt x="42992" y="487"/>
                </a:cubicBezTo>
                <a:cubicBezTo>
                  <a:pt x="42859" y="420"/>
                  <a:pt x="42749" y="310"/>
                  <a:pt x="42594" y="222"/>
                </a:cubicBezTo>
                <a:cubicBezTo>
                  <a:pt x="42307" y="575"/>
                  <a:pt x="41910" y="597"/>
                  <a:pt x="41513" y="597"/>
                </a:cubicBezTo>
                <a:cubicBezTo>
                  <a:pt x="41049" y="597"/>
                  <a:pt x="40586" y="619"/>
                  <a:pt x="40123" y="619"/>
                </a:cubicBezTo>
                <a:cubicBezTo>
                  <a:pt x="40045" y="630"/>
                  <a:pt x="39963" y="641"/>
                  <a:pt x="39883" y="641"/>
                </a:cubicBezTo>
                <a:cubicBezTo>
                  <a:pt x="39803" y="641"/>
                  <a:pt x="39725" y="630"/>
                  <a:pt x="39659" y="597"/>
                </a:cubicBezTo>
                <a:cubicBezTo>
                  <a:pt x="39527" y="553"/>
                  <a:pt x="39416" y="398"/>
                  <a:pt x="39262" y="288"/>
                </a:cubicBezTo>
                <a:cubicBezTo>
                  <a:pt x="38838" y="449"/>
                  <a:pt x="38413" y="590"/>
                  <a:pt x="38002" y="590"/>
                </a:cubicBezTo>
                <a:cubicBezTo>
                  <a:pt x="37793" y="590"/>
                  <a:pt x="37587" y="554"/>
                  <a:pt x="37386" y="464"/>
                </a:cubicBezTo>
                <a:cubicBezTo>
                  <a:pt x="37056" y="547"/>
                  <a:pt x="36784" y="687"/>
                  <a:pt x="36533" y="687"/>
                </a:cubicBezTo>
                <a:cubicBezTo>
                  <a:pt x="36516" y="687"/>
                  <a:pt x="36498" y="687"/>
                  <a:pt x="36481" y="685"/>
                </a:cubicBezTo>
                <a:cubicBezTo>
                  <a:pt x="36343" y="669"/>
                  <a:pt x="36205" y="665"/>
                  <a:pt x="36067" y="665"/>
                </a:cubicBezTo>
                <a:cubicBezTo>
                  <a:pt x="35894" y="665"/>
                  <a:pt x="35721" y="672"/>
                  <a:pt x="35548" y="672"/>
                </a:cubicBezTo>
                <a:cubicBezTo>
                  <a:pt x="35285" y="672"/>
                  <a:pt x="35022" y="656"/>
                  <a:pt x="34760" y="575"/>
                </a:cubicBezTo>
                <a:cubicBezTo>
                  <a:pt x="34719" y="567"/>
                  <a:pt x="34673" y="562"/>
                  <a:pt x="34625" y="562"/>
                </a:cubicBezTo>
                <a:cubicBezTo>
                  <a:pt x="34542" y="562"/>
                  <a:pt x="34454" y="577"/>
                  <a:pt x="34384" y="619"/>
                </a:cubicBezTo>
                <a:cubicBezTo>
                  <a:pt x="34183" y="704"/>
                  <a:pt x="33981" y="738"/>
                  <a:pt x="33782" y="738"/>
                </a:cubicBezTo>
                <a:cubicBezTo>
                  <a:pt x="33567" y="738"/>
                  <a:pt x="33355" y="698"/>
                  <a:pt x="33149" y="641"/>
                </a:cubicBezTo>
                <a:cubicBezTo>
                  <a:pt x="33016" y="608"/>
                  <a:pt x="32889" y="591"/>
                  <a:pt x="32762" y="591"/>
                </a:cubicBezTo>
                <a:cubicBezTo>
                  <a:pt x="32635" y="591"/>
                  <a:pt x="32509" y="608"/>
                  <a:pt x="32376" y="641"/>
                </a:cubicBezTo>
                <a:cubicBezTo>
                  <a:pt x="32161" y="688"/>
                  <a:pt x="31946" y="719"/>
                  <a:pt x="31735" y="719"/>
                </a:cubicBezTo>
                <a:cubicBezTo>
                  <a:pt x="31447" y="719"/>
                  <a:pt x="31165" y="661"/>
                  <a:pt x="30897" y="509"/>
                </a:cubicBezTo>
                <a:cubicBezTo>
                  <a:pt x="30590" y="680"/>
                  <a:pt x="30268" y="745"/>
                  <a:pt x="29944" y="745"/>
                </a:cubicBezTo>
                <a:cubicBezTo>
                  <a:pt x="29850" y="745"/>
                  <a:pt x="29756" y="739"/>
                  <a:pt x="29662" y="729"/>
                </a:cubicBezTo>
                <a:cubicBezTo>
                  <a:pt x="29578" y="723"/>
                  <a:pt x="29494" y="720"/>
                  <a:pt x="29410" y="720"/>
                </a:cubicBezTo>
                <a:cubicBezTo>
                  <a:pt x="29207" y="720"/>
                  <a:pt x="29004" y="736"/>
                  <a:pt x="28801" y="751"/>
                </a:cubicBezTo>
                <a:cubicBezTo>
                  <a:pt x="28639" y="751"/>
                  <a:pt x="28477" y="761"/>
                  <a:pt x="28315" y="761"/>
                </a:cubicBezTo>
                <a:cubicBezTo>
                  <a:pt x="28234" y="761"/>
                  <a:pt x="28154" y="759"/>
                  <a:pt x="28073" y="751"/>
                </a:cubicBezTo>
                <a:cubicBezTo>
                  <a:pt x="27722" y="725"/>
                  <a:pt x="27380" y="677"/>
                  <a:pt x="27036" y="677"/>
                </a:cubicBezTo>
                <a:cubicBezTo>
                  <a:pt x="26795" y="677"/>
                  <a:pt x="26553" y="701"/>
                  <a:pt x="26307" y="773"/>
                </a:cubicBezTo>
                <a:cubicBezTo>
                  <a:pt x="26278" y="781"/>
                  <a:pt x="26243" y="783"/>
                  <a:pt x="26207" y="783"/>
                </a:cubicBezTo>
                <a:cubicBezTo>
                  <a:pt x="26133" y="783"/>
                  <a:pt x="26050" y="773"/>
                  <a:pt x="25976" y="773"/>
                </a:cubicBezTo>
                <a:cubicBezTo>
                  <a:pt x="25926" y="775"/>
                  <a:pt x="25877" y="776"/>
                  <a:pt x="25828" y="776"/>
                </a:cubicBezTo>
                <a:cubicBezTo>
                  <a:pt x="25315" y="776"/>
                  <a:pt x="24813" y="702"/>
                  <a:pt x="24304" y="702"/>
                </a:cubicBezTo>
                <a:cubicBezTo>
                  <a:pt x="24141" y="702"/>
                  <a:pt x="23978" y="709"/>
                  <a:pt x="23813" y="729"/>
                </a:cubicBezTo>
                <a:cubicBezTo>
                  <a:pt x="23680" y="750"/>
                  <a:pt x="23547" y="758"/>
                  <a:pt x="23414" y="758"/>
                </a:cubicBezTo>
                <a:cubicBezTo>
                  <a:pt x="23128" y="758"/>
                  <a:pt x="22842" y="722"/>
                  <a:pt x="22555" y="707"/>
                </a:cubicBezTo>
                <a:cubicBezTo>
                  <a:pt x="22268" y="707"/>
                  <a:pt x="21981" y="685"/>
                  <a:pt x="21695" y="685"/>
                </a:cubicBezTo>
                <a:cubicBezTo>
                  <a:pt x="21474" y="685"/>
                  <a:pt x="21253" y="691"/>
                  <a:pt x="21032" y="691"/>
                </a:cubicBezTo>
                <a:cubicBezTo>
                  <a:pt x="20812" y="691"/>
                  <a:pt x="20591" y="685"/>
                  <a:pt x="20370" y="663"/>
                </a:cubicBezTo>
                <a:cubicBezTo>
                  <a:pt x="20086" y="637"/>
                  <a:pt x="19802" y="627"/>
                  <a:pt x="19517" y="627"/>
                </a:cubicBezTo>
                <a:cubicBezTo>
                  <a:pt x="19316" y="627"/>
                  <a:pt x="19115" y="632"/>
                  <a:pt x="18914" y="641"/>
                </a:cubicBezTo>
                <a:cubicBezTo>
                  <a:pt x="18823" y="647"/>
                  <a:pt x="18731" y="650"/>
                  <a:pt x="18637" y="650"/>
                </a:cubicBezTo>
                <a:cubicBezTo>
                  <a:pt x="18411" y="650"/>
                  <a:pt x="18177" y="635"/>
                  <a:pt x="17943" y="619"/>
                </a:cubicBezTo>
                <a:cubicBezTo>
                  <a:pt x="17126" y="597"/>
                  <a:pt x="16310" y="553"/>
                  <a:pt x="15493" y="531"/>
                </a:cubicBezTo>
                <a:cubicBezTo>
                  <a:pt x="14676" y="509"/>
                  <a:pt x="13860" y="531"/>
                  <a:pt x="13065" y="487"/>
                </a:cubicBezTo>
                <a:cubicBezTo>
                  <a:pt x="12729" y="461"/>
                  <a:pt x="12393" y="450"/>
                  <a:pt x="12057" y="450"/>
                </a:cubicBezTo>
                <a:cubicBezTo>
                  <a:pt x="11819" y="450"/>
                  <a:pt x="11582" y="455"/>
                  <a:pt x="11344" y="464"/>
                </a:cubicBezTo>
                <a:cubicBezTo>
                  <a:pt x="10903" y="464"/>
                  <a:pt x="10461" y="442"/>
                  <a:pt x="10042" y="288"/>
                </a:cubicBezTo>
                <a:cubicBezTo>
                  <a:pt x="9964" y="272"/>
                  <a:pt x="9886" y="257"/>
                  <a:pt x="9808" y="257"/>
                </a:cubicBezTo>
                <a:cubicBezTo>
                  <a:pt x="9775" y="257"/>
                  <a:pt x="9743" y="259"/>
                  <a:pt x="9711" y="266"/>
                </a:cubicBezTo>
                <a:cubicBezTo>
                  <a:pt x="9455" y="323"/>
                  <a:pt x="9200" y="339"/>
                  <a:pt x="8945" y="339"/>
                </a:cubicBezTo>
                <a:cubicBezTo>
                  <a:pt x="8604" y="339"/>
                  <a:pt x="8264" y="310"/>
                  <a:pt x="7923" y="310"/>
                </a:cubicBezTo>
                <a:cubicBezTo>
                  <a:pt x="6599" y="354"/>
                  <a:pt x="5253" y="354"/>
                  <a:pt x="3907" y="376"/>
                </a:cubicBezTo>
                <a:cubicBezTo>
                  <a:pt x="3796" y="376"/>
                  <a:pt x="3686" y="398"/>
                  <a:pt x="3576" y="398"/>
                </a:cubicBezTo>
                <a:cubicBezTo>
                  <a:pt x="3355" y="420"/>
                  <a:pt x="3200" y="487"/>
                  <a:pt x="3068" y="663"/>
                </a:cubicBezTo>
                <a:cubicBezTo>
                  <a:pt x="2958" y="773"/>
                  <a:pt x="2781" y="862"/>
                  <a:pt x="2627" y="950"/>
                </a:cubicBezTo>
                <a:cubicBezTo>
                  <a:pt x="2295" y="1127"/>
                  <a:pt x="2229" y="1193"/>
                  <a:pt x="2362" y="1568"/>
                </a:cubicBezTo>
                <a:cubicBezTo>
                  <a:pt x="2516" y="2031"/>
                  <a:pt x="2340" y="2384"/>
                  <a:pt x="2009" y="2671"/>
                </a:cubicBezTo>
                <a:cubicBezTo>
                  <a:pt x="1876" y="2804"/>
                  <a:pt x="1700" y="2892"/>
                  <a:pt x="1567" y="3002"/>
                </a:cubicBezTo>
                <a:cubicBezTo>
                  <a:pt x="1391" y="3157"/>
                  <a:pt x="1391" y="3356"/>
                  <a:pt x="1567" y="3510"/>
                </a:cubicBezTo>
                <a:cubicBezTo>
                  <a:pt x="1854" y="3753"/>
                  <a:pt x="2163" y="3974"/>
                  <a:pt x="2428" y="4216"/>
                </a:cubicBezTo>
                <a:cubicBezTo>
                  <a:pt x="2737" y="4459"/>
                  <a:pt x="3046" y="4636"/>
                  <a:pt x="3443" y="4702"/>
                </a:cubicBezTo>
                <a:cubicBezTo>
                  <a:pt x="3796" y="4746"/>
                  <a:pt x="4061" y="5033"/>
                  <a:pt x="4304" y="5254"/>
                </a:cubicBezTo>
                <a:cubicBezTo>
                  <a:pt x="4392" y="5320"/>
                  <a:pt x="4348" y="5518"/>
                  <a:pt x="4238" y="5540"/>
                </a:cubicBezTo>
                <a:cubicBezTo>
                  <a:pt x="3956" y="5601"/>
                  <a:pt x="3656" y="5698"/>
                  <a:pt x="3354" y="5698"/>
                </a:cubicBezTo>
                <a:cubicBezTo>
                  <a:pt x="3325" y="5698"/>
                  <a:pt x="3296" y="5697"/>
                  <a:pt x="3267" y="5695"/>
                </a:cubicBezTo>
                <a:cubicBezTo>
                  <a:pt x="3227" y="5692"/>
                  <a:pt x="3187" y="5690"/>
                  <a:pt x="3148" y="5690"/>
                </a:cubicBezTo>
                <a:cubicBezTo>
                  <a:pt x="2673" y="5690"/>
                  <a:pt x="2281" y="5926"/>
                  <a:pt x="1832" y="6048"/>
                </a:cubicBezTo>
                <a:cubicBezTo>
                  <a:pt x="1909" y="6191"/>
                  <a:pt x="2025" y="6197"/>
                  <a:pt x="2141" y="6197"/>
                </a:cubicBezTo>
                <a:cubicBezTo>
                  <a:pt x="2151" y="6197"/>
                  <a:pt x="2160" y="6197"/>
                  <a:pt x="2170" y="6197"/>
                </a:cubicBezTo>
                <a:cubicBezTo>
                  <a:pt x="2276" y="6197"/>
                  <a:pt x="2379" y="6202"/>
                  <a:pt x="2450" y="6313"/>
                </a:cubicBezTo>
                <a:cubicBezTo>
                  <a:pt x="2185" y="6622"/>
                  <a:pt x="1744" y="6622"/>
                  <a:pt x="1457" y="6820"/>
                </a:cubicBezTo>
                <a:cubicBezTo>
                  <a:pt x="1413" y="6953"/>
                  <a:pt x="1391" y="7041"/>
                  <a:pt x="1369" y="7129"/>
                </a:cubicBezTo>
                <a:cubicBezTo>
                  <a:pt x="1353" y="7133"/>
                  <a:pt x="1339" y="7135"/>
                  <a:pt x="1325" y="7135"/>
                </a:cubicBezTo>
                <a:cubicBezTo>
                  <a:pt x="1223" y="7135"/>
                  <a:pt x="1159" y="7042"/>
                  <a:pt x="1074" y="7042"/>
                </a:cubicBezTo>
                <a:cubicBezTo>
                  <a:pt x="1038" y="7042"/>
                  <a:pt x="998" y="7059"/>
                  <a:pt x="949" y="7107"/>
                </a:cubicBezTo>
                <a:cubicBezTo>
                  <a:pt x="1015" y="7549"/>
                  <a:pt x="1633" y="7747"/>
                  <a:pt x="1523" y="8299"/>
                </a:cubicBezTo>
                <a:cubicBezTo>
                  <a:pt x="1302" y="8454"/>
                  <a:pt x="1038" y="8498"/>
                  <a:pt x="795" y="8564"/>
                </a:cubicBezTo>
                <a:cubicBezTo>
                  <a:pt x="762" y="8570"/>
                  <a:pt x="728" y="8572"/>
                  <a:pt x="694" y="8572"/>
                </a:cubicBezTo>
                <a:cubicBezTo>
                  <a:pt x="572" y="8572"/>
                  <a:pt x="443" y="8543"/>
                  <a:pt x="313" y="8543"/>
                </a:cubicBezTo>
                <a:cubicBezTo>
                  <a:pt x="208" y="8543"/>
                  <a:pt x="102" y="8562"/>
                  <a:pt x="0" y="8630"/>
                </a:cubicBezTo>
                <a:cubicBezTo>
                  <a:pt x="155" y="8785"/>
                  <a:pt x="287" y="8895"/>
                  <a:pt x="375" y="9027"/>
                </a:cubicBezTo>
                <a:cubicBezTo>
                  <a:pt x="508" y="9270"/>
                  <a:pt x="706" y="9381"/>
                  <a:pt x="949" y="9425"/>
                </a:cubicBezTo>
                <a:cubicBezTo>
                  <a:pt x="1369" y="9535"/>
                  <a:pt x="1788" y="9667"/>
                  <a:pt x="2207" y="9800"/>
                </a:cubicBezTo>
                <a:cubicBezTo>
                  <a:pt x="2340" y="9844"/>
                  <a:pt x="2472" y="9888"/>
                  <a:pt x="2582" y="9954"/>
                </a:cubicBezTo>
                <a:cubicBezTo>
                  <a:pt x="2847" y="10175"/>
                  <a:pt x="3134" y="10396"/>
                  <a:pt x="3377" y="10638"/>
                </a:cubicBezTo>
                <a:cubicBezTo>
                  <a:pt x="3576" y="10815"/>
                  <a:pt x="3796" y="10881"/>
                  <a:pt x="4039" y="10903"/>
                </a:cubicBezTo>
                <a:cubicBezTo>
                  <a:pt x="4198" y="10903"/>
                  <a:pt x="4357" y="10875"/>
                  <a:pt x="4516" y="10875"/>
                </a:cubicBezTo>
                <a:cubicBezTo>
                  <a:pt x="4555" y="10875"/>
                  <a:pt x="4595" y="10877"/>
                  <a:pt x="4635" y="10881"/>
                </a:cubicBezTo>
                <a:cubicBezTo>
                  <a:pt x="5131" y="10933"/>
                  <a:pt x="5613" y="10984"/>
                  <a:pt x="6103" y="10984"/>
                </a:cubicBezTo>
                <a:cubicBezTo>
                  <a:pt x="6245" y="10984"/>
                  <a:pt x="6389" y="10979"/>
                  <a:pt x="6533" y="10970"/>
                </a:cubicBezTo>
                <a:cubicBezTo>
                  <a:pt x="6727" y="10949"/>
                  <a:pt x="6922" y="10942"/>
                  <a:pt x="7116" y="10942"/>
                </a:cubicBezTo>
                <a:cubicBezTo>
                  <a:pt x="7562" y="10942"/>
                  <a:pt x="8007" y="10983"/>
                  <a:pt x="8453" y="11014"/>
                </a:cubicBezTo>
                <a:cubicBezTo>
                  <a:pt x="8651" y="11014"/>
                  <a:pt x="8850" y="11036"/>
                  <a:pt x="9049" y="11102"/>
                </a:cubicBezTo>
                <a:cubicBezTo>
                  <a:pt x="9181" y="11157"/>
                  <a:pt x="9314" y="11179"/>
                  <a:pt x="9452" y="11179"/>
                </a:cubicBezTo>
                <a:cubicBezTo>
                  <a:pt x="9589" y="11179"/>
                  <a:pt x="9733" y="11157"/>
                  <a:pt x="9887" y="11124"/>
                </a:cubicBezTo>
                <a:cubicBezTo>
                  <a:pt x="10050" y="11077"/>
                  <a:pt x="10213" y="11049"/>
                  <a:pt x="10383" y="11049"/>
                </a:cubicBezTo>
                <a:cubicBezTo>
                  <a:pt x="10535" y="11049"/>
                  <a:pt x="10692" y="11072"/>
                  <a:pt x="10858" y="11124"/>
                </a:cubicBezTo>
                <a:cubicBezTo>
                  <a:pt x="11006" y="11183"/>
                  <a:pt x="11163" y="11193"/>
                  <a:pt x="11323" y="11193"/>
                </a:cubicBezTo>
                <a:cubicBezTo>
                  <a:pt x="11403" y="11193"/>
                  <a:pt x="11484" y="11190"/>
                  <a:pt x="11565" y="11190"/>
                </a:cubicBezTo>
                <a:cubicBezTo>
                  <a:pt x="11877" y="11190"/>
                  <a:pt x="12189" y="11178"/>
                  <a:pt x="12501" y="11178"/>
                </a:cubicBezTo>
                <a:cubicBezTo>
                  <a:pt x="12917" y="11178"/>
                  <a:pt x="13333" y="11200"/>
                  <a:pt x="13750" y="11301"/>
                </a:cubicBezTo>
                <a:cubicBezTo>
                  <a:pt x="13838" y="11323"/>
                  <a:pt x="13970" y="11323"/>
                  <a:pt x="13970" y="11455"/>
                </a:cubicBezTo>
                <a:cubicBezTo>
                  <a:pt x="13840" y="11660"/>
                  <a:pt x="13646" y="11676"/>
                  <a:pt x="13442" y="11676"/>
                </a:cubicBezTo>
                <a:cubicBezTo>
                  <a:pt x="13405" y="11676"/>
                  <a:pt x="13368" y="11676"/>
                  <a:pt x="13330" y="11676"/>
                </a:cubicBezTo>
                <a:cubicBezTo>
                  <a:pt x="13286" y="11676"/>
                  <a:pt x="13264" y="11720"/>
                  <a:pt x="13198" y="11764"/>
                </a:cubicBezTo>
                <a:cubicBezTo>
                  <a:pt x="13242" y="11896"/>
                  <a:pt x="13286" y="12029"/>
                  <a:pt x="13330" y="12161"/>
                </a:cubicBezTo>
                <a:cubicBezTo>
                  <a:pt x="13220" y="12316"/>
                  <a:pt x="13132" y="12470"/>
                  <a:pt x="12999" y="12625"/>
                </a:cubicBezTo>
                <a:cubicBezTo>
                  <a:pt x="13110" y="12713"/>
                  <a:pt x="13176" y="12779"/>
                  <a:pt x="13264" y="12845"/>
                </a:cubicBezTo>
                <a:cubicBezTo>
                  <a:pt x="13374" y="12934"/>
                  <a:pt x="13485" y="13022"/>
                  <a:pt x="13463" y="13154"/>
                </a:cubicBezTo>
                <a:cubicBezTo>
                  <a:pt x="13418" y="13353"/>
                  <a:pt x="13308" y="13485"/>
                  <a:pt x="13110" y="13530"/>
                </a:cubicBezTo>
                <a:cubicBezTo>
                  <a:pt x="13043" y="13541"/>
                  <a:pt x="12977" y="13541"/>
                  <a:pt x="12911" y="13541"/>
                </a:cubicBezTo>
                <a:cubicBezTo>
                  <a:pt x="12845" y="13541"/>
                  <a:pt x="12778" y="13541"/>
                  <a:pt x="12712" y="13552"/>
                </a:cubicBezTo>
                <a:cubicBezTo>
                  <a:pt x="12447" y="13596"/>
                  <a:pt x="12161" y="13640"/>
                  <a:pt x="11874" y="13706"/>
                </a:cubicBezTo>
                <a:cubicBezTo>
                  <a:pt x="11807" y="13706"/>
                  <a:pt x="11763" y="13794"/>
                  <a:pt x="11697" y="13861"/>
                </a:cubicBezTo>
                <a:cubicBezTo>
                  <a:pt x="11829" y="14125"/>
                  <a:pt x="12094" y="14192"/>
                  <a:pt x="12315" y="14258"/>
                </a:cubicBezTo>
                <a:cubicBezTo>
                  <a:pt x="12977" y="14412"/>
                  <a:pt x="13639" y="14567"/>
                  <a:pt x="14301" y="14699"/>
                </a:cubicBezTo>
                <a:cubicBezTo>
                  <a:pt x="14743" y="14788"/>
                  <a:pt x="15184" y="14832"/>
                  <a:pt x="15625" y="14898"/>
                </a:cubicBezTo>
                <a:cubicBezTo>
                  <a:pt x="15714" y="14920"/>
                  <a:pt x="15824" y="15030"/>
                  <a:pt x="15846" y="15097"/>
                </a:cubicBezTo>
                <a:cubicBezTo>
                  <a:pt x="15890" y="15251"/>
                  <a:pt x="15846" y="15406"/>
                  <a:pt x="15692" y="15494"/>
                </a:cubicBezTo>
                <a:cubicBezTo>
                  <a:pt x="15603" y="15538"/>
                  <a:pt x="15515" y="15560"/>
                  <a:pt x="15272" y="15648"/>
                </a:cubicBezTo>
                <a:cubicBezTo>
                  <a:pt x="15692" y="15714"/>
                  <a:pt x="15956" y="15803"/>
                  <a:pt x="16221" y="15825"/>
                </a:cubicBezTo>
                <a:cubicBezTo>
                  <a:pt x="16663" y="15869"/>
                  <a:pt x="17104" y="15891"/>
                  <a:pt x="17545" y="15935"/>
                </a:cubicBezTo>
                <a:cubicBezTo>
                  <a:pt x="17870" y="15984"/>
                  <a:pt x="18182" y="16056"/>
                  <a:pt x="18500" y="16056"/>
                </a:cubicBezTo>
                <a:cubicBezTo>
                  <a:pt x="18615" y="16056"/>
                  <a:pt x="18731" y="16047"/>
                  <a:pt x="18848" y="16023"/>
                </a:cubicBezTo>
                <a:cubicBezTo>
                  <a:pt x="18886" y="16017"/>
                  <a:pt x="18925" y="16014"/>
                  <a:pt x="18964" y="16014"/>
                </a:cubicBezTo>
                <a:cubicBezTo>
                  <a:pt x="19058" y="16014"/>
                  <a:pt x="19151" y="16030"/>
                  <a:pt x="19245" y="16046"/>
                </a:cubicBezTo>
                <a:cubicBezTo>
                  <a:pt x="19752" y="16156"/>
                  <a:pt x="20238" y="16244"/>
                  <a:pt x="20746" y="16332"/>
                </a:cubicBezTo>
                <a:cubicBezTo>
                  <a:pt x="20856" y="16354"/>
                  <a:pt x="21010" y="16354"/>
                  <a:pt x="21143" y="16354"/>
                </a:cubicBezTo>
                <a:cubicBezTo>
                  <a:pt x="21319" y="16354"/>
                  <a:pt x="21496" y="16354"/>
                  <a:pt x="21650" y="16377"/>
                </a:cubicBezTo>
                <a:cubicBezTo>
                  <a:pt x="22445" y="16421"/>
                  <a:pt x="23239" y="16509"/>
                  <a:pt x="24034" y="16509"/>
                </a:cubicBezTo>
                <a:cubicBezTo>
                  <a:pt x="24475" y="16509"/>
                  <a:pt x="24850" y="16619"/>
                  <a:pt x="25115" y="16884"/>
                </a:cubicBezTo>
                <a:cubicBezTo>
                  <a:pt x="25159" y="17259"/>
                  <a:pt x="25204" y="17568"/>
                  <a:pt x="25248" y="17899"/>
                </a:cubicBezTo>
                <a:cubicBezTo>
                  <a:pt x="25074" y="18001"/>
                  <a:pt x="24901" y="18045"/>
                  <a:pt x="24727" y="18045"/>
                </a:cubicBezTo>
                <a:cubicBezTo>
                  <a:pt x="24636" y="18045"/>
                  <a:pt x="24545" y="18033"/>
                  <a:pt x="24453" y="18010"/>
                </a:cubicBezTo>
                <a:cubicBezTo>
                  <a:pt x="24321" y="17966"/>
                  <a:pt x="24166" y="17921"/>
                  <a:pt x="24012" y="17899"/>
                </a:cubicBezTo>
                <a:cubicBezTo>
                  <a:pt x="23983" y="17894"/>
                  <a:pt x="23954" y="17889"/>
                  <a:pt x="23926" y="17889"/>
                </a:cubicBezTo>
                <a:cubicBezTo>
                  <a:pt x="23847" y="17889"/>
                  <a:pt x="23774" y="17923"/>
                  <a:pt x="23725" y="18054"/>
                </a:cubicBezTo>
                <a:cubicBezTo>
                  <a:pt x="23835" y="18208"/>
                  <a:pt x="23924" y="18451"/>
                  <a:pt x="24100" y="18561"/>
                </a:cubicBezTo>
                <a:cubicBezTo>
                  <a:pt x="24233" y="18672"/>
                  <a:pt x="24475" y="18628"/>
                  <a:pt x="24652" y="18694"/>
                </a:cubicBezTo>
                <a:cubicBezTo>
                  <a:pt x="25292" y="18892"/>
                  <a:pt x="25998" y="19025"/>
                  <a:pt x="26263" y="19709"/>
                </a:cubicBezTo>
                <a:cubicBezTo>
                  <a:pt x="26616" y="19864"/>
                  <a:pt x="26947" y="20018"/>
                  <a:pt x="27278" y="20150"/>
                </a:cubicBezTo>
                <a:cubicBezTo>
                  <a:pt x="28382" y="20636"/>
                  <a:pt x="29507" y="21055"/>
                  <a:pt x="30743" y="21188"/>
                </a:cubicBezTo>
                <a:cubicBezTo>
                  <a:pt x="31383" y="21254"/>
                  <a:pt x="32023" y="21276"/>
                  <a:pt x="32641" y="21430"/>
                </a:cubicBezTo>
                <a:cubicBezTo>
                  <a:pt x="32818" y="21475"/>
                  <a:pt x="33038" y="21453"/>
                  <a:pt x="33237" y="21475"/>
                </a:cubicBezTo>
                <a:cubicBezTo>
                  <a:pt x="33502" y="21497"/>
                  <a:pt x="33767" y="21519"/>
                  <a:pt x="34009" y="21563"/>
                </a:cubicBezTo>
                <a:cubicBezTo>
                  <a:pt x="34492" y="21643"/>
                  <a:pt x="34957" y="21742"/>
                  <a:pt x="35437" y="21742"/>
                </a:cubicBezTo>
                <a:cubicBezTo>
                  <a:pt x="35483" y="21742"/>
                  <a:pt x="35530" y="21741"/>
                  <a:pt x="35576" y="21739"/>
                </a:cubicBezTo>
                <a:cubicBezTo>
                  <a:pt x="35731" y="21739"/>
                  <a:pt x="35885" y="21762"/>
                  <a:pt x="36040" y="21784"/>
                </a:cubicBezTo>
                <a:cubicBezTo>
                  <a:pt x="36525" y="21828"/>
                  <a:pt x="36989" y="21916"/>
                  <a:pt x="37474" y="21938"/>
                </a:cubicBezTo>
                <a:cubicBezTo>
                  <a:pt x="37827" y="21960"/>
                  <a:pt x="38180" y="21938"/>
                  <a:pt x="38511" y="22093"/>
                </a:cubicBezTo>
                <a:cubicBezTo>
                  <a:pt x="38622" y="22137"/>
                  <a:pt x="38776" y="22115"/>
                  <a:pt x="38887" y="22137"/>
                </a:cubicBezTo>
                <a:cubicBezTo>
                  <a:pt x="39078" y="22137"/>
                  <a:pt x="39279" y="22117"/>
                  <a:pt x="39470" y="22117"/>
                </a:cubicBezTo>
                <a:cubicBezTo>
                  <a:pt x="39566" y="22117"/>
                  <a:pt x="39659" y="22122"/>
                  <a:pt x="39747" y="22137"/>
                </a:cubicBezTo>
                <a:cubicBezTo>
                  <a:pt x="40387" y="22247"/>
                  <a:pt x="41027" y="22137"/>
                  <a:pt x="41645" y="22357"/>
                </a:cubicBezTo>
                <a:lnTo>
                  <a:pt x="41778" y="22357"/>
                </a:lnTo>
                <a:cubicBezTo>
                  <a:pt x="41870" y="22351"/>
                  <a:pt x="41962" y="22347"/>
                  <a:pt x="42054" y="22347"/>
                </a:cubicBezTo>
                <a:cubicBezTo>
                  <a:pt x="42558" y="22347"/>
                  <a:pt x="43058" y="22441"/>
                  <a:pt x="43543" y="22534"/>
                </a:cubicBezTo>
                <a:cubicBezTo>
                  <a:pt x="43639" y="22561"/>
                  <a:pt x="43734" y="22580"/>
                  <a:pt x="43830" y="22580"/>
                </a:cubicBezTo>
                <a:cubicBezTo>
                  <a:pt x="43889" y="22580"/>
                  <a:pt x="43948" y="22573"/>
                  <a:pt x="44007" y="22556"/>
                </a:cubicBezTo>
                <a:cubicBezTo>
                  <a:pt x="44147" y="22527"/>
                  <a:pt x="44282" y="22513"/>
                  <a:pt x="44414" y="22513"/>
                </a:cubicBezTo>
                <a:cubicBezTo>
                  <a:pt x="44781" y="22513"/>
                  <a:pt x="45122" y="22620"/>
                  <a:pt x="45463" y="22799"/>
                </a:cubicBezTo>
                <a:cubicBezTo>
                  <a:pt x="45740" y="22636"/>
                  <a:pt x="45812" y="22581"/>
                  <a:pt x="45973" y="22581"/>
                </a:cubicBezTo>
                <a:cubicBezTo>
                  <a:pt x="46030" y="22581"/>
                  <a:pt x="46098" y="22589"/>
                  <a:pt x="46192" y="22600"/>
                </a:cubicBezTo>
                <a:cubicBezTo>
                  <a:pt x="46633" y="22666"/>
                  <a:pt x="47074" y="22688"/>
                  <a:pt x="47450" y="22931"/>
                </a:cubicBezTo>
                <a:cubicBezTo>
                  <a:pt x="47672" y="22813"/>
                  <a:pt x="47894" y="22750"/>
                  <a:pt x="48117" y="22750"/>
                </a:cubicBezTo>
                <a:cubicBezTo>
                  <a:pt x="48269" y="22750"/>
                  <a:pt x="48422" y="22780"/>
                  <a:pt x="48575" y="22843"/>
                </a:cubicBezTo>
                <a:cubicBezTo>
                  <a:pt x="48617" y="22860"/>
                  <a:pt x="48666" y="22867"/>
                  <a:pt x="48716" y="22867"/>
                </a:cubicBezTo>
                <a:cubicBezTo>
                  <a:pt x="48797" y="22867"/>
                  <a:pt x="48882" y="22848"/>
                  <a:pt x="48950" y="22821"/>
                </a:cubicBezTo>
                <a:cubicBezTo>
                  <a:pt x="49022" y="22780"/>
                  <a:pt x="49084" y="22763"/>
                  <a:pt x="49146" y="22763"/>
                </a:cubicBezTo>
                <a:cubicBezTo>
                  <a:pt x="49217" y="22763"/>
                  <a:pt x="49287" y="22785"/>
                  <a:pt x="49370" y="22821"/>
                </a:cubicBezTo>
                <a:cubicBezTo>
                  <a:pt x="49634" y="22975"/>
                  <a:pt x="49921" y="23086"/>
                  <a:pt x="50252" y="23240"/>
                </a:cubicBezTo>
                <a:cubicBezTo>
                  <a:pt x="50456" y="23199"/>
                  <a:pt x="50698" y="23083"/>
                  <a:pt x="50960" y="23083"/>
                </a:cubicBezTo>
                <a:cubicBezTo>
                  <a:pt x="50981" y="23083"/>
                  <a:pt x="51003" y="23084"/>
                  <a:pt x="51025" y="23086"/>
                </a:cubicBezTo>
                <a:cubicBezTo>
                  <a:pt x="51338" y="23086"/>
                  <a:pt x="51651" y="23105"/>
                  <a:pt x="51960" y="23105"/>
                </a:cubicBezTo>
                <a:cubicBezTo>
                  <a:pt x="52218" y="23105"/>
                  <a:pt x="52473" y="23092"/>
                  <a:pt x="52724" y="23042"/>
                </a:cubicBezTo>
                <a:cubicBezTo>
                  <a:pt x="53497" y="23196"/>
                  <a:pt x="54247" y="23262"/>
                  <a:pt x="55019" y="23306"/>
                </a:cubicBezTo>
                <a:cubicBezTo>
                  <a:pt x="55218" y="23306"/>
                  <a:pt x="55417" y="23344"/>
                  <a:pt x="55615" y="23344"/>
                </a:cubicBezTo>
                <a:cubicBezTo>
                  <a:pt x="55681" y="23344"/>
                  <a:pt x="55748" y="23339"/>
                  <a:pt x="55814" y="23328"/>
                </a:cubicBezTo>
                <a:cubicBezTo>
                  <a:pt x="55913" y="23304"/>
                  <a:pt x="56013" y="23291"/>
                  <a:pt x="56111" y="23291"/>
                </a:cubicBezTo>
                <a:cubicBezTo>
                  <a:pt x="56274" y="23291"/>
                  <a:pt x="56435" y="23326"/>
                  <a:pt x="56586" y="23395"/>
                </a:cubicBezTo>
                <a:cubicBezTo>
                  <a:pt x="56747" y="23448"/>
                  <a:pt x="56907" y="23477"/>
                  <a:pt x="57067" y="23477"/>
                </a:cubicBezTo>
                <a:cubicBezTo>
                  <a:pt x="57172" y="23477"/>
                  <a:pt x="57276" y="23465"/>
                  <a:pt x="57381" y="23439"/>
                </a:cubicBezTo>
                <a:cubicBezTo>
                  <a:pt x="57473" y="23418"/>
                  <a:pt x="57570" y="23403"/>
                  <a:pt x="57669" y="23403"/>
                </a:cubicBezTo>
                <a:cubicBezTo>
                  <a:pt x="57784" y="23403"/>
                  <a:pt x="57902" y="23424"/>
                  <a:pt x="58021" y="23483"/>
                </a:cubicBezTo>
                <a:cubicBezTo>
                  <a:pt x="58948" y="23858"/>
                  <a:pt x="59941" y="23660"/>
                  <a:pt x="60890" y="23814"/>
                </a:cubicBezTo>
                <a:cubicBezTo>
                  <a:pt x="60912" y="23814"/>
                  <a:pt x="60978" y="23814"/>
                  <a:pt x="61000" y="23792"/>
                </a:cubicBezTo>
                <a:cubicBezTo>
                  <a:pt x="61087" y="23766"/>
                  <a:pt x="61167" y="23754"/>
                  <a:pt x="61240" y="23754"/>
                </a:cubicBezTo>
                <a:cubicBezTo>
                  <a:pt x="61482" y="23754"/>
                  <a:pt x="61649" y="23891"/>
                  <a:pt x="61751" y="24145"/>
                </a:cubicBezTo>
                <a:cubicBezTo>
                  <a:pt x="61773" y="24211"/>
                  <a:pt x="61839" y="24233"/>
                  <a:pt x="61883" y="24277"/>
                </a:cubicBezTo>
                <a:cubicBezTo>
                  <a:pt x="62206" y="24116"/>
                  <a:pt x="62432" y="24010"/>
                  <a:pt x="62644" y="24010"/>
                </a:cubicBezTo>
                <a:cubicBezTo>
                  <a:pt x="62894" y="24010"/>
                  <a:pt x="63125" y="24159"/>
                  <a:pt x="63472" y="24542"/>
                </a:cubicBezTo>
                <a:cubicBezTo>
                  <a:pt x="63494" y="24542"/>
                  <a:pt x="63538" y="24564"/>
                  <a:pt x="63538" y="24564"/>
                </a:cubicBezTo>
                <a:cubicBezTo>
                  <a:pt x="63693" y="24476"/>
                  <a:pt x="63847" y="24388"/>
                  <a:pt x="64002" y="24300"/>
                </a:cubicBezTo>
                <a:cubicBezTo>
                  <a:pt x="64235" y="24139"/>
                  <a:pt x="64478" y="24056"/>
                  <a:pt x="64730" y="24056"/>
                </a:cubicBezTo>
                <a:cubicBezTo>
                  <a:pt x="64860" y="24056"/>
                  <a:pt x="64992" y="24078"/>
                  <a:pt x="65127" y="24123"/>
                </a:cubicBezTo>
                <a:cubicBezTo>
                  <a:pt x="65282" y="24167"/>
                  <a:pt x="65414" y="24233"/>
                  <a:pt x="65569" y="24255"/>
                </a:cubicBezTo>
                <a:cubicBezTo>
                  <a:pt x="65922" y="24322"/>
                  <a:pt x="66187" y="24476"/>
                  <a:pt x="66297" y="24851"/>
                </a:cubicBezTo>
                <a:cubicBezTo>
                  <a:pt x="66324" y="24958"/>
                  <a:pt x="66407" y="25017"/>
                  <a:pt x="66513" y="25017"/>
                </a:cubicBezTo>
                <a:cubicBezTo>
                  <a:pt x="66582" y="25017"/>
                  <a:pt x="66660" y="24992"/>
                  <a:pt x="66738" y="24940"/>
                </a:cubicBezTo>
                <a:cubicBezTo>
                  <a:pt x="66871" y="24851"/>
                  <a:pt x="67025" y="24741"/>
                  <a:pt x="67158" y="24631"/>
                </a:cubicBezTo>
                <a:cubicBezTo>
                  <a:pt x="67285" y="24522"/>
                  <a:pt x="67427" y="24443"/>
                  <a:pt x="67596" y="24443"/>
                </a:cubicBezTo>
                <a:cubicBezTo>
                  <a:pt x="67633" y="24443"/>
                  <a:pt x="67670" y="24446"/>
                  <a:pt x="67709" y="24454"/>
                </a:cubicBezTo>
                <a:cubicBezTo>
                  <a:pt x="68195" y="24520"/>
                  <a:pt x="68725" y="24432"/>
                  <a:pt x="69144" y="24807"/>
                </a:cubicBezTo>
                <a:cubicBezTo>
                  <a:pt x="69210" y="24873"/>
                  <a:pt x="69342" y="24873"/>
                  <a:pt x="69453" y="24917"/>
                </a:cubicBezTo>
                <a:cubicBezTo>
                  <a:pt x="69431" y="25116"/>
                  <a:pt x="69387" y="25293"/>
                  <a:pt x="69342" y="25447"/>
                </a:cubicBezTo>
                <a:cubicBezTo>
                  <a:pt x="69696" y="25315"/>
                  <a:pt x="69894" y="25028"/>
                  <a:pt x="70071" y="24719"/>
                </a:cubicBezTo>
                <a:cubicBezTo>
                  <a:pt x="70181" y="24719"/>
                  <a:pt x="70269" y="24697"/>
                  <a:pt x="70358" y="24675"/>
                </a:cubicBezTo>
                <a:cubicBezTo>
                  <a:pt x="70455" y="24661"/>
                  <a:pt x="70536" y="24653"/>
                  <a:pt x="70604" y="24653"/>
                </a:cubicBezTo>
                <a:cubicBezTo>
                  <a:pt x="70863" y="24653"/>
                  <a:pt x="70951" y="24767"/>
                  <a:pt x="71108" y="25116"/>
                </a:cubicBezTo>
                <a:cubicBezTo>
                  <a:pt x="71174" y="25249"/>
                  <a:pt x="71130" y="25425"/>
                  <a:pt x="71373" y="25513"/>
                </a:cubicBezTo>
                <a:cubicBezTo>
                  <a:pt x="71527" y="25337"/>
                  <a:pt x="71704" y="25138"/>
                  <a:pt x="71880" y="24940"/>
                </a:cubicBezTo>
                <a:cubicBezTo>
                  <a:pt x="72039" y="24765"/>
                  <a:pt x="72210" y="24682"/>
                  <a:pt x="72408" y="24682"/>
                </a:cubicBezTo>
                <a:cubicBezTo>
                  <a:pt x="72485" y="24682"/>
                  <a:pt x="72566" y="24694"/>
                  <a:pt x="72653" y="24719"/>
                </a:cubicBezTo>
                <a:cubicBezTo>
                  <a:pt x="72763" y="24763"/>
                  <a:pt x="72852" y="24807"/>
                  <a:pt x="72962" y="24873"/>
                </a:cubicBezTo>
                <a:cubicBezTo>
                  <a:pt x="73185" y="25007"/>
                  <a:pt x="73418" y="25081"/>
                  <a:pt x="73662" y="25081"/>
                </a:cubicBezTo>
                <a:cubicBezTo>
                  <a:pt x="73779" y="25081"/>
                  <a:pt x="73899" y="25064"/>
                  <a:pt x="74021" y="25028"/>
                </a:cubicBezTo>
                <a:cubicBezTo>
                  <a:pt x="74065" y="25006"/>
                  <a:pt x="74109" y="25000"/>
                  <a:pt x="74154" y="25000"/>
                </a:cubicBezTo>
                <a:cubicBezTo>
                  <a:pt x="74198" y="25000"/>
                  <a:pt x="74242" y="25006"/>
                  <a:pt x="74286" y="25006"/>
                </a:cubicBezTo>
                <a:cubicBezTo>
                  <a:pt x="74352" y="25138"/>
                  <a:pt x="74396" y="25249"/>
                  <a:pt x="74441" y="25381"/>
                </a:cubicBezTo>
                <a:cubicBezTo>
                  <a:pt x="74661" y="25425"/>
                  <a:pt x="74882" y="25491"/>
                  <a:pt x="75081" y="25557"/>
                </a:cubicBezTo>
                <a:cubicBezTo>
                  <a:pt x="75213" y="25425"/>
                  <a:pt x="75345" y="25315"/>
                  <a:pt x="75456" y="25226"/>
                </a:cubicBezTo>
                <a:cubicBezTo>
                  <a:pt x="75515" y="25226"/>
                  <a:pt x="75554" y="25217"/>
                  <a:pt x="75580" y="25217"/>
                </a:cubicBezTo>
                <a:cubicBezTo>
                  <a:pt x="75593" y="25217"/>
                  <a:pt x="75603" y="25219"/>
                  <a:pt x="75610" y="25226"/>
                </a:cubicBezTo>
                <a:cubicBezTo>
                  <a:pt x="75728" y="25299"/>
                  <a:pt x="75841" y="25330"/>
                  <a:pt x="75953" y="25330"/>
                </a:cubicBezTo>
                <a:cubicBezTo>
                  <a:pt x="76114" y="25330"/>
                  <a:pt x="76270" y="25265"/>
                  <a:pt x="76427" y="25160"/>
                </a:cubicBezTo>
                <a:cubicBezTo>
                  <a:pt x="76537" y="25094"/>
                  <a:pt x="76692" y="25094"/>
                  <a:pt x="76846" y="25050"/>
                </a:cubicBezTo>
                <a:cubicBezTo>
                  <a:pt x="76912" y="25160"/>
                  <a:pt x="76934" y="25249"/>
                  <a:pt x="76978" y="25315"/>
                </a:cubicBezTo>
                <a:cubicBezTo>
                  <a:pt x="77023" y="25403"/>
                  <a:pt x="77045" y="25513"/>
                  <a:pt x="77089" y="25580"/>
                </a:cubicBezTo>
                <a:cubicBezTo>
                  <a:pt x="77354" y="25580"/>
                  <a:pt x="77574" y="25602"/>
                  <a:pt x="77795" y="25602"/>
                </a:cubicBezTo>
                <a:cubicBezTo>
                  <a:pt x="77943" y="25517"/>
                  <a:pt x="77990" y="25291"/>
                  <a:pt x="78264" y="25291"/>
                </a:cubicBezTo>
                <a:cubicBezTo>
                  <a:pt x="78276" y="25291"/>
                  <a:pt x="78289" y="25292"/>
                  <a:pt x="78303" y="25293"/>
                </a:cubicBezTo>
                <a:cubicBezTo>
                  <a:pt x="78391" y="25403"/>
                  <a:pt x="78523" y="25535"/>
                  <a:pt x="78656" y="25690"/>
                </a:cubicBezTo>
                <a:cubicBezTo>
                  <a:pt x="78854" y="25535"/>
                  <a:pt x="79009" y="25337"/>
                  <a:pt x="79208" y="25293"/>
                </a:cubicBezTo>
                <a:cubicBezTo>
                  <a:pt x="79268" y="25275"/>
                  <a:pt x="79330" y="25268"/>
                  <a:pt x="79393" y="25268"/>
                </a:cubicBezTo>
                <a:cubicBezTo>
                  <a:pt x="79561" y="25268"/>
                  <a:pt x="79737" y="25315"/>
                  <a:pt x="79914" y="25315"/>
                </a:cubicBezTo>
                <a:cubicBezTo>
                  <a:pt x="80576" y="25359"/>
                  <a:pt x="81238" y="25381"/>
                  <a:pt x="81878" y="25447"/>
                </a:cubicBezTo>
                <a:cubicBezTo>
                  <a:pt x="82021" y="25468"/>
                  <a:pt x="82164" y="25483"/>
                  <a:pt x="82305" y="25483"/>
                </a:cubicBezTo>
                <a:cubicBezTo>
                  <a:pt x="82468" y="25483"/>
                  <a:pt x="82629" y="25462"/>
                  <a:pt x="82783" y="25403"/>
                </a:cubicBezTo>
                <a:cubicBezTo>
                  <a:pt x="82795" y="25399"/>
                  <a:pt x="82808" y="25397"/>
                  <a:pt x="82821" y="25397"/>
                </a:cubicBezTo>
                <a:cubicBezTo>
                  <a:pt x="82875" y="25397"/>
                  <a:pt x="82932" y="25429"/>
                  <a:pt x="83003" y="25447"/>
                </a:cubicBezTo>
                <a:cubicBezTo>
                  <a:pt x="83048" y="25602"/>
                  <a:pt x="83092" y="25756"/>
                  <a:pt x="83180" y="25977"/>
                </a:cubicBezTo>
                <a:cubicBezTo>
                  <a:pt x="83268" y="25889"/>
                  <a:pt x="83334" y="25822"/>
                  <a:pt x="83379" y="25778"/>
                </a:cubicBezTo>
                <a:cubicBezTo>
                  <a:pt x="83573" y="25584"/>
                  <a:pt x="83780" y="25508"/>
                  <a:pt x="84016" y="25508"/>
                </a:cubicBezTo>
                <a:cubicBezTo>
                  <a:pt x="84101" y="25508"/>
                  <a:pt x="84190" y="25518"/>
                  <a:pt x="84283" y="25535"/>
                </a:cubicBezTo>
                <a:cubicBezTo>
                  <a:pt x="84968" y="25668"/>
                  <a:pt x="85630" y="25778"/>
                  <a:pt x="86314" y="25844"/>
                </a:cubicBezTo>
                <a:cubicBezTo>
                  <a:pt x="86622" y="25886"/>
                  <a:pt x="86947" y="25902"/>
                  <a:pt x="87274" y="25902"/>
                </a:cubicBezTo>
                <a:cubicBezTo>
                  <a:pt x="87462" y="25902"/>
                  <a:pt x="87651" y="25897"/>
                  <a:pt x="87837" y="25889"/>
                </a:cubicBezTo>
                <a:cubicBezTo>
                  <a:pt x="87946" y="25879"/>
                  <a:pt x="88052" y="25874"/>
                  <a:pt x="88158" y="25874"/>
                </a:cubicBezTo>
                <a:cubicBezTo>
                  <a:pt x="88306" y="25874"/>
                  <a:pt x="88454" y="25885"/>
                  <a:pt x="88609" y="25911"/>
                </a:cubicBezTo>
                <a:cubicBezTo>
                  <a:pt x="88984" y="25955"/>
                  <a:pt x="89359" y="25999"/>
                  <a:pt x="89735" y="26021"/>
                </a:cubicBezTo>
                <a:cubicBezTo>
                  <a:pt x="90132" y="26043"/>
                  <a:pt x="90529" y="26065"/>
                  <a:pt x="90904" y="26087"/>
                </a:cubicBezTo>
                <a:cubicBezTo>
                  <a:pt x="91251" y="26124"/>
                  <a:pt x="91614" y="26236"/>
                  <a:pt x="91953" y="26236"/>
                </a:cubicBezTo>
                <a:cubicBezTo>
                  <a:pt x="92024" y="26236"/>
                  <a:pt x="92094" y="26231"/>
                  <a:pt x="92162" y="26220"/>
                </a:cubicBezTo>
                <a:cubicBezTo>
                  <a:pt x="92287" y="26199"/>
                  <a:pt x="92409" y="26190"/>
                  <a:pt x="92528" y="26190"/>
                </a:cubicBezTo>
                <a:cubicBezTo>
                  <a:pt x="92913" y="26190"/>
                  <a:pt x="93275" y="26279"/>
                  <a:pt x="93663" y="26330"/>
                </a:cubicBezTo>
                <a:cubicBezTo>
                  <a:pt x="93994" y="26374"/>
                  <a:pt x="94325" y="26396"/>
                  <a:pt x="94656" y="26418"/>
                </a:cubicBezTo>
                <a:cubicBezTo>
                  <a:pt x="95164" y="26418"/>
                  <a:pt x="95649" y="26418"/>
                  <a:pt x="96091" y="26705"/>
                </a:cubicBezTo>
                <a:cubicBezTo>
                  <a:pt x="96333" y="26617"/>
                  <a:pt x="96532" y="26529"/>
                  <a:pt x="96753" y="26462"/>
                </a:cubicBezTo>
                <a:cubicBezTo>
                  <a:pt x="97091" y="26650"/>
                  <a:pt x="97445" y="26710"/>
                  <a:pt x="97829" y="26710"/>
                </a:cubicBezTo>
                <a:cubicBezTo>
                  <a:pt x="97896" y="26710"/>
                  <a:pt x="97964" y="26708"/>
                  <a:pt x="98033" y="26705"/>
                </a:cubicBezTo>
                <a:cubicBezTo>
                  <a:pt x="98064" y="26702"/>
                  <a:pt x="98096" y="26701"/>
                  <a:pt x="98129" y="26701"/>
                </a:cubicBezTo>
                <a:cubicBezTo>
                  <a:pt x="98323" y="26701"/>
                  <a:pt x="98531" y="26749"/>
                  <a:pt x="98739" y="26749"/>
                </a:cubicBezTo>
                <a:cubicBezTo>
                  <a:pt x="98953" y="26767"/>
                  <a:pt x="99167" y="26799"/>
                  <a:pt x="99382" y="26799"/>
                </a:cubicBezTo>
                <a:cubicBezTo>
                  <a:pt x="99432" y="26799"/>
                  <a:pt x="99483" y="26798"/>
                  <a:pt x="99533" y="26793"/>
                </a:cubicBezTo>
                <a:cubicBezTo>
                  <a:pt x="99618" y="26788"/>
                  <a:pt x="99702" y="26786"/>
                  <a:pt x="99786" y="26786"/>
                </a:cubicBezTo>
                <a:cubicBezTo>
                  <a:pt x="100076" y="26786"/>
                  <a:pt x="100363" y="26818"/>
                  <a:pt x="100637" y="26904"/>
                </a:cubicBezTo>
                <a:cubicBezTo>
                  <a:pt x="100769" y="26926"/>
                  <a:pt x="100902" y="26970"/>
                  <a:pt x="101034" y="26970"/>
                </a:cubicBezTo>
                <a:cubicBezTo>
                  <a:pt x="101177" y="26964"/>
                  <a:pt x="101321" y="26961"/>
                  <a:pt x="101464" y="26961"/>
                </a:cubicBezTo>
                <a:cubicBezTo>
                  <a:pt x="102358" y="26961"/>
                  <a:pt x="103249" y="27067"/>
                  <a:pt x="104124" y="27124"/>
                </a:cubicBezTo>
                <a:cubicBezTo>
                  <a:pt x="104676" y="27146"/>
                  <a:pt x="105183" y="27169"/>
                  <a:pt x="105691" y="27455"/>
                </a:cubicBezTo>
                <a:cubicBezTo>
                  <a:pt x="105858" y="27340"/>
                  <a:pt x="106033" y="27284"/>
                  <a:pt x="106216" y="27284"/>
                </a:cubicBezTo>
                <a:cubicBezTo>
                  <a:pt x="106346" y="27284"/>
                  <a:pt x="106480" y="27312"/>
                  <a:pt x="106618" y="27367"/>
                </a:cubicBezTo>
                <a:cubicBezTo>
                  <a:pt x="106861" y="27478"/>
                  <a:pt x="107125" y="27522"/>
                  <a:pt x="107324" y="27588"/>
                </a:cubicBezTo>
                <a:cubicBezTo>
                  <a:pt x="107333" y="27588"/>
                  <a:pt x="107342" y="27588"/>
                  <a:pt x="107351" y="27588"/>
                </a:cubicBezTo>
                <a:cubicBezTo>
                  <a:pt x="107828" y="27588"/>
                  <a:pt x="107728" y="27012"/>
                  <a:pt x="108074" y="26904"/>
                </a:cubicBezTo>
                <a:cubicBezTo>
                  <a:pt x="108118" y="26948"/>
                  <a:pt x="108141" y="26948"/>
                  <a:pt x="108141" y="26970"/>
                </a:cubicBezTo>
                <a:cubicBezTo>
                  <a:pt x="108246" y="27266"/>
                  <a:pt x="108413" y="27501"/>
                  <a:pt x="108756" y="27501"/>
                </a:cubicBezTo>
                <a:cubicBezTo>
                  <a:pt x="108771" y="27501"/>
                  <a:pt x="108787" y="27501"/>
                  <a:pt x="108803" y="27500"/>
                </a:cubicBezTo>
                <a:cubicBezTo>
                  <a:pt x="109112" y="27500"/>
                  <a:pt x="109421" y="27500"/>
                  <a:pt x="109597" y="27169"/>
                </a:cubicBezTo>
                <a:cubicBezTo>
                  <a:pt x="109619" y="27102"/>
                  <a:pt x="109730" y="27102"/>
                  <a:pt x="109840" y="27058"/>
                </a:cubicBezTo>
                <a:cubicBezTo>
                  <a:pt x="109840" y="27213"/>
                  <a:pt x="109862" y="27323"/>
                  <a:pt x="109862" y="27433"/>
                </a:cubicBezTo>
                <a:cubicBezTo>
                  <a:pt x="111098" y="27588"/>
                  <a:pt x="112334" y="27764"/>
                  <a:pt x="113592" y="27919"/>
                </a:cubicBezTo>
                <a:cubicBezTo>
                  <a:pt x="113768" y="27853"/>
                  <a:pt x="113967" y="27764"/>
                  <a:pt x="114210" y="27676"/>
                </a:cubicBezTo>
                <a:cubicBezTo>
                  <a:pt x="114417" y="27895"/>
                  <a:pt x="114637" y="27994"/>
                  <a:pt x="114869" y="27994"/>
                </a:cubicBezTo>
                <a:cubicBezTo>
                  <a:pt x="115081" y="27994"/>
                  <a:pt x="115302" y="27912"/>
                  <a:pt x="115534" y="27764"/>
                </a:cubicBezTo>
                <a:cubicBezTo>
                  <a:pt x="115751" y="27915"/>
                  <a:pt x="115969" y="28053"/>
                  <a:pt x="116216" y="28053"/>
                </a:cubicBezTo>
                <a:cubicBezTo>
                  <a:pt x="116294" y="28053"/>
                  <a:pt x="116376" y="28039"/>
                  <a:pt x="116461" y="28007"/>
                </a:cubicBezTo>
                <a:cubicBezTo>
                  <a:pt x="116467" y="28001"/>
                  <a:pt x="116477" y="27998"/>
                  <a:pt x="116489" y="27998"/>
                </a:cubicBezTo>
                <a:cubicBezTo>
                  <a:pt x="116518" y="27998"/>
                  <a:pt x="116555" y="28014"/>
                  <a:pt x="116571" y="28029"/>
                </a:cubicBezTo>
                <a:cubicBezTo>
                  <a:pt x="116757" y="28098"/>
                  <a:pt x="116943" y="28127"/>
                  <a:pt x="117127" y="28127"/>
                </a:cubicBezTo>
                <a:cubicBezTo>
                  <a:pt x="117358" y="28127"/>
                  <a:pt x="117586" y="28081"/>
                  <a:pt x="117807" y="28007"/>
                </a:cubicBezTo>
                <a:cubicBezTo>
                  <a:pt x="117906" y="27982"/>
                  <a:pt x="117999" y="27970"/>
                  <a:pt x="118089" y="27970"/>
                </a:cubicBezTo>
                <a:cubicBezTo>
                  <a:pt x="118237" y="27970"/>
                  <a:pt x="118375" y="28004"/>
                  <a:pt x="118513" y="28073"/>
                </a:cubicBezTo>
                <a:cubicBezTo>
                  <a:pt x="118717" y="28183"/>
                  <a:pt x="118931" y="28226"/>
                  <a:pt x="119149" y="28226"/>
                </a:cubicBezTo>
                <a:cubicBezTo>
                  <a:pt x="119238" y="28226"/>
                  <a:pt x="119328" y="28219"/>
                  <a:pt x="119418" y="28206"/>
                </a:cubicBezTo>
                <a:cubicBezTo>
                  <a:pt x="119595" y="28206"/>
                  <a:pt x="119771" y="28206"/>
                  <a:pt x="119948" y="28184"/>
                </a:cubicBezTo>
                <a:cubicBezTo>
                  <a:pt x="120001" y="28179"/>
                  <a:pt x="120054" y="28177"/>
                  <a:pt x="120106" y="28177"/>
                </a:cubicBezTo>
                <a:cubicBezTo>
                  <a:pt x="120317" y="28177"/>
                  <a:pt x="120522" y="28219"/>
                  <a:pt x="120698" y="28360"/>
                </a:cubicBezTo>
                <a:cubicBezTo>
                  <a:pt x="120889" y="28487"/>
                  <a:pt x="121079" y="28534"/>
                  <a:pt x="121286" y="28534"/>
                </a:cubicBezTo>
                <a:cubicBezTo>
                  <a:pt x="121367" y="28534"/>
                  <a:pt x="121450" y="28527"/>
                  <a:pt x="121537" y="28515"/>
                </a:cubicBezTo>
                <a:cubicBezTo>
                  <a:pt x="121652" y="28498"/>
                  <a:pt x="121770" y="28485"/>
                  <a:pt x="121888" y="28485"/>
                </a:cubicBezTo>
                <a:cubicBezTo>
                  <a:pt x="122087" y="28485"/>
                  <a:pt x="122284" y="28523"/>
                  <a:pt x="122464" y="28647"/>
                </a:cubicBezTo>
                <a:cubicBezTo>
                  <a:pt x="122640" y="28471"/>
                  <a:pt x="122773" y="28338"/>
                  <a:pt x="122905" y="28228"/>
                </a:cubicBezTo>
                <a:cubicBezTo>
                  <a:pt x="123416" y="28546"/>
                  <a:pt x="123797" y="28699"/>
                  <a:pt x="124201" y="28699"/>
                </a:cubicBezTo>
                <a:cubicBezTo>
                  <a:pt x="124442" y="28699"/>
                  <a:pt x="124691" y="28644"/>
                  <a:pt x="124980" y="28537"/>
                </a:cubicBezTo>
                <a:cubicBezTo>
                  <a:pt x="125046" y="28581"/>
                  <a:pt x="125134" y="28603"/>
                  <a:pt x="125200" y="28647"/>
                </a:cubicBezTo>
                <a:cubicBezTo>
                  <a:pt x="125525" y="28823"/>
                  <a:pt x="125857" y="28916"/>
                  <a:pt x="126193" y="28916"/>
                </a:cubicBezTo>
                <a:cubicBezTo>
                  <a:pt x="126406" y="28916"/>
                  <a:pt x="126620" y="28879"/>
                  <a:pt x="126833" y="28802"/>
                </a:cubicBezTo>
                <a:cubicBezTo>
                  <a:pt x="126922" y="28766"/>
                  <a:pt x="127003" y="28749"/>
                  <a:pt x="127080" y="28749"/>
                </a:cubicBezTo>
                <a:cubicBezTo>
                  <a:pt x="127195" y="28749"/>
                  <a:pt x="127301" y="28788"/>
                  <a:pt x="127407" y="28868"/>
                </a:cubicBezTo>
                <a:cubicBezTo>
                  <a:pt x="127584" y="29000"/>
                  <a:pt x="127782" y="29044"/>
                  <a:pt x="128025" y="29067"/>
                </a:cubicBezTo>
                <a:cubicBezTo>
                  <a:pt x="128246" y="29089"/>
                  <a:pt x="128444" y="29133"/>
                  <a:pt x="128665" y="29155"/>
                </a:cubicBezTo>
                <a:cubicBezTo>
                  <a:pt x="128996" y="29199"/>
                  <a:pt x="129327" y="29243"/>
                  <a:pt x="129614" y="29287"/>
                </a:cubicBezTo>
                <a:cubicBezTo>
                  <a:pt x="129857" y="29243"/>
                  <a:pt x="129791" y="28890"/>
                  <a:pt x="130078" y="28890"/>
                </a:cubicBezTo>
                <a:cubicBezTo>
                  <a:pt x="130296" y="29145"/>
                  <a:pt x="130590" y="29310"/>
                  <a:pt x="130910" y="29310"/>
                </a:cubicBezTo>
                <a:cubicBezTo>
                  <a:pt x="130977" y="29310"/>
                  <a:pt x="131046" y="29303"/>
                  <a:pt x="131115" y="29287"/>
                </a:cubicBezTo>
                <a:cubicBezTo>
                  <a:pt x="131512" y="29221"/>
                  <a:pt x="131909" y="29243"/>
                  <a:pt x="132307" y="29221"/>
                </a:cubicBezTo>
                <a:cubicBezTo>
                  <a:pt x="132349" y="29218"/>
                  <a:pt x="132391" y="29216"/>
                  <a:pt x="132433" y="29216"/>
                </a:cubicBezTo>
                <a:cubicBezTo>
                  <a:pt x="132635" y="29216"/>
                  <a:pt x="132836" y="29248"/>
                  <a:pt x="133028" y="29248"/>
                </a:cubicBezTo>
                <a:cubicBezTo>
                  <a:pt x="133067" y="29248"/>
                  <a:pt x="133106" y="29246"/>
                  <a:pt x="133145" y="29243"/>
                </a:cubicBezTo>
                <a:cubicBezTo>
                  <a:pt x="133266" y="29227"/>
                  <a:pt x="133382" y="29217"/>
                  <a:pt x="133493" y="29217"/>
                </a:cubicBezTo>
                <a:cubicBezTo>
                  <a:pt x="133686" y="29217"/>
                  <a:pt x="133868" y="29247"/>
                  <a:pt x="134050" y="29331"/>
                </a:cubicBezTo>
                <a:cubicBezTo>
                  <a:pt x="134249" y="29398"/>
                  <a:pt x="134447" y="29420"/>
                  <a:pt x="134624" y="29486"/>
                </a:cubicBezTo>
                <a:cubicBezTo>
                  <a:pt x="134753" y="29538"/>
                  <a:pt x="134875" y="29559"/>
                  <a:pt x="135002" y="29559"/>
                </a:cubicBezTo>
                <a:cubicBezTo>
                  <a:pt x="135092" y="29559"/>
                  <a:pt x="135185" y="29548"/>
                  <a:pt x="135286" y="29530"/>
                </a:cubicBezTo>
                <a:cubicBezTo>
                  <a:pt x="135514" y="29500"/>
                  <a:pt x="135764" y="29448"/>
                  <a:pt x="136005" y="29448"/>
                </a:cubicBezTo>
                <a:cubicBezTo>
                  <a:pt x="136114" y="29448"/>
                  <a:pt x="136221" y="29458"/>
                  <a:pt x="136323" y="29486"/>
                </a:cubicBezTo>
                <a:cubicBezTo>
                  <a:pt x="136531" y="29540"/>
                  <a:pt x="136734" y="29557"/>
                  <a:pt x="136937" y="29557"/>
                </a:cubicBezTo>
                <a:cubicBezTo>
                  <a:pt x="137231" y="29557"/>
                  <a:pt x="137524" y="29521"/>
                  <a:pt x="137824" y="29508"/>
                </a:cubicBezTo>
                <a:cubicBezTo>
                  <a:pt x="137930" y="29508"/>
                  <a:pt x="138036" y="29480"/>
                  <a:pt x="138142" y="29480"/>
                </a:cubicBezTo>
                <a:cubicBezTo>
                  <a:pt x="138168" y="29480"/>
                  <a:pt x="138195" y="29481"/>
                  <a:pt x="138221" y="29486"/>
                </a:cubicBezTo>
                <a:cubicBezTo>
                  <a:pt x="138861" y="29574"/>
                  <a:pt x="139479" y="29618"/>
                  <a:pt x="140119" y="29640"/>
                </a:cubicBezTo>
                <a:cubicBezTo>
                  <a:pt x="140185" y="29640"/>
                  <a:pt x="140252" y="29662"/>
                  <a:pt x="140318" y="29662"/>
                </a:cubicBezTo>
                <a:cubicBezTo>
                  <a:pt x="140630" y="29737"/>
                  <a:pt x="140933" y="29811"/>
                  <a:pt x="141239" y="29811"/>
                </a:cubicBezTo>
                <a:cubicBezTo>
                  <a:pt x="141386" y="29811"/>
                  <a:pt x="141535" y="29794"/>
                  <a:pt x="141686" y="29751"/>
                </a:cubicBezTo>
                <a:cubicBezTo>
                  <a:pt x="141712" y="29744"/>
                  <a:pt x="141738" y="29742"/>
                  <a:pt x="141764" y="29742"/>
                </a:cubicBezTo>
                <a:cubicBezTo>
                  <a:pt x="141826" y="29742"/>
                  <a:pt x="141889" y="29757"/>
                  <a:pt x="141951" y="29773"/>
                </a:cubicBezTo>
                <a:cubicBezTo>
                  <a:pt x="142613" y="29839"/>
                  <a:pt x="143253" y="29927"/>
                  <a:pt x="143915" y="30016"/>
                </a:cubicBezTo>
                <a:cubicBezTo>
                  <a:pt x="144312" y="30082"/>
                  <a:pt x="144688" y="30192"/>
                  <a:pt x="145085" y="30258"/>
                </a:cubicBezTo>
                <a:cubicBezTo>
                  <a:pt x="145140" y="30269"/>
                  <a:pt x="145206" y="30275"/>
                  <a:pt x="145272" y="30275"/>
                </a:cubicBezTo>
                <a:cubicBezTo>
                  <a:pt x="145339" y="30275"/>
                  <a:pt x="145405" y="30269"/>
                  <a:pt x="145460" y="30258"/>
                </a:cubicBezTo>
                <a:cubicBezTo>
                  <a:pt x="145654" y="30245"/>
                  <a:pt x="145848" y="30238"/>
                  <a:pt x="146041" y="30238"/>
                </a:cubicBezTo>
                <a:cubicBezTo>
                  <a:pt x="146488" y="30238"/>
                  <a:pt x="146934" y="30276"/>
                  <a:pt x="147380" y="30369"/>
                </a:cubicBezTo>
                <a:cubicBezTo>
                  <a:pt x="148197" y="30545"/>
                  <a:pt x="149035" y="30589"/>
                  <a:pt x="149874" y="30633"/>
                </a:cubicBezTo>
                <a:cubicBezTo>
                  <a:pt x="150293" y="30678"/>
                  <a:pt x="150713" y="30700"/>
                  <a:pt x="151132" y="30744"/>
                </a:cubicBezTo>
                <a:cubicBezTo>
                  <a:pt x="151529" y="30810"/>
                  <a:pt x="151926" y="30942"/>
                  <a:pt x="152346" y="31009"/>
                </a:cubicBezTo>
                <a:cubicBezTo>
                  <a:pt x="152449" y="31023"/>
                  <a:pt x="152552" y="31028"/>
                  <a:pt x="152655" y="31028"/>
                </a:cubicBezTo>
                <a:cubicBezTo>
                  <a:pt x="152861" y="31028"/>
                  <a:pt x="153067" y="31009"/>
                  <a:pt x="153273" y="31009"/>
                </a:cubicBezTo>
                <a:cubicBezTo>
                  <a:pt x="153339" y="31009"/>
                  <a:pt x="153383" y="30965"/>
                  <a:pt x="153449" y="30965"/>
                </a:cubicBezTo>
                <a:cubicBezTo>
                  <a:pt x="153295" y="30810"/>
                  <a:pt x="153184" y="30744"/>
                  <a:pt x="153074" y="30722"/>
                </a:cubicBezTo>
                <a:cubicBezTo>
                  <a:pt x="152522" y="30633"/>
                  <a:pt x="151970" y="30545"/>
                  <a:pt x="151441" y="30457"/>
                </a:cubicBezTo>
                <a:cubicBezTo>
                  <a:pt x="151330" y="30457"/>
                  <a:pt x="151220" y="30435"/>
                  <a:pt x="151110" y="30413"/>
                </a:cubicBezTo>
                <a:cubicBezTo>
                  <a:pt x="150955" y="30347"/>
                  <a:pt x="150845" y="30148"/>
                  <a:pt x="150845" y="29905"/>
                </a:cubicBezTo>
                <a:cubicBezTo>
                  <a:pt x="150867" y="29729"/>
                  <a:pt x="150955" y="29618"/>
                  <a:pt x="151110" y="29574"/>
                </a:cubicBezTo>
                <a:cubicBezTo>
                  <a:pt x="151272" y="29507"/>
                  <a:pt x="151443" y="29480"/>
                  <a:pt x="151616" y="29480"/>
                </a:cubicBezTo>
                <a:cubicBezTo>
                  <a:pt x="151726" y="29480"/>
                  <a:pt x="151837" y="29491"/>
                  <a:pt x="151948" y="29508"/>
                </a:cubicBezTo>
                <a:cubicBezTo>
                  <a:pt x="152787" y="29618"/>
                  <a:pt x="153626" y="29640"/>
                  <a:pt x="154376" y="29971"/>
                </a:cubicBezTo>
                <a:cubicBezTo>
                  <a:pt x="154884" y="29773"/>
                  <a:pt x="154884" y="29773"/>
                  <a:pt x="155126" y="29486"/>
                </a:cubicBezTo>
                <a:cubicBezTo>
                  <a:pt x="154817" y="29464"/>
                  <a:pt x="154575" y="29420"/>
                  <a:pt x="154531" y="29067"/>
                </a:cubicBezTo>
                <a:cubicBezTo>
                  <a:pt x="154531" y="29000"/>
                  <a:pt x="154420" y="28912"/>
                  <a:pt x="154354" y="28912"/>
                </a:cubicBezTo>
                <a:cubicBezTo>
                  <a:pt x="153736" y="28735"/>
                  <a:pt x="153184" y="28382"/>
                  <a:pt x="152588" y="28184"/>
                </a:cubicBezTo>
                <a:cubicBezTo>
                  <a:pt x="152302" y="28095"/>
                  <a:pt x="152213" y="27787"/>
                  <a:pt x="152412" y="27566"/>
                </a:cubicBezTo>
                <a:cubicBezTo>
                  <a:pt x="152500" y="27478"/>
                  <a:pt x="152610" y="27411"/>
                  <a:pt x="152721" y="27345"/>
                </a:cubicBezTo>
                <a:cubicBezTo>
                  <a:pt x="152655" y="27279"/>
                  <a:pt x="152633" y="27235"/>
                  <a:pt x="152610" y="27213"/>
                </a:cubicBezTo>
                <a:cubicBezTo>
                  <a:pt x="152541" y="27187"/>
                  <a:pt x="152474" y="27175"/>
                  <a:pt x="152410" y="27175"/>
                </a:cubicBezTo>
                <a:cubicBezTo>
                  <a:pt x="152251" y="27175"/>
                  <a:pt x="152116" y="27254"/>
                  <a:pt x="152037" y="27411"/>
                </a:cubicBezTo>
                <a:cubicBezTo>
                  <a:pt x="151900" y="27668"/>
                  <a:pt x="151697" y="27765"/>
                  <a:pt x="151468" y="27765"/>
                </a:cubicBezTo>
                <a:cubicBezTo>
                  <a:pt x="151402" y="27765"/>
                  <a:pt x="151334" y="27757"/>
                  <a:pt x="151264" y="27742"/>
                </a:cubicBezTo>
                <a:cubicBezTo>
                  <a:pt x="150867" y="27676"/>
                  <a:pt x="150470" y="27610"/>
                  <a:pt x="150117" y="27455"/>
                </a:cubicBezTo>
                <a:cubicBezTo>
                  <a:pt x="149859" y="27337"/>
                  <a:pt x="149602" y="27253"/>
                  <a:pt x="149329" y="27253"/>
                </a:cubicBezTo>
                <a:cubicBezTo>
                  <a:pt x="149297" y="27253"/>
                  <a:pt x="149266" y="27255"/>
                  <a:pt x="149234" y="27257"/>
                </a:cubicBezTo>
                <a:cubicBezTo>
                  <a:pt x="149057" y="27257"/>
                  <a:pt x="148881" y="27235"/>
                  <a:pt x="148704" y="27169"/>
                </a:cubicBezTo>
                <a:cubicBezTo>
                  <a:pt x="148528" y="27102"/>
                  <a:pt x="148351" y="27058"/>
                  <a:pt x="148130" y="27058"/>
                </a:cubicBezTo>
                <a:cubicBezTo>
                  <a:pt x="148042" y="27058"/>
                  <a:pt x="147954" y="27036"/>
                  <a:pt x="147888" y="27014"/>
                </a:cubicBezTo>
                <a:cubicBezTo>
                  <a:pt x="147755" y="26970"/>
                  <a:pt x="147733" y="26860"/>
                  <a:pt x="147799" y="26639"/>
                </a:cubicBezTo>
                <a:lnTo>
                  <a:pt x="147799" y="26639"/>
                </a:lnTo>
                <a:cubicBezTo>
                  <a:pt x="148103" y="26673"/>
                  <a:pt x="148406" y="26822"/>
                  <a:pt x="148719" y="26822"/>
                </a:cubicBezTo>
                <a:cubicBezTo>
                  <a:pt x="148816" y="26822"/>
                  <a:pt x="148914" y="26808"/>
                  <a:pt x="149013" y="26771"/>
                </a:cubicBezTo>
                <a:cubicBezTo>
                  <a:pt x="149029" y="26767"/>
                  <a:pt x="149046" y="26765"/>
                  <a:pt x="149062" y="26765"/>
                </a:cubicBezTo>
                <a:cubicBezTo>
                  <a:pt x="149134" y="26765"/>
                  <a:pt x="149206" y="26801"/>
                  <a:pt x="149278" y="26838"/>
                </a:cubicBezTo>
                <a:cubicBezTo>
                  <a:pt x="149653" y="27014"/>
                  <a:pt x="150050" y="26970"/>
                  <a:pt x="150448" y="26992"/>
                </a:cubicBezTo>
                <a:cubicBezTo>
                  <a:pt x="150454" y="26995"/>
                  <a:pt x="150460" y="26996"/>
                  <a:pt x="150467" y="26996"/>
                </a:cubicBezTo>
                <a:cubicBezTo>
                  <a:pt x="150510" y="26996"/>
                  <a:pt x="150564" y="26945"/>
                  <a:pt x="150602" y="26926"/>
                </a:cubicBezTo>
                <a:cubicBezTo>
                  <a:pt x="150514" y="26705"/>
                  <a:pt x="150293" y="26771"/>
                  <a:pt x="150161" y="26683"/>
                </a:cubicBezTo>
                <a:cubicBezTo>
                  <a:pt x="150095" y="26617"/>
                  <a:pt x="150006" y="26551"/>
                  <a:pt x="150006" y="26484"/>
                </a:cubicBezTo>
                <a:cubicBezTo>
                  <a:pt x="149962" y="26352"/>
                  <a:pt x="150050" y="26286"/>
                  <a:pt x="150161" y="26220"/>
                </a:cubicBezTo>
                <a:cubicBezTo>
                  <a:pt x="150271" y="26175"/>
                  <a:pt x="150448" y="26197"/>
                  <a:pt x="150426" y="25977"/>
                </a:cubicBezTo>
                <a:cubicBezTo>
                  <a:pt x="150205" y="25800"/>
                  <a:pt x="149918" y="25756"/>
                  <a:pt x="149653" y="25712"/>
                </a:cubicBezTo>
                <a:cubicBezTo>
                  <a:pt x="149234" y="25646"/>
                  <a:pt x="148815" y="25580"/>
                  <a:pt x="148417" y="25491"/>
                </a:cubicBezTo>
                <a:cubicBezTo>
                  <a:pt x="147777" y="25359"/>
                  <a:pt x="147181" y="25160"/>
                  <a:pt x="146541" y="25050"/>
                </a:cubicBezTo>
                <a:cubicBezTo>
                  <a:pt x="145283" y="24873"/>
                  <a:pt x="144025" y="24653"/>
                  <a:pt x="142768" y="24388"/>
                </a:cubicBezTo>
                <a:cubicBezTo>
                  <a:pt x="142613" y="24344"/>
                  <a:pt x="142414" y="24322"/>
                  <a:pt x="142282" y="24233"/>
                </a:cubicBezTo>
                <a:cubicBezTo>
                  <a:pt x="142132" y="24158"/>
                  <a:pt x="142002" y="24114"/>
                  <a:pt x="141859" y="24114"/>
                </a:cubicBezTo>
                <a:cubicBezTo>
                  <a:pt x="141791" y="24114"/>
                  <a:pt x="141720" y="24124"/>
                  <a:pt x="141642" y="24145"/>
                </a:cubicBezTo>
                <a:cubicBezTo>
                  <a:pt x="141621" y="24149"/>
                  <a:pt x="141598" y="24151"/>
                  <a:pt x="141574" y="24151"/>
                </a:cubicBezTo>
                <a:cubicBezTo>
                  <a:pt x="141473" y="24151"/>
                  <a:pt x="141352" y="24119"/>
                  <a:pt x="141245" y="24101"/>
                </a:cubicBezTo>
                <a:cubicBezTo>
                  <a:pt x="140914" y="24057"/>
                  <a:pt x="140561" y="23991"/>
                  <a:pt x="140207" y="23924"/>
                </a:cubicBezTo>
                <a:cubicBezTo>
                  <a:pt x="140053" y="23902"/>
                  <a:pt x="139898" y="23880"/>
                  <a:pt x="139766" y="23858"/>
                </a:cubicBezTo>
                <a:cubicBezTo>
                  <a:pt x="139192" y="23770"/>
                  <a:pt x="138618" y="23682"/>
                  <a:pt x="138045" y="23615"/>
                </a:cubicBezTo>
                <a:cubicBezTo>
                  <a:pt x="138020" y="23612"/>
                  <a:pt x="137995" y="23611"/>
                  <a:pt x="137969" y="23611"/>
                </a:cubicBezTo>
                <a:cubicBezTo>
                  <a:pt x="137813" y="23611"/>
                  <a:pt x="137642" y="23663"/>
                  <a:pt x="137471" y="23682"/>
                </a:cubicBezTo>
                <a:cubicBezTo>
                  <a:pt x="137493" y="23792"/>
                  <a:pt x="137515" y="23924"/>
                  <a:pt x="137559" y="24101"/>
                </a:cubicBezTo>
                <a:cubicBezTo>
                  <a:pt x="137488" y="24119"/>
                  <a:pt x="137416" y="24151"/>
                  <a:pt x="137357" y="24151"/>
                </a:cubicBezTo>
                <a:cubicBezTo>
                  <a:pt x="137342" y="24151"/>
                  <a:pt x="137329" y="24149"/>
                  <a:pt x="137316" y="24145"/>
                </a:cubicBezTo>
                <a:cubicBezTo>
                  <a:pt x="137250" y="24123"/>
                  <a:pt x="137162" y="24057"/>
                  <a:pt x="137140" y="24013"/>
                </a:cubicBezTo>
                <a:cubicBezTo>
                  <a:pt x="137118" y="23946"/>
                  <a:pt x="137184" y="23836"/>
                  <a:pt x="137228" y="23792"/>
                </a:cubicBezTo>
                <a:cubicBezTo>
                  <a:pt x="137294" y="23726"/>
                  <a:pt x="137383" y="23704"/>
                  <a:pt x="137471" y="23682"/>
                </a:cubicBezTo>
                <a:cubicBezTo>
                  <a:pt x="137272" y="23461"/>
                  <a:pt x="137096" y="23240"/>
                  <a:pt x="136765" y="23240"/>
                </a:cubicBezTo>
                <a:cubicBezTo>
                  <a:pt x="135595" y="23218"/>
                  <a:pt x="134447" y="22975"/>
                  <a:pt x="133300" y="22733"/>
                </a:cubicBezTo>
                <a:cubicBezTo>
                  <a:pt x="132682" y="22600"/>
                  <a:pt x="132064" y="22490"/>
                  <a:pt x="131424" y="22424"/>
                </a:cubicBezTo>
                <a:cubicBezTo>
                  <a:pt x="130673" y="22357"/>
                  <a:pt x="129923" y="22335"/>
                  <a:pt x="129195" y="22159"/>
                </a:cubicBezTo>
                <a:cubicBezTo>
                  <a:pt x="128643" y="22004"/>
                  <a:pt x="128069" y="21916"/>
                  <a:pt x="127495" y="21872"/>
                </a:cubicBezTo>
                <a:cubicBezTo>
                  <a:pt x="127319" y="21872"/>
                  <a:pt x="127120" y="21739"/>
                  <a:pt x="126966" y="21651"/>
                </a:cubicBezTo>
                <a:cubicBezTo>
                  <a:pt x="126833" y="21585"/>
                  <a:pt x="126723" y="21453"/>
                  <a:pt x="126635" y="21364"/>
                </a:cubicBezTo>
                <a:cubicBezTo>
                  <a:pt x="126546" y="21408"/>
                  <a:pt x="126502" y="21408"/>
                  <a:pt x="126480" y="21453"/>
                </a:cubicBezTo>
                <a:cubicBezTo>
                  <a:pt x="126403" y="21654"/>
                  <a:pt x="126281" y="21736"/>
                  <a:pt x="126124" y="21736"/>
                </a:cubicBezTo>
                <a:cubicBezTo>
                  <a:pt x="126058" y="21736"/>
                  <a:pt x="125985" y="21722"/>
                  <a:pt x="125906" y="21695"/>
                </a:cubicBezTo>
                <a:cubicBezTo>
                  <a:pt x="125686" y="21629"/>
                  <a:pt x="125487" y="21541"/>
                  <a:pt x="125266" y="21519"/>
                </a:cubicBezTo>
                <a:cubicBezTo>
                  <a:pt x="124450" y="21386"/>
                  <a:pt x="123655" y="21276"/>
                  <a:pt x="122839" y="21166"/>
                </a:cubicBezTo>
                <a:cubicBezTo>
                  <a:pt x="122762" y="21155"/>
                  <a:pt x="122684" y="21149"/>
                  <a:pt x="122607" y="21149"/>
                </a:cubicBezTo>
                <a:cubicBezTo>
                  <a:pt x="122530" y="21149"/>
                  <a:pt x="122453" y="21155"/>
                  <a:pt x="122375" y="21166"/>
                </a:cubicBezTo>
                <a:cubicBezTo>
                  <a:pt x="122312" y="21174"/>
                  <a:pt x="122250" y="21179"/>
                  <a:pt x="122192" y="21179"/>
                </a:cubicBezTo>
                <a:cubicBezTo>
                  <a:pt x="121946" y="21179"/>
                  <a:pt x="121750" y="21101"/>
                  <a:pt x="121625" y="20923"/>
                </a:cubicBezTo>
                <a:cubicBezTo>
                  <a:pt x="121372" y="20923"/>
                  <a:pt x="121139" y="20943"/>
                  <a:pt x="120926" y="20943"/>
                </a:cubicBezTo>
                <a:cubicBezTo>
                  <a:pt x="120748" y="20943"/>
                  <a:pt x="120584" y="20929"/>
                  <a:pt x="120433" y="20879"/>
                </a:cubicBezTo>
                <a:cubicBezTo>
                  <a:pt x="120156" y="20775"/>
                  <a:pt x="119893" y="20739"/>
                  <a:pt x="119621" y="20739"/>
                </a:cubicBezTo>
                <a:cubicBezTo>
                  <a:pt x="119547" y="20739"/>
                  <a:pt x="119472" y="20742"/>
                  <a:pt x="119396" y="20746"/>
                </a:cubicBezTo>
                <a:cubicBezTo>
                  <a:pt x="119293" y="20758"/>
                  <a:pt x="119192" y="20763"/>
                  <a:pt x="119092" y="20763"/>
                </a:cubicBezTo>
                <a:cubicBezTo>
                  <a:pt x="118803" y="20763"/>
                  <a:pt x="118521" y="20718"/>
                  <a:pt x="118226" y="20636"/>
                </a:cubicBezTo>
                <a:cubicBezTo>
                  <a:pt x="118028" y="20570"/>
                  <a:pt x="117785" y="20548"/>
                  <a:pt x="117586" y="20526"/>
                </a:cubicBezTo>
                <a:cubicBezTo>
                  <a:pt x="116681" y="20459"/>
                  <a:pt x="115777" y="20459"/>
                  <a:pt x="114894" y="20195"/>
                </a:cubicBezTo>
                <a:cubicBezTo>
                  <a:pt x="114857" y="20187"/>
                  <a:pt x="114815" y="20185"/>
                  <a:pt x="114772" y="20185"/>
                </a:cubicBezTo>
                <a:cubicBezTo>
                  <a:pt x="114685" y="20185"/>
                  <a:pt x="114592" y="20195"/>
                  <a:pt x="114519" y="20195"/>
                </a:cubicBezTo>
                <a:cubicBezTo>
                  <a:pt x="113790" y="20195"/>
                  <a:pt x="113062" y="20195"/>
                  <a:pt x="112356" y="19930"/>
                </a:cubicBezTo>
                <a:cubicBezTo>
                  <a:pt x="112276" y="19890"/>
                  <a:pt x="112189" y="19882"/>
                  <a:pt x="112098" y="19882"/>
                </a:cubicBezTo>
                <a:cubicBezTo>
                  <a:pt x="112038" y="19882"/>
                  <a:pt x="111976" y="19886"/>
                  <a:pt x="111914" y="19886"/>
                </a:cubicBezTo>
                <a:cubicBezTo>
                  <a:pt x="111760" y="19886"/>
                  <a:pt x="111605" y="19908"/>
                  <a:pt x="111451" y="19908"/>
                </a:cubicBezTo>
                <a:cubicBezTo>
                  <a:pt x="111391" y="19910"/>
                  <a:pt x="111338" y="19912"/>
                  <a:pt x="111291" y="19912"/>
                </a:cubicBezTo>
                <a:cubicBezTo>
                  <a:pt x="110956" y="19912"/>
                  <a:pt x="110929" y="19826"/>
                  <a:pt x="110988" y="19400"/>
                </a:cubicBezTo>
                <a:cubicBezTo>
                  <a:pt x="110988" y="19334"/>
                  <a:pt x="110988" y="19268"/>
                  <a:pt x="110965" y="19157"/>
                </a:cubicBezTo>
                <a:cubicBezTo>
                  <a:pt x="110811" y="19290"/>
                  <a:pt x="110701" y="19400"/>
                  <a:pt x="110590" y="19488"/>
                </a:cubicBezTo>
                <a:cubicBezTo>
                  <a:pt x="110452" y="19607"/>
                  <a:pt x="110295" y="19690"/>
                  <a:pt x="110105" y="19690"/>
                </a:cubicBezTo>
                <a:cubicBezTo>
                  <a:pt x="110084" y="19690"/>
                  <a:pt x="110061" y="19689"/>
                  <a:pt x="110039" y="19687"/>
                </a:cubicBezTo>
                <a:cubicBezTo>
                  <a:pt x="109487" y="19665"/>
                  <a:pt x="108935" y="19665"/>
                  <a:pt x="108405" y="19621"/>
                </a:cubicBezTo>
                <a:cubicBezTo>
                  <a:pt x="107854" y="19577"/>
                  <a:pt x="107302" y="19466"/>
                  <a:pt x="106750" y="19422"/>
                </a:cubicBezTo>
                <a:cubicBezTo>
                  <a:pt x="106441" y="19400"/>
                  <a:pt x="106132" y="19444"/>
                  <a:pt x="105867" y="19268"/>
                </a:cubicBezTo>
                <a:cubicBezTo>
                  <a:pt x="105812" y="19246"/>
                  <a:pt x="105746" y="19235"/>
                  <a:pt x="105677" y="19235"/>
                </a:cubicBezTo>
                <a:cubicBezTo>
                  <a:pt x="105608" y="19235"/>
                  <a:pt x="105536" y="19246"/>
                  <a:pt x="105470" y="19268"/>
                </a:cubicBezTo>
                <a:cubicBezTo>
                  <a:pt x="105334" y="19291"/>
                  <a:pt x="105203" y="19305"/>
                  <a:pt x="105077" y="19305"/>
                </a:cubicBezTo>
                <a:cubicBezTo>
                  <a:pt x="104731" y="19305"/>
                  <a:pt x="104421" y="19200"/>
                  <a:pt x="104146" y="18892"/>
                </a:cubicBezTo>
                <a:cubicBezTo>
                  <a:pt x="103992" y="18959"/>
                  <a:pt x="103881" y="19003"/>
                  <a:pt x="103749" y="19025"/>
                </a:cubicBezTo>
                <a:cubicBezTo>
                  <a:pt x="103630" y="19053"/>
                  <a:pt x="103529" y="19068"/>
                  <a:pt x="103440" y="19068"/>
                </a:cubicBezTo>
                <a:cubicBezTo>
                  <a:pt x="103181" y="19068"/>
                  <a:pt x="103025" y="18940"/>
                  <a:pt x="102844" y="18628"/>
                </a:cubicBezTo>
                <a:cubicBezTo>
                  <a:pt x="102756" y="18495"/>
                  <a:pt x="102711" y="18341"/>
                  <a:pt x="102491" y="18319"/>
                </a:cubicBezTo>
                <a:cubicBezTo>
                  <a:pt x="102469" y="18385"/>
                  <a:pt x="102469" y="18473"/>
                  <a:pt x="102425" y="18539"/>
                </a:cubicBezTo>
                <a:cubicBezTo>
                  <a:pt x="102331" y="18876"/>
                  <a:pt x="102237" y="18991"/>
                  <a:pt x="101982" y="18991"/>
                </a:cubicBezTo>
                <a:cubicBezTo>
                  <a:pt x="101936" y="18991"/>
                  <a:pt x="101885" y="18987"/>
                  <a:pt x="101829" y="18981"/>
                </a:cubicBezTo>
                <a:cubicBezTo>
                  <a:pt x="101586" y="18981"/>
                  <a:pt x="101343" y="18937"/>
                  <a:pt x="101100" y="18915"/>
                </a:cubicBezTo>
                <a:cubicBezTo>
                  <a:pt x="100739" y="18874"/>
                  <a:pt x="100377" y="18779"/>
                  <a:pt x="100015" y="18779"/>
                </a:cubicBezTo>
                <a:cubicBezTo>
                  <a:pt x="99980" y="18779"/>
                  <a:pt x="99944" y="18780"/>
                  <a:pt x="99909" y="18782"/>
                </a:cubicBezTo>
                <a:cubicBezTo>
                  <a:pt x="99357" y="18782"/>
                  <a:pt x="98827" y="18738"/>
                  <a:pt x="98276" y="18650"/>
                </a:cubicBezTo>
                <a:cubicBezTo>
                  <a:pt x="97944" y="18628"/>
                  <a:pt x="97613" y="18584"/>
                  <a:pt x="97282" y="18561"/>
                </a:cubicBezTo>
                <a:cubicBezTo>
                  <a:pt x="96885" y="18539"/>
                  <a:pt x="96488" y="18539"/>
                  <a:pt x="96091" y="18495"/>
                </a:cubicBezTo>
                <a:cubicBezTo>
                  <a:pt x="95118" y="18394"/>
                  <a:pt x="94145" y="18181"/>
                  <a:pt x="93138" y="18181"/>
                </a:cubicBezTo>
                <a:cubicBezTo>
                  <a:pt x="93049" y="18181"/>
                  <a:pt x="92959" y="18183"/>
                  <a:pt x="92868" y="18186"/>
                </a:cubicBezTo>
                <a:cubicBezTo>
                  <a:pt x="92758" y="18186"/>
                  <a:pt x="92648" y="18186"/>
                  <a:pt x="92537" y="18164"/>
                </a:cubicBezTo>
                <a:cubicBezTo>
                  <a:pt x="91897" y="18010"/>
                  <a:pt x="91235" y="18120"/>
                  <a:pt x="90595" y="17921"/>
                </a:cubicBezTo>
                <a:cubicBezTo>
                  <a:pt x="90562" y="17910"/>
                  <a:pt x="90529" y="17910"/>
                  <a:pt x="90496" y="17910"/>
                </a:cubicBezTo>
                <a:cubicBezTo>
                  <a:pt x="90463" y="17910"/>
                  <a:pt x="90430" y="17910"/>
                  <a:pt x="90397" y="17899"/>
                </a:cubicBezTo>
                <a:cubicBezTo>
                  <a:pt x="89999" y="17899"/>
                  <a:pt x="89602" y="17877"/>
                  <a:pt x="89205" y="17855"/>
                </a:cubicBezTo>
                <a:cubicBezTo>
                  <a:pt x="89006" y="17855"/>
                  <a:pt x="88808" y="17811"/>
                  <a:pt x="88653" y="17657"/>
                </a:cubicBezTo>
                <a:cubicBezTo>
                  <a:pt x="88557" y="17561"/>
                  <a:pt x="88449" y="17523"/>
                  <a:pt x="88334" y="17523"/>
                </a:cubicBezTo>
                <a:cubicBezTo>
                  <a:pt x="88237" y="17523"/>
                  <a:pt x="88136" y="17550"/>
                  <a:pt x="88035" y="17590"/>
                </a:cubicBezTo>
                <a:cubicBezTo>
                  <a:pt x="87851" y="17683"/>
                  <a:pt x="87655" y="17721"/>
                  <a:pt x="87457" y="17721"/>
                </a:cubicBezTo>
                <a:cubicBezTo>
                  <a:pt x="87370" y="17721"/>
                  <a:pt x="87284" y="17714"/>
                  <a:pt x="87197" y="17701"/>
                </a:cubicBezTo>
                <a:lnTo>
                  <a:pt x="86733" y="17701"/>
                </a:lnTo>
                <a:cubicBezTo>
                  <a:pt x="85828" y="17679"/>
                  <a:pt x="84946" y="17590"/>
                  <a:pt x="84063" y="17326"/>
                </a:cubicBezTo>
                <a:cubicBezTo>
                  <a:pt x="83975" y="17303"/>
                  <a:pt x="83864" y="17303"/>
                  <a:pt x="83754" y="17281"/>
                </a:cubicBezTo>
                <a:cubicBezTo>
                  <a:pt x="83526" y="17269"/>
                  <a:pt x="83306" y="17227"/>
                  <a:pt x="83088" y="17227"/>
                </a:cubicBezTo>
                <a:cubicBezTo>
                  <a:pt x="82926" y="17227"/>
                  <a:pt x="82766" y="17250"/>
                  <a:pt x="82606" y="17326"/>
                </a:cubicBezTo>
                <a:cubicBezTo>
                  <a:pt x="82580" y="17332"/>
                  <a:pt x="82554" y="17335"/>
                  <a:pt x="82529" y="17335"/>
                </a:cubicBezTo>
                <a:cubicBezTo>
                  <a:pt x="82466" y="17335"/>
                  <a:pt x="82404" y="17319"/>
                  <a:pt x="82341" y="17303"/>
                </a:cubicBezTo>
                <a:cubicBezTo>
                  <a:pt x="82235" y="17303"/>
                  <a:pt x="82130" y="17275"/>
                  <a:pt x="82024" y="17275"/>
                </a:cubicBezTo>
                <a:cubicBezTo>
                  <a:pt x="81997" y="17275"/>
                  <a:pt x="81971" y="17277"/>
                  <a:pt x="81944" y="17281"/>
                </a:cubicBezTo>
                <a:cubicBezTo>
                  <a:pt x="81892" y="17286"/>
                  <a:pt x="81841" y="17289"/>
                  <a:pt x="81791" y="17289"/>
                </a:cubicBezTo>
                <a:cubicBezTo>
                  <a:pt x="81379" y="17289"/>
                  <a:pt x="81060" y="17121"/>
                  <a:pt x="80863" y="16708"/>
                </a:cubicBezTo>
                <a:cubicBezTo>
                  <a:pt x="80802" y="16587"/>
                  <a:pt x="80686" y="16484"/>
                  <a:pt x="80499" y="16484"/>
                </a:cubicBezTo>
                <a:cubicBezTo>
                  <a:pt x="80481" y="16484"/>
                  <a:pt x="80462" y="16485"/>
                  <a:pt x="80443" y="16487"/>
                </a:cubicBezTo>
                <a:cubicBezTo>
                  <a:pt x="80399" y="16641"/>
                  <a:pt x="80355" y="16818"/>
                  <a:pt x="80267" y="17105"/>
                </a:cubicBezTo>
                <a:cubicBezTo>
                  <a:pt x="80090" y="16818"/>
                  <a:pt x="79980" y="16619"/>
                  <a:pt x="79892" y="16465"/>
                </a:cubicBezTo>
                <a:cubicBezTo>
                  <a:pt x="79789" y="16457"/>
                  <a:pt x="79688" y="16457"/>
                  <a:pt x="79591" y="16457"/>
                </a:cubicBezTo>
                <a:lnTo>
                  <a:pt x="79591" y="16457"/>
                </a:lnTo>
                <a:cubicBezTo>
                  <a:pt x="79396" y="16457"/>
                  <a:pt x="79215" y="16457"/>
                  <a:pt x="79053" y="16399"/>
                </a:cubicBezTo>
                <a:cubicBezTo>
                  <a:pt x="78873" y="16324"/>
                  <a:pt x="78693" y="16279"/>
                  <a:pt x="78506" y="16279"/>
                </a:cubicBezTo>
                <a:cubicBezTo>
                  <a:pt x="78418" y="16279"/>
                  <a:pt x="78328" y="16289"/>
                  <a:pt x="78236" y="16310"/>
                </a:cubicBezTo>
                <a:cubicBezTo>
                  <a:pt x="78189" y="16324"/>
                  <a:pt x="78136" y="16329"/>
                  <a:pt x="78082" y="16329"/>
                </a:cubicBezTo>
                <a:cubicBezTo>
                  <a:pt x="77961" y="16329"/>
                  <a:pt x="77829" y="16304"/>
                  <a:pt x="77707" y="16288"/>
                </a:cubicBezTo>
                <a:cubicBezTo>
                  <a:pt x="77376" y="16266"/>
                  <a:pt x="77045" y="16244"/>
                  <a:pt x="76714" y="16222"/>
                </a:cubicBezTo>
                <a:cubicBezTo>
                  <a:pt x="76184" y="16156"/>
                  <a:pt x="75632" y="16090"/>
                  <a:pt x="75081" y="16023"/>
                </a:cubicBezTo>
                <a:cubicBezTo>
                  <a:pt x="74904" y="16001"/>
                  <a:pt x="74860" y="15913"/>
                  <a:pt x="74882" y="15692"/>
                </a:cubicBezTo>
                <a:cubicBezTo>
                  <a:pt x="74904" y="15626"/>
                  <a:pt x="74926" y="15538"/>
                  <a:pt x="74948" y="15406"/>
                </a:cubicBezTo>
                <a:cubicBezTo>
                  <a:pt x="74595" y="15273"/>
                  <a:pt x="74507" y="14810"/>
                  <a:pt x="74132" y="14699"/>
                </a:cubicBezTo>
                <a:cubicBezTo>
                  <a:pt x="74065" y="14721"/>
                  <a:pt x="74021" y="14721"/>
                  <a:pt x="73999" y="14743"/>
                </a:cubicBezTo>
                <a:cubicBezTo>
                  <a:pt x="73756" y="15097"/>
                  <a:pt x="73425" y="15163"/>
                  <a:pt x="73006" y="15163"/>
                </a:cubicBezTo>
                <a:cubicBezTo>
                  <a:pt x="72609" y="15163"/>
                  <a:pt x="72278" y="15052"/>
                  <a:pt x="71991" y="14810"/>
                </a:cubicBezTo>
                <a:cubicBezTo>
                  <a:pt x="71849" y="14681"/>
                  <a:pt x="71708" y="14612"/>
                  <a:pt x="71558" y="14612"/>
                </a:cubicBezTo>
                <a:cubicBezTo>
                  <a:pt x="71450" y="14612"/>
                  <a:pt x="71338" y="14648"/>
                  <a:pt x="71218" y="14721"/>
                </a:cubicBezTo>
                <a:cubicBezTo>
                  <a:pt x="71092" y="14792"/>
                  <a:pt x="70968" y="14824"/>
                  <a:pt x="70849" y="14824"/>
                </a:cubicBezTo>
                <a:cubicBezTo>
                  <a:pt x="70634" y="14824"/>
                  <a:pt x="70431" y="14723"/>
                  <a:pt x="70247" y="14567"/>
                </a:cubicBezTo>
                <a:cubicBezTo>
                  <a:pt x="70159" y="14479"/>
                  <a:pt x="70159" y="14324"/>
                  <a:pt x="70247" y="14258"/>
                </a:cubicBezTo>
                <a:cubicBezTo>
                  <a:pt x="70358" y="14214"/>
                  <a:pt x="70446" y="14148"/>
                  <a:pt x="70556" y="14125"/>
                </a:cubicBezTo>
                <a:cubicBezTo>
                  <a:pt x="70909" y="14059"/>
                  <a:pt x="71240" y="13949"/>
                  <a:pt x="71527" y="13750"/>
                </a:cubicBezTo>
                <a:cubicBezTo>
                  <a:pt x="71660" y="13684"/>
                  <a:pt x="71814" y="13640"/>
                  <a:pt x="71969" y="13640"/>
                </a:cubicBezTo>
                <a:cubicBezTo>
                  <a:pt x="72211" y="13596"/>
                  <a:pt x="72454" y="13618"/>
                  <a:pt x="72697" y="13596"/>
                </a:cubicBezTo>
                <a:cubicBezTo>
                  <a:pt x="72807" y="13596"/>
                  <a:pt x="72896" y="13552"/>
                  <a:pt x="73072" y="13508"/>
                </a:cubicBezTo>
                <a:cubicBezTo>
                  <a:pt x="72940" y="13419"/>
                  <a:pt x="72896" y="13375"/>
                  <a:pt x="72829" y="13375"/>
                </a:cubicBezTo>
                <a:cubicBezTo>
                  <a:pt x="72256" y="13287"/>
                  <a:pt x="71660" y="13199"/>
                  <a:pt x="71064" y="13110"/>
                </a:cubicBezTo>
                <a:cubicBezTo>
                  <a:pt x="70490" y="13022"/>
                  <a:pt x="69894" y="12934"/>
                  <a:pt x="69298" y="12845"/>
                </a:cubicBezTo>
                <a:cubicBezTo>
                  <a:pt x="69216" y="12845"/>
                  <a:pt x="69133" y="12808"/>
                  <a:pt x="69059" y="12808"/>
                </a:cubicBezTo>
                <a:cubicBezTo>
                  <a:pt x="69035" y="12808"/>
                  <a:pt x="69011" y="12812"/>
                  <a:pt x="68989" y="12823"/>
                </a:cubicBezTo>
                <a:cubicBezTo>
                  <a:pt x="68843" y="12858"/>
                  <a:pt x="68700" y="12873"/>
                  <a:pt x="68561" y="12873"/>
                </a:cubicBezTo>
                <a:cubicBezTo>
                  <a:pt x="68260" y="12873"/>
                  <a:pt x="67974" y="12803"/>
                  <a:pt x="67687" y="12713"/>
                </a:cubicBezTo>
                <a:cubicBezTo>
                  <a:pt x="67489" y="12647"/>
                  <a:pt x="67290" y="12647"/>
                  <a:pt x="67091" y="12647"/>
                </a:cubicBezTo>
                <a:cubicBezTo>
                  <a:pt x="66782" y="12647"/>
                  <a:pt x="66473" y="12647"/>
                  <a:pt x="66187" y="12470"/>
                </a:cubicBezTo>
                <a:cubicBezTo>
                  <a:pt x="66149" y="12452"/>
                  <a:pt x="66100" y="12445"/>
                  <a:pt x="66046" y="12445"/>
                </a:cubicBezTo>
                <a:cubicBezTo>
                  <a:pt x="65972" y="12445"/>
                  <a:pt x="65888" y="12458"/>
                  <a:pt x="65811" y="12470"/>
                </a:cubicBezTo>
                <a:cubicBezTo>
                  <a:pt x="65717" y="12488"/>
                  <a:pt x="65622" y="12496"/>
                  <a:pt x="65528" y="12496"/>
                </a:cubicBezTo>
                <a:cubicBezTo>
                  <a:pt x="65271" y="12496"/>
                  <a:pt x="65016" y="12435"/>
                  <a:pt x="64774" y="12338"/>
                </a:cubicBezTo>
                <a:cubicBezTo>
                  <a:pt x="64695" y="12318"/>
                  <a:pt x="64582" y="12246"/>
                  <a:pt x="64496" y="12246"/>
                </a:cubicBezTo>
                <a:cubicBezTo>
                  <a:pt x="64485" y="12246"/>
                  <a:pt x="64475" y="12247"/>
                  <a:pt x="64465" y="12250"/>
                </a:cubicBezTo>
                <a:cubicBezTo>
                  <a:pt x="64384" y="12270"/>
                  <a:pt x="64303" y="12277"/>
                  <a:pt x="64222" y="12277"/>
                </a:cubicBezTo>
                <a:cubicBezTo>
                  <a:pt x="63997" y="12277"/>
                  <a:pt x="63773" y="12219"/>
                  <a:pt x="63558" y="12219"/>
                </a:cubicBezTo>
                <a:cubicBezTo>
                  <a:pt x="63514" y="12219"/>
                  <a:pt x="63471" y="12222"/>
                  <a:pt x="63428" y="12227"/>
                </a:cubicBezTo>
                <a:cubicBezTo>
                  <a:pt x="63371" y="12233"/>
                  <a:pt x="63317" y="12236"/>
                  <a:pt x="63263" y="12236"/>
                </a:cubicBezTo>
                <a:cubicBezTo>
                  <a:pt x="62902" y="12236"/>
                  <a:pt x="62613" y="12108"/>
                  <a:pt x="62324" y="11896"/>
                </a:cubicBezTo>
                <a:cubicBezTo>
                  <a:pt x="62085" y="11965"/>
                  <a:pt x="61851" y="12010"/>
                  <a:pt x="61618" y="12010"/>
                </a:cubicBezTo>
                <a:cubicBezTo>
                  <a:pt x="61399" y="12010"/>
                  <a:pt x="61180" y="11970"/>
                  <a:pt x="60956" y="11874"/>
                </a:cubicBezTo>
                <a:cubicBezTo>
                  <a:pt x="60836" y="11821"/>
                  <a:pt x="60699" y="11792"/>
                  <a:pt x="60566" y="11792"/>
                </a:cubicBezTo>
                <a:cubicBezTo>
                  <a:pt x="60480" y="11792"/>
                  <a:pt x="60394" y="11804"/>
                  <a:pt x="60316" y="11830"/>
                </a:cubicBezTo>
                <a:cubicBezTo>
                  <a:pt x="60215" y="11853"/>
                  <a:pt x="60117" y="11862"/>
                  <a:pt x="60020" y="11862"/>
                </a:cubicBezTo>
                <a:cubicBezTo>
                  <a:pt x="59739" y="11862"/>
                  <a:pt x="59476" y="11780"/>
                  <a:pt x="59213" y="11698"/>
                </a:cubicBezTo>
                <a:cubicBezTo>
                  <a:pt x="59080" y="11654"/>
                  <a:pt x="58992" y="11565"/>
                  <a:pt x="58992" y="11411"/>
                </a:cubicBezTo>
                <a:cubicBezTo>
                  <a:pt x="58992" y="11234"/>
                  <a:pt x="59102" y="11124"/>
                  <a:pt x="59257" y="11058"/>
                </a:cubicBezTo>
                <a:cubicBezTo>
                  <a:pt x="59302" y="11043"/>
                  <a:pt x="59342" y="11036"/>
                  <a:pt x="59379" y="11036"/>
                </a:cubicBezTo>
                <a:cubicBezTo>
                  <a:pt x="59561" y="11036"/>
                  <a:pt x="59662" y="11198"/>
                  <a:pt x="59808" y="11345"/>
                </a:cubicBezTo>
                <a:cubicBezTo>
                  <a:pt x="60043" y="11140"/>
                  <a:pt x="60278" y="11059"/>
                  <a:pt x="60516" y="11059"/>
                </a:cubicBezTo>
                <a:cubicBezTo>
                  <a:pt x="60791" y="11059"/>
                  <a:pt x="61069" y="11169"/>
                  <a:pt x="61353" y="11323"/>
                </a:cubicBezTo>
                <a:cubicBezTo>
                  <a:pt x="61638" y="11076"/>
                  <a:pt x="61971" y="11009"/>
                  <a:pt x="62312" y="11009"/>
                </a:cubicBezTo>
                <a:cubicBezTo>
                  <a:pt x="62367" y="11009"/>
                  <a:pt x="62423" y="11011"/>
                  <a:pt x="62479" y="11014"/>
                </a:cubicBezTo>
                <a:cubicBezTo>
                  <a:pt x="62582" y="11021"/>
                  <a:pt x="62685" y="11023"/>
                  <a:pt x="62788" y="11023"/>
                </a:cubicBezTo>
                <a:cubicBezTo>
                  <a:pt x="62994" y="11023"/>
                  <a:pt x="63200" y="11014"/>
                  <a:pt x="63406" y="11014"/>
                </a:cubicBezTo>
                <a:cubicBezTo>
                  <a:pt x="63781" y="10992"/>
                  <a:pt x="64156" y="10947"/>
                  <a:pt x="64531" y="10903"/>
                </a:cubicBezTo>
                <a:cubicBezTo>
                  <a:pt x="64642" y="10903"/>
                  <a:pt x="64774" y="10837"/>
                  <a:pt x="64884" y="10771"/>
                </a:cubicBezTo>
                <a:cubicBezTo>
                  <a:pt x="64929" y="10749"/>
                  <a:pt x="64929" y="10661"/>
                  <a:pt x="64929" y="10594"/>
                </a:cubicBezTo>
                <a:cubicBezTo>
                  <a:pt x="64929" y="10572"/>
                  <a:pt x="64862" y="10506"/>
                  <a:pt x="64818" y="10506"/>
                </a:cubicBezTo>
                <a:cubicBezTo>
                  <a:pt x="64730" y="10528"/>
                  <a:pt x="64598" y="10528"/>
                  <a:pt x="64509" y="10572"/>
                </a:cubicBezTo>
                <a:cubicBezTo>
                  <a:pt x="64362" y="10618"/>
                  <a:pt x="64219" y="10641"/>
                  <a:pt x="64076" y="10641"/>
                </a:cubicBezTo>
                <a:cubicBezTo>
                  <a:pt x="63876" y="10641"/>
                  <a:pt x="63678" y="10596"/>
                  <a:pt x="63472" y="10506"/>
                </a:cubicBezTo>
                <a:cubicBezTo>
                  <a:pt x="63207" y="10528"/>
                  <a:pt x="62920" y="10594"/>
                  <a:pt x="62633" y="10594"/>
                </a:cubicBezTo>
                <a:cubicBezTo>
                  <a:pt x="62621" y="10596"/>
                  <a:pt x="62609" y="10596"/>
                  <a:pt x="62597" y="10596"/>
                </a:cubicBezTo>
                <a:cubicBezTo>
                  <a:pt x="62398" y="10596"/>
                  <a:pt x="62280" y="10426"/>
                  <a:pt x="62280" y="10197"/>
                </a:cubicBezTo>
                <a:cubicBezTo>
                  <a:pt x="62280" y="10021"/>
                  <a:pt x="62391" y="9888"/>
                  <a:pt x="62611" y="9866"/>
                </a:cubicBezTo>
                <a:cubicBezTo>
                  <a:pt x="62777" y="9855"/>
                  <a:pt x="62942" y="9850"/>
                  <a:pt x="63108" y="9850"/>
                </a:cubicBezTo>
                <a:cubicBezTo>
                  <a:pt x="63273" y="9850"/>
                  <a:pt x="63439" y="9855"/>
                  <a:pt x="63604" y="9866"/>
                </a:cubicBezTo>
                <a:cubicBezTo>
                  <a:pt x="63728" y="9866"/>
                  <a:pt x="63859" y="9859"/>
                  <a:pt x="63986" y="9859"/>
                </a:cubicBezTo>
                <a:cubicBezTo>
                  <a:pt x="64178" y="9859"/>
                  <a:pt x="64364" y="9875"/>
                  <a:pt x="64509" y="9954"/>
                </a:cubicBezTo>
                <a:cubicBezTo>
                  <a:pt x="64610" y="10008"/>
                  <a:pt x="64704" y="10028"/>
                  <a:pt x="64792" y="10028"/>
                </a:cubicBezTo>
                <a:cubicBezTo>
                  <a:pt x="65031" y="10028"/>
                  <a:pt x="65233" y="9882"/>
                  <a:pt x="65458" y="9866"/>
                </a:cubicBezTo>
                <a:cubicBezTo>
                  <a:pt x="65524" y="9866"/>
                  <a:pt x="65613" y="9866"/>
                  <a:pt x="65657" y="9888"/>
                </a:cubicBezTo>
                <a:cubicBezTo>
                  <a:pt x="65805" y="9940"/>
                  <a:pt x="65952" y="9962"/>
                  <a:pt x="66099" y="9962"/>
                </a:cubicBezTo>
                <a:cubicBezTo>
                  <a:pt x="66324" y="9962"/>
                  <a:pt x="66546" y="9911"/>
                  <a:pt x="66760" y="9844"/>
                </a:cubicBezTo>
                <a:cubicBezTo>
                  <a:pt x="66893" y="9800"/>
                  <a:pt x="67025" y="9800"/>
                  <a:pt x="67158" y="9800"/>
                </a:cubicBezTo>
                <a:cubicBezTo>
                  <a:pt x="68040" y="9778"/>
                  <a:pt x="68923" y="9778"/>
                  <a:pt x="69806" y="9756"/>
                </a:cubicBezTo>
                <a:cubicBezTo>
                  <a:pt x="69982" y="9756"/>
                  <a:pt x="70203" y="9712"/>
                  <a:pt x="70380" y="9645"/>
                </a:cubicBezTo>
                <a:cubicBezTo>
                  <a:pt x="70909" y="9425"/>
                  <a:pt x="71461" y="9292"/>
                  <a:pt x="72057" y="9292"/>
                </a:cubicBezTo>
                <a:cubicBezTo>
                  <a:pt x="72587" y="9292"/>
                  <a:pt x="73094" y="9314"/>
                  <a:pt x="73624" y="9336"/>
                </a:cubicBezTo>
                <a:cubicBezTo>
                  <a:pt x="73933" y="9336"/>
                  <a:pt x="74242" y="9314"/>
                  <a:pt x="74551" y="9292"/>
                </a:cubicBezTo>
                <a:cubicBezTo>
                  <a:pt x="74595" y="9292"/>
                  <a:pt x="74661" y="9226"/>
                  <a:pt x="74727" y="9182"/>
                </a:cubicBezTo>
                <a:cubicBezTo>
                  <a:pt x="74507" y="9005"/>
                  <a:pt x="74286" y="9005"/>
                  <a:pt x="74087" y="9005"/>
                </a:cubicBezTo>
                <a:cubicBezTo>
                  <a:pt x="72874" y="9005"/>
                  <a:pt x="71660" y="9005"/>
                  <a:pt x="70446" y="8983"/>
                </a:cubicBezTo>
                <a:cubicBezTo>
                  <a:pt x="70137" y="8983"/>
                  <a:pt x="69828" y="8939"/>
                  <a:pt x="69519" y="8895"/>
                </a:cubicBezTo>
                <a:cubicBezTo>
                  <a:pt x="69453" y="8895"/>
                  <a:pt x="69387" y="8873"/>
                  <a:pt x="69342" y="8851"/>
                </a:cubicBezTo>
                <a:cubicBezTo>
                  <a:pt x="69276" y="8785"/>
                  <a:pt x="69232" y="8718"/>
                  <a:pt x="69210" y="8652"/>
                </a:cubicBezTo>
                <a:cubicBezTo>
                  <a:pt x="69188" y="8608"/>
                  <a:pt x="69276" y="8520"/>
                  <a:pt x="69320" y="8520"/>
                </a:cubicBezTo>
                <a:cubicBezTo>
                  <a:pt x="69541" y="8476"/>
                  <a:pt x="69762" y="8454"/>
                  <a:pt x="69982" y="8432"/>
                </a:cubicBezTo>
                <a:cubicBezTo>
                  <a:pt x="70291" y="8409"/>
                  <a:pt x="70622" y="8409"/>
                  <a:pt x="70954" y="8387"/>
                </a:cubicBezTo>
                <a:cubicBezTo>
                  <a:pt x="71020" y="8387"/>
                  <a:pt x="71086" y="8299"/>
                  <a:pt x="71218" y="8189"/>
                </a:cubicBezTo>
                <a:cubicBezTo>
                  <a:pt x="71042" y="8167"/>
                  <a:pt x="70954" y="8145"/>
                  <a:pt x="70865" y="8145"/>
                </a:cubicBezTo>
                <a:cubicBezTo>
                  <a:pt x="70701" y="8163"/>
                  <a:pt x="70537" y="8171"/>
                  <a:pt x="70374" y="8171"/>
                </a:cubicBezTo>
                <a:cubicBezTo>
                  <a:pt x="69943" y="8171"/>
                  <a:pt x="69516" y="8114"/>
                  <a:pt x="69100" y="8034"/>
                </a:cubicBezTo>
                <a:cubicBezTo>
                  <a:pt x="69069" y="8030"/>
                  <a:pt x="69038" y="8028"/>
                  <a:pt x="69007" y="8028"/>
                </a:cubicBezTo>
                <a:cubicBezTo>
                  <a:pt x="68883" y="8028"/>
                  <a:pt x="68760" y="8056"/>
                  <a:pt x="68636" y="8056"/>
                </a:cubicBezTo>
                <a:cubicBezTo>
                  <a:pt x="68489" y="8049"/>
                  <a:pt x="68342" y="8049"/>
                  <a:pt x="68195" y="8049"/>
                </a:cubicBezTo>
                <a:lnTo>
                  <a:pt x="68195" y="8049"/>
                </a:lnTo>
                <a:cubicBezTo>
                  <a:pt x="67901" y="8049"/>
                  <a:pt x="67606" y="8049"/>
                  <a:pt x="67312" y="7990"/>
                </a:cubicBezTo>
                <a:cubicBezTo>
                  <a:pt x="67058" y="7942"/>
                  <a:pt x="66815" y="7906"/>
                  <a:pt x="66566" y="7906"/>
                </a:cubicBezTo>
                <a:cubicBezTo>
                  <a:pt x="66470" y="7906"/>
                  <a:pt x="66373" y="7912"/>
                  <a:pt x="66275" y="7924"/>
                </a:cubicBezTo>
                <a:cubicBezTo>
                  <a:pt x="66176" y="7924"/>
                  <a:pt x="66076" y="7929"/>
                  <a:pt x="65977" y="7929"/>
                </a:cubicBezTo>
                <a:cubicBezTo>
                  <a:pt x="65878" y="7929"/>
                  <a:pt x="65778" y="7924"/>
                  <a:pt x="65679" y="7902"/>
                </a:cubicBezTo>
                <a:cubicBezTo>
                  <a:pt x="65480" y="7880"/>
                  <a:pt x="65282" y="7836"/>
                  <a:pt x="65171" y="7593"/>
                </a:cubicBezTo>
                <a:cubicBezTo>
                  <a:pt x="65260" y="7549"/>
                  <a:pt x="65304" y="7483"/>
                  <a:pt x="65392" y="7460"/>
                </a:cubicBezTo>
                <a:cubicBezTo>
                  <a:pt x="65498" y="7413"/>
                  <a:pt x="65611" y="7391"/>
                  <a:pt x="65727" y="7391"/>
                </a:cubicBezTo>
                <a:cubicBezTo>
                  <a:pt x="65827" y="7391"/>
                  <a:pt x="65930" y="7408"/>
                  <a:pt x="66032" y="7438"/>
                </a:cubicBezTo>
                <a:cubicBezTo>
                  <a:pt x="66145" y="7469"/>
                  <a:pt x="66257" y="7486"/>
                  <a:pt x="66370" y="7486"/>
                </a:cubicBezTo>
                <a:cubicBezTo>
                  <a:pt x="66500" y="7486"/>
                  <a:pt x="66630" y="7464"/>
                  <a:pt x="66760" y="7416"/>
                </a:cubicBezTo>
                <a:cubicBezTo>
                  <a:pt x="66804" y="7394"/>
                  <a:pt x="66893" y="7306"/>
                  <a:pt x="66871" y="7284"/>
                </a:cubicBezTo>
                <a:cubicBezTo>
                  <a:pt x="66849" y="7218"/>
                  <a:pt x="66782" y="7129"/>
                  <a:pt x="66716" y="7107"/>
                </a:cubicBezTo>
                <a:cubicBezTo>
                  <a:pt x="66664" y="7101"/>
                  <a:pt x="66613" y="7098"/>
                  <a:pt x="66561" y="7098"/>
                </a:cubicBezTo>
                <a:cubicBezTo>
                  <a:pt x="66436" y="7098"/>
                  <a:pt x="66311" y="7114"/>
                  <a:pt x="66187" y="7129"/>
                </a:cubicBezTo>
                <a:cubicBezTo>
                  <a:pt x="65944" y="7129"/>
                  <a:pt x="65679" y="7129"/>
                  <a:pt x="65436" y="7019"/>
                </a:cubicBezTo>
                <a:cubicBezTo>
                  <a:pt x="65613" y="6423"/>
                  <a:pt x="66142" y="6556"/>
                  <a:pt x="66584" y="6401"/>
                </a:cubicBezTo>
                <a:cubicBezTo>
                  <a:pt x="66496" y="6313"/>
                  <a:pt x="66451" y="6247"/>
                  <a:pt x="66407" y="6247"/>
                </a:cubicBezTo>
                <a:cubicBezTo>
                  <a:pt x="66164" y="6225"/>
                  <a:pt x="65922" y="6203"/>
                  <a:pt x="65679" y="6180"/>
                </a:cubicBezTo>
                <a:cubicBezTo>
                  <a:pt x="65458" y="6158"/>
                  <a:pt x="65238" y="6158"/>
                  <a:pt x="65017" y="6114"/>
                </a:cubicBezTo>
                <a:cubicBezTo>
                  <a:pt x="64973" y="6114"/>
                  <a:pt x="64929" y="6004"/>
                  <a:pt x="64907" y="5916"/>
                </a:cubicBezTo>
                <a:cubicBezTo>
                  <a:pt x="64907" y="5896"/>
                  <a:pt x="64976" y="5824"/>
                  <a:pt x="65023" y="5824"/>
                </a:cubicBezTo>
                <a:cubicBezTo>
                  <a:pt x="65029" y="5824"/>
                  <a:pt x="65034" y="5825"/>
                  <a:pt x="65039" y="5827"/>
                </a:cubicBezTo>
                <a:cubicBezTo>
                  <a:pt x="65078" y="5829"/>
                  <a:pt x="65118" y="5830"/>
                  <a:pt x="65157" y="5830"/>
                </a:cubicBezTo>
                <a:cubicBezTo>
                  <a:pt x="65393" y="5830"/>
                  <a:pt x="65629" y="5805"/>
                  <a:pt x="65861" y="5805"/>
                </a:cubicBezTo>
                <a:cubicBezTo>
                  <a:pt x="66131" y="5805"/>
                  <a:pt x="66396" y="5838"/>
                  <a:pt x="66650" y="5982"/>
                </a:cubicBezTo>
                <a:cubicBezTo>
                  <a:pt x="66968" y="5823"/>
                  <a:pt x="67286" y="5777"/>
                  <a:pt x="67598" y="5777"/>
                </a:cubicBezTo>
                <a:cubicBezTo>
                  <a:pt x="67762" y="5777"/>
                  <a:pt x="67925" y="5790"/>
                  <a:pt x="68085" y="5805"/>
                </a:cubicBezTo>
                <a:cubicBezTo>
                  <a:pt x="68541" y="5864"/>
                  <a:pt x="68997" y="5864"/>
                  <a:pt x="69453" y="5864"/>
                </a:cubicBezTo>
                <a:lnTo>
                  <a:pt x="69453" y="5864"/>
                </a:lnTo>
                <a:cubicBezTo>
                  <a:pt x="69681" y="5864"/>
                  <a:pt x="69909" y="5864"/>
                  <a:pt x="70137" y="5871"/>
                </a:cubicBezTo>
                <a:cubicBezTo>
                  <a:pt x="70631" y="5897"/>
                  <a:pt x="71124" y="5906"/>
                  <a:pt x="71618" y="5906"/>
                </a:cubicBezTo>
                <a:cubicBezTo>
                  <a:pt x="72382" y="5906"/>
                  <a:pt x="73146" y="5885"/>
                  <a:pt x="73911" y="5871"/>
                </a:cubicBezTo>
                <a:cubicBezTo>
                  <a:pt x="74794" y="5849"/>
                  <a:pt x="75676" y="5871"/>
                  <a:pt x="76537" y="5673"/>
                </a:cubicBezTo>
                <a:cubicBezTo>
                  <a:pt x="76636" y="5651"/>
                  <a:pt x="76736" y="5645"/>
                  <a:pt x="76835" y="5645"/>
                </a:cubicBezTo>
                <a:cubicBezTo>
                  <a:pt x="76934" y="5645"/>
                  <a:pt x="77034" y="5651"/>
                  <a:pt x="77133" y="5651"/>
                </a:cubicBezTo>
                <a:cubicBezTo>
                  <a:pt x="77232" y="5660"/>
                  <a:pt x="77331" y="5664"/>
                  <a:pt x="77430" y="5664"/>
                </a:cubicBezTo>
                <a:cubicBezTo>
                  <a:pt x="77816" y="5664"/>
                  <a:pt x="78199" y="5597"/>
                  <a:pt x="78567" y="5474"/>
                </a:cubicBezTo>
                <a:cubicBezTo>
                  <a:pt x="79159" y="5252"/>
                  <a:pt x="79782" y="5154"/>
                  <a:pt x="80409" y="5154"/>
                </a:cubicBezTo>
                <a:cubicBezTo>
                  <a:pt x="80531" y="5154"/>
                  <a:pt x="80653" y="5158"/>
                  <a:pt x="80774" y="5165"/>
                </a:cubicBezTo>
                <a:cubicBezTo>
                  <a:pt x="81070" y="5184"/>
                  <a:pt x="81365" y="5264"/>
                  <a:pt x="81647" y="5264"/>
                </a:cubicBezTo>
                <a:cubicBezTo>
                  <a:pt x="81703" y="5264"/>
                  <a:pt x="81757" y="5261"/>
                  <a:pt x="81812" y="5254"/>
                </a:cubicBezTo>
                <a:cubicBezTo>
                  <a:pt x="82165" y="5209"/>
                  <a:pt x="82474" y="4989"/>
                  <a:pt x="82805" y="4856"/>
                </a:cubicBezTo>
                <a:cubicBezTo>
                  <a:pt x="83246" y="4680"/>
                  <a:pt x="83688" y="4503"/>
                  <a:pt x="84151" y="4327"/>
                </a:cubicBezTo>
                <a:cubicBezTo>
                  <a:pt x="84328" y="4238"/>
                  <a:pt x="85541" y="4018"/>
                  <a:pt x="85762" y="4018"/>
                </a:cubicBezTo>
                <a:cubicBezTo>
                  <a:pt x="86579" y="4040"/>
                  <a:pt x="87395" y="4040"/>
                  <a:pt x="88212" y="4062"/>
                </a:cubicBezTo>
                <a:cubicBezTo>
                  <a:pt x="88256" y="4062"/>
                  <a:pt x="88300" y="3996"/>
                  <a:pt x="88388" y="3951"/>
                </a:cubicBezTo>
                <a:cubicBezTo>
                  <a:pt x="88206" y="3802"/>
                  <a:pt x="88012" y="3765"/>
                  <a:pt x="87814" y="3765"/>
                </a:cubicBezTo>
                <a:cubicBezTo>
                  <a:pt x="87748" y="3765"/>
                  <a:pt x="87682" y="3769"/>
                  <a:pt x="87616" y="3775"/>
                </a:cubicBezTo>
                <a:cubicBezTo>
                  <a:pt x="87528" y="3781"/>
                  <a:pt x="87441" y="3784"/>
                  <a:pt x="87354" y="3784"/>
                </a:cubicBezTo>
                <a:cubicBezTo>
                  <a:pt x="86801" y="3784"/>
                  <a:pt x="86251" y="3675"/>
                  <a:pt x="85718" y="3598"/>
                </a:cubicBezTo>
                <a:cubicBezTo>
                  <a:pt x="85630" y="3576"/>
                  <a:pt x="85541" y="3532"/>
                  <a:pt x="85475" y="3488"/>
                </a:cubicBezTo>
                <a:cubicBezTo>
                  <a:pt x="85453" y="3466"/>
                  <a:pt x="85453" y="3333"/>
                  <a:pt x="85475" y="3311"/>
                </a:cubicBezTo>
                <a:cubicBezTo>
                  <a:pt x="85541" y="3267"/>
                  <a:pt x="85630" y="3245"/>
                  <a:pt x="85718" y="3223"/>
                </a:cubicBezTo>
                <a:cubicBezTo>
                  <a:pt x="86336" y="3157"/>
                  <a:pt x="86932" y="3091"/>
                  <a:pt x="87550" y="3002"/>
                </a:cubicBezTo>
                <a:cubicBezTo>
                  <a:pt x="87660" y="3002"/>
                  <a:pt x="87770" y="2958"/>
                  <a:pt x="87726" y="2804"/>
                </a:cubicBezTo>
                <a:cubicBezTo>
                  <a:pt x="87351" y="2760"/>
                  <a:pt x="86998" y="2716"/>
                  <a:pt x="86623" y="2649"/>
                </a:cubicBezTo>
                <a:cubicBezTo>
                  <a:pt x="85850" y="2561"/>
                  <a:pt x="85850" y="2561"/>
                  <a:pt x="85564" y="2340"/>
                </a:cubicBezTo>
                <a:cubicBezTo>
                  <a:pt x="86071" y="2031"/>
                  <a:pt x="86689" y="2230"/>
                  <a:pt x="87197" y="1965"/>
                </a:cubicBezTo>
                <a:cubicBezTo>
                  <a:pt x="87153" y="1921"/>
                  <a:pt x="87153" y="1877"/>
                  <a:pt x="87130" y="1877"/>
                </a:cubicBezTo>
                <a:cubicBezTo>
                  <a:pt x="86446" y="1855"/>
                  <a:pt x="85784" y="1811"/>
                  <a:pt x="85100" y="1811"/>
                </a:cubicBezTo>
                <a:cubicBezTo>
                  <a:pt x="84931" y="1803"/>
                  <a:pt x="84762" y="1801"/>
                  <a:pt x="84592" y="1801"/>
                </a:cubicBezTo>
                <a:cubicBezTo>
                  <a:pt x="84254" y="1801"/>
                  <a:pt x="83916" y="1811"/>
                  <a:pt x="83577" y="1811"/>
                </a:cubicBezTo>
                <a:cubicBezTo>
                  <a:pt x="83489" y="1811"/>
                  <a:pt x="83401" y="1789"/>
                  <a:pt x="83334" y="1744"/>
                </a:cubicBezTo>
                <a:cubicBezTo>
                  <a:pt x="83048" y="1524"/>
                  <a:pt x="82717" y="1502"/>
                  <a:pt x="82386" y="1502"/>
                </a:cubicBezTo>
                <a:cubicBezTo>
                  <a:pt x="82367" y="1505"/>
                  <a:pt x="82349" y="1506"/>
                  <a:pt x="82331" y="1506"/>
                </a:cubicBezTo>
                <a:cubicBezTo>
                  <a:pt x="82217" y="1506"/>
                  <a:pt x="82106" y="1452"/>
                  <a:pt x="82010" y="1413"/>
                </a:cubicBezTo>
                <a:cubicBezTo>
                  <a:pt x="81812" y="1391"/>
                  <a:pt x="81613" y="1325"/>
                  <a:pt x="81414" y="1325"/>
                </a:cubicBezTo>
                <a:cubicBezTo>
                  <a:pt x="80598" y="1281"/>
                  <a:pt x="79781" y="1259"/>
                  <a:pt x="78965" y="1259"/>
                </a:cubicBezTo>
                <a:cubicBezTo>
                  <a:pt x="78479" y="1237"/>
                  <a:pt x="78457" y="1259"/>
                  <a:pt x="78038" y="950"/>
                </a:cubicBezTo>
                <a:cubicBezTo>
                  <a:pt x="77701" y="1134"/>
                  <a:pt x="77343" y="1222"/>
                  <a:pt x="76972" y="1222"/>
                </a:cubicBezTo>
                <a:cubicBezTo>
                  <a:pt x="76807" y="1222"/>
                  <a:pt x="76640" y="1205"/>
                  <a:pt x="76471" y="1171"/>
                </a:cubicBezTo>
                <a:cubicBezTo>
                  <a:pt x="76449" y="1163"/>
                  <a:pt x="76424" y="1161"/>
                  <a:pt x="76400" y="1161"/>
                </a:cubicBezTo>
                <a:cubicBezTo>
                  <a:pt x="76351" y="1161"/>
                  <a:pt x="76302" y="1171"/>
                  <a:pt x="76272" y="1171"/>
                </a:cubicBezTo>
                <a:cubicBezTo>
                  <a:pt x="76173" y="1179"/>
                  <a:pt x="76076" y="1183"/>
                  <a:pt x="75979" y="1183"/>
                </a:cubicBezTo>
                <a:cubicBezTo>
                  <a:pt x="75560" y="1183"/>
                  <a:pt x="75162" y="1114"/>
                  <a:pt x="74749" y="1060"/>
                </a:cubicBezTo>
                <a:cubicBezTo>
                  <a:pt x="74551" y="1016"/>
                  <a:pt x="74352" y="1016"/>
                  <a:pt x="74154" y="1016"/>
                </a:cubicBezTo>
                <a:cubicBezTo>
                  <a:pt x="73823" y="1040"/>
                  <a:pt x="73499" y="1063"/>
                  <a:pt x="73175" y="1063"/>
                </a:cubicBezTo>
                <a:cubicBezTo>
                  <a:pt x="72892" y="1063"/>
                  <a:pt x="72609" y="1045"/>
                  <a:pt x="72322" y="994"/>
                </a:cubicBezTo>
                <a:cubicBezTo>
                  <a:pt x="72101" y="972"/>
                  <a:pt x="71880" y="972"/>
                  <a:pt x="71660" y="972"/>
                </a:cubicBezTo>
                <a:cubicBezTo>
                  <a:pt x="71086" y="950"/>
                  <a:pt x="70512" y="950"/>
                  <a:pt x="69938" y="928"/>
                </a:cubicBezTo>
                <a:cubicBezTo>
                  <a:pt x="69453" y="928"/>
                  <a:pt x="68967" y="906"/>
                  <a:pt x="68482" y="906"/>
                </a:cubicBezTo>
                <a:cubicBezTo>
                  <a:pt x="68158" y="906"/>
                  <a:pt x="67844" y="827"/>
                  <a:pt x="67527" y="827"/>
                </a:cubicBezTo>
                <a:cubicBezTo>
                  <a:pt x="67368" y="827"/>
                  <a:pt x="67209" y="847"/>
                  <a:pt x="67047" y="906"/>
                </a:cubicBezTo>
                <a:cubicBezTo>
                  <a:pt x="67028" y="912"/>
                  <a:pt x="67008" y="915"/>
                  <a:pt x="66989" y="915"/>
                </a:cubicBezTo>
                <a:cubicBezTo>
                  <a:pt x="66942" y="915"/>
                  <a:pt x="66895" y="899"/>
                  <a:pt x="66849" y="884"/>
                </a:cubicBezTo>
                <a:cubicBezTo>
                  <a:pt x="66617" y="829"/>
                  <a:pt x="66385" y="812"/>
                  <a:pt x="66153" y="812"/>
                </a:cubicBezTo>
                <a:cubicBezTo>
                  <a:pt x="65922" y="812"/>
                  <a:pt x="65690" y="829"/>
                  <a:pt x="65458" y="840"/>
                </a:cubicBezTo>
                <a:cubicBezTo>
                  <a:pt x="65061" y="840"/>
                  <a:pt x="65061" y="840"/>
                  <a:pt x="64818" y="420"/>
                </a:cubicBezTo>
                <a:cubicBezTo>
                  <a:pt x="64752" y="464"/>
                  <a:pt x="64686" y="487"/>
                  <a:pt x="64664" y="531"/>
                </a:cubicBezTo>
                <a:cubicBezTo>
                  <a:pt x="64503" y="727"/>
                  <a:pt x="64313" y="808"/>
                  <a:pt x="64105" y="808"/>
                </a:cubicBezTo>
                <a:cubicBezTo>
                  <a:pt x="64057" y="808"/>
                  <a:pt x="64008" y="804"/>
                  <a:pt x="63958" y="795"/>
                </a:cubicBezTo>
                <a:cubicBezTo>
                  <a:pt x="63825" y="795"/>
                  <a:pt x="63693" y="773"/>
                  <a:pt x="63560" y="751"/>
                </a:cubicBezTo>
                <a:cubicBezTo>
                  <a:pt x="63124" y="732"/>
                  <a:pt x="62687" y="681"/>
                  <a:pt x="62250" y="681"/>
                </a:cubicBezTo>
                <a:cubicBezTo>
                  <a:pt x="62179" y="681"/>
                  <a:pt x="62108" y="682"/>
                  <a:pt x="62037" y="685"/>
                </a:cubicBezTo>
                <a:cubicBezTo>
                  <a:pt x="61659" y="716"/>
                  <a:pt x="61284" y="732"/>
                  <a:pt x="60910" y="732"/>
                </a:cubicBezTo>
                <a:cubicBezTo>
                  <a:pt x="60479" y="732"/>
                  <a:pt x="60047" y="710"/>
                  <a:pt x="59610" y="663"/>
                </a:cubicBezTo>
                <a:cubicBezTo>
                  <a:pt x="59411" y="641"/>
                  <a:pt x="59213" y="619"/>
                  <a:pt x="59014" y="619"/>
                </a:cubicBezTo>
                <a:cubicBezTo>
                  <a:pt x="58503" y="619"/>
                  <a:pt x="57992" y="664"/>
                  <a:pt x="57484" y="664"/>
                </a:cubicBezTo>
                <a:cubicBezTo>
                  <a:pt x="57049" y="664"/>
                  <a:pt x="56617" y="631"/>
                  <a:pt x="56189" y="509"/>
                </a:cubicBezTo>
                <a:cubicBezTo>
                  <a:pt x="56164" y="504"/>
                  <a:pt x="56138" y="503"/>
                  <a:pt x="56113" y="503"/>
                </a:cubicBezTo>
                <a:cubicBezTo>
                  <a:pt x="56006" y="503"/>
                  <a:pt x="55899" y="535"/>
                  <a:pt x="55792" y="553"/>
                </a:cubicBezTo>
                <a:cubicBezTo>
                  <a:pt x="55473" y="569"/>
                  <a:pt x="55155" y="612"/>
                  <a:pt x="54836" y="612"/>
                </a:cubicBezTo>
                <a:cubicBezTo>
                  <a:pt x="54736" y="612"/>
                  <a:pt x="54635" y="607"/>
                  <a:pt x="54534" y="597"/>
                </a:cubicBezTo>
                <a:cubicBezTo>
                  <a:pt x="54249" y="571"/>
                  <a:pt x="53965" y="560"/>
                  <a:pt x="53681" y="560"/>
                </a:cubicBezTo>
                <a:cubicBezTo>
                  <a:pt x="53480" y="560"/>
                  <a:pt x="53278" y="566"/>
                  <a:pt x="53077" y="575"/>
                </a:cubicBezTo>
                <a:cubicBezTo>
                  <a:pt x="52956" y="586"/>
                  <a:pt x="52835" y="591"/>
                  <a:pt x="52713" y="591"/>
                </a:cubicBezTo>
                <a:cubicBezTo>
                  <a:pt x="52592" y="591"/>
                  <a:pt x="52470" y="586"/>
                  <a:pt x="52349" y="575"/>
                </a:cubicBezTo>
                <a:cubicBezTo>
                  <a:pt x="51908" y="553"/>
                  <a:pt x="51444" y="509"/>
                  <a:pt x="50981" y="509"/>
                </a:cubicBezTo>
                <a:cubicBezTo>
                  <a:pt x="50606" y="509"/>
                  <a:pt x="50230" y="509"/>
                  <a:pt x="49855" y="553"/>
                </a:cubicBezTo>
                <a:cubicBezTo>
                  <a:pt x="49790" y="563"/>
                  <a:pt x="49728" y="567"/>
                  <a:pt x="49669" y="567"/>
                </a:cubicBezTo>
                <a:cubicBezTo>
                  <a:pt x="49332" y="567"/>
                  <a:pt x="49104" y="402"/>
                  <a:pt x="48972" y="45"/>
                </a:cubicBezTo>
                <a:cubicBezTo>
                  <a:pt x="48972" y="23"/>
                  <a:pt x="48906" y="23"/>
                  <a:pt x="488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-193700" y="4419400"/>
            <a:ext cx="2071800" cy="432700"/>
          </a:xfrm>
          <a:custGeom>
            <a:avLst/>
            <a:gdLst/>
            <a:ahLst/>
            <a:cxnLst/>
            <a:rect l="l" t="t" r="r" b="b"/>
            <a:pathLst>
              <a:path w="82872" h="17308" extrusionOk="0">
                <a:moveTo>
                  <a:pt x="20084" y="14284"/>
                </a:moveTo>
                <a:cubicBezTo>
                  <a:pt x="20238" y="14328"/>
                  <a:pt x="20349" y="14394"/>
                  <a:pt x="20371" y="14615"/>
                </a:cubicBezTo>
                <a:cubicBezTo>
                  <a:pt x="20326" y="14624"/>
                  <a:pt x="20285" y="14628"/>
                  <a:pt x="20249" y="14628"/>
                </a:cubicBezTo>
                <a:cubicBezTo>
                  <a:pt x="20106" y="14628"/>
                  <a:pt x="20022" y="14561"/>
                  <a:pt x="19951" y="14438"/>
                </a:cubicBezTo>
                <a:cubicBezTo>
                  <a:pt x="19951" y="14416"/>
                  <a:pt x="19951" y="14350"/>
                  <a:pt x="19974" y="14328"/>
                </a:cubicBezTo>
                <a:cubicBezTo>
                  <a:pt x="19996" y="14306"/>
                  <a:pt x="20040" y="14284"/>
                  <a:pt x="20084" y="14284"/>
                </a:cubicBezTo>
                <a:close/>
                <a:moveTo>
                  <a:pt x="18233" y="1"/>
                </a:moveTo>
                <a:cubicBezTo>
                  <a:pt x="18219" y="1"/>
                  <a:pt x="18203" y="2"/>
                  <a:pt x="18186" y="5"/>
                </a:cubicBezTo>
                <a:cubicBezTo>
                  <a:pt x="18098" y="159"/>
                  <a:pt x="18031" y="336"/>
                  <a:pt x="17921" y="491"/>
                </a:cubicBezTo>
                <a:cubicBezTo>
                  <a:pt x="17811" y="667"/>
                  <a:pt x="17656" y="777"/>
                  <a:pt x="17524" y="932"/>
                </a:cubicBezTo>
                <a:cubicBezTo>
                  <a:pt x="17458" y="1020"/>
                  <a:pt x="17414" y="1131"/>
                  <a:pt x="17369" y="1219"/>
                </a:cubicBezTo>
                <a:cubicBezTo>
                  <a:pt x="17211" y="1483"/>
                  <a:pt x="17137" y="1564"/>
                  <a:pt x="16935" y="1564"/>
                </a:cubicBezTo>
                <a:cubicBezTo>
                  <a:pt x="16883" y="1564"/>
                  <a:pt x="16823" y="1559"/>
                  <a:pt x="16751" y="1550"/>
                </a:cubicBezTo>
                <a:cubicBezTo>
                  <a:pt x="16619" y="1528"/>
                  <a:pt x="16487" y="1506"/>
                  <a:pt x="16398" y="1484"/>
                </a:cubicBezTo>
                <a:cubicBezTo>
                  <a:pt x="16200" y="1594"/>
                  <a:pt x="16023" y="1704"/>
                  <a:pt x="15847" y="1793"/>
                </a:cubicBezTo>
                <a:cubicBezTo>
                  <a:pt x="15648" y="1859"/>
                  <a:pt x="15405" y="1881"/>
                  <a:pt x="15207" y="1969"/>
                </a:cubicBezTo>
                <a:cubicBezTo>
                  <a:pt x="15161" y="1984"/>
                  <a:pt x="15116" y="1990"/>
                  <a:pt x="15072" y="1990"/>
                </a:cubicBezTo>
                <a:cubicBezTo>
                  <a:pt x="14925" y="1990"/>
                  <a:pt x="14786" y="1925"/>
                  <a:pt x="14633" y="1925"/>
                </a:cubicBezTo>
                <a:cubicBezTo>
                  <a:pt x="14456" y="1947"/>
                  <a:pt x="14258" y="1947"/>
                  <a:pt x="14103" y="1991"/>
                </a:cubicBezTo>
                <a:cubicBezTo>
                  <a:pt x="13867" y="2070"/>
                  <a:pt x="13641" y="2081"/>
                  <a:pt x="13411" y="2081"/>
                </a:cubicBezTo>
                <a:cubicBezTo>
                  <a:pt x="13319" y="2081"/>
                  <a:pt x="13227" y="2080"/>
                  <a:pt x="13132" y="2080"/>
                </a:cubicBezTo>
                <a:lnTo>
                  <a:pt x="12691" y="2080"/>
                </a:lnTo>
                <a:cubicBezTo>
                  <a:pt x="12293" y="2433"/>
                  <a:pt x="12293" y="2433"/>
                  <a:pt x="11764" y="2565"/>
                </a:cubicBezTo>
                <a:cubicBezTo>
                  <a:pt x="11433" y="2653"/>
                  <a:pt x="11080" y="2742"/>
                  <a:pt x="10749" y="2874"/>
                </a:cubicBezTo>
                <a:cubicBezTo>
                  <a:pt x="10484" y="2984"/>
                  <a:pt x="10417" y="3315"/>
                  <a:pt x="10660" y="3514"/>
                </a:cubicBezTo>
                <a:cubicBezTo>
                  <a:pt x="10815" y="3669"/>
                  <a:pt x="11013" y="3757"/>
                  <a:pt x="11190" y="3889"/>
                </a:cubicBezTo>
                <a:cubicBezTo>
                  <a:pt x="11366" y="4044"/>
                  <a:pt x="11565" y="4110"/>
                  <a:pt x="11808" y="4110"/>
                </a:cubicBezTo>
                <a:cubicBezTo>
                  <a:pt x="12225" y="4110"/>
                  <a:pt x="12654" y="4203"/>
                  <a:pt x="13086" y="4203"/>
                </a:cubicBezTo>
                <a:cubicBezTo>
                  <a:pt x="13248" y="4203"/>
                  <a:pt x="13411" y="4190"/>
                  <a:pt x="13573" y="4154"/>
                </a:cubicBezTo>
                <a:cubicBezTo>
                  <a:pt x="13606" y="4148"/>
                  <a:pt x="13638" y="4145"/>
                  <a:pt x="13670" y="4145"/>
                </a:cubicBezTo>
                <a:cubicBezTo>
                  <a:pt x="13748" y="4145"/>
                  <a:pt x="13826" y="4161"/>
                  <a:pt x="13904" y="4176"/>
                </a:cubicBezTo>
                <a:cubicBezTo>
                  <a:pt x="14261" y="4262"/>
                  <a:pt x="14608" y="4310"/>
                  <a:pt x="14958" y="4310"/>
                </a:cubicBezTo>
                <a:cubicBezTo>
                  <a:pt x="15149" y="4310"/>
                  <a:pt x="15342" y="4296"/>
                  <a:pt x="15538" y="4264"/>
                </a:cubicBezTo>
                <a:cubicBezTo>
                  <a:pt x="15587" y="4258"/>
                  <a:pt x="15636" y="4252"/>
                  <a:pt x="15684" y="4252"/>
                </a:cubicBezTo>
                <a:cubicBezTo>
                  <a:pt x="15810" y="4252"/>
                  <a:pt x="15934" y="4294"/>
                  <a:pt x="16045" y="4485"/>
                </a:cubicBezTo>
                <a:cubicBezTo>
                  <a:pt x="15913" y="4684"/>
                  <a:pt x="15891" y="4971"/>
                  <a:pt x="15560" y="5103"/>
                </a:cubicBezTo>
                <a:cubicBezTo>
                  <a:pt x="15315" y="4915"/>
                  <a:pt x="15070" y="4807"/>
                  <a:pt x="14783" y="4807"/>
                </a:cubicBezTo>
                <a:cubicBezTo>
                  <a:pt x="14734" y="4807"/>
                  <a:pt x="14684" y="4810"/>
                  <a:pt x="14633" y="4816"/>
                </a:cubicBezTo>
                <a:cubicBezTo>
                  <a:pt x="14324" y="4860"/>
                  <a:pt x="13971" y="4772"/>
                  <a:pt x="13816" y="5235"/>
                </a:cubicBezTo>
                <a:cubicBezTo>
                  <a:pt x="14059" y="5287"/>
                  <a:pt x="14299" y="5299"/>
                  <a:pt x="14539" y="5299"/>
                </a:cubicBezTo>
                <a:cubicBezTo>
                  <a:pt x="14756" y="5299"/>
                  <a:pt x="14974" y="5289"/>
                  <a:pt x="15191" y="5289"/>
                </a:cubicBezTo>
                <a:cubicBezTo>
                  <a:pt x="15452" y="5289"/>
                  <a:pt x="15714" y="5304"/>
                  <a:pt x="15979" y="5368"/>
                </a:cubicBezTo>
                <a:cubicBezTo>
                  <a:pt x="15957" y="5500"/>
                  <a:pt x="15913" y="5589"/>
                  <a:pt x="15913" y="5699"/>
                </a:cubicBezTo>
                <a:cubicBezTo>
                  <a:pt x="15913" y="5809"/>
                  <a:pt x="15935" y="5942"/>
                  <a:pt x="15979" y="6118"/>
                </a:cubicBezTo>
                <a:cubicBezTo>
                  <a:pt x="15872" y="6072"/>
                  <a:pt x="15781" y="6050"/>
                  <a:pt x="15702" y="6050"/>
                </a:cubicBezTo>
                <a:cubicBezTo>
                  <a:pt x="15553" y="6050"/>
                  <a:pt x="15448" y="6129"/>
                  <a:pt x="15361" y="6273"/>
                </a:cubicBezTo>
                <a:cubicBezTo>
                  <a:pt x="15251" y="6449"/>
                  <a:pt x="15074" y="6493"/>
                  <a:pt x="14898" y="6516"/>
                </a:cubicBezTo>
                <a:cubicBezTo>
                  <a:pt x="14787" y="6560"/>
                  <a:pt x="14655" y="6560"/>
                  <a:pt x="14522" y="6582"/>
                </a:cubicBezTo>
                <a:cubicBezTo>
                  <a:pt x="13794" y="6626"/>
                  <a:pt x="13066" y="6670"/>
                  <a:pt x="12360" y="6824"/>
                </a:cubicBezTo>
                <a:cubicBezTo>
                  <a:pt x="12293" y="6839"/>
                  <a:pt x="12227" y="6844"/>
                  <a:pt x="12161" y="6844"/>
                </a:cubicBezTo>
                <a:cubicBezTo>
                  <a:pt x="12029" y="6844"/>
                  <a:pt x="11896" y="6824"/>
                  <a:pt x="11764" y="6824"/>
                </a:cubicBezTo>
                <a:cubicBezTo>
                  <a:pt x="11538" y="6809"/>
                  <a:pt x="11301" y="6774"/>
                  <a:pt x="11076" y="6774"/>
                </a:cubicBezTo>
                <a:cubicBezTo>
                  <a:pt x="10971" y="6774"/>
                  <a:pt x="10869" y="6781"/>
                  <a:pt x="10771" y="6802"/>
                </a:cubicBezTo>
                <a:cubicBezTo>
                  <a:pt x="9866" y="7001"/>
                  <a:pt x="8939" y="7001"/>
                  <a:pt x="8034" y="7089"/>
                </a:cubicBezTo>
                <a:cubicBezTo>
                  <a:pt x="7526" y="7133"/>
                  <a:pt x="7019" y="7111"/>
                  <a:pt x="6511" y="7178"/>
                </a:cubicBezTo>
                <a:cubicBezTo>
                  <a:pt x="5386" y="7332"/>
                  <a:pt x="4260" y="7266"/>
                  <a:pt x="3135" y="7354"/>
                </a:cubicBezTo>
                <a:cubicBezTo>
                  <a:pt x="2781" y="7398"/>
                  <a:pt x="2406" y="7398"/>
                  <a:pt x="2031" y="7420"/>
                </a:cubicBezTo>
                <a:cubicBezTo>
                  <a:pt x="1877" y="7442"/>
                  <a:pt x="1722" y="7464"/>
                  <a:pt x="1634" y="7641"/>
                </a:cubicBezTo>
                <a:cubicBezTo>
                  <a:pt x="1656" y="7685"/>
                  <a:pt x="1678" y="7751"/>
                  <a:pt x="1722" y="7796"/>
                </a:cubicBezTo>
                <a:cubicBezTo>
                  <a:pt x="1987" y="8149"/>
                  <a:pt x="1987" y="8325"/>
                  <a:pt x="1722" y="8590"/>
                </a:cubicBezTo>
                <a:cubicBezTo>
                  <a:pt x="1612" y="8700"/>
                  <a:pt x="1479" y="8789"/>
                  <a:pt x="1347" y="8855"/>
                </a:cubicBezTo>
                <a:cubicBezTo>
                  <a:pt x="1038" y="8965"/>
                  <a:pt x="707" y="9054"/>
                  <a:pt x="398" y="9164"/>
                </a:cubicBezTo>
                <a:cubicBezTo>
                  <a:pt x="133" y="9252"/>
                  <a:pt x="1" y="9583"/>
                  <a:pt x="155" y="9804"/>
                </a:cubicBezTo>
                <a:cubicBezTo>
                  <a:pt x="464" y="10267"/>
                  <a:pt x="883" y="10576"/>
                  <a:pt x="1435" y="10643"/>
                </a:cubicBezTo>
                <a:cubicBezTo>
                  <a:pt x="2119" y="10687"/>
                  <a:pt x="2804" y="10687"/>
                  <a:pt x="3488" y="10731"/>
                </a:cubicBezTo>
                <a:cubicBezTo>
                  <a:pt x="3664" y="10731"/>
                  <a:pt x="3841" y="10731"/>
                  <a:pt x="4017" y="10753"/>
                </a:cubicBezTo>
                <a:cubicBezTo>
                  <a:pt x="4172" y="10753"/>
                  <a:pt x="4304" y="10841"/>
                  <a:pt x="4370" y="10996"/>
                </a:cubicBezTo>
                <a:cubicBezTo>
                  <a:pt x="4681" y="10801"/>
                  <a:pt x="5009" y="10727"/>
                  <a:pt x="5369" y="10727"/>
                </a:cubicBezTo>
                <a:cubicBezTo>
                  <a:pt x="5418" y="10727"/>
                  <a:pt x="5468" y="10728"/>
                  <a:pt x="5518" y="10731"/>
                </a:cubicBezTo>
                <a:cubicBezTo>
                  <a:pt x="6158" y="10731"/>
                  <a:pt x="6798" y="10731"/>
                  <a:pt x="7438" y="10620"/>
                </a:cubicBezTo>
                <a:cubicBezTo>
                  <a:pt x="7495" y="10612"/>
                  <a:pt x="7554" y="10608"/>
                  <a:pt x="7613" y="10608"/>
                </a:cubicBezTo>
                <a:cubicBezTo>
                  <a:pt x="7849" y="10608"/>
                  <a:pt x="8096" y="10665"/>
                  <a:pt x="8343" y="10665"/>
                </a:cubicBezTo>
                <a:cubicBezTo>
                  <a:pt x="8434" y="10680"/>
                  <a:pt x="8526" y="10706"/>
                  <a:pt x="8617" y="10706"/>
                </a:cubicBezTo>
                <a:cubicBezTo>
                  <a:pt x="8658" y="10706"/>
                  <a:pt x="8699" y="10700"/>
                  <a:pt x="8740" y="10687"/>
                </a:cubicBezTo>
                <a:cubicBezTo>
                  <a:pt x="9071" y="10576"/>
                  <a:pt x="9424" y="10620"/>
                  <a:pt x="9777" y="10598"/>
                </a:cubicBezTo>
                <a:cubicBezTo>
                  <a:pt x="10395" y="10554"/>
                  <a:pt x="11013" y="10510"/>
                  <a:pt x="11631" y="10510"/>
                </a:cubicBezTo>
                <a:cubicBezTo>
                  <a:pt x="11671" y="10507"/>
                  <a:pt x="11710" y="10506"/>
                  <a:pt x="11750" y="10506"/>
                </a:cubicBezTo>
                <a:cubicBezTo>
                  <a:pt x="12003" y="10506"/>
                  <a:pt x="12269" y="10560"/>
                  <a:pt x="12536" y="10598"/>
                </a:cubicBezTo>
                <a:cubicBezTo>
                  <a:pt x="12580" y="10620"/>
                  <a:pt x="12624" y="10709"/>
                  <a:pt x="12624" y="10753"/>
                </a:cubicBezTo>
                <a:cubicBezTo>
                  <a:pt x="12647" y="10819"/>
                  <a:pt x="12602" y="10907"/>
                  <a:pt x="12558" y="10929"/>
                </a:cubicBezTo>
                <a:cubicBezTo>
                  <a:pt x="12448" y="10974"/>
                  <a:pt x="12315" y="11018"/>
                  <a:pt x="12183" y="11018"/>
                </a:cubicBezTo>
                <a:cubicBezTo>
                  <a:pt x="12146" y="11022"/>
                  <a:pt x="12108" y="11024"/>
                  <a:pt x="12071" y="11024"/>
                </a:cubicBezTo>
                <a:cubicBezTo>
                  <a:pt x="11969" y="11024"/>
                  <a:pt x="11867" y="11011"/>
                  <a:pt x="11765" y="11011"/>
                </a:cubicBezTo>
                <a:cubicBezTo>
                  <a:pt x="11728" y="11011"/>
                  <a:pt x="11691" y="11013"/>
                  <a:pt x="11653" y="11018"/>
                </a:cubicBezTo>
                <a:cubicBezTo>
                  <a:pt x="11433" y="11040"/>
                  <a:pt x="11278" y="11150"/>
                  <a:pt x="11278" y="11437"/>
                </a:cubicBezTo>
                <a:cubicBezTo>
                  <a:pt x="11499" y="11614"/>
                  <a:pt x="11742" y="11790"/>
                  <a:pt x="11962" y="11967"/>
                </a:cubicBezTo>
                <a:cubicBezTo>
                  <a:pt x="11738" y="12476"/>
                  <a:pt x="11608" y="12609"/>
                  <a:pt x="11190" y="12609"/>
                </a:cubicBezTo>
                <a:cubicBezTo>
                  <a:pt x="11155" y="12609"/>
                  <a:pt x="11118" y="12608"/>
                  <a:pt x="11080" y="12607"/>
                </a:cubicBezTo>
                <a:cubicBezTo>
                  <a:pt x="11039" y="12603"/>
                  <a:pt x="11000" y="12602"/>
                  <a:pt x="10961" y="12602"/>
                </a:cubicBezTo>
                <a:cubicBezTo>
                  <a:pt x="10742" y="12602"/>
                  <a:pt x="10539" y="12659"/>
                  <a:pt x="10351" y="12827"/>
                </a:cubicBezTo>
                <a:cubicBezTo>
                  <a:pt x="10417" y="12916"/>
                  <a:pt x="10440" y="12982"/>
                  <a:pt x="10484" y="13048"/>
                </a:cubicBezTo>
                <a:cubicBezTo>
                  <a:pt x="10285" y="13136"/>
                  <a:pt x="10064" y="13225"/>
                  <a:pt x="9888" y="13313"/>
                </a:cubicBezTo>
                <a:cubicBezTo>
                  <a:pt x="9800" y="13357"/>
                  <a:pt x="9667" y="13379"/>
                  <a:pt x="9711" y="13556"/>
                </a:cubicBezTo>
                <a:cubicBezTo>
                  <a:pt x="9888" y="13578"/>
                  <a:pt x="10064" y="13600"/>
                  <a:pt x="10241" y="13644"/>
                </a:cubicBezTo>
                <a:cubicBezTo>
                  <a:pt x="10351" y="13688"/>
                  <a:pt x="10506" y="13732"/>
                  <a:pt x="10572" y="13821"/>
                </a:cubicBezTo>
                <a:cubicBezTo>
                  <a:pt x="10859" y="14196"/>
                  <a:pt x="11278" y="14262"/>
                  <a:pt x="11698" y="14306"/>
                </a:cubicBezTo>
                <a:cubicBezTo>
                  <a:pt x="11896" y="14328"/>
                  <a:pt x="12095" y="14306"/>
                  <a:pt x="12271" y="14372"/>
                </a:cubicBezTo>
                <a:cubicBezTo>
                  <a:pt x="12492" y="14438"/>
                  <a:pt x="12669" y="14549"/>
                  <a:pt x="12867" y="14659"/>
                </a:cubicBezTo>
                <a:cubicBezTo>
                  <a:pt x="13044" y="14527"/>
                  <a:pt x="13176" y="14350"/>
                  <a:pt x="13441" y="14350"/>
                </a:cubicBezTo>
                <a:cubicBezTo>
                  <a:pt x="13910" y="14386"/>
                  <a:pt x="14393" y="14422"/>
                  <a:pt x="14879" y="14422"/>
                </a:cubicBezTo>
                <a:cubicBezTo>
                  <a:pt x="14988" y="14422"/>
                  <a:pt x="15097" y="14420"/>
                  <a:pt x="15207" y="14416"/>
                </a:cubicBezTo>
                <a:cubicBezTo>
                  <a:pt x="15267" y="14414"/>
                  <a:pt x="15328" y="14413"/>
                  <a:pt x="15388" y="14413"/>
                </a:cubicBezTo>
                <a:cubicBezTo>
                  <a:pt x="15568" y="14413"/>
                  <a:pt x="15746" y="14422"/>
                  <a:pt x="15924" y="14422"/>
                </a:cubicBezTo>
                <a:cubicBezTo>
                  <a:pt x="16161" y="14422"/>
                  <a:pt x="16398" y="14405"/>
                  <a:pt x="16641" y="14328"/>
                </a:cubicBezTo>
                <a:cubicBezTo>
                  <a:pt x="16762" y="14295"/>
                  <a:pt x="16887" y="14275"/>
                  <a:pt x="17010" y="14275"/>
                </a:cubicBezTo>
                <a:cubicBezTo>
                  <a:pt x="17291" y="14275"/>
                  <a:pt x="17560" y="14376"/>
                  <a:pt x="17745" y="14637"/>
                </a:cubicBezTo>
                <a:cubicBezTo>
                  <a:pt x="17965" y="14527"/>
                  <a:pt x="18142" y="14394"/>
                  <a:pt x="18340" y="14328"/>
                </a:cubicBezTo>
                <a:cubicBezTo>
                  <a:pt x="18583" y="14262"/>
                  <a:pt x="18848" y="14240"/>
                  <a:pt x="19113" y="14218"/>
                </a:cubicBezTo>
                <a:cubicBezTo>
                  <a:pt x="19155" y="14209"/>
                  <a:pt x="19195" y="14205"/>
                  <a:pt x="19233" y="14205"/>
                </a:cubicBezTo>
                <a:cubicBezTo>
                  <a:pt x="19396" y="14205"/>
                  <a:pt x="19523" y="14286"/>
                  <a:pt x="19576" y="14483"/>
                </a:cubicBezTo>
                <a:cubicBezTo>
                  <a:pt x="19643" y="14703"/>
                  <a:pt x="19775" y="14858"/>
                  <a:pt x="20040" y="14880"/>
                </a:cubicBezTo>
                <a:cubicBezTo>
                  <a:pt x="20305" y="14902"/>
                  <a:pt x="20393" y="15056"/>
                  <a:pt x="20459" y="15299"/>
                </a:cubicBezTo>
                <a:cubicBezTo>
                  <a:pt x="20569" y="15785"/>
                  <a:pt x="20658" y="15851"/>
                  <a:pt x="21121" y="15895"/>
                </a:cubicBezTo>
                <a:cubicBezTo>
                  <a:pt x="21717" y="15939"/>
                  <a:pt x="22291" y="16050"/>
                  <a:pt x="22754" y="16425"/>
                </a:cubicBezTo>
                <a:cubicBezTo>
                  <a:pt x="22865" y="16403"/>
                  <a:pt x="22953" y="16381"/>
                  <a:pt x="23041" y="16336"/>
                </a:cubicBezTo>
                <a:cubicBezTo>
                  <a:pt x="23258" y="16260"/>
                  <a:pt x="23476" y="16198"/>
                  <a:pt x="23697" y="16198"/>
                </a:cubicBezTo>
                <a:cubicBezTo>
                  <a:pt x="23858" y="16198"/>
                  <a:pt x="24021" y="16231"/>
                  <a:pt x="24189" y="16314"/>
                </a:cubicBezTo>
                <a:cubicBezTo>
                  <a:pt x="24270" y="16347"/>
                  <a:pt x="24374" y="16367"/>
                  <a:pt x="24476" y="16367"/>
                </a:cubicBezTo>
                <a:cubicBezTo>
                  <a:pt x="24514" y="16367"/>
                  <a:pt x="24551" y="16364"/>
                  <a:pt x="24586" y="16359"/>
                </a:cubicBezTo>
                <a:cubicBezTo>
                  <a:pt x="24691" y="16341"/>
                  <a:pt x="24793" y="16332"/>
                  <a:pt x="24893" y="16332"/>
                </a:cubicBezTo>
                <a:cubicBezTo>
                  <a:pt x="25297" y="16332"/>
                  <a:pt x="25658" y="16477"/>
                  <a:pt x="25976" y="16778"/>
                </a:cubicBezTo>
                <a:cubicBezTo>
                  <a:pt x="26043" y="16734"/>
                  <a:pt x="26087" y="16712"/>
                  <a:pt x="26131" y="16645"/>
                </a:cubicBezTo>
                <a:cubicBezTo>
                  <a:pt x="26271" y="16492"/>
                  <a:pt x="26437" y="16418"/>
                  <a:pt x="26608" y="16418"/>
                </a:cubicBezTo>
                <a:cubicBezTo>
                  <a:pt x="26706" y="16418"/>
                  <a:pt x="26806" y="16442"/>
                  <a:pt x="26903" y="16491"/>
                </a:cubicBezTo>
                <a:cubicBezTo>
                  <a:pt x="27094" y="16595"/>
                  <a:pt x="27257" y="16631"/>
                  <a:pt x="27436" y="16631"/>
                </a:cubicBezTo>
                <a:cubicBezTo>
                  <a:pt x="27485" y="16631"/>
                  <a:pt x="27535" y="16628"/>
                  <a:pt x="27588" y="16623"/>
                </a:cubicBezTo>
                <a:cubicBezTo>
                  <a:pt x="27705" y="16623"/>
                  <a:pt x="27817" y="16648"/>
                  <a:pt x="27925" y="16648"/>
                </a:cubicBezTo>
                <a:cubicBezTo>
                  <a:pt x="28020" y="16648"/>
                  <a:pt x="28113" y="16629"/>
                  <a:pt x="28205" y="16557"/>
                </a:cubicBezTo>
                <a:cubicBezTo>
                  <a:pt x="28234" y="16529"/>
                  <a:pt x="28278" y="16521"/>
                  <a:pt x="28329" y="16521"/>
                </a:cubicBezTo>
                <a:cubicBezTo>
                  <a:pt x="28396" y="16521"/>
                  <a:pt x="28473" y="16535"/>
                  <a:pt x="28537" y="16535"/>
                </a:cubicBezTo>
                <a:cubicBezTo>
                  <a:pt x="28713" y="16535"/>
                  <a:pt x="28890" y="16555"/>
                  <a:pt x="29060" y="16555"/>
                </a:cubicBezTo>
                <a:cubicBezTo>
                  <a:pt x="29145" y="16555"/>
                  <a:pt x="29228" y="16550"/>
                  <a:pt x="29309" y="16535"/>
                </a:cubicBezTo>
                <a:cubicBezTo>
                  <a:pt x="30037" y="16403"/>
                  <a:pt x="30766" y="16447"/>
                  <a:pt x="31494" y="16425"/>
                </a:cubicBezTo>
                <a:cubicBezTo>
                  <a:pt x="31979" y="16425"/>
                  <a:pt x="32465" y="16469"/>
                  <a:pt x="32995" y="16491"/>
                </a:cubicBezTo>
                <a:cubicBezTo>
                  <a:pt x="33240" y="16336"/>
                  <a:pt x="33516" y="16272"/>
                  <a:pt x="33800" y="16272"/>
                </a:cubicBezTo>
                <a:cubicBezTo>
                  <a:pt x="34001" y="16272"/>
                  <a:pt x="34206" y="16304"/>
                  <a:pt x="34407" y="16359"/>
                </a:cubicBezTo>
                <a:cubicBezTo>
                  <a:pt x="34650" y="16429"/>
                  <a:pt x="34889" y="16459"/>
                  <a:pt x="35127" y="16459"/>
                </a:cubicBezTo>
                <a:cubicBezTo>
                  <a:pt x="35407" y="16459"/>
                  <a:pt x="35687" y="16418"/>
                  <a:pt x="35974" y="16359"/>
                </a:cubicBezTo>
                <a:cubicBezTo>
                  <a:pt x="36173" y="16314"/>
                  <a:pt x="36415" y="16314"/>
                  <a:pt x="36614" y="16314"/>
                </a:cubicBezTo>
                <a:cubicBezTo>
                  <a:pt x="36790" y="16314"/>
                  <a:pt x="36967" y="16336"/>
                  <a:pt x="37144" y="16336"/>
                </a:cubicBezTo>
                <a:cubicBezTo>
                  <a:pt x="37707" y="16321"/>
                  <a:pt x="38270" y="16295"/>
                  <a:pt x="38834" y="16295"/>
                </a:cubicBezTo>
                <a:cubicBezTo>
                  <a:pt x="39087" y="16295"/>
                  <a:pt x="39340" y="16301"/>
                  <a:pt x="39593" y="16314"/>
                </a:cubicBezTo>
                <a:cubicBezTo>
                  <a:pt x="39858" y="16314"/>
                  <a:pt x="40116" y="16329"/>
                  <a:pt x="40374" y="16329"/>
                </a:cubicBezTo>
                <a:cubicBezTo>
                  <a:pt x="40568" y="16329"/>
                  <a:pt x="40763" y="16321"/>
                  <a:pt x="40962" y="16292"/>
                </a:cubicBezTo>
                <a:cubicBezTo>
                  <a:pt x="41109" y="16278"/>
                  <a:pt x="41256" y="16273"/>
                  <a:pt x="41403" y="16273"/>
                </a:cubicBezTo>
                <a:cubicBezTo>
                  <a:pt x="41697" y="16273"/>
                  <a:pt x="41992" y="16292"/>
                  <a:pt x="42286" y="16292"/>
                </a:cubicBezTo>
                <a:cubicBezTo>
                  <a:pt x="42386" y="16286"/>
                  <a:pt x="42485" y="16279"/>
                  <a:pt x="42583" y="16279"/>
                </a:cubicBezTo>
                <a:cubicBezTo>
                  <a:pt x="42810" y="16279"/>
                  <a:pt x="43028" y="16315"/>
                  <a:pt x="43213" y="16469"/>
                </a:cubicBezTo>
                <a:cubicBezTo>
                  <a:pt x="43698" y="16204"/>
                  <a:pt x="43698" y="16204"/>
                  <a:pt x="44294" y="16204"/>
                </a:cubicBezTo>
                <a:cubicBezTo>
                  <a:pt x="44316" y="16211"/>
                  <a:pt x="44338" y="16214"/>
                  <a:pt x="44360" y="16214"/>
                </a:cubicBezTo>
                <a:cubicBezTo>
                  <a:pt x="44404" y="16214"/>
                  <a:pt x="44449" y="16204"/>
                  <a:pt x="44493" y="16204"/>
                </a:cubicBezTo>
                <a:cubicBezTo>
                  <a:pt x="45486" y="16182"/>
                  <a:pt x="46479" y="16160"/>
                  <a:pt x="47472" y="16160"/>
                </a:cubicBezTo>
                <a:cubicBezTo>
                  <a:pt x="48686" y="16138"/>
                  <a:pt x="49900" y="16138"/>
                  <a:pt x="51114" y="16116"/>
                </a:cubicBezTo>
                <a:cubicBezTo>
                  <a:pt x="51246" y="16116"/>
                  <a:pt x="51378" y="16138"/>
                  <a:pt x="51511" y="16160"/>
                </a:cubicBezTo>
                <a:cubicBezTo>
                  <a:pt x="51886" y="16204"/>
                  <a:pt x="51974" y="16292"/>
                  <a:pt x="52040" y="16690"/>
                </a:cubicBezTo>
                <a:cubicBezTo>
                  <a:pt x="52063" y="16822"/>
                  <a:pt x="52063" y="16954"/>
                  <a:pt x="52107" y="17087"/>
                </a:cubicBezTo>
                <a:cubicBezTo>
                  <a:pt x="52129" y="17153"/>
                  <a:pt x="52217" y="17197"/>
                  <a:pt x="52349" y="17308"/>
                </a:cubicBezTo>
                <a:cubicBezTo>
                  <a:pt x="52349" y="16954"/>
                  <a:pt x="52349" y="16734"/>
                  <a:pt x="52349" y="16491"/>
                </a:cubicBezTo>
                <a:cubicBezTo>
                  <a:pt x="52370" y="16262"/>
                  <a:pt x="52548" y="16092"/>
                  <a:pt x="52772" y="16092"/>
                </a:cubicBezTo>
                <a:cubicBezTo>
                  <a:pt x="52786" y="16092"/>
                  <a:pt x="52799" y="16092"/>
                  <a:pt x="52813" y="16094"/>
                </a:cubicBezTo>
                <a:cubicBezTo>
                  <a:pt x="53166" y="16094"/>
                  <a:pt x="53541" y="16094"/>
                  <a:pt x="53916" y="16138"/>
                </a:cubicBezTo>
                <a:cubicBezTo>
                  <a:pt x="53989" y="16146"/>
                  <a:pt x="54062" y="16151"/>
                  <a:pt x="54133" y="16151"/>
                </a:cubicBezTo>
                <a:cubicBezTo>
                  <a:pt x="54257" y="16151"/>
                  <a:pt x="54378" y="16136"/>
                  <a:pt x="54490" y="16094"/>
                </a:cubicBezTo>
                <a:cubicBezTo>
                  <a:pt x="54623" y="16050"/>
                  <a:pt x="54755" y="16027"/>
                  <a:pt x="54887" y="16027"/>
                </a:cubicBezTo>
                <a:cubicBezTo>
                  <a:pt x="55748" y="16050"/>
                  <a:pt x="56587" y="16072"/>
                  <a:pt x="57425" y="16094"/>
                </a:cubicBezTo>
                <a:cubicBezTo>
                  <a:pt x="57492" y="16270"/>
                  <a:pt x="57514" y="16381"/>
                  <a:pt x="57580" y="16579"/>
                </a:cubicBezTo>
                <a:cubicBezTo>
                  <a:pt x="57668" y="16425"/>
                  <a:pt x="57712" y="16336"/>
                  <a:pt x="57801" y="16270"/>
                </a:cubicBezTo>
                <a:cubicBezTo>
                  <a:pt x="57889" y="16182"/>
                  <a:pt x="57999" y="16072"/>
                  <a:pt x="58110" y="16072"/>
                </a:cubicBezTo>
                <a:cubicBezTo>
                  <a:pt x="58495" y="16038"/>
                  <a:pt x="58868" y="15954"/>
                  <a:pt x="59257" y="15954"/>
                </a:cubicBezTo>
                <a:cubicBezTo>
                  <a:pt x="59380" y="15954"/>
                  <a:pt x="59505" y="15962"/>
                  <a:pt x="59632" y="15983"/>
                </a:cubicBezTo>
                <a:cubicBezTo>
                  <a:pt x="59715" y="15994"/>
                  <a:pt x="59799" y="15999"/>
                  <a:pt x="59884" y="15999"/>
                </a:cubicBezTo>
                <a:cubicBezTo>
                  <a:pt x="60140" y="15999"/>
                  <a:pt x="60405" y="15961"/>
                  <a:pt x="60670" y="15961"/>
                </a:cubicBezTo>
                <a:cubicBezTo>
                  <a:pt x="60841" y="15946"/>
                  <a:pt x="61013" y="15930"/>
                  <a:pt x="61185" y="15930"/>
                </a:cubicBezTo>
                <a:cubicBezTo>
                  <a:pt x="61256" y="15930"/>
                  <a:pt x="61327" y="15933"/>
                  <a:pt x="61398" y="15939"/>
                </a:cubicBezTo>
                <a:cubicBezTo>
                  <a:pt x="61507" y="15963"/>
                  <a:pt x="61609" y="15981"/>
                  <a:pt x="61712" y="15981"/>
                </a:cubicBezTo>
                <a:cubicBezTo>
                  <a:pt x="61797" y="15981"/>
                  <a:pt x="61882" y="15969"/>
                  <a:pt x="61972" y="15939"/>
                </a:cubicBezTo>
                <a:cubicBezTo>
                  <a:pt x="62104" y="15917"/>
                  <a:pt x="62237" y="15895"/>
                  <a:pt x="62369" y="15895"/>
                </a:cubicBezTo>
                <a:cubicBezTo>
                  <a:pt x="62636" y="15932"/>
                  <a:pt x="62904" y="15948"/>
                  <a:pt x="63171" y="15948"/>
                </a:cubicBezTo>
                <a:cubicBezTo>
                  <a:pt x="63389" y="15948"/>
                  <a:pt x="63607" y="15937"/>
                  <a:pt x="63826" y="15917"/>
                </a:cubicBezTo>
                <a:cubicBezTo>
                  <a:pt x="63846" y="15915"/>
                  <a:pt x="63866" y="15914"/>
                  <a:pt x="63887" y="15914"/>
                </a:cubicBezTo>
                <a:cubicBezTo>
                  <a:pt x="64050" y="15914"/>
                  <a:pt x="64211" y="15972"/>
                  <a:pt x="64363" y="15972"/>
                </a:cubicBezTo>
                <a:cubicBezTo>
                  <a:pt x="64398" y="15972"/>
                  <a:pt x="64432" y="15969"/>
                  <a:pt x="64466" y="15961"/>
                </a:cubicBezTo>
                <a:cubicBezTo>
                  <a:pt x="65106" y="15807"/>
                  <a:pt x="65724" y="15785"/>
                  <a:pt x="66364" y="15785"/>
                </a:cubicBezTo>
                <a:lnTo>
                  <a:pt x="66430" y="15785"/>
                </a:lnTo>
                <a:cubicBezTo>
                  <a:pt x="67290" y="15652"/>
                  <a:pt x="68129" y="15476"/>
                  <a:pt x="68990" y="15387"/>
                </a:cubicBezTo>
                <a:cubicBezTo>
                  <a:pt x="69453" y="15343"/>
                  <a:pt x="69873" y="15167"/>
                  <a:pt x="70314" y="15034"/>
                </a:cubicBezTo>
                <a:cubicBezTo>
                  <a:pt x="70667" y="14946"/>
                  <a:pt x="70910" y="14659"/>
                  <a:pt x="71064" y="14328"/>
                </a:cubicBezTo>
                <a:cubicBezTo>
                  <a:pt x="71175" y="14041"/>
                  <a:pt x="71086" y="13843"/>
                  <a:pt x="70822" y="13644"/>
                </a:cubicBezTo>
                <a:cubicBezTo>
                  <a:pt x="70733" y="13578"/>
                  <a:pt x="70623" y="13489"/>
                  <a:pt x="70513" y="13401"/>
                </a:cubicBezTo>
                <a:cubicBezTo>
                  <a:pt x="70601" y="13136"/>
                  <a:pt x="70667" y="12894"/>
                  <a:pt x="70888" y="12761"/>
                </a:cubicBezTo>
                <a:cubicBezTo>
                  <a:pt x="71153" y="12585"/>
                  <a:pt x="71329" y="12364"/>
                  <a:pt x="71462" y="12055"/>
                </a:cubicBezTo>
                <a:cubicBezTo>
                  <a:pt x="71572" y="11812"/>
                  <a:pt x="71771" y="11702"/>
                  <a:pt x="72035" y="11680"/>
                </a:cubicBezTo>
                <a:cubicBezTo>
                  <a:pt x="72212" y="11680"/>
                  <a:pt x="72388" y="11702"/>
                  <a:pt x="72565" y="11702"/>
                </a:cubicBezTo>
                <a:lnTo>
                  <a:pt x="73293" y="11702"/>
                </a:lnTo>
                <a:cubicBezTo>
                  <a:pt x="73371" y="11713"/>
                  <a:pt x="73448" y="11713"/>
                  <a:pt x="73525" y="11713"/>
                </a:cubicBezTo>
                <a:cubicBezTo>
                  <a:pt x="73602" y="11713"/>
                  <a:pt x="73680" y="11713"/>
                  <a:pt x="73757" y="11724"/>
                </a:cubicBezTo>
                <a:cubicBezTo>
                  <a:pt x="73975" y="11760"/>
                  <a:pt x="74201" y="11777"/>
                  <a:pt x="74429" y="11777"/>
                </a:cubicBezTo>
                <a:cubicBezTo>
                  <a:pt x="74616" y="11777"/>
                  <a:pt x="74804" y="11766"/>
                  <a:pt x="74993" y="11746"/>
                </a:cubicBezTo>
                <a:cubicBezTo>
                  <a:pt x="75059" y="11735"/>
                  <a:pt x="75125" y="11729"/>
                  <a:pt x="75191" y="11729"/>
                </a:cubicBezTo>
                <a:cubicBezTo>
                  <a:pt x="75258" y="11729"/>
                  <a:pt x="75324" y="11735"/>
                  <a:pt x="75390" y="11746"/>
                </a:cubicBezTo>
                <a:cubicBezTo>
                  <a:pt x="75455" y="11756"/>
                  <a:pt x="75519" y="11760"/>
                  <a:pt x="75584" y="11760"/>
                </a:cubicBezTo>
                <a:cubicBezTo>
                  <a:pt x="75806" y="11760"/>
                  <a:pt x="76028" y="11709"/>
                  <a:pt x="76251" y="11658"/>
                </a:cubicBezTo>
                <a:cubicBezTo>
                  <a:pt x="76449" y="11591"/>
                  <a:pt x="76670" y="11591"/>
                  <a:pt x="76891" y="11569"/>
                </a:cubicBezTo>
                <a:cubicBezTo>
                  <a:pt x="77067" y="11547"/>
                  <a:pt x="77244" y="11547"/>
                  <a:pt x="77420" y="11525"/>
                </a:cubicBezTo>
                <a:cubicBezTo>
                  <a:pt x="77619" y="11503"/>
                  <a:pt x="77796" y="11437"/>
                  <a:pt x="77994" y="11437"/>
                </a:cubicBezTo>
                <a:cubicBezTo>
                  <a:pt x="78833" y="11393"/>
                  <a:pt x="79671" y="11393"/>
                  <a:pt x="80510" y="11327"/>
                </a:cubicBezTo>
                <a:cubicBezTo>
                  <a:pt x="80863" y="11305"/>
                  <a:pt x="81238" y="11283"/>
                  <a:pt x="81525" y="11128"/>
                </a:cubicBezTo>
                <a:cubicBezTo>
                  <a:pt x="81878" y="10929"/>
                  <a:pt x="82209" y="10753"/>
                  <a:pt x="82629" y="10709"/>
                </a:cubicBezTo>
                <a:cubicBezTo>
                  <a:pt x="82761" y="10687"/>
                  <a:pt x="82871" y="10620"/>
                  <a:pt x="82871" y="10444"/>
                </a:cubicBezTo>
                <a:cubicBezTo>
                  <a:pt x="82673" y="9914"/>
                  <a:pt x="82298" y="9539"/>
                  <a:pt x="81790" y="9274"/>
                </a:cubicBezTo>
                <a:cubicBezTo>
                  <a:pt x="81415" y="9098"/>
                  <a:pt x="81128" y="8833"/>
                  <a:pt x="80907" y="8480"/>
                </a:cubicBezTo>
                <a:cubicBezTo>
                  <a:pt x="80841" y="8391"/>
                  <a:pt x="80775" y="8303"/>
                  <a:pt x="80687" y="8237"/>
                </a:cubicBezTo>
                <a:cubicBezTo>
                  <a:pt x="80378" y="8016"/>
                  <a:pt x="80378" y="8016"/>
                  <a:pt x="80245" y="7729"/>
                </a:cubicBezTo>
                <a:cubicBezTo>
                  <a:pt x="79892" y="8038"/>
                  <a:pt x="79826" y="8060"/>
                  <a:pt x="79583" y="8082"/>
                </a:cubicBezTo>
                <a:cubicBezTo>
                  <a:pt x="79274" y="8082"/>
                  <a:pt x="79120" y="7840"/>
                  <a:pt x="78899" y="7729"/>
                </a:cubicBezTo>
                <a:cubicBezTo>
                  <a:pt x="78568" y="8060"/>
                  <a:pt x="78568" y="8060"/>
                  <a:pt x="78215" y="8060"/>
                </a:cubicBezTo>
                <a:cubicBezTo>
                  <a:pt x="77707" y="8060"/>
                  <a:pt x="77200" y="8038"/>
                  <a:pt x="76692" y="8038"/>
                </a:cubicBezTo>
                <a:cubicBezTo>
                  <a:pt x="76074" y="8038"/>
                  <a:pt x="75456" y="8060"/>
                  <a:pt x="74838" y="8082"/>
                </a:cubicBezTo>
                <a:cubicBezTo>
                  <a:pt x="74441" y="8082"/>
                  <a:pt x="74441" y="8060"/>
                  <a:pt x="74132" y="7707"/>
                </a:cubicBezTo>
                <a:cubicBezTo>
                  <a:pt x="73779" y="7990"/>
                  <a:pt x="73680" y="8075"/>
                  <a:pt x="73485" y="8075"/>
                </a:cubicBezTo>
                <a:cubicBezTo>
                  <a:pt x="73436" y="8075"/>
                  <a:pt x="73382" y="8069"/>
                  <a:pt x="73315" y="8060"/>
                </a:cubicBezTo>
                <a:cubicBezTo>
                  <a:pt x="73092" y="8023"/>
                  <a:pt x="72872" y="8009"/>
                  <a:pt x="72652" y="8009"/>
                </a:cubicBezTo>
                <a:cubicBezTo>
                  <a:pt x="72353" y="8009"/>
                  <a:pt x="72054" y="8035"/>
                  <a:pt x="71748" y="8060"/>
                </a:cubicBezTo>
                <a:cubicBezTo>
                  <a:pt x="71683" y="8066"/>
                  <a:pt x="71618" y="8069"/>
                  <a:pt x="71553" y="8069"/>
                </a:cubicBezTo>
                <a:cubicBezTo>
                  <a:pt x="71376" y="8069"/>
                  <a:pt x="71198" y="8049"/>
                  <a:pt x="71020" y="8016"/>
                </a:cubicBezTo>
                <a:cubicBezTo>
                  <a:pt x="70833" y="7983"/>
                  <a:pt x="70651" y="7967"/>
                  <a:pt x="70466" y="7967"/>
                </a:cubicBezTo>
                <a:cubicBezTo>
                  <a:pt x="70281" y="7967"/>
                  <a:pt x="70093" y="7983"/>
                  <a:pt x="69895" y="8016"/>
                </a:cubicBezTo>
                <a:cubicBezTo>
                  <a:pt x="69608" y="8060"/>
                  <a:pt x="69299" y="8060"/>
                  <a:pt x="68990" y="8060"/>
                </a:cubicBezTo>
                <a:cubicBezTo>
                  <a:pt x="68747" y="8060"/>
                  <a:pt x="68548" y="7972"/>
                  <a:pt x="68416" y="7773"/>
                </a:cubicBezTo>
                <a:cubicBezTo>
                  <a:pt x="68372" y="7707"/>
                  <a:pt x="68306" y="7641"/>
                  <a:pt x="68239" y="7597"/>
                </a:cubicBezTo>
                <a:cubicBezTo>
                  <a:pt x="67819" y="7957"/>
                  <a:pt x="67653" y="8064"/>
                  <a:pt x="67246" y="8064"/>
                </a:cubicBezTo>
                <a:cubicBezTo>
                  <a:pt x="67205" y="8064"/>
                  <a:pt x="67161" y="8062"/>
                  <a:pt x="67114" y="8060"/>
                </a:cubicBezTo>
                <a:cubicBezTo>
                  <a:pt x="66981" y="8060"/>
                  <a:pt x="66849" y="8060"/>
                  <a:pt x="66739" y="8038"/>
                </a:cubicBezTo>
                <a:cubicBezTo>
                  <a:pt x="66341" y="7950"/>
                  <a:pt x="65944" y="7884"/>
                  <a:pt x="65569" y="7796"/>
                </a:cubicBezTo>
                <a:cubicBezTo>
                  <a:pt x="65348" y="7931"/>
                  <a:pt x="65250" y="7991"/>
                  <a:pt x="65142" y="7991"/>
                </a:cubicBezTo>
                <a:cubicBezTo>
                  <a:pt x="65056" y="7991"/>
                  <a:pt x="64963" y="7952"/>
                  <a:pt x="64797" y="7884"/>
                </a:cubicBezTo>
                <a:cubicBezTo>
                  <a:pt x="64694" y="7833"/>
                  <a:pt x="64591" y="7781"/>
                  <a:pt x="64468" y="7781"/>
                </a:cubicBezTo>
                <a:cubicBezTo>
                  <a:pt x="64433" y="7781"/>
                  <a:pt x="64395" y="7786"/>
                  <a:pt x="64355" y="7796"/>
                </a:cubicBezTo>
                <a:cubicBezTo>
                  <a:pt x="63826" y="7862"/>
                  <a:pt x="63274" y="7928"/>
                  <a:pt x="62722" y="7972"/>
                </a:cubicBezTo>
                <a:cubicBezTo>
                  <a:pt x="62696" y="7979"/>
                  <a:pt x="62668" y="7981"/>
                  <a:pt x="62639" y="7981"/>
                </a:cubicBezTo>
                <a:cubicBezTo>
                  <a:pt x="62569" y="7981"/>
                  <a:pt x="62491" y="7966"/>
                  <a:pt x="62413" y="7950"/>
                </a:cubicBezTo>
                <a:cubicBezTo>
                  <a:pt x="62300" y="7950"/>
                  <a:pt x="62186" y="7901"/>
                  <a:pt x="62073" y="7901"/>
                </a:cubicBezTo>
                <a:cubicBezTo>
                  <a:pt x="62054" y="7901"/>
                  <a:pt x="62035" y="7903"/>
                  <a:pt x="62016" y="7906"/>
                </a:cubicBezTo>
                <a:cubicBezTo>
                  <a:pt x="61943" y="7925"/>
                  <a:pt x="61874" y="7934"/>
                  <a:pt x="61807" y="7934"/>
                </a:cubicBezTo>
                <a:cubicBezTo>
                  <a:pt x="61571" y="7934"/>
                  <a:pt x="61372" y="7823"/>
                  <a:pt x="61199" y="7685"/>
                </a:cubicBezTo>
                <a:cubicBezTo>
                  <a:pt x="60573" y="7901"/>
                  <a:pt x="60270" y="7994"/>
                  <a:pt x="60039" y="7994"/>
                </a:cubicBezTo>
                <a:cubicBezTo>
                  <a:pt x="59821" y="7994"/>
                  <a:pt x="59667" y="7912"/>
                  <a:pt x="59368" y="7773"/>
                </a:cubicBezTo>
                <a:cubicBezTo>
                  <a:pt x="59105" y="7882"/>
                  <a:pt x="58831" y="7936"/>
                  <a:pt x="58547" y="7936"/>
                </a:cubicBezTo>
                <a:cubicBezTo>
                  <a:pt x="58425" y="7936"/>
                  <a:pt x="58302" y="7926"/>
                  <a:pt x="58176" y="7906"/>
                </a:cubicBezTo>
                <a:cubicBezTo>
                  <a:pt x="58035" y="7875"/>
                  <a:pt x="57884" y="7843"/>
                  <a:pt x="57745" y="7843"/>
                </a:cubicBezTo>
                <a:cubicBezTo>
                  <a:pt x="57687" y="7843"/>
                  <a:pt x="57632" y="7849"/>
                  <a:pt x="57580" y="7862"/>
                </a:cubicBezTo>
                <a:cubicBezTo>
                  <a:pt x="56896" y="7994"/>
                  <a:pt x="56212" y="7906"/>
                  <a:pt x="55527" y="7972"/>
                </a:cubicBezTo>
                <a:cubicBezTo>
                  <a:pt x="55248" y="7991"/>
                  <a:pt x="54968" y="7998"/>
                  <a:pt x="54690" y="7998"/>
                </a:cubicBezTo>
                <a:cubicBezTo>
                  <a:pt x="54310" y="7998"/>
                  <a:pt x="53933" y="7985"/>
                  <a:pt x="53563" y="7972"/>
                </a:cubicBezTo>
                <a:cubicBezTo>
                  <a:pt x="53276" y="7950"/>
                  <a:pt x="53012" y="7862"/>
                  <a:pt x="52680" y="7685"/>
                </a:cubicBezTo>
                <a:cubicBezTo>
                  <a:pt x="53056" y="7553"/>
                  <a:pt x="53414" y="7553"/>
                  <a:pt x="53770" y="7553"/>
                </a:cubicBezTo>
                <a:cubicBezTo>
                  <a:pt x="54126" y="7553"/>
                  <a:pt x="54479" y="7553"/>
                  <a:pt x="54843" y="7420"/>
                </a:cubicBezTo>
                <a:cubicBezTo>
                  <a:pt x="54689" y="7310"/>
                  <a:pt x="54601" y="7244"/>
                  <a:pt x="54534" y="7178"/>
                </a:cubicBezTo>
                <a:cubicBezTo>
                  <a:pt x="54468" y="7111"/>
                  <a:pt x="54402" y="7023"/>
                  <a:pt x="54336" y="6935"/>
                </a:cubicBezTo>
                <a:cubicBezTo>
                  <a:pt x="54024" y="7187"/>
                  <a:pt x="53892" y="7280"/>
                  <a:pt x="53671" y="7280"/>
                </a:cubicBezTo>
                <a:cubicBezTo>
                  <a:pt x="53563" y="7280"/>
                  <a:pt x="53435" y="7258"/>
                  <a:pt x="53254" y="7222"/>
                </a:cubicBezTo>
                <a:cubicBezTo>
                  <a:pt x="53170" y="7210"/>
                  <a:pt x="53085" y="7191"/>
                  <a:pt x="53004" y="7191"/>
                </a:cubicBezTo>
                <a:cubicBezTo>
                  <a:pt x="52937" y="7191"/>
                  <a:pt x="52873" y="7204"/>
                  <a:pt x="52813" y="7244"/>
                </a:cubicBezTo>
                <a:cubicBezTo>
                  <a:pt x="52725" y="7288"/>
                  <a:pt x="52636" y="7310"/>
                  <a:pt x="52548" y="7310"/>
                </a:cubicBezTo>
                <a:cubicBezTo>
                  <a:pt x="52195" y="7332"/>
                  <a:pt x="51842" y="7354"/>
                  <a:pt x="51511" y="7354"/>
                </a:cubicBezTo>
                <a:cubicBezTo>
                  <a:pt x="51476" y="7358"/>
                  <a:pt x="51441" y="7359"/>
                  <a:pt x="51408" y="7359"/>
                </a:cubicBezTo>
                <a:cubicBezTo>
                  <a:pt x="51229" y="7359"/>
                  <a:pt x="51071" y="7308"/>
                  <a:pt x="50959" y="7178"/>
                </a:cubicBezTo>
                <a:cubicBezTo>
                  <a:pt x="50893" y="7133"/>
                  <a:pt x="50849" y="7023"/>
                  <a:pt x="50849" y="6957"/>
                </a:cubicBezTo>
                <a:cubicBezTo>
                  <a:pt x="50871" y="6891"/>
                  <a:pt x="50959" y="6802"/>
                  <a:pt x="51025" y="6780"/>
                </a:cubicBezTo>
                <a:cubicBezTo>
                  <a:pt x="51202" y="6758"/>
                  <a:pt x="51378" y="6758"/>
                  <a:pt x="51555" y="6736"/>
                </a:cubicBezTo>
                <a:cubicBezTo>
                  <a:pt x="51621" y="6736"/>
                  <a:pt x="51687" y="6670"/>
                  <a:pt x="51776" y="6626"/>
                </a:cubicBezTo>
                <a:cubicBezTo>
                  <a:pt x="51643" y="6317"/>
                  <a:pt x="51268" y="6427"/>
                  <a:pt x="51091" y="6140"/>
                </a:cubicBezTo>
                <a:cubicBezTo>
                  <a:pt x="51091" y="6074"/>
                  <a:pt x="51091" y="5986"/>
                  <a:pt x="51069" y="5875"/>
                </a:cubicBezTo>
                <a:cubicBezTo>
                  <a:pt x="51028" y="5315"/>
                  <a:pt x="50869" y="5145"/>
                  <a:pt x="50392" y="5145"/>
                </a:cubicBezTo>
                <a:cubicBezTo>
                  <a:pt x="50362" y="5145"/>
                  <a:pt x="50330" y="5146"/>
                  <a:pt x="50297" y="5147"/>
                </a:cubicBezTo>
                <a:lnTo>
                  <a:pt x="49304" y="5147"/>
                </a:lnTo>
                <a:cubicBezTo>
                  <a:pt x="49105" y="5147"/>
                  <a:pt x="48951" y="5081"/>
                  <a:pt x="48907" y="4882"/>
                </a:cubicBezTo>
                <a:cubicBezTo>
                  <a:pt x="48885" y="4816"/>
                  <a:pt x="48818" y="4772"/>
                  <a:pt x="48774" y="4706"/>
                </a:cubicBezTo>
                <a:cubicBezTo>
                  <a:pt x="48576" y="4794"/>
                  <a:pt x="48399" y="4882"/>
                  <a:pt x="48245" y="4993"/>
                </a:cubicBezTo>
                <a:cubicBezTo>
                  <a:pt x="48116" y="5083"/>
                  <a:pt x="47987" y="5128"/>
                  <a:pt x="47854" y="5128"/>
                </a:cubicBezTo>
                <a:cubicBezTo>
                  <a:pt x="47759" y="5128"/>
                  <a:pt x="47662" y="5105"/>
                  <a:pt x="47560" y="5059"/>
                </a:cubicBezTo>
                <a:cubicBezTo>
                  <a:pt x="47494" y="5015"/>
                  <a:pt x="47406" y="5015"/>
                  <a:pt x="47318" y="4993"/>
                </a:cubicBezTo>
                <a:cubicBezTo>
                  <a:pt x="47050" y="5199"/>
                  <a:pt x="46787" y="5289"/>
                  <a:pt x="46529" y="5289"/>
                </a:cubicBezTo>
                <a:cubicBezTo>
                  <a:pt x="46234" y="5289"/>
                  <a:pt x="45945" y="5171"/>
                  <a:pt x="45662" y="4971"/>
                </a:cubicBezTo>
                <a:cubicBezTo>
                  <a:pt x="45468" y="5075"/>
                  <a:pt x="45274" y="5231"/>
                  <a:pt x="45065" y="5231"/>
                </a:cubicBezTo>
                <a:cubicBezTo>
                  <a:pt x="44966" y="5231"/>
                  <a:pt x="44864" y="5196"/>
                  <a:pt x="44758" y="5103"/>
                </a:cubicBezTo>
                <a:cubicBezTo>
                  <a:pt x="44751" y="5100"/>
                  <a:pt x="44744" y="5099"/>
                  <a:pt x="44737" y="5099"/>
                </a:cubicBezTo>
                <a:cubicBezTo>
                  <a:pt x="44690" y="5099"/>
                  <a:pt x="44619" y="5150"/>
                  <a:pt x="44581" y="5169"/>
                </a:cubicBezTo>
                <a:cubicBezTo>
                  <a:pt x="44351" y="5311"/>
                  <a:pt x="44108" y="5353"/>
                  <a:pt x="43861" y="5353"/>
                </a:cubicBezTo>
                <a:cubicBezTo>
                  <a:pt x="43800" y="5353"/>
                  <a:pt x="43738" y="5350"/>
                  <a:pt x="43676" y="5346"/>
                </a:cubicBezTo>
                <a:cubicBezTo>
                  <a:pt x="43522" y="5346"/>
                  <a:pt x="43367" y="5302"/>
                  <a:pt x="43213" y="5302"/>
                </a:cubicBezTo>
                <a:cubicBezTo>
                  <a:pt x="42573" y="5258"/>
                  <a:pt x="42573" y="5258"/>
                  <a:pt x="42175" y="4772"/>
                </a:cubicBezTo>
                <a:cubicBezTo>
                  <a:pt x="42134" y="4760"/>
                  <a:pt x="42094" y="4754"/>
                  <a:pt x="42055" y="4754"/>
                </a:cubicBezTo>
                <a:cubicBezTo>
                  <a:pt x="41887" y="4754"/>
                  <a:pt x="41741" y="4855"/>
                  <a:pt x="41580" y="4927"/>
                </a:cubicBezTo>
                <a:cubicBezTo>
                  <a:pt x="41468" y="4976"/>
                  <a:pt x="41356" y="5005"/>
                  <a:pt x="41249" y="5005"/>
                </a:cubicBezTo>
                <a:cubicBezTo>
                  <a:pt x="41165" y="5005"/>
                  <a:pt x="41083" y="4987"/>
                  <a:pt x="41006" y="4949"/>
                </a:cubicBezTo>
                <a:cubicBezTo>
                  <a:pt x="40873" y="4882"/>
                  <a:pt x="40829" y="4684"/>
                  <a:pt x="40917" y="4595"/>
                </a:cubicBezTo>
                <a:cubicBezTo>
                  <a:pt x="41213" y="4387"/>
                  <a:pt x="41494" y="4138"/>
                  <a:pt x="41859" y="4138"/>
                </a:cubicBezTo>
                <a:cubicBezTo>
                  <a:pt x="41958" y="4138"/>
                  <a:pt x="42063" y="4156"/>
                  <a:pt x="42175" y="4198"/>
                </a:cubicBezTo>
                <a:cubicBezTo>
                  <a:pt x="42243" y="4215"/>
                  <a:pt x="42307" y="4222"/>
                  <a:pt x="42371" y="4222"/>
                </a:cubicBezTo>
                <a:cubicBezTo>
                  <a:pt x="42473" y="4222"/>
                  <a:pt x="42574" y="4203"/>
                  <a:pt x="42683" y="4176"/>
                </a:cubicBezTo>
                <a:cubicBezTo>
                  <a:pt x="42845" y="4117"/>
                  <a:pt x="43007" y="4068"/>
                  <a:pt x="43169" y="4068"/>
                </a:cubicBezTo>
                <a:cubicBezTo>
                  <a:pt x="43249" y="4068"/>
                  <a:pt x="43330" y="4081"/>
                  <a:pt x="43411" y="4110"/>
                </a:cubicBezTo>
                <a:cubicBezTo>
                  <a:pt x="43515" y="4138"/>
                  <a:pt x="43615" y="4146"/>
                  <a:pt x="43715" y="4146"/>
                </a:cubicBezTo>
                <a:cubicBezTo>
                  <a:pt x="43847" y="4146"/>
                  <a:pt x="43979" y="4132"/>
                  <a:pt x="44118" y="4132"/>
                </a:cubicBezTo>
                <a:cubicBezTo>
                  <a:pt x="44289" y="4116"/>
                  <a:pt x="44461" y="4101"/>
                  <a:pt x="44631" y="4101"/>
                </a:cubicBezTo>
                <a:cubicBezTo>
                  <a:pt x="44941" y="4101"/>
                  <a:pt x="45245" y="4153"/>
                  <a:pt x="45530" y="4353"/>
                </a:cubicBezTo>
                <a:cubicBezTo>
                  <a:pt x="45786" y="4166"/>
                  <a:pt x="46050" y="4110"/>
                  <a:pt x="46316" y="4110"/>
                </a:cubicBezTo>
                <a:cubicBezTo>
                  <a:pt x="46646" y="4110"/>
                  <a:pt x="46978" y="4196"/>
                  <a:pt x="47296" y="4220"/>
                </a:cubicBezTo>
                <a:cubicBezTo>
                  <a:pt x="47384" y="4375"/>
                  <a:pt x="47472" y="4485"/>
                  <a:pt x="47582" y="4640"/>
                </a:cubicBezTo>
                <a:cubicBezTo>
                  <a:pt x="47953" y="4288"/>
                  <a:pt x="48370" y="4138"/>
                  <a:pt x="48807" y="4138"/>
                </a:cubicBezTo>
                <a:cubicBezTo>
                  <a:pt x="48891" y="4138"/>
                  <a:pt x="48976" y="4143"/>
                  <a:pt x="49061" y="4154"/>
                </a:cubicBezTo>
                <a:cubicBezTo>
                  <a:pt x="49635" y="4242"/>
                  <a:pt x="50209" y="4154"/>
                  <a:pt x="50760" y="4353"/>
                </a:cubicBezTo>
                <a:cubicBezTo>
                  <a:pt x="50797" y="4362"/>
                  <a:pt x="50834" y="4367"/>
                  <a:pt x="50870" y="4367"/>
                </a:cubicBezTo>
                <a:cubicBezTo>
                  <a:pt x="50922" y="4367"/>
                  <a:pt x="50974" y="4356"/>
                  <a:pt x="51025" y="4331"/>
                </a:cubicBezTo>
                <a:cubicBezTo>
                  <a:pt x="51230" y="4272"/>
                  <a:pt x="51435" y="4252"/>
                  <a:pt x="51638" y="4252"/>
                </a:cubicBezTo>
                <a:cubicBezTo>
                  <a:pt x="51894" y="4252"/>
                  <a:pt x="52147" y="4284"/>
                  <a:pt x="52394" y="4309"/>
                </a:cubicBezTo>
                <a:cubicBezTo>
                  <a:pt x="52820" y="4368"/>
                  <a:pt x="53246" y="4389"/>
                  <a:pt x="53666" y="4389"/>
                </a:cubicBezTo>
                <a:cubicBezTo>
                  <a:pt x="54028" y="4389"/>
                  <a:pt x="54385" y="4373"/>
                  <a:pt x="54733" y="4353"/>
                </a:cubicBezTo>
                <a:cubicBezTo>
                  <a:pt x="55130" y="3779"/>
                  <a:pt x="55152" y="3757"/>
                  <a:pt x="55770" y="3713"/>
                </a:cubicBezTo>
                <a:cubicBezTo>
                  <a:pt x="55991" y="3691"/>
                  <a:pt x="56212" y="3669"/>
                  <a:pt x="56432" y="3646"/>
                </a:cubicBezTo>
                <a:cubicBezTo>
                  <a:pt x="56482" y="3635"/>
                  <a:pt x="56532" y="3630"/>
                  <a:pt x="56581" y="3630"/>
                </a:cubicBezTo>
                <a:cubicBezTo>
                  <a:pt x="56727" y="3630"/>
                  <a:pt x="56868" y="3680"/>
                  <a:pt x="56984" y="3779"/>
                </a:cubicBezTo>
                <a:cubicBezTo>
                  <a:pt x="57072" y="3845"/>
                  <a:pt x="57183" y="3867"/>
                  <a:pt x="57249" y="3911"/>
                </a:cubicBezTo>
                <a:cubicBezTo>
                  <a:pt x="57473" y="3850"/>
                  <a:pt x="57679" y="3732"/>
                  <a:pt x="57866" y="3732"/>
                </a:cubicBezTo>
                <a:cubicBezTo>
                  <a:pt x="57881" y="3732"/>
                  <a:pt x="57896" y="3733"/>
                  <a:pt x="57911" y="3735"/>
                </a:cubicBezTo>
                <a:cubicBezTo>
                  <a:pt x="57963" y="3738"/>
                  <a:pt x="58015" y="3740"/>
                  <a:pt x="58066" y="3740"/>
                </a:cubicBezTo>
                <a:cubicBezTo>
                  <a:pt x="58645" y="3740"/>
                  <a:pt x="59173" y="3525"/>
                  <a:pt x="59721" y="3404"/>
                </a:cubicBezTo>
                <a:cubicBezTo>
                  <a:pt x="59875" y="3382"/>
                  <a:pt x="60052" y="3382"/>
                  <a:pt x="60096" y="3117"/>
                </a:cubicBezTo>
                <a:cubicBezTo>
                  <a:pt x="59985" y="3095"/>
                  <a:pt x="59853" y="3073"/>
                  <a:pt x="59743" y="3029"/>
                </a:cubicBezTo>
                <a:cubicBezTo>
                  <a:pt x="59588" y="2962"/>
                  <a:pt x="59390" y="2918"/>
                  <a:pt x="59279" y="2808"/>
                </a:cubicBezTo>
                <a:cubicBezTo>
                  <a:pt x="59147" y="2659"/>
                  <a:pt x="59002" y="2622"/>
                  <a:pt x="58845" y="2622"/>
                </a:cubicBezTo>
                <a:cubicBezTo>
                  <a:pt x="58792" y="2622"/>
                  <a:pt x="58739" y="2626"/>
                  <a:pt x="58683" y="2631"/>
                </a:cubicBezTo>
                <a:cubicBezTo>
                  <a:pt x="58530" y="2645"/>
                  <a:pt x="58376" y="2653"/>
                  <a:pt x="58222" y="2653"/>
                </a:cubicBezTo>
                <a:cubicBezTo>
                  <a:pt x="57890" y="2653"/>
                  <a:pt x="57559" y="2618"/>
                  <a:pt x="57227" y="2543"/>
                </a:cubicBezTo>
                <a:cubicBezTo>
                  <a:pt x="56785" y="2433"/>
                  <a:pt x="56322" y="2366"/>
                  <a:pt x="55858" y="2366"/>
                </a:cubicBezTo>
                <a:cubicBezTo>
                  <a:pt x="55307" y="2366"/>
                  <a:pt x="54799" y="2278"/>
                  <a:pt x="54314" y="2035"/>
                </a:cubicBezTo>
                <a:cubicBezTo>
                  <a:pt x="54049" y="1903"/>
                  <a:pt x="53784" y="1859"/>
                  <a:pt x="53475" y="1859"/>
                </a:cubicBezTo>
                <a:cubicBezTo>
                  <a:pt x="53343" y="1859"/>
                  <a:pt x="53210" y="1864"/>
                  <a:pt x="53078" y="1864"/>
                </a:cubicBezTo>
                <a:cubicBezTo>
                  <a:pt x="52945" y="1864"/>
                  <a:pt x="52813" y="1859"/>
                  <a:pt x="52680" y="1837"/>
                </a:cubicBezTo>
                <a:cubicBezTo>
                  <a:pt x="52239" y="1793"/>
                  <a:pt x="51754" y="1793"/>
                  <a:pt x="51334" y="1616"/>
                </a:cubicBezTo>
                <a:cubicBezTo>
                  <a:pt x="50849" y="1440"/>
                  <a:pt x="50363" y="1506"/>
                  <a:pt x="49900" y="1329"/>
                </a:cubicBezTo>
                <a:cubicBezTo>
                  <a:pt x="49887" y="1323"/>
                  <a:pt x="49870" y="1320"/>
                  <a:pt x="49852" y="1320"/>
                </a:cubicBezTo>
                <a:cubicBezTo>
                  <a:pt x="49808" y="1320"/>
                  <a:pt x="49754" y="1336"/>
                  <a:pt x="49723" y="1351"/>
                </a:cubicBezTo>
                <a:cubicBezTo>
                  <a:pt x="49480" y="1446"/>
                  <a:pt x="49236" y="1458"/>
                  <a:pt x="48992" y="1458"/>
                </a:cubicBezTo>
                <a:cubicBezTo>
                  <a:pt x="48912" y="1458"/>
                  <a:pt x="48832" y="1456"/>
                  <a:pt x="48752" y="1456"/>
                </a:cubicBezTo>
                <a:cubicBezTo>
                  <a:pt x="48678" y="1456"/>
                  <a:pt x="48605" y="1458"/>
                  <a:pt x="48531" y="1462"/>
                </a:cubicBezTo>
                <a:cubicBezTo>
                  <a:pt x="48222" y="1462"/>
                  <a:pt x="47913" y="1417"/>
                  <a:pt x="47671" y="1153"/>
                </a:cubicBezTo>
                <a:cubicBezTo>
                  <a:pt x="47457" y="1327"/>
                  <a:pt x="47227" y="1399"/>
                  <a:pt x="46965" y="1399"/>
                </a:cubicBezTo>
                <a:cubicBezTo>
                  <a:pt x="46928" y="1399"/>
                  <a:pt x="46892" y="1398"/>
                  <a:pt x="46854" y="1395"/>
                </a:cubicBezTo>
                <a:cubicBezTo>
                  <a:pt x="46236" y="1351"/>
                  <a:pt x="45596" y="1329"/>
                  <a:pt x="44956" y="1329"/>
                </a:cubicBezTo>
                <a:cubicBezTo>
                  <a:pt x="44559" y="1329"/>
                  <a:pt x="44206" y="1307"/>
                  <a:pt x="43941" y="998"/>
                </a:cubicBezTo>
                <a:cubicBezTo>
                  <a:pt x="43786" y="1064"/>
                  <a:pt x="43676" y="1131"/>
                  <a:pt x="43544" y="1197"/>
                </a:cubicBezTo>
                <a:cubicBezTo>
                  <a:pt x="43323" y="954"/>
                  <a:pt x="43014" y="932"/>
                  <a:pt x="42683" y="932"/>
                </a:cubicBezTo>
                <a:cubicBezTo>
                  <a:pt x="42197" y="910"/>
                  <a:pt x="41668" y="932"/>
                  <a:pt x="41182" y="866"/>
                </a:cubicBezTo>
                <a:cubicBezTo>
                  <a:pt x="40697" y="800"/>
                  <a:pt x="40211" y="800"/>
                  <a:pt x="39726" y="800"/>
                </a:cubicBezTo>
                <a:cubicBezTo>
                  <a:pt x="39593" y="822"/>
                  <a:pt x="39461" y="822"/>
                  <a:pt x="39328" y="822"/>
                </a:cubicBezTo>
                <a:cubicBezTo>
                  <a:pt x="38181" y="822"/>
                  <a:pt x="37033" y="800"/>
                  <a:pt x="35886" y="800"/>
                </a:cubicBezTo>
                <a:cubicBezTo>
                  <a:pt x="35400" y="800"/>
                  <a:pt x="34915" y="866"/>
                  <a:pt x="34429" y="888"/>
                </a:cubicBezTo>
                <a:cubicBezTo>
                  <a:pt x="34341" y="888"/>
                  <a:pt x="34252" y="898"/>
                  <a:pt x="34164" y="898"/>
                </a:cubicBezTo>
                <a:cubicBezTo>
                  <a:pt x="34120" y="898"/>
                  <a:pt x="34076" y="895"/>
                  <a:pt x="34032" y="888"/>
                </a:cubicBezTo>
                <a:cubicBezTo>
                  <a:pt x="33899" y="855"/>
                  <a:pt x="33772" y="838"/>
                  <a:pt x="33646" y="838"/>
                </a:cubicBezTo>
                <a:cubicBezTo>
                  <a:pt x="33519" y="838"/>
                  <a:pt x="33392" y="855"/>
                  <a:pt x="33259" y="888"/>
                </a:cubicBezTo>
                <a:cubicBezTo>
                  <a:pt x="33221" y="894"/>
                  <a:pt x="33184" y="897"/>
                  <a:pt x="33149" y="897"/>
                </a:cubicBezTo>
                <a:cubicBezTo>
                  <a:pt x="32938" y="897"/>
                  <a:pt x="32774" y="787"/>
                  <a:pt x="32641" y="579"/>
                </a:cubicBezTo>
                <a:cubicBezTo>
                  <a:pt x="32579" y="496"/>
                  <a:pt x="32575" y="334"/>
                  <a:pt x="32409" y="334"/>
                </a:cubicBezTo>
                <a:cubicBezTo>
                  <a:pt x="32399" y="334"/>
                  <a:pt x="32388" y="335"/>
                  <a:pt x="32377" y="336"/>
                </a:cubicBezTo>
                <a:cubicBezTo>
                  <a:pt x="32332" y="402"/>
                  <a:pt x="32288" y="491"/>
                  <a:pt x="32266" y="557"/>
                </a:cubicBezTo>
                <a:cubicBezTo>
                  <a:pt x="32180" y="747"/>
                  <a:pt x="32052" y="843"/>
                  <a:pt x="31873" y="843"/>
                </a:cubicBezTo>
                <a:cubicBezTo>
                  <a:pt x="31824" y="843"/>
                  <a:pt x="31771" y="836"/>
                  <a:pt x="31715" y="822"/>
                </a:cubicBezTo>
                <a:cubicBezTo>
                  <a:pt x="31646" y="794"/>
                  <a:pt x="31561" y="775"/>
                  <a:pt x="31480" y="775"/>
                </a:cubicBezTo>
                <a:cubicBezTo>
                  <a:pt x="31430" y="775"/>
                  <a:pt x="31381" y="783"/>
                  <a:pt x="31339" y="800"/>
                </a:cubicBezTo>
                <a:cubicBezTo>
                  <a:pt x="31245" y="840"/>
                  <a:pt x="31150" y="854"/>
                  <a:pt x="31056" y="854"/>
                </a:cubicBezTo>
                <a:cubicBezTo>
                  <a:pt x="30864" y="854"/>
                  <a:pt x="30675" y="797"/>
                  <a:pt x="30494" y="797"/>
                </a:cubicBezTo>
                <a:cubicBezTo>
                  <a:pt x="30474" y="797"/>
                  <a:pt x="30454" y="798"/>
                  <a:pt x="30434" y="800"/>
                </a:cubicBezTo>
                <a:cubicBezTo>
                  <a:pt x="30126" y="800"/>
                  <a:pt x="29817" y="888"/>
                  <a:pt x="29508" y="932"/>
                </a:cubicBezTo>
                <a:cubicBezTo>
                  <a:pt x="29463" y="932"/>
                  <a:pt x="29419" y="932"/>
                  <a:pt x="29375" y="910"/>
                </a:cubicBezTo>
                <a:cubicBezTo>
                  <a:pt x="29199" y="855"/>
                  <a:pt x="29017" y="838"/>
                  <a:pt x="28832" y="838"/>
                </a:cubicBezTo>
                <a:cubicBezTo>
                  <a:pt x="28647" y="838"/>
                  <a:pt x="28459" y="855"/>
                  <a:pt x="28272" y="866"/>
                </a:cubicBezTo>
                <a:cubicBezTo>
                  <a:pt x="28095" y="866"/>
                  <a:pt x="27919" y="910"/>
                  <a:pt x="27742" y="910"/>
                </a:cubicBezTo>
                <a:cubicBezTo>
                  <a:pt x="27565" y="910"/>
                  <a:pt x="27383" y="926"/>
                  <a:pt x="27199" y="926"/>
                </a:cubicBezTo>
                <a:cubicBezTo>
                  <a:pt x="27014" y="926"/>
                  <a:pt x="26826" y="910"/>
                  <a:pt x="26639" y="844"/>
                </a:cubicBezTo>
                <a:cubicBezTo>
                  <a:pt x="26462" y="733"/>
                  <a:pt x="26639" y="424"/>
                  <a:pt x="26352" y="358"/>
                </a:cubicBezTo>
                <a:cubicBezTo>
                  <a:pt x="26307" y="424"/>
                  <a:pt x="26241" y="468"/>
                  <a:pt x="26197" y="557"/>
                </a:cubicBezTo>
                <a:cubicBezTo>
                  <a:pt x="26082" y="788"/>
                  <a:pt x="25899" y="918"/>
                  <a:pt x="25663" y="918"/>
                </a:cubicBezTo>
                <a:cubicBezTo>
                  <a:pt x="25629" y="918"/>
                  <a:pt x="25594" y="915"/>
                  <a:pt x="25557" y="910"/>
                </a:cubicBezTo>
                <a:cubicBezTo>
                  <a:pt x="25416" y="894"/>
                  <a:pt x="25275" y="888"/>
                  <a:pt x="25135" y="888"/>
                </a:cubicBezTo>
                <a:cubicBezTo>
                  <a:pt x="24735" y="888"/>
                  <a:pt x="24336" y="935"/>
                  <a:pt x="23937" y="935"/>
                </a:cubicBezTo>
                <a:cubicBezTo>
                  <a:pt x="23881" y="935"/>
                  <a:pt x="23825" y="934"/>
                  <a:pt x="23770" y="932"/>
                </a:cubicBezTo>
                <a:cubicBezTo>
                  <a:pt x="23637" y="923"/>
                  <a:pt x="23506" y="919"/>
                  <a:pt x="23374" y="919"/>
                </a:cubicBezTo>
                <a:cubicBezTo>
                  <a:pt x="22771" y="919"/>
                  <a:pt x="22174" y="997"/>
                  <a:pt x="21573" y="997"/>
                </a:cubicBezTo>
                <a:cubicBezTo>
                  <a:pt x="21342" y="997"/>
                  <a:pt x="21111" y="986"/>
                  <a:pt x="20878" y="954"/>
                </a:cubicBezTo>
                <a:cubicBezTo>
                  <a:pt x="20856" y="947"/>
                  <a:pt x="20834" y="944"/>
                  <a:pt x="20812" y="944"/>
                </a:cubicBezTo>
                <a:cubicBezTo>
                  <a:pt x="20768" y="944"/>
                  <a:pt x="20724" y="954"/>
                  <a:pt x="20680" y="954"/>
                </a:cubicBezTo>
                <a:cubicBezTo>
                  <a:pt x="20260" y="998"/>
                  <a:pt x="19841" y="1020"/>
                  <a:pt x="19422" y="1042"/>
                </a:cubicBezTo>
                <a:cubicBezTo>
                  <a:pt x="19311" y="1053"/>
                  <a:pt x="19201" y="1059"/>
                  <a:pt x="19091" y="1059"/>
                </a:cubicBezTo>
                <a:cubicBezTo>
                  <a:pt x="18980" y="1059"/>
                  <a:pt x="18870" y="1053"/>
                  <a:pt x="18760" y="1042"/>
                </a:cubicBezTo>
                <a:cubicBezTo>
                  <a:pt x="18473" y="998"/>
                  <a:pt x="18340" y="844"/>
                  <a:pt x="18340" y="557"/>
                </a:cubicBezTo>
                <a:cubicBezTo>
                  <a:pt x="18340" y="424"/>
                  <a:pt x="18362" y="292"/>
                  <a:pt x="18362" y="159"/>
                </a:cubicBezTo>
                <a:cubicBezTo>
                  <a:pt x="18362" y="63"/>
                  <a:pt x="18329" y="1"/>
                  <a:pt x="182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5452425" y="4686975"/>
            <a:ext cx="2472900" cy="351375"/>
          </a:xfrm>
          <a:custGeom>
            <a:avLst/>
            <a:gdLst/>
            <a:ahLst/>
            <a:cxnLst/>
            <a:rect l="l" t="t" r="r" b="b"/>
            <a:pathLst>
              <a:path w="98916" h="14055" extrusionOk="0">
                <a:moveTo>
                  <a:pt x="17899" y="2185"/>
                </a:moveTo>
                <a:cubicBezTo>
                  <a:pt x="17921" y="2251"/>
                  <a:pt x="17943" y="2273"/>
                  <a:pt x="17943" y="2295"/>
                </a:cubicBezTo>
                <a:cubicBezTo>
                  <a:pt x="17921" y="2318"/>
                  <a:pt x="17877" y="2340"/>
                  <a:pt x="17855" y="2340"/>
                </a:cubicBezTo>
                <a:cubicBezTo>
                  <a:pt x="17811" y="2340"/>
                  <a:pt x="17789" y="2295"/>
                  <a:pt x="17767" y="2273"/>
                </a:cubicBezTo>
                <a:cubicBezTo>
                  <a:pt x="17811" y="2251"/>
                  <a:pt x="17855" y="2229"/>
                  <a:pt x="17899" y="2185"/>
                </a:cubicBezTo>
                <a:close/>
                <a:moveTo>
                  <a:pt x="60670" y="2384"/>
                </a:moveTo>
                <a:lnTo>
                  <a:pt x="60714" y="2406"/>
                </a:lnTo>
                <a:lnTo>
                  <a:pt x="60692" y="2428"/>
                </a:lnTo>
                <a:lnTo>
                  <a:pt x="60670" y="2384"/>
                </a:lnTo>
                <a:close/>
                <a:moveTo>
                  <a:pt x="72742" y="4414"/>
                </a:moveTo>
                <a:cubicBezTo>
                  <a:pt x="72852" y="4414"/>
                  <a:pt x="72940" y="4414"/>
                  <a:pt x="73095" y="4436"/>
                </a:cubicBezTo>
                <a:cubicBezTo>
                  <a:pt x="73025" y="4486"/>
                  <a:pt x="72969" y="4509"/>
                  <a:pt x="72918" y="4509"/>
                </a:cubicBezTo>
                <a:cubicBezTo>
                  <a:pt x="72856" y="4509"/>
                  <a:pt x="72802" y="4475"/>
                  <a:pt x="72742" y="4414"/>
                </a:cubicBezTo>
                <a:close/>
                <a:moveTo>
                  <a:pt x="69939" y="5628"/>
                </a:moveTo>
                <a:lnTo>
                  <a:pt x="69917" y="5650"/>
                </a:lnTo>
                <a:lnTo>
                  <a:pt x="69895" y="5628"/>
                </a:lnTo>
                <a:close/>
                <a:moveTo>
                  <a:pt x="67864" y="5628"/>
                </a:moveTo>
                <a:lnTo>
                  <a:pt x="67842" y="5672"/>
                </a:lnTo>
                <a:lnTo>
                  <a:pt x="67798" y="5650"/>
                </a:lnTo>
                <a:lnTo>
                  <a:pt x="67864" y="5628"/>
                </a:lnTo>
                <a:close/>
                <a:moveTo>
                  <a:pt x="70711" y="5606"/>
                </a:moveTo>
                <a:cubicBezTo>
                  <a:pt x="70755" y="5650"/>
                  <a:pt x="70799" y="5672"/>
                  <a:pt x="70844" y="5672"/>
                </a:cubicBezTo>
                <a:cubicBezTo>
                  <a:pt x="70799" y="5738"/>
                  <a:pt x="70777" y="5782"/>
                  <a:pt x="70733" y="5827"/>
                </a:cubicBezTo>
                <a:cubicBezTo>
                  <a:pt x="70733" y="5827"/>
                  <a:pt x="70645" y="5782"/>
                  <a:pt x="70645" y="5782"/>
                </a:cubicBezTo>
                <a:cubicBezTo>
                  <a:pt x="70645" y="5716"/>
                  <a:pt x="70689" y="5672"/>
                  <a:pt x="70711" y="5606"/>
                </a:cubicBezTo>
                <a:close/>
                <a:moveTo>
                  <a:pt x="23392" y="6131"/>
                </a:moveTo>
                <a:cubicBezTo>
                  <a:pt x="23435" y="6131"/>
                  <a:pt x="23492" y="6183"/>
                  <a:pt x="23549" y="6202"/>
                </a:cubicBezTo>
                <a:cubicBezTo>
                  <a:pt x="23483" y="6268"/>
                  <a:pt x="23460" y="6334"/>
                  <a:pt x="23416" y="6334"/>
                </a:cubicBezTo>
                <a:cubicBezTo>
                  <a:pt x="23397" y="6344"/>
                  <a:pt x="23377" y="6348"/>
                  <a:pt x="23357" y="6348"/>
                </a:cubicBezTo>
                <a:cubicBezTo>
                  <a:pt x="23286" y="6348"/>
                  <a:pt x="23223" y="6293"/>
                  <a:pt x="23240" y="6224"/>
                </a:cubicBezTo>
                <a:cubicBezTo>
                  <a:pt x="23262" y="6180"/>
                  <a:pt x="23328" y="6136"/>
                  <a:pt x="23372" y="6136"/>
                </a:cubicBezTo>
                <a:cubicBezTo>
                  <a:pt x="23378" y="6133"/>
                  <a:pt x="23385" y="6131"/>
                  <a:pt x="23392" y="6131"/>
                </a:cubicBezTo>
                <a:close/>
                <a:moveTo>
                  <a:pt x="24732" y="5983"/>
                </a:moveTo>
                <a:cubicBezTo>
                  <a:pt x="24907" y="5983"/>
                  <a:pt x="25087" y="6043"/>
                  <a:pt x="25292" y="6180"/>
                </a:cubicBezTo>
                <a:cubicBezTo>
                  <a:pt x="25182" y="6356"/>
                  <a:pt x="24961" y="6356"/>
                  <a:pt x="24785" y="6356"/>
                </a:cubicBezTo>
                <a:cubicBezTo>
                  <a:pt x="24652" y="6334"/>
                  <a:pt x="24498" y="6290"/>
                  <a:pt x="24365" y="6246"/>
                </a:cubicBezTo>
                <a:cubicBezTo>
                  <a:pt x="24343" y="6246"/>
                  <a:pt x="24321" y="6180"/>
                  <a:pt x="24321" y="6136"/>
                </a:cubicBezTo>
                <a:cubicBezTo>
                  <a:pt x="24321" y="6114"/>
                  <a:pt x="24365" y="6069"/>
                  <a:pt x="24409" y="6047"/>
                </a:cubicBezTo>
                <a:cubicBezTo>
                  <a:pt x="24519" y="6005"/>
                  <a:pt x="24625" y="5983"/>
                  <a:pt x="24732" y="5983"/>
                </a:cubicBezTo>
                <a:close/>
                <a:moveTo>
                  <a:pt x="83269" y="7482"/>
                </a:moveTo>
                <a:lnTo>
                  <a:pt x="83269" y="7482"/>
                </a:lnTo>
                <a:cubicBezTo>
                  <a:pt x="83534" y="7504"/>
                  <a:pt x="83710" y="7526"/>
                  <a:pt x="83909" y="7548"/>
                </a:cubicBezTo>
                <a:cubicBezTo>
                  <a:pt x="83842" y="7614"/>
                  <a:pt x="83820" y="7680"/>
                  <a:pt x="83798" y="7703"/>
                </a:cubicBezTo>
                <a:cubicBezTo>
                  <a:pt x="83754" y="7715"/>
                  <a:pt x="83709" y="7724"/>
                  <a:pt x="83662" y="7724"/>
                </a:cubicBezTo>
                <a:cubicBezTo>
                  <a:pt x="83549" y="7724"/>
                  <a:pt x="83425" y="7670"/>
                  <a:pt x="83269" y="7482"/>
                </a:cubicBezTo>
                <a:close/>
                <a:moveTo>
                  <a:pt x="85633" y="7791"/>
                </a:moveTo>
                <a:cubicBezTo>
                  <a:pt x="85713" y="7791"/>
                  <a:pt x="85818" y="7813"/>
                  <a:pt x="86027" y="7857"/>
                </a:cubicBezTo>
                <a:cubicBezTo>
                  <a:pt x="85884" y="7923"/>
                  <a:pt x="85768" y="7956"/>
                  <a:pt x="85666" y="7956"/>
                </a:cubicBezTo>
                <a:cubicBezTo>
                  <a:pt x="85564" y="7956"/>
                  <a:pt x="85476" y="7923"/>
                  <a:pt x="85387" y="7857"/>
                </a:cubicBezTo>
                <a:cubicBezTo>
                  <a:pt x="85498" y="7813"/>
                  <a:pt x="85553" y="7791"/>
                  <a:pt x="85633" y="7791"/>
                </a:cubicBezTo>
                <a:close/>
                <a:moveTo>
                  <a:pt x="88362" y="8120"/>
                </a:moveTo>
                <a:cubicBezTo>
                  <a:pt x="88770" y="8120"/>
                  <a:pt x="89287" y="8198"/>
                  <a:pt x="89691" y="8343"/>
                </a:cubicBezTo>
                <a:cubicBezTo>
                  <a:pt x="89593" y="8359"/>
                  <a:pt x="89496" y="8367"/>
                  <a:pt x="89400" y="8367"/>
                </a:cubicBezTo>
                <a:cubicBezTo>
                  <a:pt x="88910" y="8367"/>
                  <a:pt x="88441" y="8184"/>
                  <a:pt x="87962" y="8184"/>
                </a:cubicBezTo>
                <a:cubicBezTo>
                  <a:pt x="87920" y="8184"/>
                  <a:pt x="87879" y="8185"/>
                  <a:pt x="87837" y="8188"/>
                </a:cubicBezTo>
                <a:cubicBezTo>
                  <a:pt x="87959" y="8142"/>
                  <a:pt x="88146" y="8120"/>
                  <a:pt x="88362" y="8120"/>
                </a:cubicBezTo>
                <a:close/>
                <a:moveTo>
                  <a:pt x="83313" y="8056"/>
                </a:moveTo>
                <a:cubicBezTo>
                  <a:pt x="83489" y="8100"/>
                  <a:pt x="83666" y="8144"/>
                  <a:pt x="83820" y="8210"/>
                </a:cubicBezTo>
                <a:cubicBezTo>
                  <a:pt x="83842" y="8232"/>
                  <a:pt x="83865" y="8320"/>
                  <a:pt x="83865" y="8387"/>
                </a:cubicBezTo>
                <a:cubicBezTo>
                  <a:pt x="83865" y="8409"/>
                  <a:pt x="83820" y="8453"/>
                  <a:pt x="83776" y="8453"/>
                </a:cubicBezTo>
                <a:cubicBezTo>
                  <a:pt x="83750" y="8455"/>
                  <a:pt x="83724" y="8456"/>
                  <a:pt x="83700" y="8456"/>
                </a:cubicBezTo>
                <a:cubicBezTo>
                  <a:pt x="83472" y="8456"/>
                  <a:pt x="83295" y="8365"/>
                  <a:pt x="83136" y="8166"/>
                </a:cubicBezTo>
                <a:cubicBezTo>
                  <a:pt x="83225" y="8122"/>
                  <a:pt x="83269" y="8056"/>
                  <a:pt x="83313" y="8056"/>
                </a:cubicBezTo>
                <a:close/>
                <a:moveTo>
                  <a:pt x="83357" y="9071"/>
                </a:moveTo>
                <a:cubicBezTo>
                  <a:pt x="83423" y="9071"/>
                  <a:pt x="83511" y="9093"/>
                  <a:pt x="83600" y="9137"/>
                </a:cubicBezTo>
                <a:cubicBezTo>
                  <a:pt x="83622" y="9137"/>
                  <a:pt x="83644" y="9203"/>
                  <a:pt x="83666" y="9247"/>
                </a:cubicBezTo>
                <a:cubicBezTo>
                  <a:pt x="83622" y="9269"/>
                  <a:pt x="83600" y="9314"/>
                  <a:pt x="83578" y="9336"/>
                </a:cubicBezTo>
                <a:cubicBezTo>
                  <a:pt x="83534" y="9362"/>
                  <a:pt x="83491" y="9374"/>
                  <a:pt x="83448" y="9374"/>
                </a:cubicBezTo>
                <a:cubicBezTo>
                  <a:pt x="83384" y="9374"/>
                  <a:pt x="83322" y="9345"/>
                  <a:pt x="83269" y="9292"/>
                </a:cubicBezTo>
                <a:cubicBezTo>
                  <a:pt x="83247" y="9269"/>
                  <a:pt x="83202" y="9203"/>
                  <a:pt x="83225" y="9181"/>
                </a:cubicBezTo>
                <a:cubicBezTo>
                  <a:pt x="83247" y="9137"/>
                  <a:pt x="83291" y="9071"/>
                  <a:pt x="83357" y="9071"/>
                </a:cubicBezTo>
                <a:close/>
                <a:moveTo>
                  <a:pt x="84991" y="8816"/>
                </a:moveTo>
                <a:cubicBezTo>
                  <a:pt x="85054" y="8816"/>
                  <a:pt x="85126" y="8833"/>
                  <a:pt x="85211" y="8872"/>
                </a:cubicBezTo>
                <a:cubicBezTo>
                  <a:pt x="85189" y="9027"/>
                  <a:pt x="85167" y="9159"/>
                  <a:pt x="85145" y="9336"/>
                </a:cubicBezTo>
                <a:cubicBezTo>
                  <a:pt x="85023" y="9388"/>
                  <a:pt x="84908" y="9413"/>
                  <a:pt x="84796" y="9413"/>
                </a:cubicBezTo>
                <a:cubicBezTo>
                  <a:pt x="84623" y="9413"/>
                  <a:pt x="84458" y="9354"/>
                  <a:pt x="84284" y="9247"/>
                </a:cubicBezTo>
                <a:cubicBezTo>
                  <a:pt x="84438" y="9159"/>
                  <a:pt x="84593" y="9071"/>
                  <a:pt x="84703" y="8960"/>
                </a:cubicBezTo>
                <a:cubicBezTo>
                  <a:pt x="84789" y="8875"/>
                  <a:pt x="84875" y="8816"/>
                  <a:pt x="84991" y="8816"/>
                </a:cubicBezTo>
                <a:close/>
                <a:moveTo>
                  <a:pt x="92036" y="10507"/>
                </a:moveTo>
                <a:cubicBezTo>
                  <a:pt x="92120" y="10507"/>
                  <a:pt x="92205" y="10536"/>
                  <a:pt x="92289" y="10536"/>
                </a:cubicBezTo>
                <a:cubicBezTo>
                  <a:pt x="92313" y="10536"/>
                  <a:pt x="92337" y="10533"/>
                  <a:pt x="92361" y="10527"/>
                </a:cubicBezTo>
                <a:lnTo>
                  <a:pt x="92361" y="10527"/>
                </a:lnTo>
                <a:cubicBezTo>
                  <a:pt x="92258" y="10586"/>
                  <a:pt x="92146" y="10626"/>
                  <a:pt x="92023" y="10626"/>
                </a:cubicBezTo>
                <a:cubicBezTo>
                  <a:pt x="91962" y="10626"/>
                  <a:pt x="91898" y="10616"/>
                  <a:pt x="91832" y="10594"/>
                </a:cubicBezTo>
                <a:cubicBezTo>
                  <a:pt x="91900" y="10526"/>
                  <a:pt x="91968" y="10507"/>
                  <a:pt x="92036" y="10507"/>
                </a:cubicBezTo>
                <a:close/>
                <a:moveTo>
                  <a:pt x="83136" y="10660"/>
                </a:moveTo>
                <a:lnTo>
                  <a:pt x="83136" y="10704"/>
                </a:lnTo>
                <a:lnTo>
                  <a:pt x="83092" y="10682"/>
                </a:lnTo>
                <a:lnTo>
                  <a:pt x="83136" y="10660"/>
                </a:lnTo>
                <a:close/>
                <a:moveTo>
                  <a:pt x="84798" y="10774"/>
                </a:moveTo>
                <a:cubicBezTo>
                  <a:pt x="84830" y="10774"/>
                  <a:pt x="84866" y="10783"/>
                  <a:pt x="84902" y="10792"/>
                </a:cubicBezTo>
                <a:cubicBezTo>
                  <a:pt x="84946" y="10814"/>
                  <a:pt x="84968" y="10881"/>
                  <a:pt x="84990" y="10925"/>
                </a:cubicBezTo>
                <a:cubicBezTo>
                  <a:pt x="84946" y="10947"/>
                  <a:pt x="84880" y="10969"/>
                  <a:pt x="84836" y="10991"/>
                </a:cubicBezTo>
                <a:cubicBezTo>
                  <a:pt x="84769" y="10947"/>
                  <a:pt x="84703" y="10903"/>
                  <a:pt x="84703" y="10858"/>
                </a:cubicBezTo>
                <a:cubicBezTo>
                  <a:pt x="84716" y="10793"/>
                  <a:pt x="84753" y="10774"/>
                  <a:pt x="84798" y="10774"/>
                </a:cubicBezTo>
                <a:close/>
                <a:moveTo>
                  <a:pt x="85917" y="10991"/>
                </a:moveTo>
                <a:lnTo>
                  <a:pt x="85917" y="10991"/>
                </a:lnTo>
                <a:cubicBezTo>
                  <a:pt x="86027" y="11013"/>
                  <a:pt x="86116" y="11013"/>
                  <a:pt x="86270" y="11035"/>
                </a:cubicBezTo>
                <a:cubicBezTo>
                  <a:pt x="86203" y="11083"/>
                  <a:pt x="86149" y="11106"/>
                  <a:pt x="86100" y="11106"/>
                </a:cubicBezTo>
                <a:cubicBezTo>
                  <a:pt x="86035" y="11106"/>
                  <a:pt x="85980" y="11066"/>
                  <a:pt x="85917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4"/>
                  <a:pt x="87903" y="11145"/>
                </a:cubicBezTo>
                <a:cubicBezTo>
                  <a:pt x="87778" y="11187"/>
                  <a:pt x="87712" y="11209"/>
                  <a:pt x="87612" y="11209"/>
                </a:cubicBezTo>
                <a:cubicBezTo>
                  <a:pt x="87501" y="11209"/>
                  <a:pt x="87347" y="11182"/>
                  <a:pt x="87020" y="11123"/>
                </a:cubicBezTo>
                <a:cubicBezTo>
                  <a:pt x="87159" y="11058"/>
                  <a:pt x="87279" y="11035"/>
                  <a:pt x="87388" y="11035"/>
                </a:cubicBezTo>
                <a:close/>
                <a:moveTo>
                  <a:pt x="89424" y="11251"/>
                </a:moveTo>
                <a:cubicBezTo>
                  <a:pt x="89521" y="11251"/>
                  <a:pt x="89629" y="11291"/>
                  <a:pt x="89779" y="11366"/>
                </a:cubicBezTo>
                <a:cubicBezTo>
                  <a:pt x="89492" y="11344"/>
                  <a:pt x="89382" y="11322"/>
                  <a:pt x="89205" y="11322"/>
                </a:cubicBezTo>
                <a:cubicBezTo>
                  <a:pt x="89282" y="11274"/>
                  <a:pt x="89350" y="11251"/>
                  <a:pt x="89424" y="11251"/>
                </a:cubicBezTo>
                <a:close/>
                <a:moveTo>
                  <a:pt x="81186" y="11215"/>
                </a:moveTo>
                <a:cubicBezTo>
                  <a:pt x="81225" y="11215"/>
                  <a:pt x="81265" y="11222"/>
                  <a:pt x="81305" y="11234"/>
                </a:cubicBezTo>
                <a:cubicBezTo>
                  <a:pt x="81371" y="11234"/>
                  <a:pt x="81459" y="11300"/>
                  <a:pt x="81503" y="11366"/>
                </a:cubicBezTo>
                <a:cubicBezTo>
                  <a:pt x="81543" y="11426"/>
                  <a:pt x="81455" y="11523"/>
                  <a:pt x="81322" y="11523"/>
                </a:cubicBezTo>
                <a:cubicBezTo>
                  <a:pt x="81309" y="11523"/>
                  <a:pt x="81296" y="11523"/>
                  <a:pt x="81282" y="11521"/>
                </a:cubicBezTo>
                <a:cubicBezTo>
                  <a:pt x="81150" y="11521"/>
                  <a:pt x="81040" y="11476"/>
                  <a:pt x="80863" y="11454"/>
                </a:cubicBezTo>
                <a:cubicBezTo>
                  <a:pt x="80962" y="11274"/>
                  <a:pt x="81072" y="11215"/>
                  <a:pt x="81186" y="11215"/>
                </a:cubicBezTo>
                <a:close/>
                <a:moveTo>
                  <a:pt x="91159" y="11288"/>
                </a:moveTo>
                <a:cubicBezTo>
                  <a:pt x="91211" y="11288"/>
                  <a:pt x="91260" y="11292"/>
                  <a:pt x="91302" y="11300"/>
                </a:cubicBezTo>
                <a:cubicBezTo>
                  <a:pt x="91456" y="11322"/>
                  <a:pt x="91633" y="11344"/>
                  <a:pt x="91721" y="11543"/>
                </a:cubicBezTo>
                <a:cubicBezTo>
                  <a:pt x="91677" y="11565"/>
                  <a:pt x="91633" y="11609"/>
                  <a:pt x="91611" y="11609"/>
                </a:cubicBezTo>
                <a:cubicBezTo>
                  <a:pt x="91214" y="11565"/>
                  <a:pt x="90816" y="11521"/>
                  <a:pt x="90353" y="11498"/>
                </a:cubicBezTo>
                <a:cubicBezTo>
                  <a:pt x="90572" y="11371"/>
                  <a:pt x="90911" y="11288"/>
                  <a:pt x="91159" y="11288"/>
                </a:cubicBezTo>
                <a:close/>
                <a:moveTo>
                  <a:pt x="93125" y="11437"/>
                </a:moveTo>
                <a:cubicBezTo>
                  <a:pt x="93231" y="11437"/>
                  <a:pt x="93328" y="11471"/>
                  <a:pt x="93421" y="11543"/>
                </a:cubicBezTo>
                <a:cubicBezTo>
                  <a:pt x="93315" y="11616"/>
                  <a:pt x="93215" y="11645"/>
                  <a:pt x="93108" y="11645"/>
                </a:cubicBezTo>
                <a:cubicBezTo>
                  <a:pt x="92990" y="11645"/>
                  <a:pt x="92864" y="11611"/>
                  <a:pt x="92714" y="11565"/>
                </a:cubicBezTo>
                <a:cubicBezTo>
                  <a:pt x="92868" y="11482"/>
                  <a:pt x="93003" y="11437"/>
                  <a:pt x="93125" y="11437"/>
                </a:cubicBezTo>
                <a:close/>
                <a:moveTo>
                  <a:pt x="82446" y="11242"/>
                </a:moveTo>
                <a:cubicBezTo>
                  <a:pt x="82586" y="11242"/>
                  <a:pt x="82722" y="11281"/>
                  <a:pt x="82849" y="11366"/>
                </a:cubicBezTo>
                <a:cubicBezTo>
                  <a:pt x="82960" y="11410"/>
                  <a:pt x="83048" y="11498"/>
                  <a:pt x="83269" y="11653"/>
                </a:cubicBezTo>
                <a:cubicBezTo>
                  <a:pt x="83026" y="11631"/>
                  <a:pt x="82894" y="11653"/>
                  <a:pt x="82805" y="11609"/>
                </a:cubicBezTo>
                <a:cubicBezTo>
                  <a:pt x="82650" y="11540"/>
                  <a:pt x="82495" y="11484"/>
                  <a:pt x="82329" y="11484"/>
                </a:cubicBezTo>
                <a:cubicBezTo>
                  <a:pt x="82283" y="11484"/>
                  <a:pt x="82236" y="11489"/>
                  <a:pt x="82187" y="11498"/>
                </a:cubicBezTo>
                <a:cubicBezTo>
                  <a:pt x="82165" y="11498"/>
                  <a:pt x="82099" y="11432"/>
                  <a:pt x="82099" y="11432"/>
                </a:cubicBezTo>
                <a:cubicBezTo>
                  <a:pt x="82121" y="11366"/>
                  <a:pt x="82165" y="11300"/>
                  <a:pt x="82209" y="11278"/>
                </a:cubicBezTo>
                <a:cubicBezTo>
                  <a:pt x="82289" y="11254"/>
                  <a:pt x="82368" y="11242"/>
                  <a:pt x="82446" y="11242"/>
                </a:cubicBezTo>
                <a:close/>
                <a:moveTo>
                  <a:pt x="94899" y="11719"/>
                </a:moveTo>
                <a:cubicBezTo>
                  <a:pt x="94943" y="11741"/>
                  <a:pt x="94966" y="11785"/>
                  <a:pt x="95010" y="11807"/>
                </a:cubicBezTo>
                <a:cubicBezTo>
                  <a:pt x="94966" y="11830"/>
                  <a:pt x="94921" y="11874"/>
                  <a:pt x="94877" y="11874"/>
                </a:cubicBezTo>
                <a:cubicBezTo>
                  <a:pt x="94874" y="11877"/>
                  <a:pt x="94871" y="11878"/>
                  <a:pt x="94868" y="11878"/>
                </a:cubicBezTo>
                <a:cubicBezTo>
                  <a:pt x="94849" y="11878"/>
                  <a:pt x="94827" y="11826"/>
                  <a:pt x="94789" y="11807"/>
                </a:cubicBezTo>
                <a:cubicBezTo>
                  <a:pt x="94833" y="11785"/>
                  <a:pt x="94877" y="11741"/>
                  <a:pt x="94899" y="11719"/>
                </a:cubicBezTo>
                <a:close/>
                <a:moveTo>
                  <a:pt x="87594" y="11763"/>
                </a:moveTo>
                <a:lnTo>
                  <a:pt x="87594" y="11763"/>
                </a:lnTo>
                <a:cubicBezTo>
                  <a:pt x="87572" y="11785"/>
                  <a:pt x="87550" y="11830"/>
                  <a:pt x="87528" y="11874"/>
                </a:cubicBezTo>
                <a:cubicBezTo>
                  <a:pt x="87528" y="11874"/>
                  <a:pt x="87513" y="11874"/>
                  <a:pt x="87491" y="11878"/>
                </a:cubicBezTo>
                <a:lnTo>
                  <a:pt x="87491" y="11878"/>
                </a:lnTo>
                <a:cubicBezTo>
                  <a:pt x="87514" y="11825"/>
                  <a:pt x="87554" y="11803"/>
                  <a:pt x="87594" y="11763"/>
                </a:cubicBezTo>
                <a:close/>
                <a:moveTo>
                  <a:pt x="84659" y="12227"/>
                </a:moveTo>
                <a:cubicBezTo>
                  <a:pt x="84681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703" y="12293"/>
                </a:cubicBezTo>
                <a:lnTo>
                  <a:pt x="84637" y="12293"/>
                </a:lnTo>
                <a:cubicBezTo>
                  <a:pt x="84637" y="12271"/>
                  <a:pt x="84637" y="12249"/>
                  <a:pt x="84659" y="12227"/>
                </a:cubicBezTo>
                <a:close/>
                <a:moveTo>
                  <a:pt x="87969" y="12447"/>
                </a:moveTo>
                <a:cubicBezTo>
                  <a:pt x="87992" y="12447"/>
                  <a:pt x="88014" y="12492"/>
                  <a:pt x="88036" y="12558"/>
                </a:cubicBezTo>
                <a:cubicBezTo>
                  <a:pt x="87969" y="12558"/>
                  <a:pt x="87925" y="12580"/>
                  <a:pt x="87859" y="12580"/>
                </a:cubicBezTo>
                <a:cubicBezTo>
                  <a:pt x="87837" y="12580"/>
                  <a:pt x="87815" y="12536"/>
                  <a:pt x="87793" y="12492"/>
                </a:cubicBezTo>
                <a:cubicBezTo>
                  <a:pt x="87859" y="12470"/>
                  <a:pt x="87903" y="12447"/>
                  <a:pt x="87969" y="12447"/>
                </a:cubicBezTo>
                <a:close/>
                <a:moveTo>
                  <a:pt x="84574" y="11287"/>
                </a:moveTo>
                <a:cubicBezTo>
                  <a:pt x="84794" y="11287"/>
                  <a:pt x="85013" y="11337"/>
                  <a:pt x="85233" y="11476"/>
                </a:cubicBezTo>
                <a:cubicBezTo>
                  <a:pt x="85424" y="11594"/>
                  <a:pt x="85615" y="11682"/>
                  <a:pt x="85826" y="11682"/>
                </a:cubicBezTo>
                <a:cubicBezTo>
                  <a:pt x="85932" y="11682"/>
                  <a:pt x="86042" y="11660"/>
                  <a:pt x="86160" y="11609"/>
                </a:cubicBezTo>
                <a:cubicBezTo>
                  <a:pt x="86258" y="11564"/>
                  <a:pt x="86363" y="11545"/>
                  <a:pt x="86470" y="11545"/>
                </a:cubicBezTo>
                <a:cubicBezTo>
                  <a:pt x="86627" y="11545"/>
                  <a:pt x="86787" y="11587"/>
                  <a:pt x="86932" y="11653"/>
                </a:cubicBezTo>
                <a:cubicBezTo>
                  <a:pt x="87102" y="11717"/>
                  <a:pt x="87273" y="11801"/>
                  <a:pt x="87462" y="11886"/>
                </a:cubicBezTo>
                <a:lnTo>
                  <a:pt x="87462" y="11886"/>
                </a:lnTo>
                <a:cubicBezTo>
                  <a:pt x="87455" y="11889"/>
                  <a:pt x="87447" y="11892"/>
                  <a:pt x="87440" y="11896"/>
                </a:cubicBezTo>
                <a:cubicBezTo>
                  <a:pt x="87263" y="11940"/>
                  <a:pt x="87065" y="11984"/>
                  <a:pt x="86822" y="12050"/>
                </a:cubicBezTo>
                <a:cubicBezTo>
                  <a:pt x="86866" y="12315"/>
                  <a:pt x="87219" y="12249"/>
                  <a:pt x="87263" y="12514"/>
                </a:cubicBezTo>
                <a:cubicBezTo>
                  <a:pt x="87246" y="12618"/>
                  <a:pt x="87173" y="12682"/>
                  <a:pt x="87067" y="12682"/>
                </a:cubicBezTo>
                <a:cubicBezTo>
                  <a:pt x="87039" y="12682"/>
                  <a:pt x="87009" y="12677"/>
                  <a:pt x="86976" y="12668"/>
                </a:cubicBezTo>
                <a:cubicBezTo>
                  <a:pt x="86645" y="12580"/>
                  <a:pt x="86336" y="12470"/>
                  <a:pt x="85983" y="12359"/>
                </a:cubicBezTo>
                <a:cubicBezTo>
                  <a:pt x="86094" y="12337"/>
                  <a:pt x="86226" y="12293"/>
                  <a:pt x="86336" y="12249"/>
                </a:cubicBezTo>
                <a:cubicBezTo>
                  <a:pt x="86380" y="12138"/>
                  <a:pt x="86314" y="12072"/>
                  <a:pt x="86248" y="12050"/>
                </a:cubicBezTo>
                <a:cubicBezTo>
                  <a:pt x="85983" y="11909"/>
                  <a:pt x="85704" y="11867"/>
                  <a:pt x="85422" y="11867"/>
                </a:cubicBezTo>
                <a:cubicBezTo>
                  <a:pt x="85352" y="11867"/>
                  <a:pt x="85281" y="11869"/>
                  <a:pt x="85211" y="11874"/>
                </a:cubicBezTo>
                <a:cubicBezTo>
                  <a:pt x="85143" y="11883"/>
                  <a:pt x="85076" y="11887"/>
                  <a:pt x="85009" y="11887"/>
                </a:cubicBezTo>
                <a:cubicBezTo>
                  <a:pt x="84596" y="11887"/>
                  <a:pt x="84197" y="11732"/>
                  <a:pt x="83798" y="11675"/>
                </a:cubicBezTo>
                <a:cubicBezTo>
                  <a:pt x="83754" y="11675"/>
                  <a:pt x="83710" y="11587"/>
                  <a:pt x="83710" y="11543"/>
                </a:cubicBezTo>
                <a:cubicBezTo>
                  <a:pt x="83710" y="11498"/>
                  <a:pt x="83754" y="11432"/>
                  <a:pt x="83776" y="11432"/>
                </a:cubicBezTo>
                <a:cubicBezTo>
                  <a:pt x="84042" y="11360"/>
                  <a:pt x="84308" y="11287"/>
                  <a:pt x="84574" y="11287"/>
                </a:cubicBezTo>
                <a:close/>
                <a:moveTo>
                  <a:pt x="89703" y="12643"/>
                </a:moveTo>
                <a:cubicBezTo>
                  <a:pt x="90469" y="12643"/>
                  <a:pt x="91234" y="12736"/>
                  <a:pt x="91999" y="12736"/>
                </a:cubicBezTo>
                <a:cubicBezTo>
                  <a:pt x="92061" y="12736"/>
                  <a:pt x="92123" y="12736"/>
                  <a:pt x="92185" y="12734"/>
                </a:cubicBezTo>
                <a:lnTo>
                  <a:pt x="92185" y="12734"/>
                </a:lnTo>
                <a:cubicBezTo>
                  <a:pt x="92207" y="12867"/>
                  <a:pt x="92096" y="12867"/>
                  <a:pt x="92030" y="12867"/>
                </a:cubicBezTo>
                <a:cubicBezTo>
                  <a:pt x="91986" y="12874"/>
                  <a:pt x="91942" y="12877"/>
                  <a:pt x="91898" y="12877"/>
                </a:cubicBezTo>
                <a:cubicBezTo>
                  <a:pt x="91810" y="12877"/>
                  <a:pt x="91721" y="12867"/>
                  <a:pt x="91633" y="12867"/>
                </a:cubicBezTo>
                <a:cubicBezTo>
                  <a:pt x="90772" y="12801"/>
                  <a:pt x="89934" y="12734"/>
                  <a:pt x="89073" y="12668"/>
                </a:cubicBezTo>
                <a:cubicBezTo>
                  <a:pt x="89283" y="12650"/>
                  <a:pt x="89493" y="12643"/>
                  <a:pt x="89703" y="12643"/>
                </a:cubicBezTo>
                <a:close/>
                <a:moveTo>
                  <a:pt x="45662" y="0"/>
                </a:moveTo>
                <a:cubicBezTo>
                  <a:pt x="44780" y="22"/>
                  <a:pt x="43897" y="66"/>
                  <a:pt x="43036" y="66"/>
                </a:cubicBezTo>
                <a:cubicBezTo>
                  <a:pt x="42325" y="53"/>
                  <a:pt x="41615" y="32"/>
                  <a:pt x="40904" y="32"/>
                </a:cubicBezTo>
                <a:cubicBezTo>
                  <a:pt x="40445" y="32"/>
                  <a:pt x="39986" y="40"/>
                  <a:pt x="39527" y="66"/>
                </a:cubicBezTo>
                <a:cubicBezTo>
                  <a:pt x="39215" y="82"/>
                  <a:pt x="38903" y="98"/>
                  <a:pt x="38591" y="98"/>
                </a:cubicBezTo>
                <a:cubicBezTo>
                  <a:pt x="38461" y="98"/>
                  <a:pt x="38332" y="95"/>
                  <a:pt x="38203" y="89"/>
                </a:cubicBezTo>
                <a:cubicBezTo>
                  <a:pt x="37998" y="78"/>
                  <a:pt x="37793" y="74"/>
                  <a:pt x="37587" y="74"/>
                </a:cubicBezTo>
                <a:cubicBezTo>
                  <a:pt x="36910" y="74"/>
                  <a:pt x="36232" y="121"/>
                  <a:pt x="35555" y="155"/>
                </a:cubicBezTo>
                <a:cubicBezTo>
                  <a:pt x="34230" y="243"/>
                  <a:pt x="32884" y="243"/>
                  <a:pt x="31538" y="375"/>
                </a:cubicBezTo>
                <a:cubicBezTo>
                  <a:pt x="31483" y="386"/>
                  <a:pt x="31428" y="392"/>
                  <a:pt x="31372" y="392"/>
                </a:cubicBezTo>
                <a:cubicBezTo>
                  <a:pt x="31317" y="392"/>
                  <a:pt x="31262" y="386"/>
                  <a:pt x="31207" y="375"/>
                </a:cubicBezTo>
                <a:cubicBezTo>
                  <a:pt x="31026" y="358"/>
                  <a:pt x="30848" y="344"/>
                  <a:pt x="30672" y="344"/>
                </a:cubicBezTo>
                <a:cubicBezTo>
                  <a:pt x="30395" y="344"/>
                  <a:pt x="30121" y="378"/>
                  <a:pt x="29839" y="486"/>
                </a:cubicBezTo>
                <a:cubicBezTo>
                  <a:pt x="29794" y="497"/>
                  <a:pt x="29739" y="502"/>
                  <a:pt x="29681" y="502"/>
                </a:cubicBezTo>
                <a:cubicBezTo>
                  <a:pt x="29623" y="502"/>
                  <a:pt x="29563" y="497"/>
                  <a:pt x="29508" y="486"/>
                </a:cubicBezTo>
                <a:cubicBezTo>
                  <a:pt x="29344" y="460"/>
                  <a:pt x="29182" y="450"/>
                  <a:pt x="29020" y="450"/>
                </a:cubicBezTo>
                <a:cubicBezTo>
                  <a:pt x="28483" y="450"/>
                  <a:pt x="27954" y="562"/>
                  <a:pt x="27411" y="596"/>
                </a:cubicBezTo>
                <a:cubicBezTo>
                  <a:pt x="26893" y="632"/>
                  <a:pt x="26390" y="696"/>
                  <a:pt x="25878" y="696"/>
                </a:cubicBezTo>
                <a:cubicBezTo>
                  <a:pt x="25757" y="696"/>
                  <a:pt x="25635" y="693"/>
                  <a:pt x="25513" y="684"/>
                </a:cubicBezTo>
                <a:cubicBezTo>
                  <a:pt x="25138" y="662"/>
                  <a:pt x="24763" y="662"/>
                  <a:pt x="24387" y="662"/>
                </a:cubicBezTo>
                <a:cubicBezTo>
                  <a:pt x="24277" y="684"/>
                  <a:pt x="24167" y="706"/>
                  <a:pt x="24056" y="729"/>
                </a:cubicBezTo>
                <a:cubicBezTo>
                  <a:pt x="23924" y="773"/>
                  <a:pt x="23814" y="817"/>
                  <a:pt x="23681" y="817"/>
                </a:cubicBezTo>
                <a:cubicBezTo>
                  <a:pt x="23019" y="861"/>
                  <a:pt x="22357" y="883"/>
                  <a:pt x="21695" y="949"/>
                </a:cubicBezTo>
                <a:cubicBezTo>
                  <a:pt x="20260" y="1060"/>
                  <a:pt x="18848" y="1104"/>
                  <a:pt x="17413" y="1280"/>
                </a:cubicBezTo>
                <a:cubicBezTo>
                  <a:pt x="16464" y="1413"/>
                  <a:pt x="15493" y="1479"/>
                  <a:pt x="14522" y="1567"/>
                </a:cubicBezTo>
                <a:cubicBezTo>
                  <a:pt x="14081" y="1607"/>
                  <a:pt x="13675" y="1794"/>
                  <a:pt x="13224" y="1794"/>
                </a:cubicBezTo>
                <a:cubicBezTo>
                  <a:pt x="13179" y="1794"/>
                  <a:pt x="13134" y="1792"/>
                  <a:pt x="13088" y="1788"/>
                </a:cubicBezTo>
                <a:cubicBezTo>
                  <a:pt x="13066" y="1788"/>
                  <a:pt x="13044" y="1854"/>
                  <a:pt x="12978" y="1942"/>
                </a:cubicBezTo>
                <a:cubicBezTo>
                  <a:pt x="13242" y="2053"/>
                  <a:pt x="13529" y="2031"/>
                  <a:pt x="13794" y="2075"/>
                </a:cubicBezTo>
                <a:cubicBezTo>
                  <a:pt x="14103" y="2119"/>
                  <a:pt x="14412" y="2207"/>
                  <a:pt x="14721" y="2229"/>
                </a:cubicBezTo>
                <a:cubicBezTo>
                  <a:pt x="14853" y="2251"/>
                  <a:pt x="14991" y="2257"/>
                  <a:pt x="15132" y="2257"/>
                </a:cubicBezTo>
                <a:cubicBezTo>
                  <a:pt x="15273" y="2257"/>
                  <a:pt x="15416" y="2251"/>
                  <a:pt x="15560" y="2251"/>
                </a:cubicBezTo>
                <a:cubicBezTo>
                  <a:pt x="15597" y="2254"/>
                  <a:pt x="15634" y="2255"/>
                  <a:pt x="15671" y="2255"/>
                </a:cubicBezTo>
                <a:cubicBezTo>
                  <a:pt x="15817" y="2255"/>
                  <a:pt x="15963" y="2239"/>
                  <a:pt x="16106" y="2239"/>
                </a:cubicBezTo>
                <a:cubicBezTo>
                  <a:pt x="16228" y="2239"/>
                  <a:pt x="16348" y="2251"/>
                  <a:pt x="16464" y="2295"/>
                </a:cubicBezTo>
                <a:cubicBezTo>
                  <a:pt x="16464" y="2472"/>
                  <a:pt x="16332" y="2494"/>
                  <a:pt x="16222" y="2494"/>
                </a:cubicBezTo>
                <a:cubicBezTo>
                  <a:pt x="15802" y="2494"/>
                  <a:pt x="15405" y="2582"/>
                  <a:pt x="14986" y="2671"/>
                </a:cubicBezTo>
                <a:cubicBezTo>
                  <a:pt x="14743" y="2715"/>
                  <a:pt x="14500" y="2737"/>
                  <a:pt x="14258" y="2759"/>
                </a:cubicBezTo>
                <a:cubicBezTo>
                  <a:pt x="13331" y="2847"/>
                  <a:pt x="12426" y="2913"/>
                  <a:pt x="11499" y="3002"/>
                </a:cubicBezTo>
                <a:cubicBezTo>
                  <a:pt x="11411" y="3002"/>
                  <a:pt x="11278" y="3002"/>
                  <a:pt x="11256" y="3156"/>
                </a:cubicBezTo>
                <a:cubicBezTo>
                  <a:pt x="11962" y="3355"/>
                  <a:pt x="12691" y="3333"/>
                  <a:pt x="13419" y="3399"/>
                </a:cubicBezTo>
                <a:cubicBezTo>
                  <a:pt x="13150" y="3495"/>
                  <a:pt x="12881" y="3558"/>
                  <a:pt x="12597" y="3558"/>
                </a:cubicBezTo>
                <a:cubicBezTo>
                  <a:pt x="12555" y="3558"/>
                  <a:pt x="12513" y="3556"/>
                  <a:pt x="12470" y="3553"/>
                </a:cubicBezTo>
                <a:cubicBezTo>
                  <a:pt x="12387" y="3548"/>
                  <a:pt x="12303" y="3545"/>
                  <a:pt x="12220" y="3545"/>
                </a:cubicBezTo>
                <a:cubicBezTo>
                  <a:pt x="11951" y="3545"/>
                  <a:pt x="11686" y="3574"/>
                  <a:pt x="11433" y="3642"/>
                </a:cubicBezTo>
                <a:cubicBezTo>
                  <a:pt x="11052" y="3741"/>
                  <a:pt x="10671" y="3791"/>
                  <a:pt x="10291" y="3791"/>
                </a:cubicBezTo>
                <a:cubicBezTo>
                  <a:pt x="10164" y="3791"/>
                  <a:pt x="10037" y="3785"/>
                  <a:pt x="9910" y="3774"/>
                </a:cubicBezTo>
                <a:cubicBezTo>
                  <a:pt x="9818" y="3765"/>
                  <a:pt x="9727" y="3760"/>
                  <a:pt x="9636" y="3760"/>
                </a:cubicBezTo>
                <a:cubicBezTo>
                  <a:pt x="9506" y="3760"/>
                  <a:pt x="9377" y="3770"/>
                  <a:pt x="9248" y="3796"/>
                </a:cubicBezTo>
                <a:cubicBezTo>
                  <a:pt x="9005" y="3840"/>
                  <a:pt x="8828" y="3995"/>
                  <a:pt x="8873" y="4171"/>
                </a:cubicBezTo>
                <a:cubicBezTo>
                  <a:pt x="8895" y="4370"/>
                  <a:pt x="9071" y="4436"/>
                  <a:pt x="9248" y="4480"/>
                </a:cubicBezTo>
                <a:cubicBezTo>
                  <a:pt x="9954" y="4701"/>
                  <a:pt x="10682" y="4900"/>
                  <a:pt x="11389" y="5120"/>
                </a:cubicBezTo>
                <a:cubicBezTo>
                  <a:pt x="11786" y="5231"/>
                  <a:pt x="12227" y="5253"/>
                  <a:pt x="12580" y="5518"/>
                </a:cubicBezTo>
                <a:cubicBezTo>
                  <a:pt x="12646" y="5562"/>
                  <a:pt x="12757" y="5584"/>
                  <a:pt x="12845" y="5584"/>
                </a:cubicBezTo>
                <a:cubicBezTo>
                  <a:pt x="13299" y="5584"/>
                  <a:pt x="13739" y="5689"/>
                  <a:pt x="14188" y="5689"/>
                </a:cubicBezTo>
                <a:cubicBezTo>
                  <a:pt x="14284" y="5689"/>
                  <a:pt x="14381" y="5684"/>
                  <a:pt x="14478" y="5672"/>
                </a:cubicBezTo>
                <a:cubicBezTo>
                  <a:pt x="14677" y="5650"/>
                  <a:pt x="14881" y="5634"/>
                  <a:pt x="15082" y="5634"/>
                </a:cubicBezTo>
                <a:cubicBezTo>
                  <a:pt x="15284" y="5634"/>
                  <a:pt x="15482" y="5650"/>
                  <a:pt x="15670" y="5694"/>
                </a:cubicBezTo>
                <a:cubicBezTo>
                  <a:pt x="15946" y="5760"/>
                  <a:pt x="16216" y="5777"/>
                  <a:pt x="16487" y="5777"/>
                </a:cubicBezTo>
                <a:cubicBezTo>
                  <a:pt x="16757" y="5777"/>
                  <a:pt x="17027" y="5760"/>
                  <a:pt x="17303" y="5760"/>
                </a:cubicBezTo>
                <a:cubicBezTo>
                  <a:pt x="17502" y="5760"/>
                  <a:pt x="17700" y="5716"/>
                  <a:pt x="17899" y="5716"/>
                </a:cubicBezTo>
                <a:cubicBezTo>
                  <a:pt x="18804" y="5738"/>
                  <a:pt x="19687" y="5760"/>
                  <a:pt x="20591" y="5805"/>
                </a:cubicBezTo>
                <a:cubicBezTo>
                  <a:pt x="21165" y="5827"/>
                  <a:pt x="21739" y="5871"/>
                  <a:pt x="22313" y="5915"/>
                </a:cubicBezTo>
                <a:cubicBezTo>
                  <a:pt x="22467" y="5937"/>
                  <a:pt x="22622" y="5981"/>
                  <a:pt x="22754" y="6047"/>
                </a:cubicBezTo>
                <a:cubicBezTo>
                  <a:pt x="22820" y="6069"/>
                  <a:pt x="22865" y="6202"/>
                  <a:pt x="22865" y="6268"/>
                </a:cubicBezTo>
                <a:cubicBezTo>
                  <a:pt x="22865" y="6334"/>
                  <a:pt x="22798" y="6445"/>
                  <a:pt x="22732" y="6467"/>
                </a:cubicBezTo>
                <a:cubicBezTo>
                  <a:pt x="22578" y="6511"/>
                  <a:pt x="22401" y="6555"/>
                  <a:pt x="22225" y="6555"/>
                </a:cubicBezTo>
                <a:cubicBezTo>
                  <a:pt x="22181" y="6558"/>
                  <a:pt x="22138" y="6560"/>
                  <a:pt x="22094" y="6560"/>
                </a:cubicBezTo>
                <a:cubicBezTo>
                  <a:pt x="21922" y="6560"/>
                  <a:pt x="21746" y="6539"/>
                  <a:pt x="21580" y="6539"/>
                </a:cubicBezTo>
                <a:cubicBezTo>
                  <a:pt x="21505" y="6539"/>
                  <a:pt x="21433" y="6543"/>
                  <a:pt x="21364" y="6555"/>
                </a:cubicBezTo>
                <a:cubicBezTo>
                  <a:pt x="20569" y="6687"/>
                  <a:pt x="19775" y="6599"/>
                  <a:pt x="18980" y="6709"/>
                </a:cubicBezTo>
                <a:cubicBezTo>
                  <a:pt x="18649" y="6754"/>
                  <a:pt x="18296" y="6798"/>
                  <a:pt x="17943" y="6820"/>
                </a:cubicBezTo>
                <a:cubicBezTo>
                  <a:pt x="16862" y="6886"/>
                  <a:pt x="15780" y="6886"/>
                  <a:pt x="14721" y="7018"/>
                </a:cubicBezTo>
                <a:cubicBezTo>
                  <a:pt x="14589" y="7040"/>
                  <a:pt x="14451" y="7040"/>
                  <a:pt x="14315" y="7040"/>
                </a:cubicBezTo>
                <a:cubicBezTo>
                  <a:pt x="14180" y="7040"/>
                  <a:pt x="14048" y="7040"/>
                  <a:pt x="13926" y="7063"/>
                </a:cubicBezTo>
                <a:cubicBezTo>
                  <a:pt x="12933" y="7261"/>
                  <a:pt x="11918" y="7416"/>
                  <a:pt x="10903" y="7482"/>
                </a:cubicBezTo>
                <a:cubicBezTo>
                  <a:pt x="10484" y="7526"/>
                  <a:pt x="10042" y="7504"/>
                  <a:pt x="9601" y="7548"/>
                </a:cubicBezTo>
                <a:cubicBezTo>
                  <a:pt x="8608" y="7614"/>
                  <a:pt x="7615" y="7703"/>
                  <a:pt x="6622" y="7791"/>
                </a:cubicBezTo>
                <a:cubicBezTo>
                  <a:pt x="6136" y="7835"/>
                  <a:pt x="5650" y="7857"/>
                  <a:pt x="5209" y="8078"/>
                </a:cubicBezTo>
                <a:cubicBezTo>
                  <a:pt x="5121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46" y="8298"/>
                </a:cubicBezTo>
                <a:cubicBezTo>
                  <a:pt x="2958" y="8298"/>
                  <a:pt x="2892" y="8343"/>
                  <a:pt x="2693" y="8409"/>
                </a:cubicBezTo>
                <a:cubicBezTo>
                  <a:pt x="3046" y="8541"/>
                  <a:pt x="3311" y="8585"/>
                  <a:pt x="3532" y="8696"/>
                </a:cubicBezTo>
                <a:cubicBezTo>
                  <a:pt x="3752" y="8828"/>
                  <a:pt x="4017" y="8828"/>
                  <a:pt x="4282" y="9049"/>
                </a:cubicBezTo>
                <a:cubicBezTo>
                  <a:pt x="3995" y="9115"/>
                  <a:pt x="3797" y="9159"/>
                  <a:pt x="3576" y="9203"/>
                </a:cubicBezTo>
                <a:cubicBezTo>
                  <a:pt x="3510" y="9380"/>
                  <a:pt x="3444" y="9556"/>
                  <a:pt x="3377" y="9733"/>
                </a:cubicBezTo>
                <a:cubicBezTo>
                  <a:pt x="3223" y="9777"/>
                  <a:pt x="3046" y="9821"/>
                  <a:pt x="2870" y="9843"/>
                </a:cubicBezTo>
                <a:cubicBezTo>
                  <a:pt x="2274" y="9932"/>
                  <a:pt x="1700" y="10020"/>
                  <a:pt x="1104" y="10108"/>
                </a:cubicBezTo>
                <a:cubicBezTo>
                  <a:pt x="972" y="10108"/>
                  <a:pt x="839" y="10152"/>
                  <a:pt x="729" y="10196"/>
                </a:cubicBezTo>
                <a:cubicBezTo>
                  <a:pt x="508" y="10285"/>
                  <a:pt x="464" y="10549"/>
                  <a:pt x="641" y="10682"/>
                </a:cubicBezTo>
                <a:cubicBezTo>
                  <a:pt x="839" y="10792"/>
                  <a:pt x="1038" y="10858"/>
                  <a:pt x="1237" y="10947"/>
                </a:cubicBezTo>
                <a:cubicBezTo>
                  <a:pt x="1325" y="10991"/>
                  <a:pt x="1413" y="11013"/>
                  <a:pt x="1369" y="11167"/>
                </a:cubicBezTo>
                <a:cubicBezTo>
                  <a:pt x="1354" y="11168"/>
                  <a:pt x="1338" y="11169"/>
                  <a:pt x="1323" y="11169"/>
                </a:cubicBezTo>
                <a:cubicBezTo>
                  <a:pt x="941" y="11169"/>
                  <a:pt x="573" y="10937"/>
                  <a:pt x="146" y="10937"/>
                </a:cubicBezTo>
                <a:cubicBezTo>
                  <a:pt x="98" y="10937"/>
                  <a:pt x="50" y="10940"/>
                  <a:pt x="1" y="10947"/>
                </a:cubicBezTo>
                <a:cubicBezTo>
                  <a:pt x="67" y="11035"/>
                  <a:pt x="89" y="11123"/>
                  <a:pt x="133" y="11123"/>
                </a:cubicBezTo>
                <a:cubicBezTo>
                  <a:pt x="354" y="11234"/>
                  <a:pt x="574" y="11366"/>
                  <a:pt x="795" y="11388"/>
                </a:cubicBezTo>
                <a:cubicBezTo>
                  <a:pt x="1259" y="11454"/>
                  <a:pt x="1634" y="11653"/>
                  <a:pt x="2031" y="11852"/>
                </a:cubicBezTo>
                <a:cubicBezTo>
                  <a:pt x="2186" y="11940"/>
                  <a:pt x="2340" y="12028"/>
                  <a:pt x="2517" y="12072"/>
                </a:cubicBezTo>
                <a:cubicBezTo>
                  <a:pt x="3157" y="12183"/>
                  <a:pt x="3797" y="12359"/>
                  <a:pt x="4459" y="12381"/>
                </a:cubicBezTo>
                <a:cubicBezTo>
                  <a:pt x="4790" y="12403"/>
                  <a:pt x="5143" y="12447"/>
                  <a:pt x="5430" y="12558"/>
                </a:cubicBezTo>
                <a:cubicBezTo>
                  <a:pt x="6158" y="12801"/>
                  <a:pt x="6908" y="12845"/>
                  <a:pt x="7659" y="12867"/>
                </a:cubicBezTo>
                <a:cubicBezTo>
                  <a:pt x="7990" y="12867"/>
                  <a:pt x="8321" y="12889"/>
                  <a:pt x="8630" y="12955"/>
                </a:cubicBezTo>
                <a:cubicBezTo>
                  <a:pt x="9096" y="13072"/>
                  <a:pt x="9549" y="13163"/>
                  <a:pt x="10009" y="13163"/>
                </a:cubicBezTo>
                <a:cubicBezTo>
                  <a:pt x="10159" y="13163"/>
                  <a:pt x="10310" y="13153"/>
                  <a:pt x="10462" y="13132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8" y="13113"/>
                  <a:pt x="10869" y="13138"/>
                  <a:pt x="10991" y="13154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110" y="13286"/>
                  <a:pt x="13375" y="13286"/>
                  <a:pt x="13640" y="13220"/>
                </a:cubicBezTo>
                <a:cubicBezTo>
                  <a:pt x="13785" y="13178"/>
                  <a:pt x="13926" y="13156"/>
                  <a:pt x="14067" y="13156"/>
                </a:cubicBezTo>
                <a:cubicBezTo>
                  <a:pt x="14224" y="13156"/>
                  <a:pt x="14381" y="13184"/>
                  <a:pt x="14544" y="13242"/>
                </a:cubicBezTo>
                <a:cubicBezTo>
                  <a:pt x="15140" y="13463"/>
                  <a:pt x="15802" y="13374"/>
                  <a:pt x="16420" y="13529"/>
                </a:cubicBezTo>
                <a:cubicBezTo>
                  <a:pt x="16435" y="13536"/>
                  <a:pt x="16450" y="13539"/>
                  <a:pt x="16464" y="13539"/>
                </a:cubicBezTo>
                <a:cubicBezTo>
                  <a:pt x="16494" y="13539"/>
                  <a:pt x="16523" y="13529"/>
                  <a:pt x="16553" y="13529"/>
                </a:cubicBezTo>
                <a:cubicBezTo>
                  <a:pt x="17171" y="13514"/>
                  <a:pt x="17789" y="13478"/>
                  <a:pt x="18407" y="13478"/>
                </a:cubicBezTo>
                <a:cubicBezTo>
                  <a:pt x="18694" y="13478"/>
                  <a:pt x="18980" y="13486"/>
                  <a:pt x="19267" y="13507"/>
                </a:cubicBezTo>
                <a:cubicBezTo>
                  <a:pt x="19304" y="13514"/>
                  <a:pt x="19341" y="13517"/>
                  <a:pt x="19378" y="13517"/>
                </a:cubicBezTo>
                <a:cubicBezTo>
                  <a:pt x="19451" y="13517"/>
                  <a:pt x="19525" y="13507"/>
                  <a:pt x="19598" y="13507"/>
                </a:cubicBezTo>
                <a:cubicBezTo>
                  <a:pt x="20282" y="13485"/>
                  <a:pt x="20967" y="13463"/>
                  <a:pt x="21651" y="13441"/>
                </a:cubicBezTo>
                <a:cubicBezTo>
                  <a:pt x="22401" y="13441"/>
                  <a:pt x="23129" y="13463"/>
                  <a:pt x="23880" y="13463"/>
                </a:cubicBezTo>
                <a:cubicBezTo>
                  <a:pt x="24012" y="13463"/>
                  <a:pt x="24145" y="13441"/>
                  <a:pt x="24277" y="13441"/>
                </a:cubicBezTo>
                <a:cubicBezTo>
                  <a:pt x="25292" y="13419"/>
                  <a:pt x="26307" y="13374"/>
                  <a:pt x="27323" y="13352"/>
                </a:cubicBezTo>
                <a:cubicBezTo>
                  <a:pt x="27646" y="13352"/>
                  <a:pt x="27970" y="13382"/>
                  <a:pt x="28294" y="13382"/>
                </a:cubicBezTo>
                <a:cubicBezTo>
                  <a:pt x="28456" y="13382"/>
                  <a:pt x="28617" y="13374"/>
                  <a:pt x="28779" y="13352"/>
                </a:cubicBezTo>
                <a:cubicBezTo>
                  <a:pt x="28875" y="13345"/>
                  <a:pt x="28970" y="13343"/>
                  <a:pt x="29066" y="13343"/>
                </a:cubicBezTo>
                <a:cubicBezTo>
                  <a:pt x="29257" y="13343"/>
                  <a:pt x="29449" y="13352"/>
                  <a:pt x="29640" y="13352"/>
                </a:cubicBezTo>
                <a:cubicBezTo>
                  <a:pt x="30124" y="13384"/>
                  <a:pt x="30596" y="13415"/>
                  <a:pt x="31074" y="13415"/>
                </a:cubicBezTo>
                <a:cubicBezTo>
                  <a:pt x="31271" y="13415"/>
                  <a:pt x="31470" y="13409"/>
                  <a:pt x="31670" y="13396"/>
                </a:cubicBezTo>
                <a:cubicBezTo>
                  <a:pt x="31747" y="13391"/>
                  <a:pt x="31824" y="13388"/>
                  <a:pt x="31901" y="13388"/>
                </a:cubicBezTo>
                <a:cubicBezTo>
                  <a:pt x="32111" y="13388"/>
                  <a:pt x="32321" y="13408"/>
                  <a:pt x="32531" y="13441"/>
                </a:cubicBezTo>
                <a:cubicBezTo>
                  <a:pt x="32972" y="13485"/>
                  <a:pt x="33458" y="13485"/>
                  <a:pt x="33899" y="13485"/>
                </a:cubicBezTo>
                <a:cubicBezTo>
                  <a:pt x="34204" y="13485"/>
                  <a:pt x="34521" y="13438"/>
                  <a:pt x="34824" y="13438"/>
                </a:cubicBezTo>
                <a:cubicBezTo>
                  <a:pt x="34937" y="13438"/>
                  <a:pt x="35049" y="13445"/>
                  <a:pt x="35157" y="13463"/>
                </a:cubicBezTo>
                <a:cubicBezTo>
                  <a:pt x="35367" y="13503"/>
                  <a:pt x="35577" y="13515"/>
                  <a:pt x="35787" y="13515"/>
                </a:cubicBezTo>
                <a:cubicBezTo>
                  <a:pt x="36041" y="13515"/>
                  <a:pt x="36294" y="13497"/>
                  <a:pt x="36548" y="13485"/>
                </a:cubicBezTo>
                <a:cubicBezTo>
                  <a:pt x="36700" y="13470"/>
                  <a:pt x="36852" y="13444"/>
                  <a:pt x="36997" y="13444"/>
                </a:cubicBezTo>
                <a:cubicBezTo>
                  <a:pt x="37062" y="13444"/>
                  <a:pt x="37126" y="13449"/>
                  <a:pt x="37188" y="13463"/>
                </a:cubicBezTo>
                <a:cubicBezTo>
                  <a:pt x="37481" y="13529"/>
                  <a:pt x="37766" y="13604"/>
                  <a:pt x="38054" y="13604"/>
                </a:cubicBezTo>
                <a:cubicBezTo>
                  <a:pt x="38241" y="13604"/>
                  <a:pt x="38430" y="13572"/>
                  <a:pt x="38622" y="13485"/>
                </a:cubicBezTo>
                <a:cubicBezTo>
                  <a:pt x="38630" y="13477"/>
                  <a:pt x="38642" y="13475"/>
                  <a:pt x="38657" y="13475"/>
                </a:cubicBezTo>
                <a:cubicBezTo>
                  <a:pt x="38686" y="13475"/>
                  <a:pt x="38725" y="13485"/>
                  <a:pt x="38755" y="13485"/>
                </a:cubicBezTo>
                <a:cubicBezTo>
                  <a:pt x="39218" y="13507"/>
                  <a:pt x="39682" y="13529"/>
                  <a:pt x="40145" y="13529"/>
                </a:cubicBezTo>
                <a:cubicBezTo>
                  <a:pt x="40344" y="13540"/>
                  <a:pt x="40537" y="13545"/>
                  <a:pt x="40730" y="13545"/>
                </a:cubicBezTo>
                <a:cubicBezTo>
                  <a:pt x="40923" y="13545"/>
                  <a:pt x="41116" y="13540"/>
                  <a:pt x="41315" y="13529"/>
                </a:cubicBezTo>
                <a:cubicBezTo>
                  <a:pt x="41604" y="13517"/>
                  <a:pt x="41893" y="13478"/>
                  <a:pt x="42183" y="13478"/>
                </a:cubicBezTo>
                <a:cubicBezTo>
                  <a:pt x="42423" y="13478"/>
                  <a:pt x="42663" y="13505"/>
                  <a:pt x="42904" y="13595"/>
                </a:cubicBezTo>
                <a:cubicBezTo>
                  <a:pt x="42992" y="13639"/>
                  <a:pt x="43102" y="13639"/>
                  <a:pt x="43213" y="13639"/>
                </a:cubicBezTo>
                <a:cubicBezTo>
                  <a:pt x="43347" y="13631"/>
                  <a:pt x="43481" y="13628"/>
                  <a:pt x="43615" y="13628"/>
                </a:cubicBezTo>
                <a:cubicBezTo>
                  <a:pt x="43946" y="13628"/>
                  <a:pt x="44278" y="13646"/>
                  <a:pt x="44610" y="13646"/>
                </a:cubicBezTo>
                <a:cubicBezTo>
                  <a:pt x="44873" y="13646"/>
                  <a:pt x="45135" y="13635"/>
                  <a:pt x="45398" y="13595"/>
                </a:cubicBezTo>
                <a:cubicBezTo>
                  <a:pt x="45475" y="13584"/>
                  <a:pt x="45552" y="13584"/>
                  <a:pt x="45629" y="13584"/>
                </a:cubicBezTo>
                <a:cubicBezTo>
                  <a:pt x="45706" y="13584"/>
                  <a:pt x="45784" y="13584"/>
                  <a:pt x="45861" y="13573"/>
                </a:cubicBezTo>
                <a:cubicBezTo>
                  <a:pt x="46170" y="13573"/>
                  <a:pt x="46479" y="13573"/>
                  <a:pt x="46766" y="13507"/>
                </a:cubicBezTo>
                <a:cubicBezTo>
                  <a:pt x="46876" y="13498"/>
                  <a:pt x="46978" y="13492"/>
                  <a:pt x="47077" y="13492"/>
                </a:cubicBezTo>
                <a:cubicBezTo>
                  <a:pt x="47217" y="13492"/>
                  <a:pt x="47352" y="13503"/>
                  <a:pt x="47494" y="13529"/>
                </a:cubicBezTo>
                <a:cubicBezTo>
                  <a:pt x="47803" y="13573"/>
                  <a:pt x="48112" y="13573"/>
                  <a:pt x="48421" y="13573"/>
                </a:cubicBezTo>
                <a:cubicBezTo>
                  <a:pt x="49149" y="13573"/>
                  <a:pt x="49856" y="13551"/>
                  <a:pt x="50584" y="13551"/>
                </a:cubicBezTo>
                <a:cubicBezTo>
                  <a:pt x="51099" y="13551"/>
                  <a:pt x="51614" y="13571"/>
                  <a:pt x="52129" y="13571"/>
                </a:cubicBezTo>
                <a:cubicBezTo>
                  <a:pt x="52386" y="13571"/>
                  <a:pt x="52644" y="13566"/>
                  <a:pt x="52901" y="13551"/>
                </a:cubicBezTo>
                <a:cubicBezTo>
                  <a:pt x="53037" y="13544"/>
                  <a:pt x="53173" y="13542"/>
                  <a:pt x="53308" y="13542"/>
                </a:cubicBezTo>
                <a:cubicBezTo>
                  <a:pt x="53636" y="13542"/>
                  <a:pt x="53964" y="13557"/>
                  <a:pt x="54292" y="13573"/>
                </a:cubicBezTo>
                <a:cubicBezTo>
                  <a:pt x="54733" y="13595"/>
                  <a:pt x="55174" y="13617"/>
                  <a:pt x="55616" y="13639"/>
                </a:cubicBezTo>
                <a:cubicBezTo>
                  <a:pt x="55866" y="13639"/>
                  <a:pt x="56116" y="13629"/>
                  <a:pt x="56366" y="13629"/>
                </a:cubicBezTo>
                <a:cubicBezTo>
                  <a:pt x="56491" y="13629"/>
                  <a:pt x="56616" y="13632"/>
                  <a:pt x="56741" y="13639"/>
                </a:cubicBezTo>
                <a:cubicBezTo>
                  <a:pt x="56869" y="13646"/>
                  <a:pt x="56997" y="13650"/>
                  <a:pt x="57125" y="13650"/>
                </a:cubicBezTo>
                <a:cubicBezTo>
                  <a:pt x="57437" y="13650"/>
                  <a:pt x="57746" y="13623"/>
                  <a:pt x="58043" y="13529"/>
                </a:cubicBezTo>
                <a:cubicBezTo>
                  <a:pt x="58143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90" y="13705"/>
                  <a:pt x="59787" y="13705"/>
                </a:cubicBezTo>
                <a:cubicBezTo>
                  <a:pt x="60515" y="13661"/>
                  <a:pt x="61243" y="13639"/>
                  <a:pt x="61972" y="13595"/>
                </a:cubicBezTo>
                <a:cubicBezTo>
                  <a:pt x="62038" y="13595"/>
                  <a:pt x="62104" y="13590"/>
                  <a:pt x="62170" y="13590"/>
                </a:cubicBezTo>
                <a:cubicBezTo>
                  <a:pt x="62237" y="13590"/>
                  <a:pt x="62303" y="13595"/>
                  <a:pt x="62369" y="13617"/>
                </a:cubicBezTo>
                <a:cubicBezTo>
                  <a:pt x="62494" y="13648"/>
                  <a:pt x="62619" y="13663"/>
                  <a:pt x="62743" y="13663"/>
                </a:cubicBezTo>
                <a:cubicBezTo>
                  <a:pt x="62969" y="13663"/>
                  <a:pt x="63192" y="13614"/>
                  <a:pt x="63406" y="13529"/>
                </a:cubicBezTo>
                <a:cubicBezTo>
                  <a:pt x="63503" y="13505"/>
                  <a:pt x="63593" y="13487"/>
                  <a:pt x="63684" y="13487"/>
                </a:cubicBezTo>
                <a:cubicBezTo>
                  <a:pt x="63759" y="13487"/>
                  <a:pt x="63834" y="13499"/>
                  <a:pt x="63914" y="13529"/>
                </a:cubicBezTo>
                <a:cubicBezTo>
                  <a:pt x="64363" y="13688"/>
                  <a:pt x="64822" y="13743"/>
                  <a:pt x="65284" y="13743"/>
                </a:cubicBezTo>
                <a:cubicBezTo>
                  <a:pt x="65526" y="13743"/>
                  <a:pt x="65768" y="13728"/>
                  <a:pt x="66010" y="13705"/>
                </a:cubicBezTo>
                <a:cubicBezTo>
                  <a:pt x="66606" y="13661"/>
                  <a:pt x="67202" y="13639"/>
                  <a:pt x="67798" y="13617"/>
                </a:cubicBezTo>
                <a:cubicBezTo>
                  <a:pt x="67817" y="13611"/>
                  <a:pt x="67841" y="13608"/>
                  <a:pt x="67865" y="13608"/>
                </a:cubicBezTo>
                <a:cubicBezTo>
                  <a:pt x="67925" y="13608"/>
                  <a:pt x="67994" y="13624"/>
                  <a:pt x="68041" y="13639"/>
                </a:cubicBezTo>
                <a:cubicBezTo>
                  <a:pt x="68339" y="13716"/>
                  <a:pt x="68637" y="13750"/>
                  <a:pt x="68935" y="13750"/>
                </a:cubicBezTo>
                <a:cubicBezTo>
                  <a:pt x="69233" y="13750"/>
                  <a:pt x="69530" y="13716"/>
                  <a:pt x="69828" y="13661"/>
                </a:cubicBezTo>
                <a:cubicBezTo>
                  <a:pt x="69957" y="13641"/>
                  <a:pt x="70082" y="13631"/>
                  <a:pt x="70206" y="13631"/>
                </a:cubicBezTo>
                <a:cubicBezTo>
                  <a:pt x="70358" y="13631"/>
                  <a:pt x="70509" y="13647"/>
                  <a:pt x="70667" y="13683"/>
                </a:cubicBezTo>
                <a:cubicBezTo>
                  <a:pt x="70845" y="13743"/>
                  <a:pt x="71022" y="13764"/>
                  <a:pt x="71200" y="13764"/>
                </a:cubicBezTo>
                <a:cubicBezTo>
                  <a:pt x="71353" y="13764"/>
                  <a:pt x="71507" y="13748"/>
                  <a:pt x="71660" y="13728"/>
                </a:cubicBezTo>
                <a:cubicBezTo>
                  <a:pt x="71878" y="13703"/>
                  <a:pt x="72109" y="13686"/>
                  <a:pt x="72339" y="13686"/>
                </a:cubicBezTo>
                <a:cubicBezTo>
                  <a:pt x="72528" y="13686"/>
                  <a:pt x="72717" y="13698"/>
                  <a:pt x="72896" y="13728"/>
                </a:cubicBezTo>
                <a:cubicBezTo>
                  <a:pt x="73090" y="13752"/>
                  <a:pt x="73283" y="13769"/>
                  <a:pt x="73477" y="13769"/>
                </a:cubicBezTo>
                <a:cubicBezTo>
                  <a:pt x="73637" y="13769"/>
                  <a:pt x="73796" y="13757"/>
                  <a:pt x="73955" y="13728"/>
                </a:cubicBezTo>
                <a:cubicBezTo>
                  <a:pt x="74132" y="13694"/>
                  <a:pt x="74308" y="13672"/>
                  <a:pt x="74482" y="13672"/>
                </a:cubicBezTo>
                <a:cubicBezTo>
                  <a:pt x="74656" y="13672"/>
                  <a:pt x="74827" y="13694"/>
                  <a:pt x="74993" y="13750"/>
                </a:cubicBezTo>
                <a:cubicBezTo>
                  <a:pt x="75136" y="13803"/>
                  <a:pt x="75280" y="13824"/>
                  <a:pt x="75422" y="13824"/>
                </a:cubicBezTo>
                <a:cubicBezTo>
                  <a:pt x="75629" y="13824"/>
                  <a:pt x="75834" y="13780"/>
                  <a:pt x="76030" y="13728"/>
                </a:cubicBezTo>
                <a:cubicBezTo>
                  <a:pt x="76229" y="13661"/>
                  <a:pt x="76427" y="13595"/>
                  <a:pt x="76604" y="13595"/>
                </a:cubicBezTo>
                <a:cubicBezTo>
                  <a:pt x="77054" y="13581"/>
                  <a:pt x="77505" y="13531"/>
                  <a:pt x="77955" y="13531"/>
                </a:cubicBezTo>
                <a:cubicBezTo>
                  <a:pt x="78211" y="13531"/>
                  <a:pt x="78467" y="13547"/>
                  <a:pt x="78722" y="13595"/>
                </a:cubicBezTo>
                <a:cubicBezTo>
                  <a:pt x="79075" y="13661"/>
                  <a:pt x="79473" y="13683"/>
                  <a:pt x="79826" y="13683"/>
                </a:cubicBezTo>
                <a:cubicBezTo>
                  <a:pt x="79914" y="13683"/>
                  <a:pt x="80002" y="13684"/>
                  <a:pt x="80091" y="13684"/>
                </a:cubicBezTo>
                <a:cubicBezTo>
                  <a:pt x="80576" y="13684"/>
                  <a:pt x="81058" y="13668"/>
                  <a:pt x="81525" y="13463"/>
                </a:cubicBezTo>
                <a:cubicBezTo>
                  <a:pt x="81878" y="13794"/>
                  <a:pt x="81878" y="13794"/>
                  <a:pt x="82386" y="13816"/>
                </a:cubicBezTo>
                <a:cubicBezTo>
                  <a:pt x="82496" y="13816"/>
                  <a:pt x="82607" y="13816"/>
                  <a:pt x="82695" y="13860"/>
                </a:cubicBezTo>
                <a:cubicBezTo>
                  <a:pt x="82877" y="13902"/>
                  <a:pt x="83059" y="13917"/>
                  <a:pt x="83241" y="13917"/>
                </a:cubicBezTo>
                <a:cubicBezTo>
                  <a:pt x="83346" y="13917"/>
                  <a:pt x="83451" y="13912"/>
                  <a:pt x="83556" y="13904"/>
                </a:cubicBezTo>
                <a:cubicBezTo>
                  <a:pt x="83680" y="13888"/>
                  <a:pt x="83805" y="13873"/>
                  <a:pt x="83930" y="13873"/>
                </a:cubicBezTo>
                <a:cubicBezTo>
                  <a:pt x="83982" y="13873"/>
                  <a:pt x="84034" y="13876"/>
                  <a:pt x="84085" y="13882"/>
                </a:cubicBezTo>
                <a:cubicBezTo>
                  <a:pt x="84182" y="13900"/>
                  <a:pt x="84279" y="13907"/>
                  <a:pt x="84376" y="13907"/>
                </a:cubicBezTo>
                <a:cubicBezTo>
                  <a:pt x="84764" y="13907"/>
                  <a:pt x="85149" y="13794"/>
                  <a:pt x="85520" y="13794"/>
                </a:cubicBezTo>
                <a:cubicBezTo>
                  <a:pt x="86005" y="13794"/>
                  <a:pt x="86491" y="13904"/>
                  <a:pt x="86976" y="13948"/>
                </a:cubicBezTo>
                <a:lnTo>
                  <a:pt x="87043" y="13948"/>
                </a:lnTo>
                <a:cubicBezTo>
                  <a:pt x="87065" y="13926"/>
                  <a:pt x="87109" y="13904"/>
                  <a:pt x="87153" y="13882"/>
                </a:cubicBezTo>
                <a:cubicBezTo>
                  <a:pt x="87153" y="13772"/>
                  <a:pt x="87153" y="13683"/>
                  <a:pt x="87131" y="13551"/>
                </a:cubicBezTo>
                <a:cubicBezTo>
                  <a:pt x="87241" y="13529"/>
                  <a:pt x="87352" y="13485"/>
                  <a:pt x="87440" y="13485"/>
                </a:cubicBezTo>
                <a:cubicBezTo>
                  <a:pt x="87635" y="13526"/>
                  <a:pt x="87830" y="13543"/>
                  <a:pt x="88025" y="13543"/>
                </a:cubicBezTo>
                <a:cubicBezTo>
                  <a:pt x="88249" y="13543"/>
                  <a:pt x="88473" y="13520"/>
                  <a:pt x="88698" y="13485"/>
                </a:cubicBezTo>
                <a:cubicBezTo>
                  <a:pt x="88781" y="13474"/>
                  <a:pt x="88864" y="13469"/>
                  <a:pt x="88948" y="13469"/>
                </a:cubicBezTo>
                <a:cubicBezTo>
                  <a:pt x="89216" y="13469"/>
                  <a:pt x="89482" y="13526"/>
                  <a:pt x="89735" y="13661"/>
                </a:cubicBezTo>
                <a:cubicBezTo>
                  <a:pt x="89779" y="13617"/>
                  <a:pt x="89823" y="13573"/>
                  <a:pt x="89867" y="13529"/>
                </a:cubicBezTo>
                <a:cubicBezTo>
                  <a:pt x="89890" y="13529"/>
                  <a:pt x="89934" y="13573"/>
                  <a:pt x="89956" y="13595"/>
                </a:cubicBezTo>
                <a:cubicBezTo>
                  <a:pt x="89956" y="13595"/>
                  <a:pt x="89934" y="13617"/>
                  <a:pt x="89912" y="13639"/>
                </a:cubicBezTo>
                <a:cubicBezTo>
                  <a:pt x="89845" y="13639"/>
                  <a:pt x="89801" y="13639"/>
                  <a:pt x="89735" y="13661"/>
                </a:cubicBezTo>
                <a:cubicBezTo>
                  <a:pt x="89874" y="13938"/>
                  <a:pt x="89958" y="14054"/>
                  <a:pt x="90117" y="14054"/>
                </a:cubicBezTo>
                <a:cubicBezTo>
                  <a:pt x="90186" y="14054"/>
                  <a:pt x="90268" y="14032"/>
                  <a:pt x="90375" y="13992"/>
                </a:cubicBezTo>
                <a:cubicBezTo>
                  <a:pt x="90794" y="13838"/>
                  <a:pt x="91236" y="13661"/>
                  <a:pt x="91699" y="13485"/>
                </a:cubicBezTo>
                <a:cubicBezTo>
                  <a:pt x="91871" y="13632"/>
                  <a:pt x="92057" y="13691"/>
                  <a:pt x="92253" y="13691"/>
                </a:cubicBezTo>
                <a:cubicBezTo>
                  <a:pt x="92408" y="13691"/>
                  <a:pt x="92570" y="13654"/>
                  <a:pt x="92736" y="13595"/>
                </a:cubicBezTo>
                <a:cubicBezTo>
                  <a:pt x="92891" y="13529"/>
                  <a:pt x="93090" y="13551"/>
                  <a:pt x="93244" y="13485"/>
                </a:cubicBezTo>
                <a:cubicBezTo>
                  <a:pt x="93443" y="13419"/>
                  <a:pt x="93630" y="13374"/>
                  <a:pt x="93818" y="13374"/>
                </a:cubicBezTo>
                <a:cubicBezTo>
                  <a:pt x="94005" y="13374"/>
                  <a:pt x="94193" y="13419"/>
                  <a:pt x="94392" y="13529"/>
                </a:cubicBezTo>
                <a:cubicBezTo>
                  <a:pt x="94524" y="13617"/>
                  <a:pt x="94723" y="13617"/>
                  <a:pt x="94899" y="13639"/>
                </a:cubicBezTo>
                <a:cubicBezTo>
                  <a:pt x="94999" y="13657"/>
                  <a:pt x="95089" y="13668"/>
                  <a:pt x="95169" y="13668"/>
                </a:cubicBezTo>
                <a:cubicBezTo>
                  <a:pt x="95478" y="13668"/>
                  <a:pt x="95627" y="13508"/>
                  <a:pt x="95539" y="12999"/>
                </a:cubicBezTo>
                <a:cubicBezTo>
                  <a:pt x="95539" y="12977"/>
                  <a:pt x="95495" y="12933"/>
                  <a:pt x="95451" y="12911"/>
                </a:cubicBezTo>
                <a:cubicBezTo>
                  <a:pt x="95201" y="13021"/>
                  <a:pt x="95051" y="13081"/>
                  <a:pt x="94914" y="13081"/>
                </a:cubicBezTo>
                <a:cubicBezTo>
                  <a:pt x="94749" y="13081"/>
                  <a:pt x="94603" y="12994"/>
                  <a:pt x="94325" y="12801"/>
                </a:cubicBezTo>
                <a:cubicBezTo>
                  <a:pt x="94193" y="12712"/>
                  <a:pt x="94083" y="12624"/>
                  <a:pt x="93906" y="12624"/>
                </a:cubicBezTo>
                <a:cubicBezTo>
                  <a:pt x="93730" y="12624"/>
                  <a:pt x="93531" y="12602"/>
                  <a:pt x="93332" y="12580"/>
                </a:cubicBezTo>
                <a:cubicBezTo>
                  <a:pt x="93178" y="12712"/>
                  <a:pt x="93023" y="12823"/>
                  <a:pt x="92869" y="12955"/>
                </a:cubicBezTo>
                <a:cubicBezTo>
                  <a:pt x="92803" y="12889"/>
                  <a:pt x="92714" y="12845"/>
                  <a:pt x="92714" y="12801"/>
                </a:cubicBezTo>
                <a:cubicBezTo>
                  <a:pt x="92626" y="12470"/>
                  <a:pt x="92405" y="12403"/>
                  <a:pt x="92096" y="12403"/>
                </a:cubicBezTo>
                <a:cubicBezTo>
                  <a:pt x="92045" y="12410"/>
                  <a:pt x="91991" y="12412"/>
                  <a:pt x="91936" y="12412"/>
                </a:cubicBezTo>
                <a:cubicBezTo>
                  <a:pt x="91804" y="12412"/>
                  <a:pt x="91663" y="12397"/>
                  <a:pt x="91523" y="12381"/>
                </a:cubicBezTo>
                <a:cubicBezTo>
                  <a:pt x="91214" y="12359"/>
                  <a:pt x="90905" y="12293"/>
                  <a:pt x="90596" y="12271"/>
                </a:cubicBezTo>
                <a:cubicBezTo>
                  <a:pt x="89912" y="12205"/>
                  <a:pt x="89205" y="12161"/>
                  <a:pt x="88499" y="12094"/>
                </a:cubicBezTo>
                <a:cubicBezTo>
                  <a:pt x="88367" y="12094"/>
                  <a:pt x="88256" y="12050"/>
                  <a:pt x="88058" y="12028"/>
                </a:cubicBezTo>
                <a:cubicBezTo>
                  <a:pt x="88304" y="11801"/>
                  <a:pt x="88533" y="11736"/>
                  <a:pt x="88775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6" y="11763"/>
                  <a:pt x="89735" y="11807"/>
                  <a:pt x="90154" y="11830"/>
                </a:cubicBezTo>
                <a:cubicBezTo>
                  <a:pt x="90574" y="11874"/>
                  <a:pt x="90993" y="11918"/>
                  <a:pt x="91390" y="12072"/>
                </a:cubicBezTo>
                <a:cubicBezTo>
                  <a:pt x="91487" y="12105"/>
                  <a:pt x="91596" y="12125"/>
                  <a:pt x="91708" y="12125"/>
                </a:cubicBezTo>
                <a:cubicBezTo>
                  <a:pt x="91749" y="12125"/>
                  <a:pt x="91790" y="12122"/>
                  <a:pt x="91832" y="12116"/>
                </a:cubicBezTo>
                <a:cubicBezTo>
                  <a:pt x="92251" y="12094"/>
                  <a:pt x="92670" y="12050"/>
                  <a:pt x="93090" y="12006"/>
                </a:cubicBezTo>
                <a:cubicBezTo>
                  <a:pt x="93180" y="11997"/>
                  <a:pt x="93266" y="11988"/>
                  <a:pt x="93352" y="11988"/>
                </a:cubicBezTo>
                <a:cubicBezTo>
                  <a:pt x="93476" y="11988"/>
                  <a:pt x="93599" y="12007"/>
                  <a:pt x="93730" y="12072"/>
                </a:cubicBezTo>
                <a:cubicBezTo>
                  <a:pt x="93921" y="12190"/>
                  <a:pt x="94122" y="12219"/>
                  <a:pt x="94326" y="12219"/>
                </a:cubicBezTo>
                <a:cubicBezTo>
                  <a:pt x="94428" y="12219"/>
                  <a:pt x="94531" y="12212"/>
                  <a:pt x="94634" y="12205"/>
                </a:cubicBezTo>
                <a:lnTo>
                  <a:pt x="95208" y="12205"/>
                </a:lnTo>
                <a:cubicBezTo>
                  <a:pt x="95782" y="12249"/>
                  <a:pt x="96356" y="12315"/>
                  <a:pt x="96930" y="12359"/>
                </a:cubicBezTo>
                <a:cubicBezTo>
                  <a:pt x="97084" y="12359"/>
                  <a:pt x="97239" y="12359"/>
                  <a:pt x="97393" y="12337"/>
                </a:cubicBezTo>
                <a:cubicBezTo>
                  <a:pt x="97459" y="12337"/>
                  <a:pt x="97570" y="12315"/>
                  <a:pt x="97548" y="12161"/>
                </a:cubicBezTo>
                <a:cubicBezTo>
                  <a:pt x="97415" y="12138"/>
                  <a:pt x="97261" y="12116"/>
                  <a:pt x="97106" y="12072"/>
                </a:cubicBezTo>
                <a:cubicBezTo>
                  <a:pt x="97040" y="12072"/>
                  <a:pt x="96930" y="12050"/>
                  <a:pt x="96974" y="11874"/>
                </a:cubicBezTo>
                <a:cubicBezTo>
                  <a:pt x="97062" y="11874"/>
                  <a:pt x="97160" y="11864"/>
                  <a:pt x="97262" y="11864"/>
                </a:cubicBezTo>
                <a:cubicBezTo>
                  <a:pt x="97312" y="11864"/>
                  <a:pt x="97364" y="11866"/>
                  <a:pt x="97415" y="11874"/>
                </a:cubicBezTo>
                <a:cubicBezTo>
                  <a:pt x="97614" y="11896"/>
                  <a:pt x="97790" y="11962"/>
                  <a:pt x="97989" y="11984"/>
                </a:cubicBezTo>
                <a:cubicBezTo>
                  <a:pt x="98128" y="12014"/>
                  <a:pt x="98266" y="12035"/>
                  <a:pt x="98405" y="12035"/>
                </a:cubicBezTo>
                <a:cubicBezTo>
                  <a:pt x="98575" y="12035"/>
                  <a:pt x="98746" y="12003"/>
                  <a:pt x="98916" y="11918"/>
                </a:cubicBezTo>
                <a:cubicBezTo>
                  <a:pt x="98894" y="11697"/>
                  <a:pt x="98916" y="11521"/>
                  <a:pt x="98739" y="11344"/>
                </a:cubicBezTo>
                <a:cubicBezTo>
                  <a:pt x="98680" y="11339"/>
                  <a:pt x="98621" y="11337"/>
                  <a:pt x="98564" y="11337"/>
                </a:cubicBezTo>
                <a:cubicBezTo>
                  <a:pt x="98343" y="11337"/>
                  <a:pt x="98133" y="11376"/>
                  <a:pt x="97923" y="11498"/>
                </a:cubicBezTo>
                <a:cubicBezTo>
                  <a:pt x="97909" y="11505"/>
                  <a:pt x="97896" y="11509"/>
                  <a:pt x="97883" y="11509"/>
                </a:cubicBezTo>
                <a:cubicBezTo>
                  <a:pt x="97815" y="11509"/>
                  <a:pt x="97765" y="11418"/>
                  <a:pt x="97746" y="11344"/>
                </a:cubicBezTo>
                <a:cubicBezTo>
                  <a:pt x="97437" y="11322"/>
                  <a:pt x="97128" y="11300"/>
                  <a:pt x="96863" y="11123"/>
                </a:cubicBezTo>
                <a:cubicBezTo>
                  <a:pt x="96769" y="11063"/>
                  <a:pt x="96678" y="11033"/>
                  <a:pt x="96592" y="11033"/>
                </a:cubicBezTo>
                <a:cubicBezTo>
                  <a:pt x="96456" y="11033"/>
                  <a:pt x="96331" y="11107"/>
                  <a:pt x="96223" y="11256"/>
                </a:cubicBezTo>
                <a:cubicBezTo>
                  <a:pt x="96179" y="11278"/>
                  <a:pt x="96157" y="11300"/>
                  <a:pt x="96113" y="11344"/>
                </a:cubicBezTo>
                <a:cubicBezTo>
                  <a:pt x="96051" y="11388"/>
                  <a:pt x="95989" y="11411"/>
                  <a:pt x="95932" y="11411"/>
                </a:cubicBezTo>
                <a:cubicBezTo>
                  <a:pt x="95848" y="11411"/>
                  <a:pt x="95777" y="11361"/>
                  <a:pt x="95738" y="11256"/>
                </a:cubicBezTo>
                <a:cubicBezTo>
                  <a:pt x="95672" y="10991"/>
                  <a:pt x="95495" y="10925"/>
                  <a:pt x="95274" y="10858"/>
                </a:cubicBezTo>
                <a:cubicBezTo>
                  <a:pt x="94895" y="10768"/>
                  <a:pt x="94500" y="10692"/>
                  <a:pt x="94102" y="10692"/>
                </a:cubicBezTo>
                <a:cubicBezTo>
                  <a:pt x="94015" y="10692"/>
                  <a:pt x="93927" y="10696"/>
                  <a:pt x="93840" y="10704"/>
                </a:cubicBezTo>
                <a:cubicBezTo>
                  <a:pt x="93753" y="10717"/>
                  <a:pt x="93666" y="10725"/>
                  <a:pt x="93580" y="10725"/>
                </a:cubicBezTo>
                <a:cubicBezTo>
                  <a:pt x="93381" y="10725"/>
                  <a:pt x="93186" y="10686"/>
                  <a:pt x="93001" y="10594"/>
                </a:cubicBezTo>
                <a:cubicBezTo>
                  <a:pt x="92869" y="10535"/>
                  <a:pt x="92727" y="10496"/>
                  <a:pt x="92581" y="10496"/>
                </a:cubicBezTo>
                <a:cubicBezTo>
                  <a:pt x="92508" y="10496"/>
                  <a:pt x="92435" y="10505"/>
                  <a:pt x="92361" y="10527"/>
                </a:cubicBezTo>
                <a:cubicBezTo>
                  <a:pt x="92185" y="10395"/>
                  <a:pt x="91964" y="10373"/>
                  <a:pt x="91743" y="10351"/>
                </a:cubicBezTo>
                <a:cubicBezTo>
                  <a:pt x="91501" y="10329"/>
                  <a:pt x="91236" y="10329"/>
                  <a:pt x="91015" y="10263"/>
                </a:cubicBezTo>
                <a:cubicBezTo>
                  <a:pt x="90485" y="10121"/>
                  <a:pt x="89942" y="10051"/>
                  <a:pt x="89395" y="10051"/>
                </a:cubicBezTo>
                <a:cubicBezTo>
                  <a:pt x="89258" y="10051"/>
                  <a:pt x="89122" y="10055"/>
                  <a:pt x="88985" y="10064"/>
                </a:cubicBezTo>
                <a:cubicBezTo>
                  <a:pt x="88632" y="10064"/>
                  <a:pt x="88389" y="9932"/>
                  <a:pt x="88323" y="9556"/>
                </a:cubicBezTo>
                <a:cubicBezTo>
                  <a:pt x="88017" y="9717"/>
                  <a:pt x="87701" y="9800"/>
                  <a:pt x="87376" y="9800"/>
                </a:cubicBezTo>
                <a:cubicBezTo>
                  <a:pt x="87208" y="9800"/>
                  <a:pt x="87038" y="9778"/>
                  <a:pt x="86866" y="9733"/>
                </a:cubicBezTo>
                <a:cubicBezTo>
                  <a:pt x="86601" y="9645"/>
                  <a:pt x="86292" y="9667"/>
                  <a:pt x="86027" y="9623"/>
                </a:cubicBezTo>
                <a:cubicBezTo>
                  <a:pt x="85895" y="9601"/>
                  <a:pt x="85807" y="9534"/>
                  <a:pt x="85696" y="9468"/>
                </a:cubicBezTo>
                <a:cubicBezTo>
                  <a:pt x="85740" y="9402"/>
                  <a:pt x="85740" y="9336"/>
                  <a:pt x="85785" y="9336"/>
                </a:cubicBezTo>
                <a:cubicBezTo>
                  <a:pt x="86160" y="9181"/>
                  <a:pt x="86535" y="9049"/>
                  <a:pt x="86954" y="8916"/>
                </a:cubicBezTo>
                <a:cubicBezTo>
                  <a:pt x="86976" y="9027"/>
                  <a:pt x="86998" y="9115"/>
                  <a:pt x="87020" y="9181"/>
                </a:cubicBezTo>
                <a:cubicBezTo>
                  <a:pt x="87043" y="9247"/>
                  <a:pt x="87087" y="9292"/>
                  <a:pt x="87131" y="9336"/>
                </a:cubicBezTo>
                <a:cubicBezTo>
                  <a:pt x="87399" y="9285"/>
                  <a:pt x="87565" y="9254"/>
                  <a:pt x="87695" y="9254"/>
                </a:cubicBezTo>
                <a:cubicBezTo>
                  <a:pt x="87907" y="9254"/>
                  <a:pt x="88021" y="9337"/>
                  <a:pt x="88323" y="9556"/>
                </a:cubicBezTo>
                <a:cubicBezTo>
                  <a:pt x="88521" y="9358"/>
                  <a:pt x="88323" y="9093"/>
                  <a:pt x="88411" y="8872"/>
                </a:cubicBezTo>
                <a:cubicBezTo>
                  <a:pt x="88464" y="8854"/>
                  <a:pt x="88518" y="8822"/>
                  <a:pt x="88572" y="8822"/>
                </a:cubicBezTo>
                <a:cubicBezTo>
                  <a:pt x="88584" y="8822"/>
                  <a:pt x="88597" y="8824"/>
                  <a:pt x="88610" y="8828"/>
                </a:cubicBezTo>
                <a:cubicBezTo>
                  <a:pt x="88808" y="8872"/>
                  <a:pt x="89051" y="8872"/>
                  <a:pt x="89227" y="8983"/>
                </a:cubicBezTo>
                <a:cubicBezTo>
                  <a:pt x="89426" y="9115"/>
                  <a:pt x="89272" y="9358"/>
                  <a:pt x="89294" y="9534"/>
                </a:cubicBezTo>
                <a:cubicBezTo>
                  <a:pt x="89294" y="9556"/>
                  <a:pt x="89294" y="9601"/>
                  <a:pt x="89294" y="9601"/>
                </a:cubicBezTo>
                <a:cubicBezTo>
                  <a:pt x="89338" y="9733"/>
                  <a:pt x="89404" y="9799"/>
                  <a:pt x="89536" y="9799"/>
                </a:cubicBezTo>
                <a:cubicBezTo>
                  <a:pt x="89603" y="9777"/>
                  <a:pt x="89669" y="9777"/>
                  <a:pt x="89735" y="9755"/>
                </a:cubicBezTo>
                <a:cubicBezTo>
                  <a:pt x="90007" y="9664"/>
                  <a:pt x="90284" y="9609"/>
                  <a:pt x="90562" y="9609"/>
                </a:cubicBezTo>
                <a:cubicBezTo>
                  <a:pt x="90825" y="9609"/>
                  <a:pt x="91088" y="9659"/>
                  <a:pt x="91346" y="9777"/>
                </a:cubicBezTo>
                <a:cubicBezTo>
                  <a:pt x="91393" y="9801"/>
                  <a:pt x="91439" y="9812"/>
                  <a:pt x="91484" y="9812"/>
                </a:cubicBezTo>
                <a:cubicBezTo>
                  <a:pt x="91607" y="9812"/>
                  <a:pt x="91724" y="9730"/>
                  <a:pt x="91854" y="9601"/>
                </a:cubicBezTo>
                <a:cubicBezTo>
                  <a:pt x="91545" y="9534"/>
                  <a:pt x="91324" y="9490"/>
                  <a:pt x="91081" y="9446"/>
                </a:cubicBezTo>
                <a:cubicBezTo>
                  <a:pt x="91026" y="9435"/>
                  <a:pt x="90971" y="9435"/>
                  <a:pt x="90916" y="9435"/>
                </a:cubicBezTo>
                <a:cubicBezTo>
                  <a:pt x="90861" y="9435"/>
                  <a:pt x="90805" y="9435"/>
                  <a:pt x="90750" y="9424"/>
                </a:cubicBezTo>
                <a:cubicBezTo>
                  <a:pt x="90640" y="9402"/>
                  <a:pt x="90530" y="9314"/>
                  <a:pt x="90574" y="9181"/>
                </a:cubicBezTo>
                <a:cubicBezTo>
                  <a:pt x="90618" y="9093"/>
                  <a:pt x="90728" y="9027"/>
                  <a:pt x="90816" y="8983"/>
                </a:cubicBezTo>
                <a:cubicBezTo>
                  <a:pt x="90835" y="8973"/>
                  <a:pt x="90861" y="8968"/>
                  <a:pt x="90888" y="8968"/>
                </a:cubicBezTo>
                <a:cubicBezTo>
                  <a:pt x="90926" y="8968"/>
                  <a:pt x="90967" y="8979"/>
                  <a:pt x="90993" y="9005"/>
                </a:cubicBezTo>
                <a:cubicBezTo>
                  <a:pt x="91236" y="9203"/>
                  <a:pt x="91523" y="9159"/>
                  <a:pt x="91810" y="9181"/>
                </a:cubicBezTo>
                <a:cubicBezTo>
                  <a:pt x="91945" y="9195"/>
                  <a:pt x="92080" y="9199"/>
                  <a:pt x="92215" y="9199"/>
                </a:cubicBezTo>
                <a:cubicBezTo>
                  <a:pt x="92454" y="9199"/>
                  <a:pt x="92693" y="9186"/>
                  <a:pt x="92932" y="9186"/>
                </a:cubicBezTo>
                <a:cubicBezTo>
                  <a:pt x="93220" y="9186"/>
                  <a:pt x="93508" y="9205"/>
                  <a:pt x="93796" y="9292"/>
                </a:cubicBezTo>
                <a:cubicBezTo>
                  <a:pt x="93835" y="9304"/>
                  <a:pt x="93875" y="9310"/>
                  <a:pt x="93917" y="9310"/>
                </a:cubicBezTo>
                <a:cubicBezTo>
                  <a:pt x="94019" y="9310"/>
                  <a:pt x="94128" y="9279"/>
                  <a:pt x="94237" y="9247"/>
                </a:cubicBezTo>
                <a:cubicBezTo>
                  <a:pt x="94303" y="9247"/>
                  <a:pt x="94370" y="9181"/>
                  <a:pt x="94502" y="9093"/>
                </a:cubicBezTo>
                <a:cubicBezTo>
                  <a:pt x="93840" y="8828"/>
                  <a:pt x="93222" y="8916"/>
                  <a:pt x="92626" y="8784"/>
                </a:cubicBezTo>
                <a:cubicBezTo>
                  <a:pt x="92030" y="8674"/>
                  <a:pt x="91434" y="8607"/>
                  <a:pt x="90839" y="8519"/>
                </a:cubicBezTo>
                <a:cubicBezTo>
                  <a:pt x="90993" y="8453"/>
                  <a:pt x="91125" y="8453"/>
                  <a:pt x="91280" y="8453"/>
                </a:cubicBezTo>
                <a:cubicBezTo>
                  <a:pt x="91788" y="8519"/>
                  <a:pt x="92295" y="8519"/>
                  <a:pt x="92803" y="8607"/>
                </a:cubicBezTo>
                <a:cubicBezTo>
                  <a:pt x="93332" y="8740"/>
                  <a:pt x="93884" y="8784"/>
                  <a:pt x="94436" y="8850"/>
                </a:cubicBezTo>
                <a:cubicBezTo>
                  <a:pt x="94855" y="8894"/>
                  <a:pt x="95252" y="8960"/>
                  <a:pt x="95672" y="9027"/>
                </a:cubicBezTo>
                <a:cubicBezTo>
                  <a:pt x="95689" y="9027"/>
                  <a:pt x="95707" y="9028"/>
                  <a:pt x="95724" y="9028"/>
                </a:cubicBezTo>
                <a:cubicBezTo>
                  <a:pt x="95793" y="9028"/>
                  <a:pt x="95853" y="9013"/>
                  <a:pt x="95870" y="8872"/>
                </a:cubicBezTo>
                <a:cubicBezTo>
                  <a:pt x="95738" y="8850"/>
                  <a:pt x="95606" y="8806"/>
                  <a:pt x="95451" y="8784"/>
                </a:cubicBezTo>
                <a:cubicBezTo>
                  <a:pt x="95164" y="8740"/>
                  <a:pt x="94877" y="8718"/>
                  <a:pt x="94612" y="8674"/>
                </a:cubicBezTo>
                <a:cubicBezTo>
                  <a:pt x="94259" y="8629"/>
                  <a:pt x="93906" y="8563"/>
                  <a:pt x="93553" y="8497"/>
                </a:cubicBezTo>
                <a:cubicBezTo>
                  <a:pt x="92604" y="8365"/>
                  <a:pt x="91633" y="8254"/>
                  <a:pt x="90684" y="8122"/>
                </a:cubicBezTo>
                <a:cubicBezTo>
                  <a:pt x="90618" y="8122"/>
                  <a:pt x="90552" y="8100"/>
                  <a:pt x="90485" y="8078"/>
                </a:cubicBezTo>
                <a:cubicBezTo>
                  <a:pt x="90154" y="8034"/>
                  <a:pt x="89845" y="7967"/>
                  <a:pt x="89514" y="7923"/>
                </a:cubicBezTo>
                <a:cubicBezTo>
                  <a:pt x="89272" y="7901"/>
                  <a:pt x="89029" y="7901"/>
                  <a:pt x="88786" y="7857"/>
                </a:cubicBezTo>
                <a:cubicBezTo>
                  <a:pt x="87815" y="7636"/>
                  <a:pt x="86844" y="7504"/>
                  <a:pt x="85851" y="7394"/>
                </a:cubicBezTo>
                <a:cubicBezTo>
                  <a:pt x="84814" y="7261"/>
                  <a:pt x="83798" y="7217"/>
                  <a:pt x="82761" y="7018"/>
                </a:cubicBezTo>
                <a:cubicBezTo>
                  <a:pt x="82209" y="6908"/>
                  <a:pt x="81636" y="6886"/>
                  <a:pt x="81062" y="6820"/>
                </a:cubicBezTo>
                <a:cubicBezTo>
                  <a:pt x="80333" y="6731"/>
                  <a:pt x="79605" y="6665"/>
                  <a:pt x="78899" y="6555"/>
                </a:cubicBezTo>
                <a:cubicBezTo>
                  <a:pt x="78518" y="6517"/>
                  <a:pt x="78137" y="6462"/>
                  <a:pt x="77756" y="6462"/>
                </a:cubicBezTo>
                <a:cubicBezTo>
                  <a:pt x="77695" y="6462"/>
                  <a:pt x="77635" y="6464"/>
                  <a:pt x="77575" y="6467"/>
                </a:cubicBezTo>
                <a:cubicBezTo>
                  <a:pt x="77420" y="6467"/>
                  <a:pt x="77266" y="6422"/>
                  <a:pt x="77133" y="6378"/>
                </a:cubicBezTo>
                <a:cubicBezTo>
                  <a:pt x="76915" y="6324"/>
                  <a:pt x="76698" y="6284"/>
                  <a:pt x="76480" y="6284"/>
                </a:cubicBezTo>
                <a:cubicBezTo>
                  <a:pt x="76433" y="6284"/>
                  <a:pt x="76386" y="6286"/>
                  <a:pt x="76339" y="6290"/>
                </a:cubicBezTo>
                <a:cubicBezTo>
                  <a:pt x="76300" y="6297"/>
                  <a:pt x="76261" y="6299"/>
                  <a:pt x="76223" y="6299"/>
                </a:cubicBezTo>
                <a:cubicBezTo>
                  <a:pt x="76129" y="6299"/>
                  <a:pt x="76035" y="6284"/>
                  <a:pt x="75942" y="6268"/>
                </a:cubicBezTo>
                <a:cubicBezTo>
                  <a:pt x="75566" y="6224"/>
                  <a:pt x="75213" y="6158"/>
                  <a:pt x="74838" y="6136"/>
                </a:cubicBezTo>
                <a:cubicBezTo>
                  <a:pt x="73867" y="6047"/>
                  <a:pt x="72896" y="5981"/>
                  <a:pt x="71925" y="5893"/>
                </a:cubicBezTo>
                <a:cubicBezTo>
                  <a:pt x="71890" y="5893"/>
                  <a:pt x="71853" y="5894"/>
                  <a:pt x="71814" y="5894"/>
                </a:cubicBezTo>
                <a:cubicBezTo>
                  <a:pt x="71662" y="5894"/>
                  <a:pt x="71492" y="5880"/>
                  <a:pt x="71351" y="5738"/>
                </a:cubicBezTo>
                <a:cubicBezTo>
                  <a:pt x="71925" y="5540"/>
                  <a:pt x="72477" y="5429"/>
                  <a:pt x="72962" y="5142"/>
                </a:cubicBezTo>
                <a:cubicBezTo>
                  <a:pt x="73028" y="5120"/>
                  <a:pt x="73095" y="5098"/>
                  <a:pt x="73161" y="5098"/>
                </a:cubicBezTo>
                <a:cubicBezTo>
                  <a:pt x="73337" y="5098"/>
                  <a:pt x="73514" y="5109"/>
                  <a:pt x="73689" y="5109"/>
                </a:cubicBezTo>
                <a:cubicBezTo>
                  <a:pt x="73952" y="5109"/>
                  <a:pt x="74211" y="5085"/>
                  <a:pt x="74463" y="4966"/>
                </a:cubicBezTo>
                <a:cubicBezTo>
                  <a:pt x="74479" y="4955"/>
                  <a:pt x="74499" y="4951"/>
                  <a:pt x="74521" y="4951"/>
                </a:cubicBezTo>
                <a:cubicBezTo>
                  <a:pt x="74592" y="4951"/>
                  <a:pt x="74688" y="4993"/>
                  <a:pt x="74772" y="5010"/>
                </a:cubicBezTo>
                <a:cubicBezTo>
                  <a:pt x="74837" y="5022"/>
                  <a:pt x="74899" y="5027"/>
                  <a:pt x="74959" y="5027"/>
                </a:cubicBezTo>
                <a:cubicBezTo>
                  <a:pt x="75123" y="5027"/>
                  <a:pt x="75272" y="4986"/>
                  <a:pt x="75434" y="4922"/>
                </a:cubicBezTo>
                <a:cubicBezTo>
                  <a:pt x="75478" y="4900"/>
                  <a:pt x="75522" y="4811"/>
                  <a:pt x="75589" y="4745"/>
                </a:cubicBezTo>
                <a:cubicBezTo>
                  <a:pt x="75434" y="4657"/>
                  <a:pt x="75324" y="4613"/>
                  <a:pt x="75213" y="4569"/>
                </a:cubicBezTo>
                <a:cubicBezTo>
                  <a:pt x="75721" y="4480"/>
                  <a:pt x="76206" y="4458"/>
                  <a:pt x="76714" y="4458"/>
                </a:cubicBezTo>
                <a:cubicBezTo>
                  <a:pt x="76714" y="4569"/>
                  <a:pt x="76736" y="4613"/>
                  <a:pt x="76736" y="4679"/>
                </a:cubicBezTo>
                <a:cubicBezTo>
                  <a:pt x="76736" y="4745"/>
                  <a:pt x="76758" y="4811"/>
                  <a:pt x="76758" y="4878"/>
                </a:cubicBezTo>
                <a:cubicBezTo>
                  <a:pt x="77111" y="4811"/>
                  <a:pt x="77111" y="4789"/>
                  <a:pt x="77133" y="4238"/>
                </a:cubicBezTo>
                <a:cubicBezTo>
                  <a:pt x="76802" y="4105"/>
                  <a:pt x="76449" y="4127"/>
                  <a:pt x="76096" y="4105"/>
                </a:cubicBezTo>
                <a:cubicBezTo>
                  <a:pt x="75147" y="4017"/>
                  <a:pt x="74198" y="3973"/>
                  <a:pt x="73249" y="3862"/>
                </a:cubicBezTo>
                <a:cubicBezTo>
                  <a:pt x="72713" y="3807"/>
                  <a:pt x="72177" y="3643"/>
                  <a:pt x="71616" y="3643"/>
                </a:cubicBezTo>
                <a:cubicBezTo>
                  <a:pt x="71506" y="3643"/>
                  <a:pt x="71396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3" y="3642"/>
                </a:cubicBezTo>
                <a:cubicBezTo>
                  <a:pt x="70336" y="3487"/>
                  <a:pt x="69519" y="3443"/>
                  <a:pt x="68725" y="3156"/>
                </a:cubicBezTo>
                <a:cubicBezTo>
                  <a:pt x="68629" y="3129"/>
                  <a:pt x="68526" y="3110"/>
                  <a:pt x="68429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20" y="3181"/>
                  <a:pt x="67980" y="3196"/>
                  <a:pt x="67840" y="3196"/>
                </a:cubicBezTo>
                <a:cubicBezTo>
                  <a:pt x="67652" y="3196"/>
                  <a:pt x="67468" y="3169"/>
                  <a:pt x="67290" y="3156"/>
                </a:cubicBezTo>
                <a:cubicBezTo>
                  <a:pt x="66474" y="3068"/>
                  <a:pt x="65657" y="2980"/>
                  <a:pt x="64841" y="2913"/>
                </a:cubicBezTo>
                <a:cubicBezTo>
                  <a:pt x="64797" y="2906"/>
                  <a:pt x="64752" y="2904"/>
                  <a:pt x="64708" y="2904"/>
                </a:cubicBezTo>
                <a:cubicBezTo>
                  <a:pt x="64620" y="2904"/>
                  <a:pt x="64532" y="2913"/>
                  <a:pt x="64443" y="2913"/>
                </a:cubicBezTo>
                <a:cubicBezTo>
                  <a:pt x="64362" y="2919"/>
                  <a:pt x="64281" y="2921"/>
                  <a:pt x="64200" y="2921"/>
                </a:cubicBezTo>
                <a:cubicBezTo>
                  <a:pt x="63624" y="2921"/>
                  <a:pt x="63060" y="2798"/>
                  <a:pt x="62479" y="2759"/>
                </a:cubicBezTo>
                <a:cubicBezTo>
                  <a:pt x="62391" y="2759"/>
                  <a:pt x="62303" y="2737"/>
                  <a:pt x="62214" y="2693"/>
                </a:cubicBezTo>
                <a:cubicBezTo>
                  <a:pt x="62104" y="2649"/>
                  <a:pt x="61972" y="2582"/>
                  <a:pt x="61950" y="2428"/>
                </a:cubicBezTo>
                <a:cubicBezTo>
                  <a:pt x="61928" y="2340"/>
                  <a:pt x="62060" y="2273"/>
                  <a:pt x="62303" y="2251"/>
                </a:cubicBezTo>
                <a:cubicBezTo>
                  <a:pt x="62336" y="2240"/>
                  <a:pt x="62369" y="2240"/>
                  <a:pt x="62402" y="2240"/>
                </a:cubicBezTo>
                <a:cubicBezTo>
                  <a:pt x="62435" y="2240"/>
                  <a:pt x="62468" y="2240"/>
                  <a:pt x="62501" y="2229"/>
                </a:cubicBezTo>
                <a:cubicBezTo>
                  <a:pt x="62590" y="2229"/>
                  <a:pt x="62678" y="2207"/>
                  <a:pt x="62656" y="2053"/>
                </a:cubicBezTo>
                <a:cubicBezTo>
                  <a:pt x="62325" y="1898"/>
                  <a:pt x="61928" y="2009"/>
                  <a:pt x="61464" y="1832"/>
                </a:cubicBezTo>
                <a:cubicBezTo>
                  <a:pt x="61709" y="1795"/>
                  <a:pt x="61944" y="1782"/>
                  <a:pt x="62171" y="1782"/>
                </a:cubicBezTo>
                <a:cubicBezTo>
                  <a:pt x="62714" y="1782"/>
                  <a:pt x="63215" y="1856"/>
                  <a:pt x="63712" y="1856"/>
                </a:cubicBezTo>
                <a:cubicBezTo>
                  <a:pt x="63757" y="1856"/>
                  <a:pt x="63802" y="1855"/>
                  <a:pt x="63848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72" y="2187"/>
                  <a:pt x="64178" y="2332"/>
                  <a:pt x="64301" y="2332"/>
                </a:cubicBezTo>
                <a:cubicBezTo>
                  <a:pt x="64322" y="2332"/>
                  <a:pt x="64348" y="2327"/>
                  <a:pt x="64377" y="2318"/>
                </a:cubicBezTo>
                <a:cubicBezTo>
                  <a:pt x="64443" y="2295"/>
                  <a:pt x="64488" y="2163"/>
                  <a:pt x="64554" y="2075"/>
                </a:cubicBezTo>
                <a:cubicBezTo>
                  <a:pt x="64598" y="2031"/>
                  <a:pt x="64642" y="1987"/>
                  <a:pt x="64686" y="1920"/>
                </a:cubicBezTo>
                <a:cubicBezTo>
                  <a:pt x="64863" y="1920"/>
                  <a:pt x="65039" y="1935"/>
                  <a:pt x="65216" y="1935"/>
                </a:cubicBezTo>
                <a:cubicBezTo>
                  <a:pt x="65348" y="1935"/>
                  <a:pt x="65481" y="1927"/>
                  <a:pt x="65613" y="1898"/>
                </a:cubicBezTo>
                <a:cubicBezTo>
                  <a:pt x="65765" y="1858"/>
                  <a:pt x="65913" y="1842"/>
                  <a:pt x="66061" y="1842"/>
                </a:cubicBezTo>
                <a:cubicBezTo>
                  <a:pt x="66323" y="1842"/>
                  <a:pt x="66581" y="1894"/>
                  <a:pt x="66849" y="1964"/>
                </a:cubicBezTo>
                <a:cubicBezTo>
                  <a:pt x="66964" y="1996"/>
                  <a:pt x="67073" y="2017"/>
                  <a:pt x="67180" y="2017"/>
                </a:cubicBezTo>
                <a:cubicBezTo>
                  <a:pt x="67300" y="2017"/>
                  <a:pt x="67417" y="1990"/>
                  <a:pt x="67533" y="1920"/>
                </a:cubicBezTo>
                <a:cubicBezTo>
                  <a:pt x="67633" y="1871"/>
                  <a:pt x="67728" y="1848"/>
                  <a:pt x="67822" y="1848"/>
                </a:cubicBezTo>
                <a:cubicBezTo>
                  <a:pt x="67937" y="1848"/>
                  <a:pt x="68052" y="1882"/>
                  <a:pt x="68173" y="1942"/>
                </a:cubicBezTo>
                <a:cubicBezTo>
                  <a:pt x="68238" y="1975"/>
                  <a:pt x="68326" y="1995"/>
                  <a:pt x="68403" y="1995"/>
                </a:cubicBezTo>
                <a:cubicBezTo>
                  <a:pt x="68432" y="1995"/>
                  <a:pt x="68459" y="1992"/>
                  <a:pt x="68482" y="1987"/>
                </a:cubicBezTo>
                <a:cubicBezTo>
                  <a:pt x="68861" y="1880"/>
                  <a:pt x="69241" y="1795"/>
                  <a:pt x="69634" y="1795"/>
                </a:cubicBezTo>
                <a:cubicBezTo>
                  <a:pt x="69813" y="1795"/>
                  <a:pt x="69995" y="1813"/>
                  <a:pt x="70182" y="1854"/>
                </a:cubicBezTo>
                <a:cubicBezTo>
                  <a:pt x="70204" y="1854"/>
                  <a:pt x="70292" y="1766"/>
                  <a:pt x="70292" y="1722"/>
                </a:cubicBezTo>
                <a:cubicBezTo>
                  <a:pt x="70292" y="1678"/>
                  <a:pt x="70226" y="1589"/>
                  <a:pt x="70182" y="1589"/>
                </a:cubicBezTo>
                <a:cubicBezTo>
                  <a:pt x="69983" y="1567"/>
                  <a:pt x="69740" y="1589"/>
                  <a:pt x="69541" y="1545"/>
                </a:cubicBezTo>
                <a:cubicBezTo>
                  <a:pt x="69255" y="1479"/>
                  <a:pt x="68968" y="1457"/>
                  <a:pt x="68681" y="1457"/>
                </a:cubicBezTo>
                <a:cubicBezTo>
                  <a:pt x="68522" y="1457"/>
                  <a:pt x="68363" y="1460"/>
                  <a:pt x="68205" y="1460"/>
                </a:cubicBezTo>
                <a:cubicBezTo>
                  <a:pt x="67969" y="1460"/>
                  <a:pt x="67736" y="1452"/>
                  <a:pt x="67511" y="1413"/>
                </a:cubicBezTo>
                <a:cubicBezTo>
                  <a:pt x="66739" y="1258"/>
                  <a:pt x="65966" y="1214"/>
                  <a:pt x="65238" y="927"/>
                </a:cubicBezTo>
                <a:cubicBezTo>
                  <a:pt x="65150" y="883"/>
                  <a:pt x="65039" y="861"/>
                  <a:pt x="64929" y="861"/>
                </a:cubicBezTo>
                <a:cubicBezTo>
                  <a:pt x="64179" y="861"/>
                  <a:pt x="63428" y="795"/>
                  <a:pt x="62678" y="684"/>
                </a:cubicBezTo>
                <a:cubicBezTo>
                  <a:pt x="62457" y="662"/>
                  <a:pt x="62214" y="662"/>
                  <a:pt x="61972" y="640"/>
                </a:cubicBezTo>
                <a:cubicBezTo>
                  <a:pt x="61376" y="596"/>
                  <a:pt x="60780" y="640"/>
                  <a:pt x="60206" y="508"/>
                </a:cubicBezTo>
                <a:cubicBezTo>
                  <a:pt x="60184" y="501"/>
                  <a:pt x="60162" y="498"/>
                  <a:pt x="60140" y="498"/>
                </a:cubicBezTo>
                <a:cubicBezTo>
                  <a:pt x="60096" y="498"/>
                  <a:pt x="60052" y="508"/>
                  <a:pt x="60007" y="508"/>
                </a:cubicBezTo>
                <a:cubicBezTo>
                  <a:pt x="59787" y="508"/>
                  <a:pt x="59566" y="518"/>
                  <a:pt x="59345" y="518"/>
                </a:cubicBezTo>
                <a:cubicBezTo>
                  <a:pt x="59235" y="518"/>
                  <a:pt x="59125" y="515"/>
                  <a:pt x="59014" y="508"/>
                </a:cubicBezTo>
                <a:cubicBezTo>
                  <a:pt x="57403" y="398"/>
                  <a:pt x="55792" y="265"/>
                  <a:pt x="54181" y="155"/>
                </a:cubicBezTo>
                <a:cubicBezTo>
                  <a:pt x="53985" y="137"/>
                  <a:pt x="53788" y="105"/>
                  <a:pt x="53592" y="105"/>
                </a:cubicBezTo>
                <a:cubicBezTo>
                  <a:pt x="53546" y="105"/>
                  <a:pt x="53499" y="106"/>
                  <a:pt x="53453" y="111"/>
                </a:cubicBezTo>
                <a:cubicBezTo>
                  <a:pt x="53250" y="135"/>
                  <a:pt x="53050" y="144"/>
                  <a:pt x="52851" y="144"/>
                </a:cubicBezTo>
                <a:cubicBezTo>
                  <a:pt x="52509" y="144"/>
                  <a:pt x="52169" y="116"/>
                  <a:pt x="51820" y="89"/>
                </a:cubicBezTo>
                <a:cubicBezTo>
                  <a:pt x="51702" y="89"/>
                  <a:pt x="51584" y="79"/>
                  <a:pt x="51467" y="79"/>
                </a:cubicBezTo>
                <a:cubicBezTo>
                  <a:pt x="51408" y="79"/>
                  <a:pt x="51349" y="81"/>
                  <a:pt x="51290" y="89"/>
                </a:cubicBezTo>
                <a:cubicBezTo>
                  <a:pt x="51129" y="110"/>
                  <a:pt x="50968" y="117"/>
                  <a:pt x="50807" y="117"/>
                </a:cubicBezTo>
                <a:cubicBezTo>
                  <a:pt x="50461" y="117"/>
                  <a:pt x="50114" y="82"/>
                  <a:pt x="49767" y="66"/>
                </a:cubicBezTo>
                <a:cubicBezTo>
                  <a:pt x="48730" y="44"/>
                  <a:pt x="47693" y="22"/>
                  <a:pt x="46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46962"/>
          </p15:clr>
        </p15:guide>
        <p15:guide id="6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7"/>
          <p:cNvSpPr txBox="1">
            <a:spLocks noGrp="1"/>
          </p:cNvSpPr>
          <p:nvPr>
            <p:ph type="ctrTitle"/>
          </p:nvPr>
        </p:nvSpPr>
        <p:spPr>
          <a:xfrm>
            <a:off x="938155" y="1929069"/>
            <a:ext cx="6950100" cy="17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dirty="0"/>
            </a:br>
            <a:r>
              <a:rPr lang="en-US" sz="4000" dirty="0"/>
              <a:t>Image Art Style Classification using CNN</a:t>
            </a:r>
          </a:p>
        </p:txBody>
      </p:sp>
      <p:sp>
        <p:nvSpPr>
          <p:cNvPr id="571" name="Google Shape;571;p37"/>
          <p:cNvSpPr txBox="1">
            <a:spLocks noGrp="1"/>
          </p:cNvSpPr>
          <p:nvPr>
            <p:ph type="subTitle" idx="1"/>
          </p:nvPr>
        </p:nvSpPr>
        <p:spPr>
          <a:xfrm>
            <a:off x="2677709" y="4058531"/>
            <a:ext cx="3056784" cy="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Faculty – Disha Wankhede Ma’am</a:t>
            </a:r>
            <a:endParaRPr dirty="0"/>
          </a:p>
        </p:txBody>
      </p:sp>
      <p:sp>
        <p:nvSpPr>
          <p:cNvPr id="572" name="Google Shape;572;p37"/>
          <p:cNvSpPr/>
          <p:nvPr/>
        </p:nvSpPr>
        <p:spPr>
          <a:xfrm>
            <a:off x="-76775" y="453575"/>
            <a:ext cx="1722000" cy="305475"/>
          </a:xfrm>
          <a:custGeom>
            <a:avLst/>
            <a:gdLst/>
            <a:ahLst/>
            <a:cxnLst/>
            <a:rect l="l" t="t" r="r" b="b"/>
            <a:pathLst>
              <a:path w="68880" h="12219" extrusionOk="0">
                <a:moveTo>
                  <a:pt x="52879" y="927"/>
                </a:moveTo>
                <a:cubicBezTo>
                  <a:pt x="52901" y="927"/>
                  <a:pt x="52923" y="949"/>
                  <a:pt x="52945" y="949"/>
                </a:cubicBezTo>
                <a:cubicBezTo>
                  <a:pt x="52923" y="971"/>
                  <a:pt x="52901" y="993"/>
                  <a:pt x="52879" y="1015"/>
                </a:cubicBezTo>
                <a:cubicBezTo>
                  <a:pt x="52879" y="1015"/>
                  <a:pt x="52857" y="971"/>
                  <a:pt x="52835" y="971"/>
                </a:cubicBezTo>
                <a:cubicBezTo>
                  <a:pt x="52857" y="949"/>
                  <a:pt x="52879" y="949"/>
                  <a:pt x="52879" y="927"/>
                </a:cubicBezTo>
                <a:close/>
                <a:moveTo>
                  <a:pt x="55968" y="964"/>
                </a:moveTo>
                <a:cubicBezTo>
                  <a:pt x="56056" y="964"/>
                  <a:pt x="56144" y="966"/>
                  <a:pt x="56233" y="971"/>
                </a:cubicBezTo>
                <a:cubicBezTo>
                  <a:pt x="57227" y="1015"/>
                  <a:pt x="58198" y="1059"/>
                  <a:pt x="59191" y="1126"/>
                </a:cubicBezTo>
                <a:cubicBezTo>
                  <a:pt x="59544" y="1148"/>
                  <a:pt x="59875" y="1170"/>
                  <a:pt x="60228" y="1192"/>
                </a:cubicBezTo>
                <a:cubicBezTo>
                  <a:pt x="60175" y="1271"/>
                  <a:pt x="60098" y="1287"/>
                  <a:pt x="60021" y="1287"/>
                </a:cubicBezTo>
                <a:cubicBezTo>
                  <a:pt x="59970" y="1287"/>
                  <a:pt x="59919" y="1280"/>
                  <a:pt x="59875" y="1280"/>
                </a:cubicBezTo>
                <a:cubicBezTo>
                  <a:pt x="59213" y="1258"/>
                  <a:pt x="58551" y="1236"/>
                  <a:pt x="57889" y="1192"/>
                </a:cubicBezTo>
                <a:cubicBezTo>
                  <a:pt x="57830" y="1192"/>
                  <a:pt x="57771" y="1182"/>
                  <a:pt x="57712" y="1182"/>
                </a:cubicBezTo>
                <a:cubicBezTo>
                  <a:pt x="57683" y="1182"/>
                  <a:pt x="57653" y="1185"/>
                  <a:pt x="57624" y="1192"/>
                </a:cubicBezTo>
                <a:cubicBezTo>
                  <a:pt x="57375" y="1239"/>
                  <a:pt x="57125" y="1255"/>
                  <a:pt x="56873" y="1255"/>
                </a:cubicBezTo>
                <a:cubicBezTo>
                  <a:pt x="56297" y="1255"/>
                  <a:pt x="55713" y="1170"/>
                  <a:pt x="55130" y="1170"/>
                </a:cubicBezTo>
                <a:cubicBezTo>
                  <a:pt x="55108" y="1170"/>
                  <a:pt x="55108" y="1148"/>
                  <a:pt x="55042" y="1082"/>
                </a:cubicBezTo>
                <a:cubicBezTo>
                  <a:pt x="55367" y="996"/>
                  <a:pt x="55665" y="964"/>
                  <a:pt x="55968" y="964"/>
                </a:cubicBezTo>
                <a:close/>
                <a:moveTo>
                  <a:pt x="51533" y="1920"/>
                </a:moveTo>
                <a:cubicBezTo>
                  <a:pt x="51555" y="1920"/>
                  <a:pt x="51577" y="1942"/>
                  <a:pt x="51577" y="1964"/>
                </a:cubicBezTo>
                <a:cubicBezTo>
                  <a:pt x="51555" y="1964"/>
                  <a:pt x="51533" y="1986"/>
                  <a:pt x="51533" y="1986"/>
                </a:cubicBezTo>
                <a:cubicBezTo>
                  <a:pt x="51511" y="1964"/>
                  <a:pt x="51489" y="1942"/>
                  <a:pt x="51489" y="1920"/>
                </a:cubicBezTo>
                <a:close/>
                <a:moveTo>
                  <a:pt x="46876" y="2273"/>
                </a:moveTo>
                <a:lnTo>
                  <a:pt x="46854" y="2317"/>
                </a:lnTo>
                <a:lnTo>
                  <a:pt x="46832" y="2273"/>
                </a:lnTo>
                <a:close/>
                <a:moveTo>
                  <a:pt x="49900" y="2362"/>
                </a:moveTo>
                <a:cubicBezTo>
                  <a:pt x="49944" y="2362"/>
                  <a:pt x="49966" y="2406"/>
                  <a:pt x="49988" y="2428"/>
                </a:cubicBezTo>
                <a:cubicBezTo>
                  <a:pt x="49966" y="2450"/>
                  <a:pt x="49944" y="2494"/>
                  <a:pt x="49922" y="2516"/>
                </a:cubicBezTo>
                <a:cubicBezTo>
                  <a:pt x="49877" y="2472"/>
                  <a:pt x="49833" y="2450"/>
                  <a:pt x="49811" y="2406"/>
                </a:cubicBezTo>
                <a:cubicBezTo>
                  <a:pt x="49833" y="2384"/>
                  <a:pt x="49877" y="2362"/>
                  <a:pt x="49900" y="2362"/>
                </a:cubicBezTo>
                <a:close/>
                <a:moveTo>
                  <a:pt x="57580" y="3597"/>
                </a:moveTo>
                <a:lnTo>
                  <a:pt x="57624" y="3620"/>
                </a:lnTo>
                <a:lnTo>
                  <a:pt x="57580" y="3642"/>
                </a:lnTo>
                <a:lnTo>
                  <a:pt x="57580" y="3597"/>
                </a:lnTo>
                <a:close/>
                <a:moveTo>
                  <a:pt x="59058" y="3575"/>
                </a:moveTo>
                <a:cubicBezTo>
                  <a:pt x="59058" y="3620"/>
                  <a:pt x="59058" y="3664"/>
                  <a:pt x="59080" y="3708"/>
                </a:cubicBezTo>
                <a:cubicBezTo>
                  <a:pt x="58882" y="3752"/>
                  <a:pt x="58683" y="3818"/>
                  <a:pt x="58485" y="3862"/>
                </a:cubicBezTo>
                <a:cubicBezTo>
                  <a:pt x="58396" y="3752"/>
                  <a:pt x="58485" y="3686"/>
                  <a:pt x="58573" y="3664"/>
                </a:cubicBezTo>
                <a:cubicBezTo>
                  <a:pt x="58727" y="3620"/>
                  <a:pt x="58882" y="3620"/>
                  <a:pt x="59058" y="3575"/>
                </a:cubicBezTo>
                <a:close/>
                <a:moveTo>
                  <a:pt x="59548" y="4341"/>
                </a:moveTo>
                <a:cubicBezTo>
                  <a:pt x="59712" y="4341"/>
                  <a:pt x="59889" y="4362"/>
                  <a:pt x="60096" y="4414"/>
                </a:cubicBezTo>
                <a:cubicBezTo>
                  <a:pt x="59948" y="4466"/>
                  <a:pt x="59821" y="4488"/>
                  <a:pt x="59705" y="4488"/>
                </a:cubicBezTo>
                <a:cubicBezTo>
                  <a:pt x="59526" y="4488"/>
                  <a:pt x="59373" y="4437"/>
                  <a:pt x="59213" y="4370"/>
                </a:cubicBezTo>
                <a:cubicBezTo>
                  <a:pt x="59323" y="4352"/>
                  <a:pt x="59432" y="4341"/>
                  <a:pt x="59548" y="4341"/>
                </a:cubicBezTo>
                <a:close/>
                <a:moveTo>
                  <a:pt x="57506" y="4357"/>
                </a:moveTo>
                <a:cubicBezTo>
                  <a:pt x="57834" y="4357"/>
                  <a:pt x="58164" y="4441"/>
                  <a:pt x="58485" y="4524"/>
                </a:cubicBezTo>
                <a:cubicBezTo>
                  <a:pt x="58220" y="4524"/>
                  <a:pt x="57955" y="4502"/>
                  <a:pt x="57712" y="4480"/>
                </a:cubicBezTo>
                <a:cubicBezTo>
                  <a:pt x="57580" y="4480"/>
                  <a:pt x="57447" y="4486"/>
                  <a:pt x="57318" y="4486"/>
                </a:cubicBezTo>
                <a:cubicBezTo>
                  <a:pt x="57188" y="4486"/>
                  <a:pt x="57061" y="4480"/>
                  <a:pt x="56940" y="4458"/>
                </a:cubicBezTo>
                <a:cubicBezTo>
                  <a:pt x="57126" y="4385"/>
                  <a:pt x="57316" y="4357"/>
                  <a:pt x="57506" y="4357"/>
                </a:cubicBezTo>
                <a:close/>
                <a:moveTo>
                  <a:pt x="50871" y="4723"/>
                </a:moveTo>
                <a:cubicBezTo>
                  <a:pt x="50893" y="4745"/>
                  <a:pt x="50915" y="4767"/>
                  <a:pt x="50937" y="4789"/>
                </a:cubicBezTo>
                <a:cubicBezTo>
                  <a:pt x="50937" y="4789"/>
                  <a:pt x="50915" y="4811"/>
                  <a:pt x="50893" y="4811"/>
                </a:cubicBezTo>
                <a:cubicBezTo>
                  <a:pt x="50871" y="4811"/>
                  <a:pt x="50849" y="4789"/>
                  <a:pt x="50849" y="4789"/>
                </a:cubicBezTo>
                <a:cubicBezTo>
                  <a:pt x="50849" y="4767"/>
                  <a:pt x="50849" y="4745"/>
                  <a:pt x="50871" y="4723"/>
                </a:cubicBezTo>
                <a:close/>
                <a:moveTo>
                  <a:pt x="47276" y="5352"/>
                </a:moveTo>
                <a:cubicBezTo>
                  <a:pt x="47298" y="5352"/>
                  <a:pt x="47320" y="5355"/>
                  <a:pt x="47339" y="5363"/>
                </a:cubicBezTo>
                <a:cubicBezTo>
                  <a:pt x="47406" y="5407"/>
                  <a:pt x="47450" y="5495"/>
                  <a:pt x="47472" y="5540"/>
                </a:cubicBezTo>
                <a:cubicBezTo>
                  <a:pt x="47439" y="5654"/>
                  <a:pt x="47346" y="5720"/>
                  <a:pt x="47247" y="5720"/>
                </a:cubicBezTo>
                <a:cubicBezTo>
                  <a:pt x="47212" y="5720"/>
                  <a:pt x="47175" y="5711"/>
                  <a:pt x="47141" y="5694"/>
                </a:cubicBezTo>
                <a:cubicBezTo>
                  <a:pt x="47097" y="5672"/>
                  <a:pt x="47053" y="5584"/>
                  <a:pt x="47053" y="5540"/>
                </a:cubicBezTo>
                <a:cubicBezTo>
                  <a:pt x="47053" y="5431"/>
                  <a:pt x="47172" y="5352"/>
                  <a:pt x="47276" y="5352"/>
                </a:cubicBezTo>
                <a:close/>
                <a:moveTo>
                  <a:pt x="48854" y="5170"/>
                </a:moveTo>
                <a:cubicBezTo>
                  <a:pt x="48890" y="5170"/>
                  <a:pt x="48928" y="5175"/>
                  <a:pt x="48951" y="5186"/>
                </a:cubicBezTo>
                <a:cubicBezTo>
                  <a:pt x="49083" y="5275"/>
                  <a:pt x="49193" y="5363"/>
                  <a:pt x="49282" y="5495"/>
                </a:cubicBezTo>
                <a:cubicBezTo>
                  <a:pt x="49348" y="5584"/>
                  <a:pt x="49348" y="5716"/>
                  <a:pt x="49392" y="5871"/>
                </a:cubicBezTo>
                <a:cubicBezTo>
                  <a:pt x="49324" y="5874"/>
                  <a:pt x="49257" y="5875"/>
                  <a:pt x="49191" y="5875"/>
                </a:cubicBezTo>
                <a:cubicBezTo>
                  <a:pt x="48766" y="5875"/>
                  <a:pt x="48381" y="5818"/>
                  <a:pt x="47979" y="5760"/>
                </a:cubicBezTo>
                <a:cubicBezTo>
                  <a:pt x="47957" y="5760"/>
                  <a:pt x="47913" y="5694"/>
                  <a:pt x="47913" y="5672"/>
                </a:cubicBezTo>
                <a:cubicBezTo>
                  <a:pt x="47913" y="5606"/>
                  <a:pt x="47957" y="5540"/>
                  <a:pt x="48002" y="5518"/>
                </a:cubicBezTo>
                <a:cubicBezTo>
                  <a:pt x="48244" y="5407"/>
                  <a:pt x="48553" y="5407"/>
                  <a:pt x="48774" y="5186"/>
                </a:cubicBezTo>
                <a:cubicBezTo>
                  <a:pt x="48785" y="5175"/>
                  <a:pt x="48818" y="5170"/>
                  <a:pt x="48854" y="5170"/>
                </a:cubicBezTo>
                <a:close/>
                <a:moveTo>
                  <a:pt x="58178" y="7454"/>
                </a:moveTo>
                <a:cubicBezTo>
                  <a:pt x="58216" y="7454"/>
                  <a:pt x="58262" y="7490"/>
                  <a:pt x="58352" y="7526"/>
                </a:cubicBezTo>
                <a:cubicBezTo>
                  <a:pt x="58242" y="7570"/>
                  <a:pt x="58198" y="7592"/>
                  <a:pt x="58154" y="7592"/>
                </a:cubicBezTo>
                <a:cubicBezTo>
                  <a:pt x="58109" y="7592"/>
                  <a:pt x="58087" y="7548"/>
                  <a:pt x="58043" y="7548"/>
                </a:cubicBezTo>
                <a:cubicBezTo>
                  <a:pt x="58087" y="7504"/>
                  <a:pt x="58109" y="7460"/>
                  <a:pt x="58154" y="7460"/>
                </a:cubicBezTo>
                <a:cubicBezTo>
                  <a:pt x="58162" y="7456"/>
                  <a:pt x="58170" y="7454"/>
                  <a:pt x="58178" y="7454"/>
                </a:cubicBezTo>
                <a:close/>
                <a:moveTo>
                  <a:pt x="53298" y="7680"/>
                </a:moveTo>
                <a:cubicBezTo>
                  <a:pt x="53387" y="7769"/>
                  <a:pt x="53431" y="7835"/>
                  <a:pt x="53475" y="7901"/>
                </a:cubicBezTo>
                <a:cubicBezTo>
                  <a:pt x="53475" y="7923"/>
                  <a:pt x="53387" y="8011"/>
                  <a:pt x="53342" y="8011"/>
                </a:cubicBezTo>
                <a:cubicBezTo>
                  <a:pt x="53331" y="8014"/>
                  <a:pt x="53320" y="8016"/>
                  <a:pt x="53308" y="8016"/>
                </a:cubicBezTo>
                <a:cubicBezTo>
                  <a:pt x="53233" y="8016"/>
                  <a:pt x="53166" y="7953"/>
                  <a:pt x="53166" y="7857"/>
                </a:cubicBezTo>
                <a:cubicBezTo>
                  <a:pt x="53166" y="7813"/>
                  <a:pt x="53232" y="7769"/>
                  <a:pt x="53298" y="7680"/>
                </a:cubicBezTo>
                <a:close/>
                <a:moveTo>
                  <a:pt x="59329" y="7520"/>
                </a:moveTo>
                <a:cubicBezTo>
                  <a:pt x="59450" y="7520"/>
                  <a:pt x="59571" y="7564"/>
                  <a:pt x="59831" y="7658"/>
                </a:cubicBezTo>
                <a:cubicBezTo>
                  <a:pt x="60493" y="7724"/>
                  <a:pt x="61177" y="7680"/>
                  <a:pt x="61817" y="7813"/>
                </a:cubicBezTo>
                <a:cubicBezTo>
                  <a:pt x="61905" y="8011"/>
                  <a:pt x="61795" y="8056"/>
                  <a:pt x="61685" y="8100"/>
                </a:cubicBezTo>
                <a:lnTo>
                  <a:pt x="61486" y="8100"/>
                </a:lnTo>
                <a:cubicBezTo>
                  <a:pt x="61111" y="8033"/>
                  <a:pt x="60758" y="7989"/>
                  <a:pt x="60383" y="7945"/>
                </a:cubicBezTo>
                <a:cubicBezTo>
                  <a:pt x="60162" y="7923"/>
                  <a:pt x="59963" y="7857"/>
                  <a:pt x="59809" y="7658"/>
                </a:cubicBezTo>
                <a:cubicBezTo>
                  <a:pt x="59655" y="7705"/>
                  <a:pt x="59502" y="7753"/>
                  <a:pt x="59345" y="7753"/>
                </a:cubicBezTo>
                <a:cubicBezTo>
                  <a:pt x="59209" y="7753"/>
                  <a:pt x="59070" y="7717"/>
                  <a:pt x="58926" y="7614"/>
                </a:cubicBezTo>
                <a:cubicBezTo>
                  <a:pt x="59121" y="7553"/>
                  <a:pt x="59225" y="7520"/>
                  <a:pt x="59329" y="7520"/>
                </a:cubicBezTo>
                <a:close/>
                <a:moveTo>
                  <a:pt x="10042" y="9336"/>
                </a:moveTo>
                <a:cubicBezTo>
                  <a:pt x="10086" y="9358"/>
                  <a:pt x="10130" y="9380"/>
                  <a:pt x="10197" y="9402"/>
                </a:cubicBezTo>
                <a:cubicBezTo>
                  <a:pt x="10152" y="9424"/>
                  <a:pt x="10130" y="9468"/>
                  <a:pt x="10108" y="9468"/>
                </a:cubicBezTo>
                <a:cubicBezTo>
                  <a:pt x="10064" y="9468"/>
                  <a:pt x="10020" y="9446"/>
                  <a:pt x="9998" y="9424"/>
                </a:cubicBezTo>
                <a:cubicBezTo>
                  <a:pt x="9998" y="9402"/>
                  <a:pt x="10020" y="9358"/>
                  <a:pt x="10042" y="9336"/>
                </a:cubicBezTo>
                <a:close/>
                <a:moveTo>
                  <a:pt x="57375" y="9641"/>
                </a:moveTo>
                <a:cubicBezTo>
                  <a:pt x="57423" y="9641"/>
                  <a:pt x="57506" y="9718"/>
                  <a:pt x="57624" y="9777"/>
                </a:cubicBezTo>
                <a:cubicBezTo>
                  <a:pt x="57403" y="9953"/>
                  <a:pt x="57205" y="10020"/>
                  <a:pt x="56873" y="10086"/>
                </a:cubicBezTo>
                <a:cubicBezTo>
                  <a:pt x="57006" y="9777"/>
                  <a:pt x="57160" y="9689"/>
                  <a:pt x="57359" y="9645"/>
                </a:cubicBezTo>
                <a:cubicBezTo>
                  <a:pt x="57364" y="9642"/>
                  <a:pt x="57369" y="9641"/>
                  <a:pt x="57375" y="9641"/>
                </a:cubicBezTo>
                <a:close/>
                <a:moveTo>
                  <a:pt x="60184" y="11035"/>
                </a:moveTo>
                <a:cubicBezTo>
                  <a:pt x="60383" y="11035"/>
                  <a:pt x="60581" y="11057"/>
                  <a:pt x="60780" y="11057"/>
                </a:cubicBezTo>
                <a:cubicBezTo>
                  <a:pt x="60690" y="11107"/>
                  <a:pt x="60601" y="11130"/>
                  <a:pt x="60511" y="11130"/>
                </a:cubicBezTo>
                <a:cubicBezTo>
                  <a:pt x="60402" y="11130"/>
                  <a:pt x="60293" y="11096"/>
                  <a:pt x="60184" y="11035"/>
                </a:cubicBezTo>
                <a:close/>
                <a:moveTo>
                  <a:pt x="54865" y="11167"/>
                </a:moveTo>
                <a:lnTo>
                  <a:pt x="54887" y="11211"/>
                </a:lnTo>
                <a:lnTo>
                  <a:pt x="54843" y="11211"/>
                </a:lnTo>
                <a:lnTo>
                  <a:pt x="54865" y="11167"/>
                </a:lnTo>
                <a:close/>
                <a:moveTo>
                  <a:pt x="36239" y="0"/>
                </a:moveTo>
                <a:cubicBezTo>
                  <a:pt x="35989" y="16"/>
                  <a:pt x="35739" y="31"/>
                  <a:pt x="35489" y="31"/>
                </a:cubicBezTo>
                <a:cubicBezTo>
                  <a:pt x="35386" y="31"/>
                  <a:pt x="35283" y="29"/>
                  <a:pt x="35179" y="22"/>
                </a:cubicBezTo>
                <a:cubicBezTo>
                  <a:pt x="34458" y="22"/>
                  <a:pt x="33747" y="3"/>
                  <a:pt x="33033" y="3"/>
                </a:cubicBezTo>
                <a:cubicBezTo>
                  <a:pt x="32676" y="3"/>
                  <a:pt x="32318" y="7"/>
                  <a:pt x="31957" y="22"/>
                </a:cubicBezTo>
                <a:cubicBezTo>
                  <a:pt x="31516" y="22"/>
                  <a:pt x="31074" y="50"/>
                  <a:pt x="30633" y="50"/>
                </a:cubicBezTo>
                <a:cubicBezTo>
                  <a:pt x="30523" y="50"/>
                  <a:pt x="30412" y="49"/>
                  <a:pt x="30302" y="44"/>
                </a:cubicBezTo>
                <a:cubicBezTo>
                  <a:pt x="30169" y="44"/>
                  <a:pt x="30037" y="66"/>
                  <a:pt x="29905" y="66"/>
                </a:cubicBezTo>
                <a:cubicBezTo>
                  <a:pt x="29640" y="88"/>
                  <a:pt x="29375" y="88"/>
                  <a:pt x="29110" y="88"/>
                </a:cubicBezTo>
                <a:cubicBezTo>
                  <a:pt x="28382" y="110"/>
                  <a:pt x="27654" y="133"/>
                  <a:pt x="26925" y="155"/>
                </a:cubicBezTo>
                <a:cubicBezTo>
                  <a:pt x="26185" y="174"/>
                  <a:pt x="25444" y="225"/>
                  <a:pt x="24718" y="225"/>
                </a:cubicBezTo>
                <a:cubicBezTo>
                  <a:pt x="24600" y="225"/>
                  <a:pt x="24482" y="224"/>
                  <a:pt x="24365" y="221"/>
                </a:cubicBezTo>
                <a:cubicBezTo>
                  <a:pt x="24174" y="210"/>
                  <a:pt x="23983" y="206"/>
                  <a:pt x="23792" y="206"/>
                </a:cubicBezTo>
                <a:cubicBezTo>
                  <a:pt x="23189" y="206"/>
                  <a:pt x="22585" y="248"/>
                  <a:pt x="21982" y="265"/>
                </a:cubicBezTo>
                <a:cubicBezTo>
                  <a:pt x="20724" y="287"/>
                  <a:pt x="19466" y="353"/>
                  <a:pt x="18208" y="419"/>
                </a:cubicBezTo>
                <a:cubicBezTo>
                  <a:pt x="17877" y="442"/>
                  <a:pt x="17546" y="486"/>
                  <a:pt x="17237" y="486"/>
                </a:cubicBezTo>
                <a:cubicBezTo>
                  <a:pt x="17032" y="482"/>
                  <a:pt x="16828" y="480"/>
                  <a:pt x="16623" y="480"/>
                </a:cubicBezTo>
                <a:cubicBezTo>
                  <a:pt x="15636" y="480"/>
                  <a:pt x="14649" y="523"/>
                  <a:pt x="13661" y="596"/>
                </a:cubicBezTo>
                <a:cubicBezTo>
                  <a:pt x="12867" y="640"/>
                  <a:pt x="12072" y="728"/>
                  <a:pt x="11300" y="817"/>
                </a:cubicBezTo>
                <a:cubicBezTo>
                  <a:pt x="10285" y="905"/>
                  <a:pt x="9270" y="927"/>
                  <a:pt x="8277" y="1148"/>
                </a:cubicBezTo>
                <a:cubicBezTo>
                  <a:pt x="8210" y="1159"/>
                  <a:pt x="8144" y="1159"/>
                  <a:pt x="8078" y="1159"/>
                </a:cubicBezTo>
                <a:cubicBezTo>
                  <a:pt x="8012" y="1159"/>
                  <a:pt x="7946" y="1159"/>
                  <a:pt x="7879" y="1170"/>
                </a:cubicBezTo>
                <a:cubicBezTo>
                  <a:pt x="7041" y="1236"/>
                  <a:pt x="6202" y="1280"/>
                  <a:pt x="5385" y="1391"/>
                </a:cubicBezTo>
                <a:cubicBezTo>
                  <a:pt x="4238" y="1545"/>
                  <a:pt x="3112" y="1744"/>
                  <a:pt x="1987" y="1898"/>
                </a:cubicBezTo>
                <a:cubicBezTo>
                  <a:pt x="1567" y="1964"/>
                  <a:pt x="1281" y="2075"/>
                  <a:pt x="883" y="2406"/>
                </a:cubicBezTo>
                <a:cubicBezTo>
                  <a:pt x="1126" y="2671"/>
                  <a:pt x="1126" y="2671"/>
                  <a:pt x="1391" y="2759"/>
                </a:cubicBezTo>
                <a:cubicBezTo>
                  <a:pt x="1545" y="2825"/>
                  <a:pt x="1700" y="2847"/>
                  <a:pt x="1810" y="2913"/>
                </a:cubicBezTo>
                <a:cubicBezTo>
                  <a:pt x="1898" y="2980"/>
                  <a:pt x="1987" y="3090"/>
                  <a:pt x="1987" y="3178"/>
                </a:cubicBezTo>
                <a:cubicBezTo>
                  <a:pt x="1987" y="3266"/>
                  <a:pt x="1876" y="3399"/>
                  <a:pt x="1810" y="3421"/>
                </a:cubicBezTo>
                <a:cubicBezTo>
                  <a:pt x="1435" y="3509"/>
                  <a:pt x="1126" y="3708"/>
                  <a:pt x="795" y="3906"/>
                </a:cubicBezTo>
                <a:cubicBezTo>
                  <a:pt x="663" y="3973"/>
                  <a:pt x="464" y="3995"/>
                  <a:pt x="287" y="4039"/>
                </a:cubicBezTo>
                <a:cubicBezTo>
                  <a:pt x="199" y="4061"/>
                  <a:pt x="111" y="4083"/>
                  <a:pt x="1" y="4105"/>
                </a:cubicBezTo>
                <a:cubicBezTo>
                  <a:pt x="23" y="4326"/>
                  <a:pt x="177" y="4326"/>
                  <a:pt x="287" y="4370"/>
                </a:cubicBezTo>
                <a:cubicBezTo>
                  <a:pt x="1082" y="4657"/>
                  <a:pt x="1832" y="5054"/>
                  <a:pt x="2561" y="5473"/>
                </a:cubicBezTo>
                <a:cubicBezTo>
                  <a:pt x="2671" y="5562"/>
                  <a:pt x="2825" y="5628"/>
                  <a:pt x="2980" y="5650"/>
                </a:cubicBezTo>
                <a:cubicBezTo>
                  <a:pt x="3702" y="5794"/>
                  <a:pt x="4404" y="6074"/>
                  <a:pt x="5141" y="6074"/>
                </a:cubicBezTo>
                <a:cubicBezTo>
                  <a:pt x="5193" y="6074"/>
                  <a:pt x="5245" y="6072"/>
                  <a:pt x="5297" y="6069"/>
                </a:cubicBezTo>
                <a:cubicBezTo>
                  <a:pt x="5341" y="6069"/>
                  <a:pt x="5408" y="6091"/>
                  <a:pt x="5430" y="6091"/>
                </a:cubicBezTo>
                <a:cubicBezTo>
                  <a:pt x="5959" y="6246"/>
                  <a:pt x="6489" y="6268"/>
                  <a:pt x="7019" y="6290"/>
                </a:cubicBezTo>
                <a:cubicBezTo>
                  <a:pt x="7526" y="6312"/>
                  <a:pt x="8034" y="6334"/>
                  <a:pt x="8541" y="6378"/>
                </a:cubicBezTo>
                <a:cubicBezTo>
                  <a:pt x="8696" y="6400"/>
                  <a:pt x="8872" y="6422"/>
                  <a:pt x="9115" y="6467"/>
                </a:cubicBezTo>
                <a:cubicBezTo>
                  <a:pt x="9093" y="6775"/>
                  <a:pt x="9292" y="6930"/>
                  <a:pt x="9535" y="7062"/>
                </a:cubicBezTo>
                <a:cubicBezTo>
                  <a:pt x="9645" y="7129"/>
                  <a:pt x="9755" y="7217"/>
                  <a:pt x="9843" y="7305"/>
                </a:cubicBezTo>
                <a:cubicBezTo>
                  <a:pt x="9888" y="7371"/>
                  <a:pt x="9910" y="7460"/>
                  <a:pt x="9932" y="7548"/>
                </a:cubicBezTo>
                <a:cubicBezTo>
                  <a:pt x="9810" y="7603"/>
                  <a:pt x="9695" y="7614"/>
                  <a:pt x="9581" y="7614"/>
                </a:cubicBezTo>
                <a:cubicBezTo>
                  <a:pt x="9506" y="7614"/>
                  <a:pt x="9432" y="7609"/>
                  <a:pt x="9358" y="7609"/>
                </a:cubicBezTo>
                <a:cubicBezTo>
                  <a:pt x="9321" y="7609"/>
                  <a:pt x="9284" y="7610"/>
                  <a:pt x="9248" y="7614"/>
                </a:cubicBezTo>
                <a:cubicBezTo>
                  <a:pt x="9093" y="7636"/>
                  <a:pt x="8894" y="7636"/>
                  <a:pt x="8740" y="7724"/>
                </a:cubicBezTo>
                <a:cubicBezTo>
                  <a:pt x="8409" y="7901"/>
                  <a:pt x="8078" y="8100"/>
                  <a:pt x="7703" y="8320"/>
                </a:cubicBezTo>
                <a:cubicBezTo>
                  <a:pt x="7791" y="8364"/>
                  <a:pt x="7857" y="8431"/>
                  <a:pt x="7946" y="8453"/>
                </a:cubicBezTo>
                <a:cubicBezTo>
                  <a:pt x="8232" y="8519"/>
                  <a:pt x="8541" y="8585"/>
                  <a:pt x="8828" y="8673"/>
                </a:cubicBezTo>
                <a:cubicBezTo>
                  <a:pt x="9137" y="8740"/>
                  <a:pt x="9336" y="8916"/>
                  <a:pt x="9446" y="9225"/>
                </a:cubicBezTo>
                <a:cubicBezTo>
                  <a:pt x="9361" y="9296"/>
                  <a:pt x="9274" y="9317"/>
                  <a:pt x="9187" y="9317"/>
                </a:cubicBezTo>
                <a:cubicBezTo>
                  <a:pt x="9062" y="9317"/>
                  <a:pt x="8937" y="9274"/>
                  <a:pt x="8818" y="9274"/>
                </a:cubicBezTo>
                <a:cubicBezTo>
                  <a:pt x="8761" y="9274"/>
                  <a:pt x="8705" y="9284"/>
                  <a:pt x="8652" y="9313"/>
                </a:cubicBezTo>
                <a:cubicBezTo>
                  <a:pt x="8674" y="9446"/>
                  <a:pt x="8762" y="9512"/>
                  <a:pt x="8850" y="9556"/>
                </a:cubicBezTo>
                <a:cubicBezTo>
                  <a:pt x="9270" y="9711"/>
                  <a:pt x="9689" y="9865"/>
                  <a:pt x="10108" y="10020"/>
                </a:cubicBezTo>
                <a:cubicBezTo>
                  <a:pt x="10373" y="10108"/>
                  <a:pt x="10660" y="10174"/>
                  <a:pt x="10925" y="10218"/>
                </a:cubicBezTo>
                <a:cubicBezTo>
                  <a:pt x="11521" y="10307"/>
                  <a:pt x="12117" y="10395"/>
                  <a:pt x="12690" y="10483"/>
                </a:cubicBezTo>
                <a:cubicBezTo>
                  <a:pt x="13154" y="10549"/>
                  <a:pt x="13617" y="10594"/>
                  <a:pt x="14059" y="10726"/>
                </a:cubicBezTo>
                <a:cubicBezTo>
                  <a:pt x="14809" y="10925"/>
                  <a:pt x="15559" y="11035"/>
                  <a:pt x="16354" y="11057"/>
                </a:cubicBezTo>
                <a:cubicBezTo>
                  <a:pt x="16663" y="11057"/>
                  <a:pt x="16950" y="11123"/>
                  <a:pt x="17215" y="11300"/>
                </a:cubicBezTo>
                <a:cubicBezTo>
                  <a:pt x="17297" y="11369"/>
                  <a:pt x="17397" y="11403"/>
                  <a:pt x="17493" y="11403"/>
                </a:cubicBezTo>
                <a:cubicBezTo>
                  <a:pt x="17551" y="11403"/>
                  <a:pt x="17606" y="11391"/>
                  <a:pt x="17656" y="11366"/>
                </a:cubicBezTo>
                <a:cubicBezTo>
                  <a:pt x="17833" y="11256"/>
                  <a:pt x="18015" y="11217"/>
                  <a:pt x="18200" y="11217"/>
                </a:cubicBezTo>
                <a:cubicBezTo>
                  <a:pt x="18384" y="11217"/>
                  <a:pt x="18572" y="11256"/>
                  <a:pt x="18760" y="11300"/>
                </a:cubicBezTo>
                <a:cubicBezTo>
                  <a:pt x="19002" y="11366"/>
                  <a:pt x="19267" y="11410"/>
                  <a:pt x="19510" y="11520"/>
                </a:cubicBezTo>
                <a:cubicBezTo>
                  <a:pt x="19642" y="11609"/>
                  <a:pt x="19797" y="11631"/>
                  <a:pt x="19951" y="11653"/>
                </a:cubicBezTo>
                <a:cubicBezTo>
                  <a:pt x="20481" y="11697"/>
                  <a:pt x="21011" y="11697"/>
                  <a:pt x="21540" y="11741"/>
                </a:cubicBezTo>
                <a:cubicBezTo>
                  <a:pt x="21565" y="11743"/>
                  <a:pt x="21590" y="11744"/>
                  <a:pt x="21614" y="11744"/>
                </a:cubicBezTo>
                <a:cubicBezTo>
                  <a:pt x="21828" y="11744"/>
                  <a:pt x="22024" y="11659"/>
                  <a:pt x="22202" y="11520"/>
                </a:cubicBezTo>
                <a:cubicBezTo>
                  <a:pt x="22224" y="11498"/>
                  <a:pt x="22269" y="11476"/>
                  <a:pt x="22291" y="11454"/>
                </a:cubicBezTo>
                <a:cubicBezTo>
                  <a:pt x="22313" y="11454"/>
                  <a:pt x="22357" y="11476"/>
                  <a:pt x="22379" y="11498"/>
                </a:cubicBezTo>
                <a:cubicBezTo>
                  <a:pt x="22357" y="11498"/>
                  <a:pt x="22335" y="11498"/>
                  <a:pt x="22313" y="11520"/>
                </a:cubicBezTo>
                <a:lnTo>
                  <a:pt x="22202" y="11520"/>
                </a:lnTo>
                <a:cubicBezTo>
                  <a:pt x="22269" y="11675"/>
                  <a:pt x="22379" y="11763"/>
                  <a:pt x="22555" y="11785"/>
                </a:cubicBezTo>
                <a:cubicBezTo>
                  <a:pt x="23173" y="11829"/>
                  <a:pt x="23791" y="11851"/>
                  <a:pt x="24409" y="11874"/>
                </a:cubicBezTo>
                <a:cubicBezTo>
                  <a:pt x="24453" y="11874"/>
                  <a:pt x="24498" y="11807"/>
                  <a:pt x="24564" y="11741"/>
                </a:cubicBezTo>
                <a:cubicBezTo>
                  <a:pt x="24409" y="11675"/>
                  <a:pt x="24299" y="11609"/>
                  <a:pt x="24122" y="11542"/>
                </a:cubicBezTo>
                <a:cubicBezTo>
                  <a:pt x="24235" y="11491"/>
                  <a:pt x="24337" y="11473"/>
                  <a:pt x="24432" y="11473"/>
                </a:cubicBezTo>
                <a:cubicBezTo>
                  <a:pt x="24579" y="11473"/>
                  <a:pt x="24708" y="11516"/>
                  <a:pt x="24829" y="11542"/>
                </a:cubicBezTo>
                <a:cubicBezTo>
                  <a:pt x="25264" y="11593"/>
                  <a:pt x="25688" y="11719"/>
                  <a:pt x="26117" y="11719"/>
                </a:cubicBezTo>
                <a:cubicBezTo>
                  <a:pt x="26253" y="11719"/>
                  <a:pt x="26390" y="11707"/>
                  <a:pt x="26528" y="11675"/>
                </a:cubicBezTo>
                <a:cubicBezTo>
                  <a:pt x="26549" y="11671"/>
                  <a:pt x="26570" y="11669"/>
                  <a:pt x="26591" y="11669"/>
                </a:cubicBezTo>
                <a:cubicBezTo>
                  <a:pt x="26680" y="11669"/>
                  <a:pt x="26770" y="11701"/>
                  <a:pt x="26859" y="11719"/>
                </a:cubicBezTo>
                <a:cubicBezTo>
                  <a:pt x="26950" y="11746"/>
                  <a:pt x="27038" y="11763"/>
                  <a:pt x="27125" y="11763"/>
                </a:cubicBezTo>
                <a:cubicBezTo>
                  <a:pt x="27248" y="11763"/>
                  <a:pt x="27370" y="11730"/>
                  <a:pt x="27499" y="11653"/>
                </a:cubicBezTo>
                <a:cubicBezTo>
                  <a:pt x="27569" y="11611"/>
                  <a:pt x="27666" y="11596"/>
                  <a:pt x="27766" y="11596"/>
                </a:cubicBezTo>
                <a:cubicBezTo>
                  <a:pt x="27824" y="11596"/>
                  <a:pt x="27884" y="11601"/>
                  <a:pt x="27940" y="11609"/>
                </a:cubicBezTo>
                <a:cubicBezTo>
                  <a:pt x="28095" y="11609"/>
                  <a:pt x="28249" y="11653"/>
                  <a:pt x="28382" y="11653"/>
                </a:cubicBezTo>
                <a:cubicBezTo>
                  <a:pt x="28513" y="11642"/>
                  <a:pt x="28643" y="11636"/>
                  <a:pt x="28769" y="11636"/>
                </a:cubicBezTo>
                <a:cubicBezTo>
                  <a:pt x="29174" y="11636"/>
                  <a:pt x="29557" y="11704"/>
                  <a:pt x="29927" y="11940"/>
                </a:cubicBezTo>
                <a:cubicBezTo>
                  <a:pt x="30125" y="11713"/>
                  <a:pt x="30332" y="11632"/>
                  <a:pt x="30560" y="11632"/>
                </a:cubicBezTo>
                <a:cubicBezTo>
                  <a:pt x="30688" y="11632"/>
                  <a:pt x="30822" y="11657"/>
                  <a:pt x="30964" y="11697"/>
                </a:cubicBezTo>
                <a:cubicBezTo>
                  <a:pt x="31223" y="11788"/>
                  <a:pt x="31493" y="11838"/>
                  <a:pt x="31765" y="11838"/>
                </a:cubicBezTo>
                <a:cubicBezTo>
                  <a:pt x="31888" y="11838"/>
                  <a:pt x="32011" y="11828"/>
                  <a:pt x="32134" y="11807"/>
                </a:cubicBezTo>
                <a:cubicBezTo>
                  <a:pt x="32228" y="11787"/>
                  <a:pt x="32319" y="11779"/>
                  <a:pt x="32410" y="11779"/>
                </a:cubicBezTo>
                <a:cubicBezTo>
                  <a:pt x="32619" y="11779"/>
                  <a:pt x="32823" y="11821"/>
                  <a:pt x="33038" y="11851"/>
                </a:cubicBezTo>
                <a:cubicBezTo>
                  <a:pt x="33065" y="11856"/>
                  <a:pt x="33091" y="11857"/>
                  <a:pt x="33118" y="11857"/>
                </a:cubicBezTo>
                <a:cubicBezTo>
                  <a:pt x="33341" y="11857"/>
                  <a:pt x="33566" y="11729"/>
                  <a:pt x="33814" y="11729"/>
                </a:cubicBezTo>
                <a:cubicBezTo>
                  <a:pt x="33857" y="11729"/>
                  <a:pt x="33900" y="11732"/>
                  <a:pt x="33943" y="11741"/>
                </a:cubicBezTo>
                <a:cubicBezTo>
                  <a:pt x="33996" y="11751"/>
                  <a:pt x="34050" y="11754"/>
                  <a:pt x="34105" y="11754"/>
                </a:cubicBezTo>
                <a:cubicBezTo>
                  <a:pt x="34226" y="11754"/>
                  <a:pt x="34349" y="11738"/>
                  <a:pt x="34466" y="11738"/>
                </a:cubicBezTo>
                <a:cubicBezTo>
                  <a:pt x="34537" y="11738"/>
                  <a:pt x="34606" y="11744"/>
                  <a:pt x="34672" y="11763"/>
                </a:cubicBezTo>
                <a:cubicBezTo>
                  <a:pt x="34859" y="11829"/>
                  <a:pt x="35041" y="11851"/>
                  <a:pt x="35223" y="11851"/>
                </a:cubicBezTo>
                <a:cubicBezTo>
                  <a:pt x="35405" y="11851"/>
                  <a:pt x="35587" y="11829"/>
                  <a:pt x="35775" y="11807"/>
                </a:cubicBezTo>
                <a:cubicBezTo>
                  <a:pt x="35919" y="11796"/>
                  <a:pt x="36062" y="11791"/>
                  <a:pt x="36205" y="11791"/>
                </a:cubicBezTo>
                <a:cubicBezTo>
                  <a:pt x="36349" y="11791"/>
                  <a:pt x="36492" y="11796"/>
                  <a:pt x="36636" y="11807"/>
                </a:cubicBezTo>
                <a:cubicBezTo>
                  <a:pt x="37441" y="11827"/>
                  <a:pt x="38247" y="11899"/>
                  <a:pt x="39053" y="11899"/>
                </a:cubicBezTo>
                <a:cubicBezTo>
                  <a:pt x="39152" y="11899"/>
                  <a:pt x="39251" y="11898"/>
                  <a:pt x="39350" y="11896"/>
                </a:cubicBezTo>
                <a:cubicBezTo>
                  <a:pt x="39429" y="11894"/>
                  <a:pt x="39507" y="11893"/>
                  <a:pt x="39585" y="11893"/>
                </a:cubicBezTo>
                <a:cubicBezTo>
                  <a:pt x="40430" y="11893"/>
                  <a:pt x="41259" y="12001"/>
                  <a:pt x="42087" y="12183"/>
                </a:cubicBezTo>
                <a:cubicBezTo>
                  <a:pt x="42210" y="12203"/>
                  <a:pt x="42328" y="12219"/>
                  <a:pt x="42445" y="12219"/>
                </a:cubicBezTo>
                <a:cubicBezTo>
                  <a:pt x="42581" y="12219"/>
                  <a:pt x="42717" y="12198"/>
                  <a:pt x="42859" y="12138"/>
                </a:cubicBezTo>
                <a:cubicBezTo>
                  <a:pt x="42992" y="12094"/>
                  <a:pt x="43168" y="12050"/>
                  <a:pt x="43301" y="12050"/>
                </a:cubicBezTo>
                <a:cubicBezTo>
                  <a:pt x="43608" y="12070"/>
                  <a:pt x="43916" y="12081"/>
                  <a:pt x="44223" y="12081"/>
                </a:cubicBezTo>
                <a:cubicBezTo>
                  <a:pt x="44600" y="12081"/>
                  <a:pt x="44977" y="12064"/>
                  <a:pt x="45353" y="12028"/>
                </a:cubicBezTo>
                <a:cubicBezTo>
                  <a:pt x="45464" y="12028"/>
                  <a:pt x="45574" y="12050"/>
                  <a:pt x="45684" y="12050"/>
                </a:cubicBezTo>
                <a:cubicBezTo>
                  <a:pt x="46234" y="12077"/>
                  <a:pt x="46784" y="12120"/>
                  <a:pt x="47334" y="12120"/>
                </a:cubicBezTo>
                <a:cubicBezTo>
                  <a:pt x="47689" y="12120"/>
                  <a:pt x="48044" y="12102"/>
                  <a:pt x="48399" y="12050"/>
                </a:cubicBezTo>
                <a:cubicBezTo>
                  <a:pt x="48576" y="12015"/>
                  <a:pt x="48766" y="11992"/>
                  <a:pt x="48955" y="11992"/>
                </a:cubicBezTo>
                <a:cubicBezTo>
                  <a:pt x="49119" y="11992"/>
                  <a:pt x="49282" y="12009"/>
                  <a:pt x="49436" y="12050"/>
                </a:cubicBezTo>
                <a:cubicBezTo>
                  <a:pt x="49584" y="12099"/>
                  <a:pt x="49722" y="12121"/>
                  <a:pt x="49856" y="12121"/>
                </a:cubicBezTo>
                <a:cubicBezTo>
                  <a:pt x="50082" y="12121"/>
                  <a:pt x="50296" y="12059"/>
                  <a:pt x="50517" y="11962"/>
                </a:cubicBezTo>
                <a:cubicBezTo>
                  <a:pt x="50612" y="11926"/>
                  <a:pt x="50700" y="11904"/>
                  <a:pt x="50789" y="11904"/>
                </a:cubicBezTo>
                <a:cubicBezTo>
                  <a:pt x="50866" y="11904"/>
                  <a:pt x="50943" y="11921"/>
                  <a:pt x="51025" y="11962"/>
                </a:cubicBezTo>
                <a:cubicBezTo>
                  <a:pt x="51083" y="12001"/>
                  <a:pt x="51141" y="12018"/>
                  <a:pt x="51197" y="12018"/>
                </a:cubicBezTo>
                <a:cubicBezTo>
                  <a:pt x="51269" y="12018"/>
                  <a:pt x="51338" y="11989"/>
                  <a:pt x="51400" y="11940"/>
                </a:cubicBezTo>
                <a:cubicBezTo>
                  <a:pt x="51516" y="11838"/>
                  <a:pt x="51642" y="11784"/>
                  <a:pt x="51777" y="11784"/>
                </a:cubicBezTo>
                <a:cubicBezTo>
                  <a:pt x="51847" y="11784"/>
                  <a:pt x="51920" y="11799"/>
                  <a:pt x="51996" y="11829"/>
                </a:cubicBezTo>
                <a:cubicBezTo>
                  <a:pt x="52173" y="11896"/>
                  <a:pt x="52349" y="11896"/>
                  <a:pt x="52526" y="11896"/>
                </a:cubicBezTo>
                <a:cubicBezTo>
                  <a:pt x="52607" y="11896"/>
                  <a:pt x="52688" y="11893"/>
                  <a:pt x="52768" y="11893"/>
                </a:cubicBezTo>
                <a:cubicBezTo>
                  <a:pt x="52928" y="11893"/>
                  <a:pt x="53085" y="11903"/>
                  <a:pt x="53232" y="11962"/>
                </a:cubicBezTo>
                <a:cubicBezTo>
                  <a:pt x="53262" y="11968"/>
                  <a:pt x="53293" y="11970"/>
                  <a:pt x="53324" y="11970"/>
                </a:cubicBezTo>
                <a:cubicBezTo>
                  <a:pt x="53410" y="11970"/>
                  <a:pt x="53498" y="11950"/>
                  <a:pt x="53563" y="11918"/>
                </a:cubicBezTo>
                <a:cubicBezTo>
                  <a:pt x="53762" y="11829"/>
                  <a:pt x="53938" y="11719"/>
                  <a:pt x="54115" y="11609"/>
                </a:cubicBezTo>
                <a:cubicBezTo>
                  <a:pt x="54225" y="11675"/>
                  <a:pt x="54313" y="11785"/>
                  <a:pt x="54424" y="11807"/>
                </a:cubicBezTo>
                <a:cubicBezTo>
                  <a:pt x="54508" y="11812"/>
                  <a:pt x="54592" y="11814"/>
                  <a:pt x="54676" y="11814"/>
                </a:cubicBezTo>
                <a:cubicBezTo>
                  <a:pt x="54905" y="11814"/>
                  <a:pt x="55134" y="11801"/>
                  <a:pt x="55364" y="11801"/>
                </a:cubicBezTo>
                <a:cubicBezTo>
                  <a:pt x="55448" y="11801"/>
                  <a:pt x="55532" y="11803"/>
                  <a:pt x="55616" y="11807"/>
                </a:cubicBezTo>
                <a:cubicBezTo>
                  <a:pt x="55872" y="11832"/>
                  <a:pt x="56129" y="11835"/>
                  <a:pt x="56384" y="11835"/>
                </a:cubicBezTo>
                <a:cubicBezTo>
                  <a:pt x="56469" y="11835"/>
                  <a:pt x="56554" y="11835"/>
                  <a:pt x="56639" y="11835"/>
                </a:cubicBezTo>
                <a:cubicBezTo>
                  <a:pt x="56978" y="11835"/>
                  <a:pt x="57315" y="11840"/>
                  <a:pt x="57646" y="11896"/>
                </a:cubicBezTo>
                <a:cubicBezTo>
                  <a:pt x="57703" y="11904"/>
                  <a:pt x="57759" y="11909"/>
                  <a:pt x="57813" y="11909"/>
                </a:cubicBezTo>
                <a:cubicBezTo>
                  <a:pt x="58029" y="11909"/>
                  <a:pt x="58220" y="11838"/>
                  <a:pt x="58396" y="11697"/>
                </a:cubicBezTo>
                <a:cubicBezTo>
                  <a:pt x="58551" y="11542"/>
                  <a:pt x="58727" y="11410"/>
                  <a:pt x="58970" y="11388"/>
                </a:cubicBezTo>
                <a:cubicBezTo>
                  <a:pt x="59193" y="11754"/>
                  <a:pt x="59289" y="11879"/>
                  <a:pt x="59541" y="11879"/>
                </a:cubicBezTo>
                <a:cubicBezTo>
                  <a:pt x="59638" y="11879"/>
                  <a:pt x="59759" y="11860"/>
                  <a:pt x="59919" y="11829"/>
                </a:cubicBezTo>
                <a:cubicBezTo>
                  <a:pt x="59985" y="11807"/>
                  <a:pt x="60096" y="11807"/>
                  <a:pt x="60162" y="11763"/>
                </a:cubicBezTo>
                <a:cubicBezTo>
                  <a:pt x="60385" y="11643"/>
                  <a:pt x="60621" y="11630"/>
                  <a:pt x="60861" y="11630"/>
                </a:cubicBezTo>
                <a:cubicBezTo>
                  <a:pt x="60929" y="11630"/>
                  <a:pt x="60998" y="11631"/>
                  <a:pt x="61067" y="11631"/>
                </a:cubicBezTo>
                <a:cubicBezTo>
                  <a:pt x="61773" y="11653"/>
                  <a:pt x="62479" y="11675"/>
                  <a:pt x="63185" y="11697"/>
                </a:cubicBezTo>
                <a:lnTo>
                  <a:pt x="65679" y="11697"/>
                </a:lnTo>
                <a:cubicBezTo>
                  <a:pt x="65701" y="11697"/>
                  <a:pt x="65724" y="11698"/>
                  <a:pt x="65747" y="11698"/>
                </a:cubicBezTo>
                <a:cubicBezTo>
                  <a:pt x="65860" y="11698"/>
                  <a:pt x="65973" y="11682"/>
                  <a:pt x="66010" y="11498"/>
                </a:cubicBezTo>
                <a:cubicBezTo>
                  <a:pt x="65922" y="11476"/>
                  <a:pt x="65812" y="11432"/>
                  <a:pt x="65701" y="11432"/>
                </a:cubicBezTo>
                <a:cubicBezTo>
                  <a:pt x="65260" y="11410"/>
                  <a:pt x="64796" y="11366"/>
                  <a:pt x="64333" y="11366"/>
                </a:cubicBezTo>
                <a:cubicBezTo>
                  <a:pt x="64271" y="11362"/>
                  <a:pt x="64209" y="11360"/>
                  <a:pt x="64148" y="11360"/>
                </a:cubicBezTo>
                <a:cubicBezTo>
                  <a:pt x="63900" y="11360"/>
                  <a:pt x="63653" y="11388"/>
                  <a:pt x="63406" y="11388"/>
                </a:cubicBezTo>
                <a:cubicBezTo>
                  <a:pt x="62810" y="11366"/>
                  <a:pt x="62214" y="11344"/>
                  <a:pt x="61618" y="11300"/>
                </a:cubicBezTo>
                <a:cubicBezTo>
                  <a:pt x="61552" y="11300"/>
                  <a:pt x="61486" y="11234"/>
                  <a:pt x="61376" y="11189"/>
                </a:cubicBezTo>
                <a:cubicBezTo>
                  <a:pt x="61640" y="10991"/>
                  <a:pt x="61972" y="11211"/>
                  <a:pt x="62170" y="10925"/>
                </a:cubicBezTo>
                <a:cubicBezTo>
                  <a:pt x="62038" y="10616"/>
                  <a:pt x="61795" y="10439"/>
                  <a:pt x="61486" y="10417"/>
                </a:cubicBezTo>
                <a:cubicBezTo>
                  <a:pt x="61111" y="10373"/>
                  <a:pt x="60736" y="10373"/>
                  <a:pt x="60360" y="10373"/>
                </a:cubicBezTo>
                <a:cubicBezTo>
                  <a:pt x="60250" y="10373"/>
                  <a:pt x="60140" y="10395"/>
                  <a:pt x="60029" y="10395"/>
                </a:cubicBezTo>
                <a:cubicBezTo>
                  <a:pt x="59963" y="10395"/>
                  <a:pt x="59897" y="10373"/>
                  <a:pt x="59853" y="10329"/>
                </a:cubicBezTo>
                <a:cubicBezTo>
                  <a:pt x="59787" y="10285"/>
                  <a:pt x="59720" y="10196"/>
                  <a:pt x="59698" y="10130"/>
                </a:cubicBezTo>
                <a:cubicBezTo>
                  <a:pt x="59679" y="10051"/>
                  <a:pt x="59782" y="9972"/>
                  <a:pt x="59899" y="9972"/>
                </a:cubicBezTo>
                <a:cubicBezTo>
                  <a:pt x="59913" y="9972"/>
                  <a:pt x="59927" y="9973"/>
                  <a:pt x="59941" y="9976"/>
                </a:cubicBezTo>
                <a:cubicBezTo>
                  <a:pt x="60228" y="10042"/>
                  <a:pt x="60509" y="10091"/>
                  <a:pt x="60788" y="10091"/>
                </a:cubicBezTo>
                <a:cubicBezTo>
                  <a:pt x="61067" y="10091"/>
                  <a:pt x="61343" y="10042"/>
                  <a:pt x="61618" y="9909"/>
                </a:cubicBezTo>
                <a:cubicBezTo>
                  <a:pt x="61806" y="10207"/>
                  <a:pt x="62039" y="10304"/>
                  <a:pt x="62292" y="10304"/>
                </a:cubicBezTo>
                <a:cubicBezTo>
                  <a:pt x="62395" y="10304"/>
                  <a:pt x="62503" y="10288"/>
                  <a:pt x="62612" y="10262"/>
                </a:cubicBezTo>
                <a:cubicBezTo>
                  <a:pt x="62766" y="10240"/>
                  <a:pt x="62921" y="10152"/>
                  <a:pt x="63075" y="10152"/>
                </a:cubicBezTo>
                <a:cubicBezTo>
                  <a:pt x="63583" y="10130"/>
                  <a:pt x="64068" y="10130"/>
                  <a:pt x="64576" y="10130"/>
                </a:cubicBezTo>
                <a:cubicBezTo>
                  <a:pt x="64620" y="10130"/>
                  <a:pt x="64642" y="10174"/>
                  <a:pt x="64686" y="10196"/>
                </a:cubicBezTo>
                <a:cubicBezTo>
                  <a:pt x="64686" y="10373"/>
                  <a:pt x="64377" y="10417"/>
                  <a:pt x="64510" y="10660"/>
                </a:cubicBezTo>
                <a:lnTo>
                  <a:pt x="64818" y="10660"/>
                </a:lnTo>
                <a:cubicBezTo>
                  <a:pt x="64951" y="10638"/>
                  <a:pt x="65061" y="10594"/>
                  <a:pt x="65172" y="10549"/>
                </a:cubicBezTo>
                <a:cubicBezTo>
                  <a:pt x="65194" y="10505"/>
                  <a:pt x="65194" y="10461"/>
                  <a:pt x="65194" y="10461"/>
                </a:cubicBezTo>
                <a:cubicBezTo>
                  <a:pt x="65172" y="10351"/>
                  <a:pt x="65083" y="10218"/>
                  <a:pt x="65216" y="10152"/>
                </a:cubicBezTo>
                <a:cubicBezTo>
                  <a:pt x="65288" y="10116"/>
                  <a:pt x="65375" y="10080"/>
                  <a:pt x="65452" y="10080"/>
                </a:cubicBezTo>
                <a:cubicBezTo>
                  <a:pt x="65469" y="10080"/>
                  <a:pt x="65486" y="10082"/>
                  <a:pt x="65503" y="10086"/>
                </a:cubicBezTo>
                <a:cubicBezTo>
                  <a:pt x="65657" y="10108"/>
                  <a:pt x="65812" y="10196"/>
                  <a:pt x="65944" y="10196"/>
                </a:cubicBezTo>
                <a:lnTo>
                  <a:pt x="67864" y="10196"/>
                </a:lnTo>
                <a:cubicBezTo>
                  <a:pt x="67908" y="10196"/>
                  <a:pt x="67952" y="10130"/>
                  <a:pt x="68063" y="10042"/>
                </a:cubicBezTo>
                <a:cubicBezTo>
                  <a:pt x="67864" y="9998"/>
                  <a:pt x="67732" y="9976"/>
                  <a:pt x="67621" y="9953"/>
                </a:cubicBezTo>
                <a:cubicBezTo>
                  <a:pt x="67423" y="9931"/>
                  <a:pt x="67224" y="9931"/>
                  <a:pt x="67025" y="9865"/>
                </a:cubicBezTo>
                <a:cubicBezTo>
                  <a:pt x="66701" y="9763"/>
                  <a:pt x="66376" y="9660"/>
                  <a:pt x="66041" y="9660"/>
                </a:cubicBezTo>
                <a:cubicBezTo>
                  <a:pt x="65943" y="9660"/>
                  <a:pt x="65845" y="9669"/>
                  <a:pt x="65745" y="9689"/>
                </a:cubicBezTo>
                <a:cubicBezTo>
                  <a:pt x="65726" y="9695"/>
                  <a:pt x="65705" y="9698"/>
                  <a:pt x="65683" y="9698"/>
                </a:cubicBezTo>
                <a:cubicBezTo>
                  <a:pt x="65631" y="9698"/>
                  <a:pt x="65578" y="9682"/>
                  <a:pt x="65547" y="9667"/>
                </a:cubicBezTo>
                <a:cubicBezTo>
                  <a:pt x="65260" y="9512"/>
                  <a:pt x="64951" y="9512"/>
                  <a:pt x="64642" y="9490"/>
                </a:cubicBezTo>
                <a:cubicBezTo>
                  <a:pt x="64333" y="9468"/>
                  <a:pt x="64002" y="9402"/>
                  <a:pt x="63693" y="9358"/>
                </a:cubicBezTo>
                <a:cubicBezTo>
                  <a:pt x="63163" y="9313"/>
                  <a:pt x="62634" y="9313"/>
                  <a:pt x="62104" y="9269"/>
                </a:cubicBezTo>
                <a:cubicBezTo>
                  <a:pt x="61707" y="9247"/>
                  <a:pt x="61309" y="9247"/>
                  <a:pt x="60934" y="9137"/>
                </a:cubicBezTo>
                <a:cubicBezTo>
                  <a:pt x="60647" y="9071"/>
                  <a:pt x="60338" y="9027"/>
                  <a:pt x="60029" y="8982"/>
                </a:cubicBezTo>
                <a:cubicBezTo>
                  <a:pt x="59897" y="8960"/>
                  <a:pt x="59765" y="8953"/>
                  <a:pt x="59632" y="8953"/>
                </a:cubicBezTo>
                <a:cubicBezTo>
                  <a:pt x="59412" y="8953"/>
                  <a:pt x="59193" y="8973"/>
                  <a:pt x="58977" y="8973"/>
                </a:cubicBezTo>
                <a:cubicBezTo>
                  <a:pt x="58803" y="8973"/>
                  <a:pt x="58632" y="8960"/>
                  <a:pt x="58462" y="8916"/>
                </a:cubicBezTo>
                <a:cubicBezTo>
                  <a:pt x="58322" y="8970"/>
                  <a:pt x="58187" y="8993"/>
                  <a:pt x="58058" y="8993"/>
                </a:cubicBezTo>
                <a:cubicBezTo>
                  <a:pt x="57760" y="8993"/>
                  <a:pt x="57488" y="8871"/>
                  <a:pt x="57227" y="8718"/>
                </a:cubicBezTo>
                <a:cubicBezTo>
                  <a:pt x="56335" y="8539"/>
                  <a:pt x="55479" y="8219"/>
                  <a:pt x="54564" y="8219"/>
                </a:cubicBezTo>
                <a:cubicBezTo>
                  <a:pt x="54459" y="8219"/>
                  <a:pt x="54354" y="8223"/>
                  <a:pt x="54247" y="8232"/>
                </a:cubicBezTo>
                <a:lnTo>
                  <a:pt x="54181" y="8232"/>
                </a:lnTo>
                <a:cubicBezTo>
                  <a:pt x="54115" y="8166"/>
                  <a:pt x="54049" y="8122"/>
                  <a:pt x="53982" y="8056"/>
                </a:cubicBezTo>
                <a:cubicBezTo>
                  <a:pt x="54049" y="8011"/>
                  <a:pt x="54093" y="7901"/>
                  <a:pt x="54159" y="7901"/>
                </a:cubicBezTo>
                <a:cubicBezTo>
                  <a:pt x="54288" y="7869"/>
                  <a:pt x="54417" y="7848"/>
                  <a:pt x="54547" y="7848"/>
                </a:cubicBezTo>
                <a:cubicBezTo>
                  <a:pt x="54594" y="7848"/>
                  <a:pt x="54641" y="7851"/>
                  <a:pt x="54689" y="7857"/>
                </a:cubicBezTo>
                <a:cubicBezTo>
                  <a:pt x="54931" y="7901"/>
                  <a:pt x="55196" y="7967"/>
                  <a:pt x="55461" y="8033"/>
                </a:cubicBezTo>
                <a:cubicBezTo>
                  <a:pt x="55552" y="8059"/>
                  <a:pt x="55634" y="8070"/>
                  <a:pt x="55719" y="8070"/>
                </a:cubicBezTo>
                <a:cubicBezTo>
                  <a:pt x="55778" y="8070"/>
                  <a:pt x="55838" y="8065"/>
                  <a:pt x="55902" y="8056"/>
                </a:cubicBezTo>
                <a:cubicBezTo>
                  <a:pt x="56189" y="8011"/>
                  <a:pt x="56476" y="8011"/>
                  <a:pt x="56763" y="8011"/>
                </a:cubicBezTo>
                <a:cubicBezTo>
                  <a:pt x="57646" y="8056"/>
                  <a:pt x="58529" y="8078"/>
                  <a:pt x="59389" y="8144"/>
                </a:cubicBezTo>
                <a:cubicBezTo>
                  <a:pt x="60250" y="8210"/>
                  <a:pt x="61111" y="8298"/>
                  <a:pt x="61972" y="8364"/>
                </a:cubicBezTo>
                <a:cubicBezTo>
                  <a:pt x="62369" y="8409"/>
                  <a:pt x="62744" y="8453"/>
                  <a:pt x="63141" y="8497"/>
                </a:cubicBezTo>
                <a:cubicBezTo>
                  <a:pt x="63169" y="8497"/>
                  <a:pt x="63198" y="8498"/>
                  <a:pt x="63226" y="8498"/>
                </a:cubicBezTo>
                <a:cubicBezTo>
                  <a:pt x="63312" y="8498"/>
                  <a:pt x="63395" y="8486"/>
                  <a:pt x="63428" y="8387"/>
                </a:cubicBezTo>
                <a:cubicBezTo>
                  <a:pt x="63362" y="8144"/>
                  <a:pt x="62987" y="8342"/>
                  <a:pt x="62921" y="8056"/>
                </a:cubicBezTo>
                <a:cubicBezTo>
                  <a:pt x="62987" y="8033"/>
                  <a:pt x="63053" y="7989"/>
                  <a:pt x="63119" y="7989"/>
                </a:cubicBezTo>
                <a:cubicBezTo>
                  <a:pt x="63538" y="8033"/>
                  <a:pt x="63980" y="8078"/>
                  <a:pt x="64421" y="8122"/>
                </a:cubicBezTo>
                <a:cubicBezTo>
                  <a:pt x="64951" y="8166"/>
                  <a:pt x="65481" y="8210"/>
                  <a:pt x="66010" y="8254"/>
                </a:cubicBezTo>
                <a:cubicBezTo>
                  <a:pt x="66076" y="8254"/>
                  <a:pt x="66143" y="8210"/>
                  <a:pt x="66275" y="8166"/>
                </a:cubicBezTo>
                <a:cubicBezTo>
                  <a:pt x="66165" y="8100"/>
                  <a:pt x="66121" y="8033"/>
                  <a:pt x="66076" y="8033"/>
                </a:cubicBezTo>
                <a:cubicBezTo>
                  <a:pt x="65370" y="7967"/>
                  <a:pt x="64686" y="7857"/>
                  <a:pt x="63980" y="7769"/>
                </a:cubicBezTo>
                <a:cubicBezTo>
                  <a:pt x="63274" y="7680"/>
                  <a:pt x="62545" y="7658"/>
                  <a:pt x="61817" y="7526"/>
                </a:cubicBezTo>
                <a:cubicBezTo>
                  <a:pt x="61376" y="7438"/>
                  <a:pt x="60956" y="7371"/>
                  <a:pt x="60625" y="7107"/>
                </a:cubicBezTo>
                <a:cubicBezTo>
                  <a:pt x="60294" y="7195"/>
                  <a:pt x="59985" y="7261"/>
                  <a:pt x="59698" y="7349"/>
                </a:cubicBezTo>
                <a:cubicBezTo>
                  <a:pt x="59588" y="7239"/>
                  <a:pt x="59544" y="7129"/>
                  <a:pt x="59456" y="7062"/>
                </a:cubicBezTo>
                <a:cubicBezTo>
                  <a:pt x="59287" y="6918"/>
                  <a:pt x="59132" y="6846"/>
                  <a:pt x="58964" y="6846"/>
                </a:cubicBezTo>
                <a:cubicBezTo>
                  <a:pt x="58825" y="6846"/>
                  <a:pt x="58677" y="6896"/>
                  <a:pt x="58507" y="6996"/>
                </a:cubicBezTo>
                <a:cubicBezTo>
                  <a:pt x="58424" y="7051"/>
                  <a:pt x="58376" y="7080"/>
                  <a:pt x="58328" y="7080"/>
                </a:cubicBezTo>
                <a:cubicBezTo>
                  <a:pt x="58262" y="7080"/>
                  <a:pt x="58198" y="7024"/>
                  <a:pt x="58043" y="6908"/>
                </a:cubicBezTo>
                <a:cubicBezTo>
                  <a:pt x="57977" y="6842"/>
                  <a:pt x="57867" y="6775"/>
                  <a:pt x="57756" y="6775"/>
                </a:cubicBezTo>
                <a:cubicBezTo>
                  <a:pt x="57249" y="6731"/>
                  <a:pt x="56741" y="6709"/>
                  <a:pt x="56233" y="6665"/>
                </a:cubicBezTo>
                <a:cubicBezTo>
                  <a:pt x="55924" y="6621"/>
                  <a:pt x="55638" y="6577"/>
                  <a:pt x="55329" y="6533"/>
                </a:cubicBezTo>
                <a:cubicBezTo>
                  <a:pt x="55152" y="6511"/>
                  <a:pt x="54976" y="6444"/>
                  <a:pt x="54799" y="6444"/>
                </a:cubicBezTo>
                <a:cubicBezTo>
                  <a:pt x="53541" y="6422"/>
                  <a:pt x="52305" y="6180"/>
                  <a:pt x="51047" y="6091"/>
                </a:cubicBezTo>
                <a:cubicBezTo>
                  <a:pt x="50650" y="6047"/>
                  <a:pt x="50231" y="5915"/>
                  <a:pt x="49833" y="5826"/>
                </a:cubicBezTo>
                <a:cubicBezTo>
                  <a:pt x="49767" y="5804"/>
                  <a:pt x="49723" y="5694"/>
                  <a:pt x="49723" y="5606"/>
                </a:cubicBezTo>
                <a:cubicBezTo>
                  <a:pt x="49701" y="5562"/>
                  <a:pt x="49767" y="5473"/>
                  <a:pt x="49811" y="5451"/>
                </a:cubicBezTo>
                <a:cubicBezTo>
                  <a:pt x="50054" y="5341"/>
                  <a:pt x="50297" y="5231"/>
                  <a:pt x="50562" y="5120"/>
                </a:cubicBezTo>
                <a:cubicBezTo>
                  <a:pt x="50836" y="5238"/>
                  <a:pt x="51119" y="5301"/>
                  <a:pt x="51409" y="5301"/>
                </a:cubicBezTo>
                <a:cubicBezTo>
                  <a:pt x="51608" y="5301"/>
                  <a:pt x="51811" y="5271"/>
                  <a:pt x="52018" y="5209"/>
                </a:cubicBezTo>
                <a:cubicBezTo>
                  <a:pt x="52106" y="5186"/>
                  <a:pt x="52195" y="5186"/>
                  <a:pt x="52283" y="5186"/>
                </a:cubicBezTo>
                <a:cubicBezTo>
                  <a:pt x="52542" y="5202"/>
                  <a:pt x="52801" y="5227"/>
                  <a:pt x="53060" y="5227"/>
                </a:cubicBezTo>
                <a:cubicBezTo>
                  <a:pt x="53176" y="5227"/>
                  <a:pt x="53292" y="5222"/>
                  <a:pt x="53409" y="5209"/>
                </a:cubicBezTo>
                <a:cubicBezTo>
                  <a:pt x="53660" y="5193"/>
                  <a:pt x="53901" y="5065"/>
                  <a:pt x="54163" y="5065"/>
                </a:cubicBezTo>
                <a:cubicBezTo>
                  <a:pt x="54268" y="5065"/>
                  <a:pt x="54376" y="5085"/>
                  <a:pt x="54490" y="5142"/>
                </a:cubicBezTo>
                <a:cubicBezTo>
                  <a:pt x="54490" y="5142"/>
                  <a:pt x="54512" y="5120"/>
                  <a:pt x="54534" y="5120"/>
                </a:cubicBezTo>
                <a:cubicBezTo>
                  <a:pt x="54697" y="5059"/>
                  <a:pt x="54766" y="4828"/>
                  <a:pt x="54967" y="4828"/>
                </a:cubicBezTo>
                <a:cubicBezTo>
                  <a:pt x="54984" y="4828"/>
                  <a:pt x="55001" y="4830"/>
                  <a:pt x="55020" y="4833"/>
                </a:cubicBezTo>
                <a:cubicBezTo>
                  <a:pt x="55020" y="4922"/>
                  <a:pt x="55020" y="5010"/>
                  <a:pt x="55020" y="5120"/>
                </a:cubicBezTo>
                <a:cubicBezTo>
                  <a:pt x="55108" y="5120"/>
                  <a:pt x="55196" y="5142"/>
                  <a:pt x="55284" y="5142"/>
                </a:cubicBezTo>
                <a:cubicBezTo>
                  <a:pt x="55726" y="5098"/>
                  <a:pt x="56167" y="5054"/>
                  <a:pt x="56609" y="5010"/>
                </a:cubicBezTo>
                <a:cubicBezTo>
                  <a:pt x="56653" y="4988"/>
                  <a:pt x="56697" y="4988"/>
                  <a:pt x="56719" y="4966"/>
                </a:cubicBezTo>
                <a:cubicBezTo>
                  <a:pt x="56807" y="4922"/>
                  <a:pt x="56873" y="4855"/>
                  <a:pt x="56918" y="4833"/>
                </a:cubicBezTo>
                <a:cubicBezTo>
                  <a:pt x="57094" y="4878"/>
                  <a:pt x="57249" y="4900"/>
                  <a:pt x="57381" y="4966"/>
                </a:cubicBezTo>
                <a:cubicBezTo>
                  <a:pt x="57531" y="5041"/>
                  <a:pt x="57674" y="5066"/>
                  <a:pt x="57817" y="5066"/>
                </a:cubicBezTo>
                <a:cubicBezTo>
                  <a:pt x="57928" y="5066"/>
                  <a:pt x="58038" y="5051"/>
                  <a:pt x="58154" y="5032"/>
                </a:cubicBezTo>
                <a:cubicBezTo>
                  <a:pt x="58574" y="4959"/>
                  <a:pt x="58979" y="4916"/>
                  <a:pt x="59395" y="4916"/>
                </a:cubicBezTo>
                <a:cubicBezTo>
                  <a:pt x="59481" y="4916"/>
                  <a:pt x="59567" y="4918"/>
                  <a:pt x="59654" y="4922"/>
                </a:cubicBezTo>
                <a:cubicBezTo>
                  <a:pt x="59930" y="4944"/>
                  <a:pt x="60206" y="4949"/>
                  <a:pt x="60482" y="4949"/>
                </a:cubicBezTo>
                <a:cubicBezTo>
                  <a:pt x="60758" y="4949"/>
                  <a:pt x="61034" y="4944"/>
                  <a:pt x="61309" y="4944"/>
                </a:cubicBezTo>
                <a:cubicBezTo>
                  <a:pt x="61596" y="4944"/>
                  <a:pt x="61883" y="4878"/>
                  <a:pt x="62148" y="4833"/>
                </a:cubicBezTo>
                <a:cubicBezTo>
                  <a:pt x="62214" y="4833"/>
                  <a:pt x="62280" y="4789"/>
                  <a:pt x="62325" y="4745"/>
                </a:cubicBezTo>
                <a:cubicBezTo>
                  <a:pt x="62347" y="4701"/>
                  <a:pt x="62347" y="4591"/>
                  <a:pt x="62325" y="4569"/>
                </a:cubicBezTo>
                <a:cubicBezTo>
                  <a:pt x="62258" y="4524"/>
                  <a:pt x="62170" y="4480"/>
                  <a:pt x="62082" y="4480"/>
                </a:cubicBezTo>
                <a:lnTo>
                  <a:pt x="60890" y="4480"/>
                </a:lnTo>
                <a:cubicBezTo>
                  <a:pt x="60878" y="4480"/>
                  <a:pt x="60865" y="4481"/>
                  <a:pt x="60851" y="4481"/>
                </a:cubicBezTo>
                <a:cubicBezTo>
                  <a:pt x="60788" y="4481"/>
                  <a:pt x="60718" y="4466"/>
                  <a:pt x="60736" y="4304"/>
                </a:cubicBezTo>
                <a:cubicBezTo>
                  <a:pt x="61023" y="4304"/>
                  <a:pt x="61287" y="4282"/>
                  <a:pt x="61574" y="4260"/>
                </a:cubicBezTo>
                <a:cubicBezTo>
                  <a:pt x="62104" y="4237"/>
                  <a:pt x="62104" y="4260"/>
                  <a:pt x="62325" y="4039"/>
                </a:cubicBezTo>
                <a:cubicBezTo>
                  <a:pt x="62280" y="4017"/>
                  <a:pt x="62258" y="3973"/>
                  <a:pt x="62214" y="3973"/>
                </a:cubicBezTo>
                <a:cubicBezTo>
                  <a:pt x="61795" y="3862"/>
                  <a:pt x="61332" y="3973"/>
                  <a:pt x="60912" y="3818"/>
                </a:cubicBezTo>
                <a:cubicBezTo>
                  <a:pt x="60903" y="3815"/>
                  <a:pt x="60893" y="3814"/>
                  <a:pt x="60883" y="3814"/>
                </a:cubicBezTo>
                <a:cubicBezTo>
                  <a:pt x="60821" y="3814"/>
                  <a:pt x="60745" y="3862"/>
                  <a:pt x="60669" y="3862"/>
                </a:cubicBezTo>
                <a:cubicBezTo>
                  <a:pt x="60598" y="3880"/>
                  <a:pt x="60527" y="3912"/>
                  <a:pt x="60455" y="3912"/>
                </a:cubicBezTo>
                <a:cubicBezTo>
                  <a:pt x="60438" y="3912"/>
                  <a:pt x="60421" y="3911"/>
                  <a:pt x="60405" y="3906"/>
                </a:cubicBezTo>
                <a:cubicBezTo>
                  <a:pt x="60360" y="3906"/>
                  <a:pt x="60294" y="3840"/>
                  <a:pt x="60272" y="3796"/>
                </a:cubicBezTo>
                <a:cubicBezTo>
                  <a:pt x="60250" y="3774"/>
                  <a:pt x="60272" y="3708"/>
                  <a:pt x="60294" y="3664"/>
                </a:cubicBezTo>
                <a:cubicBezTo>
                  <a:pt x="60391" y="3509"/>
                  <a:pt x="60539" y="3439"/>
                  <a:pt x="60722" y="3439"/>
                </a:cubicBezTo>
                <a:cubicBezTo>
                  <a:pt x="60748" y="3439"/>
                  <a:pt x="60775" y="3440"/>
                  <a:pt x="60802" y="3443"/>
                </a:cubicBezTo>
                <a:cubicBezTo>
                  <a:pt x="60945" y="3461"/>
                  <a:pt x="61088" y="3493"/>
                  <a:pt x="61219" y="3493"/>
                </a:cubicBezTo>
                <a:cubicBezTo>
                  <a:pt x="61250" y="3493"/>
                  <a:pt x="61280" y="3491"/>
                  <a:pt x="61309" y="3487"/>
                </a:cubicBezTo>
                <a:cubicBezTo>
                  <a:pt x="61393" y="3466"/>
                  <a:pt x="61473" y="3458"/>
                  <a:pt x="61550" y="3458"/>
                </a:cubicBezTo>
                <a:cubicBezTo>
                  <a:pt x="61716" y="3458"/>
                  <a:pt x="61872" y="3494"/>
                  <a:pt x="62038" y="3509"/>
                </a:cubicBezTo>
                <a:cubicBezTo>
                  <a:pt x="62295" y="3550"/>
                  <a:pt x="62551" y="3590"/>
                  <a:pt x="62803" y="3590"/>
                </a:cubicBezTo>
                <a:cubicBezTo>
                  <a:pt x="62962" y="3590"/>
                  <a:pt x="63120" y="3574"/>
                  <a:pt x="63274" y="3531"/>
                </a:cubicBezTo>
                <a:cubicBezTo>
                  <a:pt x="63430" y="3489"/>
                  <a:pt x="63587" y="3464"/>
                  <a:pt x="63744" y="3464"/>
                </a:cubicBezTo>
                <a:cubicBezTo>
                  <a:pt x="63830" y="3464"/>
                  <a:pt x="63916" y="3471"/>
                  <a:pt x="64002" y="3487"/>
                </a:cubicBezTo>
                <a:cubicBezTo>
                  <a:pt x="64021" y="3490"/>
                  <a:pt x="64040" y="3492"/>
                  <a:pt x="64060" y="3492"/>
                </a:cubicBezTo>
                <a:cubicBezTo>
                  <a:pt x="64178" y="3492"/>
                  <a:pt x="64311" y="3443"/>
                  <a:pt x="64443" y="3443"/>
                </a:cubicBezTo>
                <a:cubicBezTo>
                  <a:pt x="64517" y="3443"/>
                  <a:pt x="64590" y="3433"/>
                  <a:pt x="64664" y="3433"/>
                </a:cubicBezTo>
                <a:cubicBezTo>
                  <a:pt x="64701" y="3433"/>
                  <a:pt x="64738" y="3436"/>
                  <a:pt x="64774" y="3443"/>
                </a:cubicBezTo>
                <a:cubicBezTo>
                  <a:pt x="65127" y="3553"/>
                  <a:pt x="65486" y="3603"/>
                  <a:pt x="65845" y="3603"/>
                </a:cubicBezTo>
                <a:cubicBezTo>
                  <a:pt x="66203" y="3603"/>
                  <a:pt x="66562" y="3553"/>
                  <a:pt x="66915" y="3465"/>
                </a:cubicBezTo>
                <a:cubicBezTo>
                  <a:pt x="67098" y="3431"/>
                  <a:pt x="67287" y="3390"/>
                  <a:pt x="67479" y="3390"/>
                </a:cubicBezTo>
                <a:cubicBezTo>
                  <a:pt x="67657" y="3390"/>
                  <a:pt x="67838" y="3425"/>
                  <a:pt x="68019" y="3531"/>
                </a:cubicBezTo>
                <a:cubicBezTo>
                  <a:pt x="68077" y="3565"/>
                  <a:pt x="68151" y="3576"/>
                  <a:pt x="68232" y="3576"/>
                </a:cubicBezTo>
                <a:cubicBezTo>
                  <a:pt x="68367" y="3576"/>
                  <a:pt x="68521" y="3545"/>
                  <a:pt x="68659" y="3531"/>
                </a:cubicBezTo>
                <a:cubicBezTo>
                  <a:pt x="68769" y="3531"/>
                  <a:pt x="68879" y="3465"/>
                  <a:pt x="68857" y="3333"/>
                </a:cubicBezTo>
                <a:cubicBezTo>
                  <a:pt x="68835" y="3266"/>
                  <a:pt x="68747" y="3178"/>
                  <a:pt x="68681" y="3156"/>
                </a:cubicBezTo>
                <a:cubicBezTo>
                  <a:pt x="68570" y="3112"/>
                  <a:pt x="68438" y="3112"/>
                  <a:pt x="68305" y="3112"/>
                </a:cubicBezTo>
                <a:cubicBezTo>
                  <a:pt x="68129" y="3112"/>
                  <a:pt x="67952" y="3134"/>
                  <a:pt x="67776" y="3134"/>
                </a:cubicBezTo>
                <a:cubicBezTo>
                  <a:pt x="67658" y="3149"/>
                  <a:pt x="67540" y="3161"/>
                  <a:pt x="67425" y="3161"/>
                </a:cubicBezTo>
                <a:cubicBezTo>
                  <a:pt x="67195" y="3161"/>
                  <a:pt x="66974" y="3112"/>
                  <a:pt x="66783" y="2935"/>
                </a:cubicBezTo>
                <a:cubicBezTo>
                  <a:pt x="66739" y="2891"/>
                  <a:pt x="66650" y="2869"/>
                  <a:pt x="66584" y="2869"/>
                </a:cubicBezTo>
                <a:cubicBezTo>
                  <a:pt x="66253" y="2869"/>
                  <a:pt x="65900" y="2869"/>
                  <a:pt x="65547" y="2891"/>
                </a:cubicBezTo>
                <a:cubicBezTo>
                  <a:pt x="65483" y="2900"/>
                  <a:pt x="65419" y="2906"/>
                  <a:pt x="65355" y="2906"/>
                </a:cubicBezTo>
                <a:cubicBezTo>
                  <a:pt x="65264" y="2906"/>
                  <a:pt x="65174" y="2895"/>
                  <a:pt x="65083" y="2869"/>
                </a:cubicBezTo>
                <a:cubicBezTo>
                  <a:pt x="64995" y="2825"/>
                  <a:pt x="64885" y="2781"/>
                  <a:pt x="64774" y="2781"/>
                </a:cubicBezTo>
                <a:cubicBezTo>
                  <a:pt x="64046" y="2742"/>
                  <a:pt x="63318" y="2667"/>
                  <a:pt x="62605" y="2667"/>
                </a:cubicBezTo>
                <a:cubicBezTo>
                  <a:pt x="62519" y="2667"/>
                  <a:pt x="62433" y="2668"/>
                  <a:pt x="62347" y="2671"/>
                </a:cubicBezTo>
                <a:cubicBezTo>
                  <a:pt x="62113" y="2679"/>
                  <a:pt x="61880" y="2687"/>
                  <a:pt x="61646" y="2687"/>
                </a:cubicBezTo>
                <a:cubicBezTo>
                  <a:pt x="61262" y="2687"/>
                  <a:pt x="60877" y="2665"/>
                  <a:pt x="60493" y="2582"/>
                </a:cubicBezTo>
                <a:cubicBezTo>
                  <a:pt x="60338" y="2560"/>
                  <a:pt x="60184" y="2560"/>
                  <a:pt x="60029" y="2560"/>
                </a:cubicBezTo>
                <a:cubicBezTo>
                  <a:pt x="59809" y="2549"/>
                  <a:pt x="59588" y="2549"/>
                  <a:pt x="59370" y="2549"/>
                </a:cubicBezTo>
                <a:cubicBezTo>
                  <a:pt x="59152" y="2549"/>
                  <a:pt x="58937" y="2549"/>
                  <a:pt x="58727" y="2538"/>
                </a:cubicBezTo>
                <a:cubicBezTo>
                  <a:pt x="58663" y="2538"/>
                  <a:pt x="58599" y="2538"/>
                  <a:pt x="58537" y="2538"/>
                </a:cubicBezTo>
                <a:cubicBezTo>
                  <a:pt x="58193" y="2538"/>
                  <a:pt x="57878" y="2553"/>
                  <a:pt x="57580" y="2759"/>
                </a:cubicBezTo>
                <a:cubicBezTo>
                  <a:pt x="57198" y="2606"/>
                  <a:pt x="56817" y="2559"/>
                  <a:pt x="56436" y="2559"/>
                </a:cubicBezTo>
                <a:cubicBezTo>
                  <a:pt x="56265" y="2559"/>
                  <a:pt x="56095" y="2569"/>
                  <a:pt x="55924" y="2582"/>
                </a:cubicBezTo>
                <a:lnTo>
                  <a:pt x="55329" y="2582"/>
                </a:lnTo>
                <a:cubicBezTo>
                  <a:pt x="54892" y="2535"/>
                  <a:pt x="54444" y="2489"/>
                  <a:pt x="53992" y="2489"/>
                </a:cubicBezTo>
                <a:cubicBezTo>
                  <a:pt x="53806" y="2489"/>
                  <a:pt x="53618" y="2497"/>
                  <a:pt x="53431" y="2516"/>
                </a:cubicBezTo>
                <a:cubicBezTo>
                  <a:pt x="53320" y="2528"/>
                  <a:pt x="53210" y="2533"/>
                  <a:pt x="53101" y="2533"/>
                </a:cubicBezTo>
                <a:cubicBezTo>
                  <a:pt x="52640" y="2533"/>
                  <a:pt x="52188" y="2448"/>
                  <a:pt x="51724" y="2448"/>
                </a:cubicBezTo>
                <a:cubicBezTo>
                  <a:pt x="51682" y="2448"/>
                  <a:pt x="51641" y="2448"/>
                  <a:pt x="51599" y="2450"/>
                </a:cubicBezTo>
                <a:cubicBezTo>
                  <a:pt x="51511" y="2450"/>
                  <a:pt x="51444" y="2406"/>
                  <a:pt x="51268" y="2362"/>
                </a:cubicBezTo>
                <a:cubicBezTo>
                  <a:pt x="51422" y="2317"/>
                  <a:pt x="51466" y="2295"/>
                  <a:pt x="51533" y="2295"/>
                </a:cubicBezTo>
                <a:cubicBezTo>
                  <a:pt x="51842" y="2273"/>
                  <a:pt x="52129" y="2251"/>
                  <a:pt x="52371" y="1986"/>
                </a:cubicBezTo>
                <a:cubicBezTo>
                  <a:pt x="52453" y="1893"/>
                  <a:pt x="52571" y="1837"/>
                  <a:pt x="52697" y="1837"/>
                </a:cubicBezTo>
                <a:cubicBezTo>
                  <a:pt x="52810" y="1837"/>
                  <a:pt x="52929" y="1882"/>
                  <a:pt x="53033" y="1986"/>
                </a:cubicBezTo>
                <a:cubicBezTo>
                  <a:pt x="53270" y="2199"/>
                  <a:pt x="53513" y="2286"/>
                  <a:pt x="53766" y="2286"/>
                </a:cubicBezTo>
                <a:cubicBezTo>
                  <a:pt x="53985" y="2286"/>
                  <a:pt x="54210" y="2221"/>
                  <a:pt x="54446" y="2119"/>
                </a:cubicBezTo>
                <a:cubicBezTo>
                  <a:pt x="54556" y="2075"/>
                  <a:pt x="54689" y="1986"/>
                  <a:pt x="54821" y="1986"/>
                </a:cubicBezTo>
                <a:cubicBezTo>
                  <a:pt x="54850" y="1988"/>
                  <a:pt x="54878" y="1988"/>
                  <a:pt x="54907" y="1988"/>
                </a:cubicBezTo>
                <a:cubicBezTo>
                  <a:pt x="55426" y="1988"/>
                  <a:pt x="55909" y="1806"/>
                  <a:pt x="56432" y="1744"/>
                </a:cubicBezTo>
                <a:cubicBezTo>
                  <a:pt x="56479" y="1728"/>
                  <a:pt x="56526" y="1712"/>
                  <a:pt x="56573" y="1712"/>
                </a:cubicBezTo>
                <a:cubicBezTo>
                  <a:pt x="56592" y="1712"/>
                  <a:pt x="56611" y="1715"/>
                  <a:pt x="56631" y="1722"/>
                </a:cubicBezTo>
                <a:cubicBezTo>
                  <a:pt x="56787" y="1769"/>
                  <a:pt x="56943" y="1787"/>
                  <a:pt x="57098" y="1787"/>
                </a:cubicBezTo>
                <a:cubicBezTo>
                  <a:pt x="57448" y="1787"/>
                  <a:pt x="57795" y="1694"/>
                  <a:pt x="58131" y="1633"/>
                </a:cubicBezTo>
                <a:cubicBezTo>
                  <a:pt x="58268" y="1618"/>
                  <a:pt x="58416" y="1592"/>
                  <a:pt x="58552" y="1592"/>
                </a:cubicBezTo>
                <a:cubicBezTo>
                  <a:pt x="58614" y="1592"/>
                  <a:pt x="58673" y="1598"/>
                  <a:pt x="58727" y="1611"/>
                </a:cubicBezTo>
                <a:cubicBezTo>
                  <a:pt x="58918" y="1675"/>
                  <a:pt x="59105" y="1694"/>
                  <a:pt x="59292" y="1694"/>
                </a:cubicBezTo>
                <a:cubicBezTo>
                  <a:pt x="59558" y="1694"/>
                  <a:pt x="59823" y="1655"/>
                  <a:pt x="60096" y="1655"/>
                </a:cubicBezTo>
                <a:cubicBezTo>
                  <a:pt x="60257" y="1655"/>
                  <a:pt x="60429" y="1636"/>
                  <a:pt x="60591" y="1636"/>
                </a:cubicBezTo>
                <a:cubicBezTo>
                  <a:pt x="60672" y="1636"/>
                  <a:pt x="60750" y="1641"/>
                  <a:pt x="60824" y="1655"/>
                </a:cubicBezTo>
                <a:cubicBezTo>
                  <a:pt x="61010" y="1711"/>
                  <a:pt x="61193" y="1732"/>
                  <a:pt x="61375" y="1732"/>
                </a:cubicBezTo>
                <a:cubicBezTo>
                  <a:pt x="61624" y="1732"/>
                  <a:pt x="61871" y="1694"/>
                  <a:pt x="62126" y="1655"/>
                </a:cubicBezTo>
                <a:cubicBezTo>
                  <a:pt x="62170" y="1633"/>
                  <a:pt x="62192" y="1567"/>
                  <a:pt x="62214" y="1523"/>
                </a:cubicBezTo>
                <a:cubicBezTo>
                  <a:pt x="62192" y="1479"/>
                  <a:pt x="62170" y="1457"/>
                  <a:pt x="62148" y="1457"/>
                </a:cubicBezTo>
                <a:cubicBezTo>
                  <a:pt x="61839" y="1435"/>
                  <a:pt x="61552" y="1391"/>
                  <a:pt x="61243" y="1368"/>
                </a:cubicBezTo>
                <a:cubicBezTo>
                  <a:pt x="61133" y="1346"/>
                  <a:pt x="60978" y="1391"/>
                  <a:pt x="60912" y="1170"/>
                </a:cubicBezTo>
                <a:cubicBezTo>
                  <a:pt x="61177" y="1170"/>
                  <a:pt x="61432" y="1160"/>
                  <a:pt x="61677" y="1160"/>
                </a:cubicBezTo>
                <a:cubicBezTo>
                  <a:pt x="61800" y="1160"/>
                  <a:pt x="61920" y="1162"/>
                  <a:pt x="62038" y="1170"/>
                </a:cubicBezTo>
                <a:cubicBezTo>
                  <a:pt x="62788" y="1192"/>
                  <a:pt x="63538" y="1236"/>
                  <a:pt x="64289" y="1280"/>
                </a:cubicBezTo>
                <a:cubicBezTo>
                  <a:pt x="64323" y="1280"/>
                  <a:pt x="64363" y="1284"/>
                  <a:pt x="64404" y="1284"/>
                </a:cubicBezTo>
                <a:cubicBezTo>
                  <a:pt x="64495" y="1284"/>
                  <a:pt x="64589" y="1263"/>
                  <a:pt x="64620" y="1126"/>
                </a:cubicBezTo>
                <a:cubicBezTo>
                  <a:pt x="64465" y="1006"/>
                  <a:pt x="64284" y="992"/>
                  <a:pt x="64097" y="992"/>
                </a:cubicBezTo>
                <a:cubicBezTo>
                  <a:pt x="64044" y="992"/>
                  <a:pt x="63990" y="993"/>
                  <a:pt x="63936" y="993"/>
                </a:cubicBezTo>
                <a:cubicBezTo>
                  <a:pt x="62545" y="949"/>
                  <a:pt x="61177" y="795"/>
                  <a:pt x="59787" y="751"/>
                </a:cubicBezTo>
                <a:cubicBezTo>
                  <a:pt x="58396" y="706"/>
                  <a:pt x="57006" y="596"/>
                  <a:pt x="55616" y="530"/>
                </a:cubicBezTo>
                <a:cubicBezTo>
                  <a:pt x="55531" y="523"/>
                  <a:pt x="55447" y="521"/>
                  <a:pt x="55363" y="521"/>
                </a:cubicBezTo>
                <a:cubicBezTo>
                  <a:pt x="55161" y="521"/>
                  <a:pt x="54958" y="536"/>
                  <a:pt x="54755" y="552"/>
                </a:cubicBezTo>
                <a:cubicBezTo>
                  <a:pt x="54637" y="559"/>
                  <a:pt x="54519" y="564"/>
                  <a:pt x="54403" y="564"/>
                </a:cubicBezTo>
                <a:cubicBezTo>
                  <a:pt x="54169" y="564"/>
                  <a:pt x="53938" y="545"/>
                  <a:pt x="53718" y="486"/>
                </a:cubicBezTo>
                <a:cubicBezTo>
                  <a:pt x="53585" y="442"/>
                  <a:pt x="53453" y="419"/>
                  <a:pt x="53320" y="419"/>
                </a:cubicBezTo>
                <a:cubicBezTo>
                  <a:pt x="52438" y="331"/>
                  <a:pt x="51555" y="353"/>
                  <a:pt x="50694" y="265"/>
                </a:cubicBezTo>
                <a:cubicBezTo>
                  <a:pt x="50649" y="259"/>
                  <a:pt x="50604" y="257"/>
                  <a:pt x="50559" y="257"/>
                </a:cubicBezTo>
                <a:cubicBezTo>
                  <a:pt x="50296" y="257"/>
                  <a:pt x="50033" y="339"/>
                  <a:pt x="49770" y="339"/>
                </a:cubicBezTo>
                <a:cubicBezTo>
                  <a:pt x="49725" y="339"/>
                  <a:pt x="49680" y="337"/>
                  <a:pt x="49635" y="331"/>
                </a:cubicBezTo>
                <a:cubicBezTo>
                  <a:pt x="49260" y="287"/>
                  <a:pt x="48906" y="221"/>
                  <a:pt x="48531" y="221"/>
                </a:cubicBezTo>
                <a:cubicBezTo>
                  <a:pt x="47935" y="221"/>
                  <a:pt x="47339" y="199"/>
                  <a:pt x="46744" y="177"/>
                </a:cubicBezTo>
                <a:cubicBezTo>
                  <a:pt x="46037" y="155"/>
                  <a:pt x="45331" y="133"/>
                  <a:pt x="44647" y="110"/>
                </a:cubicBezTo>
                <a:cubicBezTo>
                  <a:pt x="44426" y="99"/>
                  <a:pt x="44206" y="99"/>
                  <a:pt x="43985" y="99"/>
                </a:cubicBezTo>
                <a:cubicBezTo>
                  <a:pt x="43764" y="99"/>
                  <a:pt x="43544" y="99"/>
                  <a:pt x="43323" y="88"/>
                </a:cubicBezTo>
                <a:cubicBezTo>
                  <a:pt x="42595" y="88"/>
                  <a:pt x="41866" y="66"/>
                  <a:pt x="41138" y="44"/>
                </a:cubicBezTo>
                <a:cubicBezTo>
                  <a:pt x="40608" y="22"/>
                  <a:pt x="40079" y="22"/>
                  <a:pt x="39549" y="22"/>
                </a:cubicBezTo>
                <a:cubicBezTo>
                  <a:pt x="38512" y="0"/>
                  <a:pt x="37474" y="0"/>
                  <a:pt x="364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7"/>
          <p:cNvSpPr/>
          <p:nvPr/>
        </p:nvSpPr>
        <p:spPr>
          <a:xfrm>
            <a:off x="241800" y="3688025"/>
            <a:ext cx="2071800" cy="432700"/>
          </a:xfrm>
          <a:custGeom>
            <a:avLst/>
            <a:gdLst/>
            <a:ahLst/>
            <a:cxnLst/>
            <a:rect l="l" t="t" r="r" b="b"/>
            <a:pathLst>
              <a:path w="82872" h="17308" extrusionOk="0">
                <a:moveTo>
                  <a:pt x="20084" y="14284"/>
                </a:moveTo>
                <a:cubicBezTo>
                  <a:pt x="20238" y="14328"/>
                  <a:pt x="20349" y="14394"/>
                  <a:pt x="20371" y="14615"/>
                </a:cubicBezTo>
                <a:cubicBezTo>
                  <a:pt x="20326" y="14624"/>
                  <a:pt x="20285" y="14628"/>
                  <a:pt x="20249" y="14628"/>
                </a:cubicBezTo>
                <a:cubicBezTo>
                  <a:pt x="20106" y="14628"/>
                  <a:pt x="20022" y="14561"/>
                  <a:pt x="19951" y="14438"/>
                </a:cubicBezTo>
                <a:cubicBezTo>
                  <a:pt x="19951" y="14416"/>
                  <a:pt x="19951" y="14350"/>
                  <a:pt x="19974" y="14328"/>
                </a:cubicBezTo>
                <a:cubicBezTo>
                  <a:pt x="19996" y="14306"/>
                  <a:pt x="20040" y="14284"/>
                  <a:pt x="20084" y="14284"/>
                </a:cubicBezTo>
                <a:close/>
                <a:moveTo>
                  <a:pt x="18233" y="1"/>
                </a:moveTo>
                <a:cubicBezTo>
                  <a:pt x="18219" y="1"/>
                  <a:pt x="18203" y="2"/>
                  <a:pt x="18186" y="5"/>
                </a:cubicBezTo>
                <a:cubicBezTo>
                  <a:pt x="18098" y="159"/>
                  <a:pt x="18031" y="336"/>
                  <a:pt x="17921" y="491"/>
                </a:cubicBezTo>
                <a:cubicBezTo>
                  <a:pt x="17811" y="667"/>
                  <a:pt x="17656" y="777"/>
                  <a:pt x="17524" y="932"/>
                </a:cubicBezTo>
                <a:cubicBezTo>
                  <a:pt x="17458" y="1020"/>
                  <a:pt x="17414" y="1131"/>
                  <a:pt x="17369" y="1219"/>
                </a:cubicBezTo>
                <a:cubicBezTo>
                  <a:pt x="17211" y="1483"/>
                  <a:pt x="17137" y="1564"/>
                  <a:pt x="16935" y="1564"/>
                </a:cubicBezTo>
                <a:cubicBezTo>
                  <a:pt x="16883" y="1564"/>
                  <a:pt x="16823" y="1559"/>
                  <a:pt x="16751" y="1550"/>
                </a:cubicBezTo>
                <a:cubicBezTo>
                  <a:pt x="16619" y="1528"/>
                  <a:pt x="16487" y="1506"/>
                  <a:pt x="16398" y="1484"/>
                </a:cubicBezTo>
                <a:cubicBezTo>
                  <a:pt x="16200" y="1594"/>
                  <a:pt x="16023" y="1704"/>
                  <a:pt x="15847" y="1793"/>
                </a:cubicBezTo>
                <a:cubicBezTo>
                  <a:pt x="15648" y="1859"/>
                  <a:pt x="15405" y="1881"/>
                  <a:pt x="15207" y="1969"/>
                </a:cubicBezTo>
                <a:cubicBezTo>
                  <a:pt x="15161" y="1984"/>
                  <a:pt x="15116" y="1990"/>
                  <a:pt x="15072" y="1990"/>
                </a:cubicBezTo>
                <a:cubicBezTo>
                  <a:pt x="14925" y="1990"/>
                  <a:pt x="14786" y="1925"/>
                  <a:pt x="14633" y="1925"/>
                </a:cubicBezTo>
                <a:cubicBezTo>
                  <a:pt x="14456" y="1947"/>
                  <a:pt x="14258" y="1947"/>
                  <a:pt x="14103" y="1991"/>
                </a:cubicBezTo>
                <a:cubicBezTo>
                  <a:pt x="13867" y="2070"/>
                  <a:pt x="13641" y="2081"/>
                  <a:pt x="13411" y="2081"/>
                </a:cubicBezTo>
                <a:cubicBezTo>
                  <a:pt x="13319" y="2081"/>
                  <a:pt x="13227" y="2080"/>
                  <a:pt x="13132" y="2080"/>
                </a:cubicBezTo>
                <a:lnTo>
                  <a:pt x="12691" y="2080"/>
                </a:lnTo>
                <a:cubicBezTo>
                  <a:pt x="12293" y="2433"/>
                  <a:pt x="12293" y="2433"/>
                  <a:pt x="11764" y="2565"/>
                </a:cubicBezTo>
                <a:cubicBezTo>
                  <a:pt x="11433" y="2653"/>
                  <a:pt x="11080" y="2742"/>
                  <a:pt x="10749" y="2874"/>
                </a:cubicBezTo>
                <a:cubicBezTo>
                  <a:pt x="10484" y="2984"/>
                  <a:pt x="10417" y="3315"/>
                  <a:pt x="10660" y="3514"/>
                </a:cubicBezTo>
                <a:cubicBezTo>
                  <a:pt x="10815" y="3669"/>
                  <a:pt x="11013" y="3757"/>
                  <a:pt x="11190" y="3889"/>
                </a:cubicBezTo>
                <a:cubicBezTo>
                  <a:pt x="11366" y="4044"/>
                  <a:pt x="11565" y="4110"/>
                  <a:pt x="11808" y="4110"/>
                </a:cubicBezTo>
                <a:cubicBezTo>
                  <a:pt x="12225" y="4110"/>
                  <a:pt x="12654" y="4203"/>
                  <a:pt x="13086" y="4203"/>
                </a:cubicBezTo>
                <a:cubicBezTo>
                  <a:pt x="13248" y="4203"/>
                  <a:pt x="13411" y="4190"/>
                  <a:pt x="13573" y="4154"/>
                </a:cubicBezTo>
                <a:cubicBezTo>
                  <a:pt x="13606" y="4148"/>
                  <a:pt x="13638" y="4145"/>
                  <a:pt x="13670" y="4145"/>
                </a:cubicBezTo>
                <a:cubicBezTo>
                  <a:pt x="13748" y="4145"/>
                  <a:pt x="13826" y="4161"/>
                  <a:pt x="13904" y="4176"/>
                </a:cubicBezTo>
                <a:cubicBezTo>
                  <a:pt x="14261" y="4262"/>
                  <a:pt x="14608" y="4310"/>
                  <a:pt x="14958" y="4310"/>
                </a:cubicBezTo>
                <a:cubicBezTo>
                  <a:pt x="15149" y="4310"/>
                  <a:pt x="15342" y="4296"/>
                  <a:pt x="15538" y="4264"/>
                </a:cubicBezTo>
                <a:cubicBezTo>
                  <a:pt x="15587" y="4258"/>
                  <a:pt x="15636" y="4252"/>
                  <a:pt x="15684" y="4252"/>
                </a:cubicBezTo>
                <a:cubicBezTo>
                  <a:pt x="15810" y="4252"/>
                  <a:pt x="15934" y="4294"/>
                  <a:pt x="16045" y="4485"/>
                </a:cubicBezTo>
                <a:cubicBezTo>
                  <a:pt x="15913" y="4684"/>
                  <a:pt x="15891" y="4971"/>
                  <a:pt x="15560" y="5103"/>
                </a:cubicBezTo>
                <a:cubicBezTo>
                  <a:pt x="15315" y="4915"/>
                  <a:pt x="15070" y="4807"/>
                  <a:pt x="14783" y="4807"/>
                </a:cubicBezTo>
                <a:cubicBezTo>
                  <a:pt x="14734" y="4807"/>
                  <a:pt x="14684" y="4810"/>
                  <a:pt x="14633" y="4816"/>
                </a:cubicBezTo>
                <a:cubicBezTo>
                  <a:pt x="14324" y="4860"/>
                  <a:pt x="13971" y="4772"/>
                  <a:pt x="13816" y="5235"/>
                </a:cubicBezTo>
                <a:cubicBezTo>
                  <a:pt x="14059" y="5287"/>
                  <a:pt x="14299" y="5299"/>
                  <a:pt x="14539" y="5299"/>
                </a:cubicBezTo>
                <a:cubicBezTo>
                  <a:pt x="14756" y="5299"/>
                  <a:pt x="14974" y="5289"/>
                  <a:pt x="15191" y="5289"/>
                </a:cubicBezTo>
                <a:cubicBezTo>
                  <a:pt x="15452" y="5289"/>
                  <a:pt x="15714" y="5304"/>
                  <a:pt x="15979" y="5368"/>
                </a:cubicBezTo>
                <a:cubicBezTo>
                  <a:pt x="15957" y="5500"/>
                  <a:pt x="15913" y="5589"/>
                  <a:pt x="15913" y="5699"/>
                </a:cubicBezTo>
                <a:cubicBezTo>
                  <a:pt x="15913" y="5809"/>
                  <a:pt x="15935" y="5942"/>
                  <a:pt x="15979" y="6118"/>
                </a:cubicBezTo>
                <a:cubicBezTo>
                  <a:pt x="15872" y="6072"/>
                  <a:pt x="15781" y="6050"/>
                  <a:pt x="15702" y="6050"/>
                </a:cubicBezTo>
                <a:cubicBezTo>
                  <a:pt x="15553" y="6050"/>
                  <a:pt x="15448" y="6129"/>
                  <a:pt x="15361" y="6273"/>
                </a:cubicBezTo>
                <a:cubicBezTo>
                  <a:pt x="15251" y="6449"/>
                  <a:pt x="15074" y="6493"/>
                  <a:pt x="14898" y="6516"/>
                </a:cubicBezTo>
                <a:cubicBezTo>
                  <a:pt x="14787" y="6560"/>
                  <a:pt x="14655" y="6560"/>
                  <a:pt x="14522" y="6582"/>
                </a:cubicBezTo>
                <a:cubicBezTo>
                  <a:pt x="13794" y="6626"/>
                  <a:pt x="13066" y="6670"/>
                  <a:pt x="12360" y="6824"/>
                </a:cubicBezTo>
                <a:cubicBezTo>
                  <a:pt x="12293" y="6839"/>
                  <a:pt x="12227" y="6844"/>
                  <a:pt x="12161" y="6844"/>
                </a:cubicBezTo>
                <a:cubicBezTo>
                  <a:pt x="12029" y="6844"/>
                  <a:pt x="11896" y="6824"/>
                  <a:pt x="11764" y="6824"/>
                </a:cubicBezTo>
                <a:cubicBezTo>
                  <a:pt x="11538" y="6809"/>
                  <a:pt x="11301" y="6774"/>
                  <a:pt x="11076" y="6774"/>
                </a:cubicBezTo>
                <a:cubicBezTo>
                  <a:pt x="10971" y="6774"/>
                  <a:pt x="10869" y="6781"/>
                  <a:pt x="10771" y="6802"/>
                </a:cubicBezTo>
                <a:cubicBezTo>
                  <a:pt x="9866" y="7001"/>
                  <a:pt x="8939" y="7001"/>
                  <a:pt x="8034" y="7089"/>
                </a:cubicBezTo>
                <a:cubicBezTo>
                  <a:pt x="7526" y="7133"/>
                  <a:pt x="7019" y="7111"/>
                  <a:pt x="6511" y="7178"/>
                </a:cubicBezTo>
                <a:cubicBezTo>
                  <a:pt x="5386" y="7332"/>
                  <a:pt x="4260" y="7266"/>
                  <a:pt x="3135" y="7354"/>
                </a:cubicBezTo>
                <a:cubicBezTo>
                  <a:pt x="2781" y="7398"/>
                  <a:pt x="2406" y="7398"/>
                  <a:pt x="2031" y="7420"/>
                </a:cubicBezTo>
                <a:cubicBezTo>
                  <a:pt x="1877" y="7442"/>
                  <a:pt x="1722" y="7464"/>
                  <a:pt x="1634" y="7641"/>
                </a:cubicBezTo>
                <a:cubicBezTo>
                  <a:pt x="1656" y="7685"/>
                  <a:pt x="1678" y="7751"/>
                  <a:pt x="1722" y="7796"/>
                </a:cubicBezTo>
                <a:cubicBezTo>
                  <a:pt x="1987" y="8149"/>
                  <a:pt x="1987" y="8325"/>
                  <a:pt x="1722" y="8590"/>
                </a:cubicBezTo>
                <a:cubicBezTo>
                  <a:pt x="1612" y="8700"/>
                  <a:pt x="1479" y="8789"/>
                  <a:pt x="1347" y="8855"/>
                </a:cubicBezTo>
                <a:cubicBezTo>
                  <a:pt x="1038" y="8965"/>
                  <a:pt x="707" y="9054"/>
                  <a:pt x="398" y="9164"/>
                </a:cubicBezTo>
                <a:cubicBezTo>
                  <a:pt x="133" y="9252"/>
                  <a:pt x="1" y="9583"/>
                  <a:pt x="155" y="9804"/>
                </a:cubicBezTo>
                <a:cubicBezTo>
                  <a:pt x="464" y="10267"/>
                  <a:pt x="883" y="10576"/>
                  <a:pt x="1435" y="10643"/>
                </a:cubicBezTo>
                <a:cubicBezTo>
                  <a:pt x="2119" y="10687"/>
                  <a:pt x="2804" y="10687"/>
                  <a:pt x="3488" y="10731"/>
                </a:cubicBezTo>
                <a:cubicBezTo>
                  <a:pt x="3664" y="10731"/>
                  <a:pt x="3841" y="10731"/>
                  <a:pt x="4017" y="10753"/>
                </a:cubicBezTo>
                <a:cubicBezTo>
                  <a:pt x="4172" y="10753"/>
                  <a:pt x="4304" y="10841"/>
                  <a:pt x="4370" y="10996"/>
                </a:cubicBezTo>
                <a:cubicBezTo>
                  <a:pt x="4681" y="10801"/>
                  <a:pt x="5009" y="10727"/>
                  <a:pt x="5369" y="10727"/>
                </a:cubicBezTo>
                <a:cubicBezTo>
                  <a:pt x="5418" y="10727"/>
                  <a:pt x="5468" y="10728"/>
                  <a:pt x="5518" y="10731"/>
                </a:cubicBezTo>
                <a:cubicBezTo>
                  <a:pt x="6158" y="10731"/>
                  <a:pt x="6798" y="10731"/>
                  <a:pt x="7438" y="10620"/>
                </a:cubicBezTo>
                <a:cubicBezTo>
                  <a:pt x="7495" y="10612"/>
                  <a:pt x="7554" y="10608"/>
                  <a:pt x="7613" y="10608"/>
                </a:cubicBezTo>
                <a:cubicBezTo>
                  <a:pt x="7849" y="10608"/>
                  <a:pt x="8096" y="10665"/>
                  <a:pt x="8343" y="10665"/>
                </a:cubicBezTo>
                <a:cubicBezTo>
                  <a:pt x="8434" y="10680"/>
                  <a:pt x="8526" y="10706"/>
                  <a:pt x="8617" y="10706"/>
                </a:cubicBezTo>
                <a:cubicBezTo>
                  <a:pt x="8658" y="10706"/>
                  <a:pt x="8699" y="10700"/>
                  <a:pt x="8740" y="10687"/>
                </a:cubicBezTo>
                <a:cubicBezTo>
                  <a:pt x="9071" y="10576"/>
                  <a:pt x="9424" y="10620"/>
                  <a:pt x="9777" y="10598"/>
                </a:cubicBezTo>
                <a:cubicBezTo>
                  <a:pt x="10395" y="10554"/>
                  <a:pt x="11013" y="10510"/>
                  <a:pt x="11631" y="10510"/>
                </a:cubicBezTo>
                <a:cubicBezTo>
                  <a:pt x="11671" y="10507"/>
                  <a:pt x="11710" y="10506"/>
                  <a:pt x="11750" y="10506"/>
                </a:cubicBezTo>
                <a:cubicBezTo>
                  <a:pt x="12003" y="10506"/>
                  <a:pt x="12269" y="10560"/>
                  <a:pt x="12536" y="10598"/>
                </a:cubicBezTo>
                <a:cubicBezTo>
                  <a:pt x="12580" y="10620"/>
                  <a:pt x="12624" y="10709"/>
                  <a:pt x="12624" y="10753"/>
                </a:cubicBezTo>
                <a:cubicBezTo>
                  <a:pt x="12647" y="10819"/>
                  <a:pt x="12602" y="10907"/>
                  <a:pt x="12558" y="10929"/>
                </a:cubicBezTo>
                <a:cubicBezTo>
                  <a:pt x="12448" y="10974"/>
                  <a:pt x="12315" y="11018"/>
                  <a:pt x="12183" y="11018"/>
                </a:cubicBezTo>
                <a:cubicBezTo>
                  <a:pt x="12146" y="11022"/>
                  <a:pt x="12108" y="11024"/>
                  <a:pt x="12071" y="11024"/>
                </a:cubicBezTo>
                <a:cubicBezTo>
                  <a:pt x="11969" y="11024"/>
                  <a:pt x="11867" y="11011"/>
                  <a:pt x="11765" y="11011"/>
                </a:cubicBezTo>
                <a:cubicBezTo>
                  <a:pt x="11728" y="11011"/>
                  <a:pt x="11691" y="11013"/>
                  <a:pt x="11653" y="11018"/>
                </a:cubicBezTo>
                <a:cubicBezTo>
                  <a:pt x="11433" y="11040"/>
                  <a:pt x="11278" y="11150"/>
                  <a:pt x="11278" y="11437"/>
                </a:cubicBezTo>
                <a:cubicBezTo>
                  <a:pt x="11499" y="11614"/>
                  <a:pt x="11742" y="11790"/>
                  <a:pt x="11962" y="11967"/>
                </a:cubicBezTo>
                <a:cubicBezTo>
                  <a:pt x="11738" y="12476"/>
                  <a:pt x="11608" y="12609"/>
                  <a:pt x="11190" y="12609"/>
                </a:cubicBezTo>
                <a:cubicBezTo>
                  <a:pt x="11155" y="12609"/>
                  <a:pt x="11118" y="12608"/>
                  <a:pt x="11080" y="12607"/>
                </a:cubicBezTo>
                <a:cubicBezTo>
                  <a:pt x="11039" y="12603"/>
                  <a:pt x="11000" y="12602"/>
                  <a:pt x="10961" y="12602"/>
                </a:cubicBezTo>
                <a:cubicBezTo>
                  <a:pt x="10742" y="12602"/>
                  <a:pt x="10539" y="12659"/>
                  <a:pt x="10351" y="12827"/>
                </a:cubicBezTo>
                <a:cubicBezTo>
                  <a:pt x="10417" y="12916"/>
                  <a:pt x="10440" y="12982"/>
                  <a:pt x="10484" y="13048"/>
                </a:cubicBezTo>
                <a:cubicBezTo>
                  <a:pt x="10285" y="13136"/>
                  <a:pt x="10064" y="13225"/>
                  <a:pt x="9888" y="13313"/>
                </a:cubicBezTo>
                <a:cubicBezTo>
                  <a:pt x="9800" y="13357"/>
                  <a:pt x="9667" y="13379"/>
                  <a:pt x="9711" y="13556"/>
                </a:cubicBezTo>
                <a:cubicBezTo>
                  <a:pt x="9888" y="13578"/>
                  <a:pt x="10064" y="13600"/>
                  <a:pt x="10241" y="13644"/>
                </a:cubicBezTo>
                <a:cubicBezTo>
                  <a:pt x="10351" y="13688"/>
                  <a:pt x="10506" y="13732"/>
                  <a:pt x="10572" y="13821"/>
                </a:cubicBezTo>
                <a:cubicBezTo>
                  <a:pt x="10859" y="14196"/>
                  <a:pt x="11278" y="14262"/>
                  <a:pt x="11698" y="14306"/>
                </a:cubicBezTo>
                <a:cubicBezTo>
                  <a:pt x="11896" y="14328"/>
                  <a:pt x="12095" y="14306"/>
                  <a:pt x="12271" y="14372"/>
                </a:cubicBezTo>
                <a:cubicBezTo>
                  <a:pt x="12492" y="14438"/>
                  <a:pt x="12669" y="14549"/>
                  <a:pt x="12867" y="14659"/>
                </a:cubicBezTo>
                <a:cubicBezTo>
                  <a:pt x="13044" y="14527"/>
                  <a:pt x="13176" y="14350"/>
                  <a:pt x="13441" y="14350"/>
                </a:cubicBezTo>
                <a:cubicBezTo>
                  <a:pt x="13910" y="14386"/>
                  <a:pt x="14393" y="14422"/>
                  <a:pt x="14879" y="14422"/>
                </a:cubicBezTo>
                <a:cubicBezTo>
                  <a:pt x="14988" y="14422"/>
                  <a:pt x="15097" y="14420"/>
                  <a:pt x="15207" y="14416"/>
                </a:cubicBezTo>
                <a:cubicBezTo>
                  <a:pt x="15267" y="14414"/>
                  <a:pt x="15328" y="14413"/>
                  <a:pt x="15388" y="14413"/>
                </a:cubicBezTo>
                <a:cubicBezTo>
                  <a:pt x="15568" y="14413"/>
                  <a:pt x="15746" y="14422"/>
                  <a:pt x="15924" y="14422"/>
                </a:cubicBezTo>
                <a:cubicBezTo>
                  <a:pt x="16161" y="14422"/>
                  <a:pt x="16398" y="14405"/>
                  <a:pt x="16641" y="14328"/>
                </a:cubicBezTo>
                <a:cubicBezTo>
                  <a:pt x="16762" y="14295"/>
                  <a:pt x="16887" y="14275"/>
                  <a:pt x="17010" y="14275"/>
                </a:cubicBezTo>
                <a:cubicBezTo>
                  <a:pt x="17291" y="14275"/>
                  <a:pt x="17560" y="14376"/>
                  <a:pt x="17745" y="14637"/>
                </a:cubicBezTo>
                <a:cubicBezTo>
                  <a:pt x="17965" y="14527"/>
                  <a:pt x="18142" y="14394"/>
                  <a:pt x="18340" y="14328"/>
                </a:cubicBezTo>
                <a:cubicBezTo>
                  <a:pt x="18583" y="14262"/>
                  <a:pt x="18848" y="14240"/>
                  <a:pt x="19113" y="14218"/>
                </a:cubicBezTo>
                <a:cubicBezTo>
                  <a:pt x="19155" y="14209"/>
                  <a:pt x="19195" y="14205"/>
                  <a:pt x="19233" y="14205"/>
                </a:cubicBezTo>
                <a:cubicBezTo>
                  <a:pt x="19396" y="14205"/>
                  <a:pt x="19523" y="14286"/>
                  <a:pt x="19576" y="14483"/>
                </a:cubicBezTo>
                <a:cubicBezTo>
                  <a:pt x="19643" y="14703"/>
                  <a:pt x="19775" y="14858"/>
                  <a:pt x="20040" y="14880"/>
                </a:cubicBezTo>
                <a:cubicBezTo>
                  <a:pt x="20305" y="14902"/>
                  <a:pt x="20393" y="15056"/>
                  <a:pt x="20459" y="15299"/>
                </a:cubicBezTo>
                <a:cubicBezTo>
                  <a:pt x="20569" y="15785"/>
                  <a:pt x="20658" y="15851"/>
                  <a:pt x="21121" y="15895"/>
                </a:cubicBezTo>
                <a:cubicBezTo>
                  <a:pt x="21717" y="15939"/>
                  <a:pt x="22291" y="16050"/>
                  <a:pt x="22754" y="16425"/>
                </a:cubicBezTo>
                <a:cubicBezTo>
                  <a:pt x="22865" y="16403"/>
                  <a:pt x="22953" y="16381"/>
                  <a:pt x="23041" y="16336"/>
                </a:cubicBezTo>
                <a:cubicBezTo>
                  <a:pt x="23258" y="16260"/>
                  <a:pt x="23476" y="16198"/>
                  <a:pt x="23697" y="16198"/>
                </a:cubicBezTo>
                <a:cubicBezTo>
                  <a:pt x="23858" y="16198"/>
                  <a:pt x="24021" y="16231"/>
                  <a:pt x="24189" y="16314"/>
                </a:cubicBezTo>
                <a:cubicBezTo>
                  <a:pt x="24270" y="16347"/>
                  <a:pt x="24374" y="16367"/>
                  <a:pt x="24476" y="16367"/>
                </a:cubicBezTo>
                <a:cubicBezTo>
                  <a:pt x="24514" y="16367"/>
                  <a:pt x="24551" y="16364"/>
                  <a:pt x="24586" y="16359"/>
                </a:cubicBezTo>
                <a:cubicBezTo>
                  <a:pt x="24691" y="16341"/>
                  <a:pt x="24793" y="16332"/>
                  <a:pt x="24893" y="16332"/>
                </a:cubicBezTo>
                <a:cubicBezTo>
                  <a:pt x="25297" y="16332"/>
                  <a:pt x="25658" y="16477"/>
                  <a:pt x="25976" y="16778"/>
                </a:cubicBezTo>
                <a:cubicBezTo>
                  <a:pt x="26043" y="16734"/>
                  <a:pt x="26087" y="16712"/>
                  <a:pt x="26131" y="16645"/>
                </a:cubicBezTo>
                <a:cubicBezTo>
                  <a:pt x="26271" y="16492"/>
                  <a:pt x="26437" y="16418"/>
                  <a:pt x="26608" y="16418"/>
                </a:cubicBezTo>
                <a:cubicBezTo>
                  <a:pt x="26706" y="16418"/>
                  <a:pt x="26806" y="16442"/>
                  <a:pt x="26903" y="16491"/>
                </a:cubicBezTo>
                <a:cubicBezTo>
                  <a:pt x="27094" y="16595"/>
                  <a:pt x="27257" y="16631"/>
                  <a:pt x="27436" y="16631"/>
                </a:cubicBezTo>
                <a:cubicBezTo>
                  <a:pt x="27485" y="16631"/>
                  <a:pt x="27535" y="16628"/>
                  <a:pt x="27588" y="16623"/>
                </a:cubicBezTo>
                <a:cubicBezTo>
                  <a:pt x="27705" y="16623"/>
                  <a:pt x="27817" y="16648"/>
                  <a:pt x="27925" y="16648"/>
                </a:cubicBezTo>
                <a:cubicBezTo>
                  <a:pt x="28020" y="16648"/>
                  <a:pt x="28113" y="16629"/>
                  <a:pt x="28205" y="16557"/>
                </a:cubicBezTo>
                <a:cubicBezTo>
                  <a:pt x="28234" y="16529"/>
                  <a:pt x="28278" y="16521"/>
                  <a:pt x="28329" y="16521"/>
                </a:cubicBezTo>
                <a:cubicBezTo>
                  <a:pt x="28396" y="16521"/>
                  <a:pt x="28473" y="16535"/>
                  <a:pt x="28537" y="16535"/>
                </a:cubicBezTo>
                <a:cubicBezTo>
                  <a:pt x="28713" y="16535"/>
                  <a:pt x="28890" y="16555"/>
                  <a:pt x="29060" y="16555"/>
                </a:cubicBezTo>
                <a:cubicBezTo>
                  <a:pt x="29145" y="16555"/>
                  <a:pt x="29228" y="16550"/>
                  <a:pt x="29309" y="16535"/>
                </a:cubicBezTo>
                <a:cubicBezTo>
                  <a:pt x="30037" y="16403"/>
                  <a:pt x="30766" y="16447"/>
                  <a:pt x="31494" y="16425"/>
                </a:cubicBezTo>
                <a:cubicBezTo>
                  <a:pt x="31979" y="16425"/>
                  <a:pt x="32465" y="16469"/>
                  <a:pt x="32995" y="16491"/>
                </a:cubicBezTo>
                <a:cubicBezTo>
                  <a:pt x="33240" y="16336"/>
                  <a:pt x="33516" y="16272"/>
                  <a:pt x="33800" y="16272"/>
                </a:cubicBezTo>
                <a:cubicBezTo>
                  <a:pt x="34001" y="16272"/>
                  <a:pt x="34206" y="16304"/>
                  <a:pt x="34407" y="16359"/>
                </a:cubicBezTo>
                <a:cubicBezTo>
                  <a:pt x="34650" y="16429"/>
                  <a:pt x="34889" y="16459"/>
                  <a:pt x="35127" y="16459"/>
                </a:cubicBezTo>
                <a:cubicBezTo>
                  <a:pt x="35407" y="16459"/>
                  <a:pt x="35687" y="16418"/>
                  <a:pt x="35974" y="16359"/>
                </a:cubicBezTo>
                <a:cubicBezTo>
                  <a:pt x="36173" y="16314"/>
                  <a:pt x="36415" y="16314"/>
                  <a:pt x="36614" y="16314"/>
                </a:cubicBezTo>
                <a:cubicBezTo>
                  <a:pt x="36790" y="16314"/>
                  <a:pt x="36967" y="16336"/>
                  <a:pt x="37144" y="16336"/>
                </a:cubicBezTo>
                <a:cubicBezTo>
                  <a:pt x="37707" y="16321"/>
                  <a:pt x="38270" y="16295"/>
                  <a:pt x="38834" y="16295"/>
                </a:cubicBezTo>
                <a:cubicBezTo>
                  <a:pt x="39087" y="16295"/>
                  <a:pt x="39340" y="16301"/>
                  <a:pt x="39593" y="16314"/>
                </a:cubicBezTo>
                <a:cubicBezTo>
                  <a:pt x="39858" y="16314"/>
                  <a:pt x="40116" y="16329"/>
                  <a:pt x="40374" y="16329"/>
                </a:cubicBezTo>
                <a:cubicBezTo>
                  <a:pt x="40568" y="16329"/>
                  <a:pt x="40763" y="16321"/>
                  <a:pt x="40962" y="16292"/>
                </a:cubicBezTo>
                <a:cubicBezTo>
                  <a:pt x="41109" y="16278"/>
                  <a:pt x="41256" y="16273"/>
                  <a:pt x="41403" y="16273"/>
                </a:cubicBezTo>
                <a:cubicBezTo>
                  <a:pt x="41697" y="16273"/>
                  <a:pt x="41992" y="16292"/>
                  <a:pt x="42286" y="16292"/>
                </a:cubicBezTo>
                <a:cubicBezTo>
                  <a:pt x="42386" y="16286"/>
                  <a:pt x="42485" y="16279"/>
                  <a:pt x="42583" y="16279"/>
                </a:cubicBezTo>
                <a:cubicBezTo>
                  <a:pt x="42810" y="16279"/>
                  <a:pt x="43028" y="16315"/>
                  <a:pt x="43213" y="16469"/>
                </a:cubicBezTo>
                <a:cubicBezTo>
                  <a:pt x="43698" y="16204"/>
                  <a:pt x="43698" y="16204"/>
                  <a:pt x="44294" y="16204"/>
                </a:cubicBezTo>
                <a:cubicBezTo>
                  <a:pt x="44316" y="16211"/>
                  <a:pt x="44338" y="16214"/>
                  <a:pt x="44360" y="16214"/>
                </a:cubicBezTo>
                <a:cubicBezTo>
                  <a:pt x="44404" y="16214"/>
                  <a:pt x="44449" y="16204"/>
                  <a:pt x="44493" y="16204"/>
                </a:cubicBezTo>
                <a:cubicBezTo>
                  <a:pt x="45486" y="16182"/>
                  <a:pt x="46479" y="16160"/>
                  <a:pt x="47472" y="16160"/>
                </a:cubicBezTo>
                <a:cubicBezTo>
                  <a:pt x="48686" y="16138"/>
                  <a:pt x="49900" y="16138"/>
                  <a:pt x="51114" y="16116"/>
                </a:cubicBezTo>
                <a:cubicBezTo>
                  <a:pt x="51246" y="16116"/>
                  <a:pt x="51378" y="16138"/>
                  <a:pt x="51511" y="16160"/>
                </a:cubicBezTo>
                <a:cubicBezTo>
                  <a:pt x="51886" y="16204"/>
                  <a:pt x="51974" y="16292"/>
                  <a:pt x="52040" y="16690"/>
                </a:cubicBezTo>
                <a:cubicBezTo>
                  <a:pt x="52063" y="16822"/>
                  <a:pt x="52063" y="16954"/>
                  <a:pt x="52107" y="17087"/>
                </a:cubicBezTo>
                <a:cubicBezTo>
                  <a:pt x="52129" y="17153"/>
                  <a:pt x="52217" y="17197"/>
                  <a:pt x="52349" y="17308"/>
                </a:cubicBezTo>
                <a:cubicBezTo>
                  <a:pt x="52349" y="16954"/>
                  <a:pt x="52349" y="16734"/>
                  <a:pt x="52349" y="16491"/>
                </a:cubicBezTo>
                <a:cubicBezTo>
                  <a:pt x="52370" y="16262"/>
                  <a:pt x="52548" y="16092"/>
                  <a:pt x="52772" y="16092"/>
                </a:cubicBezTo>
                <a:cubicBezTo>
                  <a:pt x="52786" y="16092"/>
                  <a:pt x="52799" y="16092"/>
                  <a:pt x="52813" y="16094"/>
                </a:cubicBezTo>
                <a:cubicBezTo>
                  <a:pt x="53166" y="16094"/>
                  <a:pt x="53541" y="16094"/>
                  <a:pt x="53916" y="16138"/>
                </a:cubicBezTo>
                <a:cubicBezTo>
                  <a:pt x="53989" y="16146"/>
                  <a:pt x="54062" y="16151"/>
                  <a:pt x="54133" y="16151"/>
                </a:cubicBezTo>
                <a:cubicBezTo>
                  <a:pt x="54257" y="16151"/>
                  <a:pt x="54378" y="16136"/>
                  <a:pt x="54490" y="16094"/>
                </a:cubicBezTo>
                <a:cubicBezTo>
                  <a:pt x="54623" y="16050"/>
                  <a:pt x="54755" y="16027"/>
                  <a:pt x="54887" y="16027"/>
                </a:cubicBezTo>
                <a:cubicBezTo>
                  <a:pt x="55748" y="16050"/>
                  <a:pt x="56587" y="16072"/>
                  <a:pt x="57425" y="16094"/>
                </a:cubicBezTo>
                <a:cubicBezTo>
                  <a:pt x="57492" y="16270"/>
                  <a:pt x="57514" y="16381"/>
                  <a:pt x="57580" y="16579"/>
                </a:cubicBezTo>
                <a:cubicBezTo>
                  <a:pt x="57668" y="16425"/>
                  <a:pt x="57712" y="16336"/>
                  <a:pt x="57801" y="16270"/>
                </a:cubicBezTo>
                <a:cubicBezTo>
                  <a:pt x="57889" y="16182"/>
                  <a:pt x="57999" y="16072"/>
                  <a:pt x="58110" y="16072"/>
                </a:cubicBezTo>
                <a:cubicBezTo>
                  <a:pt x="58495" y="16038"/>
                  <a:pt x="58868" y="15954"/>
                  <a:pt x="59257" y="15954"/>
                </a:cubicBezTo>
                <a:cubicBezTo>
                  <a:pt x="59380" y="15954"/>
                  <a:pt x="59505" y="15962"/>
                  <a:pt x="59632" y="15983"/>
                </a:cubicBezTo>
                <a:cubicBezTo>
                  <a:pt x="59715" y="15994"/>
                  <a:pt x="59799" y="15999"/>
                  <a:pt x="59884" y="15999"/>
                </a:cubicBezTo>
                <a:cubicBezTo>
                  <a:pt x="60140" y="15999"/>
                  <a:pt x="60405" y="15961"/>
                  <a:pt x="60670" y="15961"/>
                </a:cubicBezTo>
                <a:cubicBezTo>
                  <a:pt x="60841" y="15946"/>
                  <a:pt x="61013" y="15930"/>
                  <a:pt x="61185" y="15930"/>
                </a:cubicBezTo>
                <a:cubicBezTo>
                  <a:pt x="61256" y="15930"/>
                  <a:pt x="61327" y="15933"/>
                  <a:pt x="61398" y="15939"/>
                </a:cubicBezTo>
                <a:cubicBezTo>
                  <a:pt x="61507" y="15963"/>
                  <a:pt x="61609" y="15981"/>
                  <a:pt x="61712" y="15981"/>
                </a:cubicBezTo>
                <a:cubicBezTo>
                  <a:pt x="61797" y="15981"/>
                  <a:pt x="61882" y="15969"/>
                  <a:pt x="61972" y="15939"/>
                </a:cubicBezTo>
                <a:cubicBezTo>
                  <a:pt x="62104" y="15917"/>
                  <a:pt x="62237" y="15895"/>
                  <a:pt x="62369" y="15895"/>
                </a:cubicBezTo>
                <a:cubicBezTo>
                  <a:pt x="62636" y="15932"/>
                  <a:pt x="62904" y="15948"/>
                  <a:pt x="63171" y="15948"/>
                </a:cubicBezTo>
                <a:cubicBezTo>
                  <a:pt x="63389" y="15948"/>
                  <a:pt x="63607" y="15937"/>
                  <a:pt x="63826" y="15917"/>
                </a:cubicBezTo>
                <a:cubicBezTo>
                  <a:pt x="63846" y="15915"/>
                  <a:pt x="63866" y="15914"/>
                  <a:pt x="63887" y="15914"/>
                </a:cubicBezTo>
                <a:cubicBezTo>
                  <a:pt x="64050" y="15914"/>
                  <a:pt x="64211" y="15972"/>
                  <a:pt x="64363" y="15972"/>
                </a:cubicBezTo>
                <a:cubicBezTo>
                  <a:pt x="64398" y="15972"/>
                  <a:pt x="64432" y="15969"/>
                  <a:pt x="64466" y="15961"/>
                </a:cubicBezTo>
                <a:cubicBezTo>
                  <a:pt x="65106" y="15807"/>
                  <a:pt x="65724" y="15785"/>
                  <a:pt x="66364" y="15785"/>
                </a:cubicBezTo>
                <a:lnTo>
                  <a:pt x="66430" y="15785"/>
                </a:lnTo>
                <a:cubicBezTo>
                  <a:pt x="67290" y="15652"/>
                  <a:pt x="68129" y="15476"/>
                  <a:pt x="68990" y="15387"/>
                </a:cubicBezTo>
                <a:cubicBezTo>
                  <a:pt x="69453" y="15343"/>
                  <a:pt x="69873" y="15167"/>
                  <a:pt x="70314" y="15034"/>
                </a:cubicBezTo>
                <a:cubicBezTo>
                  <a:pt x="70667" y="14946"/>
                  <a:pt x="70910" y="14659"/>
                  <a:pt x="71064" y="14328"/>
                </a:cubicBezTo>
                <a:cubicBezTo>
                  <a:pt x="71175" y="14041"/>
                  <a:pt x="71086" y="13843"/>
                  <a:pt x="70822" y="13644"/>
                </a:cubicBezTo>
                <a:cubicBezTo>
                  <a:pt x="70733" y="13578"/>
                  <a:pt x="70623" y="13489"/>
                  <a:pt x="70513" y="13401"/>
                </a:cubicBezTo>
                <a:cubicBezTo>
                  <a:pt x="70601" y="13136"/>
                  <a:pt x="70667" y="12894"/>
                  <a:pt x="70888" y="12761"/>
                </a:cubicBezTo>
                <a:cubicBezTo>
                  <a:pt x="71153" y="12585"/>
                  <a:pt x="71329" y="12364"/>
                  <a:pt x="71462" y="12055"/>
                </a:cubicBezTo>
                <a:cubicBezTo>
                  <a:pt x="71572" y="11812"/>
                  <a:pt x="71771" y="11702"/>
                  <a:pt x="72035" y="11680"/>
                </a:cubicBezTo>
                <a:cubicBezTo>
                  <a:pt x="72212" y="11680"/>
                  <a:pt x="72388" y="11702"/>
                  <a:pt x="72565" y="11702"/>
                </a:cubicBezTo>
                <a:lnTo>
                  <a:pt x="73293" y="11702"/>
                </a:lnTo>
                <a:cubicBezTo>
                  <a:pt x="73371" y="11713"/>
                  <a:pt x="73448" y="11713"/>
                  <a:pt x="73525" y="11713"/>
                </a:cubicBezTo>
                <a:cubicBezTo>
                  <a:pt x="73602" y="11713"/>
                  <a:pt x="73680" y="11713"/>
                  <a:pt x="73757" y="11724"/>
                </a:cubicBezTo>
                <a:cubicBezTo>
                  <a:pt x="73975" y="11760"/>
                  <a:pt x="74201" y="11777"/>
                  <a:pt x="74429" y="11777"/>
                </a:cubicBezTo>
                <a:cubicBezTo>
                  <a:pt x="74616" y="11777"/>
                  <a:pt x="74804" y="11766"/>
                  <a:pt x="74993" y="11746"/>
                </a:cubicBezTo>
                <a:cubicBezTo>
                  <a:pt x="75059" y="11735"/>
                  <a:pt x="75125" y="11729"/>
                  <a:pt x="75191" y="11729"/>
                </a:cubicBezTo>
                <a:cubicBezTo>
                  <a:pt x="75258" y="11729"/>
                  <a:pt x="75324" y="11735"/>
                  <a:pt x="75390" y="11746"/>
                </a:cubicBezTo>
                <a:cubicBezTo>
                  <a:pt x="75455" y="11756"/>
                  <a:pt x="75519" y="11760"/>
                  <a:pt x="75584" y="11760"/>
                </a:cubicBezTo>
                <a:cubicBezTo>
                  <a:pt x="75806" y="11760"/>
                  <a:pt x="76028" y="11709"/>
                  <a:pt x="76251" y="11658"/>
                </a:cubicBezTo>
                <a:cubicBezTo>
                  <a:pt x="76449" y="11591"/>
                  <a:pt x="76670" y="11591"/>
                  <a:pt x="76891" y="11569"/>
                </a:cubicBezTo>
                <a:cubicBezTo>
                  <a:pt x="77067" y="11547"/>
                  <a:pt x="77244" y="11547"/>
                  <a:pt x="77420" y="11525"/>
                </a:cubicBezTo>
                <a:cubicBezTo>
                  <a:pt x="77619" y="11503"/>
                  <a:pt x="77796" y="11437"/>
                  <a:pt x="77994" y="11437"/>
                </a:cubicBezTo>
                <a:cubicBezTo>
                  <a:pt x="78833" y="11393"/>
                  <a:pt x="79671" y="11393"/>
                  <a:pt x="80510" y="11327"/>
                </a:cubicBezTo>
                <a:cubicBezTo>
                  <a:pt x="80863" y="11305"/>
                  <a:pt x="81238" y="11283"/>
                  <a:pt x="81525" y="11128"/>
                </a:cubicBezTo>
                <a:cubicBezTo>
                  <a:pt x="81878" y="10929"/>
                  <a:pt x="82209" y="10753"/>
                  <a:pt x="82629" y="10709"/>
                </a:cubicBezTo>
                <a:cubicBezTo>
                  <a:pt x="82761" y="10687"/>
                  <a:pt x="82871" y="10620"/>
                  <a:pt x="82871" y="10444"/>
                </a:cubicBezTo>
                <a:cubicBezTo>
                  <a:pt x="82673" y="9914"/>
                  <a:pt x="82298" y="9539"/>
                  <a:pt x="81790" y="9274"/>
                </a:cubicBezTo>
                <a:cubicBezTo>
                  <a:pt x="81415" y="9098"/>
                  <a:pt x="81128" y="8833"/>
                  <a:pt x="80907" y="8480"/>
                </a:cubicBezTo>
                <a:cubicBezTo>
                  <a:pt x="80841" y="8391"/>
                  <a:pt x="80775" y="8303"/>
                  <a:pt x="80687" y="8237"/>
                </a:cubicBezTo>
                <a:cubicBezTo>
                  <a:pt x="80378" y="8016"/>
                  <a:pt x="80378" y="8016"/>
                  <a:pt x="80245" y="7729"/>
                </a:cubicBezTo>
                <a:cubicBezTo>
                  <a:pt x="79892" y="8038"/>
                  <a:pt x="79826" y="8060"/>
                  <a:pt x="79583" y="8082"/>
                </a:cubicBezTo>
                <a:cubicBezTo>
                  <a:pt x="79274" y="8082"/>
                  <a:pt x="79120" y="7840"/>
                  <a:pt x="78899" y="7729"/>
                </a:cubicBezTo>
                <a:cubicBezTo>
                  <a:pt x="78568" y="8060"/>
                  <a:pt x="78568" y="8060"/>
                  <a:pt x="78215" y="8060"/>
                </a:cubicBezTo>
                <a:cubicBezTo>
                  <a:pt x="77707" y="8060"/>
                  <a:pt x="77200" y="8038"/>
                  <a:pt x="76692" y="8038"/>
                </a:cubicBezTo>
                <a:cubicBezTo>
                  <a:pt x="76074" y="8038"/>
                  <a:pt x="75456" y="8060"/>
                  <a:pt x="74838" y="8082"/>
                </a:cubicBezTo>
                <a:cubicBezTo>
                  <a:pt x="74441" y="8082"/>
                  <a:pt x="74441" y="8060"/>
                  <a:pt x="74132" y="7707"/>
                </a:cubicBezTo>
                <a:cubicBezTo>
                  <a:pt x="73779" y="7990"/>
                  <a:pt x="73680" y="8075"/>
                  <a:pt x="73485" y="8075"/>
                </a:cubicBezTo>
                <a:cubicBezTo>
                  <a:pt x="73436" y="8075"/>
                  <a:pt x="73382" y="8069"/>
                  <a:pt x="73315" y="8060"/>
                </a:cubicBezTo>
                <a:cubicBezTo>
                  <a:pt x="73092" y="8023"/>
                  <a:pt x="72872" y="8009"/>
                  <a:pt x="72652" y="8009"/>
                </a:cubicBezTo>
                <a:cubicBezTo>
                  <a:pt x="72353" y="8009"/>
                  <a:pt x="72054" y="8035"/>
                  <a:pt x="71748" y="8060"/>
                </a:cubicBezTo>
                <a:cubicBezTo>
                  <a:pt x="71683" y="8066"/>
                  <a:pt x="71618" y="8069"/>
                  <a:pt x="71553" y="8069"/>
                </a:cubicBezTo>
                <a:cubicBezTo>
                  <a:pt x="71376" y="8069"/>
                  <a:pt x="71198" y="8049"/>
                  <a:pt x="71020" y="8016"/>
                </a:cubicBezTo>
                <a:cubicBezTo>
                  <a:pt x="70833" y="7983"/>
                  <a:pt x="70651" y="7967"/>
                  <a:pt x="70466" y="7967"/>
                </a:cubicBezTo>
                <a:cubicBezTo>
                  <a:pt x="70281" y="7967"/>
                  <a:pt x="70093" y="7983"/>
                  <a:pt x="69895" y="8016"/>
                </a:cubicBezTo>
                <a:cubicBezTo>
                  <a:pt x="69608" y="8060"/>
                  <a:pt x="69299" y="8060"/>
                  <a:pt x="68990" y="8060"/>
                </a:cubicBezTo>
                <a:cubicBezTo>
                  <a:pt x="68747" y="8060"/>
                  <a:pt x="68548" y="7972"/>
                  <a:pt x="68416" y="7773"/>
                </a:cubicBezTo>
                <a:cubicBezTo>
                  <a:pt x="68372" y="7707"/>
                  <a:pt x="68306" y="7641"/>
                  <a:pt x="68239" y="7597"/>
                </a:cubicBezTo>
                <a:cubicBezTo>
                  <a:pt x="67819" y="7957"/>
                  <a:pt x="67653" y="8064"/>
                  <a:pt x="67246" y="8064"/>
                </a:cubicBezTo>
                <a:cubicBezTo>
                  <a:pt x="67205" y="8064"/>
                  <a:pt x="67161" y="8062"/>
                  <a:pt x="67114" y="8060"/>
                </a:cubicBezTo>
                <a:cubicBezTo>
                  <a:pt x="66981" y="8060"/>
                  <a:pt x="66849" y="8060"/>
                  <a:pt x="66739" y="8038"/>
                </a:cubicBezTo>
                <a:cubicBezTo>
                  <a:pt x="66341" y="7950"/>
                  <a:pt x="65944" y="7884"/>
                  <a:pt x="65569" y="7796"/>
                </a:cubicBezTo>
                <a:cubicBezTo>
                  <a:pt x="65348" y="7931"/>
                  <a:pt x="65250" y="7991"/>
                  <a:pt x="65142" y="7991"/>
                </a:cubicBezTo>
                <a:cubicBezTo>
                  <a:pt x="65056" y="7991"/>
                  <a:pt x="64963" y="7952"/>
                  <a:pt x="64797" y="7884"/>
                </a:cubicBezTo>
                <a:cubicBezTo>
                  <a:pt x="64694" y="7833"/>
                  <a:pt x="64591" y="7781"/>
                  <a:pt x="64468" y="7781"/>
                </a:cubicBezTo>
                <a:cubicBezTo>
                  <a:pt x="64433" y="7781"/>
                  <a:pt x="64395" y="7786"/>
                  <a:pt x="64355" y="7796"/>
                </a:cubicBezTo>
                <a:cubicBezTo>
                  <a:pt x="63826" y="7862"/>
                  <a:pt x="63274" y="7928"/>
                  <a:pt x="62722" y="7972"/>
                </a:cubicBezTo>
                <a:cubicBezTo>
                  <a:pt x="62696" y="7979"/>
                  <a:pt x="62668" y="7981"/>
                  <a:pt x="62639" y="7981"/>
                </a:cubicBezTo>
                <a:cubicBezTo>
                  <a:pt x="62569" y="7981"/>
                  <a:pt x="62491" y="7966"/>
                  <a:pt x="62413" y="7950"/>
                </a:cubicBezTo>
                <a:cubicBezTo>
                  <a:pt x="62300" y="7950"/>
                  <a:pt x="62186" y="7901"/>
                  <a:pt x="62073" y="7901"/>
                </a:cubicBezTo>
                <a:cubicBezTo>
                  <a:pt x="62054" y="7901"/>
                  <a:pt x="62035" y="7903"/>
                  <a:pt x="62016" y="7906"/>
                </a:cubicBezTo>
                <a:cubicBezTo>
                  <a:pt x="61943" y="7925"/>
                  <a:pt x="61874" y="7934"/>
                  <a:pt x="61807" y="7934"/>
                </a:cubicBezTo>
                <a:cubicBezTo>
                  <a:pt x="61571" y="7934"/>
                  <a:pt x="61372" y="7823"/>
                  <a:pt x="61199" y="7685"/>
                </a:cubicBezTo>
                <a:cubicBezTo>
                  <a:pt x="60573" y="7901"/>
                  <a:pt x="60270" y="7994"/>
                  <a:pt x="60039" y="7994"/>
                </a:cubicBezTo>
                <a:cubicBezTo>
                  <a:pt x="59821" y="7994"/>
                  <a:pt x="59667" y="7912"/>
                  <a:pt x="59368" y="7773"/>
                </a:cubicBezTo>
                <a:cubicBezTo>
                  <a:pt x="59105" y="7882"/>
                  <a:pt x="58831" y="7936"/>
                  <a:pt x="58547" y="7936"/>
                </a:cubicBezTo>
                <a:cubicBezTo>
                  <a:pt x="58425" y="7936"/>
                  <a:pt x="58302" y="7926"/>
                  <a:pt x="58176" y="7906"/>
                </a:cubicBezTo>
                <a:cubicBezTo>
                  <a:pt x="58035" y="7875"/>
                  <a:pt x="57884" y="7843"/>
                  <a:pt x="57745" y="7843"/>
                </a:cubicBezTo>
                <a:cubicBezTo>
                  <a:pt x="57687" y="7843"/>
                  <a:pt x="57632" y="7849"/>
                  <a:pt x="57580" y="7862"/>
                </a:cubicBezTo>
                <a:cubicBezTo>
                  <a:pt x="56896" y="7994"/>
                  <a:pt x="56212" y="7906"/>
                  <a:pt x="55527" y="7972"/>
                </a:cubicBezTo>
                <a:cubicBezTo>
                  <a:pt x="55248" y="7991"/>
                  <a:pt x="54968" y="7998"/>
                  <a:pt x="54690" y="7998"/>
                </a:cubicBezTo>
                <a:cubicBezTo>
                  <a:pt x="54310" y="7998"/>
                  <a:pt x="53933" y="7985"/>
                  <a:pt x="53563" y="7972"/>
                </a:cubicBezTo>
                <a:cubicBezTo>
                  <a:pt x="53276" y="7950"/>
                  <a:pt x="53012" y="7862"/>
                  <a:pt x="52680" y="7685"/>
                </a:cubicBezTo>
                <a:cubicBezTo>
                  <a:pt x="53056" y="7553"/>
                  <a:pt x="53414" y="7553"/>
                  <a:pt x="53770" y="7553"/>
                </a:cubicBezTo>
                <a:cubicBezTo>
                  <a:pt x="54126" y="7553"/>
                  <a:pt x="54479" y="7553"/>
                  <a:pt x="54843" y="7420"/>
                </a:cubicBezTo>
                <a:cubicBezTo>
                  <a:pt x="54689" y="7310"/>
                  <a:pt x="54601" y="7244"/>
                  <a:pt x="54534" y="7178"/>
                </a:cubicBezTo>
                <a:cubicBezTo>
                  <a:pt x="54468" y="7111"/>
                  <a:pt x="54402" y="7023"/>
                  <a:pt x="54336" y="6935"/>
                </a:cubicBezTo>
                <a:cubicBezTo>
                  <a:pt x="54024" y="7187"/>
                  <a:pt x="53892" y="7280"/>
                  <a:pt x="53671" y="7280"/>
                </a:cubicBezTo>
                <a:cubicBezTo>
                  <a:pt x="53563" y="7280"/>
                  <a:pt x="53435" y="7258"/>
                  <a:pt x="53254" y="7222"/>
                </a:cubicBezTo>
                <a:cubicBezTo>
                  <a:pt x="53170" y="7210"/>
                  <a:pt x="53085" y="7191"/>
                  <a:pt x="53004" y="7191"/>
                </a:cubicBezTo>
                <a:cubicBezTo>
                  <a:pt x="52937" y="7191"/>
                  <a:pt x="52873" y="7204"/>
                  <a:pt x="52813" y="7244"/>
                </a:cubicBezTo>
                <a:cubicBezTo>
                  <a:pt x="52725" y="7288"/>
                  <a:pt x="52636" y="7310"/>
                  <a:pt x="52548" y="7310"/>
                </a:cubicBezTo>
                <a:cubicBezTo>
                  <a:pt x="52195" y="7332"/>
                  <a:pt x="51842" y="7354"/>
                  <a:pt x="51511" y="7354"/>
                </a:cubicBezTo>
                <a:cubicBezTo>
                  <a:pt x="51476" y="7358"/>
                  <a:pt x="51441" y="7359"/>
                  <a:pt x="51408" y="7359"/>
                </a:cubicBezTo>
                <a:cubicBezTo>
                  <a:pt x="51229" y="7359"/>
                  <a:pt x="51071" y="7308"/>
                  <a:pt x="50959" y="7178"/>
                </a:cubicBezTo>
                <a:cubicBezTo>
                  <a:pt x="50893" y="7133"/>
                  <a:pt x="50849" y="7023"/>
                  <a:pt x="50849" y="6957"/>
                </a:cubicBezTo>
                <a:cubicBezTo>
                  <a:pt x="50871" y="6891"/>
                  <a:pt x="50959" y="6802"/>
                  <a:pt x="51025" y="6780"/>
                </a:cubicBezTo>
                <a:cubicBezTo>
                  <a:pt x="51202" y="6758"/>
                  <a:pt x="51378" y="6758"/>
                  <a:pt x="51555" y="6736"/>
                </a:cubicBezTo>
                <a:cubicBezTo>
                  <a:pt x="51621" y="6736"/>
                  <a:pt x="51687" y="6670"/>
                  <a:pt x="51776" y="6626"/>
                </a:cubicBezTo>
                <a:cubicBezTo>
                  <a:pt x="51643" y="6317"/>
                  <a:pt x="51268" y="6427"/>
                  <a:pt x="51091" y="6140"/>
                </a:cubicBezTo>
                <a:cubicBezTo>
                  <a:pt x="51091" y="6074"/>
                  <a:pt x="51091" y="5986"/>
                  <a:pt x="51069" y="5875"/>
                </a:cubicBezTo>
                <a:cubicBezTo>
                  <a:pt x="51028" y="5315"/>
                  <a:pt x="50869" y="5145"/>
                  <a:pt x="50392" y="5145"/>
                </a:cubicBezTo>
                <a:cubicBezTo>
                  <a:pt x="50362" y="5145"/>
                  <a:pt x="50330" y="5146"/>
                  <a:pt x="50297" y="5147"/>
                </a:cubicBezTo>
                <a:lnTo>
                  <a:pt x="49304" y="5147"/>
                </a:lnTo>
                <a:cubicBezTo>
                  <a:pt x="49105" y="5147"/>
                  <a:pt x="48951" y="5081"/>
                  <a:pt x="48907" y="4882"/>
                </a:cubicBezTo>
                <a:cubicBezTo>
                  <a:pt x="48885" y="4816"/>
                  <a:pt x="48818" y="4772"/>
                  <a:pt x="48774" y="4706"/>
                </a:cubicBezTo>
                <a:cubicBezTo>
                  <a:pt x="48576" y="4794"/>
                  <a:pt x="48399" y="4882"/>
                  <a:pt x="48245" y="4993"/>
                </a:cubicBezTo>
                <a:cubicBezTo>
                  <a:pt x="48116" y="5083"/>
                  <a:pt x="47987" y="5128"/>
                  <a:pt x="47854" y="5128"/>
                </a:cubicBezTo>
                <a:cubicBezTo>
                  <a:pt x="47759" y="5128"/>
                  <a:pt x="47662" y="5105"/>
                  <a:pt x="47560" y="5059"/>
                </a:cubicBezTo>
                <a:cubicBezTo>
                  <a:pt x="47494" y="5015"/>
                  <a:pt x="47406" y="5015"/>
                  <a:pt x="47318" y="4993"/>
                </a:cubicBezTo>
                <a:cubicBezTo>
                  <a:pt x="47050" y="5199"/>
                  <a:pt x="46787" y="5289"/>
                  <a:pt x="46529" y="5289"/>
                </a:cubicBezTo>
                <a:cubicBezTo>
                  <a:pt x="46234" y="5289"/>
                  <a:pt x="45945" y="5171"/>
                  <a:pt x="45662" y="4971"/>
                </a:cubicBezTo>
                <a:cubicBezTo>
                  <a:pt x="45468" y="5075"/>
                  <a:pt x="45274" y="5231"/>
                  <a:pt x="45065" y="5231"/>
                </a:cubicBezTo>
                <a:cubicBezTo>
                  <a:pt x="44966" y="5231"/>
                  <a:pt x="44864" y="5196"/>
                  <a:pt x="44758" y="5103"/>
                </a:cubicBezTo>
                <a:cubicBezTo>
                  <a:pt x="44751" y="5100"/>
                  <a:pt x="44744" y="5099"/>
                  <a:pt x="44737" y="5099"/>
                </a:cubicBezTo>
                <a:cubicBezTo>
                  <a:pt x="44690" y="5099"/>
                  <a:pt x="44619" y="5150"/>
                  <a:pt x="44581" y="5169"/>
                </a:cubicBezTo>
                <a:cubicBezTo>
                  <a:pt x="44351" y="5311"/>
                  <a:pt x="44108" y="5353"/>
                  <a:pt x="43861" y="5353"/>
                </a:cubicBezTo>
                <a:cubicBezTo>
                  <a:pt x="43800" y="5353"/>
                  <a:pt x="43738" y="5350"/>
                  <a:pt x="43676" y="5346"/>
                </a:cubicBezTo>
                <a:cubicBezTo>
                  <a:pt x="43522" y="5346"/>
                  <a:pt x="43367" y="5302"/>
                  <a:pt x="43213" y="5302"/>
                </a:cubicBezTo>
                <a:cubicBezTo>
                  <a:pt x="42573" y="5258"/>
                  <a:pt x="42573" y="5258"/>
                  <a:pt x="42175" y="4772"/>
                </a:cubicBezTo>
                <a:cubicBezTo>
                  <a:pt x="42134" y="4760"/>
                  <a:pt x="42094" y="4754"/>
                  <a:pt x="42055" y="4754"/>
                </a:cubicBezTo>
                <a:cubicBezTo>
                  <a:pt x="41887" y="4754"/>
                  <a:pt x="41741" y="4855"/>
                  <a:pt x="41580" y="4927"/>
                </a:cubicBezTo>
                <a:cubicBezTo>
                  <a:pt x="41468" y="4976"/>
                  <a:pt x="41356" y="5005"/>
                  <a:pt x="41249" y="5005"/>
                </a:cubicBezTo>
                <a:cubicBezTo>
                  <a:pt x="41165" y="5005"/>
                  <a:pt x="41083" y="4987"/>
                  <a:pt x="41006" y="4949"/>
                </a:cubicBezTo>
                <a:cubicBezTo>
                  <a:pt x="40873" y="4882"/>
                  <a:pt x="40829" y="4684"/>
                  <a:pt x="40917" y="4595"/>
                </a:cubicBezTo>
                <a:cubicBezTo>
                  <a:pt x="41213" y="4387"/>
                  <a:pt x="41494" y="4138"/>
                  <a:pt x="41859" y="4138"/>
                </a:cubicBezTo>
                <a:cubicBezTo>
                  <a:pt x="41958" y="4138"/>
                  <a:pt x="42063" y="4156"/>
                  <a:pt x="42175" y="4198"/>
                </a:cubicBezTo>
                <a:cubicBezTo>
                  <a:pt x="42243" y="4215"/>
                  <a:pt x="42307" y="4222"/>
                  <a:pt x="42371" y="4222"/>
                </a:cubicBezTo>
                <a:cubicBezTo>
                  <a:pt x="42473" y="4222"/>
                  <a:pt x="42574" y="4203"/>
                  <a:pt x="42683" y="4176"/>
                </a:cubicBezTo>
                <a:cubicBezTo>
                  <a:pt x="42845" y="4117"/>
                  <a:pt x="43007" y="4068"/>
                  <a:pt x="43169" y="4068"/>
                </a:cubicBezTo>
                <a:cubicBezTo>
                  <a:pt x="43249" y="4068"/>
                  <a:pt x="43330" y="4081"/>
                  <a:pt x="43411" y="4110"/>
                </a:cubicBezTo>
                <a:cubicBezTo>
                  <a:pt x="43515" y="4138"/>
                  <a:pt x="43615" y="4146"/>
                  <a:pt x="43715" y="4146"/>
                </a:cubicBezTo>
                <a:cubicBezTo>
                  <a:pt x="43847" y="4146"/>
                  <a:pt x="43979" y="4132"/>
                  <a:pt x="44118" y="4132"/>
                </a:cubicBezTo>
                <a:cubicBezTo>
                  <a:pt x="44289" y="4116"/>
                  <a:pt x="44461" y="4101"/>
                  <a:pt x="44631" y="4101"/>
                </a:cubicBezTo>
                <a:cubicBezTo>
                  <a:pt x="44941" y="4101"/>
                  <a:pt x="45245" y="4153"/>
                  <a:pt x="45530" y="4353"/>
                </a:cubicBezTo>
                <a:cubicBezTo>
                  <a:pt x="45786" y="4166"/>
                  <a:pt x="46050" y="4110"/>
                  <a:pt x="46316" y="4110"/>
                </a:cubicBezTo>
                <a:cubicBezTo>
                  <a:pt x="46646" y="4110"/>
                  <a:pt x="46978" y="4196"/>
                  <a:pt x="47296" y="4220"/>
                </a:cubicBezTo>
                <a:cubicBezTo>
                  <a:pt x="47384" y="4375"/>
                  <a:pt x="47472" y="4485"/>
                  <a:pt x="47582" y="4640"/>
                </a:cubicBezTo>
                <a:cubicBezTo>
                  <a:pt x="47953" y="4288"/>
                  <a:pt x="48370" y="4138"/>
                  <a:pt x="48807" y="4138"/>
                </a:cubicBezTo>
                <a:cubicBezTo>
                  <a:pt x="48891" y="4138"/>
                  <a:pt x="48976" y="4143"/>
                  <a:pt x="49061" y="4154"/>
                </a:cubicBezTo>
                <a:cubicBezTo>
                  <a:pt x="49635" y="4242"/>
                  <a:pt x="50209" y="4154"/>
                  <a:pt x="50760" y="4353"/>
                </a:cubicBezTo>
                <a:cubicBezTo>
                  <a:pt x="50797" y="4362"/>
                  <a:pt x="50834" y="4367"/>
                  <a:pt x="50870" y="4367"/>
                </a:cubicBezTo>
                <a:cubicBezTo>
                  <a:pt x="50922" y="4367"/>
                  <a:pt x="50974" y="4356"/>
                  <a:pt x="51025" y="4331"/>
                </a:cubicBezTo>
                <a:cubicBezTo>
                  <a:pt x="51230" y="4272"/>
                  <a:pt x="51435" y="4252"/>
                  <a:pt x="51638" y="4252"/>
                </a:cubicBezTo>
                <a:cubicBezTo>
                  <a:pt x="51894" y="4252"/>
                  <a:pt x="52147" y="4284"/>
                  <a:pt x="52394" y="4309"/>
                </a:cubicBezTo>
                <a:cubicBezTo>
                  <a:pt x="52820" y="4368"/>
                  <a:pt x="53246" y="4389"/>
                  <a:pt x="53666" y="4389"/>
                </a:cubicBezTo>
                <a:cubicBezTo>
                  <a:pt x="54028" y="4389"/>
                  <a:pt x="54385" y="4373"/>
                  <a:pt x="54733" y="4353"/>
                </a:cubicBezTo>
                <a:cubicBezTo>
                  <a:pt x="55130" y="3779"/>
                  <a:pt x="55152" y="3757"/>
                  <a:pt x="55770" y="3713"/>
                </a:cubicBezTo>
                <a:cubicBezTo>
                  <a:pt x="55991" y="3691"/>
                  <a:pt x="56212" y="3669"/>
                  <a:pt x="56432" y="3646"/>
                </a:cubicBezTo>
                <a:cubicBezTo>
                  <a:pt x="56482" y="3635"/>
                  <a:pt x="56532" y="3630"/>
                  <a:pt x="56581" y="3630"/>
                </a:cubicBezTo>
                <a:cubicBezTo>
                  <a:pt x="56727" y="3630"/>
                  <a:pt x="56868" y="3680"/>
                  <a:pt x="56984" y="3779"/>
                </a:cubicBezTo>
                <a:cubicBezTo>
                  <a:pt x="57072" y="3845"/>
                  <a:pt x="57183" y="3867"/>
                  <a:pt x="57249" y="3911"/>
                </a:cubicBezTo>
                <a:cubicBezTo>
                  <a:pt x="57473" y="3850"/>
                  <a:pt x="57679" y="3732"/>
                  <a:pt x="57866" y="3732"/>
                </a:cubicBezTo>
                <a:cubicBezTo>
                  <a:pt x="57881" y="3732"/>
                  <a:pt x="57896" y="3733"/>
                  <a:pt x="57911" y="3735"/>
                </a:cubicBezTo>
                <a:cubicBezTo>
                  <a:pt x="57963" y="3738"/>
                  <a:pt x="58015" y="3740"/>
                  <a:pt x="58066" y="3740"/>
                </a:cubicBezTo>
                <a:cubicBezTo>
                  <a:pt x="58645" y="3740"/>
                  <a:pt x="59173" y="3525"/>
                  <a:pt x="59721" y="3404"/>
                </a:cubicBezTo>
                <a:cubicBezTo>
                  <a:pt x="59875" y="3382"/>
                  <a:pt x="60052" y="3382"/>
                  <a:pt x="60096" y="3117"/>
                </a:cubicBezTo>
                <a:cubicBezTo>
                  <a:pt x="59985" y="3095"/>
                  <a:pt x="59853" y="3073"/>
                  <a:pt x="59743" y="3029"/>
                </a:cubicBezTo>
                <a:cubicBezTo>
                  <a:pt x="59588" y="2962"/>
                  <a:pt x="59390" y="2918"/>
                  <a:pt x="59279" y="2808"/>
                </a:cubicBezTo>
                <a:cubicBezTo>
                  <a:pt x="59147" y="2659"/>
                  <a:pt x="59002" y="2622"/>
                  <a:pt x="58845" y="2622"/>
                </a:cubicBezTo>
                <a:cubicBezTo>
                  <a:pt x="58792" y="2622"/>
                  <a:pt x="58739" y="2626"/>
                  <a:pt x="58683" y="2631"/>
                </a:cubicBezTo>
                <a:cubicBezTo>
                  <a:pt x="58530" y="2645"/>
                  <a:pt x="58376" y="2653"/>
                  <a:pt x="58222" y="2653"/>
                </a:cubicBezTo>
                <a:cubicBezTo>
                  <a:pt x="57890" y="2653"/>
                  <a:pt x="57559" y="2618"/>
                  <a:pt x="57227" y="2543"/>
                </a:cubicBezTo>
                <a:cubicBezTo>
                  <a:pt x="56785" y="2433"/>
                  <a:pt x="56322" y="2366"/>
                  <a:pt x="55858" y="2366"/>
                </a:cubicBezTo>
                <a:cubicBezTo>
                  <a:pt x="55307" y="2366"/>
                  <a:pt x="54799" y="2278"/>
                  <a:pt x="54314" y="2035"/>
                </a:cubicBezTo>
                <a:cubicBezTo>
                  <a:pt x="54049" y="1903"/>
                  <a:pt x="53784" y="1859"/>
                  <a:pt x="53475" y="1859"/>
                </a:cubicBezTo>
                <a:cubicBezTo>
                  <a:pt x="53343" y="1859"/>
                  <a:pt x="53210" y="1864"/>
                  <a:pt x="53078" y="1864"/>
                </a:cubicBezTo>
                <a:cubicBezTo>
                  <a:pt x="52945" y="1864"/>
                  <a:pt x="52813" y="1859"/>
                  <a:pt x="52680" y="1837"/>
                </a:cubicBezTo>
                <a:cubicBezTo>
                  <a:pt x="52239" y="1793"/>
                  <a:pt x="51754" y="1793"/>
                  <a:pt x="51334" y="1616"/>
                </a:cubicBezTo>
                <a:cubicBezTo>
                  <a:pt x="50849" y="1440"/>
                  <a:pt x="50363" y="1506"/>
                  <a:pt x="49900" y="1329"/>
                </a:cubicBezTo>
                <a:cubicBezTo>
                  <a:pt x="49887" y="1323"/>
                  <a:pt x="49870" y="1320"/>
                  <a:pt x="49852" y="1320"/>
                </a:cubicBezTo>
                <a:cubicBezTo>
                  <a:pt x="49808" y="1320"/>
                  <a:pt x="49754" y="1336"/>
                  <a:pt x="49723" y="1351"/>
                </a:cubicBezTo>
                <a:cubicBezTo>
                  <a:pt x="49480" y="1446"/>
                  <a:pt x="49236" y="1458"/>
                  <a:pt x="48992" y="1458"/>
                </a:cubicBezTo>
                <a:cubicBezTo>
                  <a:pt x="48912" y="1458"/>
                  <a:pt x="48832" y="1456"/>
                  <a:pt x="48752" y="1456"/>
                </a:cubicBezTo>
                <a:cubicBezTo>
                  <a:pt x="48678" y="1456"/>
                  <a:pt x="48605" y="1458"/>
                  <a:pt x="48531" y="1462"/>
                </a:cubicBezTo>
                <a:cubicBezTo>
                  <a:pt x="48222" y="1462"/>
                  <a:pt x="47913" y="1417"/>
                  <a:pt x="47671" y="1153"/>
                </a:cubicBezTo>
                <a:cubicBezTo>
                  <a:pt x="47457" y="1327"/>
                  <a:pt x="47227" y="1399"/>
                  <a:pt x="46965" y="1399"/>
                </a:cubicBezTo>
                <a:cubicBezTo>
                  <a:pt x="46928" y="1399"/>
                  <a:pt x="46892" y="1398"/>
                  <a:pt x="46854" y="1395"/>
                </a:cubicBezTo>
                <a:cubicBezTo>
                  <a:pt x="46236" y="1351"/>
                  <a:pt x="45596" y="1329"/>
                  <a:pt x="44956" y="1329"/>
                </a:cubicBezTo>
                <a:cubicBezTo>
                  <a:pt x="44559" y="1329"/>
                  <a:pt x="44206" y="1307"/>
                  <a:pt x="43941" y="998"/>
                </a:cubicBezTo>
                <a:cubicBezTo>
                  <a:pt x="43786" y="1064"/>
                  <a:pt x="43676" y="1131"/>
                  <a:pt x="43544" y="1197"/>
                </a:cubicBezTo>
                <a:cubicBezTo>
                  <a:pt x="43323" y="954"/>
                  <a:pt x="43014" y="932"/>
                  <a:pt x="42683" y="932"/>
                </a:cubicBezTo>
                <a:cubicBezTo>
                  <a:pt x="42197" y="910"/>
                  <a:pt x="41668" y="932"/>
                  <a:pt x="41182" y="866"/>
                </a:cubicBezTo>
                <a:cubicBezTo>
                  <a:pt x="40697" y="800"/>
                  <a:pt x="40211" y="800"/>
                  <a:pt x="39726" y="800"/>
                </a:cubicBezTo>
                <a:cubicBezTo>
                  <a:pt x="39593" y="822"/>
                  <a:pt x="39461" y="822"/>
                  <a:pt x="39328" y="822"/>
                </a:cubicBezTo>
                <a:cubicBezTo>
                  <a:pt x="38181" y="822"/>
                  <a:pt x="37033" y="800"/>
                  <a:pt x="35886" y="800"/>
                </a:cubicBezTo>
                <a:cubicBezTo>
                  <a:pt x="35400" y="800"/>
                  <a:pt x="34915" y="866"/>
                  <a:pt x="34429" y="888"/>
                </a:cubicBezTo>
                <a:cubicBezTo>
                  <a:pt x="34341" y="888"/>
                  <a:pt x="34252" y="898"/>
                  <a:pt x="34164" y="898"/>
                </a:cubicBezTo>
                <a:cubicBezTo>
                  <a:pt x="34120" y="898"/>
                  <a:pt x="34076" y="895"/>
                  <a:pt x="34032" y="888"/>
                </a:cubicBezTo>
                <a:cubicBezTo>
                  <a:pt x="33899" y="855"/>
                  <a:pt x="33772" y="838"/>
                  <a:pt x="33646" y="838"/>
                </a:cubicBezTo>
                <a:cubicBezTo>
                  <a:pt x="33519" y="838"/>
                  <a:pt x="33392" y="855"/>
                  <a:pt x="33259" y="888"/>
                </a:cubicBezTo>
                <a:cubicBezTo>
                  <a:pt x="33221" y="894"/>
                  <a:pt x="33184" y="897"/>
                  <a:pt x="33149" y="897"/>
                </a:cubicBezTo>
                <a:cubicBezTo>
                  <a:pt x="32938" y="897"/>
                  <a:pt x="32774" y="787"/>
                  <a:pt x="32641" y="579"/>
                </a:cubicBezTo>
                <a:cubicBezTo>
                  <a:pt x="32579" y="496"/>
                  <a:pt x="32575" y="334"/>
                  <a:pt x="32409" y="334"/>
                </a:cubicBezTo>
                <a:cubicBezTo>
                  <a:pt x="32399" y="334"/>
                  <a:pt x="32388" y="335"/>
                  <a:pt x="32377" y="336"/>
                </a:cubicBezTo>
                <a:cubicBezTo>
                  <a:pt x="32332" y="402"/>
                  <a:pt x="32288" y="491"/>
                  <a:pt x="32266" y="557"/>
                </a:cubicBezTo>
                <a:cubicBezTo>
                  <a:pt x="32180" y="747"/>
                  <a:pt x="32052" y="843"/>
                  <a:pt x="31873" y="843"/>
                </a:cubicBezTo>
                <a:cubicBezTo>
                  <a:pt x="31824" y="843"/>
                  <a:pt x="31771" y="836"/>
                  <a:pt x="31715" y="822"/>
                </a:cubicBezTo>
                <a:cubicBezTo>
                  <a:pt x="31646" y="794"/>
                  <a:pt x="31561" y="775"/>
                  <a:pt x="31480" y="775"/>
                </a:cubicBezTo>
                <a:cubicBezTo>
                  <a:pt x="31430" y="775"/>
                  <a:pt x="31381" y="783"/>
                  <a:pt x="31339" y="800"/>
                </a:cubicBezTo>
                <a:cubicBezTo>
                  <a:pt x="31245" y="840"/>
                  <a:pt x="31150" y="854"/>
                  <a:pt x="31056" y="854"/>
                </a:cubicBezTo>
                <a:cubicBezTo>
                  <a:pt x="30864" y="854"/>
                  <a:pt x="30675" y="797"/>
                  <a:pt x="30494" y="797"/>
                </a:cubicBezTo>
                <a:cubicBezTo>
                  <a:pt x="30474" y="797"/>
                  <a:pt x="30454" y="798"/>
                  <a:pt x="30434" y="800"/>
                </a:cubicBezTo>
                <a:cubicBezTo>
                  <a:pt x="30126" y="800"/>
                  <a:pt x="29817" y="888"/>
                  <a:pt x="29508" y="932"/>
                </a:cubicBezTo>
                <a:cubicBezTo>
                  <a:pt x="29463" y="932"/>
                  <a:pt x="29419" y="932"/>
                  <a:pt x="29375" y="910"/>
                </a:cubicBezTo>
                <a:cubicBezTo>
                  <a:pt x="29199" y="855"/>
                  <a:pt x="29017" y="838"/>
                  <a:pt x="28832" y="838"/>
                </a:cubicBezTo>
                <a:cubicBezTo>
                  <a:pt x="28647" y="838"/>
                  <a:pt x="28459" y="855"/>
                  <a:pt x="28272" y="866"/>
                </a:cubicBezTo>
                <a:cubicBezTo>
                  <a:pt x="28095" y="866"/>
                  <a:pt x="27919" y="910"/>
                  <a:pt x="27742" y="910"/>
                </a:cubicBezTo>
                <a:cubicBezTo>
                  <a:pt x="27565" y="910"/>
                  <a:pt x="27383" y="926"/>
                  <a:pt x="27199" y="926"/>
                </a:cubicBezTo>
                <a:cubicBezTo>
                  <a:pt x="27014" y="926"/>
                  <a:pt x="26826" y="910"/>
                  <a:pt x="26639" y="844"/>
                </a:cubicBezTo>
                <a:cubicBezTo>
                  <a:pt x="26462" y="733"/>
                  <a:pt x="26639" y="424"/>
                  <a:pt x="26352" y="358"/>
                </a:cubicBezTo>
                <a:cubicBezTo>
                  <a:pt x="26307" y="424"/>
                  <a:pt x="26241" y="468"/>
                  <a:pt x="26197" y="557"/>
                </a:cubicBezTo>
                <a:cubicBezTo>
                  <a:pt x="26082" y="788"/>
                  <a:pt x="25899" y="918"/>
                  <a:pt x="25663" y="918"/>
                </a:cubicBezTo>
                <a:cubicBezTo>
                  <a:pt x="25629" y="918"/>
                  <a:pt x="25594" y="915"/>
                  <a:pt x="25557" y="910"/>
                </a:cubicBezTo>
                <a:cubicBezTo>
                  <a:pt x="25416" y="894"/>
                  <a:pt x="25275" y="888"/>
                  <a:pt x="25135" y="888"/>
                </a:cubicBezTo>
                <a:cubicBezTo>
                  <a:pt x="24735" y="888"/>
                  <a:pt x="24336" y="935"/>
                  <a:pt x="23937" y="935"/>
                </a:cubicBezTo>
                <a:cubicBezTo>
                  <a:pt x="23881" y="935"/>
                  <a:pt x="23825" y="934"/>
                  <a:pt x="23770" y="932"/>
                </a:cubicBezTo>
                <a:cubicBezTo>
                  <a:pt x="23637" y="923"/>
                  <a:pt x="23506" y="919"/>
                  <a:pt x="23374" y="919"/>
                </a:cubicBezTo>
                <a:cubicBezTo>
                  <a:pt x="22771" y="919"/>
                  <a:pt x="22174" y="997"/>
                  <a:pt x="21573" y="997"/>
                </a:cubicBezTo>
                <a:cubicBezTo>
                  <a:pt x="21342" y="997"/>
                  <a:pt x="21111" y="986"/>
                  <a:pt x="20878" y="954"/>
                </a:cubicBezTo>
                <a:cubicBezTo>
                  <a:pt x="20856" y="947"/>
                  <a:pt x="20834" y="944"/>
                  <a:pt x="20812" y="944"/>
                </a:cubicBezTo>
                <a:cubicBezTo>
                  <a:pt x="20768" y="944"/>
                  <a:pt x="20724" y="954"/>
                  <a:pt x="20680" y="954"/>
                </a:cubicBezTo>
                <a:cubicBezTo>
                  <a:pt x="20260" y="998"/>
                  <a:pt x="19841" y="1020"/>
                  <a:pt x="19422" y="1042"/>
                </a:cubicBezTo>
                <a:cubicBezTo>
                  <a:pt x="19311" y="1053"/>
                  <a:pt x="19201" y="1059"/>
                  <a:pt x="19091" y="1059"/>
                </a:cubicBezTo>
                <a:cubicBezTo>
                  <a:pt x="18980" y="1059"/>
                  <a:pt x="18870" y="1053"/>
                  <a:pt x="18760" y="1042"/>
                </a:cubicBezTo>
                <a:cubicBezTo>
                  <a:pt x="18473" y="998"/>
                  <a:pt x="18340" y="844"/>
                  <a:pt x="18340" y="557"/>
                </a:cubicBezTo>
                <a:cubicBezTo>
                  <a:pt x="18340" y="424"/>
                  <a:pt x="18362" y="292"/>
                  <a:pt x="18362" y="159"/>
                </a:cubicBezTo>
                <a:cubicBezTo>
                  <a:pt x="18362" y="63"/>
                  <a:pt x="18329" y="1"/>
                  <a:pt x="182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7"/>
          <p:cNvSpPr/>
          <p:nvPr/>
        </p:nvSpPr>
        <p:spPr>
          <a:xfrm>
            <a:off x="7091325" y="3763106"/>
            <a:ext cx="1721450" cy="317100"/>
          </a:xfrm>
          <a:custGeom>
            <a:avLst/>
            <a:gdLst/>
            <a:ahLst/>
            <a:cxnLst/>
            <a:rect l="l" t="t" r="r" b="b"/>
            <a:pathLst>
              <a:path w="68858" h="12684" extrusionOk="0">
                <a:moveTo>
                  <a:pt x="53012" y="1560"/>
                </a:moveTo>
                <a:cubicBezTo>
                  <a:pt x="52990" y="1582"/>
                  <a:pt x="52968" y="1604"/>
                  <a:pt x="52946" y="1626"/>
                </a:cubicBezTo>
                <a:cubicBezTo>
                  <a:pt x="52946" y="1626"/>
                  <a:pt x="52901" y="1604"/>
                  <a:pt x="52901" y="1582"/>
                </a:cubicBezTo>
                <a:lnTo>
                  <a:pt x="52946" y="1560"/>
                </a:lnTo>
                <a:close/>
                <a:moveTo>
                  <a:pt x="56035" y="1662"/>
                </a:moveTo>
                <a:cubicBezTo>
                  <a:pt x="56123" y="1662"/>
                  <a:pt x="56211" y="1665"/>
                  <a:pt x="56300" y="1670"/>
                </a:cubicBezTo>
                <a:cubicBezTo>
                  <a:pt x="57271" y="1758"/>
                  <a:pt x="58264" y="1846"/>
                  <a:pt x="59257" y="1935"/>
                </a:cubicBezTo>
                <a:cubicBezTo>
                  <a:pt x="59588" y="1957"/>
                  <a:pt x="59942" y="1979"/>
                  <a:pt x="60273" y="2023"/>
                </a:cubicBezTo>
                <a:cubicBezTo>
                  <a:pt x="60220" y="2102"/>
                  <a:pt x="60143" y="2118"/>
                  <a:pt x="60066" y="2118"/>
                </a:cubicBezTo>
                <a:cubicBezTo>
                  <a:pt x="60015" y="2118"/>
                  <a:pt x="59964" y="2111"/>
                  <a:pt x="59919" y="2111"/>
                </a:cubicBezTo>
                <a:cubicBezTo>
                  <a:pt x="59257" y="2067"/>
                  <a:pt x="58595" y="2001"/>
                  <a:pt x="57955" y="1957"/>
                </a:cubicBezTo>
                <a:cubicBezTo>
                  <a:pt x="57896" y="1957"/>
                  <a:pt x="57838" y="1947"/>
                  <a:pt x="57779" y="1947"/>
                </a:cubicBezTo>
                <a:cubicBezTo>
                  <a:pt x="57749" y="1947"/>
                  <a:pt x="57720" y="1949"/>
                  <a:pt x="57690" y="1957"/>
                </a:cubicBezTo>
                <a:cubicBezTo>
                  <a:pt x="57484" y="1989"/>
                  <a:pt x="57277" y="2002"/>
                  <a:pt x="57070" y="2002"/>
                </a:cubicBezTo>
                <a:cubicBezTo>
                  <a:pt x="56439" y="2002"/>
                  <a:pt x="55812" y="1885"/>
                  <a:pt x="55197" y="1869"/>
                </a:cubicBezTo>
                <a:cubicBezTo>
                  <a:pt x="55175" y="1869"/>
                  <a:pt x="55152" y="1824"/>
                  <a:pt x="55108" y="1780"/>
                </a:cubicBezTo>
                <a:cubicBezTo>
                  <a:pt x="55433" y="1695"/>
                  <a:pt x="55732" y="1662"/>
                  <a:pt x="56035" y="1662"/>
                </a:cubicBezTo>
                <a:close/>
                <a:moveTo>
                  <a:pt x="51555" y="2499"/>
                </a:moveTo>
                <a:cubicBezTo>
                  <a:pt x="51563" y="2499"/>
                  <a:pt x="51570" y="2501"/>
                  <a:pt x="51577" y="2509"/>
                </a:cubicBezTo>
                <a:cubicBezTo>
                  <a:pt x="51599" y="2509"/>
                  <a:pt x="51599" y="2531"/>
                  <a:pt x="51621" y="2553"/>
                </a:cubicBezTo>
                <a:cubicBezTo>
                  <a:pt x="51599" y="2553"/>
                  <a:pt x="51577" y="2575"/>
                  <a:pt x="51555" y="2575"/>
                </a:cubicBezTo>
                <a:cubicBezTo>
                  <a:pt x="51533" y="2553"/>
                  <a:pt x="51533" y="2531"/>
                  <a:pt x="51511" y="2509"/>
                </a:cubicBezTo>
                <a:cubicBezTo>
                  <a:pt x="51526" y="2509"/>
                  <a:pt x="51540" y="2499"/>
                  <a:pt x="51555" y="2499"/>
                </a:cubicBezTo>
                <a:close/>
                <a:moveTo>
                  <a:pt x="46899" y="2729"/>
                </a:moveTo>
                <a:lnTo>
                  <a:pt x="46876" y="2773"/>
                </a:lnTo>
                <a:lnTo>
                  <a:pt x="46854" y="2729"/>
                </a:lnTo>
                <a:close/>
                <a:moveTo>
                  <a:pt x="49922" y="2906"/>
                </a:moveTo>
                <a:cubicBezTo>
                  <a:pt x="49966" y="2906"/>
                  <a:pt x="49988" y="2950"/>
                  <a:pt x="50010" y="2972"/>
                </a:cubicBezTo>
                <a:cubicBezTo>
                  <a:pt x="49988" y="2994"/>
                  <a:pt x="49966" y="3016"/>
                  <a:pt x="49922" y="3060"/>
                </a:cubicBezTo>
                <a:lnTo>
                  <a:pt x="49812" y="2950"/>
                </a:lnTo>
                <a:cubicBezTo>
                  <a:pt x="49856" y="2928"/>
                  <a:pt x="49900" y="2906"/>
                  <a:pt x="49922" y="2906"/>
                </a:cubicBezTo>
                <a:close/>
                <a:moveTo>
                  <a:pt x="57558" y="4362"/>
                </a:moveTo>
                <a:lnTo>
                  <a:pt x="57602" y="4384"/>
                </a:lnTo>
                <a:lnTo>
                  <a:pt x="57558" y="4407"/>
                </a:lnTo>
                <a:lnTo>
                  <a:pt x="57558" y="4362"/>
                </a:lnTo>
                <a:close/>
                <a:moveTo>
                  <a:pt x="59037" y="4384"/>
                </a:moveTo>
                <a:cubicBezTo>
                  <a:pt x="59037" y="4429"/>
                  <a:pt x="59059" y="4451"/>
                  <a:pt x="59059" y="4495"/>
                </a:cubicBezTo>
                <a:cubicBezTo>
                  <a:pt x="58860" y="4561"/>
                  <a:pt x="58662" y="4605"/>
                  <a:pt x="58463" y="4649"/>
                </a:cubicBezTo>
                <a:cubicBezTo>
                  <a:pt x="58375" y="4517"/>
                  <a:pt x="58463" y="4473"/>
                  <a:pt x="58551" y="4451"/>
                </a:cubicBezTo>
                <a:cubicBezTo>
                  <a:pt x="58706" y="4429"/>
                  <a:pt x="58882" y="4407"/>
                  <a:pt x="59037" y="4384"/>
                </a:cubicBezTo>
                <a:close/>
                <a:moveTo>
                  <a:pt x="57417" y="5107"/>
                </a:moveTo>
                <a:cubicBezTo>
                  <a:pt x="57760" y="5107"/>
                  <a:pt x="58105" y="5209"/>
                  <a:pt x="58441" y="5311"/>
                </a:cubicBezTo>
                <a:cubicBezTo>
                  <a:pt x="58176" y="5289"/>
                  <a:pt x="57911" y="5267"/>
                  <a:pt x="57668" y="5245"/>
                </a:cubicBezTo>
                <a:cubicBezTo>
                  <a:pt x="57404" y="5245"/>
                  <a:pt x="57139" y="5245"/>
                  <a:pt x="56896" y="5201"/>
                </a:cubicBezTo>
                <a:cubicBezTo>
                  <a:pt x="57068" y="5134"/>
                  <a:pt x="57242" y="5107"/>
                  <a:pt x="57417" y="5107"/>
                </a:cubicBezTo>
                <a:close/>
                <a:moveTo>
                  <a:pt x="59497" y="5151"/>
                </a:moveTo>
                <a:cubicBezTo>
                  <a:pt x="59661" y="5151"/>
                  <a:pt x="59836" y="5178"/>
                  <a:pt x="60052" y="5245"/>
                </a:cubicBezTo>
                <a:cubicBezTo>
                  <a:pt x="59918" y="5292"/>
                  <a:pt x="59801" y="5312"/>
                  <a:pt x="59694" y="5312"/>
                </a:cubicBezTo>
                <a:cubicBezTo>
                  <a:pt x="59503" y="5312"/>
                  <a:pt x="59347" y="5250"/>
                  <a:pt x="59191" y="5179"/>
                </a:cubicBezTo>
                <a:cubicBezTo>
                  <a:pt x="59294" y="5162"/>
                  <a:pt x="59393" y="5151"/>
                  <a:pt x="59497" y="5151"/>
                </a:cubicBezTo>
                <a:close/>
                <a:moveTo>
                  <a:pt x="50827" y="5289"/>
                </a:moveTo>
                <a:cubicBezTo>
                  <a:pt x="50849" y="5311"/>
                  <a:pt x="50871" y="5333"/>
                  <a:pt x="50893" y="5355"/>
                </a:cubicBezTo>
                <a:cubicBezTo>
                  <a:pt x="50871" y="5355"/>
                  <a:pt x="50871" y="5378"/>
                  <a:pt x="50849" y="5378"/>
                </a:cubicBezTo>
                <a:cubicBezTo>
                  <a:pt x="50827" y="5378"/>
                  <a:pt x="50805" y="5355"/>
                  <a:pt x="50783" y="5355"/>
                </a:cubicBezTo>
                <a:cubicBezTo>
                  <a:pt x="50805" y="5333"/>
                  <a:pt x="50805" y="5311"/>
                  <a:pt x="50827" y="5289"/>
                </a:cubicBezTo>
                <a:close/>
                <a:moveTo>
                  <a:pt x="47191" y="5819"/>
                </a:moveTo>
                <a:cubicBezTo>
                  <a:pt x="47220" y="5819"/>
                  <a:pt x="47248" y="5826"/>
                  <a:pt x="47274" y="5841"/>
                </a:cubicBezTo>
                <a:cubicBezTo>
                  <a:pt x="47340" y="5863"/>
                  <a:pt x="47384" y="5951"/>
                  <a:pt x="47406" y="5996"/>
                </a:cubicBezTo>
                <a:cubicBezTo>
                  <a:pt x="47374" y="6110"/>
                  <a:pt x="47281" y="6176"/>
                  <a:pt x="47181" y="6176"/>
                </a:cubicBezTo>
                <a:cubicBezTo>
                  <a:pt x="47146" y="6176"/>
                  <a:pt x="47110" y="6167"/>
                  <a:pt x="47075" y="6150"/>
                </a:cubicBezTo>
                <a:cubicBezTo>
                  <a:pt x="47031" y="6128"/>
                  <a:pt x="46987" y="6040"/>
                  <a:pt x="46987" y="5996"/>
                </a:cubicBezTo>
                <a:cubicBezTo>
                  <a:pt x="47004" y="5894"/>
                  <a:pt x="47098" y="5819"/>
                  <a:pt x="47191" y="5819"/>
                </a:cubicBezTo>
                <a:close/>
                <a:moveTo>
                  <a:pt x="48805" y="5676"/>
                </a:moveTo>
                <a:cubicBezTo>
                  <a:pt x="48841" y="5676"/>
                  <a:pt x="48874" y="5687"/>
                  <a:pt x="48885" y="5709"/>
                </a:cubicBezTo>
                <a:cubicBezTo>
                  <a:pt x="49017" y="5797"/>
                  <a:pt x="49150" y="5885"/>
                  <a:pt x="49216" y="5996"/>
                </a:cubicBezTo>
                <a:cubicBezTo>
                  <a:pt x="49282" y="6106"/>
                  <a:pt x="49282" y="6238"/>
                  <a:pt x="49304" y="6393"/>
                </a:cubicBezTo>
                <a:cubicBezTo>
                  <a:pt x="48796" y="6393"/>
                  <a:pt x="48355" y="6327"/>
                  <a:pt x="47914" y="6238"/>
                </a:cubicBezTo>
                <a:cubicBezTo>
                  <a:pt x="47892" y="6238"/>
                  <a:pt x="47825" y="6172"/>
                  <a:pt x="47847" y="6150"/>
                </a:cubicBezTo>
                <a:cubicBezTo>
                  <a:pt x="47847" y="6084"/>
                  <a:pt x="47892" y="6018"/>
                  <a:pt x="47936" y="5996"/>
                </a:cubicBezTo>
                <a:cubicBezTo>
                  <a:pt x="48179" y="5885"/>
                  <a:pt x="48488" y="5907"/>
                  <a:pt x="48708" y="5709"/>
                </a:cubicBezTo>
                <a:cubicBezTo>
                  <a:pt x="48730" y="5687"/>
                  <a:pt x="48769" y="5676"/>
                  <a:pt x="48805" y="5676"/>
                </a:cubicBezTo>
                <a:close/>
                <a:moveTo>
                  <a:pt x="58022" y="8225"/>
                </a:moveTo>
                <a:cubicBezTo>
                  <a:pt x="58088" y="8225"/>
                  <a:pt x="58132" y="8269"/>
                  <a:pt x="58220" y="8313"/>
                </a:cubicBezTo>
                <a:cubicBezTo>
                  <a:pt x="58110" y="8335"/>
                  <a:pt x="58066" y="8357"/>
                  <a:pt x="58022" y="8357"/>
                </a:cubicBezTo>
                <a:cubicBezTo>
                  <a:pt x="57977" y="8357"/>
                  <a:pt x="57955" y="8335"/>
                  <a:pt x="57911" y="8313"/>
                </a:cubicBezTo>
                <a:cubicBezTo>
                  <a:pt x="57955" y="8269"/>
                  <a:pt x="57999" y="8225"/>
                  <a:pt x="58022" y="8225"/>
                </a:cubicBezTo>
                <a:close/>
                <a:moveTo>
                  <a:pt x="53188" y="8313"/>
                </a:moveTo>
                <a:cubicBezTo>
                  <a:pt x="53255" y="8401"/>
                  <a:pt x="53299" y="8467"/>
                  <a:pt x="53343" y="8534"/>
                </a:cubicBezTo>
                <a:cubicBezTo>
                  <a:pt x="53343" y="8556"/>
                  <a:pt x="53255" y="8644"/>
                  <a:pt x="53210" y="8644"/>
                </a:cubicBezTo>
                <a:cubicBezTo>
                  <a:pt x="53199" y="8647"/>
                  <a:pt x="53188" y="8648"/>
                  <a:pt x="53176" y="8648"/>
                </a:cubicBezTo>
                <a:cubicBezTo>
                  <a:pt x="53101" y="8648"/>
                  <a:pt x="53034" y="8585"/>
                  <a:pt x="53034" y="8489"/>
                </a:cubicBezTo>
                <a:cubicBezTo>
                  <a:pt x="53034" y="8445"/>
                  <a:pt x="53100" y="8401"/>
                  <a:pt x="53188" y="8313"/>
                </a:cubicBezTo>
                <a:close/>
                <a:moveTo>
                  <a:pt x="9866" y="8732"/>
                </a:moveTo>
                <a:cubicBezTo>
                  <a:pt x="9932" y="8754"/>
                  <a:pt x="9976" y="8776"/>
                  <a:pt x="10043" y="8798"/>
                </a:cubicBezTo>
                <a:cubicBezTo>
                  <a:pt x="9998" y="8842"/>
                  <a:pt x="9976" y="8887"/>
                  <a:pt x="9932" y="8887"/>
                </a:cubicBezTo>
                <a:cubicBezTo>
                  <a:pt x="9910" y="8887"/>
                  <a:pt x="9866" y="8842"/>
                  <a:pt x="9844" y="8820"/>
                </a:cubicBezTo>
                <a:cubicBezTo>
                  <a:pt x="9844" y="8820"/>
                  <a:pt x="9866" y="8776"/>
                  <a:pt x="9866" y="8732"/>
                </a:cubicBezTo>
                <a:close/>
                <a:moveTo>
                  <a:pt x="59187" y="8309"/>
                </a:moveTo>
                <a:cubicBezTo>
                  <a:pt x="59311" y="8309"/>
                  <a:pt x="59431" y="8358"/>
                  <a:pt x="59699" y="8467"/>
                </a:cubicBezTo>
                <a:cubicBezTo>
                  <a:pt x="60361" y="8556"/>
                  <a:pt x="61045" y="8556"/>
                  <a:pt x="61685" y="8688"/>
                </a:cubicBezTo>
                <a:cubicBezTo>
                  <a:pt x="61751" y="8887"/>
                  <a:pt x="61663" y="8931"/>
                  <a:pt x="61553" y="8953"/>
                </a:cubicBezTo>
                <a:cubicBezTo>
                  <a:pt x="61520" y="8964"/>
                  <a:pt x="61486" y="8969"/>
                  <a:pt x="61453" y="8969"/>
                </a:cubicBezTo>
                <a:cubicBezTo>
                  <a:pt x="61420" y="8969"/>
                  <a:pt x="61387" y="8964"/>
                  <a:pt x="61354" y="8953"/>
                </a:cubicBezTo>
                <a:cubicBezTo>
                  <a:pt x="60979" y="8909"/>
                  <a:pt x="60604" y="8842"/>
                  <a:pt x="60251" y="8776"/>
                </a:cubicBezTo>
                <a:cubicBezTo>
                  <a:pt x="60008" y="8754"/>
                  <a:pt x="59809" y="8688"/>
                  <a:pt x="59677" y="8467"/>
                </a:cubicBezTo>
                <a:cubicBezTo>
                  <a:pt x="59529" y="8513"/>
                  <a:pt x="59380" y="8558"/>
                  <a:pt x="59229" y="8558"/>
                </a:cubicBezTo>
                <a:cubicBezTo>
                  <a:pt x="59088" y="8558"/>
                  <a:pt x="58943" y="8518"/>
                  <a:pt x="58794" y="8401"/>
                </a:cubicBezTo>
                <a:cubicBezTo>
                  <a:pt x="58982" y="8342"/>
                  <a:pt x="59086" y="8309"/>
                  <a:pt x="59187" y="8309"/>
                </a:cubicBezTo>
                <a:close/>
                <a:moveTo>
                  <a:pt x="57161" y="10387"/>
                </a:moveTo>
                <a:cubicBezTo>
                  <a:pt x="57227" y="10387"/>
                  <a:pt x="57293" y="10454"/>
                  <a:pt x="57426" y="10520"/>
                </a:cubicBezTo>
                <a:cubicBezTo>
                  <a:pt x="57205" y="10696"/>
                  <a:pt x="57006" y="10763"/>
                  <a:pt x="56675" y="10829"/>
                </a:cubicBezTo>
                <a:cubicBezTo>
                  <a:pt x="56808" y="10520"/>
                  <a:pt x="56984" y="10431"/>
                  <a:pt x="57161" y="10387"/>
                </a:cubicBezTo>
                <a:close/>
                <a:moveTo>
                  <a:pt x="54623" y="11844"/>
                </a:moveTo>
                <a:lnTo>
                  <a:pt x="54667" y="11888"/>
                </a:lnTo>
                <a:lnTo>
                  <a:pt x="54623" y="11888"/>
                </a:lnTo>
                <a:lnTo>
                  <a:pt x="54623" y="11844"/>
                </a:lnTo>
                <a:close/>
                <a:moveTo>
                  <a:pt x="59964" y="11866"/>
                </a:moveTo>
                <a:cubicBezTo>
                  <a:pt x="60162" y="11866"/>
                  <a:pt x="60361" y="11888"/>
                  <a:pt x="60559" y="11910"/>
                </a:cubicBezTo>
                <a:cubicBezTo>
                  <a:pt x="60477" y="11947"/>
                  <a:pt x="60394" y="11965"/>
                  <a:pt x="60311" y="11965"/>
                </a:cubicBezTo>
                <a:cubicBezTo>
                  <a:pt x="60195" y="11965"/>
                  <a:pt x="60079" y="11930"/>
                  <a:pt x="59964" y="11866"/>
                </a:cubicBezTo>
                <a:close/>
                <a:moveTo>
                  <a:pt x="23432" y="0"/>
                </a:moveTo>
                <a:cubicBezTo>
                  <a:pt x="22978" y="0"/>
                  <a:pt x="22524" y="15"/>
                  <a:pt x="22070" y="15"/>
                </a:cubicBezTo>
                <a:cubicBezTo>
                  <a:pt x="20812" y="15"/>
                  <a:pt x="19554" y="37"/>
                  <a:pt x="18297" y="59"/>
                </a:cubicBezTo>
                <a:cubicBezTo>
                  <a:pt x="18032" y="59"/>
                  <a:pt x="17767" y="87"/>
                  <a:pt x="17502" y="87"/>
                </a:cubicBezTo>
                <a:cubicBezTo>
                  <a:pt x="17436" y="87"/>
                  <a:pt x="17370" y="85"/>
                  <a:pt x="17303" y="81"/>
                </a:cubicBezTo>
                <a:cubicBezTo>
                  <a:pt x="16857" y="64"/>
                  <a:pt x="16407" y="57"/>
                  <a:pt x="15955" y="57"/>
                </a:cubicBezTo>
                <a:cubicBezTo>
                  <a:pt x="15223" y="57"/>
                  <a:pt x="14487" y="76"/>
                  <a:pt x="13750" y="103"/>
                </a:cubicBezTo>
                <a:cubicBezTo>
                  <a:pt x="12956" y="125"/>
                  <a:pt x="12161" y="191"/>
                  <a:pt x="11367" y="257"/>
                </a:cubicBezTo>
                <a:cubicBezTo>
                  <a:pt x="10374" y="324"/>
                  <a:pt x="9358" y="324"/>
                  <a:pt x="8343" y="500"/>
                </a:cubicBezTo>
                <a:cubicBezTo>
                  <a:pt x="8306" y="508"/>
                  <a:pt x="8265" y="510"/>
                  <a:pt x="8221" y="510"/>
                </a:cubicBezTo>
                <a:cubicBezTo>
                  <a:pt x="8132" y="510"/>
                  <a:pt x="8034" y="500"/>
                  <a:pt x="7946" y="500"/>
                </a:cubicBezTo>
                <a:cubicBezTo>
                  <a:pt x="7129" y="566"/>
                  <a:pt x="6291" y="588"/>
                  <a:pt x="5452" y="677"/>
                </a:cubicBezTo>
                <a:cubicBezTo>
                  <a:pt x="4304" y="787"/>
                  <a:pt x="3179" y="942"/>
                  <a:pt x="2031" y="1074"/>
                </a:cubicBezTo>
                <a:cubicBezTo>
                  <a:pt x="1634" y="1118"/>
                  <a:pt x="1325" y="1251"/>
                  <a:pt x="906" y="1560"/>
                </a:cubicBezTo>
                <a:cubicBezTo>
                  <a:pt x="1171" y="1824"/>
                  <a:pt x="1171" y="1824"/>
                  <a:pt x="1413" y="1913"/>
                </a:cubicBezTo>
                <a:cubicBezTo>
                  <a:pt x="1568" y="1979"/>
                  <a:pt x="1722" y="2001"/>
                  <a:pt x="1855" y="2089"/>
                </a:cubicBezTo>
                <a:cubicBezTo>
                  <a:pt x="1921" y="2133"/>
                  <a:pt x="2009" y="2266"/>
                  <a:pt x="2009" y="2354"/>
                </a:cubicBezTo>
                <a:cubicBezTo>
                  <a:pt x="2009" y="2442"/>
                  <a:pt x="1899" y="2575"/>
                  <a:pt x="1811" y="2597"/>
                </a:cubicBezTo>
                <a:cubicBezTo>
                  <a:pt x="1435" y="2663"/>
                  <a:pt x="1126" y="2862"/>
                  <a:pt x="795" y="3038"/>
                </a:cubicBezTo>
                <a:cubicBezTo>
                  <a:pt x="641" y="3126"/>
                  <a:pt x="464" y="3126"/>
                  <a:pt x="288" y="3171"/>
                </a:cubicBezTo>
                <a:cubicBezTo>
                  <a:pt x="200" y="3193"/>
                  <a:pt x="89" y="3215"/>
                  <a:pt x="1" y="3215"/>
                </a:cubicBezTo>
                <a:cubicBezTo>
                  <a:pt x="23" y="3435"/>
                  <a:pt x="177" y="3458"/>
                  <a:pt x="288" y="3502"/>
                </a:cubicBezTo>
                <a:cubicBezTo>
                  <a:pt x="1060" y="3811"/>
                  <a:pt x="1789" y="4208"/>
                  <a:pt x="2495" y="4671"/>
                </a:cubicBezTo>
                <a:cubicBezTo>
                  <a:pt x="2627" y="4760"/>
                  <a:pt x="2782" y="4826"/>
                  <a:pt x="2914" y="4848"/>
                </a:cubicBezTo>
                <a:cubicBezTo>
                  <a:pt x="3687" y="5024"/>
                  <a:pt x="4437" y="5355"/>
                  <a:pt x="5231" y="5355"/>
                </a:cubicBezTo>
                <a:cubicBezTo>
                  <a:pt x="5276" y="5355"/>
                  <a:pt x="5320" y="5355"/>
                  <a:pt x="5364" y="5378"/>
                </a:cubicBezTo>
                <a:cubicBezTo>
                  <a:pt x="5871" y="5532"/>
                  <a:pt x="6401" y="5554"/>
                  <a:pt x="6931" y="5598"/>
                </a:cubicBezTo>
                <a:cubicBezTo>
                  <a:pt x="7438" y="5642"/>
                  <a:pt x="7946" y="5687"/>
                  <a:pt x="8454" y="5731"/>
                </a:cubicBezTo>
                <a:cubicBezTo>
                  <a:pt x="8630" y="5753"/>
                  <a:pt x="8807" y="5797"/>
                  <a:pt x="9027" y="5841"/>
                </a:cubicBezTo>
                <a:cubicBezTo>
                  <a:pt x="9005" y="6150"/>
                  <a:pt x="9182" y="6327"/>
                  <a:pt x="9425" y="6459"/>
                </a:cubicBezTo>
                <a:cubicBezTo>
                  <a:pt x="9557" y="6525"/>
                  <a:pt x="9645" y="6613"/>
                  <a:pt x="9734" y="6702"/>
                </a:cubicBezTo>
                <a:cubicBezTo>
                  <a:pt x="9800" y="6768"/>
                  <a:pt x="9800" y="6856"/>
                  <a:pt x="9822" y="6945"/>
                </a:cubicBezTo>
                <a:cubicBezTo>
                  <a:pt x="9711" y="6995"/>
                  <a:pt x="9606" y="7008"/>
                  <a:pt x="9502" y="7008"/>
                </a:cubicBezTo>
                <a:cubicBezTo>
                  <a:pt x="9378" y="7008"/>
                  <a:pt x="9258" y="6989"/>
                  <a:pt x="9138" y="6989"/>
                </a:cubicBezTo>
                <a:cubicBezTo>
                  <a:pt x="8961" y="7011"/>
                  <a:pt x="8785" y="7011"/>
                  <a:pt x="8630" y="7099"/>
                </a:cubicBezTo>
                <a:cubicBezTo>
                  <a:pt x="8277" y="7253"/>
                  <a:pt x="7946" y="7452"/>
                  <a:pt x="7571" y="7673"/>
                </a:cubicBezTo>
                <a:cubicBezTo>
                  <a:pt x="7659" y="7717"/>
                  <a:pt x="7725" y="7761"/>
                  <a:pt x="7814" y="7783"/>
                </a:cubicBezTo>
                <a:cubicBezTo>
                  <a:pt x="8100" y="7871"/>
                  <a:pt x="8409" y="7938"/>
                  <a:pt x="8696" y="8026"/>
                </a:cubicBezTo>
                <a:cubicBezTo>
                  <a:pt x="8983" y="8114"/>
                  <a:pt x="9182" y="8313"/>
                  <a:pt x="9292" y="8600"/>
                </a:cubicBezTo>
                <a:cubicBezTo>
                  <a:pt x="9212" y="8667"/>
                  <a:pt x="9129" y="8687"/>
                  <a:pt x="9047" y="8687"/>
                </a:cubicBezTo>
                <a:cubicBezTo>
                  <a:pt x="8921" y="8687"/>
                  <a:pt x="8794" y="8640"/>
                  <a:pt x="8674" y="8640"/>
                </a:cubicBezTo>
                <a:cubicBezTo>
                  <a:pt x="8614" y="8640"/>
                  <a:pt x="8554" y="8652"/>
                  <a:pt x="8498" y="8688"/>
                </a:cubicBezTo>
                <a:cubicBezTo>
                  <a:pt x="8498" y="8820"/>
                  <a:pt x="8586" y="8887"/>
                  <a:pt x="8696" y="8931"/>
                </a:cubicBezTo>
                <a:cubicBezTo>
                  <a:pt x="9094" y="9085"/>
                  <a:pt x="9513" y="9262"/>
                  <a:pt x="9910" y="9416"/>
                </a:cubicBezTo>
                <a:cubicBezTo>
                  <a:pt x="10197" y="9505"/>
                  <a:pt x="10462" y="9593"/>
                  <a:pt x="10749" y="9637"/>
                </a:cubicBezTo>
                <a:cubicBezTo>
                  <a:pt x="11323" y="9747"/>
                  <a:pt x="11918" y="9836"/>
                  <a:pt x="12514" y="9946"/>
                </a:cubicBezTo>
                <a:cubicBezTo>
                  <a:pt x="12956" y="10034"/>
                  <a:pt x="13419" y="10100"/>
                  <a:pt x="13861" y="10233"/>
                </a:cubicBezTo>
                <a:cubicBezTo>
                  <a:pt x="14611" y="10476"/>
                  <a:pt x="15361" y="10586"/>
                  <a:pt x="16134" y="10630"/>
                </a:cubicBezTo>
                <a:cubicBezTo>
                  <a:pt x="16443" y="10652"/>
                  <a:pt x="16752" y="10718"/>
                  <a:pt x="16994" y="10917"/>
                </a:cubicBezTo>
                <a:cubicBezTo>
                  <a:pt x="17083" y="10976"/>
                  <a:pt x="17181" y="11015"/>
                  <a:pt x="17282" y="11015"/>
                </a:cubicBezTo>
                <a:cubicBezTo>
                  <a:pt x="17333" y="11015"/>
                  <a:pt x="17384" y="11005"/>
                  <a:pt x="17436" y="10983"/>
                </a:cubicBezTo>
                <a:cubicBezTo>
                  <a:pt x="17623" y="10884"/>
                  <a:pt x="17805" y="10845"/>
                  <a:pt x="17988" y="10845"/>
                </a:cubicBezTo>
                <a:cubicBezTo>
                  <a:pt x="18170" y="10845"/>
                  <a:pt x="18352" y="10884"/>
                  <a:pt x="18539" y="10939"/>
                </a:cubicBezTo>
                <a:cubicBezTo>
                  <a:pt x="18782" y="11027"/>
                  <a:pt x="19047" y="11071"/>
                  <a:pt x="19268" y="11204"/>
                </a:cubicBezTo>
                <a:cubicBezTo>
                  <a:pt x="19400" y="11270"/>
                  <a:pt x="19554" y="11314"/>
                  <a:pt x="19709" y="11336"/>
                </a:cubicBezTo>
                <a:cubicBezTo>
                  <a:pt x="20239" y="11380"/>
                  <a:pt x="20768" y="11425"/>
                  <a:pt x="21298" y="11469"/>
                </a:cubicBezTo>
                <a:cubicBezTo>
                  <a:pt x="21331" y="11472"/>
                  <a:pt x="21363" y="11473"/>
                  <a:pt x="21395" y="11473"/>
                </a:cubicBezTo>
                <a:cubicBezTo>
                  <a:pt x="21618" y="11473"/>
                  <a:pt x="21808" y="11405"/>
                  <a:pt x="21982" y="11270"/>
                </a:cubicBezTo>
                <a:cubicBezTo>
                  <a:pt x="22004" y="11248"/>
                  <a:pt x="22048" y="11226"/>
                  <a:pt x="22070" y="11204"/>
                </a:cubicBezTo>
                <a:cubicBezTo>
                  <a:pt x="22092" y="11204"/>
                  <a:pt x="22115" y="11226"/>
                  <a:pt x="22137" y="11248"/>
                </a:cubicBezTo>
                <a:cubicBezTo>
                  <a:pt x="22115" y="11248"/>
                  <a:pt x="22115" y="11248"/>
                  <a:pt x="22092" y="11270"/>
                </a:cubicBezTo>
                <a:lnTo>
                  <a:pt x="21982" y="11270"/>
                </a:lnTo>
                <a:cubicBezTo>
                  <a:pt x="22048" y="11425"/>
                  <a:pt x="22159" y="11535"/>
                  <a:pt x="22313" y="11535"/>
                </a:cubicBezTo>
                <a:cubicBezTo>
                  <a:pt x="22931" y="11601"/>
                  <a:pt x="23549" y="11645"/>
                  <a:pt x="24167" y="11689"/>
                </a:cubicBezTo>
                <a:cubicBezTo>
                  <a:pt x="24211" y="11689"/>
                  <a:pt x="24255" y="11623"/>
                  <a:pt x="24321" y="11557"/>
                </a:cubicBezTo>
                <a:cubicBezTo>
                  <a:pt x="24167" y="11469"/>
                  <a:pt x="24057" y="11425"/>
                  <a:pt x="23902" y="11336"/>
                </a:cubicBezTo>
                <a:cubicBezTo>
                  <a:pt x="24004" y="11297"/>
                  <a:pt x="24095" y="11283"/>
                  <a:pt x="24179" y="11283"/>
                </a:cubicBezTo>
                <a:cubicBezTo>
                  <a:pt x="24333" y="11283"/>
                  <a:pt x="24466" y="11330"/>
                  <a:pt x="24608" y="11358"/>
                </a:cubicBezTo>
                <a:cubicBezTo>
                  <a:pt x="25045" y="11428"/>
                  <a:pt x="25482" y="11567"/>
                  <a:pt x="25941" y="11567"/>
                </a:cubicBezTo>
                <a:cubicBezTo>
                  <a:pt x="26062" y="11567"/>
                  <a:pt x="26184" y="11558"/>
                  <a:pt x="26308" y="11535"/>
                </a:cubicBezTo>
                <a:cubicBezTo>
                  <a:pt x="26324" y="11531"/>
                  <a:pt x="26341" y="11529"/>
                  <a:pt x="26358" y="11529"/>
                </a:cubicBezTo>
                <a:cubicBezTo>
                  <a:pt x="26436" y="11529"/>
                  <a:pt x="26527" y="11565"/>
                  <a:pt x="26617" y="11601"/>
                </a:cubicBezTo>
                <a:cubicBezTo>
                  <a:pt x="26713" y="11630"/>
                  <a:pt x="26805" y="11646"/>
                  <a:pt x="26897" y="11646"/>
                </a:cubicBezTo>
                <a:cubicBezTo>
                  <a:pt x="27015" y="11646"/>
                  <a:pt x="27132" y="11619"/>
                  <a:pt x="27257" y="11557"/>
                </a:cubicBezTo>
                <a:cubicBezTo>
                  <a:pt x="27323" y="11517"/>
                  <a:pt x="27413" y="11509"/>
                  <a:pt x="27508" y="11509"/>
                </a:cubicBezTo>
                <a:cubicBezTo>
                  <a:pt x="27571" y="11509"/>
                  <a:pt x="27636" y="11513"/>
                  <a:pt x="27698" y="11513"/>
                </a:cubicBezTo>
                <a:cubicBezTo>
                  <a:pt x="27853" y="11513"/>
                  <a:pt x="28007" y="11579"/>
                  <a:pt x="28162" y="11579"/>
                </a:cubicBezTo>
                <a:cubicBezTo>
                  <a:pt x="28257" y="11571"/>
                  <a:pt x="28352" y="11567"/>
                  <a:pt x="28446" y="11567"/>
                </a:cubicBezTo>
                <a:cubicBezTo>
                  <a:pt x="28874" y="11567"/>
                  <a:pt x="29286" y="11657"/>
                  <a:pt x="29684" y="11910"/>
                </a:cubicBezTo>
                <a:cubicBezTo>
                  <a:pt x="29870" y="11698"/>
                  <a:pt x="30072" y="11613"/>
                  <a:pt x="30285" y="11613"/>
                </a:cubicBezTo>
                <a:cubicBezTo>
                  <a:pt x="30426" y="11613"/>
                  <a:pt x="30572" y="11650"/>
                  <a:pt x="30722" y="11712"/>
                </a:cubicBezTo>
                <a:cubicBezTo>
                  <a:pt x="30979" y="11802"/>
                  <a:pt x="31247" y="11862"/>
                  <a:pt x="31518" y="11862"/>
                </a:cubicBezTo>
                <a:cubicBezTo>
                  <a:pt x="31642" y="11862"/>
                  <a:pt x="31767" y="11850"/>
                  <a:pt x="31891" y="11822"/>
                </a:cubicBezTo>
                <a:cubicBezTo>
                  <a:pt x="31961" y="11812"/>
                  <a:pt x="32029" y="11808"/>
                  <a:pt x="32097" y="11808"/>
                </a:cubicBezTo>
                <a:cubicBezTo>
                  <a:pt x="32331" y="11808"/>
                  <a:pt x="32557" y="11859"/>
                  <a:pt x="32796" y="11910"/>
                </a:cubicBezTo>
                <a:cubicBezTo>
                  <a:pt x="32825" y="11915"/>
                  <a:pt x="32855" y="11917"/>
                  <a:pt x="32884" y="11917"/>
                </a:cubicBezTo>
                <a:cubicBezTo>
                  <a:pt x="33104" y="11917"/>
                  <a:pt x="33334" y="11808"/>
                  <a:pt x="33566" y="11808"/>
                </a:cubicBezTo>
                <a:cubicBezTo>
                  <a:pt x="33611" y="11808"/>
                  <a:pt x="33656" y="11812"/>
                  <a:pt x="33701" y="11822"/>
                </a:cubicBezTo>
                <a:cubicBezTo>
                  <a:pt x="33764" y="11839"/>
                  <a:pt x="33828" y="11844"/>
                  <a:pt x="33893" y="11844"/>
                </a:cubicBezTo>
                <a:cubicBezTo>
                  <a:pt x="33998" y="11844"/>
                  <a:pt x="34105" y="11830"/>
                  <a:pt x="34208" y="11830"/>
                </a:cubicBezTo>
                <a:cubicBezTo>
                  <a:pt x="34285" y="11830"/>
                  <a:pt x="34359" y="11838"/>
                  <a:pt x="34429" y="11866"/>
                </a:cubicBezTo>
                <a:cubicBezTo>
                  <a:pt x="34642" y="11941"/>
                  <a:pt x="34847" y="11966"/>
                  <a:pt x="35053" y="11966"/>
                </a:cubicBezTo>
                <a:cubicBezTo>
                  <a:pt x="35211" y="11966"/>
                  <a:pt x="35370" y="11951"/>
                  <a:pt x="35533" y="11932"/>
                </a:cubicBezTo>
                <a:cubicBezTo>
                  <a:pt x="35820" y="11932"/>
                  <a:pt x="36107" y="11932"/>
                  <a:pt x="36393" y="11954"/>
                </a:cubicBezTo>
                <a:cubicBezTo>
                  <a:pt x="37298" y="12020"/>
                  <a:pt x="38203" y="12131"/>
                  <a:pt x="39086" y="12131"/>
                </a:cubicBezTo>
                <a:cubicBezTo>
                  <a:pt x="40035" y="12131"/>
                  <a:pt x="40940" y="12285"/>
                  <a:pt x="41823" y="12484"/>
                </a:cubicBezTo>
                <a:cubicBezTo>
                  <a:pt x="41964" y="12519"/>
                  <a:pt x="42106" y="12542"/>
                  <a:pt x="42244" y="12542"/>
                </a:cubicBezTo>
                <a:cubicBezTo>
                  <a:pt x="42365" y="12542"/>
                  <a:pt x="42482" y="12525"/>
                  <a:pt x="42595" y="12484"/>
                </a:cubicBezTo>
                <a:cubicBezTo>
                  <a:pt x="42749" y="12440"/>
                  <a:pt x="42904" y="12396"/>
                  <a:pt x="43058" y="12396"/>
                </a:cubicBezTo>
                <a:cubicBezTo>
                  <a:pt x="43500" y="12438"/>
                  <a:pt x="43942" y="12463"/>
                  <a:pt x="44384" y="12463"/>
                </a:cubicBezTo>
                <a:cubicBezTo>
                  <a:pt x="44626" y="12463"/>
                  <a:pt x="44869" y="12455"/>
                  <a:pt x="45111" y="12440"/>
                </a:cubicBezTo>
                <a:cubicBezTo>
                  <a:pt x="45133" y="12435"/>
                  <a:pt x="45155" y="12434"/>
                  <a:pt x="45177" y="12434"/>
                </a:cubicBezTo>
                <a:cubicBezTo>
                  <a:pt x="45265" y="12434"/>
                  <a:pt x="45354" y="12462"/>
                  <a:pt x="45442" y="12462"/>
                </a:cubicBezTo>
                <a:cubicBezTo>
                  <a:pt x="46054" y="12508"/>
                  <a:pt x="46677" y="12575"/>
                  <a:pt x="47304" y="12575"/>
                </a:cubicBezTo>
                <a:cubicBezTo>
                  <a:pt x="47580" y="12575"/>
                  <a:pt x="47857" y="12562"/>
                  <a:pt x="48134" y="12528"/>
                </a:cubicBezTo>
                <a:cubicBezTo>
                  <a:pt x="48298" y="12508"/>
                  <a:pt x="48466" y="12492"/>
                  <a:pt x="48631" y="12492"/>
                </a:cubicBezTo>
                <a:cubicBezTo>
                  <a:pt x="48821" y="12492"/>
                  <a:pt x="49006" y="12513"/>
                  <a:pt x="49172" y="12572"/>
                </a:cubicBezTo>
                <a:cubicBezTo>
                  <a:pt x="49338" y="12628"/>
                  <a:pt x="49497" y="12652"/>
                  <a:pt x="49651" y="12652"/>
                </a:cubicBezTo>
                <a:cubicBezTo>
                  <a:pt x="49865" y="12652"/>
                  <a:pt x="50070" y="12605"/>
                  <a:pt x="50275" y="12528"/>
                </a:cubicBezTo>
                <a:cubicBezTo>
                  <a:pt x="50358" y="12486"/>
                  <a:pt x="50437" y="12464"/>
                  <a:pt x="50513" y="12464"/>
                </a:cubicBezTo>
                <a:cubicBezTo>
                  <a:pt x="50598" y="12464"/>
                  <a:pt x="50679" y="12492"/>
                  <a:pt x="50761" y="12550"/>
                </a:cubicBezTo>
                <a:cubicBezTo>
                  <a:pt x="50813" y="12576"/>
                  <a:pt x="50865" y="12589"/>
                  <a:pt x="50916" y="12589"/>
                </a:cubicBezTo>
                <a:cubicBezTo>
                  <a:pt x="50994" y="12589"/>
                  <a:pt x="51069" y="12559"/>
                  <a:pt x="51136" y="12506"/>
                </a:cubicBezTo>
                <a:cubicBezTo>
                  <a:pt x="51249" y="12418"/>
                  <a:pt x="51362" y="12380"/>
                  <a:pt x="51479" y="12380"/>
                </a:cubicBezTo>
                <a:cubicBezTo>
                  <a:pt x="51568" y="12380"/>
                  <a:pt x="51659" y="12402"/>
                  <a:pt x="51754" y="12440"/>
                </a:cubicBezTo>
                <a:cubicBezTo>
                  <a:pt x="51908" y="12484"/>
                  <a:pt x="52107" y="12506"/>
                  <a:pt x="52261" y="12506"/>
                </a:cubicBezTo>
                <a:cubicBezTo>
                  <a:pt x="52331" y="12506"/>
                  <a:pt x="52400" y="12504"/>
                  <a:pt x="52469" y="12504"/>
                </a:cubicBezTo>
                <a:cubicBezTo>
                  <a:pt x="52643" y="12504"/>
                  <a:pt x="52816" y="12515"/>
                  <a:pt x="52990" y="12594"/>
                </a:cubicBezTo>
                <a:cubicBezTo>
                  <a:pt x="53026" y="12603"/>
                  <a:pt x="53070" y="12609"/>
                  <a:pt x="53116" y="12609"/>
                </a:cubicBezTo>
                <a:cubicBezTo>
                  <a:pt x="53180" y="12609"/>
                  <a:pt x="53247" y="12598"/>
                  <a:pt x="53299" y="12572"/>
                </a:cubicBezTo>
                <a:cubicBezTo>
                  <a:pt x="53497" y="12484"/>
                  <a:pt x="53696" y="12374"/>
                  <a:pt x="53872" y="12263"/>
                </a:cubicBezTo>
                <a:cubicBezTo>
                  <a:pt x="53961" y="12329"/>
                  <a:pt x="54071" y="12462"/>
                  <a:pt x="54181" y="12462"/>
                </a:cubicBezTo>
                <a:cubicBezTo>
                  <a:pt x="54579" y="12506"/>
                  <a:pt x="54976" y="12484"/>
                  <a:pt x="55351" y="12506"/>
                </a:cubicBezTo>
                <a:cubicBezTo>
                  <a:pt x="56035" y="12594"/>
                  <a:pt x="56719" y="12506"/>
                  <a:pt x="57404" y="12661"/>
                </a:cubicBezTo>
                <a:cubicBezTo>
                  <a:pt x="57457" y="12669"/>
                  <a:pt x="57509" y="12674"/>
                  <a:pt x="57562" y="12674"/>
                </a:cubicBezTo>
                <a:cubicBezTo>
                  <a:pt x="57773" y="12674"/>
                  <a:pt x="57977" y="12603"/>
                  <a:pt x="58154" y="12462"/>
                </a:cubicBezTo>
                <a:cubicBezTo>
                  <a:pt x="58308" y="12329"/>
                  <a:pt x="58485" y="12197"/>
                  <a:pt x="58728" y="12175"/>
                </a:cubicBezTo>
                <a:cubicBezTo>
                  <a:pt x="58937" y="12562"/>
                  <a:pt x="59029" y="12678"/>
                  <a:pt x="59287" y="12678"/>
                </a:cubicBezTo>
                <a:cubicBezTo>
                  <a:pt x="59382" y="12678"/>
                  <a:pt x="59500" y="12662"/>
                  <a:pt x="59655" y="12638"/>
                </a:cubicBezTo>
                <a:cubicBezTo>
                  <a:pt x="59743" y="12616"/>
                  <a:pt x="59831" y="12616"/>
                  <a:pt x="59919" y="12594"/>
                </a:cubicBezTo>
                <a:cubicBezTo>
                  <a:pt x="60102" y="12496"/>
                  <a:pt x="60294" y="12478"/>
                  <a:pt x="60488" y="12478"/>
                </a:cubicBezTo>
                <a:cubicBezTo>
                  <a:pt x="60600" y="12478"/>
                  <a:pt x="60712" y="12484"/>
                  <a:pt x="60824" y="12484"/>
                </a:cubicBezTo>
                <a:cubicBezTo>
                  <a:pt x="61531" y="12528"/>
                  <a:pt x="62237" y="12572"/>
                  <a:pt x="62921" y="12594"/>
                </a:cubicBezTo>
                <a:cubicBezTo>
                  <a:pt x="63760" y="12638"/>
                  <a:pt x="64598" y="12661"/>
                  <a:pt x="65437" y="12683"/>
                </a:cubicBezTo>
                <a:cubicBezTo>
                  <a:pt x="65461" y="12683"/>
                  <a:pt x="65485" y="12683"/>
                  <a:pt x="65509" y="12683"/>
                </a:cubicBezTo>
                <a:cubicBezTo>
                  <a:pt x="65615" y="12683"/>
                  <a:pt x="65714" y="12669"/>
                  <a:pt x="65768" y="12506"/>
                </a:cubicBezTo>
                <a:cubicBezTo>
                  <a:pt x="65680" y="12462"/>
                  <a:pt x="65569" y="12440"/>
                  <a:pt x="65459" y="12418"/>
                </a:cubicBezTo>
                <a:cubicBezTo>
                  <a:pt x="65018" y="12374"/>
                  <a:pt x="64554" y="12329"/>
                  <a:pt x="64091" y="12307"/>
                </a:cubicBezTo>
                <a:cubicBezTo>
                  <a:pt x="63988" y="12300"/>
                  <a:pt x="63885" y="12298"/>
                  <a:pt x="63782" y="12298"/>
                </a:cubicBezTo>
                <a:cubicBezTo>
                  <a:pt x="63576" y="12298"/>
                  <a:pt x="63370" y="12307"/>
                  <a:pt x="63164" y="12307"/>
                </a:cubicBezTo>
                <a:cubicBezTo>
                  <a:pt x="62568" y="12263"/>
                  <a:pt x="61972" y="12219"/>
                  <a:pt x="61376" y="12175"/>
                </a:cubicBezTo>
                <a:cubicBezTo>
                  <a:pt x="61310" y="12175"/>
                  <a:pt x="61244" y="12109"/>
                  <a:pt x="61133" y="12043"/>
                </a:cubicBezTo>
                <a:cubicBezTo>
                  <a:pt x="61251" y="11961"/>
                  <a:pt x="61372" y="11954"/>
                  <a:pt x="61489" y="11954"/>
                </a:cubicBezTo>
                <a:cubicBezTo>
                  <a:pt x="61515" y="11954"/>
                  <a:pt x="61541" y="11954"/>
                  <a:pt x="61566" y="11954"/>
                </a:cubicBezTo>
                <a:cubicBezTo>
                  <a:pt x="61707" y="11954"/>
                  <a:pt x="61840" y="11943"/>
                  <a:pt x="61950" y="11800"/>
                </a:cubicBezTo>
                <a:cubicBezTo>
                  <a:pt x="61817" y="11491"/>
                  <a:pt x="61597" y="11314"/>
                  <a:pt x="61266" y="11270"/>
                </a:cubicBezTo>
                <a:cubicBezTo>
                  <a:pt x="60891" y="11226"/>
                  <a:pt x="60515" y="11226"/>
                  <a:pt x="60140" y="11204"/>
                </a:cubicBezTo>
                <a:cubicBezTo>
                  <a:pt x="60030" y="11204"/>
                  <a:pt x="59919" y="11226"/>
                  <a:pt x="59809" y="11226"/>
                </a:cubicBezTo>
                <a:cubicBezTo>
                  <a:pt x="59743" y="11226"/>
                  <a:pt x="59677" y="11204"/>
                  <a:pt x="59633" y="11160"/>
                </a:cubicBezTo>
                <a:cubicBezTo>
                  <a:pt x="59566" y="11094"/>
                  <a:pt x="59522" y="11027"/>
                  <a:pt x="59500" y="10939"/>
                </a:cubicBezTo>
                <a:cubicBezTo>
                  <a:pt x="59482" y="10867"/>
                  <a:pt x="59567" y="10795"/>
                  <a:pt x="59671" y="10795"/>
                </a:cubicBezTo>
                <a:cubicBezTo>
                  <a:pt x="59694" y="10795"/>
                  <a:pt x="59719" y="10799"/>
                  <a:pt x="59743" y="10807"/>
                </a:cubicBezTo>
                <a:cubicBezTo>
                  <a:pt x="60042" y="10879"/>
                  <a:pt x="60348" y="10937"/>
                  <a:pt x="60654" y="10937"/>
                </a:cubicBezTo>
                <a:cubicBezTo>
                  <a:pt x="60911" y="10937"/>
                  <a:pt x="61168" y="10896"/>
                  <a:pt x="61420" y="10785"/>
                </a:cubicBezTo>
                <a:cubicBezTo>
                  <a:pt x="61598" y="11092"/>
                  <a:pt x="61835" y="11198"/>
                  <a:pt x="62105" y="11198"/>
                </a:cubicBezTo>
                <a:cubicBezTo>
                  <a:pt x="62204" y="11198"/>
                  <a:pt x="62307" y="11183"/>
                  <a:pt x="62413" y="11160"/>
                </a:cubicBezTo>
                <a:cubicBezTo>
                  <a:pt x="62568" y="11138"/>
                  <a:pt x="62700" y="11071"/>
                  <a:pt x="62855" y="11071"/>
                </a:cubicBezTo>
                <a:cubicBezTo>
                  <a:pt x="63024" y="11064"/>
                  <a:pt x="63193" y="11062"/>
                  <a:pt x="63362" y="11062"/>
                </a:cubicBezTo>
                <a:cubicBezTo>
                  <a:pt x="63701" y="11062"/>
                  <a:pt x="64039" y="11071"/>
                  <a:pt x="64378" y="11071"/>
                </a:cubicBezTo>
                <a:cubicBezTo>
                  <a:pt x="64422" y="11071"/>
                  <a:pt x="64444" y="11116"/>
                  <a:pt x="64466" y="11160"/>
                </a:cubicBezTo>
                <a:cubicBezTo>
                  <a:pt x="64466" y="11314"/>
                  <a:pt x="64179" y="11358"/>
                  <a:pt x="64289" y="11623"/>
                </a:cubicBezTo>
                <a:cubicBezTo>
                  <a:pt x="64400" y="11623"/>
                  <a:pt x="64510" y="11623"/>
                  <a:pt x="64598" y="11601"/>
                </a:cubicBezTo>
                <a:cubicBezTo>
                  <a:pt x="64731" y="11601"/>
                  <a:pt x="64841" y="11557"/>
                  <a:pt x="64951" y="11535"/>
                </a:cubicBezTo>
                <a:cubicBezTo>
                  <a:pt x="64973" y="11469"/>
                  <a:pt x="64973" y="11447"/>
                  <a:pt x="64973" y="11425"/>
                </a:cubicBezTo>
                <a:cubicBezTo>
                  <a:pt x="64951" y="11314"/>
                  <a:pt x="64885" y="11204"/>
                  <a:pt x="64995" y="11116"/>
                </a:cubicBezTo>
                <a:cubicBezTo>
                  <a:pt x="65060" y="11083"/>
                  <a:pt x="65148" y="11063"/>
                  <a:pt x="65226" y="11063"/>
                </a:cubicBezTo>
                <a:cubicBezTo>
                  <a:pt x="65254" y="11063"/>
                  <a:pt x="65281" y="11066"/>
                  <a:pt x="65304" y="11071"/>
                </a:cubicBezTo>
                <a:cubicBezTo>
                  <a:pt x="65459" y="11094"/>
                  <a:pt x="65591" y="11182"/>
                  <a:pt x="65746" y="11182"/>
                </a:cubicBezTo>
                <a:cubicBezTo>
                  <a:pt x="66386" y="11204"/>
                  <a:pt x="67026" y="11226"/>
                  <a:pt x="67666" y="11226"/>
                </a:cubicBezTo>
                <a:cubicBezTo>
                  <a:pt x="67672" y="11229"/>
                  <a:pt x="67677" y="11230"/>
                  <a:pt x="67683" y="11230"/>
                </a:cubicBezTo>
                <a:cubicBezTo>
                  <a:pt x="67722" y="11230"/>
                  <a:pt x="67766" y="11170"/>
                  <a:pt x="67842" y="11094"/>
                </a:cubicBezTo>
                <a:cubicBezTo>
                  <a:pt x="67666" y="11049"/>
                  <a:pt x="67533" y="11005"/>
                  <a:pt x="67423" y="10983"/>
                </a:cubicBezTo>
                <a:cubicBezTo>
                  <a:pt x="67224" y="10961"/>
                  <a:pt x="67004" y="10961"/>
                  <a:pt x="66827" y="10895"/>
                </a:cubicBezTo>
                <a:cubicBezTo>
                  <a:pt x="66477" y="10784"/>
                  <a:pt x="66127" y="10658"/>
                  <a:pt x="65764" y="10658"/>
                </a:cubicBezTo>
                <a:cubicBezTo>
                  <a:pt x="65692" y="10658"/>
                  <a:pt x="65620" y="10663"/>
                  <a:pt x="65547" y="10674"/>
                </a:cubicBezTo>
                <a:cubicBezTo>
                  <a:pt x="65528" y="10681"/>
                  <a:pt x="65507" y="10683"/>
                  <a:pt x="65485" y="10683"/>
                </a:cubicBezTo>
                <a:cubicBezTo>
                  <a:pt x="65433" y="10683"/>
                  <a:pt x="65380" y="10668"/>
                  <a:pt x="65349" y="10652"/>
                </a:cubicBezTo>
                <a:cubicBezTo>
                  <a:pt x="65062" y="10498"/>
                  <a:pt x="64775" y="10476"/>
                  <a:pt x="64466" y="10454"/>
                </a:cubicBezTo>
                <a:cubicBezTo>
                  <a:pt x="64135" y="10431"/>
                  <a:pt x="63826" y="10343"/>
                  <a:pt x="63495" y="10299"/>
                </a:cubicBezTo>
                <a:cubicBezTo>
                  <a:pt x="62987" y="10233"/>
                  <a:pt x="62457" y="10211"/>
                  <a:pt x="61928" y="10145"/>
                </a:cubicBezTo>
                <a:cubicBezTo>
                  <a:pt x="61531" y="10100"/>
                  <a:pt x="61133" y="10100"/>
                  <a:pt x="60758" y="9990"/>
                </a:cubicBezTo>
                <a:cubicBezTo>
                  <a:pt x="60471" y="9902"/>
                  <a:pt x="60162" y="9880"/>
                  <a:pt x="59853" y="9814"/>
                </a:cubicBezTo>
                <a:cubicBezTo>
                  <a:pt x="59692" y="9778"/>
                  <a:pt x="59526" y="9770"/>
                  <a:pt x="59359" y="9770"/>
                </a:cubicBezTo>
                <a:cubicBezTo>
                  <a:pt x="59207" y="9770"/>
                  <a:pt x="59055" y="9777"/>
                  <a:pt x="58902" y="9777"/>
                </a:cubicBezTo>
                <a:cubicBezTo>
                  <a:pt x="58694" y="9777"/>
                  <a:pt x="58487" y="9764"/>
                  <a:pt x="58286" y="9703"/>
                </a:cubicBezTo>
                <a:cubicBezTo>
                  <a:pt x="58158" y="9746"/>
                  <a:pt x="58034" y="9765"/>
                  <a:pt x="57915" y="9765"/>
                </a:cubicBezTo>
                <a:cubicBezTo>
                  <a:pt x="57604" y="9765"/>
                  <a:pt x="57322" y="9636"/>
                  <a:pt x="57050" y="9460"/>
                </a:cubicBezTo>
                <a:cubicBezTo>
                  <a:pt x="56149" y="9256"/>
                  <a:pt x="55267" y="8880"/>
                  <a:pt x="54315" y="8880"/>
                </a:cubicBezTo>
                <a:cubicBezTo>
                  <a:pt x="54242" y="8880"/>
                  <a:pt x="54168" y="8882"/>
                  <a:pt x="54093" y="8887"/>
                </a:cubicBezTo>
                <a:lnTo>
                  <a:pt x="54027" y="8887"/>
                </a:lnTo>
                <a:cubicBezTo>
                  <a:pt x="53961" y="8820"/>
                  <a:pt x="53895" y="8776"/>
                  <a:pt x="53850" y="8710"/>
                </a:cubicBezTo>
                <a:cubicBezTo>
                  <a:pt x="53895" y="8666"/>
                  <a:pt x="53961" y="8556"/>
                  <a:pt x="54027" y="8556"/>
                </a:cubicBezTo>
                <a:cubicBezTo>
                  <a:pt x="54152" y="8540"/>
                  <a:pt x="54277" y="8524"/>
                  <a:pt x="54394" y="8524"/>
                </a:cubicBezTo>
                <a:cubicBezTo>
                  <a:pt x="54442" y="8524"/>
                  <a:pt x="54489" y="8527"/>
                  <a:pt x="54535" y="8534"/>
                </a:cubicBezTo>
                <a:cubicBezTo>
                  <a:pt x="54799" y="8578"/>
                  <a:pt x="55064" y="8644"/>
                  <a:pt x="55307" y="8732"/>
                </a:cubicBezTo>
                <a:cubicBezTo>
                  <a:pt x="55461" y="8776"/>
                  <a:pt x="55594" y="8776"/>
                  <a:pt x="55748" y="8776"/>
                </a:cubicBezTo>
                <a:cubicBezTo>
                  <a:pt x="55916" y="8750"/>
                  <a:pt x="56084" y="8740"/>
                  <a:pt x="56253" y="8740"/>
                </a:cubicBezTo>
                <a:cubicBezTo>
                  <a:pt x="56371" y="8740"/>
                  <a:pt x="56490" y="8745"/>
                  <a:pt x="56609" y="8754"/>
                </a:cubicBezTo>
                <a:cubicBezTo>
                  <a:pt x="57492" y="8820"/>
                  <a:pt x="58375" y="8865"/>
                  <a:pt x="59257" y="8953"/>
                </a:cubicBezTo>
                <a:cubicBezTo>
                  <a:pt x="60096" y="9041"/>
                  <a:pt x="60957" y="9151"/>
                  <a:pt x="61817" y="9262"/>
                </a:cubicBezTo>
                <a:cubicBezTo>
                  <a:pt x="62193" y="9306"/>
                  <a:pt x="62590" y="9372"/>
                  <a:pt x="62987" y="9416"/>
                </a:cubicBezTo>
                <a:cubicBezTo>
                  <a:pt x="63015" y="9416"/>
                  <a:pt x="63042" y="9418"/>
                  <a:pt x="63069" y="9418"/>
                </a:cubicBezTo>
                <a:cubicBezTo>
                  <a:pt x="63150" y="9418"/>
                  <a:pt x="63224" y="9405"/>
                  <a:pt x="63274" y="9306"/>
                </a:cubicBezTo>
                <a:cubicBezTo>
                  <a:pt x="63208" y="9063"/>
                  <a:pt x="62833" y="9240"/>
                  <a:pt x="62789" y="8953"/>
                </a:cubicBezTo>
                <a:cubicBezTo>
                  <a:pt x="62842" y="8935"/>
                  <a:pt x="62881" y="8903"/>
                  <a:pt x="62929" y="8903"/>
                </a:cubicBezTo>
                <a:cubicBezTo>
                  <a:pt x="62941" y="8903"/>
                  <a:pt x="62952" y="8904"/>
                  <a:pt x="62965" y="8909"/>
                </a:cubicBezTo>
                <a:cubicBezTo>
                  <a:pt x="63406" y="8953"/>
                  <a:pt x="63848" y="9019"/>
                  <a:pt x="64267" y="9063"/>
                </a:cubicBezTo>
                <a:cubicBezTo>
                  <a:pt x="64797" y="9129"/>
                  <a:pt x="65326" y="9196"/>
                  <a:pt x="65856" y="9240"/>
                </a:cubicBezTo>
                <a:cubicBezTo>
                  <a:pt x="65868" y="9244"/>
                  <a:pt x="65880" y="9246"/>
                  <a:pt x="65893" y="9246"/>
                </a:cubicBezTo>
                <a:cubicBezTo>
                  <a:pt x="65949" y="9246"/>
                  <a:pt x="66013" y="9210"/>
                  <a:pt x="66121" y="9174"/>
                </a:cubicBezTo>
                <a:cubicBezTo>
                  <a:pt x="66033" y="9085"/>
                  <a:pt x="65989" y="9041"/>
                  <a:pt x="65922" y="9019"/>
                </a:cubicBezTo>
                <a:cubicBezTo>
                  <a:pt x="65238" y="8953"/>
                  <a:pt x="64532" y="8820"/>
                  <a:pt x="63848" y="8710"/>
                </a:cubicBezTo>
                <a:cubicBezTo>
                  <a:pt x="63120" y="8600"/>
                  <a:pt x="62391" y="8556"/>
                  <a:pt x="61685" y="8401"/>
                </a:cubicBezTo>
                <a:cubicBezTo>
                  <a:pt x="61244" y="8291"/>
                  <a:pt x="60824" y="8225"/>
                  <a:pt x="60493" y="7960"/>
                </a:cubicBezTo>
                <a:cubicBezTo>
                  <a:pt x="60162" y="8026"/>
                  <a:pt x="59875" y="8092"/>
                  <a:pt x="59566" y="8158"/>
                </a:cubicBezTo>
                <a:cubicBezTo>
                  <a:pt x="59478" y="8048"/>
                  <a:pt x="59412" y="7960"/>
                  <a:pt x="59346" y="7871"/>
                </a:cubicBezTo>
                <a:cubicBezTo>
                  <a:pt x="59174" y="7712"/>
                  <a:pt x="59017" y="7635"/>
                  <a:pt x="58846" y="7635"/>
                </a:cubicBezTo>
                <a:cubicBezTo>
                  <a:pt x="58709" y="7635"/>
                  <a:pt x="58564" y="7685"/>
                  <a:pt x="58397" y="7783"/>
                </a:cubicBezTo>
                <a:cubicBezTo>
                  <a:pt x="58305" y="7829"/>
                  <a:pt x="58252" y="7856"/>
                  <a:pt x="58203" y="7856"/>
                </a:cubicBezTo>
                <a:cubicBezTo>
                  <a:pt x="58134" y="7856"/>
                  <a:pt x="58075" y="7802"/>
                  <a:pt x="57933" y="7673"/>
                </a:cubicBezTo>
                <a:cubicBezTo>
                  <a:pt x="57845" y="7607"/>
                  <a:pt x="57757" y="7562"/>
                  <a:pt x="57646" y="7540"/>
                </a:cubicBezTo>
                <a:cubicBezTo>
                  <a:pt x="57139" y="7474"/>
                  <a:pt x="56631" y="7430"/>
                  <a:pt x="56146" y="7364"/>
                </a:cubicBezTo>
                <a:cubicBezTo>
                  <a:pt x="55837" y="7342"/>
                  <a:pt x="55528" y="7276"/>
                  <a:pt x="55219" y="7231"/>
                </a:cubicBezTo>
                <a:cubicBezTo>
                  <a:pt x="55042" y="7187"/>
                  <a:pt x="54888" y="7143"/>
                  <a:pt x="54711" y="7121"/>
                </a:cubicBezTo>
                <a:cubicBezTo>
                  <a:pt x="53453" y="7055"/>
                  <a:pt x="52217" y="6790"/>
                  <a:pt x="50959" y="6658"/>
                </a:cubicBezTo>
                <a:cubicBezTo>
                  <a:pt x="50562" y="6613"/>
                  <a:pt x="50143" y="6481"/>
                  <a:pt x="49745" y="6349"/>
                </a:cubicBezTo>
                <a:cubicBezTo>
                  <a:pt x="49701" y="6349"/>
                  <a:pt x="49657" y="6216"/>
                  <a:pt x="49635" y="6150"/>
                </a:cubicBezTo>
                <a:cubicBezTo>
                  <a:pt x="49635" y="6106"/>
                  <a:pt x="49701" y="6018"/>
                  <a:pt x="49745" y="5996"/>
                </a:cubicBezTo>
                <a:cubicBezTo>
                  <a:pt x="49988" y="5885"/>
                  <a:pt x="50231" y="5797"/>
                  <a:pt x="50496" y="5687"/>
                </a:cubicBezTo>
                <a:cubicBezTo>
                  <a:pt x="50784" y="5810"/>
                  <a:pt x="51080" y="5882"/>
                  <a:pt x="51385" y="5882"/>
                </a:cubicBezTo>
                <a:cubicBezTo>
                  <a:pt x="51571" y="5882"/>
                  <a:pt x="51760" y="5855"/>
                  <a:pt x="51952" y="5797"/>
                </a:cubicBezTo>
                <a:cubicBezTo>
                  <a:pt x="51982" y="5790"/>
                  <a:pt x="52011" y="5787"/>
                  <a:pt x="52041" y="5787"/>
                </a:cubicBezTo>
                <a:cubicBezTo>
                  <a:pt x="52100" y="5787"/>
                  <a:pt x="52158" y="5797"/>
                  <a:pt x="52217" y="5797"/>
                </a:cubicBezTo>
                <a:cubicBezTo>
                  <a:pt x="52540" y="5816"/>
                  <a:pt x="52863" y="5868"/>
                  <a:pt x="53186" y="5868"/>
                </a:cubicBezTo>
                <a:cubicBezTo>
                  <a:pt x="53238" y="5868"/>
                  <a:pt x="53290" y="5866"/>
                  <a:pt x="53343" y="5863"/>
                </a:cubicBezTo>
                <a:cubicBezTo>
                  <a:pt x="53595" y="5847"/>
                  <a:pt x="53847" y="5719"/>
                  <a:pt x="54107" y="5719"/>
                </a:cubicBezTo>
                <a:cubicBezTo>
                  <a:pt x="54211" y="5719"/>
                  <a:pt x="54317" y="5740"/>
                  <a:pt x="54424" y="5797"/>
                </a:cubicBezTo>
                <a:cubicBezTo>
                  <a:pt x="54424" y="5804"/>
                  <a:pt x="54429" y="5807"/>
                  <a:pt x="54436" y="5807"/>
                </a:cubicBezTo>
                <a:cubicBezTo>
                  <a:pt x="54451" y="5807"/>
                  <a:pt x="54476" y="5797"/>
                  <a:pt x="54490" y="5797"/>
                </a:cubicBezTo>
                <a:cubicBezTo>
                  <a:pt x="54648" y="5738"/>
                  <a:pt x="54717" y="5522"/>
                  <a:pt x="54902" y="5522"/>
                </a:cubicBezTo>
                <a:cubicBezTo>
                  <a:pt x="54925" y="5522"/>
                  <a:pt x="54949" y="5525"/>
                  <a:pt x="54976" y="5532"/>
                </a:cubicBezTo>
                <a:cubicBezTo>
                  <a:pt x="54976" y="5620"/>
                  <a:pt x="54954" y="5687"/>
                  <a:pt x="54954" y="5797"/>
                </a:cubicBezTo>
                <a:cubicBezTo>
                  <a:pt x="55016" y="5812"/>
                  <a:pt x="55079" y="5828"/>
                  <a:pt x="55141" y="5828"/>
                </a:cubicBezTo>
                <a:cubicBezTo>
                  <a:pt x="55167" y="5828"/>
                  <a:pt x="55193" y="5825"/>
                  <a:pt x="55219" y="5819"/>
                </a:cubicBezTo>
                <a:cubicBezTo>
                  <a:pt x="55660" y="5797"/>
                  <a:pt x="56101" y="5775"/>
                  <a:pt x="56543" y="5731"/>
                </a:cubicBezTo>
                <a:cubicBezTo>
                  <a:pt x="56587" y="5731"/>
                  <a:pt x="56631" y="5709"/>
                  <a:pt x="56675" y="5687"/>
                </a:cubicBezTo>
                <a:cubicBezTo>
                  <a:pt x="56741" y="5642"/>
                  <a:pt x="56808" y="5598"/>
                  <a:pt x="56874" y="5554"/>
                </a:cubicBezTo>
                <a:cubicBezTo>
                  <a:pt x="57050" y="5620"/>
                  <a:pt x="57205" y="5642"/>
                  <a:pt x="57337" y="5731"/>
                </a:cubicBezTo>
                <a:cubicBezTo>
                  <a:pt x="57475" y="5806"/>
                  <a:pt x="57619" y="5831"/>
                  <a:pt x="57767" y="5831"/>
                </a:cubicBezTo>
                <a:cubicBezTo>
                  <a:pt x="57880" y="5831"/>
                  <a:pt x="57995" y="5816"/>
                  <a:pt x="58110" y="5797"/>
                </a:cubicBezTo>
                <a:cubicBezTo>
                  <a:pt x="58423" y="5754"/>
                  <a:pt x="58737" y="5730"/>
                  <a:pt x="59056" y="5730"/>
                </a:cubicBezTo>
                <a:cubicBezTo>
                  <a:pt x="59232" y="5730"/>
                  <a:pt x="59409" y="5737"/>
                  <a:pt x="59588" y="5753"/>
                </a:cubicBezTo>
                <a:cubicBezTo>
                  <a:pt x="60140" y="5797"/>
                  <a:pt x="60692" y="5797"/>
                  <a:pt x="61244" y="5797"/>
                </a:cubicBezTo>
                <a:cubicBezTo>
                  <a:pt x="61531" y="5797"/>
                  <a:pt x="61817" y="5753"/>
                  <a:pt x="62104" y="5731"/>
                </a:cubicBezTo>
                <a:cubicBezTo>
                  <a:pt x="62171" y="5709"/>
                  <a:pt x="62237" y="5687"/>
                  <a:pt x="62259" y="5642"/>
                </a:cubicBezTo>
                <a:cubicBezTo>
                  <a:pt x="62303" y="5598"/>
                  <a:pt x="62303" y="5488"/>
                  <a:pt x="62281" y="5466"/>
                </a:cubicBezTo>
                <a:cubicBezTo>
                  <a:pt x="62215" y="5422"/>
                  <a:pt x="62126" y="5355"/>
                  <a:pt x="62038" y="5355"/>
                </a:cubicBezTo>
                <a:cubicBezTo>
                  <a:pt x="61641" y="5355"/>
                  <a:pt x="61244" y="5355"/>
                  <a:pt x="60846" y="5333"/>
                </a:cubicBezTo>
                <a:cubicBezTo>
                  <a:pt x="60780" y="5333"/>
                  <a:pt x="60670" y="5333"/>
                  <a:pt x="60692" y="5157"/>
                </a:cubicBezTo>
                <a:cubicBezTo>
                  <a:pt x="60979" y="5157"/>
                  <a:pt x="61266" y="5135"/>
                  <a:pt x="61531" y="5135"/>
                </a:cubicBezTo>
                <a:cubicBezTo>
                  <a:pt x="62060" y="5135"/>
                  <a:pt x="62060" y="5135"/>
                  <a:pt x="62281" y="4936"/>
                </a:cubicBezTo>
                <a:cubicBezTo>
                  <a:pt x="62259" y="4914"/>
                  <a:pt x="62237" y="4870"/>
                  <a:pt x="62193" y="4848"/>
                </a:cubicBezTo>
                <a:cubicBezTo>
                  <a:pt x="61773" y="4738"/>
                  <a:pt x="61310" y="4848"/>
                  <a:pt x="60891" y="4671"/>
                </a:cubicBezTo>
                <a:cubicBezTo>
                  <a:pt x="60878" y="4667"/>
                  <a:pt x="60864" y="4665"/>
                  <a:pt x="60848" y="4665"/>
                </a:cubicBezTo>
                <a:cubicBezTo>
                  <a:pt x="60783" y="4665"/>
                  <a:pt x="60697" y="4698"/>
                  <a:pt x="60626" y="4715"/>
                </a:cubicBezTo>
                <a:cubicBezTo>
                  <a:pt x="60559" y="4738"/>
                  <a:pt x="60471" y="4760"/>
                  <a:pt x="60383" y="4760"/>
                </a:cubicBezTo>
                <a:cubicBezTo>
                  <a:pt x="60339" y="4738"/>
                  <a:pt x="60273" y="4671"/>
                  <a:pt x="60251" y="4627"/>
                </a:cubicBezTo>
                <a:cubicBezTo>
                  <a:pt x="60228" y="4605"/>
                  <a:pt x="60251" y="4539"/>
                  <a:pt x="60273" y="4517"/>
                </a:cubicBezTo>
                <a:cubicBezTo>
                  <a:pt x="60364" y="4371"/>
                  <a:pt x="60501" y="4285"/>
                  <a:pt x="60671" y="4285"/>
                </a:cubicBezTo>
                <a:cubicBezTo>
                  <a:pt x="60706" y="4285"/>
                  <a:pt x="60742" y="4289"/>
                  <a:pt x="60780" y="4296"/>
                </a:cubicBezTo>
                <a:cubicBezTo>
                  <a:pt x="60914" y="4313"/>
                  <a:pt x="61048" y="4355"/>
                  <a:pt x="61182" y="4355"/>
                </a:cubicBezTo>
                <a:cubicBezTo>
                  <a:pt x="61225" y="4355"/>
                  <a:pt x="61267" y="4351"/>
                  <a:pt x="61310" y="4340"/>
                </a:cubicBezTo>
                <a:cubicBezTo>
                  <a:pt x="61366" y="4330"/>
                  <a:pt x="61422" y="4326"/>
                  <a:pt x="61476" y="4326"/>
                </a:cubicBezTo>
                <a:cubicBezTo>
                  <a:pt x="61656" y="4326"/>
                  <a:pt x="61830" y="4373"/>
                  <a:pt x="62016" y="4407"/>
                </a:cubicBezTo>
                <a:cubicBezTo>
                  <a:pt x="62291" y="4450"/>
                  <a:pt x="62567" y="4503"/>
                  <a:pt x="62836" y="4503"/>
                </a:cubicBezTo>
                <a:cubicBezTo>
                  <a:pt x="62977" y="4503"/>
                  <a:pt x="63116" y="4489"/>
                  <a:pt x="63252" y="4451"/>
                </a:cubicBezTo>
                <a:cubicBezTo>
                  <a:pt x="63398" y="4414"/>
                  <a:pt x="63530" y="4398"/>
                  <a:pt x="63660" y="4398"/>
                </a:cubicBezTo>
                <a:cubicBezTo>
                  <a:pt x="63766" y="4398"/>
                  <a:pt x="63871" y="4409"/>
                  <a:pt x="63980" y="4429"/>
                </a:cubicBezTo>
                <a:cubicBezTo>
                  <a:pt x="64007" y="4433"/>
                  <a:pt x="64035" y="4435"/>
                  <a:pt x="64064" y="4435"/>
                </a:cubicBezTo>
                <a:cubicBezTo>
                  <a:pt x="64182" y="4435"/>
                  <a:pt x="64320" y="4407"/>
                  <a:pt x="64444" y="4407"/>
                </a:cubicBezTo>
                <a:cubicBezTo>
                  <a:pt x="64488" y="4395"/>
                  <a:pt x="64543" y="4390"/>
                  <a:pt x="64598" y="4390"/>
                </a:cubicBezTo>
                <a:cubicBezTo>
                  <a:pt x="64653" y="4390"/>
                  <a:pt x="64709" y="4395"/>
                  <a:pt x="64753" y="4407"/>
                </a:cubicBezTo>
                <a:cubicBezTo>
                  <a:pt x="65146" y="4542"/>
                  <a:pt x="65545" y="4601"/>
                  <a:pt x="65944" y="4601"/>
                </a:cubicBezTo>
                <a:cubicBezTo>
                  <a:pt x="66262" y="4601"/>
                  <a:pt x="66580" y="4563"/>
                  <a:pt x="66893" y="4495"/>
                </a:cubicBezTo>
                <a:cubicBezTo>
                  <a:pt x="67074" y="4463"/>
                  <a:pt x="67249" y="4431"/>
                  <a:pt x="67424" y="4431"/>
                </a:cubicBezTo>
                <a:cubicBezTo>
                  <a:pt x="67613" y="4431"/>
                  <a:pt x="67802" y="4468"/>
                  <a:pt x="67997" y="4583"/>
                </a:cubicBezTo>
                <a:cubicBezTo>
                  <a:pt x="68059" y="4618"/>
                  <a:pt x="68138" y="4629"/>
                  <a:pt x="68225" y="4629"/>
                </a:cubicBezTo>
                <a:cubicBezTo>
                  <a:pt x="68356" y="4629"/>
                  <a:pt x="68504" y="4605"/>
                  <a:pt x="68637" y="4605"/>
                </a:cubicBezTo>
                <a:cubicBezTo>
                  <a:pt x="68747" y="4605"/>
                  <a:pt x="68858" y="4539"/>
                  <a:pt x="68836" y="4407"/>
                </a:cubicBezTo>
                <a:cubicBezTo>
                  <a:pt x="68836" y="4340"/>
                  <a:pt x="68747" y="4252"/>
                  <a:pt x="68681" y="4230"/>
                </a:cubicBezTo>
                <a:cubicBezTo>
                  <a:pt x="68549" y="4186"/>
                  <a:pt x="68416" y="4164"/>
                  <a:pt x="68284" y="4164"/>
                </a:cubicBezTo>
                <a:cubicBezTo>
                  <a:pt x="68107" y="4164"/>
                  <a:pt x="67931" y="4186"/>
                  <a:pt x="67754" y="4186"/>
                </a:cubicBezTo>
                <a:cubicBezTo>
                  <a:pt x="67660" y="4192"/>
                  <a:pt x="67565" y="4198"/>
                  <a:pt x="67472" y="4198"/>
                </a:cubicBezTo>
                <a:cubicBezTo>
                  <a:pt x="67217" y="4198"/>
                  <a:pt x="66971" y="4153"/>
                  <a:pt x="66761" y="3943"/>
                </a:cubicBezTo>
                <a:cubicBezTo>
                  <a:pt x="66739" y="3899"/>
                  <a:pt x="66651" y="3877"/>
                  <a:pt x="66584" y="3877"/>
                </a:cubicBezTo>
                <a:cubicBezTo>
                  <a:pt x="66364" y="3877"/>
                  <a:pt x="66133" y="3867"/>
                  <a:pt x="65899" y="3867"/>
                </a:cubicBezTo>
                <a:cubicBezTo>
                  <a:pt x="65783" y="3867"/>
                  <a:pt x="65665" y="3869"/>
                  <a:pt x="65547" y="3877"/>
                </a:cubicBezTo>
                <a:cubicBezTo>
                  <a:pt x="65491" y="3885"/>
                  <a:pt x="65434" y="3890"/>
                  <a:pt x="65378" y="3890"/>
                </a:cubicBezTo>
                <a:cubicBezTo>
                  <a:pt x="65280" y="3890"/>
                  <a:pt x="65182" y="3875"/>
                  <a:pt x="65084" y="3833"/>
                </a:cubicBezTo>
                <a:cubicBezTo>
                  <a:pt x="64995" y="3789"/>
                  <a:pt x="64885" y="3744"/>
                  <a:pt x="64775" y="3744"/>
                </a:cubicBezTo>
                <a:cubicBezTo>
                  <a:pt x="63958" y="3678"/>
                  <a:pt x="63164" y="3568"/>
                  <a:pt x="62347" y="3568"/>
                </a:cubicBezTo>
                <a:cubicBezTo>
                  <a:pt x="61729" y="3568"/>
                  <a:pt x="61111" y="3568"/>
                  <a:pt x="60515" y="3435"/>
                </a:cubicBezTo>
                <a:cubicBezTo>
                  <a:pt x="60361" y="3391"/>
                  <a:pt x="60206" y="3391"/>
                  <a:pt x="60052" y="3391"/>
                </a:cubicBezTo>
                <a:cubicBezTo>
                  <a:pt x="59611" y="3369"/>
                  <a:pt x="59169" y="3369"/>
                  <a:pt x="58728" y="3347"/>
                </a:cubicBezTo>
                <a:cubicBezTo>
                  <a:pt x="58585" y="3331"/>
                  <a:pt x="58443" y="3318"/>
                  <a:pt x="58303" y="3318"/>
                </a:cubicBezTo>
                <a:cubicBezTo>
                  <a:pt x="58052" y="3318"/>
                  <a:pt x="57807" y="3360"/>
                  <a:pt x="57580" y="3502"/>
                </a:cubicBezTo>
                <a:cubicBezTo>
                  <a:pt x="57150" y="3322"/>
                  <a:pt x="56705" y="3274"/>
                  <a:pt x="56258" y="3274"/>
                </a:cubicBezTo>
                <a:cubicBezTo>
                  <a:pt x="56155" y="3274"/>
                  <a:pt x="56051" y="3277"/>
                  <a:pt x="55947" y="3281"/>
                </a:cubicBezTo>
                <a:cubicBezTo>
                  <a:pt x="55889" y="3287"/>
                  <a:pt x="55831" y="3290"/>
                  <a:pt x="55772" y="3290"/>
                </a:cubicBezTo>
                <a:cubicBezTo>
                  <a:pt x="55632" y="3290"/>
                  <a:pt x="55492" y="3274"/>
                  <a:pt x="55351" y="3259"/>
                </a:cubicBezTo>
                <a:cubicBezTo>
                  <a:pt x="54831" y="3205"/>
                  <a:pt x="54311" y="3137"/>
                  <a:pt x="53802" y="3137"/>
                </a:cubicBezTo>
                <a:cubicBezTo>
                  <a:pt x="53685" y="3137"/>
                  <a:pt x="53569" y="3140"/>
                  <a:pt x="53453" y="3149"/>
                </a:cubicBezTo>
                <a:cubicBezTo>
                  <a:pt x="53352" y="3159"/>
                  <a:pt x="53253" y="3163"/>
                  <a:pt x="53154" y="3163"/>
                </a:cubicBezTo>
                <a:cubicBezTo>
                  <a:pt x="52631" y="3163"/>
                  <a:pt x="52142" y="3038"/>
                  <a:pt x="51621" y="3038"/>
                </a:cubicBezTo>
                <a:cubicBezTo>
                  <a:pt x="51533" y="3038"/>
                  <a:pt x="51445" y="2972"/>
                  <a:pt x="51290" y="2928"/>
                </a:cubicBezTo>
                <a:cubicBezTo>
                  <a:pt x="51445" y="2906"/>
                  <a:pt x="51489" y="2884"/>
                  <a:pt x="51555" y="2862"/>
                </a:cubicBezTo>
                <a:cubicBezTo>
                  <a:pt x="51864" y="2862"/>
                  <a:pt x="52151" y="2840"/>
                  <a:pt x="52394" y="2597"/>
                </a:cubicBezTo>
                <a:cubicBezTo>
                  <a:pt x="52488" y="2515"/>
                  <a:pt x="52612" y="2464"/>
                  <a:pt x="52739" y="2464"/>
                </a:cubicBezTo>
                <a:cubicBezTo>
                  <a:pt x="52850" y="2464"/>
                  <a:pt x="52963" y="2504"/>
                  <a:pt x="53056" y="2597"/>
                </a:cubicBezTo>
                <a:cubicBezTo>
                  <a:pt x="53304" y="2845"/>
                  <a:pt x="53559" y="2940"/>
                  <a:pt x="53825" y="2940"/>
                </a:cubicBezTo>
                <a:cubicBezTo>
                  <a:pt x="54032" y="2940"/>
                  <a:pt x="54246" y="2882"/>
                  <a:pt x="54468" y="2795"/>
                </a:cubicBezTo>
                <a:cubicBezTo>
                  <a:pt x="54586" y="2756"/>
                  <a:pt x="54687" y="2682"/>
                  <a:pt x="54801" y="2682"/>
                </a:cubicBezTo>
                <a:cubicBezTo>
                  <a:pt x="54815" y="2682"/>
                  <a:pt x="54829" y="2683"/>
                  <a:pt x="54844" y="2685"/>
                </a:cubicBezTo>
                <a:cubicBezTo>
                  <a:pt x="54872" y="2686"/>
                  <a:pt x="54901" y="2687"/>
                  <a:pt x="54930" y="2687"/>
                </a:cubicBezTo>
                <a:cubicBezTo>
                  <a:pt x="55451" y="2687"/>
                  <a:pt x="55954" y="2506"/>
                  <a:pt x="56477" y="2464"/>
                </a:cubicBezTo>
                <a:cubicBezTo>
                  <a:pt x="56543" y="2464"/>
                  <a:pt x="56609" y="2442"/>
                  <a:pt x="56675" y="2442"/>
                </a:cubicBezTo>
                <a:cubicBezTo>
                  <a:pt x="56862" y="2507"/>
                  <a:pt x="57046" y="2530"/>
                  <a:pt x="57229" y="2530"/>
                </a:cubicBezTo>
                <a:cubicBezTo>
                  <a:pt x="57543" y="2530"/>
                  <a:pt x="57855" y="2462"/>
                  <a:pt x="58176" y="2420"/>
                </a:cubicBezTo>
                <a:cubicBezTo>
                  <a:pt x="58285" y="2396"/>
                  <a:pt x="58401" y="2378"/>
                  <a:pt x="58508" y="2378"/>
                </a:cubicBezTo>
                <a:cubicBezTo>
                  <a:pt x="58597" y="2378"/>
                  <a:pt x="58680" y="2390"/>
                  <a:pt x="58750" y="2420"/>
                </a:cubicBezTo>
                <a:cubicBezTo>
                  <a:pt x="58966" y="2492"/>
                  <a:pt x="59182" y="2512"/>
                  <a:pt x="59399" y="2512"/>
                </a:cubicBezTo>
                <a:cubicBezTo>
                  <a:pt x="59646" y="2512"/>
                  <a:pt x="59893" y="2486"/>
                  <a:pt x="60140" y="2486"/>
                </a:cubicBezTo>
                <a:cubicBezTo>
                  <a:pt x="60279" y="2486"/>
                  <a:pt x="60418" y="2472"/>
                  <a:pt x="60552" y="2472"/>
                </a:cubicBezTo>
                <a:cubicBezTo>
                  <a:pt x="60653" y="2472"/>
                  <a:pt x="60752" y="2480"/>
                  <a:pt x="60846" y="2509"/>
                </a:cubicBezTo>
                <a:cubicBezTo>
                  <a:pt x="61046" y="2578"/>
                  <a:pt x="61246" y="2603"/>
                  <a:pt x="61445" y="2603"/>
                </a:cubicBezTo>
                <a:cubicBezTo>
                  <a:pt x="61687" y="2603"/>
                  <a:pt x="61929" y="2567"/>
                  <a:pt x="62171" y="2531"/>
                </a:cubicBezTo>
                <a:cubicBezTo>
                  <a:pt x="62193" y="2531"/>
                  <a:pt x="62237" y="2442"/>
                  <a:pt x="62259" y="2420"/>
                </a:cubicBezTo>
                <a:cubicBezTo>
                  <a:pt x="62237" y="2376"/>
                  <a:pt x="62215" y="2354"/>
                  <a:pt x="62193" y="2354"/>
                </a:cubicBezTo>
                <a:cubicBezTo>
                  <a:pt x="61884" y="2310"/>
                  <a:pt x="61597" y="2266"/>
                  <a:pt x="61288" y="2222"/>
                </a:cubicBezTo>
                <a:cubicBezTo>
                  <a:pt x="61177" y="2200"/>
                  <a:pt x="61023" y="2244"/>
                  <a:pt x="60979" y="2023"/>
                </a:cubicBezTo>
                <a:cubicBezTo>
                  <a:pt x="61354" y="2023"/>
                  <a:pt x="61729" y="2023"/>
                  <a:pt x="62104" y="2045"/>
                </a:cubicBezTo>
                <a:cubicBezTo>
                  <a:pt x="62833" y="2089"/>
                  <a:pt x="63583" y="2177"/>
                  <a:pt x="64333" y="2222"/>
                </a:cubicBezTo>
                <a:cubicBezTo>
                  <a:pt x="64375" y="2222"/>
                  <a:pt x="64422" y="2231"/>
                  <a:pt x="64470" y="2231"/>
                </a:cubicBezTo>
                <a:cubicBezTo>
                  <a:pt x="64550" y="2231"/>
                  <a:pt x="64631" y="2205"/>
                  <a:pt x="64686" y="2067"/>
                </a:cubicBezTo>
                <a:cubicBezTo>
                  <a:pt x="64466" y="1913"/>
                  <a:pt x="64223" y="1957"/>
                  <a:pt x="64002" y="1935"/>
                </a:cubicBezTo>
                <a:cubicBezTo>
                  <a:pt x="62612" y="1846"/>
                  <a:pt x="61222" y="1648"/>
                  <a:pt x="59853" y="1560"/>
                </a:cubicBezTo>
                <a:cubicBezTo>
                  <a:pt x="58463" y="1493"/>
                  <a:pt x="57073" y="1339"/>
                  <a:pt x="55682" y="1228"/>
                </a:cubicBezTo>
                <a:cubicBezTo>
                  <a:pt x="55539" y="1217"/>
                  <a:pt x="55395" y="1212"/>
                  <a:pt x="55252" y="1212"/>
                </a:cubicBezTo>
                <a:cubicBezTo>
                  <a:pt x="55108" y="1212"/>
                  <a:pt x="54965" y="1217"/>
                  <a:pt x="54821" y="1228"/>
                </a:cubicBezTo>
                <a:cubicBezTo>
                  <a:pt x="54742" y="1233"/>
                  <a:pt x="54664" y="1236"/>
                  <a:pt x="54586" y="1236"/>
                </a:cubicBezTo>
                <a:cubicBezTo>
                  <a:pt x="54318" y="1236"/>
                  <a:pt x="54058" y="1204"/>
                  <a:pt x="53784" y="1118"/>
                </a:cubicBezTo>
                <a:cubicBezTo>
                  <a:pt x="53652" y="1096"/>
                  <a:pt x="53519" y="1074"/>
                  <a:pt x="53387" y="1052"/>
                </a:cubicBezTo>
                <a:cubicBezTo>
                  <a:pt x="52526" y="942"/>
                  <a:pt x="51643" y="942"/>
                  <a:pt x="50761" y="831"/>
                </a:cubicBezTo>
                <a:cubicBezTo>
                  <a:pt x="50705" y="824"/>
                  <a:pt x="50647" y="821"/>
                  <a:pt x="50589" y="821"/>
                </a:cubicBezTo>
                <a:cubicBezTo>
                  <a:pt x="50335" y="821"/>
                  <a:pt x="50066" y="878"/>
                  <a:pt x="49816" y="878"/>
                </a:cubicBezTo>
                <a:cubicBezTo>
                  <a:pt x="49785" y="878"/>
                  <a:pt x="49754" y="877"/>
                  <a:pt x="49723" y="875"/>
                </a:cubicBezTo>
                <a:cubicBezTo>
                  <a:pt x="49348" y="809"/>
                  <a:pt x="48995" y="721"/>
                  <a:pt x="48620" y="721"/>
                </a:cubicBezTo>
                <a:cubicBezTo>
                  <a:pt x="48024" y="721"/>
                  <a:pt x="47428" y="677"/>
                  <a:pt x="46832" y="633"/>
                </a:cubicBezTo>
                <a:cubicBezTo>
                  <a:pt x="46126" y="588"/>
                  <a:pt x="45420" y="544"/>
                  <a:pt x="44714" y="500"/>
                </a:cubicBezTo>
                <a:cubicBezTo>
                  <a:pt x="44294" y="478"/>
                  <a:pt x="43853" y="478"/>
                  <a:pt x="43412" y="456"/>
                </a:cubicBezTo>
                <a:cubicBezTo>
                  <a:pt x="42683" y="412"/>
                  <a:pt x="41955" y="368"/>
                  <a:pt x="41227" y="324"/>
                </a:cubicBezTo>
                <a:cubicBezTo>
                  <a:pt x="40697" y="302"/>
                  <a:pt x="40167" y="280"/>
                  <a:pt x="39638" y="257"/>
                </a:cubicBezTo>
                <a:cubicBezTo>
                  <a:pt x="38600" y="213"/>
                  <a:pt x="37563" y="191"/>
                  <a:pt x="36526" y="147"/>
                </a:cubicBezTo>
                <a:cubicBezTo>
                  <a:pt x="36460" y="147"/>
                  <a:pt x="36393" y="169"/>
                  <a:pt x="36327" y="169"/>
                </a:cubicBezTo>
                <a:cubicBezTo>
                  <a:pt x="35996" y="169"/>
                  <a:pt x="35643" y="169"/>
                  <a:pt x="35290" y="147"/>
                </a:cubicBezTo>
                <a:cubicBezTo>
                  <a:pt x="34209" y="125"/>
                  <a:pt x="33127" y="37"/>
                  <a:pt x="32046" y="37"/>
                </a:cubicBezTo>
                <a:cubicBezTo>
                  <a:pt x="31770" y="37"/>
                  <a:pt x="31494" y="42"/>
                  <a:pt x="31218" y="42"/>
                </a:cubicBezTo>
                <a:cubicBezTo>
                  <a:pt x="30942" y="42"/>
                  <a:pt x="30666" y="37"/>
                  <a:pt x="30391" y="15"/>
                </a:cubicBezTo>
                <a:cubicBezTo>
                  <a:pt x="30258" y="15"/>
                  <a:pt x="30126" y="37"/>
                  <a:pt x="29993" y="37"/>
                </a:cubicBezTo>
                <a:lnTo>
                  <a:pt x="27036" y="37"/>
                </a:lnTo>
                <a:cubicBezTo>
                  <a:pt x="26462" y="37"/>
                  <a:pt x="25879" y="56"/>
                  <a:pt x="25305" y="56"/>
                </a:cubicBezTo>
                <a:cubicBezTo>
                  <a:pt x="25018" y="56"/>
                  <a:pt x="24733" y="51"/>
                  <a:pt x="24454" y="37"/>
                </a:cubicBezTo>
                <a:cubicBezTo>
                  <a:pt x="24113" y="8"/>
                  <a:pt x="23773" y="0"/>
                  <a:pt x="234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7"/>
          <p:cNvSpPr/>
          <p:nvPr/>
        </p:nvSpPr>
        <p:spPr>
          <a:xfrm>
            <a:off x="1217400" y="4298050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7"/>
          <p:cNvSpPr/>
          <p:nvPr/>
        </p:nvSpPr>
        <p:spPr>
          <a:xfrm>
            <a:off x="8624626" y="1421792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7"/>
          <p:cNvSpPr/>
          <p:nvPr/>
        </p:nvSpPr>
        <p:spPr>
          <a:xfrm flipH="1">
            <a:off x="8624626" y="917117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7"/>
          <p:cNvSpPr/>
          <p:nvPr/>
        </p:nvSpPr>
        <p:spPr>
          <a:xfrm>
            <a:off x="-152150" y="4603088"/>
            <a:ext cx="2465750" cy="257225"/>
          </a:xfrm>
          <a:custGeom>
            <a:avLst/>
            <a:gdLst/>
            <a:ahLst/>
            <a:cxnLst/>
            <a:rect l="l" t="t" r="r" b="b"/>
            <a:pathLst>
              <a:path w="98630" h="10289" extrusionOk="0">
                <a:moveTo>
                  <a:pt x="66982" y="1650"/>
                </a:moveTo>
                <a:lnTo>
                  <a:pt x="66982" y="1717"/>
                </a:lnTo>
                <a:lnTo>
                  <a:pt x="66938" y="1672"/>
                </a:lnTo>
                <a:lnTo>
                  <a:pt x="66982" y="1650"/>
                </a:lnTo>
                <a:close/>
                <a:moveTo>
                  <a:pt x="65191" y="1558"/>
                </a:moveTo>
                <a:cubicBezTo>
                  <a:pt x="65234" y="1558"/>
                  <a:pt x="65294" y="1615"/>
                  <a:pt x="65371" y="1672"/>
                </a:cubicBezTo>
                <a:cubicBezTo>
                  <a:pt x="65275" y="1711"/>
                  <a:pt x="65229" y="1765"/>
                  <a:pt x="65176" y="1765"/>
                </a:cubicBezTo>
                <a:cubicBezTo>
                  <a:pt x="65168" y="1765"/>
                  <a:pt x="65159" y="1764"/>
                  <a:pt x="65150" y="1761"/>
                </a:cubicBezTo>
                <a:cubicBezTo>
                  <a:pt x="65106" y="1761"/>
                  <a:pt x="65062" y="1695"/>
                  <a:pt x="65018" y="1672"/>
                </a:cubicBezTo>
                <a:cubicBezTo>
                  <a:pt x="65062" y="1628"/>
                  <a:pt x="65106" y="1562"/>
                  <a:pt x="65172" y="1562"/>
                </a:cubicBezTo>
                <a:cubicBezTo>
                  <a:pt x="65178" y="1559"/>
                  <a:pt x="65184" y="1558"/>
                  <a:pt x="65191" y="1558"/>
                </a:cubicBezTo>
                <a:close/>
                <a:moveTo>
                  <a:pt x="80177" y="1608"/>
                </a:moveTo>
                <a:cubicBezTo>
                  <a:pt x="80297" y="1608"/>
                  <a:pt x="80411" y="1675"/>
                  <a:pt x="80532" y="1783"/>
                </a:cubicBezTo>
                <a:cubicBezTo>
                  <a:pt x="80402" y="1901"/>
                  <a:pt x="80286" y="1964"/>
                  <a:pt x="80173" y="1964"/>
                </a:cubicBezTo>
                <a:cubicBezTo>
                  <a:pt x="80095" y="1964"/>
                  <a:pt x="80017" y="1934"/>
                  <a:pt x="79936" y="1871"/>
                </a:cubicBezTo>
                <a:cubicBezTo>
                  <a:pt x="79914" y="1849"/>
                  <a:pt x="79914" y="1717"/>
                  <a:pt x="79936" y="1695"/>
                </a:cubicBezTo>
                <a:cubicBezTo>
                  <a:pt x="80022" y="1635"/>
                  <a:pt x="80101" y="1608"/>
                  <a:pt x="80177" y="1608"/>
                </a:cubicBezTo>
                <a:close/>
                <a:moveTo>
                  <a:pt x="83763" y="1608"/>
                </a:moveTo>
                <a:cubicBezTo>
                  <a:pt x="83921" y="1608"/>
                  <a:pt x="84109" y="1645"/>
                  <a:pt x="84483" y="1739"/>
                </a:cubicBezTo>
                <a:cubicBezTo>
                  <a:pt x="84290" y="1932"/>
                  <a:pt x="84102" y="1980"/>
                  <a:pt x="83920" y="1980"/>
                </a:cubicBezTo>
                <a:cubicBezTo>
                  <a:pt x="83740" y="1980"/>
                  <a:pt x="83566" y="1932"/>
                  <a:pt x="83401" y="1932"/>
                </a:cubicBezTo>
                <a:cubicBezTo>
                  <a:pt x="83372" y="1932"/>
                  <a:pt x="83342" y="1934"/>
                  <a:pt x="83313" y="1937"/>
                </a:cubicBezTo>
                <a:cubicBezTo>
                  <a:pt x="83225" y="1739"/>
                  <a:pt x="83335" y="1672"/>
                  <a:pt x="83446" y="1650"/>
                </a:cubicBezTo>
                <a:cubicBezTo>
                  <a:pt x="83568" y="1624"/>
                  <a:pt x="83659" y="1608"/>
                  <a:pt x="83763" y="1608"/>
                </a:cubicBezTo>
                <a:close/>
                <a:moveTo>
                  <a:pt x="85012" y="2710"/>
                </a:moveTo>
                <a:cubicBezTo>
                  <a:pt x="85145" y="2710"/>
                  <a:pt x="85255" y="2776"/>
                  <a:pt x="85255" y="2975"/>
                </a:cubicBezTo>
                <a:cubicBezTo>
                  <a:pt x="85189" y="2997"/>
                  <a:pt x="85123" y="3063"/>
                  <a:pt x="85035" y="3063"/>
                </a:cubicBezTo>
                <a:cubicBezTo>
                  <a:pt x="84880" y="3063"/>
                  <a:pt x="84770" y="2952"/>
                  <a:pt x="84814" y="2842"/>
                </a:cubicBezTo>
                <a:cubicBezTo>
                  <a:pt x="84836" y="2776"/>
                  <a:pt x="84946" y="2732"/>
                  <a:pt x="85012" y="2710"/>
                </a:cubicBezTo>
                <a:close/>
                <a:moveTo>
                  <a:pt x="87087" y="2688"/>
                </a:moveTo>
                <a:cubicBezTo>
                  <a:pt x="87131" y="2710"/>
                  <a:pt x="87175" y="2710"/>
                  <a:pt x="87219" y="2732"/>
                </a:cubicBezTo>
                <a:cubicBezTo>
                  <a:pt x="87264" y="2754"/>
                  <a:pt x="87308" y="2776"/>
                  <a:pt x="87308" y="2820"/>
                </a:cubicBezTo>
                <a:cubicBezTo>
                  <a:pt x="87308" y="2886"/>
                  <a:pt x="87308" y="2997"/>
                  <a:pt x="87264" y="3019"/>
                </a:cubicBezTo>
                <a:cubicBezTo>
                  <a:pt x="87153" y="3063"/>
                  <a:pt x="86999" y="3107"/>
                  <a:pt x="86866" y="3107"/>
                </a:cubicBezTo>
                <a:cubicBezTo>
                  <a:pt x="86856" y="3108"/>
                  <a:pt x="86846" y="3109"/>
                  <a:pt x="86836" y="3109"/>
                </a:cubicBezTo>
                <a:cubicBezTo>
                  <a:pt x="86672" y="3109"/>
                  <a:pt x="86538" y="2949"/>
                  <a:pt x="86579" y="2886"/>
                </a:cubicBezTo>
                <a:cubicBezTo>
                  <a:pt x="86646" y="2798"/>
                  <a:pt x="86778" y="2754"/>
                  <a:pt x="86866" y="2710"/>
                </a:cubicBezTo>
                <a:cubicBezTo>
                  <a:pt x="86932" y="2688"/>
                  <a:pt x="87021" y="2688"/>
                  <a:pt x="87087" y="2688"/>
                </a:cubicBezTo>
                <a:close/>
                <a:moveTo>
                  <a:pt x="86116" y="5181"/>
                </a:moveTo>
                <a:cubicBezTo>
                  <a:pt x="86204" y="5314"/>
                  <a:pt x="86270" y="5380"/>
                  <a:pt x="86270" y="5446"/>
                </a:cubicBezTo>
                <a:cubicBezTo>
                  <a:pt x="86290" y="5545"/>
                  <a:pt x="86239" y="5626"/>
                  <a:pt x="86149" y="5626"/>
                </a:cubicBezTo>
                <a:cubicBezTo>
                  <a:pt x="86138" y="5626"/>
                  <a:pt x="86127" y="5625"/>
                  <a:pt x="86116" y="5623"/>
                </a:cubicBezTo>
                <a:cubicBezTo>
                  <a:pt x="86072" y="5623"/>
                  <a:pt x="85983" y="5535"/>
                  <a:pt x="85983" y="5490"/>
                </a:cubicBezTo>
                <a:cubicBezTo>
                  <a:pt x="85983" y="5424"/>
                  <a:pt x="86050" y="5336"/>
                  <a:pt x="86116" y="5181"/>
                </a:cubicBezTo>
                <a:close/>
                <a:moveTo>
                  <a:pt x="84902" y="5468"/>
                </a:moveTo>
                <a:cubicBezTo>
                  <a:pt x="84990" y="5468"/>
                  <a:pt x="85079" y="5557"/>
                  <a:pt x="85167" y="5601"/>
                </a:cubicBezTo>
                <a:cubicBezTo>
                  <a:pt x="85130" y="5750"/>
                  <a:pt x="85045" y="5805"/>
                  <a:pt x="84940" y="5805"/>
                </a:cubicBezTo>
                <a:cubicBezTo>
                  <a:pt x="84920" y="5805"/>
                  <a:pt x="84901" y="5803"/>
                  <a:pt x="84880" y="5799"/>
                </a:cubicBezTo>
                <a:cubicBezTo>
                  <a:pt x="84814" y="5777"/>
                  <a:pt x="84770" y="5689"/>
                  <a:pt x="84703" y="5623"/>
                </a:cubicBezTo>
                <a:cubicBezTo>
                  <a:pt x="84770" y="5579"/>
                  <a:pt x="84836" y="5468"/>
                  <a:pt x="84902" y="5468"/>
                </a:cubicBezTo>
                <a:close/>
                <a:moveTo>
                  <a:pt x="83165" y="5504"/>
                </a:moveTo>
                <a:cubicBezTo>
                  <a:pt x="83178" y="5504"/>
                  <a:pt x="83191" y="5507"/>
                  <a:pt x="83203" y="5513"/>
                </a:cubicBezTo>
                <a:cubicBezTo>
                  <a:pt x="83269" y="5535"/>
                  <a:pt x="83291" y="5601"/>
                  <a:pt x="83357" y="5711"/>
                </a:cubicBezTo>
                <a:cubicBezTo>
                  <a:pt x="83225" y="5755"/>
                  <a:pt x="83137" y="5799"/>
                  <a:pt x="83048" y="5822"/>
                </a:cubicBezTo>
                <a:cubicBezTo>
                  <a:pt x="83048" y="5822"/>
                  <a:pt x="82982" y="5755"/>
                  <a:pt x="82982" y="5711"/>
                </a:cubicBezTo>
                <a:cubicBezTo>
                  <a:pt x="82982" y="5616"/>
                  <a:pt x="83081" y="5504"/>
                  <a:pt x="83165" y="5504"/>
                </a:cubicBezTo>
                <a:close/>
                <a:moveTo>
                  <a:pt x="80907" y="5483"/>
                </a:moveTo>
                <a:cubicBezTo>
                  <a:pt x="81123" y="5483"/>
                  <a:pt x="81263" y="5626"/>
                  <a:pt x="81283" y="5822"/>
                </a:cubicBezTo>
                <a:cubicBezTo>
                  <a:pt x="81305" y="5954"/>
                  <a:pt x="81194" y="6108"/>
                  <a:pt x="80996" y="6108"/>
                </a:cubicBezTo>
                <a:cubicBezTo>
                  <a:pt x="80974" y="6108"/>
                  <a:pt x="80908" y="6108"/>
                  <a:pt x="80841" y="6086"/>
                </a:cubicBezTo>
                <a:cubicBezTo>
                  <a:pt x="80621" y="5998"/>
                  <a:pt x="80466" y="5799"/>
                  <a:pt x="80532" y="5667"/>
                </a:cubicBezTo>
                <a:cubicBezTo>
                  <a:pt x="80599" y="5579"/>
                  <a:pt x="80709" y="5490"/>
                  <a:pt x="80819" y="5490"/>
                </a:cubicBezTo>
                <a:cubicBezTo>
                  <a:pt x="80850" y="5485"/>
                  <a:pt x="80879" y="5483"/>
                  <a:pt x="80907" y="5483"/>
                </a:cubicBezTo>
                <a:close/>
                <a:moveTo>
                  <a:pt x="35394" y="0"/>
                </a:moveTo>
                <a:cubicBezTo>
                  <a:pt x="35330" y="0"/>
                  <a:pt x="35265" y="34"/>
                  <a:pt x="35224" y="105"/>
                </a:cubicBezTo>
                <a:cubicBezTo>
                  <a:pt x="35158" y="194"/>
                  <a:pt x="35113" y="326"/>
                  <a:pt x="35047" y="414"/>
                </a:cubicBezTo>
                <a:cubicBezTo>
                  <a:pt x="34922" y="634"/>
                  <a:pt x="34841" y="719"/>
                  <a:pt x="34671" y="719"/>
                </a:cubicBezTo>
                <a:cubicBezTo>
                  <a:pt x="34601" y="719"/>
                  <a:pt x="34516" y="705"/>
                  <a:pt x="34407" y="679"/>
                </a:cubicBezTo>
                <a:cubicBezTo>
                  <a:pt x="34319" y="657"/>
                  <a:pt x="34236" y="646"/>
                  <a:pt x="34153" y="646"/>
                </a:cubicBezTo>
                <a:cubicBezTo>
                  <a:pt x="34071" y="646"/>
                  <a:pt x="33988" y="657"/>
                  <a:pt x="33900" y="679"/>
                </a:cubicBezTo>
                <a:cubicBezTo>
                  <a:pt x="33453" y="797"/>
                  <a:pt x="33001" y="870"/>
                  <a:pt x="32545" y="870"/>
                </a:cubicBezTo>
                <a:cubicBezTo>
                  <a:pt x="32145" y="870"/>
                  <a:pt x="31742" y="814"/>
                  <a:pt x="31340" y="679"/>
                </a:cubicBezTo>
                <a:cubicBezTo>
                  <a:pt x="31217" y="632"/>
                  <a:pt x="31086" y="605"/>
                  <a:pt x="30956" y="605"/>
                </a:cubicBezTo>
                <a:cubicBezTo>
                  <a:pt x="30782" y="605"/>
                  <a:pt x="30609" y="654"/>
                  <a:pt x="30457" y="768"/>
                </a:cubicBezTo>
                <a:cubicBezTo>
                  <a:pt x="30260" y="920"/>
                  <a:pt x="30074" y="981"/>
                  <a:pt x="29900" y="981"/>
                </a:cubicBezTo>
                <a:cubicBezTo>
                  <a:pt x="29645" y="981"/>
                  <a:pt x="29418" y="850"/>
                  <a:pt x="29221" y="679"/>
                </a:cubicBezTo>
                <a:cubicBezTo>
                  <a:pt x="28713" y="701"/>
                  <a:pt x="28272" y="746"/>
                  <a:pt x="27853" y="856"/>
                </a:cubicBezTo>
                <a:cubicBezTo>
                  <a:pt x="27843" y="858"/>
                  <a:pt x="27833" y="859"/>
                  <a:pt x="27823" y="859"/>
                </a:cubicBezTo>
                <a:cubicBezTo>
                  <a:pt x="27741" y="859"/>
                  <a:pt x="27644" y="785"/>
                  <a:pt x="27566" y="746"/>
                </a:cubicBezTo>
                <a:cubicBezTo>
                  <a:pt x="27433" y="701"/>
                  <a:pt x="27323" y="635"/>
                  <a:pt x="27190" y="591"/>
                </a:cubicBezTo>
                <a:cubicBezTo>
                  <a:pt x="27102" y="635"/>
                  <a:pt x="27036" y="657"/>
                  <a:pt x="26992" y="701"/>
                </a:cubicBezTo>
                <a:cubicBezTo>
                  <a:pt x="26764" y="962"/>
                  <a:pt x="26475" y="1030"/>
                  <a:pt x="26171" y="1030"/>
                </a:cubicBezTo>
                <a:cubicBezTo>
                  <a:pt x="26063" y="1030"/>
                  <a:pt x="25954" y="1022"/>
                  <a:pt x="25844" y="1010"/>
                </a:cubicBezTo>
                <a:cubicBezTo>
                  <a:pt x="25579" y="988"/>
                  <a:pt x="25491" y="856"/>
                  <a:pt x="25491" y="569"/>
                </a:cubicBezTo>
                <a:cubicBezTo>
                  <a:pt x="25513" y="392"/>
                  <a:pt x="25624" y="216"/>
                  <a:pt x="25513" y="39"/>
                </a:cubicBezTo>
                <a:lnTo>
                  <a:pt x="25513" y="39"/>
                </a:lnTo>
                <a:cubicBezTo>
                  <a:pt x="25270" y="150"/>
                  <a:pt x="25204" y="370"/>
                  <a:pt x="25094" y="569"/>
                </a:cubicBezTo>
                <a:cubicBezTo>
                  <a:pt x="24905" y="873"/>
                  <a:pt x="24679" y="1035"/>
                  <a:pt x="24408" y="1035"/>
                </a:cubicBezTo>
                <a:cubicBezTo>
                  <a:pt x="24267" y="1035"/>
                  <a:pt x="24113" y="991"/>
                  <a:pt x="23946" y="900"/>
                </a:cubicBezTo>
                <a:cubicBezTo>
                  <a:pt x="23760" y="786"/>
                  <a:pt x="23592" y="725"/>
                  <a:pt x="23431" y="725"/>
                </a:cubicBezTo>
                <a:cubicBezTo>
                  <a:pt x="23249" y="725"/>
                  <a:pt x="23074" y="802"/>
                  <a:pt x="22887" y="966"/>
                </a:cubicBezTo>
                <a:cubicBezTo>
                  <a:pt x="22707" y="1104"/>
                  <a:pt x="22521" y="1171"/>
                  <a:pt x="22338" y="1171"/>
                </a:cubicBezTo>
                <a:cubicBezTo>
                  <a:pt x="22140" y="1171"/>
                  <a:pt x="21945" y="1093"/>
                  <a:pt x="21761" y="944"/>
                </a:cubicBezTo>
                <a:cubicBezTo>
                  <a:pt x="21651" y="856"/>
                  <a:pt x="21563" y="746"/>
                  <a:pt x="21452" y="613"/>
                </a:cubicBezTo>
                <a:cubicBezTo>
                  <a:pt x="21342" y="768"/>
                  <a:pt x="21276" y="900"/>
                  <a:pt x="21166" y="988"/>
                </a:cubicBezTo>
                <a:cubicBezTo>
                  <a:pt x="20949" y="1205"/>
                  <a:pt x="20702" y="1393"/>
                  <a:pt x="20402" y="1393"/>
                </a:cubicBezTo>
                <a:cubicBezTo>
                  <a:pt x="20335" y="1393"/>
                  <a:pt x="20266" y="1383"/>
                  <a:pt x="20194" y="1363"/>
                </a:cubicBezTo>
                <a:cubicBezTo>
                  <a:pt x="20062" y="1319"/>
                  <a:pt x="19935" y="1297"/>
                  <a:pt x="19808" y="1297"/>
                </a:cubicBezTo>
                <a:cubicBezTo>
                  <a:pt x="19681" y="1297"/>
                  <a:pt x="19554" y="1319"/>
                  <a:pt x="19422" y="1363"/>
                </a:cubicBezTo>
                <a:cubicBezTo>
                  <a:pt x="19290" y="1408"/>
                  <a:pt x="19135" y="1408"/>
                  <a:pt x="18981" y="1408"/>
                </a:cubicBezTo>
                <a:cubicBezTo>
                  <a:pt x="18429" y="1363"/>
                  <a:pt x="17899" y="1297"/>
                  <a:pt x="17303" y="1253"/>
                </a:cubicBezTo>
                <a:cubicBezTo>
                  <a:pt x="17144" y="1476"/>
                  <a:pt x="16940" y="1595"/>
                  <a:pt x="16689" y="1595"/>
                </a:cubicBezTo>
                <a:cubicBezTo>
                  <a:pt x="16592" y="1595"/>
                  <a:pt x="16488" y="1577"/>
                  <a:pt x="16376" y="1540"/>
                </a:cubicBezTo>
                <a:cubicBezTo>
                  <a:pt x="16261" y="1495"/>
                  <a:pt x="16145" y="1476"/>
                  <a:pt x="16029" y="1476"/>
                </a:cubicBezTo>
                <a:cubicBezTo>
                  <a:pt x="15858" y="1476"/>
                  <a:pt x="15687" y="1518"/>
                  <a:pt x="15516" y="1584"/>
                </a:cubicBezTo>
                <a:cubicBezTo>
                  <a:pt x="15298" y="1687"/>
                  <a:pt x="15080" y="1725"/>
                  <a:pt x="14859" y="1725"/>
                </a:cubicBezTo>
                <a:cubicBezTo>
                  <a:pt x="14655" y="1725"/>
                  <a:pt x="14448" y="1693"/>
                  <a:pt x="14236" y="1650"/>
                </a:cubicBezTo>
                <a:cubicBezTo>
                  <a:pt x="14110" y="1614"/>
                  <a:pt x="13969" y="1578"/>
                  <a:pt x="13837" y="1578"/>
                </a:cubicBezTo>
                <a:cubicBezTo>
                  <a:pt x="13808" y="1578"/>
                  <a:pt x="13779" y="1580"/>
                  <a:pt x="13750" y="1584"/>
                </a:cubicBezTo>
                <a:cubicBezTo>
                  <a:pt x="13397" y="1628"/>
                  <a:pt x="13044" y="1717"/>
                  <a:pt x="12669" y="1761"/>
                </a:cubicBezTo>
                <a:cubicBezTo>
                  <a:pt x="12420" y="1795"/>
                  <a:pt x="12249" y="1819"/>
                  <a:pt x="12114" y="1819"/>
                </a:cubicBezTo>
                <a:cubicBezTo>
                  <a:pt x="11818" y="1819"/>
                  <a:pt x="11694" y="1705"/>
                  <a:pt x="11300" y="1341"/>
                </a:cubicBezTo>
                <a:cubicBezTo>
                  <a:pt x="11256" y="1408"/>
                  <a:pt x="11190" y="1474"/>
                  <a:pt x="11124" y="1562"/>
                </a:cubicBezTo>
                <a:cubicBezTo>
                  <a:pt x="10969" y="1518"/>
                  <a:pt x="10837" y="1452"/>
                  <a:pt x="10683" y="1408"/>
                </a:cubicBezTo>
                <a:cubicBezTo>
                  <a:pt x="10462" y="1562"/>
                  <a:pt x="10285" y="1717"/>
                  <a:pt x="10087" y="1871"/>
                </a:cubicBezTo>
                <a:cubicBezTo>
                  <a:pt x="9968" y="1973"/>
                  <a:pt x="9837" y="2048"/>
                  <a:pt x="9693" y="2048"/>
                </a:cubicBezTo>
                <a:cubicBezTo>
                  <a:pt x="9649" y="2048"/>
                  <a:pt x="9603" y="2041"/>
                  <a:pt x="9557" y="2026"/>
                </a:cubicBezTo>
                <a:cubicBezTo>
                  <a:pt x="9454" y="1991"/>
                  <a:pt x="9356" y="1976"/>
                  <a:pt x="9261" y="1976"/>
                </a:cubicBezTo>
                <a:cubicBezTo>
                  <a:pt x="9048" y="1976"/>
                  <a:pt x="8850" y="2051"/>
                  <a:pt x="8652" y="2158"/>
                </a:cubicBezTo>
                <a:cubicBezTo>
                  <a:pt x="8564" y="2224"/>
                  <a:pt x="8431" y="2224"/>
                  <a:pt x="8299" y="2246"/>
                </a:cubicBezTo>
                <a:cubicBezTo>
                  <a:pt x="8252" y="2255"/>
                  <a:pt x="8206" y="2259"/>
                  <a:pt x="8161" y="2259"/>
                </a:cubicBezTo>
                <a:cubicBezTo>
                  <a:pt x="7870" y="2259"/>
                  <a:pt x="7621" y="2084"/>
                  <a:pt x="7372" y="1893"/>
                </a:cubicBezTo>
                <a:cubicBezTo>
                  <a:pt x="7196" y="2003"/>
                  <a:pt x="7041" y="2136"/>
                  <a:pt x="6887" y="2224"/>
                </a:cubicBezTo>
                <a:cubicBezTo>
                  <a:pt x="6744" y="2302"/>
                  <a:pt x="6595" y="2334"/>
                  <a:pt x="6442" y="2334"/>
                </a:cubicBezTo>
                <a:cubicBezTo>
                  <a:pt x="6334" y="2334"/>
                  <a:pt x="6224" y="2318"/>
                  <a:pt x="6114" y="2290"/>
                </a:cubicBezTo>
                <a:cubicBezTo>
                  <a:pt x="5871" y="2224"/>
                  <a:pt x="5849" y="2003"/>
                  <a:pt x="5761" y="1849"/>
                </a:cubicBezTo>
                <a:cubicBezTo>
                  <a:pt x="5761" y="1805"/>
                  <a:pt x="5695" y="1805"/>
                  <a:pt x="5629" y="1783"/>
                </a:cubicBezTo>
                <a:cubicBezTo>
                  <a:pt x="5518" y="1959"/>
                  <a:pt x="5430" y="2136"/>
                  <a:pt x="5342" y="2290"/>
                </a:cubicBezTo>
                <a:cubicBezTo>
                  <a:pt x="5077" y="2335"/>
                  <a:pt x="4856" y="2335"/>
                  <a:pt x="4658" y="2401"/>
                </a:cubicBezTo>
                <a:cubicBezTo>
                  <a:pt x="4430" y="2523"/>
                  <a:pt x="4189" y="2562"/>
                  <a:pt x="3934" y="2562"/>
                </a:cubicBezTo>
                <a:cubicBezTo>
                  <a:pt x="3867" y="2562"/>
                  <a:pt x="3799" y="2560"/>
                  <a:pt x="3731" y="2555"/>
                </a:cubicBezTo>
                <a:cubicBezTo>
                  <a:pt x="3605" y="2548"/>
                  <a:pt x="3479" y="2541"/>
                  <a:pt x="3354" y="2541"/>
                </a:cubicBezTo>
                <a:cubicBezTo>
                  <a:pt x="3082" y="2541"/>
                  <a:pt x="2811" y="2574"/>
                  <a:pt x="2539" y="2710"/>
                </a:cubicBezTo>
                <a:cubicBezTo>
                  <a:pt x="2421" y="2769"/>
                  <a:pt x="2274" y="2769"/>
                  <a:pt x="2124" y="2769"/>
                </a:cubicBezTo>
                <a:lnTo>
                  <a:pt x="2124" y="2769"/>
                </a:lnTo>
                <a:cubicBezTo>
                  <a:pt x="2048" y="2769"/>
                  <a:pt x="1972" y="2769"/>
                  <a:pt x="1899" y="2776"/>
                </a:cubicBezTo>
                <a:cubicBezTo>
                  <a:pt x="1590" y="2820"/>
                  <a:pt x="1281" y="2842"/>
                  <a:pt x="972" y="2886"/>
                </a:cubicBezTo>
                <a:cubicBezTo>
                  <a:pt x="884" y="2908"/>
                  <a:pt x="818" y="2975"/>
                  <a:pt x="663" y="3063"/>
                </a:cubicBezTo>
                <a:cubicBezTo>
                  <a:pt x="840" y="3129"/>
                  <a:pt x="906" y="3173"/>
                  <a:pt x="994" y="3195"/>
                </a:cubicBezTo>
                <a:cubicBezTo>
                  <a:pt x="1789" y="3306"/>
                  <a:pt x="1789" y="3306"/>
                  <a:pt x="1656" y="4144"/>
                </a:cubicBezTo>
                <a:cubicBezTo>
                  <a:pt x="1833" y="4255"/>
                  <a:pt x="2031" y="4387"/>
                  <a:pt x="2252" y="4541"/>
                </a:cubicBezTo>
                <a:cubicBezTo>
                  <a:pt x="2120" y="4659"/>
                  <a:pt x="1987" y="4679"/>
                  <a:pt x="1861" y="4679"/>
                </a:cubicBezTo>
                <a:cubicBezTo>
                  <a:pt x="1798" y="4679"/>
                  <a:pt x="1737" y="4674"/>
                  <a:pt x="1678" y="4674"/>
                </a:cubicBezTo>
                <a:cubicBezTo>
                  <a:pt x="1435" y="4696"/>
                  <a:pt x="1193" y="4718"/>
                  <a:pt x="994" y="4895"/>
                </a:cubicBezTo>
                <a:cubicBezTo>
                  <a:pt x="928" y="4961"/>
                  <a:pt x="884" y="5071"/>
                  <a:pt x="884" y="5159"/>
                </a:cubicBezTo>
                <a:cubicBezTo>
                  <a:pt x="906" y="5226"/>
                  <a:pt x="994" y="5314"/>
                  <a:pt x="1082" y="5336"/>
                </a:cubicBezTo>
                <a:cubicBezTo>
                  <a:pt x="1303" y="5402"/>
                  <a:pt x="1546" y="5424"/>
                  <a:pt x="1789" y="5468"/>
                </a:cubicBezTo>
                <a:cubicBezTo>
                  <a:pt x="1855" y="5490"/>
                  <a:pt x="1921" y="5579"/>
                  <a:pt x="2053" y="5667"/>
                </a:cubicBezTo>
                <a:cubicBezTo>
                  <a:pt x="1899" y="5755"/>
                  <a:pt x="1811" y="5844"/>
                  <a:pt x="1700" y="5866"/>
                </a:cubicBezTo>
                <a:cubicBezTo>
                  <a:pt x="1413" y="5910"/>
                  <a:pt x="1126" y="5932"/>
                  <a:pt x="840" y="5954"/>
                </a:cubicBezTo>
                <a:cubicBezTo>
                  <a:pt x="791" y="5958"/>
                  <a:pt x="742" y="5959"/>
                  <a:pt x="693" y="5959"/>
                </a:cubicBezTo>
                <a:cubicBezTo>
                  <a:pt x="640" y="5959"/>
                  <a:pt x="586" y="5958"/>
                  <a:pt x="534" y="5958"/>
                </a:cubicBezTo>
                <a:cubicBezTo>
                  <a:pt x="373" y="5958"/>
                  <a:pt x="216" y="5970"/>
                  <a:pt x="67" y="6064"/>
                </a:cubicBezTo>
                <a:cubicBezTo>
                  <a:pt x="1" y="6307"/>
                  <a:pt x="133" y="6462"/>
                  <a:pt x="310" y="6550"/>
                </a:cubicBezTo>
                <a:cubicBezTo>
                  <a:pt x="486" y="6616"/>
                  <a:pt x="685" y="6638"/>
                  <a:pt x="884" y="6682"/>
                </a:cubicBezTo>
                <a:cubicBezTo>
                  <a:pt x="1126" y="6748"/>
                  <a:pt x="1391" y="6815"/>
                  <a:pt x="1656" y="6881"/>
                </a:cubicBezTo>
                <a:cubicBezTo>
                  <a:pt x="1877" y="6947"/>
                  <a:pt x="2120" y="7035"/>
                  <a:pt x="2340" y="7102"/>
                </a:cubicBezTo>
                <a:cubicBezTo>
                  <a:pt x="2583" y="7168"/>
                  <a:pt x="2848" y="7212"/>
                  <a:pt x="3135" y="7256"/>
                </a:cubicBezTo>
                <a:cubicBezTo>
                  <a:pt x="2964" y="7522"/>
                  <a:pt x="2793" y="7641"/>
                  <a:pt x="2552" y="7641"/>
                </a:cubicBezTo>
                <a:cubicBezTo>
                  <a:pt x="2513" y="7641"/>
                  <a:pt x="2472" y="7637"/>
                  <a:pt x="2429" y="7631"/>
                </a:cubicBezTo>
                <a:cubicBezTo>
                  <a:pt x="2120" y="7609"/>
                  <a:pt x="1811" y="7587"/>
                  <a:pt x="1502" y="7565"/>
                </a:cubicBezTo>
                <a:lnTo>
                  <a:pt x="1502" y="7565"/>
                </a:lnTo>
                <a:cubicBezTo>
                  <a:pt x="1546" y="7764"/>
                  <a:pt x="1678" y="7742"/>
                  <a:pt x="1789" y="7786"/>
                </a:cubicBezTo>
                <a:cubicBezTo>
                  <a:pt x="2671" y="8073"/>
                  <a:pt x="3598" y="8139"/>
                  <a:pt x="4503" y="8315"/>
                </a:cubicBezTo>
                <a:cubicBezTo>
                  <a:pt x="4922" y="8404"/>
                  <a:pt x="5342" y="8448"/>
                  <a:pt x="5651" y="8757"/>
                </a:cubicBezTo>
                <a:cubicBezTo>
                  <a:pt x="5989" y="8580"/>
                  <a:pt x="6102" y="8521"/>
                  <a:pt x="6290" y="8521"/>
                </a:cubicBezTo>
                <a:cubicBezTo>
                  <a:pt x="6384" y="8521"/>
                  <a:pt x="6497" y="8536"/>
                  <a:pt x="6666" y="8558"/>
                </a:cubicBezTo>
                <a:cubicBezTo>
                  <a:pt x="6846" y="8594"/>
                  <a:pt x="7056" y="8630"/>
                  <a:pt x="7247" y="8630"/>
                </a:cubicBezTo>
                <a:cubicBezTo>
                  <a:pt x="7290" y="8630"/>
                  <a:pt x="7332" y="8628"/>
                  <a:pt x="7372" y="8624"/>
                </a:cubicBezTo>
                <a:cubicBezTo>
                  <a:pt x="7413" y="8623"/>
                  <a:pt x="7454" y="8622"/>
                  <a:pt x="7494" y="8622"/>
                </a:cubicBezTo>
                <a:cubicBezTo>
                  <a:pt x="8037" y="8622"/>
                  <a:pt x="8503" y="8767"/>
                  <a:pt x="8873" y="9198"/>
                </a:cubicBezTo>
                <a:cubicBezTo>
                  <a:pt x="8895" y="9220"/>
                  <a:pt x="8917" y="9220"/>
                  <a:pt x="8939" y="9220"/>
                </a:cubicBezTo>
                <a:cubicBezTo>
                  <a:pt x="8983" y="9198"/>
                  <a:pt x="9049" y="9176"/>
                  <a:pt x="9049" y="9132"/>
                </a:cubicBezTo>
                <a:cubicBezTo>
                  <a:pt x="9089" y="8838"/>
                  <a:pt x="9267" y="8753"/>
                  <a:pt x="9523" y="8753"/>
                </a:cubicBezTo>
                <a:cubicBezTo>
                  <a:pt x="9555" y="8753"/>
                  <a:pt x="9588" y="8754"/>
                  <a:pt x="9623" y="8757"/>
                </a:cubicBezTo>
                <a:cubicBezTo>
                  <a:pt x="10329" y="8801"/>
                  <a:pt x="11014" y="8823"/>
                  <a:pt x="11720" y="8955"/>
                </a:cubicBezTo>
                <a:cubicBezTo>
                  <a:pt x="11775" y="8968"/>
                  <a:pt x="11832" y="8973"/>
                  <a:pt x="11891" y="8973"/>
                </a:cubicBezTo>
                <a:cubicBezTo>
                  <a:pt x="12042" y="8973"/>
                  <a:pt x="12201" y="8937"/>
                  <a:pt x="12360" y="8889"/>
                </a:cubicBezTo>
                <a:cubicBezTo>
                  <a:pt x="12470" y="8862"/>
                  <a:pt x="12575" y="8846"/>
                  <a:pt x="12681" y="8846"/>
                </a:cubicBezTo>
                <a:cubicBezTo>
                  <a:pt x="12830" y="8846"/>
                  <a:pt x="12977" y="8878"/>
                  <a:pt x="13132" y="8955"/>
                </a:cubicBezTo>
                <a:cubicBezTo>
                  <a:pt x="13364" y="9064"/>
                  <a:pt x="13596" y="9118"/>
                  <a:pt x="13843" y="9118"/>
                </a:cubicBezTo>
                <a:cubicBezTo>
                  <a:pt x="13948" y="9118"/>
                  <a:pt x="14057" y="9108"/>
                  <a:pt x="14170" y="9088"/>
                </a:cubicBezTo>
                <a:cubicBezTo>
                  <a:pt x="14371" y="9045"/>
                  <a:pt x="14522" y="9019"/>
                  <a:pt x="14637" y="9019"/>
                </a:cubicBezTo>
                <a:cubicBezTo>
                  <a:pt x="14938" y="9019"/>
                  <a:pt x="14995" y="9195"/>
                  <a:pt x="15074" y="9706"/>
                </a:cubicBezTo>
                <a:cubicBezTo>
                  <a:pt x="15096" y="9882"/>
                  <a:pt x="15185" y="10059"/>
                  <a:pt x="15251" y="10235"/>
                </a:cubicBezTo>
                <a:cubicBezTo>
                  <a:pt x="15251" y="10268"/>
                  <a:pt x="15298" y="10288"/>
                  <a:pt x="15332" y="10288"/>
                </a:cubicBezTo>
                <a:cubicBezTo>
                  <a:pt x="15345" y="10288"/>
                  <a:pt x="15355" y="10285"/>
                  <a:pt x="15361" y="10280"/>
                </a:cubicBezTo>
                <a:cubicBezTo>
                  <a:pt x="15405" y="10280"/>
                  <a:pt x="15472" y="10257"/>
                  <a:pt x="15494" y="10213"/>
                </a:cubicBezTo>
                <a:cubicBezTo>
                  <a:pt x="15516" y="10125"/>
                  <a:pt x="15538" y="10015"/>
                  <a:pt x="15516" y="9926"/>
                </a:cubicBezTo>
                <a:cubicBezTo>
                  <a:pt x="15472" y="9529"/>
                  <a:pt x="15714" y="9308"/>
                  <a:pt x="15979" y="9088"/>
                </a:cubicBezTo>
                <a:cubicBezTo>
                  <a:pt x="16105" y="8985"/>
                  <a:pt x="16236" y="8941"/>
                  <a:pt x="16367" y="8941"/>
                </a:cubicBezTo>
                <a:cubicBezTo>
                  <a:pt x="16490" y="8941"/>
                  <a:pt x="16612" y="8980"/>
                  <a:pt x="16730" y="9044"/>
                </a:cubicBezTo>
                <a:cubicBezTo>
                  <a:pt x="16812" y="9085"/>
                  <a:pt x="16889" y="9102"/>
                  <a:pt x="16964" y="9102"/>
                </a:cubicBezTo>
                <a:cubicBezTo>
                  <a:pt x="17050" y="9102"/>
                  <a:pt x="17132" y="9079"/>
                  <a:pt x="17215" y="9044"/>
                </a:cubicBezTo>
                <a:cubicBezTo>
                  <a:pt x="17325" y="9022"/>
                  <a:pt x="17458" y="9000"/>
                  <a:pt x="17568" y="9000"/>
                </a:cubicBezTo>
                <a:cubicBezTo>
                  <a:pt x="17934" y="9000"/>
                  <a:pt x="18292" y="8971"/>
                  <a:pt x="18652" y="8971"/>
                </a:cubicBezTo>
                <a:cubicBezTo>
                  <a:pt x="18922" y="8971"/>
                  <a:pt x="19192" y="8987"/>
                  <a:pt x="19466" y="9044"/>
                </a:cubicBezTo>
                <a:cubicBezTo>
                  <a:pt x="19514" y="9057"/>
                  <a:pt x="19564" y="9063"/>
                  <a:pt x="19616" y="9063"/>
                </a:cubicBezTo>
                <a:cubicBezTo>
                  <a:pt x="19730" y="9063"/>
                  <a:pt x="19852" y="9037"/>
                  <a:pt x="19974" y="9022"/>
                </a:cubicBezTo>
                <a:cubicBezTo>
                  <a:pt x="20071" y="8997"/>
                  <a:pt x="20165" y="8985"/>
                  <a:pt x="20255" y="8985"/>
                </a:cubicBezTo>
                <a:cubicBezTo>
                  <a:pt x="20493" y="8985"/>
                  <a:pt x="20709" y="9072"/>
                  <a:pt x="20901" y="9264"/>
                </a:cubicBezTo>
                <a:cubicBezTo>
                  <a:pt x="20967" y="9308"/>
                  <a:pt x="21077" y="9331"/>
                  <a:pt x="21166" y="9375"/>
                </a:cubicBezTo>
                <a:cubicBezTo>
                  <a:pt x="21364" y="9242"/>
                  <a:pt x="21541" y="9066"/>
                  <a:pt x="21739" y="9022"/>
                </a:cubicBezTo>
                <a:cubicBezTo>
                  <a:pt x="21806" y="9000"/>
                  <a:pt x="21874" y="8992"/>
                  <a:pt x="21945" y="8992"/>
                </a:cubicBezTo>
                <a:cubicBezTo>
                  <a:pt x="22085" y="8992"/>
                  <a:pt x="22232" y="9022"/>
                  <a:pt x="22379" y="9022"/>
                </a:cubicBezTo>
                <a:cubicBezTo>
                  <a:pt x="22446" y="9022"/>
                  <a:pt x="22512" y="9000"/>
                  <a:pt x="22600" y="9000"/>
                </a:cubicBezTo>
                <a:cubicBezTo>
                  <a:pt x="22696" y="8977"/>
                  <a:pt x="22791" y="8968"/>
                  <a:pt x="22887" y="8968"/>
                </a:cubicBezTo>
                <a:cubicBezTo>
                  <a:pt x="23078" y="8968"/>
                  <a:pt x="23269" y="9007"/>
                  <a:pt x="23461" y="9066"/>
                </a:cubicBezTo>
                <a:cubicBezTo>
                  <a:pt x="23748" y="9154"/>
                  <a:pt x="24057" y="9264"/>
                  <a:pt x="24366" y="9331"/>
                </a:cubicBezTo>
                <a:cubicBezTo>
                  <a:pt x="24595" y="9369"/>
                  <a:pt x="24824" y="9407"/>
                  <a:pt x="25058" y="9407"/>
                </a:cubicBezTo>
                <a:cubicBezTo>
                  <a:pt x="25229" y="9407"/>
                  <a:pt x="25402" y="9387"/>
                  <a:pt x="25579" y="9331"/>
                </a:cubicBezTo>
                <a:cubicBezTo>
                  <a:pt x="25866" y="9242"/>
                  <a:pt x="26197" y="9198"/>
                  <a:pt x="26506" y="9154"/>
                </a:cubicBezTo>
                <a:cubicBezTo>
                  <a:pt x="26576" y="9134"/>
                  <a:pt x="26650" y="9123"/>
                  <a:pt x="26724" y="9123"/>
                </a:cubicBezTo>
                <a:cubicBezTo>
                  <a:pt x="26815" y="9123"/>
                  <a:pt x="26907" y="9140"/>
                  <a:pt x="26992" y="9176"/>
                </a:cubicBezTo>
                <a:cubicBezTo>
                  <a:pt x="27345" y="9286"/>
                  <a:pt x="27654" y="9441"/>
                  <a:pt x="27786" y="9838"/>
                </a:cubicBezTo>
                <a:cubicBezTo>
                  <a:pt x="27823" y="9986"/>
                  <a:pt x="27891" y="10119"/>
                  <a:pt x="28068" y="10119"/>
                </a:cubicBezTo>
                <a:cubicBezTo>
                  <a:pt x="28103" y="10119"/>
                  <a:pt x="28141" y="10114"/>
                  <a:pt x="28184" y="10103"/>
                </a:cubicBezTo>
                <a:cubicBezTo>
                  <a:pt x="28294" y="9926"/>
                  <a:pt x="28382" y="9684"/>
                  <a:pt x="28515" y="9507"/>
                </a:cubicBezTo>
                <a:cubicBezTo>
                  <a:pt x="28660" y="9277"/>
                  <a:pt x="28859" y="9159"/>
                  <a:pt x="29075" y="9159"/>
                </a:cubicBezTo>
                <a:cubicBezTo>
                  <a:pt x="29252" y="9159"/>
                  <a:pt x="29439" y="9238"/>
                  <a:pt x="29618" y="9397"/>
                </a:cubicBezTo>
                <a:cubicBezTo>
                  <a:pt x="29684" y="9463"/>
                  <a:pt x="29751" y="9507"/>
                  <a:pt x="29817" y="9573"/>
                </a:cubicBezTo>
                <a:cubicBezTo>
                  <a:pt x="29905" y="9507"/>
                  <a:pt x="29971" y="9463"/>
                  <a:pt x="30015" y="9419"/>
                </a:cubicBezTo>
                <a:cubicBezTo>
                  <a:pt x="30122" y="9286"/>
                  <a:pt x="30244" y="9217"/>
                  <a:pt x="30378" y="9217"/>
                </a:cubicBezTo>
                <a:cubicBezTo>
                  <a:pt x="30466" y="9217"/>
                  <a:pt x="30559" y="9247"/>
                  <a:pt x="30655" y="9308"/>
                </a:cubicBezTo>
                <a:cubicBezTo>
                  <a:pt x="30861" y="9449"/>
                  <a:pt x="31066" y="9510"/>
                  <a:pt x="31273" y="9510"/>
                </a:cubicBezTo>
                <a:cubicBezTo>
                  <a:pt x="31490" y="9510"/>
                  <a:pt x="31710" y="9443"/>
                  <a:pt x="31935" y="9331"/>
                </a:cubicBezTo>
                <a:cubicBezTo>
                  <a:pt x="31990" y="9303"/>
                  <a:pt x="32078" y="9284"/>
                  <a:pt x="32153" y="9284"/>
                </a:cubicBezTo>
                <a:cubicBezTo>
                  <a:pt x="32200" y="9284"/>
                  <a:pt x="32241" y="9292"/>
                  <a:pt x="32266" y="9308"/>
                </a:cubicBezTo>
                <a:cubicBezTo>
                  <a:pt x="32459" y="9420"/>
                  <a:pt x="32642" y="9475"/>
                  <a:pt x="32817" y="9475"/>
                </a:cubicBezTo>
                <a:cubicBezTo>
                  <a:pt x="33025" y="9475"/>
                  <a:pt x="33223" y="9398"/>
                  <a:pt x="33414" y="9242"/>
                </a:cubicBezTo>
                <a:cubicBezTo>
                  <a:pt x="33436" y="9220"/>
                  <a:pt x="33458" y="9220"/>
                  <a:pt x="33480" y="9220"/>
                </a:cubicBezTo>
                <a:cubicBezTo>
                  <a:pt x="33701" y="9198"/>
                  <a:pt x="33922" y="9198"/>
                  <a:pt x="34120" y="9154"/>
                </a:cubicBezTo>
                <a:cubicBezTo>
                  <a:pt x="34319" y="9110"/>
                  <a:pt x="34518" y="9000"/>
                  <a:pt x="34738" y="8911"/>
                </a:cubicBezTo>
                <a:cubicBezTo>
                  <a:pt x="34804" y="9088"/>
                  <a:pt x="34871" y="9220"/>
                  <a:pt x="34915" y="9353"/>
                </a:cubicBezTo>
                <a:cubicBezTo>
                  <a:pt x="34981" y="9485"/>
                  <a:pt x="34849" y="9706"/>
                  <a:pt x="35113" y="9816"/>
                </a:cubicBezTo>
                <a:cubicBezTo>
                  <a:pt x="35180" y="9750"/>
                  <a:pt x="35268" y="9684"/>
                  <a:pt x="35334" y="9595"/>
                </a:cubicBezTo>
                <a:cubicBezTo>
                  <a:pt x="35444" y="9441"/>
                  <a:pt x="35555" y="9264"/>
                  <a:pt x="35753" y="9220"/>
                </a:cubicBezTo>
                <a:cubicBezTo>
                  <a:pt x="35858" y="9204"/>
                  <a:pt x="35966" y="9194"/>
                  <a:pt x="36074" y="9194"/>
                </a:cubicBezTo>
                <a:cubicBezTo>
                  <a:pt x="36261" y="9194"/>
                  <a:pt x="36446" y="9225"/>
                  <a:pt x="36614" y="9308"/>
                </a:cubicBezTo>
                <a:cubicBezTo>
                  <a:pt x="36702" y="9375"/>
                  <a:pt x="36791" y="9463"/>
                  <a:pt x="36945" y="9573"/>
                </a:cubicBezTo>
                <a:cubicBezTo>
                  <a:pt x="37453" y="9154"/>
                  <a:pt x="38049" y="9154"/>
                  <a:pt x="38645" y="9110"/>
                </a:cubicBezTo>
                <a:cubicBezTo>
                  <a:pt x="38691" y="9107"/>
                  <a:pt x="38737" y="9105"/>
                  <a:pt x="38783" y="9105"/>
                </a:cubicBezTo>
                <a:cubicBezTo>
                  <a:pt x="39387" y="9105"/>
                  <a:pt x="39919" y="9363"/>
                  <a:pt x="40432" y="9507"/>
                </a:cubicBezTo>
                <a:cubicBezTo>
                  <a:pt x="40520" y="9485"/>
                  <a:pt x="40587" y="9463"/>
                  <a:pt x="40609" y="9441"/>
                </a:cubicBezTo>
                <a:cubicBezTo>
                  <a:pt x="40750" y="9222"/>
                  <a:pt x="40924" y="9136"/>
                  <a:pt x="41139" y="9136"/>
                </a:cubicBezTo>
                <a:cubicBezTo>
                  <a:pt x="41227" y="9136"/>
                  <a:pt x="41323" y="9150"/>
                  <a:pt x="41425" y="9176"/>
                </a:cubicBezTo>
                <a:cubicBezTo>
                  <a:pt x="41574" y="9216"/>
                  <a:pt x="41727" y="9238"/>
                  <a:pt x="41881" y="9238"/>
                </a:cubicBezTo>
                <a:cubicBezTo>
                  <a:pt x="42069" y="9238"/>
                  <a:pt x="42258" y="9205"/>
                  <a:pt x="42440" y="9132"/>
                </a:cubicBezTo>
                <a:cubicBezTo>
                  <a:pt x="42557" y="9080"/>
                  <a:pt x="42681" y="9059"/>
                  <a:pt x="42808" y="9059"/>
                </a:cubicBezTo>
                <a:cubicBezTo>
                  <a:pt x="42898" y="9059"/>
                  <a:pt x="42989" y="9070"/>
                  <a:pt x="43080" y="9088"/>
                </a:cubicBezTo>
                <a:cubicBezTo>
                  <a:pt x="43576" y="9165"/>
                  <a:pt x="44072" y="9254"/>
                  <a:pt x="44583" y="9254"/>
                </a:cubicBezTo>
                <a:cubicBezTo>
                  <a:pt x="44800" y="9254"/>
                  <a:pt x="45020" y="9238"/>
                  <a:pt x="45243" y="9198"/>
                </a:cubicBezTo>
                <a:cubicBezTo>
                  <a:pt x="45332" y="9182"/>
                  <a:pt x="45418" y="9173"/>
                  <a:pt x="45500" y="9173"/>
                </a:cubicBezTo>
                <a:cubicBezTo>
                  <a:pt x="45871" y="9173"/>
                  <a:pt x="46168" y="9351"/>
                  <a:pt x="46258" y="9838"/>
                </a:cubicBezTo>
                <a:cubicBezTo>
                  <a:pt x="46271" y="9924"/>
                  <a:pt x="46345" y="9969"/>
                  <a:pt x="46427" y="9969"/>
                </a:cubicBezTo>
                <a:cubicBezTo>
                  <a:pt x="46492" y="9969"/>
                  <a:pt x="46563" y="9941"/>
                  <a:pt x="46612" y="9882"/>
                </a:cubicBezTo>
                <a:cubicBezTo>
                  <a:pt x="46700" y="9794"/>
                  <a:pt x="46766" y="9706"/>
                  <a:pt x="46832" y="9595"/>
                </a:cubicBezTo>
                <a:cubicBezTo>
                  <a:pt x="46943" y="9463"/>
                  <a:pt x="47031" y="9331"/>
                  <a:pt x="47163" y="9198"/>
                </a:cubicBezTo>
                <a:cubicBezTo>
                  <a:pt x="47247" y="9114"/>
                  <a:pt x="47337" y="9076"/>
                  <a:pt x="47430" y="9076"/>
                </a:cubicBezTo>
                <a:cubicBezTo>
                  <a:pt x="47509" y="9076"/>
                  <a:pt x="47590" y="9103"/>
                  <a:pt x="47671" y="9154"/>
                </a:cubicBezTo>
                <a:cubicBezTo>
                  <a:pt x="47812" y="9255"/>
                  <a:pt x="47916" y="9447"/>
                  <a:pt x="48117" y="9447"/>
                </a:cubicBezTo>
                <a:cubicBezTo>
                  <a:pt x="48136" y="9447"/>
                  <a:pt x="48157" y="9445"/>
                  <a:pt x="48179" y="9441"/>
                </a:cubicBezTo>
                <a:cubicBezTo>
                  <a:pt x="48377" y="9286"/>
                  <a:pt x="48554" y="9110"/>
                  <a:pt x="48730" y="8955"/>
                </a:cubicBezTo>
                <a:cubicBezTo>
                  <a:pt x="48841" y="8977"/>
                  <a:pt x="48885" y="8977"/>
                  <a:pt x="48929" y="9000"/>
                </a:cubicBezTo>
                <a:cubicBezTo>
                  <a:pt x="49243" y="9170"/>
                  <a:pt x="49557" y="9278"/>
                  <a:pt x="49880" y="9278"/>
                </a:cubicBezTo>
                <a:cubicBezTo>
                  <a:pt x="50102" y="9278"/>
                  <a:pt x="50328" y="9227"/>
                  <a:pt x="50562" y="9110"/>
                </a:cubicBezTo>
                <a:cubicBezTo>
                  <a:pt x="50732" y="9020"/>
                  <a:pt x="50912" y="8970"/>
                  <a:pt x="51094" y="8970"/>
                </a:cubicBezTo>
                <a:cubicBezTo>
                  <a:pt x="51314" y="8970"/>
                  <a:pt x="51537" y="9042"/>
                  <a:pt x="51754" y="9198"/>
                </a:cubicBezTo>
                <a:cubicBezTo>
                  <a:pt x="51864" y="9286"/>
                  <a:pt x="51997" y="9308"/>
                  <a:pt x="52107" y="9353"/>
                </a:cubicBezTo>
                <a:cubicBezTo>
                  <a:pt x="52328" y="9308"/>
                  <a:pt x="52504" y="9242"/>
                  <a:pt x="52681" y="9220"/>
                </a:cubicBezTo>
                <a:cubicBezTo>
                  <a:pt x="52879" y="9220"/>
                  <a:pt x="53056" y="9286"/>
                  <a:pt x="53232" y="9331"/>
                </a:cubicBezTo>
                <a:cubicBezTo>
                  <a:pt x="53365" y="9154"/>
                  <a:pt x="53453" y="9000"/>
                  <a:pt x="53563" y="8889"/>
                </a:cubicBezTo>
                <a:cubicBezTo>
                  <a:pt x="53632" y="8838"/>
                  <a:pt x="53753" y="8787"/>
                  <a:pt x="53835" y="8787"/>
                </a:cubicBezTo>
                <a:cubicBezTo>
                  <a:pt x="53859" y="8787"/>
                  <a:pt x="53880" y="8791"/>
                  <a:pt x="53895" y="8801"/>
                </a:cubicBezTo>
                <a:cubicBezTo>
                  <a:pt x="54380" y="9044"/>
                  <a:pt x="54998" y="9044"/>
                  <a:pt x="55351" y="9485"/>
                </a:cubicBezTo>
                <a:cubicBezTo>
                  <a:pt x="55616" y="9397"/>
                  <a:pt x="55815" y="9286"/>
                  <a:pt x="56013" y="9242"/>
                </a:cubicBezTo>
                <a:cubicBezTo>
                  <a:pt x="56453" y="9187"/>
                  <a:pt x="56907" y="9072"/>
                  <a:pt x="57365" y="9072"/>
                </a:cubicBezTo>
                <a:cubicBezTo>
                  <a:pt x="57458" y="9072"/>
                  <a:pt x="57552" y="9077"/>
                  <a:pt x="57646" y="9088"/>
                </a:cubicBezTo>
                <a:cubicBezTo>
                  <a:pt x="57834" y="9110"/>
                  <a:pt x="58027" y="9121"/>
                  <a:pt x="58220" y="9121"/>
                </a:cubicBezTo>
                <a:cubicBezTo>
                  <a:pt x="58413" y="9121"/>
                  <a:pt x="58606" y="9110"/>
                  <a:pt x="58794" y="9088"/>
                </a:cubicBezTo>
                <a:cubicBezTo>
                  <a:pt x="58969" y="9062"/>
                  <a:pt x="59143" y="9046"/>
                  <a:pt x="59316" y="9046"/>
                </a:cubicBezTo>
                <a:cubicBezTo>
                  <a:pt x="59581" y="9046"/>
                  <a:pt x="59843" y="9083"/>
                  <a:pt x="60096" y="9176"/>
                </a:cubicBezTo>
                <a:cubicBezTo>
                  <a:pt x="60251" y="9022"/>
                  <a:pt x="60383" y="8867"/>
                  <a:pt x="60537" y="8757"/>
                </a:cubicBezTo>
                <a:cubicBezTo>
                  <a:pt x="60683" y="8651"/>
                  <a:pt x="60836" y="8577"/>
                  <a:pt x="60997" y="8577"/>
                </a:cubicBezTo>
                <a:cubicBezTo>
                  <a:pt x="61105" y="8577"/>
                  <a:pt x="61217" y="8611"/>
                  <a:pt x="61332" y="8691"/>
                </a:cubicBezTo>
                <a:cubicBezTo>
                  <a:pt x="61405" y="8745"/>
                  <a:pt x="61507" y="8785"/>
                  <a:pt x="61603" y="8785"/>
                </a:cubicBezTo>
                <a:cubicBezTo>
                  <a:pt x="61623" y="8785"/>
                  <a:pt x="61643" y="8783"/>
                  <a:pt x="61663" y="8779"/>
                </a:cubicBezTo>
                <a:cubicBezTo>
                  <a:pt x="62193" y="8757"/>
                  <a:pt x="62722" y="8713"/>
                  <a:pt x="63230" y="8668"/>
                </a:cubicBezTo>
                <a:cubicBezTo>
                  <a:pt x="63384" y="8779"/>
                  <a:pt x="63517" y="8867"/>
                  <a:pt x="63649" y="8955"/>
                </a:cubicBezTo>
                <a:cubicBezTo>
                  <a:pt x="63870" y="8889"/>
                  <a:pt x="64046" y="8845"/>
                  <a:pt x="64223" y="8779"/>
                </a:cubicBezTo>
                <a:cubicBezTo>
                  <a:pt x="64417" y="8706"/>
                  <a:pt x="64604" y="8653"/>
                  <a:pt x="64795" y="8653"/>
                </a:cubicBezTo>
                <a:cubicBezTo>
                  <a:pt x="64953" y="8653"/>
                  <a:pt x="65113" y="8689"/>
                  <a:pt x="65282" y="8779"/>
                </a:cubicBezTo>
                <a:cubicBezTo>
                  <a:pt x="65347" y="8805"/>
                  <a:pt x="65434" y="8815"/>
                  <a:pt x="65522" y="8815"/>
                </a:cubicBezTo>
                <a:cubicBezTo>
                  <a:pt x="65584" y="8815"/>
                  <a:pt x="65647" y="8810"/>
                  <a:pt x="65702" y="8801"/>
                </a:cubicBezTo>
                <a:cubicBezTo>
                  <a:pt x="65878" y="8801"/>
                  <a:pt x="66055" y="8731"/>
                  <a:pt x="66216" y="8731"/>
                </a:cubicBezTo>
                <a:cubicBezTo>
                  <a:pt x="66236" y="8731"/>
                  <a:pt x="66256" y="8732"/>
                  <a:pt x="66275" y="8735"/>
                </a:cubicBezTo>
                <a:cubicBezTo>
                  <a:pt x="66307" y="8736"/>
                  <a:pt x="66338" y="8737"/>
                  <a:pt x="66368" y="8737"/>
                </a:cubicBezTo>
                <a:cubicBezTo>
                  <a:pt x="66885" y="8737"/>
                  <a:pt x="67363" y="8565"/>
                  <a:pt x="67842" y="8315"/>
                </a:cubicBezTo>
                <a:cubicBezTo>
                  <a:pt x="68085" y="8558"/>
                  <a:pt x="68438" y="8536"/>
                  <a:pt x="68769" y="8580"/>
                </a:cubicBezTo>
                <a:cubicBezTo>
                  <a:pt x="68808" y="8584"/>
                  <a:pt x="68845" y="8586"/>
                  <a:pt x="68881" y="8586"/>
                </a:cubicBezTo>
                <a:cubicBezTo>
                  <a:pt x="69222" y="8586"/>
                  <a:pt x="69483" y="8411"/>
                  <a:pt x="69762" y="8271"/>
                </a:cubicBezTo>
                <a:cubicBezTo>
                  <a:pt x="69939" y="8426"/>
                  <a:pt x="70093" y="8536"/>
                  <a:pt x="70226" y="8646"/>
                </a:cubicBezTo>
                <a:cubicBezTo>
                  <a:pt x="70513" y="8624"/>
                  <a:pt x="70778" y="8646"/>
                  <a:pt x="71042" y="8558"/>
                </a:cubicBezTo>
                <a:cubicBezTo>
                  <a:pt x="71307" y="8470"/>
                  <a:pt x="71528" y="8293"/>
                  <a:pt x="71749" y="8161"/>
                </a:cubicBezTo>
                <a:cubicBezTo>
                  <a:pt x="72284" y="8334"/>
                  <a:pt x="72819" y="8429"/>
                  <a:pt x="73354" y="8429"/>
                </a:cubicBezTo>
                <a:cubicBezTo>
                  <a:pt x="73569" y="8429"/>
                  <a:pt x="73784" y="8413"/>
                  <a:pt x="74000" y="8382"/>
                </a:cubicBezTo>
                <a:cubicBezTo>
                  <a:pt x="74375" y="8315"/>
                  <a:pt x="74750" y="8183"/>
                  <a:pt x="75125" y="8161"/>
                </a:cubicBezTo>
                <a:cubicBezTo>
                  <a:pt x="75194" y="8157"/>
                  <a:pt x="75264" y="8155"/>
                  <a:pt x="75334" y="8155"/>
                </a:cubicBezTo>
                <a:cubicBezTo>
                  <a:pt x="75646" y="8155"/>
                  <a:pt x="75971" y="8191"/>
                  <a:pt x="76295" y="8227"/>
                </a:cubicBezTo>
                <a:lnTo>
                  <a:pt x="76361" y="8227"/>
                </a:lnTo>
                <a:cubicBezTo>
                  <a:pt x="76979" y="8095"/>
                  <a:pt x="77597" y="8095"/>
                  <a:pt x="78215" y="8051"/>
                </a:cubicBezTo>
                <a:cubicBezTo>
                  <a:pt x="79098" y="8006"/>
                  <a:pt x="79848" y="7653"/>
                  <a:pt x="80532" y="7102"/>
                </a:cubicBezTo>
                <a:cubicBezTo>
                  <a:pt x="80641" y="7011"/>
                  <a:pt x="80750" y="6831"/>
                  <a:pt x="80908" y="6831"/>
                </a:cubicBezTo>
                <a:cubicBezTo>
                  <a:pt x="80942" y="6831"/>
                  <a:pt x="80979" y="6839"/>
                  <a:pt x="81018" y="6859"/>
                </a:cubicBezTo>
                <a:cubicBezTo>
                  <a:pt x="81305" y="7013"/>
                  <a:pt x="80996" y="7256"/>
                  <a:pt x="81040" y="7455"/>
                </a:cubicBezTo>
                <a:cubicBezTo>
                  <a:pt x="81062" y="7477"/>
                  <a:pt x="81062" y="7499"/>
                  <a:pt x="81106" y="7587"/>
                </a:cubicBezTo>
                <a:cubicBezTo>
                  <a:pt x="81251" y="7623"/>
                  <a:pt x="81395" y="7645"/>
                  <a:pt x="81536" y="7645"/>
                </a:cubicBezTo>
                <a:cubicBezTo>
                  <a:pt x="81825" y="7645"/>
                  <a:pt x="82097" y="7553"/>
                  <a:pt x="82320" y="7300"/>
                </a:cubicBezTo>
                <a:cubicBezTo>
                  <a:pt x="82629" y="6969"/>
                  <a:pt x="82960" y="6793"/>
                  <a:pt x="83379" y="6748"/>
                </a:cubicBezTo>
                <a:cubicBezTo>
                  <a:pt x="83578" y="6726"/>
                  <a:pt x="83799" y="6682"/>
                  <a:pt x="83931" y="6572"/>
                </a:cubicBezTo>
                <a:cubicBezTo>
                  <a:pt x="84439" y="6197"/>
                  <a:pt x="85012" y="6197"/>
                  <a:pt x="85608" y="6175"/>
                </a:cubicBezTo>
                <a:cubicBezTo>
                  <a:pt x="85961" y="6153"/>
                  <a:pt x="86315" y="6108"/>
                  <a:pt x="86690" y="6086"/>
                </a:cubicBezTo>
                <a:cubicBezTo>
                  <a:pt x="87087" y="6042"/>
                  <a:pt x="87506" y="5998"/>
                  <a:pt x="87904" y="5932"/>
                </a:cubicBezTo>
                <a:cubicBezTo>
                  <a:pt x="87941" y="5932"/>
                  <a:pt x="87983" y="5935"/>
                  <a:pt x="88024" y="5935"/>
                </a:cubicBezTo>
                <a:cubicBezTo>
                  <a:pt x="88128" y="5935"/>
                  <a:pt x="88231" y="5913"/>
                  <a:pt x="88279" y="5755"/>
                </a:cubicBezTo>
                <a:cubicBezTo>
                  <a:pt x="87992" y="5535"/>
                  <a:pt x="87572" y="5777"/>
                  <a:pt x="87241" y="5490"/>
                </a:cubicBezTo>
                <a:cubicBezTo>
                  <a:pt x="87639" y="5159"/>
                  <a:pt x="88080" y="5204"/>
                  <a:pt x="88477" y="5159"/>
                </a:cubicBezTo>
                <a:cubicBezTo>
                  <a:pt x="88654" y="5336"/>
                  <a:pt x="88786" y="5490"/>
                  <a:pt x="88941" y="5623"/>
                </a:cubicBezTo>
                <a:cubicBezTo>
                  <a:pt x="89029" y="5557"/>
                  <a:pt x="89117" y="5535"/>
                  <a:pt x="89161" y="5490"/>
                </a:cubicBezTo>
                <a:cubicBezTo>
                  <a:pt x="89338" y="5217"/>
                  <a:pt x="89583" y="5133"/>
                  <a:pt x="89867" y="5133"/>
                </a:cubicBezTo>
                <a:cubicBezTo>
                  <a:pt x="89903" y="5133"/>
                  <a:pt x="89940" y="5135"/>
                  <a:pt x="89978" y="5137"/>
                </a:cubicBezTo>
                <a:cubicBezTo>
                  <a:pt x="90309" y="5137"/>
                  <a:pt x="90662" y="5115"/>
                  <a:pt x="90993" y="5093"/>
                </a:cubicBezTo>
                <a:cubicBezTo>
                  <a:pt x="91368" y="5093"/>
                  <a:pt x="91722" y="5093"/>
                  <a:pt x="92075" y="5071"/>
                </a:cubicBezTo>
                <a:cubicBezTo>
                  <a:pt x="92582" y="5071"/>
                  <a:pt x="93112" y="5071"/>
                  <a:pt x="93597" y="5027"/>
                </a:cubicBezTo>
                <a:cubicBezTo>
                  <a:pt x="93845" y="5007"/>
                  <a:pt x="94085" y="4996"/>
                  <a:pt x="94323" y="4996"/>
                </a:cubicBezTo>
                <a:cubicBezTo>
                  <a:pt x="94614" y="4996"/>
                  <a:pt x="94905" y="5013"/>
                  <a:pt x="95209" y="5049"/>
                </a:cubicBezTo>
                <a:cubicBezTo>
                  <a:pt x="95386" y="5081"/>
                  <a:pt x="95588" y="5102"/>
                  <a:pt x="95778" y="5102"/>
                </a:cubicBezTo>
                <a:cubicBezTo>
                  <a:pt x="95848" y="5102"/>
                  <a:pt x="95916" y="5099"/>
                  <a:pt x="95981" y="5093"/>
                </a:cubicBezTo>
                <a:cubicBezTo>
                  <a:pt x="96775" y="5005"/>
                  <a:pt x="97570" y="4895"/>
                  <a:pt x="98364" y="4784"/>
                </a:cubicBezTo>
                <a:cubicBezTo>
                  <a:pt x="98453" y="4762"/>
                  <a:pt x="98541" y="4718"/>
                  <a:pt x="98629" y="4696"/>
                </a:cubicBezTo>
                <a:cubicBezTo>
                  <a:pt x="98629" y="4652"/>
                  <a:pt x="98629" y="4608"/>
                  <a:pt x="98629" y="4564"/>
                </a:cubicBezTo>
                <a:cubicBezTo>
                  <a:pt x="98364" y="4564"/>
                  <a:pt x="98100" y="4564"/>
                  <a:pt x="97857" y="4586"/>
                </a:cubicBezTo>
                <a:cubicBezTo>
                  <a:pt x="97504" y="4608"/>
                  <a:pt x="97173" y="4652"/>
                  <a:pt x="96842" y="4674"/>
                </a:cubicBezTo>
                <a:cubicBezTo>
                  <a:pt x="96815" y="4677"/>
                  <a:pt x="96789" y="4678"/>
                  <a:pt x="96763" y="4678"/>
                </a:cubicBezTo>
                <a:cubicBezTo>
                  <a:pt x="96579" y="4678"/>
                  <a:pt x="96431" y="4606"/>
                  <a:pt x="96334" y="4431"/>
                </a:cubicBezTo>
                <a:cubicBezTo>
                  <a:pt x="96224" y="4193"/>
                  <a:pt x="96038" y="4061"/>
                  <a:pt x="95789" y="4061"/>
                </a:cubicBezTo>
                <a:cubicBezTo>
                  <a:pt x="95738" y="4061"/>
                  <a:pt x="95684" y="4067"/>
                  <a:pt x="95628" y="4078"/>
                </a:cubicBezTo>
                <a:cubicBezTo>
                  <a:pt x="95540" y="4078"/>
                  <a:pt x="95429" y="4078"/>
                  <a:pt x="95341" y="4034"/>
                </a:cubicBezTo>
                <a:cubicBezTo>
                  <a:pt x="94922" y="3791"/>
                  <a:pt x="94458" y="3813"/>
                  <a:pt x="93995" y="3791"/>
                </a:cubicBezTo>
                <a:cubicBezTo>
                  <a:pt x="93752" y="3791"/>
                  <a:pt x="93509" y="3747"/>
                  <a:pt x="93333" y="3570"/>
                </a:cubicBezTo>
                <a:cubicBezTo>
                  <a:pt x="93073" y="3363"/>
                  <a:pt x="92799" y="3291"/>
                  <a:pt x="92491" y="3291"/>
                </a:cubicBezTo>
                <a:cubicBezTo>
                  <a:pt x="92407" y="3291"/>
                  <a:pt x="92319" y="3296"/>
                  <a:pt x="92229" y="3306"/>
                </a:cubicBezTo>
                <a:cubicBezTo>
                  <a:pt x="92132" y="3314"/>
                  <a:pt x="92035" y="3319"/>
                  <a:pt x="91939" y="3319"/>
                </a:cubicBezTo>
                <a:cubicBezTo>
                  <a:pt x="91773" y="3319"/>
                  <a:pt x="91611" y="3303"/>
                  <a:pt x="91457" y="3261"/>
                </a:cubicBezTo>
                <a:cubicBezTo>
                  <a:pt x="91234" y="3198"/>
                  <a:pt x="91011" y="3165"/>
                  <a:pt x="90791" y="3165"/>
                </a:cubicBezTo>
                <a:cubicBezTo>
                  <a:pt x="90553" y="3165"/>
                  <a:pt x="90318" y="3203"/>
                  <a:pt x="90088" y="3284"/>
                </a:cubicBezTo>
                <a:cubicBezTo>
                  <a:pt x="89996" y="3323"/>
                  <a:pt x="89903" y="3355"/>
                  <a:pt x="89806" y="3355"/>
                </a:cubicBezTo>
                <a:cubicBezTo>
                  <a:pt x="89741" y="3355"/>
                  <a:pt x="89674" y="3341"/>
                  <a:pt x="89603" y="3306"/>
                </a:cubicBezTo>
                <a:cubicBezTo>
                  <a:pt x="89338" y="3173"/>
                  <a:pt x="89051" y="3173"/>
                  <a:pt x="88742" y="3173"/>
                </a:cubicBezTo>
                <a:cubicBezTo>
                  <a:pt x="88544" y="3173"/>
                  <a:pt x="88389" y="3063"/>
                  <a:pt x="88301" y="2864"/>
                </a:cubicBezTo>
                <a:cubicBezTo>
                  <a:pt x="88213" y="2666"/>
                  <a:pt x="88146" y="2467"/>
                  <a:pt x="88102" y="2335"/>
                </a:cubicBezTo>
                <a:cubicBezTo>
                  <a:pt x="87793" y="2246"/>
                  <a:pt x="87550" y="2202"/>
                  <a:pt x="87330" y="2114"/>
                </a:cubicBezTo>
                <a:cubicBezTo>
                  <a:pt x="87179" y="2038"/>
                  <a:pt x="87028" y="2004"/>
                  <a:pt x="86870" y="2004"/>
                </a:cubicBezTo>
                <a:cubicBezTo>
                  <a:pt x="86797" y="2004"/>
                  <a:pt x="86722" y="2012"/>
                  <a:pt x="86646" y="2026"/>
                </a:cubicBezTo>
                <a:cubicBezTo>
                  <a:pt x="86583" y="2037"/>
                  <a:pt x="86516" y="2043"/>
                  <a:pt x="86445" y="2043"/>
                </a:cubicBezTo>
                <a:cubicBezTo>
                  <a:pt x="86118" y="2043"/>
                  <a:pt x="85726" y="1924"/>
                  <a:pt x="85454" y="1761"/>
                </a:cubicBezTo>
                <a:cubicBezTo>
                  <a:pt x="85697" y="1628"/>
                  <a:pt x="85939" y="1628"/>
                  <a:pt x="86182" y="1628"/>
                </a:cubicBezTo>
                <a:cubicBezTo>
                  <a:pt x="86513" y="1606"/>
                  <a:pt x="86844" y="1584"/>
                  <a:pt x="87197" y="1584"/>
                </a:cubicBezTo>
                <a:cubicBezTo>
                  <a:pt x="87390" y="1584"/>
                  <a:pt x="87583" y="1578"/>
                  <a:pt x="87774" y="1578"/>
                </a:cubicBezTo>
                <a:cubicBezTo>
                  <a:pt x="88109" y="1578"/>
                  <a:pt x="88441" y="1596"/>
                  <a:pt x="88764" y="1695"/>
                </a:cubicBezTo>
                <a:cubicBezTo>
                  <a:pt x="88842" y="1710"/>
                  <a:pt x="88909" y="1726"/>
                  <a:pt x="88973" y="1726"/>
                </a:cubicBezTo>
                <a:cubicBezTo>
                  <a:pt x="88999" y="1726"/>
                  <a:pt x="89025" y="1723"/>
                  <a:pt x="89051" y="1717"/>
                </a:cubicBezTo>
                <a:cubicBezTo>
                  <a:pt x="89306" y="1653"/>
                  <a:pt x="89556" y="1634"/>
                  <a:pt x="89805" y="1634"/>
                </a:cubicBezTo>
                <a:cubicBezTo>
                  <a:pt x="90160" y="1634"/>
                  <a:pt x="90510" y="1672"/>
                  <a:pt x="90861" y="1672"/>
                </a:cubicBezTo>
                <a:cubicBezTo>
                  <a:pt x="91567" y="1672"/>
                  <a:pt x="92273" y="1717"/>
                  <a:pt x="92980" y="1739"/>
                </a:cubicBezTo>
                <a:cubicBezTo>
                  <a:pt x="93020" y="1739"/>
                  <a:pt x="93060" y="1739"/>
                  <a:pt x="93101" y="1739"/>
                </a:cubicBezTo>
                <a:cubicBezTo>
                  <a:pt x="93303" y="1739"/>
                  <a:pt x="93506" y="1724"/>
                  <a:pt x="93708" y="1540"/>
                </a:cubicBezTo>
                <a:cubicBezTo>
                  <a:pt x="93597" y="1474"/>
                  <a:pt x="93531" y="1363"/>
                  <a:pt x="93465" y="1363"/>
                </a:cubicBezTo>
                <a:cubicBezTo>
                  <a:pt x="93322" y="1352"/>
                  <a:pt x="93178" y="1347"/>
                  <a:pt x="93035" y="1347"/>
                </a:cubicBezTo>
                <a:cubicBezTo>
                  <a:pt x="92891" y="1347"/>
                  <a:pt x="92748" y="1352"/>
                  <a:pt x="92604" y="1363"/>
                </a:cubicBezTo>
                <a:cubicBezTo>
                  <a:pt x="92242" y="1383"/>
                  <a:pt x="91876" y="1410"/>
                  <a:pt x="91511" y="1410"/>
                </a:cubicBezTo>
                <a:cubicBezTo>
                  <a:pt x="91031" y="1410"/>
                  <a:pt x="90553" y="1363"/>
                  <a:pt x="90088" y="1187"/>
                </a:cubicBezTo>
                <a:cubicBezTo>
                  <a:pt x="90034" y="1160"/>
                  <a:pt x="89971" y="1141"/>
                  <a:pt x="89915" y="1141"/>
                </a:cubicBezTo>
                <a:cubicBezTo>
                  <a:pt x="89881" y="1141"/>
                  <a:pt x="89849" y="1148"/>
                  <a:pt x="89824" y="1165"/>
                </a:cubicBezTo>
                <a:cubicBezTo>
                  <a:pt x="89669" y="1242"/>
                  <a:pt x="89515" y="1269"/>
                  <a:pt x="89359" y="1269"/>
                </a:cubicBezTo>
                <a:cubicBezTo>
                  <a:pt x="89158" y="1269"/>
                  <a:pt x="88954" y="1224"/>
                  <a:pt x="88742" y="1187"/>
                </a:cubicBezTo>
                <a:cubicBezTo>
                  <a:pt x="88649" y="1171"/>
                  <a:pt x="88544" y="1156"/>
                  <a:pt x="88444" y="1156"/>
                </a:cubicBezTo>
                <a:cubicBezTo>
                  <a:pt x="88402" y="1156"/>
                  <a:pt x="88362" y="1158"/>
                  <a:pt x="88323" y="1165"/>
                </a:cubicBezTo>
                <a:cubicBezTo>
                  <a:pt x="88088" y="1203"/>
                  <a:pt x="87856" y="1217"/>
                  <a:pt x="87624" y="1217"/>
                </a:cubicBezTo>
                <a:cubicBezTo>
                  <a:pt x="87182" y="1217"/>
                  <a:pt x="86742" y="1164"/>
                  <a:pt x="86292" y="1121"/>
                </a:cubicBezTo>
                <a:cubicBezTo>
                  <a:pt x="86017" y="1088"/>
                  <a:pt x="85741" y="1066"/>
                  <a:pt x="85465" y="1066"/>
                </a:cubicBezTo>
                <a:cubicBezTo>
                  <a:pt x="85189" y="1066"/>
                  <a:pt x="84913" y="1088"/>
                  <a:pt x="84637" y="1143"/>
                </a:cubicBezTo>
                <a:cubicBezTo>
                  <a:pt x="84461" y="1165"/>
                  <a:pt x="84284" y="1165"/>
                  <a:pt x="84130" y="1165"/>
                </a:cubicBezTo>
                <a:cubicBezTo>
                  <a:pt x="83222" y="1151"/>
                  <a:pt x="82315" y="1120"/>
                  <a:pt x="81408" y="1120"/>
                </a:cubicBezTo>
                <a:cubicBezTo>
                  <a:pt x="80859" y="1120"/>
                  <a:pt x="80309" y="1132"/>
                  <a:pt x="79760" y="1165"/>
                </a:cubicBezTo>
                <a:cubicBezTo>
                  <a:pt x="79576" y="1174"/>
                  <a:pt x="79392" y="1177"/>
                  <a:pt x="79207" y="1177"/>
                </a:cubicBezTo>
                <a:cubicBezTo>
                  <a:pt x="78125" y="1177"/>
                  <a:pt x="77033" y="1049"/>
                  <a:pt x="75952" y="1049"/>
                </a:cubicBezTo>
                <a:cubicBezTo>
                  <a:pt x="75823" y="1049"/>
                  <a:pt x="75695" y="1050"/>
                  <a:pt x="75567" y="1054"/>
                </a:cubicBezTo>
                <a:cubicBezTo>
                  <a:pt x="75514" y="1058"/>
                  <a:pt x="75462" y="1059"/>
                  <a:pt x="75410" y="1059"/>
                </a:cubicBezTo>
                <a:cubicBezTo>
                  <a:pt x="75094" y="1059"/>
                  <a:pt x="74801" y="992"/>
                  <a:pt x="74574" y="746"/>
                </a:cubicBezTo>
                <a:cubicBezTo>
                  <a:pt x="74375" y="834"/>
                  <a:pt x="74198" y="944"/>
                  <a:pt x="74022" y="966"/>
                </a:cubicBezTo>
                <a:cubicBezTo>
                  <a:pt x="73607" y="1002"/>
                  <a:pt x="73193" y="1038"/>
                  <a:pt x="72779" y="1038"/>
                </a:cubicBezTo>
                <a:cubicBezTo>
                  <a:pt x="72685" y="1038"/>
                  <a:pt x="72592" y="1036"/>
                  <a:pt x="72499" y="1032"/>
                </a:cubicBezTo>
                <a:cubicBezTo>
                  <a:pt x="71815" y="1010"/>
                  <a:pt x="71153" y="944"/>
                  <a:pt x="70469" y="922"/>
                </a:cubicBezTo>
                <a:cubicBezTo>
                  <a:pt x="70366" y="915"/>
                  <a:pt x="70263" y="912"/>
                  <a:pt x="70159" y="912"/>
                </a:cubicBezTo>
                <a:cubicBezTo>
                  <a:pt x="69951" y="912"/>
                  <a:pt x="69740" y="922"/>
                  <a:pt x="69520" y="922"/>
                </a:cubicBezTo>
                <a:cubicBezTo>
                  <a:pt x="69387" y="746"/>
                  <a:pt x="69255" y="591"/>
                  <a:pt x="69100" y="392"/>
                </a:cubicBezTo>
                <a:cubicBezTo>
                  <a:pt x="68968" y="459"/>
                  <a:pt x="68880" y="503"/>
                  <a:pt x="68769" y="569"/>
                </a:cubicBezTo>
                <a:cubicBezTo>
                  <a:pt x="68637" y="635"/>
                  <a:pt x="68527" y="768"/>
                  <a:pt x="68416" y="790"/>
                </a:cubicBezTo>
                <a:cubicBezTo>
                  <a:pt x="68019" y="849"/>
                  <a:pt x="67622" y="947"/>
                  <a:pt x="67218" y="947"/>
                </a:cubicBezTo>
                <a:cubicBezTo>
                  <a:pt x="67016" y="947"/>
                  <a:pt x="66813" y="922"/>
                  <a:pt x="66607" y="856"/>
                </a:cubicBezTo>
                <a:cubicBezTo>
                  <a:pt x="66506" y="839"/>
                  <a:pt x="66393" y="797"/>
                  <a:pt x="66286" y="797"/>
                </a:cubicBezTo>
                <a:cubicBezTo>
                  <a:pt x="66252" y="797"/>
                  <a:pt x="66219" y="801"/>
                  <a:pt x="66187" y="812"/>
                </a:cubicBezTo>
                <a:cubicBezTo>
                  <a:pt x="65955" y="878"/>
                  <a:pt x="65729" y="894"/>
                  <a:pt x="65503" y="894"/>
                </a:cubicBezTo>
                <a:cubicBezTo>
                  <a:pt x="65277" y="894"/>
                  <a:pt x="65051" y="878"/>
                  <a:pt x="64819" y="878"/>
                </a:cubicBezTo>
                <a:cubicBezTo>
                  <a:pt x="64766" y="879"/>
                  <a:pt x="64713" y="880"/>
                  <a:pt x="64661" y="880"/>
                </a:cubicBezTo>
                <a:cubicBezTo>
                  <a:pt x="64097" y="880"/>
                  <a:pt x="63532" y="817"/>
                  <a:pt x="62968" y="817"/>
                </a:cubicBezTo>
                <a:cubicBezTo>
                  <a:pt x="62614" y="817"/>
                  <a:pt x="62260" y="842"/>
                  <a:pt x="61906" y="922"/>
                </a:cubicBezTo>
                <a:cubicBezTo>
                  <a:pt x="61866" y="928"/>
                  <a:pt x="61827" y="931"/>
                  <a:pt x="61789" y="931"/>
                </a:cubicBezTo>
                <a:cubicBezTo>
                  <a:pt x="61559" y="931"/>
                  <a:pt x="61383" y="813"/>
                  <a:pt x="61288" y="547"/>
                </a:cubicBezTo>
                <a:cubicBezTo>
                  <a:pt x="61266" y="459"/>
                  <a:pt x="61177" y="414"/>
                  <a:pt x="61089" y="304"/>
                </a:cubicBezTo>
                <a:cubicBezTo>
                  <a:pt x="60935" y="437"/>
                  <a:pt x="60824" y="547"/>
                  <a:pt x="60692" y="635"/>
                </a:cubicBezTo>
                <a:cubicBezTo>
                  <a:pt x="60559" y="746"/>
                  <a:pt x="60405" y="856"/>
                  <a:pt x="60251" y="856"/>
                </a:cubicBezTo>
                <a:cubicBezTo>
                  <a:pt x="60005" y="866"/>
                  <a:pt x="59754" y="884"/>
                  <a:pt x="59505" y="884"/>
                </a:cubicBezTo>
                <a:cubicBezTo>
                  <a:pt x="59196" y="884"/>
                  <a:pt x="58889" y="856"/>
                  <a:pt x="58595" y="746"/>
                </a:cubicBezTo>
                <a:cubicBezTo>
                  <a:pt x="58447" y="696"/>
                  <a:pt x="58305" y="667"/>
                  <a:pt x="58162" y="667"/>
                </a:cubicBezTo>
                <a:cubicBezTo>
                  <a:pt x="58051" y="667"/>
                  <a:pt x="57939" y="685"/>
                  <a:pt x="57823" y="723"/>
                </a:cubicBezTo>
                <a:cubicBezTo>
                  <a:pt x="57514" y="834"/>
                  <a:pt x="57194" y="867"/>
                  <a:pt x="56871" y="867"/>
                </a:cubicBezTo>
                <a:cubicBezTo>
                  <a:pt x="56548" y="867"/>
                  <a:pt x="56223" y="834"/>
                  <a:pt x="55903" y="812"/>
                </a:cubicBezTo>
                <a:cubicBezTo>
                  <a:pt x="55770" y="790"/>
                  <a:pt x="55616" y="768"/>
                  <a:pt x="55484" y="723"/>
                </a:cubicBezTo>
                <a:cubicBezTo>
                  <a:pt x="55408" y="690"/>
                  <a:pt x="55335" y="675"/>
                  <a:pt x="55264" y="675"/>
                </a:cubicBezTo>
                <a:cubicBezTo>
                  <a:pt x="55150" y="675"/>
                  <a:pt x="55041" y="713"/>
                  <a:pt x="54932" y="768"/>
                </a:cubicBezTo>
                <a:cubicBezTo>
                  <a:pt x="54720" y="831"/>
                  <a:pt x="54512" y="864"/>
                  <a:pt x="54311" y="864"/>
                </a:cubicBezTo>
                <a:cubicBezTo>
                  <a:pt x="54092" y="864"/>
                  <a:pt x="53880" y="826"/>
                  <a:pt x="53674" y="746"/>
                </a:cubicBezTo>
                <a:cubicBezTo>
                  <a:pt x="53586" y="569"/>
                  <a:pt x="53497" y="392"/>
                  <a:pt x="53409" y="216"/>
                </a:cubicBezTo>
                <a:cubicBezTo>
                  <a:pt x="53255" y="282"/>
                  <a:pt x="53144" y="370"/>
                  <a:pt x="53034" y="392"/>
                </a:cubicBezTo>
                <a:cubicBezTo>
                  <a:pt x="52681" y="459"/>
                  <a:pt x="52328" y="525"/>
                  <a:pt x="52019" y="723"/>
                </a:cubicBezTo>
                <a:cubicBezTo>
                  <a:pt x="51968" y="757"/>
                  <a:pt x="51908" y="772"/>
                  <a:pt x="51844" y="772"/>
                </a:cubicBezTo>
                <a:cubicBezTo>
                  <a:pt x="51741" y="772"/>
                  <a:pt x="51629" y="734"/>
                  <a:pt x="51533" y="679"/>
                </a:cubicBezTo>
                <a:cubicBezTo>
                  <a:pt x="51445" y="613"/>
                  <a:pt x="51357" y="525"/>
                  <a:pt x="51224" y="437"/>
                </a:cubicBezTo>
                <a:cubicBezTo>
                  <a:pt x="51052" y="623"/>
                  <a:pt x="50880" y="716"/>
                  <a:pt x="50690" y="716"/>
                </a:cubicBezTo>
                <a:cubicBezTo>
                  <a:pt x="50587" y="716"/>
                  <a:pt x="50479" y="689"/>
                  <a:pt x="50363" y="635"/>
                </a:cubicBezTo>
                <a:cubicBezTo>
                  <a:pt x="50314" y="615"/>
                  <a:pt x="50255" y="604"/>
                  <a:pt x="50198" y="604"/>
                </a:cubicBezTo>
                <a:cubicBezTo>
                  <a:pt x="50128" y="604"/>
                  <a:pt x="50059" y="621"/>
                  <a:pt x="50010" y="657"/>
                </a:cubicBezTo>
                <a:cubicBezTo>
                  <a:pt x="49768" y="812"/>
                  <a:pt x="49525" y="790"/>
                  <a:pt x="49238" y="812"/>
                </a:cubicBezTo>
                <a:cubicBezTo>
                  <a:pt x="49216" y="813"/>
                  <a:pt x="49194" y="814"/>
                  <a:pt x="49171" y="814"/>
                </a:cubicBezTo>
                <a:cubicBezTo>
                  <a:pt x="48885" y="814"/>
                  <a:pt x="48598" y="699"/>
                  <a:pt x="48311" y="699"/>
                </a:cubicBezTo>
                <a:cubicBezTo>
                  <a:pt x="48289" y="699"/>
                  <a:pt x="48267" y="700"/>
                  <a:pt x="48245" y="701"/>
                </a:cubicBezTo>
                <a:cubicBezTo>
                  <a:pt x="48190" y="707"/>
                  <a:pt x="48134" y="709"/>
                  <a:pt x="48078" y="709"/>
                </a:cubicBezTo>
                <a:cubicBezTo>
                  <a:pt x="47843" y="709"/>
                  <a:pt x="47604" y="671"/>
                  <a:pt x="47366" y="671"/>
                </a:cubicBezTo>
                <a:cubicBezTo>
                  <a:pt x="47186" y="671"/>
                  <a:pt x="47008" y="692"/>
                  <a:pt x="46832" y="768"/>
                </a:cubicBezTo>
                <a:cubicBezTo>
                  <a:pt x="46788" y="782"/>
                  <a:pt x="46742" y="787"/>
                  <a:pt x="46693" y="787"/>
                </a:cubicBezTo>
                <a:cubicBezTo>
                  <a:pt x="46597" y="787"/>
                  <a:pt x="46494" y="768"/>
                  <a:pt x="46391" y="768"/>
                </a:cubicBezTo>
                <a:cubicBezTo>
                  <a:pt x="45795" y="746"/>
                  <a:pt x="45177" y="723"/>
                  <a:pt x="44581" y="701"/>
                </a:cubicBezTo>
                <a:cubicBezTo>
                  <a:pt x="44493" y="701"/>
                  <a:pt x="44405" y="696"/>
                  <a:pt x="44319" y="696"/>
                </a:cubicBezTo>
                <a:cubicBezTo>
                  <a:pt x="44234" y="696"/>
                  <a:pt x="44151" y="701"/>
                  <a:pt x="44074" y="723"/>
                </a:cubicBezTo>
                <a:cubicBezTo>
                  <a:pt x="43958" y="767"/>
                  <a:pt x="43848" y="786"/>
                  <a:pt x="43740" y="786"/>
                </a:cubicBezTo>
                <a:cubicBezTo>
                  <a:pt x="43519" y="786"/>
                  <a:pt x="43311" y="703"/>
                  <a:pt x="43103" y="569"/>
                </a:cubicBezTo>
                <a:cubicBezTo>
                  <a:pt x="42794" y="370"/>
                  <a:pt x="42463" y="282"/>
                  <a:pt x="42065" y="260"/>
                </a:cubicBezTo>
                <a:cubicBezTo>
                  <a:pt x="41955" y="437"/>
                  <a:pt x="41867" y="591"/>
                  <a:pt x="41756" y="746"/>
                </a:cubicBezTo>
                <a:cubicBezTo>
                  <a:pt x="41646" y="734"/>
                  <a:pt x="41541" y="734"/>
                  <a:pt x="41439" y="734"/>
                </a:cubicBezTo>
                <a:cubicBezTo>
                  <a:pt x="41337" y="734"/>
                  <a:pt x="41238" y="734"/>
                  <a:pt x="41138" y="723"/>
                </a:cubicBezTo>
                <a:cubicBezTo>
                  <a:pt x="40753" y="691"/>
                  <a:pt x="40379" y="577"/>
                  <a:pt x="39999" y="577"/>
                </a:cubicBezTo>
                <a:cubicBezTo>
                  <a:pt x="39858" y="577"/>
                  <a:pt x="39715" y="593"/>
                  <a:pt x="39571" y="635"/>
                </a:cubicBezTo>
                <a:cubicBezTo>
                  <a:pt x="39559" y="638"/>
                  <a:pt x="39546" y="640"/>
                  <a:pt x="39533" y="640"/>
                </a:cubicBezTo>
                <a:cubicBezTo>
                  <a:pt x="39453" y="640"/>
                  <a:pt x="39361" y="588"/>
                  <a:pt x="39285" y="569"/>
                </a:cubicBezTo>
                <a:cubicBezTo>
                  <a:pt x="39163" y="525"/>
                  <a:pt x="39047" y="503"/>
                  <a:pt x="38931" y="503"/>
                </a:cubicBezTo>
                <a:cubicBezTo>
                  <a:pt x="38816" y="503"/>
                  <a:pt x="38700" y="525"/>
                  <a:pt x="38578" y="569"/>
                </a:cubicBezTo>
                <a:cubicBezTo>
                  <a:pt x="38336" y="635"/>
                  <a:pt x="38093" y="635"/>
                  <a:pt x="37894" y="679"/>
                </a:cubicBezTo>
                <a:cubicBezTo>
                  <a:pt x="37651" y="547"/>
                  <a:pt x="37453" y="437"/>
                  <a:pt x="37232" y="326"/>
                </a:cubicBezTo>
                <a:cubicBezTo>
                  <a:pt x="37122" y="370"/>
                  <a:pt x="37033" y="414"/>
                  <a:pt x="36945" y="481"/>
                </a:cubicBezTo>
                <a:cubicBezTo>
                  <a:pt x="36835" y="547"/>
                  <a:pt x="36724" y="635"/>
                  <a:pt x="36592" y="701"/>
                </a:cubicBezTo>
                <a:cubicBezTo>
                  <a:pt x="36414" y="803"/>
                  <a:pt x="36278" y="856"/>
                  <a:pt x="36165" y="856"/>
                </a:cubicBezTo>
                <a:cubicBezTo>
                  <a:pt x="35986" y="856"/>
                  <a:pt x="35867" y="721"/>
                  <a:pt x="35731" y="437"/>
                </a:cubicBezTo>
                <a:cubicBezTo>
                  <a:pt x="35687" y="348"/>
                  <a:pt x="35643" y="216"/>
                  <a:pt x="35577" y="128"/>
                </a:cubicBezTo>
                <a:cubicBezTo>
                  <a:pt x="35541" y="45"/>
                  <a:pt x="35468" y="0"/>
                  <a:pt x="35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70;p37">
            <a:extLst>
              <a:ext uri="{FF2B5EF4-FFF2-40B4-BE49-F238E27FC236}">
                <a16:creationId xmlns:a16="http://schemas.microsoft.com/office/drawing/2014/main" id="{9209946F-0960-3633-44CC-346F2C65F02F}"/>
              </a:ext>
            </a:extLst>
          </p:cNvPr>
          <p:cNvSpPr txBox="1">
            <a:spLocks/>
          </p:cNvSpPr>
          <p:nvPr/>
        </p:nvSpPr>
        <p:spPr>
          <a:xfrm>
            <a:off x="1001950" y="704064"/>
            <a:ext cx="6950100" cy="717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nbounded"/>
              <a:buNone/>
              <a:defRPr sz="5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nbounded"/>
              <a:buNone/>
              <a:defRPr sz="5200" b="1" i="0" u="none" strike="noStrike" cap="none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nbounded"/>
              <a:buNone/>
              <a:defRPr sz="5200" b="1" i="0" u="none" strike="noStrike" cap="none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nbounded"/>
              <a:buNone/>
              <a:defRPr sz="5200" b="1" i="0" u="none" strike="noStrike" cap="none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nbounded"/>
              <a:buNone/>
              <a:defRPr sz="5200" b="1" i="0" u="none" strike="noStrike" cap="none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nbounded"/>
              <a:buNone/>
              <a:defRPr sz="5200" b="1" i="0" u="none" strike="noStrike" cap="none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nbounded"/>
              <a:buNone/>
              <a:defRPr sz="5200" b="1" i="0" u="none" strike="noStrike" cap="none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nbounded"/>
              <a:buNone/>
              <a:defRPr sz="5200" b="1" i="0" u="none" strike="noStrike" cap="none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nbounded"/>
              <a:buNone/>
              <a:defRPr sz="5200" b="1" i="0" u="none" strike="noStrike" cap="none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br>
              <a:rPr lang="en-US" sz="3400" dirty="0"/>
            </a:br>
            <a:r>
              <a:rPr lang="en-US" sz="3400" dirty="0"/>
              <a:t>AML S.C.E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2561304"/>
            <a:ext cx="6310800" cy="15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and Evaluation</a:t>
            </a:r>
            <a:endParaRPr dirty="0"/>
          </a:p>
        </p:txBody>
      </p:sp>
      <p:sp>
        <p:nvSpPr>
          <p:cNvPr id="625" name="Google Shape;625;p41"/>
          <p:cNvSpPr txBox="1">
            <a:spLocks noGrp="1"/>
          </p:cNvSpPr>
          <p:nvPr>
            <p:ph type="title" idx="2"/>
          </p:nvPr>
        </p:nvSpPr>
        <p:spPr>
          <a:xfrm>
            <a:off x="713227" y="1528554"/>
            <a:ext cx="154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27" name="Google Shape;627;p41"/>
          <p:cNvSpPr/>
          <p:nvPr/>
        </p:nvSpPr>
        <p:spPr>
          <a:xfrm>
            <a:off x="7652775" y="2124738"/>
            <a:ext cx="1072600" cy="245600"/>
          </a:xfrm>
          <a:custGeom>
            <a:avLst/>
            <a:gdLst/>
            <a:ahLst/>
            <a:cxnLst/>
            <a:rect l="l" t="t" r="r" b="b"/>
            <a:pathLst>
              <a:path w="42904" h="9824" extrusionOk="0">
                <a:moveTo>
                  <a:pt x="28785" y="804"/>
                </a:moveTo>
                <a:cubicBezTo>
                  <a:pt x="29018" y="804"/>
                  <a:pt x="29185" y="878"/>
                  <a:pt x="29309" y="1037"/>
                </a:cubicBezTo>
                <a:cubicBezTo>
                  <a:pt x="29331" y="1082"/>
                  <a:pt x="29353" y="1148"/>
                  <a:pt x="29331" y="1170"/>
                </a:cubicBezTo>
                <a:cubicBezTo>
                  <a:pt x="29287" y="1214"/>
                  <a:pt x="29243" y="1258"/>
                  <a:pt x="29199" y="1258"/>
                </a:cubicBezTo>
                <a:cubicBezTo>
                  <a:pt x="29179" y="1265"/>
                  <a:pt x="29158" y="1267"/>
                  <a:pt x="29136" y="1267"/>
                </a:cubicBezTo>
                <a:cubicBezTo>
                  <a:pt x="29084" y="1267"/>
                  <a:pt x="29031" y="1252"/>
                  <a:pt x="29000" y="1236"/>
                </a:cubicBezTo>
                <a:cubicBezTo>
                  <a:pt x="28890" y="1126"/>
                  <a:pt x="28779" y="993"/>
                  <a:pt x="28603" y="817"/>
                </a:cubicBezTo>
                <a:cubicBezTo>
                  <a:pt x="28668" y="808"/>
                  <a:pt x="28728" y="804"/>
                  <a:pt x="28785" y="804"/>
                </a:cubicBezTo>
                <a:close/>
                <a:moveTo>
                  <a:pt x="31232" y="850"/>
                </a:moveTo>
                <a:cubicBezTo>
                  <a:pt x="31278" y="850"/>
                  <a:pt x="31328" y="854"/>
                  <a:pt x="31383" y="861"/>
                </a:cubicBezTo>
                <a:cubicBezTo>
                  <a:pt x="31229" y="1037"/>
                  <a:pt x="31119" y="1170"/>
                  <a:pt x="30986" y="1258"/>
                </a:cubicBezTo>
                <a:cubicBezTo>
                  <a:pt x="30979" y="1272"/>
                  <a:pt x="30966" y="1277"/>
                  <a:pt x="30949" y="1277"/>
                </a:cubicBezTo>
                <a:cubicBezTo>
                  <a:pt x="30912" y="1277"/>
                  <a:pt x="30855" y="1251"/>
                  <a:pt x="30810" y="1236"/>
                </a:cubicBezTo>
                <a:cubicBezTo>
                  <a:pt x="30788" y="1236"/>
                  <a:pt x="30788" y="1148"/>
                  <a:pt x="30788" y="1126"/>
                </a:cubicBezTo>
                <a:cubicBezTo>
                  <a:pt x="30880" y="942"/>
                  <a:pt x="31002" y="850"/>
                  <a:pt x="31232" y="850"/>
                </a:cubicBezTo>
                <a:close/>
                <a:moveTo>
                  <a:pt x="28316" y="1148"/>
                </a:moveTo>
                <a:cubicBezTo>
                  <a:pt x="28360" y="1148"/>
                  <a:pt x="28404" y="1148"/>
                  <a:pt x="28426" y="1170"/>
                </a:cubicBezTo>
                <a:cubicBezTo>
                  <a:pt x="28448" y="1192"/>
                  <a:pt x="28426" y="1236"/>
                  <a:pt x="28426" y="1280"/>
                </a:cubicBezTo>
                <a:cubicBezTo>
                  <a:pt x="28382" y="1280"/>
                  <a:pt x="28360" y="1280"/>
                  <a:pt x="28316" y="1302"/>
                </a:cubicBezTo>
                <a:lnTo>
                  <a:pt x="28316" y="1148"/>
                </a:lnTo>
                <a:close/>
                <a:moveTo>
                  <a:pt x="21540" y="1126"/>
                </a:moveTo>
                <a:cubicBezTo>
                  <a:pt x="21585" y="1126"/>
                  <a:pt x="21651" y="1192"/>
                  <a:pt x="21695" y="1236"/>
                </a:cubicBezTo>
                <a:cubicBezTo>
                  <a:pt x="21739" y="1280"/>
                  <a:pt x="21629" y="1369"/>
                  <a:pt x="21540" y="1391"/>
                </a:cubicBezTo>
                <a:cubicBezTo>
                  <a:pt x="21320" y="1391"/>
                  <a:pt x="21099" y="1413"/>
                  <a:pt x="20900" y="1413"/>
                </a:cubicBezTo>
                <a:cubicBezTo>
                  <a:pt x="20812" y="1413"/>
                  <a:pt x="20746" y="1369"/>
                  <a:pt x="20569" y="1302"/>
                </a:cubicBezTo>
                <a:cubicBezTo>
                  <a:pt x="20945" y="1126"/>
                  <a:pt x="21254" y="1148"/>
                  <a:pt x="21540" y="1126"/>
                </a:cubicBezTo>
                <a:close/>
                <a:moveTo>
                  <a:pt x="27523" y="793"/>
                </a:moveTo>
                <a:cubicBezTo>
                  <a:pt x="27537" y="793"/>
                  <a:pt x="27551" y="794"/>
                  <a:pt x="27565" y="795"/>
                </a:cubicBezTo>
                <a:cubicBezTo>
                  <a:pt x="27742" y="795"/>
                  <a:pt x="27830" y="927"/>
                  <a:pt x="27830" y="1170"/>
                </a:cubicBezTo>
                <a:cubicBezTo>
                  <a:pt x="27852" y="1413"/>
                  <a:pt x="27698" y="1545"/>
                  <a:pt x="27411" y="1545"/>
                </a:cubicBezTo>
                <a:cubicBezTo>
                  <a:pt x="27190" y="1545"/>
                  <a:pt x="27058" y="1435"/>
                  <a:pt x="27058" y="1280"/>
                </a:cubicBezTo>
                <a:cubicBezTo>
                  <a:pt x="27079" y="987"/>
                  <a:pt x="27259" y="793"/>
                  <a:pt x="27523" y="793"/>
                </a:cubicBezTo>
                <a:close/>
                <a:moveTo>
                  <a:pt x="29674" y="1448"/>
                </a:moveTo>
                <a:cubicBezTo>
                  <a:pt x="29738" y="1448"/>
                  <a:pt x="29802" y="1475"/>
                  <a:pt x="29861" y="1545"/>
                </a:cubicBezTo>
                <a:cubicBezTo>
                  <a:pt x="29861" y="1545"/>
                  <a:pt x="29861" y="1589"/>
                  <a:pt x="29861" y="1589"/>
                </a:cubicBezTo>
                <a:cubicBezTo>
                  <a:pt x="29798" y="1664"/>
                  <a:pt x="29729" y="1690"/>
                  <a:pt x="29656" y="1690"/>
                </a:cubicBezTo>
                <a:cubicBezTo>
                  <a:pt x="29600" y="1690"/>
                  <a:pt x="29543" y="1675"/>
                  <a:pt x="29485" y="1655"/>
                </a:cubicBezTo>
                <a:cubicBezTo>
                  <a:pt x="29485" y="1655"/>
                  <a:pt x="29463" y="1633"/>
                  <a:pt x="29441" y="1611"/>
                </a:cubicBezTo>
                <a:cubicBezTo>
                  <a:pt x="29463" y="1567"/>
                  <a:pt x="29463" y="1523"/>
                  <a:pt x="29508" y="1501"/>
                </a:cubicBezTo>
                <a:cubicBezTo>
                  <a:pt x="29560" y="1470"/>
                  <a:pt x="29617" y="1448"/>
                  <a:pt x="29674" y="1448"/>
                </a:cubicBezTo>
                <a:close/>
                <a:moveTo>
                  <a:pt x="8365" y="1766"/>
                </a:moveTo>
                <a:cubicBezTo>
                  <a:pt x="8409" y="1788"/>
                  <a:pt x="8431" y="1810"/>
                  <a:pt x="8453" y="1832"/>
                </a:cubicBezTo>
                <a:cubicBezTo>
                  <a:pt x="8431" y="1854"/>
                  <a:pt x="8387" y="1876"/>
                  <a:pt x="8365" y="1898"/>
                </a:cubicBezTo>
                <a:cubicBezTo>
                  <a:pt x="8343" y="1854"/>
                  <a:pt x="8343" y="1832"/>
                  <a:pt x="8321" y="1810"/>
                </a:cubicBezTo>
                <a:cubicBezTo>
                  <a:pt x="8321" y="1788"/>
                  <a:pt x="8365" y="1766"/>
                  <a:pt x="8365" y="1766"/>
                </a:cubicBezTo>
                <a:close/>
                <a:moveTo>
                  <a:pt x="4844" y="1364"/>
                </a:moveTo>
                <a:cubicBezTo>
                  <a:pt x="4849" y="1364"/>
                  <a:pt x="4853" y="1365"/>
                  <a:pt x="4856" y="1369"/>
                </a:cubicBezTo>
                <a:cubicBezTo>
                  <a:pt x="5253" y="1413"/>
                  <a:pt x="5673" y="1391"/>
                  <a:pt x="6114" y="1655"/>
                </a:cubicBezTo>
                <a:cubicBezTo>
                  <a:pt x="5936" y="1834"/>
                  <a:pt x="5758" y="1911"/>
                  <a:pt x="5579" y="1911"/>
                </a:cubicBezTo>
                <a:cubicBezTo>
                  <a:pt x="5537" y="1911"/>
                  <a:pt x="5494" y="1907"/>
                  <a:pt x="5452" y="1898"/>
                </a:cubicBezTo>
                <a:cubicBezTo>
                  <a:pt x="5231" y="1854"/>
                  <a:pt x="4988" y="1810"/>
                  <a:pt x="4812" y="1611"/>
                </a:cubicBezTo>
                <a:cubicBezTo>
                  <a:pt x="4790" y="1567"/>
                  <a:pt x="4768" y="1501"/>
                  <a:pt x="4768" y="1435"/>
                </a:cubicBezTo>
                <a:cubicBezTo>
                  <a:pt x="4768" y="1416"/>
                  <a:pt x="4817" y="1364"/>
                  <a:pt x="4844" y="1364"/>
                </a:cubicBezTo>
                <a:close/>
                <a:moveTo>
                  <a:pt x="33083" y="1744"/>
                </a:moveTo>
                <a:cubicBezTo>
                  <a:pt x="33149" y="1788"/>
                  <a:pt x="33215" y="1810"/>
                  <a:pt x="33215" y="1854"/>
                </a:cubicBezTo>
                <a:cubicBezTo>
                  <a:pt x="33234" y="1950"/>
                  <a:pt x="33187" y="2013"/>
                  <a:pt x="33101" y="2013"/>
                </a:cubicBezTo>
                <a:cubicBezTo>
                  <a:pt x="33089" y="2013"/>
                  <a:pt x="33075" y="2011"/>
                  <a:pt x="33061" y="2009"/>
                </a:cubicBezTo>
                <a:cubicBezTo>
                  <a:pt x="33017" y="2009"/>
                  <a:pt x="32972" y="1920"/>
                  <a:pt x="32972" y="1876"/>
                </a:cubicBezTo>
                <a:cubicBezTo>
                  <a:pt x="32972" y="1832"/>
                  <a:pt x="33039" y="1788"/>
                  <a:pt x="33083" y="1744"/>
                </a:cubicBezTo>
                <a:close/>
                <a:moveTo>
                  <a:pt x="16288" y="1854"/>
                </a:moveTo>
                <a:cubicBezTo>
                  <a:pt x="16354" y="1876"/>
                  <a:pt x="16376" y="1898"/>
                  <a:pt x="16420" y="1942"/>
                </a:cubicBezTo>
                <a:cubicBezTo>
                  <a:pt x="16398" y="1964"/>
                  <a:pt x="16376" y="1986"/>
                  <a:pt x="16332" y="2053"/>
                </a:cubicBezTo>
                <a:cubicBezTo>
                  <a:pt x="16310" y="2009"/>
                  <a:pt x="16266" y="1964"/>
                  <a:pt x="16244" y="1920"/>
                </a:cubicBezTo>
                <a:cubicBezTo>
                  <a:pt x="16222" y="1920"/>
                  <a:pt x="16288" y="1854"/>
                  <a:pt x="16288" y="1854"/>
                </a:cubicBezTo>
                <a:close/>
                <a:moveTo>
                  <a:pt x="24930" y="893"/>
                </a:moveTo>
                <a:cubicBezTo>
                  <a:pt x="25000" y="893"/>
                  <a:pt x="25069" y="897"/>
                  <a:pt x="25138" y="905"/>
                </a:cubicBezTo>
                <a:cubicBezTo>
                  <a:pt x="25270" y="927"/>
                  <a:pt x="25403" y="927"/>
                  <a:pt x="25535" y="949"/>
                </a:cubicBezTo>
                <a:cubicBezTo>
                  <a:pt x="25623" y="971"/>
                  <a:pt x="25690" y="1037"/>
                  <a:pt x="25756" y="1082"/>
                </a:cubicBezTo>
                <a:cubicBezTo>
                  <a:pt x="25574" y="1506"/>
                  <a:pt x="25281" y="1727"/>
                  <a:pt x="24910" y="1727"/>
                </a:cubicBezTo>
                <a:cubicBezTo>
                  <a:pt x="24876" y="1727"/>
                  <a:pt x="24842" y="1725"/>
                  <a:pt x="24807" y="1722"/>
                </a:cubicBezTo>
                <a:cubicBezTo>
                  <a:pt x="24713" y="1711"/>
                  <a:pt x="24620" y="1706"/>
                  <a:pt x="24529" y="1706"/>
                </a:cubicBezTo>
                <a:cubicBezTo>
                  <a:pt x="24232" y="1706"/>
                  <a:pt x="23946" y="1763"/>
                  <a:pt x="23659" y="1898"/>
                </a:cubicBezTo>
                <a:cubicBezTo>
                  <a:pt x="23461" y="1986"/>
                  <a:pt x="23240" y="2031"/>
                  <a:pt x="23019" y="2075"/>
                </a:cubicBezTo>
                <a:cubicBezTo>
                  <a:pt x="22953" y="2075"/>
                  <a:pt x="22865" y="2031"/>
                  <a:pt x="22732" y="2009"/>
                </a:cubicBezTo>
                <a:cubicBezTo>
                  <a:pt x="22865" y="1854"/>
                  <a:pt x="22953" y="1744"/>
                  <a:pt x="23063" y="1589"/>
                </a:cubicBezTo>
                <a:cubicBezTo>
                  <a:pt x="22909" y="1479"/>
                  <a:pt x="22754" y="1369"/>
                  <a:pt x="22600" y="1258"/>
                </a:cubicBezTo>
                <a:cubicBezTo>
                  <a:pt x="22843" y="1148"/>
                  <a:pt x="23085" y="1060"/>
                  <a:pt x="23306" y="971"/>
                </a:cubicBezTo>
                <a:cubicBezTo>
                  <a:pt x="23350" y="949"/>
                  <a:pt x="23394" y="927"/>
                  <a:pt x="23438" y="927"/>
                </a:cubicBezTo>
                <a:cubicBezTo>
                  <a:pt x="23582" y="966"/>
                  <a:pt x="23725" y="980"/>
                  <a:pt x="23868" y="980"/>
                </a:cubicBezTo>
                <a:cubicBezTo>
                  <a:pt x="24226" y="980"/>
                  <a:pt x="24582" y="893"/>
                  <a:pt x="24930" y="893"/>
                </a:cubicBezTo>
                <a:close/>
                <a:moveTo>
                  <a:pt x="13161" y="1783"/>
                </a:moveTo>
                <a:cubicBezTo>
                  <a:pt x="13174" y="1783"/>
                  <a:pt x="13186" y="1785"/>
                  <a:pt x="13198" y="1788"/>
                </a:cubicBezTo>
                <a:cubicBezTo>
                  <a:pt x="13364" y="1857"/>
                  <a:pt x="13521" y="1891"/>
                  <a:pt x="13685" y="1891"/>
                </a:cubicBezTo>
                <a:cubicBezTo>
                  <a:pt x="13784" y="1891"/>
                  <a:pt x="13885" y="1879"/>
                  <a:pt x="13993" y="1854"/>
                </a:cubicBezTo>
                <a:lnTo>
                  <a:pt x="13993" y="1854"/>
                </a:lnTo>
                <a:cubicBezTo>
                  <a:pt x="13882" y="2141"/>
                  <a:pt x="13640" y="2163"/>
                  <a:pt x="13441" y="2185"/>
                </a:cubicBezTo>
                <a:cubicBezTo>
                  <a:pt x="13394" y="2191"/>
                  <a:pt x="13346" y="2194"/>
                  <a:pt x="13300" y="2194"/>
                </a:cubicBezTo>
                <a:cubicBezTo>
                  <a:pt x="13171" y="2194"/>
                  <a:pt x="13046" y="2173"/>
                  <a:pt x="12933" y="2141"/>
                </a:cubicBezTo>
                <a:cubicBezTo>
                  <a:pt x="12823" y="2119"/>
                  <a:pt x="12801" y="1920"/>
                  <a:pt x="12889" y="1876"/>
                </a:cubicBezTo>
                <a:cubicBezTo>
                  <a:pt x="12985" y="1838"/>
                  <a:pt x="13080" y="1783"/>
                  <a:pt x="13161" y="1783"/>
                </a:cubicBezTo>
                <a:close/>
                <a:moveTo>
                  <a:pt x="15140" y="1630"/>
                </a:moveTo>
                <a:cubicBezTo>
                  <a:pt x="15309" y="1630"/>
                  <a:pt x="15463" y="1703"/>
                  <a:pt x="15604" y="1832"/>
                </a:cubicBezTo>
                <a:cubicBezTo>
                  <a:pt x="15670" y="1876"/>
                  <a:pt x="15714" y="1986"/>
                  <a:pt x="15692" y="2053"/>
                </a:cubicBezTo>
                <a:cubicBezTo>
                  <a:pt x="15670" y="2119"/>
                  <a:pt x="15582" y="2163"/>
                  <a:pt x="15516" y="2185"/>
                </a:cubicBezTo>
                <a:cubicBezTo>
                  <a:pt x="15468" y="2201"/>
                  <a:pt x="15421" y="2208"/>
                  <a:pt x="15374" y="2208"/>
                </a:cubicBezTo>
                <a:cubicBezTo>
                  <a:pt x="15225" y="2208"/>
                  <a:pt x="15081" y="2137"/>
                  <a:pt x="14964" y="2053"/>
                </a:cubicBezTo>
                <a:cubicBezTo>
                  <a:pt x="14876" y="2009"/>
                  <a:pt x="14787" y="1920"/>
                  <a:pt x="14655" y="1810"/>
                </a:cubicBezTo>
                <a:cubicBezTo>
                  <a:pt x="14830" y="1686"/>
                  <a:pt x="14991" y="1630"/>
                  <a:pt x="15140" y="1630"/>
                </a:cubicBezTo>
                <a:close/>
                <a:moveTo>
                  <a:pt x="18534" y="1336"/>
                </a:moveTo>
                <a:cubicBezTo>
                  <a:pt x="18609" y="1336"/>
                  <a:pt x="18685" y="1339"/>
                  <a:pt x="18760" y="1346"/>
                </a:cubicBezTo>
                <a:cubicBezTo>
                  <a:pt x="19510" y="1413"/>
                  <a:pt x="20260" y="1457"/>
                  <a:pt x="20945" y="1788"/>
                </a:cubicBezTo>
                <a:cubicBezTo>
                  <a:pt x="20989" y="1810"/>
                  <a:pt x="21033" y="1898"/>
                  <a:pt x="21033" y="1942"/>
                </a:cubicBezTo>
                <a:cubicBezTo>
                  <a:pt x="21033" y="1986"/>
                  <a:pt x="20967" y="2031"/>
                  <a:pt x="20923" y="2075"/>
                </a:cubicBezTo>
                <a:cubicBezTo>
                  <a:pt x="20907" y="2090"/>
                  <a:pt x="20891" y="2106"/>
                  <a:pt x="20876" y="2106"/>
                </a:cubicBezTo>
                <a:cubicBezTo>
                  <a:pt x="20869" y="2106"/>
                  <a:pt x="20863" y="2103"/>
                  <a:pt x="20856" y="2097"/>
                </a:cubicBezTo>
                <a:cubicBezTo>
                  <a:pt x="20799" y="2089"/>
                  <a:pt x="20741" y="2085"/>
                  <a:pt x="20684" y="2085"/>
                </a:cubicBezTo>
                <a:cubicBezTo>
                  <a:pt x="20261" y="2085"/>
                  <a:pt x="19852" y="2279"/>
                  <a:pt x="19444" y="2318"/>
                </a:cubicBezTo>
                <a:cubicBezTo>
                  <a:pt x="19400" y="2318"/>
                  <a:pt x="19356" y="2295"/>
                  <a:pt x="19267" y="2295"/>
                </a:cubicBezTo>
                <a:cubicBezTo>
                  <a:pt x="19038" y="2001"/>
                  <a:pt x="18737" y="1876"/>
                  <a:pt x="18389" y="1876"/>
                </a:cubicBezTo>
                <a:cubicBezTo>
                  <a:pt x="18268" y="1876"/>
                  <a:pt x="18141" y="1892"/>
                  <a:pt x="18009" y="1920"/>
                </a:cubicBezTo>
                <a:cubicBezTo>
                  <a:pt x="17907" y="1940"/>
                  <a:pt x="17834" y="1951"/>
                  <a:pt x="17764" y="1951"/>
                </a:cubicBezTo>
                <a:cubicBezTo>
                  <a:pt x="17595" y="1951"/>
                  <a:pt x="17445" y="1881"/>
                  <a:pt x="16928" y="1678"/>
                </a:cubicBezTo>
                <a:cubicBezTo>
                  <a:pt x="16950" y="1633"/>
                  <a:pt x="16950" y="1567"/>
                  <a:pt x="16950" y="1567"/>
                </a:cubicBezTo>
                <a:cubicBezTo>
                  <a:pt x="17082" y="1523"/>
                  <a:pt x="17215" y="1479"/>
                  <a:pt x="17325" y="1457"/>
                </a:cubicBezTo>
                <a:cubicBezTo>
                  <a:pt x="17732" y="1420"/>
                  <a:pt x="18139" y="1336"/>
                  <a:pt x="18534" y="1336"/>
                </a:cubicBezTo>
                <a:close/>
                <a:moveTo>
                  <a:pt x="41557" y="4723"/>
                </a:moveTo>
                <a:lnTo>
                  <a:pt x="41580" y="4767"/>
                </a:lnTo>
                <a:lnTo>
                  <a:pt x="41513" y="4745"/>
                </a:lnTo>
                <a:lnTo>
                  <a:pt x="41557" y="4723"/>
                </a:lnTo>
                <a:close/>
                <a:moveTo>
                  <a:pt x="7980" y="7867"/>
                </a:moveTo>
                <a:cubicBezTo>
                  <a:pt x="8051" y="7867"/>
                  <a:pt x="8125" y="7884"/>
                  <a:pt x="8211" y="7923"/>
                </a:cubicBezTo>
                <a:cubicBezTo>
                  <a:pt x="8080" y="8014"/>
                  <a:pt x="7973" y="8044"/>
                  <a:pt x="7853" y="8044"/>
                </a:cubicBezTo>
                <a:cubicBezTo>
                  <a:pt x="7769" y="8044"/>
                  <a:pt x="7679" y="8030"/>
                  <a:pt x="7571" y="8011"/>
                </a:cubicBezTo>
                <a:cubicBezTo>
                  <a:pt x="7728" y="7926"/>
                  <a:pt x="7848" y="7867"/>
                  <a:pt x="7980" y="7867"/>
                </a:cubicBezTo>
                <a:close/>
                <a:moveTo>
                  <a:pt x="30280" y="8188"/>
                </a:moveTo>
                <a:lnTo>
                  <a:pt x="30302" y="8210"/>
                </a:lnTo>
                <a:lnTo>
                  <a:pt x="30258" y="8232"/>
                </a:lnTo>
                <a:lnTo>
                  <a:pt x="30280" y="8188"/>
                </a:lnTo>
                <a:close/>
                <a:moveTo>
                  <a:pt x="36504" y="8154"/>
                </a:moveTo>
                <a:cubicBezTo>
                  <a:pt x="36639" y="8154"/>
                  <a:pt x="36723" y="8238"/>
                  <a:pt x="36857" y="8431"/>
                </a:cubicBezTo>
                <a:cubicBezTo>
                  <a:pt x="36923" y="8541"/>
                  <a:pt x="37011" y="8629"/>
                  <a:pt x="37077" y="8740"/>
                </a:cubicBezTo>
                <a:cubicBezTo>
                  <a:pt x="37166" y="8894"/>
                  <a:pt x="37144" y="9049"/>
                  <a:pt x="37055" y="9181"/>
                </a:cubicBezTo>
                <a:cubicBezTo>
                  <a:pt x="36993" y="9275"/>
                  <a:pt x="36919" y="9302"/>
                  <a:pt x="36826" y="9302"/>
                </a:cubicBezTo>
                <a:cubicBezTo>
                  <a:pt x="36788" y="9302"/>
                  <a:pt x="36747" y="9298"/>
                  <a:pt x="36702" y="9291"/>
                </a:cubicBezTo>
                <a:cubicBezTo>
                  <a:pt x="36526" y="9247"/>
                  <a:pt x="36327" y="9247"/>
                  <a:pt x="36062" y="9225"/>
                </a:cubicBezTo>
                <a:cubicBezTo>
                  <a:pt x="35908" y="8983"/>
                  <a:pt x="35819" y="8740"/>
                  <a:pt x="35864" y="8409"/>
                </a:cubicBezTo>
                <a:cubicBezTo>
                  <a:pt x="35996" y="8343"/>
                  <a:pt x="36128" y="8254"/>
                  <a:pt x="36261" y="8210"/>
                </a:cubicBezTo>
                <a:cubicBezTo>
                  <a:pt x="36362" y="8174"/>
                  <a:pt x="36439" y="8154"/>
                  <a:pt x="36504" y="8154"/>
                </a:cubicBezTo>
                <a:close/>
                <a:moveTo>
                  <a:pt x="39637" y="0"/>
                </a:moveTo>
                <a:cubicBezTo>
                  <a:pt x="39461" y="89"/>
                  <a:pt x="39306" y="177"/>
                  <a:pt x="39152" y="243"/>
                </a:cubicBezTo>
                <a:cubicBezTo>
                  <a:pt x="39053" y="293"/>
                  <a:pt x="38954" y="321"/>
                  <a:pt x="38858" y="321"/>
                </a:cubicBezTo>
                <a:cubicBezTo>
                  <a:pt x="38784" y="321"/>
                  <a:pt x="38712" y="304"/>
                  <a:pt x="38644" y="265"/>
                </a:cubicBezTo>
                <a:cubicBezTo>
                  <a:pt x="38504" y="185"/>
                  <a:pt x="38369" y="159"/>
                  <a:pt x="38234" y="159"/>
                </a:cubicBezTo>
                <a:cubicBezTo>
                  <a:pt x="38071" y="159"/>
                  <a:pt x="37908" y="197"/>
                  <a:pt x="37739" y="221"/>
                </a:cubicBezTo>
                <a:cubicBezTo>
                  <a:pt x="37519" y="265"/>
                  <a:pt x="37298" y="243"/>
                  <a:pt x="37077" y="265"/>
                </a:cubicBezTo>
                <a:cubicBezTo>
                  <a:pt x="36459" y="265"/>
                  <a:pt x="35841" y="287"/>
                  <a:pt x="35224" y="287"/>
                </a:cubicBezTo>
                <a:cubicBezTo>
                  <a:pt x="35160" y="296"/>
                  <a:pt x="35096" y="302"/>
                  <a:pt x="35033" y="302"/>
                </a:cubicBezTo>
                <a:cubicBezTo>
                  <a:pt x="34945" y="302"/>
                  <a:pt x="34860" y="291"/>
                  <a:pt x="34782" y="265"/>
                </a:cubicBezTo>
                <a:cubicBezTo>
                  <a:pt x="34396" y="133"/>
                  <a:pt x="34015" y="94"/>
                  <a:pt x="33635" y="94"/>
                </a:cubicBezTo>
                <a:cubicBezTo>
                  <a:pt x="33254" y="94"/>
                  <a:pt x="32873" y="133"/>
                  <a:pt x="32487" y="155"/>
                </a:cubicBezTo>
                <a:cubicBezTo>
                  <a:pt x="31715" y="221"/>
                  <a:pt x="30942" y="265"/>
                  <a:pt x="30170" y="309"/>
                </a:cubicBezTo>
                <a:cubicBezTo>
                  <a:pt x="30152" y="314"/>
                  <a:pt x="30134" y="315"/>
                  <a:pt x="30117" y="315"/>
                </a:cubicBezTo>
                <a:cubicBezTo>
                  <a:pt x="30046" y="315"/>
                  <a:pt x="29975" y="287"/>
                  <a:pt x="29905" y="287"/>
                </a:cubicBezTo>
                <a:cubicBezTo>
                  <a:pt x="29684" y="265"/>
                  <a:pt x="29463" y="265"/>
                  <a:pt x="29243" y="243"/>
                </a:cubicBezTo>
                <a:cubicBezTo>
                  <a:pt x="28912" y="221"/>
                  <a:pt x="28559" y="177"/>
                  <a:pt x="28205" y="155"/>
                </a:cubicBezTo>
                <a:cubicBezTo>
                  <a:pt x="28110" y="147"/>
                  <a:pt x="28014" y="145"/>
                  <a:pt x="27919" y="145"/>
                </a:cubicBezTo>
                <a:cubicBezTo>
                  <a:pt x="27727" y="145"/>
                  <a:pt x="27536" y="155"/>
                  <a:pt x="27345" y="155"/>
                </a:cubicBezTo>
                <a:cubicBezTo>
                  <a:pt x="26992" y="177"/>
                  <a:pt x="26639" y="221"/>
                  <a:pt x="26285" y="243"/>
                </a:cubicBezTo>
                <a:cubicBezTo>
                  <a:pt x="25844" y="265"/>
                  <a:pt x="25425" y="309"/>
                  <a:pt x="24983" y="331"/>
                </a:cubicBezTo>
                <a:cubicBezTo>
                  <a:pt x="24843" y="347"/>
                  <a:pt x="24702" y="362"/>
                  <a:pt x="24562" y="362"/>
                </a:cubicBezTo>
                <a:cubicBezTo>
                  <a:pt x="24504" y="362"/>
                  <a:pt x="24446" y="360"/>
                  <a:pt x="24387" y="353"/>
                </a:cubicBezTo>
                <a:cubicBezTo>
                  <a:pt x="24278" y="340"/>
                  <a:pt x="24168" y="334"/>
                  <a:pt x="24059" y="334"/>
                </a:cubicBezTo>
                <a:cubicBezTo>
                  <a:pt x="23815" y="334"/>
                  <a:pt x="23572" y="360"/>
                  <a:pt x="23328" y="375"/>
                </a:cubicBezTo>
                <a:cubicBezTo>
                  <a:pt x="22754" y="460"/>
                  <a:pt x="22167" y="596"/>
                  <a:pt x="21577" y="596"/>
                </a:cubicBezTo>
                <a:cubicBezTo>
                  <a:pt x="21396" y="596"/>
                  <a:pt x="21214" y="583"/>
                  <a:pt x="21033" y="552"/>
                </a:cubicBezTo>
                <a:cubicBezTo>
                  <a:pt x="21017" y="549"/>
                  <a:pt x="21000" y="547"/>
                  <a:pt x="20983" y="547"/>
                </a:cubicBezTo>
                <a:cubicBezTo>
                  <a:pt x="20879" y="547"/>
                  <a:pt x="20749" y="596"/>
                  <a:pt x="20636" y="596"/>
                </a:cubicBezTo>
                <a:cubicBezTo>
                  <a:pt x="20437" y="640"/>
                  <a:pt x="20260" y="640"/>
                  <a:pt x="20062" y="684"/>
                </a:cubicBezTo>
                <a:cubicBezTo>
                  <a:pt x="19479" y="763"/>
                  <a:pt x="18895" y="774"/>
                  <a:pt x="18312" y="774"/>
                </a:cubicBezTo>
                <a:cubicBezTo>
                  <a:pt x="18079" y="774"/>
                  <a:pt x="17845" y="773"/>
                  <a:pt x="17612" y="773"/>
                </a:cubicBezTo>
                <a:cubicBezTo>
                  <a:pt x="17259" y="773"/>
                  <a:pt x="16906" y="773"/>
                  <a:pt x="16597" y="971"/>
                </a:cubicBezTo>
                <a:cubicBezTo>
                  <a:pt x="16531" y="905"/>
                  <a:pt x="16487" y="861"/>
                  <a:pt x="16420" y="817"/>
                </a:cubicBezTo>
                <a:cubicBezTo>
                  <a:pt x="16302" y="720"/>
                  <a:pt x="16236" y="670"/>
                  <a:pt x="16177" y="670"/>
                </a:cubicBezTo>
                <a:cubicBezTo>
                  <a:pt x="16114" y="670"/>
                  <a:pt x="16059" y="726"/>
                  <a:pt x="15957" y="839"/>
                </a:cubicBezTo>
                <a:cubicBezTo>
                  <a:pt x="15802" y="993"/>
                  <a:pt x="15670" y="1037"/>
                  <a:pt x="15471" y="1037"/>
                </a:cubicBezTo>
                <a:cubicBezTo>
                  <a:pt x="15251" y="1015"/>
                  <a:pt x="15008" y="971"/>
                  <a:pt x="14765" y="971"/>
                </a:cubicBezTo>
                <a:cubicBezTo>
                  <a:pt x="14625" y="976"/>
                  <a:pt x="14513" y="979"/>
                  <a:pt x="14420" y="979"/>
                </a:cubicBezTo>
                <a:cubicBezTo>
                  <a:pt x="14060" y="979"/>
                  <a:pt x="13977" y="925"/>
                  <a:pt x="13573" y="662"/>
                </a:cubicBezTo>
                <a:cubicBezTo>
                  <a:pt x="13485" y="773"/>
                  <a:pt x="13419" y="883"/>
                  <a:pt x="13331" y="971"/>
                </a:cubicBezTo>
                <a:cubicBezTo>
                  <a:pt x="13293" y="1009"/>
                  <a:pt x="13222" y="1064"/>
                  <a:pt x="13189" y="1064"/>
                </a:cubicBezTo>
                <a:cubicBezTo>
                  <a:pt x="13183" y="1064"/>
                  <a:pt x="13179" y="1063"/>
                  <a:pt x="13176" y="1060"/>
                </a:cubicBezTo>
                <a:cubicBezTo>
                  <a:pt x="13131" y="1037"/>
                  <a:pt x="13085" y="1028"/>
                  <a:pt x="13040" y="1028"/>
                </a:cubicBezTo>
                <a:cubicBezTo>
                  <a:pt x="12895" y="1028"/>
                  <a:pt x="12752" y="1116"/>
                  <a:pt x="12618" y="1116"/>
                </a:cubicBezTo>
                <a:cubicBezTo>
                  <a:pt x="12590" y="1116"/>
                  <a:pt x="12563" y="1113"/>
                  <a:pt x="12536" y="1104"/>
                </a:cubicBezTo>
                <a:cubicBezTo>
                  <a:pt x="12355" y="1026"/>
                  <a:pt x="12171" y="1006"/>
                  <a:pt x="11985" y="1006"/>
                </a:cubicBezTo>
                <a:cubicBezTo>
                  <a:pt x="11778" y="1006"/>
                  <a:pt x="11568" y="1031"/>
                  <a:pt x="11357" y="1031"/>
                </a:cubicBezTo>
                <a:cubicBezTo>
                  <a:pt x="11272" y="1031"/>
                  <a:pt x="11187" y="1027"/>
                  <a:pt x="11102" y="1015"/>
                </a:cubicBezTo>
                <a:cubicBezTo>
                  <a:pt x="11080" y="1015"/>
                  <a:pt x="11057" y="1082"/>
                  <a:pt x="11035" y="1126"/>
                </a:cubicBezTo>
                <a:cubicBezTo>
                  <a:pt x="11146" y="1214"/>
                  <a:pt x="11256" y="1302"/>
                  <a:pt x="11366" y="1413"/>
                </a:cubicBezTo>
                <a:cubicBezTo>
                  <a:pt x="11262" y="1622"/>
                  <a:pt x="11129" y="1749"/>
                  <a:pt x="10936" y="1749"/>
                </a:cubicBezTo>
                <a:cubicBezTo>
                  <a:pt x="10886" y="1749"/>
                  <a:pt x="10830" y="1740"/>
                  <a:pt x="10771" y="1722"/>
                </a:cubicBezTo>
                <a:cubicBezTo>
                  <a:pt x="10506" y="1655"/>
                  <a:pt x="10241" y="1611"/>
                  <a:pt x="9998" y="1545"/>
                </a:cubicBezTo>
                <a:cubicBezTo>
                  <a:pt x="9844" y="1523"/>
                  <a:pt x="9733" y="1479"/>
                  <a:pt x="9689" y="1324"/>
                </a:cubicBezTo>
                <a:cubicBezTo>
                  <a:pt x="9623" y="1082"/>
                  <a:pt x="9446" y="1037"/>
                  <a:pt x="9226" y="1037"/>
                </a:cubicBezTo>
                <a:cubicBezTo>
                  <a:pt x="8740" y="1037"/>
                  <a:pt x="8255" y="1015"/>
                  <a:pt x="7769" y="1015"/>
                </a:cubicBezTo>
                <a:cubicBezTo>
                  <a:pt x="7747" y="1015"/>
                  <a:pt x="7703" y="1060"/>
                  <a:pt x="7681" y="1082"/>
                </a:cubicBezTo>
                <a:cubicBezTo>
                  <a:pt x="7659" y="1236"/>
                  <a:pt x="7637" y="1369"/>
                  <a:pt x="7615" y="1523"/>
                </a:cubicBezTo>
                <a:cubicBezTo>
                  <a:pt x="7582" y="1527"/>
                  <a:pt x="7553" y="1528"/>
                  <a:pt x="7525" y="1528"/>
                </a:cubicBezTo>
                <a:cubicBezTo>
                  <a:pt x="7381" y="1528"/>
                  <a:pt x="7295" y="1479"/>
                  <a:pt x="7239" y="1369"/>
                </a:cubicBezTo>
                <a:cubicBezTo>
                  <a:pt x="7173" y="1258"/>
                  <a:pt x="7107" y="1170"/>
                  <a:pt x="6997" y="1015"/>
                </a:cubicBezTo>
                <a:cubicBezTo>
                  <a:pt x="6831" y="1159"/>
                  <a:pt x="6666" y="1225"/>
                  <a:pt x="6503" y="1225"/>
                </a:cubicBezTo>
                <a:cubicBezTo>
                  <a:pt x="6340" y="1225"/>
                  <a:pt x="6180" y="1159"/>
                  <a:pt x="6026" y="1037"/>
                </a:cubicBezTo>
                <a:cubicBezTo>
                  <a:pt x="5959" y="993"/>
                  <a:pt x="5893" y="993"/>
                  <a:pt x="5827" y="993"/>
                </a:cubicBezTo>
                <a:cubicBezTo>
                  <a:pt x="5665" y="985"/>
                  <a:pt x="5502" y="970"/>
                  <a:pt x="5343" y="970"/>
                </a:cubicBezTo>
                <a:cubicBezTo>
                  <a:pt x="5090" y="970"/>
                  <a:pt x="4843" y="1008"/>
                  <a:pt x="4613" y="1170"/>
                </a:cubicBezTo>
                <a:cubicBezTo>
                  <a:pt x="4490" y="1242"/>
                  <a:pt x="4362" y="1275"/>
                  <a:pt x="4234" y="1275"/>
                </a:cubicBezTo>
                <a:cubicBezTo>
                  <a:pt x="4087" y="1275"/>
                  <a:pt x="3938" y="1231"/>
                  <a:pt x="3797" y="1148"/>
                </a:cubicBezTo>
                <a:cubicBezTo>
                  <a:pt x="3708" y="1104"/>
                  <a:pt x="3620" y="1082"/>
                  <a:pt x="3554" y="1037"/>
                </a:cubicBezTo>
                <a:cubicBezTo>
                  <a:pt x="3365" y="1472"/>
                  <a:pt x="3306" y="1551"/>
                  <a:pt x="3016" y="1551"/>
                </a:cubicBezTo>
                <a:cubicBezTo>
                  <a:pt x="2967" y="1551"/>
                  <a:pt x="2912" y="1548"/>
                  <a:pt x="2848" y="1545"/>
                </a:cubicBezTo>
                <a:cubicBezTo>
                  <a:pt x="2517" y="1523"/>
                  <a:pt x="2186" y="1523"/>
                  <a:pt x="1855" y="1501"/>
                </a:cubicBezTo>
                <a:cubicBezTo>
                  <a:pt x="1788" y="1413"/>
                  <a:pt x="1766" y="1302"/>
                  <a:pt x="1899" y="1236"/>
                </a:cubicBezTo>
                <a:cubicBezTo>
                  <a:pt x="2031" y="1170"/>
                  <a:pt x="2208" y="1170"/>
                  <a:pt x="2428" y="1104"/>
                </a:cubicBezTo>
                <a:cubicBezTo>
                  <a:pt x="2282" y="973"/>
                  <a:pt x="2135" y="939"/>
                  <a:pt x="1988" y="939"/>
                </a:cubicBezTo>
                <a:cubicBezTo>
                  <a:pt x="1936" y="939"/>
                  <a:pt x="1884" y="943"/>
                  <a:pt x="1832" y="949"/>
                </a:cubicBezTo>
                <a:cubicBezTo>
                  <a:pt x="1656" y="971"/>
                  <a:pt x="1479" y="1015"/>
                  <a:pt x="1303" y="1060"/>
                </a:cubicBezTo>
                <a:cubicBezTo>
                  <a:pt x="1207" y="1074"/>
                  <a:pt x="1114" y="1084"/>
                  <a:pt x="1022" y="1084"/>
                </a:cubicBezTo>
                <a:cubicBezTo>
                  <a:pt x="839" y="1084"/>
                  <a:pt x="663" y="1045"/>
                  <a:pt x="486" y="927"/>
                </a:cubicBezTo>
                <a:cubicBezTo>
                  <a:pt x="480" y="921"/>
                  <a:pt x="471" y="918"/>
                  <a:pt x="461" y="918"/>
                </a:cubicBezTo>
                <a:cubicBezTo>
                  <a:pt x="436" y="918"/>
                  <a:pt x="401" y="934"/>
                  <a:pt x="354" y="949"/>
                </a:cubicBezTo>
                <a:cubicBezTo>
                  <a:pt x="266" y="1302"/>
                  <a:pt x="707" y="1302"/>
                  <a:pt x="773" y="1567"/>
                </a:cubicBezTo>
                <a:cubicBezTo>
                  <a:pt x="751" y="1722"/>
                  <a:pt x="663" y="1898"/>
                  <a:pt x="685" y="2053"/>
                </a:cubicBezTo>
                <a:cubicBezTo>
                  <a:pt x="729" y="2229"/>
                  <a:pt x="839" y="2406"/>
                  <a:pt x="928" y="2560"/>
                </a:cubicBezTo>
                <a:cubicBezTo>
                  <a:pt x="133" y="3377"/>
                  <a:pt x="133" y="3377"/>
                  <a:pt x="45" y="4304"/>
                </a:cubicBezTo>
                <a:cubicBezTo>
                  <a:pt x="354" y="4657"/>
                  <a:pt x="641" y="5010"/>
                  <a:pt x="928" y="5385"/>
                </a:cubicBezTo>
                <a:cubicBezTo>
                  <a:pt x="950" y="5429"/>
                  <a:pt x="972" y="5496"/>
                  <a:pt x="994" y="5562"/>
                </a:cubicBezTo>
                <a:cubicBezTo>
                  <a:pt x="994" y="5672"/>
                  <a:pt x="994" y="5782"/>
                  <a:pt x="883" y="5849"/>
                </a:cubicBezTo>
                <a:cubicBezTo>
                  <a:pt x="848" y="5870"/>
                  <a:pt x="815" y="5880"/>
                  <a:pt x="783" y="5880"/>
                </a:cubicBezTo>
                <a:cubicBezTo>
                  <a:pt x="717" y="5880"/>
                  <a:pt x="657" y="5835"/>
                  <a:pt x="597" y="5760"/>
                </a:cubicBezTo>
                <a:cubicBezTo>
                  <a:pt x="552" y="5694"/>
                  <a:pt x="486" y="5650"/>
                  <a:pt x="442" y="5606"/>
                </a:cubicBezTo>
                <a:cubicBezTo>
                  <a:pt x="221" y="5694"/>
                  <a:pt x="155" y="5871"/>
                  <a:pt x="111" y="6025"/>
                </a:cubicBezTo>
                <a:cubicBezTo>
                  <a:pt x="23" y="6246"/>
                  <a:pt x="1" y="6445"/>
                  <a:pt x="199" y="6643"/>
                </a:cubicBezTo>
                <a:cubicBezTo>
                  <a:pt x="376" y="6798"/>
                  <a:pt x="398" y="7018"/>
                  <a:pt x="464" y="7239"/>
                </a:cubicBezTo>
                <a:cubicBezTo>
                  <a:pt x="486" y="7371"/>
                  <a:pt x="508" y="7548"/>
                  <a:pt x="552" y="7680"/>
                </a:cubicBezTo>
                <a:cubicBezTo>
                  <a:pt x="622" y="7904"/>
                  <a:pt x="807" y="8021"/>
                  <a:pt x="1018" y="8021"/>
                </a:cubicBezTo>
                <a:cubicBezTo>
                  <a:pt x="1139" y="8021"/>
                  <a:pt x="1270" y="7982"/>
                  <a:pt x="1391" y="7901"/>
                </a:cubicBezTo>
                <a:cubicBezTo>
                  <a:pt x="1325" y="7702"/>
                  <a:pt x="1104" y="7702"/>
                  <a:pt x="972" y="7614"/>
                </a:cubicBezTo>
                <a:cubicBezTo>
                  <a:pt x="839" y="7526"/>
                  <a:pt x="795" y="7394"/>
                  <a:pt x="883" y="7261"/>
                </a:cubicBezTo>
                <a:cubicBezTo>
                  <a:pt x="928" y="7173"/>
                  <a:pt x="1016" y="7107"/>
                  <a:pt x="1082" y="7040"/>
                </a:cubicBezTo>
                <a:cubicBezTo>
                  <a:pt x="1523" y="7327"/>
                  <a:pt x="1921" y="7614"/>
                  <a:pt x="2340" y="7857"/>
                </a:cubicBezTo>
                <a:cubicBezTo>
                  <a:pt x="2584" y="8007"/>
                  <a:pt x="2876" y="8109"/>
                  <a:pt x="3175" y="8109"/>
                </a:cubicBezTo>
                <a:cubicBezTo>
                  <a:pt x="3228" y="8109"/>
                  <a:pt x="3280" y="8106"/>
                  <a:pt x="3333" y="8100"/>
                </a:cubicBezTo>
                <a:cubicBezTo>
                  <a:pt x="3380" y="8095"/>
                  <a:pt x="3426" y="8093"/>
                  <a:pt x="3473" y="8093"/>
                </a:cubicBezTo>
                <a:cubicBezTo>
                  <a:pt x="3601" y="8093"/>
                  <a:pt x="3728" y="8106"/>
                  <a:pt x="3855" y="8106"/>
                </a:cubicBezTo>
                <a:cubicBezTo>
                  <a:pt x="3902" y="8106"/>
                  <a:pt x="3949" y="8104"/>
                  <a:pt x="3995" y="8100"/>
                </a:cubicBezTo>
                <a:cubicBezTo>
                  <a:pt x="4061" y="8100"/>
                  <a:pt x="4106" y="8078"/>
                  <a:pt x="4172" y="8034"/>
                </a:cubicBezTo>
                <a:cubicBezTo>
                  <a:pt x="3973" y="7857"/>
                  <a:pt x="3973" y="7857"/>
                  <a:pt x="2980" y="7747"/>
                </a:cubicBezTo>
                <a:cubicBezTo>
                  <a:pt x="3002" y="7636"/>
                  <a:pt x="3046" y="7548"/>
                  <a:pt x="3046" y="7438"/>
                </a:cubicBezTo>
                <a:cubicBezTo>
                  <a:pt x="3068" y="7349"/>
                  <a:pt x="3024" y="7261"/>
                  <a:pt x="3002" y="7151"/>
                </a:cubicBezTo>
                <a:lnTo>
                  <a:pt x="3002" y="7151"/>
                </a:lnTo>
                <a:cubicBezTo>
                  <a:pt x="3466" y="7173"/>
                  <a:pt x="3466" y="7173"/>
                  <a:pt x="3797" y="7438"/>
                </a:cubicBezTo>
                <a:cubicBezTo>
                  <a:pt x="3995" y="7357"/>
                  <a:pt x="4138" y="7312"/>
                  <a:pt x="4262" y="7312"/>
                </a:cubicBezTo>
                <a:cubicBezTo>
                  <a:pt x="4441" y="7312"/>
                  <a:pt x="4581" y="7405"/>
                  <a:pt x="4790" y="7614"/>
                </a:cubicBezTo>
                <a:cubicBezTo>
                  <a:pt x="4878" y="7702"/>
                  <a:pt x="4944" y="7813"/>
                  <a:pt x="5010" y="7923"/>
                </a:cubicBezTo>
                <a:cubicBezTo>
                  <a:pt x="5121" y="8100"/>
                  <a:pt x="5275" y="8166"/>
                  <a:pt x="5452" y="8188"/>
                </a:cubicBezTo>
                <a:cubicBezTo>
                  <a:pt x="5673" y="8210"/>
                  <a:pt x="5893" y="8232"/>
                  <a:pt x="6114" y="8254"/>
                </a:cubicBezTo>
                <a:cubicBezTo>
                  <a:pt x="6313" y="8276"/>
                  <a:pt x="6533" y="8320"/>
                  <a:pt x="6732" y="8365"/>
                </a:cubicBezTo>
                <a:cubicBezTo>
                  <a:pt x="6776" y="8585"/>
                  <a:pt x="6820" y="8806"/>
                  <a:pt x="6886" y="9027"/>
                </a:cubicBezTo>
                <a:cubicBezTo>
                  <a:pt x="7013" y="9462"/>
                  <a:pt x="7275" y="9674"/>
                  <a:pt x="7671" y="9674"/>
                </a:cubicBezTo>
                <a:cubicBezTo>
                  <a:pt x="7756" y="9674"/>
                  <a:pt x="7848" y="9664"/>
                  <a:pt x="7946" y="9645"/>
                </a:cubicBezTo>
                <a:cubicBezTo>
                  <a:pt x="8012" y="9623"/>
                  <a:pt x="8100" y="9600"/>
                  <a:pt x="8188" y="9556"/>
                </a:cubicBezTo>
                <a:cubicBezTo>
                  <a:pt x="8233" y="9468"/>
                  <a:pt x="8255" y="9358"/>
                  <a:pt x="8321" y="9247"/>
                </a:cubicBezTo>
                <a:cubicBezTo>
                  <a:pt x="8387" y="9093"/>
                  <a:pt x="8520" y="8960"/>
                  <a:pt x="8718" y="8960"/>
                </a:cubicBezTo>
                <a:cubicBezTo>
                  <a:pt x="9137" y="8960"/>
                  <a:pt x="9468" y="8740"/>
                  <a:pt x="9822" y="8563"/>
                </a:cubicBezTo>
                <a:cubicBezTo>
                  <a:pt x="9866" y="8541"/>
                  <a:pt x="9866" y="8497"/>
                  <a:pt x="9910" y="8453"/>
                </a:cubicBezTo>
                <a:cubicBezTo>
                  <a:pt x="9866" y="8343"/>
                  <a:pt x="9822" y="8232"/>
                  <a:pt x="9777" y="8122"/>
                </a:cubicBezTo>
                <a:cubicBezTo>
                  <a:pt x="9994" y="8021"/>
                  <a:pt x="10069" y="7976"/>
                  <a:pt x="10169" y="7976"/>
                </a:cubicBezTo>
                <a:cubicBezTo>
                  <a:pt x="10222" y="7976"/>
                  <a:pt x="10282" y="7989"/>
                  <a:pt x="10373" y="8011"/>
                </a:cubicBezTo>
                <a:cubicBezTo>
                  <a:pt x="10452" y="8031"/>
                  <a:pt x="10527" y="8041"/>
                  <a:pt x="10599" y="8041"/>
                </a:cubicBezTo>
                <a:cubicBezTo>
                  <a:pt x="10851" y="8041"/>
                  <a:pt x="11062" y="7921"/>
                  <a:pt x="11234" y="7680"/>
                </a:cubicBezTo>
                <a:cubicBezTo>
                  <a:pt x="11278" y="7592"/>
                  <a:pt x="11389" y="7548"/>
                  <a:pt x="11499" y="7482"/>
                </a:cubicBezTo>
                <a:cubicBezTo>
                  <a:pt x="11631" y="7614"/>
                  <a:pt x="11720" y="7725"/>
                  <a:pt x="11830" y="7835"/>
                </a:cubicBezTo>
                <a:cubicBezTo>
                  <a:pt x="11874" y="7879"/>
                  <a:pt x="11940" y="7901"/>
                  <a:pt x="11984" y="7923"/>
                </a:cubicBezTo>
                <a:cubicBezTo>
                  <a:pt x="12161" y="7857"/>
                  <a:pt x="12315" y="7769"/>
                  <a:pt x="12470" y="7702"/>
                </a:cubicBezTo>
                <a:cubicBezTo>
                  <a:pt x="12558" y="7769"/>
                  <a:pt x="12647" y="7791"/>
                  <a:pt x="12713" y="7857"/>
                </a:cubicBezTo>
                <a:cubicBezTo>
                  <a:pt x="12911" y="8100"/>
                  <a:pt x="13154" y="8122"/>
                  <a:pt x="13463" y="8122"/>
                </a:cubicBezTo>
                <a:cubicBezTo>
                  <a:pt x="14081" y="8100"/>
                  <a:pt x="14699" y="7945"/>
                  <a:pt x="15295" y="7857"/>
                </a:cubicBezTo>
                <a:cubicBezTo>
                  <a:pt x="15493" y="7835"/>
                  <a:pt x="15692" y="7813"/>
                  <a:pt x="15891" y="7791"/>
                </a:cubicBezTo>
                <a:cubicBezTo>
                  <a:pt x="15939" y="7780"/>
                  <a:pt x="15986" y="7775"/>
                  <a:pt x="16032" y="7775"/>
                </a:cubicBezTo>
                <a:cubicBezTo>
                  <a:pt x="16175" y="7775"/>
                  <a:pt x="16309" y="7828"/>
                  <a:pt x="16442" y="7945"/>
                </a:cubicBezTo>
                <a:cubicBezTo>
                  <a:pt x="16619" y="8144"/>
                  <a:pt x="16884" y="8210"/>
                  <a:pt x="17149" y="8254"/>
                </a:cubicBezTo>
                <a:cubicBezTo>
                  <a:pt x="17201" y="8266"/>
                  <a:pt x="17253" y="8273"/>
                  <a:pt x="17305" y="8273"/>
                </a:cubicBezTo>
                <a:cubicBezTo>
                  <a:pt x="17449" y="8273"/>
                  <a:pt x="17587" y="8218"/>
                  <a:pt x="17700" y="8056"/>
                </a:cubicBezTo>
                <a:cubicBezTo>
                  <a:pt x="17590" y="7989"/>
                  <a:pt x="17502" y="7923"/>
                  <a:pt x="17414" y="7901"/>
                </a:cubicBezTo>
                <a:cubicBezTo>
                  <a:pt x="17237" y="7835"/>
                  <a:pt x="17060" y="7791"/>
                  <a:pt x="16906" y="7747"/>
                </a:cubicBezTo>
                <a:cubicBezTo>
                  <a:pt x="16531" y="7592"/>
                  <a:pt x="16332" y="7305"/>
                  <a:pt x="16332" y="6908"/>
                </a:cubicBezTo>
                <a:cubicBezTo>
                  <a:pt x="16407" y="6833"/>
                  <a:pt x="16482" y="6793"/>
                  <a:pt x="16554" y="6793"/>
                </a:cubicBezTo>
                <a:cubicBezTo>
                  <a:pt x="16608" y="6793"/>
                  <a:pt x="16660" y="6816"/>
                  <a:pt x="16707" y="6864"/>
                </a:cubicBezTo>
                <a:cubicBezTo>
                  <a:pt x="16773" y="6908"/>
                  <a:pt x="16818" y="6996"/>
                  <a:pt x="16862" y="7062"/>
                </a:cubicBezTo>
                <a:cubicBezTo>
                  <a:pt x="16964" y="7199"/>
                  <a:pt x="17093" y="7283"/>
                  <a:pt x="17249" y="7283"/>
                </a:cubicBezTo>
                <a:cubicBezTo>
                  <a:pt x="17294" y="7283"/>
                  <a:pt x="17342" y="7276"/>
                  <a:pt x="17391" y="7261"/>
                </a:cubicBezTo>
                <a:cubicBezTo>
                  <a:pt x="17480" y="7239"/>
                  <a:pt x="17590" y="7239"/>
                  <a:pt x="17700" y="7217"/>
                </a:cubicBezTo>
                <a:cubicBezTo>
                  <a:pt x="17833" y="7394"/>
                  <a:pt x="17921" y="7548"/>
                  <a:pt x="18009" y="7680"/>
                </a:cubicBezTo>
                <a:cubicBezTo>
                  <a:pt x="18120" y="7835"/>
                  <a:pt x="18274" y="7923"/>
                  <a:pt x="18451" y="7945"/>
                </a:cubicBezTo>
                <a:cubicBezTo>
                  <a:pt x="18517" y="7945"/>
                  <a:pt x="18583" y="7923"/>
                  <a:pt x="18627" y="7901"/>
                </a:cubicBezTo>
                <a:cubicBezTo>
                  <a:pt x="18649" y="7769"/>
                  <a:pt x="18694" y="7636"/>
                  <a:pt x="18716" y="7526"/>
                </a:cubicBezTo>
                <a:cubicBezTo>
                  <a:pt x="18970" y="7422"/>
                  <a:pt x="19224" y="7391"/>
                  <a:pt x="19478" y="7391"/>
                </a:cubicBezTo>
                <a:cubicBezTo>
                  <a:pt x="19709" y="7391"/>
                  <a:pt x="19941" y="7417"/>
                  <a:pt x="20172" y="7438"/>
                </a:cubicBezTo>
                <a:cubicBezTo>
                  <a:pt x="20371" y="7460"/>
                  <a:pt x="20614" y="7482"/>
                  <a:pt x="20768" y="7725"/>
                </a:cubicBezTo>
                <a:cubicBezTo>
                  <a:pt x="20658" y="7857"/>
                  <a:pt x="20569" y="7967"/>
                  <a:pt x="20459" y="8100"/>
                </a:cubicBezTo>
                <a:cubicBezTo>
                  <a:pt x="20543" y="8302"/>
                  <a:pt x="20666" y="8388"/>
                  <a:pt x="20808" y="8388"/>
                </a:cubicBezTo>
                <a:cubicBezTo>
                  <a:pt x="20852" y="8388"/>
                  <a:pt x="20898" y="8380"/>
                  <a:pt x="20945" y="8365"/>
                </a:cubicBezTo>
                <a:cubicBezTo>
                  <a:pt x="21254" y="8254"/>
                  <a:pt x="21563" y="8122"/>
                  <a:pt x="21849" y="8011"/>
                </a:cubicBezTo>
                <a:cubicBezTo>
                  <a:pt x="21872" y="7879"/>
                  <a:pt x="21872" y="7769"/>
                  <a:pt x="21872" y="7636"/>
                </a:cubicBezTo>
                <a:cubicBezTo>
                  <a:pt x="22039" y="7623"/>
                  <a:pt x="22215" y="7573"/>
                  <a:pt x="22367" y="7573"/>
                </a:cubicBezTo>
                <a:cubicBezTo>
                  <a:pt x="22475" y="7573"/>
                  <a:pt x="22571" y="7598"/>
                  <a:pt x="22644" y="7680"/>
                </a:cubicBezTo>
                <a:cubicBezTo>
                  <a:pt x="22839" y="7886"/>
                  <a:pt x="23029" y="7965"/>
                  <a:pt x="23221" y="7965"/>
                </a:cubicBezTo>
                <a:cubicBezTo>
                  <a:pt x="23421" y="7965"/>
                  <a:pt x="23622" y="7881"/>
                  <a:pt x="23836" y="7769"/>
                </a:cubicBezTo>
                <a:lnTo>
                  <a:pt x="23968" y="7769"/>
                </a:lnTo>
                <a:cubicBezTo>
                  <a:pt x="24132" y="8145"/>
                  <a:pt x="24441" y="8194"/>
                  <a:pt x="24780" y="8194"/>
                </a:cubicBezTo>
                <a:cubicBezTo>
                  <a:pt x="24897" y="8194"/>
                  <a:pt x="25018" y="8188"/>
                  <a:pt x="25138" y="8188"/>
                </a:cubicBezTo>
                <a:cubicBezTo>
                  <a:pt x="25270" y="8188"/>
                  <a:pt x="25403" y="8166"/>
                  <a:pt x="25535" y="8166"/>
                </a:cubicBezTo>
                <a:cubicBezTo>
                  <a:pt x="25634" y="8166"/>
                  <a:pt x="25734" y="8160"/>
                  <a:pt x="25833" y="8160"/>
                </a:cubicBezTo>
                <a:cubicBezTo>
                  <a:pt x="25932" y="8160"/>
                  <a:pt x="26032" y="8166"/>
                  <a:pt x="26131" y="8188"/>
                </a:cubicBezTo>
                <a:cubicBezTo>
                  <a:pt x="26307" y="8232"/>
                  <a:pt x="26479" y="8254"/>
                  <a:pt x="26650" y="8254"/>
                </a:cubicBezTo>
                <a:cubicBezTo>
                  <a:pt x="26821" y="8254"/>
                  <a:pt x="26992" y="8232"/>
                  <a:pt x="27168" y="8188"/>
                </a:cubicBezTo>
                <a:cubicBezTo>
                  <a:pt x="27313" y="8152"/>
                  <a:pt x="27472" y="8115"/>
                  <a:pt x="27629" y="8115"/>
                </a:cubicBezTo>
                <a:cubicBezTo>
                  <a:pt x="27758" y="8115"/>
                  <a:pt x="27887" y="8140"/>
                  <a:pt x="28007" y="8210"/>
                </a:cubicBezTo>
                <a:cubicBezTo>
                  <a:pt x="28425" y="8449"/>
                  <a:pt x="28862" y="8544"/>
                  <a:pt x="29332" y="8544"/>
                </a:cubicBezTo>
                <a:cubicBezTo>
                  <a:pt x="29383" y="8544"/>
                  <a:pt x="29434" y="8543"/>
                  <a:pt x="29485" y="8541"/>
                </a:cubicBezTo>
                <a:cubicBezTo>
                  <a:pt x="29706" y="8541"/>
                  <a:pt x="29905" y="8629"/>
                  <a:pt x="30081" y="8784"/>
                </a:cubicBezTo>
                <a:cubicBezTo>
                  <a:pt x="30302" y="9005"/>
                  <a:pt x="30611" y="9071"/>
                  <a:pt x="30920" y="9159"/>
                </a:cubicBezTo>
                <a:cubicBezTo>
                  <a:pt x="30973" y="9171"/>
                  <a:pt x="31026" y="9176"/>
                  <a:pt x="31079" y="9176"/>
                </a:cubicBezTo>
                <a:cubicBezTo>
                  <a:pt x="31223" y="9176"/>
                  <a:pt x="31365" y="9135"/>
                  <a:pt x="31494" y="9071"/>
                </a:cubicBezTo>
                <a:cubicBezTo>
                  <a:pt x="31648" y="8983"/>
                  <a:pt x="31648" y="8828"/>
                  <a:pt x="31670" y="8674"/>
                </a:cubicBezTo>
                <a:cubicBezTo>
                  <a:pt x="31692" y="8453"/>
                  <a:pt x="31869" y="8343"/>
                  <a:pt x="32068" y="8276"/>
                </a:cubicBezTo>
                <a:cubicBezTo>
                  <a:pt x="32130" y="8245"/>
                  <a:pt x="32190" y="8230"/>
                  <a:pt x="32248" y="8230"/>
                </a:cubicBezTo>
                <a:cubicBezTo>
                  <a:pt x="32354" y="8230"/>
                  <a:pt x="32453" y="8279"/>
                  <a:pt x="32553" y="8365"/>
                </a:cubicBezTo>
                <a:cubicBezTo>
                  <a:pt x="32597" y="8409"/>
                  <a:pt x="32663" y="8431"/>
                  <a:pt x="32708" y="8453"/>
                </a:cubicBezTo>
                <a:cubicBezTo>
                  <a:pt x="32818" y="8409"/>
                  <a:pt x="32906" y="8343"/>
                  <a:pt x="33017" y="8298"/>
                </a:cubicBezTo>
                <a:cubicBezTo>
                  <a:pt x="33050" y="8279"/>
                  <a:pt x="33085" y="8270"/>
                  <a:pt x="33119" y="8270"/>
                </a:cubicBezTo>
                <a:cubicBezTo>
                  <a:pt x="33238" y="8270"/>
                  <a:pt x="33338" y="8381"/>
                  <a:pt x="33304" y="8519"/>
                </a:cubicBezTo>
                <a:cubicBezTo>
                  <a:pt x="33259" y="8651"/>
                  <a:pt x="33193" y="8784"/>
                  <a:pt x="33149" y="8938"/>
                </a:cubicBezTo>
                <a:cubicBezTo>
                  <a:pt x="33286" y="9035"/>
                  <a:pt x="33415" y="9088"/>
                  <a:pt x="33546" y="9088"/>
                </a:cubicBezTo>
                <a:cubicBezTo>
                  <a:pt x="33626" y="9088"/>
                  <a:pt x="33706" y="9068"/>
                  <a:pt x="33789" y="9027"/>
                </a:cubicBezTo>
                <a:cubicBezTo>
                  <a:pt x="33966" y="8960"/>
                  <a:pt x="33921" y="8762"/>
                  <a:pt x="33988" y="8629"/>
                </a:cubicBezTo>
                <a:cubicBezTo>
                  <a:pt x="33988" y="8585"/>
                  <a:pt x="34032" y="8563"/>
                  <a:pt x="34076" y="8519"/>
                </a:cubicBezTo>
                <a:cubicBezTo>
                  <a:pt x="34120" y="8519"/>
                  <a:pt x="34184" y="8509"/>
                  <a:pt x="34241" y="8509"/>
                </a:cubicBezTo>
                <a:cubicBezTo>
                  <a:pt x="34270" y="8509"/>
                  <a:pt x="34297" y="8512"/>
                  <a:pt x="34319" y="8519"/>
                </a:cubicBezTo>
                <a:cubicBezTo>
                  <a:pt x="34782" y="8696"/>
                  <a:pt x="35268" y="8850"/>
                  <a:pt x="35577" y="9314"/>
                </a:cubicBezTo>
                <a:cubicBezTo>
                  <a:pt x="35841" y="9689"/>
                  <a:pt x="36261" y="9821"/>
                  <a:pt x="36680" y="9821"/>
                </a:cubicBezTo>
                <a:cubicBezTo>
                  <a:pt x="36715" y="9823"/>
                  <a:pt x="36750" y="9824"/>
                  <a:pt x="36785" y="9824"/>
                </a:cubicBezTo>
                <a:cubicBezTo>
                  <a:pt x="37188" y="9824"/>
                  <a:pt x="37565" y="9701"/>
                  <a:pt x="37850" y="9336"/>
                </a:cubicBezTo>
                <a:cubicBezTo>
                  <a:pt x="38071" y="9005"/>
                  <a:pt x="38093" y="9027"/>
                  <a:pt x="37894" y="8651"/>
                </a:cubicBezTo>
                <a:cubicBezTo>
                  <a:pt x="37872" y="8629"/>
                  <a:pt x="37916" y="8585"/>
                  <a:pt x="37916" y="8519"/>
                </a:cubicBezTo>
                <a:cubicBezTo>
                  <a:pt x="38137" y="8431"/>
                  <a:pt x="38357" y="8409"/>
                  <a:pt x="38556" y="8210"/>
                </a:cubicBezTo>
                <a:cubicBezTo>
                  <a:pt x="38692" y="8062"/>
                  <a:pt x="38814" y="7990"/>
                  <a:pt x="38949" y="7990"/>
                </a:cubicBezTo>
                <a:cubicBezTo>
                  <a:pt x="39056" y="7990"/>
                  <a:pt x="39170" y="8034"/>
                  <a:pt x="39306" y="8122"/>
                </a:cubicBezTo>
                <a:cubicBezTo>
                  <a:pt x="39571" y="8276"/>
                  <a:pt x="39814" y="8475"/>
                  <a:pt x="40057" y="8651"/>
                </a:cubicBezTo>
                <a:cubicBezTo>
                  <a:pt x="40145" y="8710"/>
                  <a:pt x="40233" y="8779"/>
                  <a:pt x="40341" y="8779"/>
                </a:cubicBezTo>
                <a:cubicBezTo>
                  <a:pt x="40395" y="8779"/>
                  <a:pt x="40454" y="8762"/>
                  <a:pt x="40520" y="8718"/>
                </a:cubicBezTo>
                <a:lnTo>
                  <a:pt x="40520" y="8188"/>
                </a:lnTo>
                <a:cubicBezTo>
                  <a:pt x="40642" y="8111"/>
                  <a:pt x="40757" y="8072"/>
                  <a:pt x="40873" y="8072"/>
                </a:cubicBezTo>
                <a:cubicBezTo>
                  <a:pt x="40989" y="8072"/>
                  <a:pt x="41105" y="8111"/>
                  <a:pt x="41226" y="8188"/>
                </a:cubicBezTo>
                <a:cubicBezTo>
                  <a:pt x="41315" y="8254"/>
                  <a:pt x="41403" y="8298"/>
                  <a:pt x="41469" y="8320"/>
                </a:cubicBezTo>
                <a:cubicBezTo>
                  <a:pt x="41712" y="8188"/>
                  <a:pt x="41800" y="8056"/>
                  <a:pt x="41712" y="7813"/>
                </a:cubicBezTo>
                <a:cubicBezTo>
                  <a:pt x="41668" y="7725"/>
                  <a:pt x="41668" y="7614"/>
                  <a:pt x="41646" y="7504"/>
                </a:cubicBezTo>
                <a:cubicBezTo>
                  <a:pt x="41756" y="7438"/>
                  <a:pt x="41866" y="7394"/>
                  <a:pt x="41955" y="7349"/>
                </a:cubicBezTo>
                <a:cubicBezTo>
                  <a:pt x="42087" y="7283"/>
                  <a:pt x="42153" y="7173"/>
                  <a:pt x="42131" y="7018"/>
                </a:cubicBezTo>
                <a:cubicBezTo>
                  <a:pt x="42109" y="6864"/>
                  <a:pt x="41999" y="6798"/>
                  <a:pt x="41866" y="6798"/>
                </a:cubicBezTo>
                <a:cubicBezTo>
                  <a:pt x="41624" y="6798"/>
                  <a:pt x="41447" y="6665"/>
                  <a:pt x="41271" y="6511"/>
                </a:cubicBezTo>
                <a:cubicBezTo>
                  <a:pt x="41072" y="6312"/>
                  <a:pt x="41050" y="6025"/>
                  <a:pt x="41226" y="5805"/>
                </a:cubicBezTo>
                <a:cubicBezTo>
                  <a:pt x="41343" y="5644"/>
                  <a:pt x="41498" y="5561"/>
                  <a:pt x="41666" y="5561"/>
                </a:cubicBezTo>
                <a:cubicBezTo>
                  <a:pt x="41753" y="5561"/>
                  <a:pt x="41843" y="5583"/>
                  <a:pt x="41933" y="5628"/>
                </a:cubicBezTo>
                <a:cubicBezTo>
                  <a:pt x="42021" y="5672"/>
                  <a:pt x="42087" y="5760"/>
                  <a:pt x="42153" y="5827"/>
                </a:cubicBezTo>
                <a:cubicBezTo>
                  <a:pt x="42418" y="5650"/>
                  <a:pt x="42661" y="5518"/>
                  <a:pt x="42904" y="5363"/>
                </a:cubicBezTo>
                <a:cubicBezTo>
                  <a:pt x="42639" y="5253"/>
                  <a:pt x="42396" y="5164"/>
                  <a:pt x="42175" y="5054"/>
                </a:cubicBezTo>
                <a:cubicBezTo>
                  <a:pt x="42021" y="4966"/>
                  <a:pt x="42021" y="4767"/>
                  <a:pt x="42109" y="4635"/>
                </a:cubicBezTo>
                <a:cubicBezTo>
                  <a:pt x="42153" y="4569"/>
                  <a:pt x="42220" y="4502"/>
                  <a:pt x="42286" y="4458"/>
                </a:cubicBezTo>
                <a:cubicBezTo>
                  <a:pt x="42595" y="4216"/>
                  <a:pt x="42573" y="3862"/>
                  <a:pt x="42551" y="3531"/>
                </a:cubicBezTo>
                <a:cubicBezTo>
                  <a:pt x="42551" y="3465"/>
                  <a:pt x="42440" y="3355"/>
                  <a:pt x="42352" y="3289"/>
                </a:cubicBezTo>
                <a:cubicBezTo>
                  <a:pt x="42247" y="3223"/>
                  <a:pt x="42135" y="3204"/>
                  <a:pt x="42020" y="3204"/>
                </a:cubicBezTo>
                <a:cubicBezTo>
                  <a:pt x="41940" y="3204"/>
                  <a:pt x="41859" y="3213"/>
                  <a:pt x="41778" y="3222"/>
                </a:cubicBezTo>
                <a:cubicBezTo>
                  <a:pt x="41651" y="3248"/>
                  <a:pt x="41523" y="3273"/>
                  <a:pt x="41400" y="3273"/>
                </a:cubicBezTo>
                <a:cubicBezTo>
                  <a:pt x="41310" y="3273"/>
                  <a:pt x="41222" y="3260"/>
                  <a:pt x="41138" y="3222"/>
                </a:cubicBezTo>
                <a:cubicBezTo>
                  <a:pt x="41028" y="3178"/>
                  <a:pt x="40984" y="3024"/>
                  <a:pt x="41050" y="2935"/>
                </a:cubicBezTo>
                <a:cubicBezTo>
                  <a:pt x="41182" y="2759"/>
                  <a:pt x="41337" y="2604"/>
                  <a:pt x="41580" y="2604"/>
                </a:cubicBezTo>
                <a:cubicBezTo>
                  <a:pt x="41822" y="2604"/>
                  <a:pt x="42021" y="2560"/>
                  <a:pt x="42175" y="2362"/>
                </a:cubicBezTo>
                <a:cubicBezTo>
                  <a:pt x="42220" y="2295"/>
                  <a:pt x="42175" y="2141"/>
                  <a:pt x="42087" y="2141"/>
                </a:cubicBezTo>
                <a:cubicBezTo>
                  <a:pt x="42028" y="2141"/>
                  <a:pt x="41969" y="2131"/>
                  <a:pt x="41917" y="2131"/>
                </a:cubicBezTo>
                <a:cubicBezTo>
                  <a:pt x="41891" y="2131"/>
                  <a:pt x="41866" y="2134"/>
                  <a:pt x="41844" y="2141"/>
                </a:cubicBezTo>
                <a:cubicBezTo>
                  <a:pt x="41690" y="2163"/>
                  <a:pt x="41535" y="2229"/>
                  <a:pt x="41381" y="2229"/>
                </a:cubicBezTo>
                <a:cubicBezTo>
                  <a:pt x="41374" y="2232"/>
                  <a:pt x="41366" y="2233"/>
                  <a:pt x="41358" y="2233"/>
                </a:cubicBezTo>
                <a:cubicBezTo>
                  <a:pt x="41292" y="2233"/>
                  <a:pt x="41202" y="2156"/>
                  <a:pt x="41182" y="2097"/>
                </a:cubicBezTo>
                <a:cubicBezTo>
                  <a:pt x="41160" y="2053"/>
                  <a:pt x="41226" y="1920"/>
                  <a:pt x="41293" y="1898"/>
                </a:cubicBezTo>
                <a:cubicBezTo>
                  <a:pt x="41425" y="1810"/>
                  <a:pt x="41602" y="1766"/>
                  <a:pt x="41756" y="1678"/>
                </a:cubicBezTo>
                <a:cubicBezTo>
                  <a:pt x="41778" y="1678"/>
                  <a:pt x="41800" y="1589"/>
                  <a:pt x="41778" y="1567"/>
                </a:cubicBezTo>
                <a:cubicBezTo>
                  <a:pt x="41778" y="1523"/>
                  <a:pt x="41712" y="1479"/>
                  <a:pt x="41690" y="1479"/>
                </a:cubicBezTo>
                <a:cubicBezTo>
                  <a:pt x="41381" y="1567"/>
                  <a:pt x="41050" y="1633"/>
                  <a:pt x="40741" y="1722"/>
                </a:cubicBezTo>
                <a:cubicBezTo>
                  <a:pt x="40675" y="1744"/>
                  <a:pt x="40608" y="1832"/>
                  <a:pt x="40564" y="1920"/>
                </a:cubicBezTo>
                <a:cubicBezTo>
                  <a:pt x="40520" y="2009"/>
                  <a:pt x="40476" y="2097"/>
                  <a:pt x="40432" y="2185"/>
                </a:cubicBezTo>
                <a:cubicBezTo>
                  <a:pt x="40035" y="2273"/>
                  <a:pt x="39682" y="2340"/>
                  <a:pt x="39306" y="2428"/>
                </a:cubicBezTo>
                <a:cubicBezTo>
                  <a:pt x="39261" y="2439"/>
                  <a:pt x="39215" y="2445"/>
                  <a:pt x="39170" y="2445"/>
                </a:cubicBezTo>
                <a:cubicBezTo>
                  <a:pt x="39040" y="2445"/>
                  <a:pt x="38913" y="2399"/>
                  <a:pt x="38799" y="2318"/>
                </a:cubicBezTo>
                <a:cubicBezTo>
                  <a:pt x="38711" y="2251"/>
                  <a:pt x="38622" y="2185"/>
                  <a:pt x="38534" y="2141"/>
                </a:cubicBezTo>
                <a:cubicBezTo>
                  <a:pt x="38322" y="2000"/>
                  <a:pt x="38110" y="1901"/>
                  <a:pt x="37853" y="1901"/>
                </a:cubicBezTo>
                <a:cubicBezTo>
                  <a:pt x="37789" y="1901"/>
                  <a:pt x="37722" y="1907"/>
                  <a:pt x="37651" y="1920"/>
                </a:cubicBezTo>
                <a:cubicBezTo>
                  <a:pt x="37609" y="1931"/>
                  <a:pt x="37565" y="1935"/>
                  <a:pt x="37520" y="1935"/>
                </a:cubicBezTo>
                <a:cubicBezTo>
                  <a:pt x="37379" y="1935"/>
                  <a:pt x="37228" y="1893"/>
                  <a:pt x="37077" y="1876"/>
                </a:cubicBezTo>
                <a:cubicBezTo>
                  <a:pt x="36846" y="1855"/>
                  <a:pt x="36615" y="1829"/>
                  <a:pt x="36386" y="1829"/>
                </a:cubicBezTo>
                <a:cubicBezTo>
                  <a:pt x="36134" y="1829"/>
                  <a:pt x="35885" y="1860"/>
                  <a:pt x="35643" y="1964"/>
                </a:cubicBezTo>
                <a:cubicBezTo>
                  <a:pt x="35466" y="2031"/>
                  <a:pt x="35295" y="2058"/>
                  <a:pt x="35124" y="2058"/>
                </a:cubicBezTo>
                <a:cubicBezTo>
                  <a:pt x="34953" y="2058"/>
                  <a:pt x="34782" y="2031"/>
                  <a:pt x="34606" y="1986"/>
                </a:cubicBezTo>
                <a:cubicBezTo>
                  <a:pt x="34319" y="1942"/>
                  <a:pt x="34098" y="1854"/>
                  <a:pt x="33966" y="1567"/>
                </a:cubicBezTo>
                <a:cubicBezTo>
                  <a:pt x="33877" y="1369"/>
                  <a:pt x="33723" y="1214"/>
                  <a:pt x="33436" y="1148"/>
                </a:cubicBezTo>
                <a:cubicBezTo>
                  <a:pt x="33181" y="1275"/>
                  <a:pt x="32946" y="1546"/>
                  <a:pt x="32614" y="1546"/>
                </a:cubicBezTo>
                <a:cubicBezTo>
                  <a:pt x="32601" y="1546"/>
                  <a:pt x="32588" y="1546"/>
                  <a:pt x="32575" y="1545"/>
                </a:cubicBezTo>
                <a:cubicBezTo>
                  <a:pt x="32318" y="1545"/>
                  <a:pt x="32091" y="1775"/>
                  <a:pt x="31818" y="1775"/>
                </a:cubicBezTo>
                <a:cubicBezTo>
                  <a:pt x="31764" y="1775"/>
                  <a:pt x="31707" y="1766"/>
                  <a:pt x="31648" y="1744"/>
                </a:cubicBezTo>
                <a:cubicBezTo>
                  <a:pt x="32023" y="971"/>
                  <a:pt x="32730" y="773"/>
                  <a:pt x="33436" y="596"/>
                </a:cubicBezTo>
                <a:cubicBezTo>
                  <a:pt x="33449" y="592"/>
                  <a:pt x="33461" y="590"/>
                  <a:pt x="33474" y="590"/>
                </a:cubicBezTo>
                <a:cubicBezTo>
                  <a:pt x="33527" y="590"/>
                  <a:pt x="33577" y="622"/>
                  <a:pt x="33612" y="640"/>
                </a:cubicBezTo>
                <a:cubicBezTo>
                  <a:pt x="33745" y="684"/>
                  <a:pt x="33855" y="751"/>
                  <a:pt x="33988" y="817"/>
                </a:cubicBezTo>
                <a:cubicBezTo>
                  <a:pt x="34169" y="713"/>
                  <a:pt x="34350" y="671"/>
                  <a:pt x="34540" y="671"/>
                </a:cubicBezTo>
                <a:cubicBezTo>
                  <a:pt x="34674" y="671"/>
                  <a:pt x="34812" y="692"/>
                  <a:pt x="34959" y="729"/>
                </a:cubicBezTo>
                <a:cubicBezTo>
                  <a:pt x="35069" y="773"/>
                  <a:pt x="35201" y="773"/>
                  <a:pt x="35334" y="773"/>
                </a:cubicBezTo>
                <a:cubicBezTo>
                  <a:pt x="35466" y="795"/>
                  <a:pt x="35621" y="773"/>
                  <a:pt x="35731" y="817"/>
                </a:cubicBezTo>
                <a:cubicBezTo>
                  <a:pt x="35864" y="861"/>
                  <a:pt x="35974" y="971"/>
                  <a:pt x="36106" y="1082"/>
                </a:cubicBezTo>
                <a:cubicBezTo>
                  <a:pt x="36306" y="851"/>
                  <a:pt x="36527" y="792"/>
                  <a:pt x="36769" y="792"/>
                </a:cubicBezTo>
                <a:cubicBezTo>
                  <a:pt x="36875" y="792"/>
                  <a:pt x="36985" y="803"/>
                  <a:pt x="37099" y="817"/>
                </a:cubicBezTo>
                <a:cubicBezTo>
                  <a:pt x="37458" y="848"/>
                  <a:pt x="37817" y="879"/>
                  <a:pt x="38168" y="879"/>
                </a:cubicBezTo>
                <a:cubicBezTo>
                  <a:pt x="38314" y="879"/>
                  <a:pt x="38458" y="874"/>
                  <a:pt x="38600" y="861"/>
                </a:cubicBezTo>
                <a:cubicBezTo>
                  <a:pt x="38950" y="813"/>
                  <a:pt x="39300" y="777"/>
                  <a:pt x="39650" y="777"/>
                </a:cubicBezTo>
                <a:cubicBezTo>
                  <a:pt x="39786" y="777"/>
                  <a:pt x="39921" y="782"/>
                  <a:pt x="40057" y="795"/>
                </a:cubicBezTo>
                <a:cubicBezTo>
                  <a:pt x="40564" y="839"/>
                  <a:pt x="41072" y="817"/>
                  <a:pt x="41580" y="839"/>
                </a:cubicBezTo>
                <a:cubicBezTo>
                  <a:pt x="41933" y="839"/>
                  <a:pt x="42264" y="773"/>
                  <a:pt x="42661" y="618"/>
                </a:cubicBezTo>
                <a:cubicBezTo>
                  <a:pt x="42308" y="552"/>
                  <a:pt x="42043" y="486"/>
                  <a:pt x="41778" y="420"/>
                </a:cubicBezTo>
                <a:cubicBezTo>
                  <a:pt x="41621" y="507"/>
                  <a:pt x="41467" y="539"/>
                  <a:pt x="41316" y="539"/>
                </a:cubicBezTo>
                <a:cubicBezTo>
                  <a:pt x="41084" y="539"/>
                  <a:pt x="40857" y="464"/>
                  <a:pt x="40631" y="397"/>
                </a:cubicBezTo>
                <a:cubicBezTo>
                  <a:pt x="40564" y="375"/>
                  <a:pt x="40487" y="370"/>
                  <a:pt x="40407" y="370"/>
                </a:cubicBezTo>
                <a:cubicBezTo>
                  <a:pt x="40327" y="370"/>
                  <a:pt x="40244" y="375"/>
                  <a:pt x="40167" y="375"/>
                </a:cubicBezTo>
                <a:cubicBezTo>
                  <a:pt x="40035" y="375"/>
                  <a:pt x="39924" y="353"/>
                  <a:pt x="39814" y="331"/>
                </a:cubicBezTo>
                <a:cubicBezTo>
                  <a:pt x="39748" y="221"/>
                  <a:pt x="39704" y="111"/>
                  <a:pt x="39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1"/>
          <p:cNvSpPr/>
          <p:nvPr/>
        </p:nvSpPr>
        <p:spPr>
          <a:xfrm>
            <a:off x="7775650" y="637938"/>
            <a:ext cx="1530550" cy="327775"/>
          </a:xfrm>
          <a:custGeom>
            <a:avLst/>
            <a:gdLst/>
            <a:ahLst/>
            <a:cxnLst/>
            <a:rect l="l" t="t" r="r" b="b"/>
            <a:pathLst>
              <a:path w="61222" h="13111" extrusionOk="0">
                <a:moveTo>
                  <a:pt x="51115" y="0"/>
                </a:moveTo>
                <a:cubicBezTo>
                  <a:pt x="50818" y="0"/>
                  <a:pt x="50528" y="86"/>
                  <a:pt x="50231" y="221"/>
                </a:cubicBezTo>
                <a:cubicBezTo>
                  <a:pt x="49723" y="442"/>
                  <a:pt x="49215" y="641"/>
                  <a:pt x="48708" y="839"/>
                </a:cubicBezTo>
                <a:cubicBezTo>
                  <a:pt x="48643" y="872"/>
                  <a:pt x="48578" y="892"/>
                  <a:pt x="48514" y="892"/>
                </a:cubicBezTo>
                <a:cubicBezTo>
                  <a:pt x="48490" y="892"/>
                  <a:pt x="48467" y="889"/>
                  <a:pt x="48443" y="884"/>
                </a:cubicBezTo>
                <a:cubicBezTo>
                  <a:pt x="48200" y="884"/>
                  <a:pt x="48024" y="994"/>
                  <a:pt x="47847" y="1126"/>
                </a:cubicBezTo>
                <a:cubicBezTo>
                  <a:pt x="47663" y="1269"/>
                  <a:pt x="47460" y="1394"/>
                  <a:pt x="47238" y="1394"/>
                </a:cubicBezTo>
                <a:cubicBezTo>
                  <a:pt x="47221" y="1394"/>
                  <a:pt x="47203" y="1393"/>
                  <a:pt x="47185" y="1391"/>
                </a:cubicBezTo>
                <a:cubicBezTo>
                  <a:pt x="47167" y="1389"/>
                  <a:pt x="47149" y="1389"/>
                  <a:pt x="47131" y="1389"/>
                </a:cubicBezTo>
                <a:cubicBezTo>
                  <a:pt x="46916" y="1389"/>
                  <a:pt x="46751" y="1508"/>
                  <a:pt x="46567" y="1590"/>
                </a:cubicBezTo>
                <a:cubicBezTo>
                  <a:pt x="46109" y="1852"/>
                  <a:pt x="45638" y="2077"/>
                  <a:pt x="45129" y="2077"/>
                </a:cubicBezTo>
                <a:cubicBezTo>
                  <a:pt x="44951" y="2077"/>
                  <a:pt x="44769" y="2050"/>
                  <a:pt x="44581" y="1987"/>
                </a:cubicBezTo>
                <a:cubicBezTo>
                  <a:pt x="44515" y="2009"/>
                  <a:pt x="44470" y="2009"/>
                  <a:pt x="44448" y="2031"/>
                </a:cubicBezTo>
                <a:cubicBezTo>
                  <a:pt x="44120" y="2240"/>
                  <a:pt x="43772" y="2368"/>
                  <a:pt x="43411" y="2368"/>
                </a:cubicBezTo>
                <a:cubicBezTo>
                  <a:pt x="43237" y="2368"/>
                  <a:pt x="43060" y="2338"/>
                  <a:pt x="42881" y="2274"/>
                </a:cubicBezTo>
                <a:cubicBezTo>
                  <a:pt x="42825" y="2255"/>
                  <a:pt x="42769" y="2248"/>
                  <a:pt x="42714" y="2248"/>
                </a:cubicBezTo>
                <a:cubicBezTo>
                  <a:pt x="42637" y="2248"/>
                  <a:pt x="42561" y="2261"/>
                  <a:pt x="42484" y="2274"/>
                </a:cubicBezTo>
                <a:cubicBezTo>
                  <a:pt x="42065" y="2318"/>
                  <a:pt x="41668" y="2384"/>
                  <a:pt x="41248" y="2450"/>
                </a:cubicBezTo>
                <a:cubicBezTo>
                  <a:pt x="41028" y="2473"/>
                  <a:pt x="40807" y="2473"/>
                  <a:pt x="40586" y="2495"/>
                </a:cubicBezTo>
                <a:cubicBezTo>
                  <a:pt x="40214" y="2513"/>
                  <a:pt x="39826" y="2642"/>
                  <a:pt x="39435" y="2642"/>
                </a:cubicBezTo>
                <a:cubicBezTo>
                  <a:pt x="39363" y="2642"/>
                  <a:pt x="39290" y="2637"/>
                  <a:pt x="39218" y="2627"/>
                </a:cubicBezTo>
                <a:cubicBezTo>
                  <a:pt x="39202" y="2623"/>
                  <a:pt x="39184" y="2621"/>
                  <a:pt x="39165" y="2621"/>
                </a:cubicBezTo>
                <a:cubicBezTo>
                  <a:pt x="39082" y="2621"/>
                  <a:pt x="38981" y="2657"/>
                  <a:pt x="38909" y="2693"/>
                </a:cubicBezTo>
                <a:cubicBezTo>
                  <a:pt x="38732" y="2807"/>
                  <a:pt x="38562" y="2870"/>
                  <a:pt x="38387" y="2870"/>
                </a:cubicBezTo>
                <a:cubicBezTo>
                  <a:pt x="38257" y="2870"/>
                  <a:pt x="38123" y="2835"/>
                  <a:pt x="37982" y="2759"/>
                </a:cubicBezTo>
                <a:cubicBezTo>
                  <a:pt x="37919" y="2724"/>
                  <a:pt x="37856" y="2709"/>
                  <a:pt x="37795" y="2709"/>
                </a:cubicBezTo>
                <a:cubicBezTo>
                  <a:pt x="37662" y="2709"/>
                  <a:pt x="37536" y="2779"/>
                  <a:pt x="37430" y="2870"/>
                </a:cubicBezTo>
                <a:cubicBezTo>
                  <a:pt x="37342" y="2936"/>
                  <a:pt x="37276" y="3024"/>
                  <a:pt x="37210" y="3113"/>
                </a:cubicBezTo>
                <a:cubicBezTo>
                  <a:pt x="36989" y="3377"/>
                  <a:pt x="36724" y="3554"/>
                  <a:pt x="36349" y="3554"/>
                </a:cubicBezTo>
                <a:cubicBezTo>
                  <a:pt x="36317" y="3549"/>
                  <a:pt x="36285" y="3547"/>
                  <a:pt x="36253" y="3547"/>
                </a:cubicBezTo>
                <a:cubicBezTo>
                  <a:pt x="36133" y="3547"/>
                  <a:pt x="36022" y="3586"/>
                  <a:pt x="35952" y="3708"/>
                </a:cubicBezTo>
                <a:cubicBezTo>
                  <a:pt x="35834" y="3885"/>
                  <a:pt x="35677" y="3954"/>
                  <a:pt x="35507" y="3954"/>
                </a:cubicBezTo>
                <a:cubicBezTo>
                  <a:pt x="35422" y="3954"/>
                  <a:pt x="35334" y="3936"/>
                  <a:pt x="35245" y="3907"/>
                </a:cubicBezTo>
                <a:cubicBezTo>
                  <a:pt x="35092" y="3872"/>
                  <a:pt x="34945" y="3849"/>
                  <a:pt x="34797" y="3849"/>
                </a:cubicBezTo>
                <a:cubicBezTo>
                  <a:pt x="34669" y="3849"/>
                  <a:pt x="34540" y="3866"/>
                  <a:pt x="34407" y="3907"/>
                </a:cubicBezTo>
                <a:cubicBezTo>
                  <a:pt x="34378" y="3915"/>
                  <a:pt x="34347" y="3919"/>
                  <a:pt x="34316" y="3919"/>
                </a:cubicBezTo>
                <a:cubicBezTo>
                  <a:pt x="34179" y="3919"/>
                  <a:pt x="34025" y="3851"/>
                  <a:pt x="33899" y="3797"/>
                </a:cubicBezTo>
                <a:cubicBezTo>
                  <a:pt x="33764" y="3729"/>
                  <a:pt x="33629" y="3700"/>
                  <a:pt x="33475" y="3700"/>
                </a:cubicBezTo>
                <a:cubicBezTo>
                  <a:pt x="33427" y="3700"/>
                  <a:pt x="33377" y="3703"/>
                  <a:pt x="33325" y="3708"/>
                </a:cubicBezTo>
                <a:cubicBezTo>
                  <a:pt x="33244" y="3721"/>
                  <a:pt x="33164" y="3727"/>
                  <a:pt x="33085" y="3727"/>
                </a:cubicBezTo>
                <a:cubicBezTo>
                  <a:pt x="32732" y="3727"/>
                  <a:pt x="32400" y="3604"/>
                  <a:pt x="32112" y="3333"/>
                </a:cubicBezTo>
                <a:cubicBezTo>
                  <a:pt x="32045" y="3267"/>
                  <a:pt x="31957" y="3223"/>
                  <a:pt x="31913" y="3179"/>
                </a:cubicBezTo>
                <a:cubicBezTo>
                  <a:pt x="31626" y="3355"/>
                  <a:pt x="31427" y="3532"/>
                  <a:pt x="31185" y="3598"/>
                </a:cubicBezTo>
                <a:cubicBezTo>
                  <a:pt x="30854" y="3708"/>
                  <a:pt x="30500" y="3708"/>
                  <a:pt x="30214" y="3973"/>
                </a:cubicBezTo>
                <a:cubicBezTo>
                  <a:pt x="30169" y="4039"/>
                  <a:pt x="30059" y="4039"/>
                  <a:pt x="29971" y="4062"/>
                </a:cubicBezTo>
                <a:cubicBezTo>
                  <a:pt x="29750" y="4084"/>
                  <a:pt x="29507" y="4128"/>
                  <a:pt x="29265" y="4150"/>
                </a:cubicBezTo>
                <a:cubicBezTo>
                  <a:pt x="29110" y="4039"/>
                  <a:pt x="28956" y="3929"/>
                  <a:pt x="28823" y="3819"/>
                </a:cubicBezTo>
                <a:cubicBezTo>
                  <a:pt x="28735" y="3863"/>
                  <a:pt x="28647" y="3885"/>
                  <a:pt x="28602" y="3929"/>
                </a:cubicBezTo>
                <a:cubicBezTo>
                  <a:pt x="28439" y="4092"/>
                  <a:pt x="28269" y="4184"/>
                  <a:pt x="28091" y="4184"/>
                </a:cubicBezTo>
                <a:cubicBezTo>
                  <a:pt x="27957" y="4184"/>
                  <a:pt x="27818" y="4132"/>
                  <a:pt x="27676" y="4017"/>
                </a:cubicBezTo>
                <a:cubicBezTo>
                  <a:pt x="27598" y="3951"/>
                  <a:pt x="27516" y="3929"/>
                  <a:pt x="27430" y="3929"/>
                </a:cubicBezTo>
                <a:cubicBezTo>
                  <a:pt x="27345" y="3929"/>
                  <a:pt x="27256" y="3951"/>
                  <a:pt x="27168" y="3973"/>
                </a:cubicBezTo>
                <a:cubicBezTo>
                  <a:pt x="26969" y="4017"/>
                  <a:pt x="26749" y="4062"/>
                  <a:pt x="26528" y="4084"/>
                </a:cubicBezTo>
                <a:cubicBezTo>
                  <a:pt x="26502" y="4086"/>
                  <a:pt x="26477" y="4087"/>
                  <a:pt x="26453" y="4087"/>
                </a:cubicBezTo>
                <a:cubicBezTo>
                  <a:pt x="26225" y="4087"/>
                  <a:pt x="26054" y="3992"/>
                  <a:pt x="25954" y="3753"/>
                </a:cubicBezTo>
                <a:cubicBezTo>
                  <a:pt x="25888" y="3620"/>
                  <a:pt x="25866" y="3444"/>
                  <a:pt x="25623" y="3444"/>
                </a:cubicBezTo>
                <a:cubicBezTo>
                  <a:pt x="25424" y="3730"/>
                  <a:pt x="25116" y="3951"/>
                  <a:pt x="24762" y="4062"/>
                </a:cubicBezTo>
                <a:cubicBezTo>
                  <a:pt x="24424" y="4179"/>
                  <a:pt x="24076" y="4238"/>
                  <a:pt x="23724" y="4238"/>
                </a:cubicBezTo>
                <a:cubicBezTo>
                  <a:pt x="23549" y="4238"/>
                  <a:pt x="23372" y="4223"/>
                  <a:pt x="23195" y="4194"/>
                </a:cubicBezTo>
                <a:cubicBezTo>
                  <a:pt x="22798" y="4128"/>
                  <a:pt x="22467" y="3995"/>
                  <a:pt x="22313" y="3576"/>
                </a:cubicBezTo>
                <a:cubicBezTo>
                  <a:pt x="22313" y="3554"/>
                  <a:pt x="22246" y="3554"/>
                  <a:pt x="22180" y="3510"/>
                </a:cubicBezTo>
                <a:cubicBezTo>
                  <a:pt x="22092" y="3642"/>
                  <a:pt x="22026" y="3753"/>
                  <a:pt x="21982" y="3819"/>
                </a:cubicBezTo>
                <a:cubicBezTo>
                  <a:pt x="21651" y="3775"/>
                  <a:pt x="21364" y="3730"/>
                  <a:pt x="21099" y="3708"/>
                </a:cubicBezTo>
                <a:cubicBezTo>
                  <a:pt x="20955" y="3786"/>
                  <a:pt x="20817" y="3824"/>
                  <a:pt x="20680" y="3824"/>
                </a:cubicBezTo>
                <a:cubicBezTo>
                  <a:pt x="20542" y="3824"/>
                  <a:pt x="20404" y="3786"/>
                  <a:pt x="20260" y="3708"/>
                </a:cubicBezTo>
                <a:cubicBezTo>
                  <a:pt x="20040" y="3598"/>
                  <a:pt x="19797" y="3488"/>
                  <a:pt x="19620" y="3267"/>
                </a:cubicBezTo>
                <a:cubicBezTo>
                  <a:pt x="19481" y="3065"/>
                  <a:pt x="19297" y="2984"/>
                  <a:pt x="19085" y="2984"/>
                </a:cubicBezTo>
                <a:cubicBezTo>
                  <a:pt x="18996" y="2984"/>
                  <a:pt x="18902" y="2998"/>
                  <a:pt x="18804" y="3024"/>
                </a:cubicBezTo>
                <a:cubicBezTo>
                  <a:pt x="18715" y="3046"/>
                  <a:pt x="18627" y="3090"/>
                  <a:pt x="18539" y="3113"/>
                </a:cubicBezTo>
                <a:cubicBezTo>
                  <a:pt x="18493" y="3116"/>
                  <a:pt x="18447" y="3119"/>
                  <a:pt x="18401" y="3119"/>
                </a:cubicBezTo>
                <a:cubicBezTo>
                  <a:pt x="18186" y="3119"/>
                  <a:pt x="17986" y="3063"/>
                  <a:pt x="17877" y="2826"/>
                </a:cubicBezTo>
                <a:cubicBezTo>
                  <a:pt x="17855" y="2759"/>
                  <a:pt x="17766" y="2737"/>
                  <a:pt x="17700" y="2693"/>
                </a:cubicBezTo>
                <a:cubicBezTo>
                  <a:pt x="17574" y="2829"/>
                  <a:pt x="17448" y="2884"/>
                  <a:pt x="17326" y="2884"/>
                </a:cubicBezTo>
                <a:cubicBezTo>
                  <a:pt x="17170" y="2884"/>
                  <a:pt x="17020" y="2795"/>
                  <a:pt x="16884" y="2671"/>
                </a:cubicBezTo>
                <a:cubicBezTo>
                  <a:pt x="16685" y="2517"/>
                  <a:pt x="16486" y="2406"/>
                  <a:pt x="16244" y="2340"/>
                </a:cubicBezTo>
                <a:cubicBezTo>
                  <a:pt x="16111" y="2296"/>
                  <a:pt x="15979" y="2208"/>
                  <a:pt x="15846" y="2119"/>
                </a:cubicBezTo>
                <a:cubicBezTo>
                  <a:pt x="15758" y="2186"/>
                  <a:pt x="15670" y="2230"/>
                  <a:pt x="15537" y="2318"/>
                </a:cubicBezTo>
                <a:cubicBezTo>
                  <a:pt x="15471" y="2097"/>
                  <a:pt x="15427" y="1921"/>
                  <a:pt x="15383" y="1722"/>
                </a:cubicBezTo>
                <a:cubicBezTo>
                  <a:pt x="15180" y="1807"/>
                  <a:pt x="14991" y="1943"/>
                  <a:pt x="14794" y="1943"/>
                </a:cubicBezTo>
                <a:cubicBezTo>
                  <a:pt x="14734" y="1943"/>
                  <a:pt x="14673" y="1930"/>
                  <a:pt x="14610" y="1899"/>
                </a:cubicBezTo>
                <a:cubicBezTo>
                  <a:pt x="14483" y="1832"/>
                  <a:pt x="14354" y="1812"/>
                  <a:pt x="14224" y="1812"/>
                </a:cubicBezTo>
                <a:cubicBezTo>
                  <a:pt x="14025" y="1812"/>
                  <a:pt x="13825" y="1859"/>
                  <a:pt x="13627" y="1859"/>
                </a:cubicBezTo>
                <a:cubicBezTo>
                  <a:pt x="13528" y="1859"/>
                  <a:pt x="13428" y="1847"/>
                  <a:pt x="13330" y="1810"/>
                </a:cubicBezTo>
                <a:cubicBezTo>
                  <a:pt x="13191" y="1884"/>
                  <a:pt x="13054" y="1909"/>
                  <a:pt x="12918" y="1909"/>
                </a:cubicBezTo>
                <a:cubicBezTo>
                  <a:pt x="12689" y="1909"/>
                  <a:pt x="12463" y="1838"/>
                  <a:pt x="12227" y="1810"/>
                </a:cubicBezTo>
                <a:cubicBezTo>
                  <a:pt x="12149" y="1801"/>
                  <a:pt x="12063" y="1797"/>
                  <a:pt x="11973" y="1797"/>
                </a:cubicBezTo>
                <a:cubicBezTo>
                  <a:pt x="11631" y="1797"/>
                  <a:pt x="11231" y="1860"/>
                  <a:pt x="10969" y="1965"/>
                </a:cubicBezTo>
                <a:cubicBezTo>
                  <a:pt x="11013" y="1965"/>
                  <a:pt x="11057" y="2009"/>
                  <a:pt x="11079" y="2009"/>
                </a:cubicBezTo>
                <a:lnTo>
                  <a:pt x="11212" y="2009"/>
                </a:lnTo>
                <a:cubicBezTo>
                  <a:pt x="11410" y="2009"/>
                  <a:pt x="11521" y="2164"/>
                  <a:pt x="11521" y="2296"/>
                </a:cubicBezTo>
                <a:cubicBezTo>
                  <a:pt x="11499" y="2495"/>
                  <a:pt x="11388" y="2649"/>
                  <a:pt x="11212" y="2693"/>
                </a:cubicBezTo>
                <a:lnTo>
                  <a:pt x="11013" y="2693"/>
                </a:lnTo>
                <a:cubicBezTo>
                  <a:pt x="10506" y="2781"/>
                  <a:pt x="9976" y="2870"/>
                  <a:pt x="9446" y="2936"/>
                </a:cubicBezTo>
                <a:cubicBezTo>
                  <a:pt x="9049" y="2980"/>
                  <a:pt x="8674" y="3024"/>
                  <a:pt x="8277" y="3024"/>
                </a:cubicBezTo>
                <a:cubicBezTo>
                  <a:pt x="8210" y="3029"/>
                  <a:pt x="8144" y="3030"/>
                  <a:pt x="8078" y="3030"/>
                </a:cubicBezTo>
                <a:cubicBezTo>
                  <a:pt x="8034" y="3030"/>
                  <a:pt x="7990" y="3029"/>
                  <a:pt x="7946" y="3029"/>
                </a:cubicBezTo>
                <a:cubicBezTo>
                  <a:pt x="7727" y="3029"/>
                  <a:pt x="7511" y="3039"/>
                  <a:pt x="7305" y="3157"/>
                </a:cubicBezTo>
                <a:cubicBezTo>
                  <a:pt x="7250" y="3190"/>
                  <a:pt x="7184" y="3201"/>
                  <a:pt x="7115" y="3201"/>
                </a:cubicBezTo>
                <a:cubicBezTo>
                  <a:pt x="7046" y="3201"/>
                  <a:pt x="6974" y="3190"/>
                  <a:pt x="6908" y="3179"/>
                </a:cubicBezTo>
                <a:cubicBezTo>
                  <a:pt x="6688" y="3135"/>
                  <a:pt x="6445" y="3068"/>
                  <a:pt x="6180" y="3002"/>
                </a:cubicBezTo>
                <a:cubicBezTo>
                  <a:pt x="5917" y="3173"/>
                  <a:pt x="5645" y="3266"/>
                  <a:pt x="5362" y="3266"/>
                </a:cubicBezTo>
                <a:cubicBezTo>
                  <a:pt x="5170" y="3266"/>
                  <a:pt x="4972" y="3224"/>
                  <a:pt x="4767" y="3135"/>
                </a:cubicBezTo>
                <a:cubicBezTo>
                  <a:pt x="4704" y="3113"/>
                  <a:pt x="4640" y="3104"/>
                  <a:pt x="4577" y="3104"/>
                </a:cubicBezTo>
                <a:cubicBezTo>
                  <a:pt x="4444" y="3104"/>
                  <a:pt x="4314" y="3148"/>
                  <a:pt x="4194" y="3223"/>
                </a:cubicBezTo>
                <a:cubicBezTo>
                  <a:pt x="3970" y="3372"/>
                  <a:pt x="3746" y="3427"/>
                  <a:pt x="3509" y="3427"/>
                </a:cubicBezTo>
                <a:cubicBezTo>
                  <a:pt x="3465" y="3427"/>
                  <a:pt x="3421" y="3425"/>
                  <a:pt x="3377" y="3422"/>
                </a:cubicBezTo>
                <a:cubicBezTo>
                  <a:pt x="3351" y="3415"/>
                  <a:pt x="3325" y="3412"/>
                  <a:pt x="3300" y="3412"/>
                </a:cubicBezTo>
                <a:cubicBezTo>
                  <a:pt x="3239" y="3412"/>
                  <a:pt x="3181" y="3428"/>
                  <a:pt x="3134" y="3444"/>
                </a:cubicBezTo>
                <a:cubicBezTo>
                  <a:pt x="2936" y="3841"/>
                  <a:pt x="3487" y="3907"/>
                  <a:pt x="3465" y="4216"/>
                </a:cubicBezTo>
                <a:cubicBezTo>
                  <a:pt x="3410" y="4250"/>
                  <a:pt x="3358" y="4264"/>
                  <a:pt x="3310" y="4264"/>
                </a:cubicBezTo>
                <a:cubicBezTo>
                  <a:pt x="3129" y="4264"/>
                  <a:pt x="2990" y="4076"/>
                  <a:pt x="2835" y="4076"/>
                </a:cubicBezTo>
                <a:cubicBezTo>
                  <a:pt x="2817" y="4076"/>
                  <a:pt x="2799" y="4078"/>
                  <a:pt x="2781" y="4084"/>
                </a:cubicBezTo>
                <a:cubicBezTo>
                  <a:pt x="2717" y="4109"/>
                  <a:pt x="2660" y="4120"/>
                  <a:pt x="2607" y="4120"/>
                </a:cubicBezTo>
                <a:cubicBezTo>
                  <a:pt x="2388" y="4120"/>
                  <a:pt x="2253" y="3934"/>
                  <a:pt x="2075" y="3863"/>
                </a:cubicBezTo>
                <a:cubicBezTo>
                  <a:pt x="1832" y="3775"/>
                  <a:pt x="1612" y="3708"/>
                  <a:pt x="1369" y="3620"/>
                </a:cubicBezTo>
                <a:cubicBezTo>
                  <a:pt x="1258" y="3885"/>
                  <a:pt x="1060" y="4017"/>
                  <a:pt x="839" y="4106"/>
                </a:cubicBezTo>
                <a:cubicBezTo>
                  <a:pt x="574" y="4194"/>
                  <a:pt x="464" y="4393"/>
                  <a:pt x="398" y="4657"/>
                </a:cubicBezTo>
                <a:cubicBezTo>
                  <a:pt x="309" y="4922"/>
                  <a:pt x="332" y="5231"/>
                  <a:pt x="111" y="5452"/>
                </a:cubicBezTo>
                <a:cubicBezTo>
                  <a:pt x="89" y="5474"/>
                  <a:pt x="67" y="5540"/>
                  <a:pt x="67" y="5562"/>
                </a:cubicBezTo>
                <a:cubicBezTo>
                  <a:pt x="155" y="5915"/>
                  <a:pt x="0" y="6268"/>
                  <a:pt x="133" y="6622"/>
                </a:cubicBezTo>
                <a:cubicBezTo>
                  <a:pt x="309" y="7019"/>
                  <a:pt x="287" y="7482"/>
                  <a:pt x="596" y="7835"/>
                </a:cubicBezTo>
                <a:cubicBezTo>
                  <a:pt x="640" y="7902"/>
                  <a:pt x="640" y="8012"/>
                  <a:pt x="663" y="8100"/>
                </a:cubicBezTo>
                <a:cubicBezTo>
                  <a:pt x="707" y="8211"/>
                  <a:pt x="729" y="8343"/>
                  <a:pt x="795" y="8453"/>
                </a:cubicBezTo>
                <a:cubicBezTo>
                  <a:pt x="949" y="8718"/>
                  <a:pt x="1126" y="8983"/>
                  <a:pt x="1303" y="9226"/>
                </a:cubicBezTo>
                <a:cubicBezTo>
                  <a:pt x="1347" y="9336"/>
                  <a:pt x="1391" y="9424"/>
                  <a:pt x="1413" y="9535"/>
                </a:cubicBezTo>
                <a:cubicBezTo>
                  <a:pt x="1501" y="10109"/>
                  <a:pt x="1545" y="10131"/>
                  <a:pt x="2119" y="10153"/>
                </a:cubicBezTo>
                <a:cubicBezTo>
                  <a:pt x="2318" y="10153"/>
                  <a:pt x="2516" y="10153"/>
                  <a:pt x="2671" y="10307"/>
                </a:cubicBezTo>
                <a:cubicBezTo>
                  <a:pt x="2781" y="10594"/>
                  <a:pt x="2583" y="10925"/>
                  <a:pt x="2825" y="11234"/>
                </a:cubicBezTo>
                <a:cubicBezTo>
                  <a:pt x="2892" y="11168"/>
                  <a:pt x="2980" y="11124"/>
                  <a:pt x="3024" y="11058"/>
                </a:cubicBezTo>
                <a:cubicBezTo>
                  <a:pt x="3112" y="10925"/>
                  <a:pt x="3178" y="10771"/>
                  <a:pt x="3245" y="10660"/>
                </a:cubicBezTo>
                <a:cubicBezTo>
                  <a:pt x="3294" y="10574"/>
                  <a:pt x="3377" y="10529"/>
                  <a:pt x="3461" y="10529"/>
                </a:cubicBezTo>
                <a:cubicBezTo>
                  <a:pt x="3527" y="10529"/>
                  <a:pt x="3593" y="10558"/>
                  <a:pt x="3642" y="10616"/>
                </a:cubicBezTo>
                <a:cubicBezTo>
                  <a:pt x="3752" y="10727"/>
                  <a:pt x="3863" y="10837"/>
                  <a:pt x="3929" y="10969"/>
                </a:cubicBezTo>
                <a:cubicBezTo>
                  <a:pt x="3995" y="11146"/>
                  <a:pt x="4039" y="11344"/>
                  <a:pt x="4127" y="11521"/>
                </a:cubicBezTo>
                <a:cubicBezTo>
                  <a:pt x="4282" y="11852"/>
                  <a:pt x="4436" y="12161"/>
                  <a:pt x="4613" y="12470"/>
                </a:cubicBezTo>
                <a:cubicBezTo>
                  <a:pt x="4710" y="12649"/>
                  <a:pt x="4844" y="12756"/>
                  <a:pt x="5013" y="12756"/>
                </a:cubicBezTo>
                <a:cubicBezTo>
                  <a:pt x="5074" y="12756"/>
                  <a:pt x="5139" y="12742"/>
                  <a:pt x="5209" y="12713"/>
                </a:cubicBezTo>
                <a:cubicBezTo>
                  <a:pt x="5487" y="12616"/>
                  <a:pt x="5761" y="12572"/>
                  <a:pt x="6026" y="12572"/>
                </a:cubicBezTo>
                <a:cubicBezTo>
                  <a:pt x="6308" y="12572"/>
                  <a:pt x="6581" y="12622"/>
                  <a:pt x="6842" y="12713"/>
                </a:cubicBezTo>
                <a:cubicBezTo>
                  <a:pt x="7195" y="12536"/>
                  <a:pt x="7504" y="12426"/>
                  <a:pt x="7791" y="12271"/>
                </a:cubicBezTo>
                <a:cubicBezTo>
                  <a:pt x="8012" y="12161"/>
                  <a:pt x="8188" y="11984"/>
                  <a:pt x="8409" y="11896"/>
                </a:cubicBezTo>
                <a:cubicBezTo>
                  <a:pt x="8652" y="11808"/>
                  <a:pt x="8917" y="11808"/>
                  <a:pt x="9137" y="11609"/>
                </a:cubicBezTo>
                <a:cubicBezTo>
                  <a:pt x="9226" y="11521"/>
                  <a:pt x="9402" y="11455"/>
                  <a:pt x="9557" y="11455"/>
                </a:cubicBezTo>
                <a:cubicBezTo>
                  <a:pt x="9799" y="11455"/>
                  <a:pt x="9954" y="11322"/>
                  <a:pt x="10086" y="11124"/>
                </a:cubicBezTo>
                <a:cubicBezTo>
                  <a:pt x="10638" y="10329"/>
                  <a:pt x="11477" y="10020"/>
                  <a:pt x="12359" y="9755"/>
                </a:cubicBezTo>
                <a:cubicBezTo>
                  <a:pt x="12470" y="9733"/>
                  <a:pt x="12602" y="9733"/>
                  <a:pt x="12690" y="9733"/>
                </a:cubicBezTo>
                <a:cubicBezTo>
                  <a:pt x="12867" y="9866"/>
                  <a:pt x="12712" y="10087"/>
                  <a:pt x="12955" y="10153"/>
                </a:cubicBezTo>
                <a:cubicBezTo>
                  <a:pt x="13154" y="9888"/>
                  <a:pt x="13375" y="9601"/>
                  <a:pt x="13551" y="9380"/>
                </a:cubicBezTo>
                <a:cubicBezTo>
                  <a:pt x="13564" y="9380"/>
                  <a:pt x="13576" y="9379"/>
                  <a:pt x="13588" y="9379"/>
                </a:cubicBezTo>
                <a:cubicBezTo>
                  <a:pt x="14001" y="9379"/>
                  <a:pt x="14158" y="9737"/>
                  <a:pt x="14522" y="9866"/>
                </a:cubicBezTo>
                <a:cubicBezTo>
                  <a:pt x="14677" y="9722"/>
                  <a:pt x="14859" y="9689"/>
                  <a:pt x="15052" y="9689"/>
                </a:cubicBezTo>
                <a:cubicBezTo>
                  <a:pt x="15217" y="9689"/>
                  <a:pt x="15391" y="9714"/>
                  <a:pt x="15562" y="9714"/>
                </a:cubicBezTo>
                <a:cubicBezTo>
                  <a:pt x="15591" y="9714"/>
                  <a:pt x="15619" y="9713"/>
                  <a:pt x="15648" y="9711"/>
                </a:cubicBezTo>
                <a:cubicBezTo>
                  <a:pt x="15673" y="9709"/>
                  <a:pt x="15699" y="9709"/>
                  <a:pt x="15724" y="9709"/>
                </a:cubicBezTo>
                <a:cubicBezTo>
                  <a:pt x="16000" y="9709"/>
                  <a:pt x="16240" y="9822"/>
                  <a:pt x="16442" y="10064"/>
                </a:cubicBezTo>
                <a:cubicBezTo>
                  <a:pt x="16588" y="10258"/>
                  <a:pt x="16780" y="10381"/>
                  <a:pt x="17003" y="10381"/>
                </a:cubicBezTo>
                <a:cubicBezTo>
                  <a:pt x="17085" y="10381"/>
                  <a:pt x="17170" y="10365"/>
                  <a:pt x="17259" y="10329"/>
                </a:cubicBezTo>
                <a:cubicBezTo>
                  <a:pt x="17323" y="10302"/>
                  <a:pt x="17388" y="10289"/>
                  <a:pt x="17451" y="10289"/>
                </a:cubicBezTo>
                <a:cubicBezTo>
                  <a:pt x="17539" y="10289"/>
                  <a:pt x="17623" y="10313"/>
                  <a:pt x="17700" y="10351"/>
                </a:cubicBezTo>
                <a:cubicBezTo>
                  <a:pt x="17943" y="10484"/>
                  <a:pt x="18208" y="10506"/>
                  <a:pt x="18473" y="10506"/>
                </a:cubicBezTo>
                <a:cubicBezTo>
                  <a:pt x="18914" y="10550"/>
                  <a:pt x="19400" y="10528"/>
                  <a:pt x="19753" y="10925"/>
                </a:cubicBezTo>
                <a:cubicBezTo>
                  <a:pt x="19841" y="11013"/>
                  <a:pt x="20040" y="11035"/>
                  <a:pt x="20194" y="11035"/>
                </a:cubicBezTo>
                <a:cubicBezTo>
                  <a:pt x="20229" y="11033"/>
                  <a:pt x="20265" y="11031"/>
                  <a:pt x="20300" y="11031"/>
                </a:cubicBezTo>
                <a:cubicBezTo>
                  <a:pt x="20551" y="11031"/>
                  <a:pt x="20798" y="11101"/>
                  <a:pt x="21011" y="11256"/>
                </a:cubicBezTo>
                <a:cubicBezTo>
                  <a:pt x="21149" y="11360"/>
                  <a:pt x="21315" y="11396"/>
                  <a:pt x="21486" y="11396"/>
                </a:cubicBezTo>
                <a:cubicBezTo>
                  <a:pt x="21534" y="11396"/>
                  <a:pt x="21581" y="11393"/>
                  <a:pt x="21629" y="11389"/>
                </a:cubicBezTo>
                <a:cubicBezTo>
                  <a:pt x="21915" y="11367"/>
                  <a:pt x="22202" y="11322"/>
                  <a:pt x="22489" y="11300"/>
                </a:cubicBezTo>
                <a:cubicBezTo>
                  <a:pt x="22620" y="11288"/>
                  <a:pt x="22750" y="11280"/>
                  <a:pt x="22877" y="11280"/>
                </a:cubicBezTo>
                <a:cubicBezTo>
                  <a:pt x="23412" y="11280"/>
                  <a:pt x="23898" y="11419"/>
                  <a:pt x="24255" y="11918"/>
                </a:cubicBezTo>
                <a:cubicBezTo>
                  <a:pt x="24365" y="12073"/>
                  <a:pt x="24520" y="12161"/>
                  <a:pt x="24652" y="12271"/>
                </a:cubicBezTo>
                <a:cubicBezTo>
                  <a:pt x="24718" y="12338"/>
                  <a:pt x="24851" y="12404"/>
                  <a:pt x="24873" y="12492"/>
                </a:cubicBezTo>
                <a:cubicBezTo>
                  <a:pt x="24968" y="12792"/>
                  <a:pt x="25131" y="12890"/>
                  <a:pt x="25324" y="12890"/>
                </a:cubicBezTo>
                <a:cubicBezTo>
                  <a:pt x="25444" y="12890"/>
                  <a:pt x="25576" y="12852"/>
                  <a:pt x="25711" y="12801"/>
                </a:cubicBezTo>
                <a:lnTo>
                  <a:pt x="25778" y="12801"/>
                </a:lnTo>
                <a:cubicBezTo>
                  <a:pt x="25910" y="12911"/>
                  <a:pt x="26042" y="13022"/>
                  <a:pt x="26153" y="13110"/>
                </a:cubicBezTo>
                <a:cubicBezTo>
                  <a:pt x="26329" y="12956"/>
                  <a:pt x="26440" y="12801"/>
                  <a:pt x="26594" y="12757"/>
                </a:cubicBezTo>
                <a:cubicBezTo>
                  <a:pt x="26925" y="12624"/>
                  <a:pt x="27146" y="12404"/>
                  <a:pt x="27300" y="12095"/>
                </a:cubicBezTo>
                <a:cubicBezTo>
                  <a:pt x="27345" y="12007"/>
                  <a:pt x="27455" y="11940"/>
                  <a:pt x="27521" y="11852"/>
                </a:cubicBezTo>
                <a:cubicBezTo>
                  <a:pt x="27698" y="11874"/>
                  <a:pt x="27830" y="11918"/>
                  <a:pt x="27985" y="11940"/>
                </a:cubicBezTo>
                <a:cubicBezTo>
                  <a:pt x="28017" y="11950"/>
                  <a:pt x="28047" y="11954"/>
                  <a:pt x="28075" y="11954"/>
                </a:cubicBezTo>
                <a:cubicBezTo>
                  <a:pt x="28183" y="11954"/>
                  <a:pt x="28263" y="11891"/>
                  <a:pt x="28316" y="11786"/>
                </a:cubicBezTo>
                <a:cubicBezTo>
                  <a:pt x="28360" y="11676"/>
                  <a:pt x="28382" y="11587"/>
                  <a:pt x="28448" y="11477"/>
                </a:cubicBezTo>
                <a:cubicBezTo>
                  <a:pt x="28530" y="11272"/>
                  <a:pt x="28707" y="11143"/>
                  <a:pt x="28908" y="11143"/>
                </a:cubicBezTo>
                <a:cubicBezTo>
                  <a:pt x="28924" y="11143"/>
                  <a:pt x="28940" y="11144"/>
                  <a:pt x="28956" y="11146"/>
                </a:cubicBezTo>
                <a:cubicBezTo>
                  <a:pt x="29050" y="11157"/>
                  <a:pt x="29146" y="11161"/>
                  <a:pt x="29241" y="11161"/>
                </a:cubicBezTo>
                <a:cubicBezTo>
                  <a:pt x="29401" y="11161"/>
                  <a:pt x="29562" y="11151"/>
                  <a:pt x="29720" y="11151"/>
                </a:cubicBezTo>
                <a:cubicBezTo>
                  <a:pt x="30016" y="11151"/>
                  <a:pt x="30304" y="11186"/>
                  <a:pt x="30567" y="11389"/>
                </a:cubicBezTo>
                <a:cubicBezTo>
                  <a:pt x="30581" y="11403"/>
                  <a:pt x="30599" y="11408"/>
                  <a:pt x="30619" y="11408"/>
                </a:cubicBezTo>
                <a:cubicBezTo>
                  <a:pt x="30660" y="11408"/>
                  <a:pt x="30714" y="11389"/>
                  <a:pt x="30787" y="11389"/>
                </a:cubicBezTo>
                <a:cubicBezTo>
                  <a:pt x="30743" y="11234"/>
                  <a:pt x="30721" y="11080"/>
                  <a:pt x="30699" y="10947"/>
                </a:cubicBezTo>
                <a:cubicBezTo>
                  <a:pt x="30699" y="10903"/>
                  <a:pt x="30743" y="10837"/>
                  <a:pt x="30765" y="10837"/>
                </a:cubicBezTo>
                <a:cubicBezTo>
                  <a:pt x="30796" y="10821"/>
                  <a:pt x="30861" y="10806"/>
                  <a:pt x="30904" y="10806"/>
                </a:cubicBezTo>
                <a:cubicBezTo>
                  <a:pt x="30921" y="10806"/>
                  <a:pt x="30935" y="10808"/>
                  <a:pt x="30942" y="10815"/>
                </a:cubicBezTo>
                <a:cubicBezTo>
                  <a:pt x="31074" y="10947"/>
                  <a:pt x="31207" y="11102"/>
                  <a:pt x="31361" y="11278"/>
                </a:cubicBezTo>
                <a:cubicBezTo>
                  <a:pt x="31538" y="11146"/>
                  <a:pt x="31714" y="11013"/>
                  <a:pt x="31891" y="10881"/>
                </a:cubicBezTo>
                <a:cubicBezTo>
                  <a:pt x="31985" y="10800"/>
                  <a:pt x="32096" y="10752"/>
                  <a:pt x="32213" y="10752"/>
                </a:cubicBezTo>
                <a:cubicBezTo>
                  <a:pt x="32288" y="10752"/>
                  <a:pt x="32365" y="10772"/>
                  <a:pt x="32443" y="10815"/>
                </a:cubicBezTo>
                <a:cubicBezTo>
                  <a:pt x="32636" y="10950"/>
                  <a:pt x="32846" y="11018"/>
                  <a:pt x="33087" y="11018"/>
                </a:cubicBezTo>
                <a:cubicBezTo>
                  <a:pt x="33122" y="11018"/>
                  <a:pt x="33157" y="11016"/>
                  <a:pt x="33193" y="11013"/>
                </a:cubicBezTo>
                <a:cubicBezTo>
                  <a:pt x="33281" y="11013"/>
                  <a:pt x="33436" y="11058"/>
                  <a:pt x="33480" y="11124"/>
                </a:cubicBezTo>
                <a:cubicBezTo>
                  <a:pt x="33634" y="11433"/>
                  <a:pt x="33987" y="11543"/>
                  <a:pt x="34164" y="11830"/>
                </a:cubicBezTo>
                <a:cubicBezTo>
                  <a:pt x="34318" y="12117"/>
                  <a:pt x="34583" y="12205"/>
                  <a:pt x="34870" y="12271"/>
                </a:cubicBezTo>
                <a:cubicBezTo>
                  <a:pt x="35047" y="12316"/>
                  <a:pt x="35245" y="12293"/>
                  <a:pt x="35378" y="12382"/>
                </a:cubicBezTo>
                <a:cubicBezTo>
                  <a:pt x="35643" y="12602"/>
                  <a:pt x="35996" y="12602"/>
                  <a:pt x="36283" y="12757"/>
                </a:cubicBezTo>
                <a:cubicBezTo>
                  <a:pt x="36342" y="12783"/>
                  <a:pt x="36397" y="12796"/>
                  <a:pt x="36449" y="12796"/>
                </a:cubicBezTo>
                <a:cubicBezTo>
                  <a:pt x="36570" y="12796"/>
                  <a:pt x="36669" y="12726"/>
                  <a:pt x="36746" y="12602"/>
                </a:cubicBezTo>
                <a:cubicBezTo>
                  <a:pt x="36879" y="12382"/>
                  <a:pt x="36967" y="12139"/>
                  <a:pt x="37077" y="11896"/>
                </a:cubicBezTo>
                <a:cubicBezTo>
                  <a:pt x="37187" y="11631"/>
                  <a:pt x="37298" y="11367"/>
                  <a:pt x="37408" y="11102"/>
                </a:cubicBezTo>
                <a:cubicBezTo>
                  <a:pt x="37510" y="10883"/>
                  <a:pt x="37564" y="10799"/>
                  <a:pt x="37716" y="10799"/>
                </a:cubicBezTo>
                <a:cubicBezTo>
                  <a:pt x="37794" y="10799"/>
                  <a:pt x="37898" y="10821"/>
                  <a:pt x="38048" y="10859"/>
                </a:cubicBezTo>
                <a:cubicBezTo>
                  <a:pt x="38048" y="10462"/>
                  <a:pt x="38269" y="10197"/>
                  <a:pt x="38578" y="9998"/>
                </a:cubicBezTo>
                <a:cubicBezTo>
                  <a:pt x="38685" y="9924"/>
                  <a:pt x="38771" y="9885"/>
                  <a:pt x="38851" y="9885"/>
                </a:cubicBezTo>
                <a:cubicBezTo>
                  <a:pt x="38937" y="9885"/>
                  <a:pt x="39016" y="9929"/>
                  <a:pt x="39108" y="10020"/>
                </a:cubicBezTo>
                <a:cubicBezTo>
                  <a:pt x="39174" y="10109"/>
                  <a:pt x="39240" y="10197"/>
                  <a:pt x="39306" y="10285"/>
                </a:cubicBezTo>
                <a:cubicBezTo>
                  <a:pt x="39451" y="10430"/>
                  <a:pt x="39595" y="10574"/>
                  <a:pt x="39866" y="10574"/>
                </a:cubicBezTo>
                <a:cubicBezTo>
                  <a:pt x="39885" y="10574"/>
                  <a:pt x="39904" y="10573"/>
                  <a:pt x="39924" y="10572"/>
                </a:cubicBezTo>
                <a:cubicBezTo>
                  <a:pt x="40012" y="10418"/>
                  <a:pt x="40123" y="10263"/>
                  <a:pt x="40211" y="10087"/>
                </a:cubicBezTo>
                <a:cubicBezTo>
                  <a:pt x="40355" y="9799"/>
                  <a:pt x="40593" y="9665"/>
                  <a:pt x="40892" y="9665"/>
                </a:cubicBezTo>
                <a:cubicBezTo>
                  <a:pt x="40915" y="9665"/>
                  <a:pt x="40938" y="9666"/>
                  <a:pt x="40961" y="9667"/>
                </a:cubicBezTo>
                <a:cubicBezTo>
                  <a:pt x="41182" y="9689"/>
                  <a:pt x="41403" y="9733"/>
                  <a:pt x="41623" y="9755"/>
                </a:cubicBezTo>
                <a:cubicBezTo>
                  <a:pt x="41687" y="9762"/>
                  <a:pt x="41744" y="9766"/>
                  <a:pt x="41797" y="9766"/>
                </a:cubicBezTo>
                <a:cubicBezTo>
                  <a:pt x="42091" y="9766"/>
                  <a:pt x="42227" y="9651"/>
                  <a:pt x="42396" y="9314"/>
                </a:cubicBezTo>
                <a:cubicBezTo>
                  <a:pt x="42535" y="8984"/>
                  <a:pt x="42633" y="8873"/>
                  <a:pt x="42862" y="8873"/>
                </a:cubicBezTo>
                <a:cubicBezTo>
                  <a:pt x="42924" y="8873"/>
                  <a:pt x="42996" y="8881"/>
                  <a:pt x="43080" y="8895"/>
                </a:cubicBezTo>
                <a:cubicBezTo>
                  <a:pt x="43146" y="8895"/>
                  <a:pt x="43212" y="8895"/>
                  <a:pt x="43279" y="8939"/>
                </a:cubicBezTo>
                <a:cubicBezTo>
                  <a:pt x="43408" y="9008"/>
                  <a:pt x="43530" y="9036"/>
                  <a:pt x="43652" y="9036"/>
                </a:cubicBezTo>
                <a:cubicBezTo>
                  <a:pt x="43841" y="9036"/>
                  <a:pt x="44026" y="8967"/>
                  <a:pt x="44228" y="8873"/>
                </a:cubicBezTo>
                <a:cubicBezTo>
                  <a:pt x="44382" y="8806"/>
                  <a:pt x="44559" y="8762"/>
                  <a:pt x="44735" y="8762"/>
                </a:cubicBezTo>
                <a:cubicBezTo>
                  <a:pt x="44817" y="8762"/>
                  <a:pt x="44897" y="8764"/>
                  <a:pt x="44977" y="8764"/>
                </a:cubicBezTo>
                <a:cubicBezTo>
                  <a:pt x="45175" y="8764"/>
                  <a:pt x="45369" y="8753"/>
                  <a:pt x="45574" y="8674"/>
                </a:cubicBezTo>
                <a:cubicBezTo>
                  <a:pt x="45600" y="8664"/>
                  <a:pt x="45626" y="8660"/>
                  <a:pt x="45654" y="8660"/>
                </a:cubicBezTo>
                <a:cubicBezTo>
                  <a:pt x="45746" y="8660"/>
                  <a:pt x="45847" y="8706"/>
                  <a:pt x="45949" y="8740"/>
                </a:cubicBezTo>
                <a:cubicBezTo>
                  <a:pt x="46059" y="8784"/>
                  <a:pt x="46170" y="8829"/>
                  <a:pt x="46302" y="8895"/>
                </a:cubicBezTo>
                <a:cubicBezTo>
                  <a:pt x="46368" y="8784"/>
                  <a:pt x="46435" y="8740"/>
                  <a:pt x="46479" y="8652"/>
                </a:cubicBezTo>
                <a:cubicBezTo>
                  <a:pt x="46677" y="8299"/>
                  <a:pt x="46986" y="8166"/>
                  <a:pt x="47362" y="8166"/>
                </a:cubicBezTo>
                <a:cubicBezTo>
                  <a:pt x="47417" y="8166"/>
                  <a:pt x="47483" y="8172"/>
                  <a:pt x="47541" y="8172"/>
                </a:cubicBezTo>
                <a:cubicBezTo>
                  <a:pt x="47599" y="8172"/>
                  <a:pt x="47648" y="8166"/>
                  <a:pt x="47670" y="8144"/>
                </a:cubicBezTo>
                <a:cubicBezTo>
                  <a:pt x="47770" y="8034"/>
                  <a:pt x="47886" y="8012"/>
                  <a:pt x="47996" y="8012"/>
                </a:cubicBezTo>
                <a:cubicBezTo>
                  <a:pt x="48070" y="8012"/>
                  <a:pt x="48141" y="8022"/>
                  <a:pt x="48203" y="8022"/>
                </a:cubicBezTo>
                <a:cubicBezTo>
                  <a:pt x="48234" y="8022"/>
                  <a:pt x="48263" y="8019"/>
                  <a:pt x="48288" y="8012"/>
                </a:cubicBezTo>
                <a:cubicBezTo>
                  <a:pt x="48377" y="7880"/>
                  <a:pt x="48421" y="7769"/>
                  <a:pt x="48509" y="7725"/>
                </a:cubicBezTo>
                <a:cubicBezTo>
                  <a:pt x="48575" y="7659"/>
                  <a:pt x="48730" y="7659"/>
                  <a:pt x="48796" y="7593"/>
                </a:cubicBezTo>
                <a:cubicBezTo>
                  <a:pt x="49017" y="7306"/>
                  <a:pt x="49370" y="7284"/>
                  <a:pt x="49657" y="7151"/>
                </a:cubicBezTo>
                <a:cubicBezTo>
                  <a:pt x="49855" y="7063"/>
                  <a:pt x="50076" y="6997"/>
                  <a:pt x="50275" y="6908"/>
                </a:cubicBezTo>
                <a:cubicBezTo>
                  <a:pt x="50400" y="6851"/>
                  <a:pt x="50496" y="6818"/>
                  <a:pt x="50582" y="6818"/>
                </a:cubicBezTo>
                <a:cubicBezTo>
                  <a:pt x="50694" y="6818"/>
                  <a:pt x="50790" y="6872"/>
                  <a:pt x="50915" y="6997"/>
                </a:cubicBezTo>
                <a:cubicBezTo>
                  <a:pt x="51003" y="7085"/>
                  <a:pt x="51069" y="7173"/>
                  <a:pt x="51135" y="7262"/>
                </a:cubicBezTo>
                <a:cubicBezTo>
                  <a:pt x="51400" y="7593"/>
                  <a:pt x="51753" y="7791"/>
                  <a:pt x="52217" y="7813"/>
                </a:cubicBezTo>
                <a:cubicBezTo>
                  <a:pt x="52393" y="7835"/>
                  <a:pt x="52614" y="7857"/>
                  <a:pt x="52769" y="7946"/>
                </a:cubicBezTo>
                <a:cubicBezTo>
                  <a:pt x="53431" y="8409"/>
                  <a:pt x="54181" y="8564"/>
                  <a:pt x="54931" y="8740"/>
                </a:cubicBezTo>
                <a:cubicBezTo>
                  <a:pt x="55077" y="8773"/>
                  <a:pt x="55222" y="8793"/>
                  <a:pt x="55368" y="8793"/>
                </a:cubicBezTo>
                <a:cubicBezTo>
                  <a:pt x="55421" y="8793"/>
                  <a:pt x="55474" y="8790"/>
                  <a:pt x="55527" y="8784"/>
                </a:cubicBezTo>
                <a:cubicBezTo>
                  <a:pt x="55632" y="8771"/>
                  <a:pt x="55736" y="8765"/>
                  <a:pt x="55840" y="8765"/>
                </a:cubicBezTo>
                <a:cubicBezTo>
                  <a:pt x="56264" y="8765"/>
                  <a:pt x="56682" y="8868"/>
                  <a:pt x="57072" y="9027"/>
                </a:cubicBezTo>
                <a:cubicBezTo>
                  <a:pt x="57227" y="9082"/>
                  <a:pt x="57376" y="9110"/>
                  <a:pt x="57524" y="9110"/>
                </a:cubicBezTo>
                <a:cubicBezTo>
                  <a:pt x="57673" y="9110"/>
                  <a:pt x="57822" y="9082"/>
                  <a:pt x="57977" y="9027"/>
                </a:cubicBezTo>
                <a:cubicBezTo>
                  <a:pt x="58418" y="8895"/>
                  <a:pt x="58838" y="8718"/>
                  <a:pt x="59279" y="8586"/>
                </a:cubicBezTo>
                <a:cubicBezTo>
                  <a:pt x="59500" y="8498"/>
                  <a:pt x="59610" y="8365"/>
                  <a:pt x="59632" y="8144"/>
                </a:cubicBezTo>
                <a:cubicBezTo>
                  <a:pt x="59654" y="8034"/>
                  <a:pt x="59654" y="7924"/>
                  <a:pt x="59654" y="7813"/>
                </a:cubicBezTo>
                <a:cubicBezTo>
                  <a:pt x="59632" y="7482"/>
                  <a:pt x="59787" y="7262"/>
                  <a:pt x="60096" y="7151"/>
                </a:cubicBezTo>
                <a:cubicBezTo>
                  <a:pt x="60338" y="7063"/>
                  <a:pt x="60581" y="6931"/>
                  <a:pt x="60758" y="6732"/>
                </a:cubicBezTo>
                <a:cubicBezTo>
                  <a:pt x="60890" y="6577"/>
                  <a:pt x="60956" y="6379"/>
                  <a:pt x="60890" y="6180"/>
                </a:cubicBezTo>
                <a:cubicBezTo>
                  <a:pt x="60647" y="5518"/>
                  <a:pt x="60758" y="4878"/>
                  <a:pt x="61045" y="4282"/>
                </a:cubicBezTo>
                <a:cubicBezTo>
                  <a:pt x="61111" y="4128"/>
                  <a:pt x="61177" y="3973"/>
                  <a:pt x="61111" y="3841"/>
                </a:cubicBezTo>
                <a:cubicBezTo>
                  <a:pt x="60978" y="3554"/>
                  <a:pt x="61067" y="3311"/>
                  <a:pt x="61133" y="3068"/>
                </a:cubicBezTo>
                <a:cubicBezTo>
                  <a:pt x="61177" y="2914"/>
                  <a:pt x="61221" y="2759"/>
                  <a:pt x="61045" y="2605"/>
                </a:cubicBezTo>
                <a:cubicBezTo>
                  <a:pt x="60780" y="2605"/>
                  <a:pt x="60493" y="2517"/>
                  <a:pt x="60206" y="2362"/>
                </a:cubicBezTo>
                <a:cubicBezTo>
                  <a:pt x="59978" y="2216"/>
                  <a:pt x="59703" y="2129"/>
                  <a:pt x="59423" y="2129"/>
                </a:cubicBezTo>
                <a:cubicBezTo>
                  <a:pt x="59323" y="2129"/>
                  <a:pt x="59223" y="2140"/>
                  <a:pt x="59125" y="2164"/>
                </a:cubicBezTo>
                <a:cubicBezTo>
                  <a:pt x="58485" y="2318"/>
                  <a:pt x="57778" y="2340"/>
                  <a:pt x="57182" y="2693"/>
                </a:cubicBezTo>
                <a:cubicBezTo>
                  <a:pt x="57005" y="2802"/>
                  <a:pt x="56828" y="2878"/>
                  <a:pt x="56645" y="2878"/>
                </a:cubicBezTo>
                <a:cubicBezTo>
                  <a:pt x="56532" y="2878"/>
                  <a:pt x="56418" y="2849"/>
                  <a:pt x="56300" y="2781"/>
                </a:cubicBezTo>
                <a:cubicBezTo>
                  <a:pt x="56261" y="2756"/>
                  <a:pt x="56207" y="2745"/>
                  <a:pt x="56151" y="2745"/>
                </a:cubicBezTo>
                <a:cubicBezTo>
                  <a:pt x="56112" y="2745"/>
                  <a:pt x="56071" y="2750"/>
                  <a:pt x="56035" y="2759"/>
                </a:cubicBezTo>
                <a:cubicBezTo>
                  <a:pt x="55952" y="2786"/>
                  <a:pt x="55871" y="2797"/>
                  <a:pt x="55793" y="2797"/>
                </a:cubicBezTo>
                <a:cubicBezTo>
                  <a:pt x="55476" y="2797"/>
                  <a:pt x="55197" y="2610"/>
                  <a:pt x="54931" y="2450"/>
                </a:cubicBezTo>
                <a:cubicBezTo>
                  <a:pt x="54733" y="2340"/>
                  <a:pt x="54534" y="2186"/>
                  <a:pt x="54291" y="2141"/>
                </a:cubicBezTo>
                <a:cubicBezTo>
                  <a:pt x="53938" y="2053"/>
                  <a:pt x="53894" y="1899"/>
                  <a:pt x="53916" y="1501"/>
                </a:cubicBezTo>
                <a:cubicBezTo>
                  <a:pt x="53938" y="1413"/>
                  <a:pt x="53916" y="1325"/>
                  <a:pt x="53916" y="1237"/>
                </a:cubicBezTo>
                <a:cubicBezTo>
                  <a:pt x="53718" y="1126"/>
                  <a:pt x="53541" y="1038"/>
                  <a:pt x="53386" y="950"/>
                </a:cubicBezTo>
                <a:cubicBezTo>
                  <a:pt x="53342" y="729"/>
                  <a:pt x="53475" y="530"/>
                  <a:pt x="53276" y="376"/>
                </a:cubicBezTo>
                <a:cubicBezTo>
                  <a:pt x="53100" y="244"/>
                  <a:pt x="52901" y="155"/>
                  <a:pt x="52680" y="155"/>
                </a:cubicBezTo>
                <a:lnTo>
                  <a:pt x="52482" y="155"/>
                </a:lnTo>
                <a:cubicBezTo>
                  <a:pt x="52377" y="181"/>
                  <a:pt x="52273" y="194"/>
                  <a:pt x="52168" y="194"/>
                </a:cubicBezTo>
                <a:cubicBezTo>
                  <a:pt x="52008" y="194"/>
                  <a:pt x="51847" y="165"/>
                  <a:pt x="51687" y="111"/>
                </a:cubicBezTo>
                <a:cubicBezTo>
                  <a:pt x="51491" y="34"/>
                  <a:pt x="51301" y="0"/>
                  <a:pt x="511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1"/>
          <p:cNvSpPr/>
          <p:nvPr/>
        </p:nvSpPr>
        <p:spPr>
          <a:xfrm>
            <a:off x="7187013" y="4285700"/>
            <a:ext cx="2071800" cy="432700"/>
          </a:xfrm>
          <a:custGeom>
            <a:avLst/>
            <a:gdLst/>
            <a:ahLst/>
            <a:cxnLst/>
            <a:rect l="l" t="t" r="r" b="b"/>
            <a:pathLst>
              <a:path w="82872" h="17308" extrusionOk="0">
                <a:moveTo>
                  <a:pt x="20084" y="14284"/>
                </a:moveTo>
                <a:cubicBezTo>
                  <a:pt x="20238" y="14328"/>
                  <a:pt x="20349" y="14394"/>
                  <a:pt x="20371" y="14615"/>
                </a:cubicBezTo>
                <a:cubicBezTo>
                  <a:pt x="20326" y="14624"/>
                  <a:pt x="20285" y="14628"/>
                  <a:pt x="20249" y="14628"/>
                </a:cubicBezTo>
                <a:cubicBezTo>
                  <a:pt x="20106" y="14628"/>
                  <a:pt x="20022" y="14561"/>
                  <a:pt x="19951" y="14438"/>
                </a:cubicBezTo>
                <a:cubicBezTo>
                  <a:pt x="19951" y="14416"/>
                  <a:pt x="19951" y="14350"/>
                  <a:pt x="19974" y="14328"/>
                </a:cubicBezTo>
                <a:cubicBezTo>
                  <a:pt x="19996" y="14306"/>
                  <a:pt x="20040" y="14284"/>
                  <a:pt x="20084" y="14284"/>
                </a:cubicBezTo>
                <a:close/>
                <a:moveTo>
                  <a:pt x="18233" y="1"/>
                </a:moveTo>
                <a:cubicBezTo>
                  <a:pt x="18219" y="1"/>
                  <a:pt x="18203" y="2"/>
                  <a:pt x="18186" y="5"/>
                </a:cubicBezTo>
                <a:cubicBezTo>
                  <a:pt x="18098" y="159"/>
                  <a:pt x="18031" y="336"/>
                  <a:pt x="17921" y="491"/>
                </a:cubicBezTo>
                <a:cubicBezTo>
                  <a:pt x="17811" y="667"/>
                  <a:pt x="17656" y="777"/>
                  <a:pt x="17524" y="932"/>
                </a:cubicBezTo>
                <a:cubicBezTo>
                  <a:pt x="17458" y="1020"/>
                  <a:pt x="17414" y="1131"/>
                  <a:pt x="17369" y="1219"/>
                </a:cubicBezTo>
                <a:cubicBezTo>
                  <a:pt x="17211" y="1483"/>
                  <a:pt x="17137" y="1564"/>
                  <a:pt x="16935" y="1564"/>
                </a:cubicBezTo>
                <a:cubicBezTo>
                  <a:pt x="16883" y="1564"/>
                  <a:pt x="16823" y="1559"/>
                  <a:pt x="16751" y="1550"/>
                </a:cubicBezTo>
                <a:cubicBezTo>
                  <a:pt x="16619" y="1528"/>
                  <a:pt x="16487" y="1506"/>
                  <a:pt x="16398" y="1484"/>
                </a:cubicBezTo>
                <a:cubicBezTo>
                  <a:pt x="16200" y="1594"/>
                  <a:pt x="16023" y="1704"/>
                  <a:pt x="15847" y="1793"/>
                </a:cubicBezTo>
                <a:cubicBezTo>
                  <a:pt x="15648" y="1859"/>
                  <a:pt x="15405" y="1881"/>
                  <a:pt x="15207" y="1969"/>
                </a:cubicBezTo>
                <a:cubicBezTo>
                  <a:pt x="15161" y="1984"/>
                  <a:pt x="15116" y="1990"/>
                  <a:pt x="15072" y="1990"/>
                </a:cubicBezTo>
                <a:cubicBezTo>
                  <a:pt x="14925" y="1990"/>
                  <a:pt x="14786" y="1925"/>
                  <a:pt x="14633" y="1925"/>
                </a:cubicBezTo>
                <a:cubicBezTo>
                  <a:pt x="14456" y="1947"/>
                  <a:pt x="14258" y="1947"/>
                  <a:pt x="14103" y="1991"/>
                </a:cubicBezTo>
                <a:cubicBezTo>
                  <a:pt x="13867" y="2070"/>
                  <a:pt x="13641" y="2081"/>
                  <a:pt x="13411" y="2081"/>
                </a:cubicBezTo>
                <a:cubicBezTo>
                  <a:pt x="13319" y="2081"/>
                  <a:pt x="13227" y="2080"/>
                  <a:pt x="13132" y="2080"/>
                </a:cubicBezTo>
                <a:lnTo>
                  <a:pt x="12691" y="2080"/>
                </a:lnTo>
                <a:cubicBezTo>
                  <a:pt x="12293" y="2433"/>
                  <a:pt x="12293" y="2433"/>
                  <a:pt x="11764" y="2565"/>
                </a:cubicBezTo>
                <a:cubicBezTo>
                  <a:pt x="11433" y="2653"/>
                  <a:pt x="11080" y="2742"/>
                  <a:pt x="10749" y="2874"/>
                </a:cubicBezTo>
                <a:cubicBezTo>
                  <a:pt x="10484" y="2984"/>
                  <a:pt x="10417" y="3315"/>
                  <a:pt x="10660" y="3514"/>
                </a:cubicBezTo>
                <a:cubicBezTo>
                  <a:pt x="10815" y="3669"/>
                  <a:pt x="11013" y="3757"/>
                  <a:pt x="11190" y="3889"/>
                </a:cubicBezTo>
                <a:cubicBezTo>
                  <a:pt x="11366" y="4044"/>
                  <a:pt x="11565" y="4110"/>
                  <a:pt x="11808" y="4110"/>
                </a:cubicBezTo>
                <a:cubicBezTo>
                  <a:pt x="12225" y="4110"/>
                  <a:pt x="12654" y="4203"/>
                  <a:pt x="13086" y="4203"/>
                </a:cubicBezTo>
                <a:cubicBezTo>
                  <a:pt x="13248" y="4203"/>
                  <a:pt x="13411" y="4190"/>
                  <a:pt x="13573" y="4154"/>
                </a:cubicBezTo>
                <a:cubicBezTo>
                  <a:pt x="13606" y="4148"/>
                  <a:pt x="13638" y="4145"/>
                  <a:pt x="13670" y="4145"/>
                </a:cubicBezTo>
                <a:cubicBezTo>
                  <a:pt x="13748" y="4145"/>
                  <a:pt x="13826" y="4161"/>
                  <a:pt x="13904" y="4176"/>
                </a:cubicBezTo>
                <a:cubicBezTo>
                  <a:pt x="14261" y="4262"/>
                  <a:pt x="14608" y="4310"/>
                  <a:pt x="14958" y="4310"/>
                </a:cubicBezTo>
                <a:cubicBezTo>
                  <a:pt x="15149" y="4310"/>
                  <a:pt x="15342" y="4296"/>
                  <a:pt x="15538" y="4264"/>
                </a:cubicBezTo>
                <a:cubicBezTo>
                  <a:pt x="15587" y="4258"/>
                  <a:pt x="15636" y="4252"/>
                  <a:pt x="15684" y="4252"/>
                </a:cubicBezTo>
                <a:cubicBezTo>
                  <a:pt x="15810" y="4252"/>
                  <a:pt x="15934" y="4294"/>
                  <a:pt x="16045" y="4485"/>
                </a:cubicBezTo>
                <a:cubicBezTo>
                  <a:pt x="15913" y="4684"/>
                  <a:pt x="15891" y="4971"/>
                  <a:pt x="15560" y="5103"/>
                </a:cubicBezTo>
                <a:cubicBezTo>
                  <a:pt x="15315" y="4915"/>
                  <a:pt x="15070" y="4807"/>
                  <a:pt x="14783" y="4807"/>
                </a:cubicBezTo>
                <a:cubicBezTo>
                  <a:pt x="14734" y="4807"/>
                  <a:pt x="14684" y="4810"/>
                  <a:pt x="14633" y="4816"/>
                </a:cubicBezTo>
                <a:cubicBezTo>
                  <a:pt x="14324" y="4860"/>
                  <a:pt x="13971" y="4772"/>
                  <a:pt x="13816" y="5235"/>
                </a:cubicBezTo>
                <a:cubicBezTo>
                  <a:pt x="14059" y="5287"/>
                  <a:pt x="14299" y="5299"/>
                  <a:pt x="14539" y="5299"/>
                </a:cubicBezTo>
                <a:cubicBezTo>
                  <a:pt x="14756" y="5299"/>
                  <a:pt x="14974" y="5289"/>
                  <a:pt x="15191" y="5289"/>
                </a:cubicBezTo>
                <a:cubicBezTo>
                  <a:pt x="15452" y="5289"/>
                  <a:pt x="15714" y="5304"/>
                  <a:pt x="15979" y="5368"/>
                </a:cubicBezTo>
                <a:cubicBezTo>
                  <a:pt x="15957" y="5500"/>
                  <a:pt x="15913" y="5589"/>
                  <a:pt x="15913" y="5699"/>
                </a:cubicBezTo>
                <a:cubicBezTo>
                  <a:pt x="15913" y="5809"/>
                  <a:pt x="15935" y="5942"/>
                  <a:pt x="15979" y="6118"/>
                </a:cubicBezTo>
                <a:cubicBezTo>
                  <a:pt x="15872" y="6072"/>
                  <a:pt x="15781" y="6050"/>
                  <a:pt x="15702" y="6050"/>
                </a:cubicBezTo>
                <a:cubicBezTo>
                  <a:pt x="15553" y="6050"/>
                  <a:pt x="15448" y="6129"/>
                  <a:pt x="15361" y="6273"/>
                </a:cubicBezTo>
                <a:cubicBezTo>
                  <a:pt x="15251" y="6449"/>
                  <a:pt x="15074" y="6493"/>
                  <a:pt x="14898" y="6516"/>
                </a:cubicBezTo>
                <a:cubicBezTo>
                  <a:pt x="14787" y="6560"/>
                  <a:pt x="14655" y="6560"/>
                  <a:pt x="14522" y="6582"/>
                </a:cubicBezTo>
                <a:cubicBezTo>
                  <a:pt x="13794" y="6626"/>
                  <a:pt x="13066" y="6670"/>
                  <a:pt x="12360" y="6824"/>
                </a:cubicBezTo>
                <a:cubicBezTo>
                  <a:pt x="12293" y="6839"/>
                  <a:pt x="12227" y="6844"/>
                  <a:pt x="12161" y="6844"/>
                </a:cubicBezTo>
                <a:cubicBezTo>
                  <a:pt x="12029" y="6844"/>
                  <a:pt x="11896" y="6824"/>
                  <a:pt x="11764" y="6824"/>
                </a:cubicBezTo>
                <a:cubicBezTo>
                  <a:pt x="11538" y="6809"/>
                  <a:pt x="11301" y="6774"/>
                  <a:pt x="11076" y="6774"/>
                </a:cubicBezTo>
                <a:cubicBezTo>
                  <a:pt x="10971" y="6774"/>
                  <a:pt x="10869" y="6781"/>
                  <a:pt x="10771" y="6802"/>
                </a:cubicBezTo>
                <a:cubicBezTo>
                  <a:pt x="9866" y="7001"/>
                  <a:pt x="8939" y="7001"/>
                  <a:pt x="8034" y="7089"/>
                </a:cubicBezTo>
                <a:cubicBezTo>
                  <a:pt x="7526" y="7133"/>
                  <a:pt x="7019" y="7111"/>
                  <a:pt x="6511" y="7178"/>
                </a:cubicBezTo>
                <a:cubicBezTo>
                  <a:pt x="5386" y="7332"/>
                  <a:pt x="4260" y="7266"/>
                  <a:pt x="3135" y="7354"/>
                </a:cubicBezTo>
                <a:cubicBezTo>
                  <a:pt x="2781" y="7398"/>
                  <a:pt x="2406" y="7398"/>
                  <a:pt x="2031" y="7420"/>
                </a:cubicBezTo>
                <a:cubicBezTo>
                  <a:pt x="1877" y="7442"/>
                  <a:pt x="1722" y="7464"/>
                  <a:pt x="1634" y="7641"/>
                </a:cubicBezTo>
                <a:cubicBezTo>
                  <a:pt x="1656" y="7685"/>
                  <a:pt x="1678" y="7751"/>
                  <a:pt x="1722" y="7796"/>
                </a:cubicBezTo>
                <a:cubicBezTo>
                  <a:pt x="1987" y="8149"/>
                  <a:pt x="1987" y="8325"/>
                  <a:pt x="1722" y="8590"/>
                </a:cubicBezTo>
                <a:cubicBezTo>
                  <a:pt x="1612" y="8700"/>
                  <a:pt x="1479" y="8789"/>
                  <a:pt x="1347" y="8855"/>
                </a:cubicBezTo>
                <a:cubicBezTo>
                  <a:pt x="1038" y="8965"/>
                  <a:pt x="707" y="9054"/>
                  <a:pt x="398" y="9164"/>
                </a:cubicBezTo>
                <a:cubicBezTo>
                  <a:pt x="133" y="9252"/>
                  <a:pt x="1" y="9583"/>
                  <a:pt x="155" y="9804"/>
                </a:cubicBezTo>
                <a:cubicBezTo>
                  <a:pt x="464" y="10267"/>
                  <a:pt x="883" y="10576"/>
                  <a:pt x="1435" y="10643"/>
                </a:cubicBezTo>
                <a:cubicBezTo>
                  <a:pt x="2119" y="10687"/>
                  <a:pt x="2804" y="10687"/>
                  <a:pt x="3488" y="10731"/>
                </a:cubicBezTo>
                <a:cubicBezTo>
                  <a:pt x="3664" y="10731"/>
                  <a:pt x="3841" y="10731"/>
                  <a:pt x="4017" y="10753"/>
                </a:cubicBezTo>
                <a:cubicBezTo>
                  <a:pt x="4172" y="10753"/>
                  <a:pt x="4304" y="10841"/>
                  <a:pt x="4370" y="10996"/>
                </a:cubicBezTo>
                <a:cubicBezTo>
                  <a:pt x="4681" y="10801"/>
                  <a:pt x="5009" y="10727"/>
                  <a:pt x="5369" y="10727"/>
                </a:cubicBezTo>
                <a:cubicBezTo>
                  <a:pt x="5418" y="10727"/>
                  <a:pt x="5468" y="10728"/>
                  <a:pt x="5518" y="10731"/>
                </a:cubicBezTo>
                <a:cubicBezTo>
                  <a:pt x="6158" y="10731"/>
                  <a:pt x="6798" y="10731"/>
                  <a:pt x="7438" y="10620"/>
                </a:cubicBezTo>
                <a:cubicBezTo>
                  <a:pt x="7495" y="10612"/>
                  <a:pt x="7554" y="10608"/>
                  <a:pt x="7613" y="10608"/>
                </a:cubicBezTo>
                <a:cubicBezTo>
                  <a:pt x="7849" y="10608"/>
                  <a:pt x="8096" y="10665"/>
                  <a:pt x="8343" y="10665"/>
                </a:cubicBezTo>
                <a:cubicBezTo>
                  <a:pt x="8434" y="10680"/>
                  <a:pt x="8526" y="10706"/>
                  <a:pt x="8617" y="10706"/>
                </a:cubicBezTo>
                <a:cubicBezTo>
                  <a:pt x="8658" y="10706"/>
                  <a:pt x="8699" y="10700"/>
                  <a:pt x="8740" y="10687"/>
                </a:cubicBezTo>
                <a:cubicBezTo>
                  <a:pt x="9071" y="10576"/>
                  <a:pt x="9424" y="10620"/>
                  <a:pt x="9777" y="10598"/>
                </a:cubicBezTo>
                <a:cubicBezTo>
                  <a:pt x="10395" y="10554"/>
                  <a:pt x="11013" y="10510"/>
                  <a:pt x="11631" y="10510"/>
                </a:cubicBezTo>
                <a:cubicBezTo>
                  <a:pt x="11671" y="10507"/>
                  <a:pt x="11710" y="10506"/>
                  <a:pt x="11750" y="10506"/>
                </a:cubicBezTo>
                <a:cubicBezTo>
                  <a:pt x="12003" y="10506"/>
                  <a:pt x="12269" y="10560"/>
                  <a:pt x="12536" y="10598"/>
                </a:cubicBezTo>
                <a:cubicBezTo>
                  <a:pt x="12580" y="10620"/>
                  <a:pt x="12624" y="10709"/>
                  <a:pt x="12624" y="10753"/>
                </a:cubicBezTo>
                <a:cubicBezTo>
                  <a:pt x="12647" y="10819"/>
                  <a:pt x="12602" y="10907"/>
                  <a:pt x="12558" y="10929"/>
                </a:cubicBezTo>
                <a:cubicBezTo>
                  <a:pt x="12448" y="10974"/>
                  <a:pt x="12315" y="11018"/>
                  <a:pt x="12183" y="11018"/>
                </a:cubicBezTo>
                <a:cubicBezTo>
                  <a:pt x="12146" y="11022"/>
                  <a:pt x="12108" y="11024"/>
                  <a:pt x="12071" y="11024"/>
                </a:cubicBezTo>
                <a:cubicBezTo>
                  <a:pt x="11969" y="11024"/>
                  <a:pt x="11867" y="11011"/>
                  <a:pt x="11765" y="11011"/>
                </a:cubicBezTo>
                <a:cubicBezTo>
                  <a:pt x="11728" y="11011"/>
                  <a:pt x="11691" y="11013"/>
                  <a:pt x="11653" y="11018"/>
                </a:cubicBezTo>
                <a:cubicBezTo>
                  <a:pt x="11433" y="11040"/>
                  <a:pt x="11278" y="11150"/>
                  <a:pt x="11278" y="11437"/>
                </a:cubicBezTo>
                <a:cubicBezTo>
                  <a:pt x="11499" y="11614"/>
                  <a:pt x="11742" y="11790"/>
                  <a:pt x="11962" y="11967"/>
                </a:cubicBezTo>
                <a:cubicBezTo>
                  <a:pt x="11738" y="12476"/>
                  <a:pt x="11608" y="12609"/>
                  <a:pt x="11190" y="12609"/>
                </a:cubicBezTo>
                <a:cubicBezTo>
                  <a:pt x="11155" y="12609"/>
                  <a:pt x="11118" y="12608"/>
                  <a:pt x="11080" y="12607"/>
                </a:cubicBezTo>
                <a:cubicBezTo>
                  <a:pt x="11039" y="12603"/>
                  <a:pt x="11000" y="12602"/>
                  <a:pt x="10961" y="12602"/>
                </a:cubicBezTo>
                <a:cubicBezTo>
                  <a:pt x="10742" y="12602"/>
                  <a:pt x="10539" y="12659"/>
                  <a:pt x="10351" y="12827"/>
                </a:cubicBezTo>
                <a:cubicBezTo>
                  <a:pt x="10417" y="12916"/>
                  <a:pt x="10440" y="12982"/>
                  <a:pt x="10484" y="13048"/>
                </a:cubicBezTo>
                <a:cubicBezTo>
                  <a:pt x="10285" y="13136"/>
                  <a:pt x="10064" y="13225"/>
                  <a:pt x="9888" y="13313"/>
                </a:cubicBezTo>
                <a:cubicBezTo>
                  <a:pt x="9800" y="13357"/>
                  <a:pt x="9667" y="13379"/>
                  <a:pt x="9711" y="13556"/>
                </a:cubicBezTo>
                <a:cubicBezTo>
                  <a:pt x="9888" y="13578"/>
                  <a:pt x="10064" y="13600"/>
                  <a:pt x="10241" y="13644"/>
                </a:cubicBezTo>
                <a:cubicBezTo>
                  <a:pt x="10351" y="13688"/>
                  <a:pt x="10506" y="13732"/>
                  <a:pt x="10572" y="13821"/>
                </a:cubicBezTo>
                <a:cubicBezTo>
                  <a:pt x="10859" y="14196"/>
                  <a:pt x="11278" y="14262"/>
                  <a:pt x="11698" y="14306"/>
                </a:cubicBezTo>
                <a:cubicBezTo>
                  <a:pt x="11896" y="14328"/>
                  <a:pt x="12095" y="14306"/>
                  <a:pt x="12271" y="14372"/>
                </a:cubicBezTo>
                <a:cubicBezTo>
                  <a:pt x="12492" y="14438"/>
                  <a:pt x="12669" y="14549"/>
                  <a:pt x="12867" y="14659"/>
                </a:cubicBezTo>
                <a:cubicBezTo>
                  <a:pt x="13044" y="14527"/>
                  <a:pt x="13176" y="14350"/>
                  <a:pt x="13441" y="14350"/>
                </a:cubicBezTo>
                <a:cubicBezTo>
                  <a:pt x="13910" y="14386"/>
                  <a:pt x="14393" y="14422"/>
                  <a:pt x="14879" y="14422"/>
                </a:cubicBezTo>
                <a:cubicBezTo>
                  <a:pt x="14988" y="14422"/>
                  <a:pt x="15097" y="14420"/>
                  <a:pt x="15207" y="14416"/>
                </a:cubicBezTo>
                <a:cubicBezTo>
                  <a:pt x="15267" y="14414"/>
                  <a:pt x="15328" y="14413"/>
                  <a:pt x="15388" y="14413"/>
                </a:cubicBezTo>
                <a:cubicBezTo>
                  <a:pt x="15568" y="14413"/>
                  <a:pt x="15746" y="14422"/>
                  <a:pt x="15924" y="14422"/>
                </a:cubicBezTo>
                <a:cubicBezTo>
                  <a:pt x="16161" y="14422"/>
                  <a:pt x="16398" y="14405"/>
                  <a:pt x="16641" y="14328"/>
                </a:cubicBezTo>
                <a:cubicBezTo>
                  <a:pt x="16762" y="14295"/>
                  <a:pt x="16887" y="14275"/>
                  <a:pt x="17010" y="14275"/>
                </a:cubicBezTo>
                <a:cubicBezTo>
                  <a:pt x="17291" y="14275"/>
                  <a:pt x="17560" y="14376"/>
                  <a:pt x="17745" y="14637"/>
                </a:cubicBezTo>
                <a:cubicBezTo>
                  <a:pt x="17965" y="14527"/>
                  <a:pt x="18142" y="14394"/>
                  <a:pt x="18340" y="14328"/>
                </a:cubicBezTo>
                <a:cubicBezTo>
                  <a:pt x="18583" y="14262"/>
                  <a:pt x="18848" y="14240"/>
                  <a:pt x="19113" y="14218"/>
                </a:cubicBezTo>
                <a:cubicBezTo>
                  <a:pt x="19155" y="14209"/>
                  <a:pt x="19195" y="14205"/>
                  <a:pt x="19233" y="14205"/>
                </a:cubicBezTo>
                <a:cubicBezTo>
                  <a:pt x="19396" y="14205"/>
                  <a:pt x="19523" y="14286"/>
                  <a:pt x="19576" y="14483"/>
                </a:cubicBezTo>
                <a:cubicBezTo>
                  <a:pt x="19643" y="14703"/>
                  <a:pt x="19775" y="14858"/>
                  <a:pt x="20040" y="14880"/>
                </a:cubicBezTo>
                <a:cubicBezTo>
                  <a:pt x="20305" y="14902"/>
                  <a:pt x="20393" y="15056"/>
                  <a:pt x="20459" y="15299"/>
                </a:cubicBezTo>
                <a:cubicBezTo>
                  <a:pt x="20569" y="15785"/>
                  <a:pt x="20658" y="15851"/>
                  <a:pt x="21121" y="15895"/>
                </a:cubicBezTo>
                <a:cubicBezTo>
                  <a:pt x="21717" y="15939"/>
                  <a:pt x="22291" y="16050"/>
                  <a:pt x="22754" y="16425"/>
                </a:cubicBezTo>
                <a:cubicBezTo>
                  <a:pt x="22865" y="16403"/>
                  <a:pt x="22953" y="16381"/>
                  <a:pt x="23041" y="16336"/>
                </a:cubicBezTo>
                <a:cubicBezTo>
                  <a:pt x="23258" y="16260"/>
                  <a:pt x="23476" y="16198"/>
                  <a:pt x="23697" y="16198"/>
                </a:cubicBezTo>
                <a:cubicBezTo>
                  <a:pt x="23858" y="16198"/>
                  <a:pt x="24021" y="16231"/>
                  <a:pt x="24189" y="16314"/>
                </a:cubicBezTo>
                <a:cubicBezTo>
                  <a:pt x="24270" y="16347"/>
                  <a:pt x="24374" y="16367"/>
                  <a:pt x="24476" y="16367"/>
                </a:cubicBezTo>
                <a:cubicBezTo>
                  <a:pt x="24514" y="16367"/>
                  <a:pt x="24551" y="16364"/>
                  <a:pt x="24586" y="16359"/>
                </a:cubicBezTo>
                <a:cubicBezTo>
                  <a:pt x="24691" y="16341"/>
                  <a:pt x="24793" y="16332"/>
                  <a:pt x="24893" y="16332"/>
                </a:cubicBezTo>
                <a:cubicBezTo>
                  <a:pt x="25297" y="16332"/>
                  <a:pt x="25658" y="16477"/>
                  <a:pt x="25976" y="16778"/>
                </a:cubicBezTo>
                <a:cubicBezTo>
                  <a:pt x="26043" y="16734"/>
                  <a:pt x="26087" y="16712"/>
                  <a:pt x="26131" y="16645"/>
                </a:cubicBezTo>
                <a:cubicBezTo>
                  <a:pt x="26271" y="16492"/>
                  <a:pt x="26437" y="16418"/>
                  <a:pt x="26608" y="16418"/>
                </a:cubicBezTo>
                <a:cubicBezTo>
                  <a:pt x="26706" y="16418"/>
                  <a:pt x="26806" y="16442"/>
                  <a:pt x="26903" y="16491"/>
                </a:cubicBezTo>
                <a:cubicBezTo>
                  <a:pt x="27094" y="16595"/>
                  <a:pt x="27257" y="16631"/>
                  <a:pt x="27436" y="16631"/>
                </a:cubicBezTo>
                <a:cubicBezTo>
                  <a:pt x="27485" y="16631"/>
                  <a:pt x="27535" y="16628"/>
                  <a:pt x="27588" y="16623"/>
                </a:cubicBezTo>
                <a:cubicBezTo>
                  <a:pt x="27705" y="16623"/>
                  <a:pt x="27817" y="16648"/>
                  <a:pt x="27925" y="16648"/>
                </a:cubicBezTo>
                <a:cubicBezTo>
                  <a:pt x="28020" y="16648"/>
                  <a:pt x="28113" y="16629"/>
                  <a:pt x="28205" y="16557"/>
                </a:cubicBezTo>
                <a:cubicBezTo>
                  <a:pt x="28234" y="16529"/>
                  <a:pt x="28278" y="16521"/>
                  <a:pt x="28329" y="16521"/>
                </a:cubicBezTo>
                <a:cubicBezTo>
                  <a:pt x="28396" y="16521"/>
                  <a:pt x="28473" y="16535"/>
                  <a:pt x="28537" y="16535"/>
                </a:cubicBezTo>
                <a:cubicBezTo>
                  <a:pt x="28713" y="16535"/>
                  <a:pt x="28890" y="16555"/>
                  <a:pt x="29060" y="16555"/>
                </a:cubicBezTo>
                <a:cubicBezTo>
                  <a:pt x="29145" y="16555"/>
                  <a:pt x="29228" y="16550"/>
                  <a:pt x="29309" y="16535"/>
                </a:cubicBezTo>
                <a:cubicBezTo>
                  <a:pt x="30037" y="16403"/>
                  <a:pt x="30766" y="16447"/>
                  <a:pt x="31494" y="16425"/>
                </a:cubicBezTo>
                <a:cubicBezTo>
                  <a:pt x="31979" y="16425"/>
                  <a:pt x="32465" y="16469"/>
                  <a:pt x="32995" y="16491"/>
                </a:cubicBezTo>
                <a:cubicBezTo>
                  <a:pt x="33240" y="16336"/>
                  <a:pt x="33516" y="16272"/>
                  <a:pt x="33800" y="16272"/>
                </a:cubicBezTo>
                <a:cubicBezTo>
                  <a:pt x="34001" y="16272"/>
                  <a:pt x="34206" y="16304"/>
                  <a:pt x="34407" y="16359"/>
                </a:cubicBezTo>
                <a:cubicBezTo>
                  <a:pt x="34650" y="16429"/>
                  <a:pt x="34889" y="16459"/>
                  <a:pt x="35127" y="16459"/>
                </a:cubicBezTo>
                <a:cubicBezTo>
                  <a:pt x="35407" y="16459"/>
                  <a:pt x="35687" y="16418"/>
                  <a:pt x="35974" y="16359"/>
                </a:cubicBezTo>
                <a:cubicBezTo>
                  <a:pt x="36173" y="16314"/>
                  <a:pt x="36415" y="16314"/>
                  <a:pt x="36614" y="16314"/>
                </a:cubicBezTo>
                <a:cubicBezTo>
                  <a:pt x="36790" y="16314"/>
                  <a:pt x="36967" y="16336"/>
                  <a:pt x="37144" y="16336"/>
                </a:cubicBezTo>
                <a:cubicBezTo>
                  <a:pt x="37707" y="16321"/>
                  <a:pt x="38270" y="16295"/>
                  <a:pt x="38834" y="16295"/>
                </a:cubicBezTo>
                <a:cubicBezTo>
                  <a:pt x="39087" y="16295"/>
                  <a:pt x="39340" y="16301"/>
                  <a:pt x="39593" y="16314"/>
                </a:cubicBezTo>
                <a:cubicBezTo>
                  <a:pt x="39858" y="16314"/>
                  <a:pt x="40116" y="16329"/>
                  <a:pt x="40374" y="16329"/>
                </a:cubicBezTo>
                <a:cubicBezTo>
                  <a:pt x="40568" y="16329"/>
                  <a:pt x="40763" y="16321"/>
                  <a:pt x="40962" y="16292"/>
                </a:cubicBezTo>
                <a:cubicBezTo>
                  <a:pt x="41109" y="16278"/>
                  <a:pt x="41256" y="16273"/>
                  <a:pt x="41403" y="16273"/>
                </a:cubicBezTo>
                <a:cubicBezTo>
                  <a:pt x="41697" y="16273"/>
                  <a:pt x="41992" y="16292"/>
                  <a:pt x="42286" y="16292"/>
                </a:cubicBezTo>
                <a:cubicBezTo>
                  <a:pt x="42386" y="16286"/>
                  <a:pt x="42485" y="16279"/>
                  <a:pt x="42583" y="16279"/>
                </a:cubicBezTo>
                <a:cubicBezTo>
                  <a:pt x="42810" y="16279"/>
                  <a:pt x="43028" y="16315"/>
                  <a:pt x="43213" y="16469"/>
                </a:cubicBezTo>
                <a:cubicBezTo>
                  <a:pt x="43698" y="16204"/>
                  <a:pt x="43698" y="16204"/>
                  <a:pt x="44294" y="16204"/>
                </a:cubicBezTo>
                <a:cubicBezTo>
                  <a:pt x="44316" y="16211"/>
                  <a:pt x="44338" y="16214"/>
                  <a:pt x="44360" y="16214"/>
                </a:cubicBezTo>
                <a:cubicBezTo>
                  <a:pt x="44404" y="16214"/>
                  <a:pt x="44449" y="16204"/>
                  <a:pt x="44493" y="16204"/>
                </a:cubicBezTo>
                <a:cubicBezTo>
                  <a:pt x="45486" y="16182"/>
                  <a:pt x="46479" y="16160"/>
                  <a:pt x="47472" y="16160"/>
                </a:cubicBezTo>
                <a:cubicBezTo>
                  <a:pt x="48686" y="16138"/>
                  <a:pt x="49900" y="16138"/>
                  <a:pt x="51114" y="16116"/>
                </a:cubicBezTo>
                <a:cubicBezTo>
                  <a:pt x="51246" y="16116"/>
                  <a:pt x="51378" y="16138"/>
                  <a:pt x="51511" y="16160"/>
                </a:cubicBezTo>
                <a:cubicBezTo>
                  <a:pt x="51886" y="16204"/>
                  <a:pt x="51974" y="16292"/>
                  <a:pt x="52040" y="16690"/>
                </a:cubicBezTo>
                <a:cubicBezTo>
                  <a:pt x="52063" y="16822"/>
                  <a:pt x="52063" y="16954"/>
                  <a:pt x="52107" y="17087"/>
                </a:cubicBezTo>
                <a:cubicBezTo>
                  <a:pt x="52129" y="17153"/>
                  <a:pt x="52217" y="17197"/>
                  <a:pt x="52349" y="17308"/>
                </a:cubicBezTo>
                <a:cubicBezTo>
                  <a:pt x="52349" y="16954"/>
                  <a:pt x="52349" y="16734"/>
                  <a:pt x="52349" y="16491"/>
                </a:cubicBezTo>
                <a:cubicBezTo>
                  <a:pt x="52370" y="16262"/>
                  <a:pt x="52548" y="16092"/>
                  <a:pt x="52772" y="16092"/>
                </a:cubicBezTo>
                <a:cubicBezTo>
                  <a:pt x="52786" y="16092"/>
                  <a:pt x="52799" y="16092"/>
                  <a:pt x="52813" y="16094"/>
                </a:cubicBezTo>
                <a:cubicBezTo>
                  <a:pt x="53166" y="16094"/>
                  <a:pt x="53541" y="16094"/>
                  <a:pt x="53916" y="16138"/>
                </a:cubicBezTo>
                <a:cubicBezTo>
                  <a:pt x="53989" y="16146"/>
                  <a:pt x="54062" y="16151"/>
                  <a:pt x="54133" y="16151"/>
                </a:cubicBezTo>
                <a:cubicBezTo>
                  <a:pt x="54257" y="16151"/>
                  <a:pt x="54378" y="16136"/>
                  <a:pt x="54490" y="16094"/>
                </a:cubicBezTo>
                <a:cubicBezTo>
                  <a:pt x="54623" y="16050"/>
                  <a:pt x="54755" y="16027"/>
                  <a:pt x="54887" y="16027"/>
                </a:cubicBezTo>
                <a:cubicBezTo>
                  <a:pt x="55748" y="16050"/>
                  <a:pt x="56587" y="16072"/>
                  <a:pt x="57425" y="16094"/>
                </a:cubicBezTo>
                <a:cubicBezTo>
                  <a:pt x="57492" y="16270"/>
                  <a:pt x="57514" y="16381"/>
                  <a:pt x="57580" y="16579"/>
                </a:cubicBezTo>
                <a:cubicBezTo>
                  <a:pt x="57668" y="16425"/>
                  <a:pt x="57712" y="16336"/>
                  <a:pt x="57801" y="16270"/>
                </a:cubicBezTo>
                <a:cubicBezTo>
                  <a:pt x="57889" y="16182"/>
                  <a:pt x="57999" y="16072"/>
                  <a:pt x="58110" y="16072"/>
                </a:cubicBezTo>
                <a:cubicBezTo>
                  <a:pt x="58495" y="16038"/>
                  <a:pt x="58868" y="15954"/>
                  <a:pt x="59257" y="15954"/>
                </a:cubicBezTo>
                <a:cubicBezTo>
                  <a:pt x="59380" y="15954"/>
                  <a:pt x="59505" y="15962"/>
                  <a:pt x="59632" y="15983"/>
                </a:cubicBezTo>
                <a:cubicBezTo>
                  <a:pt x="59715" y="15994"/>
                  <a:pt x="59799" y="15999"/>
                  <a:pt x="59884" y="15999"/>
                </a:cubicBezTo>
                <a:cubicBezTo>
                  <a:pt x="60140" y="15999"/>
                  <a:pt x="60405" y="15961"/>
                  <a:pt x="60670" y="15961"/>
                </a:cubicBezTo>
                <a:cubicBezTo>
                  <a:pt x="60841" y="15946"/>
                  <a:pt x="61013" y="15930"/>
                  <a:pt x="61185" y="15930"/>
                </a:cubicBezTo>
                <a:cubicBezTo>
                  <a:pt x="61256" y="15930"/>
                  <a:pt x="61327" y="15933"/>
                  <a:pt x="61398" y="15939"/>
                </a:cubicBezTo>
                <a:cubicBezTo>
                  <a:pt x="61507" y="15963"/>
                  <a:pt x="61609" y="15981"/>
                  <a:pt x="61712" y="15981"/>
                </a:cubicBezTo>
                <a:cubicBezTo>
                  <a:pt x="61797" y="15981"/>
                  <a:pt x="61882" y="15969"/>
                  <a:pt x="61972" y="15939"/>
                </a:cubicBezTo>
                <a:cubicBezTo>
                  <a:pt x="62104" y="15917"/>
                  <a:pt x="62237" y="15895"/>
                  <a:pt x="62369" y="15895"/>
                </a:cubicBezTo>
                <a:cubicBezTo>
                  <a:pt x="62636" y="15932"/>
                  <a:pt x="62904" y="15948"/>
                  <a:pt x="63171" y="15948"/>
                </a:cubicBezTo>
                <a:cubicBezTo>
                  <a:pt x="63389" y="15948"/>
                  <a:pt x="63607" y="15937"/>
                  <a:pt x="63826" y="15917"/>
                </a:cubicBezTo>
                <a:cubicBezTo>
                  <a:pt x="63846" y="15915"/>
                  <a:pt x="63866" y="15914"/>
                  <a:pt x="63887" y="15914"/>
                </a:cubicBezTo>
                <a:cubicBezTo>
                  <a:pt x="64050" y="15914"/>
                  <a:pt x="64211" y="15972"/>
                  <a:pt x="64363" y="15972"/>
                </a:cubicBezTo>
                <a:cubicBezTo>
                  <a:pt x="64398" y="15972"/>
                  <a:pt x="64432" y="15969"/>
                  <a:pt x="64466" y="15961"/>
                </a:cubicBezTo>
                <a:cubicBezTo>
                  <a:pt x="65106" y="15807"/>
                  <a:pt x="65724" y="15785"/>
                  <a:pt x="66364" y="15785"/>
                </a:cubicBezTo>
                <a:lnTo>
                  <a:pt x="66430" y="15785"/>
                </a:lnTo>
                <a:cubicBezTo>
                  <a:pt x="67290" y="15652"/>
                  <a:pt x="68129" y="15476"/>
                  <a:pt x="68990" y="15387"/>
                </a:cubicBezTo>
                <a:cubicBezTo>
                  <a:pt x="69453" y="15343"/>
                  <a:pt x="69873" y="15167"/>
                  <a:pt x="70314" y="15034"/>
                </a:cubicBezTo>
                <a:cubicBezTo>
                  <a:pt x="70667" y="14946"/>
                  <a:pt x="70910" y="14659"/>
                  <a:pt x="71064" y="14328"/>
                </a:cubicBezTo>
                <a:cubicBezTo>
                  <a:pt x="71175" y="14041"/>
                  <a:pt x="71086" y="13843"/>
                  <a:pt x="70822" y="13644"/>
                </a:cubicBezTo>
                <a:cubicBezTo>
                  <a:pt x="70733" y="13578"/>
                  <a:pt x="70623" y="13489"/>
                  <a:pt x="70513" y="13401"/>
                </a:cubicBezTo>
                <a:cubicBezTo>
                  <a:pt x="70601" y="13136"/>
                  <a:pt x="70667" y="12894"/>
                  <a:pt x="70888" y="12761"/>
                </a:cubicBezTo>
                <a:cubicBezTo>
                  <a:pt x="71153" y="12585"/>
                  <a:pt x="71329" y="12364"/>
                  <a:pt x="71462" y="12055"/>
                </a:cubicBezTo>
                <a:cubicBezTo>
                  <a:pt x="71572" y="11812"/>
                  <a:pt x="71771" y="11702"/>
                  <a:pt x="72035" y="11680"/>
                </a:cubicBezTo>
                <a:cubicBezTo>
                  <a:pt x="72212" y="11680"/>
                  <a:pt x="72388" y="11702"/>
                  <a:pt x="72565" y="11702"/>
                </a:cubicBezTo>
                <a:lnTo>
                  <a:pt x="73293" y="11702"/>
                </a:lnTo>
                <a:cubicBezTo>
                  <a:pt x="73371" y="11713"/>
                  <a:pt x="73448" y="11713"/>
                  <a:pt x="73525" y="11713"/>
                </a:cubicBezTo>
                <a:cubicBezTo>
                  <a:pt x="73602" y="11713"/>
                  <a:pt x="73680" y="11713"/>
                  <a:pt x="73757" y="11724"/>
                </a:cubicBezTo>
                <a:cubicBezTo>
                  <a:pt x="73975" y="11760"/>
                  <a:pt x="74201" y="11777"/>
                  <a:pt x="74429" y="11777"/>
                </a:cubicBezTo>
                <a:cubicBezTo>
                  <a:pt x="74616" y="11777"/>
                  <a:pt x="74804" y="11766"/>
                  <a:pt x="74993" y="11746"/>
                </a:cubicBezTo>
                <a:cubicBezTo>
                  <a:pt x="75059" y="11735"/>
                  <a:pt x="75125" y="11729"/>
                  <a:pt x="75191" y="11729"/>
                </a:cubicBezTo>
                <a:cubicBezTo>
                  <a:pt x="75258" y="11729"/>
                  <a:pt x="75324" y="11735"/>
                  <a:pt x="75390" y="11746"/>
                </a:cubicBezTo>
                <a:cubicBezTo>
                  <a:pt x="75455" y="11756"/>
                  <a:pt x="75519" y="11760"/>
                  <a:pt x="75584" y="11760"/>
                </a:cubicBezTo>
                <a:cubicBezTo>
                  <a:pt x="75806" y="11760"/>
                  <a:pt x="76028" y="11709"/>
                  <a:pt x="76251" y="11658"/>
                </a:cubicBezTo>
                <a:cubicBezTo>
                  <a:pt x="76449" y="11591"/>
                  <a:pt x="76670" y="11591"/>
                  <a:pt x="76891" y="11569"/>
                </a:cubicBezTo>
                <a:cubicBezTo>
                  <a:pt x="77067" y="11547"/>
                  <a:pt x="77244" y="11547"/>
                  <a:pt x="77420" y="11525"/>
                </a:cubicBezTo>
                <a:cubicBezTo>
                  <a:pt x="77619" y="11503"/>
                  <a:pt x="77796" y="11437"/>
                  <a:pt x="77994" y="11437"/>
                </a:cubicBezTo>
                <a:cubicBezTo>
                  <a:pt x="78833" y="11393"/>
                  <a:pt x="79671" y="11393"/>
                  <a:pt x="80510" y="11327"/>
                </a:cubicBezTo>
                <a:cubicBezTo>
                  <a:pt x="80863" y="11305"/>
                  <a:pt x="81238" y="11283"/>
                  <a:pt x="81525" y="11128"/>
                </a:cubicBezTo>
                <a:cubicBezTo>
                  <a:pt x="81878" y="10929"/>
                  <a:pt x="82209" y="10753"/>
                  <a:pt x="82629" y="10709"/>
                </a:cubicBezTo>
                <a:cubicBezTo>
                  <a:pt x="82761" y="10687"/>
                  <a:pt x="82871" y="10620"/>
                  <a:pt x="82871" y="10444"/>
                </a:cubicBezTo>
                <a:cubicBezTo>
                  <a:pt x="82673" y="9914"/>
                  <a:pt x="82298" y="9539"/>
                  <a:pt x="81790" y="9274"/>
                </a:cubicBezTo>
                <a:cubicBezTo>
                  <a:pt x="81415" y="9098"/>
                  <a:pt x="81128" y="8833"/>
                  <a:pt x="80907" y="8480"/>
                </a:cubicBezTo>
                <a:cubicBezTo>
                  <a:pt x="80841" y="8391"/>
                  <a:pt x="80775" y="8303"/>
                  <a:pt x="80687" y="8237"/>
                </a:cubicBezTo>
                <a:cubicBezTo>
                  <a:pt x="80378" y="8016"/>
                  <a:pt x="80378" y="8016"/>
                  <a:pt x="80245" y="7729"/>
                </a:cubicBezTo>
                <a:cubicBezTo>
                  <a:pt x="79892" y="8038"/>
                  <a:pt x="79826" y="8060"/>
                  <a:pt x="79583" y="8082"/>
                </a:cubicBezTo>
                <a:cubicBezTo>
                  <a:pt x="79274" y="8082"/>
                  <a:pt x="79120" y="7840"/>
                  <a:pt x="78899" y="7729"/>
                </a:cubicBezTo>
                <a:cubicBezTo>
                  <a:pt x="78568" y="8060"/>
                  <a:pt x="78568" y="8060"/>
                  <a:pt x="78215" y="8060"/>
                </a:cubicBezTo>
                <a:cubicBezTo>
                  <a:pt x="77707" y="8060"/>
                  <a:pt x="77200" y="8038"/>
                  <a:pt x="76692" y="8038"/>
                </a:cubicBezTo>
                <a:cubicBezTo>
                  <a:pt x="76074" y="8038"/>
                  <a:pt x="75456" y="8060"/>
                  <a:pt x="74838" y="8082"/>
                </a:cubicBezTo>
                <a:cubicBezTo>
                  <a:pt x="74441" y="8082"/>
                  <a:pt x="74441" y="8060"/>
                  <a:pt x="74132" y="7707"/>
                </a:cubicBezTo>
                <a:cubicBezTo>
                  <a:pt x="73779" y="7990"/>
                  <a:pt x="73680" y="8075"/>
                  <a:pt x="73485" y="8075"/>
                </a:cubicBezTo>
                <a:cubicBezTo>
                  <a:pt x="73436" y="8075"/>
                  <a:pt x="73382" y="8069"/>
                  <a:pt x="73315" y="8060"/>
                </a:cubicBezTo>
                <a:cubicBezTo>
                  <a:pt x="73092" y="8023"/>
                  <a:pt x="72872" y="8009"/>
                  <a:pt x="72652" y="8009"/>
                </a:cubicBezTo>
                <a:cubicBezTo>
                  <a:pt x="72353" y="8009"/>
                  <a:pt x="72054" y="8035"/>
                  <a:pt x="71748" y="8060"/>
                </a:cubicBezTo>
                <a:cubicBezTo>
                  <a:pt x="71683" y="8066"/>
                  <a:pt x="71618" y="8069"/>
                  <a:pt x="71553" y="8069"/>
                </a:cubicBezTo>
                <a:cubicBezTo>
                  <a:pt x="71376" y="8069"/>
                  <a:pt x="71198" y="8049"/>
                  <a:pt x="71020" y="8016"/>
                </a:cubicBezTo>
                <a:cubicBezTo>
                  <a:pt x="70833" y="7983"/>
                  <a:pt x="70651" y="7967"/>
                  <a:pt x="70466" y="7967"/>
                </a:cubicBezTo>
                <a:cubicBezTo>
                  <a:pt x="70281" y="7967"/>
                  <a:pt x="70093" y="7983"/>
                  <a:pt x="69895" y="8016"/>
                </a:cubicBezTo>
                <a:cubicBezTo>
                  <a:pt x="69608" y="8060"/>
                  <a:pt x="69299" y="8060"/>
                  <a:pt x="68990" y="8060"/>
                </a:cubicBezTo>
                <a:cubicBezTo>
                  <a:pt x="68747" y="8060"/>
                  <a:pt x="68548" y="7972"/>
                  <a:pt x="68416" y="7773"/>
                </a:cubicBezTo>
                <a:cubicBezTo>
                  <a:pt x="68372" y="7707"/>
                  <a:pt x="68306" y="7641"/>
                  <a:pt x="68239" y="7597"/>
                </a:cubicBezTo>
                <a:cubicBezTo>
                  <a:pt x="67819" y="7957"/>
                  <a:pt x="67653" y="8064"/>
                  <a:pt x="67246" y="8064"/>
                </a:cubicBezTo>
                <a:cubicBezTo>
                  <a:pt x="67205" y="8064"/>
                  <a:pt x="67161" y="8062"/>
                  <a:pt x="67114" y="8060"/>
                </a:cubicBezTo>
                <a:cubicBezTo>
                  <a:pt x="66981" y="8060"/>
                  <a:pt x="66849" y="8060"/>
                  <a:pt x="66739" y="8038"/>
                </a:cubicBezTo>
                <a:cubicBezTo>
                  <a:pt x="66341" y="7950"/>
                  <a:pt x="65944" y="7884"/>
                  <a:pt x="65569" y="7796"/>
                </a:cubicBezTo>
                <a:cubicBezTo>
                  <a:pt x="65348" y="7931"/>
                  <a:pt x="65250" y="7991"/>
                  <a:pt x="65142" y="7991"/>
                </a:cubicBezTo>
                <a:cubicBezTo>
                  <a:pt x="65056" y="7991"/>
                  <a:pt x="64963" y="7952"/>
                  <a:pt x="64797" y="7884"/>
                </a:cubicBezTo>
                <a:cubicBezTo>
                  <a:pt x="64694" y="7833"/>
                  <a:pt x="64591" y="7781"/>
                  <a:pt x="64468" y="7781"/>
                </a:cubicBezTo>
                <a:cubicBezTo>
                  <a:pt x="64433" y="7781"/>
                  <a:pt x="64395" y="7786"/>
                  <a:pt x="64355" y="7796"/>
                </a:cubicBezTo>
                <a:cubicBezTo>
                  <a:pt x="63826" y="7862"/>
                  <a:pt x="63274" y="7928"/>
                  <a:pt x="62722" y="7972"/>
                </a:cubicBezTo>
                <a:cubicBezTo>
                  <a:pt x="62696" y="7979"/>
                  <a:pt x="62668" y="7981"/>
                  <a:pt x="62639" y="7981"/>
                </a:cubicBezTo>
                <a:cubicBezTo>
                  <a:pt x="62569" y="7981"/>
                  <a:pt x="62491" y="7966"/>
                  <a:pt x="62413" y="7950"/>
                </a:cubicBezTo>
                <a:cubicBezTo>
                  <a:pt x="62300" y="7950"/>
                  <a:pt x="62186" y="7901"/>
                  <a:pt x="62073" y="7901"/>
                </a:cubicBezTo>
                <a:cubicBezTo>
                  <a:pt x="62054" y="7901"/>
                  <a:pt x="62035" y="7903"/>
                  <a:pt x="62016" y="7906"/>
                </a:cubicBezTo>
                <a:cubicBezTo>
                  <a:pt x="61943" y="7925"/>
                  <a:pt x="61874" y="7934"/>
                  <a:pt x="61807" y="7934"/>
                </a:cubicBezTo>
                <a:cubicBezTo>
                  <a:pt x="61571" y="7934"/>
                  <a:pt x="61372" y="7823"/>
                  <a:pt x="61199" y="7685"/>
                </a:cubicBezTo>
                <a:cubicBezTo>
                  <a:pt x="60573" y="7901"/>
                  <a:pt x="60270" y="7994"/>
                  <a:pt x="60039" y="7994"/>
                </a:cubicBezTo>
                <a:cubicBezTo>
                  <a:pt x="59821" y="7994"/>
                  <a:pt x="59667" y="7912"/>
                  <a:pt x="59368" y="7773"/>
                </a:cubicBezTo>
                <a:cubicBezTo>
                  <a:pt x="59105" y="7882"/>
                  <a:pt x="58831" y="7936"/>
                  <a:pt x="58547" y="7936"/>
                </a:cubicBezTo>
                <a:cubicBezTo>
                  <a:pt x="58425" y="7936"/>
                  <a:pt x="58302" y="7926"/>
                  <a:pt x="58176" y="7906"/>
                </a:cubicBezTo>
                <a:cubicBezTo>
                  <a:pt x="58035" y="7875"/>
                  <a:pt x="57884" y="7843"/>
                  <a:pt x="57745" y="7843"/>
                </a:cubicBezTo>
                <a:cubicBezTo>
                  <a:pt x="57687" y="7843"/>
                  <a:pt x="57632" y="7849"/>
                  <a:pt x="57580" y="7862"/>
                </a:cubicBezTo>
                <a:cubicBezTo>
                  <a:pt x="56896" y="7994"/>
                  <a:pt x="56212" y="7906"/>
                  <a:pt x="55527" y="7972"/>
                </a:cubicBezTo>
                <a:cubicBezTo>
                  <a:pt x="55248" y="7991"/>
                  <a:pt x="54968" y="7998"/>
                  <a:pt x="54690" y="7998"/>
                </a:cubicBezTo>
                <a:cubicBezTo>
                  <a:pt x="54310" y="7998"/>
                  <a:pt x="53933" y="7985"/>
                  <a:pt x="53563" y="7972"/>
                </a:cubicBezTo>
                <a:cubicBezTo>
                  <a:pt x="53276" y="7950"/>
                  <a:pt x="53012" y="7862"/>
                  <a:pt x="52680" y="7685"/>
                </a:cubicBezTo>
                <a:cubicBezTo>
                  <a:pt x="53056" y="7553"/>
                  <a:pt x="53414" y="7553"/>
                  <a:pt x="53770" y="7553"/>
                </a:cubicBezTo>
                <a:cubicBezTo>
                  <a:pt x="54126" y="7553"/>
                  <a:pt x="54479" y="7553"/>
                  <a:pt x="54843" y="7420"/>
                </a:cubicBezTo>
                <a:cubicBezTo>
                  <a:pt x="54689" y="7310"/>
                  <a:pt x="54601" y="7244"/>
                  <a:pt x="54534" y="7178"/>
                </a:cubicBezTo>
                <a:cubicBezTo>
                  <a:pt x="54468" y="7111"/>
                  <a:pt x="54402" y="7023"/>
                  <a:pt x="54336" y="6935"/>
                </a:cubicBezTo>
                <a:cubicBezTo>
                  <a:pt x="54024" y="7187"/>
                  <a:pt x="53892" y="7280"/>
                  <a:pt x="53671" y="7280"/>
                </a:cubicBezTo>
                <a:cubicBezTo>
                  <a:pt x="53563" y="7280"/>
                  <a:pt x="53435" y="7258"/>
                  <a:pt x="53254" y="7222"/>
                </a:cubicBezTo>
                <a:cubicBezTo>
                  <a:pt x="53170" y="7210"/>
                  <a:pt x="53085" y="7191"/>
                  <a:pt x="53004" y="7191"/>
                </a:cubicBezTo>
                <a:cubicBezTo>
                  <a:pt x="52937" y="7191"/>
                  <a:pt x="52873" y="7204"/>
                  <a:pt x="52813" y="7244"/>
                </a:cubicBezTo>
                <a:cubicBezTo>
                  <a:pt x="52725" y="7288"/>
                  <a:pt x="52636" y="7310"/>
                  <a:pt x="52548" y="7310"/>
                </a:cubicBezTo>
                <a:cubicBezTo>
                  <a:pt x="52195" y="7332"/>
                  <a:pt x="51842" y="7354"/>
                  <a:pt x="51511" y="7354"/>
                </a:cubicBezTo>
                <a:cubicBezTo>
                  <a:pt x="51476" y="7358"/>
                  <a:pt x="51441" y="7359"/>
                  <a:pt x="51408" y="7359"/>
                </a:cubicBezTo>
                <a:cubicBezTo>
                  <a:pt x="51229" y="7359"/>
                  <a:pt x="51071" y="7308"/>
                  <a:pt x="50959" y="7178"/>
                </a:cubicBezTo>
                <a:cubicBezTo>
                  <a:pt x="50893" y="7133"/>
                  <a:pt x="50849" y="7023"/>
                  <a:pt x="50849" y="6957"/>
                </a:cubicBezTo>
                <a:cubicBezTo>
                  <a:pt x="50871" y="6891"/>
                  <a:pt x="50959" y="6802"/>
                  <a:pt x="51025" y="6780"/>
                </a:cubicBezTo>
                <a:cubicBezTo>
                  <a:pt x="51202" y="6758"/>
                  <a:pt x="51378" y="6758"/>
                  <a:pt x="51555" y="6736"/>
                </a:cubicBezTo>
                <a:cubicBezTo>
                  <a:pt x="51621" y="6736"/>
                  <a:pt x="51687" y="6670"/>
                  <a:pt x="51776" y="6626"/>
                </a:cubicBezTo>
                <a:cubicBezTo>
                  <a:pt x="51643" y="6317"/>
                  <a:pt x="51268" y="6427"/>
                  <a:pt x="51091" y="6140"/>
                </a:cubicBezTo>
                <a:cubicBezTo>
                  <a:pt x="51091" y="6074"/>
                  <a:pt x="51091" y="5986"/>
                  <a:pt x="51069" y="5875"/>
                </a:cubicBezTo>
                <a:cubicBezTo>
                  <a:pt x="51028" y="5315"/>
                  <a:pt x="50869" y="5145"/>
                  <a:pt x="50392" y="5145"/>
                </a:cubicBezTo>
                <a:cubicBezTo>
                  <a:pt x="50362" y="5145"/>
                  <a:pt x="50330" y="5146"/>
                  <a:pt x="50297" y="5147"/>
                </a:cubicBezTo>
                <a:lnTo>
                  <a:pt x="49304" y="5147"/>
                </a:lnTo>
                <a:cubicBezTo>
                  <a:pt x="49105" y="5147"/>
                  <a:pt x="48951" y="5081"/>
                  <a:pt x="48907" y="4882"/>
                </a:cubicBezTo>
                <a:cubicBezTo>
                  <a:pt x="48885" y="4816"/>
                  <a:pt x="48818" y="4772"/>
                  <a:pt x="48774" y="4706"/>
                </a:cubicBezTo>
                <a:cubicBezTo>
                  <a:pt x="48576" y="4794"/>
                  <a:pt x="48399" y="4882"/>
                  <a:pt x="48245" y="4993"/>
                </a:cubicBezTo>
                <a:cubicBezTo>
                  <a:pt x="48116" y="5083"/>
                  <a:pt x="47987" y="5128"/>
                  <a:pt x="47854" y="5128"/>
                </a:cubicBezTo>
                <a:cubicBezTo>
                  <a:pt x="47759" y="5128"/>
                  <a:pt x="47662" y="5105"/>
                  <a:pt x="47560" y="5059"/>
                </a:cubicBezTo>
                <a:cubicBezTo>
                  <a:pt x="47494" y="5015"/>
                  <a:pt x="47406" y="5015"/>
                  <a:pt x="47318" y="4993"/>
                </a:cubicBezTo>
                <a:cubicBezTo>
                  <a:pt x="47050" y="5199"/>
                  <a:pt x="46787" y="5289"/>
                  <a:pt x="46529" y="5289"/>
                </a:cubicBezTo>
                <a:cubicBezTo>
                  <a:pt x="46234" y="5289"/>
                  <a:pt x="45945" y="5171"/>
                  <a:pt x="45662" y="4971"/>
                </a:cubicBezTo>
                <a:cubicBezTo>
                  <a:pt x="45468" y="5075"/>
                  <a:pt x="45274" y="5231"/>
                  <a:pt x="45065" y="5231"/>
                </a:cubicBezTo>
                <a:cubicBezTo>
                  <a:pt x="44966" y="5231"/>
                  <a:pt x="44864" y="5196"/>
                  <a:pt x="44758" y="5103"/>
                </a:cubicBezTo>
                <a:cubicBezTo>
                  <a:pt x="44751" y="5100"/>
                  <a:pt x="44744" y="5099"/>
                  <a:pt x="44737" y="5099"/>
                </a:cubicBezTo>
                <a:cubicBezTo>
                  <a:pt x="44690" y="5099"/>
                  <a:pt x="44619" y="5150"/>
                  <a:pt x="44581" y="5169"/>
                </a:cubicBezTo>
                <a:cubicBezTo>
                  <a:pt x="44351" y="5311"/>
                  <a:pt x="44108" y="5353"/>
                  <a:pt x="43861" y="5353"/>
                </a:cubicBezTo>
                <a:cubicBezTo>
                  <a:pt x="43800" y="5353"/>
                  <a:pt x="43738" y="5350"/>
                  <a:pt x="43676" y="5346"/>
                </a:cubicBezTo>
                <a:cubicBezTo>
                  <a:pt x="43522" y="5346"/>
                  <a:pt x="43367" y="5302"/>
                  <a:pt x="43213" y="5302"/>
                </a:cubicBezTo>
                <a:cubicBezTo>
                  <a:pt x="42573" y="5258"/>
                  <a:pt x="42573" y="5258"/>
                  <a:pt x="42175" y="4772"/>
                </a:cubicBezTo>
                <a:cubicBezTo>
                  <a:pt x="42134" y="4760"/>
                  <a:pt x="42094" y="4754"/>
                  <a:pt x="42055" y="4754"/>
                </a:cubicBezTo>
                <a:cubicBezTo>
                  <a:pt x="41887" y="4754"/>
                  <a:pt x="41741" y="4855"/>
                  <a:pt x="41580" y="4927"/>
                </a:cubicBezTo>
                <a:cubicBezTo>
                  <a:pt x="41468" y="4976"/>
                  <a:pt x="41356" y="5005"/>
                  <a:pt x="41249" y="5005"/>
                </a:cubicBezTo>
                <a:cubicBezTo>
                  <a:pt x="41165" y="5005"/>
                  <a:pt x="41083" y="4987"/>
                  <a:pt x="41006" y="4949"/>
                </a:cubicBezTo>
                <a:cubicBezTo>
                  <a:pt x="40873" y="4882"/>
                  <a:pt x="40829" y="4684"/>
                  <a:pt x="40917" y="4595"/>
                </a:cubicBezTo>
                <a:cubicBezTo>
                  <a:pt x="41213" y="4387"/>
                  <a:pt x="41494" y="4138"/>
                  <a:pt x="41859" y="4138"/>
                </a:cubicBezTo>
                <a:cubicBezTo>
                  <a:pt x="41958" y="4138"/>
                  <a:pt x="42063" y="4156"/>
                  <a:pt x="42175" y="4198"/>
                </a:cubicBezTo>
                <a:cubicBezTo>
                  <a:pt x="42243" y="4215"/>
                  <a:pt x="42307" y="4222"/>
                  <a:pt x="42371" y="4222"/>
                </a:cubicBezTo>
                <a:cubicBezTo>
                  <a:pt x="42473" y="4222"/>
                  <a:pt x="42574" y="4203"/>
                  <a:pt x="42683" y="4176"/>
                </a:cubicBezTo>
                <a:cubicBezTo>
                  <a:pt x="42845" y="4117"/>
                  <a:pt x="43007" y="4068"/>
                  <a:pt x="43169" y="4068"/>
                </a:cubicBezTo>
                <a:cubicBezTo>
                  <a:pt x="43249" y="4068"/>
                  <a:pt x="43330" y="4081"/>
                  <a:pt x="43411" y="4110"/>
                </a:cubicBezTo>
                <a:cubicBezTo>
                  <a:pt x="43515" y="4138"/>
                  <a:pt x="43615" y="4146"/>
                  <a:pt x="43715" y="4146"/>
                </a:cubicBezTo>
                <a:cubicBezTo>
                  <a:pt x="43847" y="4146"/>
                  <a:pt x="43979" y="4132"/>
                  <a:pt x="44118" y="4132"/>
                </a:cubicBezTo>
                <a:cubicBezTo>
                  <a:pt x="44289" y="4116"/>
                  <a:pt x="44461" y="4101"/>
                  <a:pt x="44631" y="4101"/>
                </a:cubicBezTo>
                <a:cubicBezTo>
                  <a:pt x="44941" y="4101"/>
                  <a:pt x="45245" y="4153"/>
                  <a:pt x="45530" y="4353"/>
                </a:cubicBezTo>
                <a:cubicBezTo>
                  <a:pt x="45786" y="4166"/>
                  <a:pt x="46050" y="4110"/>
                  <a:pt x="46316" y="4110"/>
                </a:cubicBezTo>
                <a:cubicBezTo>
                  <a:pt x="46646" y="4110"/>
                  <a:pt x="46978" y="4196"/>
                  <a:pt x="47296" y="4220"/>
                </a:cubicBezTo>
                <a:cubicBezTo>
                  <a:pt x="47384" y="4375"/>
                  <a:pt x="47472" y="4485"/>
                  <a:pt x="47582" y="4640"/>
                </a:cubicBezTo>
                <a:cubicBezTo>
                  <a:pt x="47953" y="4288"/>
                  <a:pt x="48370" y="4138"/>
                  <a:pt x="48807" y="4138"/>
                </a:cubicBezTo>
                <a:cubicBezTo>
                  <a:pt x="48891" y="4138"/>
                  <a:pt x="48976" y="4143"/>
                  <a:pt x="49061" y="4154"/>
                </a:cubicBezTo>
                <a:cubicBezTo>
                  <a:pt x="49635" y="4242"/>
                  <a:pt x="50209" y="4154"/>
                  <a:pt x="50760" y="4353"/>
                </a:cubicBezTo>
                <a:cubicBezTo>
                  <a:pt x="50797" y="4362"/>
                  <a:pt x="50834" y="4367"/>
                  <a:pt x="50870" y="4367"/>
                </a:cubicBezTo>
                <a:cubicBezTo>
                  <a:pt x="50922" y="4367"/>
                  <a:pt x="50974" y="4356"/>
                  <a:pt x="51025" y="4331"/>
                </a:cubicBezTo>
                <a:cubicBezTo>
                  <a:pt x="51230" y="4272"/>
                  <a:pt x="51435" y="4252"/>
                  <a:pt x="51638" y="4252"/>
                </a:cubicBezTo>
                <a:cubicBezTo>
                  <a:pt x="51894" y="4252"/>
                  <a:pt x="52147" y="4284"/>
                  <a:pt x="52394" y="4309"/>
                </a:cubicBezTo>
                <a:cubicBezTo>
                  <a:pt x="52820" y="4368"/>
                  <a:pt x="53246" y="4389"/>
                  <a:pt x="53666" y="4389"/>
                </a:cubicBezTo>
                <a:cubicBezTo>
                  <a:pt x="54028" y="4389"/>
                  <a:pt x="54385" y="4373"/>
                  <a:pt x="54733" y="4353"/>
                </a:cubicBezTo>
                <a:cubicBezTo>
                  <a:pt x="55130" y="3779"/>
                  <a:pt x="55152" y="3757"/>
                  <a:pt x="55770" y="3713"/>
                </a:cubicBezTo>
                <a:cubicBezTo>
                  <a:pt x="55991" y="3691"/>
                  <a:pt x="56212" y="3669"/>
                  <a:pt x="56432" y="3646"/>
                </a:cubicBezTo>
                <a:cubicBezTo>
                  <a:pt x="56482" y="3635"/>
                  <a:pt x="56532" y="3630"/>
                  <a:pt x="56581" y="3630"/>
                </a:cubicBezTo>
                <a:cubicBezTo>
                  <a:pt x="56727" y="3630"/>
                  <a:pt x="56868" y="3680"/>
                  <a:pt x="56984" y="3779"/>
                </a:cubicBezTo>
                <a:cubicBezTo>
                  <a:pt x="57072" y="3845"/>
                  <a:pt x="57183" y="3867"/>
                  <a:pt x="57249" y="3911"/>
                </a:cubicBezTo>
                <a:cubicBezTo>
                  <a:pt x="57473" y="3850"/>
                  <a:pt x="57679" y="3732"/>
                  <a:pt x="57866" y="3732"/>
                </a:cubicBezTo>
                <a:cubicBezTo>
                  <a:pt x="57881" y="3732"/>
                  <a:pt x="57896" y="3733"/>
                  <a:pt x="57911" y="3735"/>
                </a:cubicBezTo>
                <a:cubicBezTo>
                  <a:pt x="57963" y="3738"/>
                  <a:pt x="58015" y="3740"/>
                  <a:pt x="58066" y="3740"/>
                </a:cubicBezTo>
                <a:cubicBezTo>
                  <a:pt x="58645" y="3740"/>
                  <a:pt x="59173" y="3525"/>
                  <a:pt x="59721" y="3404"/>
                </a:cubicBezTo>
                <a:cubicBezTo>
                  <a:pt x="59875" y="3382"/>
                  <a:pt x="60052" y="3382"/>
                  <a:pt x="60096" y="3117"/>
                </a:cubicBezTo>
                <a:cubicBezTo>
                  <a:pt x="59985" y="3095"/>
                  <a:pt x="59853" y="3073"/>
                  <a:pt x="59743" y="3029"/>
                </a:cubicBezTo>
                <a:cubicBezTo>
                  <a:pt x="59588" y="2962"/>
                  <a:pt x="59390" y="2918"/>
                  <a:pt x="59279" y="2808"/>
                </a:cubicBezTo>
                <a:cubicBezTo>
                  <a:pt x="59147" y="2659"/>
                  <a:pt x="59002" y="2622"/>
                  <a:pt x="58845" y="2622"/>
                </a:cubicBezTo>
                <a:cubicBezTo>
                  <a:pt x="58792" y="2622"/>
                  <a:pt x="58739" y="2626"/>
                  <a:pt x="58683" y="2631"/>
                </a:cubicBezTo>
                <a:cubicBezTo>
                  <a:pt x="58530" y="2645"/>
                  <a:pt x="58376" y="2653"/>
                  <a:pt x="58222" y="2653"/>
                </a:cubicBezTo>
                <a:cubicBezTo>
                  <a:pt x="57890" y="2653"/>
                  <a:pt x="57559" y="2618"/>
                  <a:pt x="57227" y="2543"/>
                </a:cubicBezTo>
                <a:cubicBezTo>
                  <a:pt x="56785" y="2433"/>
                  <a:pt x="56322" y="2366"/>
                  <a:pt x="55858" y="2366"/>
                </a:cubicBezTo>
                <a:cubicBezTo>
                  <a:pt x="55307" y="2366"/>
                  <a:pt x="54799" y="2278"/>
                  <a:pt x="54314" y="2035"/>
                </a:cubicBezTo>
                <a:cubicBezTo>
                  <a:pt x="54049" y="1903"/>
                  <a:pt x="53784" y="1859"/>
                  <a:pt x="53475" y="1859"/>
                </a:cubicBezTo>
                <a:cubicBezTo>
                  <a:pt x="53343" y="1859"/>
                  <a:pt x="53210" y="1864"/>
                  <a:pt x="53078" y="1864"/>
                </a:cubicBezTo>
                <a:cubicBezTo>
                  <a:pt x="52945" y="1864"/>
                  <a:pt x="52813" y="1859"/>
                  <a:pt x="52680" y="1837"/>
                </a:cubicBezTo>
                <a:cubicBezTo>
                  <a:pt x="52239" y="1793"/>
                  <a:pt x="51754" y="1793"/>
                  <a:pt x="51334" y="1616"/>
                </a:cubicBezTo>
                <a:cubicBezTo>
                  <a:pt x="50849" y="1440"/>
                  <a:pt x="50363" y="1506"/>
                  <a:pt x="49900" y="1329"/>
                </a:cubicBezTo>
                <a:cubicBezTo>
                  <a:pt x="49887" y="1323"/>
                  <a:pt x="49870" y="1320"/>
                  <a:pt x="49852" y="1320"/>
                </a:cubicBezTo>
                <a:cubicBezTo>
                  <a:pt x="49808" y="1320"/>
                  <a:pt x="49754" y="1336"/>
                  <a:pt x="49723" y="1351"/>
                </a:cubicBezTo>
                <a:cubicBezTo>
                  <a:pt x="49480" y="1446"/>
                  <a:pt x="49236" y="1458"/>
                  <a:pt x="48992" y="1458"/>
                </a:cubicBezTo>
                <a:cubicBezTo>
                  <a:pt x="48912" y="1458"/>
                  <a:pt x="48832" y="1456"/>
                  <a:pt x="48752" y="1456"/>
                </a:cubicBezTo>
                <a:cubicBezTo>
                  <a:pt x="48678" y="1456"/>
                  <a:pt x="48605" y="1458"/>
                  <a:pt x="48531" y="1462"/>
                </a:cubicBezTo>
                <a:cubicBezTo>
                  <a:pt x="48222" y="1462"/>
                  <a:pt x="47913" y="1417"/>
                  <a:pt x="47671" y="1153"/>
                </a:cubicBezTo>
                <a:cubicBezTo>
                  <a:pt x="47457" y="1327"/>
                  <a:pt x="47227" y="1399"/>
                  <a:pt x="46965" y="1399"/>
                </a:cubicBezTo>
                <a:cubicBezTo>
                  <a:pt x="46928" y="1399"/>
                  <a:pt x="46892" y="1398"/>
                  <a:pt x="46854" y="1395"/>
                </a:cubicBezTo>
                <a:cubicBezTo>
                  <a:pt x="46236" y="1351"/>
                  <a:pt x="45596" y="1329"/>
                  <a:pt x="44956" y="1329"/>
                </a:cubicBezTo>
                <a:cubicBezTo>
                  <a:pt x="44559" y="1329"/>
                  <a:pt x="44206" y="1307"/>
                  <a:pt x="43941" y="998"/>
                </a:cubicBezTo>
                <a:cubicBezTo>
                  <a:pt x="43786" y="1064"/>
                  <a:pt x="43676" y="1131"/>
                  <a:pt x="43544" y="1197"/>
                </a:cubicBezTo>
                <a:cubicBezTo>
                  <a:pt x="43323" y="954"/>
                  <a:pt x="43014" y="932"/>
                  <a:pt x="42683" y="932"/>
                </a:cubicBezTo>
                <a:cubicBezTo>
                  <a:pt x="42197" y="910"/>
                  <a:pt x="41668" y="932"/>
                  <a:pt x="41182" y="866"/>
                </a:cubicBezTo>
                <a:cubicBezTo>
                  <a:pt x="40697" y="800"/>
                  <a:pt x="40211" y="800"/>
                  <a:pt x="39726" y="800"/>
                </a:cubicBezTo>
                <a:cubicBezTo>
                  <a:pt x="39593" y="822"/>
                  <a:pt x="39461" y="822"/>
                  <a:pt x="39328" y="822"/>
                </a:cubicBezTo>
                <a:cubicBezTo>
                  <a:pt x="38181" y="822"/>
                  <a:pt x="37033" y="800"/>
                  <a:pt x="35886" y="800"/>
                </a:cubicBezTo>
                <a:cubicBezTo>
                  <a:pt x="35400" y="800"/>
                  <a:pt x="34915" y="866"/>
                  <a:pt x="34429" y="888"/>
                </a:cubicBezTo>
                <a:cubicBezTo>
                  <a:pt x="34341" y="888"/>
                  <a:pt x="34252" y="898"/>
                  <a:pt x="34164" y="898"/>
                </a:cubicBezTo>
                <a:cubicBezTo>
                  <a:pt x="34120" y="898"/>
                  <a:pt x="34076" y="895"/>
                  <a:pt x="34032" y="888"/>
                </a:cubicBezTo>
                <a:cubicBezTo>
                  <a:pt x="33899" y="855"/>
                  <a:pt x="33772" y="838"/>
                  <a:pt x="33646" y="838"/>
                </a:cubicBezTo>
                <a:cubicBezTo>
                  <a:pt x="33519" y="838"/>
                  <a:pt x="33392" y="855"/>
                  <a:pt x="33259" y="888"/>
                </a:cubicBezTo>
                <a:cubicBezTo>
                  <a:pt x="33221" y="894"/>
                  <a:pt x="33184" y="897"/>
                  <a:pt x="33149" y="897"/>
                </a:cubicBezTo>
                <a:cubicBezTo>
                  <a:pt x="32938" y="897"/>
                  <a:pt x="32774" y="787"/>
                  <a:pt x="32641" y="579"/>
                </a:cubicBezTo>
                <a:cubicBezTo>
                  <a:pt x="32579" y="496"/>
                  <a:pt x="32575" y="334"/>
                  <a:pt x="32409" y="334"/>
                </a:cubicBezTo>
                <a:cubicBezTo>
                  <a:pt x="32399" y="334"/>
                  <a:pt x="32388" y="335"/>
                  <a:pt x="32377" y="336"/>
                </a:cubicBezTo>
                <a:cubicBezTo>
                  <a:pt x="32332" y="402"/>
                  <a:pt x="32288" y="491"/>
                  <a:pt x="32266" y="557"/>
                </a:cubicBezTo>
                <a:cubicBezTo>
                  <a:pt x="32180" y="747"/>
                  <a:pt x="32052" y="843"/>
                  <a:pt x="31873" y="843"/>
                </a:cubicBezTo>
                <a:cubicBezTo>
                  <a:pt x="31824" y="843"/>
                  <a:pt x="31771" y="836"/>
                  <a:pt x="31715" y="822"/>
                </a:cubicBezTo>
                <a:cubicBezTo>
                  <a:pt x="31646" y="794"/>
                  <a:pt x="31561" y="775"/>
                  <a:pt x="31480" y="775"/>
                </a:cubicBezTo>
                <a:cubicBezTo>
                  <a:pt x="31430" y="775"/>
                  <a:pt x="31381" y="783"/>
                  <a:pt x="31339" y="800"/>
                </a:cubicBezTo>
                <a:cubicBezTo>
                  <a:pt x="31245" y="840"/>
                  <a:pt x="31150" y="854"/>
                  <a:pt x="31056" y="854"/>
                </a:cubicBezTo>
                <a:cubicBezTo>
                  <a:pt x="30864" y="854"/>
                  <a:pt x="30675" y="797"/>
                  <a:pt x="30494" y="797"/>
                </a:cubicBezTo>
                <a:cubicBezTo>
                  <a:pt x="30474" y="797"/>
                  <a:pt x="30454" y="798"/>
                  <a:pt x="30434" y="800"/>
                </a:cubicBezTo>
                <a:cubicBezTo>
                  <a:pt x="30126" y="800"/>
                  <a:pt x="29817" y="888"/>
                  <a:pt x="29508" y="932"/>
                </a:cubicBezTo>
                <a:cubicBezTo>
                  <a:pt x="29463" y="932"/>
                  <a:pt x="29419" y="932"/>
                  <a:pt x="29375" y="910"/>
                </a:cubicBezTo>
                <a:cubicBezTo>
                  <a:pt x="29199" y="855"/>
                  <a:pt x="29017" y="838"/>
                  <a:pt x="28832" y="838"/>
                </a:cubicBezTo>
                <a:cubicBezTo>
                  <a:pt x="28647" y="838"/>
                  <a:pt x="28459" y="855"/>
                  <a:pt x="28272" y="866"/>
                </a:cubicBezTo>
                <a:cubicBezTo>
                  <a:pt x="28095" y="866"/>
                  <a:pt x="27919" y="910"/>
                  <a:pt x="27742" y="910"/>
                </a:cubicBezTo>
                <a:cubicBezTo>
                  <a:pt x="27565" y="910"/>
                  <a:pt x="27383" y="926"/>
                  <a:pt x="27199" y="926"/>
                </a:cubicBezTo>
                <a:cubicBezTo>
                  <a:pt x="27014" y="926"/>
                  <a:pt x="26826" y="910"/>
                  <a:pt x="26639" y="844"/>
                </a:cubicBezTo>
                <a:cubicBezTo>
                  <a:pt x="26462" y="733"/>
                  <a:pt x="26639" y="424"/>
                  <a:pt x="26352" y="358"/>
                </a:cubicBezTo>
                <a:cubicBezTo>
                  <a:pt x="26307" y="424"/>
                  <a:pt x="26241" y="468"/>
                  <a:pt x="26197" y="557"/>
                </a:cubicBezTo>
                <a:cubicBezTo>
                  <a:pt x="26082" y="788"/>
                  <a:pt x="25899" y="918"/>
                  <a:pt x="25663" y="918"/>
                </a:cubicBezTo>
                <a:cubicBezTo>
                  <a:pt x="25629" y="918"/>
                  <a:pt x="25594" y="915"/>
                  <a:pt x="25557" y="910"/>
                </a:cubicBezTo>
                <a:cubicBezTo>
                  <a:pt x="25416" y="894"/>
                  <a:pt x="25275" y="888"/>
                  <a:pt x="25135" y="888"/>
                </a:cubicBezTo>
                <a:cubicBezTo>
                  <a:pt x="24735" y="888"/>
                  <a:pt x="24336" y="935"/>
                  <a:pt x="23937" y="935"/>
                </a:cubicBezTo>
                <a:cubicBezTo>
                  <a:pt x="23881" y="935"/>
                  <a:pt x="23825" y="934"/>
                  <a:pt x="23770" y="932"/>
                </a:cubicBezTo>
                <a:cubicBezTo>
                  <a:pt x="23637" y="923"/>
                  <a:pt x="23506" y="919"/>
                  <a:pt x="23374" y="919"/>
                </a:cubicBezTo>
                <a:cubicBezTo>
                  <a:pt x="22771" y="919"/>
                  <a:pt x="22174" y="997"/>
                  <a:pt x="21573" y="997"/>
                </a:cubicBezTo>
                <a:cubicBezTo>
                  <a:pt x="21342" y="997"/>
                  <a:pt x="21111" y="986"/>
                  <a:pt x="20878" y="954"/>
                </a:cubicBezTo>
                <a:cubicBezTo>
                  <a:pt x="20856" y="947"/>
                  <a:pt x="20834" y="944"/>
                  <a:pt x="20812" y="944"/>
                </a:cubicBezTo>
                <a:cubicBezTo>
                  <a:pt x="20768" y="944"/>
                  <a:pt x="20724" y="954"/>
                  <a:pt x="20680" y="954"/>
                </a:cubicBezTo>
                <a:cubicBezTo>
                  <a:pt x="20260" y="998"/>
                  <a:pt x="19841" y="1020"/>
                  <a:pt x="19422" y="1042"/>
                </a:cubicBezTo>
                <a:cubicBezTo>
                  <a:pt x="19311" y="1053"/>
                  <a:pt x="19201" y="1059"/>
                  <a:pt x="19091" y="1059"/>
                </a:cubicBezTo>
                <a:cubicBezTo>
                  <a:pt x="18980" y="1059"/>
                  <a:pt x="18870" y="1053"/>
                  <a:pt x="18760" y="1042"/>
                </a:cubicBezTo>
                <a:cubicBezTo>
                  <a:pt x="18473" y="998"/>
                  <a:pt x="18340" y="844"/>
                  <a:pt x="18340" y="557"/>
                </a:cubicBezTo>
                <a:cubicBezTo>
                  <a:pt x="18340" y="424"/>
                  <a:pt x="18362" y="292"/>
                  <a:pt x="18362" y="159"/>
                </a:cubicBezTo>
                <a:cubicBezTo>
                  <a:pt x="18362" y="63"/>
                  <a:pt x="18329" y="1"/>
                  <a:pt x="182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1"/>
          <p:cNvSpPr/>
          <p:nvPr/>
        </p:nvSpPr>
        <p:spPr>
          <a:xfrm>
            <a:off x="6668225" y="814925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1"/>
          <p:cNvSpPr/>
          <p:nvPr/>
        </p:nvSpPr>
        <p:spPr>
          <a:xfrm>
            <a:off x="5835075" y="1870138"/>
            <a:ext cx="2472900" cy="351375"/>
          </a:xfrm>
          <a:custGeom>
            <a:avLst/>
            <a:gdLst/>
            <a:ahLst/>
            <a:cxnLst/>
            <a:rect l="l" t="t" r="r" b="b"/>
            <a:pathLst>
              <a:path w="98916" h="14055" extrusionOk="0">
                <a:moveTo>
                  <a:pt x="17899" y="2185"/>
                </a:moveTo>
                <a:cubicBezTo>
                  <a:pt x="17921" y="2251"/>
                  <a:pt x="17943" y="2273"/>
                  <a:pt x="17943" y="2295"/>
                </a:cubicBezTo>
                <a:cubicBezTo>
                  <a:pt x="17921" y="2318"/>
                  <a:pt x="17877" y="2340"/>
                  <a:pt x="17855" y="2340"/>
                </a:cubicBezTo>
                <a:cubicBezTo>
                  <a:pt x="17811" y="2340"/>
                  <a:pt x="17789" y="2295"/>
                  <a:pt x="17767" y="2273"/>
                </a:cubicBezTo>
                <a:cubicBezTo>
                  <a:pt x="17811" y="2251"/>
                  <a:pt x="17855" y="2229"/>
                  <a:pt x="17899" y="2185"/>
                </a:cubicBezTo>
                <a:close/>
                <a:moveTo>
                  <a:pt x="60670" y="2384"/>
                </a:moveTo>
                <a:lnTo>
                  <a:pt x="60714" y="2406"/>
                </a:lnTo>
                <a:lnTo>
                  <a:pt x="60692" y="2428"/>
                </a:lnTo>
                <a:lnTo>
                  <a:pt x="60670" y="2384"/>
                </a:lnTo>
                <a:close/>
                <a:moveTo>
                  <a:pt x="72742" y="4414"/>
                </a:moveTo>
                <a:cubicBezTo>
                  <a:pt x="72852" y="4414"/>
                  <a:pt x="72940" y="4414"/>
                  <a:pt x="73095" y="4436"/>
                </a:cubicBezTo>
                <a:cubicBezTo>
                  <a:pt x="73025" y="4486"/>
                  <a:pt x="72969" y="4509"/>
                  <a:pt x="72918" y="4509"/>
                </a:cubicBezTo>
                <a:cubicBezTo>
                  <a:pt x="72856" y="4509"/>
                  <a:pt x="72802" y="4475"/>
                  <a:pt x="72742" y="4414"/>
                </a:cubicBezTo>
                <a:close/>
                <a:moveTo>
                  <a:pt x="69939" y="5628"/>
                </a:moveTo>
                <a:lnTo>
                  <a:pt x="69917" y="5650"/>
                </a:lnTo>
                <a:lnTo>
                  <a:pt x="69895" y="5628"/>
                </a:lnTo>
                <a:close/>
                <a:moveTo>
                  <a:pt x="67864" y="5628"/>
                </a:moveTo>
                <a:lnTo>
                  <a:pt x="67842" y="5672"/>
                </a:lnTo>
                <a:lnTo>
                  <a:pt x="67798" y="5650"/>
                </a:lnTo>
                <a:lnTo>
                  <a:pt x="67864" y="5628"/>
                </a:lnTo>
                <a:close/>
                <a:moveTo>
                  <a:pt x="70711" y="5606"/>
                </a:moveTo>
                <a:cubicBezTo>
                  <a:pt x="70755" y="5650"/>
                  <a:pt x="70799" y="5672"/>
                  <a:pt x="70844" y="5672"/>
                </a:cubicBezTo>
                <a:cubicBezTo>
                  <a:pt x="70799" y="5738"/>
                  <a:pt x="70777" y="5782"/>
                  <a:pt x="70733" y="5827"/>
                </a:cubicBezTo>
                <a:cubicBezTo>
                  <a:pt x="70733" y="5827"/>
                  <a:pt x="70645" y="5782"/>
                  <a:pt x="70645" y="5782"/>
                </a:cubicBezTo>
                <a:cubicBezTo>
                  <a:pt x="70645" y="5716"/>
                  <a:pt x="70689" y="5672"/>
                  <a:pt x="70711" y="5606"/>
                </a:cubicBezTo>
                <a:close/>
                <a:moveTo>
                  <a:pt x="23392" y="6131"/>
                </a:moveTo>
                <a:cubicBezTo>
                  <a:pt x="23435" y="6131"/>
                  <a:pt x="23492" y="6183"/>
                  <a:pt x="23549" y="6202"/>
                </a:cubicBezTo>
                <a:cubicBezTo>
                  <a:pt x="23483" y="6268"/>
                  <a:pt x="23460" y="6334"/>
                  <a:pt x="23416" y="6334"/>
                </a:cubicBezTo>
                <a:cubicBezTo>
                  <a:pt x="23397" y="6344"/>
                  <a:pt x="23377" y="6348"/>
                  <a:pt x="23357" y="6348"/>
                </a:cubicBezTo>
                <a:cubicBezTo>
                  <a:pt x="23286" y="6348"/>
                  <a:pt x="23223" y="6293"/>
                  <a:pt x="23240" y="6224"/>
                </a:cubicBezTo>
                <a:cubicBezTo>
                  <a:pt x="23262" y="6180"/>
                  <a:pt x="23328" y="6136"/>
                  <a:pt x="23372" y="6136"/>
                </a:cubicBezTo>
                <a:cubicBezTo>
                  <a:pt x="23378" y="6133"/>
                  <a:pt x="23385" y="6131"/>
                  <a:pt x="23392" y="6131"/>
                </a:cubicBezTo>
                <a:close/>
                <a:moveTo>
                  <a:pt x="24732" y="5983"/>
                </a:moveTo>
                <a:cubicBezTo>
                  <a:pt x="24907" y="5983"/>
                  <a:pt x="25087" y="6043"/>
                  <a:pt x="25292" y="6180"/>
                </a:cubicBezTo>
                <a:cubicBezTo>
                  <a:pt x="25182" y="6356"/>
                  <a:pt x="24961" y="6356"/>
                  <a:pt x="24785" y="6356"/>
                </a:cubicBezTo>
                <a:cubicBezTo>
                  <a:pt x="24652" y="6334"/>
                  <a:pt x="24498" y="6290"/>
                  <a:pt x="24365" y="6246"/>
                </a:cubicBezTo>
                <a:cubicBezTo>
                  <a:pt x="24343" y="6246"/>
                  <a:pt x="24321" y="6180"/>
                  <a:pt x="24321" y="6136"/>
                </a:cubicBezTo>
                <a:cubicBezTo>
                  <a:pt x="24321" y="6114"/>
                  <a:pt x="24365" y="6069"/>
                  <a:pt x="24409" y="6047"/>
                </a:cubicBezTo>
                <a:cubicBezTo>
                  <a:pt x="24519" y="6005"/>
                  <a:pt x="24625" y="5983"/>
                  <a:pt x="24732" y="5983"/>
                </a:cubicBezTo>
                <a:close/>
                <a:moveTo>
                  <a:pt x="83269" y="7482"/>
                </a:moveTo>
                <a:lnTo>
                  <a:pt x="83269" y="7482"/>
                </a:lnTo>
                <a:cubicBezTo>
                  <a:pt x="83534" y="7504"/>
                  <a:pt x="83710" y="7526"/>
                  <a:pt x="83909" y="7548"/>
                </a:cubicBezTo>
                <a:cubicBezTo>
                  <a:pt x="83842" y="7614"/>
                  <a:pt x="83820" y="7680"/>
                  <a:pt x="83798" y="7703"/>
                </a:cubicBezTo>
                <a:cubicBezTo>
                  <a:pt x="83754" y="7715"/>
                  <a:pt x="83709" y="7724"/>
                  <a:pt x="83662" y="7724"/>
                </a:cubicBezTo>
                <a:cubicBezTo>
                  <a:pt x="83549" y="7724"/>
                  <a:pt x="83425" y="7670"/>
                  <a:pt x="83269" y="7482"/>
                </a:cubicBezTo>
                <a:close/>
                <a:moveTo>
                  <a:pt x="85633" y="7791"/>
                </a:moveTo>
                <a:cubicBezTo>
                  <a:pt x="85713" y="7791"/>
                  <a:pt x="85818" y="7813"/>
                  <a:pt x="86027" y="7857"/>
                </a:cubicBezTo>
                <a:cubicBezTo>
                  <a:pt x="85884" y="7923"/>
                  <a:pt x="85768" y="7956"/>
                  <a:pt x="85666" y="7956"/>
                </a:cubicBezTo>
                <a:cubicBezTo>
                  <a:pt x="85564" y="7956"/>
                  <a:pt x="85476" y="7923"/>
                  <a:pt x="85387" y="7857"/>
                </a:cubicBezTo>
                <a:cubicBezTo>
                  <a:pt x="85498" y="7813"/>
                  <a:pt x="85553" y="7791"/>
                  <a:pt x="85633" y="7791"/>
                </a:cubicBezTo>
                <a:close/>
                <a:moveTo>
                  <a:pt x="88362" y="8120"/>
                </a:moveTo>
                <a:cubicBezTo>
                  <a:pt x="88770" y="8120"/>
                  <a:pt x="89287" y="8198"/>
                  <a:pt x="89691" y="8343"/>
                </a:cubicBezTo>
                <a:cubicBezTo>
                  <a:pt x="89593" y="8359"/>
                  <a:pt x="89496" y="8367"/>
                  <a:pt x="89400" y="8367"/>
                </a:cubicBezTo>
                <a:cubicBezTo>
                  <a:pt x="88910" y="8367"/>
                  <a:pt x="88441" y="8184"/>
                  <a:pt x="87962" y="8184"/>
                </a:cubicBezTo>
                <a:cubicBezTo>
                  <a:pt x="87920" y="8184"/>
                  <a:pt x="87879" y="8185"/>
                  <a:pt x="87837" y="8188"/>
                </a:cubicBezTo>
                <a:cubicBezTo>
                  <a:pt x="87959" y="8142"/>
                  <a:pt x="88146" y="8120"/>
                  <a:pt x="88362" y="8120"/>
                </a:cubicBezTo>
                <a:close/>
                <a:moveTo>
                  <a:pt x="83313" y="8056"/>
                </a:moveTo>
                <a:cubicBezTo>
                  <a:pt x="83489" y="8100"/>
                  <a:pt x="83666" y="8144"/>
                  <a:pt x="83820" y="8210"/>
                </a:cubicBezTo>
                <a:cubicBezTo>
                  <a:pt x="83842" y="8232"/>
                  <a:pt x="83865" y="8320"/>
                  <a:pt x="83865" y="8387"/>
                </a:cubicBezTo>
                <a:cubicBezTo>
                  <a:pt x="83865" y="8409"/>
                  <a:pt x="83820" y="8453"/>
                  <a:pt x="83776" y="8453"/>
                </a:cubicBezTo>
                <a:cubicBezTo>
                  <a:pt x="83750" y="8455"/>
                  <a:pt x="83724" y="8456"/>
                  <a:pt x="83700" y="8456"/>
                </a:cubicBezTo>
                <a:cubicBezTo>
                  <a:pt x="83472" y="8456"/>
                  <a:pt x="83295" y="8365"/>
                  <a:pt x="83136" y="8166"/>
                </a:cubicBezTo>
                <a:cubicBezTo>
                  <a:pt x="83225" y="8122"/>
                  <a:pt x="83269" y="8056"/>
                  <a:pt x="83313" y="8056"/>
                </a:cubicBezTo>
                <a:close/>
                <a:moveTo>
                  <a:pt x="83357" y="9071"/>
                </a:moveTo>
                <a:cubicBezTo>
                  <a:pt x="83423" y="9071"/>
                  <a:pt x="83511" y="9093"/>
                  <a:pt x="83600" y="9137"/>
                </a:cubicBezTo>
                <a:cubicBezTo>
                  <a:pt x="83622" y="9137"/>
                  <a:pt x="83644" y="9203"/>
                  <a:pt x="83666" y="9247"/>
                </a:cubicBezTo>
                <a:cubicBezTo>
                  <a:pt x="83622" y="9269"/>
                  <a:pt x="83600" y="9314"/>
                  <a:pt x="83578" y="9336"/>
                </a:cubicBezTo>
                <a:cubicBezTo>
                  <a:pt x="83534" y="9362"/>
                  <a:pt x="83491" y="9374"/>
                  <a:pt x="83448" y="9374"/>
                </a:cubicBezTo>
                <a:cubicBezTo>
                  <a:pt x="83384" y="9374"/>
                  <a:pt x="83322" y="9345"/>
                  <a:pt x="83269" y="9292"/>
                </a:cubicBezTo>
                <a:cubicBezTo>
                  <a:pt x="83247" y="9269"/>
                  <a:pt x="83202" y="9203"/>
                  <a:pt x="83225" y="9181"/>
                </a:cubicBezTo>
                <a:cubicBezTo>
                  <a:pt x="83247" y="9137"/>
                  <a:pt x="83291" y="9071"/>
                  <a:pt x="83357" y="9071"/>
                </a:cubicBezTo>
                <a:close/>
                <a:moveTo>
                  <a:pt x="84991" y="8816"/>
                </a:moveTo>
                <a:cubicBezTo>
                  <a:pt x="85054" y="8816"/>
                  <a:pt x="85126" y="8833"/>
                  <a:pt x="85211" y="8872"/>
                </a:cubicBezTo>
                <a:cubicBezTo>
                  <a:pt x="85189" y="9027"/>
                  <a:pt x="85167" y="9159"/>
                  <a:pt x="85145" y="9336"/>
                </a:cubicBezTo>
                <a:cubicBezTo>
                  <a:pt x="85023" y="9388"/>
                  <a:pt x="84908" y="9413"/>
                  <a:pt x="84796" y="9413"/>
                </a:cubicBezTo>
                <a:cubicBezTo>
                  <a:pt x="84623" y="9413"/>
                  <a:pt x="84458" y="9354"/>
                  <a:pt x="84284" y="9247"/>
                </a:cubicBezTo>
                <a:cubicBezTo>
                  <a:pt x="84438" y="9159"/>
                  <a:pt x="84593" y="9071"/>
                  <a:pt x="84703" y="8960"/>
                </a:cubicBezTo>
                <a:cubicBezTo>
                  <a:pt x="84789" y="8875"/>
                  <a:pt x="84875" y="8816"/>
                  <a:pt x="84991" y="8816"/>
                </a:cubicBezTo>
                <a:close/>
                <a:moveTo>
                  <a:pt x="92036" y="10507"/>
                </a:moveTo>
                <a:cubicBezTo>
                  <a:pt x="92120" y="10507"/>
                  <a:pt x="92205" y="10536"/>
                  <a:pt x="92289" y="10536"/>
                </a:cubicBezTo>
                <a:cubicBezTo>
                  <a:pt x="92313" y="10536"/>
                  <a:pt x="92337" y="10533"/>
                  <a:pt x="92361" y="10527"/>
                </a:cubicBezTo>
                <a:lnTo>
                  <a:pt x="92361" y="10527"/>
                </a:lnTo>
                <a:cubicBezTo>
                  <a:pt x="92258" y="10586"/>
                  <a:pt x="92146" y="10626"/>
                  <a:pt x="92023" y="10626"/>
                </a:cubicBezTo>
                <a:cubicBezTo>
                  <a:pt x="91962" y="10626"/>
                  <a:pt x="91898" y="10616"/>
                  <a:pt x="91832" y="10594"/>
                </a:cubicBezTo>
                <a:cubicBezTo>
                  <a:pt x="91900" y="10526"/>
                  <a:pt x="91968" y="10507"/>
                  <a:pt x="92036" y="10507"/>
                </a:cubicBezTo>
                <a:close/>
                <a:moveTo>
                  <a:pt x="83136" y="10660"/>
                </a:moveTo>
                <a:lnTo>
                  <a:pt x="83136" y="10704"/>
                </a:lnTo>
                <a:lnTo>
                  <a:pt x="83092" y="10682"/>
                </a:lnTo>
                <a:lnTo>
                  <a:pt x="83136" y="10660"/>
                </a:lnTo>
                <a:close/>
                <a:moveTo>
                  <a:pt x="84798" y="10774"/>
                </a:moveTo>
                <a:cubicBezTo>
                  <a:pt x="84830" y="10774"/>
                  <a:pt x="84866" y="10783"/>
                  <a:pt x="84902" y="10792"/>
                </a:cubicBezTo>
                <a:cubicBezTo>
                  <a:pt x="84946" y="10814"/>
                  <a:pt x="84968" y="10881"/>
                  <a:pt x="84990" y="10925"/>
                </a:cubicBezTo>
                <a:cubicBezTo>
                  <a:pt x="84946" y="10947"/>
                  <a:pt x="84880" y="10969"/>
                  <a:pt x="84836" y="10991"/>
                </a:cubicBezTo>
                <a:cubicBezTo>
                  <a:pt x="84769" y="10947"/>
                  <a:pt x="84703" y="10903"/>
                  <a:pt x="84703" y="10858"/>
                </a:cubicBezTo>
                <a:cubicBezTo>
                  <a:pt x="84716" y="10793"/>
                  <a:pt x="84753" y="10774"/>
                  <a:pt x="84798" y="10774"/>
                </a:cubicBezTo>
                <a:close/>
                <a:moveTo>
                  <a:pt x="85917" y="10991"/>
                </a:moveTo>
                <a:lnTo>
                  <a:pt x="85917" y="10991"/>
                </a:lnTo>
                <a:cubicBezTo>
                  <a:pt x="86027" y="11013"/>
                  <a:pt x="86116" y="11013"/>
                  <a:pt x="86270" y="11035"/>
                </a:cubicBezTo>
                <a:cubicBezTo>
                  <a:pt x="86203" y="11083"/>
                  <a:pt x="86149" y="11106"/>
                  <a:pt x="86100" y="11106"/>
                </a:cubicBezTo>
                <a:cubicBezTo>
                  <a:pt x="86035" y="11106"/>
                  <a:pt x="85980" y="11066"/>
                  <a:pt x="85917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4"/>
                  <a:pt x="87903" y="11145"/>
                </a:cubicBezTo>
                <a:cubicBezTo>
                  <a:pt x="87778" y="11187"/>
                  <a:pt x="87712" y="11209"/>
                  <a:pt x="87612" y="11209"/>
                </a:cubicBezTo>
                <a:cubicBezTo>
                  <a:pt x="87501" y="11209"/>
                  <a:pt x="87347" y="11182"/>
                  <a:pt x="87020" y="11123"/>
                </a:cubicBezTo>
                <a:cubicBezTo>
                  <a:pt x="87159" y="11058"/>
                  <a:pt x="87279" y="11035"/>
                  <a:pt x="87388" y="11035"/>
                </a:cubicBezTo>
                <a:close/>
                <a:moveTo>
                  <a:pt x="89424" y="11251"/>
                </a:moveTo>
                <a:cubicBezTo>
                  <a:pt x="89521" y="11251"/>
                  <a:pt x="89629" y="11291"/>
                  <a:pt x="89779" y="11366"/>
                </a:cubicBezTo>
                <a:cubicBezTo>
                  <a:pt x="89492" y="11344"/>
                  <a:pt x="89382" y="11322"/>
                  <a:pt x="89205" y="11322"/>
                </a:cubicBezTo>
                <a:cubicBezTo>
                  <a:pt x="89282" y="11274"/>
                  <a:pt x="89350" y="11251"/>
                  <a:pt x="89424" y="11251"/>
                </a:cubicBezTo>
                <a:close/>
                <a:moveTo>
                  <a:pt x="81186" y="11215"/>
                </a:moveTo>
                <a:cubicBezTo>
                  <a:pt x="81225" y="11215"/>
                  <a:pt x="81265" y="11222"/>
                  <a:pt x="81305" y="11234"/>
                </a:cubicBezTo>
                <a:cubicBezTo>
                  <a:pt x="81371" y="11234"/>
                  <a:pt x="81459" y="11300"/>
                  <a:pt x="81503" y="11366"/>
                </a:cubicBezTo>
                <a:cubicBezTo>
                  <a:pt x="81543" y="11426"/>
                  <a:pt x="81455" y="11523"/>
                  <a:pt x="81322" y="11523"/>
                </a:cubicBezTo>
                <a:cubicBezTo>
                  <a:pt x="81309" y="11523"/>
                  <a:pt x="81296" y="11523"/>
                  <a:pt x="81282" y="11521"/>
                </a:cubicBezTo>
                <a:cubicBezTo>
                  <a:pt x="81150" y="11521"/>
                  <a:pt x="81040" y="11476"/>
                  <a:pt x="80863" y="11454"/>
                </a:cubicBezTo>
                <a:cubicBezTo>
                  <a:pt x="80962" y="11274"/>
                  <a:pt x="81072" y="11215"/>
                  <a:pt x="81186" y="11215"/>
                </a:cubicBezTo>
                <a:close/>
                <a:moveTo>
                  <a:pt x="91159" y="11288"/>
                </a:moveTo>
                <a:cubicBezTo>
                  <a:pt x="91211" y="11288"/>
                  <a:pt x="91260" y="11292"/>
                  <a:pt x="91302" y="11300"/>
                </a:cubicBezTo>
                <a:cubicBezTo>
                  <a:pt x="91456" y="11322"/>
                  <a:pt x="91633" y="11344"/>
                  <a:pt x="91721" y="11543"/>
                </a:cubicBezTo>
                <a:cubicBezTo>
                  <a:pt x="91677" y="11565"/>
                  <a:pt x="91633" y="11609"/>
                  <a:pt x="91611" y="11609"/>
                </a:cubicBezTo>
                <a:cubicBezTo>
                  <a:pt x="91214" y="11565"/>
                  <a:pt x="90816" y="11521"/>
                  <a:pt x="90353" y="11498"/>
                </a:cubicBezTo>
                <a:cubicBezTo>
                  <a:pt x="90572" y="11371"/>
                  <a:pt x="90911" y="11288"/>
                  <a:pt x="91159" y="11288"/>
                </a:cubicBezTo>
                <a:close/>
                <a:moveTo>
                  <a:pt x="93125" y="11437"/>
                </a:moveTo>
                <a:cubicBezTo>
                  <a:pt x="93231" y="11437"/>
                  <a:pt x="93328" y="11471"/>
                  <a:pt x="93421" y="11543"/>
                </a:cubicBezTo>
                <a:cubicBezTo>
                  <a:pt x="93315" y="11616"/>
                  <a:pt x="93215" y="11645"/>
                  <a:pt x="93108" y="11645"/>
                </a:cubicBezTo>
                <a:cubicBezTo>
                  <a:pt x="92990" y="11645"/>
                  <a:pt x="92864" y="11611"/>
                  <a:pt x="92714" y="11565"/>
                </a:cubicBezTo>
                <a:cubicBezTo>
                  <a:pt x="92868" y="11482"/>
                  <a:pt x="93003" y="11437"/>
                  <a:pt x="93125" y="11437"/>
                </a:cubicBezTo>
                <a:close/>
                <a:moveTo>
                  <a:pt x="82446" y="11242"/>
                </a:moveTo>
                <a:cubicBezTo>
                  <a:pt x="82586" y="11242"/>
                  <a:pt x="82722" y="11281"/>
                  <a:pt x="82849" y="11366"/>
                </a:cubicBezTo>
                <a:cubicBezTo>
                  <a:pt x="82960" y="11410"/>
                  <a:pt x="83048" y="11498"/>
                  <a:pt x="83269" y="11653"/>
                </a:cubicBezTo>
                <a:cubicBezTo>
                  <a:pt x="83026" y="11631"/>
                  <a:pt x="82894" y="11653"/>
                  <a:pt x="82805" y="11609"/>
                </a:cubicBezTo>
                <a:cubicBezTo>
                  <a:pt x="82650" y="11540"/>
                  <a:pt x="82495" y="11484"/>
                  <a:pt x="82329" y="11484"/>
                </a:cubicBezTo>
                <a:cubicBezTo>
                  <a:pt x="82283" y="11484"/>
                  <a:pt x="82236" y="11489"/>
                  <a:pt x="82187" y="11498"/>
                </a:cubicBezTo>
                <a:cubicBezTo>
                  <a:pt x="82165" y="11498"/>
                  <a:pt x="82099" y="11432"/>
                  <a:pt x="82099" y="11432"/>
                </a:cubicBezTo>
                <a:cubicBezTo>
                  <a:pt x="82121" y="11366"/>
                  <a:pt x="82165" y="11300"/>
                  <a:pt x="82209" y="11278"/>
                </a:cubicBezTo>
                <a:cubicBezTo>
                  <a:pt x="82289" y="11254"/>
                  <a:pt x="82368" y="11242"/>
                  <a:pt x="82446" y="11242"/>
                </a:cubicBezTo>
                <a:close/>
                <a:moveTo>
                  <a:pt x="94899" y="11719"/>
                </a:moveTo>
                <a:cubicBezTo>
                  <a:pt x="94943" y="11741"/>
                  <a:pt x="94966" y="11785"/>
                  <a:pt x="95010" y="11807"/>
                </a:cubicBezTo>
                <a:cubicBezTo>
                  <a:pt x="94966" y="11830"/>
                  <a:pt x="94921" y="11874"/>
                  <a:pt x="94877" y="11874"/>
                </a:cubicBezTo>
                <a:cubicBezTo>
                  <a:pt x="94874" y="11877"/>
                  <a:pt x="94871" y="11878"/>
                  <a:pt x="94868" y="11878"/>
                </a:cubicBezTo>
                <a:cubicBezTo>
                  <a:pt x="94849" y="11878"/>
                  <a:pt x="94827" y="11826"/>
                  <a:pt x="94789" y="11807"/>
                </a:cubicBezTo>
                <a:cubicBezTo>
                  <a:pt x="94833" y="11785"/>
                  <a:pt x="94877" y="11741"/>
                  <a:pt x="94899" y="11719"/>
                </a:cubicBezTo>
                <a:close/>
                <a:moveTo>
                  <a:pt x="87594" y="11763"/>
                </a:moveTo>
                <a:lnTo>
                  <a:pt x="87594" y="11763"/>
                </a:lnTo>
                <a:cubicBezTo>
                  <a:pt x="87572" y="11785"/>
                  <a:pt x="87550" y="11830"/>
                  <a:pt x="87528" y="11874"/>
                </a:cubicBezTo>
                <a:cubicBezTo>
                  <a:pt x="87528" y="11874"/>
                  <a:pt x="87513" y="11874"/>
                  <a:pt x="87491" y="11878"/>
                </a:cubicBezTo>
                <a:lnTo>
                  <a:pt x="87491" y="11878"/>
                </a:lnTo>
                <a:cubicBezTo>
                  <a:pt x="87514" y="11825"/>
                  <a:pt x="87554" y="11803"/>
                  <a:pt x="87594" y="11763"/>
                </a:cubicBezTo>
                <a:close/>
                <a:moveTo>
                  <a:pt x="84659" y="12227"/>
                </a:moveTo>
                <a:cubicBezTo>
                  <a:pt x="84681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703" y="12293"/>
                </a:cubicBezTo>
                <a:lnTo>
                  <a:pt x="84637" y="12293"/>
                </a:lnTo>
                <a:cubicBezTo>
                  <a:pt x="84637" y="12271"/>
                  <a:pt x="84637" y="12249"/>
                  <a:pt x="84659" y="12227"/>
                </a:cubicBezTo>
                <a:close/>
                <a:moveTo>
                  <a:pt x="87969" y="12447"/>
                </a:moveTo>
                <a:cubicBezTo>
                  <a:pt x="87992" y="12447"/>
                  <a:pt x="88014" y="12492"/>
                  <a:pt x="88036" y="12558"/>
                </a:cubicBezTo>
                <a:cubicBezTo>
                  <a:pt x="87969" y="12558"/>
                  <a:pt x="87925" y="12580"/>
                  <a:pt x="87859" y="12580"/>
                </a:cubicBezTo>
                <a:cubicBezTo>
                  <a:pt x="87837" y="12580"/>
                  <a:pt x="87815" y="12536"/>
                  <a:pt x="87793" y="12492"/>
                </a:cubicBezTo>
                <a:cubicBezTo>
                  <a:pt x="87859" y="12470"/>
                  <a:pt x="87903" y="12447"/>
                  <a:pt x="87969" y="12447"/>
                </a:cubicBezTo>
                <a:close/>
                <a:moveTo>
                  <a:pt x="84574" y="11287"/>
                </a:moveTo>
                <a:cubicBezTo>
                  <a:pt x="84794" y="11287"/>
                  <a:pt x="85013" y="11337"/>
                  <a:pt x="85233" y="11476"/>
                </a:cubicBezTo>
                <a:cubicBezTo>
                  <a:pt x="85424" y="11594"/>
                  <a:pt x="85615" y="11682"/>
                  <a:pt x="85826" y="11682"/>
                </a:cubicBezTo>
                <a:cubicBezTo>
                  <a:pt x="85932" y="11682"/>
                  <a:pt x="86042" y="11660"/>
                  <a:pt x="86160" y="11609"/>
                </a:cubicBezTo>
                <a:cubicBezTo>
                  <a:pt x="86258" y="11564"/>
                  <a:pt x="86363" y="11545"/>
                  <a:pt x="86470" y="11545"/>
                </a:cubicBezTo>
                <a:cubicBezTo>
                  <a:pt x="86627" y="11545"/>
                  <a:pt x="86787" y="11587"/>
                  <a:pt x="86932" y="11653"/>
                </a:cubicBezTo>
                <a:cubicBezTo>
                  <a:pt x="87102" y="11717"/>
                  <a:pt x="87273" y="11801"/>
                  <a:pt x="87462" y="11886"/>
                </a:cubicBezTo>
                <a:lnTo>
                  <a:pt x="87462" y="11886"/>
                </a:lnTo>
                <a:cubicBezTo>
                  <a:pt x="87455" y="11889"/>
                  <a:pt x="87447" y="11892"/>
                  <a:pt x="87440" y="11896"/>
                </a:cubicBezTo>
                <a:cubicBezTo>
                  <a:pt x="87263" y="11940"/>
                  <a:pt x="87065" y="11984"/>
                  <a:pt x="86822" y="12050"/>
                </a:cubicBezTo>
                <a:cubicBezTo>
                  <a:pt x="86866" y="12315"/>
                  <a:pt x="87219" y="12249"/>
                  <a:pt x="87263" y="12514"/>
                </a:cubicBezTo>
                <a:cubicBezTo>
                  <a:pt x="87246" y="12618"/>
                  <a:pt x="87173" y="12682"/>
                  <a:pt x="87067" y="12682"/>
                </a:cubicBezTo>
                <a:cubicBezTo>
                  <a:pt x="87039" y="12682"/>
                  <a:pt x="87009" y="12677"/>
                  <a:pt x="86976" y="12668"/>
                </a:cubicBezTo>
                <a:cubicBezTo>
                  <a:pt x="86645" y="12580"/>
                  <a:pt x="86336" y="12470"/>
                  <a:pt x="85983" y="12359"/>
                </a:cubicBezTo>
                <a:cubicBezTo>
                  <a:pt x="86094" y="12337"/>
                  <a:pt x="86226" y="12293"/>
                  <a:pt x="86336" y="12249"/>
                </a:cubicBezTo>
                <a:cubicBezTo>
                  <a:pt x="86380" y="12138"/>
                  <a:pt x="86314" y="12072"/>
                  <a:pt x="86248" y="12050"/>
                </a:cubicBezTo>
                <a:cubicBezTo>
                  <a:pt x="85983" y="11909"/>
                  <a:pt x="85704" y="11867"/>
                  <a:pt x="85422" y="11867"/>
                </a:cubicBezTo>
                <a:cubicBezTo>
                  <a:pt x="85352" y="11867"/>
                  <a:pt x="85281" y="11869"/>
                  <a:pt x="85211" y="11874"/>
                </a:cubicBezTo>
                <a:cubicBezTo>
                  <a:pt x="85143" y="11883"/>
                  <a:pt x="85076" y="11887"/>
                  <a:pt x="85009" y="11887"/>
                </a:cubicBezTo>
                <a:cubicBezTo>
                  <a:pt x="84596" y="11887"/>
                  <a:pt x="84197" y="11732"/>
                  <a:pt x="83798" y="11675"/>
                </a:cubicBezTo>
                <a:cubicBezTo>
                  <a:pt x="83754" y="11675"/>
                  <a:pt x="83710" y="11587"/>
                  <a:pt x="83710" y="11543"/>
                </a:cubicBezTo>
                <a:cubicBezTo>
                  <a:pt x="83710" y="11498"/>
                  <a:pt x="83754" y="11432"/>
                  <a:pt x="83776" y="11432"/>
                </a:cubicBezTo>
                <a:cubicBezTo>
                  <a:pt x="84042" y="11360"/>
                  <a:pt x="84308" y="11287"/>
                  <a:pt x="84574" y="11287"/>
                </a:cubicBezTo>
                <a:close/>
                <a:moveTo>
                  <a:pt x="89703" y="12643"/>
                </a:moveTo>
                <a:cubicBezTo>
                  <a:pt x="90469" y="12643"/>
                  <a:pt x="91234" y="12736"/>
                  <a:pt x="91999" y="12736"/>
                </a:cubicBezTo>
                <a:cubicBezTo>
                  <a:pt x="92061" y="12736"/>
                  <a:pt x="92123" y="12736"/>
                  <a:pt x="92185" y="12734"/>
                </a:cubicBezTo>
                <a:lnTo>
                  <a:pt x="92185" y="12734"/>
                </a:lnTo>
                <a:cubicBezTo>
                  <a:pt x="92207" y="12867"/>
                  <a:pt x="92096" y="12867"/>
                  <a:pt x="92030" y="12867"/>
                </a:cubicBezTo>
                <a:cubicBezTo>
                  <a:pt x="91986" y="12874"/>
                  <a:pt x="91942" y="12877"/>
                  <a:pt x="91898" y="12877"/>
                </a:cubicBezTo>
                <a:cubicBezTo>
                  <a:pt x="91810" y="12877"/>
                  <a:pt x="91721" y="12867"/>
                  <a:pt x="91633" y="12867"/>
                </a:cubicBezTo>
                <a:cubicBezTo>
                  <a:pt x="90772" y="12801"/>
                  <a:pt x="89934" y="12734"/>
                  <a:pt x="89073" y="12668"/>
                </a:cubicBezTo>
                <a:cubicBezTo>
                  <a:pt x="89283" y="12650"/>
                  <a:pt x="89493" y="12643"/>
                  <a:pt x="89703" y="12643"/>
                </a:cubicBezTo>
                <a:close/>
                <a:moveTo>
                  <a:pt x="45662" y="0"/>
                </a:moveTo>
                <a:cubicBezTo>
                  <a:pt x="44780" y="22"/>
                  <a:pt x="43897" y="66"/>
                  <a:pt x="43036" y="66"/>
                </a:cubicBezTo>
                <a:cubicBezTo>
                  <a:pt x="42325" y="53"/>
                  <a:pt x="41615" y="32"/>
                  <a:pt x="40904" y="32"/>
                </a:cubicBezTo>
                <a:cubicBezTo>
                  <a:pt x="40445" y="32"/>
                  <a:pt x="39986" y="40"/>
                  <a:pt x="39527" y="66"/>
                </a:cubicBezTo>
                <a:cubicBezTo>
                  <a:pt x="39215" y="82"/>
                  <a:pt x="38903" y="98"/>
                  <a:pt x="38591" y="98"/>
                </a:cubicBezTo>
                <a:cubicBezTo>
                  <a:pt x="38461" y="98"/>
                  <a:pt x="38332" y="95"/>
                  <a:pt x="38203" y="89"/>
                </a:cubicBezTo>
                <a:cubicBezTo>
                  <a:pt x="37998" y="78"/>
                  <a:pt x="37793" y="74"/>
                  <a:pt x="37587" y="74"/>
                </a:cubicBezTo>
                <a:cubicBezTo>
                  <a:pt x="36910" y="74"/>
                  <a:pt x="36232" y="121"/>
                  <a:pt x="35555" y="155"/>
                </a:cubicBezTo>
                <a:cubicBezTo>
                  <a:pt x="34230" y="243"/>
                  <a:pt x="32884" y="243"/>
                  <a:pt x="31538" y="375"/>
                </a:cubicBezTo>
                <a:cubicBezTo>
                  <a:pt x="31483" y="386"/>
                  <a:pt x="31428" y="392"/>
                  <a:pt x="31372" y="392"/>
                </a:cubicBezTo>
                <a:cubicBezTo>
                  <a:pt x="31317" y="392"/>
                  <a:pt x="31262" y="386"/>
                  <a:pt x="31207" y="375"/>
                </a:cubicBezTo>
                <a:cubicBezTo>
                  <a:pt x="31026" y="358"/>
                  <a:pt x="30848" y="344"/>
                  <a:pt x="30672" y="344"/>
                </a:cubicBezTo>
                <a:cubicBezTo>
                  <a:pt x="30395" y="344"/>
                  <a:pt x="30121" y="378"/>
                  <a:pt x="29839" y="486"/>
                </a:cubicBezTo>
                <a:cubicBezTo>
                  <a:pt x="29794" y="497"/>
                  <a:pt x="29739" y="502"/>
                  <a:pt x="29681" y="502"/>
                </a:cubicBezTo>
                <a:cubicBezTo>
                  <a:pt x="29623" y="502"/>
                  <a:pt x="29563" y="497"/>
                  <a:pt x="29508" y="486"/>
                </a:cubicBezTo>
                <a:cubicBezTo>
                  <a:pt x="29344" y="460"/>
                  <a:pt x="29182" y="450"/>
                  <a:pt x="29020" y="450"/>
                </a:cubicBezTo>
                <a:cubicBezTo>
                  <a:pt x="28483" y="450"/>
                  <a:pt x="27954" y="562"/>
                  <a:pt x="27411" y="596"/>
                </a:cubicBezTo>
                <a:cubicBezTo>
                  <a:pt x="26893" y="632"/>
                  <a:pt x="26390" y="696"/>
                  <a:pt x="25878" y="696"/>
                </a:cubicBezTo>
                <a:cubicBezTo>
                  <a:pt x="25757" y="696"/>
                  <a:pt x="25635" y="693"/>
                  <a:pt x="25513" y="684"/>
                </a:cubicBezTo>
                <a:cubicBezTo>
                  <a:pt x="25138" y="662"/>
                  <a:pt x="24763" y="662"/>
                  <a:pt x="24387" y="662"/>
                </a:cubicBezTo>
                <a:cubicBezTo>
                  <a:pt x="24277" y="684"/>
                  <a:pt x="24167" y="706"/>
                  <a:pt x="24056" y="729"/>
                </a:cubicBezTo>
                <a:cubicBezTo>
                  <a:pt x="23924" y="773"/>
                  <a:pt x="23814" y="817"/>
                  <a:pt x="23681" y="817"/>
                </a:cubicBezTo>
                <a:cubicBezTo>
                  <a:pt x="23019" y="861"/>
                  <a:pt x="22357" y="883"/>
                  <a:pt x="21695" y="949"/>
                </a:cubicBezTo>
                <a:cubicBezTo>
                  <a:pt x="20260" y="1060"/>
                  <a:pt x="18848" y="1104"/>
                  <a:pt x="17413" y="1280"/>
                </a:cubicBezTo>
                <a:cubicBezTo>
                  <a:pt x="16464" y="1413"/>
                  <a:pt x="15493" y="1479"/>
                  <a:pt x="14522" y="1567"/>
                </a:cubicBezTo>
                <a:cubicBezTo>
                  <a:pt x="14081" y="1607"/>
                  <a:pt x="13675" y="1794"/>
                  <a:pt x="13224" y="1794"/>
                </a:cubicBezTo>
                <a:cubicBezTo>
                  <a:pt x="13179" y="1794"/>
                  <a:pt x="13134" y="1792"/>
                  <a:pt x="13088" y="1788"/>
                </a:cubicBezTo>
                <a:cubicBezTo>
                  <a:pt x="13066" y="1788"/>
                  <a:pt x="13044" y="1854"/>
                  <a:pt x="12978" y="1942"/>
                </a:cubicBezTo>
                <a:cubicBezTo>
                  <a:pt x="13242" y="2053"/>
                  <a:pt x="13529" y="2031"/>
                  <a:pt x="13794" y="2075"/>
                </a:cubicBezTo>
                <a:cubicBezTo>
                  <a:pt x="14103" y="2119"/>
                  <a:pt x="14412" y="2207"/>
                  <a:pt x="14721" y="2229"/>
                </a:cubicBezTo>
                <a:cubicBezTo>
                  <a:pt x="14853" y="2251"/>
                  <a:pt x="14991" y="2257"/>
                  <a:pt x="15132" y="2257"/>
                </a:cubicBezTo>
                <a:cubicBezTo>
                  <a:pt x="15273" y="2257"/>
                  <a:pt x="15416" y="2251"/>
                  <a:pt x="15560" y="2251"/>
                </a:cubicBezTo>
                <a:cubicBezTo>
                  <a:pt x="15597" y="2254"/>
                  <a:pt x="15634" y="2255"/>
                  <a:pt x="15671" y="2255"/>
                </a:cubicBezTo>
                <a:cubicBezTo>
                  <a:pt x="15817" y="2255"/>
                  <a:pt x="15963" y="2239"/>
                  <a:pt x="16106" y="2239"/>
                </a:cubicBezTo>
                <a:cubicBezTo>
                  <a:pt x="16228" y="2239"/>
                  <a:pt x="16348" y="2251"/>
                  <a:pt x="16464" y="2295"/>
                </a:cubicBezTo>
                <a:cubicBezTo>
                  <a:pt x="16464" y="2472"/>
                  <a:pt x="16332" y="2494"/>
                  <a:pt x="16222" y="2494"/>
                </a:cubicBezTo>
                <a:cubicBezTo>
                  <a:pt x="15802" y="2494"/>
                  <a:pt x="15405" y="2582"/>
                  <a:pt x="14986" y="2671"/>
                </a:cubicBezTo>
                <a:cubicBezTo>
                  <a:pt x="14743" y="2715"/>
                  <a:pt x="14500" y="2737"/>
                  <a:pt x="14258" y="2759"/>
                </a:cubicBezTo>
                <a:cubicBezTo>
                  <a:pt x="13331" y="2847"/>
                  <a:pt x="12426" y="2913"/>
                  <a:pt x="11499" y="3002"/>
                </a:cubicBezTo>
                <a:cubicBezTo>
                  <a:pt x="11411" y="3002"/>
                  <a:pt x="11278" y="3002"/>
                  <a:pt x="11256" y="3156"/>
                </a:cubicBezTo>
                <a:cubicBezTo>
                  <a:pt x="11962" y="3355"/>
                  <a:pt x="12691" y="3333"/>
                  <a:pt x="13419" y="3399"/>
                </a:cubicBezTo>
                <a:cubicBezTo>
                  <a:pt x="13150" y="3495"/>
                  <a:pt x="12881" y="3558"/>
                  <a:pt x="12597" y="3558"/>
                </a:cubicBezTo>
                <a:cubicBezTo>
                  <a:pt x="12555" y="3558"/>
                  <a:pt x="12513" y="3556"/>
                  <a:pt x="12470" y="3553"/>
                </a:cubicBezTo>
                <a:cubicBezTo>
                  <a:pt x="12387" y="3548"/>
                  <a:pt x="12303" y="3545"/>
                  <a:pt x="12220" y="3545"/>
                </a:cubicBezTo>
                <a:cubicBezTo>
                  <a:pt x="11951" y="3545"/>
                  <a:pt x="11686" y="3574"/>
                  <a:pt x="11433" y="3642"/>
                </a:cubicBezTo>
                <a:cubicBezTo>
                  <a:pt x="11052" y="3741"/>
                  <a:pt x="10671" y="3791"/>
                  <a:pt x="10291" y="3791"/>
                </a:cubicBezTo>
                <a:cubicBezTo>
                  <a:pt x="10164" y="3791"/>
                  <a:pt x="10037" y="3785"/>
                  <a:pt x="9910" y="3774"/>
                </a:cubicBezTo>
                <a:cubicBezTo>
                  <a:pt x="9818" y="3765"/>
                  <a:pt x="9727" y="3760"/>
                  <a:pt x="9636" y="3760"/>
                </a:cubicBezTo>
                <a:cubicBezTo>
                  <a:pt x="9506" y="3760"/>
                  <a:pt x="9377" y="3770"/>
                  <a:pt x="9248" y="3796"/>
                </a:cubicBezTo>
                <a:cubicBezTo>
                  <a:pt x="9005" y="3840"/>
                  <a:pt x="8828" y="3995"/>
                  <a:pt x="8873" y="4171"/>
                </a:cubicBezTo>
                <a:cubicBezTo>
                  <a:pt x="8895" y="4370"/>
                  <a:pt x="9071" y="4436"/>
                  <a:pt x="9248" y="4480"/>
                </a:cubicBezTo>
                <a:cubicBezTo>
                  <a:pt x="9954" y="4701"/>
                  <a:pt x="10682" y="4900"/>
                  <a:pt x="11389" y="5120"/>
                </a:cubicBezTo>
                <a:cubicBezTo>
                  <a:pt x="11786" y="5231"/>
                  <a:pt x="12227" y="5253"/>
                  <a:pt x="12580" y="5518"/>
                </a:cubicBezTo>
                <a:cubicBezTo>
                  <a:pt x="12646" y="5562"/>
                  <a:pt x="12757" y="5584"/>
                  <a:pt x="12845" y="5584"/>
                </a:cubicBezTo>
                <a:cubicBezTo>
                  <a:pt x="13299" y="5584"/>
                  <a:pt x="13739" y="5689"/>
                  <a:pt x="14188" y="5689"/>
                </a:cubicBezTo>
                <a:cubicBezTo>
                  <a:pt x="14284" y="5689"/>
                  <a:pt x="14381" y="5684"/>
                  <a:pt x="14478" y="5672"/>
                </a:cubicBezTo>
                <a:cubicBezTo>
                  <a:pt x="14677" y="5650"/>
                  <a:pt x="14881" y="5634"/>
                  <a:pt x="15082" y="5634"/>
                </a:cubicBezTo>
                <a:cubicBezTo>
                  <a:pt x="15284" y="5634"/>
                  <a:pt x="15482" y="5650"/>
                  <a:pt x="15670" y="5694"/>
                </a:cubicBezTo>
                <a:cubicBezTo>
                  <a:pt x="15946" y="5760"/>
                  <a:pt x="16216" y="5777"/>
                  <a:pt x="16487" y="5777"/>
                </a:cubicBezTo>
                <a:cubicBezTo>
                  <a:pt x="16757" y="5777"/>
                  <a:pt x="17027" y="5760"/>
                  <a:pt x="17303" y="5760"/>
                </a:cubicBezTo>
                <a:cubicBezTo>
                  <a:pt x="17502" y="5760"/>
                  <a:pt x="17700" y="5716"/>
                  <a:pt x="17899" y="5716"/>
                </a:cubicBezTo>
                <a:cubicBezTo>
                  <a:pt x="18804" y="5738"/>
                  <a:pt x="19687" y="5760"/>
                  <a:pt x="20591" y="5805"/>
                </a:cubicBezTo>
                <a:cubicBezTo>
                  <a:pt x="21165" y="5827"/>
                  <a:pt x="21739" y="5871"/>
                  <a:pt x="22313" y="5915"/>
                </a:cubicBezTo>
                <a:cubicBezTo>
                  <a:pt x="22467" y="5937"/>
                  <a:pt x="22622" y="5981"/>
                  <a:pt x="22754" y="6047"/>
                </a:cubicBezTo>
                <a:cubicBezTo>
                  <a:pt x="22820" y="6069"/>
                  <a:pt x="22865" y="6202"/>
                  <a:pt x="22865" y="6268"/>
                </a:cubicBezTo>
                <a:cubicBezTo>
                  <a:pt x="22865" y="6334"/>
                  <a:pt x="22798" y="6445"/>
                  <a:pt x="22732" y="6467"/>
                </a:cubicBezTo>
                <a:cubicBezTo>
                  <a:pt x="22578" y="6511"/>
                  <a:pt x="22401" y="6555"/>
                  <a:pt x="22225" y="6555"/>
                </a:cubicBezTo>
                <a:cubicBezTo>
                  <a:pt x="22181" y="6558"/>
                  <a:pt x="22138" y="6560"/>
                  <a:pt x="22094" y="6560"/>
                </a:cubicBezTo>
                <a:cubicBezTo>
                  <a:pt x="21922" y="6560"/>
                  <a:pt x="21746" y="6539"/>
                  <a:pt x="21580" y="6539"/>
                </a:cubicBezTo>
                <a:cubicBezTo>
                  <a:pt x="21505" y="6539"/>
                  <a:pt x="21433" y="6543"/>
                  <a:pt x="21364" y="6555"/>
                </a:cubicBezTo>
                <a:cubicBezTo>
                  <a:pt x="20569" y="6687"/>
                  <a:pt x="19775" y="6599"/>
                  <a:pt x="18980" y="6709"/>
                </a:cubicBezTo>
                <a:cubicBezTo>
                  <a:pt x="18649" y="6754"/>
                  <a:pt x="18296" y="6798"/>
                  <a:pt x="17943" y="6820"/>
                </a:cubicBezTo>
                <a:cubicBezTo>
                  <a:pt x="16862" y="6886"/>
                  <a:pt x="15780" y="6886"/>
                  <a:pt x="14721" y="7018"/>
                </a:cubicBezTo>
                <a:cubicBezTo>
                  <a:pt x="14589" y="7040"/>
                  <a:pt x="14451" y="7040"/>
                  <a:pt x="14315" y="7040"/>
                </a:cubicBezTo>
                <a:cubicBezTo>
                  <a:pt x="14180" y="7040"/>
                  <a:pt x="14048" y="7040"/>
                  <a:pt x="13926" y="7063"/>
                </a:cubicBezTo>
                <a:cubicBezTo>
                  <a:pt x="12933" y="7261"/>
                  <a:pt x="11918" y="7416"/>
                  <a:pt x="10903" y="7482"/>
                </a:cubicBezTo>
                <a:cubicBezTo>
                  <a:pt x="10484" y="7526"/>
                  <a:pt x="10042" y="7504"/>
                  <a:pt x="9601" y="7548"/>
                </a:cubicBezTo>
                <a:cubicBezTo>
                  <a:pt x="8608" y="7614"/>
                  <a:pt x="7615" y="7703"/>
                  <a:pt x="6622" y="7791"/>
                </a:cubicBezTo>
                <a:cubicBezTo>
                  <a:pt x="6136" y="7835"/>
                  <a:pt x="5650" y="7857"/>
                  <a:pt x="5209" y="8078"/>
                </a:cubicBezTo>
                <a:cubicBezTo>
                  <a:pt x="5121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46" y="8298"/>
                </a:cubicBezTo>
                <a:cubicBezTo>
                  <a:pt x="2958" y="8298"/>
                  <a:pt x="2892" y="8343"/>
                  <a:pt x="2693" y="8409"/>
                </a:cubicBezTo>
                <a:cubicBezTo>
                  <a:pt x="3046" y="8541"/>
                  <a:pt x="3311" y="8585"/>
                  <a:pt x="3532" y="8696"/>
                </a:cubicBezTo>
                <a:cubicBezTo>
                  <a:pt x="3752" y="8828"/>
                  <a:pt x="4017" y="8828"/>
                  <a:pt x="4282" y="9049"/>
                </a:cubicBezTo>
                <a:cubicBezTo>
                  <a:pt x="3995" y="9115"/>
                  <a:pt x="3797" y="9159"/>
                  <a:pt x="3576" y="9203"/>
                </a:cubicBezTo>
                <a:cubicBezTo>
                  <a:pt x="3510" y="9380"/>
                  <a:pt x="3444" y="9556"/>
                  <a:pt x="3377" y="9733"/>
                </a:cubicBezTo>
                <a:cubicBezTo>
                  <a:pt x="3223" y="9777"/>
                  <a:pt x="3046" y="9821"/>
                  <a:pt x="2870" y="9843"/>
                </a:cubicBezTo>
                <a:cubicBezTo>
                  <a:pt x="2274" y="9932"/>
                  <a:pt x="1700" y="10020"/>
                  <a:pt x="1104" y="10108"/>
                </a:cubicBezTo>
                <a:cubicBezTo>
                  <a:pt x="972" y="10108"/>
                  <a:pt x="839" y="10152"/>
                  <a:pt x="729" y="10196"/>
                </a:cubicBezTo>
                <a:cubicBezTo>
                  <a:pt x="508" y="10285"/>
                  <a:pt x="464" y="10549"/>
                  <a:pt x="641" y="10682"/>
                </a:cubicBezTo>
                <a:cubicBezTo>
                  <a:pt x="839" y="10792"/>
                  <a:pt x="1038" y="10858"/>
                  <a:pt x="1237" y="10947"/>
                </a:cubicBezTo>
                <a:cubicBezTo>
                  <a:pt x="1325" y="10991"/>
                  <a:pt x="1413" y="11013"/>
                  <a:pt x="1369" y="11167"/>
                </a:cubicBezTo>
                <a:cubicBezTo>
                  <a:pt x="1354" y="11168"/>
                  <a:pt x="1338" y="11169"/>
                  <a:pt x="1323" y="11169"/>
                </a:cubicBezTo>
                <a:cubicBezTo>
                  <a:pt x="941" y="11169"/>
                  <a:pt x="573" y="10937"/>
                  <a:pt x="146" y="10937"/>
                </a:cubicBezTo>
                <a:cubicBezTo>
                  <a:pt x="98" y="10937"/>
                  <a:pt x="50" y="10940"/>
                  <a:pt x="1" y="10947"/>
                </a:cubicBezTo>
                <a:cubicBezTo>
                  <a:pt x="67" y="11035"/>
                  <a:pt x="89" y="11123"/>
                  <a:pt x="133" y="11123"/>
                </a:cubicBezTo>
                <a:cubicBezTo>
                  <a:pt x="354" y="11234"/>
                  <a:pt x="574" y="11366"/>
                  <a:pt x="795" y="11388"/>
                </a:cubicBezTo>
                <a:cubicBezTo>
                  <a:pt x="1259" y="11454"/>
                  <a:pt x="1634" y="11653"/>
                  <a:pt x="2031" y="11852"/>
                </a:cubicBezTo>
                <a:cubicBezTo>
                  <a:pt x="2186" y="11940"/>
                  <a:pt x="2340" y="12028"/>
                  <a:pt x="2517" y="12072"/>
                </a:cubicBezTo>
                <a:cubicBezTo>
                  <a:pt x="3157" y="12183"/>
                  <a:pt x="3797" y="12359"/>
                  <a:pt x="4459" y="12381"/>
                </a:cubicBezTo>
                <a:cubicBezTo>
                  <a:pt x="4790" y="12403"/>
                  <a:pt x="5143" y="12447"/>
                  <a:pt x="5430" y="12558"/>
                </a:cubicBezTo>
                <a:cubicBezTo>
                  <a:pt x="6158" y="12801"/>
                  <a:pt x="6908" y="12845"/>
                  <a:pt x="7659" y="12867"/>
                </a:cubicBezTo>
                <a:cubicBezTo>
                  <a:pt x="7990" y="12867"/>
                  <a:pt x="8321" y="12889"/>
                  <a:pt x="8630" y="12955"/>
                </a:cubicBezTo>
                <a:cubicBezTo>
                  <a:pt x="9096" y="13072"/>
                  <a:pt x="9549" y="13163"/>
                  <a:pt x="10009" y="13163"/>
                </a:cubicBezTo>
                <a:cubicBezTo>
                  <a:pt x="10159" y="13163"/>
                  <a:pt x="10310" y="13153"/>
                  <a:pt x="10462" y="13132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8" y="13113"/>
                  <a:pt x="10869" y="13138"/>
                  <a:pt x="10991" y="13154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110" y="13286"/>
                  <a:pt x="13375" y="13286"/>
                  <a:pt x="13640" y="13220"/>
                </a:cubicBezTo>
                <a:cubicBezTo>
                  <a:pt x="13785" y="13178"/>
                  <a:pt x="13926" y="13156"/>
                  <a:pt x="14067" y="13156"/>
                </a:cubicBezTo>
                <a:cubicBezTo>
                  <a:pt x="14224" y="13156"/>
                  <a:pt x="14381" y="13184"/>
                  <a:pt x="14544" y="13242"/>
                </a:cubicBezTo>
                <a:cubicBezTo>
                  <a:pt x="15140" y="13463"/>
                  <a:pt x="15802" y="13374"/>
                  <a:pt x="16420" y="13529"/>
                </a:cubicBezTo>
                <a:cubicBezTo>
                  <a:pt x="16435" y="13536"/>
                  <a:pt x="16450" y="13539"/>
                  <a:pt x="16464" y="13539"/>
                </a:cubicBezTo>
                <a:cubicBezTo>
                  <a:pt x="16494" y="13539"/>
                  <a:pt x="16523" y="13529"/>
                  <a:pt x="16553" y="13529"/>
                </a:cubicBezTo>
                <a:cubicBezTo>
                  <a:pt x="17171" y="13514"/>
                  <a:pt x="17789" y="13478"/>
                  <a:pt x="18407" y="13478"/>
                </a:cubicBezTo>
                <a:cubicBezTo>
                  <a:pt x="18694" y="13478"/>
                  <a:pt x="18980" y="13486"/>
                  <a:pt x="19267" y="13507"/>
                </a:cubicBezTo>
                <a:cubicBezTo>
                  <a:pt x="19304" y="13514"/>
                  <a:pt x="19341" y="13517"/>
                  <a:pt x="19378" y="13517"/>
                </a:cubicBezTo>
                <a:cubicBezTo>
                  <a:pt x="19451" y="13517"/>
                  <a:pt x="19525" y="13507"/>
                  <a:pt x="19598" y="13507"/>
                </a:cubicBezTo>
                <a:cubicBezTo>
                  <a:pt x="20282" y="13485"/>
                  <a:pt x="20967" y="13463"/>
                  <a:pt x="21651" y="13441"/>
                </a:cubicBezTo>
                <a:cubicBezTo>
                  <a:pt x="22401" y="13441"/>
                  <a:pt x="23129" y="13463"/>
                  <a:pt x="23880" y="13463"/>
                </a:cubicBezTo>
                <a:cubicBezTo>
                  <a:pt x="24012" y="13463"/>
                  <a:pt x="24145" y="13441"/>
                  <a:pt x="24277" y="13441"/>
                </a:cubicBezTo>
                <a:cubicBezTo>
                  <a:pt x="25292" y="13419"/>
                  <a:pt x="26307" y="13374"/>
                  <a:pt x="27323" y="13352"/>
                </a:cubicBezTo>
                <a:cubicBezTo>
                  <a:pt x="27646" y="13352"/>
                  <a:pt x="27970" y="13382"/>
                  <a:pt x="28294" y="13382"/>
                </a:cubicBezTo>
                <a:cubicBezTo>
                  <a:pt x="28456" y="13382"/>
                  <a:pt x="28617" y="13374"/>
                  <a:pt x="28779" y="13352"/>
                </a:cubicBezTo>
                <a:cubicBezTo>
                  <a:pt x="28875" y="13345"/>
                  <a:pt x="28970" y="13343"/>
                  <a:pt x="29066" y="13343"/>
                </a:cubicBezTo>
                <a:cubicBezTo>
                  <a:pt x="29257" y="13343"/>
                  <a:pt x="29449" y="13352"/>
                  <a:pt x="29640" y="13352"/>
                </a:cubicBezTo>
                <a:cubicBezTo>
                  <a:pt x="30124" y="13384"/>
                  <a:pt x="30596" y="13415"/>
                  <a:pt x="31074" y="13415"/>
                </a:cubicBezTo>
                <a:cubicBezTo>
                  <a:pt x="31271" y="13415"/>
                  <a:pt x="31470" y="13409"/>
                  <a:pt x="31670" y="13396"/>
                </a:cubicBezTo>
                <a:cubicBezTo>
                  <a:pt x="31747" y="13391"/>
                  <a:pt x="31824" y="13388"/>
                  <a:pt x="31901" y="13388"/>
                </a:cubicBezTo>
                <a:cubicBezTo>
                  <a:pt x="32111" y="13388"/>
                  <a:pt x="32321" y="13408"/>
                  <a:pt x="32531" y="13441"/>
                </a:cubicBezTo>
                <a:cubicBezTo>
                  <a:pt x="32972" y="13485"/>
                  <a:pt x="33458" y="13485"/>
                  <a:pt x="33899" y="13485"/>
                </a:cubicBezTo>
                <a:cubicBezTo>
                  <a:pt x="34204" y="13485"/>
                  <a:pt x="34521" y="13438"/>
                  <a:pt x="34824" y="13438"/>
                </a:cubicBezTo>
                <a:cubicBezTo>
                  <a:pt x="34937" y="13438"/>
                  <a:pt x="35049" y="13445"/>
                  <a:pt x="35157" y="13463"/>
                </a:cubicBezTo>
                <a:cubicBezTo>
                  <a:pt x="35367" y="13503"/>
                  <a:pt x="35577" y="13515"/>
                  <a:pt x="35787" y="13515"/>
                </a:cubicBezTo>
                <a:cubicBezTo>
                  <a:pt x="36041" y="13515"/>
                  <a:pt x="36294" y="13497"/>
                  <a:pt x="36548" y="13485"/>
                </a:cubicBezTo>
                <a:cubicBezTo>
                  <a:pt x="36700" y="13470"/>
                  <a:pt x="36852" y="13444"/>
                  <a:pt x="36997" y="13444"/>
                </a:cubicBezTo>
                <a:cubicBezTo>
                  <a:pt x="37062" y="13444"/>
                  <a:pt x="37126" y="13449"/>
                  <a:pt x="37188" y="13463"/>
                </a:cubicBezTo>
                <a:cubicBezTo>
                  <a:pt x="37481" y="13529"/>
                  <a:pt x="37766" y="13604"/>
                  <a:pt x="38054" y="13604"/>
                </a:cubicBezTo>
                <a:cubicBezTo>
                  <a:pt x="38241" y="13604"/>
                  <a:pt x="38430" y="13572"/>
                  <a:pt x="38622" y="13485"/>
                </a:cubicBezTo>
                <a:cubicBezTo>
                  <a:pt x="38630" y="13477"/>
                  <a:pt x="38642" y="13475"/>
                  <a:pt x="38657" y="13475"/>
                </a:cubicBezTo>
                <a:cubicBezTo>
                  <a:pt x="38686" y="13475"/>
                  <a:pt x="38725" y="13485"/>
                  <a:pt x="38755" y="13485"/>
                </a:cubicBezTo>
                <a:cubicBezTo>
                  <a:pt x="39218" y="13507"/>
                  <a:pt x="39682" y="13529"/>
                  <a:pt x="40145" y="13529"/>
                </a:cubicBezTo>
                <a:cubicBezTo>
                  <a:pt x="40344" y="13540"/>
                  <a:pt x="40537" y="13545"/>
                  <a:pt x="40730" y="13545"/>
                </a:cubicBezTo>
                <a:cubicBezTo>
                  <a:pt x="40923" y="13545"/>
                  <a:pt x="41116" y="13540"/>
                  <a:pt x="41315" y="13529"/>
                </a:cubicBezTo>
                <a:cubicBezTo>
                  <a:pt x="41604" y="13517"/>
                  <a:pt x="41893" y="13478"/>
                  <a:pt x="42183" y="13478"/>
                </a:cubicBezTo>
                <a:cubicBezTo>
                  <a:pt x="42423" y="13478"/>
                  <a:pt x="42663" y="13505"/>
                  <a:pt x="42904" y="13595"/>
                </a:cubicBezTo>
                <a:cubicBezTo>
                  <a:pt x="42992" y="13639"/>
                  <a:pt x="43102" y="13639"/>
                  <a:pt x="43213" y="13639"/>
                </a:cubicBezTo>
                <a:cubicBezTo>
                  <a:pt x="43347" y="13631"/>
                  <a:pt x="43481" y="13628"/>
                  <a:pt x="43615" y="13628"/>
                </a:cubicBezTo>
                <a:cubicBezTo>
                  <a:pt x="43946" y="13628"/>
                  <a:pt x="44278" y="13646"/>
                  <a:pt x="44610" y="13646"/>
                </a:cubicBezTo>
                <a:cubicBezTo>
                  <a:pt x="44873" y="13646"/>
                  <a:pt x="45135" y="13635"/>
                  <a:pt x="45398" y="13595"/>
                </a:cubicBezTo>
                <a:cubicBezTo>
                  <a:pt x="45475" y="13584"/>
                  <a:pt x="45552" y="13584"/>
                  <a:pt x="45629" y="13584"/>
                </a:cubicBezTo>
                <a:cubicBezTo>
                  <a:pt x="45706" y="13584"/>
                  <a:pt x="45784" y="13584"/>
                  <a:pt x="45861" y="13573"/>
                </a:cubicBezTo>
                <a:cubicBezTo>
                  <a:pt x="46170" y="13573"/>
                  <a:pt x="46479" y="13573"/>
                  <a:pt x="46766" y="13507"/>
                </a:cubicBezTo>
                <a:cubicBezTo>
                  <a:pt x="46876" y="13498"/>
                  <a:pt x="46978" y="13492"/>
                  <a:pt x="47077" y="13492"/>
                </a:cubicBezTo>
                <a:cubicBezTo>
                  <a:pt x="47217" y="13492"/>
                  <a:pt x="47352" y="13503"/>
                  <a:pt x="47494" y="13529"/>
                </a:cubicBezTo>
                <a:cubicBezTo>
                  <a:pt x="47803" y="13573"/>
                  <a:pt x="48112" y="13573"/>
                  <a:pt x="48421" y="13573"/>
                </a:cubicBezTo>
                <a:cubicBezTo>
                  <a:pt x="49149" y="13573"/>
                  <a:pt x="49856" y="13551"/>
                  <a:pt x="50584" y="13551"/>
                </a:cubicBezTo>
                <a:cubicBezTo>
                  <a:pt x="51099" y="13551"/>
                  <a:pt x="51614" y="13571"/>
                  <a:pt x="52129" y="13571"/>
                </a:cubicBezTo>
                <a:cubicBezTo>
                  <a:pt x="52386" y="13571"/>
                  <a:pt x="52644" y="13566"/>
                  <a:pt x="52901" y="13551"/>
                </a:cubicBezTo>
                <a:cubicBezTo>
                  <a:pt x="53037" y="13544"/>
                  <a:pt x="53173" y="13542"/>
                  <a:pt x="53308" y="13542"/>
                </a:cubicBezTo>
                <a:cubicBezTo>
                  <a:pt x="53636" y="13542"/>
                  <a:pt x="53964" y="13557"/>
                  <a:pt x="54292" y="13573"/>
                </a:cubicBezTo>
                <a:cubicBezTo>
                  <a:pt x="54733" y="13595"/>
                  <a:pt x="55174" y="13617"/>
                  <a:pt x="55616" y="13639"/>
                </a:cubicBezTo>
                <a:cubicBezTo>
                  <a:pt x="55866" y="13639"/>
                  <a:pt x="56116" y="13629"/>
                  <a:pt x="56366" y="13629"/>
                </a:cubicBezTo>
                <a:cubicBezTo>
                  <a:pt x="56491" y="13629"/>
                  <a:pt x="56616" y="13632"/>
                  <a:pt x="56741" y="13639"/>
                </a:cubicBezTo>
                <a:cubicBezTo>
                  <a:pt x="56869" y="13646"/>
                  <a:pt x="56997" y="13650"/>
                  <a:pt x="57125" y="13650"/>
                </a:cubicBezTo>
                <a:cubicBezTo>
                  <a:pt x="57437" y="13650"/>
                  <a:pt x="57746" y="13623"/>
                  <a:pt x="58043" y="13529"/>
                </a:cubicBezTo>
                <a:cubicBezTo>
                  <a:pt x="58143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90" y="13705"/>
                  <a:pt x="59787" y="13705"/>
                </a:cubicBezTo>
                <a:cubicBezTo>
                  <a:pt x="60515" y="13661"/>
                  <a:pt x="61243" y="13639"/>
                  <a:pt x="61972" y="13595"/>
                </a:cubicBezTo>
                <a:cubicBezTo>
                  <a:pt x="62038" y="13595"/>
                  <a:pt x="62104" y="13590"/>
                  <a:pt x="62170" y="13590"/>
                </a:cubicBezTo>
                <a:cubicBezTo>
                  <a:pt x="62237" y="13590"/>
                  <a:pt x="62303" y="13595"/>
                  <a:pt x="62369" y="13617"/>
                </a:cubicBezTo>
                <a:cubicBezTo>
                  <a:pt x="62494" y="13648"/>
                  <a:pt x="62619" y="13663"/>
                  <a:pt x="62743" y="13663"/>
                </a:cubicBezTo>
                <a:cubicBezTo>
                  <a:pt x="62969" y="13663"/>
                  <a:pt x="63192" y="13614"/>
                  <a:pt x="63406" y="13529"/>
                </a:cubicBezTo>
                <a:cubicBezTo>
                  <a:pt x="63503" y="13505"/>
                  <a:pt x="63593" y="13487"/>
                  <a:pt x="63684" y="13487"/>
                </a:cubicBezTo>
                <a:cubicBezTo>
                  <a:pt x="63759" y="13487"/>
                  <a:pt x="63834" y="13499"/>
                  <a:pt x="63914" y="13529"/>
                </a:cubicBezTo>
                <a:cubicBezTo>
                  <a:pt x="64363" y="13688"/>
                  <a:pt x="64822" y="13743"/>
                  <a:pt x="65284" y="13743"/>
                </a:cubicBezTo>
                <a:cubicBezTo>
                  <a:pt x="65526" y="13743"/>
                  <a:pt x="65768" y="13728"/>
                  <a:pt x="66010" y="13705"/>
                </a:cubicBezTo>
                <a:cubicBezTo>
                  <a:pt x="66606" y="13661"/>
                  <a:pt x="67202" y="13639"/>
                  <a:pt x="67798" y="13617"/>
                </a:cubicBezTo>
                <a:cubicBezTo>
                  <a:pt x="67817" y="13611"/>
                  <a:pt x="67841" y="13608"/>
                  <a:pt x="67865" y="13608"/>
                </a:cubicBezTo>
                <a:cubicBezTo>
                  <a:pt x="67925" y="13608"/>
                  <a:pt x="67994" y="13624"/>
                  <a:pt x="68041" y="13639"/>
                </a:cubicBezTo>
                <a:cubicBezTo>
                  <a:pt x="68339" y="13716"/>
                  <a:pt x="68637" y="13750"/>
                  <a:pt x="68935" y="13750"/>
                </a:cubicBezTo>
                <a:cubicBezTo>
                  <a:pt x="69233" y="13750"/>
                  <a:pt x="69530" y="13716"/>
                  <a:pt x="69828" y="13661"/>
                </a:cubicBezTo>
                <a:cubicBezTo>
                  <a:pt x="69957" y="13641"/>
                  <a:pt x="70082" y="13631"/>
                  <a:pt x="70206" y="13631"/>
                </a:cubicBezTo>
                <a:cubicBezTo>
                  <a:pt x="70358" y="13631"/>
                  <a:pt x="70509" y="13647"/>
                  <a:pt x="70667" y="13683"/>
                </a:cubicBezTo>
                <a:cubicBezTo>
                  <a:pt x="70845" y="13743"/>
                  <a:pt x="71022" y="13764"/>
                  <a:pt x="71200" y="13764"/>
                </a:cubicBezTo>
                <a:cubicBezTo>
                  <a:pt x="71353" y="13764"/>
                  <a:pt x="71507" y="13748"/>
                  <a:pt x="71660" y="13728"/>
                </a:cubicBezTo>
                <a:cubicBezTo>
                  <a:pt x="71878" y="13703"/>
                  <a:pt x="72109" y="13686"/>
                  <a:pt x="72339" y="13686"/>
                </a:cubicBezTo>
                <a:cubicBezTo>
                  <a:pt x="72528" y="13686"/>
                  <a:pt x="72717" y="13698"/>
                  <a:pt x="72896" y="13728"/>
                </a:cubicBezTo>
                <a:cubicBezTo>
                  <a:pt x="73090" y="13752"/>
                  <a:pt x="73283" y="13769"/>
                  <a:pt x="73477" y="13769"/>
                </a:cubicBezTo>
                <a:cubicBezTo>
                  <a:pt x="73637" y="13769"/>
                  <a:pt x="73796" y="13757"/>
                  <a:pt x="73955" y="13728"/>
                </a:cubicBezTo>
                <a:cubicBezTo>
                  <a:pt x="74132" y="13694"/>
                  <a:pt x="74308" y="13672"/>
                  <a:pt x="74482" y="13672"/>
                </a:cubicBezTo>
                <a:cubicBezTo>
                  <a:pt x="74656" y="13672"/>
                  <a:pt x="74827" y="13694"/>
                  <a:pt x="74993" y="13750"/>
                </a:cubicBezTo>
                <a:cubicBezTo>
                  <a:pt x="75136" y="13803"/>
                  <a:pt x="75280" y="13824"/>
                  <a:pt x="75422" y="13824"/>
                </a:cubicBezTo>
                <a:cubicBezTo>
                  <a:pt x="75629" y="13824"/>
                  <a:pt x="75834" y="13780"/>
                  <a:pt x="76030" y="13728"/>
                </a:cubicBezTo>
                <a:cubicBezTo>
                  <a:pt x="76229" y="13661"/>
                  <a:pt x="76427" y="13595"/>
                  <a:pt x="76604" y="13595"/>
                </a:cubicBezTo>
                <a:cubicBezTo>
                  <a:pt x="77054" y="13581"/>
                  <a:pt x="77505" y="13531"/>
                  <a:pt x="77955" y="13531"/>
                </a:cubicBezTo>
                <a:cubicBezTo>
                  <a:pt x="78211" y="13531"/>
                  <a:pt x="78467" y="13547"/>
                  <a:pt x="78722" y="13595"/>
                </a:cubicBezTo>
                <a:cubicBezTo>
                  <a:pt x="79075" y="13661"/>
                  <a:pt x="79473" y="13683"/>
                  <a:pt x="79826" y="13683"/>
                </a:cubicBezTo>
                <a:cubicBezTo>
                  <a:pt x="79914" y="13683"/>
                  <a:pt x="80002" y="13684"/>
                  <a:pt x="80091" y="13684"/>
                </a:cubicBezTo>
                <a:cubicBezTo>
                  <a:pt x="80576" y="13684"/>
                  <a:pt x="81058" y="13668"/>
                  <a:pt x="81525" y="13463"/>
                </a:cubicBezTo>
                <a:cubicBezTo>
                  <a:pt x="81878" y="13794"/>
                  <a:pt x="81878" y="13794"/>
                  <a:pt x="82386" y="13816"/>
                </a:cubicBezTo>
                <a:cubicBezTo>
                  <a:pt x="82496" y="13816"/>
                  <a:pt x="82607" y="13816"/>
                  <a:pt x="82695" y="13860"/>
                </a:cubicBezTo>
                <a:cubicBezTo>
                  <a:pt x="82877" y="13902"/>
                  <a:pt x="83059" y="13917"/>
                  <a:pt x="83241" y="13917"/>
                </a:cubicBezTo>
                <a:cubicBezTo>
                  <a:pt x="83346" y="13917"/>
                  <a:pt x="83451" y="13912"/>
                  <a:pt x="83556" y="13904"/>
                </a:cubicBezTo>
                <a:cubicBezTo>
                  <a:pt x="83680" y="13888"/>
                  <a:pt x="83805" y="13873"/>
                  <a:pt x="83930" y="13873"/>
                </a:cubicBezTo>
                <a:cubicBezTo>
                  <a:pt x="83982" y="13873"/>
                  <a:pt x="84034" y="13876"/>
                  <a:pt x="84085" y="13882"/>
                </a:cubicBezTo>
                <a:cubicBezTo>
                  <a:pt x="84182" y="13900"/>
                  <a:pt x="84279" y="13907"/>
                  <a:pt x="84376" y="13907"/>
                </a:cubicBezTo>
                <a:cubicBezTo>
                  <a:pt x="84764" y="13907"/>
                  <a:pt x="85149" y="13794"/>
                  <a:pt x="85520" y="13794"/>
                </a:cubicBezTo>
                <a:cubicBezTo>
                  <a:pt x="86005" y="13794"/>
                  <a:pt x="86491" y="13904"/>
                  <a:pt x="86976" y="13948"/>
                </a:cubicBezTo>
                <a:lnTo>
                  <a:pt x="87043" y="13948"/>
                </a:lnTo>
                <a:cubicBezTo>
                  <a:pt x="87065" y="13926"/>
                  <a:pt x="87109" y="13904"/>
                  <a:pt x="87153" y="13882"/>
                </a:cubicBezTo>
                <a:cubicBezTo>
                  <a:pt x="87153" y="13772"/>
                  <a:pt x="87153" y="13683"/>
                  <a:pt x="87131" y="13551"/>
                </a:cubicBezTo>
                <a:cubicBezTo>
                  <a:pt x="87241" y="13529"/>
                  <a:pt x="87352" y="13485"/>
                  <a:pt x="87440" y="13485"/>
                </a:cubicBezTo>
                <a:cubicBezTo>
                  <a:pt x="87635" y="13526"/>
                  <a:pt x="87830" y="13543"/>
                  <a:pt x="88025" y="13543"/>
                </a:cubicBezTo>
                <a:cubicBezTo>
                  <a:pt x="88249" y="13543"/>
                  <a:pt x="88473" y="13520"/>
                  <a:pt x="88698" y="13485"/>
                </a:cubicBezTo>
                <a:cubicBezTo>
                  <a:pt x="88781" y="13474"/>
                  <a:pt x="88864" y="13469"/>
                  <a:pt x="88948" y="13469"/>
                </a:cubicBezTo>
                <a:cubicBezTo>
                  <a:pt x="89216" y="13469"/>
                  <a:pt x="89482" y="13526"/>
                  <a:pt x="89735" y="13661"/>
                </a:cubicBezTo>
                <a:cubicBezTo>
                  <a:pt x="89779" y="13617"/>
                  <a:pt x="89823" y="13573"/>
                  <a:pt x="89867" y="13529"/>
                </a:cubicBezTo>
                <a:cubicBezTo>
                  <a:pt x="89890" y="13529"/>
                  <a:pt x="89934" y="13573"/>
                  <a:pt x="89956" y="13595"/>
                </a:cubicBezTo>
                <a:cubicBezTo>
                  <a:pt x="89956" y="13595"/>
                  <a:pt x="89934" y="13617"/>
                  <a:pt x="89912" y="13639"/>
                </a:cubicBezTo>
                <a:cubicBezTo>
                  <a:pt x="89845" y="13639"/>
                  <a:pt x="89801" y="13639"/>
                  <a:pt x="89735" y="13661"/>
                </a:cubicBezTo>
                <a:cubicBezTo>
                  <a:pt x="89874" y="13938"/>
                  <a:pt x="89958" y="14054"/>
                  <a:pt x="90117" y="14054"/>
                </a:cubicBezTo>
                <a:cubicBezTo>
                  <a:pt x="90186" y="14054"/>
                  <a:pt x="90268" y="14032"/>
                  <a:pt x="90375" y="13992"/>
                </a:cubicBezTo>
                <a:cubicBezTo>
                  <a:pt x="90794" y="13838"/>
                  <a:pt x="91236" y="13661"/>
                  <a:pt x="91699" y="13485"/>
                </a:cubicBezTo>
                <a:cubicBezTo>
                  <a:pt x="91871" y="13632"/>
                  <a:pt x="92057" y="13691"/>
                  <a:pt x="92253" y="13691"/>
                </a:cubicBezTo>
                <a:cubicBezTo>
                  <a:pt x="92408" y="13691"/>
                  <a:pt x="92570" y="13654"/>
                  <a:pt x="92736" y="13595"/>
                </a:cubicBezTo>
                <a:cubicBezTo>
                  <a:pt x="92891" y="13529"/>
                  <a:pt x="93090" y="13551"/>
                  <a:pt x="93244" y="13485"/>
                </a:cubicBezTo>
                <a:cubicBezTo>
                  <a:pt x="93443" y="13419"/>
                  <a:pt x="93630" y="13374"/>
                  <a:pt x="93818" y="13374"/>
                </a:cubicBezTo>
                <a:cubicBezTo>
                  <a:pt x="94005" y="13374"/>
                  <a:pt x="94193" y="13419"/>
                  <a:pt x="94392" y="13529"/>
                </a:cubicBezTo>
                <a:cubicBezTo>
                  <a:pt x="94524" y="13617"/>
                  <a:pt x="94723" y="13617"/>
                  <a:pt x="94899" y="13639"/>
                </a:cubicBezTo>
                <a:cubicBezTo>
                  <a:pt x="94999" y="13657"/>
                  <a:pt x="95089" y="13668"/>
                  <a:pt x="95169" y="13668"/>
                </a:cubicBezTo>
                <a:cubicBezTo>
                  <a:pt x="95478" y="13668"/>
                  <a:pt x="95627" y="13508"/>
                  <a:pt x="95539" y="12999"/>
                </a:cubicBezTo>
                <a:cubicBezTo>
                  <a:pt x="95539" y="12977"/>
                  <a:pt x="95495" y="12933"/>
                  <a:pt x="95451" y="12911"/>
                </a:cubicBezTo>
                <a:cubicBezTo>
                  <a:pt x="95201" y="13021"/>
                  <a:pt x="95051" y="13081"/>
                  <a:pt x="94914" y="13081"/>
                </a:cubicBezTo>
                <a:cubicBezTo>
                  <a:pt x="94749" y="13081"/>
                  <a:pt x="94603" y="12994"/>
                  <a:pt x="94325" y="12801"/>
                </a:cubicBezTo>
                <a:cubicBezTo>
                  <a:pt x="94193" y="12712"/>
                  <a:pt x="94083" y="12624"/>
                  <a:pt x="93906" y="12624"/>
                </a:cubicBezTo>
                <a:cubicBezTo>
                  <a:pt x="93730" y="12624"/>
                  <a:pt x="93531" y="12602"/>
                  <a:pt x="93332" y="12580"/>
                </a:cubicBezTo>
                <a:cubicBezTo>
                  <a:pt x="93178" y="12712"/>
                  <a:pt x="93023" y="12823"/>
                  <a:pt x="92869" y="12955"/>
                </a:cubicBezTo>
                <a:cubicBezTo>
                  <a:pt x="92803" y="12889"/>
                  <a:pt x="92714" y="12845"/>
                  <a:pt x="92714" y="12801"/>
                </a:cubicBezTo>
                <a:cubicBezTo>
                  <a:pt x="92626" y="12470"/>
                  <a:pt x="92405" y="12403"/>
                  <a:pt x="92096" y="12403"/>
                </a:cubicBezTo>
                <a:cubicBezTo>
                  <a:pt x="92045" y="12410"/>
                  <a:pt x="91991" y="12412"/>
                  <a:pt x="91936" y="12412"/>
                </a:cubicBezTo>
                <a:cubicBezTo>
                  <a:pt x="91804" y="12412"/>
                  <a:pt x="91663" y="12397"/>
                  <a:pt x="91523" y="12381"/>
                </a:cubicBezTo>
                <a:cubicBezTo>
                  <a:pt x="91214" y="12359"/>
                  <a:pt x="90905" y="12293"/>
                  <a:pt x="90596" y="12271"/>
                </a:cubicBezTo>
                <a:cubicBezTo>
                  <a:pt x="89912" y="12205"/>
                  <a:pt x="89205" y="12161"/>
                  <a:pt x="88499" y="12094"/>
                </a:cubicBezTo>
                <a:cubicBezTo>
                  <a:pt x="88367" y="12094"/>
                  <a:pt x="88256" y="12050"/>
                  <a:pt x="88058" y="12028"/>
                </a:cubicBezTo>
                <a:cubicBezTo>
                  <a:pt x="88304" y="11801"/>
                  <a:pt x="88533" y="11736"/>
                  <a:pt x="88775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6" y="11763"/>
                  <a:pt x="89735" y="11807"/>
                  <a:pt x="90154" y="11830"/>
                </a:cubicBezTo>
                <a:cubicBezTo>
                  <a:pt x="90574" y="11874"/>
                  <a:pt x="90993" y="11918"/>
                  <a:pt x="91390" y="12072"/>
                </a:cubicBezTo>
                <a:cubicBezTo>
                  <a:pt x="91487" y="12105"/>
                  <a:pt x="91596" y="12125"/>
                  <a:pt x="91708" y="12125"/>
                </a:cubicBezTo>
                <a:cubicBezTo>
                  <a:pt x="91749" y="12125"/>
                  <a:pt x="91790" y="12122"/>
                  <a:pt x="91832" y="12116"/>
                </a:cubicBezTo>
                <a:cubicBezTo>
                  <a:pt x="92251" y="12094"/>
                  <a:pt x="92670" y="12050"/>
                  <a:pt x="93090" y="12006"/>
                </a:cubicBezTo>
                <a:cubicBezTo>
                  <a:pt x="93180" y="11997"/>
                  <a:pt x="93266" y="11988"/>
                  <a:pt x="93352" y="11988"/>
                </a:cubicBezTo>
                <a:cubicBezTo>
                  <a:pt x="93476" y="11988"/>
                  <a:pt x="93599" y="12007"/>
                  <a:pt x="93730" y="12072"/>
                </a:cubicBezTo>
                <a:cubicBezTo>
                  <a:pt x="93921" y="12190"/>
                  <a:pt x="94122" y="12219"/>
                  <a:pt x="94326" y="12219"/>
                </a:cubicBezTo>
                <a:cubicBezTo>
                  <a:pt x="94428" y="12219"/>
                  <a:pt x="94531" y="12212"/>
                  <a:pt x="94634" y="12205"/>
                </a:cubicBezTo>
                <a:lnTo>
                  <a:pt x="95208" y="12205"/>
                </a:lnTo>
                <a:cubicBezTo>
                  <a:pt x="95782" y="12249"/>
                  <a:pt x="96356" y="12315"/>
                  <a:pt x="96930" y="12359"/>
                </a:cubicBezTo>
                <a:cubicBezTo>
                  <a:pt x="97084" y="12359"/>
                  <a:pt x="97239" y="12359"/>
                  <a:pt x="97393" y="12337"/>
                </a:cubicBezTo>
                <a:cubicBezTo>
                  <a:pt x="97459" y="12337"/>
                  <a:pt x="97570" y="12315"/>
                  <a:pt x="97548" y="12161"/>
                </a:cubicBezTo>
                <a:cubicBezTo>
                  <a:pt x="97415" y="12138"/>
                  <a:pt x="97261" y="12116"/>
                  <a:pt x="97106" y="12072"/>
                </a:cubicBezTo>
                <a:cubicBezTo>
                  <a:pt x="97040" y="12072"/>
                  <a:pt x="96930" y="12050"/>
                  <a:pt x="96974" y="11874"/>
                </a:cubicBezTo>
                <a:cubicBezTo>
                  <a:pt x="97062" y="11874"/>
                  <a:pt x="97160" y="11864"/>
                  <a:pt x="97262" y="11864"/>
                </a:cubicBezTo>
                <a:cubicBezTo>
                  <a:pt x="97312" y="11864"/>
                  <a:pt x="97364" y="11866"/>
                  <a:pt x="97415" y="11874"/>
                </a:cubicBezTo>
                <a:cubicBezTo>
                  <a:pt x="97614" y="11896"/>
                  <a:pt x="97790" y="11962"/>
                  <a:pt x="97989" y="11984"/>
                </a:cubicBezTo>
                <a:cubicBezTo>
                  <a:pt x="98128" y="12014"/>
                  <a:pt x="98266" y="12035"/>
                  <a:pt x="98405" y="12035"/>
                </a:cubicBezTo>
                <a:cubicBezTo>
                  <a:pt x="98575" y="12035"/>
                  <a:pt x="98746" y="12003"/>
                  <a:pt x="98916" y="11918"/>
                </a:cubicBezTo>
                <a:cubicBezTo>
                  <a:pt x="98894" y="11697"/>
                  <a:pt x="98916" y="11521"/>
                  <a:pt x="98739" y="11344"/>
                </a:cubicBezTo>
                <a:cubicBezTo>
                  <a:pt x="98680" y="11339"/>
                  <a:pt x="98621" y="11337"/>
                  <a:pt x="98564" y="11337"/>
                </a:cubicBezTo>
                <a:cubicBezTo>
                  <a:pt x="98343" y="11337"/>
                  <a:pt x="98133" y="11376"/>
                  <a:pt x="97923" y="11498"/>
                </a:cubicBezTo>
                <a:cubicBezTo>
                  <a:pt x="97909" y="11505"/>
                  <a:pt x="97896" y="11509"/>
                  <a:pt x="97883" y="11509"/>
                </a:cubicBezTo>
                <a:cubicBezTo>
                  <a:pt x="97815" y="11509"/>
                  <a:pt x="97765" y="11418"/>
                  <a:pt x="97746" y="11344"/>
                </a:cubicBezTo>
                <a:cubicBezTo>
                  <a:pt x="97437" y="11322"/>
                  <a:pt x="97128" y="11300"/>
                  <a:pt x="96863" y="11123"/>
                </a:cubicBezTo>
                <a:cubicBezTo>
                  <a:pt x="96769" y="11063"/>
                  <a:pt x="96678" y="11033"/>
                  <a:pt x="96592" y="11033"/>
                </a:cubicBezTo>
                <a:cubicBezTo>
                  <a:pt x="96456" y="11033"/>
                  <a:pt x="96331" y="11107"/>
                  <a:pt x="96223" y="11256"/>
                </a:cubicBezTo>
                <a:cubicBezTo>
                  <a:pt x="96179" y="11278"/>
                  <a:pt x="96157" y="11300"/>
                  <a:pt x="96113" y="11344"/>
                </a:cubicBezTo>
                <a:cubicBezTo>
                  <a:pt x="96051" y="11388"/>
                  <a:pt x="95989" y="11411"/>
                  <a:pt x="95932" y="11411"/>
                </a:cubicBezTo>
                <a:cubicBezTo>
                  <a:pt x="95848" y="11411"/>
                  <a:pt x="95777" y="11361"/>
                  <a:pt x="95738" y="11256"/>
                </a:cubicBezTo>
                <a:cubicBezTo>
                  <a:pt x="95672" y="10991"/>
                  <a:pt x="95495" y="10925"/>
                  <a:pt x="95274" y="10858"/>
                </a:cubicBezTo>
                <a:cubicBezTo>
                  <a:pt x="94895" y="10768"/>
                  <a:pt x="94500" y="10692"/>
                  <a:pt x="94102" y="10692"/>
                </a:cubicBezTo>
                <a:cubicBezTo>
                  <a:pt x="94015" y="10692"/>
                  <a:pt x="93927" y="10696"/>
                  <a:pt x="93840" y="10704"/>
                </a:cubicBezTo>
                <a:cubicBezTo>
                  <a:pt x="93753" y="10717"/>
                  <a:pt x="93666" y="10725"/>
                  <a:pt x="93580" y="10725"/>
                </a:cubicBezTo>
                <a:cubicBezTo>
                  <a:pt x="93381" y="10725"/>
                  <a:pt x="93186" y="10686"/>
                  <a:pt x="93001" y="10594"/>
                </a:cubicBezTo>
                <a:cubicBezTo>
                  <a:pt x="92869" y="10535"/>
                  <a:pt x="92727" y="10496"/>
                  <a:pt x="92581" y="10496"/>
                </a:cubicBezTo>
                <a:cubicBezTo>
                  <a:pt x="92508" y="10496"/>
                  <a:pt x="92435" y="10505"/>
                  <a:pt x="92361" y="10527"/>
                </a:cubicBezTo>
                <a:cubicBezTo>
                  <a:pt x="92185" y="10395"/>
                  <a:pt x="91964" y="10373"/>
                  <a:pt x="91743" y="10351"/>
                </a:cubicBezTo>
                <a:cubicBezTo>
                  <a:pt x="91501" y="10329"/>
                  <a:pt x="91236" y="10329"/>
                  <a:pt x="91015" y="10263"/>
                </a:cubicBezTo>
                <a:cubicBezTo>
                  <a:pt x="90485" y="10121"/>
                  <a:pt x="89942" y="10051"/>
                  <a:pt x="89395" y="10051"/>
                </a:cubicBezTo>
                <a:cubicBezTo>
                  <a:pt x="89258" y="10051"/>
                  <a:pt x="89122" y="10055"/>
                  <a:pt x="88985" y="10064"/>
                </a:cubicBezTo>
                <a:cubicBezTo>
                  <a:pt x="88632" y="10064"/>
                  <a:pt x="88389" y="9932"/>
                  <a:pt x="88323" y="9556"/>
                </a:cubicBezTo>
                <a:cubicBezTo>
                  <a:pt x="88017" y="9717"/>
                  <a:pt x="87701" y="9800"/>
                  <a:pt x="87376" y="9800"/>
                </a:cubicBezTo>
                <a:cubicBezTo>
                  <a:pt x="87208" y="9800"/>
                  <a:pt x="87038" y="9778"/>
                  <a:pt x="86866" y="9733"/>
                </a:cubicBezTo>
                <a:cubicBezTo>
                  <a:pt x="86601" y="9645"/>
                  <a:pt x="86292" y="9667"/>
                  <a:pt x="86027" y="9623"/>
                </a:cubicBezTo>
                <a:cubicBezTo>
                  <a:pt x="85895" y="9601"/>
                  <a:pt x="85807" y="9534"/>
                  <a:pt x="85696" y="9468"/>
                </a:cubicBezTo>
                <a:cubicBezTo>
                  <a:pt x="85740" y="9402"/>
                  <a:pt x="85740" y="9336"/>
                  <a:pt x="85785" y="9336"/>
                </a:cubicBezTo>
                <a:cubicBezTo>
                  <a:pt x="86160" y="9181"/>
                  <a:pt x="86535" y="9049"/>
                  <a:pt x="86954" y="8916"/>
                </a:cubicBezTo>
                <a:cubicBezTo>
                  <a:pt x="86976" y="9027"/>
                  <a:pt x="86998" y="9115"/>
                  <a:pt x="87020" y="9181"/>
                </a:cubicBezTo>
                <a:cubicBezTo>
                  <a:pt x="87043" y="9247"/>
                  <a:pt x="87087" y="9292"/>
                  <a:pt x="87131" y="9336"/>
                </a:cubicBezTo>
                <a:cubicBezTo>
                  <a:pt x="87399" y="9285"/>
                  <a:pt x="87565" y="9254"/>
                  <a:pt x="87695" y="9254"/>
                </a:cubicBezTo>
                <a:cubicBezTo>
                  <a:pt x="87907" y="9254"/>
                  <a:pt x="88021" y="9337"/>
                  <a:pt x="88323" y="9556"/>
                </a:cubicBezTo>
                <a:cubicBezTo>
                  <a:pt x="88521" y="9358"/>
                  <a:pt x="88323" y="9093"/>
                  <a:pt x="88411" y="8872"/>
                </a:cubicBezTo>
                <a:cubicBezTo>
                  <a:pt x="88464" y="8854"/>
                  <a:pt x="88518" y="8822"/>
                  <a:pt x="88572" y="8822"/>
                </a:cubicBezTo>
                <a:cubicBezTo>
                  <a:pt x="88584" y="8822"/>
                  <a:pt x="88597" y="8824"/>
                  <a:pt x="88610" y="8828"/>
                </a:cubicBezTo>
                <a:cubicBezTo>
                  <a:pt x="88808" y="8872"/>
                  <a:pt x="89051" y="8872"/>
                  <a:pt x="89227" y="8983"/>
                </a:cubicBezTo>
                <a:cubicBezTo>
                  <a:pt x="89426" y="9115"/>
                  <a:pt x="89272" y="9358"/>
                  <a:pt x="89294" y="9534"/>
                </a:cubicBezTo>
                <a:cubicBezTo>
                  <a:pt x="89294" y="9556"/>
                  <a:pt x="89294" y="9601"/>
                  <a:pt x="89294" y="9601"/>
                </a:cubicBezTo>
                <a:cubicBezTo>
                  <a:pt x="89338" y="9733"/>
                  <a:pt x="89404" y="9799"/>
                  <a:pt x="89536" y="9799"/>
                </a:cubicBezTo>
                <a:cubicBezTo>
                  <a:pt x="89603" y="9777"/>
                  <a:pt x="89669" y="9777"/>
                  <a:pt x="89735" y="9755"/>
                </a:cubicBezTo>
                <a:cubicBezTo>
                  <a:pt x="90007" y="9664"/>
                  <a:pt x="90284" y="9609"/>
                  <a:pt x="90562" y="9609"/>
                </a:cubicBezTo>
                <a:cubicBezTo>
                  <a:pt x="90825" y="9609"/>
                  <a:pt x="91088" y="9659"/>
                  <a:pt x="91346" y="9777"/>
                </a:cubicBezTo>
                <a:cubicBezTo>
                  <a:pt x="91393" y="9801"/>
                  <a:pt x="91439" y="9812"/>
                  <a:pt x="91484" y="9812"/>
                </a:cubicBezTo>
                <a:cubicBezTo>
                  <a:pt x="91607" y="9812"/>
                  <a:pt x="91724" y="9730"/>
                  <a:pt x="91854" y="9601"/>
                </a:cubicBezTo>
                <a:cubicBezTo>
                  <a:pt x="91545" y="9534"/>
                  <a:pt x="91324" y="9490"/>
                  <a:pt x="91081" y="9446"/>
                </a:cubicBezTo>
                <a:cubicBezTo>
                  <a:pt x="91026" y="9435"/>
                  <a:pt x="90971" y="9435"/>
                  <a:pt x="90916" y="9435"/>
                </a:cubicBezTo>
                <a:cubicBezTo>
                  <a:pt x="90861" y="9435"/>
                  <a:pt x="90805" y="9435"/>
                  <a:pt x="90750" y="9424"/>
                </a:cubicBezTo>
                <a:cubicBezTo>
                  <a:pt x="90640" y="9402"/>
                  <a:pt x="90530" y="9314"/>
                  <a:pt x="90574" y="9181"/>
                </a:cubicBezTo>
                <a:cubicBezTo>
                  <a:pt x="90618" y="9093"/>
                  <a:pt x="90728" y="9027"/>
                  <a:pt x="90816" y="8983"/>
                </a:cubicBezTo>
                <a:cubicBezTo>
                  <a:pt x="90835" y="8973"/>
                  <a:pt x="90861" y="8968"/>
                  <a:pt x="90888" y="8968"/>
                </a:cubicBezTo>
                <a:cubicBezTo>
                  <a:pt x="90926" y="8968"/>
                  <a:pt x="90967" y="8979"/>
                  <a:pt x="90993" y="9005"/>
                </a:cubicBezTo>
                <a:cubicBezTo>
                  <a:pt x="91236" y="9203"/>
                  <a:pt x="91523" y="9159"/>
                  <a:pt x="91810" y="9181"/>
                </a:cubicBezTo>
                <a:cubicBezTo>
                  <a:pt x="91945" y="9195"/>
                  <a:pt x="92080" y="9199"/>
                  <a:pt x="92215" y="9199"/>
                </a:cubicBezTo>
                <a:cubicBezTo>
                  <a:pt x="92454" y="9199"/>
                  <a:pt x="92693" y="9186"/>
                  <a:pt x="92932" y="9186"/>
                </a:cubicBezTo>
                <a:cubicBezTo>
                  <a:pt x="93220" y="9186"/>
                  <a:pt x="93508" y="9205"/>
                  <a:pt x="93796" y="9292"/>
                </a:cubicBezTo>
                <a:cubicBezTo>
                  <a:pt x="93835" y="9304"/>
                  <a:pt x="93875" y="9310"/>
                  <a:pt x="93917" y="9310"/>
                </a:cubicBezTo>
                <a:cubicBezTo>
                  <a:pt x="94019" y="9310"/>
                  <a:pt x="94128" y="9279"/>
                  <a:pt x="94237" y="9247"/>
                </a:cubicBezTo>
                <a:cubicBezTo>
                  <a:pt x="94303" y="9247"/>
                  <a:pt x="94370" y="9181"/>
                  <a:pt x="94502" y="9093"/>
                </a:cubicBezTo>
                <a:cubicBezTo>
                  <a:pt x="93840" y="8828"/>
                  <a:pt x="93222" y="8916"/>
                  <a:pt x="92626" y="8784"/>
                </a:cubicBezTo>
                <a:cubicBezTo>
                  <a:pt x="92030" y="8674"/>
                  <a:pt x="91434" y="8607"/>
                  <a:pt x="90839" y="8519"/>
                </a:cubicBezTo>
                <a:cubicBezTo>
                  <a:pt x="90993" y="8453"/>
                  <a:pt x="91125" y="8453"/>
                  <a:pt x="91280" y="8453"/>
                </a:cubicBezTo>
                <a:cubicBezTo>
                  <a:pt x="91788" y="8519"/>
                  <a:pt x="92295" y="8519"/>
                  <a:pt x="92803" y="8607"/>
                </a:cubicBezTo>
                <a:cubicBezTo>
                  <a:pt x="93332" y="8740"/>
                  <a:pt x="93884" y="8784"/>
                  <a:pt x="94436" y="8850"/>
                </a:cubicBezTo>
                <a:cubicBezTo>
                  <a:pt x="94855" y="8894"/>
                  <a:pt x="95252" y="8960"/>
                  <a:pt x="95672" y="9027"/>
                </a:cubicBezTo>
                <a:cubicBezTo>
                  <a:pt x="95689" y="9027"/>
                  <a:pt x="95707" y="9028"/>
                  <a:pt x="95724" y="9028"/>
                </a:cubicBezTo>
                <a:cubicBezTo>
                  <a:pt x="95793" y="9028"/>
                  <a:pt x="95853" y="9013"/>
                  <a:pt x="95870" y="8872"/>
                </a:cubicBezTo>
                <a:cubicBezTo>
                  <a:pt x="95738" y="8850"/>
                  <a:pt x="95606" y="8806"/>
                  <a:pt x="95451" y="8784"/>
                </a:cubicBezTo>
                <a:cubicBezTo>
                  <a:pt x="95164" y="8740"/>
                  <a:pt x="94877" y="8718"/>
                  <a:pt x="94612" y="8674"/>
                </a:cubicBezTo>
                <a:cubicBezTo>
                  <a:pt x="94259" y="8629"/>
                  <a:pt x="93906" y="8563"/>
                  <a:pt x="93553" y="8497"/>
                </a:cubicBezTo>
                <a:cubicBezTo>
                  <a:pt x="92604" y="8365"/>
                  <a:pt x="91633" y="8254"/>
                  <a:pt x="90684" y="8122"/>
                </a:cubicBezTo>
                <a:cubicBezTo>
                  <a:pt x="90618" y="8122"/>
                  <a:pt x="90552" y="8100"/>
                  <a:pt x="90485" y="8078"/>
                </a:cubicBezTo>
                <a:cubicBezTo>
                  <a:pt x="90154" y="8034"/>
                  <a:pt x="89845" y="7967"/>
                  <a:pt x="89514" y="7923"/>
                </a:cubicBezTo>
                <a:cubicBezTo>
                  <a:pt x="89272" y="7901"/>
                  <a:pt x="89029" y="7901"/>
                  <a:pt x="88786" y="7857"/>
                </a:cubicBezTo>
                <a:cubicBezTo>
                  <a:pt x="87815" y="7636"/>
                  <a:pt x="86844" y="7504"/>
                  <a:pt x="85851" y="7394"/>
                </a:cubicBezTo>
                <a:cubicBezTo>
                  <a:pt x="84814" y="7261"/>
                  <a:pt x="83798" y="7217"/>
                  <a:pt x="82761" y="7018"/>
                </a:cubicBezTo>
                <a:cubicBezTo>
                  <a:pt x="82209" y="6908"/>
                  <a:pt x="81636" y="6886"/>
                  <a:pt x="81062" y="6820"/>
                </a:cubicBezTo>
                <a:cubicBezTo>
                  <a:pt x="80333" y="6731"/>
                  <a:pt x="79605" y="6665"/>
                  <a:pt x="78899" y="6555"/>
                </a:cubicBezTo>
                <a:cubicBezTo>
                  <a:pt x="78518" y="6517"/>
                  <a:pt x="78137" y="6462"/>
                  <a:pt x="77756" y="6462"/>
                </a:cubicBezTo>
                <a:cubicBezTo>
                  <a:pt x="77695" y="6462"/>
                  <a:pt x="77635" y="6464"/>
                  <a:pt x="77575" y="6467"/>
                </a:cubicBezTo>
                <a:cubicBezTo>
                  <a:pt x="77420" y="6467"/>
                  <a:pt x="77266" y="6422"/>
                  <a:pt x="77133" y="6378"/>
                </a:cubicBezTo>
                <a:cubicBezTo>
                  <a:pt x="76915" y="6324"/>
                  <a:pt x="76698" y="6284"/>
                  <a:pt x="76480" y="6284"/>
                </a:cubicBezTo>
                <a:cubicBezTo>
                  <a:pt x="76433" y="6284"/>
                  <a:pt x="76386" y="6286"/>
                  <a:pt x="76339" y="6290"/>
                </a:cubicBezTo>
                <a:cubicBezTo>
                  <a:pt x="76300" y="6297"/>
                  <a:pt x="76261" y="6299"/>
                  <a:pt x="76223" y="6299"/>
                </a:cubicBezTo>
                <a:cubicBezTo>
                  <a:pt x="76129" y="6299"/>
                  <a:pt x="76035" y="6284"/>
                  <a:pt x="75942" y="6268"/>
                </a:cubicBezTo>
                <a:cubicBezTo>
                  <a:pt x="75566" y="6224"/>
                  <a:pt x="75213" y="6158"/>
                  <a:pt x="74838" y="6136"/>
                </a:cubicBezTo>
                <a:cubicBezTo>
                  <a:pt x="73867" y="6047"/>
                  <a:pt x="72896" y="5981"/>
                  <a:pt x="71925" y="5893"/>
                </a:cubicBezTo>
                <a:cubicBezTo>
                  <a:pt x="71890" y="5893"/>
                  <a:pt x="71853" y="5894"/>
                  <a:pt x="71814" y="5894"/>
                </a:cubicBezTo>
                <a:cubicBezTo>
                  <a:pt x="71662" y="5894"/>
                  <a:pt x="71492" y="5880"/>
                  <a:pt x="71351" y="5738"/>
                </a:cubicBezTo>
                <a:cubicBezTo>
                  <a:pt x="71925" y="5540"/>
                  <a:pt x="72477" y="5429"/>
                  <a:pt x="72962" y="5142"/>
                </a:cubicBezTo>
                <a:cubicBezTo>
                  <a:pt x="73028" y="5120"/>
                  <a:pt x="73095" y="5098"/>
                  <a:pt x="73161" y="5098"/>
                </a:cubicBezTo>
                <a:cubicBezTo>
                  <a:pt x="73337" y="5098"/>
                  <a:pt x="73514" y="5109"/>
                  <a:pt x="73689" y="5109"/>
                </a:cubicBezTo>
                <a:cubicBezTo>
                  <a:pt x="73952" y="5109"/>
                  <a:pt x="74211" y="5085"/>
                  <a:pt x="74463" y="4966"/>
                </a:cubicBezTo>
                <a:cubicBezTo>
                  <a:pt x="74479" y="4955"/>
                  <a:pt x="74499" y="4951"/>
                  <a:pt x="74521" y="4951"/>
                </a:cubicBezTo>
                <a:cubicBezTo>
                  <a:pt x="74592" y="4951"/>
                  <a:pt x="74688" y="4993"/>
                  <a:pt x="74772" y="5010"/>
                </a:cubicBezTo>
                <a:cubicBezTo>
                  <a:pt x="74837" y="5022"/>
                  <a:pt x="74899" y="5027"/>
                  <a:pt x="74959" y="5027"/>
                </a:cubicBezTo>
                <a:cubicBezTo>
                  <a:pt x="75123" y="5027"/>
                  <a:pt x="75272" y="4986"/>
                  <a:pt x="75434" y="4922"/>
                </a:cubicBezTo>
                <a:cubicBezTo>
                  <a:pt x="75478" y="4900"/>
                  <a:pt x="75522" y="4811"/>
                  <a:pt x="75589" y="4745"/>
                </a:cubicBezTo>
                <a:cubicBezTo>
                  <a:pt x="75434" y="4657"/>
                  <a:pt x="75324" y="4613"/>
                  <a:pt x="75213" y="4569"/>
                </a:cubicBezTo>
                <a:cubicBezTo>
                  <a:pt x="75721" y="4480"/>
                  <a:pt x="76206" y="4458"/>
                  <a:pt x="76714" y="4458"/>
                </a:cubicBezTo>
                <a:cubicBezTo>
                  <a:pt x="76714" y="4569"/>
                  <a:pt x="76736" y="4613"/>
                  <a:pt x="76736" y="4679"/>
                </a:cubicBezTo>
                <a:cubicBezTo>
                  <a:pt x="76736" y="4745"/>
                  <a:pt x="76758" y="4811"/>
                  <a:pt x="76758" y="4878"/>
                </a:cubicBezTo>
                <a:cubicBezTo>
                  <a:pt x="77111" y="4811"/>
                  <a:pt x="77111" y="4789"/>
                  <a:pt x="77133" y="4238"/>
                </a:cubicBezTo>
                <a:cubicBezTo>
                  <a:pt x="76802" y="4105"/>
                  <a:pt x="76449" y="4127"/>
                  <a:pt x="76096" y="4105"/>
                </a:cubicBezTo>
                <a:cubicBezTo>
                  <a:pt x="75147" y="4017"/>
                  <a:pt x="74198" y="3973"/>
                  <a:pt x="73249" y="3862"/>
                </a:cubicBezTo>
                <a:cubicBezTo>
                  <a:pt x="72713" y="3807"/>
                  <a:pt x="72177" y="3643"/>
                  <a:pt x="71616" y="3643"/>
                </a:cubicBezTo>
                <a:cubicBezTo>
                  <a:pt x="71506" y="3643"/>
                  <a:pt x="71396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3" y="3642"/>
                </a:cubicBezTo>
                <a:cubicBezTo>
                  <a:pt x="70336" y="3487"/>
                  <a:pt x="69519" y="3443"/>
                  <a:pt x="68725" y="3156"/>
                </a:cubicBezTo>
                <a:cubicBezTo>
                  <a:pt x="68629" y="3129"/>
                  <a:pt x="68526" y="3110"/>
                  <a:pt x="68429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20" y="3181"/>
                  <a:pt x="67980" y="3196"/>
                  <a:pt x="67840" y="3196"/>
                </a:cubicBezTo>
                <a:cubicBezTo>
                  <a:pt x="67652" y="3196"/>
                  <a:pt x="67468" y="3169"/>
                  <a:pt x="67290" y="3156"/>
                </a:cubicBezTo>
                <a:cubicBezTo>
                  <a:pt x="66474" y="3068"/>
                  <a:pt x="65657" y="2980"/>
                  <a:pt x="64841" y="2913"/>
                </a:cubicBezTo>
                <a:cubicBezTo>
                  <a:pt x="64797" y="2906"/>
                  <a:pt x="64752" y="2904"/>
                  <a:pt x="64708" y="2904"/>
                </a:cubicBezTo>
                <a:cubicBezTo>
                  <a:pt x="64620" y="2904"/>
                  <a:pt x="64532" y="2913"/>
                  <a:pt x="64443" y="2913"/>
                </a:cubicBezTo>
                <a:cubicBezTo>
                  <a:pt x="64362" y="2919"/>
                  <a:pt x="64281" y="2921"/>
                  <a:pt x="64200" y="2921"/>
                </a:cubicBezTo>
                <a:cubicBezTo>
                  <a:pt x="63624" y="2921"/>
                  <a:pt x="63060" y="2798"/>
                  <a:pt x="62479" y="2759"/>
                </a:cubicBezTo>
                <a:cubicBezTo>
                  <a:pt x="62391" y="2759"/>
                  <a:pt x="62303" y="2737"/>
                  <a:pt x="62214" y="2693"/>
                </a:cubicBezTo>
                <a:cubicBezTo>
                  <a:pt x="62104" y="2649"/>
                  <a:pt x="61972" y="2582"/>
                  <a:pt x="61950" y="2428"/>
                </a:cubicBezTo>
                <a:cubicBezTo>
                  <a:pt x="61928" y="2340"/>
                  <a:pt x="62060" y="2273"/>
                  <a:pt x="62303" y="2251"/>
                </a:cubicBezTo>
                <a:cubicBezTo>
                  <a:pt x="62336" y="2240"/>
                  <a:pt x="62369" y="2240"/>
                  <a:pt x="62402" y="2240"/>
                </a:cubicBezTo>
                <a:cubicBezTo>
                  <a:pt x="62435" y="2240"/>
                  <a:pt x="62468" y="2240"/>
                  <a:pt x="62501" y="2229"/>
                </a:cubicBezTo>
                <a:cubicBezTo>
                  <a:pt x="62590" y="2229"/>
                  <a:pt x="62678" y="2207"/>
                  <a:pt x="62656" y="2053"/>
                </a:cubicBezTo>
                <a:cubicBezTo>
                  <a:pt x="62325" y="1898"/>
                  <a:pt x="61928" y="2009"/>
                  <a:pt x="61464" y="1832"/>
                </a:cubicBezTo>
                <a:cubicBezTo>
                  <a:pt x="61709" y="1795"/>
                  <a:pt x="61944" y="1782"/>
                  <a:pt x="62171" y="1782"/>
                </a:cubicBezTo>
                <a:cubicBezTo>
                  <a:pt x="62714" y="1782"/>
                  <a:pt x="63215" y="1856"/>
                  <a:pt x="63712" y="1856"/>
                </a:cubicBezTo>
                <a:cubicBezTo>
                  <a:pt x="63757" y="1856"/>
                  <a:pt x="63802" y="1855"/>
                  <a:pt x="63848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72" y="2187"/>
                  <a:pt x="64178" y="2332"/>
                  <a:pt x="64301" y="2332"/>
                </a:cubicBezTo>
                <a:cubicBezTo>
                  <a:pt x="64322" y="2332"/>
                  <a:pt x="64348" y="2327"/>
                  <a:pt x="64377" y="2318"/>
                </a:cubicBezTo>
                <a:cubicBezTo>
                  <a:pt x="64443" y="2295"/>
                  <a:pt x="64488" y="2163"/>
                  <a:pt x="64554" y="2075"/>
                </a:cubicBezTo>
                <a:cubicBezTo>
                  <a:pt x="64598" y="2031"/>
                  <a:pt x="64642" y="1987"/>
                  <a:pt x="64686" y="1920"/>
                </a:cubicBezTo>
                <a:cubicBezTo>
                  <a:pt x="64863" y="1920"/>
                  <a:pt x="65039" y="1935"/>
                  <a:pt x="65216" y="1935"/>
                </a:cubicBezTo>
                <a:cubicBezTo>
                  <a:pt x="65348" y="1935"/>
                  <a:pt x="65481" y="1927"/>
                  <a:pt x="65613" y="1898"/>
                </a:cubicBezTo>
                <a:cubicBezTo>
                  <a:pt x="65765" y="1858"/>
                  <a:pt x="65913" y="1842"/>
                  <a:pt x="66061" y="1842"/>
                </a:cubicBezTo>
                <a:cubicBezTo>
                  <a:pt x="66323" y="1842"/>
                  <a:pt x="66581" y="1894"/>
                  <a:pt x="66849" y="1964"/>
                </a:cubicBezTo>
                <a:cubicBezTo>
                  <a:pt x="66964" y="1996"/>
                  <a:pt x="67073" y="2017"/>
                  <a:pt x="67180" y="2017"/>
                </a:cubicBezTo>
                <a:cubicBezTo>
                  <a:pt x="67300" y="2017"/>
                  <a:pt x="67417" y="1990"/>
                  <a:pt x="67533" y="1920"/>
                </a:cubicBezTo>
                <a:cubicBezTo>
                  <a:pt x="67633" y="1871"/>
                  <a:pt x="67728" y="1848"/>
                  <a:pt x="67822" y="1848"/>
                </a:cubicBezTo>
                <a:cubicBezTo>
                  <a:pt x="67937" y="1848"/>
                  <a:pt x="68052" y="1882"/>
                  <a:pt x="68173" y="1942"/>
                </a:cubicBezTo>
                <a:cubicBezTo>
                  <a:pt x="68238" y="1975"/>
                  <a:pt x="68326" y="1995"/>
                  <a:pt x="68403" y="1995"/>
                </a:cubicBezTo>
                <a:cubicBezTo>
                  <a:pt x="68432" y="1995"/>
                  <a:pt x="68459" y="1992"/>
                  <a:pt x="68482" y="1987"/>
                </a:cubicBezTo>
                <a:cubicBezTo>
                  <a:pt x="68861" y="1880"/>
                  <a:pt x="69241" y="1795"/>
                  <a:pt x="69634" y="1795"/>
                </a:cubicBezTo>
                <a:cubicBezTo>
                  <a:pt x="69813" y="1795"/>
                  <a:pt x="69995" y="1813"/>
                  <a:pt x="70182" y="1854"/>
                </a:cubicBezTo>
                <a:cubicBezTo>
                  <a:pt x="70204" y="1854"/>
                  <a:pt x="70292" y="1766"/>
                  <a:pt x="70292" y="1722"/>
                </a:cubicBezTo>
                <a:cubicBezTo>
                  <a:pt x="70292" y="1678"/>
                  <a:pt x="70226" y="1589"/>
                  <a:pt x="70182" y="1589"/>
                </a:cubicBezTo>
                <a:cubicBezTo>
                  <a:pt x="69983" y="1567"/>
                  <a:pt x="69740" y="1589"/>
                  <a:pt x="69541" y="1545"/>
                </a:cubicBezTo>
                <a:cubicBezTo>
                  <a:pt x="69255" y="1479"/>
                  <a:pt x="68968" y="1457"/>
                  <a:pt x="68681" y="1457"/>
                </a:cubicBezTo>
                <a:cubicBezTo>
                  <a:pt x="68522" y="1457"/>
                  <a:pt x="68363" y="1460"/>
                  <a:pt x="68205" y="1460"/>
                </a:cubicBezTo>
                <a:cubicBezTo>
                  <a:pt x="67969" y="1460"/>
                  <a:pt x="67736" y="1452"/>
                  <a:pt x="67511" y="1413"/>
                </a:cubicBezTo>
                <a:cubicBezTo>
                  <a:pt x="66739" y="1258"/>
                  <a:pt x="65966" y="1214"/>
                  <a:pt x="65238" y="927"/>
                </a:cubicBezTo>
                <a:cubicBezTo>
                  <a:pt x="65150" y="883"/>
                  <a:pt x="65039" y="861"/>
                  <a:pt x="64929" y="861"/>
                </a:cubicBezTo>
                <a:cubicBezTo>
                  <a:pt x="64179" y="861"/>
                  <a:pt x="63428" y="795"/>
                  <a:pt x="62678" y="684"/>
                </a:cubicBezTo>
                <a:cubicBezTo>
                  <a:pt x="62457" y="662"/>
                  <a:pt x="62214" y="662"/>
                  <a:pt x="61972" y="640"/>
                </a:cubicBezTo>
                <a:cubicBezTo>
                  <a:pt x="61376" y="596"/>
                  <a:pt x="60780" y="640"/>
                  <a:pt x="60206" y="508"/>
                </a:cubicBezTo>
                <a:cubicBezTo>
                  <a:pt x="60184" y="501"/>
                  <a:pt x="60162" y="498"/>
                  <a:pt x="60140" y="498"/>
                </a:cubicBezTo>
                <a:cubicBezTo>
                  <a:pt x="60096" y="498"/>
                  <a:pt x="60052" y="508"/>
                  <a:pt x="60007" y="508"/>
                </a:cubicBezTo>
                <a:cubicBezTo>
                  <a:pt x="59787" y="508"/>
                  <a:pt x="59566" y="518"/>
                  <a:pt x="59345" y="518"/>
                </a:cubicBezTo>
                <a:cubicBezTo>
                  <a:pt x="59235" y="518"/>
                  <a:pt x="59125" y="515"/>
                  <a:pt x="59014" y="508"/>
                </a:cubicBezTo>
                <a:cubicBezTo>
                  <a:pt x="57403" y="398"/>
                  <a:pt x="55792" y="265"/>
                  <a:pt x="54181" y="155"/>
                </a:cubicBezTo>
                <a:cubicBezTo>
                  <a:pt x="53985" y="137"/>
                  <a:pt x="53788" y="105"/>
                  <a:pt x="53592" y="105"/>
                </a:cubicBezTo>
                <a:cubicBezTo>
                  <a:pt x="53546" y="105"/>
                  <a:pt x="53499" y="106"/>
                  <a:pt x="53453" y="111"/>
                </a:cubicBezTo>
                <a:cubicBezTo>
                  <a:pt x="53250" y="135"/>
                  <a:pt x="53050" y="144"/>
                  <a:pt x="52851" y="144"/>
                </a:cubicBezTo>
                <a:cubicBezTo>
                  <a:pt x="52509" y="144"/>
                  <a:pt x="52169" y="116"/>
                  <a:pt x="51820" y="89"/>
                </a:cubicBezTo>
                <a:cubicBezTo>
                  <a:pt x="51702" y="89"/>
                  <a:pt x="51584" y="79"/>
                  <a:pt x="51467" y="79"/>
                </a:cubicBezTo>
                <a:cubicBezTo>
                  <a:pt x="51408" y="79"/>
                  <a:pt x="51349" y="81"/>
                  <a:pt x="51290" y="89"/>
                </a:cubicBezTo>
                <a:cubicBezTo>
                  <a:pt x="51129" y="110"/>
                  <a:pt x="50968" y="117"/>
                  <a:pt x="50807" y="117"/>
                </a:cubicBezTo>
                <a:cubicBezTo>
                  <a:pt x="50461" y="117"/>
                  <a:pt x="50114" y="82"/>
                  <a:pt x="49767" y="66"/>
                </a:cubicBezTo>
                <a:cubicBezTo>
                  <a:pt x="48730" y="44"/>
                  <a:pt x="47693" y="22"/>
                  <a:pt x="466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83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BC3AC-C840-5E02-84BD-F56F05581E00}"/>
              </a:ext>
            </a:extLst>
          </p:cNvPr>
          <p:cNvSpPr txBox="1"/>
          <p:nvPr/>
        </p:nvSpPr>
        <p:spPr>
          <a:xfrm>
            <a:off x="326067" y="1275171"/>
            <a:ext cx="81799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effectLst/>
                <a:latin typeface="Commission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is compiled using the Adam optimizer and binary cross-entropy loss function. It is then trained for 20 epochs using the training data, with validation performed on the validation set</a:t>
            </a:r>
            <a:endParaRPr lang="en-IN" sz="2000" dirty="0">
              <a:solidFill>
                <a:schemeClr val="tx1"/>
              </a:solidFill>
              <a:latin typeface="Commissioner" panose="020B0604020202020204" charset="0"/>
            </a:endParaRPr>
          </a:p>
        </p:txBody>
      </p:sp>
      <p:sp>
        <p:nvSpPr>
          <p:cNvPr id="24" name="Google Shape;800;p48">
            <a:extLst>
              <a:ext uri="{FF2B5EF4-FFF2-40B4-BE49-F238E27FC236}">
                <a16:creationId xmlns:a16="http://schemas.microsoft.com/office/drawing/2014/main" id="{678FC084-3FEB-7B9E-4C14-DF51DEE38233}"/>
              </a:ext>
            </a:extLst>
          </p:cNvPr>
          <p:cNvSpPr txBox="1">
            <a:spLocks/>
          </p:cNvSpPr>
          <p:nvPr/>
        </p:nvSpPr>
        <p:spPr>
          <a:xfrm>
            <a:off x="720000" y="26884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r>
              <a:rPr lang="en-IN" dirty="0"/>
              <a:t>Performance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6400AD-0133-6B74-45F1-393957147C75}"/>
              </a:ext>
            </a:extLst>
          </p:cNvPr>
          <p:cNvSpPr txBox="1"/>
          <p:nvPr/>
        </p:nvSpPr>
        <p:spPr>
          <a:xfrm>
            <a:off x="1041991" y="3606719"/>
            <a:ext cx="74640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effectLst/>
                <a:latin typeface="Commission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trained model is evaluated using precision, recall, and binary accuracy metrics. </a:t>
            </a:r>
            <a:endParaRPr lang="en-IN" sz="2000" dirty="0">
              <a:solidFill>
                <a:schemeClr val="tx1"/>
              </a:solidFill>
              <a:latin typeface="Commissioner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2561304"/>
            <a:ext cx="6310800" cy="15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25" name="Google Shape;625;p41"/>
          <p:cNvSpPr txBox="1">
            <a:spLocks noGrp="1"/>
          </p:cNvSpPr>
          <p:nvPr>
            <p:ph type="title" idx="2"/>
          </p:nvPr>
        </p:nvSpPr>
        <p:spPr>
          <a:xfrm>
            <a:off x="713227" y="1528554"/>
            <a:ext cx="154871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27" name="Google Shape;627;p41"/>
          <p:cNvSpPr/>
          <p:nvPr/>
        </p:nvSpPr>
        <p:spPr>
          <a:xfrm>
            <a:off x="7652775" y="2124738"/>
            <a:ext cx="1072600" cy="245600"/>
          </a:xfrm>
          <a:custGeom>
            <a:avLst/>
            <a:gdLst/>
            <a:ahLst/>
            <a:cxnLst/>
            <a:rect l="l" t="t" r="r" b="b"/>
            <a:pathLst>
              <a:path w="42904" h="9824" extrusionOk="0">
                <a:moveTo>
                  <a:pt x="28785" y="804"/>
                </a:moveTo>
                <a:cubicBezTo>
                  <a:pt x="29018" y="804"/>
                  <a:pt x="29185" y="878"/>
                  <a:pt x="29309" y="1037"/>
                </a:cubicBezTo>
                <a:cubicBezTo>
                  <a:pt x="29331" y="1082"/>
                  <a:pt x="29353" y="1148"/>
                  <a:pt x="29331" y="1170"/>
                </a:cubicBezTo>
                <a:cubicBezTo>
                  <a:pt x="29287" y="1214"/>
                  <a:pt x="29243" y="1258"/>
                  <a:pt x="29199" y="1258"/>
                </a:cubicBezTo>
                <a:cubicBezTo>
                  <a:pt x="29179" y="1265"/>
                  <a:pt x="29158" y="1267"/>
                  <a:pt x="29136" y="1267"/>
                </a:cubicBezTo>
                <a:cubicBezTo>
                  <a:pt x="29084" y="1267"/>
                  <a:pt x="29031" y="1252"/>
                  <a:pt x="29000" y="1236"/>
                </a:cubicBezTo>
                <a:cubicBezTo>
                  <a:pt x="28890" y="1126"/>
                  <a:pt x="28779" y="993"/>
                  <a:pt x="28603" y="817"/>
                </a:cubicBezTo>
                <a:cubicBezTo>
                  <a:pt x="28668" y="808"/>
                  <a:pt x="28728" y="804"/>
                  <a:pt x="28785" y="804"/>
                </a:cubicBezTo>
                <a:close/>
                <a:moveTo>
                  <a:pt x="31232" y="850"/>
                </a:moveTo>
                <a:cubicBezTo>
                  <a:pt x="31278" y="850"/>
                  <a:pt x="31328" y="854"/>
                  <a:pt x="31383" y="861"/>
                </a:cubicBezTo>
                <a:cubicBezTo>
                  <a:pt x="31229" y="1037"/>
                  <a:pt x="31119" y="1170"/>
                  <a:pt x="30986" y="1258"/>
                </a:cubicBezTo>
                <a:cubicBezTo>
                  <a:pt x="30979" y="1272"/>
                  <a:pt x="30966" y="1277"/>
                  <a:pt x="30949" y="1277"/>
                </a:cubicBezTo>
                <a:cubicBezTo>
                  <a:pt x="30912" y="1277"/>
                  <a:pt x="30855" y="1251"/>
                  <a:pt x="30810" y="1236"/>
                </a:cubicBezTo>
                <a:cubicBezTo>
                  <a:pt x="30788" y="1236"/>
                  <a:pt x="30788" y="1148"/>
                  <a:pt x="30788" y="1126"/>
                </a:cubicBezTo>
                <a:cubicBezTo>
                  <a:pt x="30880" y="942"/>
                  <a:pt x="31002" y="850"/>
                  <a:pt x="31232" y="850"/>
                </a:cubicBezTo>
                <a:close/>
                <a:moveTo>
                  <a:pt x="28316" y="1148"/>
                </a:moveTo>
                <a:cubicBezTo>
                  <a:pt x="28360" y="1148"/>
                  <a:pt x="28404" y="1148"/>
                  <a:pt x="28426" y="1170"/>
                </a:cubicBezTo>
                <a:cubicBezTo>
                  <a:pt x="28448" y="1192"/>
                  <a:pt x="28426" y="1236"/>
                  <a:pt x="28426" y="1280"/>
                </a:cubicBezTo>
                <a:cubicBezTo>
                  <a:pt x="28382" y="1280"/>
                  <a:pt x="28360" y="1280"/>
                  <a:pt x="28316" y="1302"/>
                </a:cubicBezTo>
                <a:lnTo>
                  <a:pt x="28316" y="1148"/>
                </a:lnTo>
                <a:close/>
                <a:moveTo>
                  <a:pt x="21540" y="1126"/>
                </a:moveTo>
                <a:cubicBezTo>
                  <a:pt x="21585" y="1126"/>
                  <a:pt x="21651" y="1192"/>
                  <a:pt x="21695" y="1236"/>
                </a:cubicBezTo>
                <a:cubicBezTo>
                  <a:pt x="21739" y="1280"/>
                  <a:pt x="21629" y="1369"/>
                  <a:pt x="21540" y="1391"/>
                </a:cubicBezTo>
                <a:cubicBezTo>
                  <a:pt x="21320" y="1391"/>
                  <a:pt x="21099" y="1413"/>
                  <a:pt x="20900" y="1413"/>
                </a:cubicBezTo>
                <a:cubicBezTo>
                  <a:pt x="20812" y="1413"/>
                  <a:pt x="20746" y="1369"/>
                  <a:pt x="20569" y="1302"/>
                </a:cubicBezTo>
                <a:cubicBezTo>
                  <a:pt x="20945" y="1126"/>
                  <a:pt x="21254" y="1148"/>
                  <a:pt x="21540" y="1126"/>
                </a:cubicBezTo>
                <a:close/>
                <a:moveTo>
                  <a:pt x="27523" y="793"/>
                </a:moveTo>
                <a:cubicBezTo>
                  <a:pt x="27537" y="793"/>
                  <a:pt x="27551" y="794"/>
                  <a:pt x="27565" y="795"/>
                </a:cubicBezTo>
                <a:cubicBezTo>
                  <a:pt x="27742" y="795"/>
                  <a:pt x="27830" y="927"/>
                  <a:pt x="27830" y="1170"/>
                </a:cubicBezTo>
                <a:cubicBezTo>
                  <a:pt x="27852" y="1413"/>
                  <a:pt x="27698" y="1545"/>
                  <a:pt x="27411" y="1545"/>
                </a:cubicBezTo>
                <a:cubicBezTo>
                  <a:pt x="27190" y="1545"/>
                  <a:pt x="27058" y="1435"/>
                  <a:pt x="27058" y="1280"/>
                </a:cubicBezTo>
                <a:cubicBezTo>
                  <a:pt x="27079" y="987"/>
                  <a:pt x="27259" y="793"/>
                  <a:pt x="27523" y="793"/>
                </a:cubicBezTo>
                <a:close/>
                <a:moveTo>
                  <a:pt x="29674" y="1448"/>
                </a:moveTo>
                <a:cubicBezTo>
                  <a:pt x="29738" y="1448"/>
                  <a:pt x="29802" y="1475"/>
                  <a:pt x="29861" y="1545"/>
                </a:cubicBezTo>
                <a:cubicBezTo>
                  <a:pt x="29861" y="1545"/>
                  <a:pt x="29861" y="1589"/>
                  <a:pt x="29861" y="1589"/>
                </a:cubicBezTo>
                <a:cubicBezTo>
                  <a:pt x="29798" y="1664"/>
                  <a:pt x="29729" y="1690"/>
                  <a:pt x="29656" y="1690"/>
                </a:cubicBezTo>
                <a:cubicBezTo>
                  <a:pt x="29600" y="1690"/>
                  <a:pt x="29543" y="1675"/>
                  <a:pt x="29485" y="1655"/>
                </a:cubicBezTo>
                <a:cubicBezTo>
                  <a:pt x="29485" y="1655"/>
                  <a:pt x="29463" y="1633"/>
                  <a:pt x="29441" y="1611"/>
                </a:cubicBezTo>
                <a:cubicBezTo>
                  <a:pt x="29463" y="1567"/>
                  <a:pt x="29463" y="1523"/>
                  <a:pt x="29508" y="1501"/>
                </a:cubicBezTo>
                <a:cubicBezTo>
                  <a:pt x="29560" y="1470"/>
                  <a:pt x="29617" y="1448"/>
                  <a:pt x="29674" y="1448"/>
                </a:cubicBezTo>
                <a:close/>
                <a:moveTo>
                  <a:pt x="8365" y="1766"/>
                </a:moveTo>
                <a:cubicBezTo>
                  <a:pt x="8409" y="1788"/>
                  <a:pt x="8431" y="1810"/>
                  <a:pt x="8453" y="1832"/>
                </a:cubicBezTo>
                <a:cubicBezTo>
                  <a:pt x="8431" y="1854"/>
                  <a:pt x="8387" y="1876"/>
                  <a:pt x="8365" y="1898"/>
                </a:cubicBezTo>
                <a:cubicBezTo>
                  <a:pt x="8343" y="1854"/>
                  <a:pt x="8343" y="1832"/>
                  <a:pt x="8321" y="1810"/>
                </a:cubicBezTo>
                <a:cubicBezTo>
                  <a:pt x="8321" y="1788"/>
                  <a:pt x="8365" y="1766"/>
                  <a:pt x="8365" y="1766"/>
                </a:cubicBezTo>
                <a:close/>
                <a:moveTo>
                  <a:pt x="4844" y="1364"/>
                </a:moveTo>
                <a:cubicBezTo>
                  <a:pt x="4849" y="1364"/>
                  <a:pt x="4853" y="1365"/>
                  <a:pt x="4856" y="1369"/>
                </a:cubicBezTo>
                <a:cubicBezTo>
                  <a:pt x="5253" y="1413"/>
                  <a:pt x="5673" y="1391"/>
                  <a:pt x="6114" y="1655"/>
                </a:cubicBezTo>
                <a:cubicBezTo>
                  <a:pt x="5936" y="1834"/>
                  <a:pt x="5758" y="1911"/>
                  <a:pt x="5579" y="1911"/>
                </a:cubicBezTo>
                <a:cubicBezTo>
                  <a:pt x="5537" y="1911"/>
                  <a:pt x="5494" y="1907"/>
                  <a:pt x="5452" y="1898"/>
                </a:cubicBezTo>
                <a:cubicBezTo>
                  <a:pt x="5231" y="1854"/>
                  <a:pt x="4988" y="1810"/>
                  <a:pt x="4812" y="1611"/>
                </a:cubicBezTo>
                <a:cubicBezTo>
                  <a:pt x="4790" y="1567"/>
                  <a:pt x="4768" y="1501"/>
                  <a:pt x="4768" y="1435"/>
                </a:cubicBezTo>
                <a:cubicBezTo>
                  <a:pt x="4768" y="1416"/>
                  <a:pt x="4817" y="1364"/>
                  <a:pt x="4844" y="1364"/>
                </a:cubicBezTo>
                <a:close/>
                <a:moveTo>
                  <a:pt x="33083" y="1744"/>
                </a:moveTo>
                <a:cubicBezTo>
                  <a:pt x="33149" y="1788"/>
                  <a:pt x="33215" y="1810"/>
                  <a:pt x="33215" y="1854"/>
                </a:cubicBezTo>
                <a:cubicBezTo>
                  <a:pt x="33234" y="1950"/>
                  <a:pt x="33187" y="2013"/>
                  <a:pt x="33101" y="2013"/>
                </a:cubicBezTo>
                <a:cubicBezTo>
                  <a:pt x="33089" y="2013"/>
                  <a:pt x="33075" y="2011"/>
                  <a:pt x="33061" y="2009"/>
                </a:cubicBezTo>
                <a:cubicBezTo>
                  <a:pt x="33017" y="2009"/>
                  <a:pt x="32972" y="1920"/>
                  <a:pt x="32972" y="1876"/>
                </a:cubicBezTo>
                <a:cubicBezTo>
                  <a:pt x="32972" y="1832"/>
                  <a:pt x="33039" y="1788"/>
                  <a:pt x="33083" y="1744"/>
                </a:cubicBezTo>
                <a:close/>
                <a:moveTo>
                  <a:pt x="16288" y="1854"/>
                </a:moveTo>
                <a:cubicBezTo>
                  <a:pt x="16354" y="1876"/>
                  <a:pt x="16376" y="1898"/>
                  <a:pt x="16420" y="1942"/>
                </a:cubicBezTo>
                <a:cubicBezTo>
                  <a:pt x="16398" y="1964"/>
                  <a:pt x="16376" y="1986"/>
                  <a:pt x="16332" y="2053"/>
                </a:cubicBezTo>
                <a:cubicBezTo>
                  <a:pt x="16310" y="2009"/>
                  <a:pt x="16266" y="1964"/>
                  <a:pt x="16244" y="1920"/>
                </a:cubicBezTo>
                <a:cubicBezTo>
                  <a:pt x="16222" y="1920"/>
                  <a:pt x="16288" y="1854"/>
                  <a:pt x="16288" y="1854"/>
                </a:cubicBezTo>
                <a:close/>
                <a:moveTo>
                  <a:pt x="24930" y="893"/>
                </a:moveTo>
                <a:cubicBezTo>
                  <a:pt x="25000" y="893"/>
                  <a:pt x="25069" y="897"/>
                  <a:pt x="25138" y="905"/>
                </a:cubicBezTo>
                <a:cubicBezTo>
                  <a:pt x="25270" y="927"/>
                  <a:pt x="25403" y="927"/>
                  <a:pt x="25535" y="949"/>
                </a:cubicBezTo>
                <a:cubicBezTo>
                  <a:pt x="25623" y="971"/>
                  <a:pt x="25690" y="1037"/>
                  <a:pt x="25756" y="1082"/>
                </a:cubicBezTo>
                <a:cubicBezTo>
                  <a:pt x="25574" y="1506"/>
                  <a:pt x="25281" y="1727"/>
                  <a:pt x="24910" y="1727"/>
                </a:cubicBezTo>
                <a:cubicBezTo>
                  <a:pt x="24876" y="1727"/>
                  <a:pt x="24842" y="1725"/>
                  <a:pt x="24807" y="1722"/>
                </a:cubicBezTo>
                <a:cubicBezTo>
                  <a:pt x="24713" y="1711"/>
                  <a:pt x="24620" y="1706"/>
                  <a:pt x="24529" y="1706"/>
                </a:cubicBezTo>
                <a:cubicBezTo>
                  <a:pt x="24232" y="1706"/>
                  <a:pt x="23946" y="1763"/>
                  <a:pt x="23659" y="1898"/>
                </a:cubicBezTo>
                <a:cubicBezTo>
                  <a:pt x="23461" y="1986"/>
                  <a:pt x="23240" y="2031"/>
                  <a:pt x="23019" y="2075"/>
                </a:cubicBezTo>
                <a:cubicBezTo>
                  <a:pt x="22953" y="2075"/>
                  <a:pt x="22865" y="2031"/>
                  <a:pt x="22732" y="2009"/>
                </a:cubicBezTo>
                <a:cubicBezTo>
                  <a:pt x="22865" y="1854"/>
                  <a:pt x="22953" y="1744"/>
                  <a:pt x="23063" y="1589"/>
                </a:cubicBezTo>
                <a:cubicBezTo>
                  <a:pt x="22909" y="1479"/>
                  <a:pt x="22754" y="1369"/>
                  <a:pt x="22600" y="1258"/>
                </a:cubicBezTo>
                <a:cubicBezTo>
                  <a:pt x="22843" y="1148"/>
                  <a:pt x="23085" y="1060"/>
                  <a:pt x="23306" y="971"/>
                </a:cubicBezTo>
                <a:cubicBezTo>
                  <a:pt x="23350" y="949"/>
                  <a:pt x="23394" y="927"/>
                  <a:pt x="23438" y="927"/>
                </a:cubicBezTo>
                <a:cubicBezTo>
                  <a:pt x="23582" y="966"/>
                  <a:pt x="23725" y="980"/>
                  <a:pt x="23868" y="980"/>
                </a:cubicBezTo>
                <a:cubicBezTo>
                  <a:pt x="24226" y="980"/>
                  <a:pt x="24582" y="893"/>
                  <a:pt x="24930" y="893"/>
                </a:cubicBezTo>
                <a:close/>
                <a:moveTo>
                  <a:pt x="13161" y="1783"/>
                </a:moveTo>
                <a:cubicBezTo>
                  <a:pt x="13174" y="1783"/>
                  <a:pt x="13186" y="1785"/>
                  <a:pt x="13198" y="1788"/>
                </a:cubicBezTo>
                <a:cubicBezTo>
                  <a:pt x="13364" y="1857"/>
                  <a:pt x="13521" y="1891"/>
                  <a:pt x="13685" y="1891"/>
                </a:cubicBezTo>
                <a:cubicBezTo>
                  <a:pt x="13784" y="1891"/>
                  <a:pt x="13885" y="1879"/>
                  <a:pt x="13993" y="1854"/>
                </a:cubicBezTo>
                <a:lnTo>
                  <a:pt x="13993" y="1854"/>
                </a:lnTo>
                <a:cubicBezTo>
                  <a:pt x="13882" y="2141"/>
                  <a:pt x="13640" y="2163"/>
                  <a:pt x="13441" y="2185"/>
                </a:cubicBezTo>
                <a:cubicBezTo>
                  <a:pt x="13394" y="2191"/>
                  <a:pt x="13346" y="2194"/>
                  <a:pt x="13300" y="2194"/>
                </a:cubicBezTo>
                <a:cubicBezTo>
                  <a:pt x="13171" y="2194"/>
                  <a:pt x="13046" y="2173"/>
                  <a:pt x="12933" y="2141"/>
                </a:cubicBezTo>
                <a:cubicBezTo>
                  <a:pt x="12823" y="2119"/>
                  <a:pt x="12801" y="1920"/>
                  <a:pt x="12889" y="1876"/>
                </a:cubicBezTo>
                <a:cubicBezTo>
                  <a:pt x="12985" y="1838"/>
                  <a:pt x="13080" y="1783"/>
                  <a:pt x="13161" y="1783"/>
                </a:cubicBezTo>
                <a:close/>
                <a:moveTo>
                  <a:pt x="15140" y="1630"/>
                </a:moveTo>
                <a:cubicBezTo>
                  <a:pt x="15309" y="1630"/>
                  <a:pt x="15463" y="1703"/>
                  <a:pt x="15604" y="1832"/>
                </a:cubicBezTo>
                <a:cubicBezTo>
                  <a:pt x="15670" y="1876"/>
                  <a:pt x="15714" y="1986"/>
                  <a:pt x="15692" y="2053"/>
                </a:cubicBezTo>
                <a:cubicBezTo>
                  <a:pt x="15670" y="2119"/>
                  <a:pt x="15582" y="2163"/>
                  <a:pt x="15516" y="2185"/>
                </a:cubicBezTo>
                <a:cubicBezTo>
                  <a:pt x="15468" y="2201"/>
                  <a:pt x="15421" y="2208"/>
                  <a:pt x="15374" y="2208"/>
                </a:cubicBezTo>
                <a:cubicBezTo>
                  <a:pt x="15225" y="2208"/>
                  <a:pt x="15081" y="2137"/>
                  <a:pt x="14964" y="2053"/>
                </a:cubicBezTo>
                <a:cubicBezTo>
                  <a:pt x="14876" y="2009"/>
                  <a:pt x="14787" y="1920"/>
                  <a:pt x="14655" y="1810"/>
                </a:cubicBezTo>
                <a:cubicBezTo>
                  <a:pt x="14830" y="1686"/>
                  <a:pt x="14991" y="1630"/>
                  <a:pt x="15140" y="1630"/>
                </a:cubicBezTo>
                <a:close/>
                <a:moveTo>
                  <a:pt x="18534" y="1336"/>
                </a:moveTo>
                <a:cubicBezTo>
                  <a:pt x="18609" y="1336"/>
                  <a:pt x="18685" y="1339"/>
                  <a:pt x="18760" y="1346"/>
                </a:cubicBezTo>
                <a:cubicBezTo>
                  <a:pt x="19510" y="1413"/>
                  <a:pt x="20260" y="1457"/>
                  <a:pt x="20945" y="1788"/>
                </a:cubicBezTo>
                <a:cubicBezTo>
                  <a:pt x="20989" y="1810"/>
                  <a:pt x="21033" y="1898"/>
                  <a:pt x="21033" y="1942"/>
                </a:cubicBezTo>
                <a:cubicBezTo>
                  <a:pt x="21033" y="1986"/>
                  <a:pt x="20967" y="2031"/>
                  <a:pt x="20923" y="2075"/>
                </a:cubicBezTo>
                <a:cubicBezTo>
                  <a:pt x="20907" y="2090"/>
                  <a:pt x="20891" y="2106"/>
                  <a:pt x="20876" y="2106"/>
                </a:cubicBezTo>
                <a:cubicBezTo>
                  <a:pt x="20869" y="2106"/>
                  <a:pt x="20863" y="2103"/>
                  <a:pt x="20856" y="2097"/>
                </a:cubicBezTo>
                <a:cubicBezTo>
                  <a:pt x="20799" y="2089"/>
                  <a:pt x="20741" y="2085"/>
                  <a:pt x="20684" y="2085"/>
                </a:cubicBezTo>
                <a:cubicBezTo>
                  <a:pt x="20261" y="2085"/>
                  <a:pt x="19852" y="2279"/>
                  <a:pt x="19444" y="2318"/>
                </a:cubicBezTo>
                <a:cubicBezTo>
                  <a:pt x="19400" y="2318"/>
                  <a:pt x="19356" y="2295"/>
                  <a:pt x="19267" y="2295"/>
                </a:cubicBezTo>
                <a:cubicBezTo>
                  <a:pt x="19038" y="2001"/>
                  <a:pt x="18737" y="1876"/>
                  <a:pt x="18389" y="1876"/>
                </a:cubicBezTo>
                <a:cubicBezTo>
                  <a:pt x="18268" y="1876"/>
                  <a:pt x="18141" y="1892"/>
                  <a:pt x="18009" y="1920"/>
                </a:cubicBezTo>
                <a:cubicBezTo>
                  <a:pt x="17907" y="1940"/>
                  <a:pt x="17834" y="1951"/>
                  <a:pt x="17764" y="1951"/>
                </a:cubicBezTo>
                <a:cubicBezTo>
                  <a:pt x="17595" y="1951"/>
                  <a:pt x="17445" y="1881"/>
                  <a:pt x="16928" y="1678"/>
                </a:cubicBezTo>
                <a:cubicBezTo>
                  <a:pt x="16950" y="1633"/>
                  <a:pt x="16950" y="1567"/>
                  <a:pt x="16950" y="1567"/>
                </a:cubicBezTo>
                <a:cubicBezTo>
                  <a:pt x="17082" y="1523"/>
                  <a:pt x="17215" y="1479"/>
                  <a:pt x="17325" y="1457"/>
                </a:cubicBezTo>
                <a:cubicBezTo>
                  <a:pt x="17732" y="1420"/>
                  <a:pt x="18139" y="1336"/>
                  <a:pt x="18534" y="1336"/>
                </a:cubicBezTo>
                <a:close/>
                <a:moveTo>
                  <a:pt x="41557" y="4723"/>
                </a:moveTo>
                <a:lnTo>
                  <a:pt x="41580" y="4767"/>
                </a:lnTo>
                <a:lnTo>
                  <a:pt x="41513" y="4745"/>
                </a:lnTo>
                <a:lnTo>
                  <a:pt x="41557" y="4723"/>
                </a:lnTo>
                <a:close/>
                <a:moveTo>
                  <a:pt x="7980" y="7867"/>
                </a:moveTo>
                <a:cubicBezTo>
                  <a:pt x="8051" y="7867"/>
                  <a:pt x="8125" y="7884"/>
                  <a:pt x="8211" y="7923"/>
                </a:cubicBezTo>
                <a:cubicBezTo>
                  <a:pt x="8080" y="8014"/>
                  <a:pt x="7973" y="8044"/>
                  <a:pt x="7853" y="8044"/>
                </a:cubicBezTo>
                <a:cubicBezTo>
                  <a:pt x="7769" y="8044"/>
                  <a:pt x="7679" y="8030"/>
                  <a:pt x="7571" y="8011"/>
                </a:cubicBezTo>
                <a:cubicBezTo>
                  <a:pt x="7728" y="7926"/>
                  <a:pt x="7848" y="7867"/>
                  <a:pt x="7980" y="7867"/>
                </a:cubicBezTo>
                <a:close/>
                <a:moveTo>
                  <a:pt x="30280" y="8188"/>
                </a:moveTo>
                <a:lnTo>
                  <a:pt x="30302" y="8210"/>
                </a:lnTo>
                <a:lnTo>
                  <a:pt x="30258" y="8232"/>
                </a:lnTo>
                <a:lnTo>
                  <a:pt x="30280" y="8188"/>
                </a:lnTo>
                <a:close/>
                <a:moveTo>
                  <a:pt x="36504" y="8154"/>
                </a:moveTo>
                <a:cubicBezTo>
                  <a:pt x="36639" y="8154"/>
                  <a:pt x="36723" y="8238"/>
                  <a:pt x="36857" y="8431"/>
                </a:cubicBezTo>
                <a:cubicBezTo>
                  <a:pt x="36923" y="8541"/>
                  <a:pt x="37011" y="8629"/>
                  <a:pt x="37077" y="8740"/>
                </a:cubicBezTo>
                <a:cubicBezTo>
                  <a:pt x="37166" y="8894"/>
                  <a:pt x="37144" y="9049"/>
                  <a:pt x="37055" y="9181"/>
                </a:cubicBezTo>
                <a:cubicBezTo>
                  <a:pt x="36993" y="9275"/>
                  <a:pt x="36919" y="9302"/>
                  <a:pt x="36826" y="9302"/>
                </a:cubicBezTo>
                <a:cubicBezTo>
                  <a:pt x="36788" y="9302"/>
                  <a:pt x="36747" y="9298"/>
                  <a:pt x="36702" y="9291"/>
                </a:cubicBezTo>
                <a:cubicBezTo>
                  <a:pt x="36526" y="9247"/>
                  <a:pt x="36327" y="9247"/>
                  <a:pt x="36062" y="9225"/>
                </a:cubicBezTo>
                <a:cubicBezTo>
                  <a:pt x="35908" y="8983"/>
                  <a:pt x="35819" y="8740"/>
                  <a:pt x="35864" y="8409"/>
                </a:cubicBezTo>
                <a:cubicBezTo>
                  <a:pt x="35996" y="8343"/>
                  <a:pt x="36128" y="8254"/>
                  <a:pt x="36261" y="8210"/>
                </a:cubicBezTo>
                <a:cubicBezTo>
                  <a:pt x="36362" y="8174"/>
                  <a:pt x="36439" y="8154"/>
                  <a:pt x="36504" y="8154"/>
                </a:cubicBezTo>
                <a:close/>
                <a:moveTo>
                  <a:pt x="39637" y="0"/>
                </a:moveTo>
                <a:cubicBezTo>
                  <a:pt x="39461" y="89"/>
                  <a:pt x="39306" y="177"/>
                  <a:pt x="39152" y="243"/>
                </a:cubicBezTo>
                <a:cubicBezTo>
                  <a:pt x="39053" y="293"/>
                  <a:pt x="38954" y="321"/>
                  <a:pt x="38858" y="321"/>
                </a:cubicBezTo>
                <a:cubicBezTo>
                  <a:pt x="38784" y="321"/>
                  <a:pt x="38712" y="304"/>
                  <a:pt x="38644" y="265"/>
                </a:cubicBezTo>
                <a:cubicBezTo>
                  <a:pt x="38504" y="185"/>
                  <a:pt x="38369" y="159"/>
                  <a:pt x="38234" y="159"/>
                </a:cubicBezTo>
                <a:cubicBezTo>
                  <a:pt x="38071" y="159"/>
                  <a:pt x="37908" y="197"/>
                  <a:pt x="37739" y="221"/>
                </a:cubicBezTo>
                <a:cubicBezTo>
                  <a:pt x="37519" y="265"/>
                  <a:pt x="37298" y="243"/>
                  <a:pt x="37077" y="265"/>
                </a:cubicBezTo>
                <a:cubicBezTo>
                  <a:pt x="36459" y="265"/>
                  <a:pt x="35841" y="287"/>
                  <a:pt x="35224" y="287"/>
                </a:cubicBezTo>
                <a:cubicBezTo>
                  <a:pt x="35160" y="296"/>
                  <a:pt x="35096" y="302"/>
                  <a:pt x="35033" y="302"/>
                </a:cubicBezTo>
                <a:cubicBezTo>
                  <a:pt x="34945" y="302"/>
                  <a:pt x="34860" y="291"/>
                  <a:pt x="34782" y="265"/>
                </a:cubicBezTo>
                <a:cubicBezTo>
                  <a:pt x="34396" y="133"/>
                  <a:pt x="34015" y="94"/>
                  <a:pt x="33635" y="94"/>
                </a:cubicBezTo>
                <a:cubicBezTo>
                  <a:pt x="33254" y="94"/>
                  <a:pt x="32873" y="133"/>
                  <a:pt x="32487" y="155"/>
                </a:cubicBezTo>
                <a:cubicBezTo>
                  <a:pt x="31715" y="221"/>
                  <a:pt x="30942" y="265"/>
                  <a:pt x="30170" y="309"/>
                </a:cubicBezTo>
                <a:cubicBezTo>
                  <a:pt x="30152" y="314"/>
                  <a:pt x="30134" y="315"/>
                  <a:pt x="30117" y="315"/>
                </a:cubicBezTo>
                <a:cubicBezTo>
                  <a:pt x="30046" y="315"/>
                  <a:pt x="29975" y="287"/>
                  <a:pt x="29905" y="287"/>
                </a:cubicBezTo>
                <a:cubicBezTo>
                  <a:pt x="29684" y="265"/>
                  <a:pt x="29463" y="265"/>
                  <a:pt x="29243" y="243"/>
                </a:cubicBezTo>
                <a:cubicBezTo>
                  <a:pt x="28912" y="221"/>
                  <a:pt x="28559" y="177"/>
                  <a:pt x="28205" y="155"/>
                </a:cubicBezTo>
                <a:cubicBezTo>
                  <a:pt x="28110" y="147"/>
                  <a:pt x="28014" y="145"/>
                  <a:pt x="27919" y="145"/>
                </a:cubicBezTo>
                <a:cubicBezTo>
                  <a:pt x="27727" y="145"/>
                  <a:pt x="27536" y="155"/>
                  <a:pt x="27345" y="155"/>
                </a:cubicBezTo>
                <a:cubicBezTo>
                  <a:pt x="26992" y="177"/>
                  <a:pt x="26639" y="221"/>
                  <a:pt x="26285" y="243"/>
                </a:cubicBezTo>
                <a:cubicBezTo>
                  <a:pt x="25844" y="265"/>
                  <a:pt x="25425" y="309"/>
                  <a:pt x="24983" y="331"/>
                </a:cubicBezTo>
                <a:cubicBezTo>
                  <a:pt x="24843" y="347"/>
                  <a:pt x="24702" y="362"/>
                  <a:pt x="24562" y="362"/>
                </a:cubicBezTo>
                <a:cubicBezTo>
                  <a:pt x="24504" y="362"/>
                  <a:pt x="24446" y="360"/>
                  <a:pt x="24387" y="353"/>
                </a:cubicBezTo>
                <a:cubicBezTo>
                  <a:pt x="24278" y="340"/>
                  <a:pt x="24168" y="334"/>
                  <a:pt x="24059" y="334"/>
                </a:cubicBezTo>
                <a:cubicBezTo>
                  <a:pt x="23815" y="334"/>
                  <a:pt x="23572" y="360"/>
                  <a:pt x="23328" y="375"/>
                </a:cubicBezTo>
                <a:cubicBezTo>
                  <a:pt x="22754" y="460"/>
                  <a:pt x="22167" y="596"/>
                  <a:pt x="21577" y="596"/>
                </a:cubicBezTo>
                <a:cubicBezTo>
                  <a:pt x="21396" y="596"/>
                  <a:pt x="21214" y="583"/>
                  <a:pt x="21033" y="552"/>
                </a:cubicBezTo>
                <a:cubicBezTo>
                  <a:pt x="21017" y="549"/>
                  <a:pt x="21000" y="547"/>
                  <a:pt x="20983" y="547"/>
                </a:cubicBezTo>
                <a:cubicBezTo>
                  <a:pt x="20879" y="547"/>
                  <a:pt x="20749" y="596"/>
                  <a:pt x="20636" y="596"/>
                </a:cubicBezTo>
                <a:cubicBezTo>
                  <a:pt x="20437" y="640"/>
                  <a:pt x="20260" y="640"/>
                  <a:pt x="20062" y="684"/>
                </a:cubicBezTo>
                <a:cubicBezTo>
                  <a:pt x="19479" y="763"/>
                  <a:pt x="18895" y="774"/>
                  <a:pt x="18312" y="774"/>
                </a:cubicBezTo>
                <a:cubicBezTo>
                  <a:pt x="18079" y="774"/>
                  <a:pt x="17845" y="773"/>
                  <a:pt x="17612" y="773"/>
                </a:cubicBezTo>
                <a:cubicBezTo>
                  <a:pt x="17259" y="773"/>
                  <a:pt x="16906" y="773"/>
                  <a:pt x="16597" y="971"/>
                </a:cubicBezTo>
                <a:cubicBezTo>
                  <a:pt x="16531" y="905"/>
                  <a:pt x="16487" y="861"/>
                  <a:pt x="16420" y="817"/>
                </a:cubicBezTo>
                <a:cubicBezTo>
                  <a:pt x="16302" y="720"/>
                  <a:pt x="16236" y="670"/>
                  <a:pt x="16177" y="670"/>
                </a:cubicBezTo>
                <a:cubicBezTo>
                  <a:pt x="16114" y="670"/>
                  <a:pt x="16059" y="726"/>
                  <a:pt x="15957" y="839"/>
                </a:cubicBezTo>
                <a:cubicBezTo>
                  <a:pt x="15802" y="993"/>
                  <a:pt x="15670" y="1037"/>
                  <a:pt x="15471" y="1037"/>
                </a:cubicBezTo>
                <a:cubicBezTo>
                  <a:pt x="15251" y="1015"/>
                  <a:pt x="15008" y="971"/>
                  <a:pt x="14765" y="971"/>
                </a:cubicBezTo>
                <a:cubicBezTo>
                  <a:pt x="14625" y="976"/>
                  <a:pt x="14513" y="979"/>
                  <a:pt x="14420" y="979"/>
                </a:cubicBezTo>
                <a:cubicBezTo>
                  <a:pt x="14060" y="979"/>
                  <a:pt x="13977" y="925"/>
                  <a:pt x="13573" y="662"/>
                </a:cubicBezTo>
                <a:cubicBezTo>
                  <a:pt x="13485" y="773"/>
                  <a:pt x="13419" y="883"/>
                  <a:pt x="13331" y="971"/>
                </a:cubicBezTo>
                <a:cubicBezTo>
                  <a:pt x="13293" y="1009"/>
                  <a:pt x="13222" y="1064"/>
                  <a:pt x="13189" y="1064"/>
                </a:cubicBezTo>
                <a:cubicBezTo>
                  <a:pt x="13183" y="1064"/>
                  <a:pt x="13179" y="1063"/>
                  <a:pt x="13176" y="1060"/>
                </a:cubicBezTo>
                <a:cubicBezTo>
                  <a:pt x="13131" y="1037"/>
                  <a:pt x="13085" y="1028"/>
                  <a:pt x="13040" y="1028"/>
                </a:cubicBezTo>
                <a:cubicBezTo>
                  <a:pt x="12895" y="1028"/>
                  <a:pt x="12752" y="1116"/>
                  <a:pt x="12618" y="1116"/>
                </a:cubicBezTo>
                <a:cubicBezTo>
                  <a:pt x="12590" y="1116"/>
                  <a:pt x="12563" y="1113"/>
                  <a:pt x="12536" y="1104"/>
                </a:cubicBezTo>
                <a:cubicBezTo>
                  <a:pt x="12355" y="1026"/>
                  <a:pt x="12171" y="1006"/>
                  <a:pt x="11985" y="1006"/>
                </a:cubicBezTo>
                <a:cubicBezTo>
                  <a:pt x="11778" y="1006"/>
                  <a:pt x="11568" y="1031"/>
                  <a:pt x="11357" y="1031"/>
                </a:cubicBezTo>
                <a:cubicBezTo>
                  <a:pt x="11272" y="1031"/>
                  <a:pt x="11187" y="1027"/>
                  <a:pt x="11102" y="1015"/>
                </a:cubicBezTo>
                <a:cubicBezTo>
                  <a:pt x="11080" y="1015"/>
                  <a:pt x="11057" y="1082"/>
                  <a:pt x="11035" y="1126"/>
                </a:cubicBezTo>
                <a:cubicBezTo>
                  <a:pt x="11146" y="1214"/>
                  <a:pt x="11256" y="1302"/>
                  <a:pt x="11366" y="1413"/>
                </a:cubicBezTo>
                <a:cubicBezTo>
                  <a:pt x="11262" y="1622"/>
                  <a:pt x="11129" y="1749"/>
                  <a:pt x="10936" y="1749"/>
                </a:cubicBezTo>
                <a:cubicBezTo>
                  <a:pt x="10886" y="1749"/>
                  <a:pt x="10830" y="1740"/>
                  <a:pt x="10771" y="1722"/>
                </a:cubicBezTo>
                <a:cubicBezTo>
                  <a:pt x="10506" y="1655"/>
                  <a:pt x="10241" y="1611"/>
                  <a:pt x="9998" y="1545"/>
                </a:cubicBezTo>
                <a:cubicBezTo>
                  <a:pt x="9844" y="1523"/>
                  <a:pt x="9733" y="1479"/>
                  <a:pt x="9689" y="1324"/>
                </a:cubicBezTo>
                <a:cubicBezTo>
                  <a:pt x="9623" y="1082"/>
                  <a:pt x="9446" y="1037"/>
                  <a:pt x="9226" y="1037"/>
                </a:cubicBezTo>
                <a:cubicBezTo>
                  <a:pt x="8740" y="1037"/>
                  <a:pt x="8255" y="1015"/>
                  <a:pt x="7769" y="1015"/>
                </a:cubicBezTo>
                <a:cubicBezTo>
                  <a:pt x="7747" y="1015"/>
                  <a:pt x="7703" y="1060"/>
                  <a:pt x="7681" y="1082"/>
                </a:cubicBezTo>
                <a:cubicBezTo>
                  <a:pt x="7659" y="1236"/>
                  <a:pt x="7637" y="1369"/>
                  <a:pt x="7615" y="1523"/>
                </a:cubicBezTo>
                <a:cubicBezTo>
                  <a:pt x="7582" y="1527"/>
                  <a:pt x="7553" y="1528"/>
                  <a:pt x="7525" y="1528"/>
                </a:cubicBezTo>
                <a:cubicBezTo>
                  <a:pt x="7381" y="1528"/>
                  <a:pt x="7295" y="1479"/>
                  <a:pt x="7239" y="1369"/>
                </a:cubicBezTo>
                <a:cubicBezTo>
                  <a:pt x="7173" y="1258"/>
                  <a:pt x="7107" y="1170"/>
                  <a:pt x="6997" y="1015"/>
                </a:cubicBezTo>
                <a:cubicBezTo>
                  <a:pt x="6831" y="1159"/>
                  <a:pt x="6666" y="1225"/>
                  <a:pt x="6503" y="1225"/>
                </a:cubicBezTo>
                <a:cubicBezTo>
                  <a:pt x="6340" y="1225"/>
                  <a:pt x="6180" y="1159"/>
                  <a:pt x="6026" y="1037"/>
                </a:cubicBezTo>
                <a:cubicBezTo>
                  <a:pt x="5959" y="993"/>
                  <a:pt x="5893" y="993"/>
                  <a:pt x="5827" y="993"/>
                </a:cubicBezTo>
                <a:cubicBezTo>
                  <a:pt x="5665" y="985"/>
                  <a:pt x="5502" y="970"/>
                  <a:pt x="5343" y="970"/>
                </a:cubicBezTo>
                <a:cubicBezTo>
                  <a:pt x="5090" y="970"/>
                  <a:pt x="4843" y="1008"/>
                  <a:pt x="4613" y="1170"/>
                </a:cubicBezTo>
                <a:cubicBezTo>
                  <a:pt x="4490" y="1242"/>
                  <a:pt x="4362" y="1275"/>
                  <a:pt x="4234" y="1275"/>
                </a:cubicBezTo>
                <a:cubicBezTo>
                  <a:pt x="4087" y="1275"/>
                  <a:pt x="3938" y="1231"/>
                  <a:pt x="3797" y="1148"/>
                </a:cubicBezTo>
                <a:cubicBezTo>
                  <a:pt x="3708" y="1104"/>
                  <a:pt x="3620" y="1082"/>
                  <a:pt x="3554" y="1037"/>
                </a:cubicBezTo>
                <a:cubicBezTo>
                  <a:pt x="3365" y="1472"/>
                  <a:pt x="3306" y="1551"/>
                  <a:pt x="3016" y="1551"/>
                </a:cubicBezTo>
                <a:cubicBezTo>
                  <a:pt x="2967" y="1551"/>
                  <a:pt x="2912" y="1548"/>
                  <a:pt x="2848" y="1545"/>
                </a:cubicBezTo>
                <a:cubicBezTo>
                  <a:pt x="2517" y="1523"/>
                  <a:pt x="2186" y="1523"/>
                  <a:pt x="1855" y="1501"/>
                </a:cubicBezTo>
                <a:cubicBezTo>
                  <a:pt x="1788" y="1413"/>
                  <a:pt x="1766" y="1302"/>
                  <a:pt x="1899" y="1236"/>
                </a:cubicBezTo>
                <a:cubicBezTo>
                  <a:pt x="2031" y="1170"/>
                  <a:pt x="2208" y="1170"/>
                  <a:pt x="2428" y="1104"/>
                </a:cubicBezTo>
                <a:cubicBezTo>
                  <a:pt x="2282" y="973"/>
                  <a:pt x="2135" y="939"/>
                  <a:pt x="1988" y="939"/>
                </a:cubicBezTo>
                <a:cubicBezTo>
                  <a:pt x="1936" y="939"/>
                  <a:pt x="1884" y="943"/>
                  <a:pt x="1832" y="949"/>
                </a:cubicBezTo>
                <a:cubicBezTo>
                  <a:pt x="1656" y="971"/>
                  <a:pt x="1479" y="1015"/>
                  <a:pt x="1303" y="1060"/>
                </a:cubicBezTo>
                <a:cubicBezTo>
                  <a:pt x="1207" y="1074"/>
                  <a:pt x="1114" y="1084"/>
                  <a:pt x="1022" y="1084"/>
                </a:cubicBezTo>
                <a:cubicBezTo>
                  <a:pt x="839" y="1084"/>
                  <a:pt x="663" y="1045"/>
                  <a:pt x="486" y="927"/>
                </a:cubicBezTo>
                <a:cubicBezTo>
                  <a:pt x="480" y="921"/>
                  <a:pt x="471" y="918"/>
                  <a:pt x="461" y="918"/>
                </a:cubicBezTo>
                <a:cubicBezTo>
                  <a:pt x="436" y="918"/>
                  <a:pt x="401" y="934"/>
                  <a:pt x="354" y="949"/>
                </a:cubicBezTo>
                <a:cubicBezTo>
                  <a:pt x="266" y="1302"/>
                  <a:pt x="707" y="1302"/>
                  <a:pt x="773" y="1567"/>
                </a:cubicBezTo>
                <a:cubicBezTo>
                  <a:pt x="751" y="1722"/>
                  <a:pt x="663" y="1898"/>
                  <a:pt x="685" y="2053"/>
                </a:cubicBezTo>
                <a:cubicBezTo>
                  <a:pt x="729" y="2229"/>
                  <a:pt x="839" y="2406"/>
                  <a:pt x="928" y="2560"/>
                </a:cubicBezTo>
                <a:cubicBezTo>
                  <a:pt x="133" y="3377"/>
                  <a:pt x="133" y="3377"/>
                  <a:pt x="45" y="4304"/>
                </a:cubicBezTo>
                <a:cubicBezTo>
                  <a:pt x="354" y="4657"/>
                  <a:pt x="641" y="5010"/>
                  <a:pt x="928" y="5385"/>
                </a:cubicBezTo>
                <a:cubicBezTo>
                  <a:pt x="950" y="5429"/>
                  <a:pt x="972" y="5496"/>
                  <a:pt x="994" y="5562"/>
                </a:cubicBezTo>
                <a:cubicBezTo>
                  <a:pt x="994" y="5672"/>
                  <a:pt x="994" y="5782"/>
                  <a:pt x="883" y="5849"/>
                </a:cubicBezTo>
                <a:cubicBezTo>
                  <a:pt x="848" y="5870"/>
                  <a:pt x="815" y="5880"/>
                  <a:pt x="783" y="5880"/>
                </a:cubicBezTo>
                <a:cubicBezTo>
                  <a:pt x="717" y="5880"/>
                  <a:pt x="657" y="5835"/>
                  <a:pt x="597" y="5760"/>
                </a:cubicBezTo>
                <a:cubicBezTo>
                  <a:pt x="552" y="5694"/>
                  <a:pt x="486" y="5650"/>
                  <a:pt x="442" y="5606"/>
                </a:cubicBezTo>
                <a:cubicBezTo>
                  <a:pt x="221" y="5694"/>
                  <a:pt x="155" y="5871"/>
                  <a:pt x="111" y="6025"/>
                </a:cubicBezTo>
                <a:cubicBezTo>
                  <a:pt x="23" y="6246"/>
                  <a:pt x="1" y="6445"/>
                  <a:pt x="199" y="6643"/>
                </a:cubicBezTo>
                <a:cubicBezTo>
                  <a:pt x="376" y="6798"/>
                  <a:pt x="398" y="7018"/>
                  <a:pt x="464" y="7239"/>
                </a:cubicBezTo>
                <a:cubicBezTo>
                  <a:pt x="486" y="7371"/>
                  <a:pt x="508" y="7548"/>
                  <a:pt x="552" y="7680"/>
                </a:cubicBezTo>
                <a:cubicBezTo>
                  <a:pt x="622" y="7904"/>
                  <a:pt x="807" y="8021"/>
                  <a:pt x="1018" y="8021"/>
                </a:cubicBezTo>
                <a:cubicBezTo>
                  <a:pt x="1139" y="8021"/>
                  <a:pt x="1270" y="7982"/>
                  <a:pt x="1391" y="7901"/>
                </a:cubicBezTo>
                <a:cubicBezTo>
                  <a:pt x="1325" y="7702"/>
                  <a:pt x="1104" y="7702"/>
                  <a:pt x="972" y="7614"/>
                </a:cubicBezTo>
                <a:cubicBezTo>
                  <a:pt x="839" y="7526"/>
                  <a:pt x="795" y="7394"/>
                  <a:pt x="883" y="7261"/>
                </a:cubicBezTo>
                <a:cubicBezTo>
                  <a:pt x="928" y="7173"/>
                  <a:pt x="1016" y="7107"/>
                  <a:pt x="1082" y="7040"/>
                </a:cubicBezTo>
                <a:cubicBezTo>
                  <a:pt x="1523" y="7327"/>
                  <a:pt x="1921" y="7614"/>
                  <a:pt x="2340" y="7857"/>
                </a:cubicBezTo>
                <a:cubicBezTo>
                  <a:pt x="2584" y="8007"/>
                  <a:pt x="2876" y="8109"/>
                  <a:pt x="3175" y="8109"/>
                </a:cubicBezTo>
                <a:cubicBezTo>
                  <a:pt x="3228" y="8109"/>
                  <a:pt x="3280" y="8106"/>
                  <a:pt x="3333" y="8100"/>
                </a:cubicBezTo>
                <a:cubicBezTo>
                  <a:pt x="3380" y="8095"/>
                  <a:pt x="3426" y="8093"/>
                  <a:pt x="3473" y="8093"/>
                </a:cubicBezTo>
                <a:cubicBezTo>
                  <a:pt x="3601" y="8093"/>
                  <a:pt x="3728" y="8106"/>
                  <a:pt x="3855" y="8106"/>
                </a:cubicBezTo>
                <a:cubicBezTo>
                  <a:pt x="3902" y="8106"/>
                  <a:pt x="3949" y="8104"/>
                  <a:pt x="3995" y="8100"/>
                </a:cubicBezTo>
                <a:cubicBezTo>
                  <a:pt x="4061" y="8100"/>
                  <a:pt x="4106" y="8078"/>
                  <a:pt x="4172" y="8034"/>
                </a:cubicBezTo>
                <a:cubicBezTo>
                  <a:pt x="3973" y="7857"/>
                  <a:pt x="3973" y="7857"/>
                  <a:pt x="2980" y="7747"/>
                </a:cubicBezTo>
                <a:cubicBezTo>
                  <a:pt x="3002" y="7636"/>
                  <a:pt x="3046" y="7548"/>
                  <a:pt x="3046" y="7438"/>
                </a:cubicBezTo>
                <a:cubicBezTo>
                  <a:pt x="3068" y="7349"/>
                  <a:pt x="3024" y="7261"/>
                  <a:pt x="3002" y="7151"/>
                </a:cubicBezTo>
                <a:lnTo>
                  <a:pt x="3002" y="7151"/>
                </a:lnTo>
                <a:cubicBezTo>
                  <a:pt x="3466" y="7173"/>
                  <a:pt x="3466" y="7173"/>
                  <a:pt x="3797" y="7438"/>
                </a:cubicBezTo>
                <a:cubicBezTo>
                  <a:pt x="3995" y="7357"/>
                  <a:pt x="4138" y="7312"/>
                  <a:pt x="4262" y="7312"/>
                </a:cubicBezTo>
                <a:cubicBezTo>
                  <a:pt x="4441" y="7312"/>
                  <a:pt x="4581" y="7405"/>
                  <a:pt x="4790" y="7614"/>
                </a:cubicBezTo>
                <a:cubicBezTo>
                  <a:pt x="4878" y="7702"/>
                  <a:pt x="4944" y="7813"/>
                  <a:pt x="5010" y="7923"/>
                </a:cubicBezTo>
                <a:cubicBezTo>
                  <a:pt x="5121" y="8100"/>
                  <a:pt x="5275" y="8166"/>
                  <a:pt x="5452" y="8188"/>
                </a:cubicBezTo>
                <a:cubicBezTo>
                  <a:pt x="5673" y="8210"/>
                  <a:pt x="5893" y="8232"/>
                  <a:pt x="6114" y="8254"/>
                </a:cubicBezTo>
                <a:cubicBezTo>
                  <a:pt x="6313" y="8276"/>
                  <a:pt x="6533" y="8320"/>
                  <a:pt x="6732" y="8365"/>
                </a:cubicBezTo>
                <a:cubicBezTo>
                  <a:pt x="6776" y="8585"/>
                  <a:pt x="6820" y="8806"/>
                  <a:pt x="6886" y="9027"/>
                </a:cubicBezTo>
                <a:cubicBezTo>
                  <a:pt x="7013" y="9462"/>
                  <a:pt x="7275" y="9674"/>
                  <a:pt x="7671" y="9674"/>
                </a:cubicBezTo>
                <a:cubicBezTo>
                  <a:pt x="7756" y="9674"/>
                  <a:pt x="7848" y="9664"/>
                  <a:pt x="7946" y="9645"/>
                </a:cubicBezTo>
                <a:cubicBezTo>
                  <a:pt x="8012" y="9623"/>
                  <a:pt x="8100" y="9600"/>
                  <a:pt x="8188" y="9556"/>
                </a:cubicBezTo>
                <a:cubicBezTo>
                  <a:pt x="8233" y="9468"/>
                  <a:pt x="8255" y="9358"/>
                  <a:pt x="8321" y="9247"/>
                </a:cubicBezTo>
                <a:cubicBezTo>
                  <a:pt x="8387" y="9093"/>
                  <a:pt x="8520" y="8960"/>
                  <a:pt x="8718" y="8960"/>
                </a:cubicBezTo>
                <a:cubicBezTo>
                  <a:pt x="9137" y="8960"/>
                  <a:pt x="9468" y="8740"/>
                  <a:pt x="9822" y="8563"/>
                </a:cubicBezTo>
                <a:cubicBezTo>
                  <a:pt x="9866" y="8541"/>
                  <a:pt x="9866" y="8497"/>
                  <a:pt x="9910" y="8453"/>
                </a:cubicBezTo>
                <a:cubicBezTo>
                  <a:pt x="9866" y="8343"/>
                  <a:pt x="9822" y="8232"/>
                  <a:pt x="9777" y="8122"/>
                </a:cubicBezTo>
                <a:cubicBezTo>
                  <a:pt x="9994" y="8021"/>
                  <a:pt x="10069" y="7976"/>
                  <a:pt x="10169" y="7976"/>
                </a:cubicBezTo>
                <a:cubicBezTo>
                  <a:pt x="10222" y="7976"/>
                  <a:pt x="10282" y="7989"/>
                  <a:pt x="10373" y="8011"/>
                </a:cubicBezTo>
                <a:cubicBezTo>
                  <a:pt x="10452" y="8031"/>
                  <a:pt x="10527" y="8041"/>
                  <a:pt x="10599" y="8041"/>
                </a:cubicBezTo>
                <a:cubicBezTo>
                  <a:pt x="10851" y="8041"/>
                  <a:pt x="11062" y="7921"/>
                  <a:pt x="11234" y="7680"/>
                </a:cubicBezTo>
                <a:cubicBezTo>
                  <a:pt x="11278" y="7592"/>
                  <a:pt x="11389" y="7548"/>
                  <a:pt x="11499" y="7482"/>
                </a:cubicBezTo>
                <a:cubicBezTo>
                  <a:pt x="11631" y="7614"/>
                  <a:pt x="11720" y="7725"/>
                  <a:pt x="11830" y="7835"/>
                </a:cubicBezTo>
                <a:cubicBezTo>
                  <a:pt x="11874" y="7879"/>
                  <a:pt x="11940" y="7901"/>
                  <a:pt x="11984" y="7923"/>
                </a:cubicBezTo>
                <a:cubicBezTo>
                  <a:pt x="12161" y="7857"/>
                  <a:pt x="12315" y="7769"/>
                  <a:pt x="12470" y="7702"/>
                </a:cubicBezTo>
                <a:cubicBezTo>
                  <a:pt x="12558" y="7769"/>
                  <a:pt x="12647" y="7791"/>
                  <a:pt x="12713" y="7857"/>
                </a:cubicBezTo>
                <a:cubicBezTo>
                  <a:pt x="12911" y="8100"/>
                  <a:pt x="13154" y="8122"/>
                  <a:pt x="13463" y="8122"/>
                </a:cubicBezTo>
                <a:cubicBezTo>
                  <a:pt x="14081" y="8100"/>
                  <a:pt x="14699" y="7945"/>
                  <a:pt x="15295" y="7857"/>
                </a:cubicBezTo>
                <a:cubicBezTo>
                  <a:pt x="15493" y="7835"/>
                  <a:pt x="15692" y="7813"/>
                  <a:pt x="15891" y="7791"/>
                </a:cubicBezTo>
                <a:cubicBezTo>
                  <a:pt x="15939" y="7780"/>
                  <a:pt x="15986" y="7775"/>
                  <a:pt x="16032" y="7775"/>
                </a:cubicBezTo>
                <a:cubicBezTo>
                  <a:pt x="16175" y="7775"/>
                  <a:pt x="16309" y="7828"/>
                  <a:pt x="16442" y="7945"/>
                </a:cubicBezTo>
                <a:cubicBezTo>
                  <a:pt x="16619" y="8144"/>
                  <a:pt x="16884" y="8210"/>
                  <a:pt x="17149" y="8254"/>
                </a:cubicBezTo>
                <a:cubicBezTo>
                  <a:pt x="17201" y="8266"/>
                  <a:pt x="17253" y="8273"/>
                  <a:pt x="17305" y="8273"/>
                </a:cubicBezTo>
                <a:cubicBezTo>
                  <a:pt x="17449" y="8273"/>
                  <a:pt x="17587" y="8218"/>
                  <a:pt x="17700" y="8056"/>
                </a:cubicBezTo>
                <a:cubicBezTo>
                  <a:pt x="17590" y="7989"/>
                  <a:pt x="17502" y="7923"/>
                  <a:pt x="17414" y="7901"/>
                </a:cubicBezTo>
                <a:cubicBezTo>
                  <a:pt x="17237" y="7835"/>
                  <a:pt x="17060" y="7791"/>
                  <a:pt x="16906" y="7747"/>
                </a:cubicBezTo>
                <a:cubicBezTo>
                  <a:pt x="16531" y="7592"/>
                  <a:pt x="16332" y="7305"/>
                  <a:pt x="16332" y="6908"/>
                </a:cubicBezTo>
                <a:cubicBezTo>
                  <a:pt x="16407" y="6833"/>
                  <a:pt x="16482" y="6793"/>
                  <a:pt x="16554" y="6793"/>
                </a:cubicBezTo>
                <a:cubicBezTo>
                  <a:pt x="16608" y="6793"/>
                  <a:pt x="16660" y="6816"/>
                  <a:pt x="16707" y="6864"/>
                </a:cubicBezTo>
                <a:cubicBezTo>
                  <a:pt x="16773" y="6908"/>
                  <a:pt x="16818" y="6996"/>
                  <a:pt x="16862" y="7062"/>
                </a:cubicBezTo>
                <a:cubicBezTo>
                  <a:pt x="16964" y="7199"/>
                  <a:pt x="17093" y="7283"/>
                  <a:pt x="17249" y="7283"/>
                </a:cubicBezTo>
                <a:cubicBezTo>
                  <a:pt x="17294" y="7283"/>
                  <a:pt x="17342" y="7276"/>
                  <a:pt x="17391" y="7261"/>
                </a:cubicBezTo>
                <a:cubicBezTo>
                  <a:pt x="17480" y="7239"/>
                  <a:pt x="17590" y="7239"/>
                  <a:pt x="17700" y="7217"/>
                </a:cubicBezTo>
                <a:cubicBezTo>
                  <a:pt x="17833" y="7394"/>
                  <a:pt x="17921" y="7548"/>
                  <a:pt x="18009" y="7680"/>
                </a:cubicBezTo>
                <a:cubicBezTo>
                  <a:pt x="18120" y="7835"/>
                  <a:pt x="18274" y="7923"/>
                  <a:pt x="18451" y="7945"/>
                </a:cubicBezTo>
                <a:cubicBezTo>
                  <a:pt x="18517" y="7945"/>
                  <a:pt x="18583" y="7923"/>
                  <a:pt x="18627" y="7901"/>
                </a:cubicBezTo>
                <a:cubicBezTo>
                  <a:pt x="18649" y="7769"/>
                  <a:pt x="18694" y="7636"/>
                  <a:pt x="18716" y="7526"/>
                </a:cubicBezTo>
                <a:cubicBezTo>
                  <a:pt x="18970" y="7422"/>
                  <a:pt x="19224" y="7391"/>
                  <a:pt x="19478" y="7391"/>
                </a:cubicBezTo>
                <a:cubicBezTo>
                  <a:pt x="19709" y="7391"/>
                  <a:pt x="19941" y="7417"/>
                  <a:pt x="20172" y="7438"/>
                </a:cubicBezTo>
                <a:cubicBezTo>
                  <a:pt x="20371" y="7460"/>
                  <a:pt x="20614" y="7482"/>
                  <a:pt x="20768" y="7725"/>
                </a:cubicBezTo>
                <a:cubicBezTo>
                  <a:pt x="20658" y="7857"/>
                  <a:pt x="20569" y="7967"/>
                  <a:pt x="20459" y="8100"/>
                </a:cubicBezTo>
                <a:cubicBezTo>
                  <a:pt x="20543" y="8302"/>
                  <a:pt x="20666" y="8388"/>
                  <a:pt x="20808" y="8388"/>
                </a:cubicBezTo>
                <a:cubicBezTo>
                  <a:pt x="20852" y="8388"/>
                  <a:pt x="20898" y="8380"/>
                  <a:pt x="20945" y="8365"/>
                </a:cubicBezTo>
                <a:cubicBezTo>
                  <a:pt x="21254" y="8254"/>
                  <a:pt x="21563" y="8122"/>
                  <a:pt x="21849" y="8011"/>
                </a:cubicBezTo>
                <a:cubicBezTo>
                  <a:pt x="21872" y="7879"/>
                  <a:pt x="21872" y="7769"/>
                  <a:pt x="21872" y="7636"/>
                </a:cubicBezTo>
                <a:cubicBezTo>
                  <a:pt x="22039" y="7623"/>
                  <a:pt x="22215" y="7573"/>
                  <a:pt x="22367" y="7573"/>
                </a:cubicBezTo>
                <a:cubicBezTo>
                  <a:pt x="22475" y="7573"/>
                  <a:pt x="22571" y="7598"/>
                  <a:pt x="22644" y="7680"/>
                </a:cubicBezTo>
                <a:cubicBezTo>
                  <a:pt x="22839" y="7886"/>
                  <a:pt x="23029" y="7965"/>
                  <a:pt x="23221" y="7965"/>
                </a:cubicBezTo>
                <a:cubicBezTo>
                  <a:pt x="23421" y="7965"/>
                  <a:pt x="23622" y="7881"/>
                  <a:pt x="23836" y="7769"/>
                </a:cubicBezTo>
                <a:lnTo>
                  <a:pt x="23968" y="7769"/>
                </a:lnTo>
                <a:cubicBezTo>
                  <a:pt x="24132" y="8145"/>
                  <a:pt x="24441" y="8194"/>
                  <a:pt x="24780" y="8194"/>
                </a:cubicBezTo>
                <a:cubicBezTo>
                  <a:pt x="24897" y="8194"/>
                  <a:pt x="25018" y="8188"/>
                  <a:pt x="25138" y="8188"/>
                </a:cubicBezTo>
                <a:cubicBezTo>
                  <a:pt x="25270" y="8188"/>
                  <a:pt x="25403" y="8166"/>
                  <a:pt x="25535" y="8166"/>
                </a:cubicBezTo>
                <a:cubicBezTo>
                  <a:pt x="25634" y="8166"/>
                  <a:pt x="25734" y="8160"/>
                  <a:pt x="25833" y="8160"/>
                </a:cubicBezTo>
                <a:cubicBezTo>
                  <a:pt x="25932" y="8160"/>
                  <a:pt x="26032" y="8166"/>
                  <a:pt x="26131" y="8188"/>
                </a:cubicBezTo>
                <a:cubicBezTo>
                  <a:pt x="26307" y="8232"/>
                  <a:pt x="26479" y="8254"/>
                  <a:pt x="26650" y="8254"/>
                </a:cubicBezTo>
                <a:cubicBezTo>
                  <a:pt x="26821" y="8254"/>
                  <a:pt x="26992" y="8232"/>
                  <a:pt x="27168" y="8188"/>
                </a:cubicBezTo>
                <a:cubicBezTo>
                  <a:pt x="27313" y="8152"/>
                  <a:pt x="27472" y="8115"/>
                  <a:pt x="27629" y="8115"/>
                </a:cubicBezTo>
                <a:cubicBezTo>
                  <a:pt x="27758" y="8115"/>
                  <a:pt x="27887" y="8140"/>
                  <a:pt x="28007" y="8210"/>
                </a:cubicBezTo>
                <a:cubicBezTo>
                  <a:pt x="28425" y="8449"/>
                  <a:pt x="28862" y="8544"/>
                  <a:pt x="29332" y="8544"/>
                </a:cubicBezTo>
                <a:cubicBezTo>
                  <a:pt x="29383" y="8544"/>
                  <a:pt x="29434" y="8543"/>
                  <a:pt x="29485" y="8541"/>
                </a:cubicBezTo>
                <a:cubicBezTo>
                  <a:pt x="29706" y="8541"/>
                  <a:pt x="29905" y="8629"/>
                  <a:pt x="30081" y="8784"/>
                </a:cubicBezTo>
                <a:cubicBezTo>
                  <a:pt x="30302" y="9005"/>
                  <a:pt x="30611" y="9071"/>
                  <a:pt x="30920" y="9159"/>
                </a:cubicBezTo>
                <a:cubicBezTo>
                  <a:pt x="30973" y="9171"/>
                  <a:pt x="31026" y="9176"/>
                  <a:pt x="31079" y="9176"/>
                </a:cubicBezTo>
                <a:cubicBezTo>
                  <a:pt x="31223" y="9176"/>
                  <a:pt x="31365" y="9135"/>
                  <a:pt x="31494" y="9071"/>
                </a:cubicBezTo>
                <a:cubicBezTo>
                  <a:pt x="31648" y="8983"/>
                  <a:pt x="31648" y="8828"/>
                  <a:pt x="31670" y="8674"/>
                </a:cubicBezTo>
                <a:cubicBezTo>
                  <a:pt x="31692" y="8453"/>
                  <a:pt x="31869" y="8343"/>
                  <a:pt x="32068" y="8276"/>
                </a:cubicBezTo>
                <a:cubicBezTo>
                  <a:pt x="32130" y="8245"/>
                  <a:pt x="32190" y="8230"/>
                  <a:pt x="32248" y="8230"/>
                </a:cubicBezTo>
                <a:cubicBezTo>
                  <a:pt x="32354" y="8230"/>
                  <a:pt x="32453" y="8279"/>
                  <a:pt x="32553" y="8365"/>
                </a:cubicBezTo>
                <a:cubicBezTo>
                  <a:pt x="32597" y="8409"/>
                  <a:pt x="32663" y="8431"/>
                  <a:pt x="32708" y="8453"/>
                </a:cubicBezTo>
                <a:cubicBezTo>
                  <a:pt x="32818" y="8409"/>
                  <a:pt x="32906" y="8343"/>
                  <a:pt x="33017" y="8298"/>
                </a:cubicBezTo>
                <a:cubicBezTo>
                  <a:pt x="33050" y="8279"/>
                  <a:pt x="33085" y="8270"/>
                  <a:pt x="33119" y="8270"/>
                </a:cubicBezTo>
                <a:cubicBezTo>
                  <a:pt x="33238" y="8270"/>
                  <a:pt x="33338" y="8381"/>
                  <a:pt x="33304" y="8519"/>
                </a:cubicBezTo>
                <a:cubicBezTo>
                  <a:pt x="33259" y="8651"/>
                  <a:pt x="33193" y="8784"/>
                  <a:pt x="33149" y="8938"/>
                </a:cubicBezTo>
                <a:cubicBezTo>
                  <a:pt x="33286" y="9035"/>
                  <a:pt x="33415" y="9088"/>
                  <a:pt x="33546" y="9088"/>
                </a:cubicBezTo>
                <a:cubicBezTo>
                  <a:pt x="33626" y="9088"/>
                  <a:pt x="33706" y="9068"/>
                  <a:pt x="33789" y="9027"/>
                </a:cubicBezTo>
                <a:cubicBezTo>
                  <a:pt x="33966" y="8960"/>
                  <a:pt x="33921" y="8762"/>
                  <a:pt x="33988" y="8629"/>
                </a:cubicBezTo>
                <a:cubicBezTo>
                  <a:pt x="33988" y="8585"/>
                  <a:pt x="34032" y="8563"/>
                  <a:pt x="34076" y="8519"/>
                </a:cubicBezTo>
                <a:cubicBezTo>
                  <a:pt x="34120" y="8519"/>
                  <a:pt x="34184" y="8509"/>
                  <a:pt x="34241" y="8509"/>
                </a:cubicBezTo>
                <a:cubicBezTo>
                  <a:pt x="34270" y="8509"/>
                  <a:pt x="34297" y="8512"/>
                  <a:pt x="34319" y="8519"/>
                </a:cubicBezTo>
                <a:cubicBezTo>
                  <a:pt x="34782" y="8696"/>
                  <a:pt x="35268" y="8850"/>
                  <a:pt x="35577" y="9314"/>
                </a:cubicBezTo>
                <a:cubicBezTo>
                  <a:pt x="35841" y="9689"/>
                  <a:pt x="36261" y="9821"/>
                  <a:pt x="36680" y="9821"/>
                </a:cubicBezTo>
                <a:cubicBezTo>
                  <a:pt x="36715" y="9823"/>
                  <a:pt x="36750" y="9824"/>
                  <a:pt x="36785" y="9824"/>
                </a:cubicBezTo>
                <a:cubicBezTo>
                  <a:pt x="37188" y="9824"/>
                  <a:pt x="37565" y="9701"/>
                  <a:pt x="37850" y="9336"/>
                </a:cubicBezTo>
                <a:cubicBezTo>
                  <a:pt x="38071" y="9005"/>
                  <a:pt x="38093" y="9027"/>
                  <a:pt x="37894" y="8651"/>
                </a:cubicBezTo>
                <a:cubicBezTo>
                  <a:pt x="37872" y="8629"/>
                  <a:pt x="37916" y="8585"/>
                  <a:pt x="37916" y="8519"/>
                </a:cubicBezTo>
                <a:cubicBezTo>
                  <a:pt x="38137" y="8431"/>
                  <a:pt x="38357" y="8409"/>
                  <a:pt x="38556" y="8210"/>
                </a:cubicBezTo>
                <a:cubicBezTo>
                  <a:pt x="38692" y="8062"/>
                  <a:pt x="38814" y="7990"/>
                  <a:pt x="38949" y="7990"/>
                </a:cubicBezTo>
                <a:cubicBezTo>
                  <a:pt x="39056" y="7990"/>
                  <a:pt x="39170" y="8034"/>
                  <a:pt x="39306" y="8122"/>
                </a:cubicBezTo>
                <a:cubicBezTo>
                  <a:pt x="39571" y="8276"/>
                  <a:pt x="39814" y="8475"/>
                  <a:pt x="40057" y="8651"/>
                </a:cubicBezTo>
                <a:cubicBezTo>
                  <a:pt x="40145" y="8710"/>
                  <a:pt x="40233" y="8779"/>
                  <a:pt x="40341" y="8779"/>
                </a:cubicBezTo>
                <a:cubicBezTo>
                  <a:pt x="40395" y="8779"/>
                  <a:pt x="40454" y="8762"/>
                  <a:pt x="40520" y="8718"/>
                </a:cubicBezTo>
                <a:lnTo>
                  <a:pt x="40520" y="8188"/>
                </a:lnTo>
                <a:cubicBezTo>
                  <a:pt x="40642" y="8111"/>
                  <a:pt x="40757" y="8072"/>
                  <a:pt x="40873" y="8072"/>
                </a:cubicBezTo>
                <a:cubicBezTo>
                  <a:pt x="40989" y="8072"/>
                  <a:pt x="41105" y="8111"/>
                  <a:pt x="41226" y="8188"/>
                </a:cubicBezTo>
                <a:cubicBezTo>
                  <a:pt x="41315" y="8254"/>
                  <a:pt x="41403" y="8298"/>
                  <a:pt x="41469" y="8320"/>
                </a:cubicBezTo>
                <a:cubicBezTo>
                  <a:pt x="41712" y="8188"/>
                  <a:pt x="41800" y="8056"/>
                  <a:pt x="41712" y="7813"/>
                </a:cubicBezTo>
                <a:cubicBezTo>
                  <a:pt x="41668" y="7725"/>
                  <a:pt x="41668" y="7614"/>
                  <a:pt x="41646" y="7504"/>
                </a:cubicBezTo>
                <a:cubicBezTo>
                  <a:pt x="41756" y="7438"/>
                  <a:pt x="41866" y="7394"/>
                  <a:pt x="41955" y="7349"/>
                </a:cubicBezTo>
                <a:cubicBezTo>
                  <a:pt x="42087" y="7283"/>
                  <a:pt x="42153" y="7173"/>
                  <a:pt x="42131" y="7018"/>
                </a:cubicBezTo>
                <a:cubicBezTo>
                  <a:pt x="42109" y="6864"/>
                  <a:pt x="41999" y="6798"/>
                  <a:pt x="41866" y="6798"/>
                </a:cubicBezTo>
                <a:cubicBezTo>
                  <a:pt x="41624" y="6798"/>
                  <a:pt x="41447" y="6665"/>
                  <a:pt x="41271" y="6511"/>
                </a:cubicBezTo>
                <a:cubicBezTo>
                  <a:pt x="41072" y="6312"/>
                  <a:pt x="41050" y="6025"/>
                  <a:pt x="41226" y="5805"/>
                </a:cubicBezTo>
                <a:cubicBezTo>
                  <a:pt x="41343" y="5644"/>
                  <a:pt x="41498" y="5561"/>
                  <a:pt x="41666" y="5561"/>
                </a:cubicBezTo>
                <a:cubicBezTo>
                  <a:pt x="41753" y="5561"/>
                  <a:pt x="41843" y="5583"/>
                  <a:pt x="41933" y="5628"/>
                </a:cubicBezTo>
                <a:cubicBezTo>
                  <a:pt x="42021" y="5672"/>
                  <a:pt x="42087" y="5760"/>
                  <a:pt x="42153" y="5827"/>
                </a:cubicBezTo>
                <a:cubicBezTo>
                  <a:pt x="42418" y="5650"/>
                  <a:pt x="42661" y="5518"/>
                  <a:pt x="42904" y="5363"/>
                </a:cubicBezTo>
                <a:cubicBezTo>
                  <a:pt x="42639" y="5253"/>
                  <a:pt x="42396" y="5164"/>
                  <a:pt x="42175" y="5054"/>
                </a:cubicBezTo>
                <a:cubicBezTo>
                  <a:pt x="42021" y="4966"/>
                  <a:pt x="42021" y="4767"/>
                  <a:pt x="42109" y="4635"/>
                </a:cubicBezTo>
                <a:cubicBezTo>
                  <a:pt x="42153" y="4569"/>
                  <a:pt x="42220" y="4502"/>
                  <a:pt x="42286" y="4458"/>
                </a:cubicBezTo>
                <a:cubicBezTo>
                  <a:pt x="42595" y="4216"/>
                  <a:pt x="42573" y="3862"/>
                  <a:pt x="42551" y="3531"/>
                </a:cubicBezTo>
                <a:cubicBezTo>
                  <a:pt x="42551" y="3465"/>
                  <a:pt x="42440" y="3355"/>
                  <a:pt x="42352" y="3289"/>
                </a:cubicBezTo>
                <a:cubicBezTo>
                  <a:pt x="42247" y="3223"/>
                  <a:pt x="42135" y="3204"/>
                  <a:pt x="42020" y="3204"/>
                </a:cubicBezTo>
                <a:cubicBezTo>
                  <a:pt x="41940" y="3204"/>
                  <a:pt x="41859" y="3213"/>
                  <a:pt x="41778" y="3222"/>
                </a:cubicBezTo>
                <a:cubicBezTo>
                  <a:pt x="41651" y="3248"/>
                  <a:pt x="41523" y="3273"/>
                  <a:pt x="41400" y="3273"/>
                </a:cubicBezTo>
                <a:cubicBezTo>
                  <a:pt x="41310" y="3273"/>
                  <a:pt x="41222" y="3260"/>
                  <a:pt x="41138" y="3222"/>
                </a:cubicBezTo>
                <a:cubicBezTo>
                  <a:pt x="41028" y="3178"/>
                  <a:pt x="40984" y="3024"/>
                  <a:pt x="41050" y="2935"/>
                </a:cubicBezTo>
                <a:cubicBezTo>
                  <a:pt x="41182" y="2759"/>
                  <a:pt x="41337" y="2604"/>
                  <a:pt x="41580" y="2604"/>
                </a:cubicBezTo>
                <a:cubicBezTo>
                  <a:pt x="41822" y="2604"/>
                  <a:pt x="42021" y="2560"/>
                  <a:pt x="42175" y="2362"/>
                </a:cubicBezTo>
                <a:cubicBezTo>
                  <a:pt x="42220" y="2295"/>
                  <a:pt x="42175" y="2141"/>
                  <a:pt x="42087" y="2141"/>
                </a:cubicBezTo>
                <a:cubicBezTo>
                  <a:pt x="42028" y="2141"/>
                  <a:pt x="41969" y="2131"/>
                  <a:pt x="41917" y="2131"/>
                </a:cubicBezTo>
                <a:cubicBezTo>
                  <a:pt x="41891" y="2131"/>
                  <a:pt x="41866" y="2134"/>
                  <a:pt x="41844" y="2141"/>
                </a:cubicBezTo>
                <a:cubicBezTo>
                  <a:pt x="41690" y="2163"/>
                  <a:pt x="41535" y="2229"/>
                  <a:pt x="41381" y="2229"/>
                </a:cubicBezTo>
                <a:cubicBezTo>
                  <a:pt x="41374" y="2232"/>
                  <a:pt x="41366" y="2233"/>
                  <a:pt x="41358" y="2233"/>
                </a:cubicBezTo>
                <a:cubicBezTo>
                  <a:pt x="41292" y="2233"/>
                  <a:pt x="41202" y="2156"/>
                  <a:pt x="41182" y="2097"/>
                </a:cubicBezTo>
                <a:cubicBezTo>
                  <a:pt x="41160" y="2053"/>
                  <a:pt x="41226" y="1920"/>
                  <a:pt x="41293" y="1898"/>
                </a:cubicBezTo>
                <a:cubicBezTo>
                  <a:pt x="41425" y="1810"/>
                  <a:pt x="41602" y="1766"/>
                  <a:pt x="41756" y="1678"/>
                </a:cubicBezTo>
                <a:cubicBezTo>
                  <a:pt x="41778" y="1678"/>
                  <a:pt x="41800" y="1589"/>
                  <a:pt x="41778" y="1567"/>
                </a:cubicBezTo>
                <a:cubicBezTo>
                  <a:pt x="41778" y="1523"/>
                  <a:pt x="41712" y="1479"/>
                  <a:pt x="41690" y="1479"/>
                </a:cubicBezTo>
                <a:cubicBezTo>
                  <a:pt x="41381" y="1567"/>
                  <a:pt x="41050" y="1633"/>
                  <a:pt x="40741" y="1722"/>
                </a:cubicBezTo>
                <a:cubicBezTo>
                  <a:pt x="40675" y="1744"/>
                  <a:pt x="40608" y="1832"/>
                  <a:pt x="40564" y="1920"/>
                </a:cubicBezTo>
                <a:cubicBezTo>
                  <a:pt x="40520" y="2009"/>
                  <a:pt x="40476" y="2097"/>
                  <a:pt x="40432" y="2185"/>
                </a:cubicBezTo>
                <a:cubicBezTo>
                  <a:pt x="40035" y="2273"/>
                  <a:pt x="39682" y="2340"/>
                  <a:pt x="39306" y="2428"/>
                </a:cubicBezTo>
                <a:cubicBezTo>
                  <a:pt x="39261" y="2439"/>
                  <a:pt x="39215" y="2445"/>
                  <a:pt x="39170" y="2445"/>
                </a:cubicBezTo>
                <a:cubicBezTo>
                  <a:pt x="39040" y="2445"/>
                  <a:pt x="38913" y="2399"/>
                  <a:pt x="38799" y="2318"/>
                </a:cubicBezTo>
                <a:cubicBezTo>
                  <a:pt x="38711" y="2251"/>
                  <a:pt x="38622" y="2185"/>
                  <a:pt x="38534" y="2141"/>
                </a:cubicBezTo>
                <a:cubicBezTo>
                  <a:pt x="38322" y="2000"/>
                  <a:pt x="38110" y="1901"/>
                  <a:pt x="37853" y="1901"/>
                </a:cubicBezTo>
                <a:cubicBezTo>
                  <a:pt x="37789" y="1901"/>
                  <a:pt x="37722" y="1907"/>
                  <a:pt x="37651" y="1920"/>
                </a:cubicBezTo>
                <a:cubicBezTo>
                  <a:pt x="37609" y="1931"/>
                  <a:pt x="37565" y="1935"/>
                  <a:pt x="37520" y="1935"/>
                </a:cubicBezTo>
                <a:cubicBezTo>
                  <a:pt x="37379" y="1935"/>
                  <a:pt x="37228" y="1893"/>
                  <a:pt x="37077" y="1876"/>
                </a:cubicBezTo>
                <a:cubicBezTo>
                  <a:pt x="36846" y="1855"/>
                  <a:pt x="36615" y="1829"/>
                  <a:pt x="36386" y="1829"/>
                </a:cubicBezTo>
                <a:cubicBezTo>
                  <a:pt x="36134" y="1829"/>
                  <a:pt x="35885" y="1860"/>
                  <a:pt x="35643" y="1964"/>
                </a:cubicBezTo>
                <a:cubicBezTo>
                  <a:pt x="35466" y="2031"/>
                  <a:pt x="35295" y="2058"/>
                  <a:pt x="35124" y="2058"/>
                </a:cubicBezTo>
                <a:cubicBezTo>
                  <a:pt x="34953" y="2058"/>
                  <a:pt x="34782" y="2031"/>
                  <a:pt x="34606" y="1986"/>
                </a:cubicBezTo>
                <a:cubicBezTo>
                  <a:pt x="34319" y="1942"/>
                  <a:pt x="34098" y="1854"/>
                  <a:pt x="33966" y="1567"/>
                </a:cubicBezTo>
                <a:cubicBezTo>
                  <a:pt x="33877" y="1369"/>
                  <a:pt x="33723" y="1214"/>
                  <a:pt x="33436" y="1148"/>
                </a:cubicBezTo>
                <a:cubicBezTo>
                  <a:pt x="33181" y="1275"/>
                  <a:pt x="32946" y="1546"/>
                  <a:pt x="32614" y="1546"/>
                </a:cubicBezTo>
                <a:cubicBezTo>
                  <a:pt x="32601" y="1546"/>
                  <a:pt x="32588" y="1546"/>
                  <a:pt x="32575" y="1545"/>
                </a:cubicBezTo>
                <a:cubicBezTo>
                  <a:pt x="32318" y="1545"/>
                  <a:pt x="32091" y="1775"/>
                  <a:pt x="31818" y="1775"/>
                </a:cubicBezTo>
                <a:cubicBezTo>
                  <a:pt x="31764" y="1775"/>
                  <a:pt x="31707" y="1766"/>
                  <a:pt x="31648" y="1744"/>
                </a:cubicBezTo>
                <a:cubicBezTo>
                  <a:pt x="32023" y="971"/>
                  <a:pt x="32730" y="773"/>
                  <a:pt x="33436" y="596"/>
                </a:cubicBezTo>
                <a:cubicBezTo>
                  <a:pt x="33449" y="592"/>
                  <a:pt x="33461" y="590"/>
                  <a:pt x="33474" y="590"/>
                </a:cubicBezTo>
                <a:cubicBezTo>
                  <a:pt x="33527" y="590"/>
                  <a:pt x="33577" y="622"/>
                  <a:pt x="33612" y="640"/>
                </a:cubicBezTo>
                <a:cubicBezTo>
                  <a:pt x="33745" y="684"/>
                  <a:pt x="33855" y="751"/>
                  <a:pt x="33988" y="817"/>
                </a:cubicBezTo>
                <a:cubicBezTo>
                  <a:pt x="34169" y="713"/>
                  <a:pt x="34350" y="671"/>
                  <a:pt x="34540" y="671"/>
                </a:cubicBezTo>
                <a:cubicBezTo>
                  <a:pt x="34674" y="671"/>
                  <a:pt x="34812" y="692"/>
                  <a:pt x="34959" y="729"/>
                </a:cubicBezTo>
                <a:cubicBezTo>
                  <a:pt x="35069" y="773"/>
                  <a:pt x="35201" y="773"/>
                  <a:pt x="35334" y="773"/>
                </a:cubicBezTo>
                <a:cubicBezTo>
                  <a:pt x="35466" y="795"/>
                  <a:pt x="35621" y="773"/>
                  <a:pt x="35731" y="817"/>
                </a:cubicBezTo>
                <a:cubicBezTo>
                  <a:pt x="35864" y="861"/>
                  <a:pt x="35974" y="971"/>
                  <a:pt x="36106" y="1082"/>
                </a:cubicBezTo>
                <a:cubicBezTo>
                  <a:pt x="36306" y="851"/>
                  <a:pt x="36527" y="792"/>
                  <a:pt x="36769" y="792"/>
                </a:cubicBezTo>
                <a:cubicBezTo>
                  <a:pt x="36875" y="792"/>
                  <a:pt x="36985" y="803"/>
                  <a:pt x="37099" y="817"/>
                </a:cubicBezTo>
                <a:cubicBezTo>
                  <a:pt x="37458" y="848"/>
                  <a:pt x="37817" y="879"/>
                  <a:pt x="38168" y="879"/>
                </a:cubicBezTo>
                <a:cubicBezTo>
                  <a:pt x="38314" y="879"/>
                  <a:pt x="38458" y="874"/>
                  <a:pt x="38600" y="861"/>
                </a:cubicBezTo>
                <a:cubicBezTo>
                  <a:pt x="38950" y="813"/>
                  <a:pt x="39300" y="777"/>
                  <a:pt x="39650" y="777"/>
                </a:cubicBezTo>
                <a:cubicBezTo>
                  <a:pt x="39786" y="777"/>
                  <a:pt x="39921" y="782"/>
                  <a:pt x="40057" y="795"/>
                </a:cubicBezTo>
                <a:cubicBezTo>
                  <a:pt x="40564" y="839"/>
                  <a:pt x="41072" y="817"/>
                  <a:pt x="41580" y="839"/>
                </a:cubicBezTo>
                <a:cubicBezTo>
                  <a:pt x="41933" y="839"/>
                  <a:pt x="42264" y="773"/>
                  <a:pt x="42661" y="618"/>
                </a:cubicBezTo>
                <a:cubicBezTo>
                  <a:pt x="42308" y="552"/>
                  <a:pt x="42043" y="486"/>
                  <a:pt x="41778" y="420"/>
                </a:cubicBezTo>
                <a:cubicBezTo>
                  <a:pt x="41621" y="507"/>
                  <a:pt x="41467" y="539"/>
                  <a:pt x="41316" y="539"/>
                </a:cubicBezTo>
                <a:cubicBezTo>
                  <a:pt x="41084" y="539"/>
                  <a:pt x="40857" y="464"/>
                  <a:pt x="40631" y="397"/>
                </a:cubicBezTo>
                <a:cubicBezTo>
                  <a:pt x="40564" y="375"/>
                  <a:pt x="40487" y="370"/>
                  <a:pt x="40407" y="370"/>
                </a:cubicBezTo>
                <a:cubicBezTo>
                  <a:pt x="40327" y="370"/>
                  <a:pt x="40244" y="375"/>
                  <a:pt x="40167" y="375"/>
                </a:cubicBezTo>
                <a:cubicBezTo>
                  <a:pt x="40035" y="375"/>
                  <a:pt x="39924" y="353"/>
                  <a:pt x="39814" y="331"/>
                </a:cubicBezTo>
                <a:cubicBezTo>
                  <a:pt x="39748" y="221"/>
                  <a:pt x="39704" y="111"/>
                  <a:pt x="39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1"/>
          <p:cNvSpPr/>
          <p:nvPr/>
        </p:nvSpPr>
        <p:spPr>
          <a:xfrm>
            <a:off x="7775650" y="637938"/>
            <a:ext cx="1530550" cy="327775"/>
          </a:xfrm>
          <a:custGeom>
            <a:avLst/>
            <a:gdLst/>
            <a:ahLst/>
            <a:cxnLst/>
            <a:rect l="l" t="t" r="r" b="b"/>
            <a:pathLst>
              <a:path w="61222" h="13111" extrusionOk="0">
                <a:moveTo>
                  <a:pt x="51115" y="0"/>
                </a:moveTo>
                <a:cubicBezTo>
                  <a:pt x="50818" y="0"/>
                  <a:pt x="50528" y="86"/>
                  <a:pt x="50231" y="221"/>
                </a:cubicBezTo>
                <a:cubicBezTo>
                  <a:pt x="49723" y="442"/>
                  <a:pt x="49215" y="641"/>
                  <a:pt x="48708" y="839"/>
                </a:cubicBezTo>
                <a:cubicBezTo>
                  <a:pt x="48643" y="872"/>
                  <a:pt x="48578" y="892"/>
                  <a:pt x="48514" y="892"/>
                </a:cubicBezTo>
                <a:cubicBezTo>
                  <a:pt x="48490" y="892"/>
                  <a:pt x="48467" y="889"/>
                  <a:pt x="48443" y="884"/>
                </a:cubicBezTo>
                <a:cubicBezTo>
                  <a:pt x="48200" y="884"/>
                  <a:pt x="48024" y="994"/>
                  <a:pt x="47847" y="1126"/>
                </a:cubicBezTo>
                <a:cubicBezTo>
                  <a:pt x="47663" y="1269"/>
                  <a:pt x="47460" y="1394"/>
                  <a:pt x="47238" y="1394"/>
                </a:cubicBezTo>
                <a:cubicBezTo>
                  <a:pt x="47221" y="1394"/>
                  <a:pt x="47203" y="1393"/>
                  <a:pt x="47185" y="1391"/>
                </a:cubicBezTo>
                <a:cubicBezTo>
                  <a:pt x="47167" y="1389"/>
                  <a:pt x="47149" y="1389"/>
                  <a:pt x="47131" y="1389"/>
                </a:cubicBezTo>
                <a:cubicBezTo>
                  <a:pt x="46916" y="1389"/>
                  <a:pt x="46751" y="1508"/>
                  <a:pt x="46567" y="1590"/>
                </a:cubicBezTo>
                <a:cubicBezTo>
                  <a:pt x="46109" y="1852"/>
                  <a:pt x="45638" y="2077"/>
                  <a:pt x="45129" y="2077"/>
                </a:cubicBezTo>
                <a:cubicBezTo>
                  <a:pt x="44951" y="2077"/>
                  <a:pt x="44769" y="2050"/>
                  <a:pt x="44581" y="1987"/>
                </a:cubicBezTo>
                <a:cubicBezTo>
                  <a:pt x="44515" y="2009"/>
                  <a:pt x="44470" y="2009"/>
                  <a:pt x="44448" y="2031"/>
                </a:cubicBezTo>
                <a:cubicBezTo>
                  <a:pt x="44120" y="2240"/>
                  <a:pt x="43772" y="2368"/>
                  <a:pt x="43411" y="2368"/>
                </a:cubicBezTo>
                <a:cubicBezTo>
                  <a:pt x="43237" y="2368"/>
                  <a:pt x="43060" y="2338"/>
                  <a:pt x="42881" y="2274"/>
                </a:cubicBezTo>
                <a:cubicBezTo>
                  <a:pt x="42825" y="2255"/>
                  <a:pt x="42769" y="2248"/>
                  <a:pt x="42714" y="2248"/>
                </a:cubicBezTo>
                <a:cubicBezTo>
                  <a:pt x="42637" y="2248"/>
                  <a:pt x="42561" y="2261"/>
                  <a:pt x="42484" y="2274"/>
                </a:cubicBezTo>
                <a:cubicBezTo>
                  <a:pt x="42065" y="2318"/>
                  <a:pt x="41668" y="2384"/>
                  <a:pt x="41248" y="2450"/>
                </a:cubicBezTo>
                <a:cubicBezTo>
                  <a:pt x="41028" y="2473"/>
                  <a:pt x="40807" y="2473"/>
                  <a:pt x="40586" y="2495"/>
                </a:cubicBezTo>
                <a:cubicBezTo>
                  <a:pt x="40214" y="2513"/>
                  <a:pt x="39826" y="2642"/>
                  <a:pt x="39435" y="2642"/>
                </a:cubicBezTo>
                <a:cubicBezTo>
                  <a:pt x="39363" y="2642"/>
                  <a:pt x="39290" y="2637"/>
                  <a:pt x="39218" y="2627"/>
                </a:cubicBezTo>
                <a:cubicBezTo>
                  <a:pt x="39202" y="2623"/>
                  <a:pt x="39184" y="2621"/>
                  <a:pt x="39165" y="2621"/>
                </a:cubicBezTo>
                <a:cubicBezTo>
                  <a:pt x="39082" y="2621"/>
                  <a:pt x="38981" y="2657"/>
                  <a:pt x="38909" y="2693"/>
                </a:cubicBezTo>
                <a:cubicBezTo>
                  <a:pt x="38732" y="2807"/>
                  <a:pt x="38562" y="2870"/>
                  <a:pt x="38387" y="2870"/>
                </a:cubicBezTo>
                <a:cubicBezTo>
                  <a:pt x="38257" y="2870"/>
                  <a:pt x="38123" y="2835"/>
                  <a:pt x="37982" y="2759"/>
                </a:cubicBezTo>
                <a:cubicBezTo>
                  <a:pt x="37919" y="2724"/>
                  <a:pt x="37856" y="2709"/>
                  <a:pt x="37795" y="2709"/>
                </a:cubicBezTo>
                <a:cubicBezTo>
                  <a:pt x="37662" y="2709"/>
                  <a:pt x="37536" y="2779"/>
                  <a:pt x="37430" y="2870"/>
                </a:cubicBezTo>
                <a:cubicBezTo>
                  <a:pt x="37342" y="2936"/>
                  <a:pt x="37276" y="3024"/>
                  <a:pt x="37210" y="3113"/>
                </a:cubicBezTo>
                <a:cubicBezTo>
                  <a:pt x="36989" y="3377"/>
                  <a:pt x="36724" y="3554"/>
                  <a:pt x="36349" y="3554"/>
                </a:cubicBezTo>
                <a:cubicBezTo>
                  <a:pt x="36317" y="3549"/>
                  <a:pt x="36285" y="3547"/>
                  <a:pt x="36253" y="3547"/>
                </a:cubicBezTo>
                <a:cubicBezTo>
                  <a:pt x="36133" y="3547"/>
                  <a:pt x="36022" y="3586"/>
                  <a:pt x="35952" y="3708"/>
                </a:cubicBezTo>
                <a:cubicBezTo>
                  <a:pt x="35834" y="3885"/>
                  <a:pt x="35677" y="3954"/>
                  <a:pt x="35507" y="3954"/>
                </a:cubicBezTo>
                <a:cubicBezTo>
                  <a:pt x="35422" y="3954"/>
                  <a:pt x="35334" y="3936"/>
                  <a:pt x="35245" y="3907"/>
                </a:cubicBezTo>
                <a:cubicBezTo>
                  <a:pt x="35092" y="3872"/>
                  <a:pt x="34945" y="3849"/>
                  <a:pt x="34797" y="3849"/>
                </a:cubicBezTo>
                <a:cubicBezTo>
                  <a:pt x="34669" y="3849"/>
                  <a:pt x="34540" y="3866"/>
                  <a:pt x="34407" y="3907"/>
                </a:cubicBezTo>
                <a:cubicBezTo>
                  <a:pt x="34378" y="3915"/>
                  <a:pt x="34347" y="3919"/>
                  <a:pt x="34316" y="3919"/>
                </a:cubicBezTo>
                <a:cubicBezTo>
                  <a:pt x="34179" y="3919"/>
                  <a:pt x="34025" y="3851"/>
                  <a:pt x="33899" y="3797"/>
                </a:cubicBezTo>
                <a:cubicBezTo>
                  <a:pt x="33764" y="3729"/>
                  <a:pt x="33629" y="3700"/>
                  <a:pt x="33475" y="3700"/>
                </a:cubicBezTo>
                <a:cubicBezTo>
                  <a:pt x="33427" y="3700"/>
                  <a:pt x="33377" y="3703"/>
                  <a:pt x="33325" y="3708"/>
                </a:cubicBezTo>
                <a:cubicBezTo>
                  <a:pt x="33244" y="3721"/>
                  <a:pt x="33164" y="3727"/>
                  <a:pt x="33085" y="3727"/>
                </a:cubicBezTo>
                <a:cubicBezTo>
                  <a:pt x="32732" y="3727"/>
                  <a:pt x="32400" y="3604"/>
                  <a:pt x="32112" y="3333"/>
                </a:cubicBezTo>
                <a:cubicBezTo>
                  <a:pt x="32045" y="3267"/>
                  <a:pt x="31957" y="3223"/>
                  <a:pt x="31913" y="3179"/>
                </a:cubicBezTo>
                <a:cubicBezTo>
                  <a:pt x="31626" y="3355"/>
                  <a:pt x="31427" y="3532"/>
                  <a:pt x="31185" y="3598"/>
                </a:cubicBezTo>
                <a:cubicBezTo>
                  <a:pt x="30854" y="3708"/>
                  <a:pt x="30500" y="3708"/>
                  <a:pt x="30214" y="3973"/>
                </a:cubicBezTo>
                <a:cubicBezTo>
                  <a:pt x="30169" y="4039"/>
                  <a:pt x="30059" y="4039"/>
                  <a:pt x="29971" y="4062"/>
                </a:cubicBezTo>
                <a:cubicBezTo>
                  <a:pt x="29750" y="4084"/>
                  <a:pt x="29507" y="4128"/>
                  <a:pt x="29265" y="4150"/>
                </a:cubicBezTo>
                <a:cubicBezTo>
                  <a:pt x="29110" y="4039"/>
                  <a:pt x="28956" y="3929"/>
                  <a:pt x="28823" y="3819"/>
                </a:cubicBezTo>
                <a:cubicBezTo>
                  <a:pt x="28735" y="3863"/>
                  <a:pt x="28647" y="3885"/>
                  <a:pt x="28602" y="3929"/>
                </a:cubicBezTo>
                <a:cubicBezTo>
                  <a:pt x="28439" y="4092"/>
                  <a:pt x="28269" y="4184"/>
                  <a:pt x="28091" y="4184"/>
                </a:cubicBezTo>
                <a:cubicBezTo>
                  <a:pt x="27957" y="4184"/>
                  <a:pt x="27818" y="4132"/>
                  <a:pt x="27676" y="4017"/>
                </a:cubicBezTo>
                <a:cubicBezTo>
                  <a:pt x="27598" y="3951"/>
                  <a:pt x="27516" y="3929"/>
                  <a:pt x="27430" y="3929"/>
                </a:cubicBezTo>
                <a:cubicBezTo>
                  <a:pt x="27345" y="3929"/>
                  <a:pt x="27256" y="3951"/>
                  <a:pt x="27168" y="3973"/>
                </a:cubicBezTo>
                <a:cubicBezTo>
                  <a:pt x="26969" y="4017"/>
                  <a:pt x="26749" y="4062"/>
                  <a:pt x="26528" y="4084"/>
                </a:cubicBezTo>
                <a:cubicBezTo>
                  <a:pt x="26502" y="4086"/>
                  <a:pt x="26477" y="4087"/>
                  <a:pt x="26453" y="4087"/>
                </a:cubicBezTo>
                <a:cubicBezTo>
                  <a:pt x="26225" y="4087"/>
                  <a:pt x="26054" y="3992"/>
                  <a:pt x="25954" y="3753"/>
                </a:cubicBezTo>
                <a:cubicBezTo>
                  <a:pt x="25888" y="3620"/>
                  <a:pt x="25866" y="3444"/>
                  <a:pt x="25623" y="3444"/>
                </a:cubicBezTo>
                <a:cubicBezTo>
                  <a:pt x="25424" y="3730"/>
                  <a:pt x="25116" y="3951"/>
                  <a:pt x="24762" y="4062"/>
                </a:cubicBezTo>
                <a:cubicBezTo>
                  <a:pt x="24424" y="4179"/>
                  <a:pt x="24076" y="4238"/>
                  <a:pt x="23724" y="4238"/>
                </a:cubicBezTo>
                <a:cubicBezTo>
                  <a:pt x="23549" y="4238"/>
                  <a:pt x="23372" y="4223"/>
                  <a:pt x="23195" y="4194"/>
                </a:cubicBezTo>
                <a:cubicBezTo>
                  <a:pt x="22798" y="4128"/>
                  <a:pt x="22467" y="3995"/>
                  <a:pt x="22313" y="3576"/>
                </a:cubicBezTo>
                <a:cubicBezTo>
                  <a:pt x="22313" y="3554"/>
                  <a:pt x="22246" y="3554"/>
                  <a:pt x="22180" y="3510"/>
                </a:cubicBezTo>
                <a:cubicBezTo>
                  <a:pt x="22092" y="3642"/>
                  <a:pt x="22026" y="3753"/>
                  <a:pt x="21982" y="3819"/>
                </a:cubicBezTo>
                <a:cubicBezTo>
                  <a:pt x="21651" y="3775"/>
                  <a:pt x="21364" y="3730"/>
                  <a:pt x="21099" y="3708"/>
                </a:cubicBezTo>
                <a:cubicBezTo>
                  <a:pt x="20955" y="3786"/>
                  <a:pt x="20817" y="3824"/>
                  <a:pt x="20680" y="3824"/>
                </a:cubicBezTo>
                <a:cubicBezTo>
                  <a:pt x="20542" y="3824"/>
                  <a:pt x="20404" y="3786"/>
                  <a:pt x="20260" y="3708"/>
                </a:cubicBezTo>
                <a:cubicBezTo>
                  <a:pt x="20040" y="3598"/>
                  <a:pt x="19797" y="3488"/>
                  <a:pt x="19620" y="3267"/>
                </a:cubicBezTo>
                <a:cubicBezTo>
                  <a:pt x="19481" y="3065"/>
                  <a:pt x="19297" y="2984"/>
                  <a:pt x="19085" y="2984"/>
                </a:cubicBezTo>
                <a:cubicBezTo>
                  <a:pt x="18996" y="2984"/>
                  <a:pt x="18902" y="2998"/>
                  <a:pt x="18804" y="3024"/>
                </a:cubicBezTo>
                <a:cubicBezTo>
                  <a:pt x="18715" y="3046"/>
                  <a:pt x="18627" y="3090"/>
                  <a:pt x="18539" y="3113"/>
                </a:cubicBezTo>
                <a:cubicBezTo>
                  <a:pt x="18493" y="3116"/>
                  <a:pt x="18447" y="3119"/>
                  <a:pt x="18401" y="3119"/>
                </a:cubicBezTo>
                <a:cubicBezTo>
                  <a:pt x="18186" y="3119"/>
                  <a:pt x="17986" y="3063"/>
                  <a:pt x="17877" y="2826"/>
                </a:cubicBezTo>
                <a:cubicBezTo>
                  <a:pt x="17855" y="2759"/>
                  <a:pt x="17766" y="2737"/>
                  <a:pt x="17700" y="2693"/>
                </a:cubicBezTo>
                <a:cubicBezTo>
                  <a:pt x="17574" y="2829"/>
                  <a:pt x="17448" y="2884"/>
                  <a:pt x="17326" y="2884"/>
                </a:cubicBezTo>
                <a:cubicBezTo>
                  <a:pt x="17170" y="2884"/>
                  <a:pt x="17020" y="2795"/>
                  <a:pt x="16884" y="2671"/>
                </a:cubicBezTo>
                <a:cubicBezTo>
                  <a:pt x="16685" y="2517"/>
                  <a:pt x="16486" y="2406"/>
                  <a:pt x="16244" y="2340"/>
                </a:cubicBezTo>
                <a:cubicBezTo>
                  <a:pt x="16111" y="2296"/>
                  <a:pt x="15979" y="2208"/>
                  <a:pt x="15846" y="2119"/>
                </a:cubicBezTo>
                <a:cubicBezTo>
                  <a:pt x="15758" y="2186"/>
                  <a:pt x="15670" y="2230"/>
                  <a:pt x="15537" y="2318"/>
                </a:cubicBezTo>
                <a:cubicBezTo>
                  <a:pt x="15471" y="2097"/>
                  <a:pt x="15427" y="1921"/>
                  <a:pt x="15383" y="1722"/>
                </a:cubicBezTo>
                <a:cubicBezTo>
                  <a:pt x="15180" y="1807"/>
                  <a:pt x="14991" y="1943"/>
                  <a:pt x="14794" y="1943"/>
                </a:cubicBezTo>
                <a:cubicBezTo>
                  <a:pt x="14734" y="1943"/>
                  <a:pt x="14673" y="1930"/>
                  <a:pt x="14610" y="1899"/>
                </a:cubicBezTo>
                <a:cubicBezTo>
                  <a:pt x="14483" y="1832"/>
                  <a:pt x="14354" y="1812"/>
                  <a:pt x="14224" y="1812"/>
                </a:cubicBezTo>
                <a:cubicBezTo>
                  <a:pt x="14025" y="1812"/>
                  <a:pt x="13825" y="1859"/>
                  <a:pt x="13627" y="1859"/>
                </a:cubicBezTo>
                <a:cubicBezTo>
                  <a:pt x="13528" y="1859"/>
                  <a:pt x="13428" y="1847"/>
                  <a:pt x="13330" y="1810"/>
                </a:cubicBezTo>
                <a:cubicBezTo>
                  <a:pt x="13191" y="1884"/>
                  <a:pt x="13054" y="1909"/>
                  <a:pt x="12918" y="1909"/>
                </a:cubicBezTo>
                <a:cubicBezTo>
                  <a:pt x="12689" y="1909"/>
                  <a:pt x="12463" y="1838"/>
                  <a:pt x="12227" y="1810"/>
                </a:cubicBezTo>
                <a:cubicBezTo>
                  <a:pt x="12149" y="1801"/>
                  <a:pt x="12063" y="1797"/>
                  <a:pt x="11973" y="1797"/>
                </a:cubicBezTo>
                <a:cubicBezTo>
                  <a:pt x="11631" y="1797"/>
                  <a:pt x="11231" y="1860"/>
                  <a:pt x="10969" y="1965"/>
                </a:cubicBezTo>
                <a:cubicBezTo>
                  <a:pt x="11013" y="1965"/>
                  <a:pt x="11057" y="2009"/>
                  <a:pt x="11079" y="2009"/>
                </a:cubicBezTo>
                <a:lnTo>
                  <a:pt x="11212" y="2009"/>
                </a:lnTo>
                <a:cubicBezTo>
                  <a:pt x="11410" y="2009"/>
                  <a:pt x="11521" y="2164"/>
                  <a:pt x="11521" y="2296"/>
                </a:cubicBezTo>
                <a:cubicBezTo>
                  <a:pt x="11499" y="2495"/>
                  <a:pt x="11388" y="2649"/>
                  <a:pt x="11212" y="2693"/>
                </a:cubicBezTo>
                <a:lnTo>
                  <a:pt x="11013" y="2693"/>
                </a:lnTo>
                <a:cubicBezTo>
                  <a:pt x="10506" y="2781"/>
                  <a:pt x="9976" y="2870"/>
                  <a:pt x="9446" y="2936"/>
                </a:cubicBezTo>
                <a:cubicBezTo>
                  <a:pt x="9049" y="2980"/>
                  <a:pt x="8674" y="3024"/>
                  <a:pt x="8277" y="3024"/>
                </a:cubicBezTo>
                <a:cubicBezTo>
                  <a:pt x="8210" y="3029"/>
                  <a:pt x="8144" y="3030"/>
                  <a:pt x="8078" y="3030"/>
                </a:cubicBezTo>
                <a:cubicBezTo>
                  <a:pt x="8034" y="3030"/>
                  <a:pt x="7990" y="3029"/>
                  <a:pt x="7946" y="3029"/>
                </a:cubicBezTo>
                <a:cubicBezTo>
                  <a:pt x="7727" y="3029"/>
                  <a:pt x="7511" y="3039"/>
                  <a:pt x="7305" y="3157"/>
                </a:cubicBezTo>
                <a:cubicBezTo>
                  <a:pt x="7250" y="3190"/>
                  <a:pt x="7184" y="3201"/>
                  <a:pt x="7115" y="3201"/>
                </a:cubicBezTo>
                <a:cubicBezTo>
                  <a:pt x="7046" y="3201"/>
                  <a:pt x="6974" y="3190"/>
                  <a:pt x="6908" y="3179"/>
                </a:cubicBezTo>
                <a:cubicBezTo>
                  <a:pt x="6688" y="3135"/>
                  <a:pt x="6445" y="3068"/>
                  <a:pt x="6180" y="3002"/>
                </a:cubicBezTo>
                <a:cubicBezTo>
                  <a:pt x="5917" y="3173"/>
                  <a:pt x="5645" y="3266"/>
                  <a:pt x="5362" y="3266"/>
                </a:cubicBezTo>
                <a:cubicBezTo>
                  <a:pt x="5170" y="3266"/>
                  <a:pt x="4972" y="3224"/>
                  <a:pt x="4767" y="3135"/>
                </a:cubicBezTo>
                <a:cubicBezTo>
                  <a:pt x="4704" y="3113"/>
                  <a:pt x="4640" y="3104"/>
                  <a:pt x="4577" y="3104"/>
                </a:cubicBezTo>
                <a:cubicBezTo>
                  <a:pt x="4444" y="3104"/>
                  <a:pt x="4314" y="3148"/>
                  <a:pt x="4194" y="3223"/>
                </a:cubicBezTo>
                <a:cubicBezTo>
                  <a:pt x="3970" y="3372"/>
                  <a:pt x="3746" y="3427"/>
                  <a:pt x="3509" y="3427"/>
                </a:cubicBezTo>
                <a:cubicBezTo>
                  <a:pt x="3465" y="3427"/>
                  <a:pt x="3421" y="3425"/>
                  <a:pt x="3377" y="3422"/>
                </a:cubicBezTo>
                <a:cubicBezTo>
                  <a:pt x="3351" y="3415"/>
                  <a:pt x="3325" y="3412"/>
                  <a:pt x="3300" y="3412"/>
                </a:cubicBezTo>
                <a:cubicBezTo>
                  <a:pt x="3239" y="3412"/>
                  <a:pt x="3181" y="3428"/>
                  <a:pt x="3134" y="3444"/>
                </a:cubicBezTo>
                <a:cubicBezTo>
                  <a:pt x="2936" y="3841"/>
                  <a:pt x="3487" y="3907"/>
                  <a:pt x="3465" y="4216"/>
                </a:cubicBezTo>
                <a:cubicBezTo>
                  <a:pt x="3410" y="4250"/>
                  <a:pt x="3358" y="4264"/>
                  <a:pt x="3310" y="4264"/>
                </a:cubicBezTo>
                <a:cubicBezTo>
                  <a:pt x="3129" y="4264"/>
                  <a:pt x="2990" y="4076"/>
                  <a:pt x="2835" y="4076"/>
                </a:cubicBezTo>
                <a:cubicBezTo>
                  <a:pt x="2817" y="4076"/>
                  <a:pt x="2799" y="4078"/>
                  <a:pt x="2781" y="4084"/>
                </a:cubicBezTo>
                <a:cubicBezTo>
                  <a:pt x="2717" y="4109"/>
                  <a:pt x="2660" y="4120"/>
                  <a:pt x="2607" y="4120"/>
                </a:cubicBezTo>
                <a:cubicBezTo>
                  <a:pt x="2388" y="4120"/>
                  <a:pt x="2253" y="3934"/>
                  <a:pt x="2075" y="3863"/>
                </a:cubicBezTo>
                <a:cubicBezTo>
                  <a:pt x="1832" y="3775"/>
                  <a:pt x="1612" y="3708"/>
                  <a:pt x="1369" y="3620"/>
                </a:cubicBezTo>
                <a:cubicBezTo>
                  <a:pt x="1258" y="3885"/>
                  <a:pt x="1060" y="4017"/>
                  <a:pt x="839" y="4106"/>
                </a:cubicBezTo>
                <a:cubicBezTo>
                  <a:pt x="574" y="4194"/>
                  <a:pt x="464" y="4393"/>
                  <a:pt x="398" y="4657"/>
                </a:cubicBezTo>
                <a:cubicBezTo>
                  <a:pt x="309" y="4922"/>
                  <a:pt x="332" y="5231"/>
                  <a:pt x="111" y="5452"/>
                </a:cubicBezTo>
                <a:cubicBezTo>
                  <a:pt x="89" y="5474"/>
                  <a:pt x="67" y="5540"/>
                  <a:pt x="67" y="5562"/>
                </a:cubicBezTo>
                <a:cubicBezTo>
                  <a:pt x="155" y="5915"/>
                  <a:pt x="0" y="6268"/>
                  <a:pt x="133" y="6622"/>
                </a:cubicBezTo>
                <a:cubicBezTo>
                  <a:pt x="309" y="7019"/>
                  <a:pt x="287" y="7482"/>
                  <a:pt x="596" y="7835"/>
                </a:cubicBezTo>
                <a:cubicBezTo>
                  <a:pt x="640" y="7902"/>
                  <a:pt x="640" y="8012"/>
                  <a:pt x="663" y="8100"/>
                </a:cubicBezTo>
                <a:cubicBezTo>
                  <a:pt x="707" y="8211"/>
                  <a:pt x="729" y="8343"/>
                  <a:pt x="795" y="8453"/>
                </a:cubicBezTo>
                <a:cubicBezTo>
                  <a:pt x="949" y="8718"/>
                  <a:pt x="1126" y="8983"/>
                  <a:pt x="1303" y="9226"/>
                </a:cubicBezTo>
                <a:cubicBezTo>
                  <a:pt x="1347" y="9336"/>
                  <a:pt x="1391" y="9424"/>
                  <a:pt x="1413" y="9535"/>
                </a:cubicBezTo>
                <a:cubicBezTo>
                  <a:pt x="1501" y="10109"/>
                  <a:pt x="1545" y="10131"/>
                  <a:pt x="2119" y="10153"/>
                </a:cubicBezTo>
                <a:cubicBezTo>
                  <a:pt x="2318" y="10153"/>
                  <a:pt x="2516" y="10153"/>
                  <a:pt x="2671" y="10307"/>
                </a:cubicBezTo>
                <a:cubicBezTo>
                  <a:pt x="2781" y="10594"/>
                  <a:pt x="2583" y="10925"/>
                  <a:pt x="2825" y="11234"/>
                </a:cubicBezTo>
                <a:cubicBezTo>
                  <a:pt x="2892" y="11168"/>
                  <a:pt x="2980" y="11124"/>
                  <a:pt x="3024" y="11058"/>
                </a:cubicBezTo>
                <a:cubicBezTo>
                  <a:pt x="3112" y="10925"/>
                  <a:pt x="3178" y="10771"/>
                  <a:pt x="3245" y="10660"/>
                </a:cubicBezTo>
                <a:cubicBezTo>
                  <a:pt x="3294" y="10574"/>
                  <a:pt x="3377" y="10529"/>
                  <a:pt x="3461" y="10529"/>
                </a:cubicBezTo>
                <a:cubicBezTo>
                  <a:pt x="3527" y="10529"/>
                  <a:pt x="3593" y="10558"/>
                  <a:pt x="3642" y="10616"/>
                </a:cubicBezTo>
                <a:cubicBezTo>
                  <a:pt x="3752" y="10727"/>
                  <a:pt x="3863" y="10837"/>
                  <a:pt x="3929" y="10969"/>
                </a:cubicBezTo>
                <a:cubicBezTo>
                  <a:pt x="3995" y="11146"/>
                  <a:pt x="4039" y="11344"/>
                  <a:pt x="4127" y="11521"/>
                </a:cubicBezTo>
                <a:cubicBezTo>
                  <a:pt x="4282" y="11852"/>
                  <a:pt x="4436" y="12161"/>
                  <a:pt x="4613" y="12470"/>
                </a:cubicBezTo>
                <a:cubicBezTo>
                  <a:pt x="4710" y="12649"/>
                  <a:pt x="4844" y="12756"/>
                  <a:pt x="5013" y="12756"/>
                </a:cubicBezTo>
                <a:cubicBezTo>
                  <a:pt x="5074" y="12756"/>
                  <a:pt x="5139" y="12742"/>
                  <a:pt x="5209" y="12713"/>
                </a:cubicBezTo>
                <a:cubicBezTo>
                  <a:pt x="5487" y="12616"/>
                  <a:pt x="5761" y="12572"/>
                  <a:pt x="6026" y="12572"/>
                </a:cubicBezTo>
                <a:cubicBezTo>
                  <a:pt x="6308" y="12572"/>
                  <a:pt x="6581" y="12622"/>
                  <a:pt x="6842" y="12713"/>
                </a:cubicBezTo>
                <a:cubicBezTo>
                  <a:pt x="7195" y="12536"/>
                  <a:pt x="7504" y="12426"/>
                  <a:pt x="7791" y="12271"/>
                </a:cubicBezTo>
                <a:cubicBezTo>
                  <a:pt x="8012" y="12161"/>
                  <a:pt x="8188" y="11984"/>
                  <a:pt x="8409" y="11896"/>
                </a:cubicBezTo>
                <a:cubicBezTo>
                  <a:pt x="8652" y="11808"/>
                  <a:pt x="8917" y="11808"/>
                  <a:pt x="9137" y="11609"/>
                </a:cubicBezTo>
                <a:cubicBezTo>
                  <a:pt x="9226" y="11521"/>
                  <a:pt x="9402" y="11455"/>
                  <a:pt x="9557" y="11455"/>
                </a:cubicBezTo>
                <a:cubicBezTo>
                  <a:pt x="9799" y="11455"/>
                  <a:pt x="9954" y="11322"/>
                  <a:pt x="10086" y="11124"/>
                </a:cubicBezTo>
                <a:cubicBezTo>
                  <a:pt x="10638" y="10329"/>
                  <a:pt x="11477" y="10020"/>
                  <a:pt x="12359" y="9755"/>
                </a:cubicBezTo>
                <a:cubicBezTo>
                  <a:pt x="12470" y="9733"/>
                  <a:pt x="12602" y="9733"/>
                  <a:pt x="12690" y="9733"/>
                </a:cubicBezTo>
                <a:cubicBezTo>
                  <a:pt x="12867" y="9866"/>
                  <a:pt x="12712" y="10087"/>
                  <a:pt x="12955" y="10153"/>
                </a:cubicBezTo>
                <a:cubicBezTo>
                  <a:pt x="13154" y="9888"/>
                  <a:pt x="13375" y="9601"/>
                  <a:pt x="13551" y="9380"/>
                </a:cubicBezTo>
                <a:cubicBezTo>
                  <a:pt x="13564" y="9380"/>
                  <a:pt x="13576" y="9379"/>
                  <a:pt x="13588" y="9379"/>
                </a:cubicBezTo>
                <a:cubicBezTo>
                  <a:pt x="14001" y="9379"/>
                  <a:pt x="14158" y="9737"/>
                  <a:pt x="14522" y="9866"/>
                </a:cubicBezTo>
                <a:cubicBezTo>
                  <a:pt x="14677" y="9722"/>
                  <a:pt x="14859" y="9689"/>
                  <a:pt x="15052" y="9689"/>
                </a:cubicBezTo>
                <a:cubicBezTo>
                  <a:pt x="15217" y="9689"/>
                  <a:pt x="15391" y="9714"/>
                  <a:pt x="15562" y="9714"/>
                </a:cubicBezTo>
                <a:cubicBezTo>
                  <a:pt x="15591" y="9714"/>
                  <a:pt x="15619" y="9713"/>
                  <a:pt x="15648" y="9711"/>
                </a:cubicBezTo>
                <a:cubicBezTo>
                  <a:pt x="15673" y="9709"/>
                  <a:pt x="15699" y="9709"/>
                  <a:pt x="15724" y="9709"/>
                </a:cubicBezTo>
                <a:cubicBezTo>
                  <a:pt x="16000" y="9709"/>
                  <a:pt x="16240" y="9822"/>
                  <a:pt x="16442" y="10064"/>
                </a:cubicBezTo>
                <a:cubicBezTo>
                  <a:pt x="16588" y="10258"/>
                  <a:pt x="16780" y="10381"/>
                  <a:pt x="17003" y="10381"/>
                </a:cubicBezTo>
                <a:cubicBezTo>
                  <a:pt x="17085" y="10381"/>
                  <a:pt x="17170" y="10365"/>
                  <a:pt x="17259" y="10329"/>
                </a:cubicBezTo>
                <a:cubicBezTo>
                  <a:pt x="17323" y="10302"/>
                  <a:pt x="17388" y="10289"/>
                  <a:pt x="17451" y="10289"/>
                </a:cubicBezTo>
                <a:cubicBezTo>
                  <a:pt x="17539" y="10289"/>
                  <a:pt x="17623" y="10313"/>
                  <a:pt x="17700" y="10351"/>
                </a:cubicBezTo>
                <a:cubicBezTo>
                  <a:pt x="17943" y="10484"/>
                  <a:pt x="18208" y="10506"/>
                  <a:pt x="18473" y="10506"/>
                </a:cubicBezTo>
                <a:cubicBezTo>
                  <a:pt x="18914" y="10550"/>
                  <a:pt x="19400" y="10528"/>
                  <a:pt x="19753" y="10925"/>
                </a:cubicBezTo>
                <a:cubicBezTo>
                  <a:pt x="19841" y="11013"/>
                  <a:pt x="20040" y="11035"/>
                  <a:pt x="20194" y="11035"/>
                </a:cubicBezTo>
                <a:cubicBezTo>
                  <a:pt x="20229" y="11033"/>
                  <a:pt x="20265" y="11031"/>
                  <a:pt x="20300" y="11031"/>
                </a:cubicBezTo>
                <a:cubicBezTo>
                  <a:pt x="20551" y="11031"/>
                  <a:pt x="20798" y="11101"/>
                  <a:pt x="21011" y="11256"/>
                </a:cubicBezTo>
                <a:cubicBezTo>
                  <a:pt x="21149" y="11360"/>
                  <a:pt x="21315" y="11396"/>
                  <a:pt x="21486" y="11396"/>
                </a:cubicBezTo>
                <a:cubicBezTo>
                  <a:pt x="21534" y="11396"/>
                  <a:pt x="21581" y="11393"/>
                  <a:pt x="21629" y="11389"/>
                </a:cubicBezTo>
                <a:cubicBezTo>
                  <a:pt x="21915" y="11367"/>
                  <a:pt x="22202" y="11322"/>
                  <a:pt x="22489" y="11300"/>
                </a:cubicBezTo>
                <a:cubicBezTo>
                  <a:pt x="22620" y="11288"/>
                  <a:pt x="22750" y="11280"/>
                  <a:pt x="22877" y="11280"/>
                </a:cubicBezTo>
                <a:cubicBezTo>
                  <a:pt x="23412" y="11280"/>
                  <a:pt x="23898" y="11419"/>
                  <a:pt x="24255" y="11918"/>
                </a:cubicBezTo>
                <a:cubicBezTo>
                  <a:pt x="24365" y="12073"/>
                  <a:pt x="24520" y="12161"/>
                  <a:pt x="24652" y="12271"/>
                </a:cubicBezTo>
                <a:cubicBezTo>
                  <a:pt x="24718" y="12338"/>
                  <a:pt x="24851" y="12404"/>
                  <a:pt x="24873" y="12492"/>
                </a:cubicBezTo>
                <a:cubicBezTo>
                  <a:pt x="24968" y="12792"/>
                  <a:pt x="25131" y="12890"/>
                  <a:pt x="25324" y="12890"/>
                </a:cubicBezTo>
                <a:cubicBezTo>
                  <a:pt x="25444" y="12890"/>
                  <a:pt x="25576" y="12852"/>
                  <a:pt x="25711" y="12801"/>
                </a:cubicBezTo>
                <a:lnTo>
                  <a:pt x="25778" y="12801"/>
                </a:lnTo>
                <a:cubicBezTo>
                  <a:pt x="25910" y="12911"/>
                  <a:pt x="26042" y="13022"/>
                  <a:pt x="26153" y="13110"/>
                </a:cubicBezTo>
                <a:cubicBezTo>
                  <a:pt x="26329" y="12956"/>
                  <a:pt x="26440" y="12801"/>
                  <a:pt x="26594" y="12757"/>
                </a:cubicBezTo>
                <a:cubicBezTo>
                  <a:pt x="26925" y="12624"/>
                  <a:pt x="27146" y="12404"/>
                  <a:pt x="27300" y="12095"/>
                </a:cubicBezTo>
                <a:cubicBezTo>
                  <a:pt x="27345" y="12007"/>
                  <a:pt x="27455" y="11940"/>
                  <a:pt x="27521" y="11852"/>
                </a:cubicBezTo>
                <a:cubicBezTo>
                  <a:pt x="27698" y="11874"/>
                  <a:pt x="27830" y="11918"/>
                  <a:pt x="27985" y="11940"/>
                </a:cubicBezTo>
                <a:cubicBezTo>
                  <a:pt x="28017" y="11950"/>
                  <a:pt x="28047" y="11954"/>
                  <a:pt x="28075" y="11954"/>
                </a:cubicBezTo>
                <a:cubicBezTo>
                  <a:pt x="28183" y="11954"/>
                  <a:pt x="28263" y="11891"/>
                  <a:pt x="28316" y="11786"/>
                </a:cubicBezTo>
                <a:cubicBezTo>
                  <a:pt x="28360" y="11676"/>
                  <a:pt x="28382" y="11587"/>
                  <a:pt x="28448" y="11477"/>
                </a:cubicBezTo>
                <a:cubicBezTo>
                  <a:pt x="28530" y="11272"/>
                  <a:pt x="28707" y="11143"/>
                  <a:pt x="28908" y="11143"/>
                </a:cubicBezTo>
                <a:cubicBezTo>
                  <a:pt x="28924" y="11143"/>
                  <a:pt x="28940" y="11144"/>
                  <a:pt x="28956" y="11146"/>
                </a:cubicBezTo>
                <a:cubicBezTo>
                  <a:pt x="29050" y="11157"/>
                  <a:pt x="29146" y="11161"/>
                  <a:pt x="29241" y="11161"/>
                </a:cubicBezTo>
                <a:cubicBezTo>
                  <a:pt x="29401" y="11161"/>
                  <a:pt x="29562" y="11151"/>
                  <a:pt x="29720" y="11151"/>
                </a:cubicBezTo>
                <a:cubicBezTo>
                  <a:pt x="30016" y="11151"/>
                  <a:pt x="30304" y="11186"/>
                  <a:pt x="30567" y="11389"/>
                </a:cubicBezTo>
                <a:cubicBezTo>
                  <a:pt x="30581" y="11403"/>
                  <a:pt x="30599" y="11408"/>
                  <a:pt x="30619" y="11408"/>
                </a:cubicBezTo>
                <a:cubicBezTo>
                  <a:pt x="30660" y="11408"/>
                  <a:pt x="30714" y="11389"/>
                  <a:pt x="30787" y="11389"/>
                </a:cubicBezTo>
                <a:cubicBezTo>
                  <a:pt x="30743" y="11234"/>
                  <a:pt x="30721" y="11080"/>
                  <a:pt x="30699" y="10947"/>
                </a:cubicBezTo>
                <a:cubicBezTo>
                  <a:pt x="30699" y="10903"/>
                  <a:pt x="30743" y="10837"/>
                  <a:pt x="30765" y="10837"/>
                </a:cubicBezTo>
                <a:cubicBezTo>
                  <a:pt x="30796" y="10821"/>
                  <a:pt x="30861" y="10806"/>
                  <a:pt x="30904" y="10806"/>
                </a:cubicBezTo>
                <a:cubicBezTo>
                  <a:pt x="30921" y="10806"/>
                  <a:pt x="30935" y="10808"/>
                  <a:pt x="30942" y="10815"/>
                </a:cubicBezTo>
                <a:cubicBezTo>
                  <a:pt x="31074" y="10947"/>
                  <a:pt x="31207" y="11102"/>
                  <a:pt x="31361" y="11278"/>
                </a:cubicBezTo>
                <a:cubicBezTo>
                  <a:pt x="31538" y="11146"/>
                  <a:pt x="31714" y="11013"/>
                  <a:pt x="31891" y="10881"/>
                </a:cubicBezTo>
                <a:cubicBezTo>
                  <a:pt x="31985" y="10800"/>
                  <a:pt x="32096" y="10752"/>
                  <a:pt x="32213" y="10752"/>
                </a:cubicBezTo>
                <a:cubicBezTo>
                  <a:pt x="32288" y="10752"/>
                  <a:pt x="32365" y="10772"/>
                  <a:pt x="32443" y="10815"/>
                </a:cubicBezTo>
                <a:cubicBezTo>
                  <a:pt x="32636" y="10950"/>
                  <a:pt x="32846" y="11018"/>
                  <a:pt x="33087" y="11018"/>
                </a:cubicBezTo>
                <a:cubicBezTo>
                  <a:pt x="33122" y="11018"/>
                  <a:pt x="33157" y="11016"/>
                  <a:pt x="33193" y="11013"/>
                </a:cubicBezTo>
                <a:cubicBezTo>
                  <a:pt x="33281" y="11013"/>
                  <a:pt x="33436" y="11058"/>
                  <a:pt x="33480" y="11124"/>
                </a:cubicBezTo>
                <a:cubicBezTo>
                  <a:pt x="33634" y="11433"/>
                  <a:pt x="33987" y="11543"/>
                  <a:pt x="34164" y="11830"/>
                </a:cubicBezTo>
                <a:cubicBezTo>
                  <a:pt x="34318" y="12117"/>
                  <a:pt x="34583" y="12205"/>
                  <a:pt x="34870" y="12271"/>
                </a:cubicBezTo>
                <a:cubicBezTo>
                  <a:pt x="35047" y="12316"/>
                  <a:pt x="35245" y="12293"/>
                  <a:pt x="35378" y="12382"/>
                </a:cubicBezTo>
                <a:cubicBezTo>
                  <a:pt x="35643" y="12602"/>
                  <a:pt x="35996" y="12602"/>
                  <a:pt x="36283" y="12757"/>
                </a:cubicBezTo>
                <a:cubicBezTo>
                  <a:pt x="36342" y="12783"/>
                  <a:pt x="36397" y="12796"/>
                  <a:pt x="36449" y="12796"/>
                </a:cubicBezTo>
                <a:cubicBezTo>
                  <a:pt x="36570" y="12796"/>
                  <a:pt x="36669" y="12726"/>
                  <a:pt x="36746" y="12602"/>
                </a:cubicBezTo>
                <a:cubicBezTo>
                  <a:pt x="36879" y="12382"/>
                  <a:pt x="36967" y="12139"/>
                  <a:pt x="37077" y="11896"/>
                </a:cubicBezTo>
                <a:cubicBezTo>
                  <a:pt x="37187" y="11631"/>
                  <a:pt x="37298" y="11367"/>
                  <a:pt x="37408" y="11102"/>
                </a:cubicBezTo>
                <a:cubicBezTo>
                  <a:pt x="37510" y="10883"/>
                  <a:pt x="37564" y="10799"/>
                  <a:pt x="37716" y="10799"/>
                </a:cubicBezTo>
                <a:cubicBezTo>
                  <a:pt x="37794" y="10799"/>
                  <a:pt x="37898" y="10821"/>
                  <a:pt x="38048" y="10859"/>
                </a:cubicBezTo>
                <a:cubicBezTo>
                  <a:pt x="38048" y="10462"/>
                  <a:pt x="38269" y="10197"/>
                  <a:pt x="38578" y="9998"/>
                </a:cubicBezTo>
                <a:cubicBezTo>
                  <a:pt x="38685" y="9924"/>
                  <a:pt x="38771" y="9885"/>
                  <a:pt x="38851" y="9885"/>
                </a:cubicBezTo>
                <a:cubicBezTo>
                  <a:pt x="38937" y="9885"/>
                  <a:pt x="39016" y="9929"/>
                  <a:pt x="39108" y="10020"/>
                </a:cubicBezTo>
                <a:cubicBezTo>
                  <a:pt x="39174" y="10109"/>
                  <a:pt x="39240" y="10197"/>
                  <a:pt x="39306" y="10285"/>
                </a:cubicBezTo>
                <a:cubicBezTo>
                  <a:pt x="39451" y="10430"/>
                  <a:pt x="39595" y="10574"/>
                  <a:pt x="39866" y="10574"/>
                </a:cubicBezTo>
                <a:cubicBezTo>
                  <a:pt x="39885" y="10574"/>
                  <a:pt x="39904" y="10573"/>
                  <a:pt x="39924" y="10572"/>
                </a:cubicBezTo>
                <a:cubicBezTo>
                  <a:pt x="40012" y="10418"/>
                  <a:pt x="40123" y="10263"/>
                  <a:pt x="40211" y="10087"/>
                </a:cubicBezTo>
                <a:cubicBezTo>
                  <a:pt x="40355" y="9799"/>
                  <a:pt x="40593" y="9665"/>
                  <a:pt x="40892" y="9665"/>
                </a:cubicBezTo>
                <a:cubicBezTo>
                  <a:pt x="40915" y="9665"/>
                  <a:pt x="40938" y="9666"/>
                  <a:pt x="40961" y="9667"/>
                </a:cubicBezTo>
                <a:cubicBezTo>
                  <a:pt x="41182" y="9689"/>
                  <a:pt x="41403" y="9733"/>
                  <a:pt x="41623" y="9755"/>
                </a:cubicBezTo>
                <a:cubicBezTo>
                  <a:pt x="41687" y="9762"/>
                  <a:pt x="41744" y="9766"/>
                  <a:pt x="41797" y="9766"/>
                </a:cubicBezTo>
                <a:cubicBezTo>
                  <a:pt x="42091" y="9766"/>
                  <a:pt x="42227" y="9651"/>
                  <a:pt x="42396" y="9314"/>
                </a:cubicBezTo>
                <a:cubicBezTo>
                  <a:pt x="42535" y="8984"/>
                  <a:pt x="42633" y="8873"/>
                  <a:pt x="42862" y="8873"/>
                </a:cubicBezTo>
                <a:cubicBezTo>
                  <a:pt x="42924" y="8873"/>
                  <a:pt x="42996" y="8881"/>
                  <a:pt x="43080" y="8895"/>
                </a:cubicBezTo>
                <a:cubicBezTo>
                  <a:pt x="43146" y="8895"/>
                  <a:pt x="43212" y="8895"/>
                  <a:pt x="43279" y="8939"/>
                </a:cubicBezTo>
                <a:cubicBezTo>
                  <a:pt x="43408" y="9008"/>
                  <a:pt x="43530" y="9036"/>
                  <a:pt x="43652" y="9036"/>
                </a:cubicBezTo>
                <a:cubicBezTo>
                  <a:pt x="43841" y="9036"/>
                  <a:pt x="44026" y="8967"/>
                  <a:pt x="44228" y="8873"/>
                </a:cubicBezTo>
                <a:cubicBezTo>
                  <a:pt x="44382" y="8806"/>
                  <a:pt x="44559" y="8762"/>
                  <a:pt x="44735" y="8762"/>
                </a:cubicBezTo>
                <a:cubicBezTo>
                  <a:pt x="44817" y="8762"/>
                  <a:pt x="44897" y="8764"/>
                  <a:pt x="44977" y="8764"/>
                </a:cubicBezTo>
                <a:cubicBezTo>
                  <a:pt x="45175" y="8764"/>
                  <a:pt x="45369" y="8753"/>
                  <a:pt x="45574" y="8674"/>
                </a:cubicBezTo>
                <a:cubicBezTo>
                  <a:pt x="45600" y="8664"/>
                  <a:pt x="45626" y="8660"/>
                  <a:pt x="45654" y="8660"/>
                </a:cubicBezTo>
                <a:cubicBezTo>
                  <a:pt x="45746" y="8660"/>
                  <a:pt x="45847" y="8706"/>
                  <a:pt x="45949" y="8740"/>
                </a:cubicBezTo>
                <a:cubicBezTo>
                  <a:pt x="46059" y="8784"/>
                  <a:pt x="46170" y="8829"/>
                  <a:pt x="46302" y="8895"/>
                </a:cubicBezTo>
                <a:cubicBezTo>
                  <a:pt x="46368" y="8784"/>
                  <a:pt x="46435" y="8740"/>
                  <a:pt x="46479" y="8652"/>
                </a:cubicBezTo>
                <a:cubicBezTo>
                  <a:pt x="46677" y="8299"/>
                  <a:pt x="46986" y="8166"/>
                  <a:pt x="47362" y="8166"/>
                </a:cubicBezTo>
                <a:cubicBezTo>
                  <a:pt x="47417" y="8166"/>
                  <a:pt x="47483" y="8172"/>
                  <a:pt x="47541" y="8172"/>
                </a:cubicBezTo>
                <a:cubicBezTo>
                  <a:pt x="47599" y="8172"/>
                  <a:pt x="47648" y="8166"/>
                  <a:pt x="47670" y="8144"/>
                </a:cubicBezTo>
                <a:cubicBezTo>
                  <a:pt x="47770" y="8034"/>
                  <a:pt x="47886" y="8012"/>
                  <a:pt x="47996" y="8012"/>
                </a:cubicBezTo>
                <a:cubicBezTo>
                  <a:pt x="48070" y="8012"/>
                  <a:pt x="48141" y="8022"/>
                  <a:pt x="48203" y="8022"/>
                </a:cubicBezTo>
                <a:cubicBezTo>
                  <a:pt x="48234" y="8022"/>
                  <a:pt x="48263" y="8019"/>
                  <a:pt x="48288" y="8012"/>
                </a:cubicBezTo>
                <a:cubicBezTo>
                  <a:pt x="48377" y="7880"/>
                  <a:pt x="48421" y="7769"/>
                  <a:pt x="48509" y="7725"/>
                </a:cubicBezTo>
                <a:cubicBezTo>
                  <a:pt x="48575" y="7659"/>
                  <a:pt x="48730" y="7659"/>
                  <a:pt x="48796" y="7593"/>
                </a:cubicBezTo>
                <a:cubicBezTo>
                  <a:pt x="49017" y="7306"/>
                  <a:pt x="49370" y="7284"/>
                  <a:pt x="49657" y="7151"/>
                </a:cubicBezTo>
                <a:cubicBezTo>
                  <a:pt x="49855" y="7063"/>
                  <a:pt x="50076" y="6997"/>
                  <a:pt x="50275" y="6908"/>
                </a:cubicBezTo>
                <a:cubicBezTo>
                  <a:pt x="50400" y="6851"/>
                  <a:pt x="50496" y="6818"/>
                  <a:pt x="50582" y="6818"/>
                </a:cubicBezTo>
                <a:cubicBezTo>
                  <a:pt x="50694" y="6818"/>
                  <a:pt x="50790" y="6872"/>
                  <a:pt x="50915" y="6997"/>
                </a:cubicBezTo>
                <a:cubicBezTo>
                  <a:pt x="51003" y="7085"/>
                  <a:pt x="51069" y="7173"/>
                  <a:pt x="51135" y="7262"/>
                </a:cubicBezTo>
                <a:cubicBezTo>
                  <a:pt x="51400" y="7593"/>
                  <a:pt x="51753" y="7791"/>
                  <a:pt x="52217" y="7813"/>
                </a:cubicBezTo>
                <a:cubicBezTo>
                  <a:pt x="52393" y="7835"/>
                  <a:pt x="52614" y="7857"/>
                  <a:pt x="52769" y="7946"/>
                </a:cubicBezTo>
                <a:cubicBezTo>
                  <a:pt x="53431" y="8409"/>
                  <a:pt x="54181" y="8564"/>
                  <a:pt x="54931" y="8740"/>
                </a:cubicBezTo>
                <a:cubicBezTo>
                  <a:pt x="55077" y="8773"/>
                  <a:pt x="55222" y="8793"/>
                  <a:pt x="55368" y="8793"/>
                </a:cubicBezTo>
                <a:cubicBezTo>
                  <a:pt x="55421" y="8793"/>
                  <a:pt x="55474" y="8790"/>
                  <a:pt x="55527" y="8784"/>
                </a:cubicBezTo>
                <a:cubicBezTo>
                  <a:pt x="55632" y="8771"/>
                  <a:pt x="55736" y="8765"/>
                  <a:pt x="55840" y="8765"/>
                </a:cubicBezTo>
                <a:cubicBezTo>
                  <a:pt x="56264" y="8765"/>
                  <a:pt x="56682" y="8868"/>
                  <a:pt x="57072" y="9027"/>
                </a:cubicBezTo>
                <a:cubicBezTo>
                  <a:pt x="57227" y="9082"/>
                  <a:pt x="57376" y="9110"/>
                  <a:pt x="57524" y="9110"/>
                </a:cubicBezTo>
                <a:cubicBezTo>
                  <a:pt x="57673" y="9110"/>
                  <a:pt x="57822" y="9082"/>
                  <a:pt x="57977" y="9027"/>
                </a:cubicBezTo>
                <a:cubicBezTo>
                  <a:pt x="58418" y="8895"/>
                  <a:pt x="58838" y="8718"/>
                  <a:pt x="59279" y="8586"/>
                </a:cubicBezTo>
                <a:cubicBezTo>
                  <a:pt x="59500" y="8498"/>
                  <a:pt x="59610" y="8365"/>
                  <a:pt x="59632" y="8144"/>
                </a:cubicBezTo>
                <a:cubicBezTo>
                  <a:pt x="59654" y="8034"/>
                  <a:pt x="59654" y="7924"/>
                  <a:pt x="59654" y="7813"/>
                </a:cubicBezTo>
                <a:cubicBezTo>
                  <a:pt x="59632" y="7482"/>
                  <a:pt x="59787" y="7262"/>
                  <a:pt x="60096" y="7151"/>
                </a:cubicBezTo>
                <a:cubicBezTo>
                  <a:pt x="60338" y="7063"/>
                  <a:pt x="60581" y="6931"/>
                  <a:pt x="60758" y="6732"/>
                </a:cubicBezTo>
                <a:cubicBezTo>
                  <a:pt x="60890" y="6577"/>
                  <a:pt x="60956" y="6379"/>
                  <a:pt x="60890" y="6180"/>
                </a:cubicBezTo>
                <a:cubicBezTo>
                  <a:pt x="60647" y="5518"/>
                  <a:pt x="60758" y="4878"/>
                  <a:pt x="61045" y="4282"/>
                </a:cubicBezTo>
                <a:cubicBezTo>
                  <a:pt x="61111" y="4128"/>
                  <a:pt x="61177" y="3973"/>
                  <a:pt x="61111" y="3841"/>
                </a:cubicBezTo>
                <a:cubicBezTo>
                  <a:pt x="60978" y="3554"/>
                  <a:pt x="61067" y="3311"/>
                  <a:pt x="61133" y="3068"/>
                </a:cubicBezTo>
                <a:cubicBezTo>
                  <a:pt x="61177" y="2914"/>
                  <a:pt x="61221" y="2759"/>
                  <a:pt x="61045" y="2605"/>
                </a:cubicBezTo>
                <a:cubicBezTo>
                  <a:pt x="60780" y="2605"/>
                  <a:pt x="60493" y="2517"/>
                  <a:pt x="60206" y="2362"/>
                </a:cubicBezTo>
                <a:cubicBezTo>
                  <a:pt x="59978" y="2216"/>
                  <a:pt x="59703" y="2129"/>
                  <a:pt x="59423" y="2129"/>
                </a:cubicBezTo>
                <a:cubicBezTo>
                  <a:pt x="59323" y="2129"/>
                  <a:pt x="59223" y="2140"/>
                  <a:pt x="59125" y="2164"/>
                </a:cubicBezTo>
                <a:cubicBezTo>
                  <a:pt x="58485" y="2318"/>
                  <a:pt x="57778" y="2340"/>
                  <a:pt x="57182" y="2693"/>
                </a:cubicBezTo>
                <a:cubicBezTo>
                  <a:pt x="57005" y="2802"/>
                  <a:pt x="56828" y="2878"/>
                  <a:pt x="56645" y="2878"/>
                </a:cubicBezTo>
                <a:cubicBezTo>
                  <a:pt x="56532" y="2878"/>
                  <a:pt x="56418" y="2849"/>
                  <a:pt x="56300" y="2781"/>
                </a:cubicBezTo>
                <a:cubicBezTo>
                  <a:pt x="56261" y="2756"/>
                  <a:pt x="56207" y="2745"/>
                  <a:pt x="56151" y="2745"/>
                </a:cubicBezTo>
                <a:cubicBezTo>
                  <a:pt x="56112" y="2745"/>
                  <a:pt x="56071" y="2750"/>
                  <a:pt x="56035" y="2759"/>
                </a:cubicBezTo>
                <a:cubicBezTo>
                  <a:pt x="55952" y="2786"/>
                  <a:pt x="55871" y="2797"/>
                  <a:pt x="55793" y="2797"/>
                </a:cubicBezTo>
                <a:cubicBezTo>
                  <a:pt x="55476" y="2797"/>
                  <a:pt x="55197" y="2610"/>
                  <a:pt x="54931" y="2450"/>
                </a:cubicBezTo>
                <a:cubicBezTo>
                  <a:pt x="54733" y="2340"/>
                  <a:pt x="54534" y="2186"/>
                  <a:pt x="54291" y="2141"/>
                </a:cubicBezTo>
                <a:cubicBezTo>
                  <a:pt x="53938" y="2053"/>
                  <a:pt x="53894" y="1899"/>
                  <a:pt x="53916" y="1501"/>
                </a:cubicBezTo>
                <a:cubicBezTo>
                  <a:pt x="53938" y="1413"/>
                  <a:pt x="53916" y="1325"/>
                  <a:pt x="53916" y="1237"/>
                </a:cubicBezTo>
                <a:cubicBezTo>
                  <a:pt x="53718" y="1126"/>
                  <a:pt x="53541" y="1038"/>
                  <a:pt x="53386" y="950"/>
                </a:cubicBezTo>
                <a:cubicBezTo>
                  <a:pt x="53342" y="729"/>
                  <a:pt x="53475" y="530"/>
                  <a:pt x="53276" y="376"/>
                </a:cubicBezTo>
                <a:cubicBezTo>
                  <a:pt x="53100" y="244"/>
                  <a:pt x="52901" y="155"/>
                  <a:pt x="52680" y="155"/>
                </a:cubicBezTo>
                <a:lnTo>
                  <a:pt x="52482" y="155"/>
                </a:lnTo>
                <a:cubicBezTo>
                  <a:pt x="52377" y="181"/>
                  <a:pt x="52273" y="194"/>
                  <a:pt x="52168" y="194"/>
                </a:cubicBezTo>
                <a:cubicBezTo>
                  <a:pt x="52008" y="194"/>
                  <a:pt x="51847" y="165"/>
                  <a:pt x="51687" y="111"/>
                </a:cubicBezTo>
                <a:cubicBezTo>
                  <a:pt x="51491" y="34"/>
                  <a:pt x="51301" y="0"/>
                  <a:pt x="511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1"/>
          <p:cNvSpPr/>
          <p:nvPr/>
        </p:nvSpPr>
        <p:spPr>
          <a:xfrm>
            <a:off x="7187013" y="4285700"/>
            <a:ext cx="2071800" cy="432700"/>
          </a:xfrm>
          <a:custGeom>
            <a:avLst/>
            <a:gdLst/>
            <a:ahLst/>
            <a:cxnLst/>
            <a:rect l="l" t="t" r="r" b="b"/>
            <a:pathLst>
              <a:path w="82872" h="17308" extrusionOk="0">
                <a:moveTo>
                  <a:pt x="20084" y="14284"/>
                </a:moveTo>
                <a:cubicBezTo>
                  <a:pt x="20238" y="14328"/>
                  <a:pt x="20349" y="14394"/>
                  <a:pt x="20371" y="14615"/>
                </a:cubicBezTo>
                <a:cubicBezTo>
                  <a:pt x="20326" y="14624"/>
                  <a:pt x="20285" y="14628"/>
                  <a:pt x="20249" y="14628"/>
                </a:cubicBezTo>
                <a:cubicBezTo>
                  <a:pt x="20106" y="14628"/>
                  <a:pt x="20022" y="14561"/>
                  <a:pt x="19951" y="14438"/>
                </a:cubicBezTo>
                <a:cubicBezTo>
                  <a:pt x="19951" y="14416"/>
                  <a:pt x="19951" y="14350"/>
                  <a:pt x="19974" y="14328"/>
                </a:cubicBezTo>
                <a:cubicBezTo>
                  <a:pt x="19996" y="14306"/>
                  <a:pt x="20040" y="14284"/>
                  <a:pt x="20084" y="14284"/>
                </a:cubicBezTo>
                <a:close/>
                <a:moveTo>
                  <a:pt x="18233" y="1"/>
                </a:moveTo>
                <a:cubicBezTo>
                  <a:pt x="18219" y="1"/>
                  <a:pt x="18203" y="2"/>
                  <a:pt x="18186" y="5"/>
                </a:cubicBezTo>
                <a:cubicBezTo>
                  <a:pt x="18098" y="159"/>
                  <a:pt x="18031" y="336"/>
                  <a:pt x="17921" y="491"/>
                </a:cubicBezTo>
                <a:cubicBezTo>
                  <a:pt x="17811" y="667"/>
                  <a:pt x="17656" y="777"/>
                  <a:pt x="17524" y="932"/>
                </a:cubicBezTo>
                <a:cubicBezTo>
                  <a:pt x="17458" y="1020"/>
                  <a:pt x="17414" y="1131"/>
                  <a:pt x="17369" y="1219"/>
                </a:cubicBezTo>
                <a:cubicBezTo>
                  <a:pt x="17211" y="1483"/>
                  <a:pt x="17137" y="1564"/>
                  <a:pt x="16935" y="1564"/>
                </a:cubicBezTo>
                <a:cubicBezTo>
                  <a:pt x="16883" y="1564"/>
                  <a:pt x="16823" y="1559"/>
                  <a:pt x="16751" y="1550"/>
                </a:cubicBezTo>
                <a:cubicBezTo>
                  <a:pt x="16619" y="1528"/>
                  <a:pt x="16487" y="1506"/>
                  <a:pt x="16398" y="1484"/>
                </a:cubicBezTo>
                <a:cubicBezTo>
                  <a:pt x="16200" y="1594"/>
                  <a:pt x="16023" y="1704"/>
                  <a:pt x="15847" y="1793"/>
                </a:cubicBezTo>
                <a:cubicBezTo>
                  <a:pt x="15648" y="1859"/>
                  <a:pt x="15405" y="1881"/>
                  <a:pt x="15207" y="1969"/>
                </a:cubicBezTo>
                <a:cubicBezTo>
                  <a:pt x="15161" y="1984"/>
                  <a:pt x="15116" y="1990"/>
                  <a:pt x="15072" y="1990"/>
                </a:cubicBezTo>
                <a:cubicBezTo>
                  <a:pt x="14925" y="1990"/>
                  <a:pt x="14786" y="1925"/>
                  <a:pt x="14633" y="1925"/>
                </a:cubicBezTo>
                <a:cubicBezTo>
                  <a:pt x="14456" y="1947"/>
                  <a:pt x="14258" y="1947"/>
                  <a:pt x="14103" y="1991"/>
                </a:cubicBezTo>
                <a:cubicBezTo>
                  <a:pt x="13867" y="2070"/>
                  <a:pt x="13641" y="2081"/>
                  <a:pt x="13411" y="2081"/>
                </a:cubicBezTo>
                <a:cubicBezTo>
                  <a:pt x="13319" y="2081"/>
                  <a:pt x="13227" y="2080"/>
                  <a:pt x="13132" y="2080"/>
                </a:cubicBezTo>
                <a:lnTo>
                  <a:pt x="12691" y="2080"/>
                </a:lnTo>
                <a:cubicBezTo>
                  <a:pt x="12293" y="2433"/>
                  <a:pt x="12293" y="2433"/>
                  <a:pt x="11764" y="2565"/>
                </a:cubicBezTo>
                <a:cubicBezTo>
                  <a:pt x="11433" y="2653"/>
                  <a:pt x="11080" y="2742"/>
                  <a:pt x="10749" y="2874"/>
                </a:cubicBezTo>
                <a:cubicBezTo>
                  <a:pt x="10484" y="2984"/>
                  <a:pt x="10417" y="3315"/>
                  <a:pt x="10660" y="3514"/>
                </a:cubicBezTo>
                <a:cubicBezTo>
                  <a:pt x="10815" y="3669"/>
                  <a:pt x="11013" y="3757"/>
                  <a:pt x="11190" y="3889"/>
                </a:cubicBezTo>
                <a:cubicBezTo>
                  <a:pt x="11366" y="4044"/>
                  <a:pt x="11565" y="4110"/>
                  <a:pt x="11808" y="4110"/>
                </a:cubicBezTo>
                <a:cubicBezTo>
                  <a:pt x="12225" y="4110"/>
                  <a:pt x="12654" y="4203"/>
                  <a:pt x="13086" y="4203"/>
                </a:cubicBezTo>
                <a:cubicBezTo>
                  <a:pt x="13248" y="4203"/>
                  <a:pt x="13411" y="4190"/>
                  <a:pt x="13573" y="4154"/>
                </a:cubicBezTo>
                <a:cubicBezTo>
                  <a:pt x="13606" y="4148"/>
                  <a:pt x="13638" y="4145"/>
                  <a:pt x="13670" y="4145"/>
                </a:cubicBezTo>
                <a:cubicBezTo>
                  <a:pt x="13748" y="4145"/>
                  <a:pt x="13826" y="4161"/>
                  <a:pt x="13904" y="4176"/>
                </a:cubicBezTo>
                <a:cubicBezTo>
                  <a:pt x="14261" y="4262"/>
                  <a:pt x="14608" y="4310"/>
                  <a:pt x="14958" y="4310"/>
                </a:cubicBezTo>
                <a:cubicBezTo>
                  <a:pt x="15149" y="4310"/>
                  <a:pt x="15342" y="4296"/>
                  <a:pt x="15538" y="4264"/>
                </a:cubicBezTo>
                <a:cubicBezTo>
                  <a:pt x="15587" y="4258"/>
                  <a:pt x="15636" y="4252"/>
                  <a:pt x="15684" y="4252"/>
                </a:cubicBezTo>
                <a:cubicBezTo>
                  <a:pt x="15810" y="4252"/>
                  <a:pt x="15934" y="4294"/>
                  <a:pt x="16045" y="4485"/>
                </a:cubicBezTo>
                <a:cubicBezTo>
                  <a:pt x="15913" y="4684"/>
                  <a:pt x="15891" y="4971"/>
                  <a:pt x="15560" y="5103"/>
                </a:cubicBezTo>
                <a:cubicBezTo>
                  <a:pt x="15315" y="4915"/>
                  <a:pt x="15070" y="4807"/>
                  <a:pt x="14783" y="4807"/>
                </a:cubicBezTo>
                <a:cubicBezTo>
                  <a:pt x="14734" y="4807"/>
                  <a:pt x="14684" y="4810"/>
                  <a:pt x="14633" y="4816"/>
                </a:cubicBezTo>
                <a:cubicBezTo>
                  <a:pt x="14324" y="4860"/>
                  <a:pt x="13971" y="4772"/>
                  <a:pt x="13816" y="5235"/>
                </a:cubicBezTo>
                <a:cubicBezTo>
                  <a:pt x="14059" y="5287"/>
                  <a:pt x="14299" y="5299"/>
                  <a:pt x="14539" y="5299"/>
                </a:cubicBezTo>
                <a:cubicBezTo>
                  <a:pt x="14756" y="5299"/>
                  <a:pt x="14974" y="5289"/>
                  <a:pt x="15191" y="5289"/>
                </a:cubicBezTo>
                <a:cubicBezTo>
                  <a:pt x="15452" y="5289"/>
                  <a:pt x="15714" y="5304"/>
                  <a:pt x="15979" y="5368"/>
                </a:cubicBezTo>
                <a:cubicBezTo>
                  <a:pt x="15957" y="5500"/>
                  <a:pt x="15913" y="5589"/>
                  <a:pt x="15913" y="5699"/>
                </a:cubicBezTo>
                <a:cubicBezTo>
                  <a:pt x="15913" y="5809"/>
                  <a:pt x="15935" y="5942"/>
                  <a:pt x="15979" y="6118"/>
                </a:cubicBezTo>
                <a:cubicBezTo>
                  <a:pt x="15872" y="6072"/>
                  <a:pt x="15781" y="6050"/>
                  <a:pt x="15702" y="6050"/>
                </a:cubicBezTo>
                <a:cubicBezTo>
                  <a:pt x="15553" y="6050"/>
                  <a:pt x="15448" y="6129"/>
                  <a:pt x="15361" y="6273"/>
                </a:cubicBezTo>
                <a:cubicBezTo>
                  <a:pt x="15251" y="6449"/>
                  <a:pt x="15074" y="6493"/>
                  <a:pt x="14898" y="6516"/>
                </a:cubicBezTo>
                <a:cubicBezTo>
                  <a:pt x="14787" y="6560"/>
                  <a:pt x="14655" y="6560"/>
                  <a:pt x="14522" y="6582"/>
                </a:cubicBezTo>
                <a:cubicBezTo>
                  <a:pt x="13794" y="6626"/>
                  <a:pt x="13066" y="6670"/>
                  <a:pt x="12360" y="6824"/>
                </a:cubicBezTo>
                <a:cubicBezTo>
                  <a:pt x="12293" y="6839"/>
                  <a:pt x="12227" y="6844"/>
                  <a:pt x="12161" y="6844"/>
                </a:cubicBezTo>
                <a:cubicBezTo>
                  <a:pt x="12029" y="6844"/>
                  <a:pt x="11896" y="6824"/>
                  <a:pt x="11764" y="6824"/>
                </a:cubicBezTo>
                <a:cubicBezTo>
                  <a:pt x="11538" y="6809"/>
                  <a:pt x="11301" y="6774"/>
                  <a:pt x="11076" y="6774"/>
                </a:cubicBezTo>
                <a:cubicBezTo>
                  <a:pt x="10971" y="6774"/>
                  <a:pt x="10869" y="6781"/>
                  <a:pt x="10771" y="6802"/>
                </a:cubicBezTo>
                <a:cubicBezTo>
                  <a:pt x="9866" y="7001"/>
                  <a:pt x="8939" y="7001"/>
                  <a:pt x="8034" y="7089"/>
                </a:cubicBezTo>
                <a:cubicBezTo>
                  <a:pt x="7526" y="7133"/>
                  <a:pt x="7019" y="7111"/>
                  <a:pt x="6511" y="7178"/>
                </a:cubicBezTo>
                <a:cubicBezTo>
                  <a:pt x="5386" y="7332"/>
                  <a:pt x="4260" y="7266"/>
                  <a:pt x="3135" y="7354"/>
                </a:cubicBezTo>
                <a:cubicBezTo>
                  <a:pt x="2781" y="7398"/>
                  <a:pt x="2406" y="7398"/>
                  <a:pt x="2031" y="7420"/>
                </a:cubicBezTo>
                <a:cubicBezTo>
                  <a:pt x="1877" y="7442"/>
                  <a:pt x="1722" y="7464"/>
                  <a:pt x="1634" y="7641"/>
                </a:cubicBezTo>
                <a:cubicBezTo>
                  <a:pt x="1656" y="7685"/>
                  <a:pt x="1678" y="7751"/>
                  <a:pt x="1722" y="7796"/>
                </a:cubicBezTo>
                <a:cubicBezTo>
                  <a:pt x="1987" y="8149"/>
                  <a:pt x="1987" y="8325"/>
                  <a:pt x="1722" y="8590"/>
                </a:cubicBezTo>
                <a:cubicBezTo>
                  <a:pt x="1612" y="8700"/>
                  <a:pt x="1479" y="8789"/>
                  <a:pt x="1347" y="8855"/>
                </a:cubicBezTo>
                <a:cubicBezTo>
                  <a:pt x="1038" y="8965"/>
                  <a:pt x="707" y="9054"/>
                  <a:pt x="398" y="9164"/>
                </a:cubicBezTo>
                <a:cubicBezTo>
                  <a:pt x="133" y="9252"/>
                  <a:pt x="1" y="9583"/>
                  <a:pt x="155" y="9804"/>
                </a:cubicBezTo>
                <a:cubicBezTo>
                  <a:pt x="464" y="10267"/>
                  <a:pt x="883" y="10576"/>
                  <a:pt x="1435" y="10643"/>
                </a:cubicBezTo>
                <a:cubicBezTo>
                  <a:pt x="2119" y="10687"/>
                  <a:pt x="2804" y="10687"/>
                  <a:pt x="3488" y="10731"/>
                </a:cubicBezTo>
                <a:cubicBezTo>
                  <a:pt x="3664" y="10731"/>
                  <a:pt x="3841" y="10731"/>
                  <a:pt x="4017" y="10753"/>
                </a:cubicBezTo>
                <a:cubicBezTo>
                  <a:pt x="4172" y="10753"/>
                  <a:pt x="4304" y="10841"/>
                  <a:pt x="4370" y="10996"/>
                </a:cubicBezTo>
                <a:cubicBezTo>
                  <a:pt x="4681" y="10801"/>
                  <a:pt x="5009" y="10727"/>
                  <a:pt x="5369" y="10727"/>
                </a:cubicBezTo>
                <a:cubicBezTo>
                  <a:pt x="5418" y="10727"/>
                  <a:pt x="5468" y="10728"/>
                  <a:pt x="5518" y="10731"/>
                </a:cubicBezTo>
                <a:cubicBezTo>
                  <a:pt x="6158" y="10731"/>
                  <a:pt x="6798" y="10731"/>
                  <a:pt x="7438" y="10620"/>
                </a:cubicBezTo>
                <a:cubicBezTo>
                  <a:pt x="7495" y="10612"/>
                  <a:pt x="7554" y="10608"/>
                  <a:pt x="7613" y="10608"/>
                </a:cubicBezTo>
                <a:cubicBezTo>
                  <a:pt x="7849" y="10608"/>
                  <a:pt x="8096" y="10665"/>
                  <a:pt x="8343" y="10665"/>
                </a:cubicBezTo>
                <a:cubicBezTo>
                  <a:pt x="8434" y="10680"/>
                  <a:pt x="8526" y="10706"/>
                  <a:pt x="8617" y="10706"/>
                </a:cubicBezTo>
                <a:cubicBezTo>
                  <a:pt x="8658" y="10706"/>
                  <a:pt x="8699" y="10700"/>
                  <a:pt x="8740" y="10687"/>
                </a:cubicBezTo>
                <a:cubicBezTo>
                  <a:pt x="9071" y="10576"/>
                  <a:pt x="9424" y="10620"/>
                  <a:pt x="9777" y="10598"/>
                </a:cubicBezTo>
                <a:cubicBezTo>
                  <a:pt x="10395" y="10554"/>
                  <a:pt x="11013" y="10510"/>
                  <a:pt x="11631" y="10510"/>
                </a:cubicBezTo>
                <a:cubicBezTo>
                  <a:pt x="11671" y="10507"/>
                  <a:pt x="11710" y="10506"/>
                  <a:pt x="11750" y="10506"/>
                </a:cubicBezTo>
                <a:cubicBezTo>
                  <a:pt x="12003" y="10506"/>
                  <a:pt x="12269" y="10560"/>
                  <a:pt x="12536" y="10598"/>
                </a:cubicBezTo>
                <a:cubicBezTo>
                  <a:pt x="12580" y="10620"/>
                  <a:pt x="12624" y="10709"/>
                  <a:pt x="12624" y="10753"/>
                </a:cubicBezTo>
                <a:cubicBezTo>
                  <a:pt x="12647" y="10819"/>
                  <a:pt x="12602" y="10907"/>
                  <a:pt x="12558" y="10929"/>
                </a:cubicBezTo>
                <a:cubicBezTo>
                  <a:pt x="12448" y="10974"/>
                  <a:pt x="12315" y="11018"/>
                  <a:pt x="12183" y="11018"/>
                </a:cubicBezTo>
                <a:cubicBezTo>
                  <a:pt x="12146" y="11022"/>
                  <a:pt x="12108" y="11024"/>
                  <a:pt x="12071" y="11024"/>
                </a:cubicBezTo>
                <a:cubicBezTo>
                  <a:pt x="11969" y="11024"/>
                  <a:pt x="11867" y="11011"/>
                  <a:pt x="11765" y="11011"/>
                </a:cubicBezTo>
                <a:cubicBezTo>
                  <a:pt x="11728" y="11011"/>
                  <a:pt x="11691" y="11013"/>
                  <a:pt x="11653" y="11018"/>
                </a:cubicBezTo>
                <a:cubicBezTo>
                  <a:pt x="11433" y="11040"/>
                  <a:pt x="11278" y="11150"/>
                  <a:pt x="11278" y="11437"/>
                </a:cubicBezTo>
                <a:cubicBezTo>
                  <a:pt x="11499" y="11614"/>
                  <a:pt x="11742" y="11790"/>
                  <a:pt x="11962" y="11967"/>
                </a:cubicBezTo>
                <a:cubicBezTo>
                  <a:pt x="11738" y="12476"/>
                  <a:pt x="11608" y="12609"/>
                  <a:pt x="11190" y="12609"/>
                </a:cubicBezTo>
                <a:cubicBezTo>
                  <a:pt x="11155" y="12609"/>
                  <a:pt x="11118" y="12608"/>
                  <a:pt x="11080" y="12607"/>
                </a:cubicBezTo>
                <a:cubicBezTo>
                  <a:pt x="11039" y="12603"/>
                  <a:pt x="11000" y="12602"/>
                  <a:pt x="10961" y="12602"/>
                </a:cubicBezTo>
                <a:cubicBezTo>
                  <a:pt x="10742" y="12602"/>
                  <a:pt x="10539" y="12659"/>
                  <a:pt x="10351" y="12827"/>
                </a:cubicBezTo>
                <a:cubicBezTo>
                  <a:pt x="10417" y="12916"/>
                  <a:pt x="10440" y="12982"/>
                  <a:pt x="10484" y="13048"/>
                </a:cubicBezTo>
                <a:cubicBezTo>
                  <a:pt x="10285" y="13136"/>
                  <a:pt x="10064" y="13225"/>
                  <a:pt x="9888" y="13313"/>
                </a:cubicBezTo>
                <a:cubicBezTo>
                  <a:pt x="9800" y="13357"/>
                  <a:pt x="9667" y="13379"/>
                  <a:pt x="9711" y="13556"/>
                </a:cubicBezTo>
                <a:cubicBezTo>
                  <a:pt x="9888" y="13578"/>
                  <a:pt x="10064" y="13600"/>
                  <a:pt x="10241" y="13644"/>
                </a:cubicBezTo>
                <a:cubicBezTo>
                  <a:pt x="10351" y="13688"/>
                  <a:pt x="10506" y="13732"/>
                  <a:pt x="10572" y="13821"/>
                </a:cubicBezTo>
                <a:cubicBezTo>
                  <a:pt x="10859" y="14196"/>
                  <a:pt x="11278" y="14262"/>
                  <a:pt x="11698" y="14306"/>
                </a:cubicBezTo>
                <a:cubicBezTo>
                  <a:pt x="11896" y="14328"/>
                  <a:pt x="12095" y="14306"/>
                  <a:pt x="12271" y="14372"/>
                </a:cubicBezTo>
                <a:cubicBezTo>
                  <a:pt x="12492" y="14438"/>
                  <a:pt x="12669" y="14549"/>
                  <a:pt x="12867" y="14659"/>
                </a:cubicBezTo>
                <a:cubicBezTo>
                  <a:pt x="13044" y="14527"/>
                  <a:pt x="13176" y="14350"/>
                  <a:pt x="13441" y="14350"/>
                </a:cubicBezTo>
                <a:cubicBezTo>
                  <a:pt x="13910" y="14386"/>
                  <a:pt x="14393" y="14422"/>
                  <a:pt x="14879" y="14422"/>
                </a:cubicBezTo>
                <a:cubicBezTo>
                  <a:pt x="14988" y="14422"/>
                  <a:pt x="15097" y="14420"/>
                  <a:pt x="15207" y="14416"/>
                </a:cubicBezTo>
                <a:cubicBezTo>
                  <a:pt x="15267" y="14414"/>
                  <a:pt x="15328" y="14413"/>
                  <a:pt x="15388" y="14413"/>
                </a:cubicBezTo>
                <a:cubicBezTo>
                  <a:pt x="15568" y="14413"/>
                  <a:pt x="15746" y="14422"/>
                  <a:pt x="15924" y="14422"/>
                </a:cubicBezTo>
                <a:cubicBezTo>
                  <a:pt x="16161" y="14422"/>
                  <a:pt x="16398" y="14405"/>
                  <a:pt x="16641" y="14328"/>
                </a:cubicBezTo>
                <a:cubicBezTo>
                  <a:pt x="16762" y="14295"/>
                  <a:pt x="16887" y="14275"/>
                  <a:pt x="17010" y="14275"/>
                </a:cubicBezTo>
                <a:cubicBezTo>
                  <a:pt x="17291" y="14275"/>
                  <a:pt x="17560" y="14376"/>
                  <a:pt x="17745" y="14637"/>
                </a:cubicBezTo>
                <a:cubicBezTo>
                  <a:pt x="17965" y="14527"/>
                  <a:pt x="18142" y="14394"/>
                  <a:pt x="18340" y="14328"/>
                </a:cubicBezTo>
                <a:cubicBezTo>
                  <a:pt x="18583" y="14262"/>
                  <a:pt x="18848" y="14240"/>
                  <a:pt x="19113" y="14218"/>
                </a:cubicBezTo>
                <a:cubicBezTo>
                  <a:pt x="19155" y="14209"/>
                  <a:pt x="19195" y="14205"/>
                  <a:pt x="19233" y="14205"/>
                </a:cubicBezTo>
                <a:cubicBezTo>
                  <a:pt x="19396" y="14205"/>
                  <a:pt x="19523" y="14286"/>
                  <a:pt x="19576" y="14483"/>
                </a:cubicBezTo>
                <a:cubicBezTo>
                  <a:pt x="19643" y="14703"/>
                  <a:pt x="19775" y="14858"/>
                  <a:pt x="20040" y="14880"/>
                </a:cubicBezTo>
                <a:cubicBezTo>
                  <a:pt x="20305" y="14902"/>
                  <a:pt x="20393" y="15056"/>
                  <a:pt x="20459" y="15299"/>
                </a:cubicBezTo>
                <a:cubicBezTo>
                  <a:pt x="20569" y="15785"/>
                  <a:pt x="20658" y="15851"/>
                  <a:pt x="21121" y="15895"/>
                </a:cubicBezTo>
                <a:cubicBezTo>
                  <a:pt x="21717" y="15939"/>
                  <a:pt x="22291" y="16050"/>
                  <a:pt x="22754" y="16425"/>
                </a:cubicBezTo>
                <a:cubicBezTo>
                  <a:pt x="22865" y="16403"/>
                  <a:pt x="22953" y="16381"/>
                  <a:pt x="23041" y="16336"/>
                </a:cubicBezTo>
                <a:cubicBezTo>
                  <a:pt x="23258" y="16260"/>
                  <a:pt x="23476" y="16198"/>
                  <a:pt x="23697" y="16198"/>
                </a:cubicBezTo>
                <a:cubicBezTo>
                  <a:pt x="23858" y="16198"/>
                  <a:pt x="24021" y="16231"/>
                  <a:pt x="24189" y="16314"/>
                </a:cubicBezTo>
                <a:cubicBezTo>
                  <a:pt x="24270" y="16347"/>
                  <a:pt x="24374" y="16367"/>
                  <a:pt x="24476" y="16367"/>
                </a:cubicBezTo>
                <a:cubicBezTo>
                  <a:pt x="24514" y="16367"/>
                  <a:pt x="24551" y="16364"/>
                  <a:pt x="24586" y="16359"/>
                </a:cubicBezTo>
                <a:cubicBezTo>
                  <a:pt x="24691" y="16341"/>
                  <a:pt x="24793" y="16332"/>
                  <a:pt x="24893" y="16332"/>
                </a:cubicBezTo>
                <a:cubicBezTo>
                  <a:pt x="25297" y="16332"/>
                  <a:pt x="25658" y="16477"/>
                  <a:pt x="25976" y="16778"/>
                </a:cubicBezTo>
                <a:cubicBezTo>
                  <a:pt x="26043" y="16734"/>
                  <a:pt x="26087" y="16712"/>
                  <a:pt x="26131" y="16645"/>
                </a:cubicBezTo>
                <a:cubicBezTo>
                  <a:pt x="26271" y="16492"/>
                  <a:pt x="26437" y="16418"/>
                  <a:pt x="26608" y="16418"/>
                </a:cubicBezTo>
                <a:cubicBezTo>
                  <a:pt x="26706" y="16418"/>
                  <a:pt x="26806" y="16442"/>
                  <a:pt x="26903" y="16491"/>
                </a:cubicBezTo>
                <a:cubicBezTo>
                  <a:pt x="27094" y="16595"/>
                  <a:pt x="27257" y="16631"/>
                  <a:pt x="27436" y="16631"/>
                </a:cubicBezTo>
                <a:cubicBezTo>
                  <a:pt x="27485" y="16631"/>
                  <a:pt x="27535" y="16628"/>
                  <a:pt x="27588" y="16623"/>
                </a:cubicBezTo>
                <a:cubicBezTo>
                  <a:pt x="27705" y="16623"/>
                  <a:pt x="27817" y="16648"/>
                  <a:pt x="27925" y="16648"/>
                </a:cubicBezTo>
                <a:cubicBezTo>
                  <a:pt x="28020" y="16648"/>
                  <a:pt x="28113" y="16629"/>
                  <a:pt x="28205" y="16557"/>
                </a:cubicBezTo>
                <a:cubicBezTo>
                  <a:pt x="28234" y="16529"/>
                  <a:pt x="28278" y="16521"/>
                  <a:pt x="28329" y="16521"/>
                </a:cubicBezTo>
                <a:cubicBezTo>
                  <a:pt x="28396" y="16521"/>
                  <a:pt x="28473" y="16535"/>
                  <a:pt x="28537" y="16535"/>
                </a:cubicBezTo>
                <a:cubicBezTo>
                  <a:pt x="28713" y="16535"/>
                  <a:pt x="28890" y="16555"/>
                  <a:pt x="29060" y="16555"/>
                </a:cubicBezTo>
                <a:cubicBezTo>
                  <a:pt x="29145" y="16555"/>
                  <a:pt x="29228" y="16550"/>
                  <a:pt x="29309" y="16535"/>
                </a:cubicBezTo>
                <a:cubicBezTo>
                  <a:pt x="30037" y="16403"/>
                  <a:pt x="30766" y="16447"/>
                  <a:pt x="31494" y="16425"/>
                </a:cubicBezTo>
                <a:cubicBezTo>
                  <a:pt x="31979" y="16425"/>
                  <a:pt x="32465" y="16469"/>
                  <a:pt x="32995" y="16491"/>
                </a:cubicBezTo>
                <a:cubicBezTo>
                  <a:pt x="33240" y="16336"/>
                  <a:pt x="33516" y="16272"/>
                  <a:pt x="33800" y="16272"/>
                </a:cubicBezTo>
                <a:cubicBezTo>
                  <a:pt x="34001" y="16272"/>
                  <a:pt x="34206" y="16304"/>
                  <a:pt x="34407" y="16359"/>
                </a:cubicBezTo>
                <a:cubicBezTo>
                  <a:pt x="34650" y="16429"/>
                  <a:pt x="34889" y="16459"/>
                  <a:pt x="35127" y="16459"/>
                </a:cubicBezTo>
                <a:cubicBezTo>
                  <a:pt x="35407" y="16459"/>
                  <a:pt x="35687" y="16418"/>
                  <a:pt x="35974" y="16359"/>
                </a:cubicBezTo>
                <a:cubicBezTo>
                  <a:pt x="36173" y="16314"/>
                  <a:pt x="36415" y="16314"/>
                  <a:pt x="36614" y="16314"/>
                </a:cubicBezTo>
                <a:cubicBezTo>
                  <a:pt x="36790" y="16314"/>
                  <a:pt x="36967" y="16336"/>
                  <a:pt x="37144" y="16336"/>
                </a:cubicBezTo>
                <a:cubicBezTo>
                  <a:pt x="37707" y="16321"/>
                  <a:pt x="38270" y="16295"/>
                  <a:pt x="38834" y="16295"/>
                </a:cubicBezTo>
                <a:cubicBezTo>
                  <a:pt x="39087" y="16295"/>
                  <a:pt x="39340" y="16301"/>
                  <a:pt x="39593" y="16314"/>
                </a:cubicBezTo>
                <a:cubicBezTo>
                  <a:pt x="39858" y="16314"/>
                  <a:pt x="40116" y="16329"/>
                  <a:pt x="40374" y="16329"/>
                </a:cubicBezTo>
                <a:cubicBezTo>
                  <a:pt x="40568" y="16329"/>
                  <a:pt x="40763" y="16321"/>
                  <a:pt x="40962" y="16292"/>
                </a:cubicBezTo>
                <a:cubicBezTo>
                  <a:pt x="41109" y="16278"/>
                  <a:pt x="41256" y="16273"/>
                  <a:pt x="41403" y="16273"/>
                </a:cubicBezTo>
                <a:cubicBezTo>
                  <a:pt x="41697" y="16273"/>
                  <a:pt x="41992" y="16292"/>
                  <a:pt x="42286" y="16292"/>
                </a:cubicBezTo>
                <a:cubicBezTo>
                  <a:pt x="42386" y="16286"/>
                  <a:pt x="42485" y="16279"/>
                  <a:pt x="42583" y="16279"/>
                </a:cubicBezTo>
                <a:cubicBezTo>
                  <a:pt x="42810" y="16279"/>
                  <a:pt x="43028" y="16315"/>
                  <a:pt x="43213" y="16469"/>
                </a:cubicBezTo>
                <a:cubicBezTo>
                  <a:pt x="43698" y="16204"/>
                  <a:pt x="43698" y="16204"/>
                  <a:pt x="44294" y="16204"/>
                </a:cubicBezTo>
                <a:cubicBezTo>
                  <a:pt x="44316" y="16211"/>
                  <a:pt x="44338" y="16214"/>
                  <a:pt x="44360" y="16214"/>
                </a:cubicBezTo>
                <a:cubicBezTo>
                  <a:pt x="44404" y="16214"/>
                  <a:pt x="44449" y="16204"/>
                  <a:pt x="44493" y="16204"/>
                </a:cubicBezTo>
                <a:cubicBezTo>
                  <a:pt x="45486" y="16182"/>
                  <a:pt x="46479" y="16160"/>
                  <a:pt x="47472" y="16160"/>
                </a:cubicBezTo>
                <a:cubicBezTo>
                  <a:pt x="48686" y="16138"/>
                  <a:pt x="49900" y="16138"/>
                  <a:pt x="51114" y="16116"/>
                </a:cubicBezTo>
                <a:cubicBezTo>
                  <a:pt x="51246" y="16116"/>
                  <a:pt x="51378" y="16138"/>
                  <a:pt x="51511" y="16160"/>
                </a:cubicBezTo>
                <a:cubicBezTo>
                  <a:pt x="51886" y="16204"/>
                  <a:pt x="51974" y="16292"/>
                  <a:pt x="52040" y="16690"/>
                </a:cubicBezTo>
                <a:cubicBezTo>
                  <a:pt x="52063" y="16822"/>
                  <a:pt x="52063" y="16954"/>
                  <a:pt x="52107" y="17087"/>
                </a:cubicBezTo>
                <a:cubicBezTo>
                  <a:pt x="52129" y="17153"/>
                  <a:pt x="52217" y="17197"/>
                  <a:pt x="52349" y="17308"/>
                </a:cubicBezTo>
                <a:cubicBezTo>
                  <a:pt x="52349" y="16954"/>
                  <a:pt x="52349" y="16734"/>
                  <a:pt x="52349" y="16491"/>
                </a:cubicBezTo>
                <a:cubicBezTo>
                  <a:pt x="52370" y="16262"/>
                  <a:pt x="52548" y="16092"/>
                  <a:pt x="52772" y="16092"/>
                </a:cubicBezTo>
                <a:cubicBezTo>
                  <a:pt x="52786" y="16092"/>
                  <a:pt x="52799" y="16092"/>
                  <a:pt x="52813" y="16094"/>
                </a:cubicBezTo>
                <a:cubicBezTo>
                  <a:pt x="53166" y="16094"/>
                  <a:pt x="53541" y="16094"/>
                  <a:pt x="53916" y="16138"/>
                </a:cubicBezTo>
                <a:cubicBezTo>
                  <a:pt x="53989" y="16146"/>
                  <a:pt x="54062" y="16151"/>
                  <a:pt x="54133" y="16151"/>
                </a:cubicBezTo>
                <a:cubicBezTo>
                  <a:pt x="54257" y="16151"/>
                  <a:pt x="54378" y="16136"/>
                  <a:pt x="54490" y="16094"/>
                </a:cubicBezTo>
                <a:cubicBezTo>
                  <a:pt x="54623" y="16050"/>
                  <a:pt x="54755" y="16027"/>
                  <a:pt x="54887" y="16027"/>
                </a:cubicBezTo>
                <a:cubicBezTo>
                  <a:pt x="55748" y="16050"/>
                  <a:pt x="56587" y="16072"/>
                  <a:pt x="57425" y="16094"/>
                </a:cubicBezTo>
                <a:cubicBezTo>
                  <a:pt x="57492" y="16270"/>
                  <a:pt x="57514" y="16381"/>
                  <a:pt x="57580" y="16579"/>
                </a:cubicBezTo>
                <a:cubicBezTo>
                  <a:pt x="57668" y="16425"/>
                  <a:pt x="57712" y="16336"/>
                  <a:pt x="57801" y="16270"/>
                </a:cubicBezTo>
                <a:cubicBezTo>
                  <a:pt x="57889" y="16182"/>
                  <a:pt x="57999" y="16072"/>
                  <a:pt x="58110" y="16072"/>
                </a:cubicBezTo>
                <a:cubicBezTo>
                  <a:pt x="58495" y="16038"/>
                  <a:pt x="58868" y="15954"/>
                  <a:pt x="59257" y="15954"/>
                </a:cubicBezTo>
                <a:cubicBezTo>
                  <a:pt x="59380" y="15954"/>
                  <a:pt x="59505" y="15962"/>
                  <a:pt x="59632" y="15983"/>
                </a:cubicBezTo>
                <a:cubicBezTo>
                  <a:pt x="59715" y="15994"/>
                  <a:pt x="59799" y="15999"/>
                  <a:pt x="59884" y="15999"/>
                </a:cubicBezTo>
                <a:cubicBezTo>
                  <a:pt x="60140" y="15999"/>
                  <a:pt x="60405" y="15961"/>
                  <a:pt x="60670" y="15961"/>
                </a:cubicBezTo>
                <a:cubicBezTo>
                  <a:pt x="60841" y="15946"/>
                  <a:pt x="61013" y="15930"/>
                  <a:pt x="61185" y="15930"/>
                </a:cubicBezTo>
                <a:cubicBezTo>
                  <a:pt x="61256" y="15930"/>
                  <a:pt x="61327" y="15933"/>
                  <a:pt x="61398" y="15939"/>
                </a:cubicBezTo>
                <a:cubicBezTo>
                  <a:pt x="61507" y="15963"/>
                  <a:pt x="61609" y="15981"/>
                  <a:pt x="61712" y="15981"/>
                </a:cubicBezTo>
                <a:cubicBezTo>
                  <a:pt x="61797" y="15981"/>
                  <a:pt x="61882" y="15969"/>
                  <a:pt x="61972" y="15939"/>
                </a:cubicBezTo>
                <a:cubicBezTo>
                  <a:pt x="62104" y="15917"/>
                  <a:pt x="62237" y="15895"/>
                  <a:pt x="62369" y="15895"/>
                </a:cubicBezTo>
                <a:cubicBezTo>
                  <a:pt x="62636" y="15932"/>
                  <a:pt x="62904" y="15948"/>
                  <a:pt x="63171" y="15948"/>
                </a:cubicBezTo>
                <a:cubicBezTo>
                  <a:pt x="63389" y="15948"/>
                  <a:pt x="63607" y="15937"/>
                  <a:pt x="63826" y="15917"/>
                </a:cubicBezTo>
                <a:cubicBezTo>
                  <a:pt x="63846" y="15915"/>
                  <a:pt x="63866" y="15914"/>
                  <a:pt x="63887" y="15914"/>
                </a:cubicBezTo>
                <a:cubicBezTo>
                  <a:pt x="64050" y="15914"/>
                  <a:pt x="64211" y="15972"/>
                  <a:pt x="64363" y="15972"/>
                </a:cubicBezTo>
                <a:cubicBezTo>
                  <a:pt x="64398" y="15972"/>
                  <a:pt x="64432" y="15969"/>
                  <a:pt x="64466" y="15961"/>
                </a:cubicBezTo>
                <a:cubicBezTo>
                  <a:pt x="65106" y="15807"/>
                  <a:pt x="65724" y="15785"/>
                  <a:pt x="66364" y="15785"/>
                </a:cubicBezTo>
                <a:lnTo>
                  <a:pt x="66430" y="15785"/>
                </a:lnTo>
                <a:cubicBezTo>
                  <a:pt x="67290" y="15652"/>
                  <a:pt x="68129" y="15476"/>
                  <a:pt x="68990" y="15387"/>
                </a:cubicBezTo>
                <a:cubicBezTo>
                  <a:pt x="69453" y="15343"/>
                  <a:pt x="69873" y="15167"/>
                  <a:pt x="70314" y="15034"/>
                </a:cubicBezTo>
                <a:cubicBezTo>
                  <a:pt x="70667" y="14946"/>
                  <a:pt x="70910" y="14659"/>
                  <a:pt x="71064" y="14328"/>
                </a:cubicBezTo>
                <a:cubicBezTo>
                  <a:pt x="71175" y="14041"/>
                  <a:pt x="71086" y="13843"/>
                  <a:pt x="70822" y="13644"/>
                </a:cubicBezTo>
                <a:cubicBezTo>
                  <a:pt x="70733" y="13578"/>
                  <a:pt x="70623" y="13489"/>
                  <a:pt x="70513" y="13401"/>
                </a:cubicBezTo>
                <a:cubicBezTo>
                  <a:pt x="70601" y="13136"/>
                  <a:pt x="70667" y="12894"/>
                  <a:pt x="70888" y="12761"/>
                </a:cubicBezTo>
                <a:cubicBezTo>
                  <a:pt x="71153" y="12585"/>
                  <a:pt x="71329" y="12364"/>
                  <a:pt x="71462" y="12055"/>
                </a:cubicBezTo>
                <a:cubicBezTo>
                  <a:pt x="71572" y="11812"/>
                  <a:pt x="71771" y="11702"/>
                  <a:pt x="72035" y="11680"/>
                </a:cubicBezTo>
                <a:cubicBezTo>
                  <a:pt x="72212" y="11680"/>
                  <a:pt x="72388" y="11702"/>
                  <a:pt x="72565" y="11702"/>
                </a:cubicBezTo>
                <a:lnTo>
                  <a:pt x="73293" y="11702"/>
                </a:lnTo>
                <a:cubicBezTo>
                  <a:pt x="73371" y="11713"/>
                  <a:pt x="73448" y="11713"/>
                  <a:pt x="73525" y="11713"/>
                </a:cubicBezTo>
                <a:cubicBezTo>
                  <a:pt x="73602" y="11713"/>
                  <a:pt x="73680" y="11713"/>
                  <a:pt x="73757" y="11724"/>
                </a:cubicBezTo>
                <a:cubicBezTo>
                  <a:pt x="73975" y="11760"/>
                  <a:pt x="74201" y="11777"/>
                  <a:pt x="74429" y="11777"/>
                </a:cubicBezTo>
                <a:cubicBezTo>
                  <a:pt x="74616" y="11777"/>
                  <a:pt x="74804" y="11766"/>
                  <a:pt x="74993" y="11746"/>
                </a:cubicBezTo>
                <a:cubicBezTo>
                  <a:pt x="75059" y="11735"/>
                  <a:pt x="75125" y="11729"/>
                  <a:pt x="75191" y="11729"/>
                </a:cubicBezTo>
                <a:cubicBezTo>
                  <a:pt x="75258" y="11729"/>
                  <a:pt x="75324" y="11735"/>
                  <a:pt x="75390" y="11746"/>
                </a:cubicBezTo>
                <a:cubicBezTo>
                  <a:pt x="75455" y="11756"/>
                  <a:pt x="75519" y="11760"/>
                  <a:pt x="75584" y="11760"/>
                </a:cubicBezTo>
                <a:cubicBezTo>
                  <a:pt x="75806" y="11760"/>
                  <a:pt x="76028" y="11709"/>
                  <a:pt x="76251" y="11658"/>
                </a:cubicBezTo>
                <a:cubicBezTo>
                  <a:pt x="76449" y="11591"/>
                  <a:pt x="76670" y="11591"/>
                  <a:pt x="76891" y="11569"/>
                </a:cubicBezTo>
                <a:cubicBezTo>
                  <a:pt x="77067" y="11547"/>
                  <a:pt x="77244" y="11547"/>
                  <a:pt x="77420" y="11525"/>
                </a:cubicBezTo>
                <a:cubicBezTo>
                  <a:pt x="77619" y="11503"/>
                  <a:pt x="77796" y="11437"/>
                  <a:pt x="77994" y="11437"/>
                </a:cubicBezTo>
                <a:cubicBezTo>
                  <a:pt x="78833" y="11393"/>
                  <a:pt x="79671" y="11393"/>
                  <a:pt x="80510" y="11327"/>
                </a:cubicBezTo>
                <a:cubicBezTo>
                  <a:pt x="80863" y="11305"/>
                  <a:pt x="81238" y="11283"/>
                  <a:pt x="81525" y="11128"/>
                </a:cubicBezTo>
                <a:cubicBezTo>
                  <a:pt x="81878" y="10929"/>
                  <a:pt x="82209" y="10753"/>
                  <a:pt x="82629" y="10709"/>
                </a:cubicBezTo>
                <a:cubicBezTo>
                  <a:pt x="82761" y="10687"/>
                  <a:pt x="82871" y="10620"/>
                  <a:pt x="82871" y="10444"/>
                </a:cubicBezTo>
                <a:cubicBezTo>
                  <a:pt x="82673" y="9914"/>
                  <a:pt x="82298" y="9539"/>
                  <a:pt x="81790" y="9274"/>
                </a:cubicBezTo>
                <a:cubicBezTo>
                  <a:pt x="81415" y="9098"/>
                  <a:pt x="81128" y="8833"/>
                  <a:pt x="80907" y="8480"/>
                </a:cubicBezTo>
                <a:cubicBezTo>
                  <a:pt x="80841" y="8391"/>
                  <a:pt x="80775" y="8303"/>
                  <a:pt x="80687" y="8237"/>
                </a:cubicBezTo>
                <a:cubicBezTo>
                  <a:pt x="80378" y="8016"/>
                  <a:pt x="80378" y="8016"/>
                  <a:pt x="80245" y="7729"/>
                </a:cubicBezTo>
                <a:cubicBezTo>
                  <a:pt x="79892" y="8038"/>
                  <a:pt x="79826" y="8060"/>
                  <a:pt x="79583" y="8082"/>
                </a:cubicBezTo>
                <a:cubicBezTo>
                  <a:pt x="79274" y="8082"/>
                  <a:pt x="79120" y="7840"/>
                  <a:pt x="78899" y="7729"/>
                </a:cubicBezTo>
                <a:cubicBezTo>
                  <a:pt x="78568" y="8060"/>
                  <a:pt x="78568" y="8060"/>
                  <a:pt x="78215" y="8060"/>
                </a:cubicBezTo>
                <a:cubicBezTo>
                  <a:pt x="77707" y="8060"/>
                  <a:pt x="77200" y="8038"/>
                  <a:pt x="76692" y="8038"/>
                </a:cubicBezTo>
                <a:cubicBezTo>
                  <a:pt x="76074" y="8038"/>
                  <a:pt x="75456" y="8060"/>
                  <a:pt x="74838" y="8082"/>
                </a:cubicBezTo>
                <a:cubicBezTo>
                  <a:pt x="74441" y="8082"/>
                  <a:pt x="74441" y="8060"/>
                  <a:pt x="74132" y="7707"/>
                </a:cubicBezTo>
                <a:cubicBezTo>
                  <a:pt x="73779" y="7990"/>
                  <a:pt x="73680" y="8075"/>
                  <a:pt x="73485" y="8075"/>
                </a:cubicBezTo>
                <a:cubicBezTo>
                  <a:pt x="73436" y="8075"/>
                  <a:pt x="73382" y="8069"/>
                  <a:pt x="73315" y="8060"/>
                </a:cubicBezTo>
                <a:cubicBezTo>
                  <a:pt x="73092" y="8023"/>
                  <a:pt x="72872" y="8009"/>
                  <a:pt x="72652" y="8009"/>
                </a:cubicBezTo>
                <a:cubicBezTo>
                  <a:pt x="72353" y="8009"/>
                  <a:pt x="72054" y="8035"/>
                  <a:pt x="71748" y="8060"/>
                </a:cubicBezTo>
                <a:cubicBezTo>
                  <a:pt x="71683" y="8066"/>
                  <a:pt x="71618" y="8069"/>
                  <a:pt x="71553" y="8069"/>
                </a:cubicBezTo>
                <a:cubicBezTo>
                  <a:pt x="71376" y="8069"/>
                  <a:pt x="71198" y="8049"/>
                  <a:pt x="71020" y="8016"/>
                </a:cubicBezTo>
                <a:cubicBezTo>
                  <a:pt x="70833" y="7983"/>
                  <a:pt x="70651" y="7967"/>
                  <a:pt x="70466" y="7967"/>
                </a:cubicBezTo>
                <a:cubicBezTo>
                  <a:pt x="70281" y="7967"/>
                  <a:pt x="70093" y="7983"/>
                  <a:pt x="69895" y="8016"/>
                </a:cubicBezTo>
                <a:cubicBezTo>
                  <a:pt x="69608" y="8060"/>
                  <a:pt x="69299" y="8060"/>
                  <a:pt x="68990" y="8060"/>
                </a:cubicBezTo>
                <a:cubicBezTo>
                  <a:pt x="68747" y="8060"/>
                  <a:pt x="68548" y="7972"/>
                  <a:pt x="68416" y="7773"/>
                </a:cubicBezTo>
                <a:cubicBezTo>
                  <a:pt x="68372" y="7707"/>
                  <a:pt x="68306" y="7641"/>
                  <a:pt x="68239" y="7597"/>
                </a:cubicBezTo>
                <a:cubicBezTo>
                  <a:pt x="67819" y="7957"/>
                  <a:pt x="67653" y="8064"/>
                  <a:pt x="67246" y="8064"/>
                </a:cubicBezTo>
                <a:cubicBezTo>
                  <a:pt x="67205" y="8064"/>
                  <a:pt x="67161" y="8062"/>
                  <a:pt x="67114" y="8060"/>
                </a:cubicBezTo>
                <a:cubicBezTo>
                  <a:pt x="66981" y="8060"/>
                  <a:pt x="66849" y="8060"/>
                  <a:pt x="66739" y="8038"/>
                </a:cubicBezTo>
                <a:cubicBezTo>
                  <a:pt x="66341" y="7950"/>
                  <a:pt x="65944" y="7884"/>
                  <a:pt x="65569" y="7796"/>
                </a:cubicBezTo>
                <a:cubicBezTo>
                  <a:pt x="65348" y="7931"/>
                  <a:pt x="65250" y="7991"/>
                  <a:pt x="65142" y="7991"/>
                </a:cubicBezTo>
                <a:cubicBezTo>
                  <a:pt x="65056" y="7991"/>
                  <a:pt x="64963" y="7952"/>
                  <a:pt x="64797" y="7884"/>
                </a:cubicBezTo>
                <a:cubicBezTo>
                  <a:pt x="64694" y="7833"/>
                  <a:pt x="64591" y="7781"/>
                  <a:pt x="64468" y="7781"/>
                </a:cubicBezTo>
                <a:cubicBezTo>
                  <a:pt x="64433" y="7781"/>
                  <a:pt x="64395" y="7786"/>
                  <a:pt x="64355" y="7796"/>
                </a:cubicBezTo>
                <a:cubicBezTo>
                  <a:pt x="63826" y="7862"/>
                  <a:pt x="63274" y="7928"/>
                  <a:pt x="62722" y="7972"/>
                </a:cubicBezTo>
                <a:cubicBezTo>
                  <a:pt x="62696" y="7979"/>
                  <a:pt x="62668" y="7981"/>
                  <a:pt x="62639" y="7981"/>
                </a:cubicBezTo>
                <a:cubicBezTo>
                  <a:pt x="62569" y="7981"/>
                  <a:pt x="62491" y="7966"/>
                  <a:pt x="62413" y="7950"/>
                </a:cubicBezTo>
                <a:cubicBezTo>
                  <a:pt x="62300" y="7950"/>
                  <a:pt x="62186" y="7901"/>
                  <a:pt x="62073" y="7901"/>
                </a:cubicBezTo>
                <a:cubicBezTo>
                  <a:pt x="62054" y="7901"/>
                  <a:pt x="62035" y="7903"/>
                  <a:pt x="62016" y="7906"/>
                </a:cubicBezTo>
                <a:cubicBezTo>
                  <a:pt x="61943" y="7925"/>
                  <a:pt x="61874" y="7934"/>
                  <a:pt x="61807" y="7934"/>
                </a:cubicBezTo>
                <a:cubicBezTo>
                  <a:pt x="61571" y="7934"/>
                  <a:pt x="61372" y="7823"/>
                  <a:pt x="61199" y="7685"/>
                </a:cubicBezTo>
                <a:cubicBezTo>
                  <a:pt x="60573" y="7901"/>
                  <a:pt x="60270" y="7994"/>
                  <a:pt x="60039" y="7994"/>
                </a:cubicBezTo>
                <a:cubicBezTo>
                  <a:pt x="59821" y="7994"/>
                  <a:pt x="59667" y="7912"/>
                  <a:pt x="59368" y="7773"/>
                </a:cubicBezTo>
                <a:cubicBezTo>
                  <a:pt x="59105" y="7882"/>
                  <a:pt x="58831" y="7936"/>
                  <a:pt x="58547" y="7936"/>
                </a:cubicBezTo>
                <a:cubicBezTo>
                  <a:pt x="58425" y="7936"/>
                  <a:pt x="58302" y="7926"/>
                  <a:pt x="58176" y="7906"/>
                </a:cubicBezTo>
                <a:cubicBezTo>
                  <a:pt x="58035" y="7875"/>
                  <a:pt x="57884" y="7843"/>
                  <a:pt x="57745" y="7843"/>
                </a:cubicBezTo>
                <a:cubicBezTo>
                  <a:pt x="57687" y="7843"/>
                  <a:pt x="57632" y="7849"/>
                  <a:pt x="57580" y="7862"/>
                </a:cubicBezTo>
                <a:cubicBezTo>
                  <a:pt x="56896" y="7994"/>
                  <a:pt x="56212" y="7906"/>
                  <a:pt x="55527" y="7972"/>
                </a:cubicBezTo>
                <a:cubicBezTo>
                  <a:pt x="55248" y="7991"/>
                  <a:pt x="54968" y="7998"/>
                  <a:pt x="54690" y="7998"/>
                </a:cubicBezTo>
                <a:cubicBezTo>
                  <a:pt x="54310" y="7998"/>
                  <a:pt x="53933" y="7985"/>
                  <a:pt x="53563" y="7972"/>
                </a:cubicBezTo>
                <a:cubicBezTo>
                  <a:pt x="53276" y="7950"/>
                  <a:pt x="53012" y="7862"/>
                  <a:pt x="52680" y="7685"/>
                </a:cubicBezTo>
                <a:cubicBezTo>
                  <a:pt x="53056" y="7553"/>
                  <a:pt x="53414" y="7553"/>
                  <a:pt x="53770" y="7553"/>
                </a:cubicBezTo>
                <a:cubicBezTo>
                  <a:pt x="54126" y="7553"/>
                  <a:pt x="54479" y="7553"/>
                  <a:pt x="54843" y="7420"/>
                </a:cubicBezTo>
                <a:cubicBezTo>
                  <a:pt x="54689" y="7310"/>
                  <a:pt x="54601" y="7244"/>
                  <a:pt x="54534" y="7178"/>
                </a:cubicBezTo>
                <a:cubicBezTo>
                  <a:pt x="54468" y="7111"/>
                  <a:pt x="54402" y="7023"/>
                  <a:pt x="54336" y="6935"/>
                </a:cubicBezTo>
                <a:cubicBezTo>
                  <a:pt x="54024" y="7187"/>
                  <a:pt x="53892" y="7280"/>
                  <a:pt x="53671" y="7280"/>
                </a:cubicBezTo>
                <a:cubicBezTo>
                  <a:pt x="53563" y="7280"/>
                  <a:pt x="53435" y="7258"/>
                  <a:pt x="53254" y="7222"/>
                </a:cubicBezTo>
                <a:cubicBezTo>
                  <a:pt x="53170" y="7210"/>
                  <a:pt x="53085" y="7191"/>
                  <a:pt x="53004" y="7191"/>
                </a:cubicBezTo>
                <a:cubicBezTo>
                  <a:pt x="52937" y="7191"/>
                  <a:pt x="52873" y="7204"/>
                  <a:pt x="52813" y="7244"/>
                </a:cubicBezTo>
                <a:cubicBezTo>
                  <a:pt x="52725" y="7288"/>
                  <a:pt x="52636" y="7310"/>
                  <a:pt x="52548" y="7310"/>
                </a:cubicBezTo>
                <a:cubicBezTo>
                  <a:pt x="52195" y="7332"/>
                  <a:pt x="51842" y="7354"/>
                  <a:pt x="51511" y="7354"/>
                </a:cubicBezTo>
                <a:cubicBezTo>
                  <a:pt x="51476" y="7358"/>
                  <a:pt x="51441" y="7359"/>
                  <a:pt x="51408" y="7359"/>
                </a:cubicBezTo>
                <a:cubicBezTo>
                  <a:pt x="51229" y="7359"/>
                  <a:pt x="51071" y="7308"/>
                  <a:pt x="50959" y="7178"/>
                </a:cubicBezTo>
                <a:cubicBezTo>
                  <a:pt x="50893" y="7133"/>
                  <a:pt x="50849" y="7023"/>
                  <a:pt x="50849" y="6957"/>
                </a:cubicBezTo>
                <a:cubicBezTo>
                  <a:pt x="50871" y="6891"/>
                  <a:pt x="50959" y="6802"/>
                  <a:pt x="51025" y="6780"/>
                </a:cubicBezTo>
                <a:cubicBezTo>
                  <a:pt x="51202" y="6758"/>
                  <a:pt x="51378" y="6758"/>
                  <a:pt x="51555" y="6736"/>
                </a:cubicBezTo>
                <a:cubicBezTo>
                  <a:pt x="51621" y="6736"/>
                  <a:pt x="51687" y="6670"/>
                  <a:pt x="51776" y="6626"/>
                </a:cubicBezTo>
                <a:cubicBezTo>
                  <a:pt x="51643" y="6317"/>
                  <a:pt x="51268" y="6427"/>
                  <a:pt x="51091" y="6140"/>
                </a:cubicBezTo>
                <a:cubicBezTo>
                  <a:pt x="51091" y="6074"/>
                  <a:pt x="51091" y="5986"/>
                  <a:pt x="51069" y="5875"/>
                </a:cubicBezTo>
                <a:cubicBezTo>
                  <a:pt x="51028" y="5315"/>
                  <a:pt x="50869" y="5145"/>
                  <a:pt x="50392" y="5145"/>
                </a:cubicBezTo>
                <a:cubicBezTo>
                  <a:pt x="50362" y="5145"/>
                  <a:pt x="50330" y="5146"/>
                  <a:pt x="50297" y="5147"/>
                </a:cubicBezTo>
                <a:lnTo>
                  <a:pt x="49304" y="5147"/>
                </a:lnTo>
                <a:cubicBezTo>
                  <a:pt x="49105" y="5147"/>
                  <a:pt x="48951" y="5081"/>
                  <a:pt x="48907" y="4882"/>
                </a:cubicBezTo>
                <a:cubicBezTo>
                  <a:pt x="48885" y="4816"/>
                  <a:pt x="48818" y="4772"/>
                  <a:pt x="48774" y="4706"/>
                </a:cubicBezTo>
                <a:cubicBezTo>
                  <a:pt x="48576" y="4794"/>
                  <a:pt x="48399" y="4882"/>
                  <a:pt x="48245" y="4993"/>
                </a:cubicBezTo>
                <a:cubicBezTo>
                  <a:pt x="48116" y="5083"/>
                  <a:pt x="47987" y="5128"/>
                  <a:pt x="47854" y="5128"/>
                </a:cubicBezTo>
                <a:cubicBezTo>
                  <a:pt x="47759" y="5128"/>
                  <a:pt x="47662" y="5105"/>
                  <a:pt x="47560" y="5059"/>
                </a:cubicBezTo>
                <a:cubicBezTo>
                  <a:pt x="47494" y="5015"/>
                  <a:pt x="47406" y="5015"/>
                  <a:pt x="47318" y="4993"/>
                </a:cubicBezTo>
                <a:cubicBezTo>
                  <a:pt x="47050" y="5199"/>
                  <a:pt x="46787" y="5289"/>
                  <a:pt x="46529" y="5289"/>
                </a:cubicBezTo>
                <a:cubicBezTo>
                  <a:pt x="46234" y="5289"/>
                  <a:pt x="45945" y="5171"/>
                  <a:pt x="45662" y="4971"/>
                </a:cubicBezTo>
                <a:cubicBezTo>
                  <a:pt x="45468" y="5075"/>
                  <a:pt x="45274" y="5231"/>
                  <a:pt x="45065" y="5231"/>
                </a:cubicBezTo>
                <a:cubicBezTo>
                  <a:pt x="44966" y="5231"/>
                  <a:pt x="44864" y="5196"/>
                  <a:pt x="44758" y="5103"/>
                </a:cubicBezTo>
                <a:cubicBezTo>
                  <a:pt x="44751" y="5100"/>
                  <a:pt x="44744" y="5099"/>
                  <a:pt x="44737" y="5099"/>
                </a:cubicBezTo>
                <a:cubicBezTo>
                  <a:pt x="44690" y="5099"/>
                  <a:pt x="44619" y="5150"/>
                  <a:pt x="44581" y="5169"/>
                </a:cubicBezTo>
                <a:cubicBezTo>
                  <a:pt x="44351" y="5311"/>
                  <a:pt x="44108" y="5353"/>
                  <a:pt x="43861" y="5353"/>
                </a:cubicBezTo>
                <a:cubicBezTo>
                  <a:pt x="43800" y="5353"/>
                  <a:pt x="43738" y="5350"/>
                  <a:pt x="43676" y="5346"/>
                </a:cubicBezTo>
                <a:cubicBezTo>
                  <a:pt x="43522" y="5346"/>
                  <a:pt x="43367" y="5302"/>
                  <a:pt x="43213" y="5302"/>
                </a:cubicBezTo>
                <a:cubicBezTo>
                  <a:pt x="42573" y="5258"/>
                  <a:pt x="42573" y="5258"/>
                  <a:pt x="42175" y="4772"/>
                </a:cubicBezTo>
                <a:cubicBezTo>
                  <a:pt x="42134" y="4760"/>
                  <a:pt x="42094" y="4754"/>
                  <a:pt x="42055" y="4754"/>
                </a:cubicBezTo>
                <a:cubicBezTo>
                  <a:pt x="41887" y="4754"/>
                  <a:pt x="41741" y="4855"/>
                  <a:pt x="41580" y="4927"/>
                </a:cubicBezTo>
                <a:cubicBezTo>
                  <a:pt x="41468" y="4976"/>
                  <a:pt x="41356" y="5005"/>
                  <a:pt x="41249" y="5005"/>
                </a:cubicBezTo>
                <a:cubicBezTo>
                  <a:pt x="41165" y="5005"/>
                  <a:pt x="41083" y="4987"/>
                  <a:pt x="41006" y="4949"/>
                </a:cubicBezTo>
                <a:cubicBezTo>
                  <a:pt x="40873" y="4882"/>
                  <a:pt x="40829" y="4684"/>
                  <a:pt x="40917" y="4595"/>
                </a:cubicBezTo>
                <a:cubicBezTo>
                  <a:pt x="41213" y="4387"/>
                  <a:pt x="41494" y="4138"/>
                  <a:pt x="41859" y="4138"/>
                </a:cubicBezTo>
                <a:cubicBezTo>
                  <a:pt x="41958" y="4138"/>
                  <a:pt x="42063" y="4156"/>
                  <a:pt x="42175" y="4198"/>
                </a:cubicBezTo>
                <a:cubicBezTo>
                  <a:pt x="42243" y="4215"/>
                  <a:pt x="42307" y="4222"/>
                  <a:pt x="42371" y="4222"/>
                </a:cubicBezTo>
                <a:cubicBezTo>
                  <a:pt x="42473" y="4222"/>
                  <a:pt x="42574" y="4203"/>
                  <a:pt x="42683" y="4176"/>
                </a:cubicBezTo>
                <a:cubicBezTo>
                  <a:pt x="42845" y="4117"/>
                  <a:pt x="43007" y="4068"/>
                  <a:pt x="43169" y="4068"/>
                </a:cubicBezTo>
                <a:cubicBezTo>
                  <a:pt x="43249" y="4068"/>
                  <a:pt x="43330" y="4081"/>
                  <a:pt x="43411" y="4110"/>
                </a:cubicBezTo>
                <a:cubicBezTo>
                  <a:pt x="43515" y="4138"/>
                  <a:pt x="43615" y="4146"/>
                  <a:pt x="43715" y="4146"/>
                </a:cubicBezTo>
                <a:cubicBezTo>
                  <a:pt x="43847" y="4146"/>
                  <a:pt x="43979" y="4132"/>
                  <a:pt x="44118" y="4132"/>
                </a:cubicBezTo>
                <a:cubicBezTo>
                  <a:pt x="44289" y="4116"/>
                  <a:pt x="44461" y="4101"/>
                  <a:pt x="44631" y="4101"/>
                </a:cubicBezTo>
                <a:cubicBezTo>
                  <a:pt x="44941" y="4101"/>
                  <a:pt x="45245" y="4153"/>
                  <a:pt x="45530" y="4353"/>
                </a:cubicBezTo>
                <a:cubicBezTo>
                  <a:pt x="45786" y="4166"/>
                  <a:pt x="46050" y="4110"/>
                  <a:pt x="46316" y="4110"/>
                </a:cubicBezTo>
                <a:cubicBezTo>
                  <a:pt x="46646" y="4110"/>
                  <a:pt x="46978" y="4196"/>
                  <a:pt x="47296" y="4220"/>
                </a:cubicBezTo>
                <a:cubicBezTo>
                  <a:pt x="47384" y="4375"/>
                  <a:pt x="47472" y="4485"/>
                  <a:pt x="47582" y="4640"/>
                </a:cubicBezTo>
                <a:cubicBezTo>
                  <a:pt x="47953" y="4288"/>
                  <a:pt x="48370" y="4138"/>
                  <a:pt x="48807" y="4138"/>
                </a:cubicBezTo>
                <a:cubicBezTo>
                  <a:pt x="48891" y="4138"/>
                  <a:pt x="48976" y="4143"/>
                  <a:pt x="49061" y="4154"/>
                </a:cubicBezTo>
                <a:cubicBezTo>
                  <a:pt x="49635" y="4242"/>
                  <a:pt x="50209" y="4154"/>
                  <a:pt x="50760" y="4353"/>
                </a:cubicBezTo>
                <a:cubicBezTo>
                  <a:pt x="50797" y="4362"/>
                  <a:pt x="50834" y="4367"/>
                  <a:pt x="50870" y="4367"/>
                </a:cubicBezTo>
                <a:cubicBezTo>
                  <a:pt x="50922" y="4367"/>
                  <a:pt x="50974" y="4356"/>
                  <a:pt x="51025" y="4331"/>
                </a:cubicBezTo>
                <a:cubicBezTo>
                  <a:pt x="51230" y="4272"/>
                  <a:pt x="51435" y="4252"/>
                  <a:pt x="51638" y="4252"/>
                </a:cubicBezTo>
                <a:cubicBezTo>
                  <a:pt x="51894" y="4252"/>
                  <a:pt x="52147" y="4284"/>
                  <a:pt x="52394" y="4309"/>
                </a:cubicBezTo>
                <a:cubicBezTo>
                  <a:pt x="52820" y="4368"/>
                  <a:pt x="53246" y="4389"/>
                  <a:pt x="53666" y="4389"/>
                </a:cubicBezTo>
                <a:cubicBezTo>
                  <a:pt x="54028" y="4389"/>
                  <a:pt x="54385" y="4373"/>
                  <a:pt x="54733" y="4353"/>
                </a:cubicBezTo>
                <a:cubicBezTo>
                  <a:pt x="55130" y="3779"/>
                  <a:pt x="55152" y="3757"/>
                  <a:pt x="55770" y="3713"/>
                </a:cubicBezTo>
                <a:cubicBezTo>
                  <a:pt x="55991" y="3691"/>
                  <a:pt x="56212" y="3669"/>
                  <a:pt x="56432" y="3646"/>
                </a:cubicBezTo>
                <a:cubicBezTo>
                  <a:pt x="56482" y="3635"/>
                  <a:pt x="56532" y="3630"/>
                  <a:pt x="56581" y="3630"/>
                </a:cubicBezTo>
                <a:cubicBezTo>
                  <a:pt x="56727" y="3630"/>
                  <a:pt x="56868" y="3680"/>
                  <a:pt x="56984" y="3779"/>
                </a:cubicBezTo>
                <a:cubicBezTo>
                  <a:pt x="57072" y="3845"/>
                  <a:pt x="57183" y="3867"/>
                  <a:pt x="57249" y="3911"/>
                </a:cubicBezTo>
                <a:cubicBezTo>
                  <a:pt x="57473" y="3850"/>
                  <a:pt x="57679" y="3732"/>
                  <a:pt x="57866" y="3732"/>
                </a:cubicBezTo>
                <a:cubicBezTo>
                  <a:pt x="57881" y="3732"/>
                  <a:pt x="57896" y="3733"/>
                  <a:pt x="57911" y="3735"/>
                </a:cubicBezTo>
                <a:cubicBezTo>
                  <a:pt x="57963" y="3738"/>
                  <a:pt x="58015" y="3740"/>
                  <a:pt x="58066" y="3740"/>
                </a:cubicBezTo>
                <a:cubicBezTo>
                  <a:pt x="58645" y="3740"/>
                  <a:pt x="59173" y="3525"/>
                  <a:pt x="59721" y="3404"/>
                </a:cubicBezTo>
                <a:cubicBezTo>
                  <a:pt x="59875" y="3382"/>
                  <a:pt x="60052" y="3382"/>
                  <a:pt x="60096" y="3117"/>
                </a:cubicBezTo>
                <a:cubicBezTo>
                  <a:pt x="59985" y="3095"/>
                  <a:pt x="59853" y="3073"/>
                  <a:pt x="59743" y="3029"/>
                </a:cubicBezTo>
                <a:cubicBezTo>
                  <a:pt x="59588" y="2962"/>
                  <a:pt x="59390" y="2918"/>
                  <a:pt x="59279" y="2808"/>
                </a:cubicBezTo>
                <a:cubicBezTo>
                  <a:pt x="59147" y="2659"/>
                  <a:pt x="59002" y="2622"/>
                  <a:pt x="58845" y="2622"/>
                </a:cubicBezTo>
                <a:cubicBezTo>
                  <a:pt x="58792" y="2622"/>
                  <a:pt x="58739" y="2626"/>
                  <a:pt x="58683" y="2631"/>
                </a:cubicBezTo>
                <a:cubicBezTo>
                  <a:pt x="58530" y="2645"/>
                  <a:pt x="58376" y="2653"/>
                  <a:pt x="58222" y="2653"/>
                </a:cubicBezTo>
                <a:cubicBezTo>
                  <a:pt x="57890" y="2653"/>
                  <a:pt x="57559" y="2618"/>
                  <a:pt x="57227" y="2543"/>
                </a:cubicBezTo>
                <a:cubicBezTo>
                  <a:pt x="56785" y="2433"/>
                  <a:pt x="56322" y="2366"/>
                  <a:pt x="55858" y="2366"/>
                </a:cubicBezTo>
                <a:cubicBezTo>
                  <a:pt x="55307" y="2366"/>
                  <a:pt x="54799" y="2278"/>
                  <a:pt x="54314" y="2035"/>
                </a:cubicBezTo>
                <a:cubicBezTo>
                  <a:pt x="54049" y="1903"/>
                  <a:pt x="53784" y="1859"/>
                  <a:pt x="53475" y="1859"/>
                </a:cubicBezTo>
                <a:cubicBezTo>
                  <a:pt x="53343" y="1859"/>
                  <a:pt x="53210" y="1864"/>
                  <a:pt x="53078" y="1864"/>
                </a:cubicBezTo>
                <a:cubicBezTo>
                  <a:pt x="52945" y="1864"/>
                  <a:pt x="52813" y="1859"/>
                  <a:pt x="52680" y="1837"/>
                </a:cubicBezTo>
                <a:cubicBezTo>
                  <a:pt x="52239" y="1793"/>
                  <a:pt x="51754" y="1793"/>
                  <a:pt x="51334" y="1616"/>
                </a:cubicBezTo>
                <a:cubicBezTo>
                  <a:pt x="50849" y="1440"/>
                  <a:pt x="50363" y="1506"/>
                  <a:pt x="49900" y="1329"/>
                </a:cubicBezTo>
                <a:cubicBezTo>
                  <a:pt x="49887" y="1323"/>
                  <a:pt x="49870" y="1320"/>
                  <a:pt x="49852" y="1320"/>
                </a:cubicBezTo>
                <a:cubicBezTo>
                  <a:pt x="49808" y="1320"/>
                  <a:pt x="49754" y="1336"/>
                  <a:pt x="49723" y="1351"/>
                </a:cubicBezTo>
                <a:cubicBezTo>
                  <a:pt x="49480" y="1446"/>
                  <a:pt x="49236" y="1458"/>
                  <a:pt x="48992" y="1458"/>
                </a:cubicBezTo>
                <a:cubicBezTo>
                  <a:pt x="48912" y="1458"/>
                  <a:pt x="48832" y="1456"/>
                  <a:pt x="48752" y="1456"/>
                </a:cubicBezTo>
                <a:cubicBezTo>
                  <a:pt x="48678" y="1456"/>
                  <a:pt x="48605" y="1458"/>
                  <a:pt x="48531" y="1462"/>
                </a:cubicBezTo>
                <a:cubicBezTo>
                  <a:pt x="48222" y="1462"/>
                  <a:pt x="47913" y="1417"/>
                  <a:pt x="47671" y="1153"/>
                </a:cubicBezTo>
                <a:cubicBezTo>
                  <a:pt x="47457" y="1327"/>
                  <a:pt x="47227" y="1399"/>
                  <a:pt x="46965" y="1399"/>
                </a:cubicBezTo>
                <a:cubicBezTo>
                  <a:pt x="46928" y="1399"/>
                  <a:pt x="46892" y="1398"/>
                  <a:pt x="46854" y="1395"/>
                </a:cubicBezTo>
                <a:cubicBezTo>
                  <a:pt x="46236" y="1351"/>
                  <a:pt x="45596" y="1329"/>
                  <a:pt x="44956" y="1329"/>
                </a:cubicBezTo>
                <a:cubicBezTo>
                  <a:pt x="44559" y="1329"/>
                  <a:pt x="44206" y="1307"/>
                  <a:pt x="43941" y="998"/>
                </a:cubicBezTo>
                <a:cubicBezTo>
                  <a:pt x="43786" y="1064"/>
                  <a:pt x="43676" y="1131"/>
                  <a:pt x="43544" y="1197"/>
                </a:cubicBezTo>
                <a:cubicBezTo>
                  <a:pt x="43323" y="954"/>
                  <a:pt x="43014" y="932"/>
                  <a:pt x="42683" y="932"/>
                </a:cubicBezTo>
                <a:cubicBezTo>
                  <a:pt x="42197" y="910"/>
                  <a:pt x="41668" y="932"/>
                  <a:pt x="41182" y="866"/>
                </a:cubicBezTo>
                <a:cubicBezTo>
                  <a:pt x="40697" y="800"/>
                  <a:pt x="40211" y="800"/>
                  <a:pt x="39726" y="800"/>
                </a:cubicBezTo>
                <a:cubicBezTo>
                  <a:pt x="39593" y="822"/>
                  <a:pt x="39461" y="822"/>
                  <a:pt x="39328" y="822"/>
                </a:cubicBezTo>
                <a:cubicBezTo>
                  <a:pt x="38181" y="822"/>
                  <a:pt x="37033" y="800"/>
                  <a:pt x="35886" y="800"/>
                </a:cubicBezTo>
                <a:cubicBezTo>
                  <a:pt x="35400" y="800"/>
                  <a:pt x="34915" y="866"/>
                  <a:pt x="34429" y="888"/>
                </a:cubicBezTo>
                <a:cubicBezTo>
                  <a:pt x="34341" y="888"/>
                  <a:pt x="34252" y="898"/>
                  <a:pt x="34164" y="898"/>
                </a:cubicBezTo>
                <a:cubicBezTo>
                  <a:pt x="34120" y="898"/>
                  <a:pt x="34076" y="895"/>
                  <a:pt x="34032" y="888"/>
                </a:cubicBezTo>
                <a:cubicBezTo>
                  <a:pt x="33899" y="855"/>
                  <a:pt x="33772" y="838"/>
                  <a:pt x="33646" y="838"/>
                </a:cubicBezTo>
                <a:cubicBezTo>
                  <a:pt x="33519" y="838"/>
                  <a:pt x="33392" y="855"/>
                  <a:pt x="33259" y="888"/>
                </a:cubicBezTo>
                <a:cubicBezTo>
                  <a:pt x="33221" y="894"/>
                  <a:pt x="33184" y="897"/>
                  <a:pt x="33149" y="897"/>
                </a:cubicBezTo>
                <a:cubicBezTo>
                  <a:pt x="32938" y="897"/>
                  <a:pt x="32774" y="787"/>
                  <a:pt x="32641" y="579"/>
                </a:cubicBezTo>
                <a:cubicBezTo>
                  <a:pt x="32579" y="496"/>
                  <a:pt x="32575" y="334"/>
                  <a:pt x="32409" y="334"/>
                </a:cubicBezTo>
                <a:cubicBezTo>
                  <a:pt x="32399" y="334"/>
                  <a:pt x="32388" y="335"/>
                  <a:pt x="32377" y="336"/>
                </a:cubicBezTo>
                <a:cubicBezTo>
                  <a:pt x="32332" y="402"/>
                  <a:pt x="32288" y="491"/>
                  <a:pt x="32266" y="557"/>
                </a:cubicBezTo>
                <a:cubicBezTo>
                  <a:pt x="32180" y="747"/>
                  <a:pt x="32052" y="843"/>
                  <a:pt x="31873" y="843"/>
                </a:cubicBezTo>
                <a:cubicBezTo>
                  <a:pt x="31824" y="843"/>
                  <a:pt x="31771" y="836"/>
                  <a:pt x="31715" y="822"/>
                </a:cubicBezTo>
                <a:cubicBezTo>
                  <a:pt x="31646" y="794"/>
                  <a:pt x="31561" y="775"/>
                  <a:pt x="31480" y="775"/>
                </a:cubicBezTo>
                <a:cubicBezTo>
                  <a:pt x="31430" y="775"/>
                  <a:pt x="31381" y="783"/>
                  <a:pt x="31339" y="800"/>
                </a:cubicBezTo>
                <a:cubicBezTo>
                  <a:pt x="31245" y="840"/>
                  <a:pt x="31150" y="854"/>
                  <a:pt x="31056" y="854"/>
                </a:cubicBezTo>
                <a:cubicBezTo>
                  <a:pt x="30864" y="854"/>
                  <a:pt x="30675" y="797"/>
                  <a:pt x="30494" y="797"/>
                </a:cubicBezTo>
                <a:cubicBezTo>
                  <a:pt x="30474" y="797"/>
                  <a:pt x="30454" y="798"/>
                  <a:pt x="30434" y="800"/>
                </a:cubicBezTo>
                <a:cubicBezTo>
                  <a:pt x="30126" y="800"/>
                  <a:pt x="29817" y="888"/>
                  <a:pt x="29508" y="932"/>
                </a:cubicBezTo>
                <a:cubicBezTo>
                  <a:pt x="29463" y="932"/>
                  <a:pt x="29419" y="932"/>
                  <a:pt x="29375" y="910"/>
                </a:cubicBezTo>
                <a:cubicBezTo>
                  <a:pt x="29199" y="855"/>
                  <a:pt x="29017" y="838"/>
                  <a:pt x="28832" y="838"/>
                </a:cubicBezTo>
                <a:cubicBezTo>
                  <a:pt x="28647" y="838"/>
                  <a:pt x="28459" y="855"/>
                  <a:pt x="28272" y="866"/>
                </a:cubicBezTo>
                <a:cubicBezTo>
                  <a:pt x="28095" y="866"/>
                  <a:pt x="27919" y="910"/>
                  <a:pt x="27742" y="910"/>
                </a:cubicBezTo>
                <a:cubicBezTo>
                  <a:pt x="27565" y="910"/>
                  <a:pt x="27383" y="926"/>
                  <a:pt x="27199" y="926"/>
                </a:cubicBezTo>
                <a:cubicBezTo>
                  <a:pt x="27014" y="926"/>
                  <a:pt x="26826" y="910"/>
                  <a:pt x="26639" y="844"/>
                </a:cubicBezTo>
                <a:cubicBezTo>
                  <a:pt x="26462" y="733"/>
                  <a:pt x="26639" y="424"/>
                  <a:pt x="26352" y="358"/>
                </a:cubicBezTo>
                <a:cubicBezTo>
                  <a:pt x="26307" y="424"/>
                  <a:pt x="26241" y="468"/>
                  <a:pt x="26197" y="557"/>
                </a:cubicBezTo>
                <a:cubicBezTo>
                  <a:pt x="26082" y="788"/>
                  <a:pt x="25899" y="918"/>
                  <a:pt x="25663" y="918"/>
                </a:cubicBezTo>
                <a:cubicBezTo>
                  <a:pt x="25629" y="918"/>
                  <a:pt x="25594" y="915"/>
                  <a:pt x="25557" y="910"/>
                </a:cubicBezTo>
                <a:cubicBezTo>
                  <a:pt x="25416" y="894"/>
                  <a:pt x="25275" y="888"/>
                  <a:pt x="25135" y="888"/>
                </a:cubicBezTo>
                <a:cubicBezTo>
                  <a:pt x="24735" y="888"/>
                  <a:pt x="24336" y="935"/>
                  <a:pt x="23937" y="935"/>
                </a:cubicBezTo>
                <a:cubicBezTo>
                  <a:pt x="23881" y="935"/>
                  <a:pt x="23825" y="934"/>
                  <a:pt x="23770" y="932"/>
                </a:cubicBezTo>
                <a:cubicBezTo>
                  <a:pt x="23637" y="923"/>
                  <a:pt x="23506" y="919"/>
                  <a:pt x="23374" y="919"/>
                </a:cubicBezTo>
                <a:cubicBezTo>
                  <a:pt x="22771" y="919"/>
                  <a:pt x="22174" y="997"/>
                  <a:pt x="21573" y="997"/>
                </a:cubicBezTo>
                <a:cubicBezTo>
                  <a:pt x="21342" y="997"/>
                  <a:pt x="21111" y="986"/>
                  <a:pt x="20878" y="954"/>
                </a:cubicBezTo>
                <a:cubicBezTo>
                  <a:pt x="20856" y="947"/>
                  <a:pt x="20834" y="944"/>
                  <a:pt x="20812" y="944"/>
                </a:cubicBezTo>
                <a:cubicBezTo>
                  <a:pt x="20768" y="944"/>
                  <a:pt x="20724" y="954"/>
                  <a:pt x="20680" y="954"/>
                </a:cubicBezTo>
                <a:cubicBezTo>
                  <a:pt x="20260" y="998"/>
                  <a:pt x="19841" y="1020"/>
                  <a:pt x="19422" y="1042"/>
                </a:cubicBezTo>
                <a:cubicBezTo>
                  <a:pt x="19311" y="1053"/>
                  <a:pt x="19201" y="1059"/>
                  <a:pt x="19091" y="1059"/>
                </a:cubicBezTo>
                <a:cubicBezTo>
                  <a:pt x="18980" y="1059"/>
                  <a:pt x="18870" y="1053"/>
                  <a:pt x="18760" y="1042"/>
                </a:cubicBezTo>
                <a:cubicBezTo>
                  <a:pt x="18473" y="998"/>
                  <a:pt x="18340" y="844"/>
                  <a:pt x="18340" y="557"/>
                </a:cubicBezTo>
                <a:cubicBezTo>
                  <a:pt x="18340" y="424"/>
                  <a:pt x="18362" y="292"/>
                  <a:pt x="18362" y="159"/>
                </a:cubicBezTo>
                <a:cubicBezTo>
                  <a:pt x="18362" y="63"/>
                  <a:pt x="18329" y="1"/>
                  <a:pt x="182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1"/>
          <p:cNvSpPr/>
          <p:nvPr/>
        </p:nvSpPr>
        <p:spPr>
          <a:xfrm>
            <a:off x="6668225" y="814925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1"/>
          <p:cNvSpPr/>
          <p:nvPr/>
        </p:nvSpPr>
        <p:spPr>
          <a:xfrm>
            <a:off x="5835075" y="1870138"/>
            <a:ext cx="2472900" cy="351375"/>
          </a:xfrm>
          <a:custGeom>
            <a:avLst/>
            <a:gdLst/>
            <a:ahLst/>
            <a:cxnLst/>
            <a:rect l="l" t="t" r="r" b="b"/>
            <a:pathLst>
              <a:path w="98916" h="14055" extrusionOk="0">
                <a:moveTo>
                  <a:pt x="17899" y="2185"/>
                </a:moveTo>
                <a:cubicBezTo>
                  <a:pt x="17921" y="2251"/>
                  <a:pt x="17943" y="2273"/>
                  <a:pt x="17943" y="2295"/>
                </a:cubicBezTo>
                <a:cubicBezTo>
                  <a:pt x="17921" y="2318"/>
                  <a:pt x="17877" y="2340"/>
                  <a:pt x="17855" y="2340"/>
                </a:cubicBezTo>
                <a:cubicBezTo>
                  <a:pt x="17811" y="2340"/>
                  <a:pt x="17789" y="2295"/>
                  <a:pt x="17767" y="2273"/>
                </a:cubicBezTo>
                <a:cubicBezTo>
                  <a:pt x="17811" y="2251"/>
                  <a:pt x="17855" y="2229"/>
                  <a:pt x="17899" y="2185"/>
                </a:cubicBezTo>
                <a:close/>
                <a:moveTo>
                  <a:pt x="60670" y="2384"/>
                </a:moveTo>
                <a:lnTo>
                  <a:pt x="60714" y="2406"/>
                </a:lnTo>
                <a:lnTo>
                  <a:pt x="60692" y="2428"/>
                </a:lnTo>
                <a:lnTo>
                  <a:pt x="60670" y="2384"/>
                </a:lnTo>
                <a:close/>
                <a:moveTo>
                  <a:pt x="72742" y="4414"/>
                </a:moveTo>
                <a:cubicBezTo>
                  <a:pt x="72852" y="4414"/>
                  <a:pt x="72940" y="4414"/>
                  <a:pt x="73095" y="4436"/>
                </a:cubicBezTo>
                <a:cubicBezTo>
                  <a:pt x="73025" y="4486"/>
                  <a:pt x="72969" y="4509"/>
                  <a:pt x="72918" y="4509"/>
                </a:cubicBezTo>
                <a:cubicBezTo>
                  <a:pt x="72856" y="4509"/>
                  <a:pt x="72802" y="4475"/>
                  <a:pt x="72742" y="4414"/>
                </a:cubicBezTo>
                <a:close/>
                <a:moveTo>
                  <a:pt x="69939" y="5628"/>
                </a:moveTo>
                <a:lnTo>
                  <a:pt x="69917" y="5650"/>
                </a:lnTo>
                <a:lnTo>
                  <a:pt x="69895" y="5628"/>
                </a:lnTo>
                <a:close/>
                <a:moveTo>
                  <a:pt x="67864" y="5628"/>
                </a:moveTo>
                <a:lnTo>
                  <a:pt x="67842" y="5672"/>
                </a:lnTo>
                <a:lnTo>
                  <a:pt x="67798" y="5650"/>
                </a:lnTo>
                <a:lnTo>
                  <a:pt x="67864" y="5628"/>
                </a:lnTo>
                <a:close/>
                <a:moveTo>
                  <a:pt x="70711" y="5606"/>
                </a:moveTo>
                <a:cubicBezTo>
                  <a:pt x="70755" y="5650"/>
                  <a:pt x="70799" y="5672"/>
                  <a:pt x="70844" y="5672"/>
                </a:cubicBezTo>
                <a:cubicBezTo>
                  <a:pt x="70799" y="5738"/>
                  <a:pt x="70777" y="5782"/>
                  <a:pt x="70733" y="5827"/>
                </a:cubicBezTo>
                <a:cubicBezTo>
                  <a:pt x="70733" y="5827"/>
                  <a:pt x="70645" y="5782"/>
                  <a:pt x="70645" y="5782"/>
                </a:cubicBezTo>
                <a:cubicBezTo>
                  <a:pt x="70645" y="5716"/>
                  <a:pt x="70689" y="5672"/>
                  <a:pt x="70711" y="5606"/>
                </a:cubicBezTo>
                <a:close/>
                <a:moveTo>
                  <a:pt x="23392" y="6131"/>
                </a:moveTo>
                <a:cubicBezTo>
                  <a:pt x="23435" y="6131"/>
                  <a:pt x="23492" y="6183"/>
                  <a:pt x="23549" y="6202"/>
                </a:cubicBezTo>
                <a:cubicBezTo>
                  <a:pt x="23483" y="6268"/>
                  <a:pt x="23460" y="6334"/>
                  <a:pt x="23416" y="6334"/>
                </a:cubicBezTo>
                <a:cubicBezTo>
                  <a:pt x="23397" y="6344"/>
                  <a:pt x="23377" y="6348"/>
                  <a:pt x="23357" y="6348"/>
                </a:cubicBezTo>
                <a:cubicBezTo>
                  <a:pt x="23286" y="6348"/>
                  <a:pt x="23223" y="6293"/>
                  <a:pt x="23240" y="6224"/>
                </a:cubicBezTo>
                <a:cubicBezTo>
                  <a:pt x="23262" y="6180"/>
                  <a:pt x="23328" y="6136"/>
                  <a:pt x="23372" y="6136"/>
                </a:cubicBezTo>
                <a:cubicBezTo>
                  <a:pt x="23378" y="6133"/>
                  <a:pt x="23385" y="6131"/>
                  <a:pt x="23392" y="6131"/>
                </a:cubicBezTo>
                <a:close/>
                <a:moveTo>
                  <a:pt x="24732" y="5983"/>
                </a:moveTo>
                <a:cubicBezTo>
                  <a:pt x="24907" y="5983"/>
                  <a:pt x="25087" y="6043"/>
                  <a:pt x="25292" y="6180"/>
                </a:cubicBezTo>
                <a:cubicBezTo>
                  <a:pt x="25182" y="6356"/>
                  <a:pt x="24961" y="6356"/>
                  <a:pt x="24785" y="6356"/>
                </a:cubicBezTo>
                <a:cubicBezTo>
                  <a:pt x="24652" y="6334"/>
                  <a:pt x="24498" y="6290"/>
                  <a:pt x="24365" y="6246"/>
                </a:cubicBezTo>
                <a:cubicBezTo>
                  <a:pt x="24343" y="6246"/>
                  <a:pt x="24321" y="6180"/>
                  <a:pt x="24321" y="6136"/>
                </a:cubicBezTo>
                <a:cubicBezTo>
                  <a:pt x="24321" y="6114"/>
                  <a:pt x="24365" y="6069"/>
                  <a:pt x="24409" y="6047"/>
                </a:cubicBezTo>
                <a:cubicBezTo>
                  <a:pt x="24519" y="6005"/>
                  <a:pt x="24625" y="5983"/>
                  <a:pt x="24732" y="5983"/>
                </a:cubicBezTo>
                <a:close/>
                <a:moveTo>
                  <a:pt x="83269" y="7482"/>
                </a:moveTo>
                <a:lnTo>
                  <a:pt x="83269" y="7482"/>
                </a:lnTo>
                <a:cubicBezTo>
                  <a:pt x="83534" y="7504"/>
                  <a:pt x="83710" y="7526"/>
                  <a:pt x="83909" y="7548"/>
                </a:cubicBezTo>
                <a:cubicBezTo>
                  <a:pt x="83842" y="7614"/>
                  <a:pt x="83820" y="7680"/>
                  <a:pt x="83798" y="7703"/>
                </a:cubicBezTo>
                <a:cubicBezTo>
                  <a:pt x="83754" y="7715"/>
                  <a:pt x="83709" y="7724"/>
                  <a:pt x="83662" y="7724"/>
                </a:cubicBezTo>
                <a:cubicBezTo>
                  <a:pt x="83549" y="7724"/>
                  <a:pt x="83425" y="7670"/>
                  <a:pt x="83269" y="7482"/>
                </a:cubicBezTo>
                <a:close/>
                <a:moveTo>
                  <a:pt x="85633" y="7791"/>
                </a:moveTo>
                <a:cubicBezTo>
                  <a:pt x="85713" y="7791"/>
                  <a:pt x="85818" y="7813"/>
                  <a:pt x="86027" y="7857"/>
                </a:cubicBezTo>
                <a:cubicBezTo>
                  <a:pt x="85884" y="7923"/>
                  <a:pt x="85768" y="7956"/>
                  <a:pt x="85666" y="7956"/>
                </a:cubicBezTo>
                <a:cubicBezTo>
                  <a:pt x="85564" y="7956"/>
                  <a:pt x="85476" y="7923"/>
                  <a:pt x="85387" y="7857"/>
                </a:cubicBezTo>
                <a:cubicBezTo>
                  <a:pt x="85498" y="7813"/>
                  <a:pt x="85553" y="7791"/>
                  <a:pt x="85633" y="7791"/>
                </a:cubicBezTo>
                <a:close/>
                <a:moveTo>
                  <a:pt x="88362" y="8120"/>
                </a:moveTo>
                <a:cubicBezTo>
                  <a:pt x="88770" y="8120"/>
                  <a:pt x="89287" y="8198"/>
                  <a:pt x="89691" y="8343"/>
                </a:cubicBezTo>
                <a:cubicBezTo>
                  <a:pt x="89593" y="8359"/>
                  <a:pt x="89496" y="8367"/>
                  <a:pt x="89400" y="8367"/>
                </a:cubicBezTo>
                <a:cubicBezTo>
                  <a:pt x="88910" y="8367"/>
                  <a:pt x="88441" y="8184"/>
                  <a:pt x="87962" y="8184"/>
                </a:cubicBezTo>
                <a:cubicBezTo>
                  <a:pt x="87920" y="8184"/>
                  <a:pt x="87879" y="8185"/>
                  <a:pt x="87837" y="8188"/>
                </a:cubicBezTo>
                <a:cubicBezTo>
                  <a:pt x="87959" y="8142"/>
                  <a:pt x="88146" y="8120"/>
                  <a:pt x="88362" y="8120"/>
                </a:cubicBezTo>
                <a:close/>
                <a:moveTo>
                  <a:pt x="83313" y="8056"/>
                </a:moveTo>
                <a:cubicBezTo>
                  <a:pt x="83489" y="8100"/>
                  <a:pt x="83666" y="8144"/>
                  <a:pt x="83820" y="8210"/>
                </a:cubicBezTo>
                <a:cubicBezTo>
                  <a:pt x="83842" y="8232"/>
                  <a:pt x="83865" y="8320"/>
                  <a:pt x="83865" y="8387"/>
                </a:cubicBezTo>
                <a:cubicBezTo>
                  <a:pt x="83865" y="8409"/>
                  <a:pt x="83820" y="8453"/>
                  <a:pt x="83776" y="8453"/>
                </a:cubicBezTo>
                <a:cubicBezTo>
                  <a:pt x="83750" y="8455"/>
                  <a:pt x="83724" y="8456"/>
                  <a:pt x="83700" y="8456"/>
                </a:cubicBezTo>
                <a:cubicBezTo>
                  <a:pt x="83472" y="8456"/>
                  <a:pt x="83295" y="8365"/>
                  <a:pt x="83136" y="8166"/>
                </a:cubicBezTo>
                <a:cubicBezTo>
                  <a:pt x="83225" y="8122"/>
                  <a:pt x="83269" y="8056"/>
                  <a:pt x="83313" y="8056"/>
                </a:cubicBezTo>
                <a:close/>
                <a:moveTo>
                  <a:pt x="83357" y="9071"/>
                </a:moveTo>
                <a:cubicBezTo>
                  <a:pt x="83423" y="9071"/>
                  <a:pt x="83511" y="9093"/>
                  <a:pt x="83600" y="9137"/>
                </a:cubicBezTo>
                <a:cubicBezTo>
                  <a:pt x="83622" y="9137"/>
                  <a:pt x="83644" y="9203"/>
                  <a:pt x="83666" y="9247"/>
                </a:cubicBezTo>
                <a:cubicBezTo>
                  <a:pt x="83622" y="9269"/>
                  <a:pt x="83600" y="9314"/>
                  <a:pt x="83578" y="9336"/>
                </a:cubicBezTo>
                <a:cubicBezTo>
                  <a:pt x="83534" y="9362"/>
                  <a:pt x="83491" y="9374"/>
                  <a:pt x="83448" y="9374"/>
                </a:cubicBezTo>
                <a:cubicBezTo>
                  <a:pt x="83384" y="9374"/>
                  <a:pt x="83322" y="9345"/>
                  <a:pt x="83269" y="9292"/>
                </a:cubicBezTo>
                <a:cubicBezTo>
                  <a:pt x="83247" y="9269"/>
                  <a:pt x="83202" y="9203"/>
                  <a:pt x="83225" y="9181"/>
                </a:cubicBezTo>
                <a:cubicBezTo>
                  <a:pt x="83247" y="9137"/>
                  <a:pt x="83291" y="9071"/>
                  <a:pt x="83357" y="9071"/>
                </a:cubicBezTo>
                <a:close/>
                <a:moveTo>
                  <a:pt x="84991" y="8816"/>
                </a:moveTo>
                <a:cubicBezTo>
                  <a:pt x="85054" y="8816"/>
                  <a:pt x="85126" y="8833"/>
                  <a:pt x="85211" y="8872"/>
                </a:cubicBezTo>
                <a:cubicBezTo>
                  <a:pt x="85189" y="9027"/>
                  <a:pt x="85167" y="9159"/>
                  <a:pt x="85145" y="9336"/>
                </a:cubicBezTo>
                <a:cubicBezTo>
                  <a:pt x="85023" y="9388"/>
                  <a:pt x="84908" y="9413"/>
                  <a:pt x="84796" y="9413"/>
                </a:cubicBezTo>
                <a:cubicBezTo>
                  <a:pt x="84623" y="9413"/>
                  <a:pt x="84458" y="9354"/>
                  <a:pt x="84284" y="9247"/>
                </a:cubicBezTo>
                <a:cubicBezTo>
                  <a:pt x="84438" y="9159"/>
                  <a:pt x="84593" y="9071"/>
                  <a:pt x="84703" y="8960"/>
                </a:cubicBezTo>
                <a:cubicBezTo>
                  <a:pt x="84789" y="8875"/>
                  <a:pt x="84875" y="8816"/>
                  <a:pt x="84991" y="8816"/>
                </a:cubicBezTo>
                <a:close/>
                <a:moveTo>
                  <a:pt x="92036" y="10507"/>
                </a:moveTo>
                <a:cubicBezTo>
                  <a:pt x="92120" y="10507"/>
                  <a:pt x="92205" y="10536"/>
                  <a:pt x="92289" y="10536"/>
                </a:cubicBezTo>
                <a:cubicBezTo>
                  <a:pt x="92313" y="10536"/>
                  <a:pt x="92337" y="10533"/>
                  <a:pt x="92361" y="10527"/>
                </a:cubicBezTo>
                <a:lnTo>
                  <a:pt x="92361" y="10527"/>
                </a:lnTo>
                <a:cubicBezTo>
                  <a:pt x="92258" y="10586"/>
                  <a:pt x="92146" y="10626"/>
                  <a:pt x="92023" y="10626"/>
                </a:cubicBezTo>
                <a:cubicBezTo>
                  <a:pt x="91962" y="10626"/>
                  <a:pt x="91898" y="10616"/>
                  <a:pt x="91832" y="10594"/>
                </a:cubicBezTo>
                <a:cubicBezTo>
                  <a:pt x="91900" y="10526"/>
                  <a:pt x="91968" y="10507"/>
                  <a:pt x="92036" y="10507"/>
                </a:cubicBezTo>
                <a:close/>
                <a:moveTo>
                  <a:pt x="83136" y="10660"/>
                </a:moveTo>
                <a:lnTo>
                  <a:pt x="83136" y="10704"/>
                </a:lnTo>
                <a:lnTo>
                  <a:pt x="83092" y="10682"/>
                </a:lnTo>
                <a:lnTo>
                  <a:pt x="83136" y="10660"/>
                </a:lnTo>
                <a:close/>
                <a:moveTo>
                  <a:pt x="84798" y="10774"/>
                </a:moveTo>
                <a:cubicBezTo>
                  <a:pt x="84830" y="10774"/>
                  <a:pt x="84866" y="10783"/>
                  <a:pt x="84902" y="10792"/>
                </a:cubicBezTo>
                <a:cubicBezTo>
                  <a:pt x="84946" y="10814"/>
                  <a:pt x="84968" y="10881"/>
                  <a:pt x="84990" y="10925"/>
                </a:cubicBezTo>
                <a:cubicBezTo>
                  <a:pt x="84946" y="10947"/>
                  <a:pt x="84880" y="10969"/>
                  <a:pt x="84836" y="10991"/>
                </a:cubicBezTo>
                <a:cubicBezTo>
                  <a:pt x="84769" y="10947"/>
                  <a:pt x="84703" y="10903"/>
                  <a:pt x="84703" y="10858"/>
                </a:cubicBezTo>
                <a:cubicBezTo>
                  <a:pt x="84716" y="10793"/>
                  <a:pt x="84753" y="10774"/>
                  <a:pt x="84798" y="10774"/>
                </a:cubicBezTo>
                <a:close/>
                <a:moveTo>
                  <a:pt x="85917" y="10991"/>
                </a:moveTo>
                <a:lnTo>
                  <a:pt x="85917" y="10991"/>
                </a:lnTo>
                <a:cubicBezTo>
                  <a:pt x="86027" y="11013"/>
                  <a:pt x="86116" y="11013"/>
                  <a:pt x="86270" y="11035"/>
                </a:cubicBezTo>
                <a:cubicBezTo>
                  <a:pt x="86203" y="11083"/>
                  <a:pt x="86149" y="11106"/>
                  <a:pt x="86100" y="11106"/>
                </a:cubicBezTo>
                <a:cubicBezTo>
                  <a:pt x="86035" y="11106"/>
                  <a:pt x="85980" y="11066"/>
                  <a:pt x="85917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4"/>
                  <a:pt x="87903" y="11145"/>
                </a:cubicBezTo>
                <a:cubicBezTo>
                  <a:pt x="87778" y="11187"/>
                  <a:pt x="87712" y="11209"/>
                  <a:pt x="87612" y="11209"/>
                </a:cubicBezTo>
                <a:cubicBezTo>
                  <a:pt x="87501" y="11209"/>
                  <a:pt x="87347" y="11182"/>
                  <a:pt x="87020" y="11123"/>
                </a:cubicBezTo>
                <a:cubicBezTo>
                  <a:pt x="87159" y="11058"/>
                  <a:pt x="87279" y="11035"/>
                  <a:pt x="87388" y="11035"/>
                </a:cubicBezTo>
                <a:close/>
                <a:moveTo>
                  <a:pt x="89424" y="11251"/>
                </a:moveTo>
                <a:cubicBezTo>
                  <a:pt x="89521" y="11251"/>
                  <a:pt x="89629" y="11291"/>
                  <a:pt x="89779" y="11366"/>
                </a:cubicBezTo>
                <a:cubicBezTo>
                  <a:pt x="89492" y="11344"/>
                  <a:pt x="89382" y="11322"/>
                  <a:pt x="89205" y="11322"/>
                </a:cubicBezTo>
                <a:cubicBezTo>
                  <a:pt x="89282" y="11274"/>
                  <a:pt x="89350" y="11251"/>
                  <a:pt x="89424" y="11251"/>
                </a:cubicBezTo>
                <a:close/>
                <a:moveTo>
                  <a:pt x="81186" y="11215"/>
                </a:moveTo>
                <a:cubicBezTo>
                  <a:pt x="81225" y="11215"/>
                  <a:pt x="81265" y="11222"/>
                  <a:pt x="81305" y="11234"/>
                </a:cubicBezTo>
                <a:cubicBezTo>
                  <a:pt x="81371" y="11234"/>
                  <a:pt x="81459" y="11300"/>
                  <a:pt x="81503" y="11366"/>
                </a:cubicBezTo>
                <a:cubicBezTo>
                  <a:pt x="81543" y="11426"/>
                  <a:pt x="81455" y="11523"/>
                  <a:pt x="81322" y="11523"/>
                </a:cubicBezTo>
                <a:cubicBezTo>
                  <a:pt x="81309" y="11523"/>
                  <a:pt x="81296" y="11523"/>
                  <a:pt x="81282" y="11521"/>
                </a:cubicBezTo>
                <a:cubicBezTo>
                  <a:pt x="81150" y="11521"/>
                  <a:pt x="81040" y="11476"/>
                  <a:pt x="80863" y="11454"/>
                </a:cubicBezTo>
                <a:cubicBezTo>
                  <a:pt x="80962" y="11274"/>
                  <a:pt x="81072" y="11215"/>
                  <a:pt x="81186" y="11215"/>
                </a:cubicBezTo>
                <a:close/>
                <a:moveTo>
                  <a:pt x="91159" y="11288"/>
                </a:moveTo>
                <a:cubicBezTo>
                  <a:pt x="91211" y="11288"/>
                  <a:pt x="91260" y="11292"/>
                  <a:pt x="91302" y="11300"/>
                </a:cubicBezTo>
                <a:cubicBezTo>
                  <a:pt x="91456" y="11322"/>
                  <a:pt x="91633" y="11344"/>
                  <a:pt x="91721" y="11543"/>
                </a:cubicBezTo>
                <a:cubicBezTo>
                  <a:pt x="91677" y="11565"/>
                  <a:pt x="91633" y="11609"/>
                  <a:pt x="91611" y="11609"/>
                </a:cubicBezTo>
                <a:cubicBezTo>
                  <a:pt x="91214" y="11565"/>
                  <a:pt x="90816" y="11521"/>
                  <a:pt x="90353" y="11498"/>
                </a:cubicBezTo>
                <a:cubicBezTo>
                  <a:pt x="90572" y="11371"/>
                  <a:pt x="90911" y="11288"/>
                  <a:pt x="91159" y="11288"/>
                </a:cubicBezTo>
                <a:close/>
                <a:moveTo>
                  <a:pt x="93125" y="11437"/>
                </a:moveTo>
                <a:cubicBezTo>
                  <a:pt x="93231" y="11437"/>
                  <a:pt x="93328" y="11471"/>
                  <a:pt x="93421" y="11543"/>
                </a:cubicBezTo>
                <a:cubicBezTo>
                  <a:pt x="93315" y="11616"/>
                  <a:pt x="93215" y="11645"/>
                  <a:pt x="93108" y="11645"/>
                </a:cubicBezTo>
                <a:cubicBezTo>
                  <a:pt x="92990" y="11645"/>
                  <a:pt x="92864" y="11611"/>
                  <a:pt x="92714" y="11565"/>
                </a:cubicBezTo>
                <a:cubicBezTo>
                  <a:pt x="92868" y="11482"/>
                  <a:pt x="93003" y="11437"/>
                  <a:pt x="93125" y="11437"/>
                </a:cubicBezTo>
                <a:close/>
                <a:moveTo>
                  <a:pt x="82446" y="11242"/>
                </a:moveTo>
                <a:cubicBezTo>
                  <a:pt x="82586" y="11242"/>
                  <a:pt x="82722" y="11281"/>
                  <a:pt x="82849" y="11366"/>
                </a:cubicBezTo>
                <a:cubicBezTo>
                  <a:pt x="82960" y="11410"/>
                  <a:pt x="83048" y="11498"/>
                  <a:pt x="83269" y="11653"/>
                </a:cubicBezTo>
                <a:cubicBezTo>
                  <a:pt x="83026" y="11631"/>
                  <a:pt x="82894" y="11653"/>
                  <a:pt x="82805" y="11609"/>
                </a:cubicBezTo>
                <a:cubicBezTo>
                  <a:pt x="82650" y="11540"/>
                  <a:pt x="82495" y="11484"/>
                  <a:pt x="82329" y="11484"/>
                </a:cubicBezTo>
                <a:cubicBezTo>
                  <a:pt x="82283" y="11484"/>
                  <a:pt x="82236" y="11489"/>
                  <a:pt x="82187" y="11498"/>
                </a:cubicBezTo>
                <a:cubicBezTo>
                  <a:pt x="82165" y="11498"/>
                  <a:pt x="82099" y="11432"/>
                  <a:pt x="82099" y="11432"/>
                </a:cubicBezTo>
                <a:cubicBezTo>
                  <a:pt x="82121" y="11366"/>
                  <a:pt x="82165" y="11300"/>
                  <a:pt x="82209" y="11278"/>
                </a:cubicBezTo>
                <a:cubicBezTo>
                  <a:pt x="82289" y="11254"/>
                  <a:pt x="82368" y="11242"/>
                  <a:pt x="82446" y="11242"/>
                </a:cubicBezTo>
                <a:close/>
                <a:moveTo>
                  <a:pt x="94899" y="11719"/>
                </a:moveTo>
                <a:cubicBezTo>
                  <a:pt x="94943" y="11741"/>
                  <a:pt x="94966" y="11785"/>
                  <a:pt x="95010" y="11807"/>
                </a:cubicBezTo>
                <a:cubicBezTo>
                  <a:pt x="94966" y="11830"/>
                  <a:pt x="94921" y="11874"/>
                  <a:pt x="94877" y="11874"/>
                </a:cubicBezTo>
                <a:cubicBezTo>
                  <a:pt x="94874" y="11877"/>
                  <a:pt x="94871" y="11878"/>
                  <a:pt x="94868" y="11878"/>
                </a:cubicBezTo>
                <a:cubicBezTo>
                  <a:pt x="94849" y="11878"/>
                  <a:pt x="94827" y="11826"/>
                  <a:pt x="94789" y="11807"/>
                </a:cubicBezTo>
                <a:cubicBezTo>
                  <a:pt x="94833" y="11785"/>
                  <a:pt x="94877" y="11741"/>
                  <a:pt x="94899" y="11719"/>
                </a:cubicBezTo>
                <a:close/>
                <a:moveTo>
                  <a:pt x="87594" y="11763"/>
                </a:moveTo>
                <a:lnTo>
                  <a:pt x="87594" y="11763"/>
                </a:lnTo>
                <a:cubicBezTo>
                  <a:pt x="87572" y="11785"/>
                  <a:pt x="87550" y="11830"/>
                  <a:pt x="87528" y="11874"/>
                </a:cubicBezTo>
                <a:cubicBezTo>
                  <a:pt x="87528" y="11874"/>
                  <a:pt x="87513" y="11874"/>
                  <a:pt x="87491" y="11878"/>
                </a:cubicBezTo>
                <a:lnTo>
                  <a:pt x="87491" y="11878"/>
                </a:lnTo>
                <a:cubicBezTo>
                  <a:pt x="87514" y="11825"/>
                  <a:pt x="87554" y="11803"/>
                  <a:pt x="87594" y="11763"/>
                </a:cubicBezTo>
                <a:close/>
                <a:moveTo>
                  <a:pt x="84659" y="12227"/>
                </a:moveTo>
                <a:cubicBezTo>
                  <a:pt x="84681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703" y="12293"/>
                </a:cubicBezTo>
                <a:lnTo>
                  <a:pt x="84637" y="12293"/>
                </a:lnTo>
                <a:cubicBezTo>
                  <a:pt x="84637" y="12271"/>
                  <a:pt x="84637" y="12249"/>
                  <a:pt x="84659" y="12227"/>
                </a:cubicBezTo>
                <a:close/>
                <a:moveTo>
                  <a:pt x="87969" y="12447"/>
                </a:moveTo>
                <a:cubicBezTo>
                  <a:pt x="87992" y="12447"/>
                  <a:pt x="88014" y="12492"/>
                  <a:pt x="88036" y="12558"/>
                </a:cubicBezTo>
                <a:cubicBezTo>
                  <a:pt x="87969" y="12558"/>
                  <a:pt x="87925" y="12580"/>
                  <a:pt x="87859" y="12580"/>
                </a:cubicBezTo>
                <a:cubicBezTo>
                  <a:pt x="87837" y="12580"/>
                  <a:pt x="87815" y="12536"/>
                  <a:pt x="87793" y="12492"/>
                </a:cubicBezTo>
                <a:cubicBezTo>
                  <a:pt x="87859" y="12470"/>
                  <a:pt x="87903" y="12447"/>
                  <a:pt x="87969" y="12447"/>
                </a:cubicBezTo>
                <a:close/>
                <a:moveTo>
                  <a:pt x="84574" y="11287"/>
                </a:moveTo>
                <a:cubicBezTo>
                  <a:pt x="84794" y="11287"/>
                  <a:pt x="85013" y="11337"/>
                  <a:pt x="85233" y="11476"/>
                </a:cubicBezTo>
                <a:cubicBezTo>
                  <a:pt x="85424" y="11594"/>
                  <a:pt x="85615" y="11682"/>
                  <a:pt x="85826" y="11682"/>
                </a:cubicBezTo>
                <a:cubicBezTo>
                  <a:pt x="85932" y="11682"/>
                  <a:pt x="86042" y="11660"/>
                  <a:pt x="86160" y="11609"/>
                </a:cubicBezTo>
                <a:cubicBezTo>
                  <a:pt x="86258" y="11564"/>
                  <a:pt x="86363" y="11545"/>
                  <a:pt x="86470" y="11545"/>
                </a:cubicBezTo>
                <a:cubicBezTo>
                  <a:pt x="86627" y="11545"/>
                  <a:pt x="86787" y="11587"/>
                  <a:pt x="86932" y="11653"/>
                </a:cubicBezTo>
                <a:cubicBezTo>
                  <a:pt x="87102" y="11717"/>
                  <a:pt x="87273" y="11801"/>
                  <a:pt x="87462" y="11886"/>
                </a:cubicBezTo>
                <a:lnTo>
                  <a:pt x="87462" y="11886"/>
                </a:lnTo>
                <a:cubicBezTo>
                  <a:pt x="87455" y="11889"/>
                  <a:pt x="87447" y="11892"/>
                  <a:pt x="87440" y="11896"/>
                </a:cubicBezTo>
                <a:cubicBezTo>
                  <a:pt x="87263" y="11940"/>
                  <a:pt x="87065" y="11984"/>
                  <a:pt x="86822" y="12050"/>
                </a:cubicBezTo>
                <a:cubicBezTo>
                  <a:pt x="86866" y="12315"/>
                  <a:pt x="87219" y="12249"/>
                  <a:pt x="87263" y="12514"/>
                </a:cubicBezTo>
                <a:cubicBezTo>
                  <a:pt x="87246" y="12618"/>
                  <a:pt x="87173" y="12682"/>
                  <a:pt x="87067" y="12682"/>
                </a:cubicBezTo>
                <a:cubicBezTo>
                  <a:pt x="87039" y="12682"/>
                  <a:pt x="87009" y="12677"/>
                  <a:pt x="86976" y="12668"/>
                </a:cubicBezTo>
                <a:cubicBezTo>
                  <a:pt x="86645" y="12580"/>
                  <a:pt x="86336" y="12470"/>
                  <a:pt x="85983" y="12359"/>
                </a:cubicBezTo>
                <a:cubicBezTo>
                  <a:pt x="86094" y="12337"/>
                  <a:pt x="86226" y="12293"/>
                  <a:pt x="86336" y="12249"/>
                </a:cubicBezTo>
                <a:cubicBezTo>
                  <a:pt x="86380" y="12138"/>
                  <a:pt x="86314" y="12072"/>
                  <a:pt x="86248" y="12050"/>
                </a:cubicBezTo>
                <a:cubicBezTo>
                  <a:pt x="85983" y="11909"/>
                  <a:pt x="85704" y="11867"/>
                  <a:pt x="85422" y="11867"/>
                </a:cubicBezTo>
                <a:cubicBezTo>
                  <a:pt x="85352" y="11867"/>
                  <a:pt x="85281" y="11869"/>
                  <a:pt x="85211" y="11874"/>
                </a:cubicBezTo>
                <a:cubicBezTo>
                  <a:pt x="85143" y="11883"/>
                  <a:pt x="85076" y="11887"/>
                  <a:pt x="85009" y="11887"/>
                </a:cubicBezTo>
                <a:cubicBezTo>
                  <a:pt x="84596" y="11887"/>
                  <a:pt x="84197" y="11732"/>
                  <a:pt x="83798" y="11675"/>
                </a:cubicBezTo>
                <a:cubicBezTo>
                  <a:pt x="83754" y="11675"/>
                  <a:pt x="83710" y="11587"/>
                  <a:pt x="83710" y="11543"/>
                </a:cubicBezTo>
                <a:cubicBezTo>
                  <a:pt x="83710" y="11498"/>
                  <a:pt x="83754" y="11432"/>
                  <a:pt x="83776" y="11432"/>
                </a:cubicBezTo>
                <a:cubicBezTo>
                  <a:pt x="84042" y="11360"/>
                  <a:pt x="84308" y="11287"/>
                  <a:pt x="84574" y="11287"/>
                </a:cubicBezTo>
                <a:close/>
                <a:moveTo>
                  <a:pt x="89703" y="12643"/>
                </a:moveTo>
                <a:cubicBezTo>
                  <a:pt x="90469" y="12643"/>
                  <a:pt x="91234" y="12736"/>
                  <a:pt x="91999" y="12736"/>
                </a:cubicBezTo>
                <a:cubicBezTo>
                  <a:pt x="92061" y="12736"/>
                  <a:pt x="92123" y="12736"/>
                  <a:pt x="92185" y="12734"/>
                </a:cubicBezTo>
                <a:lnTo>
                  <a:pt x="92185" y="12734"/>
                </a:lnTo>
                <a:cubicBezTo>
                  <a:pt x="92207" y="12867"/>
                  <a:pt x="92096" y="12867"/>
                  <a:pt x="92030" y="12867"/>
                </a:cubicBezTo>
                <a:cubicBezTo>
                  <a:pt x="91986" y="12874"/>
                  <a:pt x="91942" y="12877"/>
                  <a:pt x="91898" y="12877"/>
                </a:cubicBezTo>
                <a:cubicBezTo>
                  <a:pt x="91810" y="12877"/>
                  <a:pt x="91721" y="12867"/>
                  <a:pt x="91633" y="12867"/>
                </a:cubicBezTo>
                <a:cubicBezTo>
                  <a:pt x="90772" y="12801"/>
                  <a:pt x="89934" y="12734"/>
                  <a:pt x="89073" y="12668"/>
                </a:cubicBezTo>
                <a:cubicBezTo>
                  <a:pt x="89283" y="12650"/>
                  <a:pt x="89493" y="12643"/>
                  <a:pt x="89703" y="12643"/>
                </a:cubicBezTo>
                <a:close/>
                <a:moveTo>
                  <a:pt x="45662" y="0"/>
                </a:moveTo>
                <a:cubicBezTo>
                  <a:pt x="44780" y="22"/>
                  <a:pt x="43897" y="66"/>
                  <a:pt x="43036" y="66"/>
                </a:cubicBezTo>
                <a:cubicBezTo>
                  <a:pt x="42325" y="53"/>
                  <a:pt x="41615" y="32"/>
                  <a:pt x="40904" y="32"/>
                </a:cubicBezTo>
                <a:cubicBezTo>
                  <a:pt x="40445" y="32"/>
                  <a:pt x="39986" y="40"/>
                  <a:pt x="39527" y="66"/>
                </a:cubicBezTo>
                <a:cubicBezTo>
                  <a:pt x="39215" y="82"/>
                  <a:pt x="38903" y="98"/>
                  <a:pt x="38591" y="98"/>
                </a:cubicBezTo>
                <a:cubicBezTo>
                  <a:pt x="38461" y="98"/>
                  <a:pt x="38332" y="95"/>
                  <a:pt x="38203" y="89"/>
                </a:cubicBezTo>
                <a:cubicBezTo>
                  <a:pt x="37998" y="78"/>
                  <a:pt x="37793" y="74"/>
                  <a:pt x="37587" y="74"/>
                </a:cubicBezTo>
                <a:cubicBezTo>
                  <a:pt x="36910" y="74"/>
                  <a:pt x="36232" y="121"/>
                  <a:pt x="35555" y="155"/>
                </a:cubicBezTo>
                <a:cubicBezTo>
                  <a:pt x="34230" y="243"/>
                  <a:pt x="32884" y="243"/>
                  <a:pt x="31538" y="375"/>
                </a:cubicBezTo>
                <a:cubicBezTo>
                  <a:pt x="31483" y="386"/>
                  <a:pt x="31428" y="392"/>
                  <a:pt x="31372" y="392"/>
                </a:cubicBezTo>
                <a:cubicBezTo>
                  <a:pt x="31317" y="392"/>
                  <a:pt x="31262" y="386"/>
                  <a:pt x="31207" y="375"/>
                </a:cubicBezTo>
                <a:cubicBezTo>
                  <a:pt x="31026" y="358"/>
                  <a:pt x="30848" y="344"/>
                  <a:pt x="30672" y="344"/>
                </a:cubicBezTo>
                <a:cubicBezTo>
                  <a:pt x="30395" y="344"/>
                  <a:pt x="30121" y="378"/>
                  <a:pt x="29839" y="486"/>
                </a:cubicBezTo>
                <a:cubicBezTo>
                  <a:pt x="29794" y="497"/>
                  <a:pt x="29739" y="502"/>
                  <a:pt x="29681" y="502"/>
                </a:cubicBezTo>
                <a:cubicBezTo>
                  <a:pt x="29623" y="502"/>
                  <a:pt x="29563" y="497"/>
                  <a:pt x="29508" y="486"/>
                </a:cubicBezTo>
                <a:cubicBezTo>
                  <a:pt x="29344" y="460"/>
                  <a:pt x="29182" y="450"/>
                  <a:pt x="29020" y="450"/>
                </a:cubicBezTo>
                <a:cubicBezTo>
                  <a:pt x="28483" y="450"/>
                  <a:pt x="27954" y="562"/>
                  <a:pt x="27411" y="596"/>
                </a:cubicBezTo>
                <a:cubicBezTo>
                  <a:pt x="26893" y="632"/>
                  <a:pt x="26390" y="696"/>
                  <a:pt x="25878" y="696"/>
                </a:cubicBezTo>
                <a:cubicBezTo>
                  <a:pt x="25757" y="696"/>
                  <a:pt x="25635" y="693"/>
                  <a:pt x="25513" y="684"/>
                </a:cubicBezTo>
                <a:cubicBezTo>
                  <a:pt x="25138" y="662"/>
                  <a:pt x="24763" y="662"/>
                  <a:pt x="24387" y="662"/>
                </a:cubicBezTo>
                <a:cubicBezTo>
                  <a:pt x="24277" y="684"/>
                  <a:pt x="24167" y="706"/>
                  <a:pt x="24056" y="729"/>
                </a:cubicBezTo>
                <a:cubicBezTo>
                  <a:pt x="23924" y="773"/>
                  <a:pt x="23814" y="817"/>
                  <a:pt x="23681" y="817"/>
                </a:cubicBezTo>
                <a:cubicBezTo>
                  <a:pt x="23019" y="861"/>
                  <a:pt x="22357" y="883"/>
                  <a:pt x="21695" y="949"/>
                </a:cubicBezTo>
                <a:cubicBezTo>
                  <a:pt x="20260" y="1060"/>
                  <a:pt x="18848" y="1104"/>
                  <a:pt x="17413" y="1280"/>
                </a:cubicBezTo>
                <a:cubicBezTo>
                  <a:pt x="16464" y="1413"/>
                  <a:pt x="15493" y="1479"/>
                  <a:pt x="14522" y="1567"/>
                </a:cubicBezTo>
                <a:cubicBezTo>
                  <a:pt x="14081" y="1607"/>
                  <a:pt x="13675" y="1794"/>
                  <a:pt x="13224" y="1794"/>
                </a:cubicBezTo>
                <a:cubicBezTo>
                  <a:pt x="13179" y="1794"/>
                  <a:pt x="13134" y="1792"/>
                  <a:pt x="13088" y="1788"/>
                </a:cubicBezTo>
                <a:cubicBezTo>
                  <a:pt x="13066" y="1788"/>
                  <a:pt x="13044" y="1854"/>
                  <a:pt x="12978" y="1942"/>
                </a:cubicBezTo>
                <a:cubicBezTo>
                  <a:pt x="13242" y="2053"/>
                  <a:pt x="13529" y="2031"/>
                  <a:pt x="13794" y="2075"/>
                </a:cubicBezTo>
                <a:cubicBezTo>
                  <a:pt x="14103" y="2119"/>
                  <a:pt x="14412" y="2207"/>
                  <a:pt x="14721" y="2229"/>
                </a:cubicBezTo>
                <a:cubicBezTo>
                  <a:pt x="14853" y="2251"/>
                  <a:pt x="14991" y="2257"/>
                  <a:pt x="15132" y="2257"/>
                </a:cubicBezTo>
                <a:cubicBezTo>
                  <a:pt x="15273" y="2257"/>
                  <a:pt x="15416" y="2251"/>
                  <a:pt x="15560" y="2251"/>
                </a:cubicBezTo>
                <a:cubicBezTo>
                  <a:pt x="15597" y="2254"/>
                  <a:pt x="15634" y="2255"/>
                  <a:pt x="15671" y="2255"/>
                </a:cubicBezTo>
                <a:cubicBezTo>
                  <a:pt x="15817" y="2255"/>
                  <a:pt x="15963" y="2239"/>
                  <a:pt x="16106" y="2239"/>
                </a:cubicBezTo>
                <a:cubicBezTo>
                  <a:pt x="16228" y="2239"/>
                  <a:pt x="16348" y="2251"/>
                  <a:pt x="16464" y="2295"/>
                </a:cubicBezTo>
                <a:cubicBezTo>
                  <a:pt x="16464" y="2472"/>
                  <a:pt x="16332" y="2494"/>
                  <a:pt x="16222" y="2494"/>
                </a:cubicBezTo>
                <a:cubicBezTo>
                  <a:pt x="15802" y="2494"/>
                  <a:pt x="15405" y="2582"/>
                  <a:pt x="14986" y="2671"/>
                </a:cubicBezTo>
                <a:cubicBezTo>
                  <a:pt x="14743" y="2715"/>
                  <a:pt x="14500" y="2737"/>
                  <a:pt x="14258" y="2759"/>
                </a:cubicBezTo>
                <a:cubicBezTo>
                  <a:pt x="13331" y="2847"/>
                  <a:pt x="12426" y="2913"/>
                  <a:pt x="11499" y="3002"/>
                </a:cubicBezTo>
                <a:cubicBezTo>
                  <a:pt x="11411" y="3002"/>
                  <a:pt x="11278" y="3002"/>
                  <a:pt x="11256" y="3156"/>
                </a:cubicBezTo>
                <a:cubicBezTo>
                  <a:pt x="11962" y="3355"/>
                  <a:pt x="12691" y="3333"/>
                  <a:pt x="13419" y="3399"/>
                </a:cubicBezTo>
                <a:cubicBezTo>
                  <a:pt x="13150" y="3495"/>
                  <a:pt x="12881" y="3558"/>
                  <a:pt x="12597" y="3558"/>
                </a:cubicBezTo>
                <a:cubicBezTo>
                  <a:pt x="12555" y="3558"/>
                  <a:pt x="12513" y="3556"/>
                  <a:pt x="12470" y="3553"/>
                </a:cubicBezTo>
                <a:cubicBezTo>
                  <a:pt x="12387" y="3548"/>
                  <a:pt x="12303" y="3545"/>
                  <a:pt x="12220" y="3545"/>
                </a:cubicBezTo>
                <a:cubicBezTo>
                  <a:pt x="11951" y="3545"/>
                  <a:pt x="11686" y="3574"/>
                  <a:pt x="11433" y="3642"/>
                </a:cubicBezTo>
                <a:cubicBezTo>
                  <a:pt x="11052" y="3741"/>
                  <a:pt x="10671" y="3791"/>
                  <a:pt x="10291" y="3791"/>
                </a:cubicBezTo>
                <a:cubicBezTo>
                  <a:pt x="10164" y="3791"/>
                  <a:pt x="10037" y="3785"/>
                  <a:pt x="9910" y="3774"/>
                </a:cubicBezTo>
                <a:cubicBezTo>
                  <a:pt x="9818" y="3765"/>
                  <a:pt x="9727" y="3760"/>
                  <a:pt x="9636" y="3760"/>
                </a:cubicBezTo>
                <a:cubicBezTo>
                  <a:pt x="9506" y="3760"/>
                  <a:pt x="9377" y="3770"/>
                  <a:pt x="9248" y="3796"/>
                </a:cubicBezTo>
                <a:cubicBezTo>
                  <a:pt x="9005" y="3840"/>
                  <a:pt x="8828" y="3995"/>
                  <a:pt x="8873" y="4171"/>
                </a:cubicBezTo>
                <a:cubicBezTo>
                  <a:pt x="8895" y="4370"/>
                  <a:pt x="9071" y="4436"/>
                  <a:pt x="9248" y="4480"/>
                </a:cubicBezTo>
                <a:cubicBezTo>
                  <a:pt x="9954" y="4701"/>
                  <a:pt x="10682" y="4900"/>
                  <a:pt x="11389" y="5120"/>
                </a:cubicBezTo>
                <a:cubicBezTo>
                  <a:pt x="11786" y="5231"/>
                  <a:pt x="12227" y="5253"/>
                  <a:pt x="12580" y="5518"/>
                </a:cubicBezTo>
                <a:cubicBezTo>
                  <a:pt x="12646" y="5562"/>
                  <a:pt x="12757" y="5584"/>
                  <a:pt x="12845" y="5584"/>
                </a:cubicBezTo>
                <a:cubicBezTo>
                  <a:pt x="13299" y="5584"/>
                  <a:pt x="13739" y="5689"/>
                  <a:pt x="14188" y="5689"/>
                </a:cubicBezTo>
                <a:cubicBezTo>
                  <a:pt x="14284" y="5689"/>
                  <a:pt x="14381" y="5684"/>
                  <a:pt x="14478" y="5672"/>
                </a:cubicBezTo>
                <a:cubicBezTo>
                  <a:pt x="14677" y="5650"/>
                  <a:pt x="14881" y="5634"/>
                  <a:pt x="15082" y="5634"/>
                </a:cubicBezTo>
                <a:cubicBezTo>
                  <a:pt x="15284" y="5634"/>
                  <a:pt x="15482" y="5650"/>
                  <a:pt x="15670" y="5694"/>
                </a:cubicBezTo>
                <a:cubicBezTo>
                  <a:pt x="15946" y="5760"/>
                  <a:pt x="16216" y="5777"/>
                  <a:pt x="16487" y="5777"/>
                </a:cubicBezTo>
                <a:cubicBezTo>
                  <a:pt x="16757" y="5777"/>
                  <a:pt x="17027" y="5760"/>
                  <a:pt x="17303" y="5760"/>
                </a:cubicBezTo>
                <a:cubicBezTo>
                  <a:pt x="17502" y="5760"/>
                  <a:pt x="17700" y="5716"/>
                  <a:pt x="17899" y="5716"/>
                </a:cubicBezTo>
                <a:cubicBezTo>
                  <a:pt x="18804" y="5738"/>
                  <a:pt x="19687" y="5760"/>
                  <a:pt x="20591" y="5805"/>
                </a:cubicBezTo>
                <a:cubicBezTo>
                  <a:pt x="21165" y="5827"/>
                  <a:pt x="21739" y="5871"/>
                  <a:pt x="22313" y="5915"/>
                </a:cubicBezTo>
                <a:cubicBezTo>
                  <a:pt x="22467" y="5937"/>
                  <a:pt x="22622" y="5981"/>
                  <a:pt x="22754" y="6047"/>
                </a:cubicBezTo>
                <a:cubicBezTo>
                  <a:pt x="22820" y="6069"/>
                  <a:pt x="22865" y="6202"/>
                  <a:pt x="22865" y="6268"/>
                </a:cubicBezTo>
                <a:cubicBezTo>
                  <a:pt x="22865" y="6334"/>
                  <a:pt x="22798" y="6445"/>
                  <a:pt x="22732" y="6467"/>
                </a:cubicBezTo>
                <a:cubicBezTo>
                  <a:pt x="22578" y="6511"/>
                  <a:pt x="22401" y="6555"/>
                  <a:pt x="22225" y="6555"/>
                </a:cubicBezTo>
                <a:cubicBezTo>
                  <a:pt x="22181" y="6558"/>
                  <a:pt x="22138" y="6560"/>
                  <a:pt x="22094" y="6560"/>
                </a:cubicBezTo>
                <a:cubicBezTo>
                  <a:pt x="21922" y="6560"/>
                  <a:pt x="21746" y="6539"/>
                  <a:pt x="21580" y="6539"/>
                </a:cubicBezTo>
                <a:cubicBezTo>
                  <a:pt x="21505" y="6539"/>
                  <a:pt x="21433" y="6543"/>
                  <a:pt x="21364" y="6555"/>
                </a:cubicBezTo>
                <a:cubicBezTo>
                  <a:pt x="20569" y="6687"/>
                  <a:pt x="19775" y="6599"/>
                  <a:pt x="18980" y="6709"/>
                </a:cubicBezTo>
                <a:cubicBezTo>
                  <a:pt x="18649" y="6754"/>
                  <a:pt x="18296" y="6798"/>
                  <a:pt x="17943" y="6820"/>
                </a:cubicBezTo>
                <a:cubicBezTo>
                  <a:pt x="16862" y="6886"/>
                  <a:pt x="15780" y="6886"/>
                  <a:pt x="14721" y="7018"/>
                </a:cubicBezTo>
                <a:cubicBezTo>
                  <a:pt x="14589" y="7040"/>
                  <a:pt x="14451" y="7040"/>
                  <a:pt x="14315" y="7040"/>
                </a:cubicBezTo>
                <a:cubicBezTo>
                  <a:pt x="14180" y="7040"/>
                  <a:pt x="14048" y="7040"/>
                  <a:pt x="13926" y="7063"/>
                </a:cubicBezTo>
                <a:cubicBezTo>
                  <a:pt x="12933" y="7261"/>
                  <a:pt x="11918" y="7416"/>
                  <a:pt x="10903" y="7482"/>
                </a:cubicBezTo>
                <a:cubicBezTo>
                  <a:pt x="10484" y="7526"/>
                  <a:pt x="10042" y="7504"/>
                  <a:pt x="9601" y="7548"/>
                </a:cubicBezTo>
                <a:cubicBezTo>
                  <a:pt x="8608" y="7614"/>
                  <a:pt x="7615" y="7703"/>
                  <a:pt x="6622" y="7791"/>
                </a:cubicBezTo>
                <a:cubicBezTo>
                  <a:pt x="6136" y="7835"/>
                  <a:pt x="5650" y="7857"/>
                  <a:pt x="5209" y="8078"/>
                </a:cubicBezTo>
                <a:cubicBezTo>
                  <a:pt x="5121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46" y="8298"/>
                </a:cubicBezTo>
                <a:cubicBezTo>
                  <a:pt x="2958" y="8298"/>
                  <a:pt x="2892" y="8343"/>
                  <a:pt x="2693" y="8409"/>
                </a:cubicBezTo>
                <a:cubicBezTo>
                  <a:pt x="3046" y="8541"/>
                  <a:pt x="3311" y="8585"/>
                  <a:pt x="3532" y="8696"/>
                </a:cubicBezTo>
                <a:cubicBezTo>
                  <a:pt x="3752" y="8828"/>
                  <a:pt x="4017" y="8828"/>
                  <a:pt x="4282" y="9049"/>
                </a:cubicBezTo>
                <a:cubicBezTo>
                  <a:pt x="3995" y="9115"/>
                  <a:pt x="3797" y="9159"/>
                  <a:pt x="3576" y="9203"/>
                </a:cubicBezTo>
                <a:cubicBezTo>
                  <a:pt x="3510" y="9380"/>
                  <a:pt x="3444" y="9556"/>
                  <a:pt x="3377" y="9733"/>
                </a:cubicBezTo>
                <a:cubicBezTo>
                  <a:pt x="3223" y="9777"/>
                  <a:pt x="3046" y="9821"/>
                  <a:pt x="2870" y="9843"/>
                </a:cubicBezTo>
                <a:cubicBezTo>
                  <a:pt x="2274" y="9932"/>
                  <a:pt x="1700" y="10020"/>
                  <a:pt x="1104" y="10108"/>
                </a:cubicBezTo>
                <a:cubicBezTo>
                  <a:pt x="972" y="10108"/>
                  <a:pt x="839" y="10152"/>
                  <a:pt x="729" y="10196"/>
                </a:cubicBezTo>
                <a:cubicBezTo>
                  <a:pt x="508" y="10285"/>
                  <a:pt x="464" y="10549"/>
                  <a:pt x="641" y="10682"/>
                </a:cubicBezTo>
                <a:cubicBezTo>
                  <a:pt x="839" y="10792"/>
                  <a:pt x="1038" y="10858"/>
                  <a:pt x="1237" y="10947"/>
                </a:cubicBezTo>
                <a:cubicBezTo>
                  <a:pt x="1325" y="10991"/>
                  <a:pt x="1413" y="11013"/>
                  <a:pt x="1369" y="11167"/>
                </a:cubicBezTo>
                <a:cubicBezTo>
                  <a:pt x="1354" y="11168"/>
                  <a:pt x="1338" y="11169"/>
                  <a:pt x="1323" y="11169"/>
                </a:cubicBezTo>
                <a:cubicBezTo>
                  <a:pt x="941" y="11169"/>
                  <a:pt x="573" y="10937"/>
                  <a:pt x="146" y="10937"/>
                </a:cubicBezTo>
                <a:cubicBezTo>
                  <a:pt x="98" y="10937"/>
                  <a:pt x="50" y="10940"/>
                  <a:pt x="1" y="10947"/>
                </a:cubicBezTo>
                <a:cubicBezTo>
                  <a:pt x="67" y="11035"/>
                  <a:pt x="89" y="11123"/>
                  <a:pt x="133" y="11123"/>
                </a:cubicBezTo>
                <a:cubicBezTo>
                  <a:pt x="354" y="11234"/>
                  <a:pt x="574" y="11366"/>
                  <a:pt x="795" y="11388"/>
                </a:cubicBezTo>
                <a:cubicBezTo>
                  <a:pt x="1259" y="11454"/>
                  <a:pt x="1634" y="11653"/>
                  <a:pt x="2031" y="11852"/>
                </a:cubicBezTo>
                <a:cubicBezTo>
                  <a:pt x="2186" y="11940"/>
                  <a:pt x="2340" y="12028"/>
                  <a:pt x="2517" y="12072"/>
                </a:cubicBezTo>
                <a:cubicBezTo>
                  <a:pt x="3157" y="12183"/>
                  <a:pt x="3797" y="12359"/>
                  <a:pt x="4459" y="12381"/>
                </a:cubicBezTo>
                <a:cubicBezTo>
                  <a:pt x="4790" y="12403"/>
                  <a:pt x="5143" y="12447"/>
                  <a:pt x="5430" y="12558"/>
                </a:cubicBezTo>
                <a:cubicBezTo>
                  <a:pt x="6158" y="12801"/>
                  <a:pt x="6908" y="12845"/>
                  <a:pt x="7659" y="12867"/>
                </a:cubicBezTo>
                <a:cubicBezTo>
                  <a:pt x="7990" y="12867"/>
                  <a:pt x="8321" y="12889"/>
                  <a:pt x="8630" y="12955"/>
                </a:cubicBezTo>
                <a:cubicBezTo>
                  <a:pt x="9096" y="13072"/>
                  <a:pt x="9549" y="13163"/>
                  <a:pt x="10009" y="13163"/>
                </a:cubicBezTo>
                <a:cubicBezTo>
                  <a:pt x="10159" y="13163"/>
                  <a:pt x="10310" y="13153"/>
                  <a:pt x="10462" y="13132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8" y="13113"/>
                  <a:pt x="10869" y="13138"/>
                  <a:pt x="10991" y="13154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110" y="13286"/>
                  <a:pt x="13375" y="13286"/>
                  <a:pt x="13640" y="13220"/>
                </a:cubicBezTo>
                <a:cubicBezTo>
                  <a:pt x="13785" y="13178"/>
                  <a:pt x="13926" y="13156"/>
                  <a:pt x="14067" y="13156"/>
                </a:cubicBezTo>
                <a:cubicBezTo>
                  <a:pt x="14224" y="13156"/>
                  <a:pt x="14381" y="13184"/>
                  <a:pt x="14544" y="13242"/>
                </a:cubicBezTo>
                <a:cubicBezTo>
                  <a:pt x="15140" y="13463"/>
                  <a:pt x="15802" y="13374"/>
                  <a:pt x="16420" y="13529"/>
                </a:cubicBezTo>
                <a:cubicBezTo>
                  <a:pt x="16435" y="13536"/>
                  <a:pt x="16450" y="13539"/>
                  <a:pt x="16464" y="13539"/>
                </a:cubicBezTo>
                <a:cubicBezTo>
                  <a:pt x="16494" y="13539"/>
                  <a:pt x="16523" y="13529"/>
                  <a:pt x="16553" y="13529"/>
                </a:cubicBezTo>
                <a:cubicBezTo>
                  <a:pt x="17171" y="13514"/>
                  <a:pt x="17789" y="13478"/>
                  <a:pt x="18407" y="13478"/>
                </a:cubicBezTo>
                <a:cubicBezTo>
                  <a:pt x="18694" y="13478"/>
                  <a:pt x="18980" y="13486"/>
                  <a:pt x="19267" y="13507"/>
                </a:cubicBezTo>
                <a:cubicBezTo>
                  <a:pt x="19304" y="13514"/>
                  <a:pt x="19341" y="13517"/>
                  <a:pt x="19378" y="13517"/>
                </a:cubicBezTo>
                <a:cubicBezTo>
                  <a:pt x="19451" y="13517"/>
                  <a:pt x="19525" y="13507"/>
                  <a:pt x="19598" y="13507"/>
                </a:cubicBezTo>
                <a:cubicBezTo>
                  <a:pt x="20282" y="13485"/>
                  <a:pt x="20967" y="13463"/>
                  <a:pt x="21651" y="13441"/>
                </a:cubicBezTo>
                <a:cubicBezTo>
                  <a:pt x="22401" y="13441"/>
                  <a:pt x="23129" y="13463"/>
                  <a:pt x="23880" y="13463"/>
                </a:cubicBezTo>
                <a:cubicBezTo>
                  <a:pt x="24012" y="13463"/>
                  <a:pt x="24145" y="13441"/>
                  <a:pt x="24277" y="13441"/>
                </a:cubicBezTo>
                <a:cubicBezTo>
                  <a:pt x="25292" y="13419"/>
                  <a:pt x="26307" y="13374"/>
                  <a:pt x="27323" y="13352"/>
                </a:cubicBezTo>
                <a:cubicBezTo>
                  <a:pt x="27646" y="13352"/>
                  <a:pt x="27970" y="13382"/>
                  <a:pt x="28294" y="13382"/>
                </a:cubicBezTo>
                <a:cubicBezTo>
                  <a:pt x="28456" y="13382"/>
                  <a:pt x="28617" y="13374"/>
                  <a:pt x="28779" y="13352"/>
                </a:cubicBezTo>
                <a:cubicBezTo>
                  <a:pt x="28875" y="13345"/>
                  <a:pt x="28970" y="13343"/>
                  <a:pt x="29066" y="13343"/>
                </a:cubicBezTo>
                <a:cubicBezTo>
                  <a:pt x="29257" y="13343"/>
                  <a:pt x="29449" y="13352"/>
                  <a:pt x="29640" y="13352"/>
                </a:cubicBezTo>
                <a:cubicBezTo>
                  <a:pt x="30124" y="13384"/>
                  <a:pt x="30596" y="13415"/>
                  <a:pt x="31074" y="13415"/>
                </a:cubicBezTo>
                <a:cubicBezTo>
                  <a:pt x="31271" y="13415"/>
                  <a:pt x="31470" y="13409"/>
                  <a:pt x="31670" y="13396"/>
                </a:cubicBezTo>
                <a:cubicBezTo>
                  <a:pt x="31747" y="13391"/>
                  <a:pt x="31824" y="13388"/>
                  <a:pt x="31901" y="13388"/>
                </a:cubicBezTo>
                <a:cubicBezTo>
                  <a:pt x="32111" y="13388"/>
                  <a:pt x="32321" y="13408"/>
                  <a:pt x="32531" y="13441"/>
                </a:cubicBezTo>
                <a:cubicBezTo>
                  <a:pt x="32972" y="13485"/>
                  <a:pt x="33458" y="13485"/>
                  <a:pt x="33899" y="13485"/>
                </a:cubicBezTo>
                <a:cubicBezTo>
                  <a:pt x="34204" y="13485"/>
                  <a:pt x="34521" y="13438"/>
                  <a:pt x="34824" y="13438"/>
                </a:cubicBezTo>
                <a:cubicBezTo>
                  <a:pt x="34937" y="13438"/>
                  <a:pt x="35049" y="13445"/>
                  <a:pt x="35157" y="13463"/>
                </a:cubicBezTo>
                <a:cubicBezTo>
                  <a:pt x="35367" y="13503"/>
                  <a:pt x="35577" y="13515"/>
                  <a:pt x="35787" y="13515"/>
                </a:cubicBezTo>
                <a:cubicBezTo>
                  <a:pt x="36041" y="13515"/>
                  <a:pt x="36294" y="13497"/>
                  <a:pt x="36548" y="13485"/>
                </a:cubicBezTo>
                <a:cubicBezTo>
                  <a:pt x="36700" y="13470"/>
                  <a:pt x="36852" y="13444"/>
                  <a:pt x="36997" y="13444"/>
                </a:cubicBezTo>
                <a:cubicBezTo>
                  <a:pt x="37062" y="13444"/>
                  <a:pt x="37126" y="13449"/>
                  <a:pt x="37188" y="13463"/>
                </a:cubicBezTo>
                <a:cubicBezTo>
                  <a:pt x="37481" y="13529"/>
                  <a:pt x="37766" y="13604"/>
                  <a:pt x="38054" y="13604"/>
                </a:cubicBezTo>
                <a:cubicBezTo>
                  <a:pt x="38241" y="13604"/>
                  <a:pt x="38430" y="13572"/>
                  <a:pt x="38622" y="13485"/>
                </a:cubicBezTo>
                <a:cubicBezTo>
                  <a:pt x="38630" y="13477"/>
                  <a:pt x="38642" y="13475"/>
                  <a:pt x="38657" y="13475"/>
                </a:cubicBezTo>
                <a:cubicBezTo>
                  <a:pt x="38686" y="13475"/>
                  <a:pt x="38725" y="13485"/>
                  <a:pt x="38755" y="13485"/>
                </a:cubicBezTo>
                <a:cubicBezTo>
                  <a:pt x="39218" y="13507"/>
                  <a:pt x="39682" y="13529"/>
                  <a:pt x="40145" y="13529"/>
                </a:cubicBezTo>
                <a:cubicBezTo>
                  <a:pt x="40344" y="13540"/>
                  <a:pt x="40537" y="13545"/>
                  <a:pt x="40730" y="13545"/>
                </a:cubicBezTo>
                <a:cubicBezTo>
                  <a:pt x="40923" y="13545"/>
                  <a:pt x="41116" y="13540"/>
                  <a:pt x="41315" y="13529"/>
                </a:cubicBezTo>
                <a:cubicBezTo>
                  <a:pt x="41604" y="13517"/>
                  <a:pt x="41893" y="13478"/>
                  <a:pt x="42183" y="13478"/>
                </a:cubicBezTo>
                <a:cubicBezTo>
                  <a:pt x="42423" y="13478"/>
                  <a:pt x="42663" y="13505"/>
                  <a:pt x="42904" y="13595"/>
                </a:cubicBezTo>
                <a:cubicBezTo>
                  <a:pt x="42992" y="13639"/>
                  <a:pt x="43102" y="13639"/>
                  <a:pt x="43213" y="13639"/>
                </a:cubicBezTo>
                <a:cubicBezTo>
                  <a:pt x="43347" y="13631"/>
                  <a:pt x="43481" y="13628"/>
                  <a:pt x="43615" y="13628"/>
                </a:cubicBezTo>
                <a:cubicBezTo>
                  <a:pt x="43946" y="13628"/>
                  <a:pt x="44278" y="13646"/>
                  <a:pt x="44610" y="13646"/>
                </a:cubicBezTo>
                <a:cubicBezTo>
                  <a:pt x="44873" y="13646"/>
                  <a:pt x="45135" y="13635"/>
                  <a:pt x="45398" y="13595"/>
                </a:cubicBezTo>
                <a:cubicBezTo>
                  <a:pt x="45475" y="13584"/>
                  <a:pt x="45552" y="13584"/>
                  <a:pt x="45629" y="13584"/>
                </a:cubicBezTo>
                <a:cubicBezTo>
                  <a:pt x="45706" y="13584"/>
                  <a:pt x="45784" y="13584"/>
                  <a:pt x="45861" y="13573"/>
                </a:cubicBezTo>
                <a:cubicBezTo>
                  <a:pt x="46170" y="13573"/>
                  <a:pt x="46479" y="13573"/>
                  <a:pt x="46766" y="13507"/>
                </a:cubicBezTo>
                <a:cubicBezTo>
                  <a:pt x="46876" y="13498"/>
                  <a:pt x="46978" y="13492"/>
                  <a:pt x="47077" y="13492"/>
                </a:cubicBezTo>
                <a:cubicBezTo>
                  <a:pt x="47217" y="13492"/>
                  <a:pt x="47352" y="13503"/>
                  <a:pt x="47494" y="13529"/>
                </a:cubicBezTo>
                <a:cubicBezTo>
                  <a:pt x="47803" y="13573"/>
                  <a:pt x="48112" y="13573"/>
                  <a:pt x="48421" y="13573"/>
                </a:cubicBezTo>
                <a:cubicBezTo>
                  <a:pt x="49149" y="13573"/>
                  <a:pt x="49856" y="13551"/>
                  <a:pt x="50584" y="13551"/>
                </a:cubicBezTo>
                <a:cubicBezTo>
                  <a:pt x="51099" y="13551"/>
                  <a:pt x="51614" y="13571"/>
                  <a:pt x="52129" y="13571"/>
                </a:cubicBezTo>
                <a:cubicBezTo>
                  <a:pt x="52386" y="13571"/>
                  <a:pt x="52644" y="13566"/>
                  <a:pt x="52901" y="13551"/>
                </a:cubicBezTo>
                <a:cubicBezTo>
                  <a:pt x="53037" y="13544"/>
                  <a:pt x="53173" y="13542"/>
                  <a:pt x="53308" y="13542"/>
                </a:cubicBezTo>
                <a:cubicBezTo>
                  <a:pt x="53636" y="13542"/>
                  <a:pt x="53964" y="13557"/>
                  <a:pt x="54292" y="13573"/>
                </a:cubicBezTo>
                <a:cubicBezTo>
                  <a:pt x="54733" y="13595"/>
                  <a:pt x="55174" y="13617"/>
                  <a:pt x="55616" y="13639"/>
                </a:cubicBezTo>
                <a:cubicBezTo>
                  <a:pt x="55866" y="13639"/>
                  <a:pt x="56116" y="13629"/>
                  <a:pt x="56366" y="13629"/>
                </a:cubicBezTo>
                <a:cubicBezTo>
                  <a:pt x="56491" y="13629"/>
                  <a:pt x="56616" y="13632"/>
                  <a:pt x="56741" y="13639"/>
                </a:cubicBezTo>
                <a:cubicBezTo>
                  <a:pt x="56869" y="13646"/>
                  <a:pt x="56997" y="13650"/>
                  <a:pt x="57125" y="13650"/>
                </a:cubicBezTo>
                <a:cubicBezTo>
                  <a:pt x="57437" y="13650"/>
                  <a:pt x="57746" y="13623"/>
                  <a:pt x="58043" y="13529"/>
                </a:cubicBezTo>
                <a:cubicBezTo>
                  <a:pt x="58143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90" y="13705"/>
                  <a:pt x="59787" y="13705"/>
                </a:cubicBezTo>
                <a:cubicBezTo>
                  <a:pt x="60515" y="13661"/>
                  <a:pt x="61243" y="13639"/>
                  <a:pt x="61972" y="13595"/>
                </a:cubicBezTo>
                <a:cubicBezTo>
                  <a:pt x="62038" y="13595"/>
                  <a:pt x="62104" y="13590"/>
                  <a:pt x="62170" y="13590"/>
                </a:cubicBezTo>
                <a:cubicBezTo>
                  <a:pt x="62237" y="13590"/>
                  <a:pt x="62303" y="13595"/>
                  <a:pt x="62369" y="13617"/>
                </a:cubicBezTo>
                <a:cubicBezTo>
                  <a:pt x="62494" y="13648"/>
                  <a:pt x="62619" y="13663"/>
                  <a:pt x="62743" y="13663"/>
                </a:cubicBezTo>
                <a:cubicBezTo>
                  <a:pt x="62969" y="13663"/>
                  <a:pt x="63192" y="13614"/>
                  <a:pt x="63406" y="13529"/>
                </a:cubicBezTo>
                <a:cubicBezTo>
                  <a:pt x="63503" y="13505"/>
                  <a:pt x="63593" y="13487"/>
                  <a:pt x="63684" y="13487"/>
                </a:cubicBezTo>
                <a:cubicBezTo>
                  <a:pt x="63759" y="13487"/>
                  <a:pt x="63834" y="13499"/>
                  <a:pt x="63914" y="13529"/>
                </a:cubicBezTo>
                <a:cubicBezTo>
                  <a:pt x="64363" y="13688"/>
                  <a:pt x="64822" y="13743"/>
                  <a:pt x="65284" y="13743"/>
                </a:cubicBezTo>
                <a:cubicBezTo>
                  <a:pt x="65526" y="13743"/>
                  <a:pt x="65768" y="13728"/>
                  <a:pt x="66010" y="13705"/>
                </a:cubicBezTo>
                <a:cubicBezTo>
                  <a:pt x="66606" y="13661"/>
                  <a:pt x="67202" y="13639"/>
                  <a:pt x="67798" y="13617"/>
                </a:cubicBezTo>
                <a:cubicBezTo>
                  <a:pt x="67817" y="13611"/>
                  <a:pt x="67841" y="13608"/>
                  <a:pt x="67865" y="13608"/>
                </a:cubicBezTo>
                <a:cubicBezTo>
                  <a:pt x="67925" y="13608"/>
                  <a:pt x="67994" y="13624"/>
                  <a:pt x="68041" y="13639"/>
                </a:cubicBezTo>
                <a:cubicBezTo>
                  <a:pt x="68339" y="13716"/>
                  <a:pt x="68637" y="13750"/>
                  <a:pt x="68935" y="13750"/>
                </a:cubicBezTo>
                <a:cubicBezTo>
                  <a:pt x="69233" y="13750"/>
                  <a:pt x="69530" y="13716"/>
                  <a:pt x="69828" y="13661"/>
                </a:cubicBezTo>
                <a:cubicBezTo>
                  <a:pt x="69957" y="13641"/>
                  <a:pt x="70082" y="13631"/>
                  <a:pt x="70206" y="13631"/>
                </a:cubicBezTo>
                <a:cubicBezTo>
                  <a:pt x="70358" y="13631"/>
                  <a:pt x="70509" y="13647"/>
                  <a:pt x="70667" y="13683"/>
                </a:cubicBezTo>
                <a:cubicBezTo>
                  <a:pt x="70845" y="13743"/>
                  <a:pt x="71022" y="13764"/>
                  <a:pt x="71200" y="13764"/>
                </a:cubicBezTo>
                <a:cubicBezTo>
                  <a:pt x="71353" y="13764"/>
                  <a:pt x="71507" y="13748"/>
                  <a:pt x="71660" y="13728"/>
                </a:cubicBezTo>
                <a:cubicBezTo>
                  <a:pt x="71878" y="13703"/>
                  <a:pt x="72109" y="13686"/>
                  <a:pt x="72339" y="13686"/>
                </a:cubicBezTo>
                <a:cubicBezTo>
                  <a:pt x="72528" y="13686"/>
                  <a:pt x="72717" y="13698"/>
                  <a:pt x="72896" y="13728"/>
                </a:cubicBezTo>
                <a:cubicBezTo>
                  <a:pt x="73090" y="13752"/>
                  <a:pt x="73283" y="13769"/>
                  <a:pt x="73477" y="13769"/>
                </a:cubicBezTo>
                <a:cubicBezTo>
                  <a:pt x="73637" y="13769"/>
                  <a:pt x="73796" y="13757"/>
                  <a:pt x="73955" y="13728"/>
                </a:cubicBezTo>
                <a:cubicBezTo>
                  <a:pt x="74132" y="13694"/>
                  <a:pt x="74308" y="13672"/>
                  <a:pt x="74482" y="13672"/>
                </a:cubicBezTo>
                <a:cubicBezTo>
                  <a:pt x="74656" y="13672"/>
                  <a:pt x="74827" y="13694"/>
                  <a:pt x="74993" y="13750"/>
                </a:cubicBezTo>
                <a:cubicBezTo>
                  <a:pt x="75136" y="13803"/>
                  <a:pt x="75280" y="13824"/>
                  <a:pt x="75422" y="13824"/>
                </a:cubicBezTo>
                <a:cubicBezTo>
                  <a:pt x="75629" y="13824"/>
                  <a:pt x="75834" y="13780"/>
                  <a:pt x="76030" y="13728"/>
                </a:cubicBezTo>
                <a:cubicBezTo>
                  <a:pt x="76229" y="13661"/>
                  <a:pt x="76427" y="13595"/>
                  <a:pt x="76604" y="13595"/>
                </a:cubicBezTo>
                <a:cubicBezTo>
                  <a:pt x="77054" y="13581"/>
                  <a:pt x="77505" y="13531"/>
                  <a:pt x="77955" y="13531"/>
                </a:cubicBezTo>
                <a:cubicBezTo>
                  <a:pt x="78211" y="13531"/>
                  <a:pt x="78467" y="13547"/>
                  <a:pt x="78722" y="13595"/>
                </a:cubicBezTo>
                <a:cubicBezTo>
                  <a:pt x="79075" y="13661"/>
                  <a:pt x="79473" y="13683"/>
                  <a:pt x="79826" y="13683"/>
                </a:cubicBezTo>
                <a:cubicBezTo>
                  <a:pt x="79914" y="13683"/>
                  <a:pt x="80002" y="13684"/>
                  <a:pt x="80091" y="13684"/>
                </a:cubicBezTo>
                <a:cubicBezTo>
                  <a:pt x="80576" y="13684"/>
                  <a:pt x="81058" y="13668"/>
                  <a:pt x="81525" y="13463"/>
                </a:cubicBezTo>
                <a:cubicBezTo>
                  <a:pt x="81878" y="13794"/>
                  <a:pt x="81878" y="13794"/>
                  <a:pt x="82386" y="13816"/>
                </a:cubicBezTo>
                <a:cubicBezTo>
                  <a:pt x="82496" y="13816"/>
                  <a:pt x="82607" y="13816"/>
                  <a:pt x="82695" y="13860"/>
                </a:cubicBezTo>
                <a:cubicBezTo>
                  <a:pt x="82877" y="13902"/>
                  <a:pt x="83059" y="13917"/>
                  <a:pt x="83241" y="13917"/>
                </a:cubicBezTo>
                <a:cubicBezTo>
                  <a:pt x="83346" y="13917"/>
                  <a:pt x="83451" y="13912"/>
                  <a:pt x="83556" y="13904"/>
                </a:cubicBezTo>
                <a:cubicBezTo>
                  <a:pt x="83680" y="13888"/>
                  <a:pt x="83805" y="13873"/>
                  <a:pt x="83930" y="13873"/>
                </a:cubicBezTo>
                <a:cubicBezTo>
                  <a:pt x="83982" y="13873"/>
                  <a:pt x="84034" y="13876"/>
                  <a:pt x="84085" y="13882"/>
                </a:cubicBezTo>
                <a:cubicBezTo>
                  <a:pt x="84182" y="13900"/>
                  <a:pt x="84279" y="13907"/>
                  <a:pt x="84376" y="13907"/>
                </a:cubicBezTo>
                <a:cubicBezTo>
                  <a:pt x="84764" y="13907"/>
                  <a:pt x="85149" y="13794"/>
                  <a:pt x="85520" y="13794"/>
                </a:cubicBezTo>
                <a:cubicBezTo>
                  <a:pt x="86005" y="13794"/>
                  <a:pt x="86491" y="13904"/>
                  <a:pt x="86976" y="13948"/>
                </a:cubicBezTo>
                <a:lnTo>
                  <a:pt x="87043" y="13948"/>
                </a:lnTo>
                <a:cubicBezTo>
                  <a:pt x="87065" y="13926"/>
                  <a:pt x="87109" y="13904"/>
                  <a:pt x="87153" y="13882"/>
                </a:cubicBezTo>
                <a:cubicBezTo>
                  <a:pt x="87153" y="13772"/>
                  <a:pt x="87153" y="13683"/>
                  <a:pt x="87131" y="13551"/>
                </a:cubicBezTo>
                <a:cubicBezTo>
                  <a:pt x="87241" y="13529"/>
                  <a:pt x="87352" y="13485"/>
                  <a:pt x="87440" y="13485"/>
                </a:cubicBezTo>
                <a:cubicBezTo>
                  <a:pt x="87635" y="13526"/>
                  <a:pt x="87830" y="13543"/>
                  <a:pt x="88025" y="13543"/>
                </a:cubicBezTo>
                <a:cubicBezTo>
                  <a:pt x="88249" y="13543"/>
                  <a:pt x="88473" y="13520"/>
                  <a:pt x="88698" y="13485"/>
                </a:cubicBezTo>
                <a:cubicBezTo>
                  <a:pt x="88781" y="13474"/>
                  <a:pt x="88864" y="13469"/>
                  <a:pt x="88948" y="13469"/>
                </a:cubicBezTo>
                <a:cubicBezTo>
                  <a:pt x="89216" y="13469"/>
                  <a:pt x="89482" y="13526"/>
                  <a:pt x="89735" y="13661"/>
                </a:cubicBezTo>
                <a:cubicBezTo>
                  <a:pt x="89779" y="13617"/>
                  <a:pt x="89823" y="13573"/>
                  <a:pt x="89867" y="13529"/>
                </a:cubicBezTo>
                <a:cubicBezTo>
                  <a:pt x="89890" y="13529"/>
                  <a:pt x="89934" y="13573"/>
                  <a:pt x="89956" y="13595"/>
                </a:cubicBezTo>
                <a:cubicBezTo>
                  <a:pt x="89956" y="13595"/>
                  <a:pt x="89934" y="13617"/>
                  <a:pt x="89912" y="13639"/>
                </a:cubicBezTo>
                <a:cubicBezTo>
                  <a:pt x="89845" y="13639"/>
                  <a:pt x="89801" y="13639"/>
                  <a:pt x="89735" y="13661"/>
                </a:cubicBezTo>
                <a:cubicBezTo>
                  <a:pt x="89874" y="13938"/>
                  <a:pt x="89958" y="14054"/>
                  <a:pt x="90117" y="14054"/>
                </a:cubicBezTo>
                <a:cubicBezTo>
                  <a:pt x="90186" y="14054"/>
                  <a:pt x="90268" y="14032"/>
                  <a:pt x="90375" y="13992"/>
                </a:cubicBezTo>
                <a:cubicBezTo>
                  <a:pt x="90794" y="13838"/>
                  <a:pt x="91236" y="13661"/>
                  <a:pt x="91699" y="13485"/>
                </a:cubicBezTo>
                <a:cubicBezTo>
                  <a:pt x="91871" y="13632"/>
                  <a:pt x="92057" y="13691"/>
                  <a:pt x="92253" y="13691"/>
                </a:cubicBezTo>
                <a:cubicBezTo>
                  <a:pt x="92408" y="13691"/>
                  <a:pt x="92570" y="13654"/>
                  <a:pt x="92736" y="13595"/>
                </a:cubicBezTo>
                <a:cubicBezTo>
                  <a:pt x="92891" y="13529"/>
                  <a:pt x="93090" y="13551"/>
                  <a:pt x="93244" y="13485"/>
                </a:cubicBezTo>
                <a:cubicBezTo>
                  <a:pt x="93443" y="13419"/>
                  <a:pt x="93630" y="13374"/>
                  <a:pt x="93818" y="13374"/>
                </a:cubicBezTo>
                <a:cubicBezTo>
                  <a:pt x="94005" y="13374"/>
                  <a:pt x="94193" y="13419"/>
                  <a:pt x="94392" y="13529"/>
                </a:cubicBezTo>
                <a:cubicBezTo>
                  <a:pt x="94524" y="13617"/>
                  <a:pt x="94723" y="13617"/>
                  <a:pt x="94899" y="13639"/>
                </a:cubicBezTo>
                <a:cubicBezTo>
                  <a:pt x="94999" y="13657"/>
                  <a:pt x="95089" y="13668"/>
                  <a:pt x="95169" y="13668"/>
                </a:cubicBezTo>
                <a:cubicBezTo>
                  <a:pt x="95478" y="13668"/>
                  <a:pt x="95627" y="13508"/>
                  <a:pt x="95539" y="12999"/>
                </a:cubicBezTo>
                <a:cubicBezTo>
                  <a:pt x="95539" y="12977"/>
                  <a:pt x="95495" y="12933"/>
                  <a:pt x="95451" y="12911"/>
                </a:cubicBezTo>
                <a:cubicBezTo>
                  <a:pt x="95201" y="13021"/>
                  <a:pt x="95051" y="13081"/>
                  <a:pt x="94914" y="13081"/>
                </a:cubicBezTo>
                <a:cubicBezTo>
                  <a:pt x="94749" y="13081"/>
                  <a:pt x="94603" y="12994"/>
                  <a:pt x="94325" y="12801"/>
                </a:cubicBezTo>
                <a:cubicBezTo>
                  <a:pt x="94193" y="12712"/>
                  <a:pt x="94083" y="12624"/>
                  <a:pt x="93906" y="12624"/>
                </a:cubicBezTo>
                <a:cubicBezTo>
                  <a:pt x="93730" y="12624"/>
                  <a:pt x="93531" y="12602"/>
                  <a:pt x="93332" y="12580"/>
                </a:cubicBezTo>
                <a:cubicBezTo>
                  <a:pt x="93178" y="12712"/>
                  <a:pt x="93023" y="12823"/>
                  <a:pt x="92869" y="12955"/>
                </a:cubicBezTo>
                <a:cubicBezTo>
                  <a:pt x="92803" y="12889"/>
                  <a:pt x="92714" y="12845"/>
                  <a:pt x="92714" y="12801"/>
                </a:cubicBezTo>
                <a:cubicBezTo>
                  <a:pt x="92626" y="12470"/>
                  <a:pt x="92405" y="12403"/>
                  <a:pt x="92096" y="12403"/>
                </a:cubicBezTo>
                <a:cubicBezTo>
                  <a:pt x="92045" y="12410"/>
                  <a:pt x="91991" y="12412"/>
                  <a:pt x="91936" y="12412"/>
                </a:cubicBezTo>
                <a:cubicBezTo>
                  <a:pt x="91804" y="12412"/>
                  <a:pt x="91663" y="12397"/>
                  <a:pt x="91523" y="12381"/>
                </a:cubicBezTo>
                <a:cubicBezTo>
                  <a:pt x="91214" y="12359"/>
                  <a:pt x="90905" y="12293"/>
                  <a:pt x="90596" y="12271"/>
                </a:cubicBezTo>
                <a:cubicBezTo>
                  <a:pt x="89912" y="12205"/>
                  <a:pt x="89205" y="12161"/>
                  <a:pt x="88499" y="12094"/>
                </a:cubicBezTo>
                <a:cubicBezTo>
                  <a:pt x="88367" y="12094"/>
                  <a:pt x="88256" y="12050"/>
                  <a:pt x="88058" y="12028"/>
                </a:cubicBezTo>
                <a:cubicBezTo>
                  <a:pt x="88304" y="11801"/>
                  <a:pt x="88533" y="11736"/>
                  <a:pt x="88775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6" y="11763"/>
                  <a:pt x="89735" y="11807"/>
                  <a:pt x="90154" y="11830"/>
                </a:cubicBezTo>
                <a:cubicBezTo>
                  <a:pt x="90574" y="11874"/>
                  <a:pt x="90993" y="11918"/>
                  <a:pt x="91390" y="12072"/>
                </a:cubicBezTo>
                <a:cubicBezTo>
                  <a:pt x="91487" y="12105"/>
                  <a:pt x="91596" y="12125"/>
                  <a:pt x="91708" y="12125"/>
                </a:cubicBezTo>
                <a:cubicBezTo>
                  <a:pt x="91749" y="12125"/>
                  <a:pt x="91790" y="12122"/>
                  <a:pt x="91832" y="12116"/>
                </a:cubicBezTo>
                <a:cubicBezTo>
                  <a:pt x="92251" y="12094"/>
                  <a:pt x="92670" y="12050"/>
                  <a:pt x="93090" y="12006"/>
                </a:cubicBezTo>
                <a:cubicBezTo>
                  <a:pt x="93180" y="11997"/>
                  <a:pt x="93266" y="11988"/>
                  <a:pt x="93352" y="11988"/>
                </a:cubicBezTo>
                <a:cubicBezTo>
                  <a:pt x="93476" y="11988"/>
                  <a:pt x="93599" y="12007"/>
                  <a:pt x="93730" y="12072"/>
                </a:cubicBezTo>
                <a:cubicBezTo>
                  <a:pt x="93921" y="12190"/>
                  <a:pt x="94122" y="12219"/>
                  <a:pt x="94326" y="12219"/>
                </a:cubicBezTo>
                <a:cubicBezTo>
                  <a:pt x="94428" y="12219"/>
                  <a:pt x="94531" y="12212"/>
                  <a:pt x="94634" y="12205"/>
                </a:cubicBezTo>
                <a:lnTo>
                  <a:pt x="95208" y="12205"/>
                </a:lnTo>
                <a:cubicBezTo>
                  <a:pt x="95782" y="12249"/>
                  <a:pt x="96356" y="12315"/>
                  <a:pt x="96930" y="12359"/>
                </a:cubicBezTo>
                <a:cubicBezTo>
                  <a:pt x="97084" y="12359"/>
                  <a:pt x="97239" y="12359"/>
                  <a:pt x="97393" y="12337"/>
                </a:cubicBezTo>
                <a:cubicBezTo>
                  <a:pt x="97459" y="12337"/>
                  <a:pt x="97570" y="12315"/>
                  <a:pt x="97548" y="12161"/>
                </a:cubicBezTo>
                <a:cubicBezTo>
                  <a:pt x="97415" y="12138"/>
                  <a:pt x="97261" y="12116"/>
                  <a:pt x="97106" y="12072"/>
                </a:cubicBezTo>
                <a:cubicBezTo>
                  <a:pt x="97040" y="12072"/>
                  <a:pt x="96930" y="12050"/>
                  <a:pt x="96974" y="11874"/>
                </a:cubicBezTo>
                <a:cubicBezTo>
                  <a:pt x="97062" y="11874"/>
                  <a:pt x="97160" y="11864"/>
                  <a:pt x="97262" y="11864"/>
                </a:cubicBezTo>
                <a:cubicBezTo>
                  <a:pt x="97312" y="11864"/>
                  <a:pt x="97364" y="11866"/>
                  <a:pt x="97415" y="11874"/>
                </a:cubicBezTo>
                <a:cubicBezTo>
                  <a:pt x="97614" y="11896"/>
                  <a:pt x="97790" y="11962"/>
                  <a:pt x="97989" y="11984"/>
                </a:cubicBezTo>
                <a:cubicBezTo>
                  <a:pt x="98128" y="12014"/>
                  <a:pt x="98266" y="12035"/>
                  <a:pt x="98405" y="12035"/>
                </a:cubicBezTo>
                <a:cubicBezTo>
                  <a:pt x="98575" y="12035"/>
                  <a:pt x="98746" y="12003"/>
                  <a:pt x="98916" y="11918"/>
                </a:cubicBezTo>
                <a:cubicBezTo>
                  <a:pt x="98894" y="11697"/>
                  <a:pt x="98916" y="11521"/>
                  <a:pt x="98739" y="11344"/>
                </a:cubicBezTo>
                <a:cubicBezTo>
                  <a:pt x="98680" y="11339"/>
                  <a:pt x="98621" y="11337"/>
                  <a:pt x="98564" y="11337"/>
                </a:cubicBezTo>
                <a:cubicBezTo>
                  <a:pt x="98343" y="11337"/>
                  <a:pt x="98133" y="11376"/>
                  <a:pt x="97923" y="11498"/>
                </a:cubicBezTo>
                <a:cubicBezTo>
                  <a:pt x="97909" y="11505"/>
                  <a:pt x="97896" y="11509"/>
                  <a:pt x="97883" y="11509"/>
                </a:cubicBezTo>
                <a:cubicBezTo>
                  <a:pt x="97815" y="11509"/>
                  <a:pt x="97765" y="11418"/>
                  <a:pt x="97746" y="11344"/>
                </a:cubicBezTo>
                <a:cubicBezTo>
                  <a:pt x="97437" y="11322"/>
                  <a:pt x="97128" y="11300"/>
                  <a:pt x="96863" y="11123"/>
                </a:cubicBezTo>
                <a:cubicBezTo>
                  <a:pt x="96769" y="11063"/>
                  <a:pt x="96678" y="11033"/>
                  <a:pt x="96592" y="11033"/>
                </a:cubicBezTo>
                <a:cubicBezTo>
                  <a:pt x="96456" y="11033"/>
                  <a:pt x="96331" y="11107"/>
                  <a:pt x="96223" y="11256"/>
                </a:cubicBezTo>
                <a:cubicBezTo>
                  <a:pt x="96179" y="11278"/>
                  <a:pt x="96157" y="11300"/>
                  <a:pt x="96113" y="11344"/>
                </a:cubicBezTo>
                <a:cubicBezTo>
                  <a:pt x="96051" y="11388"/>
                  <a:pt x="95989" y="11411"/>
                  <a:pt x="95932" y="11411"/>
                </a:cubicBezTo>
                <a:cubicBezTo>
                  <a:pt x="95848" y="11411"/>
                  <a:pt x="95777" y="11361"/>
                  <a:pt x="95738" y="11256"/>
                </a:cubicBezTo>
                <a:cubicBezTo>
                  <a:pt x="95672" y="10991"/>
                  <a:pt x="95495" y="10925"/>
                  <a:pt x="95274" y="10858"/>
                </a:cubicBezTo>
                <a:cubicBezTo>
                  <a:pt x="94895" y="10768"/>
                  <a:pt x="94500" y="10692"/>
                  <a:pt x="94102" y="10692"/>
                </a:cubicBezTo>
                <a:cubicBezTo>
                  <a:pt x="94015" y="10692"/>
                  <a:pt x="93927" y="10696"/>
                  <a:pt x="93840" y="10704"/>
                </a:cubicBezTo>
                <a:cubicBezTo>
                  <a:pt x="93753" y="10717"/>
                  <a:pt x="93666" y="10725"/>
                  <a:pt x="93580" y="10725"/>
                </a:cubicBezTo>
                <a:cubicBezTo>
                  <a:pt x="93381" y="10725"/>
                  <a:pt x="93186" y="10686"/>
                  <a:pt x="93001" y="10594"/>
                </a:cubicBezTo>
                <a:cubicBezTo>
                  <a:pt x="92869" y="10535"/>
                  <a:pt x="92727" y="10496"/>
                  <a:pt x="92581" y="10496"/>
                </a:cubicBezTo>
                <a:cubicBezTo>
                  <a:pt x="92508" y="10496"/>
                  <a:pt x="92435" y="10505"/>
                  <a:pt x="92361" y="10527"/>
                </a:cubicBezTo>
                <a:cubicBezTo>
                  <a:pt x="92185" y="10395"/>
                  <a:pt x="91964" y="10373"/>
                  <a:pt x="91743" y="10351"/>
                </a:cubicBezTo>
                <a:cubicBezTo>
                  <a:pt x="91501" y="10329"/>
                  <a:pt x="91236" y="10329"/>
                  <a:pt x="91015" y="10263"/>
                </a:cubicBezTo>
                <a:cubicBezTo>
                  <a:pt x="90485" y="10121"/>
                  <a:pt x="89942" y="10051"/>
                  <a:pt x="89395" y="10051"/>
                </a:cubicBezTo>
                <a:cubicBezTo>
                  <a:pt x="89258" y="10051"/>
                  <a:pt x="89122" y="10055"/>
                  <a:pt x="88985" y="10064"/>
                </a:cubicBezTo>
                <a:cubicBezTo>
                  <a:pt x="88632" y="10064"/>
                  <a:pt x="88389" y="9932"/>
                  <a:pt x="88323" y="9556"/>
                </a:cubicBezTo>
                <a:cubicBezTo>
                  <a:pt x="88017" y="9717"/>
                  <a:pt x="87701" y="9800"/>
                  <a:pt x="87376" y="9800"/>
                </a:cubicBezTo>
                <a:cubicBezTo>
                  <a:pt x="87208" y="9800"/>
                  <a:pt x="87038" y="9778"/>
                  <a:pt x="86866" y="9733"/>
                </a:cubicBezTo>
                <a:cubicBezTo>
                  <a:pt x="86601" y="9645"/>
                  <a:pt x="86292" y="9667"/>
                  <a:pt x="86027" y="9623"/>
                </a:cubicBezTo>
                <a:cubicBezTo>
                  <a:pt x="85895" y="9601"/>
                  <a:pt x="85807" y="9534"/>
                  <a:pt x="85696" y="9468"/>
                </a:cubicBezTo>
                <a:cubicBezTo>
                  <a:pt x="85740" y="9402"/>
                  <a:pt x="85740" y="9336"/>
                  <a:pt x="85785" y="9336"/>
                </a:cubicBezTo>
                <a:cubicBezTo>
                  <a:pt x="86160" y="9181"/>
                  <a:pt x="86535" y="9049"/>
                  <a:pt x="86954" y="8916"/>
                </a:cubicBezTo>
                <a:cubicBezTo>
                  <a:pt x="86976" y="9027"/>
                  <a:pt x="86998" y="9115"/>
                  <a:pt x="87020" y="9181"/>
                </a:cubicBezTo>
                <a:cubicBezTo>
                  <a:pt x="87043" y="9247"/>
                  <a:pt x="87087" y="9292"/>
                  <a:pt x="87131" y="9336"/>
                </a:cubicBezTo>
                <a:cubicBezTo>
                  <a:pt x="87399" y="9285"/>
                  <a:pt x="87565" y="9254"/>
                  <a:pt x="87695" y="9254"/>
                </a:cubicBezTo>
                <a:cubicBezTo>
                  <a:pt x="87907" y="9254"/>
                  <a:pt x="88021" y="9337"/>
                  <a:pt x="88323" y="9556"/>
                </a:cubicBezTo>
                <a:cubicBezTo>
                  <a:pt x="88521" y="9358"/>
                  <a:pt x="88323" y="9093"/>
                  <a:pt x="88411" y="8872"/>
                </a:cubicBezTo>
                <a:cubicBezTo>
                  <a:pt x="88464" y="8854"/>
                  <a:pt x="88518" y="8822"/>
                  <a:pt x="88572" y="8822"/>
                </a:cubicBezTo>
                <a:cubicBezTo>
                  <a:pt x="88584" y="8822"/>
                  <a:pt x="88597" y="8824"/>
                  <a:pt x="88610" y="8828"/>
                </a:cubicBezTo>
                <a:cubicBezTo>
                  <a:pt x="88808" y="8872"/>
                  <a:pt x="89051" y="8872"/>
                  <a:pt x="89227" y="8983"/>
                </a:cubicBezTo>
                <a:cubicBezTo>
                  <a:pt x="89426" y="9115"/>
                  <a:pt x="89272" y="9358"/>
                  <a:pt x="89294" y="9534"/>
                </a:cubicBezTo>
                <a:cubicBezTo>
                  <a:pt x="89294" y="9556"/>
                  <a:pt x="89294" y="9601"/>
                  <a:pt x="89294" y="9601"/>
                </a:cubicBezTo>
                <a:cubicBezTo>
                  <a:pt x="89338" y="9733"/>
                  <a:pt x="89404" y="9799"/>
                  <a:pt x="89536" y="9799"/>
                </a:cubicBezTo>
                <a:cubicBezTo>
                  <a:pt x="89603" y="9777"/>
                  <a:pt x="89669" y="9777"/>
                  <a:pt x="89735" y="9755"/>
                </a:cubicBezTo>
                <a:cubicBezTo>
                  <a:pt x="90007" y="9664"/>
                  <a:pt x="90284" y="9609"/>
                  <a:pt x="90562" y="9609"/>
                </a:cubicBezTo>
                <a:cubicBezTo>
                  <a:pt x="90825" y="9609"/>
                  <a:pt x="91088" y="9659"/>
                  <a:pt x="91346" y="9777"/>
                </a:cubicBezTo>
                <a:cubicBezTo>
                  <a:pt x="91393" y="9801"/>
                  <a:pt x="91439" y="9812"/>
                  <a:pt x="91484" y="9812"/>
                </a:cubicBezTo>
                <a:cubicBezTo>
                  <a:pt x="91607" y="9812"/>
                  <a:pt x="91724" y="9730"/>
                  <a:pt x="91854" y="9601"/>
                </a:cubicBezTo>
                <a:cubicBezTo>
                  <a:pt x="91545" y="9534"/>
                  <a:pt x="91324" y="9490"/>
                  <a:pt x="91081" y="9446"/>
                </a:cubicBezTo>
                <a:cubicBezTo>
                  <a:pt x="91026" y="9435"/>
                  <a:pt x="90971" y="9435"/>
                  <a:pt x="90916" y="9435"/>
                </a:cubicBezTo>
                <a:cubicBezTo>
                  <a:pt x="90861" y="9435"/>
                  <a:pt x="90805" y="9435"/>
                  <a:pt x="90750" y="9424"/>
                </a:cubicBezTo>
                <a:cubicBezTo>
                  <a:pt x="90640" y="9402"/>
                  <a:pt x="90530" y="9314"/>
                  <a:pt x="90574" y="9181"/>
                </a:cubicBezTo>
                <a:cubicBezTo>
                  <a:pt x="90618" y="9093"/>
                  <a:pt x="90728" y="9027"/>
                  <a:pt x="90816" y="8983"/>
                </a:cubicBezTo>
                <a:cubicBezTo>
                  <a:pt x="90835" y="8973"/>
                  <a:pt x="90861" y="8968"/>
                  <a:pt x="90888" y="8968"/>
                </a:cubicBezTo>
                <a:cubicBezTo>
                  <a:pt x="90926" y="8968"/>
                  <a:pt x="90967" y="8979"/>
                  <a:pt x="90993" y="9005"/>
                </a:cubicBezTo>
                <a:cubicBezTo>
                  <a:pt x="91236" y="9203"/>
                  <a:pt x="91523" y="9159"/>
                  <a:pt x="91810" y="9181"/>
                </a:cubicBezTo>
                <a:cubicBezTo>
                  <a:pt x="91945" y="9195"/>
                  <a:pt x="92080" y="9199"/>
                  <a:pt x="92215" y="9199"/>
                </a:cubicBezTo>
                <a:cubicBezTo>
                  <a:pt x="92454" y="9199"/>
                  <a:pt x="92693" y="9186"/>
                  <a:pt x="92932" y="9186"/>
                </a:cubicBezTo>
                <a:cubicBezTo>
                  <a:pt x="93220" y="9186"/>
                  <a:pt x="93508" y="9205"/>
                  <a:pt x="93796" y="9292"/>
                </a:cubicBezTo>
                <a:cubicBezTo>
                  <a:pt x="93835" y="9304"/>
                  <a:pt x="93875" y="9310"/>
                  <a:pt x="93917" y="9310"/>
                </a:cubicBezTo>
                <a:cubicBezTo>
                  <a:pt x="94019" y="9310"/>
                  <a:pt x="94128" y="9279"/>
                  <a:pt x="94237" y="9247"/>
                </a:cubicBezTo>
                <a:cubicBezTo>
                  <a:pt x="94303" y="9247"/>
                  <a:pt x="94370" y="9181"/>
                  <a:pt x="94502" y="9093"/>
                </a:cubicBezTo>
                <a:cubicBezTo>
                  <a:pt x="93840" y="8828"/>
                  <a:pt x="93222" y="8916"/>
                  <a:pt x="92626" y="8784"/>
                </a:cubicBezTo>
                <a:cubicBezTo>
                  <a:pt x="92030" y="8674"/>
                  <a:pt x="91434" y="8607"/>
                  <a:pt x="90839" y="8519"/>
                </a:cubicBezTo>
                <a:cubicBezTo>
                  <a:pt x="90993" y="8453"/>
                  <a:pt x="91125" y="8453"/>
                  <a:pt x="91280" y="8453"/>
                </a:cubicBezTo>
                <a:cubicBezTo>
                  <a:pt x="91788" y="8519"/>
                  <a:pt x="92295" y="8519"/>
                  <a:pt x="92803" y="8607"/>
                </a:cubicBezTo>
                <a:cubicBezTo>
                  <a:pt x="93332" y="8740"/>
                  <a:pt x="93884" y="8784"/>
                  <a:pt x="94436" y="8850"/>
                </a:cubicBezTo>
                <a:cubicBezTo>
                  <a:pt x="94855" y="8894"/>
                  <a:pt x="95252" y="8960"/>
                  <a:pt x="95672" y="9027"/>
                </a:cubicBezTo>
                <a:cubicBezTo>
                  <a:pt x="95689" y="9027"/>
                  <a:pt x="95707" y="9028"/>
                  <a:pt x="95724" y="9028"/>
                </a:cubicBezTo>
                <a:cubicBezTo>
                  <a:pt x="95793" y="9028"/>
                  <a:pt x="95853" y="9013"/>
                  <a:pt x="95870" y="8872"/>
                </a:cubicBezTo>
                <a:cubicBezTo>
                  <a:pt x="95738" y="8850"/>
                  <a:pt x="95606" y="8806"/>
                  <a:pt x="95451" y="8784"/>
                </a:cubicBezTo>
                <a:cubicBezTo>
                  <a:pt x="95164" y="8740"/>
                  <a:pt x="94877" y="8718"/>
                  <a:pt x="94612" y="8674"/>
                </a:cubicBezTo>
                <a:cubicBezTo>
                  <a:pt x="94259" y="8629"/>
                  <a:pt x="93906" y="8563"/>
                  <a:pt x="93553" y="8497"/>
                </a:cubicBezTo>
                <a:cubicBezTo>
                  <a:pt x="92604" y="8365"/>
                  <a:pt x="91633" y="8254"/>
                  <a:pt x="90684" y="8122"/>
                </a:cubicBezTo>
                <a:cubicBezTo>
                  <a:pt x="90618" y="8122"/>
                  <a:pt x="90552" y="8100"/>
                  <a:pt x="90485" y="8078"/>
                </a:cubicBezTo>
                <a:cubicBezTo>
                  <a:pt x="90154" y="8034"/>
                  <a:pt x="89845" y="7967"/>
                  <a:pt x="89514" y="7923"/>
                </a:cubicBezTo>
                <a:cubicBezTo>
                  <a:pt x="89272" y="7901"/>
                  <a:pt x="89029" y="7901"/>
                  <a:pt x="88786" y="7857"/>
                </a:cubicBezTo>
                <a:cubicBezTo>
                  <a:pt x="87815" y="7636"/>
                  <a:pt x="86844" y="7504"/>
                  <a:pt x="85851" y="7394"/>
                </a:cubicBezTo>
                <a:cubicBezTo>
                  <a:pt x="84814" y="7261"/>
                  <a:pt x="83798" y="7217"/>
                  <a:pt x="82761" y="7018"/>
                </a:cubicBezTo>
                <a:cubicBezTo>
                  <a:pt x="82209" y="6908"/>
                  <a:pt x="81636" y="6886"/>
                  <a:pt x="81062" y="6820"/>
                </a:cubicBezTo>
                <a:cubicBezTo>
                  <a:pt x="80333" y="6731"/>
                  <a:pt x="79605" y="6665"/>
                  <a:pt x="78899" y="6555"/>
                </a:cubicBezTo>
                <a:cubicBezTo>
                  <a:pt x="78518" y="6517"/>
                  <a:pt x="78137" y="6462"/>
                  <a:pt x="77756" y="6462"/>
                </a:cubicBezTo>
                <a:cubicBezTo>
                  <a:pt x="77695" y="6462"/>
                  <a:pt x="77635" y="6464"/>
                  <a:pt x="77575" y="6467"/>
                </a:cubicBezTo>
                <a:cubicBezTo>
                  <a:pt x="77420" y="6467"/>
                  <a:pt x="77266" y="6422"/>
                  <a:pt x="77133" y="6378"/>
                </a:cubicBezTo>
                <a:cubicBezTo>
                  <a:pt x="76915" y="6324"/>
                  <a:pt x="76698" y="6284"/>
                  <a:pt x="76480" y="6284"/>
                </a:cubicBezTo>
                <a:cubicBezTo>
                  <a:pt x="76433" y="6284"/>
                  <a:pt x="76386" y="6286"/>
                  <a:pt x="76339" y="6290"/>
                </a:cubicBezTo>
                <a:cubicBezTo>
                  <a:pt x="76300" y="6297"/>
                  <a:pt x="76261" y="6299"/>
                  <a:pt x="76223" y="6299"/>
                </a:cubicBezTo>
                <a:cubicBezTo>
                  <a:pt x="76129" y="6299"/>
                  <a:pt x="76035" y="6284"/>
                  <a:pt x="75942" y="6268"/>
                </a:cubicBezTo>
                <a:cubicBezTo>
                  <a:pt x="75566" y="6224"/>
                  <a:pt x="75213" y="6158"/>
                  <a:pt x="74838" y="6136"/>
                </a:cubicBezTo>
                <a:cubicBezTo>
                  <a:pt x="73867" y="6047"/>
                  <a:pt x="72896" y="5981"/>
                  <a:pt x="71925" y="5893"/>
                </a:cubicBezTo>
                <a:cubicBezTo>
                  <a:pt x="71890" y="5893"/>
                  <a:pt x="71853" y="5894"/>
                  <a:pt x="71814" y="5894"/>
                </a:cubicBezTo>
                <a:cubicBezTo>
                  <a:pt x="71662" y="5894"/>
                  <a:pt x="71492" y="5880"/>
                  <a:pt x="71351" y="5738"/>
                </a:cubicBezTo>
                <a:cubicBezTo>
                  <a:pt x="71925" y="5540"/>
                  <a:pt x="72477" y="5429"/>
                  <a:pt x="72962" y="5142"/>
                </a:cubicBezTo>
                <a:cubicBezTo>
                  <a:pt x="73028" y="5120"/>
                  <a:pt x="73095" y="5098"/>
                  <a:pt x="73161" y="5098"/>
                </a:cubicBezTo>
                <a:cubicBezTo>
                  <a:pt x="73337" y="5098"/>
                  <a:pt x="73514" y="5109"/>
                  <a:pt x="73689" y="5109"/>
                </a:cubicBezTo>
                <a:cubicBezTo>
                  <a:pt x="73952" y="5109"/>
                  <a:pt x="74211" y="5085"/>
                  <a:pt x="74463" y="4966"/>
                </a:cubicBezTo>
                <a:cubicBezTo>
                  <a:pt x="74479" y="4955"/>
                  <a:pt x="74499" y="4951"/>
                  <a:pt x="74521" y="4951"/>
                </a:cubicBezTo>
                <a:cubicBezTo>
                  <a:pt x="74592" y="4951"/>
                  <a:pt x="74688" y="4993"/>
                  <a:pt x="74772" y="5010"/>
                </a:cubicBezTo>
                <a:cubicBezTo>
                  <a:pt x="74837" y="5022"/>
                  <a:pt x="74899" y="5027"/>
                  <a:pt x="74959" y="5027"/>
                </a:cubicBezTo>
                <a:cubicBezTo>
                  <a:pt x="75123" y="5027"/>
                  <a:pt x="75272" y="4986"/>
                  <a:pt x="75434" y="4922"/>
                </a:cubicBezTo>
                <a:cubicBezTo>
                  <a:pt x="75478" y="4900"/>
                  <a:pt x="75522" y="4811"/>
                  <a:pt x="75589" y="4745"/>
                </a:cubicBezTo>
                <a:cubicBezTo>
                  <a:pt x="75434" y="4657"/>
                  <a:pt x="75324" y="4613"/>
                  <a:pt x="75213" y="4569"/>
                </a:cubicBezTo>
                <a:cubicBezTo>
                  <a:pt x="75721" y="4480"/>
                  <a:pt x="76206" y="4458"/>
                  <a:pt x="76714" y="4458"/>
                </a:cubicBezTo>
                <a:cubicBezTo>
                  <a:pt x="76714" y="4569"/>
                  <a:pt x="76736" y="4613"/>
                  <a:pt x="76736" y="4679"/>
                </a:cubicBezTo>
                <a:cubicBezTo>
                  <a:pt x="76736" y="4745"/>
                  <a:pt x="76758" y="4811"/>
                  <a:pt x="76758" y="4878"/>
                </a:cubicBezTo>
                <a:cubicBezTo>
                  <a:pt x="77111" y="4811"/>
                  <a:pt x="77111" y="4789"/>
                  <a:pt x="77133" y="4238"/>
                </a:cubicBezTo>
                <a:cubicBezTo>
                  <a:pt x="76802" y="4105"/>
                  <a:pt x="76449" y="4127"/>
                  <a:pt x="76096" y="4105"/>
                </a:cubicBezTo>
                <a:cubicBezTo>
                  <a:pt x="75147" y="4017"/>
                  <a:pt x="74198" y="3973"/>
                  <a:pt x="73249" y="3862"/>
                </a:cubicBezTo>
                <a:cubicBezTo>
                  <a:pt x="72713" y="3807"/>
                  <a:pt x="72177" y="3643"/>
                  <a:pt x="71616" y="3643"/>
                </a:cubicBezTo>
                <a:cubicBezTo>
                  <a:pt x="71506" y="3643"/>
                  <a:pt x="71396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3" y="3642"/>
                </a:cubicBezTo>
                <a:cubicBezTo>
                  <a:pt x="70336" y="3487"/>
                  <a:pt x="69519" y="3443"/>
                  <a:pt x="68725" y="3156"/>
                </a:cubicBezTo>
                <a:cubicBezTo>
                  <a:pt x="68629" y="3129"/>
                  <a:pt x="68526" y="3110"/>
                  <a:pt x="68429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20" y="3181"/>
                  <a:pt x="67980" y="3196"/>
                  <a:pt x="67840" y="3196"/>
                </a:cubicBezTo>
                <a:cubicBezTo>
                  <a:pt x="67652" y="3196"/>
                  <a:pt x="67468" y="3169"/>
                  <a:pt x="67290" y="3156"/>
                </a:cubicBezTo>
                <a:cubicBezTo>
                  <a:pt x="66474" y="3068"/>
                  <a:pt x="65657" y="2980"/>
                  <a:pt x="64841" y="2913"/>
                </a:cubicBezTo>
                <a:cubicBezTo>
                  <a:pt x="64797" y="2906"/>
                  <a:pt x="64752" y="2904"/>
                  <a:pt x="64708" y="2904"/>
                </a:cubicBezTo>
                <a:cubicBezTo>
                  <a:pt x="64620" y="2904"/>
                  <a:pt x="64532" y="2913"/>
                  <a:pt x="64443" y="2913"/>
                </a:cubicBezTo>
                <a:cubicBezTo>
                  <a:pt x="64362" y="2919"/>
                  <a:pt x="64281" y="2921"/>
                  <a:pt x="64200" y="2921"/>
                </a:cubicBezTo>
                <a:cubicBezTo>
                  <a:pt x="63624" y="2921"/>
                  <a:pt x="63060" y="2798"/>
                  <a:pt x="62479" y="2759"/>
                </a:cubicBezTo>
                <a:cubicBezTo>
                  <a:pt x="62391" y="2759"/>
                  <a:pt x="62303" y="2737"/>
                  <a:pt x="62214" y="2693"/>
                </a:cubicBezTo>
                <a:cubicBezTo>
                  <a:pt x="62104" y="2649"/>
                  <a:pt x="61972" y="2582"/>
                  <a:pt x="61950" y="2428"/>
                </a:cubicBezTo>
                <a:cubicBezTo>
                  <a:pt x="61928" y="2340"/>
                  <a:pt x="62060" y="2273"/>
                  <a:pt x="62303" y="2251"/>
                </a:cubicBezTo>
                <a:cubicBezTo>
                  <a:pt x="62336" y="2240"/>
                  <a:pt x="62369" y="2240"/>
                  <a:pt x="62402" y="2240"/>
                </a:cubicBezTo>
                <a:cubicBezTo>
                  <a:pt x="62435" y="2240"/>
                  <a:pt x="62468" y="2240"/>
                  <a:pt x="62501" y="2229"/>
                </a:cubicBezTo>
                <a:cubicBezTo>
                  <a:pt x="62590" y="2229"/>
                  <a:pt x="62678" y="2207"/>
                  <a:pt x="62656" y="2053"/>
                </a:cubicBezTo>
                <a:cubicBezTo>
                  <a:pt x="62325" y="1898"/>
                  <a:pt x="61928" y="2009"/>
                  <a:pt x="61464" y="1832"/>
                </a:cubicBezTo>
                <a:cubicBezTo>
                  <a:pt x="61709" y="1795"/>
                  <a:pt x="61944" y="1782"/>
                  <a:pt x="62171" y="1782"/>
                </a:cubicBezTo>
                <a:cubicBezTo>
                  <a:pt x="62714" y="1782"/>
                  <a:pt x="63215" y="1856"/>
                  <a:pt x="63712" y="1856"/>
                </a:cubicBezTo>
                <a:cubicBezTo>
                  <a:pt x="63757" y="1856"/>
                  <a:pt x="63802" y="1855"/>
                  <a:pt x="63848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72" y="2187"/>
                  <a:pt x="64178" y="2332"/>
                  <a:pt x="64301" y="2332"/>
                </a:cubicBezTo>
                <a:cubicBezTo>
                  <a:pt x="64322" y="2332"/>
                  <a:pt x="64348" y="2327"/>
                  <a:pt x="64377" y="2318"/>
                </a:cubicBezTo>
                <a:cubicBezTo>
                  <a:pt x="64443" y="2295"/>
                  <a:pt x="64488" y="2163"/>
                  <a:pt x="64554" y="2075"/>
                </a:cubicBezTo>
                <a:cubicBezTo>
                  <a:pt x="64598" y="2031"/>
                  <a:pt x="64642" y="1987"/>
                  <a:pt x="64686" y="1920"/>
                </a:cubicBezTo>
                <a:cubicBezTo>
                  <a:pt x="64863" y="1920"/>
                  <a:pt x="65039" y="1935"/>
                  <a:pt x="65216" y="1935"/>
                </a:cubicBezTo>
                <a:cubicBezTo>
                  <a:pt x="65348" y="1935"/>
                  <a:pt x="65481" y="1927"/>
                  <a:pt x="65613" y="1898"/>
                </a:cubicBezTo>
                <a:cubicBezTo>
                  <a:pt x="65765" y="1858"/>
                  <a:pt x="65913" y="1842"/>
                  <a:pt x="66061" y="1842"/>
                </a:cubicBezTo>
                <a:cubicBezTo>
                  <a:pt x="66323" y="1842"/>
                  <a:pt x="66581" y="1894"/>
                  <a:pt x="66849" y="1964"/>
                </a:cubicBezTo>
                <a:cubicBezTo>
                  <a:pt x="66964" y="1996"/>
                  <a:pt x="67073" y="2017"/>
                  <a:pt x="67180" y="2017"/>
                </a:cubicBezTo>
                <a:cubicBezTo>
                  <a:pt x="67300" y="2017"/>
                  <a:pt x="67417" y="1990"/>
                  <a:pt x="67533" y="1920"/>
                </a:cubicBezTo>
                <a:cubicBezTo>
                  <a:pt x="67633" y="1871"/>
                  <a:pt x="67728" y="1848"/>
                  <a:pt x="67822" y="1848"/>
                </a:cubicBezTo>
                <a:cubicBezTo>
                  <a:pt x="67937" y="1848"/>
                  <a:pt x="68052" y="1882"/>
                  <a:pt x="68173" y="1942"/>
                </a:cubicBezTo>
                <a:cubicBezTo>
                  <a:pt x="68238" y="1975"/>
                  <a:pt x="68326" y="1995"/>
                  <a:pt x="68403" y="1995"/>
                </a:cubicBezTo>
                <a:cubicBezTo>
                  <a:pt x="68432" y="1995"/>
                  <a:pt x="68459" y="1992"/>
                  <a:pt x="68482" y="1987"/>
                </a:cubicBezTo>
                <a:cubicBezTo>
                  <a:pt x="68861" y="1880"/>
                  <a:pt x="69241" y="1795"/>
                  <a:pt x="69634" y="1795"/>
                </a:cubicBezTo>
                <a:cubicBezTo>
                  <a:pt x="69813" y="1795"/>
                  <a:pt x="69995" y="1813"/>
                  <a:pt x="70182" y="1854"/>
                </a:cubicBezTo>
                <a:cubicBezTo>
                  <a:pt x="70204" y="1854"/>
                  <a:pt x="70292" y="1766"/>
                  <a:pt x="70292" y="1722"/>
                </a:cubicBezTo>
                <a:cubicBezTo>
                  <a:pt x="70292" y="1678"/>
                  <a:pt x="70226" y="1589"/>
                  <a:pt x="70182" y="1589"/>
                </a:cubicBezTo>
                <a:cubicBezTo>
                  <a:pt x="69983" y="1567"/>
                  <a:pt x="69740" y="1589"/>
                  <a:pt x="69541" y="1545"/>
                </a:cubicBezTo>
                <a:cubicBezTo>
                  <a:pt x="69255" y="1479"/>
                  <a:pt x="68968" y="1457"/>
                  <a:pt x="68681" y="1457"/>
                </a:cubicBezTo>
                <a:cubicBezTo>
                  <a:pt x="68522" y="1457"/>
                  <a:pt x="68363" y="1460"/>
                  <a:pt x="68205" y="1460"/>
                </a:cubicBezTo>
                <a:cubicBezTo>
                  <a:pt x="67969" y="1460"/>
                  <a:pt x="67736" y="1452"/>
                  <a:pt x="67511" y="1413"/>
                </a:cubicBezTo>
                <a:cubicBezTo>
                  <a:pt x="66739" y="1258"/>
                  <a:pt x="65966" y="1214"/>
                  <a:pt x="65238" y="927"/>
                </a:cubicBezTo>
                <a:cubicBezTo>
                  <a:pt x="65150" y="883"/>
                  <a:pt x="65039" y="861"/>
                  <a:pt x="64929" y="861"/>
                </a:cubicBezTo>
                <a:cubicBezTo>
                  <a:pt x="64179" y="861"/>
                  <a:pt x="63428" y="795"/>
                  <a:pt x="62678" y="684"/>
                </a:cubicBezTo>
                <a:cubicBezTo>
                  <a:pt x="62457" y="662"/>
                  <a:pt x="62214" y="662"/>
                  <a:pt x="61972" y="640"/>
                </a:cubicBezTo>
                <a:cubicBezTo>
                  <a:pt x="61376" y="596"/>
                  <a:pt x="60780" y="640"/>
                  <a:pt x="60206" y="508"/>
                </a:cubicBezTo>
                <a:cubicBezTo>
                  <a:pt x="60184" y="501"/>
                  <a:pt x="60162" y="498"/>
                  <a:pt x="60140" y="498"/>
                </a:cubicBezTo>
                <a:cubicBezTo>
                  <a:pt x="60096" y="498"/>
                  <a:pt x="60052" y="508"/>
                  <a:pt x="60007" y="508"/>
                </a:cubicBezTo>
                <a:cubicBezTo>
                  <a:pt x="59787" y="508"/>
                  <a:pt x="59566" y="518"/>
                  <a:pt x="59345" y="518"/>
                </a:cubicBezTo>
                <a:cubicBezTo>
                  <a:pt x="59235" y="518"/>
                  <a:pt x="59125" y="515"/>
                  <a:pt x="59014" y="508"/>
                </a:cubicBezTo>
                <a:cubicBezTo>
                  <a:pt x="57403" y="398"/>
                  <a:pt x="55792" y="265"/>
                  <a:pt x="54181" y="155"/>
                </a:cubicBezTo>
                <a:cubicBezTo>
                  <a:pt x="53985" y="137"/>
                  <a:pt x="53788" y="105"/>
                  <a:pt x="53592" y="105"/>
                </a:cubicBezTo>
                <a:cubicBezTo>
                  <a:pt x="53546" y="105"/>
                  <a:pt x="53499" y="106"/>
                  <a:pt x="53453" y="111"/>
                </a:cubicBezTo>
                <a:cubicBezTo>
                  <a:pt x="53250" y="135"/>
                  <a:pt x="53050" y="144"/>
                  <a:pt x="52851" y="144"/>
                </a:cubicBezTo>
                <a:cubicBezTo>
                  <a:pt x="52509" y="144"/>
                  <a:pt x="52169" y="116"/>
                  <a:pt x="51820" y="89"/>
                </a:cubicBezTo>
                <a:cubicBezTo>
                  <a:pt x="51702" y="89"/>
                  <a:pt x="51584" y="79"/>
                  <a:pt x="51467" y="79"/>
                </a:cubicBezTo>
                <a:cubicBezTo>
                  <a:pt x="51408" y="79"/>
                  <a:pt x="51349" y="81"/>
                  <a:pt x="51290" y="89"/>
                </a:cubicBezTo>
                <a:cubicBezTo>
                  <a:pt x="51129" y="110"/>
                  <a:pt x="50968" y="117"/>
                  <a:pt x="50807" y="117"/>
                </a:cubicBezTo>
                <a:cubicBezTo>
                  <a:pt x="50461" y="117"/>
                  <a:pt x="50114" y="82"/>
                  <a:pt x="49767" y="66"/>
                </a:cubicBezTo>
                <a:cubicBezTo>
                  <a:pt x="48730" y="44"/>
                  <a:pt x="47693" y="22"/>
                  <a:pt x="466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25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068562-6BA5-3EF8-59D8-DD00DEE63081}"/>
              </a:ext>
            </a:extLst>
          </p:cNvPr>
          <p:cNvSpPr txBox="1"/>
          <p:nvPr/>
        </p:nvSpPr>
        <p:spPr>
          <a:xfrm>
            <a:off x="1740196" y="635822"/>
            <a:ext cx="5663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effectLst/>
                <a:latin typeface="Commission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this project demonstrates the process of building and training a simple CNN model for art style classification. The model achieves satisfactory performance in classifying images into Rembrandt and Van Gogh styles. </a:t>
            </a:r>
            <a:endParaRPr lang="en-IN" sz="1800" dirty="0">
              <a:solidFill>
                <a:schemeClr val="tx1"/>
              </a:solidFill>
              <a:latin typeface="Commissioner" panose="020B0604020202020204" charset="0"/>
            </a:endParaRPr>
          </a:p>
        </p:txBody>
      </p:sp>
      <p:pic>
        <p:nvPicPr>
          <p:cNvPr id="3081" name="Picture 9">
            <a:extLst>
              <a:ext uri="{FF2B5EF4-FFF2-40B4-BE49-F238E27FC236}">
                <a16:creationId xmlns:a16="http://schemas.microsoft.com/office/drawing/2014/main" id="{AC2D541C-ADA6-3CF7-E3D4-2FBCD995A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37" y="2274038"/>
            <a:ext cx="2587472" cy="25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9E826-ED7F-42C3-E2CE-880163D53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028" y="2571750"/>
            <a:ext cx="4344006" cy="15003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0"/>
          <p:cNvSpPr txBox="1">
            <a:spLocks noGrp="1"/>
          </p:cNvSpPr>
          <p:nvPr>
            <p:ph type="title"/>
          </p:nvPr>
        </p:nvSpPr>
        <p:spPr>
          <a:xfrm>
            <a:off x="1492025" y="2532063"/>
            <a:ext cx="60516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</a:t>
            </a:r>
            <a:r>
              <a:rPr lang="en" dirty="0"/>
              <a:t>hank you.</a:t>
            </a:r>
            <a:endParaRPr dirty="0"/>
          </a:p>
        </p:txBody>
      </p:sp>
      <p:sp>
        <p:nvSpPr>
          <p:cNvPr id="615" name="Google Shape;615;p40"/>
          <p:cNvSpPr/>
          <p:nvPr/>
        </p:nvSpPr>
        <p:spPr>
          <a:xfrm>
            <a:off x="255850" y="439800"/>
            <a:ext cx="2472350" cy="351375"/>
          </a:xfrm>
          <a:custGeom>
            <a:avLst/>
            <a:gdLst/>
            <a:ahLst/>
            <a:cxnLst/>
            <a:rect l="l" t="t" r="r" b="b"/>
            <a:pathLst>
              <a:path w="98894" h="14055" extrusionOk="0">
                <a:moveTo>
                  <a:pt x="17877" y="2185"/>
                </a:moveTo>
                <a:cubicBezTo>
                  <a:pt x="17899" y="2251"/>
                  <a:pt x="17921" y="2273"/>
                  <a:pt x="17943" y="2295"/>
                </a:cubicBezTo>
                <a:cubicBezTo>
                  <a:pt x="17899" y="2317"/>
                  <a:pt x="17877" y="2339"/>
                  <a:pt x="17833" y="2339"/>
                </a:cubicBezTo>
                <a:cubicBezTo>
                  <a:pt x="17810" y="2339"/>
                  <a:pt x="17788" y="2295"/>
                  <a:pt x="17744" y="2295"/>
                </a:cubicBezTo>
                <a:cubicBezTo>
                  <a:pt x="17788" y="2251"/>
                  <a:pt x="17833" y="2229"/>
                  <a:pt x="17877" y="2185"/>
                </a:cubicBezTo>
                <a:close/>
                <a:moveTo>
                  <a:pt x="60669" y="2384"/>
                </a:moveTo>
                <a:lnTo>
                  <a:pt x="60713" y="2406"/>
                </a:lnTo>
                <a:lnTo>
                  <a:pt x="60669" y="2428"/>
                </a:lnTo>
                <a:lnTo>
                  <a:pt x="60669" y="2384"/>
                </a:lnTo>
                <a:close/>
                <a:moveTo>
                  <a:pt x="72719" y="4414"/>
                </a:moveTo>
                <a:cubicBezTo>
                  <a:pt x="72852" y="4414"/>
                  <a:pt x="72940" y="4414"/>
                  <a:pt x="73072" y="4436"/>
                </a:cubicBezTo>
                <a:cubicBezTo>
                  <a:pt x="73013" y="4486"/>
                  <a:pt x="72958" y="4509"/>
                  <a:pt x="72905" y="4509"/>
                </a:cubicBezTo>
                <a:cubicBezTo>
                  <a:pt x="72841" y="4509"/>
                  <a:pt x="72780" y="4475"/>
                  <a:pt x="72719" y="4414"/>
                </a:cubicBezTo>
                <a:close/>
                <a:moveTo>
                  <a:pt x="69938" y="5628"/>
                </a:moveTo>
                <a:lnTo>
                  <a:pt x="69916" y="5650"/>
                </a:lnTo>
                <a:lnTo>
                  <a:pt x="69872" y="5628"/>
                </a:lnTo>
                <a:close/>
                <a:moveTo>
                  <a:pt x="67842" y="5628"/>
                </a:moveTo>
                <a:lnTo>
                  <a:pt x="67820" y="5672"/>
                </a:lnTo>
                <a:lnTo>
                  <a:pt x="67798" y="5650"/>
                </a:lnTo>
                <a:lnTo>
                  <a:pt x="67842" y="5628"/>
                </a:lnTo>
                <a:close/>
                <a:moveTo>
                  <a:pt x="70689" y="5628"/>
                </a:moveTo>
                <a:cubicBezTo>
                  <a:pt x="70755" y="5650"/>
                  <a:pt x="70777" y="5672"/>
                  <a:pt x="70821" y="5672"/>
                </a:cubicBezTo>
                <a:cubicBezTo>
                  <a:pt x="70799" y="5738"/>
                  <a:pt x="70777" y="5782"/>
                  <a:pt x="70733" y="5826"/>
                </a:cubicBezTo>
                <a:cubicBezTo>
                  <a:pt x="70711" y="5826"/>
                  <a:pt x="70623" y="5782"/>
                  <a:pt x="70623" y="5782"/>
                </a:cubicBezTo>
                <a:cubicBezTo>
                  <a:pt x="70645" y="5716"/>
                  <a:pt x="70667" y="5672"/>
                  <a:pt x="70689" y="5628"/>
                </a:cubicBezTo>
                <a:close/>
                <a:moveTo>
                  <a:pt x="23370" y="6131"/>
                </a:moveTo>
                <a:cubicBezTo>
                  <a:pt x="23413" y="6131"/>
                  <a:pt x="23469" y="6183"/>
                  <a:pt x="23526" y="6202"/>
                </a:cubicBezTo>
                <a:cubicBezTo>
                  <a:pt x="23482" y="6268"/>
                  <a:pt x="23438" y="6334"/>
                  <a:pt x="23394" y="6334"/>
                </a:cubicBezTo>
                <a:cubicBezTo>
                  <a:pt x="23375" y="6344"/>
                  <a:pt x="23354" y="6348"/>
                  <a:pt x="23334" y="6348"/>
                </a:cubicBezTo>
                <a:cubicBezTo>
                  <a:pt x="23264" y="6348"/>
                  <a:pt x="23200" y="6293"/>
                  <a:pt x="23217" y="6224"/>
                </a:cubicBezTo>
                <a:cubicBezTo>
                  <a:pt x="23240" y="6179"/>
                  <a:pt x="23306" y="6135"/>
                  <a:pt x="23350" y="6135"/>
                </a:cubicBezTo>
                <a:cubicBezTo>
                  <a:pt x="23356" y="6132"/>
                  <a:pt x="23363" y="6131"/>
                  <a:pt x="23370" y="6131"/>
                </a:cubicBezTo>
                <a:close/>
                <a:moveTo>
                  <a:pt x="24711" y="5982"/>
                </a:moveTo>
                <a:cubicBezTo>
                  <a:pt x="24888" y="5982"/>
                  <a:pt x="25073" y="6043"/>
                  <a:pt x="25292" y="6179"/>
                </a:cubicBezTo>
                <a:cubicBezTo>
                  <a:pt x="25160" y="6356"/>
                  <a:pt x="24961" y="6356"/>
                  <a:pt x="24784" y="6356"/>
                </a:cubicBezTo>
                <a:cubicBezTo>
                  <a:pt x="24630" y="6334"/>
                  <a:pt x="24498" y="6290"/>
                  <a:pt x="24343" y="6246"/>
                </a:cubicBezTo>
                <a:cubicBezTo>
                  <a:pt x="24321" y="6246"/>
                  <a:pt x="24299" y="6179"/>
                  <a:pt x="24321" y="6135"/>
                </a:cubicBezTo>
                <a:cubicBezTo>
                  <a:pt x="24321" y="6113"/>
                  <a:pt x="24343" y="6069"/>
                  <a:pt x="24387" y="6047"/>
                </a:cubicBezTo>
                <a:cubicBezTo>
                  <a:pt x="24496" y="6005"/>
                  <a:pt x="24602" y="5982"/>
                  <a:pt x="24711" y="5982"/>
                </a:cubicBezTo>
                <a:close/>
                <a:moveTo>
                  <a:pt x="83268" y="7482"/>
                </a:moveTo>
                <a:lnTo>
                  <a:pt x="83268" y="7482"/>
                </a:lnTo>
                <a:cubicBezTo>
                  <a:pt x="83533" y="7504"/>
                  <a:pt x="83688" y="7526"/>
                  <a:pt x="83886" y="7548"/>
                </a:cubicBezTo>
                <a:cubicBezTo>
                  <a:pt x="83842" y="7614"/>
                  <a:pt x="83820" y="7680"/>
                  <a:pt x="83776" y="7702"/>
                </a:cubicBezTo>
                <a:cubicBezTo>
                  <a:pt x="83731" y="7715"/>
                  <a:pt x="83686" y="7724"/>
                  <a:pt x="83641" y="7724"/>
                </a:cubicBezTo>
                <a:cubicBezTo>
                  <a:pt x="83528" y="7724"/>
                  <a:pt x="83409" y="7670"/>
                  <a:pt x="83268" y="7482"/>
                </a:cubicBezTo>
                <a:close/>
                <a:moveTo>
                  <a:pt x="85613" y="7791"/>
                </a:moveTo>
                <a:cubicBezTo>
                  <a:pt x="85691" y="7791"/>
                  <a:pt x="85795" y="7813"/>
                  <a:pt x="86005" y="7857"/>
                </a:cubicBezTo>
                <a:cubicBezTo>
                  <a:pt x="85873" y="7923"/>
                  <a:pt x="85762" y="7956"/>
                  <a:pt x="85663" y="7956"/>
                </a:cubicBezTo>
                <a:cubicBezTo>
                  <a:pt x="85564" y="7956"/>
                  <a:pt x="85475" y="7923"/>
                  <a:pt x="85387" y="7857"/>
                </a:cubicBezTo>
                <a:cubicBezTo>
                  <a:pt x="85486" y="7813"/>
                  <a:pt x="85536" y="7791"/>
                  <a:pt x="85613" y="7791"/>
                </a:cubicBezTo>
                <a:close/>
                <a:moveTo>
                  <a:pt x="88340" y="8120"/>
                </a:moveTo>
                <a:cubicBezTo>
                  <a:pt x="88748" y="8120"/>
                  <a:pt x="89265" y="8198"/>
                  <a:pt x="89669" y="8342"/>
                </a:cubicBezTo>
                <a:cubicBezTo>
                  <a:pt x="89574" y="8359"/>
                  <a:pt x="89480" y="8366"/>
                  <a:pt x="89386" y="8366"/>
                </a:cubicBezTo>
                <a:cubicBezTo>
                  <a:pt x="88908" y="8366"/>
                  <a:pt x="88438" y="8183"/>
                  <a:pt x="87944" y="8183"/>
                </a:cubicBezTo>
                <a:cubicBezTo>
                  <a:pt x="87901" y="8183"/>
                  <a:pt x="87858" y="8185"/>
                  <a:pt x="87815" y="8188"/>
                </a:cubicBezTo>
                <a:cubicBezTo>
                  <a:pt x="87937" y="8142"/>
                  <a:pt x="88123" y="8120"/>
                  <a:pt x="88340" y="8120"/>
                </a:cubicBezTo>
                <a:close/>
                <a:moveTo>
                  <a:pt x="83313" y="8055"/>
                </a:moveTo>
                <a:cubicBezTo>
                  <a:pt x="83467" y="8100"/>
                  <a:pt x="83644" y="8144"/>
                  <a:pt x="83798" y="8210"/>
                </a:cubicBezTo>
                <a:cubicBezTo>
                  <a:pt x="83842" y="8232"/>
                  <a:pt x="83864" y="8320"/>
                  <a:pt x="83864" y="8386"/>
                </a:cubicBezTo>
                <a:cubicBezTo>
                  <a:pt x="83864" y="8409"/>
                  <a:pt x="83798" y="8453"/>
                  <a:pt x="83754" y="8453"/>
                </a:cubicBezTo>
                <a:cubicBezTo>
                  <a:pt x="83730" y="8455"/>
                  <a:pt x="83706" y="8456"/>
                  <a:pt x="83683" y="8456"/>
                </a:cubicBezTo>
                <a:cubicBezTo>
                  <a:pt x="83468" y="8456"/>
                  <a:pt x="83273" y="8365"/>
                  <a:pt x="83114" y="8166"/>
                </a:cubicBezTo>
                <a:cubicBezTo>
                  <a:pt x="83202" y="8122"/>
                  <a:pt x="83268" y="8055"/>
                  <a:pt x="83313" y="8055"/>
                </a:cubicBezTo>
                <a:close/>
                <a:moveTo>
                  <a:pt x="83335" y="9071"/>
                </a:moveTo>
                <a:cubicBezTo>
                  <a:pt x="83423" y="9071"/>
                  <a:pt x="83511" y="9093"/>
                  <a:pt x="83577" y="9137"/>
                </a:cubicBezTo>
                <a:cubicBezTo>
                  <a:pt x="83622" y="9137"/>
                  <a:pt x="83622" y="9203"/>
                  <a:pt x="83644" y="9247"/>
                </a:cubicBezTo>
                <a:cubicBezTo>
                  <a:pt x="83622" y="9269"/>
                  <a:pt x="83599" y="9313"/>
                  <a:pt x="83555" y="9335"/>
                </a:cubicBezTo>
                <a:cubicBezTo>
                  <a:pt x="83512" y="9362"/>
                  <a:pt x="83472" y="9374"/>
                  <a:pt x="83434" y="9374"/>
                </a:cubicBezTo>
                <a:cubicBezTo>
                  <a:pt x="83375" y="9374"/>
                  <a:pt x="83322" y="9345"/>
                  <a:pt x="83268" y="9291"/>
                </a:cubicBezTo>
                <a:cubicBezTo>
                  <a:pt x="83224" y="9269"/>
                  <a:pt x="83202" y="9203"/>
                  <a:pt x="83202" y="9181"/>
                </a:cubicBezTo>
                <a:cubicBezTo>
                  <a:pt x="83224" y="9137"/>
                  <a:pt x="83291" y="9071"/>
                  <a:pt x="83335" y="9071"/>
                </a:cubicBezTo>
                <a:close/>
                <a:moveTo>
                  <a:pt x="84998" y="8821"/>
                </a:moveTo>
                <a:cubicBezTo>
                  <a:pt x="85055" y="8821"/>
                  <a:pt x="85117" y="8836"/>
                  <a:pt x="85188" y="8872"/>
                </a:cubicBezTo>
                <a:cubicBezTo>
                  <a:pt x="85166" y="9026"/>
                  <a:pt x="85144" y="9181"/>
                  <a:pt x="85122" y="9335"/>
                </a:cubicBezTo>
                <a:cubicBezTo>
                  <a:pt x="85009" y="9388"/>
                  <a:pt x="84899" y="9412"/>
                  <a:pt x="84789" y="9412"/>
                </a:cubicBezTo>
                <a:cubicBezTo>
                  <a:pt x="84620" y="9412"/>
                  <a:pt x="84449" y="9354"/>
                  <a:pt x="84262" y="9247"/>
                </a:cubicBezTo>
                <a:cubicBezTo>
                  <a:pt x="84438" y="9159"/>
                  <a:pt x="84571" y="9071"/>
                  <a:pt x="84681" y="8960"/>
                </a:cubicBezTo>
                <a:cubicBezTo>
                  <a:pt x="84785" y="8886"/>
                  <a:pt x="84879" y="8821"/>
                  <a:pt x="84998" y="8821"/>
                </a:cubicBezTo>
                <a:close/>
                <a:moveTo>
                  <a:pt x="92025" y="10506"/>
                </a:moveTo>
                <a:cubicBezTo>
                  <a:pt x="92109" y="10506"/>
                  <a:pt x="92195" y="10536"/>
                  <a:pt x="92274" y="10536"/>
                </a:cubicBezTo>
                <a:cubicBezTo>
                  <a:pt x="92296" y="10536"/>
                  <a:pt x="92318" y="10533"/>
                  <a:pt x="92339" y="10527"/>
                </a:cubicBezTo>
                <a:lnTo>
                  <a:pt x="92339" y="10527"/>
                </a:lnTo>
                <a:cubicBezTo>
                  <a:pt x="92236" y="10586"/>
                  <a:pt x="92133" y="10625"/>
                  <a:pt x="92017" y="10625"/>
                </a:cubicBezTo>
                <a:cubicBezTo>
                  <a:pt x="91959" y="10625"/>
                  <a:pt x="91898" y="10615"/>
                  <a:pt x="91831" y="10593"/>
                </a:cubicBezTo>
                <a:cubicBezTo>
                  <a:pt x="91891" y="10525"/>
                  <a:pt x="91957" y="10506"/>
                  <a:pt x="92025" y="10506"/>
                </a:cubicBezTo>
                <a:close/>
                <a:moveTo>
                  <a:pt x="83114" y="10660"/>
                </a:moveTo>
                <a:lnTo>
                  <a:pt x="83114" y="10704"/>
                </a:lnTo>
                <a:lnTo>
                  <a:pt x="83070" y="10682"/>
                </a:lnTo>
                <a:lnTo>
                  <a:pt x="83114" y="10660"/>
                </a:lnTo>
                <a:close/>
                <a:moveTo>
                  <a:pt x="84785" y="10774"/>
                </a:moveTo>
                <a:cubicBezTo>
                  <a:pt x="84818" y="10774"/>
                  <a:pt x="84852" y="10783"/>
                  <a:pt x="84880" y="10792"/>
                </a:cubicBezTo>
                <a:cubicBezTo>
                  <a:pt x="84924" y="10814"/>
                  <a:pt x="84946" y="10880"/>
                  <a:pt x="84990" y="10924"/>
                </a:cubicBezTo>
                <a:cubicBezTo>
                  <a:pt x="84924" y="10947"/>
                  <a:pt x="84880" y="10969"/>
                  <a:pt x="84813" y="10991"/>
                </a:cubicBezTo>
                <a:cubicBezTo>
                  <a:pt x="84769" y="10947"/>
                  <a:pt x="84681" y="10902"/>
                  <a:pt x="84681" y="10858"/>
                </a:cubicBezTo>
                <a:cubicBezTo>
                  <a:pt x="84694" y="10793"/>
                  <a:pt x="84738" y="10774"/>
                  <a:pt x="84785" y="10774"/>
                </a:cubicBezTo>
                <a:close/>
                <a:moveTo>
                  <a:pt x="85895" y="10991"/>
                </a:moveTo>
                <a:cubicBezTo>
                  <a:pt x="86027" y="11013"/>
                  <a:pt x="86115" y="11013"/>
                  <a:pt x="86248" y="11035"/>
                </a:cubicBezTo>
                <a:cubicBezTo>
                  <a:pt x="86191" y="11082"/>
                  <a:pt x="86137" y="11105"/>
                  <a:pt x="86087" y="11105"/>
                </a:cubicBezTo>
                <a:cubicBezTo>
                  <a:pt x="86020" y="11105"/>
                  <a:pt x="85957" y="11066"/>
                  <a:pt x="85895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3"/>
                  <a:pt x="87903" y="11145"/>
                </a:cubicBezTo>
                <a:cubicBezTo>
                  <a:pt x="87768" y="11187"/>
                  <a:pt x="87696" y="11209"/>
                  <a:pt x="87596" y="11209"/>
                </a:cubicBezTo>
                <a:cubicBezTo>
                  <a:pt x="87483" y="11209"/>
                  <a:pt x="87335" y="11181"/>
                  <a:pt x="87020" y="11123"/>
                </a:cubicBezTo>
                <a:cubicBezTo>
                  <a:pt x="87158" y="11058"/>
                  <a:pt x="87278" y="11035"/>
                  <a:pt x="87388" y="11035"/>
                </a:cubicBezTo>
                <a:close/>
                <a:moveTo>
                  <a:pt x="89411" y="11251"/>
                </a:moveTo>
                <a:cubicBezTo>
                  <a:pt x="89506" y="11251"/>
                  <a:pt x="89606" y="11291"/>
                  <a:pt x="89757" y="11366"/>
                </a:cubicBezTo>
                <a:cubicBezTo>
                  <a:pt x="89492" y="11344"/>
                  <a:pt x="89360" y="11322"/>
                  <a:pt x="89183" y="11322"/>
                </a:cubicBezTo>
                <a:cubicBezTo>
                  <a:pt x="89269" y="11274"/>
                  <a:pt x="89338" y="11251"/>
                  <a:pt x="89411" y="11251"/>
                </a:cubicBezTo>
                <a:close/>
                <a:moveTo>
                  <a:pt x="81185" y="11215"/>
                </a:moveTo>
                <a:cubicBezTo>
                  <a:pt x="81225" y="11215"/>
                  <a:pt x="81265" y="11222"/>
                  <a:pt x="81304" y="11233"/>
                </a:cubicBezTo>
                <a:cubicBezTo>
                  <a:pt x="81370" y="11233"/>
                  <a:pt x="81437" y="11300"/>
                  <a:pt x="81481" y="11366"/>
                </a:cubicBezTo>
                <a:cubicBezTo>
                  <a:pt x="81541" y="11426"/>
                  <a:pt x="81437" y="11523"/>
                  <a:pt x="81301" y="11523"/>
                </a:cubicBezTo>
                <a:cubicBezTo>
                  <a:pt x="81287" y="11523"/>
                  <a:pt x="81274" y="11522"/>
                  <a:pt x="81260" y="11520"/>
                </a:cubicBezTo>
                <a:cubicBezTo>
                  <a:pt x="81150" y="11520"/>
                  <a:pt x="81017" y="11476"/>
                  <a:pt x="80841" y="11454"/>
                </a:cubicBezTo>
                <a:cubicBezTo>
                  <a:pt x="80956" y="11274"/>
                  <a:pt x="81071" y="11215"/>
                  <a:pt x="81185" y="11215"/>
                </a:cubicBezTo>
                <a:close/>
                <a:moveTo>
                  <a:pt x="91138" y="11288"/>
                </a:moveTo>
                <a:cubicBezTo>
                  <a:pt x="91190" y="11288"/>
                  <a:pt x="91237" y="11292"/>
                  <a:pt x="91280" y="11300"/>
                </a:cubicBezTo>
                <a:cubicBezTo>
                  <a:pt x="91456" y="11322"/>
                  <a:pt x="91633" y="11344"/>
                  <a:pt x="91721" y="11542"/>
                </a:cubicBezTo>
                <a:cubicBezTo>
                  <a:pt x="91655" y="11564"/>
                  <a:pt x="91633" y="11609"/>
                  <a:pt x="91589" y="11609"/>
                </a:cubicBezTo>
                <a:cubicBezTo>
                  <a:pt x="91191" y="11564"/>
                  <a:pt x="90794" y="11542"/>
                  <a:pt x="90331" y="11498"/>
                </a:cubicBezTo>
                <a:cubicBezTo>
                  <a:pt x="90568" y="11371"/>
                  <a:pt x="90895" y="11288"/>
                  <a:pt x="91138" y="11288"/>
                </a:cubicBezTo>
                <a:close/>
                <a:moveTo>
                  <a:pt x="93110" y="11437"/>
                </a:moveTo>
                <a:cubicBezTo>
                  <a:pt x="93214" y="11437"/>
                  <a:pt x="93306" y="11471"/>
                  <a:pt x="93398" y="11542"/>
                </a:cubicBezTo>
                <a:cubicBezTo>
                  <a:pt x="93303" y="11616"/>
                  <a:pt x="93209" y="11645"/>
                  <a:pt x="93102" y="11645"/>
                </a:cubicBezTo>
                <a:cubicBezTo>
                  <a:pt x="92985" y="11645"/>
                  <a:pt x="92854" y="11611"/>
                  <a:pt x="92692" y="11564"/>
                </a:cubicBezTo>
                <a:cubicBezTo>
                  <a:pt x="92858" y="11482"/>
                  <a:pt x="92991" y="11437"/>
                  <a:pt x="93110" y="11437"/>
                </a:cubicBezTo>
                <a:close/>
                <a:moveTo>
                  <a:pt x="82424" y="11241"/>
                </a:moveTo>
                <a:cubicBezTo>
                  <a:pt x="82563" y="11241"/>
                  <a:pt x="82700" y="11281"/>
                  <a:pt x="82827" y="11366"/>
                </a:cubicBezTo>
                <a:cubicBezTo>
                  <a:pt x="82937" y="11410"/>
                  <a:pt x="83026" y="11498"/>
                  <a:pt x="83246" y="11653"/>
                </a:cubicBezTo>
                <a:cubicBezTo>
                  <a:pt x="83004" y="11631"/>
                  <a:pt x="82893" y="11653"/>
                  <a:pt x="82805" y="11609"/>
                </a:cubicBezTo>
                <a:cubicBezTo>
                  <a:pt x="82633" y="11540"/>
                  <a:pt x="82474" y="11484"/>
                  <a:pt x="82307" y="11484"/>
                </a:cubicBezTo>
                <a:cubicBezTo>
                  <a:pt x="82261" y="11484"/>
                  <a:pt x="82213" y="11489"/>
                  <a:pt x="82165" y="11498"/>
                </a:cubicBezTo>
                <a:cubicBezTo>
                  <a:pt x="82143" y="11498"/>
                  <a:pt x="82077" y="11432"/>
                  <a:pt x="82077" y="11432"/>
                </a:cubicBezTo>
                <a:cubicBezTo>
                  <a:pt x="82099" y="11366"/>
                  <a:pt x="82143" y="11300"/>
                  <a:pt x="82187" y="11278"/>
                </a:cubicBezTo>
                <a:cubicBezTo>
                  <a:pt x="82266" y="11254"/>
                  <a:pt x="82345" y="11241"/>
                  <a:pt x="82424" y="11241"/>
                </a:cubicBezTo>
                <a:close/>
                <a:moveTo>
                  <a:pt x="94899" y="11719"/>
                </a:moveTo>
                <a:cubicBezTo>
                  <a:pt x="94943" y="11741"/>
                  <a:pt x="94965" y="11785"/>
                  <a:pt x="94987" y="11807"/>
                </a:cubicBezTo>
                <a:cubicBezTo>
                  <a:pt x="94943" y="11829"/>
                  <a:pt x="94899" y="11873"/>
                  <a:pt x="94855" y="11873"/>
                </a:cubicBezTo>
                <a:cubicBezTo>
                  <a:pt x="94855" y="11877"/>
                  <a:pt x="94854" y="11878"/>
                  <a:pt x="94853" y="11878"/>
                </a:cubicBezTo>
                <a:cubicBezTo>
                  <a:pt x="94843" y="11878"/>
                  <a:pt x="94808" y="11826"/>
                  <a:pt x="94789" y="11807"/>
                </a:cubicBezTo>
                <a:cubicBezTo>
                  <a:pt x="94811" y="11785"/>
                  <a:pt x="94855" y="11741"/>
                  <a:pt x="94899" y="11719"/>
                </a:cubicBezTo>
                <a:close/>
                <a:moveTo>
                  <a:pt x="87572" y="11763"/>
                </a:moveTo>
                <a:lnTo>
                  <a:pt x="87572" y="11763"/>
                </a:lnTo>
                <a:cubicBezTo>
                  <a:pt x="87550" y="11807"/>
                  <a:pt x="87550" y="11829"/>
                  <a:pt x="87528" y="11873"/>
                </a:cubicBezTo>
                <a:cubicBezTo>
                  <a:pt x="87511" y="11873"/>
                  <a:pt x="87494" y="11873"/>
                  <a:pt x="87466" y="11884"/>
                </a:cubicBezTo>
                <a:lnTo>
                  <a:pt x="87466" y="11884"/>
                </a:lnTo>
                <a:cubicBezTo>
                  <a:pt x="87489" y="11827"/>
                  <a:pt x="87531" y="11805"/>
                  <a:pt x="87572" y="11763"/>
                </a:cubicBezTo>
                <a:close/>
                <a:moveTo>
                  <a:pt x="84637" y="12227"/>
                </a:moveTo>
                <a:cubicBezTo>
                  <a:pt x="84659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681" y="12293"/>
                </a:cubicBezTo>
                <a:lnTo>
                  <a:pt x="84615" y="12293"/>
                </a:lnTo>
                <a:cubicBezTo>
                  <a:pt x="84637" y="12271"/>
                  <a:pt x="84637" y="12249"/>
                  <a:pt x="84637" y="12227"/>
                </a:cubicBezTo>
                <a:close/>
                <a:moveTo>
                  <a:pt x="87947" y="12447"/>
                </a:moveTo>
                <a:cubicBezTo>
                  <a:pt x="87969" y="12447"/>
                  <a:pt x="87991" y="12491"/>
                  <a:pt x="88035" y="12558"/>
                </a:cubicBezTo>
                <a:cubicBezTo>
                  <a:pt x="87969" y="12558"/>
                  <a:pt x="87903" y="12580"/>
                  <a:pt x="87837" y="12580"/>
                </a:cubicBezTo>
                <a:cubicBezTo>
                  <a:pt x="87815" y="12580"/>
                  <a:pt x="87815" y="12536"/>
                  <a:pt x="87793" y="12491"/>
                </a:cubicBezTo>
                <a:cubicBezTo>
                  <a:pt x="87837" y="12469"/>
                  <a:pt x="87903" y="12447"/>
                  <a:pt x="87947" y="12447"/>
                </a:cubicBezTo>
                <a:close/>
                <a:moveTo>
                  <a:pt x="84568" y="11287"/>
                </a:moveTo>
                <a:cubicBezTo>
                  <a:pt x="84787" y="11287"/>
                  <a:pt x="85001" y="11336"/>
                  <a:pt x="85211" y="11476"/>
                </a:cubicBezTo>
                <a:cubicBezTo>
                  <a:pt x="85402" y="11594"/>
                  <a:pt x="85603" y="11682"/>
                  <a:pt x="85820" y="11682"/>
                </a:cubicBezTo>
                <a:cubicBezTo>
                  <a:pt x="85929" y="11682"/>
                  <a:pt x="86042" y="11660"/>
                  <a:pt x="86160" y="11609"/>
                </a:cubicBezTo>
                <a:cubicBezTo>
                  <a:pt x="86258" y="11564"/>
                  <a:pt x="86359" y="11545"/>
                  <a:pt x="86461" y="11545"/>
                </a:cubicBezTo>
                <a:cubicBezTo>
                  <a:pt x="86613" y="11545"/>
                  <a:pt x="86765" y="11587"/>
                  <a:pt x="86910" y="11653"/>
                </a:cubicBezTo>
                <a:cubicBezTo>
                  <a:pt x="87104" y="11718"/>
                  <a:pt x="87278" y="11804"/>
                  <a:pt x="87451" y="11890"/>
                </a:cubicBezTo>
                <a:lnTo>
                  <a:pt x="87451" y="11890"/>
                </a:lnTo>
                <a:cubicBezTo>
                  <a:pt x="87447" y="11892"/>
                  <a:pt x="87444" y="11894"/>
                  <a:pt x="87440" y="11896"/>
                </a:cubicBezTo>
                <a:cubicBezTo>
                  <a:pt x="87263" y="11940"/>
                  <a:pt x="87042" y="12006"/>
                  <a:pt x="86800" y="12050"/>
                </a:cubicBezTo>
                <a:cubicBezTo>
                  <a:pt x="86844" y="12315"/>
                  <a:pt x="87219" y="12249"/>
                  <a:pt x="87241" y="12513"/>
                </a:cubicBezTo>
                <a:cubicBezTo>
                  <a:pt x="87241" y="12630"/>
                  <a:pt x="87165" y="12684"/>
                  <a:pt x="87071" y="12684"/>
                </a:cubicBezTo>
                <a:cubicBezTo>
                  <a:pt x="87040" y="12684"/>
                  <a:pt x="87008" y="12679"/>
                  <a:pt x="86976" y="12668"/>
                </a:cubicBezTo>
                <a:cubicBezTo>
                  <a:pt x="86645" y="12580"/>
                  <a:pt x="86314" y="12469"/>
                  <a:pt x="85983" y="12359"/>
                </a:cubicBezTo>
                <a:cubicBezTo>
                  <a:pt x="86093" y="12337"/>
                  <a:pt x="86204" y="12293"/>
                  <a:pt x="86314" y="12249"/>
                </a:cubicBezTo>
                <a:cubicBezTo>
                  <a:pt x="86380" y="12138"/>
                  <a:pt x="86314" y="12072"/>
                  <a:pt x="86226" y="12050"/>
                </a:cubicBezTo>
                <a:cubicBezTo>
                  <a:pt x="85961" y="11909"/>
                  <a:pt x="85696" y="11866"/>
                  <a:pt x="85420" y="11866"/>
                </a:cubicBezTo>
                <a:cubicBezTo>
                  <a:pt x="85351" y="11866"/>
                  <a:pt x="85281" y="11869"/>
                  <a:pt x="85211" y="11873"/>
                </a:cubicBezTo>
                <a:cubicBezTo>
                  <a:pt x="85140" y="11883"/>
                  <a:pt x="85070" y="11887"/>
                  <a:pt x="85002" y="11887"/>
                </a:cubicBezTo>
                <a:cubicBezTo>
                  <a:pt x="84579" y="11887"/>
                  <a:pt x="84194" y="11732"/>
                  <a:pt x="83776" y="11675"/>
                </a:cubicBezTo>
                <a:cubicBezTo>
                  <a:pt x="83732" y="11675"/>
                  <a:pt x="83710" y="11587"/>
                  <a:pt x="83688" y="11542"/>
                </a:cubicBezTo>
                <a:cubicBezTo>
                  <a:pt x="83688" y="11498"/>
                  <a:pt x="83732" y="11454"/>
                  <a:pt x="83754" y="11432"/>
                </a:cubicBezTo>
                <a:cubicBezTo>
                  <a:pt x="84032" y="11360"/>
                  <a:pt x="84303" y="11287"/>
                  <a:pt x="84568" y="11287"/>
                </a:cubicBezTo>
                <a:close/>
                <a:moveTo>
                  <a:pt x="89692" y="12643"/>
                </a:moveTo>
                <a:cubicBezTo>
                  <a:pt x="90448" y="12643"/>
                  <a:pt x="91215" y="12736"/>
                  <a:pt x="91995" y="12736"/>
                </a:cubicBezTo>
                <a:cubicBezTo>
                  <a:pt x="92058" y="12736"/>
                  <a:pt x="92121" y="12735"/>
                  <a:pt x="92184" y="12734"/>
                </a:cubicBezTo>
                <a:lnTo>
                  <a:pt x="92184" y="12734"/>
                </a:lnTo>
                <a:cubicBezTo>
                  <a:pt x="92184" y="12867"/>
                  <a:pt x="92074" y="12867"/>
                  <a:pt x="92008" y="12867"/>
                </a:cubicBezTo>
                <a:cubicBezTo>
                  <a:pt x="91964" y="12874"/>
                  <a:pt x="91920" y="12876"/>
                  <a:pt x="91876" y="12876"/>
                </a:cubicBezTo>
                <a:cubicBezTo>
                  <a:pt x="91787" y="12876"/>
                  <a:pt x="91699" y="12867"/>
                  <a:pt x="91611" y="12867"/>
                </a:cubicBezTo>
                <a:cubicBezTo>
                  <a:pt x="90772" y="12800"/>
                  <a:pt x="89911" y="12734"/>
                  <a:pt x="89073" y="12668"/>
                </a:cubicBezTo>
                <a:cubicBezTo>
                  <a:pt x="89278" y="12650"/>
                  <a:pt x="89485" y="12643"/>
                  <a:pt x="89692" y="12643"/>
                </a:cubicBezTo>
                <a:close/>
                <a:moveTo>
                  <a:pt x="45662" y="0"/>
                </a:moveTo>
                <a:cubicBezTo>
                  <a:pt x="44903" y="19"/>
                  <a:pt x="44143" y="71"/>
                  <a:pt x="43384" y="71"/>
                </a:cubicBezTo>
                <a:cubicBezTo>
                  <a:pt x="43260" y="71"/>
                  <a:pt x="43137" y="69"/>
                  <a:pt x="43014" y="66"/>
                </a:cubicBezTo>
                <a:cubicBezTo>
                  <a:pt x="42303" y="53"/>
                  <a:pt x="41592" y="31"/>
                  <a:pt x="40882" y="31"/>
                </a:cubicBezTo>
                <a:cubicBezTo>
                  <a:pt x="40423" y="31"/>
                  <a:pt x="39964" y="40"/>
                  <a:pt x="39505" y="66"/>
                </a:cubicBezTo>
                <a:cubicBezTo>
                  <a:pt x="39208" y="82"/>
                  <a:pt x="38901" y="97"/>
                  <a:pt x="38590" y="97"/>
                </a:cubicBezTo>
                <a:cubicBezTo>
                  <a:pt x="38461" y="97"/>
                  <a:pt x="38332" y="95"/>
                  <a:pt x="38203" y="88"/>
                </a:cubicBezTo>
                <a:cubicBezTo>
                  <a:pt x="38041" y="84"/>
                  <a:pt x="37879" y="82"/>
                  <a:pt x="37717" y="82"/>
                </a:cubicBezTo>
                <a:cubicBezTo>
                  <a:pt x="36996" y="82"/>
                  <a:pt x="36275" y="118"/>
                  <a:pt x="35554" y="155"/>
                </a:cubicBezTo>
                <a:cubicBezTo>
                  <a:pt x="34208" y="243"/>
                  <a:pt x="32862" y="243"/>
                  <a:pt x="31538" y="375"/>
                </a:cubicBezTo>
                <a:cubicBezTo>
                  <a:pt x="31482" y="386"/>
                  <a:pt x="31422" y="392"/>
                  <a:pt x="31364" y="392"/>
                </a:cubicBezTo>
                <a:cubicBezTo>
                  <a:pt x="31306" y="392"/>
                  <a:pt x="31251" y="386"/>
                  <a:pt x="31207" y="375"/>
                </a:cubicBezTo>
                <a:cubicBezTo>
                  <a:pt x="31026" y="358"/>
                  <a:pt x="30845" y="344"/>
                  <a:pt x="30665" y="344"/>
                </a:cubicBezTo>
                <a:cubicBezTo>
                  <a:pt x="30385" y="344"/>
                  <a:pt x="30107" y="378"/>
                  <a:pt x="29838" y="486"/>
                </a:cubicBezTo>
                <a:cubicBezTo>
                  <a:pt x="29783" y="497"/>
                  <a:pt x="29728" y="502"/>
                  <a:pt x="29673" y="502"/>
                </a:cubicBezTo>
                <a:cubicBezTo>
                  <a:pt x="29618" y="502"/>
                  <a:pt x="29562" y="497"/>
                  <a:pt x="29507" y="486"/>
                </a:cubicBezTo>
                <a:cubicBezTo>
                  <a:pt x="29344" y="460"/>
                  <a:pt x="29180" y="450"/>
                  <a:pt x="29017" y="450"/>
                </a:cubicBezTo>
                <a:cubicBezTo>
                  <a:pt x="28475" y="450"/>
                  <a:pt x="27936" y="562"/>
                  <a:pt x="27411" y="596"/>
                </a:cubicBezTo>
                <a:cubicBezTo>
                  <a:pt x="26915" y="647"/>
                  <a:pt x="26419" y="698"/>
                  <a:pt x="25923" y="698"/>
                </a:cubicBezTo>
                <a:cubicBezTo>
                  <a:pt x="25779" y="698"/>
                  <a:pt x="25635" y="694"/>
                  <a:pt x="25491" y="684"/>
                </a:cubicBezTo>
                <a:cubicBezTo>
                  <a:pt x="25303" y="673"/>
                  <a:pt x="25115" y="668"/>
                  <a:pt x="24928" y="668"/>
                </a:cubicBezTo>
                <a:cubicBezTo>
                  <a:pt x="24740" y="668"/>
                  <a:pt x="24553" y="673"/>
                  <a:pt x="24365" y="684"/>
                </a:cubicBezTo>
                <a:cubicBezTo>
                  <a:pt x="24255" y="684"/>
                  <a:pt x="24166" y="706"/>
                  <a:pt x="24056" y="728"/>
                </a:cubicBezTo>
                <a:cubicBezTo>
                  <a:pt x="23924" y="772"/>
                  <a:pt x="23791" y="817"/>
                  <a:pt x="23659" y="817"/>
                </a:cubicBezTo>
                <a:cubicBezTo>
                  <a:pt x="22997" y="861"/>
                  <a:pt x="22335" y="883"/>
                  <a:pt x="21695" y="949"/>
                </a:cubicBezTo>
                <a:cubicBezTo>
                  <a:pt x="20260" y="1059"/>
                  <a:pt x="18826" y="1104"/>
                  <a:pt x="17391" y="1280"/>
                </a:cubicBezTo>
                <a:cubicBezTo>
                  <a:pt x="16442" y="1412"/>
                  <a:pt x="15471" y="1479"/>
                  <a:pt x="14500" y="1567"/>
                </a:cubicBezTo>
                <a:cubicBezTo>
                  <a:pt x="14078" y="1607"/>
                  <a:pt x="13657" y="1793"/>
                  <a:pt x="13218" y="1793"/>
                </a:cubicBezTo>
                <a:cubicBezTo>
                  <a:pt x="13175" y="1793"/>
                  <a:pt x="13131" y="1792"/>
                  <a:pt x="13088" y="1788"/>
                </a:cubicBezTo>
                <a:cubicBezTo>
                  <a:pt x="13066" y="1788"/>
                  <a:pt x="13021" y="1854"/>
                  <a:pt x="12955" y="1942"/>
                </a:cubicBezTo>
                <a:cubicBezTo>
                  <a:pt x="13242" y="2075"/>
                  <a:pt x="13529" y="2030"/>
                  <a:pt x="13794" y="2075"/>
                </a:cubicBezTo>
                <a:cubicBezTo>
                  <a:pt x="14103" y="2119"/>
                  <a:pt x="14390" y="2207"/>
                  <a:pt x="14699" y="2229"/>
                </a:cubicBezTo>
                <a:cubicBezTo>
                  <a:pt x="14842" y="2251"/>
                  <a:pt x="14986" y="2257"/>
                  <a:pt x="15129" y="2257"/>
                </a:cubicBezTo>
                <a:cubicBezTo>
                  <a:pt x="15272" y="2257"/>
                  <a:pt x="15416" y="2251"/>
                  <a:pt x="15559" y="2251"/>
                </a:cubicBezTo>
                <a:cubicBezTo>
                  <a:pt x="15594" y="2254"/>
                  <a:pt x="15629" y="2255"/>
                  <a:pt x="15664" y="2255"/>
                </a:cubicBezTo>
                <a:cubicBezTo>
                  <a:pt x="15802" y="2255"/>
                  <a:pt x="15944" y="2238"/>
                  <a:pt x="16085" y="2238"/>
                </a:cubicBezTo>
                <a:cubicBezTo>
                  <a:pt x="16206" y="2238"/>
                  <a:pt x="16326" y="2250"/>
                  <a:pt x="16442" y="2295"/>
                </a:cubicBezTo>
                <a:cubicBezTo>
                  <a:pt x="16442" y="2472"/>
                  <a:pt x="16310" y="2494"/>
                  <a:pt x="16221" y="2494"/>
                </a:cubicBezTo>
                <a:cubicBezTo>
                  <a:pt x="15780" y="2494"/>
                  <a:pt x="15383" y="2582"/>
                  <a:pt x="14964" y="2670"/>
                </a:cubicBezTo>
                <a:cubicBezTo>
                  <a:pt x="14743" y="2715"/>
                  <a:pt x="14500" y="2737"/>
                  <a:pt x="14257" y="2759"/>
                </a:cubicBezTo>
                <a:cubicBezTo>
                  <a:pt x="13330" y="2847"/>
                  <a:pt x="12403" y="2913"/>
                  <a:pt x="11477" y="3001"/>
                </a:cubicBezTo>
                <a:cubicBezTo>
                  <a:pt x="11388" y="3001"/>
                  <a:pt x="11256" y="3001"/>
                  <a:pt x="11256" y="3156"/>
                </a:cubicBezTo>
                <a:cubicBezTo>
                  <a:pt x="11962" y="3355"/>
                  <a:pt x="12690" y="3333"/>
                  <a:pt x="13419" y="3399"/>
                </a:cubicBezTo>
                <a:cubicBezTo>
                  <a:pt x="13130" y="3495"/>
                  <a:pt x="12859" y="3557"/>
                  <a:pt x="12589" y="3557"/>
                </a:cubicBezTo>
                <a:cubicBezTo>
                  <a:pt x="12549" y="3557"/>
                  <a:pt x="12510" y="3556"/>
                  <a:pt x="12470" y="3553"/>
                </a:cubicBezTo>
                <a:cubicBezTo>
                  <a:pt x="12381" y="3548"/>
                  <a:pt x="12295" y="3545"/>
                  <a:pt x="12210" y="3545"/>
                </a:cubicBezTo>
                <a:cubicBezTo>
                  <a:pt x="11937" y="3545"/>
                  <a:pt x="11680" y="3574"/>
                  <a:pt x="11410" y="3642"/>
                </a:cubicBezTo>
                <a:cubicBezTo>
                  <a:pt x="11046" y="3741"/>
                  <a:pt x="10670" y="3790"/>
                  <a:pt x="10290" y="3790"/>
                </a:cubicBezTo>
                <a:cubicBezTo>
                  <a:pt x="10163" y="3790"/>
                  <a:pt x="10036" y="3785"/>
                  <a:pt x="9910" y="3774"/>
                </a:cubicBezTo>
                <a:cubicBezTo>
                  <a:pt x="9818" y="3765"/>
                  <a:pt x="9727" y="3759"/>
                  <a:pt x="9635" y="3759"/>
                </a:cubicBezTo>
                <a:cubicBezTo>
                  <a:pt x="9506" y="3759"/>
                  <a:pt x="9377" y="3770"/>
                  <a:pt x="9248" y="3796"/>
                </a:cubicBezTo>
                <a:cubicBezTo>
                  <a:pt x="8983" y="3840"/>
                  <a:pt x="8828" y="3995"/>
                  <a:pt x="8850" y="4171"/>
                </a:cubicBezTo>
                <a:cubicBezTo>
                  <a:pt x="8872" y="4370"/>
                  <a:pt x="9049" y="4436"/>
                  <a:pt x="9225" y="4480"/>
                </a:cubicBezTo>
                <a:cubicBezTo>
                  <a:pt x="9954" y="4701"/>
                  <a:pt x="10660" y="4899"/>
                  <a:pt x="11388" y="5120"/>
                </a:cubicBezTo>
                <a:cubicBezTo>
                  <a:pt x="11786" y="5231"/>
                  <a:pt x="12205" y="5253"/>
                  <a:pt x="12580" y="5517"/>
                </a:cubicBezTo>
                <a:cubicBezTo>
                  <a:pt x="12646" y="5562"/>
                  <a:pt x="12734" y="5584"/>
                  <a:pt x="12823" y="5584"/>
                </a:cubicBezTo>
                <a:cubicBezTo>
                  <a:pt x="13277" y="5584"/>
                  <a:pt x="13717" y="5688"/>
                  <a:pt x="14178" y="5688"/>
                </a:cubicBezTo>
                <a:cubicBezTo>
                  <a:pt x="14277" y="5688"/>
                  <a:pt x="14377" y="5684"/>
                  <a:pt x="14478" y="5672"/>
                </a:cubicBezTo>
                <a:cubicBezTo>
                  <a:pt x="14666" y="5650"/>
                  <a:pt x="14864" y="5633"/>
                  <a:pt x="15063" y="5633"/>
                </a:cubicBezTo>
                <a:cubicBezTo>
                  <a:pt x="15261" y="5633"/>
                  <a:pt x="15460" y="5650"/>
                  <a:pt x="15648" y="5694"/>
                </a:cubicBezTo>
                <a:cubicBezTo>
                  <a:pt x="15924" y="5760"/>
                  <a:pt x="16199" y="5777"/>
                  <a:pt x="16473" y="5777"/>
                </a:cubicBezTo>
                <a:cubicBezTo>
                  <a:pt x="16746" y="5777"/>
                  <a:pt x="17016" y="5760"/>
                  <a:pt x="17281" y="5760"/>
                </a:cubicBezTo>
                <a:cubicBezTo>
                  <a:pt x="17479" y="5760"/>
                  <a:pt x="17678" y="5716"/>
                  <a:pt x="17877" y="5716"/>
                </a:cubicBezTo>
                <a:cubicBezTo>
                  <a:pt x="18782" y="5738"/>
                  <a:pt x="19686" y="5760"/>
                  <a:pt x="20591" y="5804"/>
                </a:cubicBezTo>
                <a:cubicBezTo>
                  <a:pt x="21165" y="5826"/>
                  <a:pt x="21739" y="5871"/>
                  <a:pt x="22291" y="5915"/>
                </a:cubicBezTo>
                <a:cubicBezTo>
                  <a:pt x="22445" y="5937"/>
                  <a:pt x="22600" y="5981"/>
                  <a:pt x="22732" y="6047"/>
                </a:cubicBezTo>
                <a:cubicBezTo>
                  <a:pt x="22798" y="6069"/>
                  <a:pt x="22864" y="6202"/>
                  <a:pt x="22842" y="6268"/>
                </a:cubicBezTo>
                <a:cubicBezTo>
                  <a:pt x="22842" y="6334"/>
                  <a:pt x="22776" y="6444"/>
                  <a:pt x="22710" y="6466"/>
                </a:cubicBezTo>
                <a:cubicBezTo>
                  <a:pt x="22555" y="6511"/>
                  <a:pt x="22379" y="6555"/>
                  <a:pt x="22202" y="6555"/>
                </a:cubicBezTo>
                <a:cubicBezTo>
                  <a:pt x="22159" y="6558"/>
                  <a:pt x="22116" y="6559"/>
                  <a:pt x="22073" y="6559"/>
                </a:cubicBezTo>
                <a:cubicBezTo>
                  <a:pt x="21904" y="6559"/>
                  <a:pt x="21735" y="6539"/>
                  <a:pt x="21567" y="6539"/>
                </a:cubicBezTo>
                <a:cubicBezTo>
                  <a:pt x="21492" y="6539"/>
                  <a:pt x="21417" y="6543"/>
                  <a:pt x="21342" y="6555"/>
                </a:cubicBezTo>
                <a:cubicBezTo>
                  <a:pt x="20569" y="6687"/>
                  <a:pt x="19753" y="6599"/>
                  <a:pt x="18980" y="6709"/>
                </a:cubicBezTo>
                <a:cubicBezTo>
                  <a:pt x="18627" y="6753"/>
                  <a:pt x="18274" y="6797"/>
                  <a:pt x="17921" y="6820"/>
                </a:cubicBezTo>
                <a:cubicBezTo>
                  <a:pt x="16861" y="6886"/>
                  <a:pt x="15780" y="6886"/>
                  <a:pt x="14699" y="7018"/>
                </a:cubicBezTo>
                <a:cubicBezTo>
                  <a:pt x="14566" y="7040"/>
                  <a:pt x="14434" y="7040"/>
                  <a:pt x="14301" y="7040"/>
                </a:cubicBezTo>
                <a:cubicBezTo>
                  <a:pt x="14169" y="7040"/>
                  <a:pt x="14037" y="7040"/>
                  <a:pt x="13904" y="7062"/>
                </a:cubicBezTo>
                <a:cubicBezTo>
                  <a:pt x="12911" y="7261"/>
                  <a:pt x="11918" y="7415"/>
                  <a:pt x="10903" y="7482"/>
                </a:cubicBezTo>
                <a:cubicBezTo>
                  <a:pt x="10461" y="7526"/>
                  <a:pt x="10020" y="7504"/>
                  <a:pt x="9579" y="7548"/>
                </a:cubicBezTo>
                <a:cubicBezTo>
                  <a:pt x="8585" y="7614"/>
                  <a:pt x="7592" y="7702"/>
                  <a:pt x="6621" y="7791"/>
                </a:cubicBezTo>
                <a:cubicBezTo>
                  <a:pt x="6136" y="7835"/>
                  <a:pt x="5650" y="7857"/>
                  <a:pt x="5187" y="8077"/>
                </a:cubicBezTo>
                <a:cubicBezTo>
                  <a:pt x="5098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24" y="8298"/>
                </a:cubicBezTo>
                <a:cubicBezTo>
                  <a:pt x="2958" y="8298"/>
                  <a:pt x="2869" y="8342"/>
                  <a:pt x="2693" y="8409"/>
                </a:cubicBezTo>
                <a:cubicBezTo>
                  <a:pt x="3046" y="8541"/>
                  <a:pt x="3311" y="8585"/>
                  <a:pt x="3509" y="8695"/>
                </a:cubicBezTo>
                <a:cubicBezTo>
                  <a:pt x="3730" y="8828"/>
                  <a:pt x="4017" y="8828"/>
                  <a:pt x="4282" y="9049"/>
                </a:cubicBezTo>
                <a:cubicBezTo>
                  <a:pt x="3995" y="9115"/>
                  <a:pt x="3774" y="9159"/>
                  <a:pt x="3576" y="9203"/>
                </a:cubicBezTo>
                <a:cubicBezTo>
                  <a:pt x="3509" y="9380"/>
                  <a:pt x="3443" y="9556"/>
                  <a:pt x="3377" y="9733"/>
                </a:cubicBezTo>
                <a:cubicBezTo>
                  <a:pt x="3200" y="9777"/>
                  <a:pt x="3024" y="9821"/>
                  <a:pt x="2869" y="9843"/>
                </a:cubicBezTo>
                <a:cubicBezTo>
                  <a:pt x="2274" y="9931"/>
                  <a:pt x="1678" y="10020"/>
                  <a:pt x="1104" y="10108"/>
                </a:cubicBezTo>
                <a:cubicBezTo>
                  <a:pt x="971" y="10108"/>
                  <a:pt x="839" y="10152"/>
                  <a:pt x="707" y="10196"/>
                </a:cubicBezTo>
                <a:cubicBezTo>
                  <a:pt x="508" y="10284"/>
                  <a:pt x="442" y="10549"/>
                  <a:pt x="640" y="10682"/>
                </a:cubicBezTo>
                <a:cubicBezTo>
                  <a:pt x="817" y="10792"/>
                  <a:pt x="1038" y="10858"/>
                  <a:pt x="1236" y="10947"/>
                </a:cubicBezTo>
                <a:cubicBezTo>
                  <a:pt x="1303" y="10991"/>
                  <a:pt x="1413" y="11013"/>
                  <a:pt x="1347" y="11167"/>
                </a:cubicBezTo>
                <a:cubicBezTo>
                  <a:pt x="1331" y="11168"/>
                  <a:pt x="1316" y="11168"/>
                  <a:pt x="1301" y="11168"/>
                </a:cubicBezTo>
                <a:cubicBezTo>
                  <a:pt x="920" y="11168"/>
                  <a:pt x="569" y="10937"/>
                  <a:pt x="145" y="10937"/>
                </a:cubicBezTo>
                <a:cubicBezTo>
                  <a:pt x="98" y="10937"/>
                  <a:pt x="50" y="10940"/>
                  <a:pt x="0" y="10947"/>
                </a:cubicBezTo>
                <a:cubicBezTo>
                  <a:pt x="45" y="11035"/>
                  <a:pt x="67" y="11123"/>
                  <a:pt x="111" y="11123"/>
                </a:cubicBezTo>
                <a:cubicBezTo>
                  <a:pt x="331" y="11233"/>
                  <a:pt x="552" y="11366"/>
                  <a:pt x="795" y="11388"/>
                </a:cubicBezTo>
                <a:cubicBezTo>
                  <a:pt x="1236" y="11454"/>
                  <a:pt x="1634" y="11653"/>
                  <a:pt x="2009" y="11851"/>
                </a:cubicBezTo>
                <a:cubicBezTo>
                  <a:pt x="2163" y="11940"/>
                  <a:pt x="2340" y="12050"/>
                  <a:pt x="2494" y="12072"/>
                </a:cubicBezTo>
                <a:cubicBezTo>
                  <a:pt x="3156" y="12182"/>
                  <a:pt x="3796" y="12359"/>
                  <a:pt x="4458" y="12381"/>
                </a:cubicBezTo>
                <a:cubicBezTo>
                  <a:pt x="4789" y="12403"/>
                  <a:pt x="5121" y="12447"/>
                  <a:pt x="5430" y="12558"/>
                </a:cubicBezTo>
                <a:cubicBezTo>
                  <a:pt x="6158" y="12800"/>
                  <a:pt x="6886" y="12844"/>
                  <a:pt x="7636" y="12867"/>
                </a:cubicBezTo>
                <a:cubicBezTo>
                  <a:pt x="7990" y="12867"/>
                  <a:pt x="8299" y="12889"/>
                  <a:pt x="8630" y="12955"/>
                </a:cubicBezTo>
                <a:cubicBezTo>
                  <a:pt x="9079" y="13071"/>
                  <a:pt x="9529" y="13163"/>
                  <a:pt x="9997" y="13163"/>
                </a:cubicBezTo>
                <a:cubicBezTo>
                  <a:pt x="10150" y="13163"/>
                  <a:pt x="10304" y="13153"/>
                  <a:pt x="10461" y="13131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7" y="13113"/>
                  <a:pt x="10869" y="13138"/>
                  <a:pt x="10991" y="13153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088" y="13286"/>
                  <a:pt x="13375" y="13286"/>
                  <a:pt x="13617" y="13220"/>
                </a:cubicBezTo>
                <a:cubicBezTo>
                  <a:pt x="13763" y="13178"/>
                  <a:pt x="13904" y="13156"/>
                  <a:pt x="14045" y="13156"/>
                </a:cubicBezTo>
                <a:cubicBezTo>
                  <a:pt x="14202" y="13156"/>
                  <a:pt x="14359" y="13183"/>
                  <a:pt x="14522" y="13242"/>
                </a:cubicBezTo>
                <a:cubicBezTo>
                  <a:pt x="15140" y="13462"/>
                  <a:pt x="15802" y="13374"/>
                  <a:pt x="16420" y="13529"/>
                </a:cubicBezTo>
                <a:cubicBezTo>
                  <a:pt x="16427" y="13536"/>
                  <a:pt x="16440" y="13538"/>
                  <a:pt x="16454" y="13538"/>
                </a:cubicBezTo>
                <a:cubicBezTo>
                  <a:pt x="16484" y="13538"/>
                  <a:pt x="16523" y="13529"/>
                  <a:pt x="16553" y="13529"/>
                </a:cubicBezTo>
                <a:cubicBezTo>
                  <a:pt x="17171" y="13514"/>
                  <a:pt x="17778" y="13478"/>
                  <a:pt x="18390" y="13478"/>
                </a:cubicBezTo>
                <a:cubicBezTo>
                  <a:pt x="18674" y="13478"/>
                  <a:pt x="18958" y="13486"/>
                  <a:pt x="19245" y="13507"/>
                </a:cubicBezTo>
                <a:cubicBezTo>
                  <a:pt x="19282" y="13514"/>
                  <a:pt x="19319" y="13516"/>
                  <a:pt x="19355" y="13516"/>
                </a:cubicBezTo>
                <a:cubicBezTo>
                  <a:pt x="19429" y="13516"/>
                  <a:pt x="19502" y="13507"/>
                  <a:pt x="19576" y="13507"/>
                </a:cubicBezTo>
                <a:cubicBezTo>
                  <a:pt x="20260" y="13485"/>
                  <a:pt x="20944" y="13462"/>
                  <a:pt x="21628" y="13440"/>
                </a:cubicBezTo>
                <a:cubicBezTo>
                  <a:pt x="22379" y="13440"/>
                  <a:pt x="23129" y="13462"/>
                  <a:pt x="23880" y="13462"/>
                </a:cubicBezTo>
                <a:cubicBezTo>
                  <a:pt x="24012" y="13462"/>
                  <a:pt x="24144" y="13440"/>
                  <a:pt x="24277" y="13440"/>
                </a:cubicBezTo>
                <a:cubicBezTo>
                  <a:pt x="25292" y="13418"/>
                  <a:pt x="26307" y="13374"/>
                  <a:pt x="27300" y="13352"/>
                </a:cubicBezTo>
                <a:cubicBezTo>
                  <a:pt x="27624" y="13352"/>
                  <a:pt x="27948" y="13382"/>
                  <a:pt x="28271" y="13382"/>
                </a:cubicBezTo>
                <a:cubicBezTo>
                  <a:pt x="28433" y="13382"/>
                  <a:pt x="28595" y="13374"/>
                  <a:pt x="28757" y="13352"/>
                </a:cubicBezTo>
                <a:cubicBezTo>
                  <a:pt x="28853" y="13345"/>
                  <a:pt x="28948" y="13342"/>
                  <a:pt x="29044" y="13342"/>
                </a:cubicBezTo>
                <a:cubicBezTo>
                  <a:pt x="29235" y="13342"/>
                  <a:pt x="29426" y="13352"/>
                  <a:pt x="29618" y="13352"/>
                </a:cubicBezTo>
                <a:cubicBezTo>
                  <a:pt x="30094" y="13383"/>
                  <a:pt x="30570" y="13424"/>
                  <a:pt x="31046" y="13424"/>
                </a:cubicBezTo>
                <a:cubicBezTo>
                  <a:pt x="31254" y="13424"/>
                  <a:pt x="31462" y="13416"/>
                  <a:pt x="31670" y="13396"/>
                </a:cubicBezTo>
                <a:cubicBezTo>
                  <a:pt x="31747" y="13390"/>
                  <a:pt x="31822" y="13388"/>
                  <a:pt x="31897" y="13388"/>
                </a:cubicBezTo>
                <a:cubicBezTo>
                  <a:pt x="32100" y="13388"/>
                  <a:pt x="32299" y="13408"/>
                  <a:pt x="32509" y="13440"/>
                </a:cubicBezTo>
                <a:cubicBezTo>
                  <a:pt x="32972" y="13485"/>
                  <a:pt x="33436" y="13485"/>
                  <a:pt x="33899" y="13485"/>
                </a:cubicBezTo>
                <a:cubicBezTo>
                  <a:pt x="34204" y="13485"/>
                  <a:pt x="34509" y="13438"/>
                  <a:pt x="34814" y="13438"/>
                </a:cubicBezTo>
                <a:cubicBezTo>
                  <a:pt x="34928" y="13438"/>
                  <a:pt x="35043" y="13444"/>
                  <a:pt x="35157" y="13462"/>
                </a:cubicBezTo>
                <a:cubicBezTo>
                  <a:pt x="35367" y="13502"/>
                  <a:pt x="35572" y="13515"/>
                  <a:pt x="35778" y="13515"/>
                </a:cubicBezTo>
                <a:cubicBezTo>
                  <a:pt x="36025" y="13515"/>
                  <a:pt x="36272" y="13497"/>
                  <a:pt x="36525" y="13485"/>
                </a:cubicBezTo>
                <a:cubicBezTo>
                  <a:pt x="36678" y="13469"/>
                  <a:pt x="36830" y="13444"/>
                  <a:pt x="36982" y="13444"/>
                </a:cubicBezTo>
                <a:cubicBezTo>
                  <a:pt x="37051" y="13444"/>
                  <a:pt x="37119" y="13449"/>
                  <a:pt x="37187" y="13462"/>
                </a:cubicBezTo>
                <a:cubicBezTo>
                  <a:pt x="37468" y="13529"/>
                  <a:pt x="37756" y="13604"/>
                  <a:pt x="38042" y="13604"/>
                </a:cubicBezTo>
                <a:cubicBezTo>
                  <a:pt x="38230" y="13604"/>
                  <a:pt x="38417" y="13572"/>
                  <a:pt x="38600" y="13485"/>
                </a:cubicBezTo>
                <a:cubicBezTo>
                  <a:pt x="38615" y="13477"/>
                  <a:pt x="38629" y="13475"/>
                  <a:pt x="38644" y="13475"/>
                </a:cubicBezTo>
                <a:cubicBezTo>
                  <a:pt x="38673" y="13475"/>
                  <a:pt x="38703" y="13485"/>
                  <a:pt x="38732" y="13485"/>
                </a:cubicBezTo>
                <a:cubicBezTo>
                  <a:pt x="39196" y="13507"/>
                  <a:pt x="39659" y="13529"/>
                  <a:pt x="40123" y="13529"/>
                </a:cubicBezTo>
                <a:cubicBezTo>
                  <a:pt x="40321" y="13540"/>
                  <a:pt x="40520" y="13545"/>
                  <a:pt x="40719" y="13545"/>
                </a:cubicBezTo>
                <a:cubicBezTo>
                  <a:pt x="40917" y="13545"/>
                  <a:pt x="41116" y="13540"/>
                  <a:pt x="41314" y="13529"/>
                </a:cubicBezTo>
                <a:cubicBezTo>
                  <a:pt x="41604" y="13517"/>
                  <a:pt x="41893" y="13478"/>
                  <a:pt x="42179" y="13478"/>
                </a:cubicBezTo>
                <a:cubicBezTo>
                  <a:pt x="42416" y="13478"/>
                  <a:pt x="42651" y="13505"/>
                  <a:pt x="42881" y="13595"/>
                </a:cubicBezTo>
                <a:cubicBezTo>
                  <a:pt x="42970" y="13639"/>
                  <a:pt x="43102" y="13639"/>
                  <a:pt x="43212" y="13639"/>
                </a:cubicBezTo>
                <a:cubicBezTo>
                  <a:pt x="43346" y="13631"/>
                  <a:pt x="43480" y="13628"/>
                  <a:pt x="43614" y="13628"/>
                </a:cubicBezTo>
                <a:cubicBezTo>
                  <a:pt x="43946" y="13628"/>
                  <a:pt x="44276" y="13646"/>
                  <a:pt x="44604" y="13646"/>
                </a:cubicBezTo>
                <a:cubicBezTo>
                  <a:pt x="44863" y="13646"/>
                  <a:pt x="45121" y="13635"/>
                  <a:pt x="45375" y="13595"/>
                </a:cubicBezTo>
                <a:cubicBezTo>
                  <a:pt x="45452" y="13584"/>
                  <a:pt x="45530" y="13584"/>
                  <a:pt x="45607" y="13584"/>
                </a:cubicBezTo>
                <a:cubicBezTo>
                  <a:pt x="45684" y="13584"/>
                  <a:pt x="45761" y="13584"/>
                  <a:pt x="45839" y="13573"/>
                </a:cubicBezTo>
                <a:cubicBezTo>
                  <a:pt x="46148" y="13573"/>
                  <a:pt x="46457" y="13573"/>
                  <a:pt x="46766" y="13507"/>
                </a:cubicBezTo>
                <a:cubicBezTo>
                  <a:pt x="46866" y="13497"/>
                  <a:pt x="46963" y="13492"/>
                  <a:pt x="47059" y="13492"/>
                </a:cubicBezTo>
                <a:cubicBezTo>
                  <a:pt x="47195" y="13492"/>
                  <a:pt x="47330" y="13503"/>
                  <a:pt x="47472" y="13529"/>
                </a:cubicBezTo>
                <a:cubicBezTo>
                  <a:pt x="47781" y="13573"/>
                  <a:pt x="48090" y="13573"/>
                  <a:pt x="48399" y="13573"/>
                </a:cubicBezTo>
                <a:cubicBezTo>
                  <a:pt x="49127" y="13573"/>
                  <a:pt x="49855" y="13551"/>
                  <a:pt x="50584" y="13551"/>
                </a:cubicBezTo>
                <a:cubicBezTo>
                  <a:pt x="51099" y="13551"/>
                  <a:pt x="51613" y="13570"/>
                  <a:pt x="52128" y="13570"/>
                </a:cubicBezTo>
                <a:cubicBezTo>
                  <a:pt x="52386" y="13570"/>
                  <a:pt x="52643" y="13565"/>
                  <a:pt x="52901" y="13551"/>
                </a:cubicBezTo>
                <a:cubicBezTo>
                  <a:pt x="53037" y="13544"/>
                  <a:pt x="53170" y="13542"/>
                  <a:pt x="53304" y="13542"/>
                </a:cubicBezTo>
                <a:cubicBezTo>
                  <a:pt x="53625" y="13542"/>
                  <a:pt x="53941" y="13557"/>
                  <a:pt x="54269" y="13573"/>
                </a:cubicBezTo>
                <a:cubicBezTo>
                  <a:pt x="54711" y="13595"/>
                  <a:pt x="55152" y="13617"/>
                  <a:pt x="55593" y="13639"/>
                </a:cubicBezTo>
                <a:cubicBezTo>
                  <a:pt x="55843" y="13639"/>
                  <a:pt x="56094" y="13629"/>
                  <a:pt x="56344" y="13629"/>
                </a:cubicBezTo>
                <a:cubicBezTo>
                  <a:pt x="56469" y="13629"/>
                  <a:pt x="56594" y="13632"/>
                  <a:pt x="56719" y="13639"/>
                </a:cubicBezTo>
                <a:cubicBezTo>
                  <a:pt x="56847" y="13645"/>
                  <a:pt x="56975" y="13650"/>
                  <a:pt x="57103" y="13650"/>
                </a:cubicBezTo>
                <a:cubicBezTo>
                  <a:pt x="57416" y="13650"/>
                  <a:pt x="57730" y="13623"/>
                  <a:pt x="58043" y="13529"/>
                </a:cubicBezTo>
                <a:cubicBezTo>
                  <a:pt x="58142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89" y="13705"/>
                  <a:pt x="59787" y="13705"/>
                </a:cubicBezTo>
                <a:cubicBezTo>
                  <a:pt x="60515" y="13661"/>
                  <a:pt x="61243" y="13639"/>
                  <a:pt x="61971" y="13595"/>
                </a:cubicBezTo>
                <a:cubicBezTo>
                  <a:pt x="62082" y="13595"/>
                  <a:pt x="62236" y="13595"/>
                  <a:pt x="62347" y="13617"/>
                </a:cubicBezTo>
                <a:cubicBezTo>
                  <a:pt x="62484" y="13649"/>
                  <a:pt x="62616" y="13664"/>
                  <a:pt x="62744" y="13664"/>
                </a:cubicBezTo>
                <a:cubicBezTo>
                  <a:pt x="62965" y="13664"/>
                  <a:pt x="63174" y="13621"/>
                  <a:pt x="63384" y="13551"/>
                </a:cubicBezTo>
                <a:cubicBezTo>
                  <a:pt x="63486" y="13512"/>
                  <a:pt x="63589" y="13489"/>
                  <a:pt x="63692" y="13489"/>
                </a:cubicBezTo>
                <a:cubicBezTo>
                  <a:pt x="63766" y="13489"/>
                  <a:pt x="63840" y="13501"/>
                  <a:pt x="63914" y="13529"/>
                </a:cubicBezTo>
                <a:cubicBezTo>
                  <a:pt x="64344" y="13695"/>
                  <a:pt x="64774" y="13748"/>
                  <a:pt x="65210" y="13748"/>
                </a:cubicBezTo>
                <a:cubicBezTo>
                  <a:pt x="65467" y="13748"/>
                  <a:pt x="65726" y="13730"/>
                  <a:pt x="65988" y="13705"/>
                </a:cubicBezTo>
                <a:cubicBezTo>
                  <a:pt x="66584" y="13661"/>
                  <a:pt x="67180" y="13639"/>
                  <a:pt x="67776" y="13617"/>
                </a:cubicBezTo>
                <a:cubicBezTo>
                  <a:pt x="67864" y="13617"/>
                  <a:pt x="67952" y="13617"/>
                  <a:pt x="68041" y="13639"/>
                </a:cubicBezTo>
                <a:cubicBezTo>
                  <a:pt x="68341" y="13720"/>
                  <a:pt x="68647" y="13752"/>
                  <a:pt x="68956" y="13752"/>
                </a:cubicBezTo>
                <a:cubicBezTo>
                  <a:pt x="69238" y="13752"/>
                  <a:pt x="69522" y="13725"/>
                  <a:pt x="69806" y="13683"/>
                </a:cubicBezTo>
                <a:cubicBezTo>
                  <a:pt x="69963" y="13659"/>
                  <a:pt x="70121" y="13641"/>
                  <a:pt x="70278" y="13641"/>
                </a:cubicBezTo>
                <a:cubicBezTo>
                  <a:pt x="70408" y="13641"/>
                  <a:pt x="70537" y="13653"/>
                  <a:pt x="70667" y="13683"/>
                </a:cubicBezTo>
                <a:cubicBezTo>
                  <a:pt x="70833" y="13742"/>
                  <a:pt x="71005" y="13763"/>
                  <a:pt x="71180" y="13763"/>
                </a:cubicBezTo>
                <a:cubicBezTo>
                  <a:pt x="71331" y="13763"/>
                  <a:pt x="71484" y="13748"/>
                  <a:pt x="71638" y="13727"/>
                </a:cubicBezTo>
                <a:cubicBezTo>
                  <a:pt x="71893" y="13714"/>
                  <a:pt x="72147" y="13692"/>
                  <a:pt x="72402" y="13692"/>
                </a:cubicBezTo>
                <a:cubicBezTo>
                  <a:pt x="72567" y="13692"/>
                  <a:pt x="72731" y="13701"/>
                  <a:pt x="72896" y="13727"/>
                </a:cubicBezTo>
                <a:cubicBezTo>
                  <a:pt x="73090" y="13751"/>
                  <a:pt x="73277" y="13769"/>
                  <a:pt x="73464" y="13769"/>
                </a:cubicBezTo>
                <a:cubicBezTo>
                  <a:pt x="73619" y="13769"/>
                  <a:pt x="73774" y="13757"/>
                  <a:pt x="73933" y="13727"/>
                </a:cubicBezTo>
                <a:cubicBezTo>
                  <a:pt x="74110" y="13694"/>
                  <a:pt x="74286" y="13672"/>
                  <a:pt x="74463" y="13672"/>
                </a:cubicBezTo>
                <a:cubicBezTo>
                  <a:pt x="74639" y="13672"/>
                  <a:pt x="74816" y="13694"/>
                  <a:pt x="74992" y="13749"/>
                </a:cubicBezTo>
                <a:cubicBezTo>
                  <a:pt x="75136" y="13803"/>
                  <a:pt x="75276" y="13824"/>
                  <a:pt x="75415" y="13824"/>
                </a:cubicBezTo>
                <a:cubicBezTo>
                  <a:pt x="75619" y="13824"/>
                  <a:pt x="75820" y="13780"/>
                  <a:pt x="76030" y="13727"/>
                </a:cubicBezTo>
                <a:cubicBezTo>
                  <a:pt x="76206" y="13661"/>
                  <a:pt x="76405" y="13595"/>
                  <a:pt x="76603" y="13595"/>
                </a:cubicBezTo>
                <a:cubicBezTo>
                  <a:pt x="77054" y="13581"/>
                  <a:pt x="77495" y="13531"/>
                  <a:pt x="77939" y="13531"/>
                </a:cubicBezTo>
                <a:cubicBezTo>
                  <a:pt x="78191" y="13531"/>
                  <a:pt x="78444" y="13547"/>
                  <a:pt x="78700" y="13595"/>
                </a:cubicBezTo>
                <a:cubicBezTo>
                  <a:pt x="79075" y="13661"/>
                  <a:pt x="79450" y="13683"/>
                  <a:pt x="79826" y="13683"/>
                </a:cubicBezTo>
                <a:cubicBezTo>
                  <a:pt x="79914" y="13683"/>
                  <a:pt x="80002" y="13684"/>
                  <a:pt x="80090" y="13684"/>
                </a:cubicBezTo>
                <a:cubicBezTo>
                  <a:pt x="80575" y="13684"/>
                  <a:pt x="81055" y="13668"/>
                  <a:pt x="81503" y="13462"/>
                </a:cubicBezTo>
                <a:cubicBezTo>
                  <a:pt x="81856" y="13793"/>
                  <a:pt x="81856" y="13793"/>
                  <a:pt x="82364" y="13816"/>
                </a:cubicBezTo>
                <a:cubicBezTo>
                  <a:pt x="82474" y="13816"/>
                  <a:pt x="82584" y="13816"/>
                  <a:pt x="82695" y="13860"/>
                </a:cubicBezTo>
                <a:cubicBezTo>
                  <a:pt x="82853" y="13908"/>
                  <a:pt x="83005" y="13924"/>
                  <a:pt x="83158" y="13924"/>
                </a:cubicBezTo>
                <a:cubicBezTo>
                  <a:pt x="83281" y="13924"/>
                  <a:pt x="83405" y="13914"/>
                  <a:pt x="83533" y="13904"/>
                </a:cubicBezTo>
                <a:cubicBezTo>
                  <a:pt x="83658" y="13888"/>
                  <a:pt x="83794" y="13873"/>
                  <a:pt x="83918" y="13873"/>
                </a:cubicBezTo>
                <a:cubicBezTo>
                  <a:pt x="83969" y="13873"/>
                  <a:pt x="84018" y="13875"/>
                  <a:pt x="84063" y="13882"/>
                </a:cubicBezTo>
                <a:cubicBezTo>
                  <a:pt x="84164" y="13899"/>
                  <a:pt x="84264" y="13906"/>
                  <a:pt x="84363" y="13906"/>
                </a:cubicBezTo>
                <a:cubicBezTo>
                  <a:pt x="84757" y="13906"/>
                  <a:pt x="85131" y="13793"/>
                  <a:pt x="85520" y="13793"/>
                </a:cubicBezTo>
                <a:cubicBezTo>
                  <a:pt x="86005" y="13793"/>
                  <a:pt x="86469" y="13904"/>
                  <a:pt x="86954" y="13948"/>
                </a:cubicBezTo>
                <a:cubicBezTo>
                  <a:pt x="86961" y="13955"/>
                  <a:pt x="86969" y="13958"/>
                  <a:pt x="86976" y="13958"/>
                </a:cubicBezTo>
                <a:cubicBezTo>
                  <a:pt x="86991" y="13958"/>
                  <a:pt x="87006" y="13948"/>
                  <a:pt x="87020" y="13948"/>
                </a:cubicBezTo>
                <a:cubicBezTo>
                  <a:pt x="87064" y="13926"/>
                  <a:pt x="87109" y="13904"/>
                  <a:pt x="87153" y="13882"/>
                </a:cubicBezTo>
                <a:cubicBezTo>
                  <a:pt x="87131" y="13771"/>
                  <a:pt x="87131" y="13683"/>
                  <a:pt x="87131" y="13551"/>
                </a:cubicBezTo>
                <a:cubicBezTo>
                  <a:pt x="87241" y="13529"/>
                  <a:pt x="87329" y="13485"/>
                  <a:pt x="87440" y="13485"/>
                </a:cubicBezTo>
                <a:cubicBezTo>
                  <a:pt x="87634" y="13526"/>
                  <a:pt x="87825" y="13543"/>
                  <a:pt x="88014" y="13543"/>
                </a:cubicBezTo>
                <a:cubicBezTo>
                  <a:pt x="88233" y="13543"/>
                  <a:pt x="88451" y="13520"/>
                  <a:pt x="88675" y="13485"/>
                </a:cubicBezTo>
                <a:cubicBezTo>
                  <a:pt x="88759" y="13474"/>
                  <a:pt x="88842" y="13469"/>
                  <a:pt x="88925" y="13469"/>
                </a:cubicBezTo>
                <a:cubicBezTo>
                  <a:pt x="89194" y="13469"/>
                  <a:pt x="89460" y="13526"/>
                  <a:pt x="89713" y="13661"/>
                </a:cubicBezTo>
                <a:cubicBezTo>
                  <a:pt x="89757" y="13617"/>
                  <a:pt x="89801" y="13573"/>
                  <a:pt x="89867" y="13529"/>
                </a:cubicBezTo>
                <a:cubicBezTo>
                  <a:pt x="89889" y="13529"/>
                  <a:pt x="89911" y="13573"/>
                  <a:pt x="89955" y="13595"/>
                </a:cubicBezTo>
                <a:cubicBezTo>
                  <a:pt x="89933" y="13595"/>
                  <a:pt x="89933" y="13617"/>
                  <a:pt x="89911" y="13639"/>
                </a:cubicBezTo>
                <a:cubicBezTo>
                  <a:pt x="89845" y="13639"/>
                  <a:pt x="89779" y="13639"/>
                  <a:pt x="89713" y="13661"/>
                </a:cubicBezTo>
                <a:cubicBezTo>
                  <a:pt x="89851" y="13938"/>
                  <a:pt x="89936" y="14054"/>
                  <a:pt x="90094" y="14054"/>
                </a:cubicBezTo>
                <a:cubicBezTo>
                  <a:pt x="90163" y="14054"/>
                  <a:pt x="90246" y="14032"/>
                  <a:pt x="90353" y="13992"/>
                </a:cubicBezTo>
                <a:cubicBezTo>
                  <a:pt x="90794" y="13838"/>
                  <a:pt x="91213" y="13661"/>
                  <a:pt x="91677" y="13485"/>
                </a:cubicBezTo>
                <a:cubicBezTo>
                  <a:pt x="91849" y="13632"/>
                  <a:pt x="92035" y="13691"/>
                  <a:pt x="92230" y="13691"/>
                </a:cubicBezTo>
                <a:cubicBezTo>
                  <a:pt x="92386" y="13691"/>
                  <a:pt x="92548" y="13654"/>
                  <a:pt x="92714" y="13595"/>
                </a:cubicBezTo>
                <a:cubicBezTo>
                  <a:pt x="92891" y="13529"/>
                  <a:pt x="93067" y="13551"/>
                  <a:pt x="93244" y="13507"/>
                </a:cubicBezTo>
                <a:cubicBezTo>
                  <a:pt x="93437" y="13427"/>
                  <a:pt x="93630" y="13377"/>
                  <a:pt x="93823" y="13377"/>
                </a:cubicBezTo>
                <a:cubicBezTo>
                  <a:pt x="94005" y="13377"/>
                  <a:pt x="94187" y="13422"/>
                  <a:pt x="94369" y="13529"/>
                </a:cubicBezTo>
                <a:cubicBezTo>
                  <a:pt x="94502" y="13617"/>
                  <a:pt x="94722" y="13617"/>
                  <a:pt x="94877" y="13639"/>
                </a:cubicBezTo>
                <a:cubicBezTo>
                  <a:pt x="94981" y="13657"/>
                  <a:pt x="95075" y="13668"/>
                  <a:pt x="95158" y="13668"/>
                </a:cubicBezTo>
                <a:cubicBezTo>
                  <a:pt x="95477" y="13668"/>
                  <a:pt x="95627" y="13508"/>
                  <a:pt x="95539" y="12999"/>
                </a:cubicBezTo>
                <a:cubicBezTo>
                  <a:pt x="95517" y="12977"/>
                  <a:pt x="95473" y="12933"/>
                  <a:pt x="95451" y="12911"/>
                </a:cubicBezTo>
                <a:cubicBezTo>
                  <a:pt x="95191" y="13021"/>
                  <a:pt x="95035" y="13081"/>
                  <a:pt x="94897" y="13081"/>
                </a:cubicBezTo>
                <a:cubicBezTo>
                  <a:pt x="94731" y="13081"/>
                  <a:pt x="94591" y="12993"/>
                  <a:pt x="94325" y="12800"/>
                </a:cubicBezTo>
                <a:cubicBezTo>
                  <a:pt x="94193" y="12712"/>
                  <a:pt x="94060" y="12624"/>
                  <a:pt x="93906" y="12624"/>
                </a:cubicBezTo>
                <a:cubicBezTo>
                  <a:pt x="93707" y="12624"/>
                  <a:pt x="93509" y="12602"/>
                  <a:pt x="93310" y="12580"/>
                </a:cubicBezTo>
                <a:cubicBezTo>
                  <a:pt x="93156" y="12712"/>
                  <a:pt x="93023" y="12822"/>
                  <a:pt x="92869" y="12955"/>
                </a:cubicBezTo>
                <a:cubicBezTo>
                  <a:pt x="92780" y="12889"/>
                  <a:pt x="92714" y="12844"/>
                  <a:pt x="92692" y="12800"/>
                </a:cubicBezTo>
                <a:cubicBezTo>
                  <a:pt x="92604" y="12469"/>
                  <a:pt x="92383" y="12403"/>
                  <a:pt x="92096" y="12403"/>
                </a:cubicBezTo>
                <a:cubicBezTo>
                  <a:pt x="92038" y="12410"/>
                  <a:pt x="91980" y="12412"/>
                  <a:pt x="91922" y="12412"/>
                </a:cubicBezTo>
                <a:cubicBezTo>
                  <a:pt x="91781" y="12412"/>
                  <a:pt x="91641" y="12397"/>
                  <a:pt x="91500" y="12381"/>
                </a:cubicBezTo>
                <a:cubicBezTo>
                  <a:pt x="91191" y="12359"/>
                  <a:pt x="90904" y="12293"/>
                  <a:pt x="90595" y="12271"/>
                </a:cubicBezTo>
                <a:cubicBezTo>
                  <a:pt x="89889" y="12204"/>
                  <a:pt x="89183" y="12160"/>
                  <a:pt x="88477" y="12094"/>
                </a:cubicBezTo>
                <a:cubicBezTo>
                  <a:pt x="88366" y="12094"/>
                  <a:pt x="88234" y="12050"/>
                  <a:pt x="88035" y="12028"/>
                </a:cubicBezTo>
                <a:cubicBezTo>
                  <a:pt x="88300" y="11801"/>
                  <a:pt x="88533" y="11736"/>
                  <a:pt x="88774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5" y="11763"/>
                  <a:pt x="89735" y="11807"/>
                  <a:pt x="90132" y="11829"/>
                </a:cubicBezTo>
                <a:cubicBezTo>
                  <a:pt x="90551" y="11873"/>
                  <a:pt x="90971" y="11918"/>
                  <a:pt x="91368" y="12072"/>
                </a:cubicBezTo>
                <a:cubicBezTo>
                  <a:pt x="91465" y="12104"/>
                  <a:pt x="91585" y="12125"/>
                  <a:pt x="91704" y="12125"/>
                </a:cubicBezTo>
                <a:cubicBezTo>
                  <a:pt x="91747" y="12125"/>
                  <a:pt x="91790" y="12122"/>
                  <a:pt x="91831" y="12116"/>
                </a:cubicBezTo>
                <a:cubicBezTo>
                  <a:pt x="92229" y="12094"/>
                  <a:pt x="92648" y="12050"/>
                  <a:pt x="93067" y="12006"/>
                </a:cubicBezTo>
                <a:cubicBezTo>
                  <a:pt x="93157" y="11997"/>
                  <a:pt x="93247" y="11988"/>
                  <a:pt x="93336" y="11988"/>
                </a:cubicBezTo>
                <a:cubicBezTo>
                  <a:pt x="93464" y="11988"/>
                  <a:pt x="93590" y="12007"/>
                  <a:pt x="93707" y="12072"/>
                </a:cubicBezTo>
                <a:cubicBezTo>
                  <a:pt x="93899" y="12190"/>
                  <a:pt x="94100" y="12219"/>
                  <a:pt x="94304" y="12219"/>
                </a:cubicBezTo>
                <a:cubicBezTo>
                  <a:pt x="94406" y="12219"/>
                  <a:pt x="94509" y="12212"/>
                  <a:pt x="94612" y="12204"/>
                </a:cubicBezTo>
                <a:cubicBezTo>
                  <a:pt x="94811" y="12204"/>
                  <a:pt x="95009" y="12204"/>
                  <a:pt x="95208" y="12227"/>
                </a:cubicBezTo>
                <a:cubicBezTo>
                  <a:pt x="95782" y="12249"/>
                  <a:pt x="96334" y="12315"/>
                  <a:pt x="96907" y="12359"/>
                </a:cubicBezTo>
                <a:cubicBezTo>
                  <a:pt x="97062" y="12359"/>
                  <a:pt x="97216" y="12359"/>
                  <a:pt x="97371" y="12337"/>
                </a:cubicBezTo>
                <a:cubicBezTo>
                  <a:pt x="97459" y="12337"/>
                  <a:pt x="97547" y="12315"/>
                  <a:pt x="97525" y="12160"/>
                </a:cubicBezTo>
                <a:cubicBezTo>
                  <a:pt x="97393" y="12138"/>
                  <a:pt x="97238" y="12116"/>
                  <a:pt x="97106" y="12072"/>
                </a:cubicBezTo>
                <a:cubicBezTo>
                  <a:pt x="97018" y="12072"/>
                  <a:pt x="96929" y="12050"/>
                  <a:pt x="96974" y="11873"/>
                </a:cubicBezTo>
                <a:cubicBezTo>
                  <a:pt x="97062" y="11873"/>
                  <a:pt x="97160" y="11864"/>
                  <a:pt x="97255" y="11864"/>
                </a:cubicBezTo>
                <a:cubicBezTo>
                  <a:pt x="97302" y="11864"/>
                  <a:pt x="97349" y="11866"/>
                  <a:pt x="97393" y="11873"/>
                </a:cubicBezTo>
                <a:cubicBezTo>
                  <a:pt x="97592" y="11896"/>
                  <a:pt x="97790" y="11962"/>
                  <a:pt x="97989" y="12006"/>
                </a:cubicBezTo>
                <a:cubicBezTo>
                  <a:pt x="98107" y="12024"/>
                  <a:pt x="98228" y="12038"/>
                  <a:pt x="98352" y="12038"/>
                </a:cubicBezTo>
                <a:cubicBezTo>
                  <a:pt x="98529" y="12038"/>
                  <a:pt x="98711" y="12009"/>
                  <a:pt x="98894" y="11918"/>
                </a:cubicBezTo>
                <a:cubicBezTo>
                  <a:pt x="98894" y="11697"/>
                  <a:pt x="98894" y="11520"/>
                  <a:pt x="98739" y="11344"/>
                </a:cubicBezTo>
                <a:cubicBezTo>
                  <a:pt x="98680" y="11339"/>
                  <a:pt x="98620" y="11337"/>
                  <a:pt x="98561" y="11337"/>
                </a:cubicBezTo>
                <a:cubicBezTo>
                  <a:pt x="98334" y="11337"/>
                  <a:pt x="98110" y="11376"/>
                  <a:pt x="97900" y="11498"/>
                </a:cubicBezTo>
                <a:cubicBezTo>
                  <a:pt x="97887" y="11505"/>
                  <a:pt x="97874" y="11508"/>
                  <a:pt x="97862" y="11508"/>
                </a:cubicBezTo>
                <a:cubicBezTo>
                  <a:pt x="97798" y="11508"/>
                  <a:pt x="97761" y="11418"/>
                  <a:pt x="97724" y="11344"/>
                </a:cubicBezTo>
                <a:cubicBezTo>
                  <a:pt x="97415" y="11322"/>
                  <a:pt x="97106" y="11300"/>
                  <a:pt x="96841" y="11123"/>
                </a:cubicBezTo>
                <a:cubicBezTo>
                  <a:pt x="96747" y="11063"/>
                  <a:pt x="96656" y="11033"/>
                  <a:pt x="96569" y="11033"/>
                </a:cubicBezTo>
                <a:cubicBezTo>
                  <a:pt x="96433" y="11033"/>
                  <a:pt x="96309" y="11107"/>
                  <a:pt x="96201" y="11255"/>
                </a:cubicBezTo>
                <a:cubicBezTo>
                  <a:pt x="96179" y="11278"/>
                  <a:pt x="96135" y="11322"/>
                  <a:pt x="96113" y="11344"/>
                </a:cubicBezTo>
                <a:cubicBezTo>
                  <a:pt x="96051" y="11388"/>
                  <a:pt x="95985" y="11411"/>
                  <a:pt x="95925" y="11411"/>
                </a:cubicBezTo>
                <a:cubicBezTo>
                  <a:pt x="95838" y="11411"/>
                  <a:pt x="95764" y="11361"/>
                  <a:pt x="95738" y="11255"/>
                </a:cubicBezTo>
                <a:cubicBezTo>
                  <a:pt x="95671" y="10991"/>
                  <a:pt x="95495" y="10924"/>
                  <a:pt x="95274" y="10858"/>
                </a:cubicBezTo>
                <a:cubicBezTo>
                  <a:pt x="94876" y="10768"/>
                  <a:pt x="94493" y="10692"/>
                  <a:pt x="94088" y="10692"/>
                </a:cubicBezTo>
                <a:cubicBezTo>
                  <a:pt x="93999" y="10692"/>
                  <a:pt x="93909" y="10696"/>
                  <a:pt x="93818" y="10704"/>
                </a:cubicBezTo>
                <a:cubicBezTo>
                  <a:pt x="93731" y="10717"/>
                  <a:pt x="93646" y="10724"/>
                  <a:pt x="93562" y="10724"/>
                </a:cubicBezTo>
                <a:cubicBezTo>
                  <a:pt x="93368" y="10724"/>
                  <a:pt x="93179" y="10686"/>
                  <a:pt x="92979" y="10593"/>
                </a:cubicBezTo>
                <a:cubicBezTo>
                  <a:pt x="92847" y="10535"/>
                  <a:pt x="92714" y="10495"/>
                  <a:pt x="92569" y="10495"/>
                </a:cubicBezTo>
                <a:cubicBezTo>
                  <a:pt x="92496" y="10495"/>
                  <a:pt x="92420" y="10505"/>
                  <a:pt x="92339" y="10527"/>
                </a:cubicBezTo>
                <a:cubicBezTo>
                  <a:pt x="92162" y="10395"/>
                  <a:pt x="91942" y="10373"/>
                  <a:pt x="91721" y="10351"/>
                </a:cubicBezTo>
                <a:cubicBezTo>
                  <a:pt x="91478" y="10329"/>
                  <a:pt x="91236" y="10329"/>
                  <a:pt x="90993" y="10262"/>
                </a:cubicBezTo>
                <a:cubicBezTo>
                  <a:pt x="90433" y="10113"/>
                  <a:pt x="89873" y="10058"/>
                  <a:pt x="89300" y="10058"/>
                </a:cubicBezTo>
                <a:cubicBezTo>
                  <a:pt x="89196" y="10058"/>
                  <a:pt x="89090" y="10060"/>
                  <a:pt x="88984" y="10064"/>
                </a:cubicBezTo>
                <a:cubicBezTo>
                  <a:pt x="88609" y="10064"/>
                  <a:pt x="88389" y="9931"/>
                  <a:pt x="88300" y="9556"/>
                </a:cubicBezTo>
                <a:cubicBezTo>
                  <a:pt x="87994" y="9716"/>
                  <a:pt x="87688" y="9800"/>
                  <a:pt x="87363" y="9800"/>
                </a:cubicBezTo>
                <a:cubicBezTo>
                  <a:pt x="87196" y="9800"/>
                  <a:pt x="87024" y="9778"/>
                  <a:pt x="86844" y="9733"/>
                </a:cubicBezTo>
                <a:cubicBezTo>
                  <a:pt x="86579" y="9644"/>
                  <a:pt x="86292" y="9666"/>
                  <a:pt x="86005" y="9622"/>
                </a:cubicBezTo>
                <a:cubicBezTo>
                  <a:pt x="85895" y="9622"/>
                  <a:pt x="85784" y="9534"/>
                  <a:pt x="85674" y="9468"/>
                </a:cubicBezTo>
                <a:cubicBezTo>
                  <a:pt x="85718" y="9402"/>
                  <a:pt x="85740" y="9335"/>
                  <a:pt x="85762" y="9335"/>
                </a:cubicBezTo>
                <a:cubicBezTo>
                  <a:pt x="86137" y="9181"/>
                  <a:pt x="86513" y="9049"/>
                  <a:pt x="86932" y="8916"/>
                </a:cubicBezTo>
                <a:cubicBezTo>
                  <a:pt x="86954" y="9026"/>
                  <a:pt x="86976" y="9115"/>
                  <a:pt x="86998" y="9181"/>
                </a:cubicBezTo>
                <a:cubicBezTo>
                  <a:pt x="87042" y="9247"/>
                  <a:pt x="87086" y="9291"/>
                  <a:pt x="87109" y="9335"/>
                </a:cubicBezTo>
                <a:cubicBezTo>
                  <a:pt x="87377" y="9285"/>
                  <a:pt x="87543" y="9254"/>
                  <a:pt x="87673" y="9254"/>
                </a:cubicBezTo>
                <a:cubicBezTo>
                  <a:pt x="87885" y="9254"/>
                  <a:pt x="87999" y="9337"/>
                  <a:pt x="88300" y="9556"/>
                </a:cubicBezTo>
                <a:cubicBezTo>
                  <a:pt x="88521" y="9358"/>
                  <a:pt x="88322" y="9093"/>
                  <a:pt x="88389" y="8872"/>
                </a:cubicBezTo>
                <a:cubicBezTo>
                  <a:pt x="88442" y="8854"/>
                  <a:pt x="88496" y="8822"/>
                  <a:pt x="88549" y="8822"/>
                </a:cubicBezTo>
                <a:cubicBezTo>
                  <a:pt x="88562" y="8822"/>
                  <a:pt x="88575" y="8824"/>
                  <a:pt x="88587" y="8828"/>
                </a:cubicBezTo>
                <a:cubicBezTo>
                  <a:pt x="88808" y="8872"/>
                  <a:pt x="89029" y="8872"/>
                  <a:pt x="89205" y="8982"/>
                </a:cubicBezTo>
                <a:cubicBezTo>
                  <a:pt x="89426" y="9115"/>
                  <a:pt x="89249" y="9358"/>
                  <a:pt x="89271" y="9556"/>
                </a:cubicBezTo>
                <a:cubicBezTo>
                  <a:pt x="89271" y="9578"/>
                  <a:pt x="89271" y="9600"/>
                  <a:pt x="89293" y="9622"/>
                </a:cubicBezTo>
                <a:cubicBezTo>
                  <a:pt x="89315" y="9733"/>
                  <a:pt x="89404" y="9799"/>
                  <a:pt x="89536" y="9799"/>
                </a:cubicBezTo>
                <a:cubicBezTo>
                  <a:pt x="89602" y="9799"/>
                  <a:pt x="89669" y="9777"/>
                  <a:pt x="89713" y="9755"/>
                </a:cubicBezTo>
                <a:cubicBezTo>
                  <a:pt x="89996" y="9664"/>
                  <a:pt x="90273" y="9608"/>
                  <a:pt x="90548" y="9608"/>
                </a:cubicBezTo>
                <a:cubicBezTo>
                  <a:pt x="90808" y="9608"/>
                  <a:pt x="91066" y="9659"/>
                  <a:pt x="91324" y="9777"/>
                </a:cubicBezTo>
                <a:cubicBezTo>
                  <a:pt x="91371" y="9800"/>
                  <a:pt x="91417" y="9811"/>
                  <a:pt x="91462" y="9811"/>
                </a:cubicBezTo>
                <a:cubicBezTo>
                  <a:pt x="91585" y="9811"/>
                  <a:pt x="91702" y="9730"/>
                  <a:pt x="91831" y="9600"/>
                </a:cubicBezTo>
                <a:cubicBezTo>
                  <a:pt x="91544" y="9534"/>
                  <a:pt x="91302" y="9490"/>
                  <a:pt x="91081" y="9446"/>
                </a:cubicBezTo>
                <a:cubicBezTo>
                  <a:pt x="91026" y="9435"/>
                  <a:pt x="90965" y="9435"/>
                  <a:pt x="90907" y="9435"/>
                </a:cubicBezTo>
                <a:cubicBezTo>
                  <a:pt x="90849" y="9435"/>
                  <a:pt x="90794" y="9435"/>
                  <a:pt x="90750" y="9424"/>
                </a:cubicBezTo>
                <a:cubicBezTo>
                  <a:pt x="90618" y="9402"/>
                  <a:pt x="90529" y="9313"/>
                  <a:pt x="90573" y="9181"/>
                </a:cubicBezTo>
                <a:cubicBezTo>
                  <a:pt x="90595" y="9093"/>
                  <a:pt x="90706" y="9026"/>
                  <a:pt x="90794" y="8982"/>
                </a:cubicBezTo>
                <a:cubicBezTo>
                  <a:pt x="90812" y="8973"/>
                  <a:pt x="90838" y="8968"/>
                  <a:pt x="90865" y="8968"/>
                </a:cubicBezTo>
                <a:cubicBezTo>
                  <a:pt x="90904" y="8968"/>
                  <a:pt x="90945" y="8979"/>
                  <a:pt x="90971" y="9004"/>
                </a:cubicBezTo>
                <a:cubicBezTo>
                  <a:pt x="91236" y="9203"/>
                  <a:pt x="91522" y="9159"/>
                  <a:pt x="91809" y="9181"/>
                </a:cubicBezTo>
                <a:cubicBezTo>
                  <a:pt x="91940" y="9194"/>
                  <a:pt x="92072" y="9199"/>
                  <a:pt x="92204" y="9199"/>
                </a:cubicBezTo>
                <a:cubicBezTo>
                  <a:pt x="92438" y="9199"/>
                  <a:pt x="92674" y="9185"/>
                  <a:pt x="92911" y="9185"/>
                </a:cubicBezTo>
                <a:cubicBezTo>
                  <a:pt x="93198" y="9185"/>
                  <a:pt x="93486" y="9205"/>
                  <a:pt x="93774" y="9291"/>
                </a:cubicBezTo>
                <a:cubicBezTo>
                  <a:pt x="93812" y="9304"/>
                  <a:pt x="93855" y="9310"/>
                  <a:pt x="93900" y="9310"/>
                </a:cubicBezTo>
                <a:cubicBezTo>
                  <a:pt x="94007" y="9310"/>
                  <a:pt x="94128" y="9278"/>
                  <a:pt x="94237" y="9247"/>
                </a:cubicBezTo>
                <a:cubicBezTo>
                  <a:pt x="94303" y="9247"/>
                  <a:pt x="94347" y="9181"/>
                  <a:pt x="94480" y="9093"/>
                </a:cubicBezTo>
                <a:cubicBezTo>
                  <a:pt x="93818" y="8828"/>
                  <a:pt x="93200" y="8916"/>
                  <a:pt x="92604" y="8784"/>
                </a:cubicBezTo>
                <a:cubicBezTo>
                  <a:pt x="92008" y="8673"/>
                  <a:pt x="91412" y="8607"/>
                  <a:pt x="90816" y="8519"/>
                </a:cubicBezTo>
                <a:cubicBezTo>
                  <a:pt x="90914" y="8477"/>
                  <a:pt x="91012" y="8462"/>
                  <a:pt x="91110" y="8462"/>
                </a:cubicBezTo>
                <a:cubicBezTo>
                  <a:pt x="91167" y="8462"/>
                  <a:pt x="91223" y="8467"/>
                  <a:pt x="91280" y="8475"/>
                </a:cubicBezTo>
                <a:cubicBezTo>
                  <a:pt x="91787" y="8519"/>
                  <a:pt x="92295" y="8519"/>
                  <a:pt x="92780" y="8607"/>
                </a:cubicBezTo>
                <a:cubicBezTo>
                  <a:pt x="93332" y="8740"/>
                  <a:pt x="93862" y="8784"/>
                  <a:pt x="94414" y="8850"/>
                </a:cubicBezTo>
                <a:cubicBezTo>
                  <a:pt x="94833" y="8894"/>
                  <a:pt x="95252" y="8960"/>
                  <a:pt x="95671" y="9026"/>
                </a:cubicBezTo>
                <a:cubicBezTo>
                  <a:pt x="95686" y="9026"/>
                  <a:pt x="95703" y="9028"/>
                  <a:pt x="95721" y="9028"/>
                </a:cubicBezTo>
                <a:cubicBezTo>
                  <a:pt x="95782" y="9028"/>
                  <a:pt x="95853" y="9014"/>
                  <a:pt x="95870" y="8894"/>
                </a:cubicBezTo>
                <a:cubicBezTo>
                  <a:pt x="95716" y="8850"/>
                  <a:pt x="95583" y="8806"/>
                  <a:pt x="95451" y="8784"/>
                </a:cubicBezTo>
                <a:cubicBezTo>
                  <a:pt x="95164" y="8740"/>
                  <a:pt x="94877" y="8717"/>
                  <a:pt x="94590" y="8673"/>
                </a:cubicBezTo>
                <a:cubicBezTo>
                  <a:pt x="94237" y="8629"/>
                  <a:pt x="93906" y="8563"/>
                  <a:pt x="93553" y="8497"/>
                </a:cubicBezTo>
                <a:cubicBezTo>
                  <a:pt x="92582" y="8386"/>
                  <a:pt x="91633" y="8254"/>
                  <a:pt x="90662" y="8122"/>
                </a:cubicBezTo>
                <a:cubicBezTo>
                  <a:pt x="90595" y="8122"/>
                  <a:pt x="90529" y="8100"/>
                  <a:pt x="90463" y="8077"/>
                </a:cubicBezTo>
                <a:cubicBezTo>
                  <a:pt x="90154" y="8033"/>
                  <a:pt x="89823" y="7967"/>
                  <a:pt x="89492" y="7923"/>
                </a:cubicBezTo>
                <a:cubicBezTo>
                  <a:pt x="89249" y="7901"/>
                  <a:pt x="89006" y="7901"/>
                  <a:pt x="88764" y="7857"/>
                </a:cubicBezTo>
                <a:cubicBezTo>
                  <a:pt x="87793" y="7636"/>
                  <a:pt x="86822" y="7504"/>
                  <a:pt x="85828" y="7393"/>
                </a:cubicBezTo>
                <a:cubicBezTo>
                  <a:pt x="84813" y="7261"/>
                  <a:pt x="83776" y="7217"/>
                  <a:pt x="82761" y="7018"/>
                </a:cubicBezTo>
                <a:cubicBezTo>
                  <a:pt x="82187" y="6908"/>
                  <a:pt x="81613" y="6886"/>
                  <a:pt x="81039" y="6820"/>
                </a:cubicBezTo>
                <a:cubicBezTo>
                  <a:pt x="80333" y="6731"/>
                  <a:pt x="79605" y="6665"/>
                  <a:pt x="78877" y="6555"/>
                </a:cubicBezTo>
                <a:cubicBezTo>
                  <a:pt x="78496" y="6517"/>
                  <a:pt x="78131" y="6462"/>
                  <a:pt x="77754" y="6462"/>
                </a:cubicBezTo>
                <a:cubicBezTo>
                  <a:pt x="77695" y="6462"/>
                  <a:pt x="77635" y="6463"/>
                  <a:pt x="77575" y="6466"/>
                </a:cubicBezTo>
                <a:cubicBezTo>
                  <a:pt x="77420" y="6466"/>
                  <a:pt x="77266" y="6422"/>
                  <a:pt x="77111" y="6378"/>
                </a:cubicBezTo>
                <a:cubicBezTo>
                  <a:pt x="76920" y="6330"/>
                  <a:pt x="76741" y="6294"/>
                  <a:pt x="76556" y="6294"/>
                </a:cubicBezTo>
                <a:cubicBezTo>
                  <a:pt x="76485" y="6294"/>
                  <a:pt x="76413" y="6300"/>
                  <a:pt x="76339" y="6312"/>
                </a:cubicBezTo>
                <a:cubicBezTo>
                  <a:pt x="76206" y="6312"/>
                  <a:pt x="76074" y="6290"/>
                  <a:pt x="75941" y="6268"/>
                </a:cubicBezTo>
                <a:cubicBezTo>
                  <a:pt x="75566" y="6224"/>
                  <a:pt x="75191" y="6157"/>
                  <a:pt x="74816" y="6135"/>
                </a:cubicBezTo>
                <a:cubicBezTo>
                  <a:pt x="73845" y="6047"/>
                  <a:pt x="72896" y="5981"/>
                  <a:pt x="71925" y="5893"/>
                </a:cubicBezTo>
                <a:cubicBezTo>
                  <a:pt x="71885" y="5893"/>
                  <a:pt x="71845" y="5893"/>
                  <a:pt x="71806" y="5893"/>
                </a:cubicBezTo>
                <a:cubicBezTo>
                  <a:pt x="71648" y="5893"/>
                  <a:pt x="71492" y="5879"/>
                  <a:pt x="71351" y="5738"/>
                </a:cubicBezTo>
                <a:cubicBezTo>
                  <a:pt x="71903" y="5539"/>
                  <a:pt x="72454" y="5429"/>
                  <a:pt x="72962" y="5142"/>
                </a:cubicBezTo>
                <a:cubicBezTo>
                  <a:pt x="73006" y="5120"/>
                  <a:pt x="73094" y="5098"/>
                  <a:pt x="73161" y="5098"/>
                </a:cubicBezTo>
                <a:cubicBezTo>
                  <a:pt x="73328" y="5098"/>
                  <a:pt x="73500" y="5109"/>
                  <a:pt x="73672" y="5109"/>
                </a:cubicBezTo>
                <a:cubicBezTo>
                  <a:pt x="73930" y="5109"/>
                  <a:pt x="74189" y="5085"/>
                  <a:pt x="74441" y="4966"/>
                </a:cubicBezTo>
                <a:cubicBezTo>
                  <a:pt x="74462" y="4955"/>
                  <a:pt x="74486" y="4951"/>
                  <a:pt x="74511" y="4951"/>
                </a:cubicBezTo>
                <a:cubicBezTo>
                  <a:pt x="74591" y="4951"/>
                  <a:pt x="74688" y="4993"/>
                  <a:pt x="74772" y="5010"/>
                </a:cubicBezTo>
                <a:cubicBezTo>
                  <a:pt x="74831" y="5022"/>
                  <a:pt x="74890" y="5027"/>
                  <a:pt x="74949" y="5027"/>
                </a:cubicBezTo>
                <a:cubicBezTo>
                  <a:pt x="75109" y="5027"/>
                  <a:pt x="75266" y="4986"/>
                  <a:pt x="75412" y="4922"/>
                </a:cubicBezTo>
                <a:cubicBezTo>
                  <a:pt x="75478" y="4899"/>
                  <a:pt x="75522" y="4811"/>
                  <a:pt x="75566" y="4745"/>
                </a:cubicBezTo>
                <a:cubicBezTo>
                  <a:pt x="75412" y="4679"/>
                  <a:pt x="75301" y="4613"/>
                  <a:pt x="75191" y="4568"/>
                </a:cubicBezTo>
                <a:cubicBezTo>
                  <a:pt x="75699" y="4480"/>
                  <a:pt x="76206" y="4458"/>
                  <a:pt x="76692" y="4458"/>
                </a:cubicBezTo>
                <a:cubicBezTo>
                  <a:pt x="76714" y="4568"/>
                  <a:pt x="76714" y="4635"/>
                  <a:pt x="76736" y="4679"/>
                </a:cubicBezTo>
                <a:cubicBezTo>
                  <a:pt x="76736" y="4745"/>
                  <a:pt x="76736" y="4811"/>
                  <a:pt x="76758" y="4877"/>
                </a:cubicBezTo>
                <a:cubicBezTo>
                  <a:pt x="77089" y="4811"/>
                  <a:pt x="77089" y="4789"/>
                  <a:pt x="77111" y="4237"/>
                </a:cubicBezTo>
                <a:cubicBezTo>
                  <a:pt x="76780" y="4105"/>
                  <a:pt x="76427" y="4127"/>
                  <a:pt x="76074" y="4105"/>
                </a:cubicBezTo>
                <a:cubicBezTo>
                  <a:pt x="75125" y="4017"/>
                  <a:pt x="74176" y="3973"/>
                  <a:pt x="73249" y="3862"/>
                </a:cubicBezTo>
                <a:cubicBezTo>
                  <a:pt x="72695" y="3807"/>
                  <a:pt x="72156" y="3643"/>
                  <a:pt x="71606" y="3643"/>
                </a:cubicBezTo>
                <a:cubicBezTo>
                  <a:pt x="71500" y="3643"/>
                  <a:pt x="71392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2" y="3642"/>
                </a:cubicBezTo>
                <a:cubicBezTo>
                  <a:pt x="70336" y="3487"/>
                  <a:pt x="69497" y="3443"/>
                  <a:pt x="68703" y="3156"/>
                </a:cubicBezTo>
                <a:cubicBezTo>
                  <a:pt x="68621" y="3129"/>
                  <a:pt x="68522" y="3110"/>
                  <a:pt x="68427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11" y="3181"/>
                  <a:pt x="67968" y="3196"/>
                  <a:pt x="67829" y="3196"/>
                </a:cubicBezTo>
                <a:cubicBezTo>
                  <a:pt x="67641" y="3196"/>
                  <a:pt x="67458" y="3169"/>
                  <a:pt x="67268" y="3156"/>
                </a:cubicBezTo>
                <a:cubicBezTo>
                  <a:pt x="66452" y="3068"/>
                  <a:pt x="65635" y="2979"/>
                  <a:pt x="64840" y="2913"/>
                </a:cubicBezTo>
                <a:cubicBezTo>
                  <a:pt x="64796" y="2906"/>
                  <a:pt x="64752" y="2903"/>
                  <a:pt x="64708" y="2903"/>
                </a:cubicBezTo>
                <a:cubicBezTo>
                  <a:pt x="64620" y="2903"/>
                  <a:pt x="64531" y="2913"/>
                  <a:pt x="64443" y="2913"/>
                </a:cubicBezTo>
                <a:cubicBezTo>
                  <a:pt x="64362" y="2919"/>
                  <a:pt x="64281" y="2921"/>
                  <a:pt x="64199" y="2921"/>
                </a:cubicBezTo>
                <a:cubicBezTo>
                  <a:pt x="63618" y="2921"/>
                  <a:pt x="63038" y="2797"/>
                  <a:pt x="62457" y="2759"/>
                </a:cubicBezTo>
                <a:cubicBezTo>
                  <a:pt x="62369" y="2759"/>
                  <a:pt x="62280" y="2737"/>
                  <a:pt x="62214" y="2693"/>
                </a:cubicBezTo>
                <a:cubicBezTo>
                  <a:pt x="62082" y="2648"/>
                  <a:pt x="61949" y="2582"/>
                  <a:pt x="61927" y="2428"/>
                </a:cubicBezTo>
                <a:cubicBezTo>
                  <a:pt x="61905" y="2339"/>
                  <a:pt x="62038" y="2273"/>
                  <a:pt x="62302" y="2251"/>
                </a:cubicBezTo>
                <a:cubicBezTo>
                  <a:pt x="62325" y="2240"/>
                  <a:pt x="62358" y="2240"/>
                  <a:pt x="62391" y="2240"/>
                </a:cubicBezTo>
                <a:cubicBezTo>
                  <a:pt x="62424" y="2240"/>
                  <a:pt x="62457" y="2240"/>
                  <a:pt x="62479" y="2229"/>
                </a:cubicBezTo>
                <a:cubicBezTo>
                  <a:pt x="62567" y="2229"/>
                  <a:pt x="62678" y="2207"/>
                  <a:pt x="62634" y="2053"/>
                </a:cubicBezTo>
                <a:cubicBezTo>
                  <a:pt x="62302" y="1898"/>
                  <a:pt x="61905" y="2008"/>
                  <a:pt x="61464" y="1832"/>
                </a:cubicBezTo>
                <a:cubicBezTo>
                  <a:pt x="61703" y="1795"/>
                  <a:pt x="61933" y="1782"/>
                  <a:pt x="62158" y="1782"/>
                </a:cubicBezTo>
                <a:cubicBezTo>
                  <a:pt x="62694" y="1782"/>
                  <a:pt x="63198" y="1856"/>
                  <a:pt x="63708" y="1856"/>
                </a:cubicBezTo>
                <a:cubicBezTo>
                  <a:pt x="63754" y="1856"/>
                  <a:pt x="63801" y="1855"/>
                  <a:pt x="63847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53" y="2187"/>
                  <a:pt x="64172" y="2332"/>
                  <a:pt x="64286" y="2332"/>
                </a:cubicBezTo>
                <a:cubicBezTo>
                  <a:pt x="64306" y="2332"/>
                  <a:pt x="64329" y="2327"/>
                  <a:pt x="64355" y="2317"/>
                </a:cubicBezTo>
                <a:cubicBezTo>
                  <a:pt x="64443" y="2317"/>
                  <a:pt x="64465" y="2163"/>
                  <a:pt x="64531" y="2075"/>
                </a:cubicBezTo>
                <a:cubicBezTo>
                  <a:pt x="64576" y="2030"/>
                  <a:pt x="64620" y="1986"/>
                  <a:pt x="64686" y="1920"/>
                </a:cubicBezTo>
                <a:cubicBezTo>
                  <a:pt x="64850" y="1920"/>
                  <a:pt x="65028" y="1934"/>
                  <a:pt x="65205" y="1934"/>
                </a:cubicBezTo>
                <a:cubicBezTo>
                  <a:pt x="65337" y="1934"/>
                  <a:pt x="65468" y="1926"/>
                  <a:pt x="65591" y="1898"/>
                </a:cubicBezTo>
                <a:cubicBezTo>
                  <a:pt x="65750" y="1858"/>
                  <a:pt x="65904" y="1841"/>
                  <a:pt x="66054" y="1841"/>
                </a:cubicBezTo>
                <a:cubicBezTo>
                  <a:pt x="66319" y="1841"/>
                  <a:pt x="66573" y="1894"/>
                  <a:pt x="66827" y="1964"/>
                </a:cubicBezTo>
                <a:cubicBezTo>
                  <a:pt x="66941" y="1995"/>
                  <a:pt x="67051" y="2017"/>
                  <a:pt x="67160" y="2017"/>
                </a:cubicBezTo>
                <a:cubicBezTo>
                  <a:pt x="67283" y="2017"/>
                  <a:pt x="67405" y="1990"/>
                  <a:pt x="67533" y="1920"/>
                </a:cubicBezTo>
                <a:cubicBezTo>
                  <a:pt x="67622" y="1870"/>
                  <a:pt x="67716" y="1848"/>
                  <a:pt x="67811" y="1848"/>
                </a:cubicBezTo>
                <a:cubicBezTo>
                  <a:pt x="67926" y="1848"/>
                  <a:pt x="68042" y="1882"/>
                  <a:pt x="68151" y="1942"/>
                </a:cubicBezTo>
                <a:cubicBezTo>
                  <a:pt x="68215" y="1974"/>
                  <a:pt x="68304" y="1995"/>
                  <a:pt x="68390" y="1995"/>
                </a:cubicBezTo>
                <a:cubicBezTo>
                  <a:pt x="68421" y="1995"/>
                  <a:pt x="68452" y="1992"/>
                  <a:pt x="68482" y="1986"/>
                </a:cubicBezTo>
                <a:cubicBezTo>
                  <a:pt x="68861" y="1880"/>
                  <a:pt x="69240" y="1795"/>
                  <a:pt x="69627" y="1795"/>
                </a:cubicBezTo>
                <a:cubicBezTo>
                  <a:pt x="69802" y="1795"/>
                  <a:pt x="69980" y="1812"/>
                  <a:pt x="70159" y="1854"/>
                </a:cubicBezTo>
                <a:cubicBezTo>
                  <a:pt x="70203" y="1854"/>
                  <a:pt x="70292" y="1766"/>
                  <a:pt x="70292" y="1721"/>
                </a:cubicBezTo>
                <a:cubicBezTo>
                  <a:pt x="70292" y="1677"/>
                  <a:pt x="70225" y="1589"/>
                  <a:pt x="70181" y="1589"/>
                </a:cubicBezTo>
                <a:cubicBezTo>
                  <a:pt x="69961" y="1567"/>
                  <a:pt x="69740" y="1589"/>
                  <a:pt x="69519" y="1545"/>
                </a:cubicBezTo>
                <a:cubicBezTo>
                  <a:pt x="69232" y="1479"/>
                  <a:pt x="68967" y="1457"/>
                  <a:pt x="68681" y="1457"/>
                </a:cubicBezTo>
                <a:cubicBezTo>
                  <a:pt x="68522" y="1457"/>
                  <a:pt x="68363" y="1460"/>
                  <a:pt x="68204" y="1460"/>
                </a:cubicBezTo>
                <a:cubicBezTo>
                  <a:pt x="67965" y="1460"/>
                  <a:pt x="67727" y="1452"/>
                  <a:pt x="67489" y="1412"/>
                </a:cubicBezTo>
                <a:cubicBezTo>
                  <a:pt x="66738" y="1258"/>
                  <a:pt x="65966" y="1214"/>
                  <a:pt x="65238" y="927"/>
                </a:cubicBezTo>
                <a:cubicBezTo>
                  <a:pt x="65127" y="883"/>
                  <a:pt x="65017" y="861"/>
                  <a:pt x="64907" y="861"/>
                </a:cubicBezTo>
                <a:cubicBezTo>
                  <a:pt x="64156" y="861"/>
                  <a:pt x="63406" y="795"/>
                  <a:pt x="62678" y="684"/>
                </a:cubicBezTo>
                <a:cubicBezTo>
                  <a:pt x="62435" y="662"/>
                  <a:pt x="62192" y="662"/>
                  <a:pt x="61949" y="640"/>
                </a:cubicBezTo>
                <a:cubicBezTo>
                  <a:pt x="61353" y="596"/>
                  <a:pt x="60758" y="640"/>
                  <a:pt x="60184" y="508"/>
                </a:cubicBezTo>
                <a:cubicBezTo>
                  <a:pt x="60162" y="500"/>
                  <a:pt x="60140" y="498"/>
                  <a:pt x="60118" y="498"/>
                </a:cubicBezTo>
                <a:cubicBezTo>
                  <a:pt x="60073" y="498"/>
                  <a:pt x="60029" y="508"/>
                  <a:pt x="59985" y="508"/>
                </a:cubicBezTo>
                <a:cubicBezTo>
                  <a:pt x="59764" y="508"/>
                  <a:pt x="59544" y="517"/>
                  <a:pt x="59323" y="517"/>
                </a:cubicBezTo>
                <a:cubicBezTo>
                  <a:pt x="59213" y="517"/>
                  <a:pt x="59102" y="515"/>
                  <a:pt x="58992" y="508"/>
                </a:cubicBezTo>
                <a:cubicBezTo>
                  <a:pt x="57381" y="397"/>
                  <a:pt x="55792" y="265"/>
                  <a:pt x="54181" y="155"/>
                </a:cubicBezTo>
                <a:cubicBezTo>
                  <a:pt x="53985" y="137"/>
                  <a:pt x="53788" y="104"/>
                  <a:pt x="53592" y="104"/>
                </a:cubicBezTo>
                <a:cubicBezTo>
                  <a:pt x="53545" y="104"/>
                  <a:pt x="53499" y="106"/>
                  <a:pt x="53453" y="110"/>
                </a:cubicBezTo>
                <a:cubicBezTo>
                  <a:pt x="53250" y="135"/>
                  <a:pt x="53047" y="144"/>
                  <a:pt x="52844" y="144"/>
                </a:cubicBezTo>
                <a:cubicBezTo>
                  <a:pt x="52495" y="144"/>
                  <a:pt x="52146" y="116"/>
                  <a:pt x="51797" y="88"/>
                </a:cubicBezTo>
                <a:cubicBezTo>
                  <a:pt x="51680" y="88"/>
                  <a:pt x="51562" y="79"/>
                  <a:pt x="51444" y="79"/>
                </a:cubicBezTo>
                <a:cubicBezTo>
                  <a:pt x="51385" y="79"/>
                  <a:pt x="51327" y="81"/>
                  <a:pt x="51268" y="88"/>
                </a:cubicBezTo>
                <a:cubicBezTo>
                  <a:pt x="51107" y="109"/>
                  <a:pt x="50946" y="117"/>
                  <a:pt x="50785" y="117"/>
                </a:cubicBezTo>
                <a:cubicBezTo>
                  <a:pt x="50438" y="117"/>
                  <a:pt x="50092" y="81"/>
                  <a:pt x="49745" y="66"/>
                </a:cubicBezTo>
                <a:cubicBezTo>
                  <a:pt x="48708" y="44"/>
                  <a:pt x="47692" y="22"/>
                  <a:pt x="466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0"/>
          <p:cNvSpPr/>
          <p:nvPr/>
        </p:nvSpPr>
        <p:spPr>
          <a:xfrm>
            <a:off x="172125" y="712300"/>
            <a:ext cx="1722000" cy="305475"/>
          </a:xfrm>
          <a:custGeom>
            <a:avLst/>
            <a:gdLst/>
            <a:ahLst/>
            <a:cxnLst/>
            <a:rect l="l" t="t" r="r" b="b"/>
            <a:pathLst>
              <a:path w="68880" h="12219" extrusionOk="0">
                <a:moveTo>
                  <a:pt x="52879" y="927"/>
                </a:moveTo>
                <a:cubicBezTo>
                  <a:pt x="52901" y="927"/>
                  <a:pt x="52923" y="949"/>
                  <a:pt x="52945" y="949"/>
                </a:cubicBezTo>
                <a:cubicBezTo>
                  <a:pt x="52923" y="971"/>
                  <a:pt x="52901" y="993"/>
                  <a:pt x="52879" y="1015"/>
                </a:cubicBezTo>
                <a:cubicBezTo>
                  <a:pt x="52879" y="1015"/>
                  <a:pt x="52857" y="971"/>
                  <a:pt x="52835" y="971"/>
                </a:cubicBezTo>
                <a:cubicBezTo>
                  <a:pt x="52857" y="949"/>
                  <a:pt x="52879" y="949"/>
                  <a:pt x="52879" y="927"/>
                </a:cubicBezTo>
                <a:close/>
                <a:moveTo>
                  <a:pt x="55968" y="964"/>
                </a:moveTo>
                <a:cubicBezTo>
                  <a:pt x="56056" y="964"/>
                  <a:pt x="56144" y="966"/>
                  <a:pt x="56233" y="971"/>
                </a:cubicBezTo>
                <a:cubicBezTo>
                  <a:pt x="57227" y="1015"/>
                  <a:pt x="58198" y="1059"/>
                  <a:pt x="59191" y="1126"/>
                </a:cubicBezTo>
                <a:cubicBezTo>
                  <a:pt x="59544" y="1148"/>
                  <a:pt x="59875" y="1170"/>
                  <a:pt x="60228" y="1192"/>
                </a:cubicBezTo>
                <a:cubicBezTo>
                  <a:pt x="60175" y="1271"/>
                  <a:pt x="60098" y="1287"/>
                  <a:pt x="60021" y="1287"/>
                </a:cubicBezTo>
                <a:cubicBezTo>
                  <a:pt x="59970" y="1287"/>
                  <a:pt x="59919" y="1280"/>
                  <a:pt x="59875" y="1280"/>
                </a:cubicBezTo>
                <a:cubicBezTo>
                  <a:pt x="59213" y="1258"/>
                  <a:pt x="58551" y="1236"/>
                  <a:pt x="57889" y="1192"/>
                </a:cubicBezTo>
                <a:cubicBezTo>
                  <a:pt x="57830" y="1192"/>
                  <a:pt x="57771" y="1182"/>
                  <a:pt x="57712" y="1182"/>
                </a:cubicBezTo>
                <a:cubicBezTo>
                  <a:pt x="57683" y="1182"/>
                  <a:pt x="57653" y="1185"/>
                  <a:pt x="57624" y="1192"/>
                </a:cubicBezTo>
                <a:cubicBezTo>
                  <a:pt x="57375" y="1239"/>
                  <a:pt x="57125" y="1255"/>
                  <a:pt x="56873" y="1255"/>
                </a:cubicBezTo>
                <a:cubicBezTo>
                  <a:pt x="56297" y="1255"/>
                  <a:pt x="55713" y="1170"/>
                  <a:pt x="55130" y="1170"/>
                </a:cubicBezTo>
                <a:cubicBezTo>
                  <a:pt x="55108" y="1170"/>
                  <a:pt x="55108" y="1148"/>
                  <a:pt x="55042" y="1082"/>
                </a:cubicBezTo>
                <a:cubicBezTo>
                  <a:pt x="55367" y="996"/>
                  <a:pt x="55665" y="964"/>
                  <a:pt x="55968" y="964"/>
                </a:cubicBezTo>
                <a:close/>
                <a:moveTo>
                  <a:pt x="51533" y="1920"/>
                </a:moveTo>
                <a:cubicBezTo>
                  <a:pt x="51555" y="1920"/>
                  <a:pt x="51577" y="1942"/>
                  <a:pt x="51577" y="1964"/>
                </a:cubicBezTo>
                <a:cubicBezTo>
                  <a:pt x="51555" y="1964"/>
                  <a:pt x="51533" y="1986"/>
                  <a:pt x="51533" y="1986"/>
                </a:cubicBezTo>
                <a:cubicBezTo>
                  <a:pt x="51511" y="1964"/>
                  <a:pt x="51489" y="1942"/>
                  <a:pt x="51489" y="1920"/>
                </a:cubicBezTo>
                <a:close/>
                <a:moveTo>
                  <a:pt x="46876" y="2273"/>
                </a:moveTo>
                <a:lnTo>
                  <a:pt x="46854" y="2317"/>
                </a:lnTo>
                <a:lnTo>
                  <a:pt x="46832" y="2273"/>
                </a:lnTo>
                <a:close/>
                <a:moveTo>
                  <a:pt x="49900" y="2362"/>
                </a:moveTo>
                <a:cubicBezTo>
                  <a:pt x="49944" y="2362"/>
                  <a:pt x="49966" y="2406"/>
                  <a:pt x="49988" y="2428"/>
                </a:cubicBezTo>
                <a:cubicBezTo>
                  <a:pt x="49966" y="2450"/>
                  <a:pt x="49944" y="2494"/>
                  <a:pt x="49922" y="2516"/>
                </a:cubicBezTo>
                <a:cubicBezTo>
                  <a:pt x="49877" y="2472"/>
                  <a:pt x="49833" y="2450"/>
                  <a:pt x="49811" y="2406"/>
                </a:cubicBezTo>
                <a:cubicBezTo>
                  <a:pt x="49833" y="2384"/>
                  <a:pt x="49877" y="2362"/>
                  <a:pt x="49900" y="2362"/>
                </a:cubicBezTo>
                <a:close/>
                <a:moveTo>
                  <a:pt x="57580" y="3597"/>
                </a:moveTo>
                <a:lnTo>
                  <a:pt x="57624" y="3620"/>
                </a:lnTo>
                <a:lnTo>
                  <a:pt x="57580" y="3642"/>
                </a:lnTo>
                <a:lnTo>
                  <a:pt x="57580" y="3597"/>
                </a:lnTo>
                <a:close/>
                <a:moveTo>
                  <a:pt x="59058" y="3575"/>
                </a:moveTo>
                <a:cubicBezTo>
                  <a:pt x="59058" y="3620"/>
                  <a:pt x="59058" y="3664"/>
                  <a:pt x="59080" y="3708"/>
                </a:cubicBezTo>
                <a:cubicBezTo>
                  <a:pt x="58882" y="3752"/>
                  <a:pt x="58683" y="3818"/>
                  <a:pt x="58485" y="3862"/>
                </a:cubicBezTo>
                <a:cubicBezTo>
                  <a:pt x="58396" y="3752"/>
                  <a:pt x="58485" y="3686"/>
                  <a:pt x="58573" y="3664"/>
                </a:cubicBezTo>
                <a:cubicBezTo>
                  <a:pt x="58727" y="3620"/>
                  <a:pt x="58882" y="3620"/>
                  <a:pt x="59058" y="3575"/>
                </a:cubicBezTo>
                <a:close/>
                <a:moveTo>
                  <a:pt x="59548" y="4341"/>
                </a:moveTo>
                <a:cubicBezTo>
                  <a:pt x="59712" y="4341"/>
                  <a:pt x="59889" y="4362"/>
                  <a:pt x="60096" y="4414"/>
                </a:cubicBezTo>
                <a:cubicBezTo>
                  <a:pt x="59948" y="4466"/>
                  <a:pt x="59821" y="4488"/>
                  <a:pt x="59705" y="4488"/>
                </a:cubicBezTo>
                <a:cubicBezTo>
                  <a:pt x="59526" y="4488"/>
                  <a:pt x="59373" y="4437"/>
                  <a:pt x="59213" y="4370"/>
                </a:cubicBezTo>
                <a:cubicBezTo>
                  <a:pt x="59323" y="4352"/>
                  <a:pt x="59432" y="4341"/>
                  <a:pt x="59548" y="4341"/>
                </a:cubicBezTo>
                <a:close/>
                <a:moveTo>
                  <a:pt x="57506" y="4357"/>
                </a:moveTo>
                <a:cubicBezTo>
                  <a:pt x="57834" y="4357"/>
                  <a:pt x="58164" y="4441"/>
                  <a:pt x="58485" y="4524"/>
                </a:cubicBezTo>
                <a:cubicBezTo>
                  <a:pt x="58220" y="4524"/>
                  <a:pt x="57955" y="4502"/>
                  <a:pt x="57712" y="4480"/>
                </a:cubicBezTo>
                <a:cubicBezTo>
                  <a:pt x="57580" y="4480"/>
                  <a:pt x="57447" y="4486"/>
                  <a:pt x="57318" y="4486"/>
                </a:cubicBezTo>
                <a:cubicBezTo>
                  <a:pt x="57188" y="4486"/>
                  <a:pt x="57061" y="4480"/>
                  <a:pt x="56940" y="4458"/>
                </a:cubicBezTo>
                <a:cubicBezTo>
                  <a:pt x="57126" y="4385"/>
                  <a:pt x="57316" y="4357"/>
                  <a:pt x="57506" y="4357"/>
                </a:cubicBezTo>
                <a:close/>
                <a:moveTo>
                  <a:pt x="50871" y="4723"/>
                </a:moveTo>
                <a:cubicBezTo>
                  <a:pt x="50893" y="4745"/>
                  <a:pt x="50915" y="4767"/>
                  <a:pt x="50937" y="4789"/>
                </a:cubicBezTo>
                <a:cubicBezTo>
                  <a:pt x="50937" y="4789"/>
                  <a:pt x="50915" y="4811"/>
                  <a:pt x="50893" y="4811"/>
                </a:cubicBezTo>
                <a:cubicBezTo>
                  <a:pt x="50871" y="4811"/>
                  <a:pt x="50849" y="4789"/>
                  <a:pt x="50849" y="4789"/>
                </a:cubicBezTo>
                <a:cubicBezTo>
                  <a:pt x="50849" y="4767"/>
                  <a:pt x="50849" y="4745"/>
                  <a:pt x="50871" y="4723"/>
                </a:cubicBezTo>
                <a:close/>
                <a:moveTo>
                  <a:pt x="47276" y="5352"/>
                </a:moveTo>
                <a:cubicBezTo>
                  <a:pt x="47298" y="5352"/>
                  <a:pt x="47320" y="5355"/>
                  <a:pt x="47339" y="5363"/>
                </a:cubicBezTo>
                <a:cubicBezTo>
                  <a:pt x="47406" y="5407"/>
                  <a:pt x="47450" y="5495"/>
                  <a:pt x="47472" y="5540"/>
                </a:cubicBezTo>
                <a:cubicBezTo>
                  <a:pt x="47439" y="5654"/>
                  <a:pt x="47346" y="5720"/>
                  <a:pt x="47247" y="5720"/>
                </a:cubicBezTo>
                <a:cubicBezTo>
                  <a:pt x="47212" y="5720"/>
                  <a:pt x="47175" y="5711"/>
                  <a:pt x="47141" y="5694"/>
                </a:cubicBezTo>
                <a:cubicBezTo>
                  <a:pt x="47097" y="5672"/>
                  <a:pt x="47053" y="5584"/>
                  <a:pt x="47053" y="5540"/>
                </a:cubicBezTo>
                <a:cubicBezTo>
                  <a:pt x="47053" y="5431"/>
                  <a:pt x="47172" y="5352"/>
                  <a:pt x="47276" y="5352"/>
                </a:cubicBezTo>
                <a:close/>
                <a:moveTo>
                  <a:pt x="48854" y="5170"/>
                </a:moveTo>
                <a:cubicBezTo>
                  <a:pt x="48890" y="5170"/>
                  <a:pt x="48928" y="5175"/>
                  <a:pt x="48951" y="5186"/>
                </a:cubicBezTo>
                <a:cubicBezTo>
                  <a:pt x="49083" y="5275"/>
                  <a:pt x="49193" y="5363"/>
                  <a:pt x="49282" y="5495"/>
                </a:cubicBezTo>
                <a:cubicBezTo>
                  <a:pt x="49348" y="5584"/>
                  <a:pt x="49348" y="5716"/>
                  <a:pt x="49392" y="5871"/>
                </a:cubicBezTo>
                <a:cubicBezTo>
                  <a:pt x="49324" y="5874"/>
                  <a:pt x="49257" y="5875"/>
                  <a:pt x="49191" y="5875"/>
                </a:cubicBezTo>
                <a:cubicBezTo>
                  <a:pt x="48766" y="5875"/>
                  <a:pt x="48381" y="5818"/>
                  <a:pt x="47979" y="5760"/>
                </a:cubicBezTo>
                <a:cubicBezTo>
                  <a:pt x="47957" y="5760"/>
                  <a:pt x="47913" y="5694"/>
                  <a:pt x="47913" y="5672"/>
                </a:cubicBezTo>
                <a:cubicBezTo>
                  <a:pt x="47913" y="5606"/>
                  <a:pt x="47957" y="5540"/>
                  <a:pt x="48002" y="5518"/>
                </a:cubicBezTo>
                <a:cubicBezTo>
                  <a:pt x="48244" y="5407"/>
                  <a:pt x="48553" y="5407"/>
                  <a:pt x="48774" y="5186"/>
                </a:cubicBezTo>
                <a:cubicBezTo>
                  <a:pt x="48785" y="5175"/>
                  <a:pt x="48818" y="5170"/>
                  <a:pt x="48854" y="5170"/>
                </a:cubicBezTo>
                <a:close/>
                <a:moveTo>
                  <a:pt x="58178" y="7454"/>
                </a:moveTo>
                <a:cubicBezTo>
                  <a:pt x="58216" y="7454"/>
                  <a:pt x="58262" y="7490"/>
                  <a:pt x="58352" y="7526"/>
                </a:cubicBezTo>
                <a:cubicBezTo>
                  <a:pt x="58242" y="7570"/>
                  <a:pt x="58198" y="7592"/>
                  <a:pt x="58154" y="7592"/>
                </a:cubicBezTo>
                <a:cubicBezTo>
                  <a:pt x="58109" y="7592"/>
                  <a:pt x="58087" y="7548"/>
                  <a:pt x="58043" y="7548"/>
                </a:cubicBezTo>
                <a:cubicBezTo>
                  <a:pt x="58087" y="7504"/>
                  <a:pt x="58109" y="7460"/>
                  <a:pt x="58154" y="7460"/>
                </a:cubicBezTo>
                <a:cubicBezTo>
                  <a:pt x="58162" y="7456"/>
                  <a:pt x="58170" y="7454"/>
                  <a:pt x="58178" y="7454"/>
                </a:cubicBezTo>
                <a:close/>
                <a:moveTo>
                  <a:pt x="53298" y="7680"/>
                </a:moveTo>
                <a:cubicBezTo>
                  <a:pt x="53387" y="7769"/>
                  <a:pt x="53431" y="7835"/>
                  <a:pt x="53475" y="7901"/>
                </a:cubicBezTo>
                <a:cubicBezTo>
                  <a:pt x="53475" y="7923"/>
                  <a:pt x="53387" y="8011"/>
                  <a:pt x="53342" y="8011"/>
                </a:cubicBezTo>
                <a:cubicBezTo>
                  <a:pt x="53331" y="8014"/>
                  <a:pt x="53320" y="8016"/>
                  <a:pt x="53308" y="8016"/>
                </a:cubicBezTo>
                <a:cubicBezTo>
                  <a:pt x="53233" y="8016"/>
                  <a:pt x="53166" y="7953"/>
                  <a:pt x="53166" y="7857"/>
                </a:cubicBezTo>
                <a:cubicBezTo>
                  <a:pt x="53166" y="7813"/>
                  <a:pt x="53232" y="7769"/>
                  <a:pt x="53298" y="7680"/>
                </a:cubicBezTo>
                <a:close/>
                <a:moveTo>
                  <a:pt x="59329" y="7520"/>
                </a:moveTo>
                <a:cubicBezTo>
                  <a:pt x="59450" y="7520"/>
                  <a:pt x="59571" y="7564"/>
                  <a:pt x="59831" y="7658"/>
                </a:cubicBezTo>
                <a:cubicBezTo>
                  <a:pt x="60493" y="7724"/>
                  <a:pt x="61177" y="7680"/>
                  <a:pt x="61817" y="7813"/>
                </a:cubicBezTo>
                <a:cubicBezTo>
                  <a:pt x="61905" y="8011"/>
                  <a:pt x="61795" y="8056"/>
                  <a:pt x="61685" y="8100"/>
                </a:cubicBezTo>
                <a:lnTo>
                  <a:pt x="61486" y="8100"/>
                </a:lnTo>
                <a:cubicBezTo>
                  <a:pt x="61111" y="8033"/>
                  <a:pt x="60758" y="7989"/>
                  <a:pt x="60383" y="7945"/>
                </a:cubicBezTo>
                <a:cubicBezTo>
                  <a:pt x="60162" y="7923"/>
                  <a:pt x="59963" y="7857"/>
                  <a:pt x="59809" y="7658"/>
                </a:cubicBezTo>
                <a:cubicBezTo>
                  <a:pt x="59655" y="7705"/>
                  <a:pt x="59502" y="7753"/>
                  <a:pt x="59345" y="7753"/>
                </a:cubicBezTo>
                <a:cubicBezTo>
                  <a:pt x="59209" y="7753"/>
                  <a:pt x="59070" y="7717"/>
                  <a:pt x="58926" y="7614"/>
                </a:cubicBezTo>
                <a:cubicBezTo>
                  <a:pt x="59121" y="7553"/>
                  <a:pt x="59225" y="7520"/>
                  <a:pt x="59329" y="7520"/>
                </a:cubicBezTo>
                <a:close/>
                <a:moveTo>
                  <a:pt x="10042" y="9336"/>
                </a:moveTo>
                <a:cubicBezTo>
                  <a:pt x="10086" y="9358"/>
                  <a:pt x="10130" y="9380"/>
                  <a:pt x="10197" y="9402"/>
                </a:cubicBezTo>
                <a:cubicBezTo>
                  <a:pt x="10152" y="9424"/>
                  <a:pt x="10130" y="9468"/>
                  <a:pt x="10108" y="9468"/>
                </a:cubicBezTo>
                <a:cubicBezTo>
                  <a:pt x="10064" y="9468"/>
                  <a:pt x="10020" y="9446"/>
                  <a:pt x="9998" y="9424"/>
                </a:cubicBezTo>
                <a:cubicBezTo>
                  <a:pt x="9998" y="9402"/>
                  <a:pt x="10020" y="9358"/>
                  <a:pt x="10042" y="9336"/>
                </a:cubicBezTo>
                <a:close/>
                <a:moveTo>
                  <a:pt x="57375" y="9641"/>
                </a:moveTo>
                <a:cubicBezTo>
                  <a:pt x="57423" y="9641"/>
                  <a:pt x="57506" y="9718"/>
                  <a:pt x="57624" y="9777"/>
                </a:cubicBezTo>
                <a:cubicBezTo>
                  <a:pt x="57403" y="9953"/>
                  <a:pt x="57205" y="10020"/>
                  <a:pt x="56873" y="10086"/>
                </a:cubicBezTo>
                <a:cubicBezTo>
                  <a:pt x="57006" y="9777"/>
                  <a:pt x="57160" y="9689"/>
                  <a:pt x="57359" y="9645"/>
                </a:cubicBezTo>
                <a:cubicBezTo>
                  <a:pt x="57364" y="9642"/>
                  <a:pt x="57369" y="9641"/>
                  <a:pt x="57375" y="9641"/>
                </a:cubicBezTo>
                <a:close/>
                <a:moveTo>
                  <a:pt x="60184" y="11035"/>
                </a:moveTo>
                <a:cubicBezTo>
                  <a:pt x="60383" y="11035"/>
                  <a:pt x="60581" y="11057"/>
                  <a:pt x="60780" y="11057"/>
                </a:cubicBezTo>
                <a:cubicBezTo>
                  <a:pt x="60690" y="11107"/>
                  <a:pt x="60601" y="11130"/>
                  <a:pt x="60511" y="11130"/>
                </a:cubicBezTo>
                <a:cubicBezTo>
                  <a:pt x="60402" y="11130"/>
                  <a:pt x="60293" y="11096"/>
                  <a:pt x="60184" y="11035"/>
                </a:cubicBezTo>
                <a:close/>
                <a:moveTo>
                  <a:pt x="54865" y="11167"/>
                </a:moveTo>
                <a:lnTo>
                  <a:pt x="54887" y="11211"/>
                </a:lnTo>
                <a:lnTo>
                  <a:pt x="54843" y="11211"/>
                </a:lnTo>
                <a:lnTo>
                  <a:pt x="54865" y="11167"/>
                </a:lnTo>
                <a:close/>
                <a:moveTo>
                  <a:pt x="36239" y="0"/>
                </a:moveTo>
                <a:cubicBezTo>
                  <a:pt x="35989" y="16"/>
                  <a:pt x="35739" y="31"/>
                  <a:pt x="35489" y="31"/>
                </a:cubicBezTo>
                <a:cubicBezTo>
                  <a:pt x="35386" y="31"/>
                  <a:pt x="35283" y="29"/>
                  <a:pt x="35179" y="22"/>
                </a:cubicBezTo>
                <a:cubicBezTo>
                  <a:pt x="34458" y="22"/>
                  <a:pt x="33747" y="3"/>
                  <a:pt x="33033" y="3"/>
                </a:cubicBezTo>
                <a:cubicBezTo>
                  <a:pt x="32676" y="3"/>
                  <a:pt x="32318" y="7"/>
                  <a:pt x="31957" y="22"/>
                </a:cubicBezTo>
                <a:cubicBezTo>
                  <a:pt x="31516" y="22"/>
                  <a:pt x="31074" y="50"/>
                  <a:pt x="30633" y="50"/>
                </a:cubicBezTo>
                <a:cubicBezTo>
                  <a:pt x="30523" y="50"/>
                  <a:pt x="30412" y="49"/>
                  <a:pt x="30302" y="44"/>
                </a:cubicBezTo>
                <a:cubicBezTo>
                  <a:pt x="30169" y="44"/>
                  <a:pt x="30037" y="66"/>
                  <a:pt x="29905" y="66"/>
                </a:cubicBezTo>
                <a:cubicBezTo>
                  <a:pt x="29640" y="88"/>
                  <a:pt x="29375" y="88"/>
                  <a:pt x="29110" y="88"/>
                </a:cubicBezTo>
                <a:cubicBezTo>
                  <a:pt x="28382" y="110"/>
                  <a:pt x="27654" y="133"/>
                  <a:pt x="26925" y="155"/>
                </a:cubicBezTo>
                <a:cubicBezTo>
                  <a:pt x="26185" y="174"/>
                  <a:pt x="25444" y="225"/>
                  <a:pt x="24718" y="225"/>
                </a:cubicBezTo>
                <a:cubicBezTo>
                  <a:pt x="24600" y="225"/>
                  <a:pt x="24482" y="224"/>
                  <a:pt x="24365" y="221"/>
                </a:cubicBezTo>
                <a:cubicBezTo>
                  <a:pt x="24174" y="210"/>
                  <a:pt x="23983" y="206"/>
                  <a:pt x="23792" y="206"/>
                </a:cubicBezTo>
                <a:cubicBezTo>
                  <a:pt x="23189" y="206"/>
                  <a:pt x="22585" y="248"/>
                  <a:pt x="21982" y="265"/>
                </a:cubicBezTo>
                <a:cubicBezTo>
                  <a:pt x="20724" y="287"/>
                  <a:pt x="19466" y="353"/>
                  <a:pt x="18208" y="419"/>
                </a:cubicBezTo>
                <a:cubicBezTo>
                  <a:pt x="17877" y="442"/>
                  <a:pt x="17546" y="486"/>
                  <a:pt x="17237" y="486"/>
                </a:cubicBezTo>
                <a:cubicBezTo>
                  <a:pt x="17032" y="482"/>
                  <a:pt x="16828" y="480"/>
                  <a:pt x="16623" y="480"/>
                </a:cubicBezTo>
                <a:cubicBezTo>
                  <a:pt x="15636" y="480"/>
                  <a:pt x="14649" y="523"/>
                  <a:pt x="13661" y="596"/>
                </a:cubicBezTo>
                <a:cubicBezTo>
                  <a:pt x="12867" y="640"/>
                  <a:pt x="12072" y="728"/>
                  <a:pt x="11300" y="817"/>
                </a:cubicBezTo>
                <a:cubicBezTo>
                  <a:pt x="10285" y="905"/>
                  <a:pt x="9270" y="927"/>
                  <a:pt x="8277" y="1148"/>
                </a:cubicBezTo>
                <a:cubicBezTo>
                  <a:pt x="8210" y="1159"/>
                  <a:pt x="8144" y="1159"/>
                  <a:pt x="8078" y="1159"/>
                </a:cubicBezTo>
                <a:cubicBezTo>
                  <a:pt x="8012" y="1159"/>
                  <a:pt x="7946" y="1159"/>
                  <a:pt x="7879" y="1170"/>
                </a:cubicBezTo>
                <a:cubicBezTo>
                  <a:pt x="7041" y="1236"/>
                  <a:pt x="6202" y="1280"/>
                  <a:pt x="5385" y="1391"/>
                </a:cubicBezTo>
                <a:cubicBezTo>
                  <a:pt x="4238" y="1545"/>
                  <a:pt x="3112" y="1744"/>
                  <a:pt x="1987" y="1898"/>
                </a:cubicBezTo>
                <a:cubicBezTo>
                  <a:pt x="1567" y="1964"/>
                  <a:pt x="1281" y="2075"/>
                  <a:pt x="883" y="2406"/>
                </a:cubicBezTo>
                <a:cubicBezTo>
                  <a:pt x="1126" y="2671"/>
                  <a:pt x="1126" y="2671"/>
                  <a:pt x="1391" y="2759"/>
                </a:cubicBezTo>
                <a:cubicBezTo>
                  <a:pt x="1545" y="2825"/>
                  <a:pt x="1700" y="2847"/>
                  <a:pt x="1810" y="2913"/>
                </a:cubicBezTo>
                <a:cubicBezTo>
                  <a:pt x="1898" y="2980"/>
                  <a:pt x="1987" y="3090"/>
                  <a:pt x="1987" y="3178"/>
                </a:cubicBezTo>
                <a:cubicBezTo>
                  <a:pt x="1987" y="3266"/>
                  <a:pt x="1876" y="3399"/>
                  <a:pt x="1810" y="3421"/>
                </a:cubicBezTo>
                <a:cubicBezTo>
                  <a:pt x="1435" y="3509"/>
                  <a:pt x="1126" y="3708"/>
                  <a:pt x="795" y="3906"/>
                </a:cubicBezTo>
                <a:cubicBezTo>
                  <a:pt x="663" y="3973"/>
                  <a:pt x="464" y="3995"/>
                  <a:pt x="287" y="4039"/>
                </a:cubicBezTo>
                <a:cubicBezTo>
                  <a:pt x="199" y="4061"/>
                  <a:pt x="111" y="4083"/>
                  <a:pt x="1" y="4105"/>
                </a:cubicBezTo>
                <a:cubicBezTo>
                  <a:pt x="23" y="4326"/>
                  <a:pt x="177" y="4326"/>
                  <a:pt x="287" y="4370"/>
                </a:cubicBezTo>
                <a:cubicBezTo>
                  <a:pt x="1082" y="4657"/>
                  <a:pt x="1832" y="5054"/>
                  <a:pt x="2561" y="5473"/>
                </a:cubicBezTo>
                <a:cubicBezTo>
                  <a:pt x="2671" y="5562"/>
                  <a:pt x="2825" y="5628"/>
                  <a:pt x="2980" y="5650"/>
                </a:cubicBezTo>
                <a:cubicBezTo>
                  <a:pt x="3702" y="5794"/>
                  <a:pt x="4404" y="6074"/>
                  <a:pt x="5141" y="6074"/>
                </a:cubicBezTo>
                <a:cubicBezTo>
                  <a:pt x="5193" y="6074"/>
                  <a:pt x="5245" y="6072"/>
                  <a:pt x="5297" y="6069"/>
                </a:cubicBezTo>
                <a:cubicBezTo>
                  <a:pt x="5341" y="6069"/>
                  <a:pt x="5408" y="6091"/>
                  <a:pt x="5430" y="6091"/>
                </a:cubicBezTo>
                <a:cubicBezTo>
                  <a:pt x="5959" y="6246"/>
                  <a:pt x="6489" y="6268"/>
                  <a:pt x="7019" y="6290"/>
                </a:cubicBezTo>
                <a:cubicBezTo>
                  <a:pt x="7526" y="6312"/>
                  <a:pt x="8034" y="6334"/>
                  <a:pt x="8541" y="6378"/>
                </a:cubicBezTo>
                <a:cubicBezTo>
                  <a:pt x="8696" y="6400"/>
                  <a:pt x="8872" y="6422"/>
                  <a:pt x="9115" y="6467"/>
                </a:cubicBezTo>
                <a:cubicBezTo>
                  <a:pt x="9093" y="6775"/>
                  <a:pt x="9292" y="6930"/>
                  <a:pt x="9535" y="7062"/>
                </a:cubicBezTo>
                <a:cubicBezTo>
                  <a:pt x="9645" y="7129"/>
                  <a:pt x="9755" y="7217"/>
                  <a:pt x="9843" y="7305"/>
                </a:cubicBezTo>
                <a:cubicBezTo>
                  <a:pt x="9888" y="7371"/>
                  <a:pt x="9910" y="7460"/>
                  <a:pt x="9932" y="7548"/>
                </a:cubicBezTo>
                <a:cubicBezTo>
                  <a:pt x="9810" y="7603"/>
                  <a:pt x="9695" y="7614"/>
                  <a:pt x="9581" y="7614"/>
                </a:cubicBezTo>
                <a:cubicBezTo>
                  <a:pt x="9506" y="7614"/>
                  <a:pt x="9432" y="7609"/>
                  <a:pt x="9358" y="7609"/>
                </a:cubicBezTo>
                <a:cubicBezTo>
                  <a:pt x="9321" y="7609"/>
                  <a:pt x="9284" y="7610"/>
                  <a:pt x="9248" y="7614"/>
                </a:cubicBezTo>
                <a:cubicBezTo>
                  <a:pt x="9093" y="7636"/>
                  <a:pt x="8894" y="7636"/>
                  <a:pt x="8740" y="7724"/>
                </a:cubicBezTo>
                <a:cubicBezTo>
                  <a:pt x="8409" y="7901"/>
                  <a:pt x="8078" y="8100"/>
                  <a:pt x="7703" y="8320"/>
                </a:cubicBezTo>
                <a:cubicBezTo>
                  <a:pt x="7791" y="8364"/>
                  <a:pt x="7857" y="8431"/>
                  <a:pt x="7946" y="8453"/>
                </a:cubicBezTo>
                <a:cubicBezTo>
                  <a:pt x="8232" y="8519"/>
                  <a:pt x="8541" y="8585"/>
                  <a:pt x="8828" y="8673"/>
                </a:cubicBezTo>
                <a:cubicBezTo>
                  <a:pt x="9137" y="8740"/>
                  <a:pt x="9336" y="8916"/>
                  <a:pt x="9446" y="9225"/>
                </a:cubicBezTo>
                <a:cubicBezTo>
                  <a:pt x="9361" y="9296"/>
                  <a:pt x="9274" y="9317"/>
                  <a:pt x="9187" y="9317"/>
                </a:cubicBezTo>
                <a:cubicBezTo>
                  <a:pt x="9062" y="9317"/>
                  <a:pt x="8937" y="9274"/>
                  <a:pt x="8818" y="9274"/>
                </a:cubicBezTo>
                <a:cubicBezTo>
                  <a:pt x="8761" y="9274"/>
                  <a:pt x="8705" y="9284"/>
                  <a:pt x="8652" y="9313"/>
                </a:cubicBezTo>
                <a:cubicBezTo>
                  <a:pt x="8674" y="9446"/>
                  <a:pt x="8762" y="9512"/>
                  <a:pt x="8850" y="9556"/>
                </a:cubicBezTo>
                <a:cubicBezTo>
                  <a:pt x="9270" y="9711"/>
                  <a:pt x="9689" y="9865"/>
                  <a:pt x="10108" y="10020"/>
                </a:cubicBezTo>
                <a:cubicBezTo>
                  <a:pt x="10373" y="10108"/>
                  <a:pt x="10660" y="10174"/>
                  <a:pt x="10925" y="10218"/>
                </a:cubicBezTo>
                <a:cubicBezTo>
                  <a:pt x="11521" y="10307"/>
                  <a:pt x="12117" y="10395"/>
                  <a:pt x="12690" y="10483"/>
                </a:cubicBezTo>
                <a:cubicBezTo>
                  <a:pt x="13154" y="10549"/>
                  <a:pt x="13617" y="10594"/>
                  <a:pt x="14059" y="10726"/>
                </a:cubicBezTo>
                <a:cubicBezTo>
                  <a:pt x="14809" y="10925"/>
                  <a:pt x="15559" y="11035"/>
                  <a:pt x="16354" y="11057"/>
                </a:cubicBezTo>
                <a:cubicBezTo>
                  <a:pt x="16663" y="11057"/>
                  <a:pt x="16950" y="11123"/>
                  <a:pt x="17215" y="11300"/>
                </a:cubicBezTo>
                <a:cubicBezTo>
                  <a:pt x="17297" y="11369"/>
                  <a:pt x="17397" y="11403"/>
                  <a:pt x="17493" y="11403"/>
                </a:cubicBezTo>
                <a:cubicBezTo>
                  <a:pt x="17551" y="11403"/>
                  <a:pt x="17606" y="11391"/>
                  <a:pt x="17656" y="11366"/>
                </a:cubicBezTo>
                <a:cubicBezTo>
                  <a:pt x="17833" y="11256"/>
                  <a:pt x="18015" y="11217"/>
                  <a:pt x="18200" y="11217"/>
                </a:cubicBezTo>
                <a:cubicBezTo>
                  <a:pt x="18384" y="11217"/>
                  <a:pt x="18572" y="11256"/>
                  <a:pt x="18760" y="11300"/>
                </a:cubicBezTo>
                <a:cubicBezTo>
                  <a:pt x="19002" y="11366"/>
                  <a:pt x="19267" y="11410"/>
                  <a:pt x="19510" y="11520"/>
                </a:cubicBezTo>
                <a:cubicBezTo>
                  <a:pt x="19642" y="11609"/>
                  <a:pt x="19797" y="11631"/>
                  <a:pt x="19951" y="11653"/>
                </a:cubicBezTo>
                <a:cubicBezTo>
                  <a:pt x="20481" y="11697"/>
                  <a:pt x="21011" y="11697"/>
                  <a:pt x="21540" y="11741"/>
                </a:cubicBezTo>
                <a:cubicBezTo>
                  <a:pt x="21565" y="11743"/>
                  <a:pt x="21590" y="11744"/>
                  <a:pt x="21614" y="11744"/>
                </a:cubicBezTo>
                <a:cubicBezTo>
                  <a:pt x="21828" y="11744"/>
                  <a:pt x="22024" y="11659"/>
                  <a:pt x="22202" y="11520"/>
                </a:cubicBezTo>
                <a:cubicBezTo>
                  <a:pt x="22224" y="11498"/>
                  <a:pt x="22269" y="11476"/>
                  <a:pt x="22291" y="11454"/>
                </a:cubicBezTo>
                <a:cubicBezTo>
                  <a:pt x="22313" y="11454"/>
                  <a:pt x="22357" y="11476"/>
                  <a:pt x="22379" y="11498"/>
                </a:cubicBezTo>
                <a:cubicBezTo>
                  <a:pt x="22357" y="11498"/>
                  <a:pt x="22335" y="11498"/>
                  <a:pt x="22313" y="11520"/>
                </a:cubicBezTo>
                <a:lnTo>
                  <a:pt x="22202" y="11520"/>
                </a:lnTo>
                <a:cubicBezTo>
                  <a:pt x="22269" y="11675"/>
                  <a:pt x="22379" y="11763"/>
                  <a:pt x="22555" y="11785"/>
                </a:cubicBezTo>
                <a:cubicBezTo>
                  <a:pt x="23173" y="11829"/>
                  <a:pt x="23791" y="11851"/>
                  <a:pt x="24409" y="11874"/>
                </a:cubicBezTo>
                <a:cubicBezTo>
                  <a:pt x="24453" y="11874"/>
                  <a:pt x="24498" y="11807"/>
                  <a:pt x="24564" y="11741"/>
                </a:cubicBezTo>
                <a:cubicBezTo>
                  <a:pt x="24409" y="11675"/>
                  <a:pt x="24299" y="11609"/>
                  <a:pt x="24122" y="11542"/>
                </a:cubicBezTo>
                <a:cubicBezTo>
                  <a:pt x="24235" y="11491"/>
                  <a:pt x="24337" y="11473"/>
                  <a:pt x="24432" y="11473"/>
                </a:cubicBezTo>
                <a:cubicBezTo>
                  <a:pt x="24579" y="11473"/>
                  <a:pt x="24708" y="11516"/>
                  <a:pt x="24829" y="11542"/>
                </a:cubicBezTo>
                <a:cubicBezTo>
                  <a:pt x="25264" y="11593"/>
                  <a:pt x="25688" y="11719"/>
                  <a:pt x="26117" y="11719"/>
                </a:cubicBezTo>
                <a:cubicBezTo>
                  <a:pt x="26253" y="11719"/>
                  <a:pt x="26390" y="11707"/>
                  <a:pt x="26528" y="11675"/>
                </a:cubicBezTo>
                <a:cubicBezTo>
                  <a:pt x="26549" y="11671"/>
                  <a:pt x="26570" y="11669"/>
                  <a:pt x="26591" y="11669"/>
                </a:cubicBezTo>
                <a:cubicBezTo>
                  <a:pt x="26680" y="11669"/>
                  <a:pt x="26770" y="11701"/>
                  <a:pt x="26859" y="11719"/>
                </a:cubicBezTo>
                <a:cubicBezTo>
                  <a:pt x="26950" y="11746"/>
                  <a:pt x="27038" y="11763"/>
                  <a:pt x="27125" y="11763"/>
                </a:cubicBezTo>
                <a:cubicBezTo>
                  <a:pt x="27248" y="11763"/>
                  <a:pt x="27370" y="11730"/>
                  <a:pt x="27499" y="11653"/>
                </a:cubicBezTo>
                <a:cubicBezTo>
                  <a:pt x="27569" y="11611"/>
                  <a:pt x="27666" y="11596"/>
                  <a:pt x="27766" y="11596"/>
                </a:cubicBezTo>
                <a:cubicBezTo>
                  <a:pt x="27824" y="11596"/>
                  <a:pt x="27884" y="11601"/>
                  <a:pt x="27940" y="11609"/>
                </a:cubicBezTo>
                <a:cubicBezTo>
                  <a:pt x="28095" y="11609"/>
                  <a:pt x="28249" y="11653"/>
                  <a:pt x="28382" y="11653"/>
                </a:cubicBezTo>
                <a:cubicBezTo>
                  <a:pt x="28513" y="11642"/>
                  <a:pt x="28643" y="11636"/>
                  <a:pt x="28769" y="11636"/>
                </a:cubicBezTo>
                <a:cubicBezTo>
                  <a:pt x="29174" y="11636"/>
                  <a:pt x="29557" y="11704"/>
                  <a:pt x="29927" y="11940"/>
                </a:cubicBezTo>
                <a:cubicBezTo>
                  <a:pt x="30125" y="11713"/>
                  <a:pt x="30332" y="11632"/>
                  <a:pt x="30560" y="11632"/>
                </a:cubicBezTo>
                <a:cubicBezTo>
                  <a:pt x="30688" y="11632"/>
                  <a:pt x="30822" y="11657"/>
                  <a:pt x="30964" y="11697"/>
                </a:cubicBezTo>
                <a:cubicBezTo>
                  <a:pt x="31223" y="11788"/>
                  <a:pt x="31493" y="11838"/>
                  <a:pt x="31765" y="11838"/>
                </a:cubicBezTo>
                <a:cubicBezTo>
                  <a:pt x="31888" y="11838"/>
                  <a:pt x="32011" y="11828"/>
                  <a:pt x="32134" y="11807"/>
                </a:cubicBezTo>
                <a:cubicBezTo>
                  <a:pt x="32228" y="11787"/>
                  <a:pt x="32319" y="11779"/>
                  <a:pt x="32410" y="11779"/>
                </a:cubicBezTo>
                <a:cubicBezTo>
                  <a:pt x="32619" y="11779"/>
                  <a:pt x="32823" y="11821"/>
                  <a:pt x="33038" y="11851"/>
                </a:cubicBezTo>
                <a:cubicBezTo>
                  <a:pt x="33065" y="11856"/>
                  <a:pt x="33091" y="11857"/>
                  <a:pt x="33118" y="11857"/>
                </a:cubicBezTo>
                <a:cubicBezTo>
                  <a:pt x="33341" y="11857"/>
                  <a:pt x="33566" y="11729"/>
                  <a:pt x="33814" y="11729"/>
                </a:cubicBezTo>
                <a:cubicBezTo>
                  <a:pt x="33857" y="11729"/>
                  <a:pt x="33900" y="11732"/>
                  <a:pt x="33943" y="11741"/>
                </a:cubicBezTo>
                <a:cubicBezTo>
                  <a:pt x="33996" y="11751"/>
                  <a:pt x="34050" y="11754"/>
                  <a:pt x="34105" y="11754"/>
                </a:cubicBezTo>
                <a:cubicBezTo>
                  <a:pt x="34226" y="11754"/>
                  <a:pt x="34349" y="11738"/>
                  <a:pt x="34466" y="11738"/>
                </a:cubicBezTo>
                <a:cubicBezTo>
                  <a:pt x="34537" y="11738"/>
                  <a:pt x="34606" y="11744"/>
                  <a:pt x="34672" y="11763"/>
                </a:cubicBezTo>
                <a:cubicBezTo>
                  <a:pt x="34859" y="11829"/>
                  <a:pt x="35041" y="11851"/>
                  <a:pt x="35223" y="11851"/>
                </a:cubicBezTo>
                <a:cubicBezTo>
                  <a:pt x="35405" y="11851"/>
                  <a:pt x="35587" y="11829"/>
                  <a:pt x="35775" y="11807"/>
                </a:cubicBezTo>
                <a:cubicBezTo>
                  <a:pt x="35919" y="11796"/>
                  <a:pt x="36062" y="11791"/>
                  <a:pt x="36205" y="11791"/>
                </a:cubicBezTo>
                <a:cubicBezTo>
                  <a:pt x="36349" y="11791"/>
                  <a:pt x="36492" y="11796"/>
                  <a:pt x="36636" y="11807"/>
                </a:cubicBezTo>
                <a:cubicBezTo>
                  <a:pt x="37441" y="11827"/>
                  <a:pt x="38247" y="11899"/>
                  <a:pt x="39053" y="11899"/>
                </a:cubicBezTo>
                <a:cubicBezTo>
                  <a:pt x="39152" y="11899"/>
                  <a:pt x="39251" y="11898"/>
                  <a:pt x="39350" y="11896"/>
                </a:cubicBezTo>
                <a:cubicBezTo>
                  <a:pt x="39429" y="11894"/>
                  <a:pt x="39507" y="11893"/>
                  <a:pt x="39585" y="11893"/>
                </a:cubicBezTo>
                <a:cubicBezTo>
                  <a:pt x="40430" y="11893"/>
                  <a:pt x="41259" y="12001"/>
                  <a:pt x="42087" y="12183"/>
                </a:cubicBezTo>
                <a:cubicBezTo>
                  <a:pt x="42210" y="12203"/>
                  <a:pt x="42328" y="12219"/>
                  <a:pt x="42445" y="12219"/>
                </a:cubicBezTo>
                <a:cubicBezTo>
                  <a:pt x="42581" y="12219"/>
                  <a:pt x="42717" y="12198"/>
                  <a:pt x="42859" y="12138"/>
                </a:cubicBezTo>
                <a:cubicBezTo>
                  <a:pt x="42992" y="12094"/>
                  <a:pt x="43168" y="12050"/>
                  <a:pt x="43301" y="12050"/>
                </a:cubicBezTo>
                <a:cubicBezTo>
                  <a:pt x="43608" y="12070"/>
                  <a:pt x="43916" y="12081"/>
                  <a:pt x="44223" y="12081"/>
                </a:cubicBezTo>
                <a:cubicBezTo>
                  <a:pt x="44600" y="12081"/>
                  <a:pt x="44977" y="12064"/>
                  <a:pt x="45353" y="12028"/>
                </a:cubicBezTo>
                <a:cubicBezTo>
                  <a:pt x="45464" y="12028"/>
                  <a:pt x="45574" y="12050"/>
                  <a:pt x="45684" y="12050"/>
                </a:cubicBezTo>
                <a:cubicBezTo>
                  <a:pt x="46234" y="12077"/>
                  <a:pt x="46784" y="12120"/>
                  <a:pt x="47334" y="12120"/>
                </a:cubicBezTo>
                <a:cubicBezTo>
                  <a:pt x="47689" y="12120"/>
                  <a:pt x="48044" y="12102"/>
                  <a:pt x="48399" y="12050"/>
                </a:cubicBezTo>
                <a:cubicBezTo>
                  <a:pt x="48576" y="12015"/>
                  <a:pt x="48766" y="11992"/>
                  <a:pt x="48955" y="11992"/>
                </a:cubicBezTo>
                <a:cubicBezTo>
                  <a:pt x="49119" y="11992"/>
                  <a:pt x="49282" y="12009"/>
                  <a:pt x="49436" y="12050"/>
                </a:cubicBezTo>
                <a:cubicBezTo>
                  <a:pt x="49584" y="12099"/>
                  <a:pt x="49722" y="12121"/>
                  <a:pt x="49856" y="12121"/>
                </a:cubicBezTo>
                <a:cubicBezTo>
                  <a:pt x="50082" y="12121"/>
                  <a:pt x="50296" y="12059"/>
                  <a:pt x="50517" y="11962"/>
                </a:cubicBezTo>
                <a:cubicBezTo>
                  <a:pt x="50612" y="11926"/>
                  <a:pt x="50700" y="11904"/>
                  <a:pt x="50789" y="11904"/>
                </a:cubicBezTo>
                <a:cubicBezTo>
                  <a:pt x="50866" y="11904"/>
                  <a:pt x="50943" y="11921"/>
                  <a:pt x="51025" y="11962"/>
                </a:cubicBezTo>
                <a:cubicBezTo>
                  <a:pt x="51083" y="12001"/>
                  <a:pt x="51141" y="12018"/>
                  <a:pt x="51197" y="12018"/>
                </a:cubicBezTo>
                <a:cubicBezTo>
                  <a:pt x="51269" y="12018"/>
                  <a:pt x="51338" y="11989"/>
                  <a:pt x="51400" y="11940"/>
                </a:cubicBezTo>
                <a:cubicBezTo>
                  <a:pt x="51516" y="11838"/>
                  <a:pt x="51642" y="11784"/>
                  <a:pt x="51777" y="11784"/>
                </a:cubicBezTo>
                <a:cubicBezTo>
                  <a:pt x="51847" y="11784"/>
                  <a:pt x="51920" y="11799"/>
                  <a:pt x="51996" y="11829"/>
                </a:cubicBezTo>
                <a:cubicBezTo>
                  <a:pt x="52173" y="11896"/>
                  <a:pt x="52349" y="11896"/>
                  <a:pt x="52526" y="11896"/>
                </a:cubicBezTo>
                <a:cubicBezTo>
                  <a:pt x="52607" y="11896"/>
                  <a:pt x="52688" y="11893"/>
                  <a:pt x="52768" y="11893"/>
                </a:cubicBezTo>
                <a:cubicBezTo>
                  <a:pt x="52928" y="11893"/>
                  <a:pt x="53085" y="11903"/>
                  <a:pt x="53232" y="11962"/>
                </a:cubicBezTo>
                <a:cubicBezTo>
                  <a:pt x="53262" y="11968"/>
                  <a:pt x="53293" y="11970"/>
                  <a:pt x="53324" y="11970"/>
                </a:cubicBezTo>
                <a:cubicBezTo>
                  <a:pt x="53410" y="11970"/>
                  <a:pt x="53498" y="11950"/>
                  <a:pt x="53563" y="11918"/>
                </a:cubicBezTo>
                <a:cubicBezTo>
                  <a:pt x="53762" y="11829"/>
                  <a:pt x="53938" y="11719"/>
                  <a:pt x="54115" y="11609"/>
                </a:cubicBezTo>
                <a:cubicBezTo>
                  <a:pt x="54225" y="11675"/>
                  <a:pt x="54313" y="11785"/>
                  <a:pt x="54424" y="11807"/>
                </a:cubicBezTo>
                <a:cubicBezTo>
                  <a:pt x="54508" y="11812"/>
                  <a:pt x="54592" y="11814"/>
                  <a:pt x="54676" y="11814"/>
                </a:cubicBezTo>
                <a:cubicBezTo>
                  <a:pt x="54905" y="11814"/>
                  <a:pt x="55134" y="11801"/>
                  <a:pt x="55364" y="11801"/>
                </a:cubicBezTo>
                <a:cubicBezTo>
                  <a:pt x="55448" y="11801"/>
                  <a:pt x="55532" y="11803"/>
                  <a:pt x="55616" y="11807"/>
                </a:cubicBezTo>
                <a:cubicBezTo>
                  <a:pt x="55872" y="11832"/>
                  <a:pt x="56129" y="11835"/>
                  <a:pt x="56384" y="11835"/>
                </a:cubicBezTo>
                <a:cubicBezTo>
                  <a:pt x="56469" y="11835"/>
                  <a:pt x="56554" y="11835"/>
                  <a:pt x="56639" y="11835"/>
                </a:cubicBezTo>
                <a:cubicBezTo>
                  <a:pt x="56978" y="11835"/>
                  <a:pt x="57315" y="11840"/>
                  <a:pt x="57646" y="11896"/>
                </a:cubicBezTo>
                <a:cubicBezTo>
                  <a:pt x="57703" y="11904"/>
                  <a:pt x="57759" y="11909"/>
                  <a:pt x="57813" y="11909"/>
                </a:cubicBezTo>
                <a:cubicBezTo>
                  <a:pt x="58029" y="11909"/>
                  <a:pt x="58220" y="11838"/>
                  <a:pt x="58396" y="11697"/>
                </a:cubicBezTo>
                <a:cubicBezTo>
                  <a:pt x="58551" y="11542"/>
                  <a:pt x="58727" y="11410"/>
                  <a:pt x="58970" y="11388"/>
                </a:cubicBezTo>
                <a:cubicBezTo>
                  <a:pt x="59193" y="11754"/>
                  <a:pt x="59289" y="11879"/>
                  <a:pt x="59541" y="11879"/>
                </a:cubicBezTo>
                <a:cubicBezTo>
                  <a:pt x="59638" y="11879"/>
                  <a:pt x="59759" y="11860"/>
                  <a:pt x="59919" y="11829"/>
                </a:cubicBezTo>
                <a:cubicBezTo>
                  <a:pt x="59985" y="11807"/>
                  <a:pt x="60096" y="11807"/>
                  <a:pt x="60162" y="11763"/>
                </a:cubicBezTo>
                <a:cubicBezTo>
                  <a:pt x="60385" y="11643"/>
                  <a:pt x="60621" y="11630"/>
                  <a:pt x="60861" y="11630"/>
                </a:cubicBezTo>
                <a:cubicBezTo>
                  <a:pt x="60929" y="11630"/>
                  <a:pt x="60998" y="11631"/>
                  <a:pt x="61067" y="11631"/>
                </a:cubicBezTo>
                <a:cubicBezTo>
                  <a:pt x="61773" y="11653"/>
                  <a:pt x="62479" y="11675"/>
                  <a:pt x="63185" y="11697"/>
                </a:cubicBezTo>
                <a:lnTo>
                  <a:pt x="65679" y="11697"/>
                </a:lnTo>
                <a:cubicBezTo>
                  <a:pt x="65701" y="11697"/>
                  <a:pt x="65724" y="11698"/>
                  <a:pt x="65747" y="11698"/>
                </a:cubicBezTo>
                <a:cubicBezTo>
                  <a:pt x="65860" y="11698"/>
                  <a:pt x="65973" y="11682"/>
                  <a:pt x="66010" y="11498"/>
                </a:cubicBezTo>
                <a:cubicBezTo>
                  <a:pt x="65922" y="11476"/>
                  <a:pt x="65812" y="11432"/>
                  <a:pt x="65701" y="11432"/>
                </a:cubicBezTo>
                <a:cubicBezTo>
                  <a:pt x="65260" y="11410"/>
                  <a:pt x="64796" y="11366"/>
                  <a:pt x="64333" y="11366"/>
                </a:cubicBezTo>
                <a:cubicBezTo>
                  <a:pt x="64271" y="11362"/>
                  <a:pt x="64209" y="11360"/>
                  <a:pt x="64148" y="11360"/>
                </a:cubicBezTo>
                <a:cubicBezTo>
                  <a:pt x="63900" y="11360"/>
                  <a:pt x="63653" y="11388"/>
                  <a:pt x="63406" y="11388"/>
                </a:cubicBezTo>
                <a:cubicBezTo>
                  <a:pt x="62810" y="11366"/>
                  <a:pt x="62214" y="11344"/>
                  <a:pt x="61618" y="11300"/>
                </a:cubicBezTo>
                <a:cubicBezTo>
                  <a:pt x="61552" y="11300"/>
                  <a:pt x="61486" y="11234"/>
                  <a:pt x="61376" y="11189"/>
                </a:cubicBezTo>
                <a:cubicBezTo>
                  <a:pt x="61640" y="10991"/>
                  <a:pt x="61972" y="11211"/>
                  <a:pt x="62170" y="10925"/>
                </a:cubicBezTo>
                <a:cubicBezTo>
                  <a:pt x="62038" y="10616"/>
                  <a:pt x="61795" y="10439"/>
                  <a:pt x="61486" y="10417"/>
                </a:cubicBezTo>
                <a:cubicBezTo>
                  <a:pt x="61111" y="10373"/>
                  <a:pt x="60736" y="10373"/>
                  <a:pt x="60360" y="10373"/>
                </a:cubicBezTo>
                <a:cubicBezTo>
                  <a:pt x="60250" y="10373"/>
                  <a:pt x="60140" y="10395"/>
                  <a:pt x="60029" y="10395"/>
                </a:cubicBezTo>
                <a:cubicBezTo>
                  <a:pt x="59963" y="10395"/>
                  <a:pt x="59897" y="10373"/>
                  <a:pt x="59853" y="10329"/>
                </a:cubicBezTo>
                <a:cubicBezTo>
                  <a:pt x="59787" y="10285"/>
                  <a:pt x="59720" y="10196"/>
                  <a:pt x="59698" y="10130"/>
                </a:cubicBezTo>
                <a:cubicBezTo>
                  <a:pt x="59679" y="10051"/>
                  <a:pt x="59782" y="9972"/>
                  <a:pt x="59899" y="9972"/>
                </a:cubicBezTo>
                <a:cubicBezTo>
                  <a:pt x="59913" y="9972"/>
                  <a:pt x="59927" y="9973"/>
                  <a:pt x="59941" y="9976"/>
                </a:cubicBezTo>
                <a:cubicBezTo>
                  <a:pt x="60228" y="10042"/>
                  <a:pt x="60509" y="10091"/>
                  <a:pt x="60788" y="10091"/>
                </a:cubicBezTo>
                <a:cubicBezTo>
                  <a:pt x="61067" y="10091"/>
                  <a:pt x="61343" y="10042"/>
                  <a:pt x="61618" y="9909"/>
                </a:cubicBezTo>
                <a:cubicBezTo>
                  <a:pt x="61806" y="10207"/>
                  <a:pt x="62039" y="10304"/>
                  <a:pt x="62292" y="10304"/>
                </a:cubicBezTo>
                <a:cubicBezTo>
                  <a:pt x="62395" y="10304"/>
                  <a:pt x="62503" y="10288"/>
                  <a:pt x="62612" y="10262"/>
                </a:cubicBezTo>
                <a:cubicBezTo>
                  <a:pt x="62766" y="10240"/>
                  <a:pt x="62921" y="10152"/>
                  <a:pt x="63075" y="10152"/>
                </a:cubicBezTo>
                <a:cubicBezTo>
                  <a:pt x="63583" y="10130"/>
                  <a:pt x="64068" y="10130"/>
                  <a:pt x="64576" y="10130"/>
                </a:cubicBezTo>
                <a:cubicBezTo>
                  <a:pt x="64620" y="10130"/>
                  <a:pt x="64642" y="10174"/>
                  <a:pt x="64686" y="10196"/>
                </a:cubicBezTo>
                <a:cubicBezTo>
                  <a:pt x="64686" y="10373"/>
                  <a:pt x="64377" y="10417"/>
                  <a:pt x="64510" y="10660"/>
                </a:cubicBezTo>
                <a:lnTo>
                  <a:pt x="64818" y="10660"/>
                </a:lnTo>
                <a:cubicBezTo>
                  <a:pt x="64951" y="10638"/>
                  <a:pt x="65061" y="10594"/>
                  <a:pt x="65172" y="10549"/>
                </a:cubicBezTo>
                <a:cubicBezTo>
                  <a:pt x="65194" y="10505"/>
                  <a:pt x="65194" y="10461"/>
                  <a:pt x="65194" y="10461"/>
                </a:cubicBezTo>
                <a:cubicBezTo>
                  <a:pt x="65172" y="10351"/>
                  <a:pt x="65083" y="10218"/>
                  <a:pt x="65216" y="10152"/>
                </a:cubicBezTo>
                <a:cubicBezTo>
                  <a:pt x="65288" y="10116"/>
                  <a:pt x="65375" y="10080"/>
                  <a:pt x="65452" y="10080"/>
                </a:cubicBezTo>
                <a:cubicBezTo>
                  <a:pt x="65469" y="10080"/>
                  <a:pt x="65486" y="10082"/>
                  <a:pt x="65503" y="10086"/>
                </a:cubicBezTo>
                <a:cubicBezTo>
                  <a:pt x="65657" y="10108"/>
                  <a:pt x="65812" y="10196"/>
                  <a:pt x="65944" y="10196"/>
                </a:cubicBezTo>
                <a:lnTo>
                  <a:pt x="67864" y="10196"/>
                </a:lnTo>
                <a:cubicBezTo>
                  <a:pt x="67908" y="10196"/>
                  <a:pt x="67952" y="10130"/>
                  <a:pt x="68063" y="10042"/>
                </a:cubicBezTo>
                <a:cubicBezTo>
                  <a:pt x="67864" y="9998"/>
                  <a:pt x="67732" y="9976"/>
                  <a:pt x="67621" y="9953"/>
                </a:cubicBezTo>
                <a:cubicBezTo>
                  <a:pt x="67423" y="9931"/>
                  <a:pt x="67224" y="9931"/>
                  <a:pt x="67025" y="9865"/>
                </a:cubicBezTo>
                <a:cubicBezTo>
                  <a:pt x="66701" y="9763"/>
                  <a:pt x="66376" y="9660"/>
                  <a:pt x="66041" y="9660"/>
                </a:cubicBezTo>
                <a:cubicBezTo>
                  <a:pt x="65943" y="9660"/>
                  <a:pt x="65845" y="9669"/>
                  <a:pt x="65745" y="9689"/>
                </a:cubicBezTo>
                <a:cubicBezTo>
                  <a:pt x="65726" y="9695"/>
                  <a:pt x="65705" y="9698"/>
                  <a:pt x="65683" y="9698"/>
                </a:cubicBezTo>
                <a:cubicBezTo>
                  <a:pt x="65631" y="9698"/>
                  <a:pt x="65578" y="9682"/>
                  <a:pt x="65547" y="9667"/>
                </a:cubicBezTo>
                <a:cubicBezTo>
                  <a:pt x="65260" y="9512"/>
                  <a:pt x="64951" y="9512"/>
                  <a:pt x="64642" y="9490"/>
                </a:cubicBezTo>
                <a:cubicBezTo>
                  <a:pt x="64333" y="9468"/>
                  <a:pt x="64002" y="9402"/>
                  <a:pt x="63693" y="9358"/>
                </a:cubicBezTo>
                <a:cubicBezTo>
                  <a:pt x="63163" y="9313"/>
                  <a:pt x="62634" y="9313"/>
                  <a:pt x="62104" y="9269"/>
                </a:cubicBezTo>
                <a:cubicBezTo>
                  <a:pt x="61707" y="9247"/>
                  <a:pt x="61309" y="9247"/>
                  <a:pt x="60934" y="9137"/>
                </a:cubicBezTo>
                <a:cubicBezTo>
                  <a:pt x="60647" y="9071"/>
                  <a:pt x="60338" y="9027"/>
                  <a:pt x="60029" y="8982"/>
                </a:cubicBezTo>
                <a:cubicBezTo>
                  <a:pt x="59897" y="8960"/>
                  <a:pt x="59765" y="8953"/>
                  <a:pt x="59632" y="8953"/>
                </a:cubicBezTo>
                <a:cubicBezTo>
                  <a:pt x="59412" y="8953"/>
                  <a:pt x="59193" y="8973"/>
                  <a:pt x="58977" y="8973"/>
                </a:cubicBezTo>
                <a:cubicBezTo>
                  <a:pt x="58803" y="8973"/>
                  <a:pt x="58632" y="8960"/>
                  <a:pt x="58462" y="8916"/>
                </a:cubicBezTo>
                <a:cubicBezTo>
                  <a:pt x="58322" y="8970"/>
                  <a:pt x="58187" y="8993"/>
                  <a:pt x="58058" y="8993"/>
                </a:cubicBezTo>
                <a:cubicBezTo>
                  <a:pt x="57760" y="8993"/>
                  <a:pt x="57488" y="8871"/>
                  <a:pt x="57227" y="8718"/>
                </a:cubicBezTo>
                <a:cubicBezTo>
                  <a:pt x="56335" y="8539"/>
                  <a:pt x="55479" y="8219"/>
                  <a:pt x="54564" y="8219"/>
                </a:cubicBezTo>
                <a:cubicBezTo>
                  <a:pt x="54459" y="8219"/>
                  <a:pt x="54354" y="8223"/>
                  <a:pt x="54247" y="8232"/>
                </a:cubicBezTo>
                <a:lnTo>
                  <a:pt x="54181" y="8232"/>
                </a:lnTo>
                <a:cubicBezTo>
                  <a:pt x="54115" y="8166"/>
                  <a:pt x="54049" y="8122"/>
                  <a:pt x="53982" y="8056"/>
                </a:cubicBezTo>
                <a:cubicBezTo>
                  <a:pt x="54049" y="8011"/>
                  <a:pt x="54093" y="7901"/>
                  <a:pt x="54159" y="7901"/>
                </a:cubicBezTo>
                <a:cubicBezTo>
                  <a:pt x="54288" y="7869"/>
                  <a:pt x="54417" y="7848"/>
                  <a:pt x="54547" y="7848"/>
                </a:cubicBezTo>
                <a:cubicBezTo>
                  <a:pt x="54594" y="7848"/>
                  <a:pt x="54641" y="7851"/>
                  <a:pt x="54689" y="7857"/>
                </a:cubicBezTo>
                <a:cubicBezTo>
                  <a:pt x="54931" y="7901"/>
                  <a:pt x="55196" y="7967"/>
                  <a:pt x="55461" y="8033"/>
                </a:cubicBezTo>
                <a:cubicBezTo>
                  <a:pt x="55552" y="8059"/>
                  <a:pt x="55634" y="8070"/>
                  <a:pt x="55719" y="8070"/>
                </a:cubicBezTo>
                <a:cubicBezTo>
                  <a:pt x="55778" y="8070"/>
                  <a:pt x="55838" y="8065"/>
                  <a:pt x="55902" y="8056"/>
                </a:cubicBezTo>
                <a:cubicBezTo>
                  <a:pt x="56189" y="8011"/>
                  <a:pt x="56476" y="8011"/>
                  <a:pt x="56763" y="8011"/>
                </a:cubicBezTo>
                <a:cubicBezTo>
                  <a:pt x="57646" y="8056"/>
                  <a:pt x="58529" y="8078"/>
                  <a:pt x="59389" y="8144"/>
                </a:cubicBezTo>
                <a:cubicBezTo>
                  <a:pt x="60250" y="8210"/>
                  <a:pt x="61111" y="8298"/>
                  <a:pt x="61972" y="8364"/>
                </a:cubicBezTo>
                <a:cubicBezTo>
                  <a:pt x="62369" y="8409"/>
                  <a:pt x="62744" y="8453"/>
                  <a:pt x="63141" y="8497"/>
                </a:cubicBezTo>
                <a:cubicBezTo>
                  <a:pt x="63169" y="8497"/>
                  <a:pt x="63198" y="8498"/>
                  <a:pt x="63226" y="8498"/>
                </a:cubicBezTo>
                <a:cubicBezTo>
                  <a:pt x="63312" y="8498"/>
                  <a:pt x="63395" y="8486"/>
                  <a:pt x="63428" y="8387"/>
                </a:cubicBezTo>
                <a:cubicBezTo>
                  <a:pt x="63362" y="8144"/>
                  <a:pt x="62987" y="8342"/>
                  <a:pt x="62921" y="8056"/>
                </a:cubicBezTo>
                <a:cubicBezTo>
                  <a:pt x="62987" y="8033"/>
                  <a:pt x="63053" y="7989"/>
                  <a:pt x="63119" y="7989"/>
                </a:cubicBezTo>
                <a:cubicBezTo>
                  <a:pt x="63538" y="8033"/>
                  <a:pt x="63980" y="8078"/>
                  <a:pt x="64421" y="8122"/>
                </a:cubicBezTo>
                <a:cubicBezTo>
                  <a:pt x="64951" y="8166"/>
                  <a:pt x="65481" y="8210"/>
                  <a:pt x="66010" y="8254"/>
                </a:cubicBezTo>
                <a:cubicBezTo>
                  <a:pt x="66076" y="8254"/>
                  <a:pt x="66143" y="8210"/>
                  <a:pt x="66275" y="8166"/>
                </a:cubicBezTo>
                <a:cubicBezTo>
                  <a:pt x="66165" y="8100"/>
                  <a:pt x="66121" y="8033"/>
                  <a:pt x="66076" y="8033"/>
                </a:cubicBezTo>
                <a:cubicBezTo>
                  <a:pt x="65370" y="7967"/>
                  <a:pt x="64686" y="7857"/>
                  <a:pt x="63980" y="7769"/>
                </a:cubicBezTo>
                <a:cubicBezTo>
                  <a:pt x="63274" y="7680"/>
                  <a:pt x="62545" y="7658"/>
                  <a:pt x="61817" y="7526"/>
                </a:cubicBezTo>
                <a:cubicBezTo>
                  <a:pt x="61376" y="7438"/>
                  <a:pt x="60956" y="7371"/>
                  <a:pt x="60625" y="7107"/>
                </a:cubicBezTo>
                <a:cubicBezTo>
                  <a:pt x="60294" y="7195"/>
                  <a:pt x="59985" y="7261"/>
                  <a:pt x="59698" y="7349"/>
                </a:cubicBezTo>
                <a:cubicBezTo>
                  <a:pt x="59588" y="7239"/>
                  <a:pt x="59544" y="7129"/>
                  <a:pt x="59456" y="7062"/>
                </a:cubicBezTo>
                <a:cubicBezTo>
                  <a:pt x="59287" y="6918"/>
                  <a:pt x="59132" y="6846"/>
                  <a:pt x="58964" y="6846"/>
                </a:cubicBezTo>
                <a:cubicBezTo>
                  <a:pt x="58825" y="6846"/>
                  <a:pt x="58677" y="6896"/>
                  <a:pt x="58507" y="6996"/>
                </a:cubicBezTo>
                <a:cubicBezTo>
                  <a:pt x="58424" y="7051"/>
                  <a:pt x="58376" y="7080"/>
                  <a:pt x="58328" y="7080"/>
                </a:cubicBezTo>
                <a:cubicBezTo>
                  <a:pt x="58262" y="7080"/>
                  <a:pt x="58198" y="7024"/>
                  <a:pt x="58043" y="6908"/>
                </a:cubicBezTo>
                <a:cubicBezTo>
                  <a:pt x="57977" y="6842"/>
                  <a:pt x="57867" y="6775"/>
                  <a:pt x="57756" y="6775"/>
                </a:cubicBezTo>
                <a:cubicBezTo>
                  <a:pt x="57249" y="6731"/>
                  <a:pt x="56741" y="6709"/>
                  <a:pt x="56233" y="6665"/>
                </a:cubicBezTo>
                <a:cubicBezTo>
                  <a:pt x="55924" y="6621"/>
                  <a:pt x="55638" y="6577"/>
                  <a:pt x="55329" y="6533"/>
                </a:cubicBezTo>
                <a:cubicBezTo>
                  <a:pt x="55152" y="6511"/>
                  <a:pt x="54976" y="6444"/>
                  <a:pt x="54799" y="6444"/>
                </a:cubicBezTo>
                <a:cubicBezTo>
                  <a:pt x="53541" y="6422"/>
                  <a:pt x="52305" y="6180"/>
                  <a:pt x="51047" y="6091"/>
                </a:cubicBezTo>
                <a:cubicBezTo>
                  <a:pt x="50650" y="6047"/>
                  <a:pt x="50231" y="5915"/>
                  <a:pt x="49833" y="5826"/>
                </a:cubicBezTo>
                <a:cubicBezTo>
                  <a:pt x="49767" y="5804"/>
                  <a:pt x="49723" y="5694"/>
                  <a:pt x="49723" y="5606"/>
                </a:cubicBezTo>
                <a:cubicBezTo>
                  <a:pt x="49701" y="5562"/>
                  <a:pt x="49767" y="5473"/>
                  <a:pt x="49811" y="5451"/>
                </a:cubicBezTo>
                <a:cubicBezTo>
                  <a:pt x="50054" y="5341"/>
                  <a:pt x="50297" y="5231"/>
                  <a:pt x="50562" y="5120"/>
                </a:cubicBezTo>
                <a:cubicBezTo>
                  <a:pt x="50836" y="5238"/>
                  <a:pt x="51119" y="5301"/>
                  <a:pt x="51409" y="5301"/>
                </a:cubicBezTo>
                <a:cubicBezTo>
                  <a:pt x="51608" y="5301"/>
                  <a:pt x="51811" y="5271"/>
                  <a:pt x="52018" y="5209"/>
                </a:cubicBezTo>
                <a:cubicBezTo>
                  <a:pt x="52106" y="5186"/>
                  <a:pt x="52195" y="5186"/>
                  <a:pt x="52283" y="5186"/>
                </a:cubicBezTo>
                <a:cubicBezTo>
                  <a:pt x="52542" y="5202"/>
                  <a:pt x="52801" y="5227"/>
                  <a:pt x="53060" y="5227"/>
                </a:cubicBezTo>
                <a:cubicBezTo>
                  <a:pt x="53176" y="5227"/>
                  <a:pt x="53292" y="5222"/>
                  <a:pt x="53409" y="5209"/>
                </a:cubicBezTo>
                <a:cubicBezTo>
                  <a:pt x="53660" y="5193"/>
                  <a:pt x="53901" y="5065"/>
                  <a:pt x="54163" y="5065"/>
                </a:cubicBezTo>
                <a:cubicBezTo>
                  <a:pt x="54268" y="5065"/>
                  <a:pt x="54376" y="5085"/>
                  <a:pt x="54490" y="5142"/>
                </a:cubicBezTo>
                <a:cubicBezTo>
                  <a:pt x="54490" y="5142"/>
                  <a:pt x="54512" y="5120"/>
                  <a:pt x="54534" y="5120"/>
                </a:cubicBezTo>
                <a:cubicBezTo>
                  <a:pt x="54697" y="5059"/>
                  <a:pt x="54766" y="4828"/>
                  <a:pt x="54967" y="4828"/>
                </a:cubicBezTo>
                <a:cubicBezTo>
                  <a:pt x="54984" y="4828"/>
                  <a:pt x="55001" y="4830"/>
                  <a:pt x="55020" y="4833"/>
                </a:cubicBezTo>
                <a:cubicBezTo>
                  <a:pt x="55020" y="4922"/>
                  <a:pt x="55020" y="5010"/>
                  <a:pt x="55020" y="5120"/>
                </a:cubicBezTo>
                <a:cubicBezTo>
                  <a:pt x="55108" y="5120"/>
                  <a:pt x="55196" y="5142"/>
                  <a:pt x="55284" y="5142"/>
                </a:cubicBezTo>
                <a:cubicBezTo>
                  <a:pt x="55726" y="5098"/>
                  <a:pt x="56167" y="5054"/>
                  <a:pt x="56609" y="5010"/>
                </a:cubicBezTo>
                <a:cubicBezTo>
                  <a:pt x="56653" y="4988"/>
                  <a:pt x="56697" y="4988"/>
                  <a:pt x="56719" y="4966"/>
                </a:cubicBezTo>
                <a:cubicBezTo>
                  <a:pt x="56807" y="4922"/>
                  <a:pt x="56873" y="4855"/>
                  <a:pt x="56918" y="4833"/>
                </a:cubicBezTo>
                <a:cubicBezTo>
                  <a:pt x="57094" y="4878"/>
                  <a:pt x="57249" y="4900"/>
                  <a:pt x="57381" y="4966"/>
                </a:cubicBezTo>
                <a:cubicBezTo>
                  <a:pt x="57531" y="5041"/>
                  <a:pt x="57674" y="5066"/>
                  <a:pt x="57817" y="5066"/>
                </a:cubicBezTo>
                <a:cubicBezTo>
                  <a:pt x="57928" y="5066"/>
                  <a:pt x="58038" y="5051"/>
                  <a:pt x="58154" y="5032"/>
                </a:cubicBezTo>
                <a:cubicBezTo>
                  <a:pt x="58574" y="4959"/>
                  <a:pt x="58979" y="4916"/>
                  <a:pt x="59395" y="4916"/>
                </a:cubicBezTo>
                <a:cubicBezTo>
                  <a:pt x="59481" y="4916"/>
                  <a:pt x="59567" y="4918"/>
                  <a:pt x="59654" y="4922"/>
                </a:cubicBezTo>
                <a:cubicBezTo>
                  <a:pt x="59930" y="4944"/>
                  <a:pt x="60206" y="4949"/>
                  <a:pt x="60482" y="4949"/>
                </a:cubicBezTo>
                <a:cubicBezTo>
                  <a:pt x="60758" y="4949"/>
                  <a:pt x="61034" y="4944"/>
                  <a:pt x="61309" y="4944"/>
                </a:cubicBezTo>
                <a:cubicBezTo>
                  <a:pt x="61596" y="4944"/>
                  <a:pt x="61883" y="4878"/>
                  <a:pt x="62148" y="4833"/>
                </a:cubicBezTo>
                <a:cubicBezTo>
                  <a:pt x="62214" y="4833"/>
                  <a:pt x="62280" y="4789"/>
                  <a:pt x="62325" y="4745"/>
                </a:cubicBezTo>
                <a:cubicBezTo>
                  <a:pt x="62347" y="4701"/>
                  <a:pt x="62347" y="4591"/>
                  <a:pt x="62325" y="4569"/>
                </a:cubicBezTo>
                <a:cubicBezTo>
                  <a:pt x="62258" y="4524"/>
                  <a:pt x="62170" y="4480"/>
                  <a:pt x="62082" y="4480"/>
                </a:cubicBezTo>
                <a:lnTo>
                  <a:pt x="60890" y="4480"/>
                </a:lnTo>
                <a:cubicBezTo>
                  <a:pt x="60878" y="4480"/>
                  <a:pt x="60865" y="4481"/>
                  <a:pt x="60851" y="4481"/>
                </a:cubicBezTo>
                <a:cubicBezTo>
                  <a:pt x="60788" y="4481"/>
                  <a:pt x="60718" y="4466"/>
                  <a:pt x="60736" y="4304"/>
                </a:cubicBezTo>
                <a:cubicBezTo>
                  <a:pt x="61023" y="4304"/>
                  <a:pt x="61287" y="4282"/>
                  <a:pt x="61574" y="4260"/>
                </a:cubicBezTo>
                <a:cubicBezTo>
                  <a:pt x="62104" y="4237"/>
                  <a:pt x="62104" y="4260"/>
                  <a:pt x="62325" y="4039"/>
                </a:cubicBezTo>
                <a:cubicBezTo>
                  <a:pt x="62280" y="4017"/>
                  <a:pt x="62258" y="3973"/>
                  <a:pt x="62214" y="3973"/>
                </a:cubicBezTo>
                <a:cubicBezTo>
                  <a:pt x="61795" y="3862"/>
                  <a:pt x="61332" y="3973"/>
                  <a:pt x="60912" y="3818"/>
                </a:cubicBezTo>
                <a:cubicBezTo>
                  <a:pt x="60903" y="3815"/>
                  <a:pt x="60893" y="3814"/>
                  <a:pt x="60883" y="3814"/>
                </a:cubicBezTo>
                <a:cubicBezTo>
                  <a:pt x="60821" y="3814"/>
                  <a:pt x="60745" y="3862"/>
                  <a:pt x="60669" y="3862"/>
                </a:cubicBezTo>
                <a:cubicBezTo>
                  <a:pt x="60598" y="3880"/>
                  <a:pt x="60527" y="3912"/>
                  <a:pt x="60455" y="3912"/>
                </a:cubicBezTo>
                <a:cubicBezTo>
                  <a:pt x="60438" y="3912"/>
                  <a:pt x="60421" y="3911"/>
                  <a:pt x="60405" y="3906"/>
                </a:cubicBezTo>
                <a:cubicBezTo>
                  <a:pt x="60360" y="3906"/>
                  <a:pt x="60294" y="3840"/>
                  <a:pt x="60272" y="3796"/>
                </a:cubicBezTo>
                <a:cubicBezTo>
                  <a:pt x="60250" y="3774"/>
                  <a:pt x="60272" y="3708"/>
                  <a:pt x="60294" y="3664"/>
                </a:cubicBezTo>
                <a:cubicBezTo>
                  <a:pt x="60391" y="3509"/>
                  <a:pt x="60539" y="3439"/>
                  <a:pt x="60722" y="3439"/>
                </a:cubicBezTo>
                <a:cubicBezTo>
                  <a:pt x="60748" y="3439"/>
                  <a:pt x="60775" y="3440"/>
                  <a:pt x="60802" y="3443"/>
                </a:cubicBezTo>
                <a:cubicBezTo>
                  <a:pt x="60945" y="3461"/>
                  <a:pt x="61088" y="3493"/>
                  <a:pt x="61219" y="3493"/>
                </a:cubicBezTo>
                <a:cubicBezTo>
                  <a:pt x="61250" y="3493"/>
                  <a:pt x="61280" y="3491"/>
                  <a:pt x="61309" y="3487"/>
                </a:cubicBezTo>
                <a:cubicBezTo>
                  <a:pt x="61393" y="3466"/>
                  <a:pt x="61473" y="3458"/>
                  <a:pt x="61550" y="3458"/>
                </a:cubicBezTo>
                <a:cubicBezTo>
                  <a:pt x="61716" y="3458"/>
                  <a:pt x="61872" y="3494"/>
                  <a:pt x="62038" y="3509"/>
                </a:cubicBezTo>
                <a:cubicBezTo>
                  <a:pt x="62295" y="3550"/>
                  <a:pt x="62551" y="3590"/>
                  <a:pt x="62803" y="3590"/>
                </a:cubicBezTo>
                <a:cubicBezTo>
                  <a:pt x="62962" y="3590"/>
                  <a:pt x="63120" y="3574"/>
                  <a:pt x="63274" y="3531"/>
                </a:cubicBezTo>
                <a:cubicBezTo>
                  <a:pt x="63430" y="3489"/>
                  <a:pt x="63587" y="3464"/>
                  <a:pt x="63744" y="3464"/>
                </a:cubicBezTo>
                <a:cubicBezTo>
                  <a:pt x="63830" y="3464"/>
                  <a:pt x="63916" y="3471"/>
                  <a:pt x="64002" y="3487"/>
                </a:cubicBezTo>
                <a:cubicBezTo>
                  <a:pt x="64021" y="3490"/>
                  <a:pt x="64040" y="3492"/>
                  <a:pt x="64060" y="3492"/>
                </a:cubicBezTo>
                <a:cubicBezTo>
                  <a:pt x="64178" y="3492"/>
                  <a:pt x="64311" y="3443"/>
                  <a:pt x="64443" y="3443"/>
                </a:cubicBezTo>
                <a:cubicBezTo>
                  <a:pt x="64517" y="3443"/>
                  <a:pt x="64590" y="3433"/>
                  <a:pt x="64664" y="3433"/>
                </a:cubicBezTo>
                <a:cubicBezTo>
                  <a:pt x="64701" y="3433"/>
                  <a:pt x="64738" y="3436"/>
                  <a:pt x="64774" y="3443"/>
                </a:cubicBezTo>
                <a:cubicBezTo>
                  <a:pt x="65127" y="3553"/>
                  <a:pt x="65486" y="3603"/>
                  <a:pt x="65845" y="3603"/>
                </a:cubicBezTo>
                <a:cubicBezTo>
                  <a:pt x="66203" y="3603"/>
                  <a:pt x="66562" y="3553"/>
                  <a:pt x="66915" y="3465"/>
                </a:cubicBezTo>
                <a:cubicBezTo>
                  <a:pt x="67098" y="3431"/>
                  <a:pt x="67287" y="3390"/>
                  <a:pt x="67479" y="3390"/>
                </a:cubicBezTo>
                <a:cubicBezTo>
                  <a:pt x="67657" y="3390"/>
                  <a:pt x="67838" y="3425"/>
                  <a:pt x="68019" y="3531"/>
                </a:cubicBezTo>
                <a:cubicBezTo>
                  <a:pt x="68077" y="3565"/>
                  <a:pt x="68151" y="3576"/>
                  <a:pt x="68232" y="3576"/>
                </a:cubicBezTo>
                <a:cubicBezTo>
                  <a:pt x="68367" y="3576"/>
                  <a:pt x="68521" y="3545"/>
                  <a:pt x="68659" y="3531"/>
                </a:cubicBezTo>
                <a:cubicBezTo>
                  <a:pt x="68769" y="3531"/>
                  <a:pt x="68879" y="3465"/>
                  <a:pt x="68857" y="3333"/>
                </a:cubicBezTo>
                <a:cubicBezTo>
                  <a:pt x="68835" y="3266"/>
                  <a:pt x="68747" y="3178"/>
                  <a:pt x="68681" y="3156"/>
                </a:cubicBezTo>
                <a:cubicBezTo>
                  <a:pt x="68570" y="3112"/>
                  <a:pt x="68438" y="3112"/>
                  <a:pt x="68305" y="3112"/>
                </a:cubicBezTo>
                <a:cubicBezTo>
                  <a:pt x="68129" y="3112"/>
                  <a:pt x="67952" y="3134"/>
                  <a:pt x="67776" y="3134"/>
                </a:cubicBezTo>
                <a:cubicBezTo>
                  <a:pt x="67658" y="3149"/>
                  <a:pt x="67540" y="3161"/>
                  <a:pt x="67425" y="3161"/>
                </a:cubicBezTo>
                <a:cubicBezTo>
                  <a:pt x="67195" y="3161"/>
                  <a:pt x="66974" y="3112"/>
                  <a:pt x="66783" y="2935"/>
                </a:cubicBezTo>
                <a:cubicBezTo>
                  <a:pt x="66739" y="2891"/>
                  <a:pt x="66650" y="2869"/>
                  <a:pt x="66584" y="2869"/>
                </a:cubicBezTo>
                <a:cubicBezTo>
                  <a:pt x="66253" y="2869"/>
                  <a:pt x="65900" y="2869"/>
                  <a:pt x="65547" y="2891"/>
                </a:cubicBezTo>
                <a:cubicBezTo>
                  <a:pt x="65483" y="2900"/>
                  <a:pt x="65419" y="2906"/>
                  <a:pt x="65355" y="2906"/>
                </a:cubicBezTo>
                <a:cubicBezTo>
                  <a:pt x="65264" y="2906"/>
                  <a:pt x="65174" y="2895"/>
                  <a:pt x="65083" y="2869"/>
                </a:cubicBezTo>
                <a:cubicBezTo>
                  <a:pt x="64995" y="2825"/>
                  <a:pt x="64885" y="2781"/>
                  <a:pt x="64774" y="2781"/>
                </a:cubicBezTo>
                <a:cubicBezTo>
                  <a:pt x="64046" y="2742"/>
                  <a:pt x="63318" y="2667"/>
                  <a:pt x="62605" y="2667"/>
                </a:cubicBezTo>
                <a:cubicBezTo>
                  <a:pt x="62519" y="2667"/>
                  <a:pt x="62433" y="2668"/>
                  <a:pt x="62347" y="2671"/>
                </a:cubicBezTo>
                <a:cubicBezTo>
                  <a:pt x="62113" y="2679"/>
                  <a:pt x="61880" y="2687"/>
                  <a:pt x="61646" y="2687"/>
                </a:cubicBezTo>
                <a:cubicBezTo>
                  <a:pt x="61262" y="2687"/>
                  <a:pt x="60877" y="2665"/>
                  <a:pt x="60493" y="2582"/>
                </a:cubicBezTo>
                <a:cubicBezTo>
                  <a:pt x="60338" y="2560"/>
                  <a:pt x="60184" y="2560"/>
                  <a:pt x="60029" y="2560"/>
                </a:cubicBezTo>
                <a:cubicBezTo>
                  <a:pt x="59809" y="2549"/>
                  <a:pt x="59588" y="2549"/>
                  <a:pt x="59370" y="2549"/>
                </a:cubicBezTo>
                <a:cubicBezTo>
                  <a:pt x="59152" y="2549"/>
                  <a:pt x="58937" y="2549"/>
                  <a:pt x="58727" y="2538"/>
                </a:cubicBezTo>
                <a:cubicBezTo>
                  <a:pt x="58663" y="2538"/>
                  <a:pt x="58599" y="2538"/>
                  <a:pt x="58537" y="2538"/>
                </a:cubicBezTo>
                <a:cubicBezTo>
                  <a:pt x="58193" y="2538"/>
                  <a:pt x="57878" y="2553"/>
                  <a:pt x="57580" y="2759"/>
                </a:cubicBezTo>
                <a:cubicBezTo>
                  <a:pt x="57198" y="2606"/>
                  <a:pt x="56817" y="2559"/>
                  <a:pt x="56436" y="2559"/>
                </a:cubicBezTo>
                <a:cubicBezTo>
                  <a:pt x="56265" y="2559"/>
                  <a:pt x="56095" y="2569"/>
                  <a:pt x="55924" y="2582"/>
                </a:cubicBezTo>
                <a:lnTo>
                  <a:pt x="55329" y="2582"/>
                </a:lnTo>
                <a:cubicBezTo>
                  <a:pt x="54892" y="2535"/>
                  <a:pt x="54444" y="2489"/>
                  <a:pt x="53992" y="2489"/>
                </a:cubicBezTo>
                <a:cubicBezTo>
                  <a:pt x="53806" y="2489"/>
                  <a:pt x="53618" y="2497"/>
                  <a:pt x="53431" y="2516"/>
                </a:cubicBezTo>
                <a:cubicBezTo>
                  <a:pt x="53320" y="2528"/>
                  <a:pt x="53210" y="2533"/>
                  <a:pt x="53101" y="2533"/>
                </a:cubicBezTo>
                <a:cubicBezTo>
                  <a:pt x="52640" y="2533"/>
                  <a:pt x="52188" y="2448"/>
                  <a:pt x="51724" y="2448"/>
                </a:cubicBezTo>
                <a:cubicBezTo>
                  <a:pt x="51682" y="2448"/>
                  <a:pt x="51641" y="2448"/>
                  <a:pt x="51599" y="2450"/>
                </a:cubicBezTo>
                <a:cubicBezTo>
                  <a:pt x="51511" y="2450"/>
                  <a:pt x="51444" y="2406"/>
                  <a:pt x="51268" y="2362"/>
                </a:cubicBezTo>
                <a:cubicBezTo>
                  <a:pt x="51422" y="2317"/>
                  <a:pt x="51466" y="2295"/>
                  <a:pt x="51533" y="2295"/>
                </a:cubicBezTo>
                <a:cubicBezTo>
                  <a:pt x="51842" y="2273"/>
                  <a:pt x="52129" y="2251"/>
                  <a:pt x="52371" y="1986"/>
                </a:cubicBezTo>
                <a:cubicBezTo>
                  <a:pt x="52453" y="1893"/>
                  <a:pt x="52571" y="1837"/>
                  <a:pt x="52697" y="1837"/>
                </a:cubicBezTo>
                <a:cubicBezTo>
                  <a:pt x="52810" y="1837"/>
                  <a:pt x="52929" y="1882"/>
                  <a:pt x="53033" y="1986"/>
                </a:cubicBezTo>
                <a:cubicBezTo>
                  <a:pt x="53270" y="2199"/>
                  <a:pt x="53513" y="2286"/>
                  <a:pt x="53766" y="2286"/>
                </a:cubicBezTo>
                <a:cubicBezTo>
                  <a:pt x="53985" y="2286"/>
                  <a:pt x="54210" y="2221"/>
                  <a:pt x="54446" y="2119"/>
                </a:cubicBezTo>
                <a:cubicBezTo>
                  <a:pt x="54556" y="2075"/>
                  <a:pt x="54689" y="1986"/>
                  <a:pt x="54821" y="1986"/>
                </a:cubicBezTo>
                <a:cubicBezTo>
                  <a:pt x="54850" y="1988"/>
                  <a:pt x="54878" y="1988"/>
                  <a:pt x="54907" y="1988"/>
                </a:cubicBezTo>
                <a:cubicBezTo>
                  <a:pt x="55426" y="1988"/>
                  <a:pt x="55909" y="1806"/>
                  <a:pt x="56432" y="1744"/>
                </a:cubicBezTo>
                <a:cubicBezTo>
                  <a:pt x="56479" y="1728"/>
                  <a:pt x="56526" y="1712"/>
                  <a:pt x="56573" y="1712"/>
                </a:cubicBezTo>
                <a:cubicBezTo>
                  <a:pt x="56592" y="1712"/>
                  <a:pt x="56611" y="1715"/>
                  <a:pt x="56631" y="1722"/>
                </a:cubicBezTo>
                <a:cubicBezTo>
                  <a:pt x="56787" y="1769"/>
                  <a:pt x="56943" y="1787"/>
                  <a:pt x="57098" y="1787"/>
                </a:cubicBezTo>
                <a:cubicBezTo>
                  <a:pt x="57448" y="1787"/>
                  <a:pt x="57795" y="1694"/>
                  <a:pt x="58131" y="1633"/>
                </a:cubicBezTo>
                <a:cubicBezTo>
                  <a:pt x="58268" y="1618"/>
                  <a:pt x="58416" y="1592"/>
                  <a:pt x="58552" y="1592"/>
                </a:cubicBezTo>
                <a:cubicBezTo>
                  <a:pt x="58614" y="1592"/>
                  <a:pt x="58673" y="1598"/>
                  <a:pt x="58727" y="1611"/>
                </a:cubicBezTo>
                <a:cubicBezTo>
                  <a:pt x="58918" y="1675"/>
                  <a:pt x="59105" y="1694"/>
                  <a:pt x="59292" y="1694"/>
                </a:cubicBezTo>
                <a:cubicBezTo>
                  <a:pt x="59558" y="1694"/>
                  <a:pt x="59823" y="1655"/>
                  <a:pt x="60096" y="1655"/>
                </a:cubicBezTo>
                <a:cubicBezTo>
                  <a:pt x="60257" y="1655"/>
                  <a:pt x="60429" y="1636"/>
                  <a:pt x="60591" y="1636"/>
                </a:cubicBezTo>
                <a:cubicBezTo>
                  <a:pt x="60672" y="1636"/>
                  <a:pt x="60750" y="1641"/>
                  <a:pt x="60824" y="1655"/>
                </a:cubicBezTo>
                <a:cubicBezTo>
                  <a:pt x="61010" y="1711"/>
                  <a:pt x="61193" y="1732"/>
                  <a:pt x="61375" y="1732"/>
                </a:cubicBezTo>
                <a:cubicBezTo>
                  <a:pt x="61624" y="1732"/>
                  <a:pt x="61871" y="1694"/>
                  <a:pt x="62126" y="1655"/>
                </a:cubicBezTo>
                <a:cubicBezTo>
                  <a:pt x="62170" y="1633"/>
                  <a:pt x="62192" y="1567"/>
                  <a:pt x="62214" y="1523"/>
                </a:cubicBezTo>
                <a:cubicBezTo>
                  <a:pt x="62192" y="1479"/>
                  <a:pt x="62170" y="1457"/>
                  <a:pt x="62148" y="1457"/>
                </a:cubicBezTo>
                <a:cubicBezTo>
                  <a:pt x="61839" y="1435"/>
                  <a:pt x="61552" y="1391"/>
                  <a:pt x="61243" y="1368"/>
                </a:cubicBezTo>
                <a:cubicBezTo>
                  <a:pt x="61133" y="1346"/>
                  <a:pt x="60978" y="1391"/>
                  <a:pt x="60912" y="1170"/>
                </a:cubicBezTo>
                <a:cubicBezTo>
                  <a:pt x="61177" y="1170"/>
                  <a:pt x="61432" y="1160"/>
                  <a:pt x="61677" y="1160"/>
                </a:cubicBezTo>
                <a:cubicBezTo>
                  <a:pt x="61800" y="1160"/>
                  <a:pt x="61920" y="1162"/>
                  <a:pt x="62038" y="1170"/>
                </a:cubicBezTo>
                <a:cubicBezTo>
                  <a:pt x="62788" y="1192"/>
                  <a:pt x="63538" y="1236"/>
                  <a:pt x="64289" y="1280"/>
                </a:cubicBezTo>
                <a:cubicBezTo>
                  <a:pt x="64323" y="1280"/>
                  <a:pt x="64363" y="1284"/>
                  <a:pt x="64404" y="1284"/>
                </a:cubicBezTo>
                <a:cubicBezTo>
                  <a:pt x="64495" y="1284"/>
                  <a:pt x="64589" y="1263"/>
                  <a:pt x="64620" y="1126"/>
                </a:cubicBezTo>
                <a:cubicBezTo>
                  <a:pt x="64465" y="1006"/>
                  <a:pt x="64284" y="992"/>
                  <a:pt x="64097" y="992"/>
                </a:cubicBezTo>
                <a:cubicBezTo>
                  <a:pt x="64044" y="992"/>
                  <a:pt x="63990" y="993"/>
                  <a:pt x="63936" y="993"/>
                </a:cubicBezTo>
                <a:cubicBezTo>
                  <a:pt x="62545" y="949"/>
                  <a:pt x="61177" y="795"/>
                  <a:pt x="59787" y="751"/>
                </a:cubicBezTo>
                <a:cubicBezTo>
                  <a:pt x="58396" y="706"/>
                  <a:pt x="57006" y="596"/>
                  <a:pt x="55616" y="530"/>
                </a:cubicBezTo>
                <a:cubicBezTo>
                  <a:pt x="55531" y="523"/>
                  <a:pt x="55447" y="521"/>
                  <a:pt x="55363" y="521"/>
                </a:cubicBezTo>
                <a:cubicBezTo>
                  <a:pt x="55161" y="521"/>
                  <a:pt x="54958" y="536"/>
                  <a:pt x="54755" y="552"/>
                </a:cubicBezTo>
                <a:cubicBezTo>
                  <a:pt x="54637" y="559"/>
                  <a:pt x="54519" y="564"/>
                  <a:pt x="54403" y="564"/>
                </a:cubicBezTo>
                <a:cubicBezTo>
                  <a:pt x="54169" y="564"/>
                  <a:pt x="53938" y="545"/>
                  <a:pt x="53718" y="486"/>
                </a:cubicBezTo>
                <a:cubicBezTo>
                  <a:pt x="53585" y="442"/>
                  <a:pt x="53453" y="419"/>
                  <a:pt x="53320" y="419"/>
                </a:cubicBezTo>
                <a:cubicBezTo>
                  <a:pt x="52438" y="331"/>
                  <a:pt x="51555" y="353"/>
                  <a:pt x="50694" y="265"/>
                </a:cubicBezTo>
                <a:cubicBezTo>
                  <a:pt x="50649" y="259"/>
                  <a:pt x="50604" y="257"/>
                  <a:pt x="50559" y="257"/>
                </a:cubicBezTo>
                <a:cubicBezTo>
                  <a:pt x="50296" y="257"/>
                  <a:pt x="50033" y="339"/>
                  <a:pt x="49770" y="339"/>
                </a:cubicBezTo>
                <a:cubicBezTo>
                  <a:pt x="49725" y="339"/>
                  <a:pt x="49680" y="337"/>
                  <a:pt x="49635" y="331"/>
                </a:cubicBezTo>
                <a:cubicBezTo>
                  <a:pt x="49260" y="287"/>
                  <a:pt x="48906" y="221"/>
                  <a:pt x="48531" y="221"/>
                </a:cubicBezTo>
                <a:cubicBezTo>
                  <a:pt x="47935" y="221"/>
                  <a:pt x="47339" y="199"/>
                  <a:pt x="46744" y="177"/>
                </a:cubicBezTo>
                <a:cubicBezTo>
                  <a:pt x="46037" y="155"/>
                  <a:pt x="45331" y="133"/>
                  <a:pt x="44647" y="110"/>
                </a:cubicBezTo>
                <a:cubicBezTo>
                  <a:pt x="44426" y="99"/>
                  <a:pt x="44206" y="99"/>
                  <a:pt x="43985" y="99"/>
                </a:cubicBezTo>
                <a:cubicBezTo>
                  <a:pt x="43764" y="99"/>
                  <a:pt x="43544" y="99"/>
                  <a:pt x="43323" y="88"/>
                </a:cubicBezTo>
                <a:cubicBezTo>
                  <a:pt x="42595" y="88"/>
                  <a:pt x="41866" y="66"/>
                  <a:pt x="41138" y="44"/>
                </a:cubicBezTo>
                <a:cubicBezTo>
                  <a:pt x="40608" y="22"/>
                  <a:pt x="40079" y="22"/>
                  <a:pt x="39549" y="22"/>
                </a:cubicBezTo>
                <a:cubicBezTo>
                  <a:pt x="38512" y="0"/>
                  <a:pt x="37474" y="0"/>
                  <a:pt x="364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0"/>
          <p:cNvSpPr/>
          <p:nvPr/>
        </p:nvSpPr>
        <p:spPr>
          <a:xfrm>
            <a:off x="6561300" y="872150"/>
            <a:ext cx="2226825" cy="420550"/>
          </a:xfrm>
          <a:custGeom>
            <a:avLst/>
            <a:gdLst/>
            <a:ahLst/>
            <a:cxnLst/>
            <a:rect l="l" t="t" r="r" b="b"/>
            <a:pathLst>
              <a:path w="89073" h="16822" extrusionOk="0">
                <a:moveTo>
                  <a:pt x="41955" y="928"/>
                </a:moveTo>
                <a:lnTo>
                  <a:pt x="41977" y="994"/>
                </a:lnTo>
                <a:lnTo>
                  <a:pt x="41977" y="994"/>
                </a:lnTo>
                <a:lnTo>
                  <a:pt x="41910" y="972"/>
                </a:lnTo>
                <a:lnTo>
                  <a:pt x="41955" y="928"/>
                </a:lnTo>
                <a:close/>
                <a:moveTo>
                  <a:pt x="46068" y="719"/>
                </a:moveTo>
                <a:cubicBezTo>
                  <a:pt x="46156" y="719"/>
                  <a:pt x="46241" y="736"/>
                  <a:pt x="46324" y="751"/>
                </a:cubicBezTo>
                <a:cubicBezTo>
                  <a:pt x="46368" y="751"/>
                  <a:pt x="46413" y="818"/>
                  <a:pt x="46413" y="840"/>
                </a:cubicBezTo>
                <a:cubicBezTo>
                  <a:pt x="46391" y="906"/>
                  <a:pt x="46368" y="994"/>
                  <a:pt x="46324" y="994"/>
                </a:cubicBezTo>
                <a:cubicBezTo>
                  <a:pt x="46104" y="1016"/>
                  <a:pt x="45905" y="1016"/>
                  <a:pt x="45530" y="1060"/>
                </a:cubicBezTo>
                <a:cubicBezTo>
                  <a:pt x="45719" y="784"/>
                  <a:pt x="45898" y="719"/>
                  <a:pt x="46068" y="719"/>
                </a:cubicBezTo>
                <a:close/>
                <a:moveTo>
                  <a:pt x="43974" y="693"/>
                </a:moveTo>
                <a:cubicBezTo>
                  <a:pt x="44252" y="693"/>
                  <a:pt x="44545" y="727"/>
                  <a:pt x="44868" y="773"/>
                </a:cubicBezTo>
                <a:cubicBezTo>
                  <a:pt x="44713" y="906"/>
                  <a:pt x="44647" y="1016"/>
                  <a:pt x="44559" y="1038"/>
                </a:cubicBezTo>
                <a:cubicBezTo>
                  <a:pt x="44379" y="1081"/>
                  <a:pt x="44196" y="1097"/>
                  <a:pt x="44010" y="1097"/>
                </a:cubicBezTo>
                <a:cubicBezTo>
                  <a:pt x="43716" y="1097"/>
                  <a:pt x="43413" y="1057"/>
                  <a:pt x="43102" y="1016"/>
                </a:cubicBezTo>
                <a:cubicBezTo>
                  <a:pt x="43168" y="906"/>
                  <a:pt x="43190" y="818"/>
                  <a:pt x="43235" y="795"/>
                </a:cubicBezTo>
                <a:cubicBezTo>
                  <a:pt x="43477" y="722"/>
                  <a:pt x="43719" y="693"/>
                  <a:pt x="43974" y="693"/>
                </a:cubicBezTo>
                <a:close/>
                <a:moveTo>
                  <a:pt x="47693" y="663"/>
                </a:moveTo>
                <a:cubicBezTo>
                  <a:pt x="47869" y="707"/>
                  <a:pt x="48068" y="641"/>
                  <a:pt x="48156" y="862"/>
                </a:cubicBezTo>
                <a:cubicBezTo>
                  <a:pt x="48178" y="884"/>
                  <a:pt x="48156" y="950"/>
                  <a:pt x="48134" y="972"/>
                </a:cubicBezTo>
                <a:cubicBezTo>
                  <a:pt x="48017" y="1089"/>
                  <a:pt x="47887" y="1143"/>
                  <a:pt x="47735" y="1143"/>
                </a:cubicBezTo>
                <a:cubicBezTo>
                  <a:pt x="47687" y="1143"/>
                  <a:pt x="47636" y="1137"/>
                  <a:pt x="47582" y="1127"/>
                </a:cubicBezTo>
                <a:cubicBezTo>
                  <a:pt x="47472" y="1104"/>
                  <a:pt x="47340" y="928"/>
                  <a:pt x="47384" y="840"/>
                </a:cubicBezTo>
                <a:cubicBezTo>
                  <a:pt x="47428" y="751"/>
                  <a:pt x="47538" y="707"/>
                  <a:pt x="47582" y="663"/>
                </a:cubicBezTo>
                <a:close/>
                <a:moveTo>
                  <a:pt x="35113" y="1149"/>
                </a:moveTo>
                <a:lnTo>
                  <a:pt x="35157" y="1171"/>
                </a:lnTo>
                <a:lnTo>
                  <a:pt x="35113" y="1193"/>
                </a:lnTo>
                <a:lnTo>
                  <a:pt x="35113" y="1149"/>
                </a:lnTo>
                <a:close/>
                <a:moveTo>
                  <a:pt x="7151" y="3466"/>
                </a:moveTo>
                <a:lnTo>
                  <a:pt x="7107" y="3510"/>
                </a:lnTo>
                <a:lnTo>
                  <a:pt x="7107" y="3466"/>
                </a:lnTo>
                <a:close/>
                <a:moveTo>
                  <a:pt x="8895" y="3091"/>
                </a:moveTo>
                <a:cubicBezTo>
                  <a:pt x="9005" y="3113"/>
                  <a:pt x="9071" y="3113"/>
                  <a:pt x="9137" y="3135"/>
                </a:cubicBezTo>
                <a:cubicBezTo>
                  <a:pt x="9159" y="3157"/>
                  <a:pt x="9204" y="3201"/>
                  <a:pt x="9204" y="3223"/>
                </a:cubicBezTo>
                <a:cubicBezTo>
                  <a:pt x="9204" y="3289"/>
                  <a:pt x="9181" y="3356"/>
                  <a:pt x="9137" y="3400"/>
                </a:cubicBezTo>
                <a:cubicBezTo>
                  <a:pt x="9115" y="3422"/>
                  <a:pt x="9049" y="3444"/>
                  <a:pt x="9027" y="3444"/>
                </a:cubicBezTo>
                <a:cubicBezTo>
                  <a:pt x="8740" y="3488"/>
                  <a:pt x="8453" y="3510"/>
                  <a:pt x="8188" y="3532"/>
                </a:cubicBezTo>
                <a:cubicBezTo>
                  <a:pt x="8179" y="3535"/>
                  <a:pt x="8170" y="3536"/>
                  <a:pt x="8161" y="3536"/>
                </a:cubicBezTo>
                <a:cubicBezTo>
                  <a:pt x="8105" y="3536"/>
                  <a:pt x="8053" y="3482"/>
                  <a:pt x="8034" y="3444"/>
                </a:cubicBezTo>
                <a:cubicBezTo>
                  <a:pt x="8034" y="3400"/>
                  <a:pt x="8078" y="3289"/>
                  <a:pt x="8122" y="3289"/>
                </a:cubicBezTo>
                <a:cubicBezTo>
                  <a:pt x="8387" y="3201"/>
                  <a:pt x="8674" y="3135"/>
                  <a:pt x="8895" y="3091"/>
                </a:cubicBezTo>
                <a:close/>
                <a:moveTo>
                  <a:pt x="6003" y="3488"/>
                </a:moveTo>
                <a:cubicBezTo>
                  <a:pt x="6070" y="3488"/>
                  <a:pt x="6158" y="3488"/>
                  <a:pt x="6202" y="3532"/>
                </a:cubicBezTo>
                <a:cubicBezTo>
                  <a:pt x="6268" y="3576"/>
                  <a:pt x="6290" y="3642"/>
                  <a:pt x="6357" y="3709"/>
                </a:cubicBezTo>
                <a:cubicBezTo>
                  <a:pt x="6296" y="3749"/>
                  <a:pt x="6218" y="3844"/>
                  <a:pt x="6171" y="3844"/>
                </a:cubicBezTo>
                <a:cubicBezTo>
                  <a:pt x="6166" y="3844"/>
                  <a:pt x="6162" y="3843"/>
                  <a:pt x="6158" y="3841"/>
                </a:cubicBezTo>
                <a:cubicBezTo>
                  <a:pt x="6024" y="3796"/>
                  <a:pt x="5894" y="3781"/>
                  <a:pt x="5764" y="3781"/>
                </a:cubicBezTo>
                <a:cubicBezTo>
                  <a:pt x="5573" y="3781"/>
                  <a:pt x="5384" y="3815"/>
                  <a:pt x="5187" y="3841"/>
                </a:cubicBezTo>
                <a:cubicBezTo>
                  <a:pt x="4944" y="3885"/>
                  <a:pt x="4679" y="3885"/>
                  <a:pt x="4414" y="3907"/>
                </a:cubicBezTo>
                <a:cubicBezTo>
                  <a:pt x="4392" y="3863"/>
                  <a:pt x="4370" y="3819"/>
                  <a:pt x="4370" y="3797"/>
                </a:cubicBezTo>
                <a:cubicBezTo>
                  <a:pt x="4437" y="3753"/>
                  <a:pt x="4503" y="3687"/>
                  <a:pt x="4569" y="3665"/>
                </a:cubicBezTo>
                <a:cubicBezTo>
                  <a:pt x="5054" y="3598"/>
                  <a:pt x="5540" y="3554"/>
                  <a:pt x="6003" y="3488"/>
                </a:cubicBezTo>
                <a:close/>
                <a:moveTo>
                  <a:pt x="87307" y="5739"/>
                </a:moveTo>
                <a:cubicBezTo>
                  <a:pt x="87351" y="5761"/>
                  <a:pt x="87440" y="5761"/>
                  <a:pt x="87506" y="5805"/>
                </a:cubicBezTo>
                <a:cubicBezTo>
                  <a:pt x="87550" y="5827"/>
                  <a:pt x="87572" y="5916"/>
                  <a:pt x="87594" y="5960"/>
                </a:cubicBezTo>
                <a:cubicBezTo>
                  <a:pt x="87594" y="6004"/>
                  <a:pt x="87550" y="6048"/>
                  <a:pt x="87506" y="6048"/>
                </a:cubicBezTo>
                <a:cubicBezTo>
                  <a:pt x="87448" y="6087"/>
                  <a:pt x="87386" y="6104"/>
                  <a:pt x="87323" y="6104"/>
                </a:cubicBezTo>
                <a:cubicBezTo>
                  <a:pt x="87242" y="6104"/>
                  <a:pt x="87161" y="6076"/>
                  <a:pt x="87087" y="6026"/>
                </a:cubicBezTo>
                <a:cubicBezTo>
                  <a:pt x="87042" y="6004"/>
                  <a:pt x="86998" y="5916"/>
                  <a:pt x="86998" y="5871"/>
                </a:cubicBezTo>
                <a:cubicBezTo>
                  <a:pt x="87020" y="5827"/>
                  <a:pt x="87087" y="5783"/>
                  <a:pt x="87131" y="5761"/>
                </a:cubicBezTo>
                <a:cubicBezTo>
                  <a:pt x="87153" y="5750"/>
                  <a:pt x="87175" y="5750"/>
                  <a:pt x="87202" y="5750"/>
                </a:cubicBezTo>
                <a:cubicBezTo>
                  <a:pt x="87230" y="5750"/>
                  <a:pt x="87263" y="5750"/>
                  <a:pt x="87307" y="5739"/>
                </a:cubicBezTo>
                <a:close/>
                <a:moveTo>
                  <a:pt x="41138" y="8785"/>
                </a:moveTo>
                <a:cubicBezTo>
                  <a:pt x="41160" y="8807"/>
                  <a:pt x="41182" y="8807"/>
                  <a:pt x="41204" y="8829"/>
                </a:cubicBezTo>
                <a:cubicBezTo>
                  <a:pt x="41182" y="8851"/>
                  <a:pt x="41160" y="8895"/>
                  <a:pt x="41138" y="8917"/>
                </a:cubicBezTo>
                <a:cubicBezTo>
                  <a:pt x="41138" y="8917"/>
                  <a:pt x="41094" y="8895"/>
                  <a:pt x="41094" y="8873"/>
                </a:cubicBezTo>
                <a:cubicBezTo>
                  <a:pt x="41116" y="8851"/>
                  <a:pt x="41116" y="8807"/>
                  <a:pt x="41138" y="8785"/>
                </a:cubicBezTo>
                <a:close/>
                <a:moveTo>
                  <a:pt x="39439" y="8895"/>
                </a:moveTo>
                <a:cubicBezTo>
                  <a:pt x="39461" y="8917"/>
                  <a:pt x="39461" y="8939"/>
                  <a:pt x="39461" y="8961"/>
                </a:cubicBezTo>
                <a:cubicBezTo>
                  <a:pt x="39439" y="8983"/>
                  <a:pt x="39417" y="8983"/>
                  <a:pt x="39372" y="9005"/>
                </a:cubicBezTo>
                <a:cubicBezTo>
                  <a:pt x="39372" y="8983"/>
                  <a:pt x="39350" y="8961"/>
                  <a:pt x="39350" y="8961"/>
                </a:cubicBezTo>
                <a:cubicBezTo>
                  <a:pt x="39395" y="8939"/>
                  <a:pt x="39417" y="8917"/>
                  <a:pt x="39439" y="8895"/>
                </a:cubicBezTo>
                <a:close/>
                <a:moveTo>
                  <a:pt x="9888" y="8740"/>
                </a:moveTo>
                <a:cubicBezTo>
                  <a:pt x="9954" y="8829"/>
                  <a:pt x="9998" y="8917"/>
                  <a:pt x="10064" y="9005"/>
                </a:cubicBezTo>
                <a:cubicBezTo>
                  <a:pt x="10011" y="9023"/>
                  <a:pt x="9972" y="9055"/>
                  <a:pt x="9935" y="9055"/>
                </a:cubicBezTo>
                <a:cubicBezTo>
                  <a:pt x="9927" y="9055"/>
                  <a:pt x="9918" y="9054"/>
                  <a:pt x="9910" y="9049"/>
                </a:cubicBezTo>
                <a:cubicBezTo>
                  <a:pt x="9799" y="9005"/>
                  <a:pt x="9733" y="8939"/>
                  <a:pt x="9755" y="8807"/>
                </a:cubicBezTo>
                <a:cubicBezTo>
                  <a:pt x="9755" y="8785"/>
                  <a:pt x="9888" y="8740"/>
                  <a:pt x="9888" y="8740"/>
                </a:cubicBezTo>
                <a:close/>
                <a:moveTo>
                  <a:pt x="36901" y="8917"/>
                </a:moveTo>
                <a:cubicBezTo>
                  <a:pt x="36945" y="8983"/>
                  <a:pt x="37011" y="9049"/>
                  <a:pt x="37011" y="9072"/>
                </a:cubicBezTo>
                <a:cubicBezTo>
                  <a:pt x="36989" y="9116"/>
                  <a:pt x="36923" y="9160"/>
                  <a:pt x="36879" y="9182"/>
                </a:cubicBezTo>
                <a:cubicBezTo>
                  <a:pt x="36834" y="9182"/>
                  <a:pt x="36790" y="9094"/>
                  <a:pt x="36746" y="9049"/>
                </a:cubicBezTo>
                <a:cubicBezTo>
                  <a:pt x="36790" y="9027"/>
                  <a:pt x="36834" y="8983"/>
                  <a:pt x="36901" y="8917"/>
                </a:cubicBezTo>
                <a:close/>
                <a:moveTo>
                  <a:pt x="41712" y="9138"/>
                </a:moveTo>
                <a:lnTo>
                  <a:pt x="41712" y="9182"/>
                </a:lnTo>
                <a:lnTo>
                  <a:pt x="41668" y="9138"/>
                </a:lnTo>
                <a:close/>
                <a:moveTo>
                  <a:pt x="50804" y="9072"/>
                </a:moveTo>
                <a:cubicBezTo>
                  <a:pt x="50849" y="9116"/>
                  <a:pt x="50893" y="9138"/>
                  <a:pt x="50937" y="9160"/>
                </a:cubicBezTo>
                <a:cubicBezTo>
                  <a:pt x="50893" y="9182"/>
                  <a:pt x="50849" y="9226"/>
                  <a:pt x="50804" y="9248"/>
                </a:cubicBezTo>
                <a:cubicBezTo>
                  <a:pt x="50800" y="9252"/>
                  <a:pt x="50795" y="9254"/>
                  <a:pt x="50790" y="9254"/>
                </a:cubicBezTo>
                <a:cubicBezTo>
                  <a:pt x="50766" y="9254"/>
                  <a:pt x="50734" y="9222"/>
                  <a:pt x="50716" y="9204"/>
                </a:cubicBezTo>
                <a:cubicBezTo>
                  <a:pt x="50738" y="9160"/>
                  <a:pt x="50760" y="9116"/>
                  <a:pt x="50804" y="9072"/>
                </a:cubicBezTo>
                <a:close/>
                <a:moveTo>
                  <a:pt x="47516" y="8873"/>
                </a:moveTo>
                <a:cubicBezTo>
                  <a:pt x="47538" y="8961"/>
                  <a:pt x="47538" y="8983"/>
                  <a:pt x="47538" y="9005"/>
                </a:cubicBezTo>
                <a:cubicBezTo>
                  <a:pt x="47497" y="9129"/>
                  <a:pt x="47456" y="9272"/>
                  <a:pt x="47288" y="9272"/>
                </a:cubicBezTo>
                <a:cubicBezTo>
                  <a:pt x="47276" y="9272"/>
                  <a:pt x="47264" y="9272"/>
                  <a:pt x="47251" y="9270"/>
                </a:cubicBezTo>
                <a:cubicBezTo>
                  <a:pt x="47229" y="9270"/>
                  <a:pt x="47207" y="9248"/>
                  <a:pt x="47207" y="9226"/>
                </a:cubicBezTo>
                <a:cubicBezTo>
                  <a:pt x="47185" y="9027"/>
                  <a:pt x="47273" y="8917"/>
                  <a:pt x="47516" y="8873"/>
                </a:cubicBezTo>
                <a:close/>
                <a:moveTo>
                  <a:pt x="44915" y="8858"/>
                </a:moveTo>
                <a:cubicBezTo>
                  <a:pt x="44977" y="8858"/>
                  <a:pt x="45037" y="8869"/>
                  <a:pt x="45088" y="8895"/>
                </a:cubicBezTo>
                <a:cubicBezTo>
                  <a:pt x="45155" y="8939"/>
                  <a:pt x="45199" y="9049"/>
                  <a:pt x="45243" y="9116"/>
                </a:cubicBezTo>
                <a:cubicBezTo>
                  <a:pt x="45199" y="9182"/>
                  <a:pt x="45199" y="9226"/>
                  <a:pt x="45155" y="9248"/>
                </a:cubicBezTo>
                <a:cubicBezTo>
                  <a:pt x="45113" y="9269"/>
                  <a:pt x="45068" y="9279"/>
                  <a:pt x="45024" y="9279"/>
                </a:cubicBezTo>
                <a:cubicBezTo>
                  <a:pt x="44883" y="9279"/>
                  <a:pt x="44747" y="9179"/>
                  <a:pt x="44713" y="9027"/>
                </a:cubicBezTo>
                <a:cubicBezTo>
                  <a:pt x="44713" y="8961"/>
                  <a:pt x="44757" y="8873"/>
                  <a:pt x="44779" y="8873"/>
                </a:cubicBezTo>
                <a:cubicBezTo>
                  <a:pt x="44825" y="8864"/>
                  <a:pt x="44871" y="8858"/>
                  <a:pt x="44915" y="8858"/>
                </a:cubicBezTo>
                <a:close/>
                <a:moveTo>
                  <a:pt x="10484" y="9116"/>
                </a:moveTo>
                <a:cubicBezTo>
                  <a:pt x="10528" y="9138"/>
                  <a:pt x="10550" y="9138"/>
                  <a:pt x="10594" y="9160"/>
                </a:cubicBezTo>
                <a:cubicBezTo>
                  <a:pt x="10572" y="9204"/>
                  <a:pt x="10550" y="9248"/>
                  <a:pt x="10506" y="9292"/>
                </a:cubicBezTo>
                <a:cubicBezTo>
                  <a:pt x="10484" y="9270"/>
                  <a:pt x="10439" y="9248"/>
                  <a:pt x="10439" y="9204"/>
                </a:cubicBezTo>
                <a:cubicBezTo>
                  <a:pt x="10439" y="9182"/>
                  <a:pt x="10461" y="9138"/>
                  <a:pt x="10484" y="9116"/>
                </a:cubicBezTo>
                <a:close/>
                <a:moveTo>
                  <a:pt x="8516" y="8825"/>
                </a:moveTo>
                <a:cubicBezTo>
                  <a:pt x="8695" y="8825"/>
                  <a:pt x="8789" y="8915"/>
                  <a:pt x="8828" y="9094"/>
                </a:cubicBezTo>
                <a:cubicBezTo>
                  <a:pt x="8895" y="9336"/>
                  <a:pt x="8828" y="9513"/>
                  <a:pt x="8630" y="9579"/>
                </a:cubicBezTo>
                <a:cubicBezTo>
                  <a:pt x="8475" y="9645"/>
                  <a:pt x="8343" y="9667"/>
                  <a:pt x="8188" y="9689"/>
                </a:cubicBezTo>
                <a:cubicBezTo>
                  <a:pt x="8137" y="9697"/>
                  <a:pt x="8085" y="9699"/>
                  <a:pt x="8037" y="9699"/>
                </a:cubicBezTo>
                <a:cubicBezTo>
                  <a:pt x="7941" y="9699"/>
                  <a:pt x="7857" y="9689"/>
                  <a:pt x="7813" y="9689"/>
                </a:cubicBezTo>
                <a:cubicBezTo>
                  <a:pt x="7526" y="9734"/>
                  <a:pt x="7328" y="9756"/>
                  <a:pt x="7129" y="9756"/>
                </a:cubicBezTo>
                <a:cubicBezTo>
                  <a:pt x="7119" y="9757"/>
                  <a:pt x="7109" y="9758"/>
                  <a:pt x="7100" y="9758"/>
                </a:cubicBezTo>
                <a:cubicBezTo>
                  <a:pt x="6981" y="9758"/>
                  <a:pt x="6886" y="9636"/>
                  <a:pt x="6886" y="9513"/>
                </a:cubicBezTo>
                <a:cubicBezTo>
                  <a:pt x="6886" y="9270"/>
                  <a:pt x="6997" y="9072"/>
                  <a:pt x="7217" y="8983"/>
                </a:cubicBezTo>
                <a:cubicBezTo>
                  <a:pt x="7328" y="8961"/>
                  <a:pt x="7438" y="8939"/>
                  <a:pt x="7526" y="8917"/>
                </a:cubicBezTo>
                <a:cubicBezTo>
                  <a:pt x="7835" y="8895"/>
                  <a:pt x="8144" y="8851"/>
                  <a:pt x="8453" y="8829"/>
                </a:cubicBezTo>
                <a:cubicBezTo>
                  <a:pt x="8475" y="8827"/>
                  <a:pt x="8496" y="8825"/>
                  <a:pt x="8516" y="8825"/>
                </a:cubicBezTo>
                <a:close/>
                <a:moveTo>
                  <a:pt x="14412" y="10550"/>
                </a:moveTo>
                <a:cubicBezTo>
                  <a:pt x="14478" y="10550"/>
                  <a:pt x="14500" y="10616"/>
                  <a:pt x="14611" y="10683"/>
                </a:cubicBezTo>
                <a:cubicBezTo>
                  <a:pt x="14478" y="10727"/>
                  <a:pt x="14412" y="10771"/>
                  <a:pt x="14324" y="10771"/>
                </a:cubicBezTo>
                <a:cubicBezTo>
                  <a:pt x="14302" y="10749"/>
                  <a:pt x="14257" y="10638"/>
                  <a:pt x="14279" y="10616"/>
                </a:cubicBezTo>
                <a:cubicBezTo>
                  <a:pt x="14302" y="10572"/>
                  <a:pt x="14368" y="10550"/>
                  <a:pt x="14412" y="10550"/>
                </a:cubicBezTo>
                <a:close/>
                <a:moveTo>
                  <a:pt x="18318" y="12691"/>
                </a:moveTo>
                <a:cubicBezTo>
                  <a:pt x="18340" y="12713"/>
                  <a:pt x="18362" y="12757"/>
                  <a:pt x="18362" y="12779"/>
                </a:cubicBezTo>
                <a:cubicBezTo>
                  <a:pt x="18362" y="12779"/>
                  <a:pt x="18348" y="12807"/>
                  <a:pt x="18331" y="12807"/>
                </a:cubicBezTo>
                <a:cubicBezTo>
                  <a:pt x="18327" y="12807"/>
                  <a:pt x="18323" y="12806"/>
                  <a:pt x="18318" y="12801"/>
                </a:cubicBezTo>
                <a:cubicBezTo>
                  <a:pt x="18296" y="12801"/>
                  <a:pt x="18274" y="12779"/>
                  <a:pt x="18252" y="12757"/>
                </a:cubicBezTo>
                <a:cubicBezTo>
                  <a:pt x="18274" y="12735"/>
                  <a:pt x="18296" y="12713"/>
                  <a:pt x="18318" y="12691"/>
                </a:cubicBezTo>
                <a:close/>
                <a:moveTo>
                  <a:pt x="35611" y="14535"/>
                </a:moveTo>
                <a:cubicBezTo>
                  <a:pt x="35635" y="14535"/>
                  <a:pt x="35660" y="14538"/>
                  <a:pt x="35687" y="14545"/>
                </a:cubicBezTo>
                <a:cubicBezTo>
                  <a:pt x="35753" y="14545"/>
                  <a:pt x="35819" y="14633"/>
                  <a:pt x="35863" y="14699"/>
                </a:cubicBezTo>
                <a:cubicBezTo>
                  <a:pt x="35863" y="14721"/>
                  <a:pt x="35819" y="14810"/>
                  <a:pt x="35775" y="14854"/>
                </a:cubicBezTo>
                <a:cubicBezTo>
                  <a:pt x="35687" y="14898"/>
                  <a:pt x="35577" y="14920"/>
                  <a:pt x="35422" y="14986"/>
                </a:cubicBezTo>
                <a:cubicBezTo>
                  <a:pt x="35400" y="14898"/>
                  <a:pt x="35334" y="14832"/>
                  <a:pt x="35356" y="14765"/>
                </a:cubicBezTo>
                <a:cubicBezTo>
                  <a:pt x="35393" y="14634"/>
                  <a:pt x="35478" y="14535"/>
                  <a:pt x="35611" y="14535"/>
                </a:cubicBezTo>
                <a:close/>
                <a:moveTo>
                  <a:pt x="42793" y="1"/>
                </a:moveTo>
                <a:cubicBezTo>
                  <a:pt x="42627" y="84"/>
                  <a:pt x="42461" y="246"/>
                  <a:pt x="42313" y="246"/>
                </a:cubicBezTo>
                <a:cubicBezTo>
                  <a:pt x="42304" y="246"/>
                  <a:pt x="42295" y="245"/>
                  <a:pt x="42286" y="244"/>
                </a:cubicBezTo>
                <a:cubicBezTo>
                  <a:pt x="42206" y="239"/>
                  <a:pt x="42126" y="237"/>
                  <a:pt x="42047" y="237"/>
                </a:cubicBezTo>
                <a:cubicBezTo>
                  <a:pt x="41500" y="237"/>
                  <a:pt x="40953" y="339"/>
                  <a:pt x="40406" y="339"/>
                </a:cubicBezTo>
                <a:cubicBezTo>
                  <a:pt x="40326" y="339"/>
                  <a:pt x="40247" y="337"/>
                  <a:pt x="40167" y="332"/>
                </a:cubicBezTo>
                <a:cubicBezTo>
                  <a:pt x="39905" y="308"/>
                  <a:pt x="39642" y="299"/>
                  <a:pt x="39378" y="299"/>
                </a:cubicBezTo>
                <a:cubicBezTo>
                  <a:pt x="38815" y="299"/>
                  <a:pt x="38247" y="337"/>
                  <a:pt x="37678" y="337"/>
                </a:cubicBezTo>
                <a:cubicBezTo>
                  <a:pt x="37302" y="337"/>
                  <a:pt x="36925" y="321"/>
                  <a:pt x="36548" y="266"/>
                </a:cubicBezTo>
                <a:lnTo>
                  <a:pt x="36415" y="266"/>
                </a:lnTo>
                <a:cubicBezTo>
                  <a:pt x="35862" y="318"/>
                  <a:pt x="35296" y="397"/>
                  <a:pt x="34726" y="397"/>
                </a:cubicBezTo>
                <a:cubicBezTo>
                  <a:pt x="34568" y="397"/>
                  <a:pt x="34410" y="391"/>
                  <a:pt x="34252" y="376"/>
                </a:cubicBezTo>
                <a:cubicBezTo>
                  <a:pt x="34189" y="370"/>
                  <a:pt x="34125" y="368"/>
                  <a:pt x="34061" y="368"/>
                </a:cubicBezTo>
                <a:cubicBezTo>
                  <a:pt x="33773" y="368"/>
                  <a:pt x="33485" y="417"/>
                  <a:pt x="33203" y="417"/>
                </a:cubicBezTo>
                <a:cubicBezTo>
                  <a:pt x="33073" y="417"/>
                  <a:pt x="32945" y="406"/>
                  <a:pt x="32818" y="376"/>
                </a:cubicBezTo>
                <a:cubicBezTo>
                  <a:pt x="32732" y="358"/>
                  <a:pt x="32650" y="351"/>
                  <a:pt x="32569" y="351"/>
                </a:cubicBezTo>
                <a:cubicBezTo>
                  <a:pt x="32151" y="351"/>
                  <a:pt x="31791" y="553"/>
                  <a:pt x="31383" y="553"/>
                </a:cubicBezTo>
                <a:lnTo>
                  <a:pt x="31317" y="553"/>
                </a:lnTo>
                <a:cubicBezTo>
                  <a:pt x="30258" y="597"/>
                  <a:pt x="29176" y="641"/>
                  <a:pt x="28095" y="685"/>
                </a:cubicBezTo>
                <a:cubicBezTo>
                  <a:pt x="26969" y="751"/>
                  <a:pt x="25844" y="795"/>
                  <a:pt x="24718" y="840"/>
                </a:cubicBezTo>
                <a:cubicBezTo>
                  <a:pt x="23373" y="903"/>
                  <a:pt x="22007" y="1106"/>
                  <a:pt x="20640" y="1106"/>
                </a:cubicBezTo>
                <a:cubicBezTo>
                  <a:pt x="20573" y="1106"/>
                  <a:pt x="20505" y="1105"/>
                  <a:pt x="20437" y="1104"/>
                </a:cubicBezTo>
                <a:cubicBezTo>
                  <a:pt x="20304" y="1104"/>
                  <a:pt x="20172" y="1127"/>
                  <a:pt x="20040" y="1149"/>
                </a:cubicBezTo>
                <a:cubicBezTo>
                  <a:pt x="19529" y="1200"/>
                  <a:pt x="19018" y="1316"/>
                  <a:pt x="18487" y="1316"/>
                </a:cubicBezTo>
                <a:cubicBezTo>
                  <a:pt x="18330" y="1316"/>
                  <a:pt x="18171" y="1306"/>
                  <a:pt x="18009" y="1281"/>
                </a:cubicBezTo>
                <a:cubicBezTo>
                  <a:pt x="17983" y="1275"/>
                  <a:pt x="17954" y="1272"/>
                  <a:pt x="17922" y="1272"/>
                </a:cubicBezTo>
                <a:cubicBezTo>
                  <a:pt x="17845" y="1272"/>
                  <a:pt x="17756" y="1287"/>
                  <a:pt x="17678" y="1303"/>
                </a:cubicBezTo>
                <a:cubicBezTo>
                  <a:pt x="16729" y="1413"/>
                  <a:pt x="15758" y="1524"/>
                  <a:pt x="14809" y="1634"/>
                </a:cubicBezTo>
                <a:cubicBezTo>
                  <a:pt x="14644" y="1656"/>
                  <a:pt x="14478" y="1656"/>
                  <a:pt x="14313" y="1656"/>
                </a:cubicBezTo>
                <a:cubicBezTo>
                  <a:pt x="14147" y="1656"/>
                  <a:pt x="13982" y="1656"/>
                  <a:pt x="13816" y="1678"/>
                </a:cubicBezTo>
                <a:cubicBezTo>
                  <a:pt x="12801" y="1877"/>
                  <a:pt x="11764" y="1877"/>
                  <a:pt x="10726" y="2009"/>
                </a:cubicBezTo>
                <a:cubicBezTo>
                  <a:pt x="9446" y="2142"/>
                  <a:pt x="8144" y="2274"/>
                  <a:pt x="6864" y="2517"/>
                </a:cubicBezTo>
                <a:cubicBezTo>
                  <a:pt x="6533" y="2561"/>
                  <a:pt x="6224" y="2627"/>
                  <a:pt x="5893" y="2671"/>
                </a:cubicBezTo>
                <a:cubicBezTo>
                  <a:pt x="5496" y="2716"/>
                  <a:pt x="5099" y="2782"/>
                  <a:pt x="4701" y="2826"/>
                </a:cubicBezTo>
                <a:cubicBezTo>
                  <a:pt x="4216" y="2870"/>
                  <a:pt x="3686" y="2848"/>
                  <a:pt x="3201" y="3002"/>
                </a:cubicBezTo>
                <a:cubicBezTo>
                  <a:pt x="2693" y="3157"/>
                  <a:pt x="2185" y="3201"/>
                  <a:pt x="1656" y="3267"/>
                </a:cubicBezTo>
                <a:cubicBezTo>
                  <a:pt x="1413" y="3311"/>
                  <a:pt x="1192" y="3378"/>
                  <a:pt x="950" y="3466"/>
                </a:cubicBezTo>
                <a:cubicBezTo>
                  <a:pt x="905" y="3488"/>
                  <a:pt x="861" y="3620"/>
                  <a:pt x="861" y="3687"/>
                </a:cubicBezTo>
                <a:cubicBezTo>
                  <a:pt x="883" y="3731"/>
                  <a:pt x="972" y="3819"/>
                  <a:pt x="1038" y="3819"/>
                </a:cubicBezTo>
                <a:cubicBezTo>
                  <a:pt x="1064" y="3821"/>
                  <a:pt x="1090" y="3822"/>
                  <a:pt x="1115" y="3822"/>
                </a:cubicBezTo>
                <a:cubicBezTo>
                  <a:pt x="1240" y="3822"/>
                  <a:pt x="1365" y="3801"/>
                  <a:pt x="1490" y="3801"/>
                </a:cubicBezTo>
                <a:cubicBezTo>
                  <a:pt x="1604" y="3801"/>
                  <a:pt x="1718" y="3819"/>
                  <a:pt x="1832" y="3885"/>
                </a:cubicBezTo>
                <a:cubicBezTo>
                  <a:pt x="1935" y="3808"/>
                  <a:pt x="2045" y="3761"/>
                  <a:pt x="2158" y="3761"/>
                </a:cubicBezTo>
                <a:cubicBezTo>
                  <a:pt x="2240" y="3761"/>
                  <a:pt x="2323" y="3786"/>
                  <a:pt x="2406" y="3841"/>
                </a:cubicBezTo>
                <a:cubicBezTo>
                  <a:pt x="2428" y="3996"/>
                  <a:pt x="2318" y="3996"/>
                  <a:pt x="2252" y="3996"/>
                </a:cubicBezTo>
                <a:cubicBezTo>
                  <a:pt x="2097" y="3973"/>
                  <a:pt x="1965" y="3907"/>
                  <a:pt x="1832" y="3885"/>
                </a:cubicBezTo>
                <a:cubicBezTo>
                  <a:pt x="1678" y="3973"/>
                  <a:pt x="1523" y="4062"/>
                  <a:pt x="1369" y="4150"/>
                </a:cubicBezTo>
                <a:cubicBezTo>
                  <a:pt x="1545" y="4481"/>
                  <a:pt x="1634" y="4834"/>
                  <a:pt x="1567" y="5187"/>
                </a:cubicBezTo>
                <a:cubicBezTo>
                  <a:pt x="1501" y="5585"/>
                  <a:pt x="1170" y="5805"/>
                  <a:pt x="817" y="5894"/>
                </a:cubicBezTo>
                <a:cubicBezTo>
                  <a:pt x="685" y="6511"/>
                  <a:pt x="685" y="6534"/>
                  <a:pt x="972" y="6997"/>
                </a:cubicBezTo>
                <a:cubicBezTo>
                  <a:pt x="1148" y="7262"/>
                  <a:pt x="1214" y="7483"/>
                  <a:pt x="1236" y="7968"/>
                </a:cubicBezTo>
                <a:cubicBezTo>
                  <a:pt x="685" y="8123"/>
                  <a:pt x="685" y="8123"/>
                  <a:pt x="486" y="8299"/>
                </a:cubicBezTo>
                <a:cubicBezTo>
                  <a:pt x="1" y="8718"/>
                  <a:pt x="23" y="8961"/>
                  <a:pt x="574" y="9226"/>
                </a:cubicBezTo>
                <a:cubicBezTo>
                  <a:pt x="1259" y="9601"/>
                  <a:pt x="1987" y="9932"/>
                  <a:pt x="2649" y="10263"/>
                </a:cubicBezTo>
                <a:cubicBezTo>
                  <a:pt x="2892" y="10197"/>
                  <a:pt x="3068" y="10153"/>
                  <a:pt x="3267" y="10109"/>
                </a:cubicBezTo>
                <a:cubicBezTo>
                  <a:pt x="3488" y="10065"/>
                  <a:pt x="3686" y="9976"/>
                  <a:pt x="3907" y="9954"/>
                </a:cubicBezTo>
                <a:cubicBezTo>
                  <a:pt x="4083" y="9954"/>
                  <a:pt x="4238" y="10021"/>
                  <a:pt x="4414" y="10065"/>
                </a:cubicBezTo>
                <a:cubicBezTo>
                  <a:pt x="4657" y="10153"/>
                  <a:pt x="4900" y="10241"/>
                  <a:pt x="5165" y="10307"/>
                </a:cubicBezTo>
                <a:cubicBezTo>
                  <a:pt x="5179" y="10312"/>
                  <a:pt x="5194" y="10315"/>
                  <a:pt x="5210" y="10315"/>
                </a:cubicBezTo>
                <a:cubicBezTo>
                  <a:pt x="5272" y="10315"/>
                  <a:pt x="5341" y="10275"/>
                  <a:pt x="5341" y="10153"/>
                </a:cubicBezTo>
                <a:cubicBezTo>
                  <a:pt x="5187" y="10065"/>
                  <a:pt x="5032" y="9976"/>
                  <a:pt x="4834" y="9866"/>
                </a:cubicBezTo>
                <a:cubicBezTo>
                  <a:pt x="4966" y="9667"/>
                  <a:pt x="5077" y="9513"/>
                  <a:pt x="5187" y="9336"/>
                </a:cubicBezTo>
                <a:cubicBezTo>
                  <a:pt x="5474" y="9292"/>
                  <a:pt x="5761" y="9248"/>
                  <a:pt x="6048" y="9226"/>
                </a:cubicBezTo>
                <a:cubicBezTo>
                  <a:pt x="6062" y="9224"/>
                  <a:pt x="6076" y="9224"/>
                  <a:pt x="6090" y="9224"/>
                </a:cubicBezTo>
                <a:cubicBezTo>
                  <a:pt x="6268" y="9224"/>
                  <a:pt x="6405" y="9354"/>
                  <a:pt x="6467" y="9579"/>
                </a:cubicBezTo>
                <a:cubicBezTo>
                  <a:pt x="6511" y="9756"/>
                  <a:pt x="6445" y="9844"/>
                  <a:pt x="6202" y="9954"/>
                </a:cubicBezTo>
                <a:cubicBezTo>
                  <a:pt x="6114" y="9998"/>
                  <a:pt x="5959" y="9976"/>
                  <a:pt x="5981" y="10175"/>
                </a:cubicBezTo>
                <a:cubicBezTo>
                  <a:pt x="6423" y="10175"/>
                  <a:pt x="6864" y="10131"/>
                  <a:pt x="7283" y="10043"/>
                </a:cubicBezTo>
                <a:cubicBezTo>
                  <a:pt x="7519" y="10002"/>
                  <a:pt x="7755" y="9988"/>
                  <a:pt x="7989" y="9988"/>
                </a:cubicBezTo>
                <a:cubicBezTo>
                  <a:pt x="8392" y="9988"/>
                  <a:pt x="8791" y="10029"/>
                  <a:pt x="9181" y="10043"/>
                </a:cubicBezTo>
                <a:cubicBezTo>
                  <a:pt x="9314" y="10043"/>
                  <a:pt x="9446" y="10048"/>
                  <a:pt x="9579" y="10048"/>
                </a:cubicBezTo>
                <a:cubicBezTo>
                  <a:pt x="9711" y="10048"/>
                  <a:pt x="9844" y="10043"/>
                  <a:pt x="9976" y="10021"/>
                </a:cubicBezTo>
                <a:cubicBezTo>
                  <a:pt x="10204" y="9978"/>
                  <a:pt x="10441" y="9953"/>
                  <a:pt x="10688" y="9953"/>
                </a:cubicBezTo>
                <a:cubicBezTo>
                  <a:pt x="10823" y="9953"/>
                  <a:pt x="10961" y="9961"/>
                  <a:pt x="11101" y="9976"/>
                </a:cubicBezTo>
                <a:cubicBezTo>
                  <a:pt x="11146" y="10153"/>
                  <a:pt x="11146" y="10307"/>
                  <a:pt x="11212" y="10440"/>
                </a:cubicBezTo>
                <a:cubicBezTo>
                  <a:pt x="11234" y="10506"/>
                  <a:pt x="11344" y="10550"/>
                  <a:pt x="11410" y="10572"/>
                </a:cubicBezTo>
                <a:cubicBezTo>
                  <a:pt x="11499" y="10572"/>
                  <a:pt x="11587" y="10506"/>
                  <a:pt x="11631" y="10440"/>
                </a:cubicBezTo>
                <a:cubicBezTo>
                  <a:pt x="11675" y="10374"/>
                  <a:pt x="11653" y="10285"/>
                  <a:pt x="11675" y="10197"/>
                </a:cubicBezTo>
                <a:cubicBezTo>
                  <a:pt x="11718" y="9970"/>
                  <a:pt x="11761" y="9880"/>
                  <a:pt x="11903" y="9880"/>
                </a:cubicBezTo>
                <a:cubicBezTo>
                  <a:pt x="11982" y="9880"/>
                  <a:pt x="12092" y="9907"/>
                  <a:pt x="12249" y="9954"/>
                </a:cubicBezTo>
                <a:cubicBezTo>
                  <a:pt x="12227" y="10021"/>
                  <a:pt x="12227" y="10087"/>
                  <a:pt x="12227" y="10153"/>
                </a:cubicBezTo>
                <a:cubicBezTo>
                  <a:pt x="12205" y="10241"/>
                  <a:pt x="12183" y="10307"/>
                  <a:pt x="12183" y="10396"/>
                </a:cubicBezTo>
                <a:cubicBezTo>
                  <a:pt x="12161" y="10594"/>
                  <a:pt x="12271" y="10705"/>
                  <a:pt x="12448" y="10705"/>
                </a:cubicBezTo>
                <a:cubicBezTo>
                  <a:pt x="12713" y="10705"/>
                  <a:pt x="12977" y="10661"/>
                  <a:pt x="13220" y="10572"/>
                </a:cubicBezTo>
                <a:cubicBezTo>
                  <a:pt x="13286" y="10552"/>
                  <a:pt x="13349" y="10542"/>
                  <a:pt x="13410" y="10542"/>
                </a:cubicBezTo>
                <a:cubicBezTo>
                  <a:pt x="13674" y="10542"/>
                  <a:pt x="13881" y="10730"/>
                  <a:pt x="13971" y="11036"/>
                </a:cubicBezTo>
                <a:cubicBezTo>
                  <a:pt x="13993" y="11124"/>
                  <a:pt x="14015" y="11234"/>
                  <a:pt x="14037" y="11345"/>
                </a:cubicBezTo>
                <a:cubicBezTo>
                  <a:pt x="14191" y="11367"/>
                  <a:pt x="14279" y="11389"/>
                  <a:pt x="14390" y="11389"/>
                </a:cubicBezTo>
                <a:cubicBezTo>
                  <a:pt x="14942" y="11301"/>
                  <a:pt x="15493" y="11234"/>
                  <a:pt x="16023" y="11146"/>
                </a:cubicBezTo>
                <a:cubicBezTo>
                  <a:pt x="16155" y="11124"/>
                  <a:pt x="16288" y="11058"/>
                  <a:pt x="16376" y="10992"/>
                </a:cubicBezTo>
                <a:cubicBezTo>
                  <a:pt x="16579" y="10832"/>
                  <a:pt x="16801" y="10777"/>
                  <a:pt x="17030" y="10777"/>
                </a:cubicBezTo>
                <a:cubicBezTo>
                  <a:pt x="17149" y="10777"/>
                  <a:pt x="17270" y="10792"/>
                  <a:pt x="17391" y="10815"/>
                </a:cubicBezTo>
                <a:cubicBezTo>
                  <a:pt x="17590" y="10881"/>
                  <a:pt x="17766" y="10903"/>
                  <a:pt x="17965" y="10947"/>
                </a:cubicBezTo>
                <a:cubicBezTo>
                  <a:pt x="18031" y="10970"/>
                  <a:pt x="18142" y="11036"/>
                  <a:pt x="18164" y="11102"/>
                </a:cubicBezTo>
                <a:cubicBezTo>
                  <a:pt x="18164" y="11190"/>
                  <a:pt x="18142" y="11323"/>
                  <a:pt x="18075" y="11389"/>
                </a:cubicBezTo>
                <a:cubicBezTo>
                  <a:pt x="17987" y="11499"/>
                  <a:pt x="17833" y="11565"/>
                  <a:pt x="17700" y="11654"/>
                </a:cubicBezTo>
                <a:cubicBezTo>
                  <a:pt x="17369" y="11918"/>
                  <a:pt x="17171" y="12205"/>
                  <a:pt x="17215" y="12669"/>
                </a:cubicBezTo>
                <a:cubicBezTo>
                  <a:pt x="17254" y="13098"/>
                  <a:pt x="17017" y="13320"/>
                  <a:pt x="16626" y="13320"/>
                </a:cubicBezTo>
                <a:cubicBezTo>
                  <a:pt x="16575" y="13320"/>
                  <a:pt x="16521" y="13317"/>
                  <a:pt x="16464" y="13309"/>
                </a:cubicBezTo>
                <a:cubicBezTo>
                  <a:pt x="16442" y="13302"/>
                  <a:pt x="16418" y="13299"/>
                  <a:pt x="16392" y="13299"/>
                </a:cubicBezTo>
                <a:cubicBezTo>
                  <a:pt x="16342" y="13299"/>
                  <a:pt x="16288" y="13309"/>
                  <a:pt x="16244" y="13309"/>
                </a:cubicBezTo>
                <a:cubicBezTo>
                  <a:pt x="16177" y="13485"/>
                  <a:pt x="16222" y="13574"/>
                  <a:pt x="16332" y="13618"/>
                </a:cubicBezTo>
                <a:cubicBezTo>
                  <a:pt x="16509" y="13662"/>
                  <a:pt x="16685" y="13662"/>
                  <a:pt x="16840" y="13706"/>
                </a:cubicBezTo>
                <a:cubicBezTo>
                  <a:pt x="17060" y="13750"/>
                  <a:pt x="17281" y="13772"/>
                  <a:pt x="17413" y="13971"/>
                </a:cubicBezTo>
                <a:cubicBezTo>
                  <a:pt x="17063" y="14288"/>
                  <a:pt x="16965" y="14365"/>
                  <a:pt x="16634" y="14365"/>
                </a:cubicBezTo>
                <a:cubicBezTo>
                  <a:pt x="16527" y="14365"/>
                  <a:pt x="16395" y="14357"/>
                  <a:pt x="16222" y="14346"/>
                </a:cubicBezTo>
                <a:lnTo>
                  <a:pt x="16222" y="14346"/>
                </a:lnTo>
                <a:cubicBezTo>
                  <a:pt x="16133" y="14788"/>
                  <a:pt x="16133" y="14876"/>
                  <a:pt x="16486" y="14920"/>
                </a:cubicBezTo>
                <a:cubicBezTo>
                  <a:pt x="16862" y="15008"/>
                  <a:pt x="17082" y="15163"/>
                  <a:pt x="17082" y="15582"/>
                </a:cubicBezTo>
                <a:cubicBezTo>
                  <a:pt x="17104" y="15692"/>
                  <a:pt x="17215" y="15803"/>
                  <a:pt x="17281" y="15891"/>
                </a:cubicBezTo>
                <a:cubicBezTo>
                  <a:pt x="17457" y="16090"/>
                  <a:pt x="17612" y="16266"/>
                  <a:pt x="17789" y="16421"/>
                </a:cubicBezTo>
                <a:cubicBezTo>
                  <a:pt x="17943" y="16553"/>
                  <a:pt x="18098" y="16686"/>
                  <a:pt x="18252" y="16796"/>
                </a:cubicBezTo>
                <a:cubicBezTo>
                  <a:pt x="18275" y="16811"/>
                  <a:pt x="18303" y="16821"/>
                  <a:pt x="18332" y="16821"/>
                </a:cubicBezTo>
                <a:cubicBezTo>
                  <a:pt x="18384" y="16821"/>
                  <a:pt x="18436" y="16786"/>
                  <a:pt x="18451" y="16686"/>
                </a:cubicBezTo>
                <a:cubicBezTo>
                  <a:pt x="18340" y="16575"/>
                  <a:pt x="18186" y="16465"/>
                  <a:pt x="18075" y="16354"/>
                </a:cubicBezTo>
                <a:cubicBezTo>
                  <a:pt x="17987" y="16288"/>
                  <a:pt x="17899" y="16178"/>
                  <a:pt x="17965" y="16090"/>
                </a:cubicBezTo>
                <a:cubicBezTo>
                  <a:pt x="18031" y="16001"/>
                  <a:pt x="18142" y="15957"/>
                  <a:pt x="18252" y="15957"/>
                </a:cubicBezTo>
                <a:cubicBezTo>
                  <a:pt x="18277" y="15953"/>
                  <a:pt x="18303" y="15951"/>
                  <a:pt x="18328" y="15951"/>
                </a:cubicBezTo>
                <a:cubicBezTo>
                  <a:pt x="18434" y="15951"/>
                  <a:pt x="18538" y="15984"/>
                  <a:pt x="18627" y="16001"/>
                </a:cubicBezTo>
                <a:cubicBezTo>
                  <a:pt x="18826" y="16068"/>
                  <a:pt x="19002" y="16134"/>
                  <a:pt x="19223" y="16200"/>
                </a:cubicBezTo>
                <a:cubicBezTo>
                  <a:pt x="19444" y="16001"/>
                  <a:pt x="19709" y="15913"/>
                  <a:pt x="20018" y="15913"/>
                </a:cubicBezTo>
                <a:cubicBezTo>
                  <a:pt x="20150" y="15913"/>
                  <a:pt x="20282" y="15869"/>
                  <a:pt x="20415" y="15847"/>
                </a:cubicBezTo>
                <a:cubicBezTo>
                  <a:pt x="20956" y="15810"/>
                  <a:pt x="21512" y="15678"/>
                  <a:pt x="22071" y="15678"/>
                </a:cubicBezTo>
                <a:cubicBezTo>
                  <a:pt x="22174" y="15678"/>
                  <a:pt x="22276" y="15682"/>
                  <a:pt x="22379" y="15692"/>
                </a:cubicBezTo>
                <a:cubicBezTo>
                  <a:pt x="22533" y="15692"/>
                  <a:pt x="22688" y="15670"/>
                  <a:pt x="22820" y="15604"/>
                </a:cubicBezTo>
                <a:cubicBezTo>
                  <a:pt x="22952" y="15538"/>
                  <a:pt x="23076" y="15496"/>
                  <a:pt x="23201" y="15496"/>
                </a:cubicBezTo>
                <a:cubicBezTo>
                  <a:pt x="23286" y="15496"/>
                  <a:pt x="23371" y="15515"/>
                  <a:pt x="23460" y="15560"/>
                </a:cubicBezTo>
                <a:cubicBezTo>
                  <a:pt x="23550" y="15600"/>
                  <a:pt x="23643" y="15621"/>
                  <a:pt x="23738" y="15621"/>
                </a:cubicBezTo>
                <a:cubicBezTo>
                  <a:pt x="23853" y="15621"/>
                  <a:pt x="23969" y="15589"/>
                  <a:pt x="24078" y="15516"/>
                </a:cubicBezTo>
                <a:cubicBezTo>
                  <a:pt x="24246" y="15432"/>
                  <a:pt x="24423" y="15401"/>
                  <a:pt x="24603" y="15401"/>
                </a:cubicBezTo>
                <a:cubicBezTo>
                  <a:pt x="24707" y="15401"/>
                  <a:pt x="24812" y="15411"/>
                  <a:pt x="24917" y="15428"/>
                </a:cubicBezTo>
                <a:cubicBezTo>
                  <a:pt x="25292" y="15472"/>
                  <a:pt x="25667" y="15538"/>
                  <a:pt x="26043" y="15604"/>
                </a:cubicBezTo>
                <a:cubicBezTo>
                  <a:pt x="26236" y="15351"/>
                  <a:pt x="26480" y="15279"/>
                  <a:pt x="26740" y="15279"/>
                </a:cubicBezTo>
                <a:cubicBezTo>
                  <a:pt x="26865" y="15279"/>
                  <a:pt x="26995" y="15296"/>
                  <a:pt x="27124" y="15317"/>
                </a:cubicBezTo>
                <a:cubicBezTo>
                  <a:pt x="27300" y="15339"/>
                  <a:pt x="27477" y="15361"/>
                  <a:pt x="27654" y="15405"/>
                </a:cubicBezTo>
                <a:cubicBezTo>
                  <a:pt x="27737" y="15428"/>
                  <a:pt x="27819" y="15441"/>
                  <a:pt x="27898" y="15441"/>
                </a:cubicBezTo>
                <a:cubicBezTo>
                  <a:pt x="28049" y="15441"/>
                  <a:pt x="28193" y="15396"/>
                  <a:pt x="28338" y="15295"/>
                </a:cubicBezTo>
                <a:cubicBezTo>
                  <a:pt x="28448" y="15207"/>
                  <a:pt x="28625" y="15163"/>
                  <a:pt x="28779" y="15141"/>
                </a:cubicBezTo>
                <a:cubicBezTo>
                  <a:pt x="29044" y="15119"/>
                  <a:pt x="29309" y="15119"/>
                  <a:pt x="29574" y="15119"/>
                </a:cubicBezTo>
                <a:cubicBezTo>
                  <a:pt x="29684" y="15119"/>
                  <a:pt x="29816" y="15163"/>
                  <a:pt x="29949" y="15207"/>
                </a:cubicBezTo>
                <a:cubicBezTo>
                  <a:pt x="30059" y="15251"/>
                  <a:pt x="30169" y="15295"/>
                  <a:pt x="30302" y="15361"/>
                </a:cubicBezTo>
                <a:cubicBezTo>
                  <a:pt x="30478" y="15185"/>
                  <a:pt x="30633" y="15030"/>
                  <a:pt x="30810" y="14898"/>
                </a:cubicBezTo>
                <a:cubicBezTo>
                  <a:pt x="30903" y="14830"/>
                  <a:pt x="30993" y="14798"/>
                  <a:pt x="31075" y="14798"/>
                </a:cubicBezTo>
                <a:cubicBezTo>
                  <a:pt x="31209" y="14798"/>
                  <a:pt x="31324" y="14881"/>
                  <a:pt x="31405" y="15030"/>
                </a:cubicBezTo>
                <a:cubicBezTo>
                  <a:pt x="31516" y="15207"/>
                  <a:pt x="31516" y="15428"/>
                  <a:pt x="31758" y="15538"/>
                </a:cubicBezTo>
                <a:cubicBezTo>
                  <a:pt x="31781" y="15383"/>
                  <a:pt x="31781" y="15273"/>
                  <a:pt x="31803" y="15141"/>
                </a:cubicBezTo>
                <a:cubicBezTo>
                  <a:pt x="31847" y="14898"/>
                  <a:pt x="31957" y="14832"/>
                  <a:pt x="32200" y="14788"/>
                </a:cubicBezTo>
                <a:cubicBezTo>
                  <a:pt x="32354" y="14788"/>
                  <a:pt x="32531" y="14788"/>
                  <a:pt x="32663" y="14743"/>
                </a:cubicBezTo>
                <a:cubicBezTo>
                  <a:pt x="32928" y="14611"/>
                  <a:pt x="33215" y="14611"/>
                  <a:pt x="33502" y="14611"/>
                </a:cubicBezTo>
                <a:cubicBezTo>
                  <a:pt x="33811" y="14589"/>
                  <a:pt x="34120" y="14567"/>
                  <a:pt x="34429" y="14545"/>
                </a:cubicBezTo>
                <a:cubicBezTo>
                  <a:pt x="34495" y="14545"/>
                  <a:pt x="34583" y="14567"/>
                  <a:pt x="34716" y="14589"/>
                </a:cubicBezTo>
                <a:cubicBezTo>
                  <a:pt x="34517" y="14876"/>
                  <a:pt x="34363" y="15097"/>
                  <a:pt x="34186" y="15339"/>
                </a:cubicBezTo>
                <a:cubicBezTo>
                  <a:pt x="34451" y="15472"/>
                  <a:pt x="34694" y="15560"/>
                  <a:pt x="34936" y="15692"/>
                </a:cubicBezTo>
                <a:cubicBezTo>
                  <a:pt x="35141" y="15321"/>
                  <a:pt x="35407" y="15169"/>
                  <a:pt x="35749" y="15169"/>
                </a:cubicBezTo>
                <a:cubicBezTo>
                  <a:pt x="35814" y="15169"/>
                  <a:pt x="35881" y="15174"/>
                  <a:pt x="35952" y="15185"/>
                </a:cubicBezTo>
                <a:cubicBezTo>
                  <a:pt x="35982" y="15189"/>
                  <a:pt x="36011" y="15191"/>
                  <a:pt x="36040" y="15191"/>
                </a:cubicBezTo>
                <a:cubicBezTo>
                  <a:pt x="36304" y="15191"/>
                  <a:pt x="36509" y="15022"/>
                  <a:pt x="36768" y="14942"/>
                </a:cubicBezTo>
                <a:cubicBezTo>
                  <a:pt x="36768" y="14765"/>
                  <a:pt x="36746" y="14611"/>
                  <a:pt x="36746" y="14434"/>
                </a:cubicBezTo>
                <a:cubicBezTo>
                  <a:pt x="36841" y="14415"/>
                  <a:pt x="36936" y="14364"/>
                  <a:pt x="37017" y="14364"/>
                </a:cubicBezTo>
                <a:cubicBezTo>
                  <a:pt x="37030" y="14364"/>
                  <a:pt x="37043" y="14365"/>
                  <a:pt x="37055" y="14368"/>
                </a:cubicBezTo>
                <a:cubicBezTo>
                  <a:pt x="37243" y="14423"/>
                  <a:pt x="37430" y="14434"/>
                  <a:pt x="37618" y="14434"/>
                </a:cubicBezTo>
                <a:cubicBezTo>
                  <a:pt x="37743" y="14434"/>
                  <a:pt x="37868" y="14430"/>
                  <a:pt x="37993" y="14430"/>
                </a:cubicBezTo>
                <a:cubicBezTo>
                  <a:pt x="38056" y="14430"/>
                  <a:pt x="38118" y="14431"/>
                  <a:pt x="38181" y="14434"/>
                </a:cubicBezTo>
                <a:cubicBezTo>
                  <a:pt x="38236" y="14434"/>
                  <a:pt x="38291" y="14429"/>
                  <a:pt x="38343" y="14429"/>
                </a:cubicBezTo>
                <a:cubicBezTo>
                  <a:pt x="38396" y="14429"/>
                  <a:pt x="38446" y="14434"/>
                  <a:pt x="38490" y="14456"/>
                </a:cubicBezTo>
                <a:cubicBezTo>
                  <a:pt x="38600" y="14501"/>
                  <a:pt x="38688" y="14611"/>
                  <a:pt x="38821" y="14721"/>
                </a:cubicBezTo>
                <a:cubicBezTo>
                  <a:pt x="38940" y="14442"/>
                  <a:pt x="39151" y="14343"/>
                  <a:pt x="39402" y="14343"/>
                </a:cubicBezTo>
                <a:cubicBezTo>
                  <a:pt x="39428" y="14343"/>
                  <a:pt x="39455" y="14344"/>
                  <a:pt x="39483" y="14346"/>
                </a:cubicBezTo>
                <a:cubicBezTo>
                  <a:pt x="39568" y="14352"/>
                  <a:pt x="39653" y="14354"/>
                  <a:pt x="39737" y="14354"/>
                </a:cubicBezTo>
                <a:cubicBezTo>
                  <a:pt x="40091" y="14354"/>
                  <a:pt x="40444" y="14313"/>
                  <a:pt x="40792" y="14313"/>
                </a:cubicBezTo>
                <a:cubicBezTo>
                  <a:pt x="40990" y="14313"/>
                  <a:pt x="41186" y="14327"/>
                  <a:pt x="41381" y="14368"/>
                </a:cubicBezTo>
                <a:cubicBezTo>
                  <a:pt x="41411" y="14377"/>
                  <a:pt x="41441" y="14380"/>
                  <a:pt x="41471" y="14380"/>
                </a:cubicBezTo>
                <a:cubicBezTo>
                  <a:pt x="41596" y="14380"/>
                  <a:pt x="41720" y="14320"/>
                  <a:pt x="41844" y="14302"/>
                </a:cubicBezTo>
                <a:cubicBezTo>
                  <a:pt x="41986" y="14284"/>
                  <a:pt x="42157" y="14224"/>
                  <a:pt x="42310" y="14224"/>
                </a:cubicBezTo>
                <a:cubicBezTo>
                  <a:pt x="42347" y="14224"/>
                  <a:pt x="42384" y="14227"/>
                  <a:pt x="42418" y="14236"/>
                </a:cubicBezTo>
                <a:cubicBezTo>
                  <a:pt x="42574" y="14267"/>
                  <a:pt x="42725" y="14288"/>
                  <a:pt x="42876" y="14288"/>
                </a:cubicBezTo>
                <a:cubicBezTo>
                  <a:pt x="43046" y="14288"/>
                  <a:pt x="43214" y="14262"/>
                  <a:pt x="43389" y="14192"/>
                </a:cubicBezTo>
                <a:cubicBezTo>
                  <a:pt x="43455" y="14170"/>
                  <a:pt x="43566" y="14170"/>
                  <a:pt x="43654" y="14170"/>
                </a:cubicBezTo>
                <a:cubicBezTo>
                  <a:pt x="44294" y="14170"/>
                  <a:pt x="44912" y="14148"/>
                  <a:pt x="45552" y="14148"/>
                </a:cubicBezTo>
                <a:cubicBezTo>
                  <a:pt x="45927" y="14125"/>
                  <a:pt x="46302" y="14103"/>
                  <a:pt x="46677" y="14059"/>
                </a:cubicBezTo>
                <a:cubicBezTo>
                  <a:pt x="47097" y="14015"/>
                  <a:pt x="47516" y="13905"/>
                  <a:pt x="47869" y="13684"/>
                </a:cubicBezTo>
                <a:cubicBezTo>
                  <a:pt x="48112" y="13530"/>
                  <a:pt x="48377" y="13419"/>
                  <a:pt x="48664" y="13375"/>
                </a:cubicBezTo>
                <a:cubicBezTo>
                  <a:pt x="48708" y="13375"/>
                  <a:pt x="48752" y="13309"/>
                  <a:pt x="48796" y="13243"/>
                </a:cubicBezTo>
                <a:cubicBezTo>
                  <a:pt x="48645" y="13160"/>
                  <a:pt x="48503" y="13138"/>
                  <a:pt x="48369" y="13138"/>
                </a:cubicBezTo>
                <a:cubicBezTo>
                  <a:pt x="48287" y="13138"/>
                  <a:pt x="48209" y="13146"/>
                  <a:pt x="48134" y="13154"/>
                </a:cubicBezTo>
                <a:cubicBezTo>
                  <a:pt x="47962" y="13157"/>
                  <a:pt x="47791" y="13158"/>
                  <a:pt x="47619" y="13158"/>
                </a:cubicBezTo>
                <a:cubicBezTo>
                  <a:pt x="46598" y="13158"/>
                  <a:pt x="45577" y="13120"/>
                  <a:pt x="44556" y="13120"/>
                </a:cubicBezTo>
                <a:cubicBezTo>
                  <a:pt x="44248" y="13120"/>
                  <a:pt x="43940" y="13123"/>
                  <a:pt x="43632" y="13132"/>
                </a:cubicBezTo>
                <a:cubicBezTo>
                  <a:pt x="43570" y="13135"/>
                  <a:pt x="43509" y="13136"/>
                  <a:pt x="43447" y="13136"/>
                </a:cubicBezTo>
                <a:cubicBezTo>
                  <a:pt x="43129" y="13136"/>
                  <a:pt x="42811" y="13107"/>
                  <a:pt x="42492" y="13107"/>
                </a:cubicBezTo>
                <a:cubicBezTo>
                  <a:pt x="42343" y="13107"/>
                  <a:pt x="42193" y="13114"/>
                  <a:pt x="42043" y="13132"/>
                </a:cubicBezTo>
                <a:cubicBezTo>
                  <a:pt x="41997" y="13141"/>
                  <a:pt x="41951" y="13147"/>
                  <a:pt x="41906" y="13147"/>
                </a:cubicBezTo>
                <a:cubicBezTo>
                  <a:pt x="41841" y="13147"/>
                  <a:pt x="41776" y="13136"/>
                  <a:pt x="41712" y="13110"/>
                </a:cubicBezTo>
                <a:cubicBezTo>
                  <a:pt x="41624" y="13066"/>
                  <a:pt x="41535" y="13000"/>
                  <a:pt x="41469" y="12912"/>
                </a:cubicBezTo>
                <a:cubicBezTo>
                  <a:pt x="41425" y="12845"/>
                  <a:pt x="41447" y="12735"/>
                  <a:pt x="41425" y="12669"/>
                </a:cubicBezTo>
                <a:cubicBezTo>
                  <a:pt x="41383" y="12558"/>
                  <a:pt x="41342" y="12508"/>
                  <a:pt x="41246" y="12508"/>
                </a:cubicBezTo>
                <a:cubicBezTo>
                  <a:pt x="41189" y="12508"/>
                  <a:pt x="41112" y="12526"/>
                  <a:pt x="41006" y="12559"/>
                </a:cubicBezTo>
                <a:cubicBezTo>
                  <a:pt x="41050" y="12669"/>
                  <a:pt x="41116" y="12779"/>
                  <a:pt x="41160" y="12890"/>
                </a:cubicBezTo>
                <a:cubicBezTo>
                  <a:pt x="40851" y="12978"/>
                  <a:pt x="40586" y="13044"/>
                  <a:pt x="40321" y="13110"/>
                </a:cubicBezTo>
                <a:cubicBezTo>
                  <a:pt x="40275" y="13116"/>
                  <a:pt x="40231" y="13120"/>
                  <a:pt x="40189" y="13120"/>
                </a:cubicBezTo>
                <a:cubicBezTo>
                  <a:pt x="40070" y="13120"/>
                  <a:pt x="39973" y="13086"/>
                  <a:pt x="39924" y="12956"/>
                </a:cubicBezTo>
                <a:cubicBezTo>
                  <a:pt x="39946" y="12801"/>
                  <a:pt x="39968" y="12625"/>
                  <a:pt x="40012" y="12448"/>
                </a:cubicBezTo>
                <a:cubicBezTo>
                  <a:pt x="39792" y="12426"/>
                  <a:pt x="39615" y="12426"/>
                  <a:pt x="39439" y="12382"/>
                </a:cubicBezTo>
                <a:cubicBezTo>
                  <a:pt x="39372" y="12360"/>
                  <a:pt x="39284" y="12272"/>
                  <a:pt x="39262" y="12205"/>
                </a:cubicBezTo>
                <a:cubicBezTo>
                  <a:pt x="39262" y="12139"/>
                  <a:pt x="39306" y="12029"/>
                  <a:pt x="39372" y="11985"/>
                </a:cubicBezTo>
                <a:cubicBezTo>
                  <a:pt x="39610" y="11846"/>
                  <a:pt x="39884" y="11761"/>
                  <a:pt x="40161" y="11761"/>
                </a:cubicBezTo>
                <a:cubicBezTo>
                  <a:pt x="40192" y="11761"/>
                  <a:pt x="40224" y="11762"/>
                  <a:pt x="40255" y="11764"/>
                </a:cubicBezTo>
                <a:cubicBezTo>
                  <a:pt x="40326" y="11770"/>
                  <a:pt x="40397" y="11773"/>
                  <a:pt x="40469" y="11773"/>
                </a:cubicBezTo>
                <a:cubicBezTo>
                  <a:pt x="40640" y="11773"/>
                  <a:pt x="40812" y="11758"/>
                  <a:pt x="40984" y="11742"/>
                </a:cubicBezTo>
                <a:cubicBezTo>
                  <a:pt x="41160" y="11720"/>
                  <a:pt x="41337" y="11698"/>
                  <a:pt x="41513" y="11698"/>
                </a:cubicBezTo>
                <a:cubicBezTo>
                  <a:pt x="42058" y="11698"/>
                  <a:pt x="42602" y="11688"/>
                  <a:pt x="43146" y="11688"/>
                </a:cubicBezTo>
                <a:cubicBezTo>
                  <a:pt x="43419" y="11688"/>
                  <a:pt x="43691" y="11690"/>
                  <a:pt x="43963" y="11698"/>
                </a:cubicBezTo>
                <a:cubicBezTo>
                  <a:pt x="44470" y="11698"/>
                  <a:pt x="44956" y="11654"/>
                  <a:pt x="45464" y="11543"/>
                </a:cubicBezTo>
                <a:cubicBezTo>
                  <a:pt x="45508" y="11521"/>
                  <a:pt x="45552" y="11477"/>
                  <a:pt x="45662" y="11389"/>
                </a:cubicBezTo>
                <a:cubicBezTo>
                  <a:pt x="45508" y="11345"/>
                  <a:pt x="45397" y="11323"/>
                  <a:pt x="45309" y="11301"/>
                </a:cubicBezTo>
                <a:cubicBezTo>
                  <a:pt x="45177" y="11278"/>
                  <a:pt x="45044" y="11256"/>
                  <a:pt x="44934" y="11212"/>
                </a:cubicBezTo>
                <a:cubicBezTo>
                  <a:pt x="44890" y="11212"/>
                  <a:pt x="44846" y="11146"/>
                  <a:pt x="44846" y="11124"/>
                </a:cubicBezTo>
                <a:cubicBezTo>
                  <a:pt x="44868" y="11058"/>
                  <a:pt x="44890" y="10992"/>
                  <a:pt x="44934" y="10970"/>
                </a:cubicBezTo>
                <a:cubicBezTo>
                  <a:pt x="44999" y="10937"/>
                  <a:pt x="45063" y="10917"/>
                  <a:pt x="45128" y="10917"/>
                </a:cubicBezTo>
                <a:cubicBezTo>
                  <a:pt x="45151" y="10917"/>
                  <a:pt x="45175" y="10919"/>
                  <a:pt x="45199" y="10925"/>
                </a:cubicBezTo>
                <a:cubicBezTo>
                  <a:pt x="45375" y="10981"/>
                  <a:pt x="45557" y="11003"/>
                  <a:pt x="45742" y="11003"/>
                </a:cubicBezTo>
                <a:cubicBezTo>
                  <a:pt x="45927" y="11003"/>
                  <a:pt x="46115" y="10981"/>
                  <a:pt x="46302" y="10947"/>
                </a:cubicBezTo>
                <a:cubicBezTo>
                  <a:pt x="46348" y="10941"/>
                  <a:pt x="46397" y="10938"/>
                  <a:pt x="46447" y="10938"/>
                </a:cubicBezTo>
                <a:cubicBezTo>
                  <a:pt x="46569" y="10938"/>
                  <a:pt x="46701" y="10954"/>
                  <a:pt x="46810" y="10970"/>
                </a:cubicBezTo>
                <a:cubicBezTo>
                  <a:pt x="46942" y="10992"/>
                  <a:pt x="47053" y="11080"/>
                  <a:pt x="47163" y="11146"/>
                </a:cubicBezTo>
                <a:cubicBezTo>
                  <a:pt x="47229" y="11212"/>
                  <a:pt x="47273" y="11323"/>
                  <a:pt x="47362" y="11455"/>
                </a:cubicBezTo>
                <a:cubicBezTo>
                  <a:pt x="47560" y="11212"/>
                  <a:pt x="47715" y="11014"/>
                  <a:pt x="47980" y="10947"/>
                </a:cubicBezTo>
                <a:cubicBezTo>
                  <a:pt x="48028" y="10935"/>
                  <a:pt x="48073" y="10930"/>
                  <a:pt x="48115" y="10930"/>
                </a:cubicBezTo>
                <a:cubicBezTo>
                  <a:pt x="48382" y="10930"/>
                  <a:pt x="48542" y="11148"/>
                  <a:pt x="48752" y="11301"/>
                </a:cubicBezTo>
                <a:cubicBezTo>
                  <a:pt x="48957" y="11109"/>
                  <a:pt x="49189" y="11045"/>
                  <a:pt x="49429" y="11045"/>
                </a:cubicBezTo>
                <a:cubicBezTo>
                  <a:pt x="49576" y="11045"/>
                  <a:pt x="49727" y="11068"/>
                  <a:pt x="49878" y="11102"/>
                </a:cubicBezTo>
                <a:cubicBezTo>
                  <a:pt x="50070" y="11140"/>
                  <a:pt x="50262" y="11164"/>
                  <a:pt x="50455" y="11164"/>
                </a:cubicBezTo>
                <a:cubicBezTo>
                  <a:pt x="50593" y="11164"/>
                  <a:pt x="50732" y="11152"/>
                  <a:pt x="50871" y="11124"/>
                </a:cubicBezTo>
                <a:cubicBezTo>
                  <a:pt x="50937" y="11104"/>
                  <a:pt x="51000" y="11094"/>
                  <a:pt x="51059" y="11094"/>
                </a:cubicBezTo>
                <a:cubicBezTo>
                  <a:pt x="51257" y="11094"/>
                  <a:pt x="51419" y="11202"/>
                  <a:pt x="51555" y="11389"/>
                </a:cubicBezTo>
                <a:cubicBezTo>
                  <a:pt x="51687" y="11565"/>
                  <a:pt x="51820" y="11786"/>
                  <a:pt x="52107" y="11852"/>
                </a:cubicBezTo>
                <a:cubicBezTo>
                  <a:pt x="52129" y="11764"/>
                  <a:pt x="52129" y="11698"/>
                  <a:pt x="52129" y="11632"/>
                </a:cubicBezTo>
                <a:cubicBezTo>
                  <a:pt x="52129" y="11301"/>
                  <a:pt x="52173" y="11212"/>
                  <a:pt x="52438" y="11190"/>
                </a:cubicBezTo>
                <a:cubicBezTo>
                  <a:pt x="52618" y="11174"/>
                  <a:pt x="52799" y="11153"/>
                  <a:pt x="52975" y="11153"/>
                </a:cubicBezTo>
                <a:cubicBezTo>
                  <a:pt x="53293" y="11153"/>
                  <a:pt x="53594" y="11223"/>
                  <a:pt x="53850" y="11521"/>
                </a:cubicBezTo>
                <a:cubicBezTo>
                  <a:pt x="54085" y="11247"/>
                  <a:pt x="54354" y="11164"/>
                  <a:pt x="54658" y="11164"/>
                </a:cubicBezTo>
                <a:cubicBezTo>
                  <a:pt x="54697" y="11164"/>
                  <a:pt x="54737" y="11166"/>
                  <a:pt x="54777" y="11168"/>
                </a:cubicBezTo>
                <a:cubicBezTo>
                  <a:pt x="55020" y="11190"/>
                  <a:pt x="55262" y="11190"/>
                  <a:pt x="55483" y="11234"/>
                </a:cubicBezTo>
                <a:cubicBezTo>
                  <a:pt x="55770" y="11301"/>
                  <a:pt x="56035" y="11389"/>
                  <a:pt x="56366" y="11455"/>
                </a:cubicBezTo>
                <a:cubicBezTo>
                  <a:pt x="56636" y="11185"/>
                  <a:pt x="56991" y="11168"/>
                  <a:pt x="57357" y="11168"/>
                </a:cubicBezTo>
                <a:cubicBezTo>
                  <a:pt x="57409" y="11168"/>
                  <a:pt x="57461" y="11168"/>
                  <a:pt x="57514" y="11168"/>
                </a:cubicBezTo>
                <a:lnTo>
                  <a:pt x="58838" y="11168"/>
                </a:lnTo>
                <a:cubicBezTo>
                  <a:pt x="59412" y="11168"/>
                  <a:pt x="59412" y="11168"/>
                  <a:pt x="59875" y="11543"/>
                </a:cubicBezTo>
                <a:cubicBezTo>
                  <a:pt x="60007" y="11278"/>
                  <a:pt x="60162" y="11058"/>
                  <a:pt x="60493" y="11036"/>
                </a:cubicBezTo>
                <a:cubicBezTo>
                  <a:pt x="61287" y="10992"/>
                  <a:pt x="62082" y="10925"/>
                  <a:pt x="62876" y="10903"/>
                </a:cubicBezTo>
                <a:cubicBezTo>
                  <a:pt x="63318" y="10903"/>
                  <a:pt x="63649" y="10793"/>
                  <a:pt x="63781" y="10329"/>
                </a:cubicBezTo>
                <a:cubicBezTo>
                  <a:pt x="63781" y="10263"/>
                  <a:pt x="63847" y="10219"/>
                  <a:pt x="63914" y="10153"/>
                </a:cubicBezTo>
                <a:cubicBezTo>
                  <a:pt x="64024" y="10153"/>
                  <a:pt x="64156" y="10109"/>
                  <a:pt x="64289" y="10109"/>
                </a:cubicBezTo>
                <a:cubicBezTo>
                  <a:pt x="64357" y="10111"/>
                  <a:pt x="64425" y="10112"/>
                  <a:pt x="64493" y="10112"/>
                </a:cubicBezTo>
                <a:cubicBezTo>
                  <a:pt x="64981" y="10112"/>
                  <a:pt x="65469" y="10065"/>
                  <a:pt x="65957" y="10065"/>
                </a:cubicBezTo>
                <a:cubicBezTo>
                  <a:pt x="66129" y="10065"/>
                  <a:pt x="66302" y="10071"/>
                  <a:pt x="66474" y="10087"/>
                </a:cubicBezTo>
                <a:cubicBezTo>
                  <a:pt x="66729" y="10115"/>
                  <a:pt x="66984" y="10123"/>
                  <a:pt x="67240" y="10123"/>
                </a:cubicBezTo>
                <a:cubicBezTo>
                  <a:pt x="67580" y="10123"/>
                  <a:pt x="67921" y="10109"/>
                  <a:pt x="68261" y="10109"/>
                </a:cubicBezTo>
                <a:cubicBezTo>
                  <a:pt x="68289" y="10108"/>
                  <a:pt x="68316" y="10107"/>
                  <a:pt x="68343" y="10107"/>
                </a:cubicBezTo>
                <a:cubicBezTo>
                  <a:pt x="68784" y="10107"/>
                  <a:pt x="69236" y="10227"/>
                  <a:pt x="69691" y="10227"/>
                </a:cubicBezTo>
                <a:cubicBezTo>
                  <a:pt x="69847" y="10227"/>
                  <a:pt x="70003" y="10213"/>
                  <a:pt x="70159" y="10175"/>
                </a:cubicBezTo>
                <a:cubicBezTo>
                  <a:pt x="71263" y="10241"/>
                  <a:pt x="72388" y="10352"/>
                  <a:pt x="73514" y="10352"/>
                </a:cubicBezTo>
                <a:cubicBezTo>
                  <a:pt x="74397" y="10374"/>
                  <a:pt x="75279" y="10484"/>
                  <a:pt x="76140" y="10550"/>
                </a:cubicBezTo>
                <a:cubicBezTo>
                  <a:pt x="76736" y="10594"/>
                  <a:pt x="77332" y="10638"/>
                  <a:pt x="77928" y="10638"/>
                </a:cubicBezTo>
                <a:cubicBezTo>
                  <a:pt x="78266" y="10638"/>
                  <a:pt x="78605" y="10619"/>
                  <a:pt x="78943" y="10619"/>
                </a:cubicBezTo>
                <a:cubicBezTo>
                  <a:pt x="79112" y="10619"/>
                  <a:pt x="79281" y="10624"/>
                  <a:pt x="79451" y="10638"/>
                </a:cubicBezTo>
                <a:cubicBezTo>
                  <a:pt x="80574" y="10763"/>
                  <a:pt x="81716" y="10927"/>
                  <a:pt x="82860" y="10927"/>
                </a:cubicBezTo>
                <a:cubicBezTo>
                  <a:pt x="82930" y="10927"/>
                  <a:pt x="83000" y="10927"/>
                  <a:pt x="83070" y="10925"/>
                </a:cubicBezTo>
                <a:cubicBezTo>
                  <a:pt x="83088" y="10921"/>
                  <a:pt x="83105" y="10919"/>
                  <a:pt x="83123" y="10919"/>
                </a:cubicBezTo>
                <a:cubicBezTo>
                  <a:pt x="83194" y="10919"/>
                  <a:pt x="83264" y="10947"/>
                  <a:pt x="83335" y="10947"/>
                </a:cubicBezTo>
                <a:cubicBezTo>
                  <a:pt x="83622" y="10992"/>
                  <a:pt x="83909" y="11014"/>
                  <a:pt x="84195" y="11036"/>
                </a:cubicBezTo>
                <a:cubicBezTo>
                  <a:pt x="84469" y="11071"/>
                  <a:pt x="84746" y="11075"/>
                  <a:pt x="85026" y="11075"/>
                </a:cubicBezTo>
                <a:cubicBezTo>
                  <a:pt x="85095" y="11075"/>
                  <a:pt x="85165" y="11074"/>
                  <a:pt x="85236" y="11074"/>
                </a:cubicBezTo>
                <a:cubicBezTo>
                  <a:pt x="85586" y="11074"/>
                  <a:pt x="85939" y="11080"/>
                  <a:pt x="86292" y="11146"/>
                </a:cubicBezTo>
                <a:cubicBezTo>
                  <a:pt x="86380" y="11161"/>
                  <a:pt x="86474" y="11166"/>
                  <a:pt x="86569" y="11166"/>
                </a:cubicBezTo>
                <a:cubicBezTo>
                  <a:pt x="86760" y="11166"/>
                  <a:pt x="86962" y="11146"/>
                  <a:pt x="87153" y="11146"/>
                </a:cubicBezTo>
                <a:cubicBezTo>
                  <a:pt x="87175" y="11146"/>
                  <a:pt x="87219" y="11102"/>
                  <a:pt x="87285" y="11036"/>
                </a:cubicBezTo>
                <a:cubicBezTo>
                  <a:pt x="87197" y="10992"/>
                  <a:pt x="87131" y="10947"/>
                  <a:pt x="87042" y="10925"/>
                </a:cubicBezTo>
                <a:cubicBezTo>
                  <a:pt x="86579" y="10859"/>
                  <a:pt x="86138" y="10815"/>
                  <a:pt x="85674" y="10771"/>
                </a:cubicBezTo>
                <a:cubicBezTo>
                  <a:pt x="85343" y="10749"/>
                  <a:pt x="85012" y="10749"/>
                  <a:pt x="84681" y="10749"/>
                </a:cubicBezTo>
                <a:cubicBezTo>
                  <a:pt x="84372" y="10749"/>
                  <a:pt x="84063" y="10749"/>
                  <a:pt x="83754" y="10705"/>
                </a:cubicBezTo>
                <a:cubicBezTo>
                  <a:pt x="82893" y="10638"/>
                  <a:pt x="82055" y="10572"/>
                  <a:pt x="81194" y="10506"/>
                </a:cubicBezTo>
                <a:cubicBezTo>
                  <a:pt x="80907" y="10484"/>
                  <a:pt x="80620" y="10462"/>
                  <a:pt x="80355" y="10352"/>
                </a:cubicBezTo>
                <a:cubicBezTo>
                  <a:pt x="80157" y="10263"/>
                  <a:pt x="79914" y="10263"/>
                  <a:pt x="79715" y="10241"/>
                </a:cubicBezTo>
                <a:cubicBezTo>
                  <a:pt x="79660" y="10236"/>
                  <a:pt x="79604" y="10235"/>
                  <a:pt x="79548" y="10235"/>
                </a:cubicBezTo>
                <a:cubicBezTo>
                  <a:pt x="79447" y="10235"/>
                  <a:pt x="79345" y="10240"/>
                  <a:pt x="79246" y="10240"/>
                </a:cubicBezTo>
                <a:cubicBezTo>
                  <a:pt x="79156" y="10240"/>
                  <a:pt x="79069" y="10235"/>
                  <a:pt x="78987" y="10219"/>
                </a:cubicBezTo>
                <a:cubicBezTo>
                  <a:pt x="78511" y="10124"/>
                  <a:pt x="78035" y="10106"/>
                  <a:pt x="77558" y="10106"/>
                </a:cubicBezTo>
                <a:cubicBezTo>
                  <a:pt x="77265" y="10106"/>
                  <a:pt x="76971" y="10113"/>
                  <a:pt x="76677" y="10113"/>
                </a:cubicBezTo>
                <a:cubicBezTo>
                  <a:pt x="76564" y="10113"/>
                  <a:pt x="76452" y="10112"/>
                  <a:pt x="76339" y="10109"/>
                </a:cubicBezTo>
                <a:cubicBezTo>
                  <a:pt x="76008" y="10087"/>
                  <a:pt x="75677" y="10109"/>
                  <a:pt x="75346" y="10065"/>
                </a:cubicBezTo>
                <a:cubicBezTo>
                  <a:pt x="74799" y="9965"/>
                  <a:pt x="74253" y="9953"/>
                  <a:pt x="73707" y="9953"/>
                </a:cubicBezTo>
                <a:cubicBezTo>
                  <a:pt x="73525" y="9953"/>
                  <a:pt x="73343" y="9954"/>
                  <a:pt x="73161" y="9954"/>
                </a:cubicBezTo>
                <a:cubicBezTo>
                  <a:pt x="72940" y="9954"/>
                  <a:pt x="72697" y="9932"/>
                  <a:pt x="72455" y="9910"/>
                </a:cubicBezTo>
                <a:cubicBezTo>
                  <a:pt x="72168" y="9888"/>
                  <a:pt x="71881" y="9866"/>
                  <a:pt x="71594" y="9844"/>
                </a:cubicBezTo>
                <a:cubicBezTo>
                  <a:pt x="70645" y="9778"/>
                  <a:pt x="69696" y="9734"/>
                  <a:pt x="68747" y="9689"/>
                </a:cubicBezTo>
                <a:cubicBezTo>
                  <a:pt x="68659" y="9689"/>
                  <a:pt x="68570" y="9667"/>
                  <a:pt x="68482" y="9645"/>
                </a:cubicBezTo>
                <a:cubicBezTo>
                  <a:pt x="68372" y="9623"/>
                  <a:pt x="68217" y="9601"/>
                  <a:pt x="68129" y="9535"/>
                </a:cubicBezTo>
                <a:cubicBezTo>
                  <a:pt x="68019" y="9447"/>
                  <a:pt x="67952" y="9292"/>
                  <a:pt x="67864" y="9182"/>
                </a:cubicBezTo>
                <a:cubicBezTo>
                  <a:pt x="67474" y="9517"/>
                  <a:pt x="67396" y="9585"/>
                  <a:pt x="67025" y="9585"/>
                </a:cubicBezTo>
                <a:cubicBezTo>
                  <a:pt x="66956" y="9585"/>
                  <a:pt x="66876" y="9583"/>
                  <a:pt x="66783" y="9579"/>
                </a:cubicBezTo>
                <a:cubicBezTo>
                  <a:pt x="66739" y="9557"/>
                  <a:pt x="66694" y="9557"/>
                  <a:pt x="66650" y="9557"/>
                </a:cubicBezTo>
                <a:cubicBezTo>
                  <a:pt x="65879" y="9503"/>
                  <a:pt x="65093" y="9435"/>
                  <a:pt x="64304" y="9435"/>
                </a:cubicBezTo>
                <a:cubicBezTo>
                  <a:pt x="64123" y="9435"/>
                  <a:pt x="63941" y="9438"/>
                  <a:pt x="63759" y="9447"/>
                </a:cubicBezTo>
                <a:cubicBezTo>
                  <a:pt x="63649" y="9447"/>
                  <a:pt x="63538" y="9447"/>
                  <a:pt x="63428" y="9425"/>
                </a:cubicBezTo>
                <a:cubicBezTo>
                  <a:pt x="63318" y="9425"/>
                  <a:pt x="63207" y="9425"/>
                  <a:pt x="63185" y="9270"/>
                </a:cubicBezTo>
                <a:cubicBezTo>
                  <a:pt x="63459" y="8841"/>
                  <a:pt x="63835" y="8619"/>
                  <a:pt x="64300" y="8619"/>
                </a:cubicBezTo>
                <a:cubicBezTo>
                  <a:pt x="64361" y="8619"/>
                  <a:pt x="64424" y="8622"/>
                  <a:pt x="64487" y="8630"/>
                </a:cubicBezTo>
                <a:cubicBezTo>
                  <a:pt x="64576" y="8476"/>
                  <a:pt x="64642" y="8387"/>
                  <a:pt x="64686" y="8277"/>
                </a:cubicBezTo>
                <a:cubicBezTo>
                  <a:pt x="64798" y="8267"/>
                  <a:pt x="64906" y="8252"/>
                  <a:pt x="65011" y="8252"/>
                </a:cubicBezTo>
                <a:cubicBezTo>
                  <a:pt x="65133" y="8252"/>
                  <a:pt x="65252" y="8272"/>
                  <a:pt x="65370" y="8343"/>
                </a:cubicBezTo>
                <a:cubicBezTo>
                  <a:pt x="65348" y="8432"/>
                  <a:pt x="65326" y="8476"/>
                  <a:pt x="65304" y="8542"/>
                </a:cubicBezTo>
                <a:cubicBezTo>
                  <a:pt x="65260" y="8674"/>
                  <a:pt x="65304" y="8763"/>
                  <a:pt x="65414" y="8807"/>
                </a:cubicBezTo>
                <a:cubicBezTo>
                  <a:pt x="65459" y="8818"/>
                  <a:pt x="65514" y="8823"/>
                  <a:pt x="65569" y="8823"/>
                </a:cubicBezTo>
                <a:cubicBezTo>
                  <a:pt x="65624" y="8823"/>
                  <a:pt x="65679" y="8818"/>
                  <a:pt x="65723" y="8807"/>
                </a:cubicBezTo>
                <a:cubicBezTo>
                  <a:pt x="65790" y="8763"/>
                  <a:pt x="65856" y="8674"/>
                  <a:pt x="65878" y="8608"/>
                </a:cubicBezTo>
                <a:cubicBezTo>
                  <a:pt x="66003" y="8270"/>
                  <a:pt x="66228" y="8147"/>
                  <a:pt x="66519" y="8147"/>
                </a:cubicBezTo>
                <a:cubicBezTo>
                  <a:pt x="66589" y="8147"/>
                  <a:pt x="66662" y="8154"/>
                  <a:pt x="66739" y="8167"/>
                </a:cubicBezTo>
                <a:cubicBezTo>
                  <a:pt x="66814" y="8167"/>
                  <a:pt x="66904" y="8181"/>
                  <a:pt x="66992" y="8181"/>
                </a:cubicBezTo>
                <a:cubicBezTo>
                  <a:pt x="67058" y="8181"/>
                  <a:pt x="67123" y="8173"/>
                  <a:pt x="67180" y="8145"/>
                </a:cubicBezTo>
                <a:cubicBezTo>
                  <a:pt x="67395" y="8049"/>
                  <a:pt x="67605" y="8011"/>
                  <a:pt x="67814" y="8011"/>
                </a:cubicBezTo>
                <a:cubicBezTo>
                  <a:pt x="67991" y="8011"/>
                  <a:pt x="68168" y="8038"/>
                  <a:pt x="68350" y="8078"/>
                </a:cubicBezTo>
                <a:cubicBezTo>
                  <a:pt x="68504" y="8123"/>
                  <a:pt x="68703" y="8123"/>
                  <a:pt x="68879" y="8123"/>
                </a:cubicBezTo>
                <a:cubicBezTo>
                  <a:pt x="69005" y="8113"/>
                  <a:pt x="69131" y="8109"/>
                  <a:pt x="69257" y="8109"/>
                </a:cubicBezTo>
                <a:cubicBezTo>
                  <a:pt x="69746" y="8109"/>
                  <a:pt x="70231" y="8169"/>
                  <a:pt x="70719" y="8169"/>
                </a:cubicBezTo>
                <a:cubicBezTo>
                  <a:pt x="70936" y="8169"/>
                  <a:pt x="71154" y="8157"/>
                  <a:pt x="71373" y="8123"/>
                </a:cubicBezTo>
                <a:cubicBezTo>
                  <a:pt x="71404" y="8118"/>
                  <a:pt x="71435" y="8116"/>
                  <a:pt x="71466" y="8116"/>
                </a:cubicBezTo>
                <a:cubicBezTo>
                  <a:pt x="71589" y="8116"/>
                  <a:pt x="71713" y="8145"/>
                  <a:pt x="71837" y="8145"/>
                </a:cubicBezTo>
                <a:cubicBezTo>
                  <a:pt x="72499" y="8211"/>
                  <a:pt x="73161" y="8255"/>
                  <a:pt x="73823" y="8299"/>
                </a:cubicBezTo>
                <a:cubicBezTo>
                  <a:pt x="73849" y="8306"/>
                  <a:pt x="73875" y="8308"/>
                  <a:pt x="73900" y="8308"/>
                </a:cubicBezTo>
                <a:cubicBezTo>
                  <a:pt x="73961" y="8308"/>
                  <a:pt x="74019" y="8293"/>
                  <a:pt x="74066" y="8277"/>
                </a:cubicBezTo>
                <a:cubicBezTo>
                  <a:pt x="74228" y="8234"/>
                  <a:pt x="74391" y="8218"/>
                  <a:pt x="74553" y="8218"/>
                </a:cubicBezTo>
                <a:cubicBezTo>
                  <a:pt x="74810" y="8218"/>
                  <a:pt x="75067" y="8259"/>
                  <a:pt x="75324" y="8299"/>
                </a:cubicBezTo>
                <a:cubicBezTo>
                  <a:pt x="75464" y="8312"/>
                  <a:pt x="75597" y="8325"/>
                  <a:pt x="75730" y="8325"/>
                </a:cubicBezTo>
                <a:cubicBezTo>
                  <a:pt x="75829" y="8325"/>
                  <a:pt x="75927" y="8318"/>
                  <a:pt x="76030" y="8299"/>
                </a:cubicBezTo>
                <a:cubicBezTo>
                  <a:pt x="76173" y="8269"/>
                  <a:pt x="76312" y="8254"/>
                  <a:pt x="76448" y="8254"/>
                </a:cubicBezTo>
                <a:cubicBezTo>
                  <a:pt x="76817" y="8254"/>
                  <a:pt x="77158" y="8366"/>
                  <a:pt x="77464" y="8608"/>
                </a:cubicBezTo>
                <a:cubicBezTo>
                  <a:pt x="77553" y="8674"/>
                  <a:pt x="77641" y="8718"/>
                  <a:pt x="77773" y="8785"/>
                </a:cubicBezTo>
                <a:cubicBezTo>
                  <a:pt x="77965" y="8459"/>
                  <a:pt x="78240" y="8383"/>
                  <a:pt x="78554" y="8383"/>
                </a:cubicBezTo>
                <a:cubicBezTo>
                  <a:pt x="78602" y="8383"/>
                  <a:pt x="78651" y="8384"/>
                  <a:pt x="78700" y="8387"/>
                </a:cubicBezTo>
                <a:cubicBezTo>
                  <a:pt x="79406" y="8409"/>
                  <a:pt x="80113" y="8365"/>
                  <a:pt x="80819" y="8454"/>
                </a:cubicBezTo>
                <a:cubicBezTo>
                  <a:pt x="81790" y="8564"/>
                  <a:pt x="82783" y="8630"/>
                  <a:pt x="83754" y="8851"/>
                </a:cubicBezTo>
                <a:cubicBezTo>
                  <a:pt x="83798" y="8851"/>
                  <a:pt x="83842" y="8829"/>
                  <a:pt x="83887" y="8829"/>
                </a:cubicBezTo>
                <a:cubicBezTo>
                  <a:pt x="83931" y="8740"/>
                  <a:pt x="83997" y="8652"/>
                  <a:pt x="84063" y="8542"/>
                </a:cubicBezTo>
                <a:cubicBezTo>
                  <a:pt x="84328" y="8564"/>
                  <a:pt x="84615" y="8630"/>
                  <a:pt x="84902" y="8630"/>
                </a:cubicBezTo>
                <a:cubicBezTo>
                  <a:pt x="85211" y="8652"/>
                  <a:pt x="85498" y="8740"/>
                  <a:pt x="85784" y="8895"/>
                </a:cubicBezTo>
                <a:cubicBezTo>
                  <a:pt x="86077" y="9057"/>
                  <a:pt x="86405" y="9112"/>
                  <a:pt x="86743" y="9112"/>
                </a:cubicBezTo>
                <a:cubicBezTo>
                  <a:pt x="86864" y="9112"/>
                  <a:pt x="86986" y="9105"/>
                  <a:pt x="87109" y="9094"/>
                </a:cubicBezTo>
                <a:cubicBezTo>
                  <a:pt x="87175" y="8895"/>
                  <a:pt x="87219" y="8740"/>
                  <a:pt x="87263" y="8586"/>
                </a:cubicBezTo>
                <a:cubicBezTo>
                  <a:pt x="87506" y="8520"/>
                  <a:pt x="87727" y="8476"/>
                  <a:pt x="87925" y="8409"/>
                </a:cubicBezTo>
                <a:cubicBezTo>
                  <a:pt x="87991" y="8233"/>
                  <a:pt x="88036" y="8034"/>
                  <a:pt x="88124" y="7902"/>
                </a:cubicBezTo>
                <a:cubicBezTo>
                  <a:pt x="88212" y="7747"/>
                  <a:pt x="88389" y="7659"/>
                  <a:pt x="88499" y="7527"/>
                </a:cubicBezTo>
                <a:cubicBezTo>
                  <a:pt x="88565" y="7416"/>
                  <a:pt x="88587" y="7284"/>
                  <a:pt x="88654" y="7174"/>
                </a:cubicBezTo>
                <a:cubicBezTo>
                  <a:pt x="88698" y="7085"/>
                  <a:pt x="88764" y="6997"/>
                  <a:pt x="88852" y="6953"/>
                </a:cubicBezTo>
                <a:cubicBezTo>
                  <a:pt x="88940" y="6887"/>
                  <a:pt x="89073" y="6909"/>
                  <a:pt x="89029" y="6710"/>
                </a:cubicBezTo>
                <a:cubicBezTo>
                  <a:pt x="88720" y="6578"/>
                  <a:pt x="88389" y="6445"/>
                  <a:pt x="88234" y="6092"/>
                </a:cubicBezTo>
                <a:cubicBezTo>
                  <a:pt x="88300" y="5916"/>
                  <a:pt x="88367" y="5761"/>
                  <a:pt x="88433" y="5585"/>
                </a:cubicBezTo>
                <a:cubicBezTo>
                  <a:pt x="88146" y="5386"/>
                  <a:pt x="87837" y="5364"/>
                  <a:pt x="87550" y="5276"/>
                </a:cubicBezTo>
                <a:cubicBezTo>
                  <a:pt x="87285" y="5209"/>
                  <a:pt x="87020" y="5143"/>
                  <a:pt x="86866" y="4922"/>
                </a:cubicBezTo>
                <a:cubicBezTo>
                  <a:pt x="86689" y="4680"/>
                  <a:pt x="86447" y="4613"/>
                  <a:pt x="86160" y="4591"/>
                </a:cubicBezTo>
                <a:cubicBezTo>
                  <a:pt x="85961" y="4591"/>
                  <a:pt x="85696" y="4547"/>
                  <a:pt x="85542" y="4415"/>
                </a:cubicBezTo>
                <a:cubicBezTo>
                  <a:pt x="85359" y="4262"/>
                  <a:pt x="85165" y="4215"/>
                  <a:pt x="84968" y="4215"/>
                </a:cubicBezTo>
                <a:cubicBezTo>
                  <a:pt x="84880" y="4215"/>
                  <a:pt x="84792" y="4225"/>
                  <a:pt x="84703" y="4238"/>
                </a:cubicBezTo>
                <a:cubicBezTo>
                  <a:pt x="84451" y="4000"/>
                  <a:pt x="84351" y="3905"/>
                  <a:pt x="84201" y="3905"/>
                </a:cubicBezTo>
                <a:cubicBezTo>
                  <a:pt x="84101" y="3905"/>
                  <a:pt x="83979" y="3947"/>
                  <a:pt x="83776" y="4018"/>
                </a:cubicBezTo>
                <a:cubicBezTo>
                  <a:pt x="83732" y="4040"/>
                  <a:pt x="83688" y="4062"/>
                  <a:pt x="83644" y="4062"/>
                </a:cubicBezTo>
                <a:cubicBezTo>
                  <a:pt x="83578" y="4062"/>
                  <a:pt x="83511" y="4062"/>
                  <a:pt x="83445" y="4040"/>
                </a:cubicBezTo>
                <a:cubicBezTo>
                  <a:pt x="83379" y="3885"/>
                  <a:pt x="83313" y="3731"/>
                  <a:pt x="83247" y="3532"/>
                </a:cubicBezTo>
                <a:cubicBezTo>
                  <a:pt x="83026" y="3510"/>
                  <a:pt x="82805" y="3488"/>
                  <a:pt x="82584" y="3488"/>
                </a:cubicBezTo>
                <a:cubicBezTo>
                  <a:pt x="82441" y="3477"/>
                  <a:pt x="82298" y="3477"/>
                  <a:pt x="82154" y="3477"/>
                </a:cubicBezTo>
                <a:cubicBezTo>
                  <a:pt x="82011" y="3477"/>
                  <a:pt x="81867" y="3477"/>
                  <a:pt x="81724" y="3466"/>
                </a:cubicBezTo>
                <a:cubicBezTo>
                  <a:pt x="80951" y="3400"/>
                  <a:pt x="80201" y="3311"/>
                  <a:pt x="79428" y="3223"/>
                </a:cubicBezTo>
                <a:cubicBezTo>
                  <a:pt x="79075" y="3179"/>
                  <a:pt x="78722" y="3135"/>
                  <a:pt x="78369" y="3091"/>
                </a:cubicBezTo>
                <a:cubicBezTo>
                  <a:pt x="77839" y="3047"/>
                  <a:pt x="77310" y="3002"/>
                  <a:pt x="76802" y="2936"/>
                </a:cubicBezTo>
                <a:cubicBezTo>
                  <a:pt x="76668" y="2915"/>
                  <a:pt x="76534" y="2909"/>
                  <a:pt x="76401" y="2909"/>
                </a:cubicBezTo>
                <a:cubicBezTo>
                  <a:pt x="76242" y="2909"/>
                  <a:pt x="76083" y="2917"/>
                  <a:pt x="75926" y="2917"/>
                </a:cubicBezTo>
                <a:cubicBezTo>
                  <a:pt x="75670" y="2917"/>
                  <a:pt x="75417" y="2895"/>
                  <a:pt x="75169" y="2782"/>
                </a:cubicBezTo>
                <a:cubicBezTo>
                  <a:pt x="75147" y="2771"/>
                  <a:pt x="75122" y="2767"/>
                  <a:pt x="75096" y="2767"/>
                </a:cubicBezTo>
                <a:cubicBezTo>
                  <a:pt x="75016" y="2767"/>
                  <a:pt x="74921" y="2804"/>
                  <a:pt x="74838" y="2804"/>
                </a:cubicBezTo>
                <a:cubicBezTo>
                  <a:pt x="74551" y="2804"/>
                  <a:pt x="74264" y="2809"/>
                  <a:pt x="73977" y="2809"/>
                </a:cubicBezTo>
                <a:cubicBezTo>
                  <a:pt x="73690" y="2809"/>
                  <a:pt x="73404" y="2804"/>
                  <a:pt x="73117" y="2782"/>
                </a:cubicBezTo>
                <a:cubicBezTo>
                  <a:pt x="72465" y="2705"/>
                  <a:pt x="71830" y="2645"/>
                  <a:pt x="71183" y="2645"/>
                </a:cubicBezTo>
                <a:cubicBezTo>
                  <a:pt x="71085" y="2645"/>
                  <a:pt x="70986" y="2646"/>
                  <a:pt x="70888" y="2649"/>
                </a:cubicBezTo>
                <a:cubicBezTo>
                  <a:pt x="70667" y="2649"/>
                  <a:pt x="70446" y="2627"/>
                  <a:pt x="70226" y="2605"/>
                </a:cubicBezTo>
                <a:cubicBezTo>
                  <a:pt x="69674" y="2583"/>
                  <a:pt x="69122" y="2539"/>
                  <a:pt x="68570" y="2539"/>
                </a:cubicBezTo>
                <a:cubicBezTo>
                  <a:pt x="68195" y="2539"/>
                  <a:pt x="67842" y="2517"/>
                  <a:pt x="67467" y="2451"/>
                </a:cubicBezTo>
                <a:cubicBezTo>
                  <a:pt x="67393" y="2438"/>
                  <a:pt x="67318" y="2432"/>
                  <a:pt x="67243" y="2432"/>
                </a:cubicBezTo>
                <a:cubicBezTo>
                  <a:pt x="66935" y="2432"/>
                  <a:pt x="66616" y="2521"/>
                  <a:pt x="66297" y="2539"/>
                </a:cubicBezTo>
                <a:cubicBezTo>
                  <a:pt x="66268" y="2546"/>
                  <a:pt x="66238" y="2549"/>
                  <a:pt x="66209" y="2549"/>
                </a:cubicBezTo>
                <a:cubicBezTo>
                  <a:pt x="66150" y="2549"/>
                  <a:pt x="66091" y="2539"/>
                  <a:pt x="66032" y="2539"/>
                </a:cubicBezTo>
                <a:cubicBezTo>
                  <a:pt x="65481" y="2495"/>
                  <a:pt x="64929" y="2473"/>
                  <a:pt x="64377" y="2429"/>
                </a:cubicBezTo>
                <a:cubicBezTo>
                  <a:pt x="64156" y="2407"/>
                  <a:pt x="63914" y="2362"/>
                  <a:pt x="63671" y="2296"/>
                </a:cubicBezTo>
                <a:cubicBezTo>
                  <a:pt x="63583" y="2263"/>
                  <a:pt x="63500" y="2247"/>
                  <a:pt x="63417" y="2247"/>
                </a:cubicBezTo>
                <a:cubicBezTo>
                  <a:pt x="63334" y="2247"/>
                  <a:pt x="63252" y="2263"/>
                  <a:pt x="63163" y="2296"/>
                </a:cubicBezTo>
                <a:cubicBezTo>
                  <a:pt x="63029" y="2367"/>
                  <a:pt x="62897" y="2399"/>
                  <a:pt x="62770" y="2399"/>
                </a:cubicBezTo>
                <a:cubicBezTo>
                  <a:pt x="62541" y="2399"/>
                  <a:pt x="62324" y="2298"/>
                  <a:pt x="62126" y="2142"/>
                </a:cubicBezTo>
                <a:cubicBezTo>
                  <a:pt x="62016" y="2053"/>
                  <a:pt x="61905" y="1965"/>
                  <a:pt x="61817" y="1899"/>
                </a:cubicBezTo>
                <a:cubicBezTo>
                  <a:pt x="61705" y="2156"/>
                  <a:pt x="61662" y="2237"/>
                  <a:pt x="61537" y="2237"/>
                </a:cubicBezTo>
                <a:cubicBezTo>
                  <a:pt x="61490" y="2237"/>
                  <a:pt x="61432" y="2226"/>
                  <a:pt x="61354" y="2208"/>
                </a:cubicBezTo>
                <a:cubicBezTo>
                  <a:pt x="61221" y="2164"/>
                  <a:pt x="61067" y="2120"/>
                  <a:pt x="60912" y="2098"/>
                </a:cubicBezTo>
                <a:cubicBezTo>
                  <a:pt x="60316" y="2031"/>
                  <a:pt x="59698" y="1987"/>
                  <a:pt x="59080" y="1877"/>
                </a:cubicBezTo>
                <a:cubicBezTo>
                  <a:pt x="58800" y="1839"/>
                  <a:pt x="58520" y="1800"/>
                  <a:pt x="58235" y="1800"/>
                </a:cubicBezTo>
                <a:cubicBezTo>
                  <a:pt x="58027" y="1800"/>
                  <a:pt x="57816" y="1821"/>
                  <a:pt x="57602" y="1877"/>
                </a:cubicBezTo>
                <a:cubicBezTo>
                  <a:pt x="57403" y="1943"/>
                  <a:pt x="57160" y="1943"/>
                  <a:pt x="56940" y="1965"/>
                </a:cubicBezTo>
                <a:cubicBezTo>
                  <a:pt x="56890" y="1971"/>
                  <a:pt x="56839" y="1975"/>
                  <a:pt x="56789" y="1975"/>
                </a:cubicBezTo>
                <a:cubicBezTo>
                  <a:pt x="56638" y="1975"/>
                  <a:pt x="56493" y="1938"/>
                  <a:pt x="56410" y="1789"/>
                </a:cubicBezTo>
                <a:cubicBezTo>
                  <a:pt x="56271" y="1545"/>
                  <a:pt x="56063" y="1493"/>
                  <a:pt x="55840" y="1493"/>
                </a:cubicBezTo>
                <a:cubicBezTo>
                  <a:pt x="55781" y="1493"/>
                  <a:pt x="55720" y="1497"/>
                  <a:pt x="55660" y="1502"/>
                </a:cubicBezTo>
                <a:cubicBezTo>
                  <a:pt x="55545" y="1502"/>
                  <a:pt x="55430" y="1498"/>
                  <a:pt x="55315" y="1498"/>
                </a:cubicBezTo>
                <a:cubicBezTo>
                  <a:pt x="55143" y="1498"/>
                  <a:pt x="54971" y="1506"/>
                  <a:pt x="54799" y="1546"/>
                </a:cubicBezTo>
                <a:cubicBezTo>
                  <a:pt x="54696" y="1561"/>
                  <a:pt x="54593" y="1568"/>
                  <a:pt x="54491" y="1568"/>
                </a:cubicBezTo>
                <a:cubicBezTo>
                  <a:pt x="54286" y="1568"/>
                  <a:pt x="54085" y="1538"/>
                  <a:pt x="53894" y="1480"/>
                </a:cubicBezTo>
                <a:cubicBezTo>
                  <a:pt x="53850" y="1480"/>
                  <a:pt x="53828" y="1435"/>
                  <a:pt x="53784" y="1413"/>
                </a:cubicBezTo>
                <a:cubicBezTo>
                  <a:pt x="53673" y="1237"/>
                  <a:pt x="53850" y="1016"/>
                  <a:pt x="53718" y="840"/>
                </a:cubicBezTo>
                <a:lnTo>
                  <a:pt x="53718" y="840"/>
                </a:lnTo>
                <a:cubicBezTo>
                  <a:pt x="53585" y="950"/>
                  <a:pt x="53475" y="1127"/>
                  <a:pt x="53342" y="1127"/>
                </a:cubicBezTo>
                <a:cubicBezTo>
                  <a:pt x="53137" y="1127"/>
                  <a:pt x="52921" y="1174"/>
                  <a:pt x="52710" y="1174"/>
                </a:cubicBezTo>
                <a:cubicBezTo>
                  <a:pt x="52513" y="1174"/>
                  <a:pt x="52322" y="1132"/>
                  <a:pt x="52151" y="972"/>
                </a:cubicBezTo>
                <a:cubicBezTo>
                  <a:pt x="52140" y="950"/>
                  <a:pt x="52118" y="944"/>
                  <a:pt x="52093" y="944"/>
                </a:cubicBezTo>
                <a:cubicBezTo>
                  <a:pt x="52068" y="944"/>
                  <a:pt x="52040" y="950"/>
                  <a:pt x="52018" y="950"/>
                </a:cubicBezTo>
                <a:cubicBezTo>
                  <a:pt x="51886" y="994"/>
                  <a:pt x="51753" y="1060"/>
                  <a:pt x="51687" y="1104"/>
                </a:cubicBezTo>
                <a:cubicBezTo>
                  <a:pt x="51422" y="1038"/>
                  <a:pt x="51246" y="928"/>
                  <a:pt x="51069" y="928"/>
                </a:cubicBezTo>
                <a:cubicBezTo>
                  <a:pt x="50716" y="950"/>
                  <a:pt x="50363" y="1016"/>
                  <a:pt x="50032" y="1082"/>
                </a:cubicBezTo>
                <a:cubicBezTo>
                  <a:pt x="49978" y="1091"/>
                  <a:pt x="49931" y="1100"/>
                  <a:pt x="49889" y="1100"/>
                </a:cubicBezTo>
                <a:cubicBezTo>
                  <a:pt x="49827" y="1100"/>
                  <a:pt x="49775" y="1081"/>
                  <a:pt x="49723" y="1016"/>
                </a:cubicBezTo>
                <a:cubicBezTo>
                  <a:pt x="49657" y="928"/>
                  <a:pt x="49723" y="773"/>
                  <a:pt x="49878" y="707"/>
                </a:cubicBezTo>
                <a:cubicBezTo>
                  <a:pt x="49966" y="663"/>
                  <a:pt x="50076" y="619"/>
                  <a:pt x="50186" y="597"/>
                </a:cubicBezTo>
                <a:cubicBezTo>
                  <a:pt x="50495" y="575"/>
                  <a:pt x="50804" y="575"/>
                  <a:pt x="51113" y="553"/>
                </a:cubicBezTo>
                <a:cubicBezTo>
                  <a:pt x="51555" y="509"/>
                  <a:pt x="51974" y="442"/>
                  <a:pt x="52415" y="376"/>
                </a:cubicBezTo>
                <a:cubicBezTo>
                  <a:pt x="52482" y="376"/>
                  <a:pt x="52548" y="332"/>
                  <a:pt x="52592" y="288"/>
                </a:cubicBezTo>
                <a:cubicBezTo>
                  <a:pt x="52614" y="266"/>
                  <a:pt x="52636" y="222"/>
                  <a:pt x="52636" y="178"/>
                </a:cubicBezTo>
                <a:cubicBezTo>
                  <a:pt x="52614" y="155"/>
                  <a:pt x="52570" y="89"/>
                  <a:pt x="52548" y="89"/>
                </a:cubicBezTo>
                <a:cubicBezTo>
                  <a:pt x="52084" y="111"/>
                  <a:pt x="51643" y="111"/>
                  <a:pt x="51180" y="133"/>
                </a:cubicBezTo>
                <a:cubicBezTo>
                  <a:pt x="50275" y="133"/>
                  <a:pt x="49370" y="155"/>
                  <a:pt x="48465" y="155"/>
                </a:cubicBezTo>
                <a:cubicBezTo>
                  <a:pt x="48255" y="155"/>
                  <a:pt x="48046" y="154"/>
                  <a:pt x="47836" y="154"/>
                </a:cubicBezTo>
                <a:cubicBezTo>
                  <a:pt x="47207" y="154"/>
                  <a:pt x="46578" y="166"/>
                  <a:pt x="45949" y="266"/>
                </a:cubicBezTo>
                <a:cubicBezTo>
                  <a:pt x="45861" y="288"/>
                  <a:pt x="45762" y="293"/>
                  <a:pt x="45659" y="293"/>
                </a:cubicBezTo>
                <a:cubicBezTo>
                  <a:pt x="45557" y="293"/>
                  <a:pt x="45453" y="288"/>
                  <a:pt x="45353" y="288"/>
                </a:cubicBezTo>
                <a:cubicBezTo>
                  <a:pt x="44890" y="310"/>
                  <a:pt x="44426" y="310"/>
                  <a:pt x="43963" y="310"/>
                </a:cubicBezTo>
                <a:cubicBezTo>
                  <a:pt x="43323" y="310"/>
                  <a:pt x="43323" y="310"/>
                  <a:pt x="427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0"/>
          <p:cNvSpPr/>
          <p:nvPr/>
        </p:nvSpPr>
        <p:spPr>
          <a:xfrm>
            <a:off x="414650" y="3992763"/>
            <a:ext cx="3878175" cy="775725"/>
          </a:xfrm>
          <a:custGeom>
            <a:avLst/>
            <a:gdLst/>
            <a:ahLst/>
            <a:cxnLst/>
            <a:rect l="l" t="t" r="r" b="b"/>
            <a:pathLst>
              <a:path w="155127" h="31029" extrusionOk="0">
                <a:moveTo>
                  <a:pt x="58528" y="5607"/>
                </a:moveTo>
                <a:cubicBezTo>
                  <a:pt x="58595" y="5629"/>
                  <a:pt x="58639" y="5651"/>
                  <a:pt x="58705" y="5673"/>
                </a:cubicBezTo>
                <a:cubicBezTo>
                  <a:pt x="58705" y="5695"/>
                  <a:pt x="58705" y="5783"/>
                  <a:pt x="58683" y="5783"/>
                </a:cubicBezTo>
                <a:cubicBezTo>
                  <a:pt x="58639" y="5783"/>
                  <a:pt x="58595" y="5793"/>
                  <a:pt x="58557" y="5793"/>
                </a:cubicBezTo>
                <a:cubicBezTo>
                  <a:pt x="58538" y="5793"/>
                  <a:pt x="58521" y="5791"/>
                  <a:pt x="58506" y="5783"/>
                </a:cubicBezTo>
                <a:cubicBezTo>
                  <a:pt x="58462" y="5761"/>
                  <a:pt x="58440" y="5695"/>
                  <a:pt x="58418" y="5651"/>
                </a:cubicBezTo>
                <a:cubicBezTo>
                  <a:pt x="58462" y="5629"/>
                  <a:pt x="58506" y="5607"/>
                  <a:pt x="58528" y="5607"/>
                </a:cubicBezTo>
                <a:close/>
                <a:moveTo>
                  <a:pt x="60780" y="5695"/>
                </a:moveTo>
                <a:cubicBezTo>
                  <a:pt x="60824" y="5695"/>
                  <a:pt x="60890" y="5739"/>
                  <a:pt x="61000" y="5783"/>
                </a:cubicBezTo>
                <a:cubicBezTo>
                  <a:pt x="60890" y="5849"/>
                  <a:pt x="60824" y="5894"/>
                  <a:pt x="60757" y="5916"/>
                </a:cubicBezTo>
                <a:cubicBezTo>
                  <a:pt x="60713" y="5916"/>
                  <a:pt x="60669" y="5849"/>
                  <a:pt x="60647" y="5805"/>
                </a:cubicBezTo>
                <a:cubicBezTo>
                  <a:pt x="60691" y="5783"/>
                  <a:pt x="60735" y="5717"/>
                  <a:pt x="60780" y="5695"/>
                </a:cubicBezTo>
                <a:close/>
                <a:moveTo>
                  <a:pt x="61751" y="5805"/>
                </a:moveTo>
                <a:cubicBezTo>
                  <a:pt x="61773" y="5827"/>
                  <a:pt x="61817" y="5827"/>
                  <a:pt x="61839" y="5849"/>
                </a:cubicBezTo>
                <a:cubicBezTo>
                  <a:pt x="61817" y="5871"/>
                  <a:pt x="61795" y="5894"/>
                  <a:pt x="61751" y="5916"/>
                </a:cubicBezTo>
                <a:cubicBezTo>
                  <a:pt x="61751" y="5916"/>
                  <a:pt x="61706" y="5894"/>
                  <a:pt x="61706" y="5894"/>
                </a:cubicBezTo>
                <a:cubicBezTo>
                  <a:pt x="61729" y="5849"/>
                  <a:pt x="61729" y="5827"/>
                  <a:pt x="61751" y="5805"/>
                </a:cubicBezTo>
                <a:close/>
                <a:moveTo>
                  <a:pt x="62633" y="5783"/>
                </a:moveTo>
                <a:lnTo>
                  <a:pt x="62633" y="5783"/>
                </a:lnTo>
                <a:cubicBezTo>
                  <a:pt x="62964" y="5805"/>
                  <a:pt x="63229" y="5805"/>
                  <a:pt x="63494" y="5805"/>
                </a:cubicBezTo>
                <a:cubicBezTo>
                  <a:pt x="63516" y="5827"/>
                  <a:pt x="63560" y="5871"/>
                  <a:pt x="63560" y="5916"/>
                </a:cubicBezTo>
                <a:cubicBezTo>
                  <a:pt x="63560" y="5938"/>
                  <a:pt x="63516" y="6004"/>
                  <a:pt x="63494" y="6026"/>
                </a:cubicBezTo>
                <a:cubicBezTo>
                  <a:pt x="63418" y="6044"/>
                  <a:pt x="63345" y="6053"/>
                  <a:pt x="63273" y="6053"/>
                </a:cubicBezTo>
                <a:cubicBezTo>
                  <a:pt x="63072" y="6053"/>
                  <a:pt x="62877" y="5978"/>
                  <a:pt x="62633" y="5783"/>
                </a:cubicBezTo>
                <a:close/>
                <a:moveTo>
                  <a:pt x="60912" y="10043"/>
                </a:moveTo>
                <a:cubicBezTo>
                  <a:pt x="60956" y="10043"/>
                  <a:pt x="61044" y="10109"/>
                  <a:pt x="61044" y="10153"/>
                </a:cubicBezTo>
                <a:cubicBezTo>
                  <a:pt x="61044" y="10263"/>
                  <a:pt x="61022" y="10396"/>
                  <a:pt x="61000" y="10572"/>
                </a:cubicBezTo>
                <a:cubicBezTo>
                  <a:pt x="60757" y="10440"/>
                  <a:pt x="60735" y="10307"/>
                  <a:pt x="60780" y="10153"/>
                </a:cubicBezTo>
                <a:cubicBezTo>
                  <a:pt x="60802" y="10109"/>
                  <a:pt x="60868" y="10043"/>
                  <a:pt x="60912" y="10043"/>
                </a:cubicBezTo>
                <a:close/>
                <a:moveTo>
                  <a:pt x="58193" y="11049"/>
                </a:moveTo>
                <a:cubicBezTo>
                  <a:pt x="58225" y="11049"/>
                  <a:pt x="58256" y="11052"/>
                  <a:pt x="58286" y="11058"/>
                </a:cubicBezTo>
                <a:cubicBezTo>
                  <a:pt x="58396" y="11102"/>
                  <a:pt x="58462" y="11212"/>
                  <a:pt x="58573" y="11323"/>
                </a:cubicBezTo>
                <a:cubicBezTo>
                  <a:pt x="58484" y="11433"/>
                  <a:pt x="58440" y="11543"/>
                  <a:pt x="58352" y="11587"/>
                </a:cubicBezTo>
                <a:cubicBezTo>
                  <a:pt x="58296" y="11615"/>
                  <a:pt x="58237" y="11628"/>
                  <a:pt x="58177" y="11628"/>
                </a:cubicBezTo>
                <a:cubicBezTo>
                  <a:pt x="58045" y="11628"/>
                  <a:pt x="57913" y="11568"/>
                  <a:pt x="57822" y="11477"/>
                </a:cubicBezTo>
                <a:cubicBezTo>
                  <a:pt x="57734" y="11345"/>
                  <a:pt x="57778" y="11146"/>
                  <a:pt x="57933" y="11102"/>
                </a:cubicBezTo>
                <a:cubicBezTo>
                  <a:pt x="58013" y="11070"/>
                  <a:pt x="58106" y="11049"/>
                  <a:pt x="58193" y="11049"/>
                </a:cubicBezTo>
                <a:close/>
                <a:moveTo>
                  <a:pt x="68107" y="13275"/>
                </a:moveTo>
                <a:cubicBezTo>
                  <a:pt x="68256" y="13275"/>
                  <a:pt x="68408" y="13324"/>
                  <a:pt x="68570" y="13441"/>
                </a:cubicBezTo>
                <a:cubicBezTo>
                  <a:pt x="68370" y="13579"/>
                  <a:pt x="68234" y="13645"/>
                  <a:pt x="68113" y="13645"/>
                </a:cubicBezTo>
                <a:cubicBezTo>
                  <a:pt x="68021" y="13645"/>
                  <a:pt x="67938" y="13606"/>
                  <a:pt x="67842" y="13530"/>
                </a:cubicBezTo>
                <a:cubicBezTo>
                  <a:pt x="67820" y="13508"/>
                  <a:pt x="67798" y="13441"/>
                  <a:pt x="67820" y="13419"/>
                </a:cubicBezTo>
                <a:cubicBezTo>
                  <a:pt x="67820" y="13375"/>
                  <a:pt x="67864" y="13331"/>
                  <a:pt x="67886" y="13309"/>
                </a:cubicBezTo>
                <a:cubicBezTo>
                  <a:pt x="67959" y="13287"/>
                  <a:pt x="68033" y="13275"/>
                  <a:pt x="68107" y="13275"/>
                </a:cubicBezTo>
                <a:close/>
                <a:moveTo>
                  <a:pt x="70440" y="13459"/>
                </a:moveTo>
                <a:cubicBezTo>
                  <a:pt x="70521" y="13459"/>
                  <a:pt x="70616" y="13511"/>
                  <a:pt x="70711" y="13530"/>
                </a:cubicBezTo>
                <a:cubicBezTo>
                  <a:pt x="70733" y="13552"/>
                  <a:pt x="70777" y="13618"/>
                  <a:pt x="70777" y="13640"/>
                </a:cubicBezTo>
                <a:cubicBezTo>
                  <a:pt x="70755" y="13684"/>
                  <a:pt x="70711" y="13750"/>
                  <a:pt x="70667" y="13794"/>
                </a:cubicBezTo>
                <a:cubicBezTo>
                  <a:pt x="70645" y="13817"/>
                  <a:pt x="70600" y="13817"/>
                  <a:pt x="70556" y="13817"/>
                </a:cubicBezTo>
                <a:cubicBezTo>
                  <a:pt x="70137" y="13794"/>
                  <a:pt x="69718" y="13817"/>
                  <a:pt x="69342" y="13574"/>
                </a:cubicBezTo>
                <a:cubicBezTo>
                  <a:pt x="69313" y="13574"/>
                  <a:pt x="69274" y="13584"/>
                  <a:pt x="69231" y="13584"/>
                </a:cubicBezTo>
                <a:cubicBezTo>
                  <a:pt x="69210" y="13584"/>
                  <a:pt x="69188" y="13581"/>
                  <a:pt x="69166" y="13574"/>
                </a:cubicBezTo>
                <a:cubicBezTo>
                  <a:pt x="69144" y="13574"/>
                  <a:pt x="69122" y="13530"/>
                  <a:pt x="69100" y="13508"/>
                </a:cubicBezTo>
                <a:cubicBezTo>
                  <a:pt x="69122" y="13508"/>
                  <a:pt x="69166" y="13463"/>
                  <a:pt x="69188" y="13463"/>
                </a:cubicBezTo>
                <a:cubicBezTo>
                  <a:pt x="69254" y="13485"/>
                  <a:pt x="69298" y="13530"/>
                  <a:pt x="69342" y="13574"/>
                </a:cubicBezTo>
                <a:cubicBezTo>
                  <a:pt x="69696" y="13530"/>
                  <a:pt x="70049" y="13485"/>
                  <a:pt x="70402" y="13463"/>
                </a:cubicBezTo>
                <a:cubicBezTo>
                  <a:pt x="70414" y="13460"/>
                  <a:pt x="70427" y="13459"/>
                  <a:pt x="70440" y="13459"/>
                </a:cubicBezTo>
                <a:close/>
                <a:moveTo>
                  <a:pt x="69054" y="14158"/>
                </a:moveTo>
                <a:cubicBezTo>
                  <a:pt x="69083" y="14158"/>
                  <a:pt x="69113" y="14162"/>
                  <a:pt x="69144" y="14170"/>
                </a:cubicBezTo>
                <a:cubicBezTo>
                  <a:pt x="69188" y="14236"/>
                  <a:pt x="69254" y="14346"/>
                  <a:pt x="69254" y="14457"/>
                </a:cubicBezTo>
                <a:cubicBezTo>
                  <a:pt x="69274" y="14575"/>
                  <a:pt x="69152" y="14659"/>
                  <a:pt x="69015" y="14659"/>
                </a:cubicBezTo>
                <a:cubicBezTo>
                  <a:pt x="68999" y="14659"/>
                  <a:pt x="68983" y="14657"/>
                  <a:pt x="68967" y="14655"/>
                </a:cubicBezTo>
                <a:cubicBezTo>
                  <a:pt x="68835" y="14611"/>
                  <a:pt x="68769" y="14479"/>
                  <a:pt x="68791" y="14346"/>
                </a:cubicBezTo>
                <a:cubicBezTo>
                  <a:pt x="68827" y="14237"/>
                  <a:pt x="68923" y="14158"/>
                  <a:pt x="69054" y="14158"/>
                </a:cubicBezTo>
                <a:close/>
                <a:moveTo>
                  <a:pt x="26815" y="19510"/>
                </a:moveTo>
                <a:cubicBezTo>
                  <a:pt x="26903" y="19510"/>
                  <a:pt x="26991" y="19533"/>
                  <a:pt x="27168" y="19555"/>
                </a:cubicBezTo>
                <a:cubicBezTo>
                  <a:pt x="27057" y="19643"/>
                  <a:pt x="26991" y="19709"/>
                  <a:pt x="26969" y="19709"/>
                </a:cubicBezTo>
                <a:cubicBezTo>
                  <a:pt x="26881" y="19687"/>
                  <a:pt x="26815" y="19643"/>
                  <a:pt x="26748" y="19621"/>
                </a:cubicBezTo>
                <a:cubicBezTo>
                  <a:pt x="26771" y="19577"/>
                  <a:pt x="26793" y="19510"/>
                  <a:pt x="26815" y="19510"/>
                </a:cubicBezTo>
                <a:close/>
                <a:moveTo>
                  <a:pt x="102778" y="19775"/>
                </a:moveTo>
                <a:cubicBezTo>
                  <a:pt x="102822" y="19797"/>
                  <a:pt x="102866" y="19819"/>
                  <a:pt x="102888" y="19841"/>
                </a:cubicBezTo>
                <a:cubicBezTo>
                  <a:pt x="102866" y="19886"/>
                  <a:pt x="102844" y="19930"/>
                  <a:pt x="102800" y="19974"/>
                </a:cubicBezTo>
                <a:cubicBezTo>
                  <a:pt x="102800" y="19974"/>
                  <a:pt x="102711" y="19930"/>
                  <a:pt x="102711" y="19908"/>
                </a:cubicBezTo>
                <a:cubicBezTo>
                  <a:pt x="102734" y="19864"/>
                  <a:pt x="102756" y="19819"/>
                  <a:pt x="102778" y="19775"/>
                </a:cubicBezTo>
                <a:close/>
                <a:moveTo>
                  <a:pt x="104874" y="20150"/>
                </a:moveTo>
                <a:cubicBezTo>
                  <a:pt x="104874" y="20150"/>
                  <a:pt x="104896" y="20195"/>
                  <a:pt x="104896" y="20195"/>
                </a:cubicBezTo>
                <a:cubicBezTo>
                  <a:pt x="104874" y="20217"/>
                  <a:pt x="104852" y="20239"/>
                  <a:pt x="104808" y="20239"/>
                </a:cubicBezTo>
                <a:cubicBezTo>
                  <a:pt x="104808" y="20239"/>
                  <a:pt x="104786" y="20217"/>
                  <a:pt x="104786" y="20195"/>
                </a:cubicBezTo>
                <a:cubicBezTo>
                  <a:pt x="104808" y="20173"/>
                  <a:pt x="104852" y="20173"/>
                  <a:pt x="104874" y="20150"/>
                </a:cubicBezTo>
                <a:close/>
                <a:moveTo>
                  <a:pt x="108869" y="20459"/>
                </a:moveTo>
                <a:cubicBezTo>
                  <a:pt x="108869" y="20481"/>
                  <a:pt x="108869" y="20504"/>
                  <a:pt x="108869" y="20526"/>
                </a:cubicBezTo>
                <a:lnTo>
                  <a:pt x="108759" y="20526"/>
                </a:lnTo>
                <a:cubicBezTo>
                  <a:pt x="108759" y="20526"/>
                  <a:pt x="108759" y="20481"/>
                  <a:pt x="108759" y="20459"/>
                </a:cubicBezTo>
                <a:close/>
                <a:moveTo>
                  <a:pt x="111738" y="20724"/>
                </a:moveTo>
                <a:cubicBezTo>
                  <a:pt x="111760" y="20746"/>
                  <a:pt x="111760" y="20768"/>
                  <a:pt x="111782" y="20813"/>
                </a:cubicBezTo>
                <a:cubicBezTo>
                  <a:pt x="111760" y="20813"/>
                  <a:pt x="111738" y="20835"/>
                  <a:pt x="111738" y="20835"/>
                </a:cubicBezTo>
                <a:cubicBezTo>
                  <a:pt x="111716" y="20790"/>
                  <a:pt x="111694" y="20768"/>
                  <a:pt x="111694" y="20746"/>
                </a:cubicBezTo>
                <a:cubicBezTo>
                  <a:pt x="111716" y="20746"/>
                  <a:pt x="111716" y="20724"/>
                  <a:pt x="111738" y="20724"/>
                </a:cubicBezTo>
                <a:close/>
                <a:moveTo>
                  <a:pt x="112536" y="20674"/>
                </a:moveTo>
                <a:cubicBezTo>
                  <a:pt x="112544" y="20674"/>
                  <a:pt x="112550" y="20676"/>
                  <a:pt x="112554" y="20680"/>
                </a:cubicBezTo>
                <a:cubicBezTo>
                  <a:pt x="112599" y="20702"/>
                  <a:pt x="112621" y="20768"/>
                  <a:pt x="112687" y="20835"/>
                </a:cubicBezTo>
                <a:cubicBezTo>
                  <a:pt x="112615" y="20852"/>
                  <a:pt x="112544" y="20885"/>
                  <a:pt x="112508" y="20885"/>
                </a:cubicBezTo>
                <a:cubicBezTo>
                  <a:pt x="112499" y="20885"/>
                  <a:pt x="112492" y="20883"/>
                  <a:pt x="112488" y="20879"/>
                </a:cubicBezTo>
                <a:cubicBezTo>
                  <a:pt x="112466" y="20857"/>
                  <a:pt x="112444" y="20768"/>
                  <a:pt x="112444" y="20724"/>
                </a:cubicBezTo>
                <a:cubicBezTo>
                  <a:pt x="112444" y="20706"/>
                  <a:pt x="112502" y="20674"/>
                  <a:pt x="112536" y="20674"/>
                </a:cubicBezTo>
                <a:close/>
                <a:moveTo>
                  <a:pt x="113305" y="20813"/>
                </a:moveTo>
                <a:cubicBezTo>
                  <a:pt x="113327" y="20857"/>
                  <a:pt x="113349" y="20901"/>
                  <a:pt x="113371" y="20945"/>
                </a:cubicBezTo>
                <a:cubicBezTo>
                  <a:pt x="113349" y="20967"/>
                  <a:pt x="113305" y="20967"/>
                  <a:pt x="113283" y="20989"/>
                </a:cubicBezTo>
                <a:cubicBezTo>
                  <a:pt x="113261" y="20945"/>
                  <a:pt x="113217" y="20923"/>
                  <a:pt x="113217" y="20901"/>
                </a:cubicBezTo>
                <a:cubicBezTo>
                  <a:pt x="113217" y="20857"/>
                  <a:pt x="113283" y="20835"/>
                  <a:pt x="113305" y="20813"/>
                </a:cubicBezTo>
                <a:close/>
                <a:moveTo>
                  <a:pt x="121095" y="21784"/>
                </a:moveTo>
                <a:lnTo>
                  <a:pt x="121095" y="21828"/>
                </a:lnTo>
                <a:lnTo>
                  <a:pt x="121051" y="21806"/>
                </a:lnTo>
                <a:lnTo>
                  <a:pt x="121095" y="21784"/>
                </a:lnTo>
                <a:close/>
                <a:moveTo>
                  <a:pt x="123607" y="21950"/>
                </a:moveTo>
                <a:cubicBezTo>
                  <a:pt x="123852" y="21950"/>
                  <a:pt x="124124" y="22040"/>
                  <a:pt x="124428" y="22225"/>
                </a:cubicBezTo>
                <a:cubicBezTo>
                  <a:pt x="124310" y="22237"/>
                  <a:pt x="124192" y="22245"/>
                  <a:pt x="124074" y="22245"/>
                </a:cubicBezTo>
                <a:cubicBezTo>
                  <a:pt x="123771" y="22245"/>
                  <a:pt x="123465" y="22197"/>
                  <a:pt x="123148" y="22070"/>
                </a:cubicBezTo>
                <a:cubicBezTo>
                  <a:pt x="123290" y="21991"/>
                  <a:pt x="123442" y="21950"/>
                  <a:pt x="123607" y="21950"/>
                </a:cubicBezTo>
                <a:close/>
                <a:moveTo>
                  <a:pt x="126480" y="22291"/>
                </a:moveTo>
                <a:cubicBezTo>
                  <a:pt x="126524" y="22357"/>
                  <a:pt x="126569" y="22424"/>
                  <a:pt x="126546" y="22446"/>
                </a:cubicBezTo>
                <a:cubicBezTo>
                  <a:pt x="126524" y="22490"/>
                  <a:pt x="126458" y="22534"/>
                  <a:pt x="126414" y="22534"/>
                </a:cubicBezTo>
                <a:cubicBezTo>
                  <a:pt x="126370" y="22534"/>
                  <a:pt x="126348" y="22468"/>
                  <a:pt x="126304" y="22424"/>
                </a:cubicBezTo>
                <a:cubicBezTo>
                  <a:pt x="126370" y="22379"/>
                  <a:pt x="126414" y="22335"/>
                  <a:pt x="126480" y="22291"/>
                </a:cubicBezTo>
                <a:close/>
                <a:moveTo>
                  <a:pt x="127540" y="22556"/>
                </a:moveTo>
                <a:cubicBezTo>
                  <a:pt x="127562" y="22556"/>
                  <a:pt x="127562" y="22622"/>
                  <a:pt x="127562" y="22666"/>
                </a:cubicBezTo>
                <a:lnTo>
                  <a:pt x="127407" y="22666"/>
                </a:lnTo>
                <a:cubicBezTo>
                  <a:pt x="127385" y="22666"/>
                  <a:pt x="127385" y="22600"/>
                  <a:pt x="127385" y="22556"/>
                </a:cubicBezTo>
                <a:close/>
                <a:moveTo>
                  <a:pt x="128334" y="22688"/>
                </a:moveTo>
                <a:cubicBezTo>
                  <a:pt x="128334" y="22688"/>
                  <a:pt x="128334" y="22733"/>
                  <a:pt x="128334" y="22755"/>
                </a:cubicBezTo>
                <a:lnTo>
                  <a:pt x="128246" y="22755"/>
                </a:lnTo>
                <a:cubicBezTo>
                  <a:pt x="128224" y="22755"/>
                  <a:pt x="128224" y="22711"/>
                  <a:pt x="128224" y="22688"/>
                </a:cubicBezTo>
                <a:close/>
                <a:moveTo>
                  <a:pt x="129642" y="22720"/>
                </a:moveTo>
                <a:cubicBezTo>
                  <a:pt x="129852" y="22720"/>
                  <a:pt x="130033" y="22859"/>
                  <a:pt x="130232" y="22887"/>
                </a:cubicBezTo>
                <a:cubicBezTo>
                  <a:pt x="130060" y="22948"/>
                  <a:pt x="129896" y="22996"/>
                  <a:pt x="129719" y="22996"/>
                </a:cubicBezTo>
                <a:cubicBezTo>
                  <a:pt x="129577" y="22996"/>
                  <a:pt x="129428" y="22966"/>
                  <a:pt x="129261" y="22887"/>
                </a:cubicBezTo>
                <a:cubicBezTo>
                  <a:pt x="129402" y="22762"/>
                  <a:pt x="129526" y="22720"/>
                  <a:pt x="129642" y="22720"/>
                </a:cubicBezTo>
                <a:close/>
                <a:moveTo>
                  <a:pt x="124218" y="22861"/>
                </a:moveTo>
                <a:cubicBezTo>
                  <a:pt x="124241" y="22861"/>
                  <a:pt x="124276" y="22912"/>
                  <a:pt x="124295" y="22931"/>
                </a:cubicBezTo>
                <a:cubicBezTo>
                  <a:pt x="124273" y="22953"/>
                  <a:pt x="124251" y="22997"/>
                  <a:pt x="124229" y="22997"/>
                </a:cubicBezTo>
                <a:cubicBezTo>
                  <a:pt x="124225" y="23002"/>
                  <a:pt x="124219" y="23004"/>
                  <a:pt x="124213" y="23004"/>
                </a:cubicBezTo>
                <a:cubicBezTo>
                  <a:pt x="124189" y="23004"/>
                  <a:pt x="124154" y="22975"/>
                  <a:pt x="124119" y="22975"/>
                </a:cubicBezTo>
                <a:cubicBezTo>
                  <a:pt x="124141" y="22931"/>
                  <a:pt x="124185" y="22887"/>
                  <a:pt x="124207" y="22865"/>
                </a:cubicBezTo>
                <a:cubicBezTo>
                  <a:pt x="124210" y="22862"/>
                  <a:pt x="124214" y="22861"/>
                  <a:pt x="124218" y="22861"/>
                </a:cubicBezTo>
                <a:close/>
                <a:moveTo>
                  <a:pt x="130784" y="23019"/>
                </a:moveTo>
                <a:cubicBezTo>
                  <a:pt x="130828" y="23019"/>
                  <a:pt x="130850" y="23042"/>
                  <a:pt x="130894" y="23042"/>
                </a:cubicBezTo>
                <a:cubicBezTo>
                  <a:pt x="130872" y="23064"/>
                  <a:pt x="130872" y="23086"/>
                  <a:pt x="130850" y="23108"/>
                </a:cubicBezTo>
                <a:cubicBezTo>
                  <a:pt x="130828" y="23086"/>
                  <a:pt x="130784" y="23086"/>
                  <a:pt x="130762" y="23064"/>
                </a:cubicBezTo>
                <a:cubicBezTo>
                  <a:pt x="130762" y="23064"/>
                  <a:pt x="130784" y="23019"/>
                  <a:pt x="130784" y="23019"/>
                </a:cubicBezTo>
                <a:close/>
                <a:moveTo>
                  <a:pt x="132991" y="23306"/>
                </a:moveTo>
                <a:cubicBezTo>
                  <a:pt x="133013" y="23328"/>
                  <a:pt x="133035" y="23351"/>
                  <a:pt x="133079" y="23373"/>
                </a:cubicBezTo>
                <a:cubicBezTo>
                  <a:pt x="133057" y="23395"/>
                  <a:pt x="133035" y="23417"/>
                  <a:pt x="133035" y="23417"/>
                </a:cubicBezTo>
                <a:cubicBezTo>
                  <a:pt x="133013" y="23395"/>
                  <a:pt x="132969" y="23373"/>
                  <a:pt x="132947" y="23328"/>
                </a:cubicBezTo>
                <a:cubicBezTo>
                  <a:pt x="132969" y="23328"/>
                  <a:pt x="132991" y="23306"/>
                  <a:pt x="132991" y="23306"/>
                </a:cubicBezTo>
                <a:close/>
                <a:moveTo>
                  <a:pt x="138373" y="24109"/>
                </a:moveTo>
                <a:cubicBezTo>
                  <a:pt x="138472" y="24109"/>
                  <a:pt x="138552" y="24164"/>
                  <a:pt x="138552" y="24233"/>
                </a:cubicBezTo>
                <a:cubicBezTo>
                  <a:pt x="138552" y="24306"/>
                  <a:pt x="138477" y="24349"/>
                  <a:pt x="138375" y="24349"/>
                </a:cubicBezTo>
                <a:cubicBezTo>
                  <a:pt x="138354" y="24349"/>
                  <a:pt x="138332" y="24347"/>
                  <a:pt x="138309" y="24344"/>
                </a:cubicBezTo>
                <a:cubicBezTo>
                  <a:pt x="138265" y="24344"/>
                  <a:pt x="138199" y="24277"/>
                  <a:pt x="138221" y="24277"/>
                </a:cubicBezTo>
                <a:cubicBezTo>
                  <a:pt x="138221" y="24211"/>
                  <a:pt x="138243" y="24145"/>
                  <a:pt x="138287" y="24123"/>
                </a:cubicBezTo>
                <a:cubicBezTo>
                  <a:pt x="138316" y="24113"/>
                  <a:pt x="138345" y="24109"/>
                  <a:pt x="138373" y="24109"/>
                </a:cubicBezTo>
                <a:close/>
                <a:moveTo>
                  <a:pt x="139854" y="24322"/>
                </a:moveTo>
                <a:cubicBezTo>
                  <a:pt x="139943" y="24322"/>
                  <a:pt x="140031" y="24366"/>
                  <a:pt x="140119" y="24388"/>
                </a:cubicBezTo>
                <a:cubicBezTo>
                  <a:pt x="140141" y="24432"/>
                  <a:pt x="140163" y="24454"/>
                  <a:pt x="140163" y="24498"/>
                </a:cubicBezTo>
                <a:cubicBezTo>
                  <a:pt x="140110" y="24516"/>
                  <a:pt x="140071" y="24548"/>
                  <a:pt x="140023" y="24548"/>
                </a:cubicBezTo>
                <a:cubicBezTo>
                  <a:pt x="140011" y="24548"/>
                  <a:pt x="139999" y="24546"/>
                  <a:pt x="139987" y="24542"/>
                </a:cubicBezTo>
                <a:cubicBezTo>
                  <a:pt x="139921" y="24542"/>
                  <a:pt x="139832" y="24498"/>
                  <a:pt x="139766" y="24476"/>
                </a:cubicBezTo>
                <a:cubicBezTo>
                  <a:pt x="139788" y="24410"/>
                  <a:pt x="139810" y="24322"/>
                  <a:pt x="139854" y="24322"/>
                </a:cubicBezTo>
                <a:close/>
                <a:moveTo>
                  <a:pt x="139921" y="25050"/>
                </a:moveTo>
                <a:cubicBezTo>
                  <a:pt x="139921" y="25050"/>
                  <a:pt x="139965" y="25116"/>
                  <a:pt x="140031" y="25160"/>
                </a:cubicBezTo>
                <a:cubicBezTo>
                  <a:pt x="139965" y="25226"/>
                  <a:pt x="139898" y="25271"/>
                  <a:pt x="139832" y="25293"/>
                </a:cubicBezTo>
                <a:cubicBezTo>
                  <a:pt x="139832" y="25295"/>
                  <a:pt x="139832" y="25296"/>
                  <a:pt x="139830" y="25296"/>
                </a:cubicBezTo>
                <a:cubicBezTo>
                  <a:pt x="139818" y="25296"/>
                  <a:pt x="139761" y="25222"/>
                  <a:pt x="139722" y="25182"/>
                </a:cubicBezTo>
                <a:cubicBezTo>
                  <a:pt x="139788" y="25138"/>
                  <a:pt x="139854" y="25094"/>
                  <a:pt x="139921" y="25050"/>
                </a:cubicBezTo>
                <a:close/>
                <a:moveTo>
                  <a:pt x="141708" y="25447"/>
                </a:moveTo>
                <a:cubicBezTo>
                  <a:pt x="141730" y="25491"/>
                  <a:pt x="141752" y="25557"/>
                  <a:pt x="141774" y="25602"/>
                </a:cubicBezTo>
                <a:cubicBezTo>
                  <a:pt x="141730" y="25602"/>
                  <a:pt x="141708" y="25624"/>
                  <a:pt x="141642" y="25646"/>
                </a:cubicBezTo>
                <a:cubicBezTo>
                  <a:pt x="141620" y="25580"/>
                  <a:pt x="141620" y="25535"/>
                  <a:pt x="141620" y="25491"/>
                </a:cubicBezTo>
                <a:cubicBezTo>
                  <a:pt x="141620" y="25469"/>
                  <a:pt x="141708" y="25447"/>
                  <a:pt x="141708" y="25447"/>
                </a:cubicBezTo>
                <a:close/>
                <a:moveTo>
                  <a:pt x="142319" y="25288"/>
                </a:moveTo>
                <a:cubicBezTo>
                  <a:pt x="142356" y="25288"/>
                  <a:pt x="142396" y="25299"/>
                  <a:pt x="142436" y="25315"/>
                </a:cubicBezTo>
                <a:cubicBezTo>
                  <a:pt x="142503" y="25337"/>
                  <a:pt x="142525" y="25425"/>
                  <a:pt x="142613" y="25535"/>
                </a:cubicBezTo>
                <a:cubicBezTo>
                  <a:pt x="142481" y="25580"/>
                  <a:pt x="142392" y="25646"/>
                  <a:pt x="142304" y="25646"/>
                </a:cubicBezTo>
                <a:cubicBezTo>
                  <a:pt x="142194" y="25646"/>
                  <a:pt x="142128" y="25491"/>
                  <a:pt x="142172" y="25403"/>
                </a:cubicBezTo>
                <a:cubicBezTo>
                  <a:pt x="142200" y="25319"/>
                  <a:pt x="142254" y="25288"/>
                  <a:pt x="142319" y="25288"/>
                </a:cubicBezTo>
                <a:close/>
                <a:moveTo>
                  <a:pt x="145930" y="25508"/>
                </a:moveTo>
                <a:cubicBezTo>
                  <a:pt x="146022" y="25508"/>
                  <a:pt x="146119" y="25531"/>
                  <a:pt x="146232" y="25557"/>
                </a:cubicBezTo>
                <a:cubicBezTo>
                  <a:pt x="145990" y="25668"/>
                  <a:pt x="145813" y="25690"/>
                  <a:pt x="145504" y="25734"/>
                </a:cubicBezTo>
                <a:cubicBezTo>
                  <a:pt x="145664" y="25561"/>
                  <a:pt x="145791" y="25508"/>
                  <a:pt x="145930" y="25508"/>
                </a:cubicBezTo>
                <a:close/>
                <a:moveTo>
                  <a:pt x="113011" y="25794"/>
                </a:moveTo>
                <a:cubicBezTo>
                  <a:pt x="113022" y="25794"/>
                  <a:pt x="113032" y="25796"/>
                  <a:pt x="113040" y="25800"/>
                </a:cubicBezTo>
                <a:cubicBezTo>
                  <a:pt x="113084" y="25800"/>
                  <a:pt x="113106" y="25889"/>
                  <a:pt x="113172" y="25977"/>
                </a:cubicBezTo>
                <a:cubicBezTo>
                  <a:pt x="113094" y="25992"/>
                  <a:pt x="113038" y="26008"/>
                  <a:pt x="112981" y="26008"/>
                </a:cubicBezTo>
                <a:cubicBezTo>
                  <a:pt x="112957" y="26008"/>
                  <a:pt x="112933" y="26005"/>
                  <a:pt x="112908" y="25999"/>
                </a:cubicBezTo>
                <a:cubicBezTo>
                  <a:pt x="112885" y="25999"/>
                  <a:pt x="112863" y="25889"/>
                  <a:pt x="112885" y="25844"/>
                </a:cubicBezTo>
                <a:cubicBezTo>
                  <a:pt x="112903" y="25827"/>
                  <a:pt x="112965" y="25794"/>
                  <a:pt x="113011" y="25794"/>
                </a:cubicBezTo>
                <a:close/>
                <a:moveTo>
                  <a:pt x="147095" y="25659"/>
                </a:moveTo>
                <a:cubicBezTo>
                  <a:pt x="147233" y="25659"/>
                  <a:pt x="147362" y="25703"/>
                  <a:pt x="147490" y="25778"/>
                </a:cubicBezTo>
                <a:cubicBezTo>
                  <a:pt x="147601" y="25822"/>
                  <a:pt x="147645" y="25933"/>
                  <a:pt x="147601" y="26043"/>
                </a:cubicBezTo>
                <a:cubicBezTo>
                  <a:pt x="147557" y="26109"/>
                  <a:pt x="147446" y="26175"/>
                  <a:pt x="147380" y="26175"/>
                </a:cubicBezTo>
                <a:cubicBezTo>
                  <a:pt x="147115" y="26175"/>
                  <a:pt x="146872" y="26065"/>
                  <a:pt x="146608" y="25822"/>
                </a:cubicBezTo>
                <a:cubicBezTo>
                  <a:pt x="146789" y="25709"/>
                  <a:pt x="146948" y="25659"/>
                  <a:pt x="147095" y="25659"/>
                </a:cubicBezTo>
                <a:close/>
                <a:moveTo>
                  <a:pt x="148198" y="25796"/>
                </a:moveTo>
                <a:cubicBezTo>
                  <a:pt x="148206" y="25796"/>
                  <a:pt x="148213" y="25797"/>
                  <a:pt x="148219" y="25800"/>
                </a:cubicBezTo>
                <a:cubicBezTo>
                  <a:pt x="148660" y="25866"/>
                  <a:pt x="149079" y="25999"/>
                  <a:pt x="149455" y="26220"/>
                </a:cubicBezTo>
                <a:cubicBezTo>
                  <a:pt x="149499" y="26242"/>
                  <a:pt x="149499" y="26374"/>
                  <a:pt x="149499" y="26440"/>
                </a:cubicBezTo>
                <a:cubicBezTo>
                  <a:pt x="149477" y="26484"/>
                  <a:pt x="149388" y="26529"/>
                  <a:pt x="149322" y="26529"/>
                </a:cubicBezTo>
                <a:cubicBezTo>
                  <a:pt x="149190" y="26506"/>
                  <a:pt x="149035" y="26462"/>
                  <a:pt x="148925" y="26440"/>
                </a:cubicBezTo>
                <a:cubicBezTo>
                  <a:pt x="148682" y="26396"/>
                  <a:pt x="148484" y="26374"/>
                  <a:pt x="148307" y="26308"/>
                </a:cubicBezTo>
                <a:cubicBezTo>
                  <a:pt x="148219" y="26286"/>
                  <a:pt x="148108" y="26197"/>
                  <a:pt x="148064" y="26131"/>
                </a:cubicBezTo>
                <a:cubicBezTo>
                  <a:pt x="148020" y="26065"/>
                  <a:pt x="148042" y="25955"/>
                  <a:pt x="148064" y="25889"/>
                </a:cubicBezTo>
                <a:cubicBezTo>
                  <a:pt x="148083" y="25850"/>
                  <a:pt x="148152" y="25796"/>
                  <a:pt x="148198" y="25796"/>
                </a:cubicBezTo>
                <a:close/>
                <a:moveTo>
                  <a:pt x="147005" y="26551"/>
                </a:moveTo>
                <a:cubicBezTo>
                  <a:pt x="147027" y="26573"/>
                  <a:pt x="147049" y="26595"/>
                  <a:pt x="147093" y="26595"/>
                </a:cubicBezTo>
                <a:cubicBezTo>
                  <a:pt x="147049" y="26617"/>
                  <a:pt x="147027" y="26661"/>
                  <a:pt x="147005" y="26661"/>
                </a:cubicBezTo>
                <a:cubicBezTo>
                  <a:pt x="146961" y="26661"/>
                  <a:pt x="146939" y="26617"/>
                  <a:pt x="146895" y="26617"/>
                </a:cubicBezTo>
                <a:cubicBezTo>
                  <a:pt x="146939" y="26595"/>
                  <a:pt x="146961" y="26573"/>
                  <a:pt x="147005" y="26551"/>
                </a:cubicBezTo>
                <a:close/>
                <a:moveTo>
                  <a:pt x="122265" y="26838"/>
                </a:moveTo>
                <a:cubicBezTo>
                  <a:pt x="122287" y="26860"/>
                  <a:pt x="122331" y="26882"/>
                  <a:pt x="122353" y="26882"/>
                </a:cubicBezTo>
                <a:cubicBezTo>
                  <a:pt x="122331" y="26926"/>
                  <a:pt x="122309" y="26970"/>
                  <a:pt x="122265" y="27014"/>
                </a:cubicBezTo>
                <a:cubicBezTo>
                  <a:pt x="122243" y="26992"/>
                  <a:pt x="122199" y="26948"/>
                  <a:pt x="122199" y="26926"/>
                </a:cubicBezTo>
                <a:cubicBezTo>
                  <a:pt x="122199" y="26904"/>
                  <a:pt x="122243" y="26860"/>
                  <a:pt x="122265" y="26838"/>
                </a:cubicBezTo>
                <a:close/>
                <a:moveTo>
                  <a:pt x="116792" y="27610"/>
                </a:moveTo>
                <a:cubicBezTo>
                  <a:pt x="116814" y="27632"/>
                  <a:pt x="116836" y="27654"/>
                  <a:pt x="116836" y="27654"/>
                </a:cubicBezTo>
                <a:cubicBezTo>
                  <a:pt x="116836" y="27676"/>
                  <a:pt x="116814" y="27698"/>
                  <a:pt x="116814" y="27698"/>
                </a:cubicBezTo>
                <a:cubicBezTo>
                  <a:pt x="116792" y="27676"/>
                  <a:pt x="116770" y="27654"/>
                  <a:pt x="116748" y="27632"/>
                </a:cubicBezTo>
                <a:cubicBezTo>
                  <a:pt x="116770" y="27632"/>
                  <a:pt x="116792" y="27610"/>
                  <a:pt x="116792" y="27610"/>
                </a:cubicBezTo>
                <a:close/>
                <a:moveTo>
                  <a:pt x="143953" y="28577"/>
                </a:moveTo>
                <a:cubicBezTo>
                  <a:pt x="144030" y="28577"/>
                  <a:pt x="144116" y="28600"/>
                  <a:pt x="144202" y="28647"/>
                </a:cubicBezTo>
                <a:cubicBezTo>
                  <a:pt x="144246" y="28669"/>
                  <a:pt x="144268" y="28735"/>
                  <a:pt x="144290" y="28802"/>
                </a:cubicBezTo>
                <a:cubicBezTo>
                  <a:pt x="144246" y="28846"/>
                  <a:pt x="144224" y="28890"/>
                  <a:pt x="144202" y="28912"/>
                </a:cubicBezTo>
                <a:cubicBezTo>
                  <a:pt x="144141" y="28942"/>
                  <a:pt x="144078" y="28957"/>
                  <a:pt x="144018" y="28957"/>
                </a:cubicBezTo>
                <a:cubicBezTo>
                  <a:pt x="143902" y="28957"/>
                  <a:pt x="143797" y="28903"/>
                  <a:pt x="143739" y="28802"/>
                </a:cubicBezTo>
                <a:cubicBezTo>
                  <a:pt x="143717" y="28780"/>
                  <a:pt x="143717" y="28713"/>
                  <a:pt x="143717" y="28691"/>
                </a:cubicBezTo>
                <a:cubicBezTo>
                  <a:pt x="143767" y="28616"/>
                  <a:pt x="143852" y="28577"/>
                  <a:pt x="143953" y="28577"/>
                </a:cubicBezTo>
                <a:close/>
                <a:moveTo>
                  <a:pt x="145367" y="28749"/>
                </a:moveTo>
                <a:cubicBezTo>
                  <a:pt x="145489" y="28749"/>
                  <a:pt x="145621" y="28790"/>
                  <a:pt x="145747" y="28802"/>
                </a:cubicBezTo>
                <a:cubicBezTo>
                  <a:pt x="145879" y="28824"/>
                  <a:pt x="146034" y="28868"/>
                  <a:pt x="146232" y="28912"/>
                </a:cubicBezTo>
                <a:cubicBezTo>
                  <a:pt x="146100" y="29139"/>
                  <a:pt x="145935" y="29155"/>
                  <a:pt x="145793" y="29155"/>
                </a:cubicBezTo>
                <a:cubicBezTo>
                  <a:pt x="145770" y="29155"/>
                  <a:pt x="145747" y="29155"/>
                  <a:pt x="145725" y="29155"/>
                </a:cubicBezTo>
                <a:cubicBezTo>
                  <a:pt x="145694" y="29156"/>
                  <a:pt x="145663" y="29157"/>
                  <a:pt x="145633" y="29157"/>
                </a:cubicBezTo>
                <a:cubicBezTo>
                  <a:pt x="145259" y="29157"/>
                  <a:pt x="144981" y="29035"/>
                  <a:pt x="145063" y="28912"/>
                </a:cubicBezTo>
                <a:cubicBezTo>
                  <a:pt x="145148" y="28785"/>
                  <a:pt x="145253" y="28749"/>
                  <a:pt x="145367" y="28749"/>
                </a:cubicBezTo>
                <a:close/>
                <a:moveTo>
                  <a:pt x="146740" y="29044"/>
                </a:moveTo>
                <a:cubicBezTo>
                  <a:pt x="146740" y="29067"/>
                  <a:pt x="146762" y="29111"/>
                  <a:pt x="146784" y="29133"/>
                </a:cubicBezTo>
                <a:cubicBezTo>
                  <a:pt x="146784" y="29133"/>
                  <a:pt x="146762" y="29155"/>
                  <a:pt x="146740" y="29177"/>
                </a:cubicBezTo>
                <a:cubicBezTo>
                  <a:pt x="146718" y="29155"/>
                  <a:pt x="146696" y="29111"/>
                  <a:pt x="146696" y="29089"/>
                </a:cubicBezTo>
                <a:cubicBezTo>
                  <a:pt x="146696" y="29089"/>
                  <a:pt x="146718" y="29067"/>
                  <a:pt x="146740" y="29044"/>
                </a:cubicBezTo>
                <a:close/>
                <a:moveTo>
                  <a:pt x="148265" y="29180"/>
                </a:moveTo>
                <a:cubicBezTo>
                  <a:pt x="148303" y="29180"/>
                  <a:pt x="148339" y="29185"/>
                  <a:pt x="148373" y="29199"/>
                </a:cubicBezTo>
                <a:cubicBezTo>
                  <a:pt x="148461" y="29221"/>
                  <a:pt x="148506" y="29331"/>
                  <a:pt x="148682" y="29486"/>
                </a:cubicBezTo>
                <a:cubicBezTo>
                  <a:pt x="148573" y="29492"/>
                  <a:pt x="148479" y="29497"/>
                  <a:pt x="148396" y="29497"/>
                </a:cubicBezTo>
                <a:cubicBezTo>
                  <a:pt x="148192" y="29497"/>
                  <a:pt x="148051" y="29470"/>
                  <a:pt x="147910" y="29376"/>
                </a:cubicBezTo>
                <a:cubicBezTo>
                  <a:pt x="147932" y="29309"/>
                  <a:pt x="147954" y="29221"/>
                  <a:pt x="147998" y="29221"/>
                </a:cubicBezTo>
                <a:cubicBezTo>
                  <a:pt x="148089" y="29206"/>
                  <a:pt x="148181" y="29180"/>
                  <a:pt x="148265" y="29180"/>
                </a:cubicBezTo>
                <a:close/>
                <a:moveTo>
                  <a:pt x="146144" y="29618"/>
                </a:moveTo>
                <a:lnTo>
                  <a:pt x="146166" y="29662"/>
                </a:lnTo>
                <a:lnTo>
                  <a:pt x="146122" y="29662"/>
                </a:lnTo>
                <a:lnTo>
                  <a:pt x="146144" y="29618"/>
                </a:lnTo>
                <a:close/>
                <a:moveTo>
                  <a:pt x="144818" y="29411"/>
                </a:moveTo>
                <a:cubicBezTo>
                  <a:pt x="144906" y="29411"/>
                  <a:pt x="144994" y="29413"/>
                  <a:pt x="145085" y="29420"/>
                </a:cubicBezTo>
                <a:cubicBezTo>
                  <a:pt x="145129" y="29420"/>
                  <a:pt x="145195" y="29530"/>
                  <a:pt x="145239" y="29574"/>
                </a:cubicBezTo>
                <a:cubicBezTo>
                  <a:pt x="145173" y="29618"/>
                  <a:pt x="145107" y="29707"/>
                  <a:pt x="145063" y="29707"/>
                </a:cubicBezTo>
                <a:cubicBezTo>
                  <a:pt x="144754" y="29684"/>
                  <a:pt x="144467" y="29618"/>
                  <a:pt x="144114" y="29574"/>
                </a:cubicBezTo>
                <a:cubicBezTo>
                  <a:pt x="144158" y="29464"/>
                  <a:pt x="144180" y="29442"/>
                  <a:pt x="144180" y="29442"/>
                </a:cubicBezTo>
                <a:cubicBezTo>
                  <a:pt x="144398" y="29426"/>
                  <a:pt x="144606" y="29411"/>
                  <a:pt x="144818" y="29411"/>
                </a:cubicBezTo>
                <a:close/>
                <a:moveTo>
                  <a:pt x="146718" y="29662"/>
                </a:moveTo>
                <a:cubicBezTo>
                  <a:pt x="146740" y="29662"/>
                  <a:pt x="146762" y="29684"/>
                  <a:pt x="146784" y="29684"/>
                </a:cubicBezTo>
                <a:cubicBezTo>
                  <a:pt x="146762" y="29729"/>
                  <a:pt x="146740" y="29751"/>
                  <a:pt x="146696" y="29773"/>
                </a:cubicBezTo>
                <a:cubicBezTo>
                  <a:pt x="146696" y="29773"/>
                  <a:pt x="146674" y="29751"/>
                  <a:pt x="146652" y="29729"/>
                </a:cubicBezTo>
                <a:cubicBezTo>
                  <a:pt x="146674" y="29707"/>
                  <a:pt x="146696" y="29684"/>
                  <a:pt x="146718" y="29662"/>
                </a:cubicBezTo>
                <a:close/>
                <a:moveTo>
                  <a:pt x="149527" y="29307"/>
                </a:moveTo>
                <a:cubicBezTo>
                  <a:pt x="149546" y="29307"/>
                  <a:pt x="149566" y="29308"/>
                  <a:pt x="149587" y="29309"/>
                </a:cubicBezTo>
                <a:cubicBezTo>
                  <a:pt x="149741" y="29331"/>
                  <a:pt x="149896" y="29331"/>
                  <a:pt x="150050" y="29331"/>
                </a:cubicBezTo>
                <a:cubicBezTo>
                  <a:pt x="150249" y="29331"/>
                  <a:pt x="150381" y="29442"/>
                  <a:pt x="150470" y="29596"/>
                </a:cubicBezTo>
                <a:cubicBezTo>
                  <a:pt x="150690" y="29993"/>
                  <a:pt x="150514" y="30302"/>
                  <a:pt x="150073" y="30302"/>
                </a:cubicBezTo>
                <a:cubicBezTo>
                  <a:pt x="149940" y="30302"/>
                  <a:pt x="149808" y="30258"/>
                  <a:pt x="149675" y="30258"/>
                </a:cubicBezTo>
                <a:cubicBezTo>
                  <a:pt x="149675" y="30258"/>
                  <a:pt x="149675" y="30236"/>
                  <a:pt x="149675" y="30236"/>
                </a:cubicBezTo>
                <a:cubicBezTo>
                  <a:pt x="149543" y="30236"/>
                  <a:pt x="149410" y="30214"/>
                  <a:pt x="149278" y="30192"/>
                </a:cubicBezTo>
                <a:cubicBezTo>
                  <a:pt x="149013" y="30126"/>
                  <a:pt x="148947" y="29971"/>
                  <a:pt x="149035" y="29684"/>
                </a:cubicBezTo>
                <a:cubicBezTo>
                  <a:pt x="149138" y="29439"/>
                  <a:pt x="149278" y="29307"/>
                  <a:pt x="149527" y="29307"/>
                </a:cubicBezTo>
                <a:close/>
                <a:moveTo>
                  <a:pt x="48862" y="1"/>
                </a:moveTo>
                <a:cubicBezTo>
                  <a:pt x="48840" y="67"/>
                  <a:pt x="48796" y="111"/>
                  <a:pt x="48774" y="178"/>
                </a:cubicBezTo>
                <a:cubicBezTo>
                  <a:pt x="48662" y="438"/>
                  <a:pt x="48473" y="541"/>
                  <a:pt x="48218" y="541"/>
                </a:cubicBezTo>
                <a:cubicBezTo>
                  <a:pt x="48170" y="541"/>
                  <a:pt x="48120" y="538"/>
                  <a:pt x="48068" y="531"/>
                </a:cubicBezTo>
                <a:cubicBezTo>
                  <a:pt x="47965" y="511"/>
                  <a:pt x="47860" y="504"/>
                  <a:pt x="47756" y="504"/>
                </a:cubicBezTo>
                <a:cubicBezTo>
                  <a:pt x="47546" y="504"/>
                  <a:pt x="47332" y="531"/>
                  <a:pt x="47118" y="531"/>
                </a:cubicBezTo>
                <a:cubicBezTo>
                  <a:pt x="46957" y="531"/>
                  <a:pt x="46795" y="516"/>
                  <a:pt x="46633" y="464"/>
                </a:cubicBezTo>
                <a:cubicBezTo>
                  <a:pt x="46620" y="460"/>
                  <a:pt x="46606" y="458"/>
                  <a:pt x="46591" y="458"/>
                </a:cubicBezTo>
                <a:cubicBezTo>
                  <a:pt x="46525" y="458"/>
                  <a:pt x="46440" y="491"/>
                  <a:pt x="46368" y="509"/>
                </a:cubicBezTo>
                <a:cubicBezTo>
                  <a:pt x="46284" y="525"/>
                  <a:pt x="46201" y="568"/>
                  <a:pt x="46126" y="568"/>
                </a:cubicBezTo>
                <a:cubicBezTo>
                  <a:pt x="46103" y="568"/>
                  <a:pt x="46080" y="563"/>
                  <a:pt x="46059" y="553"/>
                </a:cubicBezTo>
                <a:cubicBezTo>
                  <a:pt x="45982" y="520"/>
                  <a:pt x="45905" y="509"/>
                  <a:pt x="45828" y="509"/>
                </a:cubicBezTo>
                <a:cubicBezTo>
                  <a:pt x="45674" y="509"/>
                  <a:pt x="45522" y="553"/>
                  <a:pt x="45373" y="553"/>
                </a:cubicBezTo>
                <a:cubicBezTo>
                  <a:pt x="45299" y="553"/>
                  <a:pt x="45226" y="542"/>
                  <a:pt x="45154" y="509"/>
                </a:cubicBezTo>
                <a:cubicBezTo>
                  <a:pt x="45041" y="463"/>
                  <a:pt x="44927" y="449"/>
                  <a:pt x="44813" y="449"/>
                </a:cubicBezTo>
                <a:cubicBezTo>
                  <a:pt x="44623" y="449"/>
                  <a:pt x="44432" y="489"/>
                  <a:pt x="44241" y="489"/>
                </a:cubicBezTo>
                <a:cubicBezTo>
                  <a:pt x="44214" y="489"/>
                  <a:pt x="44188" y="488"/>
                  <a:pt x="44161" y="487"/>
                </a:cubicBezTo>
                <a:cubicBezTo>
                  <a:pt x="44095" y="354"/>
                  <a:pt x="44051" y="222"/>
                  <a:pt x="43985" y="23"/>
                </a:cubicBezTo>
                <a:cubicBezTo>
                  <a:pt x="43874" y="133"/>
                  <a:pt x="43830" y="178"/>
                  <a:pt x="43764" y="244"/>
                </a:cubicBezTo>
                <a:cubicBezTo>
                  <a:pt x="43603" y="463"/>
                  <a:pt x="43472" y="566"/>
                  <a:pt x="43299" y="566"/>
                </a:cubicBezTo>
                <a:cubicBezTo>
                  <a:pt x="43210" y="566"/>
                  <a:pt x="43111" y="539"/>
                  <a:pt x="42992" y="487"/>
                </a:cubicBezTo>
                <a:cubicBezTo>
                  <a:pt x="42859" y="420"/>
                  <a:pt x="42749" y="310"/>
                  <a:pt x="42594" y="222"/>
                </a:cubicBezTo>
                <a:cubicBezTo>
                  <a:pt x="42307" y="575"/>
                  <a:pt x="41910" y="597"/>
                  <a:pt x="41513" y="597"/>
                </a:cubicBezTo>
                <a:cubicBezTo>
                  <a:pt x="41049" y="597"/>
                  <a:pt x="40586" y="619"/>
                  <a:pt x="40123" y="619"/>
                </a:cubicBezTo>
                <a:cubicBezTo>
                  <a:pt x="40045" y="630"/>
                  <a:pt x="39963" y="641"/>
                  <a:pt x="39883" y="641"/>
                </a:cubicBezTo>
                <a:cubicBezTo>
                  <a:pt x="39803" y="641"/>
                  <a:pt x="39725" y="630"/>
                  <a:pt x="39659" y="597"/>
                </a:cubicBezTo>
                <a:cubicBezTo>
                  <a:pt x="39527" y="553"/>
                  <a:pt x="39416" y="398"/>
                  <a:pt x="39262" y="288"/>
                </a:cubicBezTo>
                <a:cubicBezTo>
                  <a:pt x="38838" y="449"/>
                  <a:pt x="38413" y="590"/>
                  <a:pt x="38002" y="590"/>
                </a:cubicBezTo>
                <a:cubicBezTo>
                  <a:pt x="37793" y="590"/>
                  <a:pt x="37587" y="554"/>
                  <a:pt x="37386" y="464"/>
                </a:cubicBezTo>
                <a:cubicBezTo>
                  <a:pt x="37056" y="547"/>
                  <a:pt x="36784" y="687"/>
                  <a:pt x="36533" y="687"/>
                </a:cubicBezTo>
                <a:cubicBezTo>
                  <a:pt x="36516" y="687"/>
                  <a:pt x="36498" y="687"/>
                  <a:pt x="36481" y="685"/>
                </a:cubicBezTo>
                <a:cubicBezTo>
                  <a:pt x="36343" y="669"/>
                  <a:pt x="36205" y="665"/>
                  <a:pt x="36067" y="665"/>
                </a:cubicBezTo>
                <a:cubicBezTo>
                  <a:pt x="35894" y="665"/>
                  <a:pt x="35721" y="672"/>
                  <a:pt x="35548" y="672"/>
                </a:cubicBezTo>
                <a:cubicBezTo>
                  <a:pt x="35285" y="672"/>
                  <a:pt x="35022" y="656"/>
                  <a:pt x="34760" y="575"/>
                </a:cubicBezTo>
                <a:cubicBezTo>
                  <a:pt x="34719" y="567"/>
                  <a:pt x="34673" y="562"/>
                  <a:pt x="34625" y="562"/>
                </a:cubicBezTo>
                <a:cubicBezTo>
                  <a:pt x="34542" y="562"/>
                  <a:pt x="34454" y="577"/>
                  <a:pt x="34384" y="619"/>
                </a:cubicBezTo>
                <a:cubicBezTo>
                  <a:pt x="34183" y="704"/>
                  <a:pt x="33981" y="738"/>
                  <a:pt x="33782" y="738"/>
                </a:cubicBezTo>
                <a:cubicBezTo>
                  <a:pt x="33567" y="738"/>
                  <a:pt x="33355" y="698"/>
                  <a:pt x="33149" y="641"/>
                </a:cubicBezTo>
                <a:cubicBezTo>
                  <a:pt x="33016" y="608"/>
                  <a:pt x="32889" y="591"/>
                  <a:pt x="32762" y="591"/>
                </a:cubicBezTo>
                <a:cubicBezTo>
                  <a:pt x="32635" y="591"/>
                  <a:pt x="32509" y="608"/>
                  <a:pt x="32376" y="641"/>
                </a:cubicBezTo>
                <a:cubicBezTo>
                  <a:pt x="32161" y="688"/>
                  <a:pt x="31946" y="719"/>
                  <a:pt x="31735" y="719"/>
                </a:cubicBezTo>
                <a:cubicBezTo>
                  <a:pt x="31447" y="719"/>
                  <a:pt x="31165" y="661"/>
                  <a:pt x="30897" y="509"/>
                </a:cubicBezTo>
                <a:cubicBezTo>
                  <a:pt x="30590" y="680"/>
                  <a:pt x="30268" y="745"/>
                  <a:pt x="29944" y="745"/>
                </a:cubicBezTo>
                <a:cubicBezTo>
                  <a:pt x="29850" y="745"/>
                  <a:pt x="29756" y="739"/>
                  <a:pt x="29662" y="729"/>
                </a:cubicBezTo>
                <a:cubicBezTo>
                  <a:pt x="29578" y="723"/>
                  <a:pt x="29494" y="720"/>
                  <a:pt x="29410" y="720"/>
                </a:cubicBezTo>
                <a:cubicBezTo>
                  <a:pt x="29207" y="720"/>
                  <a:pt x="29004" y="736"/>
                  <a:pt x="28801" y="751"/>
                </a:cubicBezTo>
                <a:cubicBezTo>
                  <a:pt x="28639" y="751"/>
                  <a:pt x="28477" y="761"/>
                  <a:pt x="28315" y="761"/>
                </a:cubicBezTo>
                <a:cubicBezTo>
                  <a:pt x="28234" y="761"/>
                  <a:pt x="28154" y="759"/>
                  <a:pt x="28073" y="751"/>
                </a:cubicBezTo>
                <a:cubicBezTo>
                  <a:pt x="27722" y="725"/>
                  <a:pt x="27380" y="677"/>
                  <a:pt x="27036" y="677"/>
                </a:cubicBezTo>
                <a:cubicBezTo>
                  <a:pt x="26795" y="677"/>
                  <a:pt x="26553" y="701"/>
                  <a:pt x="26307" y="773"/>
                </a:cubicBezTo>
                <a:cubicBezTo>
                  <a:pt x="26278" y="781"/>
                  <a:pt x="26243" y="783"/>
                  <a:pt x="26207" y="783"/>
                </a:cubicBezTo>
                <a:cubicBezTo>
                  <a:pt x="26133" y="783"/>
                  <a:pt x="26050" y="773"/>
                  <a:pt x="25976" y="773"/>
                </a:cubicBezTo>
                <a:cubicBezTo>
                  <a:pt x="25926" y="775"/>
                  <a:pt x="25877" y="776"/>
                  <a:pt x="25828" y="776"/>
                </a:cubicBezTo>
                <a:cubicBezTo>
                  <a:pt x="25315" y="776"/>
                  <a:pt x="24813" y="702"/>
                  <a:pt x="24304" y="702"/>
                </a:cubicBezTo>
                <a:cubicBezTo>
                  <a:pt x="24141" y="702"/>
                  <a:pt x="23978" y="709"/>
                  <a:pt x="23813" y="729"/>
                </a:cubicBezTo>
                <a:cubicBezTo>
                  <a:pt x="23680" y="750"/>
                  <a:pt x="23547" y="758"/>
                  <a:pt x="23414" y="758"/>
                </a:cubicBezTo>
                <a:cubicBezTo>
                  <a:pt x="23128" y="758"/>
                  <a:pt x="22842" y="722"/>
                  <a:pt x="22555" y="707"/>
                </a:cubicBezTo>
                <a:cubicBezTo>
                  <a:pt x="22268" y="707"/>
                  <a:pt x="21981" y="685"/>
                  <a:pt x="21695" y="685"/>
                </a:cubicBezTo>
                <a:cubicBezTo>
                  <a:pt x="21474" y="685"/>
                  <a:pt x="21253" y="691"/>
                  <a:pt x="21032" y="691"/>
                </a:cubicBezTo>
                <a:cubicBezTo>
                  <a:pt x="20812" y="691"/>
                  <a:pt x="20591" y="685"/>
                  <a:pt x="20370" y="663"/>
                </a:cubicBezTo>
                <a:cubicBezTo>
                  <a:pt x="20086" y="637"/>
                  <a:pt x="19802" y="627"/>
                  <a:pt x="19517" y="627"/>
                </a:cubicBezTo>
                <a:cubicBezTo>
                  <a:pt x="19316" y="627"/>
                  <a:pt x="19115" y="632"/>
                  <a:pt x="18914" y="641"/>
                </a:cubicBezTo>
                <a:cubicBezTo>
                  <a:pt x="18823" y="647"/>
                  <a:pt x="18731" y="650"/>
                  <a:pt x="18637" y="650"/>
                </a:cubicBezTo>
                <a:cubicBezTo>
                  <a:pt x="18411" y="650"/>
                  <a:pt x="18177" y="635"/>
                  <a:pt x="17943" y="619"/>
                </a:cubicBezTo>
                <a:cubicBezTo>
                  <a:pt x="17126" y="597"/>
                  <a:pt x="16310" y="553"/>
                  <a:pt x="15493" y="531"/>
                </a:cubicBezTo>
                <a:cubicBezTo>
                  <a:pt x="14676" y="509"/>
                  <a:pt x="13860" y="531"/>
                  <a:pt x="13065" y="487"/>
                </a:cubicBezTo>
                <a:cubicBezTo>
                  <a:pt x="12729" y="461"/>
                  <a:pt x="12393" y="450"/>
                  <a:pt x="12057" y="450"/>
                </a:cubicBezTo>
                <a:cubicBezTo>
                  <a:pt x="11819" y="450"/>
                  <a:pt x="11582" y="455"/>
                  <a:pt x="11344" y="464"/>
                </a:cubicBezTo>
                <a:cubicBezTo>
                  <a:pt x="10903" y="464"/>
                  <a:pt x="10461" y="442"/>
                  <a:pt x="10042" y="288"/>
                </a:cubicBezTo>
                <a:cubicBezTo>
                  <a:pt x="9964" y="272"/>
                  <a:pt x="9886" y="257"/>
                  <a:pt x="9808" y="257"/>
                </a:cubicBezTo>
                <a:cubicBezTo>
                  <a:pt x="9775" y="257"/>
                  <a:pt x="9743" y="259"/>
                  <a:pt x="9711" y="266"/>
                </a:cubicBezTo>
                <a:cubicBezTo>
                  <a:pt x="9455" y="323"/>
                  <a:pt x="9200" y="339"/>
                  <a:pt x="8945" y="339"/>
                </a:cubicBezTo>
                <a:cubicBezTo>
                  <a:pt x="8604" y="339"/>
                  <a:pt x="8264" y="310"/>
                  <a:pt x="7923" y="310"/>
                </a:cubicBezTo>
                <a:cubicBezTo>
                  <a:pt x="6599" y="354"/>
                  <a:pt x="5253" y="354"/>
                  <a:pt x="3907" y="376"/>
                </a:cubicBezTo>
                <a:cubicBezTo>
                  <a:pt x="3796" y="376"/>
                  <a:pt x="3686" y="398"/>
                  <a:pt x="3576" y="398"/>
                </a:cubicBezTo>
                <a:cubicBezTo>
                  <a:pt x="3355" y="420"/>
                  <a:pt x="3200" y="487"/>
                  <a:pt x="3068" y="663"/>
                </a:cubicBezTo>
                <a:cubicBezTo>
                  <a:pt x="2958" y="773"/>
                  <a:pt x="2781" y="862"/>
                  <a:pt x="2627" y="950"/>
                </a:cubicBezTo>
                <a:cubicBezTo>
                  <a:pt x="2295" y="1127"/>
                  <a:pt x="2229" y="1193"/>
                  <a:pt x="2362" y="1568"/>
                </a:cubicBezTo>
                <a:cubicBezTo>
                  <a:pt x="2516" y="2031"/>
                  <a:pt x="2340" y="2384"/>
                  <a:pt x="2009" y="2671"/>
                </a:cubicBezTo>
                <a:cubicBezTo>
                  <a:pt x="1876" y="2804"/>
                  <a:pt x="1700" y="2892"/>
                  <a:pt x="1567" y="3002"/>
                </a:cubicBezTo>
                <a:cubicBezTo>
                  <a:pt x="1391" y="3157"/>
                  <a:pt x="1391" y="3356"/>
                  <a:pt x="1567" y="3510"/>
                </a:cubicBezTo>
                <a:cubicBezTo>
                  <a:pt x="1854" y="3753"/>
                  <a:pt x="2163" y="3974"/>
                  <a:pt x="2428" y="4216"/>
                </a:cubicBezTo>
                <a:cubicBezTo>
                  <a:pt x="2737" y="4459"/>
                  <a:pt x="3046" y="4636"/>
                  <a:pt x="3443" y="4702"/>
                </a:cubicBezTo>
                <a:cubicBezTo>
                  <a:pt x="3796" y="4746"/>
                  <a:pt x="4061" y="5033"/>
                  <a:pt x="4304" y="5254"/>
                </a:cubicBezTo>
                <a:cubicBezTo>
                  <a:pt x="4392" y="5320"/>
                  <a:pt x="4348" y="5518"/>
                  <a:pt x="4238" y="5540"/>
                </a:cubicBezTo>
                <a:cubicBezTo>
                  <a:pt x="3956" y="5601"/>
                  <a:pt x="3656" y="5698"/>
                  <a:pt x="3354" y="5698"/>
                </a:cubicBezTo>
                <a:cubicBezTo>
                  <a:pt x="3325" y="5698"/>
                  <a:pt x="3296" y="5697"/>
                  <a:pt x="3267" y="5695"/>
                </a:cubicBezTo>
                <a:cubicBezTo>
                  <a:pt x="3227" y="5692"/>
                  <a:pt x="3187" y="5690"/>
                  <a:pt x="3148" y="5690"/>
                </a:cubicBezTo>
                <a:cubicBezTo>
                  <a:pt x="2673" y="5690"/>
                  <a:pt x="2281" y="5926"/>
                  <a:pt x="1832" y="6048"/>
                </a:cubicBezTo>
                <a:cubicBezTo>
                  <a:pt x="1909" y="6191"/>
                  <a:pt x="2025" y="6197"/>
                  <a:pt x="2141" y="6197"/>
                </a:cubicBezTo>
                <a:cubicBezTo>
                  <a:pt x="2151" y="6197"/>
                  <a:pt x="2160" y="6197"/>
                  <a:pt x="2170" y="6197"/>
                </a:cubicBezTo>
                <a:cubicBezTo>
                  <a:pt x="2276" y="6197"/>
                  <a:pt x="2379" y="6202"/>
                  <a:pt x="2450" y="6313"/>
                </a:cubicBezTo>
                <a:cubicBezTo>
                  <a:pt x="2185" y="6622"/>
                  <a:pt x="1744" y="6622"/>
                  <a:pt x="1457" y="6820"/>
                </a:cubicBezTo>
                <a:cubicBezTo>
                  <a:pt x="1413" y="6953"/>
                  <a:pt x="1391" y="7041"/>
                  <a:pt x="1369" y="7129"/>
                </a:cubicBezTo>
                <a:cubicBezTo>
                  <a:pt x="1353" y="7133"/>
                  <a:pt x="1339" y="7135"/>
                  <a:pt x="1325" y="7135"/>
                </a:cubicBezTo>
                <a:cubicBezTo>
                  <a:pt x="1223" y="7135"/>
                  <a:pt x="1159" y="7042"/>
                  <a:pt x="1074" y="7042"/>
                </a:cubicBezTo>
                <a:cubicBezTo>
                  <a:pt x="1038" y="7042"/>
                  <a:pt x="998" y="7059"/>
                  <a:pt x="949" y="7107"/>
                </a:cubicBezTo>
                <a:cubicBezTo>
                  <a:pt x="1015" y="7549"/>
                  <a:pt x="1633" y="7747"/>
                  <a:pt x="1523" y="8299"/>
                </a:cubicBezTo>
                <a:cubicBezTo>
                  <a:pt x="1302" y="8454"/>
                  <a:pt x="1038" y="8498"/>
                  <a:pt x="795" y="8564"/>
                </a:cubicBezTo>
                <a:cubicBezTo>
                  <a:pt x="762" y="8570"/>
                  <a:pt x="728" y="8572"/>
                  <a:pt x="694" y="8572"/>
                </a:cubicBezTo>
                <a:cubicBezTo>
                  <a:pt x="572" y="8572"/>
                  <a:pt x="443" y="8543"/>
                  <a:pt x="313" y="8543"/>
                </a:cubicBezTo>
                <a:cubicBezTo>
                  <a:pt x="208" y="8543"/>
                  <a:pt x="102" y="8562"/>
                  <a:pt x="0" y="8630"/>
                </a:cubicBezTo>
                <a:cubicBezTo>
                  <a:pt x="155" y="8785"/>
                  <a:pt x="287" y="8895"/>
                  <a:pt x="375" y="9027"/>
                </a:cubicBezTo>
                <a:cubicBezTo>
                  <a:pt x="508" y="9270"/>
                  <a:pt x="706" y="9381"/>
                  <a:pt x="949" y="9425"/>
                </a:cubicBezTo>
                <a:cubicBezTo>
                  <a:pt x="1369" y="9535"/>
                  <a:pt x="1788" y="9667"/>
                  <a:pt x="2207" y="9800"/>
                </a:cubicBezTo>
                <a:cubicBezTo>
                  <a:pt x="2340" y="9844"/>
                  <a:pt x="2472" y="9888"/>
                  <a:pt x="2582" y="9954"/>
                </a:cubicBezTo>
                <a:cubicBezTo>
                  <a:pt x="2847" y="10175"/>
                  <a:pt x="3134" y="10396"/>
                  <a:pt x="3377" y="10638"/>
                </a:cubicBezTo>
                <a:cubicBezTo>
                  <a:pt x="3576" y="10815"/>
                  <a:pt x="3796" y="10881"/>
                  <a:pt x="4039" y="10903"/>
                </a:cubicBezTo>
                <a:cubicBezTo>
                  <a:pt x="4198" y="10903"/>
                  <a:pt x="4357" y="10875"/>
                  <a:pt x="4516" y="10875"/>
                </a:cubicBezTo>
                <a:cubicBezTo>
                  <a:pt x="4555" y="10875"/>
                  <a:pt x="4595" y="10877"/>
                  <a:pt x="4635" y="10881"/>
                </a:cubicBezTo>
                <a:cubicBezTo>
                  <a:pt x="5131" y="10933"/>
                  <a:pt x="5613" y="10984"/>
                  <a:pt x="6103" y="10984"/>
                </a:cubicBezTo>
                <a:cubicBezTo>
                  <a:pt x="6245" y="10984"/>
                  <a:pt x="6389" y="10979"/>
                  <a:pt x="6533" y="10970"/>
                </a:cubicBezTo>
                <a:cubicBezTo>
                  <a:pt x="6727" y="10949"/>
                  <a:pt x="6922" y="10942"/>
                  <a:pt x="7116" y="10942"/>
                </a:cubicBezTo>
                <a:cubicBezTo>
                  <a:pt x="7562" y="10942"/>
                  <a:pt x="8007" y="10983"/>
                  <a:pt x="8453" y="11014"/>
                </a:cubicBezTo>
                <a:cubicBezTo>
                  <a:pt x="8651" y="11014"/>
                  <a:pt x="8850" y="11036"/>
                  <a:pt x="9049" y="11102"/>
                </a:cubicBezTo>
                <a:cubicBezTo>
                  <a:pt x="9181" y="11157"/>
                  <a:pt x="9314" y="11179"/>
                  <a:pt x="9452" y="11179"/>
                </a:cubicBezTo>
                <a:cubicBezTo>
                  <a:pt x="9589" y="11179"/>
                  <a:pt x="9733" y="11157"/>
                  <a:pt x="9887" y="11124"/>
                </a:cubicBezTo>
                <a:cubicBezTo>
                  <a:pt x="10050" y="11077"/>
                  <a:pt x="10213" y="11049"/>
                  <a:pt x="10383" y="11049"/>
                </a:cubicBezTo>
                <a:cubicBezTo>
                  <a:pt x="10535" y="11049"/>
                  <a:pt x="10692" y="11072"/>
                  <a:pt x="10858" y="11124"/>
                </a:cubicBezTo>
                <a:cubicBezTo>
                  <a:pt x="11006" y="11183"/>
                  <a:pt x="11163" y="11193"/>
                  <a:pt x="11323" y="11193"/>
                </a:cubicBezTo>
                <a:cubicBezTo>
                  <a:pt x="11403" y="11193"/>
                  <a:pt x="11484" y="11190"/>
                  <a:pt x="11565" y="11190"/>
                </a:cubicBezTo>
                <a:cubicBezTo>
                  <a:pt x="11877" y="11190"/>
                  <a:pt x="12189" y="11178"/>
                  <a:pt x="12501" y="11178"/>
                </a:cubicBezTo>
                <a:cubicBezTo>
                  <a:pt x="12917" y="11178"/>
                  <a:pt x="13333" y="11200"/>
                  <a:pt x="13750" y="11301"/>
                </a:cubicBezTo>
                <a:cubicBezTo>
                  <a:pt x="13838" y="11323"/>
                  <a:pt x="13970" y="11323"/>
                  <a:pt x="13970" y="11455"/>
                </a:cubicBezTo>
                <a:cubicBezTo>
                  <a:pt x="13840" y="11660"/>
                  <a:pt x="13646" y="11676"/>
                  <a:pt x="13442" y="11676"/>
                </a:cubicBezTo>
                <a:cubicBezTo>
                  <a:pt x="13405" y="11676"/>
                  <a:pt x="13368" y="11676"/>
                  <a:pt x="13330" y="11676"/>
                </a:cubicBezTo>
                <a:cubicBezTo>
                  <a:pt x="13286" y="11676"/>
                  <a:pt x="13264" y="11720"/>
                  <a:pt x="13198" y="11764"/>
                </a:cubicBezTo>
                <a:cubicBezTo>
                  <a:pt x="13242" y="11896"/>
                  <a:pt x="13286" y="12029"/>
                  <a:pt x="13330" y="12161"/>
                </a:cubicBezTo>
                <a:cubicBezTo>
                  <a:pt x="13220" y="12316"/>
                  <a:pt x="13132" y="12470"/>
                  <a:pt x="12999" y="12625"/>
                </a:cubicBezTo>
                <a:cubicBezTo>
                  <a:pt x="13110" y="12713"/>
                  <a:pt x="13176" y="12779"/>
                  <a:pt x="13264" y="12845"/>
                </a:cubicBezTo>
                <a:cubicBezTo>
                  <a:pt x="13374" y="12934"/>
                  <a:pt x="13485" y="13022"/>
                  <a:pt x="13463" y="13154"/>
                </a:cubicBezTo>
                <a:cubicBezTo>
                  <a:pt x="13418" y="13353"/>
                  <a:pt x="13308" y="13485"/>
                  <a:pt x="13110" y="13530"/>
                </a:cubicBezTo>
                <a:cubicBezTo>
                  <a:pt x="13043" y="13541"/>
                  <a:pt x="12977" y="13541"/>
                  <a:pt x="12911" y="13541"/>
                </a:cubicBezTo>
                <a:cubicBezTo>
                  <a:pt x="12845" y="13541"/>
                  <a:pt x="12778" y="13541"/>
                  <a:pt x="12712" y="13552"/>
                </a:cubicBezTo>
                <a:cubicBezTo>
                  <a:pt x="12447" y="13596"/>
                  <a:pt x="12161" y="13640"/>
                  <a:pt x="11874" y="13706"/>
                </a:cubicBezTo>
                <a:cubicBezTo>
                  <a:pt x="11807" y="13706"/>
                  <a:pt x="11763" y="13794"/>
                  <a:pt x="11697" y="13861"/>
                </a:cubicBezTo>
                <a:cubicBezTo>
                  <a:pt x="11829" y="14125"/>
                  <a:pt x="12094" y="14192"/>
                  <a:pt x="12315" y="14258"/>
                </a:cubicBezTo>
                <a:cubicBezTo>
                  <a:pt x="12977" y="14412"/>
                  <a:pt x="13639" y="14567"/>
                  <a:pt x="14301" y="14699"/>
                </a:cubicBezTo>
                <a:cubicBezTo>
                  <a:pt x="14743" y="14788"/>
                  <a:pt x="15184" y="14832"/>
                  <a:pt x="15625" y="14898"/>
                </a:cubicBezTo>
                <a:cubicBezTo>
                  <a:pt x="15714" y="14920"/>
                  <a:pt x="15824" y="15030"/>
                  <a:pt x="15846" y="15097"/>
                </a:cubicBezTo>
                <a:cubicBezTo>
                  <a:pt x="15890" y="15251"/>
                  <a:pt x="15846" y="15406"/>
                  <a:pt x="15692" y="15494"/>
                </a:cubicBezTo>
                <a:cubicBezTo>
                  <a:pt x="15603" y="15538"/>
                  <a:pt x="15515" y="15560"/>
                  <a:pt x="15272" y="15648"/>
                </a:cubicBezTo>
                <a:cubicBezTo>
                  <a:pt x="15692" y="15714"/>
                  <a:pt x="15956" y="15803"/>
                  <a:pt x="16221" y="15825"/>
                </a:cubicBezTo>
                <a:cubicBezTo>
                  <a:pt x="16663" y="15869"/>
                  <a:pt x="17104" y="15891"/>
                  <a:pt x="17545" y="15935"/>
                </a:cubicBezTo>
                <a:cubicBezTo>
                  <a:pt x="17870" y="15984"/>
                  <a:pt x="18182" y="16056"/>
                  <a:pt x="18500" y="16056"/>
                </a:cubicBezTo>
                <a:cubicBezTo>
                  <a:pt x="18615" y="16056"/>
                  <a:pt x="18731" y="16047"/>
                  <a:pt x="18848" y="16023"/>
                </a:cubicBezTo>
                <a:cubicBezTo>
                  <a:pt x="18886" y="16017"/>
                  <a:pt x="18925" y="16014"/>
                  <a:pt x="18964" y="16014"/>
                </a:cubicBezTo>
                <a:cubicBezTo>
                  <a:pt x="19058" y="16014"/>
                  <a:pt x="19151" y="16030"/>
                  <a:pt x="19245" y="16046"/>
                </a:cubicBezTo>
                <a:cubicBezTo>
                  <a:pt x="19752" y="16156"/>
                  <a:pt x="20238" y="16244"/>
                  <a:pt x="20746" y="16332"/>
                </a:cubicBezTo>
                <a:cubicBezTo>
                  <a:pt x="20856" y="16354"/>
                  <a:pt x="21010" y="16354"/>
                  <a:pt x="21143" y="16354"/>
                </a:cubicBezTo>
                <a:cubicBezTo>
                  <a:pt x="21319" y="16354"/>
                  <a:pt x="21496" y="16354"/>
                  <a:pt x="21650" y="16377"/>
                </a:cubicBezTo>
                <a:cubicBezTo>
                  <a:pt x="22445" y="16421"/>
                  <a:pt x="23239" y="16509"/>
                  <a:pt x="24034" y="16509"/>
                </a:cubicBezTo>
                <a:cubicBezTo>
                  <a:pt x="24475" y="16509"/>
                  <a:pt x="24850" y="16619"/>
                  <a:pt x="25115" y="16884"/>
                </a:cubicBezTo>
                <a:cubicBezTo>
                  <a:pt x="25159" y="17259"/>
                  <a:pt x="25204" y="17568"/>
                  <a:pt x="25248" y="17899"/>
                </a:cubicBezTo>
                <a:cubicBezTo>
                  <a:pt x="25074" y="18001"/>
                  <a:pt x="24901" y="18045"/>
                  <a:pt x="24727" y="18045"/>
                </a:cubicBezTo>
                <a:cubicBezTo>
                  <a:pt x="24636" y="18045"/>
                  <a:pt x="24545" y="18033"/>
                  <a:pt x="24453" y="18010"/>
                </a:cubicBezTo>
                <a:cubicBezTo>
                  <a:pt x="24321" y="17966"/>
                  <a:pt x="24166" y="17921"/>
                  <a:pt x="24012" y="17899"/>
                </a:cubicBezTo>
                <a:cubicBezTo>
                  <a:pt x="23983" y="17894"/>
                  <a:pt x="23954" y="17889"/>
                  <a:pt x="23926" y="17889"/>
                </a:cubicBezTo>
                <a:cubicBezTo>
                  <a:pt x="23847" y="17889"/>
                  <a:pt x="23774" y="17923"/>
                  <a:pt x="23725" y="18054"/>
                </a:cubicBezTo>
                <a:cubicBezTo>
                  <a:pt x="23835" y="18208"/>
                  <a:pt x="23924" y="18451"/>
                  <a:pt x="24100" y="18561"/>
                </a:cubicBezTo>
                <a:cubicBezTo>
                  <a:pt x="24233" y="18672"/>
                  <a:pt x="24475" y="18628"/>
                  <a:pt x="24652" y="18694"/>
                </a:cubicBezTo>
                <a:cubicBezTo>
                  <a:pt x="25292" y="18892"/>
                  <a:pt x="25998" y="19025"/>
                  <a:pt x="26263" y="19709"/>
                </a:cubicBezTo>
                <a:cubicBezTo>
                  <a:pt x="26616" y="19864"/>
                  <a:pt x="26947" y="20018"/>
                  <a:pt x="27278" y="20150"/>
                </a:cubicBezTo>
                <a:cubicBezTo>
                  <a:pt x="28382" y="20636"/>
                  <a:pt x="29507" y="21055"/>
                  <a:pt x="30743" y="21188"/>
                </a:cubicBezTo>
                <a:cubicBezTo>
                  <a:pt x="31383" y="21254"/>
                  <a:pt x="32023" y="21276"/>
                  <a:pt x="32641" y="21430"/>
                </a:cubicBezTo>
                <a:cubicBezTo>
                  <a:pt x="32818" y="21475"/>
                  <a:pt x="33038" y="21453"/>
                  <a:pt x="33237" y="21475"/>
                </a:cubicBezTo>
                <a:cubicBezTo>
                  <a:pt x="33502" y="21497"/>
                  <a:pt x="33767" y="21519"/>
                  <a:pt x="34009" y="21563"/>
                </a:cubicBezTo>
                <a:cubicBezTo>
                  <a:pt x="34492" y="21643"/>
                  <a:pt x="34957" y="21742"/>
                  <a:pt x="35437" y="21742"/>
                </a:cubicBezTo>
                <a:cubicBezTo>
                  <a:pt x="35483" y="21742"/>
                  <a:pt x="35530" y="21741"/>
                  <a:pt x="35576" y="21739"/>
                </a:cubicBezTo>
                <a:cubicBezTo>
                  <a:pt x="35731" y="21739"/>
                  <a:pt x="35885" y="21762"/>
                  <a:pt x="36040" y="21784"/>
                </a:cubicBezTo>
                <a:cubicBezTo>
                  <a:pt x="36525" y="21828"/>
                  <a:pt x="36989" y="21916"/>
                  <a:pt x="37474" y="21938"/>
                </a:cubicBezTo>
                <a:cubicBezTo>
                  <a:pt x="37827" y="21960"/>
                  <a:pt x="38180" y="21938"/>
                  <a:pt x="38511" y="22093"/>
                </a:cubicBezTo>
                <a:cubicBezTo>
                  <a:pt x="38622" y="22137"/>
                  <a:pt x="38776" y="22115"/>
                  <a:pt x="38887" y="22137"/>
                </a:cubicBezTo>
                <a:cubicBezTo>
                  <a:pt x="39078" y="22137"/>
                  <a:pt x="39279" y="22117"/>
                  <a:pt x="39470" y="22117"/>
                </a:cubicBezTo>
                <a:cubicBezTo>
                  <a:pt x="39566" y="22117"/>
                  <a:pt x="39659" y="22122"/>
                  <a:pt x="39747" y="22137"/>
                </a:cubicBezTo>
                <a:cubicBezTo>
                  <a:pt x="40387" y="22247"/>
                  <a:pt x="41027" y="22137"/>
                  <a:pt x="41645" y="22357"/>
                </a:cubicBezTo>
                <a:lnTo>
                  <a:pt x="41778" y="22357"/>
                </a:lnTo>
                <a:cubicBezTo>
                  <a:pt x="41870" y="22351"/>
                  <a:pt x="41962" y="22347"/>
                  <a:pt x="42054" y="22347"/>
                </a:cubicBezTo>
                <a:cubicBezTo>
                  <a:pt x="42558" y="22347"/>
                  <a:pt x="43058" y="22441"/>
                  <a:pt x="43543" y="22534"/>
                </a:cubicBezTo>
                <a:cubicBezTo>
                  <a:pt x="43639" y="22561"/>
                  <a:pt x="43734" y="22580"/>
                  <a:pt x="43830" y="22580"/>
                </a:cubicBezTo>
                <a:cubicBezTo>
                  <a:pt x="43889" y="22580"/>
                  <a:pt x="43948" y="22573"/>
                  <a:pt x="44007" y="22556"/>
                </a:cubicBezTo>
                <a:cubicBezTo>
                  <a:pt x="44147" y="22527"/>
                  <a:pt x="44282" y="22513"/>
                  <a:pt x="44414" y="22513"/>
                </a:cubicBezTo>
                <a:cubicBezTo>
                  <a:pt x="44781" y="22513"/>
                  <a:pt x="45122" y="22620"/>
                  <a:pt x="45463" y="22799"/>
                </a:cubicBezTo>
                <a:cubicBezTo>
                  <a:pt x="45740" y="22636"/>
                  <a:pt x="45812" y="22581"/>
                  <a:pt x="45973" y="22581"/>
                </a:cubicBezTo>
                <a:cubicBezTo>
                  <a:pt x="46030" y="22581"/>
                  <a:pt x="46098" y="22589"/>
                  <a:pt x="46192" y="22600"/>
                </a:cubicBezTo>
                <a:cubicBezTo>
                  <a:pt x="46633" y="22666"/>
                  <a:pt x="47074" y="22688"/>
                  <a:pt x="47450" y="22931"/>
                </a:cubicBezTo>
                <a:cubicBezTo>
                  <a:pt x="47672" y="22813"/>
                  <a:pt x="47894" y="22750"/>
                  <a:pt x="48117" y="22750"/>
                </a:cubicBezTo>
                <a:cubicBezTo>
                  <a:pt x="48269" y="22750"/>
                  <a:pt x="48422" y="22780"/>
                  <a:pt x="48575" y="22843"/>
                </a:cubicBezTo>
                <a:cubicBezTo>
                  <a:pt x="48617" y="22860"/>
                  <a:pt x="48666" y="22867"/>
                  <a:pt x="48716" y="22867"/>
                </a:cubicBezTo>
                <a:cubicBezTo>
                  <a:pt x="48797" y="22867"/>
                  <a:pt x="48882" y="22848"/>
                  <a:pt x="48950" y="22821"/>
                </a:cubicBezTo>
                <a:cubicBezTo>
                  <a:pt x="49022" y="22780"/>
                  <a:pt x="49084" y="22763"/>
                  <a:pt x="49146" y="22763"/>
                </a:cubicBezTo>
                <a:cubicBezTo>
                  <a:pt x="49217" y="22763"/>
                  <a:pt x="49287" y="22785"/>
                  <a:pt x="49370" y="22821"/>
                </a:cubicBezTo>
                <a:cubicBezTo>
                  <a:pt x="49634" y="22975"/>
                  <a:pt x="49921" y="23086"/>
                  <a:pt x="50252" y="23240"/>
                </a:cubicBezTo>
                <a:cubicBezTo>
                  <a:pt x="50456" y="23199"/>
                  <a:pt x="50698" y="23083"/>
                  <a:pt x="50960" y="23083"/>
                </a:cubicBezTo>
                <a:cubicBezTo>
                  <a:pt x="50981" y="23083"/>
                  <a:pt x="51003" y="23084"/>
                  <a:pt x="51025" y="23086"/>
                </a:cubicBezTo>
                <a:cubicBezTo>
                  <a:pt x="51338" y="23086"/>
                  <a:pt x="51651" y="23105"/>
                  <a:pt x="51960" y="23105"/>
                </a:cubicBezTo>
                <a:cubicBezTo>
                  <a:pt x="52218" y="23105"/>
                  <a:pt x="52473" y="23092"/>
                  <a:pt x="52724" y="23042"/>
                </a:cubicBezTo>
                <a:cubicBezTo>
                  <a:pt x="53497" y="23196"/>
                  <a:pt x="54247" y="23262"/>
                  <a:pt x="55019" y="23306"/>
                </a:cubicBezTo>
                <a:cubicBezTo>
                  <a:pt x="55218" y="23306"/>
                  <a:pt x="55417" y="23344"/>
                  <a:pt x="55615" y="23344"/>
                </a:cubicBezTo>
                <a:cubicBezTo>
                  <a:pt x="55681" y="23344"/>
                  <a:pt x="55748" y="23339"/>
                  <a:pt x="55814" y="23328"/>
                </a:cubicBezTo>
                <a:cubicBezTo>
                  <a:pt x="55913" y="23304"/>
                  <a:pt x="56013" y="23291"/>
                  <a:pt x="56111" y="23291"/>
                </a:cubicBezTo>
                <a:cubicBezTo>
                  <a:pt x="56274" y="23291"/>
                  <a:pt x="56435" y="23326"/>
                  <a:pt x="56586" y="23395"/>
                </a:cubicBezTo>
                <a:cubicBezTo>
                  <a:pt x="56747" y="23448"/>
                  <a:pt x="56907" y="23477"/>
                  <a:pt x="57067" y="23477"/>
                </a:cubicBezTo>
                <a:cubicBezTo>
                  <a:pt x="57172" y="23477"/>
                  <a:pt x="57276" y="23465"/>
                  <a:pt x="57381" y="23439"/>
                </a:cubicBezTo>
                <a:cubicBezTo>
                  <a:pt x="57473" y="23418"/>
                  <a:pt x="57570" y="23403"/>
                  <a:pt x="57669" y="23403"/>
                </a:cubicBezTo>
                <a:cubicBezTo>
                  <a:pt x="57784" y="23403"/>
                  <a:pt x="57902" y="23424"/>
                  <a:pt x="58021" y="23483"/>
                </a:cubicBezTo>
                <a:cubicBezTo>
                  <a:pt x="58948" y="23858"/>
                  <a:pt x="59941" y="23660"/>
                  <a:pt x="60890" y="23814"/>
                </a:cubicBezTo>
                <a:cubicBezTo>
                  <a:pt x="60912" y="23814"/>
                  <a:pt x="60978" y="23814"/>
                  <a:pt x="61000" y="23792"/>
                </a:cubicBezTo>
                <a:cubicBezTo>
                  <a:pt x="61087" y="23766"/>
                  <a:pt x="61167" y="23754"/>
                  <a:pt x="61240" y="23754"/>
                </a:cubicBezTo>
                <a:cubicBezTo>
                  <a:pt x="61482" y="23754"/>
                  <a:pt x="61649" y="23891"/>
                  <a:pt x="61751" y="24145"/>
                </a:cubicBezTo>
                <a:cubicBezTo>
                  <a:pt x="61773" y="24211"/>
                  <a:pt x="61839" y="24233"/>
                  <a:pt x="61883" y="24277"/>
                </a:cubicBezTo>
                <a:cubicBezTo>
                  <a:pt x="62206" y="24116"/>
                  <a:pt x="62432" y="24010"/>
                  <a:pt x="62644" y="24010"/>
                </a:cubicBezTo>
                <a:cubicBezTo>
                  <a:pt x="62894" y="24010"/>
                  <a:pt x="63125" y="24159"/>
                  <a:pt x="63472" y="24542"/>
                </a:cubicBezTo>
                <a:cubicBezTo>
                  <a:pt x="63494" y="24542"/>
                  <a:pt x="63538" y="24564"/>
                  <a:pt x="63538" y="24564"/>
                </a:cubicBezTo>
                <a:cubicBezTo>
                  <a:pt x="63693" y="24476"/>
                  <a:pt x="63847" y="24388"/>
                  <a:pt x="64002" y="24300"/>
                </a:cubicBezTo>
                <a:cubicBezTo>
                  <a:pt x="64235" y="24139"/>
                  <a:pt x="64478" y="24056"/>
                  <a:pt x="64730" y="24056"/>
                </a:cubicBezTo>
                <a:cubicBezTo>
                  <a:pt x="64860" y="24056"/>
                  <a:pt x="64992" y="24078"/>
                  <a:pt x="65127" y="24123"/>
                </a:cubicBezTo>
                <a:cubicBezTo>
                  <a:pt x="65282" y="24167"/>
                  <a:pt x="65414" y="24233"/>
                  <a:pt x="65569" y="24255"/>
                </a:cubicBezTo>
                <a:cubicBezTo>
                  <a:pt x="65922" y="24322"/>
                  <a:pt x="66187" y="24476"/>
                  <a:pt x="66297" y="24851"/>
                </a:cubicBezTo>
                <a:cubicBezTo>
                  <a:pt x="66324" y="24958"/>
                  <a:pt x="66407" y="25017"/>
                  <a:pt x="66513" y="25017"/>
                </a:cubicBezTo>
                <a:cubicBezTo>
                  <a:pt x="66582" y="25017"/>
                  <a:pt x="66660" y="24992"/>
                  <a:pt x="66738" y="24940"/>
                </a:cubicBezTo>
                <a:cubicBezTo>
                  <a:pt x="66871" y="24851"/>
                  <a:pt x="67025" y="24741"/>
                  <a:pt x="67158" y="24631"/>
                </a:cubicBezTo>
                <a:cubicBezTo>
                  <a:pt x="67285" y="24522"/>
                  <a:pt x="67427" y="24443"/>
                  <a:pt x="67596" y="24443"/>
                </a:cubicBezTo>
                <a:cubicBezTo>
                  <a:pt x="67633" y="24443"/>
                  <a:pt x="67670" y="24446"/>
                  <a:pt x="67709" y="24454"/>
                </a:cubicBezTo>
                <a:cubicBezTo>
                  <a:pt x="68195" y="24520"/>
                  <a:pt x="68725" y="24432"/>
                  <a:pt x="69144" y="24807"/>
                </a:cubicBezTo>
                <a:cubicBezTo>
                  <a:pt x="69210" y="24873"/>
                  <a:pt x="69342" y="24873"/>
                  <a:pt x="69453" y="24917"/>
                </a:cubicBezTo>
                <a:cubicBezTo>
                  <a:pt x="69431" y="25116"/>
                  <a:pt x="69387" y="25293"/>
                  <a:pt x="69342" y="25447"/>
                </a:cubicBezTo>
                <a:cubicBezTo>
                  <a:pt x="69696" y="25315"/>
                  <a:pt x="69894" y="25028"/>
                  <a:pt x="70071" y="24719"/>
                </a:cubicBezTo>
                <a:cubicBezTo>
                  <a:pt x="70181" y="24719"/>
                  <a:pt x="70269" y="24697"/>
                  <a:pt x="70358" y="24675"/>
                </a:cubicBezTo>
                <a:cubicBezTo>
                  <a:pt x="70455" y="24661"/>
                  <a:pt x="70536" y="24653"/>
                  <a:pt x="70604" y="24653"/>
                </a:cubicBezTo>
                <a:cubicBezTo>
                  <a:pt x="70863" y="24653"/>
                  <a:pt x="70951" y="24767"/>
                  <a:pt x="71108" y="25116"/>
                </a:cubicBezTo>
                <a:cubicBezTo>
                  <a:pt x="71174" y="25249"/>
                  <a:pt x="71130" y="25425"/>
                  <a:pt x="71373" y="25513"/>
                </a:cubicBezTo>
                <a:cubicBezTo>
                  <a:pt x="71527" y="25337"/>
                  <a:pt x="71704" y="25138"/>
                  <a:pt x="71880" y="24940"/>
                </a:cubicBezTo>
                <a:cubicBezTo>
                  <a:pt x="72039" y="24765"/>
                  <a:pt x="72210" y="24682"/>
                  <a:pt x="72408" y="24682"/>
                </a:cubicBezTo>
                <a:cubicBezTo>
                  <a:pt x="72485" y="24682"/>
                  <a:pt x="72566" y="24694"/>
                  <a:pt x="72653" y="24719"/>
                </a:cubicBezTo>
                <a:cubicBezTo>
                  <a:pt x="72763" y="24763"/>
                  <a:pt x="72852" y="24807"/>
                  <a:pt x="72962" y="24873"/>
                </a:cubicBezTo>
                <a:cubicBezTo>
                  <a:pt x="73185" y="25007"/>
                  <a:pt x="73418" y="25081"/>
                  <a:pt x="73662" y="25081"/>
                </a:cubicBezTo>
                <a:cubicBezTo>
                  <a:pt x="73779" y="25081"/>
                  <a:pt x="73899" y="25064"/>
                  <a:pt x="74021" y="25028"/>
                </a:cubicBezTo>
                <a:cubicBezTo>
                  <a:pt x="74065" y="25006"/>
                  <a:pt x="74109" y="25000"/>
                  <a:pt x="74154" y="25000"/>
                </a:cubicBezTo>
                <a:cubicBezTo>
                  <a:pt x="74198" y="25000"/>
                  <a:pt x="74242" y="25006"/>
                  <a:pt x="74286" y="25006"/>
                </a:cubicBezTo>
                <a:cubicBezTo>
                  <a:pt x="74352" y="25138"/>
                  <a:pt x="74396" y="25249"/>
                  <a:pt x="74441" y="25381"/>
                </a:cubicBezTo>
                <a:cubicBezTo>
                  <a:pt x="74661" y="25425"/>
                  <a:pt x="74882" y="25491"/>
                  <a:pt x="75081" y="25557"/>
                </a:cubicBezTo>
                <a:cubicBezTo>
                  <a:pt x="75213" y="25425"/>
                  <a:pt x="75345" y="25315"/>
                  <a:pt x="75456" y="25226"/>
                </a:cubicBezTo>
                <a:cubicBezTo>
                  <a:pt x="75515" y="25226"/>
                  <a:pt x="75554" y="25217"/>
                  <a:pt x="75580" y="25217"/>
                </a:cubicBezTo>
                <a:cubicBezTo>
                  <a:pt x="75593" y="25217"/>
                  <a:pt x="75603" y="25219"/>
                  <a:pt x="75610" y="25226"/>
                </a:cubicBezTo>
                <a:cubicBezTo>
                  <a:pt x="75728" y="25299"/>
                  <a:pt x="75841" y="25330"/>
                  <a:pt x="75953" y="25330"/>
                </a:cubicBezTo>
                <a:cubicBezTo>
                  <a:pt x="76114" y="25330"/>
                  <a:pt x="76270" y="25265"/>
                  <a:pt x="76427" y="25160"/>
                </a:cubicBezTo>
                <a:cubicBezTo>
                  <a:pt x="76537" y="25094"/>
                  <a:pt x="76692" y="25094"/>
                  <a:pt x="76846" y="25050"/>
                </a:cubicBezTo>
                <a:cubicBezTo>
                  <a:pt x="76912" y="25160"/>
                  <a:pt x="76934" y="25249"/>
                  <a:pt x="76978" y="25315"/>
                </a:cubicBezTo>
                <a:cubicBezTo>
                  <a:pt x="77023" y="25403"/>
                  <a:pt x="77045" y="25513"/>
                  <a:pt x="77089" y="25580"/>
                </a:cubicBezTo>
                <a:cubicBezTo>
                  <a:pt x="77354" y="25580"/>
                  <a:pt x="77574" y="25602"/>
                  <a:pt x="77795" y="25602"/>
                </a:cubicBezTo>
                <a:cubicBezTo>
                  <a:pt x="77943" y="25517"/>
                  <a:pt x="77990" y="25291"/>
                  <a:pt x="78264" y="25291"/>
                </a:cubicBezTo>
                <a:cubicBezTo>
                  <a:pt x="78276" y="25291"/>
                  <a:pt x="78289" y="25292"/>
                  <a:pt x="78303" y="25293"/>
                </a:cubicBezTo>
                <a:cubicBezTo>
                  <a:pt x="78391" y="25403"/>
                  <a:pt x="78523" y="25535"/>
                  <a:pt x="78656" y="25690"/>
                </a:cubicBezTo>
                <a:cubicBezTo>
                  <a:pt x="78854" y="25535"/>
                  <a:pt x="79009" y="25337"/>
                  <a:pt x="79208" y="25293"/>
                </a:cubicBezTo>
                <a:cubicBezTo>
                  <a:pt x="79268" y="25275"/>
                  <a:pt x="79330" y="25268"/>
                  <a:pt x="79393" y="25268"/>
                </a:cubicBezTo>
                <a:cubicBezTo>
                  <a:pt x="79561" y="25268"/>
                  <a:pt x="79737" y="25315"/>
                  <a:pt x="79914" y="25315"/>
                </a:cubicBezTo>
                <a:cubicBezTo>
                  <a:pt x="80576" y="25359"/>
                  <a:pt x="81238" y="25381"/>
                  <a:pt x="81878" y="25447"/>
                </a:cubicBezTo>
                <a:cubicBezTo>
                  <a:pt x="82021" y="25468"/>
                  <a:pt x="82164" y="25483"/>
                  <a:pt x="82305" y="25483"/>
                </a:cubicBezTo>
                <a:cubicBezTo>
                  <a:pt x="82468" y="25483"/>
                  <a:pt x="82629" y="25462"/>
                  <a:pt x="82783" y="25403"/>
                </a:cubicBezTo>
                <a:cubicBezTo>
                  <a:pt x="82795" y="25399"/>
                  <a:pt x="82808" y="25397"/>
                  <a:pt x="82821" y="25397"/>
                </a:cubicBezTo>
                <a:cubicBezTo>
                  <a:pt x="82875" y="25397"/>
                  <a:pt x="82932" y="25429"/>
                  <a:pt x="83003" y="25447"/>
                </a:cubicBezTo>
                <a:cubicBezTo>
                  <a:pt x="83048" y="25602"/>
                  <a:pt x="83092" y="25756"/>
                  <a:pt x="83180" y="25977"/>
                </a:cubicBezTo>
                <a:cubicBezTo>
                  <a:pt x="83268" y="25889"/>
                  <a:pt x="83334" y="25822"/>
                  <a:pt x="83379" y="25778"/>
                </a:cubicBezTo>
                <a:cubicBezTo>
                  <a:pt x="83573" y="25584"/>
                  <a:pt x="83780" y="25508"/>
                  <a:pt x="84016" y="25508"/>
                </a:cubicBezTo>
                <a:cubicBezTo>
                  <a:pt x="84101" y="25508"/>
                  <a:pt x="84190" y="25518"/>
                  <a:pt x="84283" y="25535"/>
                </a:cubicBezTo>
                <a:cubicBezTo>
                  <a:pt x="84968" y="25668"/>
                  <a:pt x="85630" y="25778"/>
                  <a:pt x="86314" y="25844"/>
                </a:cubicBezTo>
                <a:cubicBezTo>
                  <a:pt x="86622" y="25886"/>
                  <a:pt x="86947" y="25902"/>
                  <a:pt x="87274" y="25902"/>
                </a:cubicBezTo>
                <a:cubicBezTo>
                  <a:pt x="87462" y="25902"/>
                  <a:pt x="87651" y="25897"/>
                  <a:pt x="87837" y="25889"/>
                </a:cubicBezTo>
                <a:cubicBezTo>
                  <a:pt x="87946" y="25879"/>
                  <a:pt x="88052" y="25874"/>
                  <a:pt x="88158" y="25874"/>
                </a:cubicBezTo>
                <a:cubicBezTo>
                  <a:pt x="88306" y="25874"/>
                  <a:pt x="88454" y="25885"/>
                  <a:pt x="88609" y="25911"/>
                </a:cubicBezTo>
                <a:cubicBezTo>
                  <a:pt x="88984" y="25955"/>
                  <a:pt x="89359" y="25999"/>
                  <a:pt x="89735" y="26021"/>
                </a:cubicBezTo>
                <a:cubicBezTo>
                  <a:pt x="90132" y="26043"/>
                  <a:pt x="90529" y="26065"/>
                  <a:pt x="90904" y="26087"/>
                </a:cubicBezTo>
                <a:cubicBezTo>
                  <a:pt x="91251" y="26124"/>
                  <a:pt x="91614" y="26236"/>
                  <a:pt x="91953" y="26236"/>
                </a:cubicBezTo>
                <a:cubicBezTo>
                  <a:pt x="92024" y="26236"/>
                  <a:pt x="92094" y="26231"/>
                  <a:pt x="92162" y="26220"/>
                </a:cubicBezTo>
                <a:cubicBezTo>
                  <a:pt x="92287" y="26199"/>
                  <a:pt x="92409" y="26190"/>
                  <a:pt x="92528" y="26190"/>
                </a:cubicBezTo>
                <a:cubicBezTo>
                  <a:pt x="92913" y="26190"/>
                  <a:pt x="93275" y="26279"/>
                  <a:pt x="93663" y="26330"/>
                </a:cubicBezTo>
                <a:cubicBezTo>
                  <a:pt x="93994" y="26374"/>
                  <a:pt x="94325" y="26396"/>
                  <a:pt x="94656" y="26418"/>
                </a:cubicBezTo>
                <a:cubicBezTo>
                  <a:pt x="95164" y="26418"/>
                  <a:pt x="95649" y="26418"/>
                  <a:pt x="96091" y="26705"/>
                </a:cubicBezTo>
                <a:cubicBezTo>
                  <a:pt x="96333" y="26617"/>
                  <a:pt x="96532" y="26529"/>
                  <a:pt x="96753" y="26462"/>
                </a:cubicBezTo>
                <a:cubicBezTo>
                  <a:pt x="97091" y="26650"/>
                  <a:pt x="97445" y="26710"/>
                  <a:pt x="97829" y="26710"/>
                </a:cubicBezTo>
                <a:cubicBezTo>
                  <a:pt x="97896" y="26710"/>
                  <a:pt x="97964" y="26708"/>
                  <a:pt x="98033" y="26705"/>
                </a:cubicBezTo>
                <a:cubicBezTo>
                  <a:pt x="98064" y="26702"/>
                  <a:pt x="98096" y="26701"/>
                  <a:pt x="98129" y="26701"/>
                </a:cubicBezTo>
                <a:cubicBezTo>
                  <a:pt x="98323" y="26701"/>
                  <a:pt x="98531" y="26749"/>
                  <a:pt x="98739" y="26749"/>
                </a:cubicBezTo>
                <a:cubicBezTo>
                  <a:pt x="98953" y="26767"/>
                  <a:pt x="99167" y="26799"/>
                  <a:pt x="99382" y="26799"/>
                </a:cubicBezTo>
                <a:cubicBezTo>
                  <a:pt x="99432" y="26799"/>
                  <a:pt x="99483" y="26798"/>
                  <a:pt x="99533" y="26793"/>
                </a:cubicBezTo>
                <a:cubicBezTo>
                  <a:pt x="99618" y="26788"/>
                  <a:pt x="99702" y="26786"/>
                  <a:pt x="99786" y="26786"/>
                </a:cubicBezTo>
                <a:cubicBezTo>
                  <a:pt x="100076" y="26786"/>
                  <a:pt x="100363" y="26818"/>
                  <a:pt x="100637" y="26904"/>
                </a:cubicBezTo>
                <a:cubicBezTo>
                  <a:pt x="100769" y="26926"/>
                  <a:pt x="100902" y="26970"/>
                  <a:pt x="101034" y="26970"/>
                </a:cubicBezTo>
                <a:cubicBezTo>
                  <a:pt x="101177" y="26964"/>
                  <a:pt x="101321" y="26961"/>
                  <a:pt x="101464" y="26961"/>
                </a:cubicBezTo>
                <a:cubicBezTo>
                  <a:pt x="102358" y="26961"/>
                  <a:pt x="103249" y="27067"/>
                  <a:pt x="104124" y="27124"/>
                </a:cubicBezTo>
                <a:cubicBezTo>
                  <a:pt x="104676" y="27146"/>
                  <a:pt x="105183" y="27169"/>
                  <a:pt x="105691" y="27455"/>
                </a:cubicBezTo>
                <a:cubicBezTo>
                  <a:pt x="105858" y="27340"/>
                  <a:pt x="106033" y="27284"/>
                  <a:pt x="106216" y="27284"/>
                </a:cubicBezTo>
                <a:cubicBezTo>
                  <a:pt x="106346" y="27284"/>
                  <a:pt x="106480" y="27312"/>
                  <a:pt x="106618" y="27367"/>
                </a:cubicBezTo>
                <a:cubicBezTo>
                  <a:pt x="106861" y="27478"/>
                  <a:pt x="107125" y="27522"/>
                  <a:pt x="107324" y="27588"/>
                </a:cubicBezTo>
                <a:cubicBezTo>
                  <a:pt x="107333" y="27588"/>
                  <a:pt x="107342" y="27588"/>
                  <a:pt x="107351" y="27588"/>
                </a:cubicBezTo>
                <a:cubicBezTo>
                  <a:pt x="107828" y="27588"/>
                  <a:pt x="107728" y="27012"/>
                  <a:pt x="108074" y="26904"/>
                </a:cubicBezTo>
                <a:cubicBezTo>
                  <a:pt x="108118" y="26948"/>
                  <a:pt x="108141" y="26948"/>
                  <a:pt x="108141" y="26970"/>
                </a:cubicBezTo>
                <a:cubicBezTo>
                  <a:pt x="108246" y="27266"/>
                  <a:pt x="108413" y="27501"/>
                  <a:pt x="108756" y="27501"/>
                </a:cubicBezTo>
                <a:cubicBezTo>
                  <a:pt x="108771" y="27501"/>
                  <a:pt x="108787" y="27501"/>
                  <a:pt x="108803" y="27500"/>
                </a:cubicBezTo>
                <a:cubicBezTo>
                  <a:pt x="109112" y="27500"/>
                  <a:pt x="109421" y="27500"/>
                  <a:pt x="109597" y="27169"/>
                </a:cubicBezTo>
                <a:cubicBezTo>
                  <a:pt x="109619" y="27102"/>
                  <a:pt x="109730" y="27102"/>
                  <a:pt x="109840" y="27058"/>
                </a:cubicBezTo>
                <a:cubicBezTo>
                  <a:pt x="109840" y="27213"/>
                  <a:pt x="109862" y="27323"/>
                  <a:pt x="109862" y="27433"/>
                </a:cubicBezTo>
                <a:cubicBezTo>
                  <a:pt x="111098" y="27588"/>
                  <a:pt x="112334" y="27764"/>
                  <a:pt x="113592" y="27919"/>
                </a:cubicBezTo>
                <a:cubicBezTo>
                  <a:pt x="113768" y="27853"/>
                  <a:pt x="113967" y="27764"/>
                  <a:pt x="114210" y="27676"/>
                </a:cubicBezTo>
                <a:cubicBezTo>
                  <a:pt x="114417" y="27895"/>
                  <a:pt x="114637" y="27994"/>
                  <a:pt x="114869" y="27994"/>
                </a:cubicBezTo>
                <a:cubicBezTo>
                  <a:pt x="115081" y="27994"/>
                  <a:pt x="115302" y="27912"/>
                  <a:pt x="115534" y="27764"/>
                </a:cubicBezTo>
                <a:cubicBezTo>
                  <a:pt x="115751" y="27915"/>
                  <a:pt x="115969" y="28053"/>
                  <a:pt x="116216" y="28053"/>
                </a:cubicBezTo>
                <a:cubicBezTo>
                  <a:pt x="116294" y="28053"/>
                  <a:pt x="116376" y="28039"/>
                  <a:pt x="116461" y="28007"/>
                </a:cubicBezTo>
                <a:cubicBezTo>
                  <a:pt x="116467" y="28001"/>
                  <a:pt x="116477" y="27998"/>
                  <a:pt x="116489" y="27998"/>
                </a:cubicBezTo>
                <a:cubicBezTo>
                  <a:pt x="116518" y="27998"/>
                  <a:pt x="116555" y="28014"/>
                  <a:pt x="116571" y="28029"/>
                </a:cubicBezTo>
                <a:cubicBezTo>
                  <a:pt x="116757" y="28098"/>
                  <a:pt x="116943" y="28127"/>
                  <a:pt x="117127" y="28127"/>
                </a:cubicBezTo>
                <a:cubicBezTo>
                  <a:pt x="117358" y="28127"/>
                  <a:pt x="117586" y="28081"/>
                  <a:pt x="117807" y="28007"/>
                </a:cubicBezTo>
                <a:cubicBezTo>
                  <a:pt x="117906" y="27982"/>
                  <a:pt x="117999" y="27970"/>
                  <a:pt x="118089" y="27970"/>
                </a:cubicBezTo>
                <a:cubicBezTo>
                  <a:pt x="118237" y="27970"/>
                  <a:pt x="118375" y="28004"/>
                  <a:pt x="118513" y="28073"/>
                </a:cubicBezTo>
                <a:cubicBezTo>
                  <a:pt x="118717" y="28183"/>
                  <a:pt x="118931" y="28226"/>
                  <a:pt x="119149" y="28226"/>
                </a:cubicBezTo>
                <a:cubicBezTo>
                  <a:pt x="119238" y="28226"/>
                  <a:pt x="119328" y="28219"/>
                  <a:pt x="119418" y="28206"/>
                </a:cubicBezTo>
                <a:cubicBezTo>
                  <a:pt x="119595" y="28206"/>
                  <a:pt x="119771" y="28206"/>
                  <a:pt x="119948" y="28184"/>
                </a:cubicBezTo>
                <a:cubicBezTo>
                  <a:pt x="120001" y="28179"/>
                  <a:pt x="120054" y="28177"/>
                  <a:pt x="120106" y="28177"/>
                </a:cubicBezTo>
                <a:cubicBezTo>
                  <a:pt x="120317" y="28177"/>
                  <a:pt x="120522" y="28219"/>
                  <a:pt x="120698" y="28360"/>
                </a:cubicBezTo>
                <a:cubicBezTo>
                  <a:pt x="120889" y="28487"/>
                  <a:pt x="121079" y="28534"/>
                  <a:pt x="121286" y="28534"/>
                </a:cubicBezTo>
                <a:cubicBezTo>
                  <a:pt x="121367" y="28534"/>
                  <a:pt x="121450" y="28527"/>
                  <a:pt x="121537" y="28515"/>
                </a:cubicBezTo>
                <a:cubicBezTo>
                  <a:pt x="121652" y="28498"/>
                  <a:pt x="121770" y="28485"/>
                  <a:pt x="121888" y="28485"/>
                </a:cubicBezTo>
                <a:cubicBezTo>
                  <a:pt x="122087" y="28485"/>
                  <a:pt x="122284" y="28523"/>
                  <a:pt x="122464" y="28647"/>
                </a:cubicBezTo>
                <a:cubicBezTo>
                  <a:pt x="122640" y="28471"/>
                  <a:pt x="122773" y="28338"/>
                  <a:pt x="122905" y="28228"/>
                </a:cubicBezTo>
                <a:cubicBezTo>
                  <a:pt x="123416" y="28546"/>
                  <a:pt x="123797" y="28699"/>
                  <a:pt x="124201" y="28699"/>
                </a:cubicBezTo>
                <a:cubicBezTo>
                  <a:pt x="124442" y="28699"/>
                  <a:pt x="124691" y="28644"/>
                  <a:pt x="124980" y="28537"/>
                </a:cubicBezTo>
                <a:cubicBezTo>
                  <a:pt x="125046" y="28581"/>
                  <a:pt x="125134" y="28603"/>
                  <a:pt x="125200" y="28647"/>
                </a:cubicBezTo>
                <a:cubicBezTo>
                  <a:pt x="125525" y="28823"/>
                  <a:pt x="125857" y="28916"/>
                  <a:pt x="126193" y="28916"/>
                </a:cubicBezTo>
                <a:cubicBezTo>
                  <a:pt x="126406" y="28916"/>
                  <a:pt x="126620" y="28879"/>
                  <a:pt x="126833" y="28802"/>
                </a:cubicBezTo>
                <a:cubicBezTo>
                  <a:pt x="126922" y="28766"/>
                  <a:pt x="127003" y="28749"/>
                  <a:pt x="127080" y="28749"/>
                </a:cubicBezTo>
                <a:cubicBezTo>
                  <a:pt x="127195" y="28749"/>
                  <a:pt x="127301" y="28788"/>
                  <a:pt x="127407" y="28868"/>
                </a:cubicBezTo>
                <a:cubicBezTo>
                  <a:pt x="127584" y="29000"/>
                  <a:pt x="127782" y="29044"/>
                  <a:pt x="128025" y="29067"/>
                </a:cubicBezTo>
                <a:cubicBezTo>
                  <a:pt x="128246" y="29089"/>
                  <a:pt x="128444" y="29133"/>
                  <a:pt x="128665" y="29155"/>
                </a:cubicBezTo>
                <a:cubicBezTo>
                  <a:pt x="128996" y="29199"/>
                  <a:pt x="129327" y="29243"/>
                  <a:pt x="129614" y="29287"/>
                </a:cubicBezTo>
                <a:cubicBezTo>
                  <a:pt x="129857" y="29243"/>
                  <a:pt x="129791" y="28890"/>
                  <a:pt x="130078" y="28890"/>
                </a:cubicBezTo>
                <a:cubicBezTo>
                  <a:pt x="130296" y="29145"/>
                  <a:pt x="130590" y="29310"/>
                  <a:pt x="130910" y="29310"/>
                </a:cubicBezTo>
                <a:cubicBezTo>
                  <a:pt x="130977" y="29310"/>
                  <a:pt x="131046" y="29303"/>
                  <a:pt x="131115" y="29287"/>
                </a:cubicBezTo>
                <a:cubicBezTo>
                  <a:pt x="131512" y="29221"/>
                  <a:pt x="131909" y="29243"/>
                  <a:pt x="132307" y="29221"/>
                </a:cubicBezTo>
                <a:cubicBezTo>
                  <a:pt x="132349" y="29218"/>
                  <a:pt x="132391" y="29216"/>
                  <a:pt x="132433" y="29216"/>
                </a:cubicBezTo>
                <a:cubicBezTo>
                  <a:pt x="132635" y="29216"/>
                  <a:pt x="132836" y="29248"/>
                  <a:pt x="133028" y="29248"/>
                </a:cubicBezTo>
                <a:cubicBezTo>
                  <a:pt x="133067" y="29248"/>
                  <a:pt x="133106" y="29246"/>
                  <a:pt x="133145" y="29243"/>
                </a:cubicBezTo>
                <a:cubicBezTo>
                  <a:pt x="133266" y="29227"/>
                  <a:pt x="133382" y="29217"/>
                  <a:pt x="133493" y="29217"/>
                </a:cubicBezTo>
                <a:cubicBezTo>
                  <a:pt x="133686" y="29217"/>
                  <a:pt x="133868" y="29247"/>
                  <a:pt x="134050" y="29331"/>
                </a:cubicBezTo>
                <a:cubicBezTo>
                  <a:pt x="134249" y="29398"/>
                  <a:pt x="134447" y="29420"/>
                  <a:pt x="134624" y="29486"/>
                </a:cubicBezTo>
                <a:cubicBezTo>
                  <a:pt x="134753" y="29538"/>
                  <a:pt x="134875" y="29559"/>
                  <a:pt x="135002" y="29559"/>
                </a:cubicBezTo>
                <a:cubicBezTo>
                  <a:pt x="135092" y="29559"/>
                  <a:pt x="135185" y="29548"/>
                  <a:pt x="135286" y="29530"/>
                </a:cubicBezTo>
                <a:cubicBezTo>
                  <a:pt x="135514" y="29500"/>
                  <a:pt x="135764" y="29448"/>
                  <a:pt x="136005" y="29448"/>
                </a:cubicBezTo>
                <a:cubicBezTo>
                  <a:pt x="136114" y="29448"/>
                  <a:pt x="136221" y="29458"/>
                  <a:pt x="136323" y="29486"/>
                </a:cubicBezTo>
                <a:cubicBezTo>
                  <a:pt x="136531" y="29540"/>
                  <a:pt x="136734" y="29557"/>
                  <a:pt x="136937" y="29557"/>
                </a:cubicBezTo>
                <a:cubicBezTo>
                  <a:pt x="137231" y="29557"/>
                  <a:pt x="137524" y="29521"/>
                  <a:pt x="137824" y="29508"/>
                </a:cubicBezTo>
                <a:cubicBezTo>
                  <a:pt x="137930" y="29508"/>
                  <a:pt x="138036" y="29480"/>
                  <a:pt x="138142" y="29480"/>
                </a:cubicBezTo>
                <a:cubicBezTo>
                  <a:pt x="138168" y="29480"/>
                  <a:pt x="138195" y="29481"/>
                  <a:pt x="138221" y="29486"/>
                </a:cubicBezTo>
                <a:cubicBezTo>
                  <a:pt x="138861" y="29574"/>
                  <a:pt x="139479" y="29618"/>
                  <a:pt x="140119" y="29640"/>
                </a:cubicBezTo>
                <a:cubicBezTo>
                  <a:pt x="140185" y="29640"/>
                  <a:pt x="140252" y="29662"/>
                  <a:pt x="140318" y="29662"/>
                </a:cubicBezTo>
                <a:cubicBezTo>
                  <a:pt x="140630" y="29737"/>
                  <a:pt x="140933" y="29811"/>
                  <a:pt x="141239" y="29811"/>
                </a:cubicBezTo>
                <a:cubicBezTo>
                  <a:pt x="141386" y="29811"/>
                  <a:pt x="141535" y="29794"/>
                  <a:pt x="141686" y="29751"/>
                </a:cubicBezTo>
                <a:cubicBezTo>
                  <a:pt x="141712" y="29744"/>
                  <a:pt x="141738" y="29742"/>
                  <a:pt x="141764" y="29742"/>
                </a:cubicBezTo>
                <a:cubicBezTo>
                  <a:pt x="141826" y="29742"/>
                  <a:pt x="141889" y="29757"/>
                  <a:pt x="141951" y="29773"/>
                </a:cubicBezTo>
                <a:cubicBezTo>
                  <a:pt x="142613" y="29839"/>
                  <a:pt x="143253" y="29927"/>
                  <a:pt x="143915" y="30016"/>
                </a:cubicBezTo>
                <a:cubicBezTo>
                  <a:pt x="144312" y="30082"/>
                  <a:pt x="144688" y="30192"/>
                  <a:pt x="145085" y="30258"/>
                </a:cubicBezTo>
                <a:cubicBezTo>
                  <a:pt x="145140" y="30269"/>
                  <a:pt x="145206" y="30275"/>
                  <a:pt x="145272" y="30275"/>
                </a:cubicBezTo>
                <a:cubicBezTo>
                  <a:pt x="145339" y="30275"/>
                  <a:pt x="145405" y="30269"/>
                  <a:pt x="145460" y="30258"/>
                </a:cubicBezTo>
                <a:cubicBezTo>
                  <a:pt x="145654" y="30245"/>
                  <a:pt x="145848" y="30238"/>
                  <a:pt x="146041" y="30238"/>
                </a:cubicBezTo>
                <a:cubicBezTo>
                  <a:pt x="146488" y="30238"/>
                  <a:pt x="146934" y="30276"/>
                  <a:pt x="147380" y="30369"/>
                </a:cubicBezTo>
                <a:cubicBezTo>
                  <a:pt x="148197" y="30545"/>
                  <a:pt x="149035" y="30589"/>
                  <a:pt x="149874" y="30633"/>
                </a:cubicBezTo>
                <a:cubicBezTo>
                  <a:pt x="150293" y="30678"/>
                  <a:pt x="150713" y="30700"/>
                  <a:pt x="151132" y="30744"/>
                </a:cubicBezTo>
                <a:cubicBezTo>
                  <a:pt x="151529" y="30810"/>
                  <a:pt x="151926" y="30942"/>
                  <a:pt x="152346" y="31009"/>
                </a:cubicBezTo>
                <a:cubicBezTo>
                  <a:pt x="152449" y="31023"/>
                  <a:pt x="152552" y="31028"/>
                  <a:pt x="152655" y="31028"/>
                </a:cubicBezTo>
                <a:cubicBezTo>
                  <a:pt x="152861" y="31028"/>
                  <a:pt x="153067" y="31009"/>
                  <a:pt x="153273" y="31009"/>
                </a:cubicBezTo>
                <a:cubicBezTo>
                  <a:pt x="153339" y="31009"/>
                  <a:pt x="153383" y="30965"/>
                  <a:pt x="153449" y="30965"/>
                </a:cubicBezTo>
                <a:cubicBezTo>
                  <a:pt x="153295" y="30810"/>
                  <a:pt x="153184" y="30744"/>
                  <a:pt x="153074" y="30722"/>
                </a:cubicBezTo>
                <a:cubicBezTo>
                  <a:pt x="152522" y="30633"/>
                  <a:pt x="151970" y="30545"/>
                  <a:pt x="151441" y="30457"/>
                </a:cubicBezTo>
                <a:cubicBezTo>
                  <a:pt x="151330" y="30457"/>
                  <a:pt x="151220" y="30435"/>
                  <a:pt x="151110" y="30413"/>
                </a:cubicBezTo>
                <a:cubicBezTo>
                  <a:pt x="150955" y="30347"/>
                  <a:pt x="150845" y="30148"/>
                  <a:pt x="150845" y="29905"/>
                </a:cubicBezTo>
                <a:cubicBezTo>
                  <a:pt x="150867" y="29729"/>
                  <a:pt x="150955" y="29618"/>
                  <a:pt x="151110" y="29574"/>
                </a:cubicBezTo>
                <a:cubicBezTo>
                  <a:pt x="151272" y="29507"/>
                  <a:pt x="151443" y="29480"/>
                  <a:pt x="151616" y="29480"/>
                </a:cubicBezTo>
                <a:cubicBezTo>
                  <a:pt x="151726" y="29480"/>
                  <a:pt x="151837" y="29491"/>
                  <a:pt x="151948" y="29508"/>
                </a:cubicBezTo>
                <a:cubicBezTo>
                  <a:pt x="152787" y="29618"/>
                  <a:pt x="153626" y="29640"/>
                  <a:pt x="154376" y="29971"/>
                </a:cubicBezTo>
                <a:cubicBezTo>
                  <a:pt x="154884" y="29773"/>
                  <a:pt x="154884" y="29773"/>
                  <a:pt x="155126" y="29486"/>
                </a:cubicBezTo>
                <a:cubicBezTo>
                  <a:pt x="154817" y="29464"/>
                  <a:pt x="154575" y="29420"/>
                  <a:pt x="154531" y="29067"/>
                </a:cubicBezTo>
                <a:cubicBezTo>
                  <a:pt x="154531" y="29000"/>
                  <a:pt x="154420" y="28912"/>
                  <a:pt x="154354" y="28912"/>
                </a:cubicBezTo>
                <a:cubicBezTo>
                  <a:pt x="153736" y="28735"/>
                  <a:pt x="153184" y="28382"/>
                  <a:pt x="152588" y="28184"/>
                </a:cubicBezTo>
                <a:cubicBezTo>
                  <a:pt x="152302" y="28095"/>
                  <a:pt x="152213" y="27787"/>
                  <a:pt x="152412" y="27566"/>
                </a:cubicBezTo>
                <a:cubicBezTo>
                  <a:pt x="152500" y="27478"/>
                  <a:pt x="152610" y="27411"/>
                  <a:pt x="152721" y="27345"/>
                </a:cubicBezTo>
                <a:cubicBezTo>
                  <a:pt x="152655" y="27279"/>
                  <a:pt x="152633" y="27235"/>
                  <a:pt x="152610" y="27213"/>
                </a:cubicBezTo>
                <a:cubicBezTo>
                  <a:pt x="152541" y="27187"/>
                  <a:pt x="152474" y="27175"/>
                  <a:pt x="152410" y="27175"/>
                </a:cubicBezTo>
                <a:cubicBezTo>
                  <a:pt x="152251" y="27175"/>
                  <a:pt x="152116" y="27254"/>
                  <a:pt x="152037" y="27411"/>
                </a:cubicBezTo>
                <a:cubicBezTo>
                  <a:pt x="151900" y="27668"/>
                  <a:pt x="151697" y="27765"/>
                  <a:pt x="151468" y="27765"/>
                </a:cubicBezTo>
                <a:cubicBezTo>
                  <a:pt x="151402" y="27765"/>
                  <a:pt x="151334" y="27757"/>
                  <a:pt x="151264" y="27742"/>
                </a:cubicBezTo>
                <a:cubicBezTo>
                  <a:pt x="150867" y="27676"/>
                  <a:pt x="150470" y="27610"/>
                  <a:pt x="150117" y="27455"/>
                </a:cubicBezTo>
                <a:cubicBezTo>
                  <a:pt x="149859" y="27337"/>
                  <a:pt x="149602" y="27253"/>
                  <a:pt x="149329" y="27253"/>
                </a:cubicBezTo>
                <a:cubicBezTo>
                  <a:pt x="149297" y="27253"/>
                  <a:pt x="149266" y="27255"/>
                  <a:pt x="149234" y="27257"/>
                </a:cubicBezTo>
                <a:cubicBezTo>
                  <a:pt x="149057" y="27257"/>
                  <a:pt x="148881" y="27235"/>
                  <a:pt x="148704" y="27169"/>
                </a:cubicBezTo>
                <a:cubicBezTo>
                  <a:pt x="148528" y="27102"/>
                  <a:pt x="148351" y="27058"/>
                  <a:pt x="148130" y="27058"/>
                </a:cubicBezTo>
                <a:cubicBezTo>
                  <a:pt x="148042" y="27058"/>
                  <a:pt x="147954" y="27036"/>
                  <a:pt x="147888" y="27014"/>
                </a:cubicBezTo>
                <a:cubicBezTo>
                  <a:pt x="147755" y="26970"/>
                  <a:pt x="147733" y="26860"/>
                  <a:pt x="147799" y="26639"/>
                </a:cubicBezTo>
                <a:lnTo>
                  <a:pt x="147799" y="26639"/>
                </a:lnTo>
                <a:cubicBezTo>
                  <a:pt x="148103" y="26673"/>
                  <a:pt x="148406" y="26822"/>
                  <a:pt x="148719" y="26822"/>
                </a:cubicBezTo>
                <a:cubicBezTo>
                  <a:pt x="148816" y="26822"/>
                  <a:pt x="148914" y="26808"/>
                  <a:pt x="149013" y="26771"/>
                </a:cubicBezTo>
                <a:cubicBezTo>
                  <a:pt x="149029" y="26767"/>
                  <a:pt x="149046" y="26765"/>
                  <a:pt x="149062" y="26765"/>
                </a:cubicBezTo>
                <a:cubicBezTo>
                  <a:pt x="149134" y="26765"/>
                  <a:pt x="149206" y="26801"/>
                  <a:pt x="149278" y="26838"/>
                </a:cubicBezTo>
                <a:cubicBezTo>
                  <a:pt x="149653" y="27014"/>
                  <a:pt x="150050" y="26970"/>
                  <a:pt x="150448" y="26992"/>
                </a:cubicBezTo>
                <a:cubicBezTo>
                  <a:pt x="150454" y="26995"/>
                  <a:pt x="150460" y="26996"/>
                  <a:pt x="150467" y="26996"/>
                </a:cubicBezTo>
                <a:cubicBezTo>
                  <a:pt x="150510" y="26996"/>
                  <a:pt x="150564" y="26945"/>
                  <a:pt x="150602" y="26926"/>
                </a:cubicBezTo>
                <a:cubicBezTo>
                  <a:pt x="150514" y="26705"/>
                  <a:pt x="150293" y="26771"/>
                  <a:pt x="150161" y="26683"/>
                </a:cubicBezTo>
                <a:cubicBezTo>
                  <a:pt x="150095" y="26617"/>
                  <a:pt x="150006" y="26551"/>
                  <a:pt x="150006" y="26484"/>
                </a:cubicBezTo>
                <a:cubicBezTo>
                  <a:pt x="149962" y="26352"/>
                  <a:pt x="150050" y="26286"/>
                  <a:pt x="150161" y="26220"/>
                </a:cubicBezTo>
                <a:cubicBezTo>
                  <a:pt x="150271" y="26175"/>
                  <a:pt x="150448" y="26197"/>
                  <a:pt x="150426" y="25977"/>
                </a:cubicBezTo>
                <a:cubicBezTo>
                  <a:pt x="150205" y="25800"/>
                  <a:pt x="149918" y="25756"/>
                  <a:pt x="149653" y="25712"/>
                </a:cubicBezTo>
                <a:cubicBezTo>
                  <a:pt x="149234" y="25646"/>
                  <a:pt x="148815" y="25580"/>
                  <a:pt x="148417" y="25491"/>
                </a:cubicBezTo>
                <a:cubicBezTo>
                  <a:pt x="147777" y="25359"/>
                  <a:pt x="147181" y="25160"/>
                  <a:pt x="146541" y="25050"/>
                </a:cubicBezTo>
                <a:cubicBezTo>
                  <a:pt x="145283" y="24873"/>
                  <a:pt x="144025" y="24653"/>
                  <a:pt x="142768" y="24388"/>
                </a:cubicBezTo>
                <a:cubicBezTo>
                  <a:pt x="142613" y="24344"/>
                  <a:pt x="142414" y="24322"/>
                  <a:pt x="142282" y="24233"/>
                </a:cubicBezTo>
                <a:cubicBezTo>
                  <a:pt x="142132" y="24158"/>
                  <a:pt x="142002" y="24114"/>
                  <a:pt x="141859" y="24114"/>
                </a:cubicBezTo>
                <a:cubicBezTo>
                  <a:pt x="141791" y="24114"/>
                  <a:pt x="141720" y="24124"/>
                  <a:pt x="141642" y="24145"/>
                </a:cubicBezTo>
                <a:cubicBezTo>
                  <a:pt x="141621" y="24149"/>
                  <a:pt x="141598" y="24151"/>
                  <a:pt x="141574" y="24151"/>
                </a:cubicBezTo>
                <a:cubicBezTo>
                  <a:pt x="141473" y="24151"/>
                  <a:pt x="141352" y="24119"/>
                  <a:pt x="141245" y="24101"/>
                </a:cubicBezTo>
                <a:cubicBezTo>
                  <a:pt x="140914" y="24057"/>
                  <a:pt x="140561" y="23991"/>
                  <a:pt x="140207" y="23924"/>
                </a:cubicBezTo>
                <a:cubicBezTo>
                  <a:pt x="140053" y="23902"/>
                  <a:pt x="139898" y="23880"/>
                  <a:pt x="139766" y="23858"/>
                </a:cubicBezTo>
                <a:cubicBezTo>
                  <a:pt x="139192" y="23770"/>
                  <a:pt x="138618" y="23682"/>
                  <a:pt x="138045" y="23615"/>
                </a:cubicBezTo>
                <a:cubicBezTo>
                  <a:pt x="138020" y="23612"/>
                  <a:pt x="137995" y="23611"/>
                  <a:pt x="137969" y="23611"/>
                </a:cubicBezTo>
                <a:cubicBezTo>
                  <a:pt x="137813" y="23611"/>
                  <a:pt x="137642" y="23663"/>
                  <a:pt x="137471" y="23682"/>
                </a:cubicBezTo>
                <a:cubicBezTo>
                  <a:pt x="137493" y="23792"/>
                  <a:pt x="137515" y="23924"/>
                  <a:pt x="137559" y="24101"/>
                </a:cubicBezTo>
                <a:cubicBezTo>
                  <a:pt x="137488" y="24119"/>
                  <a:pt x="137416" y="24151"/>
                  <a:pt x="137357" y="24151"/>
                </a:cubicBezTo>
                <a:cubicBezTo>
                  <a:pt x="137342" y="24151"/>
                  <a:pt x="137329" y="24149"/>
                  <a:pt x="137316" y="24145"/>
                </a:cubicBezTo>
                <a:cubicBezTo>
                  <a:pt x="137250" y="24123"/>
                  <a:pt x="137162" y="24057"/>
                  <a:pt x="137140" y="24013"/>
                </a:cubicBezTo>
                <a:cubicBezTo>
                  <a:pt x="137118" y="23946"/>
                  <a:pt x="137184" y="23836"/>
                  <a:pt x="137228" y="23792"/>
                </a:cubicBezTo>
                <a:cubicBezTo>
                  <a:pt x="137294" y="23726"/>
                  <a:pt x="137383" y="23704"/>
                  <a:pt x="137471" y="23682"/>
                </a:cubicBezTo>
                <a:cubicBezTo>
                  <a:pt x="137272" y="23461"/>
                  <a:pt x="137096" y="23240"/>
                  <a:pt x="136765" y="23240"/>
                </a:cubicBezTo>
                <a:cubicBezTo>
                  <a:pt x="135595" y="23218"/>
                  <a:pt x="134447" y="22975"/>
                  <a:pt x="133300" y="22733"/>
                </a:cubicBezTo>
                <a:cubicBezTo>
                  <a:pt x="132682" y="22600"/>
                  <a:pt x="132064" y="22490"/>
                  <a:pt x="131424" y="22424"/>
                </a:cubicBezTo>
                <a:cubicBezTo>
                  <a:pt x="130673" y="22357"/>
                  <a:pt x="129923" y="22335"/>
                  <a:pt x="129195" y="22159"/>
                </a:cubicBezTo>
                <a:cubicBezTo>
                  <a:pt x="128643" y="22004"/>
                  <a:pt x="128069" y="21916"/>
                  <a:pt x="127495" y="21872"/>
                </a:cubicBezTo>
                <a:cubicBezTo>
                  <a:pt x="127319" y="21872"/>
                  <a:pt x="127120" y="21739"/>
                  <a:pt x="126966" y="21651"/>
                </a:cubicBezTo>
                <a:cubicBezTo>
                  <a:pt x="126833" y="21585"/>
                  <a:pt x="126723" y="21453"/>
                  <a:pt x="126635" y="21364"/>
                </a:cubicBezTo>
                <a:cubicBezTo>
                  <a:pt x="126546" y="21408"/>
                  <a:pt x="126502" y="21408"/>
                  <a:pt x="126480" y="21453"/>
                </a:cubicBezTo>
                <a:cubicBezTo>
                  <a:pt x="126403" y="21654"/>
                  <a:pt x="126281" y="21736"/>
                  <a:pt x="126124" y="21736"/>
                </a:cubicBezTo>
                <a:cubicBezTo>
                  <a:pt x="126058" y="21736"/>
                  <a:pt x="125985" y="21722"/>
                  <a:pt x="125906" y="21695"/>
                </a:cubicBezTo>
                <a:cubicBezTo>
                  <a:pt x="125686" y="21629"/>
                  <a:pt x="125487" y="21541"/>
                  <a:pt x="125266" y="21519"/>
                </a:cubicBezTo>
                <a:cubicBezTo>
                  <a:pt x="124450" y="21386"/>
                  <a:pt x="123655" y="21276"/>
                  <a:pt x="122839" y="21166"/>
                </a:cubicBezTo>
                <a:cubicBezTo>
                  <a:pt x="122762" y="21155"/>
                  <a:pt x="122684" y="21149"/>
                  <a:pt x="122607" y="21149"/>
                </a:cubicBezTo>
                <a:cubicBezTo>
                  <a:pt x="122530" y="21149"/>
                  <a:pt x="122453" y="21155"/>
                  <a:pt x="122375" y="21166"/>
                </a:cubicBezTo>
                <a:cubicBezTo>
                  <a:pt x="122312" y="21174"/>
                  <a:pt x="122250" y="21179"/>
                  <a:pt x="122192" y="21179"/>
                </a:cubicBezTo>
                <a:cubicBezTo>
                  <a:pt x="121946" y="21179"/>
                  <a:pt x="121750" y="21101"/>
                  <a:pt x="121625" y="20923"/>
                </a:cubicBezTo>
                <a:cubicBezTo>
                  <a:pt x="121372" y="20923"/>
                  <a:pt x="121139" y="20943"/>
                  <a:pt x="120926" y="20943"/>
                </a:cubicBezTo>
                <a:cubicBezTo>
                  <a:pt x="120748" y="20943"/>
                  <a:pt x="120584" y="20929"/>
                  <a:pt x="120433" y="20879"/>
                </a:cubicBezTo>
                <a:cubicBezTo>
                  <a:pt x="120156" y="20775"/>
                  <a:pt x="119893" y="20739"/>
                  <a:pt x="119621" y="20739"/>
                </a:cubicBezTo>
                <a:cubicBezTo>
                  <a:pt x="119547" y="20739"/>
                  <a:pt x="119472" y="20742"/>
                  <a:pt x="119396" y="20746"/>
                </a:cubicBezTo>
                <a:cubicBezTo>
                  <a:pt x="119293" y="20758"/>
                  <a:pt x="119192" y="20763"/>
                  <a:pt x="119092" y="20763"/>
                </a:cubicBezTo>
                <a:cubicBezTo>
                  <a:pt x="118803" y="20763"/>
                  <a:pt x="118521" y="20718"/>
                  <a:pt x="118226" y="20636"/>
                </a:cubicBezTo>
                <a:cubicBezTo>
                  <a:pt x="118028" y="20570"/>
                  <a:pt x="117785" y="20548"/>
                  <a:pt x="117586" y="20526"/>
                </a:cubicBezTo>
                <a:cubicBezTo>
                  <a:pt x="116681" y="20459"/>
                  <a:pt x="115777" y="20459"/>
                  <a:pt x="114894" y="20195"/>
                </a:cubicBezTo>
                <a:cubicBezTo>
                  <a:pt x="114857" y="20187"/>
                  <a:pt x="114815" y="20185"/>
                  <a:pt x="114772" y="20185"/>
                </a:cubicBezTo>
                <a:cubicBezTo>
                  <a:pt x="114685" y="20185"/>
                  <a:pt x="114592" y="20195"/>
                  <a:pt x="114519" y="20195"/>
                </a:cubicBezTo>
                <a:cubicBezTo>
                  <a:pt x="113790" y="20195"/>
                  <a:pt x="113062" y="20195"/>
                  <a:pt x="112356" y="19930"/>
                </a:cubicBezTo>
                <a:cubicBezTo>
                  <a:pt x="112276" y="19890"/>
                  <a:pt x="112189" y="19882"/>
                  <a:pt x="112098" y="19882"/>
                </a:cubicBezTo>
                <a:cubicBezTo>
                  <a:pt x="112038" y="19882"/>
                  <a:pt x="111976" y="19886"/>
                  <a:pt x="111914" y="19886"/>
                </a:cubicBezTo>
                <a:cubicBezTo>
                  <a:pt x="111760" y="19886"/>
                  <a:pt x="111605" y="19908"/>
                  <a:pt x="111451" y="19908"/>
                </a:cubicBezTo>
                <a:cubicBezTo>
                  <a:pt x="111391" y="19910"/>
                  <a:pt x="111338" y="19912"/>
                  <a:pt x="111291" y="19912"/>
                </a:cubicBezTo>
                <a:cubicBezTo>
                  <a:pt x="110956" y="19912"/>
                  <a:pt x="110929" y="19826"/>
                  <a:pt x="110988" y="19400"/>
                </a:cubicBezTo>
                <a:cubicBezTo>
                  <a:pt x="110988" y="19334"/>
                  <a:pt x="110988" y="19268"/>
                  <a:pt x="110965" y="19157"/>
                </a:cubicBezTo>
                <a:cubicBezTo>
                  <a:pt x="110811" y="19290"/>
                  <a:pt x="110701" y="19400"/>
                  <a:pt x="110590" y="19488"/>
                </a:cubicBezTo>
                <a:cubicBezTo>
                  <a:pt x="110452" y="19607"/>
                  <a:pt x="110295" y="19690"/>
                  <a:pt x="110105" y="19690"/>
                </a:cubicBezTo>
                <a:cubicBezTo>
                  <a:pt x="110084" y="19690"/>
                  <a:pt x="110061" y="19689"/>
                  <a:pt x="110039" y="19687"/>
                </a:cubicBezTo>
                <a:cubicBezTo>
                  <a:pt x="109487" y="19665"/>
                  <a:pt x="108935" y="19665"/>
                  <a:pt x="108405" y="19621"/>
                </a:cubicBezTo>
                <a:cubicBezTo>
                  <a:pt x="107854" y="19577"/>
                  <a:pt x="107302" y="19466"/>
                  <a:pt x="106750" y="19422"/>
                </a:cubicBezTo>
                <a:cubicBezTo>
                  <a:pt x="106441" y="19400"/>
                  <a:pt x="106132" y="19444"/>
                  <a:pt x="105867" y="19268"/>
                </a:cubicBezTo>
                <a:cubicBezTo>
                  <a:pt x="105812" y="19246"/>
                  <a:pt x="105746" y="19235"/>
                  <a:pt x="105677" y="19235"/>
                </a:cubicBezTo>
                <a:cubicBezTo>
                  <a:pt x="105608" y="19235"/>
                  <a:pt x="105536" y="19246"/>
                  <a:pt x="105470" y="19268"/>
                </a:cubicBezTo>
                <a:cubicBezTo>
                  <a:pt x="105334" y="19291"/>
                  <a:pt x="105203" y="19305"/>
                  <a:pt x="105077" y="19305"/>
                </a:cubicBezTo>
                <a:cubicBezTo>
                  <a:pt x="104731" y="19305"/>
                  <a:pt x="104421" y="19200"/>
                  <a:pt x="104146" y="18892"/>
                </a:cubicBezTo>
                <a:cubicBezTo>
                  <a:pt x="103992" y="18959"/>
                  <a:pt x="103881" y="19003"/>
                  <a:pt x="103749" y="19025"/>
                </a:cubicBezTo>
                <a:cubicBezTo>
                  <a:pt x="103630" y="19053"/>
                  <a:pt x="103529" y="19068"/>
                  <a:pt x="103440" y="19068"/>
                </a:cubicBezTo>
                <a:cubicBezTo>
                  <a:pt x="103181" y="19068"/>
                  <a:pt x="103025" y="18940"/>
                  <a:pt x="102844" y="18628"/>
                </a:cubicBezTo>
                <a:cubicBezTo>
                  <a:pt x="102756" y="18495"/>
                  <a:pt x="102711" y="18341"/>
                  <a:pt x="102491" y="18319"/>
                </a:cubicBezTo>
                <a:cubicBezTo>
                  <a:pt x="102469" y="18385"/>
                  <a:pt x="102469" y="18473"/>
                  <a:pt x="102425" y="18539"/>
                </a:cubicBezTo>
                <a:cubicBezTo>
                  <a:pt x="102331" y="18876"/>
                  <a:pt x="102237" y="18991"/>
                  <a:pt x="101982" y="18991"/>
                </a:cubicBezTo>
                <a:cubicBezTo>
                  <a:pt x="101936" y="18991"/>
                  <a:pt x="101885" y="18987"/>
                  <a:pt x="101829" y="18981"/>
                </a:cubicBezTo>
                <a:cubicBezTo>
                  <a:pt x="101586" y="18981"/>
                  <a:pt x="101343" y="18937"/>
                  <a:pt x="101100" y="18915"/>
                </a:cubicBezTo>
                <a:cubicBezTo>
                  <a:pt x="100739" y="18874"/>
                  <a:pt x="100377" y="18779"/>
                  <a:pt x="100015" y="18779"/>
                </a:cubicBezTo>
                <a:cubicBezTo>
                  <a:pt x="99980" y="18779"/>
                  <a:pt x="99944" y="18780"/>
                  <a:pt x="99909" y="18782"/>
                </a:cubicBezTo>
                <a:cubicBezTo>
                  <a:pt x="99357" y="18782"/>
                  <a:pt x="98827" y="18738"/>
                  <a:pt x="98276" y="18650"/>
                </a:cubicBezTo>
                <a:cubicBezTo>
                  <a:pt x="97944" y="18628"/>
                  <a:pt x="97613" y="18584"/>
                  <a:pt x="97282" y="18561"/>
                </a:cubicBezTo>
                <a:cubicBezTo>
                  <a:pt x="96885" y="18539"/>
                  <a:pt x="96488" y="18539"/>
                  <a:pt x="96091" y="18495"/>
                </a:cubicBezTo>
                <a:cubicBezTo>
                  <a:pt x="95118" y="18394"/>
                  <a:pt x="94145" y="18181"/>
                  <a:pt x="93138" y="18181"/>
                </a:cubicBezTo>
                <a:cubicBezTo>
                  <a:pt x="93049" y="18181"/>
                  <a:pt x="92959" y="18183"/>
                  <a:pt x="92868" y="18186"/>
                </a:cubicBezTo>
                <a:cubicBezTo>
                  <a:pt x="92758" y="18186"/>
                  <a:pt x="92648" y="18186"/>
                  <a:pt x="92537" y="18164"/>
                </a:cubicBezTo>
                <a:cubicBezTo>
                  <a:pt x="91897" y="18010"/>
                  <a:pt x="91235" y="18120"/>
                  <a:pt x="90595" y="17921"/>
                </a:cubicBezTo>
                <a:cubicBezTo>
                  <a:pt x="90562" y="17910"/>
                  <a:pt x="90529" y="17910"/>
                  <a:pt x="90496" y="17910"/>
                </a:cubicBezTo>
                <a:cubicBezTo>
                  <a:pt x="90463" y="17910"/>
                  <a:pt x="90430" y="17910"/>
                  <a:pt x="90397" y="17899"/>
                </a:cubicBezTo>
                <a:cubicBezTo>
                  <a:pt x="89999" y="17899"/>
                  <a:pt x="89602" y="17877"/>
                  <a:pt x="89205" y="17855"/>
                </a:cubicBezTo>
                <a:cubicBezTo>
                  <a:pt x="89006" y="17855"/>
                  <a:pt x="88808" y="17811"/>
                  <a:pt x="88653" y="17657"/>
                </a:cubicBezTo>
                <a:cubicBezTo>
                  <a:pt x="88557" y="17561"/>
                  <a:pt x="88449" y="17523"/>
                  <a:pt x="88334" y="17523"/>
                </a:cubicBezTo>
                <a:cubicBezTo>
                  <a:pt x="88237" y="17523"/>
                  <a:pt x="88136" y="17550"/>
                  <a:pt x="88035" y="17590"/>
                </a:cubicBezTo>
                <a:cubicBezTo>
                  <a:pt x="87851" y="17683"/>
                  <a:pt x="87655" y="17721"/>
                  <a:pt x="87457" y="17721"/>
                </a:cubicBezTo>
                <a:cubicBezTo>
                  <a:pt x="87370" y="17721"/>
                  <a:pt x="87284" y="17714"/>
                  <a:pt x="87197" y="17701"/>
                </a:cubicBezTo>
                <a:lnTo>
                  <a:pt x="86733" y="17701"/>
                </a:lnTo>
                <a:cubicBezTo>
                  <a:pt x="85828" y="17679"/>
                  <a:pt x="84946" y="17590"/>
                  <a:pt x="84063" y="17326"/>
                </a:cubicBezTo>
                <a:cubicBezTo>
                  <a:pt x="83975" y="17303"/>
                  <a:pt x="83864" y="17303"/>
                  <a:pt x="83754" y="17281"/>
                </a:cubicBezTo>
                <a:cubicBezTo>
                  <a:pt x="83526" y="17269"/>
                  <a:pt x="83306" y="17227"/>
                  <a:pt x="83088" y="17227"/>
                </a:cubicBezTo>
                <a:cubicBezTo>
                  <a:pt x="82926" y="17227"/>
                  <a:pt x="82766" y="17250"/>
                  <a:pt x="82606" y="17326"/>
                </a:cubicBezTo>
                <a:cubicBezTo>
                  <a:pt x="82580" y="17332"/>
                  <a:pt x="82554" y="17335"/>
                  <a:pt x="82529" y="17335"/>
                </a:cubicBezTo>
                <a:cubicBezTo>
                  <a:pt x="82466" y="17335"/>
                  <a:pt x="82404" y="17319"/>
                  <a:pt x="82341" y="17303"/>
                </a:cubicBezTo>
                <a:cubicBezTo>
                  <a:pt x="82235" y="17303"/>
                  <a:pt x="82130" y="17275"/>
                  <a:pt x="82024" y="17275"/>
                </a:cubicBezTo>
                <a:cubicBezTo>
                  <a:pt x="81997" y="17275"/>
                  <a:pt x="81971" y="17277"/>
                  <a:pt x="81944" y="17281"/>
                </a:cubicBezTo>
                <a:cubicBezTo>
                  <a:pt x="81892" y="17286"/>
                  <a:pt x="81841" y="17289"/>
                  <a:pt x="81791" y="17289"/>
                </a:cubicBezTo>
                <a:cubicBezTo>
                  <a:pt x="81379" y="17289"/>
                  <a:pt x="81060" y="17121"/>
                  <a:pt x="80863" y="16708"/>
                </a:cubicBezTo>
                <a:cubicBezTo>
                  <a:pt x="80802" y="16587"/>
                  <a:pt x="80686" y="16484"/>
                  <a:pt x="80499" y="16484"/>
                </a:cubicBezTo>
                <a:cubicBezTo>
                  <a:pt x="80481" y="16484"/>
                  <a:pt x="80462" y="16485"/>
                  <a:pt x="80443" y="16487"/>
                </a:cubicBezTo>
                <a:cubicBezTo>
                  <a:pt x="80399" y="16641"/>
                  <a:pt x="80355" y="16818"/>
                  <a:pt x="80267" y="17105"/>
                </a:cubicBezTo>
                <a:cubicBezTo>
                  <a:pt x="80090" y="16818"/>
                  <a:pt x="79980" y="16619"/>
                  <a:pt x="79892" y="16465"/>
                </a:cubicBezTo>
                <a:cubicBezTo>
                  <a:pt x="79789" y="16457"/>
                  <a:pt x="79688" y="16457"/>
                  <a:pt x="79591" y="16457"/>
                </a:cubicBezTo>
                <a:lnTo>
                  <a:pt x="79591" y="16457"/>
                </a:lnTo>
                <a:cubicBezTo>
                  <a:pt x="79396" y="16457"/>
                  <a:pt x="79215" y="16457"/>
                  <a:pt x="79053" y="16399"/>
                </a:cubicBezTo>
                <a:cubicBezTo>
                  <a:pt x="78873" y="16324"/>
                  <a:pt x="78693" y="16279"/>
                  <a:pt x="78506" y="16279"/>
                </a:cubicBezTo>
                <a:cubicBezTo>
                  <a:pt x="78418" y="16279"/>
                  <a:pt x="78328" y="16289"/>
                  <a:pt x="78236" y="16310"/>
                </a:cubicBezTo>
                <a:cubicBezTo>
                  <a:pt x="78189" y="16324"/>
                  <a:pt x="78136" y="16329"/>
                  <a:pt x="78082" y="16329"/>
                </a:cubicBezTo>
                <a:cubicBezTo>
                  <a:pt x="77961" y="16329"/>
                  <a:pt x="77829" y="16304"/>
                  <a:pt x="77707" y="16288"/>
                </a:cubicBezTo>
                <a:cubicBezTo>
                  <a:pt x="77376" y="16266"/>
                  <a:pt x="77045" y="16244"/>
                  <a:pt x="76714" y="16222"/>
                </a:cubicBezTo>
                <a:cubicBezTo>
                  <a:pt x="76184" y="16156"/>
                  <a:pt x="75632" y="16090"/>
                  <a:pt x="75081" y="16023"/>
                </a:cubicBezTo>
                <a:cubicBezTo>
                  <a:pt x="74904" y="16001"/>
                  <a:pt x="74860" y="15913"/>
                  <a:pt x="74882" y="15692"/>
                </a:cubicBezTo>
                <a:cubicBezTo>
                  <a:pt x="74904" y="15626"/>
                  <a:pt x="74926" y="15538"/>
                  <a:pt x="74948" y="15406"/>
                </a:cubicBezTo>
                <a:cubicBezTo>
                  <a:pt x="74595" y="15273"/>
                  <a:pt x="74507" y="14810"/>
                  <a:pt x="74132" y="14699"/>
                </a:cubicBezTo>
                <a:cubicBezTo>
                  <a:pt x="74065" y="14721"/>
                  <a:pt x="74021" y="14721"/>
                  <a:pt x="73999" y="14743"/>
                </a:cubicBezTo>
                <a:cubicBezTo>
                  <a:pt x="73756" y="15097"/>
                  <a:pt x="73425" y="15163"/>
                  <a:pt x="73006" y="15163"/>
                </a:cubicBezTo>
                <a:cubicBezTo>
                  <a:pt x="72609" y="15163"/>
                  <a:pt x="72278" y="15052"/>
                  <a:pt x="71991" y="14810"/>
                </a:cubicBezTo>
                <a:cubicBezTo>
                  <a:pt x="71849" y="14681"/>
                  <a:pt x="71708" y="14612"/>
                  <a:pt x="71558" y="14612"/>
                </a:cubicBezTo>
                <a:cubicBezTo>
                  <a:pt x="71450" y="14612"/>
                  <a:pt x="71338" y="14648"/>
                  <a:pt x="71218" y="14721"/>
                </a:cubicBezTo>
                <a:cubicBezTo>
                  <a:pt x="71092" y="14792"/>
                  <a:pt x="70968" y="14824"/>
                  <a:pt x="70849" y="14824"/>
                </a:cubicBezTo>
                <a:cubicBezTo>
                  <a:pt x="70634" y="14824"/>
                  <a:pt x="70431" y="14723"/>
                  <a:pt x="70247" y="14567"/>
                </a:cubicBezTo>
                <a:cubicBezTo>
                  <a:pt x="70159" y="14479"/>
                  <a:pt x="70159" y="14324"/>
                  <a:pt x="70247" y="14258"/>
                </a:cubicBezTo>
                <a:cubicBezTo>
                  <a:pt x="70358" y="14214"/>
                  <a:pt x="70446" y="14148"/>
                  <a:pt x="70556" y="14125"/>
                </a:cubicBezTo>
                <a:cubicBezTo>
                  <a:pt x="70909" y="14059"/>
                  <a:pt x="71240" y="13949"/>
                  <a:pt x="71527" y="13750"/>
                </a:cubicBezTo>
                <a:cubicBezTo>
                  <a:pt x="71660" y="13684"/>
                  <a:pt x="71814" y="13640"/>
                  <a:pt x="71969" y="13640"/>
                </a:cubicBezTo>
                <a:cubicBezTo>
                  <a:pt x="72211" y="13596"/>
                  <a:pt x="72454" y="13618"/>
                  <a:pt x="72697" y="13596"/>
                </a:cubicBezTo>
                <a:cubicBezTo>
                  <a:pt x="72807" y="13596"/>
                  <a:pt x="72896" y="13552"/>
                  <a:pt x="73072" y="13508"/>
                </a:cubicBezTo>
                <a:cubicBezTo>
                  <a:pt x="72940" y="13419"/>
                  <a:pt x="72896" y="13375"/>
                  <a:pt x="72829" y="13375"/>
                </a:cubicBezTo>
                <a:cubicBezTo>
                  <a:pt x="72256" y="13287"/>
                  <a:pt x="71660" y="13199"/>
                  <a:pt x="71064" y="13110"/>
                </a:cubicBezTo>
                <a:cubicBezTo>
                  <a:pt x="70490" y="13022"/>
                  <a:pt x="69894" y="12934"/>
                  <a:pt x="69298" y="12845"/>
                </a:cubicBezTo>
                <a:cubicBezTo>
                  <a:pt x="69216" y="12845"/>
                  <a:pt x="69133" y="12808"/>
                  <a:pt x="69059" y="12808"/>
                </a:cubicBezTo>
                <a:cubicBezTo>
                  <a:pt x="69035" y="12808"/>
                  <a:pt x="69011" y="12812"/>
                  <a:pt x="68989" y="12823"/>
                </a:cubicBezTo>
                <a:cubicBezTo>
                  <a:pt x="68843" y="12858"/>
                  <a:pt x="68700" y="12873"/>
                  <a:pt x="68561" y="12873"/>
                </a:cubicBezTo>
                <a:cubicBezTo>
                  <a:pt x="68260" y="12873"/>
                  <a:pt x="67974" y="12803"/>
                  <a:pt x="67687" y="12713"/>
                </a:cubicBezTo>
                <a:cubicBezTo>
                  <a:pt x="67489" y="12647"/>
                  <a:pt x="67290" y="12647"/>
                  <a:pt x="67091" y="12647"/>
                </a:cubicBezTo>
                <a:cubicBezTo>
                  <a:pt x="66782" y="12647"/>
                  <a:pt x="66473" y="12647"/>
                  <a:pt x="66187" y="12470"/>
                </a:cubicBezTo>
                <a:cubicBezTo>
                  <a:pt x="66149" y="12452"/>
                  <a:pt x="66100" y="12445"/>
                  <a:pt x="66046" y="12445"/>
                </a:cubicBezTo>
                <a:cubicBezTo>
                  <a:pt x="65972" y="12445"/>
                  <a:pt x="65888" y="12458"/>
                  <a:pt x="65811" y="12470"/>
                </a:cubicBezTo>
                <a:cubicBezTo>
                  <a:pt x="65717" y="12488"/>
                  <a:pt x="65622" y="12496"/>
                  <a:pt x="65528" y="12496"/>
                </a:cubicBezTo>
                <a:cubicBezTo>
                  <a:pt x="65271" y="12496"/>
                  <a:pt x="65016" y="12435"/>
                  <a:pt x="64774" y="12338"/>
                </a:cubicBezTo>
                <a:cubicBezTo>
                  <a:pt x="64695" y="12318"/>
                  <a:pt x="64582" y="12246"/>
                  <a:pt x="64496" y="12246"/>
                </a:cubicBezTo>
                <a:cubicBezTo>
                  <a:pt x="64485" y="12246"/>
                  <a:pt x="64475" y="12247"/>
                  <a:pt x="64465" y="12250"/>
                </a:cubicBezTo>
                <a:cubicBezTo>
                  <a:pt x="64384" y="12270"/>
                  <a:pt x="64303" y="12277"/>
                  <a:pt x="64222" y="12277"/>
                </a:cubicBezTo>
                <a:cubicBezTo>
                  <a:pt x="63997" y="12277"/>
                  <a:pt x="63773" y="12219"/>
                  <a:pt x="63558" y="12219"/>
                </a:cubicBezTo>
                <a:cubicBezTo>
                  <a:pt x="63514" y="12219"/>
                  <a:pt x="63471" y="12222"/>
                  <a:pt x="63428" y="12227"/>
                </a:cubicBezTo>
                <a:cubicBezTo>
                  <a:pt x="63371" y="12233"/>
                  <a:pt x="63317" y="12236"/>
                  <a:pt x="63263" y="12236"/>
                </a:cubicBezTo>
                <a:cubicBezTo>
                  <a:pt x="62902" y="12236"/>
                  <a:pt x="62613" y="12108"/>
                  <a:pt x="62324" y="11896"/>
                </a:cubicBezTo>
                <a:cubicBezTo>
                  <a:pt x="62085" y="11965"/>
                  <a:pt x="61851" y="12010"/>
                  <a:pt x="61618" y="12010"/>
                </a:cubicBezTo>
                <a:cubicBezTo>
                  <a:pt x="61399" y="12010"/>
                  <a:pt x="61180" y="11970"/>
                  <a:pt x="60956" y="11874"/>
                </a:cubicBezTo>
                <a:cubicBezTo>
                  <a:pt x="60836" y="11821"/>
                  <a:pt x="60699" y="11792"/>
                  <a:pt x="60566" y="11792"/>
                </a:cubicBezTo>
                <a:cubicBezTo>
                  <a:pt x="60480" y="11792"/>
                  <a:pt x="60394" y="11804"/>
                  <a:pt x="60316" y="11830"/>
                </a:cubicBezTo>
                <a:cubicBezTo>
                  <a:pt x="60215" y="11853"/>
                  <a:pt x="60117" y="11862"/>
                  <a:pt x="60020" y="11862"/>
                </a:cubicBezTo>
                <a:cubicBezTo>
                  <a:pt x="59739" y="11862"/>
                  <a:pt x="59476" y="11780"/>
                  <a:pt x="59213" y="11698"/>
                </a:cubicBezTo>
                <a:cubicBezTo>
                  <a:pt x="59080" y="11654"/>
                  <a:pt x="58992" y="11565"/>
                  <a:pt x="58992" y="11411"/>
                </a:cubicBezTo>
                <a:cubicBezTo>
                  <a:pt x="58992" y="11234"/>
                  <a:pt x="59102" y="11124"/>
                  <a:pt x="59257" y="11058"/>
                </a:cubicBezTo>
                <a:cubicBezTo>
                  <a:pt x="59302" y="11043"/>
                  <a:pt x="59342" y="11036"/>
                  <a:pt x="59379" y="11036"/>
                </a:cubicBezTo>
                <a:cubicBezTo>
                  <a:pt x="59561" y="11036"/>
                  <a:pt x="59662" y="11198"/>
                  <a:pt x="59808" y="11345"/>
                </a:cubicBezTo>
                <a:cubicBezTo>
                  <a:pt x="60043" y="11140"/>
                  <a:pt x="60278" y="11059"/>
                  <a:pt x="60516" y="11059"/>
                </a:cubicBezTo>
                <a:cubicBezTo>
                  <a:pt x="60791" y="11059"/>
                  <a:pt x="61069" y="11169"/>
                  <a:pt x="61353" y="11323"/>
                </a:cubicBezTo>
                <a:cubicBezTo>
                  <a:pt x="61638" y="11076"/>
                  <a:pt x="61971" y="11009"/>
                  <a:pt x="62312" y="11009"/>
                </a:cubicBezTo>
                <a:cubicBezTo>
                  <a:pt x="62367" y="11009"/>
                  <a:pt x="62423" y="11011"/>
                  <a:pt x="62479" y="11014"/>
                </a:cubicBezTo>
                <a:cubicBezTo>
                  <a:pt x="62582" y="11021"/>
                  <a:pt x="62685" y="11023"/>
                  <a:pt x="62788" y="11023"/>
                </a:cubicBezTo>
                <a:cubicBezTo>
                  <a:pt x="62994" y="11023"/>
                  <a:pt x="63200" y="11014"/>
                  <a:pt x="63406" y="11014"/>
                </a:cubicBezTo>
                <a:cubicBezTo>
                  <a:pt x="63781" y="10992"/>
                  <a:pt x="64156" y="10947"/>
                  <a:pt x="64531" y="10903"/>
                </a:cubicBezTo>
                <a:cubicBezTo>
                  <a:pt x="64642" y="10903"/>
                  <a:pt x="64774" y="10837"/>
                  <a:pt x="64884" y="10771"/>
                </a:cubicBezTo>
                <a:cubicBezTo>
                  <a:pt x="64929" y="10749"/>
                  <a:pt x="64929" y="10661"/>
                  <a:pt x="64929" y="10594"/>
                </a:cubicBezTo>
                <a:cubicBezTo>
                  <a:pt x="64929" y="10572"/>
                  <a:pt x="64862" y="10506"/>
                  <a:pt x="64818" y="10506"/>
                </a:cubicBezTo>
                <a:cubicBezTo>
                  <a:pt x="64730" y="10528"/>
                  <a:pt x="64598" y="10528"/>
                  <a:pt x="64509" y="10572"/>
                </a:cubicBezTo>
                <a:cubicBezTo>
                  <a:pt x="64362" y="10618"/>
                  <a:pt x="64219" y="10641"/>
                  <a:pt x="64076" y="10641"/>
                </a:cubicBezTo>
                <a:cubicBezTo>
                  <a:pt x="63876" y="10641"/>
                  <a:pt x="63678" y="10596"/>
                  <a:pt x="63472" y="10506"/>
                </a:cubicBezTo>
                <a:cubicBezTo>
                  <a:pt x="63207" y="10528"/>
                  <a:pt x="62920" y="10594"/>
                  <a:pt x="62633" y="10594"/>
                </a:cubicBezTo>
                <a:cubicBezTo>
                  <a:pt x="62621" y="10596"/>
                  <a:pt x="62609" y="10596"/>
                  <a:pt x="62597" y="10596"/>
                </a:cubicBezTo>
                <a:cubicBezTo>
                  <a:pt x="62398" y="10596"/>
                  <a:pt x="62280" y="10426"/>
                  <a:pt x="62280" y="10197"/>
                </a:cubicBezTo>
                <a:cubicBezTo>
                  <a:pt x="62280" y="10021"/>
                  <a:pt x="62391" y="9888"/>
                  <a:pt x="62611" y="9866"/>
                </a:cubicBezTo>
                <a:cubicBezTo>
                  <a:pt x="62777" y="9855"/>
                  <a:pt x="62942" y="9850"/>
                  <a:pt x="63108" y="9850"/>
                </a:cubicBezTo>
                <a:cubicBezTo>
                  <a:pt x="63273" y="9850"/>
                  <a:pt x="63439" y="9855"/>
                  <a:pt x="63604" y="9866"/>
                </a:cubicBezTo>
                <a:cubicBezTo>
                  <a:pt x="63728" y="9866"/>
                  <a:pt x="63859" y="9859"/>
                  <a:pt x="63986" y="9859"/>
                </a:cubicBezTo>
                <a:cubicBezTo>
                  <a:pt x="64178" y="9859"/>
                  <a:pt x="64364" y="9875"/>
                  <a:pt x="64509" y="9954"/>
                </a:cubicBezTo>
                <a:cubicBezTo>
                  <a:pt x="64610" y="10008"/>
                  <a:pt x="64704" y="10028"/>
                  <a:pt x="64792" y="10028"/>
                </a:cubicBezTo>
                <a:cubicBezTo>
                  <a:pt x="65031" y="10028"/>
                  <a:pt x="65233" y="9882"/>
                  <a:pt x="65458" y="9866"/>
                </a:cubicBezTo>
                <a:cubicBezTo>
                  <a:pt x="65524" y="9866"/>
                  <a:pt x="65613" y="9866"/>
                  <a:pt x="65657" y="9888"/>
                </a:cubicBezTo>
                <a:cubicBezTo>
                  <a:pt x="65805" y="9940"/>
                  <a:pt x="65952" y="9962"/>
                  <a:pt x="66099" y="9962"/>
                </a:cubicBezTo>
                <a:cubicBezTo>
                  <a:pt x="66324" y="9962"/>
                  <a:pt x="66546" y="9911"/>
                  <a:pt x="66760" y="9844"/>
                </a:cubicBezTo>
                <a:cubicBezTo>
                  <a:pt x="66893" y="9800"/>
                  <a:pt x="67025" y="9800"/>
                  <a:pt x="67158" y="9800"/>
                </a:cubicBezTo>
                <a:cubicBezTo>
                  <a:pt x="68040" y="9778"/>
                  <a:pt x="68923" y="9778"/>
                  <a:pt x="69806" y="9756"/>
                </a:cubicBezTo>
                <a:cubicBezTo>
                  <a:pt x="69982" y="9756"/>
                  <a:pt x="70203" y="9712"/>
                  <a:pt x="70380" y="9645"/>
                </a:cubicBezTo>
                <a:cubicBezTo>
                  <a:pt x="70909" y="9425"/>
                  <a:pt x="71461" y="9292"/>
                  <a:pt x="72057" y="9292"/>
                </a:cubicBezTo>
                <a:cubicBezTo>
                  <a:pt x="72587" y="9292"/>
                  <a:pt x="73094" y="9314"/>
                  <a:pt x="73624" y="9336"/>
                </a:cubicBezTo>
                <a:cubicBezTo>
                  <a:pt x="73933" y="9336"/>
                  <a:pt x="74242" y="9314"/>
                  <a:pt x="74551" y="9292"/>
                </a:cubicBezTo>
                <a:cubicBezTo>
                  <a:pt x="74595" y="9292"/>
                  <a:pt x="74661" y="9226"/>
                  <a:pt x="74727" y="9182"/>
                </a:cubicBezTo>
                <a:cubicBezTo>
                  <a:pt x="74507" y="9005"/>
                  <a:pt x="74286" y="9005"/>
                  <a:pt x="74087" y="9005"/>
                </a:cubicBezTo>
                <a:cubicBezTo>
                  <a:pt x="72874" y="9005"/>
                  <a:pt x="71660" y="9005"/>
                  <a:pt x="70446" y="8983"/>
                </a:cubicBezTo>
                <a:cubicBezTo>
                  <a:pt x="70137" y="8983"/>
                  <a:pt x="69828" y="8939"/>
                  <a:pt x="69519" y="8895"/>
                </a:cubicBezTo>
                <a:cubicBezTo>
                  <a:pt x="69453" y="8895"/>
                  <a:pt x="69387" y="8873"/>
                  <a:pt x="69342" y="8851"/>
                </a:cubicBezTo>
                <a:cubicBezTo>
                  <a:pt x="69276" y="8785"/>
                  <a:pt x="69232" y="8718"/>
                  <a:pt x="69210" y="8652"/>
                </a:cubicBezTo>
                <a:cubicBezTo>
                  <a:pt x="69188" y="8608"/>
                  <a:pt x="69276" y="8520"/>
                  <a:pt x="69320" y="8520"/>
                </a:cubicBezTo>
                <a:cubicBezTo>
                  <a:pt x="69541" y="8476"/>
                  <a:pt x="69762" y="8454"/>
                  <a:pt x="69982" y="8432"/>
                </a:cubicBezTo>
                <a:cubicBezTo>
                  <a:pt x="70291" y="8409"/>
                  <a:pt x="70622" y="8409"/>
                  <a:pt x="70954" y="8387"/>
                </a:cubicBezTo>
                <a:cubicBezTo>
                  <a:pt x="71020" y="8387"/>
                  <a:pt x="71086" y="8299"/>
                  <a:pt x="71218" y="8189"/>
                </a:cubicBezTo>
                <a:cubicBezTo>
                  <a:pt x="71042" y="8167"/>
                  <a:pt x="70954" y="8145"/>
                  <a:pt x="70865" y="8145"/>
                </a:cubicBezTo>
                <a:cubicBezTo>
                  <a:pt x="70701" y="8163"/>
                  <a:pt x="70537" y="8171"/>
                  <a:pt x="70374" y="8171"/>
                </a:cubicBezTo>
                <a:cubicBezTo>
                  <a:pt x="69943" y="8171"/>
                  <a:pt x="69516" y="8114"/>
                  <a:pt x="69100" y="8034"/>
                </a:cubicBezTo>
                <a:cubicBezTo>
                  <a:pt x="69069" y="8030"/>
                  <a:pt x="69038" y="8028"/>
                  <a:pt x="69007" y="8028"/>
                </a:cubicBezTo>
                <a:cubicBezTo>
                  <a:pt x="68883" y="8028"/>
                  <a:pt x="68760" y="8056"/>
                  <a:pt x="68636" y="8056"/>
                </a:cubicBezTo>
                <a:cubicBezTo>
                  <a:pt x="68489" y="8049"/>
                  <a:pt x="68342" y="8049"/>
                  <a:pt x="68195" y="8049"/>
                </a:cubicBezTo>
                <a:lnTo>
                  <a:pt x="68195" y="8049"/>
                </a:lnTo>
                <a:cubicBezTo>
                  <a:pt x="67901" y="8049"/>
                  <a:pt x="67606" y="8049"/>
                  <a:pt x="67312" y="7990"/>
                </a:cubicBezTo>
                <a:cubicBezTo>
                  <a:pt x="67058" y="7942"/>
                  <a:pt x="66815" y="7906"/>
                  <a:pt x="66566" y="7906"/>
                </a:cubicBezTo>
                <a:cubicBezTo>
                  <a:pt x="66470" y="7906"/>
                  <a:pt x="66373" y="7912"/>
                  <a:pt x="66275" y="7924"/>
                </a:cubicBezTo>
                <a:cubicBezTo>
                  <a:pt x="66176" y="7924"/>
                  <a:pt x="66076" y="7929"/>
                  <a:pt x="65977" y="7929"/>
                </a:cubicBezTo>
                <a:cubicBezTo>
                  <a:pt x="65878" y="7929"/>
                  <a:pt x="65778" y="7924"/>
                  <a:pt x="65679" y="7902"/>
                </a:cubicBezTo>
                <a:cubicBezTo>
                  <a:pt x="65480" y="7880"/>
                  <a:pt x="65282" y="7836"/>
                  <a:pt x="65171" y="7593"/>
                </a:cubicBezTo>
                <a:cubicBezTo>
                  <a:pt x="65260" y="7549"/>
                  <a:pt x="65304" y="7483"/>
                  <a:pt x="65392" y="7460"/>
                </a:cubicBezTo>
                <a:cubicBezTo>
                  <a:pt x="65498" y="7413"/>
                  <a:pt x="65611" y="7391"/>
                  <a:pt x="65727" y="7391"/>
                </a:cubicBezTo>
                <a:cubicBezTo>
                  <a:pt x="65827" y="7391"/>
                  <a:pt x="65930" y="7408"/>
                  <a:pt x="66032" y="7438"/>
                </a:cubicBezTo>
                <a:cubicBezTo>
                  <a:pt x="66145" y="7469"/>
                  <a:pt x="66257" y="7486"/>
                  <a:pt x="66370" y="7486"/>
                </a:cubicBezTo>
                <a:cubicBezTo>
                  <a:pt x="66500" y="7486"/>
                  <a:pt x="66630" y="7464"/>
                  <a:pt x="66760" y="7416"/>
                </a:cubicBezTo>
                <a:cubicBezTo>
                  <a:pt x="66804" y="7394"/>
                  <a:pt x="66893" y="7306"/>
                  <a:pt x="66871" y="7284"/>
                </a:cubicBezTo>
                <a:cubicBezTo>
                  <a:pt x="66849" y="7218"/>
                  <a:pt x="66782" y="7129"/>
                  <a:pt x="66716" y="7107"/>
                </a:cubicBezTo>
                <a:cubicBezTo>
                  <a:pt x="66664" y="7101"/>
                  <a:pt x="66613" y="7098"/>
                  <a:pt x="66561" y="7098"/>
                </a:cubicBezTo>
                <a:cubicBezTo>
                  <a:pt x="66436" y="7098"/>
                  <a:pt x="66311" y="7114"/>
                  <a:pt x="66187" y="7129"/>
                </a:cubicBezTo>
                <a:cubicBezTo>
                  <a:pt x="65944" y="7129"/>
                  <a:pt x="65679" y="7129"/>
                  <a:pt x="65436" y="7019"/>
                </a:cubicBezTo>
                <a:cubicBezTo>
                  <a:pt x="65613" y="6423"/>
                  <a:pt x="66142" y="6556"/>
                  <a:pt x="66584" y="6401"/>
                </a:cubicBezTo>
                <a:cubicBezTo>
                  <a:pt x="66496" y="6313"/>
                  <a:pt x="66451" y="6247"/>
                  <a:pt x="66407" y="6247"/>
                </a:cubicBezTo>
                <a:cubicBezTo>
                  <a:pt x="66164" y="6225"/>
                  <a:pt x="65922" y="6203"/>
                  <a:pt x="65679" y="6180"/>
                </a:cubicBezTo>
                <a:cubicBezTo>
                  <a:pt x="65458" y="6158"/>
                  <a:pt x="65238" y="6158"/>
                  <a:pt x="65017" y="6114"/>
                </a:cubicBezTo>
                <a:cubicBezTo>
                  <a:pt x="64973" y="6114"/>
                  <a:pt x="64929" y="6004"/>
                  <a:pt x="64907" y="5916"/>
                </a:cubicBezTo>
                <a:cubicBezTo>
                  <a:pt x="64907" y="5896"/>
                  <a:pt x="64976" y="5824"/>
                  <a:pt x="65023" y="5824"/>
                </a:cubicBezTo>
                <a:cubicBezTo>
                  <a:pt x="65029" y="5824"/>
                  <a:pt x="65034" y="5825"/>
                  <a:pt x="65039" y="5827"/>
                </a:cubicBezTo>
                <a:cubicBezTo>
                  <a:pt x="65078" y="5829"/>
                  <a:pt x="65118" y="5830"/>
                  <a:pt x="65157" y="5830"/>
                </a:cubicBezTo>
                <a:cubicBezTo>
                  <a:pt x="65393" y="5830"/>
                  <a:pt x="65629" y="5805"/>
                  <a:pt x="65861" y="5805"/>
                </a:cubicBezTo>
                <a:cubicBezTo>
                  <a:pt x="66131" y="5805"/>
                  <a:pt x="66396" y="5838"/>
                  <a:pt x="66650" y="5982"/>
                </a:cubicBezTo>
                <a:cubicBezTo>
                  <a:pt x="66968" y="5823"/>
                  <a:pt x="67286" y="5777"/>
                  <a:pt x="67598" y="5777"/>
                </a:cubicBezTo>
                <a:cubicBezTo>
                  <a:pt x="67762" y="5777"/>
                  <a:pt x="67925" y="5790"/>
                  <a:pt x="68085" y="5805"/>
                </a:cubicBezTo>
                <a:cubicBezTo>
                  <a:pt x="68541" y="5864"/>
                  <a:pt x="68997" y="5864"/>
                  <a:pt x="69453" y="5864"/>
                </a:cubicBezTo>
                <a:lnTo>
                  <a:pt x="69453" y="5864"/>
                </a:lnTo>
                <a:cubicBezTo>
                  <a:pt x="69681" y="5864"/>
                  <a:pt x="69909" y="5864"/>
                  <a:pt x="70137" y="5871"/>
                </a:cubicBezTo>
                <a:cubicBezTo>
                  <a:pt x="70631" y="5897"/>
                  <a:pt x="71124" y="5906"/>
                  <a:pt x="71618" y="5906"/>
                </a:cubicBezTo>
                <a:cubicBezTo>
                  <a:pt x="72382" y="5906"/>
                  <a:pt x="73146" y="5885"/>
                  <a:pt x="73911" y="5871"/>
                </a:cubicBezTo>
                <a:cubicBezTo>
                  <a:pt x="74794" y="5849"/>
                  <a:pt x="75676" y="5871"/>
                  <a:pt x="76537" y="5673"/>
                </a:cubicBezTo>
                <a:cubicBezTo>
                  <a:pt x="76636" y="5651"/>
                  <a:pt x="76736" y="5645"/>
                  <a:pt x="76835" y="5645"/>
                </a:cubicBezTo>
                <a:cubicBezTo>
                  <a:pt x="76934" y="5645"/>
                  <a:pt x="77034" y="5651"/>
                  <a:pt x="77133" y="5651"/>
                </a:cubicBezTo>
                <a:cubicBezTo>
                  <a:pt x="77232" y="5660"/>
                  <a:pt x="77331" y="5664"/>
                  <a:pt x="77430" y="5664"/>
                </a:cubicBezTo>
                <a:cubicBezTo>
                  <a:pt x="77816" y="5664"/>
                  <a:pt x="78199" y="5597"/>
                  <a:pt x="78567" y="5474"/>
                </a:cubicBezTo>
                <a:cubicBezTo>
                  <a:pt x="79159" y="5252"/>
                  <a:pt x="79782" y="5154"/>
                  <a:pt x="80409" y="5154"/>
                </a:cubicBezTo>
                <a:cubicBezTo>
                  <a:pt x="80531" y="5154"/>
                  <a:pt x="80653" y="5158"/>
                  <a:pt x="80774" y="5165"/>
                </a:cubicBezTo>
                <a:cubicBezTo>
                  <a:pt x="81070" y="5184"/>
                  <a:pt x="81365" y="5264"/>
                  <a:pt x="81647" y="5264"/>
                </a:cubicBezTo>
                <a:cubicBezTo>
                  <a:pt x="81703" y="5264"/>
                  <a:pt x="81757" y="5261"/>
                  <a:pt x="81812" y="5254"/>
                </a:cubicBezTo>
                <a:cubicBezTo>
                  <a:pt x="82165" y="5209"/>
                  <a:pt x="82474" y="4989"/>
                  <a:pt x="82805" y="4856"/>
                </a:cubicBezTo>
                <a:cubicBezTo>
                  <a:pt x="83246" y="4680"/>
                  <a:pt x="83688" y="4503"/>
                  <a:pt x="84151" y="4327"/>
                </a:cubicBezTo>
                <a:cubicBezTo>
                  <a:pt x="84328" y="4238"/>
                  <a:pt x="85541" y="4018"/>
                  <a:pt x="85762" y="4018"/>
                </a:cubicBezTo>
                <a:cubicBezTo>
                  <a:pt x="86579" y="4040"/>
                  <a:pt x="87395" y="4040"/>
                  <a:pt x="88212" y="4062"/>
                </a:cubicBezTo>
                <a:cubicBezTo>
                  <a:pt x="88256" y="4062"/>
                  <a:pt x="88300" y="3996"/>
                  <a:pt x="88388" y="3951"/>
                </a:cubicBezTo>
                <a:cubicBezTo>
                  <a:pt x="88206" y="3802"/>
                  <a:pt x="88012" y="3765"/>
                  <a:pt x="87814" y="3765"/>
                </a:cubicBezTo>
                <a:cubicBezTo>
                  <a:pt x="87748" y="3765"/>
                  <a:pt x="87682" y="3769"/>
                  <a:pt x="87616" y="3775"/>
                </a:cubicBezTo>
                <a:cubicBezTo>
                  <a:pt x="87528" y="3781"/>
                  <a:pt x="87441" y="3784"/>
                  <a:pt x="87354" y="3784"/>
                </a:cubicBezTo>
                <a:cubicBezTo>
                  <a:pt x="86801" y="3784"/>
                  <a:pt x="86251" y="3675"/>
                  <a:pt x="85718" y="3598"/>
                </a:cubicBezTo>
                <a:cubicBezTo>
                  <a:pt x="85630" y="3576"/>
                  <a:pt x="85541" y="3532"/>
                  <a:pt x="85475" y="3488"/>
                </a:cubicBezTo>
                <a:cubicBezTo>
                  <a:pt x="85453" y="3466"/>
                  <a:pt x="85453" y="3333"/>
                  <a:pt x="85475" y="3311"/>
                </a:cubicBezTo>
                <a:cubicBezTo>
                  <a:pt x="85541" y="3267"/>
                  <a:pt x="85630" y="3245"/>
                  <a:pt x="85718" y="3223"/>
                </a:cubicBezTo>
                <a:cubicBezTo>
                  <a:pt x="86336" y="3157"/>
                  <a:pt x="86932" y="3091"/>
                  <a:pt x="87550" y="3002"/>
                </a:cubicBezTo>
                <a:cubicBezTo>
                  <a:pt x="87660" y="3002"/>
                  <a:pt x="87770" y="2958"/>
                  <a:pt x="87726" y="2804"/>
                </a:cubicBezTo>
                <a:cubicBezTo>
                  <a:pt x="87351" y="2760"/>
                  <a:pt x="86998" y="2716"/>
                  <a:pt x="86623" y="2649"/>
                </a:cubicBezTo>
                <a:cubicBezTo>
                  <a:pt x="85850" y="2561"/>
                  <a:pt x="85850" y="2561"/>
                  <a:pt x="85564" y="2340"/>
                </a:cubicBezTo>
                <a:cubicBezTo>
                  <a:pt x="86071" y="2031"/>
                  <a:pt x="86689" y="2230"/>
                  <a:pt x="87197" y="1965"/>
                </a:cubicBezTo>
                <a:cubicBezTo>
                  <a:pt x="87153" y="1921"/>
                  <a:pt x="87153" y="1877"/>
                  <a:pt x="87130" y="1877"/>
                </a:cubicBezTo>
                <a:cubicBezTo>
                  <a:pt x="86446" y="1855"/>
                  <a:pt x="85784" y="1811"/>
                  <a:pt x="85100" y="1811"/>
                </a:cubicBezTo>
                <a:cubicBezTo>
                  <a:pt x="84931" y="1803"/>
                  <a:pt x="84762" y="1801"/>
                  <a:pt x="84592" y="1801"/>
                </a:cubicBezTo>
                <a:cubicBezTo>
                  <a:pt x="84254" y="1801"/>
                  <a:pt x="83916" y="1811"/>
                  <a:pt x="83577" y="1811"/>
                </a:cubicBezTo>
                <a:cubicBezTo>
                  <a:pt x="83489" y="1811"/>
                  <a:pt x="83401" y="1789"/>
                  <a:pt x="83334" y="1744"/>
                </a:cubicBezTo>
                <a:cubicBezTo>
                  <a:pt x="83048" y="1524"/>
                  <a:pt x="82717" y="1502"/>
                  <a:pt x="82386" y="1502"/>
                </a:cubicBezTo>
                <a:cubicBezTo>
                  <a:pt x="82367" y="1505"/>
                  <a:pt x="82349" y="1506"/>
                  <a:pt x="82331" y="1506"/>
                </a:cubicBezTo>
                <a:cubicBezTo>
                  <a:pt x="82217" y="1506"/>
                  <a:pt x="82106" y="1452"/>
                  <a:pt x="82010" y="1413"/>
                </a:cubicBezTo>
                <a:cubicBezTo>
                  <a:pt x="81812" y="1391"/>
                  <a:pt x="81613" y="1325"/>
                  <a:pt x="81414" y="1325"/>
                </a:cubicBezTo>
                <a:cubicBezTo>
                  <a:pt x="80598" y="1281"/>
                  <a:pt x="79781" y="1259"/>
                  <a:pt x="78965" y="1259"/>
                </a:cubicBezTo>
                <a:cubicBezTo>
                  <a:pt x="78479" y="1237"/>
                  <a:pt x="78457" y="1259"/>
                  <a:pt x="78038" y="950"/>
                </a:cubicBezTo>
                <a:cubicBezTo>
                  <a:pt x="77701" y="1134"/>
                  <a:pt x="77343" y="1222"/>
                  <a:pt x="76972" y="1222"/>
                </a:cubicBezTo>
                <a:cubicBezTo>
                  <a:pt x="76807" y="1222"/>
                  <a:pt x="76640" y="1205"/>
                  <a:pt x="76471" y="1171"/>
                </a:cubicBezTo>
                <a:cubicBezTo>
                  <a:pt x="76449" y="1163"/>
                  <a:pt x="76424" y="1161"/>
                  <a:pt x="76400" y="1161"/>
                </a:cubicBezTo>
                <a:cubicBezTo>
                  <a:pt x="76351" y="1161"/>
                  <a:pt x="76302" y="1171"/>
                  <a:pt x="76272" y="1171"/>
                </a:cubicBezTo>
                <a:cubicBezTo>
                  <a:pt x="76173" y="1179"/>
                  <a:pt x="76076" y="1183"/>
                  <a:pt x="75979" y="1183"/>
                </a:cubicBezTo>
                <a:cubicBezTo>
                  <a:pt x="75560" y="1183"/>
                  <a:pt x="75162" y="1114"/>
                  <a:pt x="74749" y="1060"/>
                </a:cubicBezTo>
                <a:cubicBezTo>
                  <a:pt x="74551" y="1016"/>
                  <a:pt x="74352" y="1016"/>
                  <a:pt x="74154" y="1016"/>
                </a:cubicBezTo>
                <a:cubicBezTo>
                  <a:pt x="73823" y="1040"/>
                  <a:pt x="73499" y="1063"/>
                  <a:pt x="73175" y="1063"/>
                </a:cubicBezTo>
                <a:cubicBezTo>
                  <a:pt x="72892" y="1063"/>
                  <a:pt x="72609" y="1045"/>
                  <a:pt x="72322" y="994"/>
                </a:cubicBezTo>
                <a:cubicBezTo>
                  <a:pt x="72101" y="972"/>
                  <a:pt x="71880" y="972"/>
                  <a:pt x="71660" y="972"/>
                </a:cubicBezTo>
                <a:cubicBezTo>
                  <a:pt x="71086" y="950"/>
                  <a:pt x="70512" y="950"/>
                  <a:pt x="69938" y="928"/>
                </a:cubicBezTo>
                <a:cubicBezTo>
                  <a:pt x="69453" y="928"/>
                  <a:pt x="68967" y="906"/>
                  <a:pt x="68482" y="906"/>
                </a:cubicBezTo>
                <a:cubicBezTo>
                  <a:pt x="68158" y="906"/>
                  <a:pt x="67844" y="827"/>
                  <a:pt x="67527" y="827"/>
                </a:cubicBezTo>
                <a:cubicBezTo>
                  <a:pt x="67368" y="827"/>
                  <a:pt x="67209" y="847"/>
                  <a:pt x="67047" y="906"/>
                </a:cubicBezTo>
                <a:cubicBezTo>
                  <a:pt x="67028" y="912"/>
                  <a:pt x="67008" y="915"/>
                  <a:pt x="66989" y="915"/>
                </a:cubicBezTo>
                <a:cubicBezTo>
                  <a:pt x="66942" y="915"/>
                  <a:pt x="66895" y="899"/>
                  <a:pt x="66849" y="884"/>
                </a:cubicBezTo>
                <a:cubicBezTo>
                  <a:pt x="66617" y="829"/>
                  <a:pt x="66385" y="812"/>
                  <a:pt x="66153" y="812"/>
                </a:cubicBezTo>
                <a:cubicBezTo>
                  <a:pt x="65922" y="812"/>
                  <a:pt x="65690" y="829"/>
                  <a:pt x="65458" y="840"/>
                </a:cubicBezTo>
                <a:cubicBezTo>
                  <a:pt x="65061" y="840"/>
                  <a:pt x="65061" y="840"/>
                  <a:pt x="64818" y="420"/>
                </a:cubicBezTo>
                <a:cubicBezTo>
                  <a:pt x="64752" y="464"/>
                  <a:pt x="64686" y="487"/>
                  <a:pt x="64664" y="531"/>
                </a:cubicBezTo>
                <a:cubicBezTo>
                  <a:pt x="64503" y="727"/>
                  <a:pt x="64313" y="808"/>
                  <a:pt x="64105" y="808"/>
                </a:cubicBezTo>
                <a:cubicBezTo>
                  <a:pt x="64057" y="808"/>
                  <a:pt x="64008" y="804"/>
                  <a:pt x="63958" y="795"/>
                </a:cubicBezTo>
                <a:cubicBezTo>
                  <a:pt x="63825" y="795"/>
                  <a:pt x="63693" y="773"/>
                  <a:pt x="63560" y="751"/>
                </a:cubicBezTo>
                <a:cubicBezTo>
                  <a:pt x="63124" y="732"/>
                  <a:pt x="62687" y="681"/>
                  <a:pt x="62250" y="681"/>
                </a:cubicBezTo>
                <a:cubicBezTo>
                  <a:pt x="62179" y="681"/>
                  <a:pt x="62108" y="682"/>
                  <a:pt x="62037" y="685"/>
                </a:cubicBezTo>
                <a:cubicBezTo>
                  <a:pt x="61659" y="716"/>
                  <a:pt x="61284" y="732"/>
                  <a:pt x="60910" y="732"/>
                </a:cubicBezTo>
                <a:cubicBezTo>
                  <a:pt x="60479" y="732"/>
                  <a:pt x="60047" y="710"/>
                  <a:pt x="59610" y="663"/>
                </a:cubicBezTo>
                <a:cubicBezTo>
                  <a:pt x="59411" y="641"/>
                  <a:pt x="59213" y="619"/>
                  <a:pt x="59014" y="619"/>
                </a:cubicBezTo>
                <a:cubicBezTo>
                  <a:pt x="58503" y="619"/>
                  <a:pt x="57992" y="664"/>
                  <a:pt x="57484" y="664"/>
                </a:cubicBezTo>
                <a:cubicBezTo>
                  <a:pt x="57049" y="664"/>
                  <a:pt x="56617" y="631"/>
                  <a:pt x="56189" y="509"/>
                </a:cubicBezTo>
                <a:cubicBezTo>
                  <a:pt x="56164" y="504"/>
                  <a:pt x="56138" y="503"/>
                  <a:pt x="56113" y="503"/>
                </a:cubicBezTo>
                <a:cubicBezTo>
                  <a:pt x="56006" y="503"/>
                  <a:pt x="55899" y="535"/>
                  <a:pt x="55792" y="553"/>
                </a:cubicBezTo>
                <a:cubicBezTo>
                  <a:pt x="55473" y="569"/>
                  <a:pt x="55155" y="612"/>
                  <a:pt x="54836" y="612"/>
                </a:cubicBezTo>
                <a:cubicBezTo>
                  <a:pt x="54736" y="612"/>
                  <a:pt x="54635" y="607"/>
                  <a:pt x="54534" y="597"/>
                </a:cubicBezTo>
                <a:cubicBezTo>
                  <a:pt x="54249" y="571"/>
                  <a:pt x="53965" y="560"/>
                  <a:pt x="53681" y="560"/>
                </a:cubicBezTo>
                <a:cubicBezTo>
                  <a:pt x="53480" y="560"/>
                  <a:pt x="53278" y="566"/>
                  <a:pt x="53077" y="575"/>
                </a:cubicBezTo>
                <a:cubicBezTo>
                  <a:pt x="52956" y="586"/>
                  <a:pt x="52835" y="591"/>
                  <a:pt x="52713" y="591"/>
                </a:cubicBezTo>
                <a:cubicBezTo>
                  <a:pt x="52592" y="591"/>
                  <a:pt x="52470" y="586"/>
                  <a:pt x="52349" y="575"/>
                </a:cubicBezTo>
                <a:cubicBezTo>
                  <a:pt x="51908" y="553"/>
                  <a:pt x="51444" y="509"/>
                  <a:pt x="50981" y="509"/>
                </a:cubicBezTo>
                <a:cubicBezTo>
                  <a:pt x="50606" y="509"/>
                  <a:pt x="50230" y="509"/>
                  <a:pt x="49855" y="553"/>
                </a:cubicBezTo>
                <a:cubicBezTo>
                  <a:pt x="49790" y="563"/>
                  <a:pt x="49728" y="567"/>
                  <a:pt x="49669" y="567"/>
                </a:cubicBezTo>
                <a:cubicBezTo>
                  <a:pt x="49332" y="567"/>
                  <a:pt x="49104" y="402"/>
                  <a:pt x="48972" y="45"/>
                </a:cubicBezTo>
                <a:cubicBezTo>
                  <a:pt x="48972" y="23"/>
                  <a:pt x="48906" y="23"/>
                  <a:pt x="488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0"/>
          <p:cNvSpPr/>
          <p:nvPr/>
        </p:nvSpPr>
        <p:spPr>
          <a:xfrm>
            <a:off x="1714350" y="4093025"/>
            <a:ext cx="2071800" cy="432700"/>
          </a:xfrm>
          <a:custGeom>
            <a:avLst/>
            <a:gdLst/>
            <a:ahLst/>
            <a:cxnLst/>
            <a:rect l="l" t="t" r="r" b="b"/>
            <a:pathLst>
              <a:path w="82872" h="17308" extrusionOk="0">
                <a:moveTo>
                  <a:pt x="20084" y="14284"/>
                </a:moveTo>
                <a:cubicBezTo>
                  <a:pt x="20238" y="14328"/>
                  <a:pt x="20349" y="14394"/>
                  <a:pt x="20371" y="14615"/>
                </a:cubicBezTo>
                <a:cubicBezTo>
                  <a:pt x="20326" y="14624"/>
                  <a:pt x="20285" y="14628"/>
                  <a:pt x="20249" y="14628"/>
                </a:cubicBezTo>
                <a:cubicBezTo>
                  <a:pt x="20106" y="14628"/>
                  <a:pt x="20022" y="14561"/>
                  <a:pt x="19951" y="14438"/>
                </a:cubicBezTo>
                <a:cubicBezTo>
                  <a:pt x="19951" y="14416"/>
                  <a:pt x="19951" y="14350"/>
                  <a:pt x="19974" y="14328"/>
                </a:cubicBezTo>
                <a:cubicBezTo>
                  <a:pt x="19996" y="14306"/>
                  <a:pt x="20040" y="14284"/>
                  <a:pt x="20084" y="14284"/>
                </a:cubicBezTo>
                <a:close/>
                <a:moveTo>
                  <a:pt x="18233" y="1"/>
                </a:moveTo>
                <a:cubicBezTo>
                  <a:pt x="18219" y="1"/>
                  <a:pt x="18203" y="2"/>
                  <a:pt x="18186" y="5"/>
                </a:cubicBezTo>
                <a:cubicBezTo>
                  <a:pt x="18098" y="159"/>
                  <a:pt x="18031" y="336"/>
                  <a:pt x="17921" y="491"/>
                </a:cubicBezTo>
                <a:cubicBezTo>
                  <a:pt x="17811" y="667"/>
                  <a:pt x="17656" y="777"/>
                  <a:pt x="17524" y="932"/>
                </a:cubicBezTo>
                <a:cubicBezTo>
                  <a:pt x="17458" y="1020"/>
                  <a:pt x="17414" y="1131"/>
                  <a:pt x="17369" y="1219"/>
                </a:cubicBezTo>
                <a:cubicBezTo>
                  <a:pt x="17211" y="1483"/>
                  <a:pt x="17137" y="1564"/>
                  <a:pt x="16935" y="1564"/>
                </a:cubicBezTo>
                <a:cubicBezTo>
                  <a:pt x="16883" y="1564"/>
                  <a:pt x="16823" y="1559"/>
                  <a:pt x="16751" y="1550"/>
                </a:cubicBezTo>
                <a:cubicBezTo>
                  <a:pt x="16619" y="1528"/>
                  <a:pt x="16487" y="1506"/>
                  <a:pt x="16398" y="1484"/>
                </a:cubicBezTo>
                <a:cubicBezTo>
                  <a:pt x="16200" y="1594"/>
                  <a:pt x="16023" y="1704"/>
                  <a:pt x="15847" y="1793"/>
                </a:cubicBezTo>
                <a:cubicBezTo>
                  <a:pt x="15648" y="1859"/>
                  <a:pt x="15405" y="1881"/>
                  <a:pt x="15207" y="1969"/>
                </a:cubicBezTo>
                <a:cubicBezTo>
                  <a:pt x="15161" y="1984"/>
                  <a:pt x="15116" y="1990"/>
                  <a:pt x="15072" y="1990"/>
                </a:cubicBezTo>
                <a:cubicBezTo>
                  <a:pt x="14925" y="1990"/>
                  <a:pt x="14786" y="1925"/>
                  <a:pt x="14633" y="1925"/>
                </a:cubicBezTo>
                <a:cubicBezTo>
                  <a:pt x="14456" y="1947"/>
                  <a:pt x="14258" y="1947"/>
                  <a:pt x="14103" y="1991"/>
                </a:cubicBezTo>
                <a:cubicBezTo>
                  <a:pt x="13867" y="2070"/>
                  <a:pt x="13641" y="2081"/>
                  <a:pt x="13411" y="2081"/>
                </a:cubicBezTo>
                <a:cubicBezTo>
                  <a:pt x="13319" y="2081"/>
                  <a:pt x="13227" y="2080"/>
                  <a:pt x="13132" y="2080"/>
                </a:cubicBezTo>
                <a:lnTo>
                  <a:pt x="12691" y="2080"/>
                </a:lnTo>
                <a:cubicBezTo>
                  <a:pt x="12293" y="2433"/>
                  <a:pt x="12293" y="2433"/>
                  <a:pt x="11764" y="2565"/>
                </a:cubicBezTo>
                <a:cubicBezTo>
                  <a:pt x="11433" y="2653"/>
                  <a:pt x="11080" y="2742"/>
                  <a:pt x="10749" y="2874"/>
                </a:cubicBezTo>
                <a:cubicBezTo>
                  <a:pt x="10484" y="2984"/>
                  <a:pt x="10417" y="3315"/>
                  <a:pt x="10660" y="3514"/>
                </a:cubicBezTo>
                <a:cubicBezTo>
                  <a:pt x="10815" y="3669"/>
                  <a:pt x="11013" y="3757"/>
                  <a:pt x="11190" y="3889"/>
                </a:cubicBezTo>
                <a:cubicBezTo>
                  <a:pt x="11366" y="4044"/>
                  <a:pt x="11565" y="4110"/>
                  <a:pt x="11808" y="4110"/>
                </a:cubicBezTo>
                <a:cubicBezTo>
                  <a:pt x="12225" y="4110"/>
                  <a:pt x="12654" y="4203"/>
                  <a:pt x="13086" y="4203"/>
                </a:cubicBezTo>
                <a:cubicBezTo>
                  <a:pt x="13248" y="4203"/>
                  <a:pt x="13411" y="4190"/>
                  <a:pt x="13573" y="4154"/>
                </a:cubicBezTo>
                <a:cubicBezTo>
                  <a:pt x="13606" y="4148"/>
                  <a:pt x="13638" y="4145"/>
                  <a:pt x="13670" y="4145"/>
                </a:cubicBezTo>
                <a:cubicBezTo>
                  <a:pt x="13748" y="4145"/>
                  <a:pt x="13826" y="4161"/>
                  <a:pt x="13904" y="4176"/>
                </a:cubicBezTo>
                <a:cubicBezTo>
                  <a:pt x="14261" y="4262"/>
                  <a:pt x="14608" y="4310"/>
                  <a:pt x="14958" y="4310"/>
                </a:cubicBezTo>
                <a:cubicBezTo>
                  <a:pt x="15149" y="4310"/>
                  <a:pt x="15342" y="4296"/>
                  <a:pt x="15538" y="4264"/>
                </a:cubicBezTo>
                <a:cubicBezTo>
                  <a:pt x="15587" y="4258"/>
                  <a:pt x="15636" y="4252"/>
                  <a:pt x="15684" y="4252"/>
                </a:cubicBezTo>
                <a:cubicBezTo>
                  <a:pt x="15810" y="4252"/>
                  <a:pt x="15934" y="4294"/>
                  <a:pt x="16045" y="4485"/>
                </a:cubicBezTo>
                <a:cubicBezTo>
                  <a:pt x="15913" y="4684"/>
                  <a:pt x="15891" y="4971"/>
                  <a:pt x="15560" y="5103"/>
                </a:cubicBezTo>
                <a:cubicBezTo>
                  <a:pt x="15315" y="4915"/>
                  <a:pt x="15070" y="4807"/>
                  <a:pt x="14783" y="4807"/>
                </a:cubicBezTo>
                <a:cubicBezTo>
                  <a:pt x="14734" y="4807"/>
                  <a:pt x="14684" y="4810"/>
                  <a:pt x="14633" y="4816"/>
                </a:cubicBezTo>
                <a:cubicBezTo>
                  <a:pt x="14324" y="4860"/>
                  <a:pt x="13971" y="4772"/>
                  <a:pt x="13816" y="5235"/>
                </a:cubicBezTo>
                <a:cubicBezTo>
                  <a:pt x="14059" y="5287"/>
                  <a:pt x="14299" y="5299"/>
                  <a:pt x="14539" y="5299"/>
                </a:cubicBezTo>
                <a:cubicBezTo>
                  <a:pt x="14756" y="5299"/>
                  <a:pt x="14974" y="5289"/>
                  <a:pt x="15191" y="5289"/>
                </a:cubicBezTo>
                <a:cubicBezTo>
                  <a:pt x="15452" y="5289"/>
                  <a:pt x="15714" y="5304"/>
                  <a:pt x="15979" y="5368"/>
                </a:cubicBezTo>
                <a:cubicBezTo>
                  <a:pt x="15957" y="5500"/>
                  <a:pt x="15913" y="5589"/>
                  <a:pt x="15913" y="5699"/>
                </a:cubicBezTo>
                <a:cubicBezTo>
                  <a:pt x="15913" y="5809"/>
                  <a:pt x="15935" y="5942"/>
                  <a:pt x="15979" y="6118"/>
                </a:cubicBezTo>
                <a:cubicBezTo>
                  <a:pt x="15872" y="6072"/>
                  <a:pt x="15781" y="6050"/>
                  <a:pt x="15702" y="6050"/>
                </a:cubicBezTo>
                <a:cubicBezTo>
                  <a:pt x="15553" y="6050"/>
                  <a:pt x="15448" y="6129"/>
                  <a:pt x="15361" y="6273"/>
                </a:cubicBezTo>
                <a:cubicBezTo>
                  <a:pt x="15251" y="6449"/>
                  <a:pt x="15074" y="6493"/>
                  <a:pt x="14898" y="6516"/>
                </a:cubicBezTo>
                <a:cubicBezTo>
                  <a:pt x="14787" y="6560"/>
                  <a:pt x="14655" y="6560"/>
                  <a:pt x="14522" y="6582"/>
                </a:cubicBezTo>
                <a:cubicBezTo>
                  <a:pt x="13794" y="6626"/>
                  <a:pt x="13066" y="6670"/>
                  <a:pt x="12360" y="6824"/>
                </a:cubicBezTo>
                <a:cubicBezTo>
                  <a:pt x="12293" y="6839"/>
                  <a:pt x="12227" y="6844"/>
                  <a:pt x="12161" y="6844"/>
                </a:cubicBezTo>
                <a:cubicBezTo>
                  <a:pt x="12029" y="6844"/>
                  <a:pt x="11896" y="6824"/>
                  <a:pt x="11764" y="6824"/>
                </a:cubicBezTo>
                <a:cubicBezTo>
                  <a:pt x="11538" y="6809"/>
                  <a:pt x="11301" y="6774"/>
                  <a:pt x="11076" y="6774"/>
                </a:cubicBezTo>
                <a:cubicBezTo>
                  <a:pt x="10971" y="6774"/>
                  <a:pt x="10869" y="6781"/>
                  <a:pt x="10771" y="6802"/>
                </a:cubicBezTo>
                <a:cubicBezTo>
                  <a:pt x="9866" y="7001"/>
                  <a:pt x="8939" y="7001"/>
                  <a:pt x="8034" y="7089"/>
                </a:cubicBezTo>
                <a:cubicBezTo>
                  <a:pt x="7526" y="7133"/>
                  <a:pt x="7019" y="7111"/>
                  <a:pt x="6511" y="7178"/>
                </a:cubicBezTo>
                <a:cubicBezTo>
                  <a:pt x="5386" y="7332"/>
                  <a:pt x="4260" y="7266"/>
                  <a:pt x="3135" y="7354"/>
                </a:cubicBezTo>
                <a:cubicBezTo>
                  <a:pt x="2781" y="7398"/>
                  <a:pt x="2406" y="7398"/>
                  <a:pt x="2031" y="7420"/>
                </a:cubicBezTo>
                <a:cubicBezTo>
                  <a:pt x="1877" y="7442"/>
                  <a:pt x="1722" y="7464"/>
                  <a:pt x="1634" y="7641"/>
                </a:cubicBezTo>
                <a:cubicBezTo>
                  <a:pt x="1656" y="7685"/>
                  <a:pt x="1678" y="7751"/>
                  <a:pt x="1722" y="7796"/>
                </a:cubicBezTo>
                <a:cubicBezTo>
                  <a:pt x="1987" y="8149"/>
                  <a:pt x="1987" y="8325"/>
                  <a:pt x="1722" y="8590"/>
                </a:cubicBezTo>
                <a:cubicBezTo>
                  <a:pt x="1612" y="8700"/>
                  <a:pt x="1479" y="8789"/>
                  <a:pt x="1347" y="8855"/>
                </a:cubicBezTo>
                <a:cubicBezTo>
                  <a:pt x="1038" y="8965"/>
                  <a:pt x="707" y="9054"/>
                  <a:pt x="398" y="9164"/>
                </a:cubicBezTo>
                <a:cubicBezTo>
                  <a:pt x="133" y="9252"/>
                  <a:pt x="1" y="9583"/>
                  <a:pt x="155" y="9804"/>
                </a:cubicBezTo>
                <a:cubicBezTo>
                  <a:pt x="464" y="10267"/>
                  <a:pt x="883" y="10576"/>
                  <a:pt x="1435" y="10643"/>
                </a:cubicBezTo>
                <a:cubicBezTo>
                  <a:pt x="2119" y="10687"/>
                  <a:pt x="2804" y="10687"/>
                  <a:pt x="3488" y="10731"/>
                </a:cubicBezTo>
                <a:cubicBezTo>
                  <a:pt x="3664" y="10731"/>
                  <a:pt x="3841" y="10731"/>
                  <a:pt x="4017" y="10753"/>
                </a:cubicBezTo>
                <a:cubicBezTo>
                  <a:pt x="4172" y="10753"/>
                  <a:pt x="4304" y="10841"/>
                  <a:pt x="4370" y="10996"/>
                </a:cubicBezTo>
                <a:cubicBezTo>
                  <a:pt x="4681" y="10801"/>
                  <a:pt x="5009" y="10727"/>
                  <a:pt x="5369" y="10727"/>
                </a:cubicBezTo>
                <a:cubicBezTo>
                  <a:pt x="5418" y="10727"/>
                  <a:pt x="5468" y="10728"/>
                  <a:pt x="5518" y="10731"/>
                </a:cubicBezTo>
                <a:cubicBezTo>
                  <a:pt x="6158" y="10731"/>
                  <a:pt x="6798" y="10731"/>
                  <a:pt x="7438" y="10620"/>
                </a:cubicBezTo>
                <a:cubicBezTo>
                  <a:pt x="7495" y="10612"/>
                  <a:pt x="7554" y="10608"/>
                  <a:pt x="7613" y="10608"/>
                </a:cubicBezTo>
                <a:cubicBezTo>
                  <a:pt x="7849" y="10608"/>
                  <a:pt x="8096" y="10665"/>
                  <a:pt x="8343" y="10665"/>
                </a:cubicBezTo>
                <a:cubicBezTo>
                  <a:pt x="8434" y="10680"/>
                  <a:pt x="8526" y="10706"/>
                  <a:pt x="8617" y="10706"/>
                </a:cubicBezTo>
                <a:cubicBezTo>
                  <a:pt x="8658" y="10706"/>
                  <a:pt x="8699" y="10700"/>
                  <a:pt x="8740" y="10687"/>
                </a:cubicBezTo>
                <a:cubicBezTo>
                  <a:pt x="9071" y="10576"/>
                  <a:pt x="9424" y="10620"/>
                  <a:pt x="9777" y="10598"/>
                </a:cubicBezTo>
                <a:cubicBezTo>
                  <a:pt x="10395" y="10554"/>
                  <a:pt x="11013" y="10510"/>
                  <a:pt x="11631" y="10510"/>
                </a:cubicBezTo>
                <a:cubicBezTo>
                  <a:pt x="11671" y="10507"/>
                  <a:pt x="11710" y="10506"/>
                  <a:pt x="11750" y="10506"/>
                </a:cubicBezTo>
                <a:cubicBezTo>
                  <a:pt x="12003" y="10506"/>
                  <a:pt x="12269" y="10560"/>
                  <a:pt x="12536" y="10598"/>
                </a:cubicBezTo>
                <a:cubicBezTo>
                  <a:pt x="12580" y="10620"/>
                  <a:pt x="12624" y="10709"/>
                  <a:pt x="12624" y="10753"/>
                </a:cubicBezTo>
                <a:cubicBezTo>
                  <a:pt x="12647" y="10819"/>
                  <a:pt x="12602" y="10907"/>
                  <a:pt x="12558" y="10929"/>
                </a:cubicBezTo>
                <a:cubicBezTo>
                  <a:pt x="12448" y="10974"/>
                  <a:pt x="12315" y="11018"/>
                  <a:pt x="12183" y="11018"/>
                </a:cubicBezTo>
                <a:cubicBezTo>
                  <a:pt x="12146" y="11022"/>
                  <a:pt x="12108" y="11024"/>
                  <a:pt x="12071" y="11024"/>
                </a:cubicBezTo>
                <a:cubicBezTo>
                  <a:pt x="11969" y="11024"/>
                  <a:pt x="11867" y="11011"/>
                  <a:pt x="11765" y="11011"/>
                </a:cubicBezTo>
                <a:cubicBezTo>
                  <a:pt x="11728" y="11011"/>
                  <a:pt x="11691" y="11013"/>
                  <a:pt x="11653" y="11018"/>
                </a:cubicBezTo>
                <a:cubicBezTo>
                  <a:pt x="11433" y="11040"/>
                  <a:pt x="11278" y="11150"/>
                  <a:pt x="11278" y="11437"/>
                </a:cubicBezTo>
                <a:cubicBezTo>
                  <a:pt x="11499" y="11614"/>
                  <a:pt x="11742" y="11790"/>
                  <a:pt x="11962" y="11967"/>
                </a:cubicBezTo>
                <a:cubicBezTo>
                  <a:pt x="11738" y="12476"/>
                  <a:pt x="11608" y="12609"/>
                  <a:pt x="11190" y="12609"/>
                </a:cubicBezTo>
                <a:cubicBezTo>
                  <a:pt x="11155" y="12609"/>
                  <a:pt x="11118" y="12608"/>
                  <a:pt x="11080" y="12607"/>
                </a:cubicBezTo>
                <a:cubicBezTo>
                  <a:pt x="11039" y="12603"/>
                  <a:pt x="11000" y="12602"/>
                  <a:pt x="10961" y="12602"/>
                </a:cubicBezTo>
                <a:cubicBezTo>
                  <a:pt x="10742" y="12602"/>
                  <a:pt x="10539" y="12659"/>
                  <a:pt x="10351" y="12827"/>
                </a:cubicBezTo>
                <a:cubicBezTo>
                  <a:pt x="10417" y="12916"/>
                  <a:pt x="10440" y="12982"/>
                  <a:pt x="10484" y="13048"/>
                </a:cubicBezTo>
                <a:cubicBezTo>
                  <a:pt x="10285" y="13136"/>
                  <a:pt x="10064" y="13225"/>
                  <a:pt x="9888" y="13313"/>
                </a:cubicBezTo>
                <a:cubicBezTo>
                  <a:pt x="9800" y="13357"/>
                  <a:pt x="9667" y="13379"/>
                  <a:pt x="9711" y="13556"/>
                </a:cubicBezTo>
                <a:cubicBezTo>
                  <a:pt x="9888" y="13578"/>
                  <a:pt x="10064" y="13600"/>
                  <a:pt x="10241" y="13644"/>
                </a:cubicBezTo>
                <a:cubicBezTo>
                  <a:pt x="10351" y="13688"/>
                  <a:pt x="10506" y="13732"/>
                  <a:pt x="10572" y="13821"/>
                </a:cubicBezTo>
                <a:cubicBezTo>
                  <a:pt x="10859" y="14196"/>
                  <a:pt x="11278" y="14262"/>
                  <a:pt x="11698" y="14306"/>
                </a:cubicBezTo>
                <a:cubicBezTo>
                  <a:pt x="11896" y="14328"/>
                  <a:pt x="12095" y="14306"/>
                  <a:pt x="12271" y="14372"/>
                </a:cubicBezTo>
                <a:cubicBezTo>
                  <a:pt x="12492" y="14438"/>
                  <a:pt x="12669" y="14549"/>
                  <a:pt x="12867" y="14659"/>
                </a:cubicBezTo>
                <a:cubicBezTo>
                  <a:pt x="13044" y="14527"/>
                  <a:pt x="13176" y="14350"/>
                  <a:pt x="13441" y="14350"/>
                </a:cubicBezTo>
                <a:cubicBezTo>
                  <a:pt x="13910" y="14386"/>
                  <a:pt x="14393" y="14422"/>
                  <a:pt x="14879" y="14422"/>
                </a:cubicBezTo>
                <a:cubicBezTo>
                  <a:pt x="14988" y="14422"/>
                  <a:pt x="15097" y="14420"/>
                  <a:pt x="15207" y="14416"/>
                </a:cubicBezTo>
                <a:cubicBezTo>
                  <a:pt x="15267" y="14414"/>
                  <a:pt x="15328" y="14413"/>
                  <a:pt x="15388" y="14413"/>
                </a:cubicBezTo>
                <a:cubicBezTo>
                  <a:pt x="15568" y="14413"/>
                  <a:pt x="15746" y="14422"/>
                  <a:pt x="15924" y="14422"/>
                </a:cubicBezTo>
                <a:cubicBezTo>
                  <a:pt x="16161" y="14422"/>
                  <a:pt x="16398" y="14405"/>
                  <a:pt x="16641" y="14328"/>
                </a:cubicBezTo>
                <a:cubicBezTo>
                  <a:pt x="16762" y="14295"/>
                  <a:pt x="16887" y="14275"/>
                  <a:pt x="17010" y="14275"/>
                </a:cubicBezTo>
                <a:cubicBezTo>
                  <a:pt x="17291" y="14275"/>
                  <a:pt x="17560" y="14376"/>
                  <a:pt x="17745" y="14637"/>
                </a:cubicBezTo>
                <a:cubicBezTo>
                  <a:pt x="17965" y="14527"/>
                  <a:pt x="18142" y="14394"/>
                  <a:pt x="18340" y="14328"/>
                </a:cubicBezTo>
                <a:cubicBezTo>
                  <a:pt x="18583" y="14262"/>
                  <a:pt x="18848" y="14240"/>
                  <a:pt x="19113" y="14218"/>
                </a:cubicBezTo>
                <a:cubicBezTo>
                  <a:pt x="19155" y="14209"/>
                  <a:pt x="19195" y="14205"/>
                  <a:pt x="19233" y="14205"/>
                </a:cubicBezTo>
                <a:cubicBezTo>
                  <a:pt x="19396" y="14205"/>
                  <a:pt x="19523" y="14286"/>
                  <a:pt x="19576" y="14483"/>
                </a:cubicBezTo>
                <a:cubicBezTo>
                  <a:pt x="19643" y="14703"/>
                  <a:pt x="19775" y="14858"/>
                  <a:pt x="20040" y="14880"/>
                </a:cubicBezTo>
                <a:cubicBezTo>
                  <a:pt x="20305" y="14902"/>
                  <a:pt x="20393" y="15056"/>
                  <a:pt x="20459" y="15299"/>
                </a:cubicBezTo>
                <a:cubicBezTo>
                  <a:pt x="20569" y="15785"/>
                  <a:pt x="20658" y="15851"/>
                  <a:pt x="21121" y="15895"/>
                </a:cubicBezTo>
                <a:cubicBezTo>
                  <a:pt x="21717" y="15939"/>
                  <a:pt x="22291" y="16050"/>
                  <a:pt x="22754" y="16425"/>
                </a:cubicBezTo>
                <a:cubicBezTo>
                  <a:pt x="22865" y="16403"/>
                  <a:pt x="22953" y="16381"/>
                  <a:pt x="23041" y="16336"/>
                </a:cubicBezTo>
                <a:cubicBezTo>
                  <a:pt x="23258" y="16260"/>
                  <a:pt x="23476" y="16198"/>
                  <a:pt x="23697" y="16198"/>
                </a:cubicBezTo>
                <a:cubicBezTo>
                  <a:pt x="23858" y="16198"/>
                  <a:pt x="24021" y="16231"/>
                  <a:pt x="24189" y="16314"/>
                </a:cubicBezTo>
                <a:cubicBezTo>
                  <a:pt x="24270" y="16347"/>
                  <a:pt x="24374" y="16367"/>
                  <a:pt x="24476" y="16367"/>
                </a:cubicBezTo>
                <a:cubicBezTo>
                  <a:pt x="24514" y="16367"/>
                  <a:pt x="24551" y="16364"/>
                  <a:pt x="24586" y="16359"/>
                </a:cubicBezTo>
                <a:cubicBezTo>
                  <a:pt x="24691" y="16341"/>
                  <a:pt x="24793" y="16332"/>
                  <a:pt x="24893" y="16332"/>
                </a:cubicBezTo>
                <a:cubicBezTo>
                  <a:pt x="25297" y="16332"/>
                  <a:pt x="25658" y="16477"/>
                  <a:pt x="25976" y="16778"/>
                </a:cubicBezTo>
                <a:cubicBezTo>
                  <a:pt x="26043" y="16734"/>
                  <a:pt x="26087" y="16712"/>
                  <a:pt x="26131" y="16645"/>
                </a:cubicBezTo>
                <a:cubicBezTo>
                  <a:pt x="26271" y="16492"/>
                  <a:pt x="26437" y="16418"/>
                  <a:pt x="26608" y="16418"/>
                </a:cubicBezTo>
                <a:cubicBezTo>
                  <a:pt x="26706" y="16418"/>
                  <a:pt x="26806" y="16442"/>
                  <a:pt x="26903" y="16491"/>
                </a:cubicBezTo>
                <a:cubicBezTo>
                  <a:pt x="27094" y="16595"/>
                  <a:pt x="27257" y="16631"/>
                  <a:pt x="27436" y="16631"/>
                </a:cubicBezTo>
                <a:cubicBezTo>
                  <a:pt x="27485" y="16631"/>
                  <a:pt x="27535" y="16628"/>
                  <a:pt x="27588" y="16623"/>
                </a:cubicBezTo>
                <a:cubicBezTo>
                  <a:pt x="27705" y="16623"/>
                  <a:pt x="27817" y="16648"/>
                  <a:pt x="27925" y="16648"/>
                </a:cubicBezTo>
                <a:cubicBezTo>
                  <a:pt x="28020" y="16648"/>
                  <a:pt x="28113" y="16629"/>
                  <a:pt x="28205" y="16557"/>
                </a:cubicBezTo>
                <a:cubicBezTo>
                  <a:pt x="28234" y="16529"/>
                  <a:pt x="28278" y="16521"/>
                  <a:pt x="28329" y="16521"/>
                </a:cubicBezTo>
                <a:cubicBezTo>
                  <a:pt x="28396" y="16521"/>
                  <a:pt x="28473" y="16535"/>
                  <a:pt x="28537" y="16535"/>
                </a:cubicBezTo>
                <a:cubicBezTo>
                  <a:pt x="28713" y="16535"/>
                  <a:pt x="28890" y="16555"/>
                  <a:pt x="29060" y="16555"/>
                </a:cubicBezTo>
                <a:cubicBezTo>
                  <a:pt x="29145" y="16555"/>
                  <a:pt x="29228" y="16550"/>
                  <a:pt x="29309" y="16535"/>
                </a:cubicBezTo>
                <a:cubicBezTo>
                  <a:pt x="30037" y="16403"/>
                  <a:pt x="30766" y="16447"/>
                  <a:pt x="31494" y="16425"/>
                </a:cubicBezTo>
                <a:cubicBezTo>
                  <a:pt x="31979" y="16425"/>
                  <a:pt x="32465" y="16469"/>
                  <a:pt x="32995" y="16491"/>
                </a:cubicBezTo>
                <a:cubicBezTo>
                  <a:pt x="33240" y="16336"/>
                  <a:pt x="33516" y="16272"/>
                  <a:pt x="33800" y="16272"/>
                </a:cubicBezTo>
                <a:cubicBezTo>
                  <a:pt x="34001" y="16272"/>
                  <a:pt x="34206" y="16304"/>
                  <a:pt x="34407" y="16359"/>
                </a:cubicBezTo>
                <a:cubicBezTo>
                  <a:pt x="34650" y="16429"/>
                  <a:pt x="34889" y="16459"/>
                  <a:pt x="35127" y="16459"/>
                </a:cubicBezTo>
                <a:cubicBezTo>
                  <a:pt x="35407" y="16459"/>
                  <a:pt x="35687" y="16418"/>
                  <a:pt x="35974" y="16359"/>
                </a:cubicBezTo>
                <a:cubicBezTo>
                  <a:pt x="36173" y="16314"/>
                  <a:pt x="36415" y="16314"/>
                  <a:pt x="36614" y="16314"/>
                </a:cubicBezTo>
                <a:cubicBezTo>
                  <a:pt x="36790" y="16314"/>
                  <a:pt x="36967" y="16336"/>
                  <a:pt x="37144" y="16336"/>
                </a:cubicBezTo>
                <a:cubicBezTo>
                  <a:pt x="37707" y="16321"/>
                  <a:pt x="38270" y="16295"/>
                  <a:pt x="38834" y="16295"/>
                </a:cubicBezTo>
                <a:cubicBezTo>
                  <a:pt x="39087" y="16295"/>
                  <a:pt x="39340" y="16301"/>
                  <a:pt x="39593" y="16314"/>
                </a:cubicBezTo>
                <a:cubicBezTo>
                  <a:pt x="39858" y="16314"/>
                  <a:pt x="40116" y="16329"/>
                  <a:pt x="40374" y="16329"/>
                </a:cubicBezTo>
                <a:cubicBezTo>
                  <a:pt x="40568" y="16329"/>
                  <a:pt x="40763" y="16321"/>
                  <a:pt x="40962" y="16292"/>
                </a:cubicBezTo>
                <a:cubicBezTo>
                  <a:pt x="41109" y="16278"/>
                  <a:pt x="41256" y="16273"/>
                  <a:pt x="41403" y="16273"/>
                </a:cubicBezTo>
                <a:cubicBezTo>
                  <a:pt x="41697" y="16273"/>
                  <a:pt x="41992" y="16292"/>
                  <a:pt x="42286" y="16292"/>
                </a:cubicBezTo>
                <a:cubicBezTo>
                  <a:pt x="42386" y="16286"/>
                  <a:pt x="42485" y="16279"/>
                  <a:pt x="42583" y="16279"/>
                </a:cubicBezTo>
                <a:cubicBezTo>
                  <a:pt x="42810" y="16279"/>
                  <a:pt x="43028" y="16315"/>
                  <a:pt x="43213" y="16469"/>
                </a:cubicBezTo>
                <a:cubicBezTo>
                  <a:pt x="43698" y="16204"/>
                  <a:pt x="43698" y="16204"/>
                  <a:pt x="44294" y="16204"/>
                </a:cubicBezTo>
                <a:cubicBezTo>
                  <a:pt x="44316" y="16211"/>
                  <a:pt x="44338" y="16214"/>
                  <a:pt x="44360" y="16214"/>
                </a:cubicBezTo>
                <a:cubicBezTo>
                  <a:pt x="44404" y="16214"/>
                  <a:pt x="44449" y="16204"/>
                  <a:pt x="44493" y="16204"/>
                </a:cubicBezTo>
                <a:cubicBezTo>
                  <a:pt x="45486" y="16182"/>
                  <a:pt x="46479" y="16160"/>
                  <a:pt x="47472" y="16160"/>
                </a:cubicBezTo>
                <a:cubicBezTo>
                  <a:pt x="48686" y="16138"/>
                  <a:pt x="49900" y="16138"/>
                  <a:pt x="51114" y="16116"/>
                </a:cubicBezTo>
                <a:cubicBezTo>
                  <a:pt x="51246" y="16116"/>
                  <a:pt x="51378" y="16138"/>
                  <a:pt x="51511" y="16160"/>
                </a:cubicBezTo>
                <a:cubicBezTo>
                  <a:pt x="51886" y="16204"/>
                  <a:pt x="51974" y="16292"/>
                  <a:pt x="52040" y="16690"/>
                </a:cubicBezTo>
                <a:cubicBezTo>
                  <a:pt x="52063" y="16822"/>
                  <a:pt x="52063" y="16954"/>
                  <a:pt x="52107" y="17087"/>
                </a:cubicBezTo>
                <a:cubicBezTo>
                  <a:pt x="52129" y="17153"/>
                  <a:pt x="52217" y="17197"/>
                  <a:pt x="52349" y="17308"/>
                </a:cubicBezTo>
                <a:cubicBezTo>
                  <a:pt x="52349" y="16954"/>
                  <a:pt x="52349" y="16734"/>
                  <a:pt x="52349" y="16491"/>
                </a:cubicBezTo>
                <a:cubicBezTo>
                  <a:pt x="52370" y="16262"/>
                  <a:pt x="52548" y="16092"/>
                  <a:pt x="52772" y="16092"/>
                </a:cubicBezTo>
                <a:cubicBezTo>
                  <a:pt x="52786" y="16092"/>
                  <a:pt x="52799" y="16092"/>
                  <a:pt x="52813" y="16094"/>
                </a:cubicBezTo>
                <a:cubicBezTo>
                  <a:pt x="53166" y="16094"/>
                  <a:pt x="53541" y="16094"/>
                  <a:pt x="53916" y="16138"/>
                </a:cubicBezTo>
                <a:cubicBezTo>
                  <a:pt x="53989" y="16146"/>
                  <a:pt x="54062" y="16151"/>
                  <a:pt x="54133" y="16151"/>
                </a:cubicBezTo>
                <a:cubicBezTo>
                  <a:pt x="54257" y="16151"/>
                  <a:pt x="54378" y="16136"/>
                  <a:pt x="54490" y="16094"/>
                </a:cubicBezTo>
                <a:cubicBezTo>
                  <a:pt x="54623" y="16050"/>
                  <a:pt x="54755" y="16027"/>
                  <a:pt x="54887" y="16027"/>
                </a:cubicBezTo>
                <a:cubicBezTo>
                  <a:pt x="55748" y="16050"/>
                  <a:pt x="56587" y="16072"/>
                  <a:pt x="57425" y="16094"/>
                </a:cubicBezTo>
                <a:cubicBezTo>
                  <a:pt x="57492" y="16270"/>
                  <a:pt x="57514" y="16381"/>
                  <a:pt x="57580" y="16579"/>
                </a:cubicBezTo>
                <a:cubicBezTo>
                  <a:pt x="57668" y="16425"/>
                  <a:pt x="57712" y="16336"/>
                  <a:pt x="57801" y="16270"/>
                </a:cubicBezTo>
                <a:cubicBezTo>
                  <a:pt x="57889" y="16182"/>
                  <a:pt x="57999" y="16072"/>
                  <a:pt x="58110" y="16072"/>
                </a:cubicBezTo>
                <a:cubicBezTo>
                  <a:pt x="58495" y="16038"/>
                  <a:pt x="58868" y="15954"/>
                  <a:pt x="59257" y="15954"/>
                </a:cubicBezTo>
                <a:cubicBezTo>
                  <a:pt x="59380" y="15954"/>
                  <a:pt x="59505" y="15962"/>
                  <a:pt x="59632" y="15983"/>
                </a:cubicBezTo>
                <a:cubicBezTo>
                  <a:pt x="59715" y="15994"/>
                  <a:pt x="59799" y="15999"/>
                  <a:pt x="59884" y="15999"/>
                </a:cubicBezTo>
                <a:cubicBezTo>
                  <a:pt x="60140" y="15999"/>
                  <a:pt x="60405" y="15961"/>
                  <a:pt x="60670" y="15961"/>
                </a:cubicBezTo>
                <a:cubicBezTo>
                  <a:pt x="60841" y="15946"/>
                  <a:pt x="61013" y="15930"/>
                  <a:pt x="61185" y="15930"/>
                </a:cubicBezTo>
                <a:cubicBezTo>
                  <a:pt x="61256" y="15930"/>
                  <a:pt x="61327" y="15933"/>
                  <a:pt x="61398" y="15939"/>
                </a:cubicBezTo>
                <a:cubicBezTo>
                  <a:pt x="61507" y="15963"/>
                  <a:pt x="61609" y="15981"/>
                  <a:pt x="61712" y="15981"/>
                </a:cubicBezTo>
                <a:cubicBezTo>
                  <a:pt x="61797" y="15981"/>
                  <a:pt x="61882" y="15969"/>
                  <a:pt x="61972" y="15939"/>
                </a:cubicBezTo>
                <a:cubicBezTo>
                  <a:pt x="62104" y="15917"/>
                  <a:pt x="62237" y="15895"/>
                  <a:pt x="62369" y="15895"/>
                </a:cubicBezTo>
                <a:cubicBezTo>
                  <a:pt x="62636" y="15932"/>
                  <a:pt x="62904" y="15948"/>
                  <a:pt x="63171" y="15948"/>
                </a:cubicBezTo>
                <a:cubicBezTo>
                  <a:pt x="63389" y="15948"/>
                  <a:pt x="63607" y="15937"/>
                  <a:pt x="63826" y="15917"/>
                </a:cubicBezTo>
                <a:cubicBezTo>
                  <a:pt x="63846" y="15915"/>
                  <a:pt x="63866" y="15914"/>
                  <a:pt x="63887" y="15914"/>
                </a:cubicBezTo>
                <a:cubicBezTo>
                  <a:pt x="64050" y="15914"/>
                  <a:pt x="64211" y="15972"/>
                  <a:pt x="64363" y="15972"/>
                </a:cubicBezTo>
                <a:cubicBezTo>
                  <a:pt x="64398" y="15972"/>
                  <a:pt x="64432" y="15969"/>
                  <a:pt x="64466" y="15961"/>
                </a:cubicBezTo>
                <a:cubicBezTo>
                  <a:pt x="65106" y="15807"/>
                  <a:pt x="65724" y="15785"/>
                  <a:pt x="66364" y="15785"/>
                </a:cubicBezTo>
                <a:lnTo>
                  <a:pt x="66430" y="15785"/>
                </a:lnTo>
                <a:cubicBezTo>
                  <a:pt x="67290" y="15652"/>
                  <a:pt x="68129" y="15476"/>
                  <a:pt x="68990" y="15387"/>
                </a:cubicBezTo>
                <a:cubicBezTo>
                  <a:pt x="69453" y="15343"/>
                  <a:pt x="69873" y="15167"/>
                  <a:pt x="70314" y="15034"/>
                </a:cubicBezTo>
                <a:cubicBezTo>
                  <a:pt x="70667" y="14946"/>
                  <a:pt x="70910" y="14659"/>
                  <a:pt x="71064" y="14328"/>
                </a:cubicBezTo>
                <a:cubicBezTo>
                  <a:pt x="71175" y="14041"/>
                  <a:pt x="71086" y="13843"/>
                  <a:pt x="70822" y="13644"/>
                </a:cubicBezTo>
                <a:cubicBezTo>
                  <a:pt x="70733" y="13578"/>
                  <a:pt x="70623" y="13489"/>
                  <a:pt x="70513" y="13401"/>
                </a:cubicBezTo>
                <a:cubicBezTo>
                  <a:pt x="70601" y="13136"/>
                  <a:pt x="70667" y="12894"/>
                  <a:pt x="70888" y="12761"/>
                </a:cubicBezTo>
                <a:cubicBezTo>
                  <a:pt x="71153" y="12585"/>
                  <a:pt x="71329" y="12364"/>
                  <a:pt x="71462" y="12055"/>
                </a:cubicBezTo>
                <a:cubicBezTo>
                  <a:pt x="71572" y="11812"/>
                  <a:pt x="71771" y="11702"/>
                  <a:pt x="72035" y="11680"/>
                </a:cubicBezTo>
                <a:cubicBezTo>
                  <a:pt x="72212" y="11680"/>
                  <a:pt x="72388" y="11702"/>
                  <a:pt x="72565" y="11702"/>
                </a:cubicBezTo>
                <a:lnTo>
                  <a:pt x="73293" y="11702"/>
                </a:lnTo>
                <a:cubicBezTo>
                  <a:pt x="73371" y="11713"/>
                  <a:pt x="73448" y="11713"/>
                  <a:pt x="73525" y="11713"/>
                </a:cubicBezTo>
                <a:cubicBezTo>
                  <a:pt x="73602" y="11713"/>
                  <a:pt x="73680" y="11713"/>
                  <a:pt x="73757" y="11724"/>
                </a:cubicBezTo>
                <a:cubicBezTo>
                  <a:pt x="73975" y="11760"/>
                  <a:pt x="74201" y="11777"/>
                  <a:pt x="74429" y="11777"/>
                </a:cubicBezTo>
                <a:cubicBezTo>
                  <a:pt x="74616" y="11777"/>
                  <a:pt x="74804" y="11766"/>
                  <a:pt x="74993" y="11746"/>
                </a:cubicBezTo>
                <a:cubicBezTo>
                  <a:pt x="75059" y="11735"/>
                  <a:pt x="75125" y="11729"/>
                  <a:pt x="75191" y="11729"/>
                </a:cubicBezTo>
                <a:cubicBezTo>
                  <a:pt x="75258" y="11729"/>
                  <a:pt x="75324" y="11735"/>
                  <a:pt x="75390" y="11746"/>
                </a:cubicBezTo>
                <a:cubicBezTo>
                  <a:pt x="75455" y="11756"/>
                  <a:pt x="75519" y="11760"/>
                  <a:pt x="75584" y="11760"/>
                </a:cubicBezTo>
                <a:cubicBezTo>
                  <a:pt x="75806" y="11760"/>
                  <a:pt x="76028" y="11709"/>
                  <a:pt x="76251" y="11658"/>
                </a:cubicBezTo>
                <a:cubicBezTo>
                  <a:pt x="76449" y="11591"/>
                  <a:pt x="76670" y="11591"/>
                  <a:pt x="76891" y="11569"/>
                </a:cubicBezTo>
                <a:cubicBezTo>
                  <a:pt x="77067" y="11547"/>
                  <a:pt x="77244" y="11547"/>
                  <a:pt x="77420" y="11525"/>
                </a:cubicBezTo>
                <a:cubicBezTo>
                  <a:pt x="77619" y="11503"/>
                  <a:pt x="77796" y="11437"/>
                  <a:pt x="77994" y="11437"/>
                </a:cubicBezTo>
                <a:cubicBezTo>
                  <a:pt x="78833" y="11393"/>
                  <a:pt x="79671" y="11393"/>
                  <a:pt x="80510" y="11327"/>
                </a:cubicBezTo>
                <a:cubicBezTo>
                  <a:pt x="80863" y="11305"/>
                  <a:pt x="81238" y="11283"/>
                  <a:pt x="81525" y="11128"/>
                </a:cubicBezTo>
                <a:cubicBezTo>
                  <a:pt x="81878" y="10929"/>
                  <a:pt x="82209" y="10753"/>
                  <a:pt x="82629" y="10709"/>
                </a:cubicBezTo>
                <a:cubicBezTo>
                  <a:pt x="82761" y="10687"/>
                  <a:pt x="82871" y="10620"/>
                  <a:pt x="82871" y="10444"/>
                </a:cubicBezTo>
                <a:cubicBezTo>
                  <a:pt x="82673" y="9914"/>
                  <a:pt x="82298" y="9539"/>
                  <a:pt x="81790" y="9274"/>
                </a:cubicBezTo>
                <a:cubicBezTo>
                  <a:pt x="81415" y="9098"/>
                  <a:pt x="81128" y="8833"/>
                  <a:pt x="80907" y="8480"/>
                </a:cubicBezTo>
                <a:cubicBezTo>
                  <a:pt x="80841" y="8391"/>
                  <a:pt x="80775" y="8303"/>
                  <a:pt x="80687" y="8237"/>
                </a:cubicBezTo>
                <a:cubicBezTo>
                  <a:pt x="80378" y="8016"/>
                  <a:pt x="80378" y="8016"/>
                  <a:pt x="80245" y="7729"/>
                </a:cubicBezTo>
                <a:cubicBezTo>
                  <a:pt x="79892" y="8038"/>
                  <a:pt x="79826" y="8060"/>
                  <a:pt x="79583" y="8082"/>
                </a:cubicBezTo>
                <a:cubicBezTo>
                  <a:pt x="79274" y="8082"/>
                  <a:pt x="79120" y="7840"/>
                  <a:pt x="78899" y="7729"/>
                </a:cubicBezTo>
                <a:cubicBezTo>
                  <a:pt x="78568" y="8060"/>
                  <a:pt x="78568" y="8060"/>
                  <a:pt x="78215" y="8060"/>
                </a:cubicBezTo>
                <a:cubicBezTo>
                  <a:pt x="77707" y="8060"/>
                  <a:pt x="77200" y="8038"/>
                  <a:pt x="76692" y="8038"/>
                </a:cubicBezTo>
                <a:cubicBezTo>
                  <a:pt x="76074" y="8038"/>
                  <a:pt x="75456" y="8060"/>
                  <a:pt x="74838" y="8082"/>
                </a:cubicBezTo>
                <a:cubicBezTo>
                  <a:pt x="74441" y="8082"/>
                  <a:pt x="74441" y="8060"/>
                  <a:pt x="74132" y="7707"/>
                </a:cubicBezTo>
                <a:cubicBezTo>
                  <a:pt x="73779" y="7990"/>
                  <a:pt x="73680" y="8075"/>
                  <a:pt x="73485" y="8075"/>
                </a:cubicBezTo>
                <a:cubicBezTo>
                  <a:pt x="73436" y="8075"/>
                  <a:pt x="73382" y="8069"/>
                  <a:pt x="73315" y="8060"/>
                </a:cubicBezTo>
                <a:cubicBezTo>
                  <a:pt x="73092" y="8023"/>
                  <a:pt x="72872" y="8009"/>
                  <a:pt x="72652" y="8009"/>
                </a:cubicBezTo>
                <a:cubicBezTo>
                  <a:pt x="72353" y="8009"/>
                  <a:pt x="72054" y="8035"/>
                  <a:pt x="71748" y="8060"/>
                </a:cubicBezTo>
                <a:cubicBezTo>
                  <a:pt x="71683" y="8066"/>
                  <a:pt x="71618" y="8069"/>
                  <a:pt x="71553" y="8069"/>
                </a:cubicBezTo>
                <a:cubicBezTo>
                  <a:pt x="71376" y="8069"/>
                  <a:pt x="71198" y="8049"/>
                  <a:pt x="71020" y="8016"/>
                </a:cubicBezTo>
                <a:cubicBezTo>
                  <a:pt x="70833" y="7983"/>
                  <a:pt x="70651" y="7967"/>
                  <a:pt x="70466" y="7967"/>
                </a:cubicBezTo>
                <a:cubicBezTo>
                  <a:pt x="70281" y="7967"/>
                  <a:pt x="70093" y="7983"/>
                  <a:pt x="69895" y="8016"/>
                </a:cubicBezTo>
                <a:cubicBezTo>
                  <a:pt x="69608" y="8060"/>
                  <a:pt x="69299" y="8060"/>
                  <a:pt x="68990" y="8060"/>
                </a:cubicBezTo>
                <a:cubicBezTo>
                  <a:pt x="68747" y="8060"/>
                  <a:pt x="68548" y="7972"/>
                  <a:pt x="68416" y="7773"/>
                </a:cubicBezTo>
                <a:cubicBezTo>
                  <a:pt x="68372" y="7707"/>
                  <a:pt x="68306" y="7641"/>
                  <a:pt x="68239" y="7597"/>
                </a:cubicBezTo>
                <a:cubicBezTo>
                  <a:pt x="67819" y="7957"/>
                  <a:pt x="67653" y="8064"/>
                  <a:pt x="67246" y="8064"/>
                </a:cubicBezTo>
                <a:cubicBezTo>
                  <a:pt x="67205" y="8064"/>
                  <a:pt x="67161" y="8062"/>
                  <a:pt x="67114" y="8060"/>
                </a:cubicBezTo>
                <a:cubicBezTo>
                  <a:pt x="66981" y="8060"/>
                  <a:pt x="66849" y="8060"/>
                  <a:pt x="66739" y="8038"/>
                </a:cubicBezTo>
                <a:cubicBezTo>
                  <a:pt x="66341" y="7950"/>
                  <a:pt x="65944" y="7884"/>
                  <a:pt x="65569" y="7796"/>
                </a:cubicBezTo>
                <a:cubicBezTo>
                  <a:pt x="65348" y="7931"/>
                  <a:pt x="65250" y="7991"/>
                  <a:pt x="65142" y="7991"/>
                </a:cubicBezTo>
                <a:cubicBezTo>
                  <a:pt x="65056" y="7991"/>
                  <a:pt x="64963" y="7952"/>
                  <a:pt x="64797" y="7884"/>
                </a:cubicBezTo>
                <a:cubicBezTo>
                  <a:pt x="64694" y="7833"/>
                  <a:pt x="64591" y="7781"/>
                  <a:pt x="64468" y="7781"/>
                </a:cubicBezTo>
                <a:cubicBezTo>
                  <a:pt x="64433" y="7781"/>
                  <a:pt x="64395" y="7786"/>
                  <a:pt x="64355" y="7796"/>
                </a:cubicBezTo>
                <a:cubicBezTo>
                  <a:pt x="63826" y="7862"/>
                  <a:pt x="63274" y="7928"/>
                  <a:pt x="62722" y="7972"/>
                </a:cubicBezTo>
                <a:cubicBezTo>
                  <a:pt x="62696" y="7979"/>
                  <a:pt x="62668" y="7981"/>
                  <a:pt x="62639" y="7981"/>
                </a:cubicBezTo>
                <a:cubicBezTo>
                  <a:pt x="62569" y="7981"/>
                  <a:pt x="62491" y="7966"/>
                  <a:pt x="62413" y="7950"/>
                </a:cubicBezTo>
                <a:cubicBezTo>
                  <a:pt x="62300" y="7950"/>
                  <a:pt x="62186" y="7901"/>
                  <a:pt x="62073" y="7901"/>
                </a:cubicBezTo>
                <a:cubicBezTo>
                  <a:pt x="62054" y="7901"/>
                  <a:pt x="62035" y="7903"/>
                  <a:pt x="62016" y="7906"/>
                </a:cubicBezTo>
                <a:cubicBezTo>
                  <a:pt x="61943" y="7925"/>
                  <a:pt x="61874" y="7934"/>
                  <a:pt x="61807" y="7934"/>
                </a:cubicBezTo>
                <a:cubicBezTo>
                  <a:pt x="61571" y="7934"/>
                  <a:pt x="61372" y="7823"/>
                  <a:pt x="61199" y="7685"/>
                </a:cubicBezTo>
                <a:cubicBezTo>
                  <a:pt x="60573" y="7901"/>
                  <a:pt x="60270" y="7994"/>
                  <a:pt x="60039" y="7994"/>
                </a:cubicBezTo>
                <a:cubicBezTo>
                  <a:pt x="59821" y="7994"/>
                  <a:pt x="59667" y="7912"/>
                  <a:pt x="59368" y="7773"/>
                </a:cubicBezTo>
                <a:cubicBezTo>
                  <a:pt x="59105" y="7882"/>
                  <a:pt x="58831" y="7936"/>
                  <a:pt x="58547" y="7936"/>
                </a:cubicBezTo>
                <a:cubicBezTo>
                  <a:pt x="58425" y="7936"/>
                  <a:pt x="58302" y="7926"/>
                  <a:pt x="58176" y="7906"/>
                </a:cubicBezTo>
                <a:cubicBezTo>
                  <a:pt x="58035" y="7875"/>
                  <a:pt x="57884" y="7843"/>
                  <a:pt x="57745" y="7843"/>
                </a:cubicBezTo>
                <a:cubicBezTo>
                  <a:pt x="57687" y="7843"/>
                  <a:pt x="57632" y="7849"/>
                  <a:pt x="57580" y="7862"/>
                </a:cubicBezTo>
                <a:cubicBezTo>
                  <a:pt x="56896" y="7994"/>
                  <a:pt x="56212" y="7906"/>
                  <a:pt x="55527" y="7972"/>
                </a:cubicBezTo>
                <a:cubicBezTo>
                  <a:pt x="55248" y="7991"/>
                  <a:pt x="54968" y="7998"/>
                  <a:pt x="54690" y="7998"/>
                </a:cubicBezTo>
                <a:cubicBezTo>
                  <a:pt x="54310" y="7998"/>
                  <a:pt x="53933" y="7985"/>
                  <a:pt x="53563" y="7972"/>
                </a:cubicBezTo>
                <a:cubicBezTo>
                  <a:pt x="53276" y="7950"/>
                  <a:pt x="53012" y="7862"/>
                  <a:pt x="52680" y="7685"/>
                </a:cubicBezTo>
                <a:cubicBezTo>
                  <a:pt x="53056" y="7553"/>
                  <a:pt x="53414" y="7553"/>
                  <a:pt x="53770" y="7553"/>
                </a:cubicBezTo>
                <a:cubicBezTo>
                  <a:pt x="54126" y="7553"/>
                  <a:pt x="54479" y="7553"/>
                  <a:pt x="54843" y="7420"/>
                </a:cubicBezTo>
                <a:cubicBezTo>
                  <a:pt x="54689" y="7310"/>
                  <a:pt x="54601" y="7244"/>
                  <a:pt x="54534" y="7178"/>
                </a:cubicBezTo>
                <a:cubicBezTo>
                  <a:pt x="54468" y="7111"/>
                  <a:pt x="54402" y="7023"/>
                  <a:pt x="54336" y="6935"/>
                </a:cubicBezTo>
                <a:cubicBezTo>
                  <a:pt x="54024" y="7187"/>
                  <a:pt x="53892" y="7280"/>
                  <a:pt x="53671" y="7280"/>
                </a:cubicBezTo>
                <a:cubicBezTo>
                  <a:pt x="53563" y="7280"/>
                  <a:pt x="53435" y="7258"/>
                  <a:pt x="53254" y="7222"/>
                </a:cubicBezTo>
                <a:cubicBezTo>
                  <a:pt x="53170" y="7210"/>
                  <a:pt x="53085" y="7191"/>
                  <a:pt x="53004" y="7191"/>
                </a:cubicBezTo>
                <a:cubicBezTo>
                  <a:pt x="52937" y="7191"/>
                  <a:pt x="52873" y="7204"/>
                  <a:pt x="52813" y="7244"/>
                </a:cubicBezTo>
                <a:cubicBezTo>
                  <a:pt x="52725" y="7288"/>
                  <a:pt x="52636" y="7310"/>
                  <a:pt x="52548" y="7310"/>
                </a:cubicBezTo>
                <a:cubicBezTo>
                  <a:pt x="52195" y="7332"/>
                  <a:pt x="51842" y="7354"/>
                  <a:pt x="51511" y="7354"/>
                </a:cubicBezTo>
                <a:cubicBezTo>
                  <a:pt x="51476" y="7358"/>
                  <a:pt x="51441" y="7359"/>
                  <a:pt x="51408" y="7359"/>
                </a:cubicBezTo>
                <a:cubicBezTo>
                  <a:pt x="51229" y="7359"/>
                  <a:pt x="51071" y="7308"/>
                  <a:pt x="50959" y="7178"/>
                </a:cubicBezTo>
                <a:cubicBezTo>
                  <a:pt x="50893" y="7133"/>
                  <a:pt x="50849" y="7023"/>
                  <a:pt x="50849" y="6957"/>
                </a:cubicBezTo>
                <a:cubicBezTo>
                  <a:pt x="50871" y="6891"/>
                  <a:pt x="50959" y="6802"/>
                  <a:pt x="51025" y="6780"/>
                </a:cubicBezTo>
                <a:cubicBezTo>
                  <a:pt x="51202" y="6758"/>
                  <a:pt x="51378" y="6758"/>
                  <a:pt x="51555" y="6736"/>
                </a:cubicBezTo>
                <a:cubicBezTo>
                  <a:pt x="51621" y="6736"/>
                  <a:pt x="51687" y="6670"/>
                  <a:pt x="51776" y="6626"/>
                </a:cubicBezTo>
                <a:cubicBezTo>
                  <a:pt x="51643" y="6317"/>
                  <a:pt x="51268" y="6427"/>
                  <a:pt x="51091" y="6140"/>
                </a:cubicBezTo>
                <a:cubicBezTo>
                  <a:pt x="51091" y="6074"/>
                  <a:pt x="51091" y="5986"/>
                  <a:pt x="51069" y="5875"/>
                </a:cubicBezTo>
                <a:cubicBezTo>
                  <a:pt x="51028" y="5315"/>
                  <a:pt x="50869" y="5145"/>
                  <a:pt x="50392" y="5145"/>
                </a:cubicBezTo>
                <a:cubicBezTo>
                  <a:pt x="50362" y="5145"/>
                  <a:pt x="50330" y="5146"/>
                  <a:pt x="50297" y="5147"/>
                </a:cubicBezTo>
                <a:lnTo>
                  <a:pt x="49304" y="5147"/>
                </a:lnTo>
                <a:cubicBezTo>
                  <a:pt x="49105" y="5147"/>
                  <a:pt x="48951" y="5081"/>
                  <a:pt x="48907" y="4882"/>
                </a:cubicBezTo>
                <a:cubicBezTo>
                  <a:pt x="48885" y="4816"/>
                  <a:pt x="48818" y="4772"/>
                  <a:pt x="48774" y="4706"/>
                </a:cubicBezTo>
                <a:cubicBezTo>
                  <a:pt x="48576" y="4794"/>
                  <a:pt x="48399" y="4882"/>
                  <a:pt x="48245" y="4993"/>
                </a:cubicBezTo>
                <a:cubicBezTo>
                  <a:pt x="48116" y="5083"/>
                  <a:pt x="47987" y="5128"/>
                  <a:pt x="47854" y="5128"/>
                </a:cubicBezTo>
                <a:cubicBezTo>
                  <a:pt x="47759" y="5128"/>
                  <a:pt x="47662" y="5105"/>
                  <a:pt x="47560" y="5059"/>
                </a:cubicBezTo>
                <a:cubicBezTo>
                  <a:pt x="47494" y="5015"/>
                  <a:pt x="47406" y="5015"/>
                  <a:pt x="47318" y="4993"/>
                </a:cubicBezTo>
                <a:cubicBezTo>
                  <a:pt x="47050" y="5199"/>
                  <a:pt x="46787" y="5289"/>
                  <a:pt x="46529" y="5289"/>
                </a:cubicBezTo>
                <a:cubicBezTo>
                  <a:pt x="46234" y="5289"/>
                  <a:pt x="45945" y="5171"/>
                  <a:pt x="45662" y="4971"/>
                </a:cubicBezTo>
                <a:cubicBezTo>
                  <a:pt x="45468" y="5075"/>
                  <a:pt x="45274" y="5231"/>
                  <a:pt x="45065" y="5231"/>
                </a:cubicBezTo>
                <a:cubicBezTo>
                  <a:pt x="44966" y="5231"/>
                  <a:pt x="44864" y="5196"/>
                  <a:pt x="44758" y="5103"/>
                </a:cubicBezTo>
                <a:cubicBezTo>
                  <a:pt x="44751" y="5100"/>
                  <a:pt x="44744" y="5099"/>
                  <a:pt x="44737" y="5099"/>
                </a:cubicBezTo>
                <a:cubicBezTo>
                  <a:pt x="44690" y="5099"/>
                  <a:pt x="44619" y="5150"/>
                  <a:pt x="44581" y="5169"/>
                </a:cubicBezTo>
                <a:cubicBezTo>
                  <a:pt x="44351" y="5311"/>
                  <a:pt x="44108" y="5353"/>
                  <a:pt x="43861" y="5353"/>
                </a:cubicBezTo>
                <a:cubicBezTo>
                  <a:pt x="43800" y="5353"/>
                  <a:pt x="43738" y="5350"/>
                  <a:pt x="43676" y="5346"/>
                </a:cubicBezTo>
                <a:cubicBezTo>
                  <a:pt x="43522" y="5346"/>
                  <a:pt x="43367" y="5302"/>
                  <a:pt x="43213" y="5302"/>
                </a:cubicBezTo>
                <a:cubicBezTo>
                  <a:pt x="42573" y="5258"/>
                  <a:pt x="42573" y="5258"/>
                  <a:pt x="42175" y="4772"/>
                </a:cubicBezTo>
                <a:cubicBezTo>
                  <a:pt x="42134" y="4760"/>
                  <a:pt x="42094" y="4754"/>
                  <a:pt x="42055" y="4754"/>
                </a:cubicBezTo>
                <a:cubicBezTo>
                  <a:pt x="41887" y="4754"/>
                  <a:pt x="41741" y="4855"/>
                  <a:pt x="41580" y="4927"/>
                </a:cubicBezTo>
                <a:cubicBezTo>
                  <a:pt x="41468" y="4976"/>
                  <a:pt x="41356" y="5005"/>
                  <a:pt x="41249" y="5005"/>
                </a:cubicBezTo>
                <a:cubicBezTo>
                  <a:pt x="41165" y="5005"/>
                  <a:pt x="41083" y="4987"/>
                  <a:pt x="41006" y="4949"/>
                </a:cubicBezTo>
                <a:cubicBezTo>
                  <a:pt x="40873" y="4882"/>
                  <a:pt x="40829" y="4684"/>
                  <a:pt x="40917" y="4595"/>
                </a:cubicBezTo>
                <a:cubicBezTo>
                  <a:pt x="41213" y="4387"/>
                  <a:pt x="41494" y="4138"/>
                  <a:pt x="41859" y="4138"/>
                </a:cubicBezTo>
                <a:cubicBezTo>
                  <a:pt x="41958" y="4138"/>
                  <a:pt x="42063" y="4156"/>
                  <a:pt x="42175" y="4198"/>
                </a:cubicBezTo>
                <a:cubicBezTo>
                  <a:pt x="42243" y="4215"/>
                  <a:pt x="42307" y="4222"/>
                  <a:pt x="42371" y="4222"/>
                </a:cubicBezTo>
                <a:cubicBezTo>
                  <a:pt x="42473" y="4222"/>
                  <a:pt x="42574" y="4203"/>
                  <a:pt x="42683" y="4176"/>
                </a:cubicBezTo>
                <a:cubicBezTo>
                  <a:pt x="42845" y="4117"/>
                  <a:pt x="43007" y="4068"/>
                  <a:pt x="43169" y="4068"/>
                </a:cubicBezTo>
                <a:cubicBezTo>
                  <a:pt x="43249" y="4068"/>
                  <a:pt x="43330" y="4081"/>
                  <a:pt x="43411" y="4110"/>
                </a:cubicBezTo>
                <a:cubicBezTo>
                  <a:pt x="43515" y="4138"/>
                  <a:pt x="43615" y="4146"/>
                  <a:pt x="43715" y="4146"/>
                </a:cubicBezTo>
                <a:cubicBezTo>
                  <a:pt x="43847" y="4146"/>
                  <a:pt x="43979" y="4132"/>
                  <a:pt x="44118" y="4132"/>
                </a:cubicBezTo>
                <a:cubicBezTo>
                  <a:pt x="44289" y="4116"/>
                  <a:pt x="44461" y="4101"/>
                  <a:pt x="44631" y="4101"/>
                </a:cubicBezTo>
                <a:cubicBezTo>
                  <a:pt x="44941" y="4101"/>
                  <a:pt x="45245" y="4153"/>
                  <a:pt x="45530" y="4353"/>
                </a:cubicBezTo>
                <a:cubicBezTo>
                  <a:pt x="45786" y="4166"/>
                  <a:pt x="46050" y="4110"/>
                  <a:pt x="46316" y="4110"/>
                </a:cubicBezTo>
                <a:cubicBezTo>
                  <a:pt x="46646" y="4110"/>
                  <a:pt x="46978" y="4196"/>
                  <a:pt x="47296" y="4220"/>
                </a:cubicBezTo>
                <a:cubicBezTo>
                  <a:pt x="47384" y="4375"/>
                  <a:pt x="47472" y="4485"/>
                  <a:pt x="47582" y="4640"/>
                </a:cubicBezTo>
                <a:cubicBezTo>
                  <a:pt x="47953" y="4288"/>
                  <a:pt x="48370" y="4138"/>
                  <a:pt x="48807" y="4138"/>
                </a:cubicBezTo>
                <a:cubicBezTo>
                  <a:pt x="48891" y="4138"/>
                  <a:pt x="48976" y="4143"/>
                  <a:pt x="49061" y="4154"/>
                </a:cubicBezTo>
                <a:cubicBezTo>
                  <a:pt x="49635" y="4242"/>
                  <a:pt x="50209" y="4154"/>
                  <a:pt x="50760" y="4353"/>
                </a:cubicBezTo>
                <a:cubicBezTo>
                  <a:pt x="50797" y="4362"/>
                  <a:pt x="50834" y="4367"/>
                  <a:pt x="50870" y="4367"/>
                </a:cubicBezTo>
                <a:cubicBezTo>
                  <a:pt x="50922" y="4367"/>
                  <a:pt x="50974" y="4356"/>
                  <a:pt x="51025" y="4331"/>
                </a:cubicBezTo>
                <a:cubicBezTo>
                  <a:pt x="51230" y="4272"/>
                  <a:pt x="51435" y="4252"/>
                  <a:pt x="51638" y="4252"/>
                </a:cubicBezTo>
                <a:cubicBezTo>
                  <a:pt x="51894" y="4252"/>
                  <a:pt x="52147" y="4284"/>
                  <a:pt x="52394" y="4309"/>
                </a:cubicBezTo>
                <a:cubicBezTo>
                  <a:pt x="52820" y="4368"/>
                  <a:pt x="53246" y="4389"/>
                  <a:pt x="53666" y="4389"/>
                </a:cubicBezTo>
                <a:cubicBezTo>
                  <a:pt x="54028" y="4389"/>
                  <a:pt x="54385" y="4373"/>
                  <a:pt x="54733" y="4353"/>
                </a:cubicBezTo>
                <a:cubicBezTo>
                  <a:pt x="55130" y="3779"/>
                  <a:pt x="55152" y="3757"/>
                  <a:pt x="55770" y="3713"/>
                </a:cubicBezTo>
                <a:cubicBezTo>
                  <a:pt x="55991" y="3691"/>
                  <a:pt x="56212" y="3669"/>
                  <a:pt x="56432" y="3646"/>
                </a:cubicBezTo>
                <a:cubicBezTo>
                  <a:pt x="56482" y="3635"/>
                  <a:pt x="56532" y="3630"/>
                  <a:pt x="56581" y="3630"/>
                </a:cubicBezTo>
                <a:cubicBezTo>
                  <a:pt x="56727" y="3630"/>
                  <a:pt x="56868" y="3680"/>
                  <a:pt x="56984" y="3779"/>
                </a:cubicBezTo>
                <a:cubicBezTo>
                  <a:pt x="57072" y="3845"/>
                  <a:pt x="57183" y="3867"/>
                  <a:pt x="57249" y="3911"/>
                </a:cubicBezTo>
                <a:cubicBezTo>
                  <a:pt x="57473" y="3850"/>
                  <a:pt x="57679" y="3732"/>
                  <a:pt x="57866" y="3732"/>
                </a:cubicBezTo>
                <a:cubicBezTo>
                  <a:pt x="57881" y="3732"/>
                  <a:pt x="57896" y="3733"/>
                  <a:pt x="57911" y="3735"/>
                </a:cubicBezTo>
                <a:cubicBezTo>
                  <a:pt x="57963" y="3738"/>
                  <a:pt x="58015" y="3740"/>
                  <a:pt x="58066" y="3740"/>
                </a:cubicBezTo>
                <a:cubicBezTo>
                  <a:pt x="58645" y="3740"/>
                  <a:pt x="59173" y="3525"/>
                  <a:pt x="59721" y="3404"/>
                </a:cubicBezTo>
                <a:cubicBezTo>
                  <a:pt x="59875" y="3382"/>
                  <a:pt x="60052" y="3382"/>
                  <a:pt x="60096" y="3117"/>
                </a:cubicBezTo>
                <a:cubicBezTo>
                  <a:pt x="59985" y="3095"/>
                  <a:pt x="59853" y="3073"/>
                  <a:pt x="59743" y="3029"/>
                </a:cubicBezTo>
                <a:cubicBezTo>
                  <a:pt x="59588" y="2962"/>
                  <a:pt x="59390" y="2918"/>
                  <a:pt x="59279" y="2808"/>
                </a:cubicBezTo>
                <a:cubicBezTo>
                  <a:pt x="59147" y="2659"/>
                  <a:pt x="59002" y="2622"/>
                  <a:pt x="58845" y="2622"/>
                </a:cubicBezTo>
                <a:cubicBezTo>
                  <a:pt x="58792" y="2622"/>
                  <a:pt x="58739" y="2626"/>
                  <a:pt x="58683" y="2631"/>
                </a:cubicBezTo>
                <a:cubicBezTo>
                  <a:pt x="58530" y="2645"/>
                  <a:pt x="58376" y="2653"/>
                  <a:pt x="58222" y="2653"/>
                </a:cubicBezTo>
                <a:cubicBezTo>
                  <a:pt x="57890" y="2653"/>
                  <a:pt x="57559" y="2618"/>
                  <a:pt x="57227" y="2543"/>
                </a:cubicBezTo>
                <a:cubicBezTo>
                  <a:pt x="56785" y="2433"/>
                  <a:pt x="56322" y="2366"/>
                  <a:pt x="55858" y="2366"/>
                </a:cubicBezTo>
                <a:cubicBezTo>
                  <a:pt x="55307" y="2366"/>
                  <a:pt x="54799" y="2278"/>
                  <a:pt x="54314" y="2035"/>
                </a:cubicBezTo>
                <a:cubicBezTo>
                  <a:pt x="54049" y="1903"/>
                  <a:pt x="53784" y="1859"/>
                  <a:pt x="53475" y="1859"/>
                </a:cubicBezTo>
                <a:cubicBezTo>
                  <a:pt x="53343" y="1859"/>
                  <a:pt x="53210" y="1864"/>
                  <a:pt x="53078" y="1864"/>
                </a:cubicBezTo>
                <a:cubicBezTo>
                  <a:pt x="52945" y="1864"/>
                  <a:pt x="52813" y="1859"/>
                  <a:pt x="52680" y="1837"/>
                </a:cubicBezTo>
                <a:cubicBezTo>
                  <a:pt x="52239" y="1793"/>
                  <a:pt x="51754" y="1793"/>
                  <a:pt x="51334" y="1616"/>
                </a:cubicBezTo>
                <a:cubicBezTo>
                  <a:pt x="50849" y="1440"/>
                  <a:pt x="50363" y="1506"/>
                  <a:pt x="49900" y="1329"/>
                </a:cubicBezTo>
                <a:cubicBezTo>
                  <a:pt x="49887" y="1323"/>
                  <a:pt x="49870" y="1320"/>
                  <a:pt x="49852" y="1320"/>
                </a:cubicBezTo>
                <a:cubicBezTo>
                  <a:pt x="49808" y="1320"/>
                  <a:pt x="49754" y="1336"/>
                  <a:pt x="49723" y="1351"/>
                </a:cubicBezTo>
                <a:cubicBezTo>
                  <a:pt x="49480" y="1446"/>
                  <a:pt x="49236" y="1458"/>
                  <a:pt x="48992" y="1458"/>
                </a:cubicBezTo>
                <a:cubicBezTo>
                  <a:pt x="48912" y="1458"/>
                  <a:pt x="48832" y="1456"/>
                  <a:pt x="48752" y="1456"/>
                </a:cubicBezTo>
                <a:cubicBezTo>
                  <a:pt x="48678" y="1456"/>
                  <a:pt x="48605" y="1458"/>
                  <a:pt x="48531" y="1462"/>
                </a:cubicBezTo>
                <a:cubicBezTo>
                  <a:pt x="48222" y="1462"/>
                  <a:pt x="47913" y="1417"/>
                  <a:pt x="47671" y="1153"/>
                </a:cubicBezTo>
                <a:cubicBezTo>
                  <a:pt x="47457" y="1327"/>
                  <a:pt x="47227" y="1399"/>
                  <a:pt x="46965" y="1399"/>
                </a:cubicBezTo>
                <a:cubicBezTo>
                  <a:pt x="46928" y="1399"/>
                  <a:pt x="46892" y="1398"/>
                  <a:pt x="46854" y="1395"/>
                </a:cubicBezTo>
                <a:cubicBezTo>
                  <a:pt x="46236" y="1351"/>
                  <a:pt x="45596" y="1329"/>
                  <a:pt x="44956" y="1329"/>
                </a:cubicBezTo>
                <a:cubicBezTo>
                  <a:pt x="44559" y="1329"/>
                  <a:pt x="44206" y="1307"/>
                  <a:pt x="43941" y="998"/>
                </a:cubicBezTo>
                <a:cubicBezTo>
                  <a:pt x="43786" y="1064"/>
                  <a:pt x="43676" y="1131"/>
                  <a:pt x="43544" y="1197"/>
                </a:cubicBezTo>
                <a:cubicBezTo>
                  <a:pt x="43323" y="954"/>
                  <a:pt x="43014" y="932"/>
                  <a:pt x="42683" y="932"/>
                </a:cubicBezTo>
                <a:cubicBezTo>
                  <a:pt x="42197" y="910"/>
                  <a:pt x="41668" y="932"/>
                  <a:pt x="41182" y="866"/>
                </a:cubicBezTo>
                <a:cubicBezTo>
                  <a:pt x="40697" y="800"/>
                  <a:pt x="40211" y="800"/>
                  <a:pt x="39726" y="800"/>
                </a:cubicBezTo>
                <a:cubicBezTo>
                  <a:pt x="39593" y="822"/>
                  <a:pt x="39461" y="822"/>
                  <a:pt x="39328" y="822"/>
                </a:cubicBezTo>
                <a:cubicBezTo>
                  <a:pt x="38181" y="822"/>
                  <a:pt x="37033" y="800"/>
                  <a:pt x="35886" y="800"/>
                </a:cubicBezTo>
                <a:cubicBezTo>
                  <a:pt x="35400" y="800"/>
                  <a:pt x="34915" y="866"/>
                  <a:pt x="34429" y="888"/>
                </a:cubicBezTo>
                <a:cubicBezTo>
                  <a:pt x="34341" y="888"/>
                  <a:pt x="34252" y="898"/>
                  <a:pt x="34164" y="898"/>
                </a:cubicBezTo>
                <a:cubicBezTo>
                  <a:pt x="34120" y="898"/>
                  <a:pt x="34076" y="895"/>
                  <a:pt x="34032" y="888"/>
                </a:cubicBezTo>
                <a:cubicBezTo>
                  <a:pt x="33899" y="855"/>
                  <a:pt x="33772" y="838"/>
                  <a:pt x="33646" y="838"/>
                </a:cubicBezTo>
                <a:cubicBezTo>
                  <a:pt x="33519" y="838"/>
                  <a:pt x="33392" y="855"/>
                  <a:pt x="33259" y="888"/>
                </a:cubicBezTo>
                <a:cubicBezTo>
                  <a:pt x="33221" y="894"/>
                  <a:pt x="33184" y="897"/>
                  <a:pt x="33149" y="897"/>
                </a:cubicBezTo>
                <a:cubicBezTo>
                  <a:pt x="32938" y="897"/>
                  <a:pt x="32774" y="787"/>
                  <a:pt x="32641" y="579"/>
                </a:cubicBezTo>
                <a:cubicBezTo>
                  <a:pt x="32579" y="496"/>
                  <a:pt x="32575" y="334"/>
                  <a:pt x="32409" y="334"/>
                </a:cubicBezTo>
                <a:cubicBezTo>
                  <a:pt x="32399" y="334"/>
                  <a:pt x="32388" y="335"/>
                  <a:pt x="32377" y="336"/>
                </a:cubicBezTo>
                <a:cubicBezTo>
                  <a:pt x="32332" y="402"/>
                  <a:pt x="32288" y="491"/>
                  <a:pt x="32266" y="557"/>
                </a:cubicBezTo>
                <a:cubicBezTo>
                  <a:pt x="32180" y="747"/>
                  <a:pt x="32052" y="843"/>
                  <a:pt x="31873" y="843"/>
                </a:cubicBezTo>
                <a:cubicBezTo>
                  <a:pt x="31824" y="843"/>
                  <a:pt x="31771" y="836"/>
                  <a:pt x="31715" y="822"/>
                </a:cubicBezTo>
                <a:cubicBezTo>
                  <a:pt x="31646" y="794"/>
                  <a:pt x="31561" y="775"/>
                  <a:pt x="31480" y="775"/>
                </a:cubicBezTo>
                <a:cubicBezTo>
                  <a:pt x="31430" y="775"/>
                  <a:pt x="31381" y="783"/>
                  <a:pt x="31339" y="800"/>
                </a:cubicBezTo>
                <a:cubicBezTo>
                  <a:pt x="31245" y="840"/>
                  <a:pt x="31150" y="854"/>
                  <a:pt x="31056" y="854"/>
                </a:cubicBezTo>
                <a:cubicBezTo>
                  <a:pt x="30864" y="854"/>
                  <a:pt x="30675" y="797"/>
                  <a:pt x="30494" y="797"/>
                </a:cubicBezTo>
                <a:cubicBezTo>
                  <a:pt x="30474" y="797"/>
                  <a:pt x="30454" y="798"/>
                  <a:pt x="30434" y="800"/>
                </a:cubicBezTo>
                <a:cubicBezTo>
                  <a:pt x="30126" y="800"/>
                  <a:pt x="29817" y="888"/>
                  <a:pt x="29508" y="932"/>
                </a:cubicBezTo>
                <a:cubicBezTo>
                  <a:pt x="29463" y="932"/>
                  <a:pt x="29419" y="932"/>
                  <a:pt x="29375" y="910"/>
                </a:cubicBezTo>
                <a:cubicBezTo>
                  <a:pt x="29199" y="855"/>
                  <a:pt x="29017" y="838"/>
                  <a:pt x="28832" y="838"/>
                </a:cubicBezTo>
                <a:cubicBezTo>
                  <a:pt x="28647" y="838"/>
                  <a:pt x="28459" y="855"/>
                  <a:pt x="28272" y="866"/>
                </a:cubicBezTo>
                <a:cubicBezTo>
                  <a:pt x="28095" y="866"/>
                  <a:pt x="27919" y="910"/>
                  <a:pt x="27742" y="910"/>
                </a:cubicBezTo>
                <a:cubicBezTo>
                  <a:pt x="27565" y="910"/>
                  <a:pt x="27383" y="926"/>
                  <a:pt x="27199" y="926"/>
                </a:cubicBezTo>
                <a:cubicBezTo>
                  <a:pt x="27014" y="926"/>
                  <a:pt x="26826" y="910"/>
                  <a:pt x="26639" y="844"/>
                </a:cubicBezTo>
                <a:cubicBezTo>
                  <a:pt x="26462" y="733"/>
                  <a:pt x="26639" y="424"/>
                  <a:pt x="26352" y="358"/>
                </a:cubicBezTo>
                <a:cubicBezTo>
                  <a:pt x="26307" y="424"/>
                  <a:pt x="26241" y="468"/>
                  <a:pt x="26197" y="557"/>
                </a:cubicBezTo>
                <a:cubicBezTo>
                  <a:pt x="26082" y="788"/>
                  <a:pt x="25899" y="918"/>
                  <a:pt x="25663" y="918"/>
                </a:cubicBezTo>
                <a:cubicBezTo>
                  <a:pt x="25629" y="918"/>
                  <a:pt x="25594" y="915"/>
                  <a:pt x="25557" y="910"/>
                </a:cubicBezTo>
                <a:cubicBezTo>
                  <a:pt x="25416" y="894"/>
                  <a:pt x="25275" y="888"/>
                  <a:pt x="25135" y="888"/>
                </a:cubicBezTo>
                <a:cubicBezTo>
                  <a:pt x="24735" y="888"/>
                  <a:pt x="24336" y="935"/>
                  <a:pt x="23937" y="935"/>
                </a:cubicBezTo>
                <a:cubicBezTo>
                  <a:pt x="23881" y="935"/>
                  <a:pt x="23825" y="934"/>
                  <a:pt x="23770" y="932"/>
                </a:cubicBezTo>
                <a:cubicBezTo>
                  <a:pt x="23637" y="923"/>
                  <a:pt x="23506" y="919"/>
                  <a:pt x="23374" y="919"/>
                </a:cubicBezTo>
                <a:cubicBezTo>
                  <a:pt x="22771" y="919"/>
                  <a:pt x="22174" y="997"/>
                  <a:pt x="21573" y="997"/>
                </a:cubicBezTo>
                <a:cubicBezTo>
                  <a:pt x="21342" y="997"/>
                  <a:pt x="21111" y="986"/>
                  <a:pt x="20878" y="954"/>
                </a:cubicBezTo>
                <a:cubicBezTo>
                  <a:pt x="20856" y="947"/>
                  <a:pt x="20834" y="944"/>
                  <a:pt x="20812" y="944"/>
                </a:cubicBezTo>
                <a:cubicBezTo>
                  <a:pt x="20768" y="944"/>
                  <a:pt x="20724" y="954"/>
                  <a:pt x="20680" y="954"/>
                </a:cubicBezTo>
                <a:cubicBezTo>
                  <a:pt x="20260" y="998"/>
                  <a:pt x="19841" y="1020"/>
                  <a:pt x="19422" y="1042"/>
                </a:cubicBezTo>
                <a:cubicBezTo>
                  <a:pt x="19311" y="1053"/>
                  <a:pt x="19201" y="1059"/>
                  <a:pt x="19091" y="1059"/>
                </a:cubicBezTo>
                <a:cubicBezTo>
                  <a:pt x="18980" y="1059"/>
                  <a:pt x="18870" y="1053"/>
                  <a:pt x="18760" y="1042"/>
                </a:cubicBezTo>
                <a:cubicBezTo>
                  <a:pt x="18473" y="998"/>
                  <a:pt x="18340" y="844"/>
                  <a:pt x="18340" y="557"/>
                </a:cubicBezTo>
                <a:cubicBezTo>
                  <a:pt x="18340" y="424"/>
                  <a:pt x="18362" y="292"/>
                  <a:pt x="18362" y="159"/>
                </a:cubicBezTo>
                <a:cubicBezTo>
                  <a:pt x="18362" y="63"/>
                  <a:pt x="18329" y="1"/>
                  <a:pt x="182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Submitted By - </a:t>
            </a:r>
            <a:endParaRPr dirty="0"/>
          </a:p>
        </p:txBody>
      </p:sp>
      <p:sp>
        <p:nvSpPr>
          <p:cNvPr id="588" name="Google Shape;588;p38"/>
          <p:cNvSpPr/>
          <p:nvPr/>
        </p:nvSpPr>
        <p:spPr>
          <a:xfrm>
            <a:off x="7453125" y="3381100"/>
            <a:ext cx="2226825" cy="420550"/>
          </a:xfrm>
          <a:custGeom>
            <a:avLst/>
            <a:gdLst/>
            <a:ahLst/>
            <a:cxnLst/>
            <a:rect l="l" t="t" r="r" b="b"/>
            <a:pathLst>
              <a:path w="89073" h="16822" extrusionOk="0">
                <a:moveTo>
                  <a:pt x="41955" y="928"/>
                </a:moveTo>
                <a:lnTo>
                  <a:pt x="41977" y="994"/>
                </a:lnTo>
                <a:lnTo>
                  <a:pt x="41977" y="994"/>
                </a:lnTo>
                <a:lnTo>
                  <a:pt x="41910" y="972"/>
                </a:lnTo>
                <a:lnTo>
                  <a:pt x="41955" y="928"/>
                </a:lnTo>
                <a:close/>
                <a:moveTo>
                  <a:pt x="46068" y="719"/>
                </a:moveTo>
                <a:cubicBezTo>
                  <a:pt x="46156" y="719"/>
                  <a:pt x="46241" y="736"/>
                  <a:pt x="46324" y="751"/>
                </a:cubicBezTo>
                <a:cubicBezTo>
                  <a:pt x="46368" y="751"/>
                  <a:pt x="46413" y="818"/>
                  <a:pt x="46413" y="840"/>
                </a:cubicBezTo>
                <a:cubicBezTo>
                  <a:pt x="46391" y="906"/>
                  <a:pt x="46368" y="994"/>
                  <a:pt x="46324" y="994"/>
                </a:cubicBezTo>
                <a:cubicBezTo>
                  <a:pt x="46104" y="1016"/>
                  <a:pt x="45905" y="1016"/>
                  <a:pt x="45530" y="1060"/>
                </a:cubicBezTo>
                <a:cubicBezTo>
                  <a:pt x="45719" y="784"/>
                  <a:pt x="45898" y="719"/>
                  <a:pt x="46068" y="719"/>
                </a:cubicBezTo>
                <a:close/>
                <a:moveTo>
                  <a:pt x="43974" y="693"/>
                </a:moveTo>
                <a:cubicBezTo>
                  <a:pt x="44252" y="693"/>
                  <a:pt x="44545" y="727"/>
                  <a:pt x="44868" y="773"/>
                </a:cubicBezTo>
                <a:cubicBezTo>
                  <a:pt x="44713" y="906"/>
                  <a:pt x="44647" y="1016"/>
                  <a:pt x="44559" y="1038"/>
                </a:cubicBezTo>
                <a:cubicBezTo>
                  <a:pt x="44379" y="1081"/>
                  <a:pt x="44196" y="1097"/>
                  <a:pt x="44010" y="1097"/>
                </a:cubicBezTo>
                <a:cubicBezTo>
                  <a:pt x="43716" y="1097"/>
                  <a:pt x="43413" y="1057"/>
                  <a:pt x="43102" y="1016"/>
                </a:cubicBezTo>
                <a:cubicBezTo>
                  <a:pt x="43168" y="906"/>
                  <a:pt x="43190" y="818"/>
                  <a:pt x="43235" y="795"/>
                </a:cubicBezTo>
                <a:cubicBezTo>
                  <a:pt x="43477" y="722"/>
                  <a:pt x="43719" y="693"/>
                  <a:pt x="43974" y="693"/>
                </a:cubicBezTo>
                <a:close/>
                <a:moveTo>
                  <a:pt x="47693" y="663"/>
                </a:moveTo>
                <a:cubicBezTo>
                  <a:pt x="47869" y="707"/>
                  <a:pt x="48068" y="641"/>
                  <a:pt x="48156" y="862"/>
                </a:cubicBezTo>
                <a:cubicBezTo>
                  <a:pt x="48178" y="884"/>
                  <a:pt x="48156" y="950"/>
                  <a:pt x="48134" y="972"/>
                </a:cubicBezTo>
                <a:cubicBezTo>
                  <a:pt x="48017" y="1089"/>
                  <a:pt x="47887" y="1143"/>
                  <a:pt x="47735" y="1143"/>
                </a:cubicBezTo>
                <a:cubicBezTo>
                  <a:pt x="47687" y="1143"/>
                  <a:pt x="47636" y="1137"/>
                  <a:pt x="47582" y="1127"/>
                </a:cubicBezTo>
                <a:cubicBezTo>
                  <a:pt x="47472" y="1104"/>
                  <a:pt x="47340" y="928"/>
                  <a:pt x="47384" y="840"/>
                </a:cubicBezTo>
                <a:cubicBezTo>
                  <a:pt x="47428" y="751"/>
                  <a:pt x="47538" y="707"/>
                  <a:pt x="47582" y="663"/>
                </a:cubicBezTo>
                <a:close/>
                <a:moveTo>
                  <a:pt x="35113" y="1149"/>
                </a:moveTo>
                <a:lnTo>
                  <a:pt x="35157" y="1171"/>
                </a:lnTo>
                <a:lnTo>
                  <a:pt x="35113" y="1193"/>
                </a:lnTo>
                <a:lnTo>
                  <a:pt x="35113" y="1149"/>
                </a:lnTo>
                <a:close/>
                <a:moveTo>
                  <a:pt x="7151" y="3466"/>
                </a:moveTo>
                <a:lnTo>
                  <a:pt x="7107" y="3510"/>
                </a:lnTo>
                <a:lnTo>
                  <a:pt x="7107" y="3466"/>
                </a:lnTo>
                <a:close/>
                <a:moveTo>
                  <a:pt x="8895" y="3091"/>
                </a:moveTo>
                <a:cubicBezTo>
                  <a:pt x="9005" y="3113"/>
                  <a:pt x="9071" y="3113"/>
                  <a:pt x="9137" y="3135"/>
                </a:cubicBezTo>
                <a:cubicBezTo>
                  <a:pt x="9159" y="3157"/>
                  <a:pt x="9204" y="3201"/>
                  <a:pt x="9204" y="3223"/>
                </a:cubicBezTo>
                <a:cubicBezTo>
                  <a:pt x="9204" y="3289"/>
                  <a:pt x="9181" y="3356"/>
                  <a:pt x="9137" y="3400"/>
                </a:cubicBezTo>
                <a:cubicBezTo>
                  <a:pt x="9115" y="3422"/>
                  <a:pt x="9049" y="3444"/>
                  <a:pt x="9027" y="3444"/>
                </a:cubicBezTo>
                <a:cubicBezTo>
                  <a:pt x="8740" y="3488"/>
                  <a:pt x="8453" y="3510"/>
                  <a:pt x="8188" y="3532"/>
                </a:cubicBezTo>
                <a:cubicBezTo>
                  <a:pt x="8179" y="3535"/>
                  <a:pt x="8170" y="3536"/>
                  <a:pt x="8161" y="3536"/>
                </a:cubicBezTo>
                <a:cubicBezTo>
                  <a:pt x="8105" y="3536"/>
                  <a:pt x="8053" y="3482"/>
                  <a:pt x="8034" y="3444"/>
                </a:cubicBezTo>
                <a:cubicBezTo>
                  <a:pt x="8034" y="3400"/>
                  <a:pt x="8078" y="3289"/>
                  <a:pt x="8122" y="3289"/>
                </a:cubicBezTo>
                <a:cubicBezTo>
                  <a:pt x="8387" y="3201"/>
                  <a:pt x="8674" y="3135"/>
                  <a:pt x="8895" y="3091"/>
                </a:cubicBezTo>
                <a:close/>
                <a:moveTo>
                  <a:pt x="6003" y="3488"/>
                </a:moveTo>
                <a:cubicBezTo>
                  <a:pt x="6070" y="3488"/>
                  <a:pt x="6158" y="3488"/>
                  <a:pt x="6202" y="3532"/>
                </a:cubicBezTo>
                <a:cubicBezTo>
                  <a:pt x="6268" y="3576"/>
                  <a:pt x="6290" y="3642"/>
                  <a:pt x="6357" y="3709"/>
                </a:cubicBezTo>
                <a:cubicBezTo>
                  <a:pt x="6296" y="3749"/>
                  <a:pt x="6218" y="3844"/>
                  <a:pt x="6171" y="3844"/>
                </a:cubicBezTo>
                <a:cubicBezTo>
                  <a:pt x="6166" y="3844"/>
                  <a:pt x="6162" y="3843"/>
                  <a:pt x="6158" y="3841"/>
                </a:cubicBezTo>
                <a:cubicBezTo>
                  <a:pt x="6024" y="3796"/>
                  <a:pt x="5894" y="3781"/>
                  <a:pt x="5764" y="3781"/>
                </a:cubicBezTo>
                <a:cubicBezTo>
                  <a:pt x="5573" y="3781"/>
                  <a:pt x="5384" y="3815"/>
                  <a:pt x="5187" y="3841"/>
                </a:cubicBezTo>
                <a:cubicBezTo>
                  <a:pt x="4944" y="3885"/>
                  <a:pt x="4679" y="3885"/>
                  <a:pt x="4414" y="3907"/>
                </a:cubicBezTo>
                <a:cubicBezTo>
                  <a:pt x="4392" y="3863"/>
                  <a:pt x="4370" y="3819"/>
                  <a:pt x="4370" y="3797"/>
                </a:cubicBezTo>
                <a:cubicBezTo>
                  <a:pt x="4437" y="3753"/>
                  <a:pt x="4503" y="3687"/>
                  <a:pt x="4569" y="3665"/>
                </a:cubicBezTo>
                <a:cubicBezTo>
                  <a:pt x="5054" y="3598"/>
                  <a:pt x="5540" y="3554"/>
                  <a:pt x="6003" y="3488"/>
                </a:cubicBezTo>
                <a:close/>
                <a:moveTo>
                  <a:pt x="87307" y="5739"/>
                </a:moveTo>
                <a:cubicBezTo>
                  <a:pt x="87351" y="5761"/>
                  <a:pt x="87440" y="5761"/>
                  <a:pt x="87506" y="5805"/>
                </a:cubicBezTo>
                <a:cubicBezTo>
                  <a:pt x="87550" y="5827"/>
                  <a:pt x="87572" y="5916"/>
                  <a:pt x="87594" y="5960"/>
                </a:cubicBezTo>
                <a:cubicBezTo>
                  <a:pt x="87594" y="6004"/>
                  <a:pt x="87550" y="6048"/>
                  <a:pt x="87506" y="6048"/>
                </a:cubicBezTo>
                <a:cubicBezTo>
                  <a:pt x="87448" y="6087"/>
                  <a:pt x="87386" y="6104"/>
                  <a:pt x="87323" y="6104"/>
                </a:cubicBezTo>
                <a:cubicBezTo>
                  <a:pt x="87242" y="6104"/>
                  <a:pt x="87161" y="6076"/>
                  <a:pt x="87087" y="6026"/>
                </a:cubicBezTo>
                <a:cubicBezTo>
                  <a:pt x="87042" y="6004"/>
                  <a:pt x="86998" y="5916"/>
                  <a:pt x="86998" y="5871"/>
                </a:cubicBezTo>
                <a:cubicBezTo>
                  <a:pt x="87020" y="5827"/>
                  <a:pt x="87087" y="5783"/>
                  <a:pt x="87131" y="5761"/>
                </a:cubicBezTo>
                <a:cubicBezTo>
                  <a:pt x="87153" y="5750"/>
                  <a:pt x="87175" y="5750"/>
                  <a:pt x="87202" y="5750"/>
                </a:cubicBezTo>
                <a:cubicBezTo>
                  <a:pt x="87230" y="5750"/>
                  <a:pt x="87263" y="5750"/>
                  <a:pt x="87307" y="5739"/>
                </a:cubicBezTo>
                <a:close/>
                <a:moveTo>
                  <a:pt x="41138" y="8785"/>
                </a:moveTo>
                <a:cubicBezTo>
                  <a:pt x="41160" y="8807"/>
                  <a:pt x="41182" y="8807"/>
                  <a:pt x="41204" y="8829"/>
                </a:cubicBezTo>
                <a:cubicBezTo>
                  <a:pt x="41182" y="8851"/>
                  <a:pt x="41160" y="8895"/>
                  <a:pt x="41138" y="8917"/>
                </a:cubicBezTo>
                <a:cubicBezTo>
                  <a:pt x="41138" y="8917"/>
                  <a:pt x="41094" y="8895"/>
                  <a:pt x="41094" y="8873"/>
                </a:cubicBezTo>
                <a:cubicBezTo>
                  <a:pt x="41116" y="8851"/>
                  <a:pt x="41116" y="8807"/>
                  <a:pt x="41138" y="8785"/>
                </a:cubicBezTo>
                <a:close/>
                <a:moveTo>
                  <a:pt x="39439" y="8895"/>
                </a:moveTo>
                <a:cubicBezTo>
                  <a:pt x="39461" y="8917"/>
                  <a:pt x="39461" y="8939"/>
                  <a:pt x="39461" y="8961"/>
                </a:cubicBezTo>
                <a:cubicBezTo>
                  <a:pt x="39439" y="8983"/>
                  <a:pt x="39417" y="8983"/>
                  <a:pt x="39372" y="9005"/>
                </a:cubicBezTo>
                <a:cubicBezTo>
                  <a:pt x="39372" y="8983"/>
                  <a:pt x="39350" y="8961"/>
                  <a:pt x="39350" y="8961"/>
                </a:cubicBezTo>
                <a:cubicBezTo>
                  <a:pt x="39395" y="8939"/>
                  <a:pt x="39417" y="8917"/>
                  <a:pt x="39439" y="8895"/>
                </a:cubicBezTo>
                <a:close/>
                <a:moveTo>
                  <a:pt x="9888" y="8740"/>
                </a:moveTo>
                <a:cubicBezTo>
                  <a:pt x="9954" y="8829"/>
                  <a:pt x="9998" y="8917"/>
                  <a:pt x="10064" y="9005"/>
                </a:cubicBezTo>
                <a:cubicBezTo>
                  <a:pt x="10011" y="9023"/>
                  <a:pt x="9972" y="9055"/>
                  <a:pt x="9935" y="9055"/>
                </a:cubicBezTo>
                <a:cubicBezTo>
                  <a:pt x="9927" y="9055"/>
                  <a:pt x="9918" y="9054"/>
                  <a:pt x="9910" y="9049"/>
                </a:cubicBezTo>
                <a:cubicBezTo>
                  <a:pt x="9799" y="9005"/>
                  <a:pt x="9733" y="8939"/>
                  <a:pt x="9755" y="8807"/>
                </a:cubicBezTo>
                <a:cubicBezTo>
                  <a:pt x="9755" y="8785"/>
                  <a:pt x="9888" y="8740"/>
                  <a:pt x="9888" y="8740"/>
                </a:cubicBezTo>
                <a:close/>
                <a:moveTo>
                  <a:pt x="36901" y="8917"/>
                </a:moveTo>
                <a:cubicBezTo>
                  <a:pt x="36945" y="8983"/>
                  <a:pt x="37011" y="9049"/>
                  <a:pt x="37011" y="9072"/>
                </a:cubicBezTo>
                <a:cubicBezTo>
                  <a:pt x="36989" y="9116"/>
                  <a:pt x="36923" y="9160"/>
                  <a:pt x="36879" y="9182"/>
                </a:cubicBezTo>
                <a:cubicBezTo>
                  <a:pt x="36834" y="9182"/>
                  <a:pt x="36790" y="9094"/>
                  <a:pt x="36746" y="9049"/>
                </a:cubicBezTo>
                <a:cubicBezTo>
                  <a:pt x="36790" y="9027"/>
                  <a:pt x="36834" y="8983"/>
                  <a:pt x="36901" y="8917"/>
                </a:cubicBezTo>
                <a:close/>
                <a:moveTo>
                  <a:pt x="41712" y="9138"/>
                </a:moveTo>
                <a:lnTo>
                  <a:pt x="41712" y="9182"/>
                </a:lnTo>
                <a:lnTo>
                  <a:pt x="41668" y="9138"/>
                </a:lnTo>
                <a:close/>
                <a:moveTo>
                  <a:pt x="50804" y="9072"/>
                </a:moveTo>
                <a:cubicBezTo>
                  <a:pt x="50849" y="9116"/>
                  <a:pt x="50893" y="9138"/>
                  <a:pt x="50937" y="9160"/>
                </a:cubicBezTo>
                <a:cubicBezTo>
                  <a:pt x="50893" y="9182"/>
                  <a:pt x="50849" y="9226"/>
                  <a:pt x="50804" y="9248"/>
                </a:cubicBezTo>
                <a:cubicBezTo>
                  <a:pt x="50800" y="9252"/>
                  <a:pt x="50795" y="9254"/>
                  <a:pt x="50790" y="9254"/>
                </a:cubicBezTo>
                <a:cubicBezTo>
                  <a:pt x="50766" y="9254"/>
                  <a:pt x="50734" y="9222"/>
                  <a:pt x="50716" y="9204"/>
                </a:cubicBezTo>
                <a:cubicBezTo>
                  <a:pt x="50738" y="9160"/>
                  <a:pt x="50760" y="9116"/>
                  <a:pt x="50804" y="9072"/>
                </a:cubicBezTo>
                <a:close/>
                <a:moveTo>
                  <a:pt x="47516" y="8873"/>
                </a:moveTo>
                <a:cubicBezTo>
                  <a:pt x="47538" y="8961"/>
                  <a:pt x="47538" y="8983"/>
                  <a:pt x="47538" y="9005"/>
                </a:cubicBezTo>
                <a:cubicBezTo>
                  <a:pt x="47497" y="9129"/>
                  <a:pt x="47456" y="9272"/>
                  <a:pt x="47288" y="9272"/>
                </a:cubicBezTo>
                <a:cubicBezTo>
                  <a:pt x="47276" y="9272"/>
                  <a:pt x="47264" y="9272"/>
                  <a:pt x="47251" y="9270"/>
                </a:cubicBezTo>
                <a:cubicBezTo>
                  <a:pt x="47229" y="9270"/>
                  <a:pt x="47207" y="9248"/>
                  <a:pt x="47207" y="9226"/>
                </a:cubicBezTo>
                <a:cubicBezTo>
                  <a:pt x="47185" y="9027"/>
                  <a:pt x="47273" y="8917"/>
                  <a:pt x="47516" y="8873"/>
                </a:cubicBezTo>
                <a:close/>
                <a:moveTo>
                  <a:pt x="44915" y="8858"/>
                </a:moveTo>
                <a:cubicBezTo>
                  <a:pt x="44977" y="8858"/>
                  <a:pt x="45037" y="8869"/>
                  <a:pt x="45088" y="8895"/>
                </a:cubicBezTo>
                <a:cubicBezTo>
                  <a:pt x="45155" y="8939"/>
                  <a:pt x="45199" y="9049"/>
                  <a:pt x="45243" y="9116"/>
                </a:cubicBezTo>
                <a:cubicBezTo>
                  <a:pt x="45199" y="9182"/>
                  <a:pt x="45199" y="9226"/>
                  <a:pt x="45155" y="9248"/>
                </a:cubicBezTo>
                <a:cubicBezTo>
                  <a:pt x="45113" y="9269"/>
                  <a:pt x="45068" y="9279"/>
                  <a:pt x="45024" y="9279"/>
                </a:cubicBezTo>
                <a:cubicBezTo>
                  <a:pt x="44883" y="9279"/>
                  <a:pt x="44747" y="9179"/>
                  <a:pt x="44713" y="9027"/>
                </a:cubicBezTo>
                <a:cubicBezTo>
                  <a:pt x="44713" y="8961"/>
                  <a:pt x="44757" y="8873"/>
                  <a:pt x="44779" y="8873"/>
                </a:cubicBezTo>
                <a:cubicBezTo>
                  <a:pt x="44825" y="8864"/>
                  <a:pt x="44871" y="8858"/>
                  <a:pt x="44915" y="8858"/>
                </a:cubicBezTo>
                <a:close/>
                <a:moveTo>
                  <a:pt x="10484" y="9116"/>
                </a:moveTo>
                <a:cubicBezTo>
                  <a:pt x="10528" y="9138"/>
                  <a:pt x="10550" y="9138"/>
                  <a:pt x="10594" y="9160"/>
                </a:cubicBezTo>
                <a:cubicBezTo>
                  <a:pt x="10572" y="9204"/>
                  <a:pt x="10550" y="9248"/>
                  <a:pt x="10506" y="9292"/>
                </a:cubicBezTo>
                <a:cubicBezTo>
                  <a:pt x="10484" y="9270"/>
                  <a:pt x="10439" y="9248"/>
                  <a:pt x="10439" y="9204"/>
                </a:cubicBezTo>
                <a:cubicBezTo>
                  <a:pt x="10439" y="9182"/>
                  <a:pt x="10461" y="9138"/>
                  <a:pt x="10484" y="9116"/>
                </a:cubicBezTo>
                <a:close/>
                <a:moveTo>
                  <a:pt x="8516" y="8825"/>
                </a:moveTo>
                <a:cubicBezTo>
                  <a:pt x="8695" y="8825"/>
                  <a:pt x="8789" y="8915"/>
                  <a:pt x="8828" y="9094"/>
                </a:cubicBezTo>
                <a:cubicBezTo>
                  <a:pt x="8895" y="9336"/>
                  <a:pt x="8828" y="9513"/>
                  <a:pt x="8630" y="9579"/>
                </a:cubicBezTo>
                <a:cubicBezTo>
                  <a:pt x="8475" y="9645"/>
                  <a:pt x="8343" y="9667"/>
                  <a:pt x="8188" y="9689"/>
                </a:cubicBezTo>
                <a:cubicBezTo>
                  <a:pt x="8137" y="9697"/>
                  <a:pt x="8085" y="9699"/>
                  <a:pt x="8037" y="9699"/>
                </a:cubicBezTo>
                <a:cubicBezTo>
                  <a:pt x="7941" y="9699"/>
                  <a:pt x="7857" y="9689"/>
                  <a:pt x="7813" y="9689"/>
                </a:cubicBezTo>
                <a:cubicBezTo>
                  <a:pt x="7526" y="9734"/>
                  <a:pt x="7328" y="9756"/>
                  <a:pt x="7129" y="9756"/>
                </a:cubicBezTo>
                <a:cubicBezTo>
                  <a:pt x="7119" y="9757"/>
                  <a:pt x="7109" y="9758"/>
                  <a:pt x="7100" y="9758"/>
                </a:cubicBezTo>
                <a:cubicBezTo>
                  <a:pt x="6981" y="9758"/>
                  <a:pt x="6886" y="9636"/>
                  <a:pt x="6886" y="9513"/>
                </a:cubicBezTo>
                <a:cubicBezTo>
                  <a:pt x="6886" y="9270"/>
                  <a:pt x="6997" y="9072"/>
                  <a:pt x="7217" y="8983"/>
                </a:cubicBezTo>
                <a:cubicBezTo>
                  <a:pt x="7328" y="8961"/>
                  <a:pt x="7438" y="8939"/>
                  <a:pt x="7526" y="8917"/>
                </a:cubicBezTo>
                <a:cubicBezTo>
                  <a:pt x="7835" y="8895"/>
                  <a:pt x="8144" y="8851"/>
                  <a:pt x="8453" y="8829"/>
                </a:cubicBezTo>
                <a:cubicBezTo>
                  <a:pt x="8475" y="8827"/>
                  <a:pt x="8496" y="8825"/>
                  <a:pt x="8516" y="8825"/>
                </a:cubicBezTo>
                <a:close/>
                <a:moveTo>
                  <a:pt x="14412" y="10550"/>
                </a:moveTo>
                <a:cubicBezTo>
                  <a:pt x="14478" y="10550"/>
                  <a:pt x="14500" y="10616"/>
                  <a:pt x="14611" y="10683"/>
                </a:cubicBezTo>
                <a:cubicBezTo>
                  <a:pt x="14478" y="10727"/>
                  <a:pt x="14412" y="10771"/>
                  <a:pt x="14324" y="10771"/>
                </a:cubicBezTo>
                <a:cubicBezTo>
                  <a:pt x="14302" y="10749"/>
                  <a:pt x="14257" y="10638"/>
                  <a:pt x="14279" y="10616"/>
                </a:cubicBezTo>
                <a:cubicBezTo>
                  <a:pt x="14302" y="10572"/>
                  <a:pt x="14368" y="10550"/>
                  <a:pt x="14412" y="10550"/>
                </a:cubicBezTo>
                <a:close/>
                <a:moveTo>
                  <a:pt x="18318" y="12691"/>
                </a:moveTo>
                <a:cubicBezTo>
                  <a:pt x="18340" y="12713"/>
                  <a:pt x="18362" y="12757"/>
                  <a:pt x="18362" y="12779"/>
                </a:cubicBezTo>
                <a:cubicBezTo>
                  <a:pt x="18362" y="12779"/>
                  <a:pt x="18348" y="12807"/>
                  <a:pt x="18331" y="12807"/>
                </a:cubicBezTo>
                <a:cubicBezTo>
                  <a:pt x="18327" y="12807"/>
                  <a:pt x="18323" y="12806"/>
                  <a:pt x="18318" y="12801"/>
                </a:cubicBezTo>
                <a:cubicBezTo>
                  <a:pt x="18296" y="12801"/>
                  <a:pt x="18274" y="12779"/>
                  <a:pt x="18252" y="12757"/>
                </a:cubicBezTo>
                <a:cubicBezTo>
                  <a:pt x="18274" y="12735"/>
                  <a:pt x="18296" y="12713"/>
                  <a:pt x="18318" y="12691"/>
                </a:cubicBezTo>
                <a:close/>
                <a:moveTo>
                  <a:pt x="35611" y="14535"/>
                </a:moveTo>
                <a:cubicBezTo>
                  <a:pt x="35635" y="14535"/>
                  <a:pt x="35660" y="14538"/>
                  <a:pt x="35687" y="14545"/>
                </a:cubicBezTo>
                <a:cubicBezTo>
                  <a:pt x="35753" y="14545"/>
                  <a:pt x="35819" y="14633"/>
                  <a:pt x="35863" y="14699"/>
                </a:cubicBezTo>
                <a:cubicBezTo>
                  <a:pt x="35863" y="14721"/>
                  <a:pt x="35819" y="14810"/>
                  <a:pt x="35775" y="14854"/>
                </a:cubicBezTo>
                <a:cubicBezTo>
                  <a:pt x="35687" y="14898"/>
                  <a:pt x="35577" y="14920"/>
                  <a:pt x="35422" y="14986"/>
                </a:cubicBezTo>
                <a:cubicBezTo>
                  <a:pt x="35400" y="14898"/>
                  <a:pt x="35334" y="14832"/>
                  <a:pt x="35356" y="14765"/>
                </a:cubicBezTo>
                <a:cubicBezTo>
                  <a:pt x="35393" y="14634"/>
                  <a:pt x="35478" y="14535"/>
                  <a:pt x="35611" y="14535"/>
                </a:cubicBezTo>
                <a:close/>
                <a:moveTo>
                  <a:pt x="42793" y="1"/>
                </a:moveTo>
                <a:cubicBezTo>
                  <a:pt x="42627" y="84"/>
                  <a:pt x="42461" y="246"/>
                  <a:pt x="42313" y="246"/>
                </a:cubicBezTo>
                <a:cubicBezTo>
                  <a:pt x="42304" y="246"/>
                  <a:pt x="42295" y="245"/>
                  <a:pt x="42286" y="244"/>
                </a:cubicBezTo>
                <a:cubicBezTo>
                  <a:pt x="42206" y="239"/>
                  <a:pt x="42126" y="237"/>
                  <a:pt x="42047" y="237"/>
                </a:cubicBezTo>
                <a:cubicBezTo>
                  <a:pt x="41500" y="237"/>
                  <a:pt x="40953" y="339"/>
                  <a:pt x="40406" y="339"/>
                </a:cubicBezTo>
                <a:cubicBezTo>
                  <a:pt x="40326" y="339"/>
                  <a:pt x="40247" y="337"/>
                  <a:pt x="40167" y="332"/>
                </a:cubicBezTo>
                <a:cubicBezTo>
                  <a:pt x="39905" y="308"/>
                  <a:pt x="39642" y="299"/>
                  <a:pt x="39378" y="299"/>
                </a:cubicBezTo>
                <a:cubicBezTo>
                  <a:pt x="38815" y="299"/>
                  <a:pt x="38247" y="337"/>
                  <a:pt x="37678" y="337"/>
                </a:cubicBezTo>
                <a:cubicBezTo>
                  <a:pt x="37302" y="337"/>
                  <a:pt x="36925" y="321"/>
                  <a:pt x="36548" y="266"/>
                </a:cubicBezTo>
                <a:lnTo>
                  <a:pt x="36415" y="266"/>
                </a:lnTo>
                <a:cubicBezTo>
                  <a:pt x="35862" y="318"/>
                  <a:pt x="35296" y="397"/>
                  <a:pt x="34726" y="397"/>
                </a:cubicBezTo>
                <a:cubicBezTo>
                  <a:pt x="34568" y="397"/>
                  <a:pt x="34410" y="391"/>
                  <a:pt x="34252" y="376"/>
                </a:cubicBezTo>
                <a:cubicBezTo>
                  <a:pt x="34189" y="370"/>
                  <a:pt x="34125" y="368"/>
                  <a:pt x="34061" y="368"/>
                </a:cubicBezTo>
                <a:cubicBezTo>
                  <a:pt x="33773" y="368"/>
                  <a:pt x="33485" y="417"/>
                  <a:pt x="33203" y="417"/>
                </a:cubicBezTo>
                <a:cubicBezTo>
                  <a:pt x="33073" y="417"/>
                  <a:pt x="32945" y="406"/>
                  <a:pt x="32818" y="376"/>
                </a:cubicBezTo>
                <a:cubicBezTo>
                  <a:pt x="32732" y="358"/>
                  <a:pt x="32650" y="351"/>
                  <a:pt x="32569" y="351"/>
                </a:cubicBezTo>
                <a:cubicBezTo>
                  <a:pt x="32151" y="351"/>
                  <a:pt x="31791" y="553"/>
                  <a:pt x="31383" y="553"/>
                </a:cubicBezTo>
                <a:lnTo>
                  <a:pt x="31317" y="553"/>
                </a:lnTo>
                <a:cubicBezTo>
                  <a:pt x="30258" y="597"/>
                  <a:pt x="29176" y="641"/>
                  <a:pt x="28095" y="685"/>
                </a:cubicBezTo>
                <a:cubicBezTo>
                  <a:pt x="26969" y="751"/>
                  <a:pt x="25844" y="795"/>
                  <a:pt x="24718" y="840"/>
                </a:cubicBezTo>
                <a:cubicBezTo>
                  <a:pt x="23373" y="903"/>
                  <a:pt x="22007" y="1106"/>
                  <a:pt x="20640" y="1106"/>
                </a:cubicBezTo>
                <a:cubicBezTo>
                  <a:pt x="20573" y="1106"/>
                  <a:pt x="20505" y="1105"/>
                  <a:pt x="20437" y="1104"/>
                </a:cubicBezTo>
                <a:cubicBezTo>
                  <a:pt x="20304" y="1104"/>
                  <a:pt x="20172" y="1127"/>
                  <a:pt x="20040" y="1149"/>
                </a:cubicBezTo>
                <a:cubicBezTo>
                  <a:pt x="19529" y="1200"/>
                  <a:pt x="19018" y="1316"/>
                  <a:pt x="18487" y="1316"/>
                </a:cubicBezTo>
                <a:cubicBezTo>
                  <a:pt x="18330" y="1316"/>
                  <a:pt x="18171" y="1306"/>
                  <a:pt x="18009" y="1281"/>
                </a:cubicBezTo>
                <a:cubicBezTo>
                  <a:pt x="17983" y="1275"/>
                  <a:pt x="17954" y="1272"/>
                  <a:pt x="17922" y="1272"/>
                </a:cubicBezTo>
                <a:cubicBezTo>
                  <a:pt x="17845" y="1272"/>
                  <a:pt x="17756" y="1287"/>
                  <a:pt x="17678" y="1303"/>
                </a:cubicBezTo>
                <a:cubicBezTo>
                  <a:pt x="16729" y="1413"/>
                  <a:pt x="15758" y="1524"/>
                  <a:pt x="14809" y="1634"/>
                </a:cubicBezTo>
                <a:cubicBezTo>
                  <a:pt x="14644" y="1656"/>
                  <a:pt x="14478" y="1656"/>
                  <a:pt x="14313" y="1656"/>
                </a:cubicBezTo>
                <a:cubicBezTo>
                  <a:pt x="14147" y="1656"/>
                  <a:pt x="13982" y="1656"/>
                  <a:pt x="13816" y="1678"/>
                </a:cubicBezTo>
                <a:cubicBezTo>
                  <a:pt x="12801" y="1877"/>
                  <a:pt x="11764" y="1877"/>
                  <a:pt x="10726" y="2009"/>
                </a:cubicBezTo>
                <a:cubicBezTo>
                  <a:pt x="9446" y="2142"/>
                  <a:pt x="8144" y="2274"/>
                  <a:pt x="6864" y="2517"/>
                </a:cubicBezTo>
                <a:cubicBezTo>
                  <a:pt x="6533" y="2561"/>
                  <a:pt x="6224" y="2627"/>
                  <a:pt x="5893" y="2671"/>
                </a:cubicBezTo>
                <a:cubicBezTo>
                  <a:pt x="5496" y="2716"/>
                  <a:pt x="5099" y="2782"/>
                  <a:pt x="4701" y="2826"/>
                </a:cubicBezTo>
                <a:cubicBezTo>
                  <a:pt x="4216" y="2870"/>
                  <a:pt x="3686" y="2848"/>
                  <a:pt x="3201" y="3002"/>
                </a:cubicBezTo>
                <a:cubicBezTo>
                  <a:pt x="2693" y="3157"/>
                  <a:pt x="2185" y="3201"/>
                  <a:pt x="1656" y="3267"/>
                </a:cubicBezTo>
                <a:cubicBezTo>
                  <a:pt x="1413" y="3311"/>
                  <a:pt x="1192" y="3378"/>
                  <a:pt x="950" y="3466"/>
                </a:cubicBezTo>
                <a:cubicBezTo>
                  <a:pt x="905" y="3488"/>
                  <a:pt x="861" y="3620"/>
                  <a:pt x="861" y="3687"/>
                </a:cubicBezTo>
                <a:cubicBezTo>
                  <a:pt x="883" y="3731"/>
                  <a:pt x="972" y="3819"/>
                  <a:pt x="1038" y="3819"/>
                </a:cubicBezTo>
                <a:cubicBezTo>
                  <a:pt x="1064" y="3821"/>
                  <a:pt x="1090" y="3822"/>
                  <a:pt x="1115" y="3822"/>
                </a:cubicBezTo>
                <a:cubicBezTo>
                  <a:pt x="1240" y="3822"/>
                  <a:pt x="1365" y="3801"/>
                  <a:pt x="1490" y="3801"/>
                </a:cubicBezTo>
                <a:cubicBezTo>
                  <a:pt x="1604" y="3801"/>
                  <a:pt x="1718" y="3819"/>
                  <a:pt x="1832" y="3885"/>
                </a:cubicBezTo>
                <a:cubicBezTo>
                  <a:pt x="1935" y="3808"/>
                  <a:pt x="2045" y="3761"/>
                  <a:pt x="2158" y="3761"/>
                </a:cubicBezTo>
                <a:cubicBezTo>
                  <a:pt x="2240" y="3761"/>
                  <a:pt x="2323" y="3786"/>
                  <a:pt x="2406" y="3841"/>
                </a:cubicBezTo>
                <a:cubicBezTo>
                  <a:pt x="2428" y="3996"/>
                  <a:pt x="2318" y="3996"/>
                  <a:pt x="2252" y="3996"/>
                </a:cubicBezTo>
                <a:cubicBezTo>
                  <a:pt x="2097" y="3973"/>
                  <a:pt x="1965" y="3907"/>
                  <a:pt x="1832" y="3885"/>
                </a:cubicBezTo>
                <a:cubicBezTo>
                  <a:pt x="1678" y="3973"/>
                  <a:pt x="1523" y="4062"/>
                  <a:pt x="1369" y="4150"/>
                </a:cubicBezTo>
                <a:cubicBezTo>
                  <a:pt x="1545" y="4481"/>
                  <a:pt x="1634" y="4834"/>
                  <a:pt x="1567" y="5187"/>
                </a:cubicBezTo>
                <a:cubicBezTo>
                  <a:pt x="1501" y="5585"/>
                  <a:pt x="1170" y="5805"/>
                  <a:pt x="817" y="5894"/>
                </a:cubicBezTo>
                <a:cubicBezTo>
                  <a:pt x="685" y="6511"/>
                  <a:pt x="685" y="6534"/>
                  <a:pt x="972" y="6997"/>
                </a:cubicBezTo>
                <a:cubicBezTo>
                  <a:pt x="1148" y="7262"/>
                  <a:pt x="1214" y="7483"/>
                  <a:pt x="1236" y="7968"/>
                </a:cubicBezTo>
                <a:cubicBezTo>
                  <a:pt x="685" y="8123"/>
                  <a:pt x="685" y="8123"/>
                  <a:pt x="486" y="8299"/>
                </a:cubicBezTo>
                <a:cubicBezTo>
                  <a:pt x="1" y="8718"/>
                  <a:pt x="23" y="8961"/>
                  <a:pt x="574" y="9226"/>
                </a:cubicBezTo>
                <a:cubicBezTo>
                  <a:pt x="1259" y="9601"/>
                  <a:pt x="1987" y="9932"/>
                  <a:pt x="2649" y="10263"/>
                </a:cubicBezTo>
                <a:cubicBezTo>
                  <a:pt x="2892" y="10197"/>
                  <a:pt x="3068" y="10153"/>
                  <a:pt x="3267" y="10109"/>
                </a:cubicBezTo>
                <a:cubicBezTo>
                  <a:pt x="3488" y="10065"/>
                  <a:pt x="3686" y="9976"/>
                  <a:pt x="3907" y="9954"/>
                </a:cubicBezTo>
                <a:cubicBezTo>
                  <a:pt x="4083" y="9954"/>
                  <a:pt x="4238" y="10021"/>
                  <a:pt x="4414" y="10065"/>
                </a:cubicBezTo>
                <a:cubicBezTo>
                  <a:pt x="4657" y="10153"/>
                  <a:pt x="4900" y="10241"/>
                  <a:pt x="5165" y="10307"/>
                </a:cubicBezTo>
                <a:cubicBezTo>
                  <a:pt x="5179" y="10312"/>
                  <a:pt x="5194" y="10315"/>
                  <a:pt x="5210" y="10315"/>
                </a:cubicBezTo>
                <a:cubicBezTo>
                  <a:pt x="5272" y="10315"/>
                  <a:pt x="5341" y="10275"/>
                  <a:pt x="5341" y="10153"/>
                </a:cubicBezTo>
                <a:cubicBezTo>
                  <a:pt x="5187" y="10065"/>
                  <a:pt x="5032" y="9976"/>
                  <a:pt x="4834" y="9866"/>
                </a:cubicBezTo>
                <a:cubicBezTo>
                  <a:pt x="4966" y="9667"/>
                  <a:pt x="5077" y="9513"/>
                  <a:pt x="5187" y="9336"/>
                </a:cubicBezTo>
                <a:cubicBezTo>
                  <a:pt x="5474" y="9292"/>
                  <a:pt x="5761" y="9248"/>
                  <a:pt x="6048" y="9226"/>
                </a:cubicBezTo>
                <a:cubicBezTo>
                  <a:pt x="6062" y="9224"/>
                  <a:pt x="6076" y="9224"/>
                  <a:pt x="6090" y="9224"/>
                </a:cubicBezTo>
                <a:cubicBezTo>
                  <a:pt x="6268" y="9224"/>
                  <a:pt x="6405" y="9354"/>
                  <a:pt x="6467" y="9579"/>
                </a:cubicBezTo>
                <a:cubicBezTo>
                  <a:pt x="6511" y="9756"/>
                  <a:pt x="6445" y="9844"/>
                  <a:pt x="6202" y="9954"/>
                </a:cubicBezTo>
                <a:cubicBezTo>
                  <a:pt x="6114" y="9998"/>
                  <a:pt x="5959" y="9976"/>
                  <a:pt x="5981" y="10175"/>
                </a:cubicBezTo>
                <a:cubicBezTo>
                  <a:pt x="6423" y="10175"/>
                  <a:pt x="6864" y="10131"/>
                  <a:pt x="7283" y="10043"/>
                </a:cubicBezTo>
                <a:cubicBezTo>
                  <a:pt x="7519" y="10002"/>
                  <a:pt x="7755" y="9988"/>
                  <a:pt x="7989" y="9988"/>
                </a:cubicBezTo>
                <a:cubicBezTo>
                  <a:pt x="8392" y="9988"/>
                  <a:pt x="8791" y="10029"/>
                  <a:pt x="9181" y="10043"/>
                </a:cubicBezTo>
                <a:cubicBezTo>
                  <a:pt x="9314" y="10043"/>
                  <a:pt x="9446" y="10048"/>
                  <a:pt x="9579" y="10048"/>
                </a:cubicBezTo>
                <a:cubicBezTo>
                  <a:pt x="9711" y="10048"/>
                  <a:pt x="9844" y="10043"/>
                  <a:pt x="9976" y="10021"/>
                </a:cubicBezTo>
                <a:cubicBezTo>
                  <a:pt x="10204" y="9978"/>
                  <a:pt x="10441" y="9953"/>
                  <a:pt x="10688" y="9953"/>
                </a:cubicBezTo>
                <a:cubicBezTo>
                  <a:pt x="10823" y="9953"/>
                  <a:pt x="10961" y="9961"/>
                  <a:pt x="11101" y="9976"/>
                </a:cubicBezTo>
                <a:cubicBezTo>
                  <a:pt x="11146" y="10153"/>
                  <a:pt x="11146" y="10307"/>
                  <a:pt x="11212" y="10440"/>
                </a:cubicBezTo>
                <a:cubicBezTo>
                  <a:pt x="11234" y="10506"/>
                  <a:pt x="11344" y="10550"/>
                  <a:pt x="11410" y="10572"/>
                </a:cubicBezTo>
                <a:cubicBezTo>
                  <a:pt x="11499" y="10572"/>
                  <a:pt x="11587" y="10506"/>
                  <a:pt x="11631" y="10440"/>
                </a:cubicBezTo>
                <a:cubicBezTo>
                  <a:pt x="11675" y="10374"/>
                  <a:pt x="11653" y="10285"/>
                  <a:pt x="11675" y="10197"/>
                </a:cubicBezTo>
                <a:cubicBezTo>
                  <a:pt x="11718" y="9970"/>
                  <a:pt x="11761" y="9880"/>
                  <a:pt x="11903" y="9880"/>
                </a:cubicBezTo>
                <a:cubicBezTo>
                  <a:pt x="11982" y="9880"/>
                  <a:pt x="12092" y="9907"/>
                  <a:pt x="12249" y="9954"/>
                </a:cubicBezTo>
                <a:cubicBezTo>
                  <a:pt x="12227" y="10021"/>
                  <a:pt x="12227" y="10087"/>
                  <a:pt x="12227" y="10153"/>
                </a:cubicBezTo>
                <a:cubicBezTo>
                  <a:pt x="12205" y="10241"/>
                  <a:pt x="12183" y="10307"/>
                  <a:pt x="12183" y="10396"/>
                </a:cubicBezTo>
                <a:cubicBezTo>
                  <a:pt x="12161" y="10594"/>
                  <a:pt x="12271" y="10705"/>
                  <a:pt x="12448" y="10705"/>
                </a:cubicBezTo>
                <a:cubicBezTo>
                  <a:pt x="12713" y="10705"/>
                  <a:pt x="12977" y="10661"/>
                  <a:pt x="13220" y="10572"/>
                </a:cubicBezTo>
                <a:cubicBezTo>
                  <a:pt x="13286" y="10552"/>
                  <a:pt x="13349" y="10542"/>
                  <a:pt x="13410" y="10542"/>
                </a:cubicBezTo>
                <a:cubicBezTo>
                  <a:pt x="13674" y="10542"/>
                  <a:pt x="13881" y="10730"/>
                  <a:pt x="13971" y="11036"/>
                </a:cubicBezTo>
                <a:cubicBezTo>
                  <a:pt x="13993" y="11124"/>
                  <a:pt x="14015" y="11234"/>
                  <a:pt x="14037" y="11345"/>
                </a:cubicBezTo>
                <a:cubicBezTo>
                  <a:pt x="14191" y="11367"/>
                  <a:pt x="14279" y="11389"/>
                  <a:pt x="14390" y="11389"/>
                </a:cubicBezTo>
                <a:cubicBezTo>
                  <a:pt x="14942" y="11301"/>
                  <a:pt x="15493" y="11234"/>
                  <a:pt x="16023" y="11146"/>
                </a:cubicBezTo>
                <a:cubicBezTo>
                  <a:pt x="16155" y="11124"/>
                  <a:pt x="16288" y="11058"/>
                  <a:pt x="16376" y="10992"/>
                </a:cubicBezTo>
                <a:cubicBezTo>
                  <a:pt x="16579" y="10832"/>
                  <a:pt x="16801" y="10777"/>
                  <a:pt x="17030" y="10777"/>
                </a:cubicBezTo>
                <a:cubicBezTo>
                  <a:pt x="17149" y="10777"/>
                  <a:pt x="17270" y="10792"/>
                  <a:pt x="17391" y="10815"/>
                </a:cubicBezTo>
                <a:cubicBezTo>
                  <a:pt x="17590" y="10881"/>
                  <a:pt x="17766" y="10903"/>
                  <a:pt x="17965" y="10947"/>
                </a:cubicBezTo>
                <a:cubicBezTo>
                  <a:pt x="18031" y="10970"/>
                  <a:pt x="18142" y="11036"/>
                  <a:pt x="18164" y="11102"/>
                </a:cubicBezTo>
                <a:cubicBezTo>
                  <a:pt x="18164" y="11190"/>
                  <a:pt x="18142" y="11323"/>
                  <a:pt x="18075" y="11389"/>
                </a:cubicBezTo>
                <a:cubicBezTo>
                  <a:pt x="17987" y="11499"/>
                  <a:pt x="17833" y="11565"/>
                  <a:pt x="17700" y="11654"/>
                </a:cubicBezTo>
                <a:cubicBezTo>
                  <a:pt x="17369" y="11918"/>
                  <a:pt x="17171" y="12205"/>
                  <a:pt x="17215" y="12669"/>
                </a:cubicBezTo>
                <a:cubicBezTo>
                  <a:pt x="17254" y="13098"/>
                  <a:pt x="17017" y="13320"/>
                  <a:pt x="16626" y="13320"/>
                </a:cubicBezTo>
                <a:cubicBezTo>
                  <a:pt x="16575" y="13320"/>
                  <a:pt x="16521" y="13317"/>
                  <a:pt x="16464" y="13309"/>
                </a:cubicBezTo>
                <a:cubicBezTo>
                  <a:pt x="16442" y="13302"/>
                  <a:pt x="16418" y="13299"/>
                  <a:pt x="16392" y="13299"/>
                </a:cubicBezTo>
                <a:cubicBezTo>
                  <a:pt x="16342" y="13299"/>
                  <a:pt x="16288" y="13309"/>
                  <a:pt x="16244" y="13309"/>
                </a:cubicBezTo>
                <a:cubicBezTo>
                  <a:pt x="16177" y="13485"/>
                  <a:pt x="16222" y="13574"/>
                  <a:pt x="16332" y="13618"/>
                </a:cubicBezTo>
                <a:cubicBezTo>
                  <a:pt x="16509" y="13662"/>
                  <a:pt x="16685" y="13662"/>
                  <a:pt x="16840" y="13706"/>
                </a:cubicBezTo>
                <a:cubicBezTo>
                  <a:pt x="17060" y="13750"/>
                  <a:pt x="17281" y="13772"/>
                  <a:pt x="17413" y="13971"/>
                </a:cubicBezTo>
                <a:cubicBezTo>
                  <a:pt x="17063" y="14288"/>
                  <a:pt x="16965" y="14365"/>
                  <a:pt x="16634" y="14365"/>
                </a:cubicBezTo>
                <a:cubicBezTo>
                  <a:pt x="16527" y="14365"/>
                  <a:pt x="16395" y="14357"/>
                  <a:pt x="16222" y="14346"/>
                </a:cubicBezTo>
                <a:lnTo>
                  <a:pt x="16222" y="14346"/>
                </a:lnTo>
                <a:cubicBezTo>
                  <a:pt x="16133" y="14788"/>
                  <a:pt x="16133" y="14876"/>
                  <a:pt x="16486" y="14920"/>
                </a:cubicBezTo>
                <a:cubicBezTo>
                  <a:pt x="16862" y="15008"/>
                  <a:pt x="17082" y="15163"/>
                  <a:pt x="17082" y="15582"/>
                </a:cubicBezTo>
                <a:cubicBezTo>
                  <a:pt x="17104" y="15692"/>
                  <a:pt x="17215" y="15803"/>
                  <a:pt x="17281" y="15891"/>
                </a:cubicBezTo>
                <a:cubicBezTo>
                  <a:pt x="17457" y="16090"/>
                  <a:pt x="17612" y="16266"/>
                  <a:pt x="17789" y="16421"/>
                </a:cubicBezTo>
                <a:cubicBezTo>
                  <a:pt x="17943" y="16553"/>
                  <a:pt x="18098" y="16686"/>
                  <a:pt x="18252" y="16796"/>
                </a:cubicBezTo>
                <a:cubicBezTo>
                  <a:pt x="18275" y="16811"/>
                  <a:pt x="18303" y="16821"/>
                  <a:pt x="18332" y="16821"/>
                </a:cubicBezTo>
                <a:cubicBezTo>
                  <a:pt x="18384" y="16821"/>
                  <a:pt x="18436" y="16786"/>
                  <a:pt x="18451" y="16686"/>
                </a:cubicBezTo>
                <a:cubicBezTo>
                  <a:pt x="18340" y="16575"/>
                  <a:pt x="18186" y="16465"/>
                  <a:pt x="18075" y="16354"/>
                </a:cubicBezTo>
                <a:cubicBezTo>
                  <a:pt x="17987" y="16288"/>
                  <a:pt x="17899" y="16178"/>
                  <a:pt x="17965" y="16090"/>
                </a:cubicBezTo>
                <a:cubicBezTo>
                  <a:pt x="18031" y="16001"/>
                  <a:pt x="18142" y="15957"/>
                  <a:pt x="18252" y="15957"/>
                </a:cubicBezTo>
                <a:cubicBezTo>
                  <a:pt x="18277" y="15953"/>
                  <a:pt x="18303" y="15951"/>
                  <a:pt x="18328" y="15951"/>
                </a:cubicBezTo>
                <a:cubicBezTo>
                  <a:pt x="18434" y="15951"/>
                  <a:pt x="18538" y="15984"/>
                  <a:pt x="18627" y="16001"/>
                </a:cubicBezTo>
                <a:cubicBezTo>
                  <a:pt x="18826" y="16068"/>
                  <a:pt x="19002" y="16134"/>
                  <a:pt x="19223" y="16200"/>
                </a:cubicBezTo>
                <a:cubicBezTo>
                  <a:pt x="19444" y="16001"/>
                  <a:pt x="19709" y="15913"/>
                  <a:pt x="20018" y="15913"/>
                </a:cubicBezTo>
                <a:cubicBezTo>
                  <a:pt x="20150" y="15913"/>
                  <a:pt x="20282" y="15869"/>
                  <a:pt x="20415" y="15847"/>
                </a:cubicBezTo>
                <a:cubicBezTo>
                  <a:pt x="20956" y="15810"/>
                  <a:pt x="21512" y="15678"/>
                  <a:pt x="22071" y="15678"/>
                </a:cubicBezTo>
                <a:cubicBezTo>
                  <a:pt x="22174" y="15678"/>
                  <a:pt x="22276" y="15682"/>
                  <a:pt x="22379" y="15692"/>
                </a:cubicBezTo>
                <a:cubicBezTo>
                  <a:pt x="22533" y="15692"/>
                  <a:pt x="22688" y="15670"/>
                  <a:pt x="22820" y="15604"/>
                </a:cubicBezTo>
                <a:cubicBezTo>
                  <a:pt x="22952" y="15538"/>
                  <a:pt x="23076" y="15496"/>
                  <a:pt x="23201" y="15496"/>
                </a:cubicBezTo>
                <a:cubicBezTo>
                  <a:pt x="23286" y="15496"/>
                  <a:pt x="23371" y="15515"/>
                  <a:pt x="23460" y="15560"/>
                </a:cubicBezTo>
                <a:cubicBezTo>
                  <a:pt x="23550" y="15600"/>
                  <a:pt x="23643" y="15621"/>
                  <a:pt x="23738" y="15621"/>
                </a:cubicBezTo>
                <a:cubicBezTo>
                  <a:pt x="23853" y="15621"/>
                  <a:pt x="23969" y="15589"/>
                  <a:pt x="24078" y="15516"/>
                </a:cubicBezTo>
                <a:cubicBezTo>
                  <a:pt x="24246" y="15432"/>
                  <a:pt x="24423" y="15401"/>
                  <a:pt x="24603" y="15401"/>
                </a:cubicBezTo>
                <a:cubicBezTo>
                  <a:pt x="24707" y="15401"/>
                  <a:pt x="24812" y="15411"/>
                  <a:pt x="24917" y="15428"/>
                </a:cubicBezTo>
                <a:cubicBezTo>
                  <a:pt x="25292" y="15472"/>
                  <a:pt x="25667" y="15538"/>
                  <a:pt x="26043" y="15604"/>
                </a:cubicBezTo>
                <a:cubicBezTo>
                  <a:pt x="26236" y="15351"/>
                  <a:pt x="26480" y="15279"/>
                  <a:pt x="26740" y="15279"/>
                </a:cubicBezTo>
                <a:cubicBezTo>
                  <a:pt x="26865" y="15279"/>
                  <a:pt x="26995" y="15296"/>
                  <a:pt x="27124" y="15317"/>
                </a:cubicBezTo>
                <a:cubicBezTo>
                  <a:pt x="27300" y="15339"/>
                  <a:pt x="27477" y="15361"/>
                  <a:pt x="27654" y="15405"/>
                </a:cubicBezTo>
                <a:cubicBezTo>
                  <a:pt x="27737" y="15428"/>
                  <a:pt x="27819" y="15441"/>
                  <a:pt x="27898" y="15441"/>
                </a:cubicBezTo>
                <a:cubicBezTo>
                  <a:pt x="28049" y="15441"/>
                  <a:pt x="28193" y="15396"/>
                  <a:pt x="28338" y="15295"/>
                </a:cubicBezTo>
                <a:cubicBezTo>
                  <a:pt x="28448" y="15207"/>
                  <a:pt x="28625" y="15163"/>
                  <a:pt x="28779" y="15141"/>
                </a:cubicBezTo>
                <a:cubicBezTo>
                  <a:pt x="29044" y="15119"/>
                  <a:pt x="29309" y="15119"/>
                  <a:pt x="29574" y="15119"/>
                </a:cubicBezTo>
                <a:cubicBezTo>
                  <a:pt x="29684" y="15119"/>
                  <a:pt x="29816" y="15163"/>
                  <a:pt x="29949" y="15207"/>
                </a:cubicBezTo>
                <a:cubicBezTo>
                  <a:pt x="30059" y="15251"/>
                  <a:pt x="30169" y="15295"/>
                  <a:pt x="30302" y="15361"/>
                </a:cubicBezTo>
                <a:cubicBezTo>
                  <a:pt x="30478" y="15185"/>
                  <a:pt x="30633" y="15030"/>
                  <a:pt x="30810" y="14898"/>
                </a:cubicBezTo>
                <a:cubicBezTo>
                  <a:pt x="30903" y="14830"/>
                  <a:pt x="30993" y="14798"/>
                  <a:pt x="31075" y="14798"/>
                </a:cubicBezTo>
                <a:cubicBezTo>
                  <a:pt x="31209" y="14798"/>
                  <a:pt x="31324" y="14881"/>
                  <a:pt x="31405" y="15030"/>
                </a:cubicBezTo>
                <a:cubicBezTo>
                  <a:pt x="31516" y="15207"/>
                  <a:pt x="31516" y="15428"/>
                  <a:pt x="31758" y="15538"/>
                </a:cubicBezTo>
                <a:cubicBezTo>
                  <a:pt x="31781" y="15383"/>
                  <a:pt x="31781" y="15273"/>
                  <a:pt x="31803" y="15141"/>
                </a:cubicBezTo>
                <a:cubicBezTo>
                  <a:pt x="31847" y="14898"/>
                  <a:pt x="31957" y="14832"/>
                  <a:pt x="32200" y="14788"/>
                </a:cubicBezTo>
                <a:cubicBezTo>
                  <a:pt x="32354" y="14788"/>
                  <a:pt x="32531" y="14788"/>
                  <a:pt x="32663" y="14743"/>
                </a:cubicBezTo>
                <a:cubicBezTo>
                  <a:pt x="32928" y="14611"/>
                  <a:pt x="33215" y="14611"/>
                  <a:pt x="33502" y="14611"/>
                </a:cubicBezTo>
                <a:cubicBezTo>
                  <a:pt x="33811" y="14589"/>
                  <a:pt x="34120" y="14567"/>
                  <a:pt x="34429" y="14545"/>
                </a:cubicBezTo>
                <a:cubicBezTo>
                  <a:pt x="34495" y="14545"/>
                  <a:pt x="34583" y="14567"/>
                  <a:pt x="34716" y="14589"/>
                </a:cubicBezTo>
                <a:cubicBezTo>
                  <a:pt x="34517" y="14876"/>
                  <a:pt x="34363" y="15097"/>
                  <a:pt x="34186" y="15339"/>
                </a:cubicBezTo>
                <a:cubicBezTo>
                  <a:pt x="34451" y="15472"/>
                  <a:pt x="34694" y="15560"/>
                  <a:pt x="34936" y="15692"/>
                </a:cubicBezTo>
                <a:cubicBezTo>
                  <a:pt x="35141" y="15321"/>
                  <a:pt x="35407" y="15169"/>
                  <a:pt x="35749" y="15169"/>
                </a:cubicBezTo>
                <a:cubicBezTo>
                  <a:pt x="35814" y="15169"/>
                  <a:pt x="35881" y="15174"/>
                  <a:pt x="35952" y="15185"/>
                </a:cubicBezTo>
                <a:cubicBezTo>
                  <a:pt x="35982" y="15189"/>
                  <a:pt x="36011" y="15191"/>
                  <a:pt x="36040" y="15191"/>
                </a:cubicBezTo>
                <a:cubicBezTo>
                  <a:pt x="36304" y="15191"/>
                  <a:pt x="36509" y="15022"/>
                  <a:pt x="36768" y="14942"/>
                </a:cubicBezTo>
                <a:cubicBezTo>
                  <a:pt x="36768" y="14765"/>
                  <a:pt x="36746" y="14611"/>
                  <a:pt x="36746" y="14434"/>
                </a:cubicBezTo>
                <a:cubicBezTo>
                  <a:pt x="36841" y="14415"/>
                  <a:pt x="36936" y="14364"/>
                  <a:pt x="37017" y="14364"/>
                </a:cubicBezTo>
                <a:cubicBezTo>
                  <a:pt x="37030" y="14364"/>
                  <a:pt x="37043" y="14365"/>
                  <a:pt x="37055" y="14368"/>
                </a:cubicBezTo>
                <a:cubicBezTo>
                  <a:pt x="37243" y="14423"/>
                  <a:pt x="37430" y="14434"/>
                  <a:pt x="37618" y="14434"/>
                </a:cubicBezTo>
                <a:cubicBezTo>
                  <a:pt x="37743" y="14434"/>
                  <a:pt x="37868" y="14430"/>
                  <a:pt x="37993" y="14430"/>
                </a:cubicBezTo>
                <a:cubicBezTo>
                  <a:pt x="38056" y="14430"/>
                  <a:pt x="38118" y="14431"/>
                  <a:pt x="38181" y="14434"/>
                </a:cubicBezTo>
                <a:cubicBezTo>
                  <a:pt x="38236" y="14434"/>
                  <a:pt x="38291" y="14429"/>
                  <a:pt x="38343" y="14429"/>
                </a:cubicBezTo>
                <a:cubicBezTo>
                  <a:pt x="38396" y="14429"/>
                  <a:pt x="38446" y="14434"/>
                  <a:pt x="38490" y="14456"/>
                </a:cubicBezTo>
                <a:cubicBezTo>
                  <a:pt x="38600" y="14501"/>
                  <a:pt x="38688" y="14611"/>
                  <a:pt x="38821" y="14721"/>
                </a:cubicBezTo>
                <a:cubicBezTo>
                  <a:pt x="38940" y="14442"/>
                  <a:pt x="39151" y="14343"/>
                  <a:pt x="39402" y="14343"/>
                </a:cubicBezTo>
                <a:cubicBezTo>
                  <a:pt x="39428" y="14343"/>
                  <a:pt x="39455" y="14344"/>
                  <a:pt x="39483" y="14346"/>
                </a:cubicBezTo>
                <a:cubicBezTo>
                  <a:pt x="39568" y="14352"/>
                  <a:pt x="39653" y="14354"/>
                  <a:pt x="39737" y="14354"/>
                </a:cubicBezTo>
                <a:cubicBezTo>
                  <a:pt x="40091" y="14354"/>
                  <a:pt x="40444" y="14313"/>
                  <a:pt x="40792" y="14313"/>
                </a:cubicBezTo>
                <a:cubicBezTo>
                  <a:pt x="40990" y="14313"/>
                  <a:pt x="41186" y="14327"/>
                  <a:pt x="41381" y="14368"/>
                </a:cubicBezTo>
                <a:cubicBezTo>
                  <a:pt x="41411" y="14377"/>
                  <a:pt x="41441" y="14380"/>
                  <a:pt x="41471" y="14380"/>
                </a:cubicBezTo>
                <a:cubicBezTo>
                  <a:pt x="41596" y="14380"/>
                  <a:pt x="41720" y="14320"/>
                  <a:pt x="41844" y="14302"/>
                </a:cubicBezTo>
                <a:cubicBezTo>
                  <a:pt x="41986" y="14284"/>
                  <a:pt x="42157" y="14224"/>
                  <a:pt x="42310" y="14224"/>
                </a:cubicBezTo>
                <a:cubicBezTo>
                  <a:pt x="42347" y="14224"/>
                  <a:pt x="42384" y="14227"/>
                  <a:pt x="42418" y="14236"/>
                </a:cubicBezTo>
                <a:cubicBezTo>
                  <a:pt x="42574" y="14267"/>
                  <a:pt x="42725" y="14288"/>
                  <a:pt x="42876" y="14288"/>
                </a:cubicBezTo>
                <a:cubicBezTo>
                  <a:pt x="43046" y="14288"/>
                  <a:pt x="43214" y="14262"/>
                  <a:pt x="43389" y="14192"/>
                </a:cubicBezTo>
                <a:cubicBezTo>
                  <a:pt x="43455" y="14170"/>
                  <a:pt x="43566" y="14170"/>
                  <a:pt x="43654" y="14170"/>
                </a:cubicBezTo>
                <a:cubicBezTo>
                  <a:pt x="44294" y="14170"/>
                  <a:pt x="44912" y="14148"/>
                  <a:pt x="45552" y="14148"/>
                </a:cubicBezTo>
                <a:cubicBezTo>
                  <a:pt x="45927" y="14125"/>
                  <a:pt x="46302" y="14103"/>
                  <a:pt x="46677" y="14059"/>
                </a:cubicBezTo>
                <a:cubicBezTo>
                  <a:pt x="47097" y="14015"/>
                  <a:pt x="47516" y="13905"/>
                  <a:pt x="47869" y="13684"/>
                </a:cubicBezTo>
                <a:cubicBezTo>
                  <a:pt x="48112" y="13530"/>
                  <a:pt x="48377" y="13419"/>
                  <a:pt x="48664" y="13375"/>
                </a:cubicBezTo>
                <a:cubicBezTo>
                  <a:pt x="48708" y="13375"/>
                  <a:pt x="48752" y="13309"/>
                  <a:pt x="48796" y="13243"/>
                </a:cubicBezTo>
                <a:cubicBezTo>
                  <a:pt x="48645" y="13160"/>
                  <a:pt x="48503" y="13138"/>
                  <a:pt x="48369" y="13138"/>
                </a:cubicBezTo>
                <a:cubicBezTo>
                  <a:pt x="48287" y="13138"/>
                  <a:pt x="48209" y="13146"/>
                  <a:pt x="48134" y="13154"/>
                </a:cubicBezTo>
                <a:cubicBezTo>
                  <a:pt x="47962" y="13157"/>
                  <a:pt x="47791" y="13158"/>
                  <a:pt x="47619" y="13158"/>
                </a:cubicBezTo>
                <a:cubicBezTo>
                  <a:pt x="46598" y="13158"/>
                  <a:pt x="45577" y="13120"/>
                  <a:pt x="44556" y="13120"/>
                </a:cubicBezTo>
                <a:cubicBezTo>
                  <a:pt x="44248" y="13120"/>
                  <a:pt x="43940" y="13123"/>
                  <a:pt x="43632" y="13132"/>
                </a:cubicBezTo>
                <a:cubicBezTo>
                  <a:pt x="43570" y="13135"/>
                  <a:pt x="43509" y="13136"/>
                  <a:pt x="43447" y="13136"/>
                </a:cubicBezTo>
                <a:cubicBezTo>
                  <a:pt x="43129" y="13136"/>
                  <a:pt x="42811" y="13107"/>
                  <a:pt x="42492" y="13107"/>
                </a:cubicBezTo>
                <a:cubicBezTo>
                  <a:pt x="42343" y="13107"/>
                  <a:pt x="42193" y="13114"/>
                  <a:pt x="42043" y="13132"/>
                </a:cubicBezTo>
                <a:cubicBezTo>
                  <a:pt x="41997" y="13141"/>
                  <a:pt x="41951" y="13147"/>
                  <a:pt x="41906" y="13147"/>
                </a:cubicBezTo>
                <a:cubicBezTo>
                  <a:pt x="41841" y="13147"/>
                  <a:pt x="41776" y="13136"/>
                  <a:pt x="41712" y="13110"/>
                </a:cubicBezTo>
                <a:cubicBezTo>
                  <a:pt x="41624" y="13066"/>
                  <a:pt x="41535" y="13000"/>
                  <a:pt x="41469" y="12912"/>
                </a:cubicBezTo>
                <a:cubicBezTo>
                  <a:pt x="41425" y="12845"/>
                  <a:pt x="41447" y="12735"/>
                  <a:pt x="41425" y="12669"/>
                </a:cubicBezTo>
                <a:cubicBezTo>
                  <a:pt x="41383" y="12558"/>
                  <a:pt x="41342" y="12508"/>
                  <a:pt x="41246" y="12508"/>
                </a:cubicBezTo>
                <a:cubicBezTo>
                  <a:pt x="41189" y="12508"/>
                  <a:pt x="41112" y="12526"/>
                  <a:pt x="41006" y="12559"/>
                </a:cubicBezTo>
                <a:cubicBezTo>
                  <a:pt x="41050" y="12669"/>
                  <a:pt x="41116" y="12779"/>
                  <a:pt x="41160" y="12890"/>
                </a:cubicBezTo>
                <a:cubicBezTo>
                  <a:pt x="40851" y="12978"/>
                  <a:pt x="40586" y="13044"/>
                  <a:pt x="40321" y="13110"/>
                </a:cubicBezTo>
                <a:cubicBezTo>
                  <a:pt x="40275" y="13116"/>
                  <a:pt x="40231" y="13120"/>
                  <a:pt x="40189" y="13120"/>
                </a:cubicBezTo>
                <a:cubicBezTo>
                  <a:pt x="40070" y="13120"/>
                  <a:pt x="39973" y="13086"/>
                  <a:pt x="39924" y="12956"/>
                </a:cubicBezTo>
                <a:cubicBezTo>
                  <a:pt x="39946" y="12801"/>
                  <a:pt x="39968" y="12625"/>
                  <a:pt x="40012" y="12448"/>
                </a:cubicBezTo>
                <a:cubicBezTo>
                  <a:pt x="39792" y="12426"/>
                  <a:pt x="39615" y="12426"/>
                  <a:pt x="39439" y="12382"/>
                </a:cubicBezTo>
                <a:cubicBezTo>
                  <a:pt x="39372" y="12360"/>
                  <a:pt x="39284" y="12272"/>
                  <a:pt x="39262" y="12205"/>
                </a:cubicBezTo>
                <a:cubicBezTo>
                  <a:pt x="39262" y="12139"/>
                  <a:pt x="39306" y="12029"/>
                  <a:pt x="39372" y="11985"/>
                </a:cubicBezTo>
                <a:cubicBezTo>
                  <a:pt x="39610" y="11846"/>
                  <a:pt x="39884" y="11761"/>
                  <a:pt x="40161" y="11761"/>
                </a:cubicBezTo>
                <a:cubicBezTo>
                  <a:pt x="40192" y="11761"/>
                  <a:pt x="40224" y="11762"/>
                  <a:pt x="40255" y="11764"/>
                </a:cubicBezTo>
                <a:cubicBezTo>
                  <a:pt x="40326" y="11770"/>
                  <a:pt x="40397" y="11773"/>
                  <a:pt x="40469" y="11773"/>
                </a:cubicBezTo>
                <a:cubicBezTo>
                  <a:pt x="40640" y="11773"/>
                  <a:pt x="40812" y="11758"/>
                  <a:pt x="40984" y="11742"/>
                </a:cubicBezTo>
                <a:cubicBezTo>
                  <a:pt x="41160" y="11720"/>
                  <a:pt x="41337" y="11698"/>
                  <a:pt x="41513" y="11698"/>
                </a:cubicBezTo>
                <a:cubicBezTo>
                  <a:pt x="42058" y="11698"/>
                  <a:pt x="42602" y="11688"/>
                  <a:pt x="43146" y="11688"/>
                </a:cubicBezTo>
                <a:cubicBezTo>
                  <a:pt x="43419" y="11688"/>
                  <a:pt x="43691" y="11690"/>
                  <a:pt x="43963" y="11698"/>
                </a:cubicBezTo>
                <a:cubicBezTo>
                  <a:pt x="44470" y="11698"/>
                  <a:pt x="44956" y="11654"/>
                  <a:pt x="45464" y="11543"/>
                </a:cubicBezTo>
                <a:cubicBezTo>
                  <a:pt x="45508" y="11521"/>
                  <a:pt x="45552" y="11477"/>
                  <a:pt x="45662" y="11389"/>
                </a:cubicBezTo>
                <a:cubicBezTo>
                  <a:pt x="45508" y="11345"/>
                  <a:pt x="45397" y="11323"/>
                  <a:pt x="45309" y="11301"/>
                </a:cubicBezTo>
                <a:cubicBezTo>
                  <a:pt x="45177" y="11278"/>
                  <a:pt x="45044" y="11256"/>
                  <a:pt x="44934" y="11212"/>
                </a:cubicBezTo>
                <a:cubicBezTo>
                  <a:pt x="44890" y="11212"/>
                  <a:pt x="44846" y="11146"/>
                  <a:pt x="44846" y="11124"/>
                </a:cubicBezTo>
                <a:cubicBezTo>
                  <a:pt x="44868" y="11058"/>
                  <a:pt x="44890" y="10992"/>
                  <a:pt x="44934" y="10970"/>
                </a:cubicBezTo>
                <a:cubicBezTo>
                  <a:pt x="44999" y="10937"/>
                  <a:pt x="45063" y="10917"/>
                  <a:pt x="45128" y="10917"/>
                </a:cubicBezTo>
                <a:cubicBezTo>
                  <a:pt x="45151" y="10917"/>
                  <a:pt x="45175" y="10919"/>
                  <a:pt x="45199" y="10925"/>
                </a:cubicBezTo>
                <a:cubicBezTo>
                  <a:pt x="45375" y="10981"/>
                  <a:pt x="45557" y="11003"/>
                  <a:pt x="45742" y="11003"/>
                </a:cubicBezTo>
                <a:cubicBezTo>
                  <a:pt x="45927" y="11003"/>
                  <a:pt x="46115" y="10981"/>
                  <a:pt x="46302" y="10947"/>
                </a:cubicBezTo>
                <a:cubicBezTo>
                  <a:pt x="46348" y="10941"/>
                  <a:pt x="46397" y="10938"/>
                  <a:pt x="46447" y="10938"/>
                </a:cubicBezTo>
                <a:cubicBezTo>
                  <a:pt x="46569" y="10938"/>
                  <a:pt x="46701" y="10954"/>
                  <a:pt x="46810" y="10970"/>
                </a:cubicBezTo>
                <a:cubicBezTo>
                  <a:pt x="46942" y="10992"/>
                  <a:pt x="47053" y="11080"/>
                  <a:pt x="47163" y="11146"/>
                </a:cubicBezTo>
                <a:cubicBezTo>
                  <a:pt x="47229" y="11212"/>
                  <a:pt x="47273" y="11323"/>
                  <a:pt x="47362" y="11455"/>
                </a:cubicBezTo>
                <a:cubicBezTo>
                  <a:pt x="47560" y="11212"/>
                  <a:pt x="47715" y="11014"/>
                  <a:pt x="47980" y="10947"/>
                </a:cubicBezTo>
                <a:cubicBezTo>
                  <a:pt x="48028" y="10935"/>
                  <a:pt x="48073" y="10930"/>
                  <a:pt x="48115" y="10930"/>
                </a:cubicBezTo>
                <a:cubicBezTo>
                  <a:pt x="48382" y="10930"/>
                  <a:pt x="48542" y="11148"/>
                  <a:pt x="48752" y="11301"/>
                </a:cubicBezTo>
                <a:cubicBezTo>
                  <a:pt x="48957" y="11109"/>
                  <a:pt x="49189" y="11045"/>
                  <a:pt x="49429" y="11045"/>
                </a:cubicBezTo>
                <a:cubicBezTo>
                  <a:pt x="49576" y="11045"/>
                  <a:pt x="49727" y="11068"/>
                  <a:pt x="49878" y="11102"/>
                </a:cubicBezTo>
                <a:cubicBezTo>
                  <a:pt x="50070" y="11140"/>
                  <a:pt x="50262" y="11164"/>
                  <a:pt x="50455" y="11164"/>
                </a:cubicBezTo>
                <a:cubicBezTo>
                  <a:pt x="50593" y="11164"/>
                  <a:pt x="50732" y="11152"/>
                  <a:pt x="50871" y="11124"/>
                </a:cubicBezTo>
                <a:cubicBezTo>
                  <a:pt x="50937" y="11104"/>
                  <a:pt x="51000" y="11094"/>
                  <a:pt x="51059" y="11094"/>
                </a:cubicBezTo>
                <a:cubicBezTo>
                  <a:pt x="51257" y="11094"/>
                  <a:pt x="51419" y="11202"/>
                  <a:pt x="51555" y="11389"/>
                </a:cubicBezTo>
                <a:cubicBezTo>
                  <a:pt x="51687" y="11565"/>
                  <a:pt x="51820" y="11786"/>
                  <a:pt x="52107" y="11852"/>
                </a:cubicBezTo>
                <a:cubicBezTo>
                  <a:pt x="52129" y="11764"/>
                  <a:pt x="52129" y="11698"/>
                  <a:pt x="52129" y="11632"/>
                </a:cubicBezTo>
                <a:cubicBezTo>
                  <a:pt x="52129" y="11301"/>
                  <a:pt x="52173" y="11212"/>
                  <a:pt x="52438" y="11190"/>
                </a:cubicBezTo>
                <a:cubicBezTo>
                  <a:pt x="52618" y="11174"/>
                  <a:pt x="52799" y="11153"/>
                  <a:pt x="52975" y="11153"/>
                </a:cubicBezTo>
                <a:cubicBezTo>
                  <a:pt x="53293" y="11153"/>
                  <a:pt x="53594" y="11223"/>
                  <a:pt x="53850" y="11521"/>
                </a:cubicBezTo>
                <a:cubicBezTo>
                  <a:pt x="54085" y="11247"/>
                  <a:pt x="54354" y="11164"/>
                  <a:pt x="54658" y="11164"/>
                </a:cubicBezTo>
                <a:cubicBezTo>
                  <a:pt x="54697" y="11164"/>
                  <a:pt x="54737" y="11166"/>
                  <a:pt x="54777" y="11168"/>
                </a:cubicBezTo>
                <a:cubicBezTo>
                  <a:pt x="55020" y="11190"/>
                  <a:pt x="55262" y="11190"/>
                  <a:pt x="55483" y="11234"/>
                </a:cubicBezTo>
                <a:cubicBezTo>
                  <a:pt x="55770" y="11301"/>
                  <a:pt x="56035" y="11389"/>
                  <a:pt x="56366" y="11455"/>
                </a:cubicBezTo>
                <a:cubicBezTo>
                  <a:pt x="56636" y="11185"/>
                  <a:pt x="56991" y="11168"/>
                  <a:pt x="57357" y="11168"/>
                </a:cubicBezTo>
                <a:cubicBezTo>
                  <a:pt x="57409" y="11168"/>
                  <a:pt x="57461" y="11168"/>
                  <a:pt x="57514" y="11168"/>
                </a:cubicBezTo>
                <a:lnTo>
                  <a:pt x="58838" y="11168"/>
                </a:lnTo>
                <a:cubicBezTo>
                  <a:pt x="59412" y="11168"/>
                  <a:pt x="59412" y="11168"/>
                  <a:pt x="59875" y="11543"/>
                </a:cubicBezTo>
                <a:cubicBezTo>
                  <a:pt x="60007" y="11278"/>
                  <a:pt x="60162" y="11058"/>
                  <a:pt x="60493" y="11036"/>
                </a:cubicBezTo>
                <a:cubicBezTo>
                  <a:pt x="61287" y="10992"/>
                  <a:pt x="62082" y="10925"/>
                  <a:pt x="62876" y="10903"/>
                </a:cubicBezTo>
                <a:cubicBezTo>
                  <a:pt x="63318" y="10903"/>
                  <a:pt x="63649" y="10793"/>
                  <a:pt x="63781" y="10329"/>
                </a:cubicBezTo>
                <a:cubicBezTo>
                  <a:pt x="63781" y="10263"/>
                  <a:pt x="63847" y="10219"/>
                  <a:pt x="63914" y="10153"/>
                </a:cubicBezTo>
                <a:cubicBezTo>
                  <a:pt x="64024" y="10153"/>
                  <a:pt x="64156" y="10109"/>
                  <a:pt x="64289" y="10109"/>
                </a:cubicBezTo>
                <a:cubicBezTo>
                  <a:pt x="64357" y="10111"/>
                  <a:pt x="64425" y="10112"/>
                  <a:pt x="64493" y="10112"/>
                </a:cubicBezTo>
                <a:cubicBezTo>
                  <a:pt x="64981" y="10112"/>
                  <a:pt x="65469" y="10065"/>
                  <a:pt x="65957" y="10065"/>
                </a:cubicBezTo>
                <a:cubicBezTo>
                  <a:pt x="66129" y="10065"/>
                  <a:pt x="66302" y="10071"/>
                  <a:pt x="66474" y="10087"/>
                </a:cubicBezTo>
                <a:cubicBezTo>
                  <a:pt x="66729" y="10115"/>
                  <a:pt x="66984" y="10123"/>
                  <a:pt x="67240" y="10123"/>
                </a:cubicBezTo>
                <a:cubicBezTo>
                  <a:pt x="67580" y="10123"/>
                  <a:pt x="67921" y="10109"/>
                  <a:pt x="68261" y="10109"/>
                </a:cubicBezTo>
                <a:cubicBezTo>
                  <a:pt x="68289" y="10108"/>
                  <a:pt x="68316" y="10107"/>
                  <a:pt x="68343" y="10107"/>
                </a:cubicBezTo>
                <a:cubicBezTo>
                  <a:pt x="68784" y="10107"/>
                  <a:pt x="69236" y="10227"/>
                  <a:pt x="69691" y="10227"/>
                </a:cubicBezTo>
                <a:cubicBezTo>
                  <a:pt x="69847" y="10227"/>
                  <a:pt x="70003" y="10213"/>
                  <a:pt x="70159" y="10175"/>
                </a:cubicBezTo>
                <a:cubicBezTo>
                  <a:pt x="71263" y="10241"/>
                  <a:pt x="72388" y="10352"/>
                  <a:pt x="73514" y="10352"/>
                </a:cubicBezTo>
                <a:cubicBezTo>
                  <a:pt x="74397" y="10374"/>
                  <a:pt x="75279" y="10484"/>
                  <a:pt x="76140" y="10550"/>
                </a:cubicBezTo>
                <a:cubicBezTo>
                  <a:pt x="76736" y="10594"/>
                  <a:pt x="77332" y="10638"/>
                  <a:pt x="77928" y="10638"/>
                </a:cubicBezTo>
                <a:cubicBezTo>
                  <a:pt x="78266" y="10638"/>
                  <a:pt x="78605" y="10619"/>
                  <a:pt x="78943" y="10619"/>
                </a:cubicBezTo>
                <a:cubicBezTo>
                  <a:pt x="79112" y="10619"/>
                  <a:pt x="79281" y="10624"/>
                  <a:pt x="79451" y="10638"/>
                </a:cubicBezTo>
                <a:cubicBezTo>
                  <a:pt x="80574" y="10763"/>
                  <a:pt x="81716" y="10927"/>
                  <a:pt x="82860" y="10927"/>
                </a:cubicBezTo>
                <a:cubicBezTo>
                  <a:pt x="82930" y="10927"/>
                  <a:pt x="83000" y="10927"/>
                  <a:pt x="83070" y="10925"/>
                </a:cubicBezTo>
                <a:cubicBezTo>
                  <a:pt x="83088" y="10921"/>
                  <a:pt x="83105" y="10919"/>
                  <a:pt x="83123" y="10919"/>
                </a:cubicBezTo>
                <a:cubicBezTo>
                  <a:pt x="83194" y="10919"/>
                  <a:pt x="83264" y="10947"/>
                  <a:pt x="83335" y="10947"/>
                </a:cubicBezTo>
                <a:cubicBezTo>
                  <a:pt x="83622" y="10992"/>
                  <a:pt x="83909" y="11014"/>
                  <a:pt x="84195" y="11036"/>
                </a:cubicBezTo>
                <a:cubicBezTo>
                  <a:pt x="84469" y="11071"/>
                  <a:pt x="84746" y="11075"/>
                  <a:pt x="85026" y="11075"/>
                </a:cubicBezTo>
                <a:cubicBezTo>
                  <a:pt x="85095" y="11075"/>
                  <a:pt x="85165" y="11074"/>
                  <a:pt x="85236" y="11074"/>
                </a:cubicBezTo>
                <a:cubicBezTo>
                  <a:pt x="85586" y="11074"/>
                  <a:pt x="85939" y="11080"/>
                  <a:pt x="86292" y="11146"/>
                </a:cubicBezTo>
                <a:cubicBezTo>
                  <a:pt x="86380" y="11161"/>
                  <a:pt x="86474" y="11166"/>
                  <a:pt x="86569" y="11166"/>
                </a:cubicBezTo>
                <a:cubicBezTo>
                  <a:pt x="86760" y="11166"/>
                  <a:pt x="86962" y="11146"/>
                  <a:pt x="87153" y="11146"/>
                </a:cubicBezTo>
                <a:cubicBezTo>
                  <a:pt x="87175" y="11146"/>
                  <a:pt x="87219" y="11102"/>
                  <a:pt x="87285" y="11036"/>
                </a:cubicBezTo>
                <a:cubicBezTo>
                  <a:pt x="87197" y="10992"/>
                  <a:pt x="87131" y="10947"/>
                  <a:pt x="87042" y="10925"/>
                </a:cubicBezTo>
                <a:cubicBezTo>
                  <a:pt x="86579" y="10859"/>
                  <a:pt x="86138" y="10815"/>
                  <a:pt x="85674" y="10771"/>
                </a:cubicBezTo>
                <a:cubicBezTo>
                  <a:pt x="85343" y="10749"/>
                  <a:pt x="85012" y="10749"/>
                  <a:pt x="84681" y="10749"/>
                </a:cubicBezTo>
                <a:cubicBezTo>
                  <a:pt x="84372" y="10749"/>
                  <a:pt x="84063" y="10749"/>
                  <a:pt x="83754" y="10705"/>
                </a:cubicBezTo>
                <a:cubicBezTo>
                  <a:pt x="82893" y="10638"/>
                  <a:pt x="82055" y="10572"/>
                  <a:pt x="81194" y="10506"/>
                </a:cubicBezTo>
                <a:cubicBezTo>
                  <a:pt x="80907" y="10484"/>
                  <a:pt x="80620" y="10462"/>
                  <a:pt x="80355" y="10352"/>
                </a:cubicBezTo>
                <a:cubicBezTo>
                  <a:pt x="80157" y="10263"/>
                  <a:pt x="79914" y="10263"/>
                  <a:pt x="79715" y="10241"/>
                </a:cubicBezTo>
                <a:cubicBezTo>
                  <a:pt x="79660" y="10236"/>
                  <a:pt x="79604" y="10235"/>
                  <a:pt x="79548" y="10235"/>
                </a:cubicBezTo>
                <a:cubicBezTo>
                  <a:pt x="79447" y="10235"/>
                  <a:pt x="79345" y="10240"/>
                  <a:pt x="79246" y="10240"/>
                </a:cubicBezTo>
                <a:cubicBezTo>
                  <a:pt x="79156" y="10240"/>
                  <a:pt x="79069" y="10235"/>
                  <a:pt x="78987" y="10219"/>
                </a:cubicBezTo>
                <a:cubicBezTo>
                  <a:pt x="78511" y="10124"/>
                  <a:pt x="78035" y="10106"/>
                  <a:pt x="77558" y="10106"/>
                </a:cubicBezTo>
                <a:cubicBezTo>
                  <a:pt x="77265" y="10106"/>
                  <a:pt x="76971" y="10113"/>
                  <a:pt x="76677" y="10113"/>
                </a:cubicBezTo>
                <a:cubicBezTo>
                  <a:pt x="76564" y="10113"/>
                  <a:pt x="76452" y="10112"/>
                  <a:pt x="76339" y="10109"/>
                </a:cubicBezTo>
                <a:cubicBezTo>
                  <a:pt x="76008" y="10087"/>
                  <a:pt x="75677" y="10109"/>
                  <a:pt x="75346" y="10065"/>
                </a:cubicBezTo>
                <a:cubicBezTo>
                  <a:pt x="74799" y="9965"/>
                  <a:pt x="74253" y="9953"/>
                  <a:pt x="73707" y="9953"/>
                </a:cubicBezTo>
                <a:cubicBezTo>
                  <a:pt x="73525" y="9953"/>
                  <a:pt x="73343" y="9954"/>
                  <a:pt x="73161" y="9954"/>
                </a:cubicBezTo>
                <a:cubicBezTo>
                  <a:pt x="72940" y="9954"/>
                  <a:pt x="72697" y="9932"/>
                  <a:pt x="72455" y="9910"/>
                </a:cubicBezTo>
                <a:cubicBezTo>
                  <a:pt x="72168" y="9888"/>
                  <a:pt x="71881" y="9866"/>
                  <a:pt x="71594" y="9844"/>
                </a:cubicBezTo>
                <a:cubicBezTo>
                  <a:pt x="70645" y="9778"/>
                  <a:pt x="69696" y="9734"/>
                  <a:pt x="68747" y="9689"/>
                </a:cubicBezTo>
                <a:cubicBezTo>
                  <a:pt x="68659" y="9689"/>
                  <a:pt x="68570" y="9667"/>
                  <a:pt x="68482" y="9645"/>
                </a:cubicBezTo>
                <a:cubicBezTo>
                  <a:pt x="68372" y="9623"/>
                  <a:pt x="68217" y="9601"/>
                  <a:pt x="68129" y="9535"/>
                </a:cubicBezTo>
                <a:cubicBezTo>
                  <a:pt x="68019" y="9447"/>
                  <a:pt x="67952" y="9292"/>
                  <a:pt x="67864" y="9182"/>
                </a:cubicBezTo>
                <a:cubicBezTo>
                  <a:pt x="67474" y="9517"/>
                  <a:pt x="67396" y="9585"/>
                  <a:pt x="67025" y="9585"/>
                </a:cubicBezTo>
                <a:cubicBezTo>
                  <a:pt x="66956" y="9585"/>
                  <a:pt x="66876" y="9583"/>
                  <a:pt x="66783" y="9579"/>
                </a:cubicBezTo>
                <a:cubicBezTo>
                  <a:pt x="66739" y="9557"/>
                  <a:pt x="66694" y="9557"/>
                  <a:pt x="66650" y="9557"/>
                </a:cubicBezTo>
                <a:cubicBezTo>
                  <a:pt x="65879" y="9503"/>
                  <a:pt x="65093" y="9435"/>
                  <a:pt x="64304" y="9435"/>
                </a:cubicBezTo>
                <a:cubicBezTo>
                  <a:pt x="64123" y="9435"/>
                  <a:pt x="63941" y="9438"/>
                  <a:pt x="63759" y="9447"/>
                </a:cubicBezTo>
                <a:cubicBezTo>
                  <a:pt x="63649" y="9447"/>
                  <a:pt x="63538" y="9447"/>
                  <a:pt x="63428" y="9425"/>
                </a:cubicBezTo>
                <a:cubicBezTo>
                  <a:pt x="63318" y="9425"/>
                  <a:pt x="63207" y="9425"/>
                  <a:pt x="63185" y="9270"/>
                </a:cubicBezTo>
                <a:cubicBezTo>
                  <a:pt x="63459" y="8841"/>
                  <a:pt x="63835" y="8619"/>
                  <a:pt x="64300" y="8619"/>
                </a:cubicBezTo>
                <a:cubicBezTo>
                  <a:pt x="64361" y="8619"/>
                  <a:pt x="64424" y="8622"/>
                  <a:pt x="64487" y="8630"/>
                </a:cubicBezTo>
                <a:cubicBezTo>
                  <a:pt x="64576" y="8476"/>
                  <a:pt x="64642" y="8387"/>
                  <a:pt x="64686" y="8277"/>
                </a:cubicBezTo>
                <a:cubicBezTo>
                  <a:pt x="64798" y="8267"/>
                  <a:pt x="64906" y="8252"/>
                  <a:pt x="65011" y="8252"/>
                </a:cubicBezTo>
                <a:cubicBezTo>
                  <a:pt x="65133" y="8252"/>
                  <a:pt x="65252" y="8272"/>
                  <a:pt x="65370" y="8343"/>
                </a:cubicBezTo>
                <a:cubicBezTo>
                  <a:pt x="65348" y="8432"/>
                  <a:pt x="65326" y="8476"/>
                  <a:pt x="65304" y="8542"/>
                </a:cubicBezTo>
                <a:cubicBezTo>
                  <a:pt x="65260" y="8674"/>
                  <a:pt x="65304" y="8763"/>
                  <a:pt x="65414" y="8807"/>
                </a:cubicBezTo>
                <a:cubicBezTo>
                  <a:pt x="65459" y="8818"/>
                  <a:pt x="65514" y="8823"/>
                  <a:pt x="65569" y="8823"/>
                </a:cubicBezTo>
                <a:cubicBezTo>
                  <a:pt x="65624" y="8823"/>
                  <a:pt x="65679" y="8818"/>
                  <a:pt x="65723" y="8807"/>
                </a:cubicBezTo>
                <a:cubicBezTo>
                  <a:pt x="65790" y="8763"/>
                  <a:pt x="65856" y="8674"/>
                  <a:pt x="65878" y="8608"/>
                </a:cubicBezTo>
                <a:cubicBezTo>
                  <a:pt x="66003" y="8270"/>
                  <a:pt x="66228" y="8147"/>
                  <a:pt x="66519" y="8147"/>
                </a:cubicBezTo>
                <a:cubicBezTo>
                  <a:pt x="66589" y="8147"/>
                  <a:pt x="66662" y="8154"/>
                  <a:pt x="66739" y="8167"/>
                </a:cubicBezTo>
                <a:cubicBezTo>
                  <a:pt x="66814" y="8167"/>
                  <a:pt x="66904" y="8181"/>
                  <a:pt x="66992" y="8181"/>
                </a:cubicBezTo>
                <a:cubicBezTo>
                  <a:pt x="67058" y="8181"/>
                  <a:pt x="67123" y="8173"/>
                  <a:pt x="67180" y="8145"/>
                </a:cubicBezTo>
                <a:cubicBezTo>
                  <a:pt x="67395" y="8049"/>
                  <a:pt x="67605" y="8011"/>
                  <a:pt x="67814" y="8011"/>
                </a:cubicBezTo>
                <a:cubicBezTo>
                  <a:pt x="67991" y="8011"/>
                  <a:pt x="68168" y="8038"/>
                  <a:pt x="68350" y="8078"/>
                </a:cubicBezTo>
                <a:cubicBezTo>
                  <a:pt x="68504" y="8123"/>
                  <a:pt x="68703" y="8123"/>
                  <a:pt x="68879" y="8123"/>
                </a:cubicBezTo>
                <a:cubicBezTo>
                  <a:pt x="69005" y="8113"/>
                  <a:pt x="69131" y="8109"/>
                  <a:pt x="69257" y="8109"/>
                </a:cubicBezTo>
                <a:cubicBezTo>
                  <a:pt x="69746" y="8109"/>
                  <a:pt x="70231" y="8169"/>
                  <a:pt x="70719" y="8169"/>
                </a:cubicBezTo>
                <a:cubicBezTo>
                  <a:pt x="70936" y="8169"/>
                  <a:pt x="71154" y="8157"/>
                  <a:pt x="71373" y="8123"/>
                </a:cubicBezTo>
                <a:cubicBezTo>
                  <a:pt x="71404" y="8118"/>
                  <a:pt x="71435" y="8116"/>
                  <a:pt x="71466" y="8116"/>
                </a:cubicBezTo>
                <a:cubicBezTo>
                  <a:pt x="71589" y="8116"/>
                  <a:pt x="71713" y="8145"/>
                  <a:pt x="71837" y="8145"/>
                </a:cubicBezTo>
                <a:cubicBezTo>
                  <a:pt x="72499" y="8211"/>
                  <a:pt x="73161" y="8255"/>
                  <a:pt x="73823" y="8299"/>
                </a:cubicBezTo>
                <a:cubicBezTo>
                  <a:pt x="73849" y="8306"/>
                  <a:pt x="73875" y="8308"/>
                  <a:pt x="73900" y="8308"/>
                </a:cubicBezTo>
                <a:cubicBezTo>
                  <a:pt x="73961" y="8308"/>
                  <a:pt x="74019" y="8293"/>
                  <a:pt x="74066" y="8277"/>
                </a:cubicBezTo>
                <a:cubicBezTo>
                  <a:pt x="74228" y="8234"/>
                  <a:pt x="74391" y="8218"/>
                  <a:pt x="74553" y="8218"/>
                </a:cubicBezTo>
                <a:cubicBezTo>
                  <a:pt x="74810" y="8218"/>
                  <a:pt x="75067" y="8259"/>
                  <a:pt x="75324" y="8299"/>
                </a:cubicBezTo>
                <a:cubicBezTo>
                  <a:pt x="75464" y="8312"/>
                  <a:pt x="75597" y="8325"/>
                  <a:pt x="75730" y="8325"/>
                </a:cubicBezTo>
                <a:cubicBezTo>
                  <a:pt x="75829" y="8325"/>
                  <a:pt x="75927" y="8318"/>
                  <a:pt x="76030" y="8299"/>
                </a:cubicBezTo>
                <a:cubicBezTo>
                  <a:pt x="76173" y="8269"/>
                  <a:pt x="76312" y="8254"/>
                  <a:pt x="76448" y="8254"/>
                </a:cubicBezTo>
                <a:cubicBezTo>
                  <a:pt x="76817" y="8254"/>
                  <a:pt x="77158" y="8366"/>
                  <a:pt x="77464" y="8608"/>
                </a:cubicBezTo>
                <a:cubicBezTo>
                  <a:pt x="77553" y="8674"/>
                  <a:pt x="77641" y="8718"/>
                  <a:pt x="77773" y="8785"/>
                </a:cubicBezTo>
                <a:cubicBezTo>
                  <a:pt x="77965" y="8459"/>
                  <a:pt x="78240" y="8383"/>
                  <a:pt x="78554" y="8383"/>
                </a:cubicBezTo>
                <a:cubicBezTo>
                  <a:pt x="78602" y="8383"/>
                  <a:pt x="78651" y="8384"/>
                  <a:pt x="78700" y="8387"/>
                </a:cubicBezTo>
                <a:cubicBezTo>
                  <a:pt x="79406" y="8409"/>
                  <a:pt x="80113" y="8365"/>
                  <a:pt x="80819" y="8454"/>
                </a:cubicBezTo>
                <a:cubicBezTo>
                  <a:pt x="81790" y="8564"/>
                  <a:pt x="82783" y="8630"/>
                  <a:pt x="83754" y="8851"/>
                </a:cubicBezTo>
                <a:cubicBezTo>
                  <a:pt x="83798" y="8851"/>
                  <a:pt x="83842" y="8829"/>
                  <a:pt x="83887" y="8829"/>
                </a:cubicBezTo>
                <a:cubicBezTo>
                  <a:pt x="83931" y="8740"/>
                  <a:pt x="83997" y="8652"/>
                  <a:pt x="84063" y="8542"/>
                </a:cubicBezTo>
                <a:cubicBezTo>
                  <a:pt x="84328" y="8564"/>
                  <a:pt x="84615" y="8630"/>
                  <a:pt x="84902" y="8630"/>
                </a:cubicBezTo>
                <a:cubicBezTo>
                  <a:pt x="85211" y="8652"/>
                  <a:pt x="85498" y="8740"/>
                  <a:pt x="85784" y="8895"/>
                </a:cubicBezTo>
                <a:cubicBezTo>
                  <a:pt x="86077" y="9057"/>
                  <a:pt x="86405" y="9112"/>
                  <a:pt x="86743" y="9112"/>
                </a:cubicBezTo>
                <a:cubicBezTo>
                  <a:pt x="86864" y="9112"/>
                  <a:pt x="86986" y="9105"/>
                  <a:pt x="87109" y="9094"/>
                </a:cubicBezTo>
                <a:cubicBezTo>
                  <a:pt x="87175" y="8895"/>
                  <a:pt x="87219" y="8740"/>
                  <a:pt x="87263" y="8586"/>
                </a:cubicBezTo>
                <a:cubicBezTo>
                  <a:pt x="87506" y="8520"/>
                  <a:pt x="87727" y="8476"/>
                  <a:pt x="87925" y="8409"/>
                </a:cubicBezTo>
                <a:cubicBezTo>
                  <a:pt x="87991" y="8233"/>
                  <a:pt x="88036" y="8034"/>
                  <a:pt x="88124" y="7902"/>
                </a:cubicBezTo>
                <a:cubicBezTo>
                  <a:pt x="88212" y="7747"/>
                  <a:pt x="88389" y="7659"/>
                  <a:pt x="88499" y="7527"/>
                </a:cubicBezTo>
                <a:cubicBezTo>
                  <a:pt x="88565" y="7416"/>
                  <a:pt x="88587" y="7284"/>
                  <a:pt x="88654" y="7174"/>
                </a:cubicBezTo>
                <a:cubicBezTo>
                  <a:pt x="88698" y="7085"/>
                  <a:pt x="88764" y="6997"/>
                  <a:pt x="88852" y="6953"/>
                </a:cubicBezTo>
                <a:cubicBezTo>
                  <a:pt x="88940" y="6887"/>
                  <a:pt x="89073" y="6909"/>
                  <a:pt x="89029" y="6710"/>
                </a:cubicBezTo>
                <a:cubicBezTo>
                  <a:pt x="88720" y="6578"/>
                  <a:pt x="88389" y="6445"/>
                  <a:pt x="88234" y="6092"/>
                </a:cubicBezTo>
                <a:cubicBezTo>
                  <a:pt x="88300" y="5916"/>
                  <a:pt x="88367" y="5761"/>
                  <a:pt x="88433" y="5585"/>
                </a:cubicBezTo>
                <a:cubicBezTo>
                  <a:pt x="88146" y="5386"/>
                  <a:pt x="87837" y="5364"/>
                  <a:pt x="87550" y="5276"/>
                </a:cubicBezTo>
                <a:cubicBezTo>
                  <a:pt x="87285" y="5209"/>
                  <a:pt x="87020" y="5143"/>
                  <a:pt x="86866" y="4922"/>
                </a:cubicBezTo>
                <a:cubicBezTo>
                  <a:pt x="86689" y="4680"/>
                  <a:pt x="86447" y="4613"/>
                  <a:pt x="86160" y="4591"/>
                </a:cubicBezTo>
                <a:cubicBezTo>
                  <a:pt x="85961" y="4591"/>
                  <a:pt x="85696" y="4547"/>
                  <a:pt x="85542" y="4415"/>
                </a:cubicBezTo>
                <a:cubicBezTo>
                  <a:pt x="85359" y="4262"/>
                  <a:pt x="85165" y="4215"/>
                  <a:pt x="84968" y="4215"/>
                </a:cubicBezTo>
                <a:cubicBezTo>
                  <a:pt x="84880" y="4215"/>
                  <a:pt x="84792" y="4225"/>
                  <a:pt x="84703" y="4238"/>
                </a:cubicBezTo>
                <a:cubicBezTo>
                  <a:pt x="84451" y="4000"/>
                  <a:pt x="84351" y="3905"/>
                  <a:pt x="84201" y="3905"/>
                </a:cubicBezTo>
                <a:cubicBezTo>
                  <a:pt x="84101" y="3905"/>
                  <a:pt x="83979" y="3947"/>
                  <a:pt x="83776" y="4018"/>
                </a:cubicBezTo>
                <a:cubicBezTo>
                  <a:pt x="83732" y="4040"/>
                  <a:pt x="83688" y="4062"/>
                  <a:pt x="83644" y="4062"/>
                </a:cubicBezTo>
                <a:cubicBezTo>
                  <a:pt x="83578" y="4062"/>
                  <a:pt x="83511" y="4062"/>
                  <a:pt x="83445" y="4040"/>
                </a:cubicBezTo>
                <a:cubicBezTo>
                  <a:pt x="83379" y="3885"/>
                  <a:pt x="83313" y="3731"/>
                  <a:pt x="83247" y="3532"/>
                </a:cubicBezTo>
                <a:cubicBezTo>
                  <a:pt x="83026" y="3510"/>
                  <a:pt x="82805" y="3488"/>
                  <a:pt x="82584" y="3488"/>
                </a:cubicBezTo>
                <a:cubicBezTo>
                  <a:pt x="82441" y="3477"/>
                  <a:pt x="82298" y="3477"/>
                  <a:pt x="82154" y="3477"/>
                </a:cubicBezTo>
                <a:cubicBezTo>
                  <a:pt x="82011" y="3477"/>
                  <a:pt x="81867" y="3477"/>
                  <a:pt x="81724" y="3466"/>
                </a:cubicBezTo>
                <a:cubicBezTo>
                  <a:pt x="80951" y="3400"/>
                  <a:pt x="80201" y="3311"/>
                  <a:pt x="79428" y="3223"/>
                </a:cubicBezTo>
                <a:cubicBezTo>
                  <a:pt x="79075" y="3179"/>
                  <a:pt x="78722" y="3135"/>
                  <a:pt x="78369" y="3091"/>
                </a:cubicBezTo>
                <a:cubicBezTo>
                  <a:pt x="77839" y="3047"/>
                  <a:pt x="77310" y="3002"/>
                  <a:pt x="76802" y="2936"/>
                </a:cubicBezTo>
                <a:cubicBezTo>
                  <a:pt x="76668" y="2915"/>
                  <a:pt x="76534" y="2909"/>
                  <a:pt x="76401" y="2909"/>
                </a:cubicBezTo>
                <a:cubicBezTo>
                  <a:pt x="76242" y="2909"/>
                  <a:pt x="76083" y="2917"/>
                  <a:pt x="75926" y="2917"/>
                </a:cubicBezTo>
                <a:cubicBezTo>
                  <a:pt x="75670" y="2917"/>
                  <a:pt x="75417" y="2895"/>
                  <a:pt x="75169" y="2782"/>
                </a:cubicBezTo>
                <a:cubicBezTo>
                  <a:pt x="75147" y="2771"/>
                  <a:pt x="75122" y="2767"/>
                  <a:pt x="75096" y="2767"/>
                </a:cubicBezTo>
                <a:cubicBezTo>
                  <a:pt x="75016" y="2767"/>
                  <a:pt x="74921" y="2804"/>
                  <a:pt x="74838" y="2804"/>
                </a:cubicBezTo>
                <a:cubicBezTo>
                  <a:pt x="74551" y="2804"/>
                  <a:pt x="74264" y="2809"/>
                  <a:pt x="73977" y="2809"/>
                </a:cubicBezTo>
                <a:cubicBezTo>
                  <a:pt x="73690" y="2809"/>
                  <a:pt x="73404" y="2804"/>
                  <a:pt x="73117" y="2782"/>
                </a:cubicBezTo>
                <a:cubicBezTo>
                  <a:pt x="72465" y="2705"/>
                  <a:pt x="71830" y="2645"/>
                  <a:pt x="71183" y="2645"/>
                </a:cubicBezTo>
                <a:cubicBezTo>
                  <a:pt x="71085" y="2645"/>
                  <a:pt x="70986" y="2646"/>
                  <a:pt x="70888" y="2649"/>
                </a:cubicBezTo>
                <a:cubicBezTo>
                  <a:pt x="70667" y="2649"/>
                  <a:pt x="70446" y="2627"/>
                  <a:pt x="70226" y="2605"/>
                </a:cubicBezTo>
                <a:cubicBezTo>
                  <a:pt x="69674" y="2583"/>
                  <a:pt x="69122" y="2539"/>
                  <a:pt x="68570" y="2539"/>
                </a:cubicBezTo>
                <a:cubicBezTo>
                  <a:pt x="68195" y="2539"/>
                  <a:pt x="67842" y="2517"/>
                  <a:pt x="67467" y="2451"/>
                </a:cubicBezTo>
                <a:cubicBezTo>
                  <a:pt x="67393" y="2438"/>
                  <a:pt x="67318" y="2432"/>
                  <a:pt x="67243" y="2432"/>
                </a:cubicBezTo>
                <a:cubicBezTo>
                  <a:pt x="66935" y="2432"/>
                  <a:pt x="66616" y="2521"/>
                  <a:pt x="66297" y="2539"/>
                </a:cubicBezTo>
                <a:cubicBezTo>
                  <a:pt x="66268" y="2546"/>
                  <a:pt x="66238" y="2549"/>
                  <a:pt x="66209" y="2549"/>
                </a:cubicBezTo>
                <a:cubicBezTo>
                  <a:pt x="66150" y="2549"/>
                  <a:pt x="66091" y="2539"/>
                  <a:pt x="66032" y="2539"/>
                </a:cubicBezTo>
                <a:cubicBezTo>
                  <a:pt x="65481" y="2495"/>
                  <a:pt x="64929" y="2473"/>
                  <a:pt x="64377" y="2429"/>
                </a:cubicBezTo>
                <a:cubicBezTo>
                  <a:pt x="64156" y="2407"/>
                  <a:pt x="63914" y="2362"/>
                  <a:pt x="63671" y="2296"/>
                </a:cubicBezTo>
                <a:cubicBezTo>
                  <a:pt x="63583" y="2263"/>
                  <a:pt x="63500" y="2247"/>
                  <a:pt x="63417" y="2247"/>
                </a:cubicBezTo>
                <a:cubicBezTo>
                  <a:pt x="63334" y="2247"/>
                  <a:pt x="63252" y="2263"/>
                  <a:pt x="63163" y="2296"/>
                </a:cubicBezTo>
                <a:cubicBezTo>
                  <a:pt x="63029" y="2367"/>
                  <a:pt x="62897" y="2399"/>
                  <a:pt x="62770" y="2399"/>
                </a:cubicBezTo>
                <a:cubicBezTo>
                  <a:pt x="62541" y="2399"/>
                  <a:pt x="62324" y="2298"/>
                  <a:pt x="62126" y="2142"/>
                </a:cubicBezTo>
                <a:cubicBezTo>
                  <a:pt x="62016" y="2053"/>
                  <a:pt x="61905" y="1965"/>
                  <a:pt x="61817" y="1899"/>
                </a:cubicBezTo>
                <a:cubicBezTo>
                  <a:pt x="61705" y="2156"/>
                  <a:pt x="61662" y="2237"/>
                  <a:pt x="61537" y="2237"/>
                </a:cubicBezTo>
                <a:cubicBezTo>
                  <a:pt x="61490" y="2237"/>
                  <a:pt x="61432" y="2226"/>
                  <a:pt x="61354" y="2208"/>
                </a:cubicBezTo>
                <a:cubicBezTo>
                  <a:pt x="61221" y="2164"/>
                  <a:pt x="61067" y="2120"/>
                  <a:pt x="60912" y="2098"/>
                </a:cubicBezTo>
                <a:cubicBezTo>
                  <a:pt x="60316" y="2031"/>
                  <a:pt x="59698" y="1987"/>
                  <a:pt x="59080" y="1877"/>
                </a:cubicBezTo>
                <a:cubicBezTo>
                  <a:pt x="58800" y="1839"/>
                  <a:pt x="58520" y="1800"/>
                  <a:pt x="58235" y="1800"/>
                </a:cubicBezTo>
                <a:cubicBezTo>
                  <a:pt x="58027" y="1800"/>
                  <a:pt x="57816" y="1821"/>
                  <a:pt x="57602" y="1877"/>
                </a:cubicBezTo>
                <a:cubicBezTo>
                  <a:pt x="57403" y="1943"/>
                  <a:pt x="57160" y="1943"/>
                  <a:pt x="56940" y="1965"/>
                </a:cubicBezTo>
                <a:cubicBezTo>
                  <a:pt x="56890" y="1971"/>
                  <a:pt x="56839" y="1975"/>
                  <a:pt x="56789" y="1975"/>
                </a:cubicBezTo>
                <a:cubicBezTo>
                  <a:pt x="56638" y="1975"/>
                  <a:pt x="56493" y="1938"/>
                  <a:pt x="56410" y="1789"/>
                </a:cubicBezTo>
                <a:cubicBezTo>
                  <a:pt x="56271" y="1545"/>
                  <a:pt x="56063" y="1493"/>
                  <a:pt x="55840" y="1493"/>
                </a:cubicBezTo>
                <a:cubicBezTo>
                  <a:pt x="55781" y="1493"/>
                  <a:pt x="55720" y="1497"/>
                  <a:pt x="55660" y="1502"/>
                </a:cubicBezTo>
                <a:cubicBezTo>
                  <a:pt x="55545" y="1502"/>
                  <a:pt x="55430" y="1498"/>
                  <a:pt x="55315" y="1498"/>
                </a:cubicBezTo>
                <a:cubicBezTo>
                  <a:pt x="55143" y="1498"/>
                  <a:pt x="54971" y="1506"/>
                  <a:pt x="54799" y="1546"/>
                </a:cubicBezTo>
                <a:cubicBezTo>
                  <a:pt x="54696" y="1561"/>
                  <a:pt x="54593" y="1568"/>
                  <a:pt x="54491" y="1568"/>
                </a:cubicBezTo>
                <a:cubicBezTo>
                  <a:pt x="54286" y="1568"/>
                  <a:pt x="54085" y="1538"/>
                  <a:pt x="53894" y="1480"/>
                </a:cubicBezTo>
                <a:cubicBezTo>
                  <a:pt x="53850" y="1480"/>
                  <a:pt x="53828" y="1435"/>
                  <a:pt x="53784" y="1413"/>
                </a:cubicBezTo>
                <a:cubicBezTo>
                  <a:pt x="53673" y="1237"/>
                  <a:pt x="53850" y="1016"/>
                  <a:pt x="53718" y="840"/>
                </a:cubicBezTo>
                <a:lnTo>
                  <a:pt x="53718" y="840"/>
                </a:lnTo>
                <a:cubicBezTo>
                  <a:pt x="53585" y="950"/>
                  <a:pt x="53475" y="1127"/>
                  <a:pt x="53342" y="1127"/>
                </a:cubicBezTo>
                <a:cubicBezTo>
                  <a:pt x="53137" y="1127"/>
                  <a:pt x="52921" y="1174"/>
                  <a:pt x="52710" y="1174"/>
                </a:cubicBezTo>
                <a:cubicBezTo>
                  <a:pt x="52513" y="1174"/>
                  <a:pt x="52322" y="1132"/>
                  <a:pt x="52151" y="972"/>
                </a:cubicBezTo>
                <a:cubicBezTo>
                  <a:pt x="52140" y="950"/>
                  <a:pt x="52118" y="944"/>
                  <a:pt x="52093" y="944"/>
                </a:cubicBezTo>
                <a:cubicBezTo>
                  <a:pt x="52068" y="944"/>
                  <a:pt x="52040" y="950"/>
                  <a:pt x="52018" y="950"/>
                </a:cubicBezTo>
                <a:cubicBezTo>
                  <a:pt x="51886" y="994"/>
                  <a:pt x="51753" y="1060"/>
                  <a:pt x="51687" y="1104"/>
                </a:cubicBezTo>
                <a:cubicBezTo>
                  <a:pt x="51422" y="1038"/>
                  <a:pt x="51246" y="928"/>
                  <a:pt x="51069" y="928"/>
                </a:cubicBezTo>
                <a:cubicBezTo>
                  <a:pt x="50716" y="950"/>
                  <a:pt x="50363" y="1016"/>
                  <a:pt x="50032" y="1082"/>
                </a:cubicBezTo>
                <a:cubicBezTo>
                  <a:pt x="49978" y="1091"/>
                  <a:pt x="49931" y="1100"/>
                  <a:pt x="49889" y="1100"/>
                </a:cubicBezTo>
                <a:cubicBezTo>
                  <a:pt x="49827" y="1100"/>
                  <a:pt x="49775" y="1081"/>
                  <a:pt x="49723" y="1016"/>
                </a:cubicBezTo>
                <a:cubicBezTo>
                  <a:pt x="49657" y="928"/>
                  <a:pt x="49723" y="773"/>
                  <a:pt x="49878" y="707"/>
                </a:cubicBezTo>
                <a:cubicBezTo>
                  <a:pt x="49966" y="663"/>
                  <a:pt x="50076" y="619"/>
                  <a:pt x="50186" y="597"/>
                </a:cubicBezTo>
                <a:cubicBezTo>
                  <a:pt x="50495" y="575"/>
                  <a:pt x="50804" y="575"/>
                  <a:pt x="51113" y="553"/>
                </a:cubicBezTo>
                <a:cubicBezTo>
                  <a:pt x="51555" y="509"/>
                  <a:pt x="51974" y="442"/>
                  <a:pt x="52415" y="376"/>
                </a:cubicBezTo>
                <a:cubicBezTo>
                  <a:pt x="52482" y="376"/>
                  <a:pt x="52548" y="332"/>
                  <a:pt x="52592" y="288"/>
                </a:cubicBezTo>
                <a:cubicBezTo>
                  <a:pt x="52614" y="266"/>
                  <a:pt x="52636" y="222"/>
                  <a:pt x="52636" y="178"/>
                </a:cubicBezTo>
                <a:cubicBezTo>
                  <a:pt x="52614" y="155"/>
                  <a:pt x="52570" y="89"/>
                  <a:pt x="52548" y="89"/>
                </a:cubicBezTo>
                <a:cubicBezTo>
                  <a:pt x="52084" y="111"/>
                  <a:pt x="51643" y="111"/>
                  <a:pt x="51180" y="133"/>
                </a:cubicBezTo>
                <a:cubicBezTo>
                  <a:pt x="50275" y="133"/>
                  <a:pt x="49370" y="155"/>
                  <a:pt x="48465" y="155"/>
                </a:cubicBezTo>
                <a:cubicBezTo>
                  <a:pt x="48255" y="155"/>
                  <a:pt x="48046" y="154"/>
                  <a:pt x="47836" y="154"/>
                </a:cubicBezTo>
                <a:cubicBezTo>
                  <a:pt x="47207" y="154"/>
                  <a:pt x="46578" y="166"/>
                  <a:pt x="45949" y="266"/>
                </a:cubicBezTo>
                <a:cubicBezTo>
                  <a:pt x="45861" y="288"/>
                  <a:pt x="45762" y="293"/>
                  <a:pt x="45659" y="293"/>
                </a:cubicBezTo>
                <a:cubicBezTo>
                  <a:pt x="45557" y="293"/>
                  <a:pt x="45453" y="288"/>
                  <a:pt x="45353" y="288"/>
                </a:cubicBezTo>
                <a:cubicBezTo>
                  <a:pt x="44890" y="310"/>
                  <a:pt x="44426" y="310"/>
                  <a:pt x="43963" y="310"/>
                </a:cubicBezTo>
                <a:cubicBezTo>
                  <a:pt x="43323" y="310"/>
                  <a:pt x="43323" y="310"/>
                  <a:pt x="427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5528C2-4867-272E-2397-17563E4B4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593217"/>
              </p:ext>
            </p:extLst>
          </p:nvPr>
        </p:nvGraphicFramePr>
        <p:xfrm>
          <a:off x="871870" y="1592718"/>
          <a:ext cx="6407888" cy="1958064"/>
        </p:xfrm>
        <a:graphic>
          <a:graphicData uri="http://schemas.openxmlformats.org/drawingml/2006/table">
            <a:tbl>
              <a:tblPr/>
              <a:tblGrid>
                <a:gridCol w="2480473">
                  <a:extLst>
                    <a:ext uri="{9D8B030D-6E8A-4147-A177-3AD203B41FA5}">
                      <a16:colId xmlns:a16="http://schemas.microsoft.com/office/drawing/2014/main" val="792018388"/>
                    </a:ext>
                  </a:extLst>
                </a:gridCol>
                <a:gridCol w="1498619">
                  <a:extLst>
                    <a:ext uri="{9D8B030D-6E8A-4147-A177-3AD203B41FA5}">
                      <a16:colId xmlns:a16="http://schemas.microsoft.com/office/drawing/2014/main" val="3565122852"/>
                    </a:ext>
                  </a:extLst>
                </a:gridCol>
                <a:gridCol w="1240236">
                  <a:extLst>
                    <a:ext uri="{9D8B030D-6E8A-4147-A177-3AD203B41FA5}">
                      <a16:colId xmlns:a16="http://schemas.microsoft.com/office/drawing/2014/main" val="1409910568"/>
                    </a:ext>
                  </a:extLst>
                </a:gridCol>
                <a:gridCol w="1188560">
                  <a:extLst>
                    <a:ext uri="{9D8B030D-6E8A-4147-A177-3AD203B41FA5}">
                      <a16:colId xmlns:a16="http://schemas.microsoft.com/office/drawing/2014/main" val="3059751913"/>
                    </a:ext>
                  </a:extLst>
                </a:gridCol>
              </a:tblGrid>
              <a:tr h="4895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Name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Roll No. 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Div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PRN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03560"/>
                  </a:ext>
                </a:extLst>
              </a:tr>
              <a:tr h="4895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Sanghamitra Janrao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322056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B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22111231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665555"/>
                  </a:ext>
                </a:extLst>
              </a:tr>
              <a:tr h="4895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Aquif Shaikh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324003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D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22111056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29321"/>
                  </a:ext>
                </a:extLst>
              </a:tr>
              <a:tr h="4895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Hrithik Narote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324078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D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ommissioner" panose="020B0604020202020204" charset="0"/>
                        </a:rPr>
                        <a:t>22011055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52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 idx="5"/>
          </p:nvPr>
        </p:nvSpPr>
        <p:spPr>
          <a:xfrm>
            <a:off x="719999" y="1213115"/>
            <a:ext cx="95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9" name="Google Shape;599;p39"/>
          <p:cNvSpPr txBox="1">
            <a:spLocks noGrp="1"/>
          </p:cNvSpPr>
          <p:nvPr>
            <p:ph type="title" idx="6"/>
          </p:nvPr>
        </p:nvSpPr>
        <p:spPr>
          <a:xfrm>
            <a:off x="4373062" y="2992972"/>
            <a:ext cx="95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0" name="Google Shape;600;p39"/>
          <p:cNvSpPr txBox="1">
            <a:spLocks noGrp="1"/>
          </p:cNvSpPr>
          <p:nvPr>
            <p:ph type="title" idx="7"/>
          </p:nvPr>
        </p:nvSpPr>
        <p:spPr>
          <a:xfrm>
            <a:off x="4373062" y="1213115"/>
            <a:ext cx="95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01" name="Google Shape;601;p39"/>
          <p:cNvSpPr txBox="1">
            <a:spLocks noGrp="1"/>
          </p:cNvSpPr>
          <p:nvPr>
            <p:ph type="title" idx="8"/>
          </p:nvPr>
        </p:nvSpPr>
        <p:spPr>
          <a:xfrm>
            <a:off x="719999" y="2992973"/>
            <a:ext cx="95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9"/>
          </p:nvPr>
        </p:nvSpPr>
        <p:spPr>
          <a:xfrm>
            <a:off x="720000" y="1620115"/>
            <a:ext cx="33450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603" name="Google Shape;603;p39"/>
          <p:cNvSpPr txBox="1">
            <a:spLocks noGrp="1"/>
          </p:cNvSpPr>
          <p:nvPr>
            <p:ph type="subTitle" idx="13"/>
          </p:nvPr>
        </p:nvSpPr>
        <p:spPr>
          <a:xfrm>
            <a:off x="4283087" y="1620115"/>
            <a:ext cx="33450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Implementation</a:t>
            </a:r>
            <a:endParaRPr dirty="0"/>
          </a:p>
        </p:txBody>
      </p:sp>
      <p:sp>
        <p:nvSpPr>
          <p:cNvPr id="604" name="Google Shape;604;p39"/>
          <p:cNvSpPr txBox="1">
            <a:spLocks noGrp="1"/>
          </p:cNvSpPr>
          <p:nvPr>
            <p:ph type="subTitle" idx="14"/>
          </p:nvPr>
        </p:nvSpPr>
        <p:spPr>
          <a:xfrm>
            <a:off x="720000" y="3399968"/>
            <a:ext cx="33450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and Evaluation</a:t>
            </a:r>
            <a:endParaRPr dirty="0"/>
          </a:p>
        </p:txBody>
      </p:sp>
      <p:sp>
        <p:nvSpPr>
          <p:cNvPr id="605" name="Google Shape;605;p39"/>
          <p:cNvSpPr txBox="1">
            <a:spLocks noGrp="1"/>
          </p:cNvSpPr>
          <p:nvPr>
            <p:ph type="subTitle" idx="15"/>
          </p:nvPr>
        </p:nvSpPr>
        <p:spPr>
          <a:xfrm>
            <a:off x="4283087" y="3400065"/>
            <a:ext cx="33450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06" name="Google Shape;606;p39"/>
          <p:cNvSpPr/>
          <p:nvPr/>
        </p:nvSpPr>
        <p:spPr>
          <a:xfrm>
            <a:off x="7776725" y="3736850"/>
            <a:ext cx="1722000" cy="305475"/>
          </a:xfrm>
          <a:custGeom>
            <a:avLst/>
            <a:gdLst/>
            <a:ahLst/>
            <a:cxnLst/>
            <a:rect l="l" t="t" r="r" b="b"/>
            <a:pathLst>
              <a:path w="68880" h="12219" extrusionOk="0">
                <a:moveTo>
                  <a:pt x="52879" y="927"/>
                </a:moveTo>
                <a:cubicBezTo>
                  <a:pt x="52901" y="927"/>
                  <a:pt x="52923" y="949"/>
                  <a:pt x="52945" y="949"/>
                </a:cubicBezTo>
                <a:cubicBezTo>
                  <a:pt x="52923" y="971"/>
                  <a:pt x="52901" y="993"/>
                  <a:pt x="52879" y="1015"/>
                </a:cubicBezTo>
                <a:cubicBezTo>
                  <a:pt x="52879" y="1015"/>
                  <a:pt x="52857" y="971"/>
                  <a:pt x="52835" y="971"/>
                </a:cubicBezTo>
                <a:cubicBezTo>
                  <a:pt x="52857" y="949"/>
                  <a:pt x="52879" y="949"/>
                  <a:pt x="52879" y="927"/>
                </a:cubicBezTo>
                <a:close/>
                <a:moveTo>
                  <a:pt x="55968" y="964"/>
                </a:moveTo>
                <a:cubicBezTo>
                  <a:pt x="56056" y="964"/>
                  <a:pt x="56144" y="966"/>
                  <a:pt x="56233" y="971"/>
                </a:cubicBezTo>
                <a:cubicBezTo>
                  <a:pt x="57227" y="1015"/>
                  <a:pt x="58198" y="1059"/>
                  <a:pt x="59191" y="1126"/>
                </a:cubicBezTo>
                <a:cubicBezTo>
                  <a:pt x="59544" y="1148"/>
                  <a:pt x="59875" y="1170"/>
                  <a:pt x="60228" y="1192"/>
                </a:cubicBezTo>
                <a:cubicBezTo>
                  <a:pt x="60175" y="1271"/>
                  <a:pt x="60098" y="1287"/>
                  <a:pt x="60021" y="1287"/>
                </a:cubicBezTo>
                <a:cubicBezTo>
                  <a:pt x="59970" y="1287"/>
                  <a:pt x="59919" y="1280"/>
                  <a:pt x="59875" y="1280"/>
                </a:cubicBezTo>
                <a:cubicBezTo>
                  <a:pt x="59213" y="1258"/>
                  <a:pt x="58551" y="1236"/>
                  <a:pt x="57889" y="1192"/>
                </a:cubicBezTo>
                <a:cubicBezTo>
                  <a:pt x="57830" y="1192"/>
                  <a:pt x="57771" y="1182"/>
                  <a:pt x="57712" y="1182"/>
                </a:cubicBezTo>
                <a:cubicBezTo>
                  <a:pt x="57683" y="1182"/>
                  <a:pt x="57653" y="1185"/>
                  <a:pt x="57624" y="1192"/>
                </a:cubicBezTo>
                <a:cubicBezTo>
                  <a:pt x="57375" y="1239"/>
                  <a:pt x="57125" y="1255"/>
                  <a:pt x="56873" y="1255"/>
                </a:cubicBezTo>
                <a:cubicBezTo>
                  <a:pt x="56297" y="1255"/>
                  <a:pt x="55713" y="1170"/>
                  <a:pt x="55130" y="1170"/>
                </a:cubicBezTo>
                <a:cubicBezTo>
                  <a:pt x="55108" y="1170"/>
                  <a:pt x="55108" y="1148"/>
                  <a:pt x="55042" y="1082"/>
                </a:cubicBezTo>
                <a:cubicBezTo>
                  <a:pt x="55367" y="996"/>
                  <a:pt x="55665" y="964"/>
                  <a:pt x="55968" y="964"/>
                </a:cubicBezTo>
                <a:close/>
                <a:moveTo>
                  <a:pt x="51533" y="1920"/>
                </a:moveTo>
                <a:cubicBezTo>
                  <a:pt x="51555" y="1920"/>
                  <a:pt x="51577" y="1942"/>
                  <a:pt x="51577" y="1964"/>
                </a:cubicBezTo>
                <a:cubicBezTo>
                  <a:pt x="51555" y="1964"/>
                  <a:pt x="51533" y="1986"/>
                  <a:pt x="51533" y="1986"/>
                </a:cubicBezTo>
                <a:cubicBezTo>
                  <a:pt x="51511" y="1964"/>
                  <a:pt x="51489" y="1942"/>
                  <a:pt x="51489" y="1920"/>
                </a:cubicBezTo>
                <a:close/>
                <a:moveTo>
                  <a:pt x="46876" y="2273"/>
                </a:moveTo>
                <a:lnTo>
                  <a:pt x="46854" y="2317"/>
                </a:lnTo>
                <a:lnTo>
                  <a:pt x="46832" y="2273"/>
                </a:lnTo>
                <a:close/>
                <a:moveTo>
                  <a:pt x="49900" y="2362"/>
                </a:moveTo>
                <a:cubicBezTo>
                  <a:pt x="49944" y="2362"/>
                  <a:pt x="49966" y="2406"/>
                  <a:pt x="49988" y="2428"/>
                </a:cubicBezTo>
                <a:cubicBezTo>
                  <a:pt x="49966" y="2450"/>
                  <a:pt x="49944" y="2494"/>
                  <a:pt x="49922" y="2516"/>
                </a:cubicBezTo>
                <a:cubicBezTo>
                  <a:pt x="49877" y="2472"/>
                  <a:pt x="49833" y="2450"/>
                  <a:pt x="49811" y="2406"/>
                </a:cubicBezTo>
                <a:cubicBezTo>
                  <a:pt x="49833" y="2384"/>
                  <a:pt x="49877" y="2362"/>
                  <a:pt x="49900" y="2362"/>
                </a:cubicBezTo>
                <a:close/>
                <a:moveTo>
                  <a:pt x="57580" y="3597"/>
                </a:moveTo>
                <a:lnTo>
                  <a:pt x="57624" y="3620"/>
                </a:lnTo>
                <a:lnTo>
                  <a:pt x="57580" y="3642"/>
                </a:lnTo>
                <a:lnTo>
                  <a:pt x="57580" y="3597"/>
                </a:lnTo>
                <a:close/>
                <a:moveTo>
                  <a:pt x="59058" y="3575"/>
                </a:moveTo>
                <a:cubicBezTo>
                  <a:pt x="59058" y="3620"/>
                  <a:pt x="59058" y="3664"/>
                  <a:pt x="59080" y="3708"/>
                </a:cubicBezTo>
                <a:cubicBezTo>
                  <a:pt x="58882" y="3752"/>
                  <a:pt x="58683" y="3818"/>
                  <a:pt x="58485" y="3862"/>
                </a:cubicBezTo>
                <a:cubicBezTo>
                  <a:pt x="58396" y="3752"/>
                  <a:pt x="58485" y="3686"/>
                  <a:pt x="58573" y="3664"/>
                </a:cubicBezTo>
                <a:cubicBezTo>
                  <a:pt x="58727" y="3620"/>
                  <a:pt x="58882" y="3620"/>
                  <a:pt x="59058" y="3575"/>
                </a:cubicBezTo>
                <a:close/>
                <a:moveTo>
                  <a:pt x="59548" y="4341"/>
                </a:moveTo>
                <a:cubicBezTo>
                  <a:pt x="59712" y="4341"/>
                  <a:pt x="59889" y="4362"/>
                  <a:pt x="60096" y="4414"/>
                </a:cubicBezTo>
                <a:cubicBezTo>
                  <a:pt x="59948" y="4466"/>
                  <a:pt x="59821" y="4488"/>
                  <a:pt x="59705" y="4488"/>
                </a:cubicBezTo>
                <a:cubicBezTo>
                  <a:pt x="59526" y="4488"/>
                  <a:pt x="59373" y="4437"/>
                  <a:pt x="59213" y="4370"/>
                </a:cubicBezTo>
                <a:cubicBezTo>
                  <a:pt x="59323" y="4352"/>
                  <a:pt x="59432" y="4341"/>
                  <a:pt x="59548" y="4341"/>
                </a:cubicBezTo>
                <a:close/>
                <a:moveTo>
                  <a:pt x="57506" y="4357"/>
                </a:moveTo>
                <a:cubicBezTo>
                  <a:pt x="57834" y="4357"/>
                  <a:pt x="58164" y="4441"/>
                  <a:pt x="58485" y="4524"/>
                </a:cubicBezTo>
                <a:cubicBezTo>
                  <a:pt x="58220" y="4524"/>
                  <a:pt x="57955" y="4502"/>
                  <a:pt x="57712" y="4480"/>
                </a:cubicBezTo>
                <a:cubicBezTo>
                  <a:pt x="57580" y="4480"/>
                  <a:pt x="57447" y="4486"/>
                  <a:pt x="57318" y="4486"/>
                </a:cubicBezTo>
                <a:cubicBezTo>
                  <a:pt x="57188" y="4486"/>
                  <a:pt x="57061" y="4480"/>
                  <a:pt x="56940" y="4458"/>
                </a:cubicBezTo>
                <a:cubicBezTo>
                  <a:pt x="57126" y="4385"/>
                  <a:pt x="57316" y="4357"/>
                  <a:pt x="57506" y="4357"/>
                </a:cubicBezTo>
                <a:close/>
                <a:moveTo>
                  <a:pt x="50871" y="4723"/>
                </a:moveTo>
                <a:cubicBezTo>
                  <a:pt x="50893" y="4745"/>
                  <a:pt x="50915" y="4767"/>
                  <a:pt x="50937" y="4789"/>
                </a:cubicBezTo>
                <a:cubicBezTo>
                  <a:pt x="50937" y="4789"/>
                  <a:pt x="50915" y="4811"/>
                  <a:pt x="50893" y="4811"/>
                </a:cubicBezTo>
                <a:cubicBezTo>
                  <a:pt x="50871" y="4811"/>
                  <a:pt x="50849" y="4789"/>
                  <a:pt x="50849" y="4789"/>
                </a:cubicBezTo>
                <a:cubicBezTo>
                  <a:pt x="50849" y="4767"/>
                  <a:pt x="50849" y="4745"/>
                  <a:pt x="50871" y="4723"/>
                </a:cubicBezTo>
                <a:close/>
                <a:moveTo>
                  <a:pt x="47276" y="5352"/>
                </a:moveTo>
                <a:cubicBezTo>
                  <a:pt x="47298" y="5352"/>
                  <a:pt x="47320" y="5355"/>
                  <a:pt x="47339" y="5363"/>
                </a:cubicBezTo>
                <a:cubicBezTo>
                  <a:pt x="47406" y="5407"/>
                  <a:pt x="47450" y="5495"/>
                  <a:pt x="47472" y="5540"/>
                </a:cubicBezTo>
                <a:cubicBezTo>
                  <a:pt x="47439" y="5654"/>
                  <a:pt x="47346" y="5720"/>
                  <a:pt x="47247" y="5720"/>
                </a:cubicBezTo>
                <a:cubicBezTo>
                  <a:pt x="47212" y="5720"/>
                  <a:pt x="47175" y="5711"/>
                  <a:pt x="47141" y="5694"/>
                </a:cubicBezTo>
                <a:cubicBezTo>
                  <a:pt x="47097" y="5672"/>
                  <a:pt x="47053" y="5584"/>
                  <a:pt x="47053" y="5540"/>
                </a:cubicBezTo>
                <a:cubicBezTo>
                  <a:pt x="47053" y="5431"/>
                  <a:pt x="47172" y="5352"/>
                  <a:pt x="47276" y="5352"/>
                </a:cubicBezTo>
                <a:close/>
                <a:moveTo>
                  <a:pt x="48854" y="5170"/>
                </a:moveTo>
                <a:cubicBezTo>
                  <a:pt x="48890" y="5170"/>
                  <a:pt x="48928" y="5175"/>
                  <a:pt x="48951" y="5186"/>
                </a:cubicBezTo>
                <a:cubicBezTo>
                  <a:pt x="49083" y="5275"/>
                  <a:pt x="49193" y="5363"/>
                  <a:pt x="49282" y="5495"/>
                </a:cubicBezTo>
                <a:cubicBezTo>
                  <a:pt x="49348" y="5584"/>
                  <a:pt x="49348" y="5716"/>
                  <a:pt x="49392" y="5871"/>
                </a:cubicBezTo>
                <a:cubicBezTo>
                  <a:pt x="49324" y="5874"/>
                  <a:pt x="49257" y="5875"/>
                  <a:pt x="49191" y="5875"/>
                </a:cubicBezTo>
                <a:cubicBezTo>
                  <a:pt x="48766" y="5875"/>
                  <a:pt x="48381" y="5818"/>
                  <a:pt x="47979" y="5760"/>
                </a:cubicBezTo>
                <a:cubicBezTo>
                  <a:pt x="47957" y="5760"/>
                  <a:pt x="47913" y="5694"/>
                  <a:pt x="47913" y="5672"/>
                </a:cubicBezTo>
                <a:cubicBezTo>
                  <a:pt x="47913" y="5606"/>
                  <a:pt x="47957" y="5540"/>
                  <a:pt x="48002" y="5518"/>
                </a:cubicBezTo>
                <a:cubicBezTo>
                  <a:pt x="48244" y="5407"/>
                  <a:pt x="48553" y="5407"/>
                  <a:pt x="48774" y="5186"/>
                </a:cubicBezTo>
                <a:cubicBezTo>
                  <a:pt x="48785" y="5175"/>
                  <a:pt x="48818" y="5170"/>
                  <a:pt x="48854" y="5170"/>
                </a:cubicBezTo>
                <a:close/>
                <a:moveTo>
                  <a:pt x="58178" y="7454"/>
                </a:moveTo>
                <a:cubicBezTo>
                  <a:pt x="58216" y="7454"/>
                  <a:pt x="58262" y="7490"/>
                  <a:pt x="58352" y="7526"/>
                </a:cubicBezTo>
                <a:cubicBezTo>
                  <a:pt x="58242" y="7570"/>
                  <a:pt x="58198" y="7592"/>
                  <a:pt x="58154" y="7592"/>
                </a:cubicBezTo>
                <a:cubicBezTo>
                  <a:pt x="58109" y="7592"/>
                  <a:pt x="58087" y="7548"/>
                  <a:pt x="58043" y="7548"/>
                </a:cubicBezTo>
                <a:cubicBezTo>
                  <a:pt x="58087" y="7504"/>
                  <a:pt x="58109" y="7460"/>
                  <a:pt x="58154" y="7460"/>
                </a:cubicBezTo>
                <a:cubicBezTo>
                  <a:pt x="58162" y="7456"/>
                  <a:pt x="58170" y="7454"/>
                  <a:pt x="58178" y="7454"/>
                </a:cubicBezTo>
                <a:close/>
                <a:moveTo>
                  <a:pt x="53298" y="7680"/>
                </a:moveTo>
                <a:cubicBezTo>
                  <a:pt x="53387" y="7769"/>
                  <a:pt x="53431" y="7835"/>
                  <a:pt x="53475" y="7901"/>
                </a:cubicBezTo>
                <a:cubicBezTo>
                  <a:pt x="53475" y="7923"/>
                  <a:pt x="53387" y="8011"/>
                  <a:pt x="53342" y="8011"/>
                </a:cubicBezTo>
                <a:cubicBezTo>
                  <a:pt x="53331" y="8014"/>
                  <a:pt x="53320" y="8016"/>
                  <a:pt x="53308" y="8016"/>
                </a:cubicBezTo>
                <a:cubicBezTo>
                  <a:pt x="53233" y="8016"/>
                  <a:pt x="53166" y="7953"/>
                  <a:pt x="53166" y="7857"/>
                </a:cubicBezTo>
                <a:cubicBezTo>
                  <a:pt x="53166" y="7813"/>
                  <a:pt x="53232" y="7769"/>
                  <a:pt x="53298" y="7680"/>
                </a:cubicBezTo>
                <a:close/>
                <a:moveTo>
                  <a:pt x="59329" y="7520"/>
                </a:moveTo>
                <a:cubicBezTo>
                  <a:pt x="59450" y="7520"/>
                  <a:pt x="59571" y="7564"/>
                  <a:pt x="59831" y="7658"/>
                </a:cubicBezTo>
                <a:cubicBezTo>
                  <a:pt x="60493" y="7724"/>
                  <a:pt x="61177" y="7680"/>
                  <a:pt x="61817" y="7813"/>
                </a:cubicBezTo>
                <a:cubicBezTo>
                  <a:pt x="61905" y="8011"/>
                  <a:pt x="61795" y="8056"/>
                  <a:pt x="61685" y="8100"/>
                </a:cubicBezTo>
                <a:lnTo>
                  <a:pt x="61486" y="8100"/>
                </a:lnTo>
                <a:cubicBezTo>
                  <a:pt x="61111" y="8033"/>
                  <a:pt x="60758" y="7989"/>
                  <a:pt x="60383" y="7945"/>
                </a:cubicBezTo>
                <a:cubicBezTo>
                  <a:pt x="60162" y="7923"/>
                  <a:pt x="59963" y="7857"/>
                  <a:pt x="59809" y="7658"/>
                </a:cubicBezTo>
                <a:cubicBezTo>
                  <a:pt x="59655" y="7705"/>
                  <a:pt x="59502" y="7753"/>
                  <a:pt x="59345" y="7753"/>
                </a:cubicBezTo>
                <a:cubicBezTo>
                  <a:pt x="59209" y="7753"/>
                  <a:pt x="59070" y="7717"/>
                  <a:pt x="58926" y="7614"/>
                </a:cubicBezTo>
                <a:cubicBezTo>
                  <a:pt x="59121" y="7553"/>
                  <a:pt x="59225" y="7520"/>
                  <a:pt x="59329" y="7520"/>
                </a:cubicBezTo>
                <a:close/>
                <a:moveTo>
                  <a:pt x="10042" y="9336"/>
                </a:moveTo>
                <a:cubicBezTo>
                  <a:pt x="10086" y="9358"/>
                  <a:pt x="10130" y="9380"/>
                  <a:pt x="10197" y="9402"/>
                </a:cubicBezTo>
                <a:cubicBezTo>
                  <a:pt x="10152" y="9424"/>
                  <a:pt x="10130" y="9468"/>
                  <a:pt x="10108" y="9468"/>
                </a:cubicBezTo>
                <a:cubicBezTo>
                  <a:pt x="10064" y="9468"/>
                  <a:pt x="10020" y="9446"/>
                  <a:pt x="9998" y="9424"/>
                </a:cubicBezTo>
                <a:cubicBezTo>
                  <a:pt x="9998" y="9402"/>
                  <a:pt x="10020" y="9358"/>
                  <a:pt x="10042" y="9336"/>
                </a:cubicBezTo>
                <a:close/>
                <a:moveTo>
                  <a:pt x="57375" y="9641"/>
                </a:moveTo>
                <a:cubicBezTo>
                  <a:pt x="57423" y="9641"/>
                  <a:pt x="57506" y="9718"/>
                  <a:pt x="57624" y="9777"/>
                </a:cubicBezTo>
                <a:cubicBezTo>
                  <a:pt x="57403" y="9953"/>
                  <a:pt x="57205" y="10020"/>
                  <a:pt x="56873" y="10086"/>
                </a:cubicBezTo>
                <a:cubicBezTo>
                  <a:pt x="57006" y="9777"/>
                  <a:pt x="57160" y="9689"/>
                  <a:pt x="57359" y="9645"/>
                </a:cubicBezTo>
                <a:cubicBezTo>
                  <a:pt x="57364" y="9642"/>
                  <a:pt x="57369" y="9641"/>
                  <a:pt x="57375" y="9641"/>
                </a:cubicBezTo>
                <a:close/>
                <a:moveTo>
                  <a:pt x="60184" y="11035"/>
                </a:moveTo>
                <a:cubicBezTo>
                  <a:pt x="60383" y="11035"/>
                  <a:pt x="60581" y="11057"/>
                  <a:pt x="60780" y="11057"/>
                </a:cubicBezTo>
                <a:cubicBezTo>
                  <a:pt x="60690" y="11107"/>
                  <a:pt x="60601" y="11130"/>
                  <a:pt x="60511" y="11130"/>
                </a:cubicBezTo>
                <a:cubicBezTo>
                  <a:pt x="60402" y="11130"/>
                  <a:pt x="60293" y="11096"/>
                  <a:pt x="60184" y="11035"/>
                </a:cubicBezTo>
                <a:close/>
                <a:moveTo>
                  <a:pt x="54865" y="11167"/>
                </a:moveTo>
                <a:lnTo>
                  <a:pt x="54887" y="11211"/>
                </a:lnTo>
                <a:lnTo>
                  <a:pt x="54843" y="11211"/>
                </a:lnTo>
                <a:lnTo>
                  <a:pt x="54865" y="11167"/>
                </a:lnTo>
                <a:close/>
                <a:moveTo>
                  <a:pt x="36239" y="0"/>
                </a:moveTo>
                <a:cubicBezTo>
                  <a:pt x="35989" y="16"/>
                  <a:pt x="35739" y="31"/>
                  <a:pt x="35489" y="31"/>
                </a:cubicBezTo>
                <a:cubicBezTo>
                  <a:pt x="35386" y="31"/>
                  <a:pt x="35283" y="29"/>
                  <a:pt x="35179" y="22"/>
                </a:cubicBezTo>
                <a:cubicBezTo>
                  <a:pt x="34458" y="22"/>
                  <a:pt x="33747" y="3"/>
                  <a:pt x="33033" y="3"/>
                </a:cubicBezTo>
                <a:cubicBezTo>
                  <a:pt x="32676" y="3"/>
                  <a:pt x="32318" y="7"/>
                  <a:pt x="31957" y="22"/>
                </a:cubicBezTo>
                <a:cubicBezTo>
                  <a:pt x="31516" y="22"/>
                  <a:pt x="31074" y="50"/>
                  <a:pt x="30633" y="50"/>
                </a:cubicBezTo>
                <a:cubicBezTo>
                  <a:pt x="30523" y="50"/>
                  <a:pt x="30412" y="49"/>
                  <a:pt x="30302" y="44"/>
                </a:cubicBezTo>
                <a:cubicBezTo>
                  <a:pt x="30169" y="44"/>
                  <a:pt x="30037" y="66"/>
                  <a:pt x="29905" y="66"/>
                </a:cubicBezTo>
                <a:cubicBezTo>
                  <a:pt x="29640" y="88"/>
                  <a:pt x="29375" y="88"/>
                  <a:pt x="29110" y="88"/>
                </a:cubicBezTo>
                <a:cubicBezTo>
                  <a:pt x="28382" y="110"/>
                  <a:pt x="27654" y="133"/>
                  <a:pt x="26925" y="155"/>
                </a:cubicBezTo>
                <a:cubicBezTo>
                  <a:pt x="26185" y="174"/>
                  <a:pt x="25444" y="225"/>
                  <a:pt x="24718" y="225"/>
                </a:cubicBezTo>
                <a:cubicBezTo>
                  <a:pt x="24600" y="225"/>
                  <a:pt x="24482" y="224"/>
                  <a:pt x="24365" y="221"/>
                </a:cubicBezTo>
                <a:cubicBezTo>
                  <a:pt x="24174" y="210"/>
                  <a:pt x="23983" y="206"/>
                  <a:pt x="23792" y="206"/>
                </a:cubicBezTo>
                <a:cubicBezTo>
                  <a:pt x="23189" y="206"/>
                  <a:pt x="22585" y="248"/>
                  <a:pt x="21982" y="265"/>
                </a:cubicBezTo>
                <a:cubicBezTo>
                  <a:pt x="20724" y="287"/>
                  <a:pt x="19466" y="353"/>
                  <a:pt x="18208" y="419"/>
                </a:cubicBezTo>
                <a:cubicBezTo>
                  <a:pt x="17877" y="442"/>
                  <a:pt x="17546" y="486"/>
                  <a:pt x="17237" y="486"/>
                </a:cubicBezTo>
                <a:cubicBezTo>
                  <a:pt x="17032" y="482"/>
                  <a:pt x="16828" y="480"/>
                  <a:pt x="16623" y="480"/>
                </a:cubicBezTo>
                <a:cubicBezTo>
                  <a:pt x="15636" y="480"/>
                  <a:pt x="14649" y="523"/>
                  <a:pt x="13661" y="596"/>
                </a:cubicBezTo>
                <a:cubicBezTo>
                  <a:pt x="12867" y="640"/>
                  <a:pt x="12072" y="728"/>
                  <a:pt x="11300" y="817"/>
                </a:cubicBezTo>
                <a:cubicBezTo>
                  <a:pt x="10285" y="905"/>
                  <a:pt x="9270" y="927"/>
                  <a:pt x="8277" y="1148"/>
                </a:cubicBezTo>
                <a:cubicBezTo>
                  <a:pt x="8210" y="1159"/>
                  <a:pt x="8144" y="1159"/>
                  <a:pt x="8078" y="1159"/>
                </a:cubicBezTo>
                <a:cubicBezTo>
                  <a:pt x="8012" y="1159"/>
                  <a:pt x="7946" y="1159"/>
                  <a:pt x="7879" y="1170"/>
                </a:cubicBezTo>
                <a:cubicBezTo>
                  <a:pt x="7041" y="1236"/>
                  <a:pt x="6202" y="1280"/>
                  <a:pt x="5385" y="1391"/>
                </a:cubicBezTo>
                <a:cubicBezTo>
                  <a:pt x="4238" y="1545"/>
                  <a:pt x="3112" y="1744"/>
                  <a:pt x="1987" y="1898"/>
                </a:cubicBezTo>
                <a:cubicBezTo>
                  <a:pt x="1567" y="1964"/>
                  <a:pt x="1281" y="2075"/>
                  <a:pt x="883" y="2406"/>
                </a:cubicBezTo>
                <a:cubicBezTo>
                  <a:pt x="1126" y="2671"/>
                  <a:pt x="1126" y="2671"/>
                  <a:pt x="1391" y="2759"/>
                </a:cubicBezTo>
                <a:cubicBezTo>
                  <a:pt x="1545" y="2825"/>
                  <a:pt x="1700" y="2847"/>
                  <a:pt x="1810" y="2913"/>
                </a:cubicBezTo>
                <a:cubicBezTo>
                  <a:pt x="1898" y="2980"/>
                  <a:pt x="1987" y="3090"/>
                  <a:pt x="1987" y="3178"/>
                </a:cubicBezTo>
                <a:cubicBezTo>
                  <a:pt x="1987" y="3266"/>
                  <a:pt x="1876" y="3399"/>
                  <a:pt x="1810" y="3421"/>
                </a:cubicBezTo>
                <a:cubicBezTo>
                  <a:pt x="1435" y="3509"/>
                  <a:pt x="1126" y="3708"/>
                  <a:pt x="795" y="3906"/>
                </a:cubicBezTo>
                <a:cubicBezTo>
                  <a:pt x="663" y="3973"/>
                  <a:pt x="464" y="3995"/>
                  <a:pt x="287" y="4039"/>
                </a:cubicBezTo>
                <a:cubicBezTo>
                  <a:pt x="199" y="4061"/>
                  <a:pt x="111" y="4083"/>
                  <a:pt x="1" y="4105"/>
                </a:cubicBezTo>
                <a:cubicBezTo>
                  <a:pt x="23" y="4326"/>
                  <a:pt x="177" y="4326"/>
                  <a:pt x="287" y="4370"/>
                </a:cubicBezTo>
                <a:cubicBezTo>
                  <a:pt x="1082" y="4657"/>
                  <a:pt x="1832" y="5054"/>
                  <a:pt x="2561" y="5473"/>
                </a:cubicBezTo>
                <a:cubicBezTo>
                  <a:pt x="2671" y="5562"/>
                  <a:pt x="2825" y="5628"/>
                  <a:pt x="2980" y="5650"/>
                </a:cubicBezTo>
                <a:cubicBezTo>
                  <a:pt x="3702" y="5794"/>
                  <a:pt x="4404" y="6074"/>
                  <a:pt x="5141" y="6074"/>
                </a:cubicBezTo>
                <a:cubicBezTo>
                  <a:pt x="5193" y="6074"/>
                  <a:pt x="5245" y="6072"/>
                  <a:pt x="5297" y="6069"/>
                </a:cubicBezTo>
                <a:cubicBezTo>
                  <a:pt x="5341" y="6069"/>
                  <a:pt x="5408" y="6091"/>
                  <a:pt x="5430" y="6091"/>
                </a:cubicBezTo>
                <a:cubicBezTo>
                  <a:pt x="5959" y="6246"/>
                  <a:pt x="6489" y="6268"/>
                  <a:pt x="7019" y="6290"/>
                </a:cubicBezTo>
                <a:cubicBezTo>
                  <a:pt x="7526" y="6312"/>
                  <a:pt x="8034" y="6334"/>
                  <a:pt x="8541" y="6378"/>
                </a:cubicBezTo>
                <a:cubicBezTo>
                  <a:pt x="8696" y="6400"/>
                  <a:pt x="8872" y="6422"/>
                  <a:pt x="9115" y="6467"/>
                </a:cubicBezTo>
                <a:cubicBezTo>
                  <a:pt x="9093" y="6775"/>
                  <a:pt x="9292" y="6930"/>
                  <a:pt x="9535" y="7062"/>
                </a:cubicBezTo>
                <a:cubicBezTo>
                  <a:pt x="9645" y="7129"/>
                  <a:pt x="9755" y="7217"/>
                  <a:pt x="9843" y="7305"/>
                </a:cubicBezTo>
                <a:cubicBezTo>
                  <a:pt x="9888" y="7371"/>
                  <a:pt x="9910" y="7460"/>
                  <a:pt x="9932" y="7548"/>
                </a:cubicBezTo>
                <a:cubicBezTo>
                  <a:pt x="9810" y="7603"/>
                  <a:pt x="9695" y="7614"/>
                  <a:pt x="9581" y="7614"/>
                </a:cubicBezTo>
                <a:cubicBezTo>
                  <a:pt x="9506" y="7614"/>
                  <a:pt x="9432" y="7609"/>
                  <a:pt x="9358" y="7609"/>
                </a:cubicBezTo>
                <a:cubicBezTo>
                  <a:pt x="9321" y="7609"/>
                  <a:pt x="9284" y="7610"/>
                  <a:pt x="9248" y="7614"/>
                </a:cubicBezTo>
                <a:cubicBezTo>
                  <a:pt x="9093" y="7636"/>
                  <a:pt x="8894" y="7636"/>
                  <a:pt x="8740" y="7724"/>
                </a:cubicBezTo>
                <a:cubicBezTo>
                  <a:pt x="8409" y="7901"/>
                  <a:pt x="8078" y="8100"/>
                  <a:pt x="7703" y="8320"/>
                </a:cubicBezTo>
                <a:cubicBezTo>
                  <a:pt x="7791" y="8364"/>
                  <a:pt x="7857" y="8431"/>
                  <a:pt x="7946" y="8453"/>
                </a:cubicBezTo>
                <a:cubicBezTo>
                  <a:pt x="8232" y="8519"/>
                  <a:pt x="8541" y="8585"/>
                  <a:pt x="8828" y="8673"/>
                </a:cubicBezTo>
                <a:cubicBezTo>
                  <a:pt x="9137" y="8740"/>
                  <a:pt x="9336" y="8916"/>
                  <a:pt x="9446" y="9225"/>
                </a:cubicBezTo>
                <a:cubicBezTo>
                  <a:pt x="9361" y="9296"/>
                  <a:pt x="9274" y="9317"/>
                  <a:pt x="9187" y="9317"/>
                </a:cubicBezTo>
                <a:cubicBezTo>
                  <a:pt x="9062" y="9317"/>
                  <a:pt x="8937" y="9274"/>
                  <a:pt x="8818" y="9274"/>
                </a:cubicBezTo>
                <a:cubicBezTo>
                  <a:pt x="8761" y="9274"/>
                  <a:pt x="8705" y="9284"/>
                  <a:pt x="8652" y="9313"/>
                </a:cubicBezTo>
                <a:cubicBezTo>
                  <a:pt x="8674" y="9446"/>
                  <a:pt x="8762" y="9512"/>
                  <a:pt x="8850" y="9556"/>
                </a:cubicBezTo>
                <a:cubicBezTo>
                  <a:pt x="9270" y="9711"/>
                  <a:pt x="9689" y="9865"/>
                  <a:pt x="10108" y="10020"/>
                </a:cubicBezTo>
                <a:cubicBezTo>
                  <a:pt x="10373" y="10108"/>
                  <a:pt x="10660" y="10174"/>
                  <a:pt x="10925" y="10218"/>
                </a:cubicBezTo>
                <a:cubicBezTo>
                  <a:pt x="11521" y="10307"/>
                  <a:pt x="12117" y="10395"/>
                  <a:pt x="12690" y="10483"/>
                </a:cubicBezTo>
                <a:cubicBezTo>
                  <a:pt x="13154" y="10549"/>
                  <a:pt x="13617" y="10594"/>
                  <a:pt x="14059" y="10726"/>
                </a:cubicBezTo>
                <a:cubicBezTo>
                  <a:pt x="14809" y="10925"/>
                  <a:pt x="15559" y="11035"/>
                  <a:pt x="16354" y="11057"/>
                </a:cubicBezTo>
                <a:cubicBezTo>
                  <a:pt x="16663" y="11057"/>
                  <a:pt x="16950" y="11123"/>
                  <a:pt x="17215" y="11300"/>
                </a:cubicBezTo>
                <a:cubicBezTo>
                  <a:pt x="17297" y="11369"/>
                  <a:pt x="17397" y="11403"/>
                  <a:pt x="17493" y="11403"/>
                </a:cubicBezTo>
                <a:cubicBezTo>
                  <a:pt x="17551" y="11403"/>
                  <a:pt x="17606" y="11391"/>
                  <a:pt x="17656" y="11366"/>
                </a:cubicBezTo>
                <a:cubicBezTo>
                  <a:pt x="17833" y="11256"/>
                  <a:pt x="18015" y="11217"/>
                  <a:pt x="18200" y="11217"/>
                </a:cubicBezTo>
                <a:cubicBezTo>
                  <a:pt x="18384" y="11217"/>
                  <a:pt x="18572" y="11256"/>
                  <a:pt x="18760" y="11300"/>
                </a:cubicBezTo>
                <a:cubicBezTo>
                  <a:pt x="19002" y="11366"/>
                  <a:pt x="19267" y="11410"/>
                  <a:pt x="19510" y="11520"/>
                </a:cubicBezTo>
                <a:cubicBezTo>
                  <a:pt x="19642" y="11609"/>
                  <a:pt x="19797" y="11631"/>
                  <a:pt x="19951" y="11653"/>
                </a:cubicBezTo>
                <a:cubicBezTo>
                  <a:pt x="20481" y="11697"/>
                  <a:pt x="21011" y="11697"/>
                  <a:pt x="21540" y="11741"/>
                </a:cubicBezTo>
                <a:cubicBezTo>
                  <a:pt x="21565" y="11743"/>
                  <a:pt x="21590" y="11744"/>
                  <a:pt x="21614" y="11744"/>
                </a:cubicBezTo>
                <a:cubicBezTo>
                  <a:pt x="21828" y="11744"/>
                  <a:pt x="22024" y="11659"/>
                  <a:pt x="22202" y="11520"/>
                </a:cubicBezTo>
                <a:cubicBezTo>
                  <a:pt x="22224" y="11498"/>
                  <a:pt x="22269" y="11476"/>
                  <a:pt x="22291" y="11454"/>
                </a:cubicBezTo>
                <a:cubicBezTo>
                  <a:pt x="22313" y="11454"/>
                  <a:pt x="22357" y="11476"/>
                  <a:pt x="22379" y="11498"/>
                </a:cubicBezTo>
                <a:cubicBezTo>
                  <a:pt x="22357" y="11498"/>
                  <a:pt x="22335" y="11498"/>
                  <a:pt x="22313" y="11520"/>
                </a:cubicBezTo>
                <a:lnTo>
                  <a:pt x="22202" y="11520"/>
                </a:lnTo>
                <a:cubicBezTo>
                  <a:pt x="22269" y="11675"/>
                  <a:pt x="22379" y="11763"/>
                  <a:pt x="22555" y="11785"/>
                </a:cubicBezTo>
                <a:cubicBezTo>
                  <a:pt x="23173" y="11829"/>
                  <a:pt x="23791" y="11851"/>
                  <a:pt x="24409" y="11874"/>
                </a:cubicBezTo>
                <a:cubicBezTo>
                  <a:pt x="24453" y="11874"/>
                  <a:pt x="24498" y="11807"/>
                  <a:pt x="24564" y="11741"/>
                </a:cubicBezTo>
                <a:cubicBezTo>
                  <a:pt x="24409" y="11675"/>
                  <a:pt x="24299" y="11609"/>
                  <a:pt x="24122" y="11542"/>
                </a:cubicBezTo>
                <a:cubicBezTo>
                  <a:pt x="24235" y="11491"/>
                  <a:pt x="24337" y="11473"/>
                  <a:pt x="24432" y="11473"/>
                </a:cubicBezTo>
                <a:cubicBezTo>
                  <a:pt x="24579" y="11473"/>
                  <a:pt x="24708" y="11516"/>
                  <a:pt x="24829" y="11542"/>
                </a:cubicBezTo>
                <a:cubicBezTo>
                  <a:pt x="25264" y="11593"/>
                  <a:pt x="25688" y="11719"/>
                  <a:pt x="26117" y="11719"/>
                </a:cubicBezTo>
                <a:cubicBezTo>
                  <a:pt x="26253" y="11719"/>
                  <a:pt x="26390" y="11707"/>
                  <a:pt x="26528" y="11675"/>
                </a:cubicBezTo>
                <a:cubicBezTo>
                  <a:pt x="26549" y="11671"/>
                  <a:pt x="26570" y="11669"/>
                  <a:pt x="26591" y="11669"/>
                </a:cubicBezTo>
                <a:cubicBezTo>
                  <a:pt x="26680" y="11669"/>
                  <a:pt x="26770" y="11701"/>
                  <a:pt x="26859" y="11719"/>
                </a:cubicBezTo>
                <a:cubicBezTo>
                  <a:pt x="26950" y="11746"/>
                  <a:pt x="27038" y="11763"/>
                  <a:pt x="27125" y="11763"/>
                </a:cubicBezTo>
                <a:cubicBezTo>
                  <a:pt x="27248" y="11763"/>
                  <a:pt x="27370" y="11730"/>
                  <a:pt x="27499" y="11653"/>
                </a:cubicBezTo>
                <a:cubicBezTo>
                  <a:pt x="27569" y="11611"/>
                  <a:pt x="27666" y="11596"/>
                  <a:pt x="27766" y="11596"/>
                </a:cubicBezTo>
                <a:cubicBezTo>
                  <a:pt x="27824" y="11596"/>
                  <a:pt x="27884" y="11601"/>
                  <a:pt x="27940" y="11609"/>
                </a:cubicBezTo>
                <a:cubicBezTo>
                  <a:pt x="28095" y="11609"/>
                  <a:pt x="28249" y="11653"/>
                  <a:pt x="28382" y="11653"/>
                </a:cubicBezTo>
                <a:cubicBezTo>
                  <a:pt x="28513" y="11642"/>
                  <a:pt x="28643" y="11636"/>
                  <a:pt x="28769" y="11636"/>
                </a:cubicBezTo>
                <a:cubicBezTo>
                  <a:pt x="29174" y="11636"/>
                  <a:pt x="29557" y="11704"/>
                  <a:pt x="29927" y="11940"/>
                </a:cubicBezTo>
                <a:cubicBezTo>
                  <a:pt x="30125" y="11713"/>
                  <a:pt x="30332" y="11632"/>
                  <a:pt x="30560" y="11632"/>
                </a:cubicBezTo>
                <a:cubicBezTo>
                  <a:pt x="30688" y="11632"/>
                  <a:pt x="30822" y="11657"/>
                  <a:pt x="30964" y="11697"/>
                </a:cubicBezTo>
                <a:cubicBezTo>
                  <a:pt x="31223" y="11788"/>
                  <a:pt x="31493" y="11838"/>
                  <a:pt x="31765" y="11838"/>
                </a:cubicBezTo>
                <a:cubicBezTo>
                  <a:pt x="31888" y="11838"/>
                  <a:pt x="32011" y="11828"/>
                  <a:pt x="32134" y="11807"/>
                </a:cubicBezTo>
                <a:cubicBezTo>
                  <a:pt x="32228" y="11787"/>
                  <a:pt x="32319" y="11779"/>
                  <a:pt x="32410" y="11779"/>
                </a:cubicBezTo>
                <a:cubicBezTo>
                  <a:pt x="32619" y="11779"/>
                  <a:pt x="32823" y="11821"/>
                  <a:pt x="33038" y="11851"/>
                </a:cubicBezTo>
                <a:cubicBezTo>
                  <a:pt x="33065" y="11856"/>
                  <a:pt x="33091" y="11857"/>
                  <a:pt x="33118" y="11857"/>
                </a:cubicBezTo>
                <a:cubicBezTo>
                  <a:pt x="33341" y="11857"/>
                  <a:pt x="33566" y="11729"/>
                  <a:pt x="33814" y="11729"/>
                </a:cubicBezTo>
                <a:cubicBezTo>
                  <a:pt x="33857" y="11729"/>
                  <a:pt x="33900" y="11732"/>
                  <a:pt x="33943" y="11741"/>
                </a:cubicBezTo>
                <a:cubicBezTo>
                  <a:pt x="33996" y="11751"/>
                  <a:pt x="34050" y="11754"/>
                  <a:pt x="34105" y="11754"/>
                </a:cubicBezTo>
                <a:cubicBezTo>
                  <a:pt x="34226" y="11754"/>
                  <a:pt x="34349" y="11738"/>
                  <a:pt x="34466" y="11738"/>
                </a:cubicBezTo>
                <a:cubicBezTo>
                  <a:pt x="34537" y="11738"/>
                  <a:pt x="34606" y="11744"/>
                  <a:pt x="34672" y="11763"/>
                </a:cubicBezTo>
                <a:cubicBezTo>
                  <a:pt x="34859" y="11829"/>
                  <a:pt x="35041" y="11851"/>
                  <a:pt x="35223" y="11851"/>
                </a:cubicBezTo>
                <a:cubicBezTo>
                  <a:pt x="35405" y="11851"/>
                  <a:pt x="35587" y="11829"/>
                  <a:pt x="35775" y="11807"/>
                </a:cubicBezTo>
                <a:cubicBezTo>
                  <a:pt x="35919" y="11796"/>
                  <a:pt x="36062" y="11791"/>
                  <a:pt x="36205" y="11791"/>
                </a:cubicBezTo>
                <a:cubicBezTo>
                  <a:pt x="36349" y="11791"/>
                  <a:pt x="36492" y="11796"/>
                  <a:pt x="36636" y="11807"/>
                </a:cubicBezTo>
                <a:cubicBezTo>
                  <a:pt x="37441" y="11827"/>
                  <a:pt x="38247" y="11899"/>
                  <a:pt x="39053" y="11899"/>
                </a:cubicBezTo>
                <a:cubicBezTo>
                  <a:pt x="39152" y="11899"/>
                  <a:pt x="39251" y="11898"/>
                  <a:pt x="39350" y="11896"/>
                </a:cubicBezTo>
                <a:cubicBezTo>
                  <a:pt x="39429" y="11894"/>
                  <a:pt x="39507" y="11893"/>
                  <a:pt x="39585" y="11893"/>
                </a:cubicBezTo>
                <a:cubicBezTo>
                  <a:pt x="40430" y="11893"/>
                  <a:pt x="41259" y="12001"/>
                  <a:pt x="42087" y="12183"/>
                </a:cubicBezTo>
                <a:cubicBezTo>
                  <a:pt x="42210" y="12203"/>
                  <a:pt x="42328" y="12219"/>
                  <a:pt x="42445" y="12219"/>
                </a:cubicBezTo>
                <a:cubicBezTo>
                  <a:pt x="42581" y="12219"/>
                  <a:pt x="42717" y="12198"/>
                  <a:pt x="42859" y="12138"/>
                </a:cubicBezTo>
                <a:cubicBezTo>
                  <a:pt x="42992" y="12094"/>
                  <a:pt x="43168" y="12050"/>
                  <a:pt x="43301" y="12050"/>
                </a:cubicBezTo>
                <a:cubicBezTo>
                  <a:pt x="43608" y="12070"/>
                  <a:pt x="43916" y="12081"/>
                  <a:pt x="44223" y="12081"/>
                </a:cubicBezTo>
                <a:cubicBezTo>
                  <a:pt x="44600" y="12081"/>
                  <a:pt x="44977" y="12064"/>
                  <a:pt x="45353" y="12028"/>
                </a:cubicBezTo>
                <a:cubicBezTo>
                  <a:pt x="45464" y="12028"/>
                  <a:pt x="45574" y="12050"/>
                  <a:pt x="45684" y="12050"/>
                </a:cubicBezTo>
                <a:cubicBezTo>
                  <a:pt x="46234" y="12077"/>
                  <a:pt x="46784" y="12120"/>
                  <a:pt x="47334" y="12120"/>
                </a:cubicBezTo>
                <a:cubicBezTo>
                  <a:pt x="47689" y="12120"/>
                  <a:pt x="48044" y="12102"/>
                  <a:pt x="48399" y="12050"/>
                </a:cubicBezTo>
                <a:cubicBezTo>
                  <a:pt x="48576" y="12015"/>
                  <a:pt x="48766" y="11992"/>
                  <a:pt x="48955" y="11992"/>
                </a:cubicBezTo>
                <a:cubicBezTo>
                  <a:pt x="49119" y="11992"/>
                  <a:pt x="49282" y="12009"/>
                  <a:pt x="49436" y="12050"/>
                </a:cubicBezTo>
                <a:cubicBezTo>
                  <a:pt x="49584" y="12099"/>
                  <a:pt x="49722" y="12121"/>
                  <a:pt x="49856" y="12121"/>
                </a:cubicBezTo>
                <a:cubicBezTo>
                  <a:pt x="50082" y="12121"/>
                  <a:pt x="50296" y="12059"/>
                  <a:pt x="50517" y="11962"/>
                </a:cubicBezTo>
                <a:cubicBezTo>
                  <a:pt x="50612" y="11926"/>
                  <a:pt x="50700" y="11904"/>
                  <a:pt x="50789" y="11904"/>
                </a:cubicBezTo>
                <a:cubicBezTo>
                  <a:pt x="50866" y="11904"/>
                  <a:pt x="50943" y="11921"/>
                  <a:pt x="51025" y="11962"/>
                </a:cubicBezTo>
                <a:cubicBezTo>
                  <a:pt x="51083" y="12001"/>
                  <a:pt x="51141" y="12018"/>
                  <a:pt x="51197" y="12018"/>
                </a:cubicBezTo>
                <a:cubicBezTo>
                  <a:pt x="51269" y="12018"/>
                  <a:pt x="51338" y="11989"/>
                  <a:pt x="51400" y="11940"/>
                </a:cubicBezTo>
                <a:cubicBezTo>
                  <a:pt x="51516" y="11838"/>
                  <a:pt x="51642" y="11784"/>
                  <a:pt x="51777" y="11784"/>
                </a:cubicBezTo>
                <a:cubicBezTo>
                  <a:pt x="51847" y="11784"/>
                  <a:pt x="51920" y="11799"/>
                  <a:pt x="51996" y="11829"/>
                </a:cubicBezTo>
                <a:cubicBezTo>
                  <a:pt x="52173" y="11896"/>
                  <a:pt x="52349" y="11896"/>
                  <a:pt x="52526" y="11896"/>
                </a:cubicBezTo>
                <a:cubicBezTo>
                  <a:pt x="52607" y="11896"/>
                  <a:pt x="52688" y="11893"/>
                  <a:pt x="52768" y="11893"/>
                </a:cubicBezTo>
                <a:cubicBezTo>
                  <a:pt x="52928" y="11893"/>
                  <a:pt x="53085" y="11903"/>
                  <a:pt x="53232" y="11962"/>
                </a:cubicBezTo>
                <a:cubicBezTo>
                  <a:pt x="53262" y="11968"/>
                  <a:pt x="53293" y="11970"/>
                  <a:pt x="53324" y="11970"/>
                </a:cubicBezTo>
                <a:cubicBezTo>
                  <a:pt x="53410" y="11970"/>
                  <a:pt x="53498" y="11950"/>
                  <a:pt x="53563" y="11918"/>
                </a:cubicBezTo>
                <a:cubicBezTo>
                  <a:pt x="53762" y="11829"/>
                  <a:pt x="53938" y="11719"/>
                  <a:pt x="54115" y="11609"/>
                </a:cubicBezTo>
                <a:cubicBezTo>
                  <a:pt x="54225" y="11675"/>
                  <a:pt x="54313" y="11785"/>
                  <a:pt x="54424" y="11807"/>
                </a:cubicBezTo>
                <a:cubicBezTo>
                  <a:pt x="54508" y="11812"/>
                  <a:pt x="54592" y="11814"/>
                  <a:pt x="54676" y="11814"/>
                </a:cubicBezTo>
                <a:cubicBezTo>
                  <a:pt x="54905" y="11814"/>
                  <a:pt x="55134" y="11801"/>
                  <a:pt x="55364" y="11801"/>
                </a:cubicBezTo>
                <a:cubicBezTo>
                  <a:pt x="55448" y="11801"/>
                  <a:pt x="55532" y="11803"/>
                  <a:pt x="55616" y="11807"/>
                </a:cubicBezTo>
                <a:cubicBezTo>
                  <a:pt x="55872" y="11832"/>
                  <a:pt x="56129" y="11835"/>
                  <a:pt x="56384" y="11835"/>
                </a:cubicBezTo>
                <a:cubicBezTo>
                  <a:pt x="56469" y="11835"/>
                  <a:pt x="56554" y="11835"/>
                  <a:pt x="56639" y="11835"/>
                </a:cubicBezTo>
                <a:cubicBezTo>
                  <a:pt x="56978" y="11835"/>
                  <a:pt x="57315" y="11840"/>
                  <a:pt x="57646" y="11896"/>
                </a:cubicBezTo>
                <a:cubicBezTo>
                  <a:pt x="57703" y="11904"/>
                  <a:pt x="57759" y="11909"/>
                  <a:pt x="57813" y="11909"/>
                </a:cubicBezTo>
                <a:cubicBezTo>
                  <a:pt x="58029" y="11909"/>
                  <a:pt x="58220" y="11838"/>
                  <a:pt x="58396" y="11697"/>
                </a:cubicBezTo>
                <a:cubicBezTo>
                  <a:pt x="58551" y="11542"/>
                  <a:pt x="58727" y="11410"/>
                  <a:pt x="58970" y="11388"/>
                </a:cubicBezTo>
                <a:cubicBezTo>
                  <a:pt x="59193" y="11754"/>
                  <a:pt x="59289" y="11879"/>
                  <a:pt x="59541" y="11879"/>
                </a:cubicBezTo>
                <a:cubicBezTo>
                  <a:pt x="59638" y="11879"/>
                  <a:pt x="59759" y="11860"/>
                  <a:pt x="59919" y="11829"/>
                </a:cubicBezTo>
                <a:cubicBezTo>
                  <a:pt x="59985" y="11807"/>
                  <a:pt x="60096" y="11807"/>
                  <a:pt x="60162" y="11763"/>
                </a:cubicBezTo>
                <a:cubicBezTo>
                  <a:pt x="60385" y="11643"/>
                  <a:pt x="60621" y="11630"/>
                  <a:pt x="60861" y="11630"/>
                </a:cubicBezTo>
                <a:cubicBezTo>
                  <a:pt x="60929" y="11630"/>
                  <a:pt x="60998" y="11631"/>
                  <a:pt x="61067" y="11631"/>
                </a:cubicBezTo>
                <a:cubicBezTo>
                  <a:pt x="61773" y="11653"/>
                  <a:pt x="62479" y="11675"/>
                  <a:pt x="63185" y="11697"/>
                </a:cubicBezTo>
                <a:lnTo>
                  <a:pt x="65679" y="11697"/>
                </a:lnTo>
                <a:cubicBezTo>
                  <a:pt x="65701" y="11697"/>
                  <a:pt x="65724" y="11698"/>
                  <a:pt x="65747" y="11698"/>
                </a:cubicBezTo>
                <a:cubicBezTo>
                  <a:pt x="65860" y="11698"/>
                  <a:pt x="65973" y="11682"/>
                  <a:pt x="66010" y="11498"/>
                </a:cubicBezTo>
                <a:cubicBezTo>
                  <a:pt x="65922" y="11476"/>
                  <a:pt x="65812" y="11432"/>
                  <a:pt x="65701" y="11432"/>
                </a:cubicBezTo>
                <a:cubicBezTo>
                  <a:pt x="65260" y="11410"/>
                  <a:pt x="64796" y="11366"/>
                  <a:pt x="64333" y="11366"/>
                </a:cubicBezTo>
                <a:cubicBezTo>
                  <a:pt x="64271" y="11362"/>
                  <a:pt x="64209" y="11360"/>
                  <a:pt x="64148" y="11360"/>
                </a:cubicBezTo>
                <a:cubicBezTo>
                  <a:pt x="63900" y="11360"/>
                  <a:pt x="63653" y="11388"/>
                  <a:pt x="63406" y="11388"/>
                </a:cubicBezTo>
                <a:cubicBezTo>
                  <a:pt x="62810" y="11366"/>
                  <a:pt x="62214" y="11344"/>
                  <a:pt x="61618" y="11300"/>
                </a:cubicBezTo>
                <a:cubicBezTo>
                  <a:pt x="61552" y="11300"/>
                  <a:pt x="61486" y="11234"/>
                  <a:pt x="61376" y="11189"/>
                </a:cubicBezTo>
                <a:cubicBezTo>
                  <a:pt x="61640" y="10991"/>
                  <a:pt x="61972" y="11211"/>
                  <a:pt x="62170" y="10925"/>
                </a:cubicBezTo>
                <a:cubicBezTo>
                  <a:pt x="62038" y="10616"/>
                  <a:pt x="61795" y="10439"/>
                  <a:pt x="61486" y="10417"/>
                </a:cubicBezTo>
                <a:cubicBezTo>
                  <a:pt x="61111" y="10373"/>
                  <a:pt x="60736" y="10373"/>
                  <a:pt x="60360" y="10373"/>
                </a:cubicBezTo>
                <a:cubicBezTo>
                  <a:pt x="60250" y="10373"/>
                  <a:pt x="60140" y="10395"/>
                  <a:pt x="60029" y="10395"/>
                </a:cubicBezTo>
                <a:cubicBezTo>
                  <a:pt x="59963" y="10395"/>
                  <a:pt x="59897" y="10373"/>
                  <a:pt x="59853" y="10329"/>
                </a:cubicBezTo>
                <a:cubicBezTo>
                  <a:pt x="59787" y="10285"/>
                  <a:pt x="59720" y="10196"/>
                  <a:pt x="59698" y="10130"/>
                </a:cubicBezTo>
                <a:cubicBezTo>
                  <a:pt x="59679" y="10051"/>
                  <a:pt x="59782" y="9972"/>
                  <a:pt x="59899" y="9972"/>
                </a:cubicBezTo>
                <a:cubicBezTo>
                  <a:pt x="59913" y="9972"/>
                  <a:pt x="59927" y="9973"/>
                  <a:pt x="59941" y="9976"/>
                </a:cubicBezTo>
                <a:cubicBezTo>
                  <a:pt x="60228" y="10042"/>
                  <a:pt x="60509" y="10091"/>
                  <a:pt x="60788" y="10091"/>
                </a:cubicBezTo>
                <a:cubicBezTo>
                  <a:pt x="61067" y="10091"/>
                  <a:pt x="61343" y="10042"/>
                  <a:pt x="61618" y="9909"/>
                </a:cubicBezTo>
                <a:cubicBezTo>
                  <a:pt x="61806" y="10207"/>
                  <a:pt x="62039" y="10304"/>
                  <a:pt x="62292" y="10304"/>
                </a:cubicBezTo>
                <a:cubicBezTo>
                  <a:pt x="62395" y="10304"/>
                  <a:pt x="62503" y="10288"/>
                  <a:pt x="62612" y="10262"/>
                </a:cubicBezTo>
                <a:cubicBezTo>
                  <a:pt x="62766" y="10240"/>
                  <a:pt x="62921" y="10152"/>
                  <a:pt x="63075" y="10152"/>
                </a:cubicBezTo>
                <a:cubicBezTo>
                  <a:pt x="63583" y="10130"/>
                  <a:pt x="64068" y="10130"/>
                  <a:pt x="64576" y="10130"/>
                </a:cubicBezTo>
                <a:cubicBezTo>
                  <a:pt x="64620" y="10130"/>
                  <a:pt x="64642" y="10174"/>
                  <a:pt x="64686" y="10196"/>
                </a:cubicBezTo>
                <a:cubicBezTo>
                  <a:pt x="64686" y="10373"/>
                  <a:pt x="64377" y="10417"/>
                  <a:pt x="64510" y="10660"/>
                </a:cubicBezTo>
                <a:lnTo>
                  <a:pt x="64818" y="10660"/>
                </a:lnTo>
                <a:cubicBezTo>
                  <a:pt x="64951" y="10638"/>
                  <a:pt x="65061" y="10594"/>
                  <a:pt x="65172" y="10549"/>
                </a:cubicBezTo>
                <a:cubicBezTo>
                  <a:pt x="65194" y="10505"/>
                  <a:pt x="65194" y="10461"/>
                  <a:pt x="65194" y="10461"/>
                </a:cubicBezTo>
                <a:cubicBezTo>
                  <a:pt x="65172" y="10351"/>
                  <a:pt x="65083" y="10218"/>
                  <a:pt x="65216" y="10152"/>
                </a:cubicBezTo>
                <a:cubicBezTo>
                  <a:pt x="65288" y="10116"/>
                  <a:pt x="65375" y="10080"/>
                  <a:pt x="65452" y="10080"/>
                </a:cubicBezTo>
                <a:cubicBezTo>
                  <a:pt x="65469" y="10080"/>
                  <a:pt x="65486" y="10082"/>
                  <a:pt x="65503" y="10086"/>
                </a:cubicBezTo>
                <a:cubicBezTo>
                  <a:pt x="65657" y="10108"/>
                  <a:pt x="65812" y="10196"/>
                  <a:pt x="65944" y="10196"/>
                </a:cubicBezTo>
                <a:lnTo>
                  <a:pt x="67864" y="10196"/>
                </a:lnTo>
                <a:cubicBezTo>
                  <a:pt x="67908" y="10196"/>
                  <a:pt x="67952" y="10130"/>
                  <a:pt x="68063" y="10042"/>
                </a:cubicBezTo>
                <a:cubicBezTo>
                  <a:pt x="67864" y="9998"/>
                  <a:pt x="67732" y="9976"/>
                  <a:pt x="67621" y="9953"/>
                </a:cubicBezTo>
                <a:cubicBezTo>
                  <a:pt x="67423" y="9931"/>
                  <a:pt x="67224" y="9931"/>
                  <a:pt x="67025" y="9865"/>
                </a:cubicBezTo>
                <a:cubicBezTo>
                  <a:pt x="66701" y="9763"/>
                  <a:pt x="66376" y="9660"/>
                  <a:pt x="66041" y="9660"/>
                </a:cubicBezTo>
                <a:cubicBezTo>
                  <a:pt x="65943" y="9660"/>
                  <a:pt x="65845" y="9669"/>
                  <a:pt x="65745" y="9689"/>
                </a:cubicBezTo>
                <a:cubicBezTo>
                  <a:pt x="65726" y="9695"/>
                  <a:pt x="65705" y="9698"/>
                  <a:pt x="65683" y="9698"/>
                </a:cubicBezTo>
                <a:cubicBezTo>
                  <a:pt x="65631" y="9698"/>
                  <a:pt x="65578" y="9682"/>
                  <a:pt x="65547" y="9667"/>
                </a:cubicBezTo>
                <a:cubicBezTo>
                  <a:pt x="65260" y="9512"/>
                  <a:pt x="64951" y="9512"/>
                  <a:pt x="64642" y="9490"/>
                </a:cubicBezTo>
                <a:cubicBezTo>
                  <a:pt x="64333" y="9468"/>
                  <a:pt x="64002" y="9402"/>
                  <a:pt x="63693" y="9358"/>
                </a:cubicBezTo>
                <a:cubicBezTo>
                  <a:pt x="63163" y="9313"/>
                  <a:pt x="62634" y="9313"/>
                  <a:pt x="62104" y="9269"/>
                </a:cubicBezTo>
                <a:cubicBezTo>
                  <a:pt x="61707" y="9247"/>
                  <a:pt x="61309" y="9247"/>
                  <a:pt x="60934" y="9137"/>
                </a:cubicBezTo>
                <a:cubicBezTo>
                  <a:pt x="60647" y="9071"/>
                  <a:pt x="60338" y="9027"/>
                  <a:pt x="60029" y="8982"/>
                </a:cubicBezTo>
                <a:cubicBezTo>
                  <a:pt x="59897" y="8960"/>
                  <a:pt x="59765" y="8953"/>
                  <a:pt x="59632" y="8953"/>
                </a:cubicBezTo>
                <a:cubicBezTo>
                  <a:pt x="59412" y="8953"/>
                  <a:pt x="59193" y="8973"/>
                  <a:pt x="58977" y="8973"/>
                </a:cubicBezTo>
                <a:cubicBezTo>
                  <a:pt x="58803" y="8973"/>
                  <a:pt x="58632" y="8960"/>
                  <a:pt x="58462" y="8916"/>
                </a:cubicBezTo>
                <a:cubicBezTo>
                  <a:pt x="58322" y="8970"/>
                  <a:pt x="58187" y="8993"/>
                  <a:pt x="58058" y="8993"/>
                </a:cubicBezTo>
                <a:cubicBezTo>
                  <a:pt x="57760" y="8993"/>
                  <a:pt x="57488" y="8871"/>
                  <a:pt x="57227" y="8718"/>
                </a:cubicBezTo>
                <a:cubicBezTo>
                  <a:pt x="56335" y="8539"/>
                  <a:pt x="55479" y="8219"/>
                  <a:pt x="54564" y="8219"/>
                </a:cubicBezTo>
                <a:cubicBezTo>
                  <a:pt x="54459" y="8219"/>
                  <a:pt x="54354" y="8223"/>
                  <a:pt x="54247" y="8232"/>
                </a:cubicBezTo>
                <a:lnTo>
                  <a:pt x="54181" y="8232"/>
                </a:lnTo>
                <a:cubicBezTo>
                  <a:pt x="54115" y="8166"/>
                  <a:pt x="54049" y="8122"/>
                  <a:pt x="53982" y="8056"/>
                </a:cubicBezTo>
                <a:cubicBezTo>
                  <a:pt x="54049" y="8011"/>
                  <a:pt x="54093" y="7901"/>
                  <a:pt x="54159" y="7901"/>
                </a:cubicBezTo>
                <a:cubicBezTo>
                  <a:pt x="54288" y="7869"/>
                  <a:pt x="54417" y="7848"/>
                  <a:pt x="54547" y="7848"/>
                </a:cubicBezTo>
                <a:cubicBezTo>
                  <a:pt x="54594" y="7848"/>
                  <a:pt x="54641" y="7851"/>
                  <a:pt x="54689" y="7857"/>
                </a:cubicBezTo>
                <a:cubicBezTo>
                  <a:pt x="54931" y="7901"/>
                  <a:pt x="55196" y="7967"/>
                  <a:pt x="55461" y="8033"/>
                </a:cubicBezTo>
                <a:cubicBezTo>
                  <a:pt x="55552" y="8059"/>
                  <a:pt x="55634" y="8070"/>
                  <a:pt x="55719" y="8070"/>
                </a:cubicBezTo>
                <a:cubicBezTo>
                  <a:pt x="55778" y="8070"/>
                  <a:pt x="55838" y="8065"/>
                  <a:pt x="55902" y="8056"/>
                </a:cubicBezTo>
                <a:cubicBezTo>
                  <a:pt x="56189" y="8011"/>
                  <a:pt x="56476" y="8011"/>
                  <a:pt x="56763" y="8011"/>
                </a:cubicBezTo>
                <a:cubicBezTo>
                  <a:pt x="57646" y="8056"/>
                  <a:pt x="58529" y="8078"/>
                  <a:pt x="59389" y="8144"/>
                </a:cubicBezTo>
                <a:cubicBezTo>
                  <a:pt x="60250" y="8210"/>
                  <a:pt x="61111" y="8298"/>
                  <a:pt x="61972" y="8364"/>
                </a:cubicBezTo>
                <a:cubicBezTo>
                  <a:pt x="62369" y="8409"/>
                  <a:pt x="62744" y="8453"/>
                  <a:pt x="63141" y="8497"/>
                </a:cubicBezTo>
                <a:cubicBezTo>
                  <a:pt x="63169" y="8497"/>
                  <a:pt x="63198" y="8498"/>
                  <a:pt x="63226" y="8498"/>
                </a:cubicBezTo>
                <a:cubicBezTo>
                  <a:pt x="63312" y="8498"/>
                  <a:pt x="63395" y="8486"/>
                  <a:pt x="63428" y="8387"/>
                </a:cubicBezTo>
                <a:cubicBezTo>
                  <a:pt x="63362" y="8144"/>
                  <a:pt x="62987" y="8342"/>
                  <a:pt x="62921" y="8056"/>
                </a:cubicBezTo>
                <a:cubicBezTo>
                  <a:pt x="62987" y="8033"/>
                  <a:pt x="63053" y="7989"/>
                  <a:pt x="63119" y="7989"/>
                </a:cubicBezTo>
                <a:cubicBezTo>
                  <a:pt x="63538" y="8033"/>
                  <a:pt x="63980" y="8078"/>
                  <a:pt x="64421" y="8122"/>
                </a:cubicBezTo>
                <a:cubicBezTo>
                  <a:pt x="64951" y="8166"/>
                  <a:pt x="65481" y="8210"/>
                  <a:pt x="66010" y="8254"/>
                </a:cubicBezTo>
                <a:cubicBezTo>
                  <a:pt x="66076" y="8254"/>
                  <a:pt x="66143" y="8210"/>
                  <a:pt x="66275" y="8166"/>
                </a:cubicBezTo>
                <a:cubicBezTo>
                  <a:pt x="66165" y="8100"/>
                  <a:pt x="66121" y="8033"/>
                  <a:pt x="66076" y="8033"/>
                </a:cubicBezTo>
                <a:cubicBezTo>
                  <a:pt x="65370" y="7967"/>
                  <a:pt x="64686" y="7857"/>
                  <a:pt x="63980" y="7769"/>
                </a:cubicBezTo>
                <a:cubicBezTo>
                  <a:pt x="63274" y="7680"/>
                  <a:pt x="62545" y="7658"/>
                  <a:pt x="61817" y="7526"/>
                </a:cubicBezTo>
                <a:cubicBezTo>
                  <a:pt x="61376" y="7438"/>
                  <a:pt x="60956" y="7371"/>
                  <a:pt x="60625" y="7107"/>
                </a:cubicBezTo>
                <a:cubicBezTo>
                  <a:pt x="60294" y="7195"/>
                  <a:pt x="59985" y="7261"/>
                  <a:pt x="59698" y="7349"/>
                </a:cubicBezTo>
                <a:cubicBezTo>
                  <a:pt x="59588" y="7239"/>
                  <a:pt x="59544" y="7129"/>
                  <a:pt x="59456" y="7062"/>
                </a:cubicBezTo>
                <a:cubicBezTo>
                  <a:pt x="59287" y="6918"/>
                  <a:pt x="59132" y="6846"/>
                  <a:pt x="58964" y="6846"/>
                </a:cubicBezTo>
                <a:cubicBezTo>
                  <a:pt x="58825" y="6846"/>
                  <a:pt x="58677" y="6896"/>
                  <a:pt x="58507" y="6996"/>
                </a:cubicBezTo>
                <a:cubicBezTo>
                  <a:pt x="58424" y="7051"/>
                  <a:pt x="58376" y="7080"/>
                  <a:pt x="58328" y="7080"/>
                </a:cubicBezTo>
                <a:cubicBezTo>
                  <a:pt x="58262" y="7080"/>
                  <a:pt x="58198" y="7024"/>
                  <a:pt x="58043" y="6908"/>
                </a:cubicBezTo>
                <a:cubicBezTo>
                  <a:pt x="57977" y="6842"/>
                  <a:pt x="57867" y="6775"/>
                  <a:pt x="57756" y="6775"/>
                </a:cubicBezTo>
                <a:cubicBezTo>
                  <a:pt x="57249" y="6731"/>
                  <a:pt x="56741" y="6709"/>
                  <a:pt x="56233" y="6665"/>
                </a:cubicBezTo>
                <a:cubicBezTo>
                  <a:pt x="55924" y="6621"/>
                  <a:pt x="55638" y="6577"/>
                  <a:pt x="55329" y="6533"/>
                </a:cubicBezTo>
                <a:cubicBezTo>
                  <a:pt x="55152" y="6511"/>
                  <a:pt x="54976" y="6444"/>
                  <a:pt x="54799" y="6444"/>
                </a:cubicBezTo>
                <a:cubicBezTo>
                  <a:pt x="53541" y="6422"/>
                  <a:pt x="52305" y="6180"/>
                  <a:pt x="51047" y="6091"/>
                </a:cubicBezTo>
                <a:cubicBezTo>
                  <a:pt x="50650" y="6047"/>
                  <a:pt x="50231" y="5915"/>
                  <a:pt x="49833" y="5826"/>
                </a:cubicBezTo>
                <a:cubicBezTo>
                  <a:pt x="49767" y="5804"/>
                  <a:pt x="49723" y="5694"/>
                  <a:pt x="49723" y="5606"/>
                </a:cubicBezTo>
                <a:cubicBezTo>
                  <a:pt x="49701" y="5562"/>
                  <a:pt x="49767" y="5473"/>
                  <a:pt x="49811" y="5451"/>
                </a:cubicBezTo>
                <a:cubicBezTo>
                  <a:pt x="50054" y="5341"/>
                  <a:pt x="50297" y="5231"/>
                  <a:pt x="50562" y="5120"/>
                </a:cubicBezTo>
                <a:cubicBezTo>
                  <a:pt x="50836" y="5238"/>
                  <a:pt x="51119" y="5301"/>
                  <a:pt x="51409" y="5301"/>
                </a:cubicBezTo>
                <a:cubicBezTo>
                  <a:pt x="51608" y="5301"/>
                  <a:pt x="51811" y="5271"/>
                  <a:pt x="52018" y="5209"/>
                </a:cubicBezTo>
                <a:cubicBezTo>
                  <a:pt x="52106" y="5186"/>
                  <a:pt x="52195" y="5186"/>
                  <a:pt x="52283" y="5186"/>
                </a:cubicBezTo>
                <a:cubicBezTo>
                  <a:pt x="52542" y="5202"/>
                  <a:pt x="52801" y="5227"/>
                  <a:pt x="53060" y="5227"/>
                </a:cubicBezTo>
                <a:cubicBezTo>
                  <a:pt x="53176" y="5227"/>
                  <a:pt x="53292" y="5222"/>
                  <a:pt x="53409" y="5209"/>
                </a:cubicBezTo>
                <a:cubicBezTo>
                  <a:pt x="53660" y="5193"/>
                  <a:pt x="53901" y="5065"/>
                  <a:pt x="54163" y="5065"/>
                </a:cubicBezTo>
                <a:cubicBezTo>
                  <a:pt x="54268" y="5065"/>
                  <a:pt x="54376" y="5085"/>
                  <a:pt x="54490" y="5142"/>
                </a:cubicBezTo>
                <a:cubicBezTo>
                  <a:pt x="54490" y="5142"/>
                  <a:pt x="54512" y="5120"/>
                  <a:pt x="54534" y="5120"/>
                </a:cubicBezTo>
                <a:cubicBezTo>
                  <a:pt x="54697" y="5059"/>
                  <a:pt x="54766" y="4828"/>
                  <a:pt x="54967" y="4828"/>
                </a:cubicBezTo>
                <a:cubicBezTo>
                  <a:pt x="54984" y="4828"/>
                  <a:pt x="55001" y="4830"/>
                  <a:pt x="55020" y="4833"/>
                </a:cubicBezTo>
                <a:cubicBezTo>
                  <a:pt x="55020" y="4922"/>
                  <a:pt x="55020" y="5010"/>
                  <a:pt x="55020" y="5120"/>
                </a:cubicBezTo>
                <a:cubicBezTo>
                  <a:pt x="55108" y="5120"/>
                  <a:pt x="55196" y="5142"/>
                  <a:pt x="55284" y="5142"/>
                </a:cubicBezTo>
                <a:cubicBezTo>
                  <a:pt x="55726" y="5098"/>
                  <a:pt x="56167" y="5054"/>
                  <a:pt x="56609" y="5010"/>
                </a:cubicBezTo>
                <a:cubicBezTo>
                  <a:pt x="56653" y="4988"/>
                  <a:pt x="56697" y="4988"/>
                  <a:pt x="56719" y="4966"/>
                </a:cubicBezTo>
                <a:cubicBezTo>
                  <a:pt x="56807" y="4922"/>
                  <a:pt x="56873" y="4855"/>
                  <a:pt x="56918" y="4833"/>
                </a:cubicBezTo>
                <a:cubicBezTo>
                  <a:pt x="57094" y="4878"/>
                  <a:pt x="57249" y="4900"/>
                  <a:pt x="57381" y="4966"/>
                </a:cubicBezTo>
                <a:cubicBezTo>
                  <a:pt x="57531" y="5041"/>
                  <a:pt x="57674" y="5066"/>
                  <a:pt x="57817" y="5066"/>
                </a:cubicBezTo>
                <a:cubicBezTo>
                  <a:pt x="57928" y="5066"/>
                  <a:pt x="58038" y="5051"/>
                  <a:pt x="58154" y="5032"/>
                </a:cubicBezTo>
                <a:cubicBezTo>
                  <a:pt x="58574" y="4959"/>
                  <a:pt x="58979" y="4916"/>
                  <a:pt x="59395" y="4916"/>
                </a:cubicBezTo>
                <a:cubicBezTo>
                  <a:pt x="59481" y="4916"/>
                  <a:pt x="59567" y="4918"/>
                  <a:pt x="59654" y="4922"/>
                </a:cubicBezTo>
                <a:cubicBezTo>
                  <a:pt x="59930" y="4944"/>
                  <a:pt x="60206" y="4949"/>
                  <a:pt x="60482" y="4949"/>
                </a:cubicBezTo>
                <a:cubicBezTo>
                  <a:pt x="60758" y="4949"/>
                  <a:pt x="61034" y="4944"/>
                  <a:pt x="61309" y="4944"/>
                </a:cubicBezTo>
                <a:cubicBezTo>
                  <a:pt x="61596" y="4944"/>
                  <a:pt x="61883" y="4878"/>
                  <a:pt x="62148" y="4833"/>
                </a:cubicBezTo>
                <a:cubicBezTo>
                  <a:pt x="62214" y="4833"/>
                  <a:pt x="62280" y="4789"/>
                  <a:pt x="62325" y="4745"/>
                </a:cubicBezTo>
                <a:cubicBezTo>
                  <a:pt x="62347" y="4701"/>
                  <a:pt x="62347" y="4591"/>
                  <a:pt x="62325" y="4569"/>
                </a:cubicBezTo>
                <a:cubicBezTo>
                  <a:pt x="62258" y="4524"/>
                  <a:pt x="62170" y="4480"/>
                  <a:pt x="62082" y="4480"/>
                </a:cubicBezTo>
                <a:lnTo>
                  <a:pt x="60890" y="4480"/>
                </a:lnTo>
                <a:cubicBezTo>
                  <a:pt x="60878" y="4480"/>
                  <a:pt x="60865" y="4481"/>
                  <a:pt x="60851" y="4481"/>
                </a:cubicBezTo>
                <a:cubicBezTo>
                  <a:pt x="60788" y="4481"/>
                  <a:pt x="60718" y="4466"/>
                  <a:pt x="60736" y="4304"/>
                </a:cubicBezTo>
                <a:cubicBezTo>
                  <a:pt x="61023" y="4304"/>
                  <a:pt x="61287" y="4282"/>
                  <a:pt x="61574" y="4260"/>
                </a:cubicBezTo>
                <a:cubicBezTo>
                  <a:pt x="62104" y="4237"/>
                  <a:pt x="62104" y="4260"/>
                  <a:pt x="62325" y="4039"/>
                </a:cubicBezTo>
                <a:cubicBezTo>
                  <a:pt x="62280" y="4017"/>
                  <a:pt x="62258" y="3973"/>
                  <a:pt x="62214" y="3973"/>
                </a:cubicBezTo>
                <a:cubicBezTo>
                  <a:pt x="61795" y="3862"/>
                  <a:pt x="61332" y="3973"/>
                  <a:pt x="60912" y="3818"/>
                </a:cubicBezTo>
                <a:cubicBezTo>
                  <a:pt x="60903" y="3815"/>
                  <a:pt x="60893" y="3814"/>
                  <a:pt x="60883" y="3814"/>
                </a:cubicBezTo>
                <a:cubicBezTo>
                  <a:pt x="60821" y="3814"/>
                  <a:pt x="60745" y="3862"/>
                  <a:pt x="60669" y="3862"/>
                </a:cubicBezTo>
                <a:cubicBezTo>
                  <a:pt x="60598" y="3880"/>
                  <a:pt x="60527" y="3912"/>
                  <a:pt x="60455" y="3912"/>
                </a:cubicBezTo>
                <a:cubicBezTo>
                  <a:pt x="60438" y="3912"/>
                  <a:pt x="60421" y="3911"/>
                  <a:pt x="60405" y="3906"/>
                </a:cubicBezTo>
                <a:cubicBezTo>
                  <a:pt x="60360" y="3906"/>
                  <a:pt x="60294" y="3840"/>
                  <a:pt x="60272" y="3796"/>
                </a:cubicBezTo>
                <a:cubicBezTo>
                  <a:pt x="60250" y="3774"/>
                  <a:pt x="60272" y="3708"/>
                  <a:pt x="60294" y="3664"/>
                </a:cubicBezTo>
                <a:cubicBezTo>
                  <a:pt x="60391" y="3509"/>
                  <a:pt x="60539" y="3439"/>
                  <a:pt x="60722" y="3439"/>
                </a:cubicBezTo>
                <a:cubicBezTo>
                  <a:pt x="60748" y="3439"/>
                  <a:pt x="60775" y="3440"/>
                  <a:pt x="60802" y="3443"/>
                </a:cubicBezTo>
                <a:cubicBezTo>
                  <a:pt x="60945" y="3461"/>
                  <a:pt x="61088" y="3493"/>
                  <a:pt x="61219" y="3493"/>
                </a:cubicBezTo>
                <a:cubicBezTo>
                  <a:pt x="61250" y="3493"/>
                  <a:pt x="61280" y="3491"/>
                  <a:pt x="61309" y="3487"/>
                </a:cubicBezTo>
                <a:cubicBezTo>
                  <a:pt x="61393" y="3466"/>
                  <a:pt x="61473" y="3458"/>
                  <a:pt x="61550" y="3458"/>
                </a:cubicBezTo>
                <a:cubicBezTo>
                  <a:pt x="61716" y="3458"/>
                  <a:pt x="61872" y="3494"/>
                  <a:pt x="62038" y="3509"/>
                </a:cubicBezTo>
                <a:cubicBezTo>
                  <a:pt x="62295" y="3550"/>
                  <a:pt x="62551" y="3590"/>
                  <a:pt x="62803" y="3590"/>
                </a:cubicBezTo>
                <a:cubicBezTo>
                  <a:pt x="62962" y="3590"/>
                  <a:pt x="63120" y="3574"/>
                  <a:pt x="63274" y="3531"/>
                </a:cubicBezTo>
                <a:cubicBezTo>
                  <a:pt x="63430" y="3489"/>
                  <a:pt x="63587" y="3464"/>
                  <a:pt x="63744" y="3464"/>
                </a:cubicBezTo>
                <a:cubicBezTo>
                  <a:pt x="63830" y="3464"/>
                  <a:pt x="63916" y="3471"/>
                  <a:pt x="64002" y="3487"/>
                </a:cubicBezTo>
                <a:cubicBezTo>
                  <a:pt x="64021" y="3490"/>
                  <a:pt x="64040" y="3492"/>
                  <a:pt x="64060" y="3492"/>
                </a:cubicBezTo>
                <a:cubicBezTo>
                  <a:pt x="64178" y="3492"/>
                  <a:pt x="64311" y="3443"/>
                  <a:pt x="64443" y="3443"/>
                </a:cubicBezTo>
                <a:cubicBezTo>
                  <a:pt x="64517" y="3443"/>
                  <a:pt x="64590" y="3433"/>
                  <a:pt x="64664" y="3433"/>
                </a:cubicBezTo>
                <a:cubicBezTo>
                  <a:pt x="64701" y="3433"/>
                  <a:pt x="64738" y="3436"/>
                  <a:pt x="64774" y="3443"/>
                </a:cubicBezTo>
                <a:cubicBezTo>
                  <a:pt x="65127" y="3553"/>
                  <a:pt x="65486" y="3603"/>
                  <a:pt x="65845" y="3603"/>
                </a:cubicBezTo>
                <a:cubicBezTo>
                  <a:pt x="66203" y="3603"/>
                  <a:pt x="66562" y="3553"/>
                  <a:pt x="66915" y="3465"/>
                </a:cubicBezTo>
                <a:cubicBezTo>
                  <a:pt x="67098" y="3431"/>
                  <a:pt x="67287" y="3390"/>
                  <a:pt x="67479" y="3390"/>
                </a:cubicBezTo>
                <a:cubicBezTo>
                  <a:pt x="67657" y="3390"/>
                  <a:pt x="67838" y="3425"/>
                  <a:pt x="68019" y="3531"/>
                </a:cubicBezTo>
                <a:cubicBezTo>
                  <a:pt x="68077" y="3565"/>
                  <a:pt x="68151" y="3576"/>
                  <a:pt x="68232" y="3576"/>
                </a:cubicBezTo>
                <a:cubicBezTo>
                  <a:pt x="68367" y="3576"/>
                  <a:pt x="68521" y="3545"/>
                  <a:pt x="68659" y="3531"/>
                </a:cubicBezTo>
                <a:cubicBezTo>
                  <a:pt x="68769" y="3531"/>
                  <a:pt x="68879" y="3465"/>
                  <a:pt x="68857" y="3333"/>
                </a:cubicBezTo>
                <a:cubicBezTo>
                  <a:pt x="68835" y="3266"/>
                  <a:pt x="68747" y="3178"/>
                  <a:pt x="68681" y="3156"/>
                </a:cubicBezTo>
                <a:cubicBezTo>
                  <a:pt x="68570" y="3112"/>
                  <a:pt x="68438" y="3112"/>
                  <a:pt x="68305" y="3112"/>
                </a:cubicBezTo>
                <a:cubicBezTo>
                  <a:pt x="68129" y="3112"/>
                  <a:pt x="67952" y="3134"/>
                  <a:pt x="67776" y="3134"/>
                </a:cubicBezTo>
                <a:cubicBezTo>
                  <a:pt x="67658" y="3149"/>
                  <a:pt x="67540" y="3161"/>
                  <a:pt x="67425" y="3161"/>
                </a:cubicBezTo>
                <a:cubicBezTo>
                  <a:pt x="67195" y="3161"/>
                  <a:pt x="66974" y="3112"/>
                  <a:pt x="66783" y="2935"/>
                </a:cubicBezTo>
                <a:cubicBezTo>
                  <a:pt x="66739" y="2891"/>
                  <a:pt x="66650" y="2869"/>
                  <a:pt x="66584" y="2869"/>
                </a:cubicBezTo>
                <a:cubicBezTo>
                  <a:pt x="66253" y="2869"/>
                  <a:pt x="65900" y="2869"/>
                  <a:pt x="65547" y="2891"/>
                </a:cubicBezTo>
                <a:cubicBezTo>
                  <a:pt x="65483" y="2900"/>
                  <a:pt x="65419" y="2906"/>
                  <a:pt x="65355" y="2906"/>
                </a:cubicBezTo>
                <a:cubicBezTo>
                  <a:pt x="65264" y="2906"/>
                  <a:pt x="65174" y="2895"/>
                  <a:pt x="65083" y="2869"/>
                </a:cubicBezTo>
                <a:cubicBezTo>
                  <a:pt x="64995" y="2825"/>
                  <a:pt x="64885" y="2781"/>
                  <a:pt x="64774" y="2781"/>
                </a:cubicBezTo>
                <a:cubicBezTo>
                  <a:pt x="64046" y="2742"/>
                  <a:pt x="63318" y="2667"/>
                  <a:pt x="62605" y="2667"/>
                </a:cubicBezTo>
                <a:cubicBezTo>
                  <a:pt x="62519" y="2667"/>
                  <a:pt x="62433" y="2668"/>
                  <a:pt x="62347" y="2671"/>
                </a:cubicBezTo>
                <a:cubicBezTo>
                  <a:pt x="62113" y="2679"/>
                  <a:pt x="61880" y="2687"/>
                  <a:pt x="61646" y="2687"/>
                </a:cubicBezTo>
                <a:cubicBezTo>
                  <a:pt x="61262" y="2687"/>
                  <a:pt x="60877" y="2665"/>
                  <a:pt x="60493" y="2582"/>
                </a:cubicBezTo>
                <a:cubicBezTo>
                  <a:pt x="60338" y="2560"/>
                  <a:pt x="60184" y="2560"/>
                  <a:pt x="60029" y="2560"/>
                </a:cubicBezTo>
                <a:cubicBezTo>
                  <a:pt x="59809" y="2549"/>
                  <a:pt x="59588" y="2549"/>
                  <a:pt x="59370" y="2549"/>
                </a:cubicBezTo>
                <a:cubicBezTo>
                  <a:pt x="59152" y="2549"/>
                  <a:pt x="58937" y="2549"/>
                  <a:pt x="58727" y="2538"/>
                </a:cubicBezTo>
                <a:cubicBezTo>
                  <a:pt x="58663" y="2538"/>
                  <a:pt x="58599" y="2538"/>
                  <a:pt x="58537" y="2538"/>
                </a:cubicBezTo>
                <a:cubicBezTo>
                  <a:pt x="58193" y="2538"/>
                  <a:pt x="57878" y="2553"/>
                  <a:pt x="57580" y="2759"/>
                </a:cubicBezTo>
                <a:cubicBezTo>
                  <a:pt x="57198" y="2606"/>
                  <a:pt x="56817" y="2559"/>
                  <a:pt x="56436" y="2559"/>
                </a:cubicBezTo>
                <a:cubicBezTo>
                  <a:pt x="56265" y="2559"/>
                  <a:pt x="56095" y="2569"/>
                  <a:pt x="55924" y="2582"/>
                </a:cubicBezTo>
                <a:lnTo>
                  <a:pt x="55329" y="2582"/>
                </a:lnTo>
                <a:cubicBezTo>
                  <a:pt x="54892" y="2535"/>
                  <a:pt x="54444" y="2489"/>
                  <a:pt x="53992" y="2489"/>
                </a:cubicBezTo>
                <a:cubicBezTo>
                  <a:pt x="53806" y="2489"/>
                  <a:pt x="53618" y="2497"/>
                  <a:pt x="53431" y="2516"/>
                </a:cubicBezTo>
                <a:cubicBezTo>
                  <a:pt x="53320" y="2528"/>
                  <a:pt x="53210" y="2533"/>
                  <a:pt x="53101" y="2533"/>
                </a:cubicBezTo>
                <a:cubicBezTo>
                  <a:pt x="52640" y="2533"/>
                  <a:pt x="52188" y="2448"/>
                  <a:pt x="51724" y="2448"/>
                </a:cubicBezTo>
                <a:cubicBezTo>
                  <a:pt x="51682" y="2448"/>
                  <a:pt x="51641" y="2448"/>
                  <a:pt x="51599" y="2450"/>
                </a:cubicBezTo>
                <a:cubicBezTo>
                  <a:pt x="51511" y="2450"/>
                  <a:pt x="51444" y="2406"/>
                  <a:pt x="51268" y="2362"/>
                </a:cubicBezTo>
                <a:cubicBezTo>
                  <a:pt x="51422" y="2317"/>
                  <a:pt x="51466" y="2295"/>
                  <a:pt x="51533" y="2295"/>
                </a:cubicBezTo>
                <a:cubicBezTo>
                  <a:pt x="51842" y="2273"/>
                  <a:pt x="52129" y="2251"/>
                  <a:pt x="52371" y="1986"/>
                </a:cubicBezTo>
                <a:cubicBezTo>
                  <a:pt x="52453" y="1893"/>
                  <a:pt x="52571" y="1837"/>
                  <a:pt x="52697" y="1837"/>
                </a:cubicBezTo>
                <a:cubicBezTo>
                  <a:pt x="52810" y="1837"/>
                  <a:pt x="52929" y="1882"/>
                  <a:pt x="53033" y="1986"/>
                </a:cubicBezTo>
                <a:cubicBezTo>
                  <a:pt x="53270" y="2199"/>
                  <a:pt x="53513" y="2286"/>
                  <a:pt x="53766" y="2286"/>
                </a:cubicBezTo>
                <a:cubicBezTo>
                  <a:pt x="53985" y="2286"/>
                  <a:pt x="54210" y="2221"/>
                  <a:pt x="54446" y="2119"/>
                </a:cubicBezTo>
                <a:cubicBezTo>
                  <a:pt x="54556" y="2075"/>
                  <a:pt x="54689" y="1986"/>
                  <a:pt x="54821" y="1986"/>
                </a:cubicBezTo>
                <a:cubicBezTo>
                  <a:pt x="54850" y="1988"/>
                  <a:pt x="54878" y="1988"/>
                  <a:pt x="54907" y="1988"/>
                </a:cubicBezTo>
                <a:cubicBezTo>
                  <a:pt x="55426" y="1988"/>
                  <a:pt x="55909" y="1806"/>
                  <a:pt x="56432" y="1744"/>
                </a:cubicBezTo>
                <a:cubicBezTo>
                  <a:pt x="56479" y="1728"/>
                  <a:pt x="56526" y="1712"/>
                  <a:pt x="56573" y="1712"/>
                </a:cubicBezTo>
                <a:cubicBezTo>
                  <a:pt x="56592" y="1712"/>
                  <a:pt x="56611" y="1715"/>
                  <a:pt x="56631" y="1722"/>
                </a:cubicBezTo>
                <a:cubicBezTo>
                  <a:pt x="56787" y="1769"/>
                  <a:pt x="56943" y="1787"/>
                  <a:pt x="57098" y="1787"/>
                </a:cubicBezTo>
                <a:cubicBezTo>
                  <a:pt x="57448" y="1787"/>
                  <a:pt x="57795" y="1694"/>
                  <a:pt x="58131" y="1633"/>
                </a:cubicBezTo>
                <a:cubicBezTo>
                  <a:pt x="58268" y="1618"/>
                  <a:pt x="58416" y="1592"/>
                  <a:pt x="58552" y="1592"/>
                </a:cubicBezTo>
                <a:cubicBezTo>
                  <a:pt x="58614" y="1592"/>
                  <a:pt x="58673" y="1598"/>
                  <a:pt x="58727" y="1611"/>
                </a:cubicBezTo>
                <a:cubicBezTo>
                  <a:pt x="58918" y="1675"/>
                  <a:pt x="59105" y="1694"/>
                  <a:pt x="59292" y="1694"/>
                </a:cubicBezTo>
                <a:cubicBezTo>
                  <a:pt x="59558" y="1694"/>
                  <a:pt x="59823" y="1655"/>
                  <a:pt x="60096" y="1655"/>
                </a:cubicBezTo>
                <a:cubicBezTo>
                  <a:pt x="60257" y="1655"/>
                  <a:pt x="60429" y="1636"/>
                  <a:pt x="60591" y="1636"/>
                </a:cubicBezTo>
                <a:cubicBezTo>
                  <a:pt x="60672" y="1636"/>
                  <a:pt x="60750" y="1641"/>
                  <a:pt x="60824" y="1655"/>
                </a:cubicBezTo>
                <a:cubicBezTo>
                  <a:pt x="61010" y="1711"/>
                  <a:pt x="61193" y="1732"/>
                  <a:pt x="61375" y="1732"/>
                </a:cubicBezTo>
                <a:cubicBezTo>
                  <a:pt x="61624" y="1732"/>
                  <a:pt x="61871" y="1694"/>
                  <a:pt x="62126" y="1655"/>
                </a:cubicBezTo>
                <a:cubicBezTo>
                  <a:pt x="62170" y="1633"/>
                  <a:pt x="62192" y="1567"/>
                  <a:pt x="62214" y="1523"/>
                </a:cubicBezTo>
                <a:cubicBezTo>
                  <a:pt x="62192" y="1479"/>
                  <a:pt x="62170" y="1457"/>
                  <a:pt x="62148" y="1457"/>
                </a:cubicBezTo>
                <a:cubicBezTo>
                  <a:pt x="61839" y="1435"/>
                  <a:pt x="61552" y="1391"/>
                  <a:pt x="61243" y="1368"/>
                </a:cubicBezTo>
                <a:cubicBezTo>
                  <a:pt x="61133" y="1346"/>
                  <a:pt x="60978" y="1391"/>
                  <a:pt x="60912" y="1170"/>
                </a:cubicBezTo>
                <a:cubicBezTo>
                  <a:pt x="61177" y="1170"/>
                  <a:pt x="61432" y="1160"/>
                  <a:pt x="61677" y="1160"/>
                </a:cubicBezTo>
                <a:cubicBezTo>
                  <a:pt x="61800" y="1160"/>
                  <a:pt x="61920" y="1162"/>
                  <a:pt x="62038" y="1170"/>
                </a:cubicBezTo>
                <a:cubicBezTo>
                  <a:pt x="62788" y="1192"/>
                  <a:pt x="63538" y="1236"/>
                  <a:pt x="64289" y="1280"/>
                </a:cubicBezTo>
                <a:cubicBezTo>
                  <a:pt x="64323" y="1280"/>
                  <a:pt x="64363" y="1284"/>
                  <a:pt x="64404" y="1284"/>
                </a:cubicBezTo>
                <a:cubicBezTo>
                  <a:pt x="64495" y="1284"/>
                  <a:pt x="64589" y="1263"/>
                  <a:pt x="64620" y="1126"/>
                </a:cubicBezTo>
                <a:cubicBezTo>
                  <a:pt x="64465" y="1006"/>
                  <a:pt x="64284" y="992"/>
                  <a:pt x="64097" y="992"/>
                </a:cubicBezTo>
                <a:cubicBezTo>
                  <a:pt x="64044" y="992"/>
                  <a:pt x="63990" y="993"/>
                  <a:pt x="63936" y="993"/>
                </a:cubicBezTo>
                <a:cubicBezTo>
                  <a:pt x="62545" y="949"/>
                  <a:pt x="61177" y="795"/>
                  <a:pt x="59787" y="751"/>
                </a:cubicBezTo>
                <a:cubicBezTo>
                  <a:pt x="58396" y="706"/>
                  <a:pt x="57006" y="596"/>
                  <a:pt x="55616" y="530"/>
                </a:cubicBezTo>
                <a:cubicBezTo>
                  <a:pt x="55531" y="523"/>
                  <a:pt x="55447" y="521"/>
                  <a:pt x="55363" y="521"/>
                </a:cubicBezTo>
                <a:cubicBezTo>
                  <a:pt x="55161" y="521"/>
                  <a:pt x="54958" y="536"/>
                  <a:pt x="54755" y="552"/>
                </a:cubicBezTo>
                <a:cubicBezTo>
                  <a:pt x="54637" y="559"/>
                  <a:pt x="54519" y="564"/>
                  <a:pt x="54403" y="564"/>
                </a:cubicBezTo>
                <a:cubicBezTo>
                  <a:pt x="54169" y="564"/>
                  <a:pt x="53938" y="545"/>
                  <a:pt x="53718" y="486"/>
                </a:cubicBezTo>
                <a:cubicBezTo>
                  <a:pt x="53585" y="442"/>
                  <a:pt x="53453" y="419"/>
                  <a:pt x="53320" y="419"/>
                </a:cubicBezTo>
                <a:cubicBezTo>
                  <a:pt x="52438" y="331"/>
                  <a:pt x="51555" y="353"/>
                  <a:pt x="50694" y="265"/>
                </a:cubicBezTo>
                <a:cubicBezTo>
                  <a:pt x="50649" y="259"/>
                  <a:pt x="50604" y="257"/>
                  <a:pt x="50559" y="257"/>
                </a:cubicBezTo>
                <a:cubicBezTo>
                  <a:pt x="50296" y="257"/>
                  <a:pt x="50033" y="339"/>
                  <a:pt x="49770" y="339"/>
                </a:cubicBezTo>
                <a:cubicBezTo>
                  <a:pt x="49725" y="339"/>
                  <a:pt x="49680" y="337"/>
                  <a:pt x="49635" y="331"/>
                </a:cubicBezTo>
                <a:cubicBezTo>
                  <a:pt x="49260" y="287"/>
                  <a:pt x="48906" y="221"/>
                  <a:pt x="48531" y="221"/>
                </a:cubicBezTo>
                <a:cubicBezTo>
                  <a:pt x="47935" y="221"/>
                  <a:pt x="47339" y="199"/>
                  <a:pt x="46744" y="177"/>
                </a:cubicBezTo>
                <a:cubicBezTo>
                  <a:pt x="46037" y="155"/>
                  <a:pt x="45331" y="133"/>
                  <a:pt x="44647" y="110"/>
                </a:cubicBezTo>
                <a:cubicBezTo>
                  <a:pt x="44426" y="99"/>
                  <a:pt x="44206" y="99"/>
                  <a:pt x="43985" y="99"/>
                </a:cubicBezTo>
                <a:cubicBezTo>
                  <a:pt x="43764" y="99"/>
                  <a:pt x="43544" y="99"/>
                  <a:pt x="43323" y="88"/>
                </a:cubicBezTo>
                <a:cubicBezTo>
                  <a:pt x="42595" y="88"/>
                  <a:pt x="41866" y="66"/>
                  <a:pt x="41138" y="44"/>
                </a:cubicBezTo>
                <a:cubicBezTo>
                  <a:pt x="40608" y="22"/>
                  <a:pt x="40079" y="22"/>
                  <a:pt x="39549" y="22"/>
                </a:cubicBezTo>
                <a:cubicBezTo>
                  <a:pt x="38512" y="0"/>
                  <a:pt x="37474" y="0"/>
                  <a:pt x="36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9"/>
          <p:cNvSpPr/>
          <p:nvPr/>
        </p:nvSpPr>
        <p:spPr>
          <a:xfrm>
            <a:off x="7628075" y="4156075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9"/>
          <p:cNvSpPr/>
          <p:nvPr/>
        </p:nvSpPr>
        <p:spPr>
          <a:xfrm>
            <a:off x="8430775" y="3969250"/>
            <a:ext cx="1921725" cy="348775"/>
          </a:xfrm>
          <a:custGeom>
            <a:avLst/>
            <a:gdLst/>
            <a:ahLst/>
            <a:cxnLst/>
            <a:rect l="l" t="t" r="r" b="b"/>
            <a:pathLst>
              <a:path w="76869" h="13951" extrusionOk="0">
                <a:moveTo>
                  <a:pt x="61861" y="12854"/>
                </a:moveTo>
                <a:lnTo>
                  <a:pt x="61861" y="12898"/>
                </a:lnTo>
                <a:lnTo>
                  <a:pt x="61817" y="12876"/>
                </a:lnTo>
                <a:lnTo>
                  <a:pt x="61861" y="12854"/>
                </a:lnTo>
                <a:close/>
                <a:moveTo>
                  <a:pt x="44191" y="1"/>
                </a:moveTo>
                <a:cubicBezTo>
                  <a:pt x="44145" y="1"/>
                  <a:pt x="44098" y="16"/>
                  <a:pt x="44051" y="32"/>
                </a:cubicBezTo>
                <a:cubicBezTo>
                  <a:pt x="43595" y="117"/>
                  <a:pt x="43148" y="166"/>
                  <a:pt x="42699" y="166"/>
                </a:cubicBezTo>
                <a:cubicBezTo>
                  <a:pt x="42452" y="166"/>
                  <a:pt x="42205" y="151"/>
                  <a:pt x="41954" y="120"/>
                </a:cubicBezTo>
                <a:cubicBezTo>
                  <a:pt x="41906" y="116"/>
                  <a:pt x="41857" y="114"/>
                  <a:pt x="41809" y="114"/>
                </a:cubicBezTo>
                <a:cubicBezTo>
                  <a:pt x="41615" y="114"/>
                  <a:pt x="41420" y="142"/>
                  <a:pt x="41226" y="142"/>
                </a:cubicBezTo>
                <a:cubicBezTo>
                  <a:pt x="40476" y="186"/>
                  <a:pt x="39725" y="252"/>
                  <a:pt x="38975" y="274"/>
                </a:cubicBezTo>
                <a:cubicBezTo>
                  <a:pt x="38942" y="278"/>
                  <a:pt x="38909" y="279"/>
                  <a:pt x="38875" y="279"/>
                </a:cubicBezTo>
                <a:cubicBezTo>
                  <a:pt x="38746" y="279"/>
                  <a:pt x="38616" y="259"/>
                  <a:pt x="38486" y="259"/>
                </a:cubicBezTo>
                <a:cubicBezTo>
                  <a:pt x="38428" y="259"/>
                  <a:pt x="38371" y="263"/>
                  <a:pt x="38313" y="274"/>
                </a:cubicBezTo>
                <a:cubicBezTo>
                  <a:pt x="37320" y="385"/>
                  <a:pt x="36305" y="274"/>
                  <a:pt x="35289" y="429"/>
                </a:cubicBezTo>
                <a:cubicBezTo>
                  <a:pt x="34649" y="539"/>
                  <a:pt x="33965" y="495"/>
                  <a:pt x="33303" y="517"/>
                </a:cubicBezTo>
                <a:cubicBezTo>
                  <a:pt x="33190" y="517"/>
                  <a:pt x="33074" y="523"/>
                  <a:pt x="32960" y="523"/>
                </a:cubicBezTo>
                <a:cubicBezTo>
                  <a:pt x="32674" y="523"/>
                  <a:pt x="32392" y="489"/>
                  <a:pt x="32156" y="252"/>
                </a:cubicBezTo>
                <a:cubicBezTo>
                  <a:pt x="31695" y="582"/>
                  <a:pt x="31492" y="678"/>
                  <a:pt x="31116" y="678"/>
                </a:cubicBezTo>
                <a:cubicBezTo>
                  <a:pt x="30988" y="678"/>
                  <a:pt x="30840" y="666"/>
                  <a:pt x="30655" y="650"/>
                </a:cubicBezTo>
                <a:cubicBezTo>
                  <a:pt x="30577" y="634"/>
                  <a:pt x="30499" y="618"/>
                  <a:pt x="30421" y="618"/>
                </a:cubicBezTo>
                <a:cubicBezTo>
                  <a:pt x="30388" y="618"/>
                  <a:pt x="30356" y="621"/>
                  <a:pt x="30324" y="628"/>
                </a:cubicBezTo>
                <a:cubicBezTo>
                  <a:pt x="29816" y="782"/>
                  <a:pt x="29265" y="760"/>
                  <a:pt x="28757" y="782"/>
                </a:cubicBezTo>
                <a:cubicBezTo>
                  <a:pt x="28496" y="807"/>
                  <a:pt x="28236" y="853"/>
                  <a:pt x="27975" y="853"/>
                </a:cubicBezTo>
                <a:cubicBezTo>
                  <a:pt x="27772" y="853"/>
                  <a:pt x="27569" y="825"/>
                  <a:pt x="27367" y="738"/>
                </a:cubicBezTo>
                <a:cubicBezTo>
                  <a:pt x="27347" y="731"/>
                  <a:pt x="27324" y="729"/>
                  <a:pt x="27299" y="729"/>
                </a:cubicBezTo>
                <a:cubicBezTo>
                  <a:pt x="27239" y="729"/>
                  <a:pt x="27171" y="744"/>
                  <a:pt x="27124" y="760"/>
                </a:cubicBezTo>
                <a:cubicBezTo>
                  <a:pt x="26790" y="855"/>
                  <a:pt x="26457" y="873"/>
                  <a:pt x="26124" y="873"/>
                </a:cubicBezTo>
                <a:cubicBezTo>
                  <a:pt x="25918" y="873"/>
                  <a:pt x="25712" y="867"/>
                  <a:pt x="25507" y="867"/>
                </a:cubicBezTo>
                <a:cubicBezTo>
                  <a:pt x="25428" y="867"/>
                  <a:pt x="25349" y="868"/>
                  <a:pt x="25270" y="870"/>
                </a:cubicBezTo>
                <a:cubicBezTo>
                  <a:pt x="25160" y="870"/>
                  <a:pt x="25049" y="865"/>
                  <a:pt x="24939" y="865"/>
                </a:cubicBezTo>
                <a:cubicBezTo>
                  <a:pt x="24829" y="865"/>
                  <a:pt x="24718" y="870"/>
                  <a:pt x="24608" y="892"/>
                </a:cubicBezTo>
                <a:cubicBezTo>
                  <a:pt x="24389" y="929"/>
                  <a:pt x="24164" y="945"/>
                  <a:pt x="23935" y="945"/>
                </a:cubicBezTo>
                <a:cubicBezTo>
                  <a:pt x="23749" y="945"/>
                  <a:pt x="23560" y="934"/>
                  <a:pt x="23372" y="915"/>
                </a:cubicBezTo>
                <a:cubicBezTo>
                  <a:pt x="23284" y="903"/>
                  <a:pt x="23195" y="898"/>
                  <a:pt x="23107" y="898"/>
                </a:cubicBezTo>
                <a:cubicBezTo>
                  <a:pt x="23019" y="898"/>
                  <a:pt x="22931" y="903"/>
                  <a:pt x="22842" y="915"/>
                </a:cubicBezTo>
                <a:cubicBezTo>
                  <a:pt x="21297" y="1003"/>
                  <a:pt x="19753" y="959"/>
                  <a:pt x="18230" y="1179"/>
                </a:cubicBezTo>
                <a:cubicBezTo>
                  <a:pt x="18164" y="1190"/>
                  <a:pt x="18092" y="1201"/>
                  <a:pt x="18023" y="1201"/>
                </a:cubicBezTo>
                <a:cubicBezTo>
                  <a:pt x="17954" y="1201"/>
                  <a:pt x="17888" y="1190"/>
                  <a:pt x="17833" y="1157"/>
                </a:cubicBezTo>
                <a:cubicBezTo>
                  <a:pt x="17696" y="1083"/>
                  <a:pt x="17564" y="1055"/>
                  <a:pt x="17434" y="1055"/>
                </a:cubicBezTo>
                <a:cubicBezTo>
                  <a:pt x="17293" y="1055"/>
                  <a:pt x="17154" y="1089"/>
                  <a:pt x="17016" y="1135"/>
                </a:cubicBezTo>
                <a:cubicBezTo>
                  <a:pt x="16884" y="1179"/>
                  <a:pt x="16751" y="1179"/>
                  <a:pt x="16619" y="1179"/>
                </a:cubicBezTo>
                <a:cubicBezTo>
                  <a:pt x="15957" y="1179"/>
                  <a:pt x="15295" y="1201"/>
                  <a:pt x="14632" y="1201"/>
                </a:cubicBezTo>
                <a:cubicBezTo>
                  <a:pt x="14544" y="1201"/>
                  <a:pt x="14456" y="1207"/>
                  <a:pt x="14368" y="1207"/>
                </a:cubicBezTo>
                <a:cubicBezTo>
                  <a:pt x="14279" y="1207"/>
                  <a:pt x="14191" y="1201"/>
                  <a:pt x="14103" y="1179"/>
                </a:cubicBezTo>
                <a:cubicBezTo>
                  <a:pt x="13926" y="1135"/>
                  <a:pt x="13772" y="1003"/>
                  <a:pt x="13617" y="915"/>
                </a:cubicBezTo>
                <a:cubicBezTo>
                  <a:pt x="13529" y="937"/>
                  <a:pt x="13463" y="959"/>
                  <a:pt x="13397" y="981"/>
                </a:cubicBezTo>
                <a:cubicBezTo>
                  <a:pt x="12646" y="1312"/>
                  <a:pt x="11852" y="1268"/>
                  <a:pt x="11057" y="1290"/>
                </a:cubicBezTo>
                <a:cubicBezTo>
                  <a:pt x="10773" y="1290"/>
                  <a:pt x="10490" y="1241"/>
                  <a:pt x="10206" y="1241"/>
                </a:cubicBezTo>
                <a:cubicBezTo>
                  <a:pt x="10159" y="1241"/>
                  <a:pt x="10111" y="1242"/>
                  <a:pt x="10064" y="1246"/>
                </a:cubicBezTo>
                <a:cubicBezTo>
                  <a:pt x="9799" y="1268"/>
                  <a:pt x="9534" y="1277"/>
                  <a:pt x="9270" y="1277"/>
                </a:cubicBezTo>
                <a:cubicBezTo>
                  <a:pt x="8742" y="1277"/>
                  <a:pt x="8218" y="1238"/>
                  <a:pt x="7703" y="1179"/>
                </a:cubicBezTo>
                <a:cubicBezTo>
                  <a:pt x="7329" y="1136"/>
                  <a:pt x="6955" y="1102"/>
                  <a:pt x="6581" y="1102"/>
                </a:cubicBezTo>
                <a:cubicBezTo>
                  <a:pt x="6381" y="1102"/>
                  <a:pt x="6181" y="1112"/>
                  <a:pt x="5981" y="1135"/>
                </a:cubicBezTo>
                <a:cubicBezTo>
                  <a:pt x="5165" y="1223"/>
                  <a:pt x="4326" y="1179"/>
                  <a:pt x="3509" y="1312"/>
                </a:cubicBezTo>
                <a:cubicBezTo>
                  <a:pt x="2847" y="1422"/>
                  <a:pt x="2229" y="1621"/>
                  <a:pt x="1567" y="1731"/>
                </a:cubicBezTo>
                <a:cubicBezTo>
                  <a:pt x="1258" y="1797"/>
                  <a:pt x="994" y="1952"/>
                  <a:pt x="861" y="2261"/>
                </a:cubicBezTo>
                <a:cubicBezTo>
                  <a:pt x="729" y="2570"/>
                  <a:pt x="464" y="2746"/>
                  <a:pt x="155" y="2835"/>
                </a:cubicBezTo>
                <a:cubicBezTo>
                  <a:pt x="155" y="2923"/>
                  <a:pt x="133" y="3011"/>
                  <a:pt x="133" y="3099"/>
                </a:cubicBezTo>
                <a:cubicBezTo>
                  <a:pt x="243" y="3144"/>
                  <a:pt x="221" y="3188"/>
                  <a:pt x="111" y="3232"/>
                </a:cubicBezTo>
                <a:cubicBezTo>
                  <a:pt x="67" y="3585"/>
                  <a:pt x="23" y="3938"/>
                  <a:pt x="0" y="4269"/>
                </a:cubicBezTo>
                <a:cubicBezTo>
                  <a:pt x="155" y="4379"/>
                  <a:pt x="221" y="4534"/>
                  <a:pt x="243" y="4710"/>
                </a:cubicBezTo>
                <a:cubicBezTo>
                  <a:pt x="265" y="4865"/>
                  <a:pt x="265" y="5042"/>
                  <a:pt x="354" y="5152"/>
                </a:cubicBezTo>
                <a:cubicBezTo>
                  <a:pt x="530" y="5350"/>
                  <a:pt x="530" y="5593"/>
                  <a:pt x="618" y="5814"/>
                </a:cubicBezTo>
                <a:cubicBezTo>
                  <a:pt x="773" y="5924"/>
                  <a:pt x="949" y="6035"/>
                  <a:pt x="1082" y="6167"/>
                </a:cubicBezTo>
                <a:cubicBezTo>
                  <a:pt x="1258" y="6366"/>
                  <a:pt x="1479" y="6454"/>
                  <a:pt x="1722" y="6498"/>
                </a:cubicBezTo>
                <a:cubicBezTo>
                  <a:pt x="1965" y="6542"/>
                  <a:pt x="2185" y="6586"/>
                  <a:pt x="2428" y="6586"/>
                </a:cubicBezTo>
                <a:lnTo>
                  <a:pt x="4944" y="6586"/>
                </a:lnTo>
                <a:cubicBezTo>
                  <a:pt x="5076" y="6586"/>
                  <a:pt x="5209" y="6577"/>
                  <a:pt x="5341" y="6577"/>
                </a:cubicBezTo>
                <a:cubicBezTo>
                  <a:pt x="5407" y="6577"/>
                  <a:pt x="5474" y="6579"/>
                  <a:pt x="5540" y="6586"/>
                </a:cubicBezTo>
                <a:cubicBezTo>
                  <a:pt x="5862" y="6586"/>
                  <a:pt x="6185" y="6652"/>
                  <a:pt x="6508" y="6652"/>
                </a:cubicBezTo>
                <a:cubicBezTo>
                  <a:pt x="6604" y="6652"/>
                  <a:pt x="6701" y="6646"/>
                  <a:pt x="6798" y="6631"/>
                </a:cubicBezTo>
                <a:cubicBezTo>
                  <a:pt x="6862" y="6621"/>
                  <a:pt x="6924" y="6616"/>
                  <a:pt x="6983" y="6616"/>
                </a:cubicBezTo>
                <a:cubicBezTo>
                  <a:pt x="7452" y="6616"/>
                  <a:pt x="7772" y="6905"/>
                  <a:pt x="8144" y="7160"/>
                </a:cubicBezTo>
                <a:cubicBezTo>
                  <a:pt x="8024" y="7460"/>
                  <a:pt x="7814" y="7561"/>
                  <a:pt x="7562" y="7561"/>
                </a:cubicBezTo>
                <a:cubicBezTo>
                  <a:pt x="7536" y="7561"/>
                  <a:pt x="7509" y="7560"/>
                  <a:pt x="7482" y="7557"/>
                </a:cubicBezTo>
                <a:cubicBezTo>
                  <a:pt x="7063" y="7513"/>
                  <a:pt x="6665" y="7447"/>
                  <a:pt x="6246" y="7425"/>
                </a:cubicBezTo>
                <a:cubicBezTo>
                  <a:pt x="5981" y="7414"/>
                  <a:pt x="5716" y="7408"/>
                  <a:pt x="5452" y="7408"/>
                </a:cubicBezTo>
                <a:cubicBezTo>
                  <a:pt x="5187" y="7408"/>
                  <a:pt x="4922" y="7414"/>
                  <a:pt x="4657" y="7425"/>
                </a:cubicBezTo>
                <a:cubicBezTo>
                  <a:pt x="4525" y="7425"/>
                  <a:pt x="4414" y="7491"/>
                  <a:pt x="4304" y="7513"/>
                </a:cubicBezTo>
                <a:cubicBezTo>
                  <a:pt x="4547" y="7624"/>
                  <a:pt x="4767" y="7646"/>
                  <a:pt x="4988" y="7668"/>
                </a:cubicBezTo>
                <a:cubicBezTo>
                  <a:pt x="5231" y="7712"/>
                  <a:pt x="5474" y="7734"/>
                  <a:pt x="5716" y="7756"/>
                </a:cubicBezTo>
                <a:cubicBezTo>
                  <a:pt x="5981" y="7800"/>
                  <a:pt x="6246" y="7822"/>
                  <a:pt x="6511" y="7844"/>
                </a:cubicBezTo>
                <a:cubicBezTo>
                  <a:pt x="6908" y="7911"/>
                  <a:pt x="6908" y="7911"/>
                  <a:pt x="7195" y="8087"/>
                </a:cubicBezTo>
                <a:cubicBezTo>
                  <a:pt x="7088" y="8105"/>
                  <a:pt x="6995" y="8137"/>
                  <a:pt x="6905" y="8137"/>
                </a:cubicBezTo>
                <a:cubicBezTo>
                  <a:pt x="6884" y="8137"/>
                  <a:pt x="6863" y="8135"/>
                  <a:pt x="6842" y="8131"/>
                </a:cubicBezTo>
                <a:cubicBezTo>
                  <a:pt x="6555" y="8109"/>
                  <a:pt x="6290" y="8043"/>
                  <a:pt x="6003" y="8021"/>
                </a:cubicBezTo>
                <a:cubicBezTo>
                  <a:pt x="5893" y="7999"/>
                  <a:pt x="5783" y="7999"/>
                  <a:pt x="5672" y="7999"/>
                </a:cubicBezTo>
                <a:cubicBezTo>
                  <a:pt x="5650" y="7999"/>
                  <a:pt x="5606" y="8065"/>
                  <a:pt x="5606" y="8087"/>
                </a:cubicBezTo>
                <a:cubicBezTo>
                  <a:pt x="5584" y="8131"/>
                  <a:pt x="5628" y="8197"/>
                  <a:pt x="5650" y="8197"/>
                </a:cubicBezTo>
                <a:cubicBezTo>
                  <a:pt x="5805" y="8264"/>
                  <a:pt x="5981" y="8308"/>
                  <a:pt x="6158" y="8352"/>
                </a:cubicBezTo>
                <a:cubicBezTo>
                  <a:pt x="6356" y="8396"/>
                  <a:pt x="6577" y="8418"/>
                  <a:pt x="6798" y="8484"/>
                </a:cubicBezTo>
                <a:cubicBezTo>
                  <a:pt x="6842" y="8484"/>
                  <a:pt x="6930" y="8617"/>
                  <a:pt x="6908" y="8683"/>
                </a:cubicBezTo>
                <a:cubicBezTo>
                  <a:pt x="6886" y="8749"/>
                  <a:pt x="6798" y="8793"/>
                  <a:pt x="6732" y="8837"/>
                </a:cubicBezTo>
                <a:cubicBezTo>
                  <a:pt x="6710" y="8860"/>
                  <a:pt x="6687" y="8860"/>
                  <a:pt x="6665" y="8860"/>
                </a:cubicBezTo>
                <a:cubicBezTo>
                  <a:pt x="6528" y="8791"/>
                  <a:pt x="6396" y="8752"/>
                  <a:pt x="6268" y="8752"/>
                </a:cubicBezTo>
                <a:cubicBezTo>
                  <a:pt x="6149" y="8752"/>
                  <a:pt x="6032" y="8785"/>
                  <a:pt x="5915" y="8860"/>
                </a:cubicBezTo>
                <a:cubicBezTo>
                  <a:pt x="5906" y="8864"/>
                  <a:pt x="5896" y="8866"/>
                  <a:pt x="5884" y="8866"/>
                </a:cubicBezTo>
                <a:cubicBezTo>
                  <a:pt x="5837" y="8866"/>
                  <a:pt x="5774" y="8837"/>
                  <a:pt x="5738" y="8837"/>
                </a:cubicBezTo>
                <a:cubicBezTo>
                  <a:pt x="5630" y="8801"/>
                  <a:pt x="5522" y="8765"/>
                  <a:pt x="5414" y="8765"/>
                </a:cubicBezTo>
                <a:cubicBezTo>
                  <a:pt x="5390" y="8765"/>
                  <a:pt x="5366" y="8767"/>
                  <a:pt x="5341" y="8771"/>
                </a:cubicBezTo>
                <a:cubicBezTo>
                  <a:pt x="5283" y="8781"/>
                  <a:pt x="5226" y="8785"/>
                  <a:pt x="5170" y="8785"/>
                </a:cubicBezTo>
                <a:cubicBezTo>
                  <a:pt x="4969" y="8785"/>
                  <a:pt x="4776" y="8730"/>
                  <a:pt x="4569" y="8661"/>
                </a:cubicBezTo>
                <a:cubicBezTo>
                  <a:pt x="4560" y="8657"/>
                  <a:pt x="4551" y="8655"/>
                  <a:pt x="4541" y="8655"/>
                </a:cubicBezTo>
                <a:cubicBezTo>
                  <a:pt x="4499" y="8655"/>
                  <a:pt x="4442" y="8687"/>
                  <a:pt x="4370" y="8705"/>
                </a:cubicBezTo>
                <a:cubicBezTo>
                  <a:pt x="4547" y="9014"/>
                  <a:pt x="4812" y="9102"/>
                  <a:pt x="5098" y="9146"/>
                </a:cubicBezTo>
                <a:cubicBezTo>
                  <a:pt x="5187" y="9169"/>
                  <a:pt x="5319" y="9169"/>
                  <a:pt x="5319" y="9367"/>
                </a:cubicBezTo>
                <a:cubicBezTo>
                  <a:pt x="5098" y="9411"/>
                  <a:pt x="4900" y="9477"/>
                  <a:pt x="4679" y="9522"/>
                </a:cubicBezTo>
                <a:cubicBezTo>
                  <a:pt x="4657" y="9544"/>
                  <a:pt x="4635" y="9588"/>
                  <a:pt x="4591" y="9632"/>
                </a:cubicBezTo>
                <a:cubicBezTo>
                  <a:pt x="4657" y="9809"/>
                  <a:pt x="4745" y="9985"/>
                  <a:pt x="4812" y="10162"/>
                </a:cubicBezTo>
                <a:cubicBezTo>
                  <a:pt x="5076" y="10206"/>
                  <a:pt x="5319" y="10228"/>
                  <a:pt x="5562" y="10272"/>
                </a:cubicBezTo>
                <a:cubicBezTo>
                  <a:pt x="5783" y="10316"/>
                  <a:pt x="6025" y="10316"/>
                  <a:pt x="6180" y="10625"/>
                </a:cubicBezTo>
                <a:cubicBezTo>
                  <a:pt x="6051" y="10680"/>
                  <a:pt x="5921" y="10695"/>
                  <a:pt x="5791" y="10695"/>
                </a:cubicBezTo>
                <a:cubicBezTo>
                  <a:pt x="5649" y="10695"/>
                  <a:pt x="5507" y="10677"/>
                  <a:pt x="5368" y="10677"/>
                </a:cubicBezTo>
                <a:cubicBezTo>
                  <a:pt x="5175" y="10677"/>
                  <a:pt x="4988" y="10710"/>
                  <a:pt x="4812" y="10868"/>
                </a:cubicBezTo>
                <a:cubicBezTo>
                  <a:pt x="4878" y="10934"/>
                  <a:pt x="4944" y="11022"/>
                  <a:pt x="5010" y="11044"/>
                </a:cubicBezTo>
                <a:cubicBezTo>
                  <a:pt x="5253" y="11111"/>
                  <a:pt x="5518" y="11177"/>
                  <a:pt x="5783" y="11221"/>
                </a:cubicBezTo>
                <a:cubicBezTo>
                  <a:pt x="6290" y="11309"/>
                  <a:pt x="6842" y="11331"/>
                  <a:pt x="7350" y="11464"/>
                </a:cubicBezTo>
                <a:cubicBezTo>
                  <a:pt x="8100" y="11684"/>
                  <a:pt x="8872" y="11684"/>
                  <a:pt x="9623" y="11707"/>
                </a:cubicBezTo>
                <a:lnTo>
                  <a:pt x="11808" y="11707"/>
                </a:lnTo>
                <a:cubicBezTo>
                  <a:pt x="12006" y="11707"/>
                  <a:pt x="12205" y="11729"/>
                  <a:pt x="12403" y="11773"/>
                </a:cubicBezTo>
                <a:cubicBezTo>
                  <a:pt x="12912" y="11878"/>
                  <a:pt x="13434" y="11969"/>
                  <a:pt x="13959" y="11969"/>
                </a:cubicBezTo>
                <a:cubicBezTo>
                  <a:pt x="14095" y="11969"/>
                  <a:pt x="14231" y="11963"/>
                  <a:pt x="14368" y="11949"/>
                </a:cubicBezTo>
                <a:cubicBezTo>
                  <a:pt x="14400" y="11947"/>
                  <a:pt x="14431" y="11945"/>
                  <a:pt x="14461" y="11945"/>
                </a:cubicBezTo>
                <a:cubicBezTo>
                  <a:pt x="14680" y="11945"/>
                  <a:pt x="14853" y="12018"/>
                  <a:pt x="15008" y="12192"/>
                </a:cubicBezTo>
                <a:cubicBezTo>
                  <a:pt x="15089" y="12284"/>
                  <a:pt x="15161" y="12328"/>
                  <a:pt x="15232" y="12328"/>
                </a:cubicBezTo>
                <a:cubicBezTo>
                  <a:pt x="15316" y="12328"/>
                  <a:pt x="15398" y="12267"/>
                  <a:pt x="15493" y="12148"/>
                </a:cubicBezTo>
                <a:cubicBezTo>
                  <a:pt x="15648" y="11971"/>
                  <a:pt x="15802" y="11905"/>
                  <a:pt x="16001" y="11883"/>
                </a:cubicBezTo>
                <a:cubicBezTo>
                  <a:pt x="16124" y="11883"/>
                  <a:pt x="16248" y="11855"/>
                  <a:pt x="16372" y="11855"/>
                </a:cubicBezTo>
                <a:cubicBezTo>
                  <a:pt x="16402" y="11855"/>
                  <a:pt x="16433" y="11857"/>
                  <a:pt x="16464" y="11861"/>
                </a:cubicBezTo>
                <a:cubicBezTo>
                  <a:pt x="16565" y="11861"/>
                  <a:pt x="16666" y="11863"/>
                  <a:pt x="16767" y="11863"/>
                </a:cubicBezTo>
                <a:cubicBezTo>
                  <a:pt x="17019" y="11863"/>
                  <a:pt x="17271" y="11852"/>
                  <a:pt x="17524" y="11773"/>
                </a:cubicBezTo>
                <a:cubicBezTo>
                  <a:pt x="17560" y="11764"/>
                  <a:pt x="17604" y="11758"/>
                  <a:pt x="17650" y="11758"/>
                </a:cubicBezTo>
                <a:cubicBezTo>
                  <a:pt x="17714" y="11758"/>
                  <a:pt x="17781" y="11769"/>
                  <a:pt x="17833" y="11795"/>
                </a:cubicBezTo>
                <a:cubicBezTo>
                  <a:pt x="17996" y="11877"/>
                  <a:pt x="18160" y="11922"/>
                  <a:pt x="18342" y="11922"/>
                </a:cubicBezTo>
                <a:cubicBezTo>
                  <a:pt x="18405" y="11922"/>
                  <a:pt x="18470" y="11917"/>
                  <a:pt x="18539" y="11905"/>
                </a:cubicBezTo>
                <a:cubicBezTo>
                  <a:pt x="18546" y="11903"/>
                  <a:pt x="18553" y="11902"/>
                  <a:pt x="18561" y="11902"/>
                </a:cubicBezTo>
                <a:cubicBezTo>
                  <a:pt x="18628" y="11902"/>
                  <a:pt x="18725" y="11978"/>
                  <a:pt x="18804" y="12038"/>
                </a:cubicBezTo>
                <a:cubicBezTo>
                  <a:pt x="18980" y="12179"/>
                  <a:pt x="19062" y="12251"/>
                  <a:pt x="19154" y="12251"/>
                </a:cubicBezTo>
                <a:cubicBezTo>
                  <a:pt x="19235" y="12251"/>
                  <a:pt x="19323" y="12195"/>
                  <a:pt x="19488" y="12082"/>
                </a:cubicBezTo>
                <a:cubicBezTo>
                  <a:pt x="19684" y="11959"/>
                  <a:pt x="19873" y="11898"/>
                  <a:pt x="20067" y="11898"/>
                </a:cubicBezTo>
                <a:cubicBezTo>
                  <a:pt x="20222" y="11898"/>
                  <a:pt x="20380" y="11937"/>
                  <a:pt x="20547" y="12015"/>
                </a:cubicBezTo>
                <a:cubicBezTo>
                  <a:pt x="20657" y="12060"/>
                  <a:pt x="20812" y="12082"/>
                  <a:pt x="20922" y="12082"/>
                </a:cubicBezTo>
                <a:cubicBezTo>
                  <a:pt x="21365" y="12055"/>
                  <a:pt x="21799" y="12012"/>
                  <a:pt x="22235" y="12012"/>
                </a:cubicBezTo>
                <a:cubicBezTo>
                  <a:pt x="22517" y="12012"/>
                  <a:pt x="22799" y="12030"/>
                  <a:pt x="23085" y="12082"/>
                </a:cubicBezTo>
                <a:cubicBezTo>
                  <a:pt x="23125" y="12086"/>
                  <a:pt x="23165" y="12088"/>
                  <a:pt x="23204" y="12088"/>
                </a:cubicBezTo>
                <a:cubicBezTo>
                  <a:pt x="23363" y="12088"/>
                  <a:pt x="23522" y="12060"/>
                  <a:pt x="23681" y="12060"/>
                </a:cubicBezTo>
                <a:cubicBezTo>
                  <a:pt x="23747" y="12060"/>
                  <a:pt x="23813" y="12054"/>
                  <a:pt x="23877" y="12054"/>
                </a:cubicBezTo>
                <a:cubicBezTo>
                  <a:pt x="23940" y="12054"/>
                  <a:pt x="24001" y="12060"/>
                  <a:pt x="24056" y="12082"/>
                </a:cubicBezTo>
                <a:cubicBezTo>
                  <a:pt x="24155" y="12131"/>
                  <a:pt x="24245" y="12156"/>
                  <a:pt x="24328" y="12156"/>
                </a:cubicBezTo>
                <a:cubicBezTo>
                  <a:pt x="24467" y="12156"/>
                  <a:pt x="24586" y="12087"/>
                  <a:pt x="24696" y="11949"/>
                </a:cubicBezTo>
                <a:cubicBezTo>
                  <a:pt x="24851" y="11795"/>
                  <a:pt x="25032" y="11712"/>
                  <a:pt x="25223" y="11712"/>
                </a:cubicBezTo>
                <a:cubicBezTo>
                  <a:pt x="25332" y="11712"/>
                  <a:pt x="25445" y="11739"/>
                  <a:pt x="25557" y="11795"/>
                </a:cubicBezTo>
                <a:cubicBezTo>
                  <a:pt x="25866" y="11949"/>
                  <a:pt x="26219" y="11905"/>
                  <a:pt x="26550" y="12015"/>
                </a:cubicBezTo>
                <a:cubicBezTo>
                  <a:pt x="26629" y="12044"/>
                  <a:pt x="26712" y="12059"/>
                  <a:pt x="26797" y="12059"/>
                </a:cubicBezTo>
                <a:cubicBezTo>
                  <a:pt x="26972" y="12059"/>
                  <a:pt x="27151" y="11995"/>
                  <a:pt x="27300" y="11861"/>
                </a:cubicBezTo>
                <a:cubicBezTo>
                  <a:pt x="27392" y="11781"/>
                  <a:pt x="27496" y="11742"/>
                  <a:pt x="27605" y="11742"/>
                </a:cubicBezTo>
                <a:cubicBezTo>
                  <a:pt x="27706" y="11742"/>
                  <a:pt x="27812" y="11775"/>
                  <a:pt x="27918" y="11839"/>
                </a:cubicBezTo>
                <a:cubicBezTo>
                  <a:pt x="27984" y="11883"/>
                  <a:pt x="28073" y="11905"/>
                  <a:pt x="28139" y="11927"/>
                </a:cubicBezTo>
                <a:cubicBezTo>
                  <a:pt x="28205" y="11905"/>
                  <a:pt x="28249" y="11905"/>
                  <a:pt x="28293" y="11883"/>
                </a:cubicBezTo>
                <a:cubicBezTo>
                  <a:pt x="28457" y="11778"/>
                  <a:pt x="28613" y="11723"/>
                  <a:pt x="28774" y="11723"/>
                </a:cubicBezTo>
                <a:cubicBezTo>
                  <a:pt x="28918" y="11723"/>
                  <a:pt x="29064" y="11767"/>
                  <a:pt x="29220" y="11861"/>
                </a:cubicBezTo>
                <a:cubicBezTo>
                  <a:pt x="29353" y="11927"/>
                  <a:pt x="29507" y="11971"/>
                  <a:pt x="29662" y="11971"/>
                </a:cubicBezTo>
                <a:cubicBezTo>
                  <a:pt x="29971" y="11982"/>
                  <a:pt x="30285" y="12016"/>
                  <a:pt x="30597" y="12016"/>
                </a:cubicBezTo>
                <a:cubicBezTo>
                  <a:pt x="30953" y="12016"/>
                  <a:pt x="31307" y="11971"/>
                  <a:pt x="31648" y="11795"/>
                </a:cubicBezTo>
                <a:cubicBezTo>
                  <a:pt x="31758" y="11861"/>
                  <a:pt x="31825" y="11905"/>
                  <a:pt x="31913" y="11927"/>
                </a:cubicBezTo>
                <a:cubicBezTo>
                  <a:pt x="32135" y="12051"/>
                  <a:pt x="32365" y="12140"/>
                  <a:pt x="32598" y="12140"/>
                </a:cubicBezTo>
                <a:cubicBezTo>
                  <a:pt x="32780" y="12140"/>
                  <a:pt x="32964" y="12085"/>
                  <a:pt x="33149" y="11949"/>
                </a:cubicBezTo>
                <a:cubicBezTo>
                  <a:pt x="33218" y="11900"/>
                  <a:pt x="33292" y="11877"/>
                  <a:pt x="33367" y="11877"/>
                </a:cubicBezTo>
                <a:cubicBezTo>
                  <a:pt x="33458" y="11877"/>
                  <a:pt x="33549" y="11911"/>
                  <a:pt x="33634" y="11971"/>
                </a:cubicBezTo>
                <a:cubicBezTo>
                  <a:pt x="33789" y="12060"/>
                  <a:pt x="33943" y="12126"/>
                  <a:pt x="34054" y="12214"/>
                </a:cubicBezTo>
                <a:cubicBezTo>
                  <a:pt x="34120" y="12192"/>
                  <a:pt x="34142" y="12170"/>
                  <a:pt x="34164" y="12170"/>
                </a:cubicBezTo>
                <a:cubicBezTo>
                  <a:pt x="34208" y="12148"/>
                  <a:pt x="34230" y="12104"/>
                  <a:pt x="34274" y="12082"/>
                </a:cubicBezTo>
                <a:cubicBezTo>
                  <a:pt x="34437" y="11944"/>
                  <a:pt x="34521" y="11878"/>
                  <a:pt x="34616" y="11878"/>
                </a:cubicBezTo>
                <a:cubicBezTo>
                  <a:pt x="34689" y="11878"/>
                  <a:pt x="34768" y="11917"/>
                  <a:pt x="34892" y="11993"/>
                </a:cubicBezTo>
                <a:cubicBezTo>
                  <a:pt x="34953" y="12034"/>
                  <a:pt x="35049" y="12129"/>
                  <a:pt x="35083" y="12129"/>
                </a:cubicBezTo>
                <a:cubicBezTo>
                  <a:pt x="35086" y="12129"/>
                  <a:pt x="35089" y="12128"/>
                  <a:pt x="35091" y="12126"/>
                </a:cubicBezTo>
                <a:cubicBezTo>
                  <a:pt x="35144" y="12094"/>
                  <a:pt x="35197" y="12083"/>
                  <a:pt x="35249" y="12083"/>
                </a:cubicBezTo>
                <a:cubicBezTo>
                  <a:pt x="35386" y="12083"/>
                  <a:pt x="35521" y="12161"/>
                  <a:pt x="35649" y="12161"/>
                </a:cubicBezTo>
                <a:cubicBezTo>
                  <a:pt x="35676" y="12161"/>
                  <a:pt x="35704" y="12157"/>
                  <a:pt x="35731" y="12148"/>
                </a:cubicBezTo>
                <a:cubicBezTo>
                  <a:pt x="35770" y="12138"/>
                  <a:pt x="35806" y="12134"/>
                  <a:pt x="35841" y="12134"/>
                </a:cubicBezTo>
                <a:cubicBezTo>
                  <a:pt x="35965" y="12134"/>
                  <a:pt x="36069" y="12189"/>
                  <a:pt x="36172" y="12258"/>
                </a:cubicBezTo>
                <a:cubicBezTo>
                  <a:pt x="36238" y="12324"/>
                  <a:pt x="36349" y="12369"/>
                  <a:pt x="36459" y="12435"/>
                </a:cubicBezTo>
                <a:cubicBezTo>
                  <a:pt x="36746" y="12302"/>
                  <a:pt x="37033" y="12192"/>
                  <a:pt x="37320" y="12082"/>
                </a:cubicBezTo>
                <a:cubicBezTo>
                  <a:pt x="37459" y="12018"/>
                  <a:pt x="37592" y="11979"/>
                  <a:pt x="37723" y="11979"/>
                </a:cubicBezTo>
                <a:cubicBezTo>
                  <a:pt x="37863" y="11979"/>
                  <a:pt x="38000" y="12023"/>
                  <a:pt x="38136" y="12126"/>
                </a:cubicBezTo>
                <a:cubicBezTo>
                  <a:pt x="38353" y="12023"/>
                  <a:pt x="38570" y="11968"/>
                  <a:pt x="38786" y="11968"/>
                </a:cubicBezTo>
                <a:cubicBezTo>
                  <a:pt x="39033" y="11968"/>
                  <a:pt x="39280" y="12039"/>
                  <a:pt x="39527" y="12192"/>
                </a:cubicBezTo>
                <a:cubicBezTo>
                  <a:pt x="39637" y="12258"/>
                  <a:pt x="39792" y="12324"/>
                  <a:pt x="39946" y="12347"/>
                </a:cubicBezTo>
                <a:cubicBezTo>
                  <a:pt x="40321" y="12391"/>
                  <a:pt x="40696" y="12435"/>
                  <a:pt x="41072" y="12457"/>
                </a:cubicBezTo>
                <a:cubicBezTo>
                  <a:pt x="41447" y="12501"/>
                  <a:pt x="41822" y="12501"/>
                  <a:pt x="42175" y="12501"/>
                </a:cubicBezTo>
                <a:cubicBezTo>
                  <a:pt x="42308" y="12501"/>
                  <a:pt x="42440" y="12435"/>
                  <a:pt x="42550" y="12391"/>
                </a:cubicBezTo>
                <a:cubicBezTo>
                  <a:pt x="42683" y="12347"/>
                  <a:pt x="42793" y="12280"/>
                  <a:pt x="42903" y="12236"/>
                </a:cubicBezTo>
                <a:cubicBezTo>
                  <a:pt x="43521" y="12589"/>
                  <a:pt x="44183" y="12611"/>
                  <a:pt x="44846" y="12611"/>
                </a:cubicBezTo>
                <a:cubicBezTo>
                  <a:pt x="45530" y="12633"/>
                  <a:pt x="46214" y="12611"/>
                  <a:pt x="46898" y="12655"/>
                </a:cubicBezTo>
                <a:cubicBezTo>
                  <a:pt x="47737" y="12678"/>
                  <a:pt x="48575" y="12678"/>
                  <a:pt x="49392" y="12722"/>
                </a:cubicBezTo>
                <a:cubicBezTo>
                  <a:pt x="49988" y="12766"/>
                  <a:pt x="50584" y="12810"/>
                  <a:pt x="51179" y="12898"/>
                </a:cubicBezTo>
                <a:cubicBezTo>
                  <a:pt x="51246" y="12909"/>
                  <a:pt x="51306" y="12909"/>
                  <a:pt x="51370" y="12909"/>
                </a:cubicBezTo>
                <a:cubicBezTo>
                  <a:pt x="51433" y="12909"/>
                  <a:pt x="51499" y="12909"/>
                  <a:pt x="51577" y="12920"/>
                </a:cubicBezTo>
                <a:cubicBezTo>
                  <a:pt x="51621" y="12744"/>
                  <a:pt x="51687" y="12611"/>
                  <a:pt x="51731" y="12457"/>
                </a:cubicBezTo>
                <a:cubicBezTo>
                  <a:pt x="51803" y="12452"/>
                  <a:pt x="51871" y="12448"/>
                  <a:pt x="51935" y="12448"/>
                </a:cubicBezTo>
                <a:cubicBezTo>
                  <a:pt x="52169" y="12448"/>
                  <a:pt x="52363" y="12497"/>
                  <a:pt x="52570" y="12722"/>
                </a:cubicBezTo>
                <a:cubicBezTo>
                  <a:pt x="52768" y="12920"/>
                  <a:pt x="53100" y="12987"/>
                  <a:pt x="53342" y="13097"/>
                </a:cubicBezTo>
                <a:cubicBezTo>
                  <a:pt x="53563" y="12942"/>
                  <a:pt x="53762" y="12788"/>
                  <a:pt x="53982" y="12633"/>
                </a:cubicBezTo>
                <a:cubicBezTo>
                  <a:pt x="54125" y="12752"/>
                  <a:pt x="54268" y="12814"/>
                  <a:pt x="54411" y="12814"/>
                </a:cubicBezTo>
                <a:cubicBezTo>
                  <a:pt x="54533" y="12814"/>
                  <a:pt x="54655" y="12769"/>
                  <a:pt x="54777" y="12678"/>
                </a:cubicBezTo>
                <a:cubicBezTo>
                  <a:pt x="54865" y="12611"/>
                  <a:pt x="55020" y="12567"/>
                  <a:pt x="55152" y="12567"/>
                </a:cubicBezTo>
                <a:cubicBezTo>
                  <a:pt x="55505" y="12589"/>
                  <a:pt x="55858" y="12567"/>
                  <a:pt x="56167" y="12788"/>
                </a:cubicBezTo>
                <a:cubicBezTo>
                  <a:pt x="56286" y="12877"/>
                  <a:pt x="56397" y="12922"/>
                  <a:pt x="56500" y="12922"/>
                </a:cubicBezTo>
                <a:cubicBezTo>
                  <a:pt x="56626" y="12922"/>
                  <a:pt x="56742" y="12855"/>
                  <a:pt x="56851" y="12722"/>
                </a:cubicBezTo>
                <a:cubicBezTo>
                  <a:pt x="56895" y="12678"/>
                  <a:pt x="56984" y="12678"/>
                  <a:pt x="57028" y="12655"/>
                </a:cubicBezTo>
                <a:cubicBezTo>
                  <a:pt x="57116" y="12744"/>
                  <a:pt x="57204" y="12810"/>
                  <a:pt x="57293" y="12876"/>
                </a:cubicBezTo>
                <a:cubicBezTo>
                  <a:pt x="57407" y="12857"/>
                  <a:pt x="57504" y="12806"/>
                  <a:pt x="57614" y="12806"/>
                </a:cubicBezTo>
                <a:cubicBezTo>
                  <a:pt x="57631" y="12806"/>
                  <a:pt x="57649" y="12807"/>
                  <a:pt x="57668" y="12810"/>
                </a:cubicBezTo>
                <a:cubicBezTo>
                  <a:pt x="57800" y="12832"/>
                  <a:pt x="57933" y="12920"/>
                  <a:pt x="58131" y="13009"/>
                </a:cubicBezTo>
                <a:cubicBezTo>
                  <a:pt x="58264" y="12788"/>
                  <a:pt x="58484" y="12700"/>
                  <a:pt x="58749" y="12700"/>
                </a:cubicBezTo>
                <a:cubicBezTo>
                  <a:pt x="59169" y="12722"/>
                  <a:pt x="59588" y="12722"/>
                  <a:pt x="59985" y="12744"/>
                </a:cubicBezTo>
                <a:cubicBezTo>
                  <a:pt x="60118" y="12744"/>
                  <a:pt x="60250" y="12788"/>
                  <a:pt x="60360" y="12810"/>
                </a:cubicBezTo>
                <a:cubicBezTo>
                  <a:pt x="60405" y="12942"/>
                  <a:pt x="60427" y="13031"/>
                  <a:pt x="60449" y="13119"/>
                </a:cubicBezTo>
                <a:cubicBezTo>
                  <a:pt x="60758" y="13075"/>
                  <a:pt x="61022" y="13009"/>
                  <a:pt x="61287" y="13009"/>
                </a:cubicBezTo>
                <a:cubicBezTo>
                  <a:pt x="61556" y="13024"/>
                  <a:pt x="61815" y="13079"/>
                  <a:pt x="62084" y="13079"/>
                </a:cubicBezTo>
                <a:cubicBezTo>
                  <a:pt x="62213" y="13079"/>
                  <a:pt x="62344" y="13066"/>
                  <a:pt x="62479" y="13031"/>
                </a:cubicBezTo>
                <a:cubicBezTo>
                  <a:pt x="62491" y="13028"/>
                  <a:pt x="62504" y="13026"/>
                  <a:pt x="62516" y="13026"/>
                </a:cubicBezTo>
                <a:cubicBezTo>
                  <a:pt x="62597" y="13026"/>
                  <a:pt x="62693" y="13081"/>
                  <a:pt x="62788" y="13119"/>
                </a:cubicBezTo>
                <a:cubicBezTo>
                  <a:pt x="63097" y="13251"/>
                  <a:pt x="63406" y="13273"/>
                  <a:pt x="63715" y="13273"/>
                </a:cubicBezTo>
                <a:cubicBezTo>
                  <a:pt x="63759" y="13229"/>
                  <a:pt x="63781" y="13229"/>
                  <a:pt x="63803" y="13207"/>
                </a:cubicBezTo>
                <a:cubicBezTo>
                  <a:pt x="63860" y="13057"/>
                  <a:pt x="63948" y="12955"/>
                  <a:pt x="64109" y="12955"/>
                </a:cubicBezTo>
                <a:cubicBezTo>
                  <a:pt x="64137" y="12955"/>
                  <a:pt x="64168" y="12958"/>
                  <a:pt x="64200" y="12964"/>
                </a:cubicBezTo>
                <a:cubicBezTo>
                  <a:pt x="64399" y="12987"/>
                  <a:pt x="64509" y="13031"/>
                  <a:pt x="64554" y="13251"/>
                </a:cubicBezTo>
                <a:cubicBezTo>
                  <a:pt x="64580" y="13358"/>
                  <a:pt x="64688" y="13417"/>
                  <a:pt x="64813" y="13417"/>
                </a:cubicBezTo>
                <a:cubicBezTo>
                  <a:pt x="64894" y="13417"/>
                  <a:pt x="64983" y="13392"/>
                  <a:pt x="65061" y="13340"/>
                </a:cubicBezTo>
                <a:cubicBezTo>
                  <a:pt x="65172" y="13273"/>
                  <a:pt x="65260" y="13185"/>
                  <a:pt x="65348" y="13097"/>
                </a:cubicBezTo>
                <a:cubicBezTo>
                  <a:pt x="65659" y="13194"/>
                  <a:pt x="65953" y="13325"/>
                  <a:pt x="66274" y="13325"/>
                </a:cubicBezTo>
                <a:cubicBezTo>
                  <a:pt x="66318" y="13325"/>
                  <a:pt x="66362" y="13323"/>
                  <a:pt x="66407" y="13318"/>
                </a:cubicBezTo>
                <a:cubicBezTo>
                  <a:pt x="66419" y="13315"/>
                  <a:pt x="66432" y="13313"/>
                  <a:pt x="66445" y="13313"/>
                </a:cubicBezTo>
                <a:cubicBezTo>
                  <a:pt x="66526" y="13313"/>
                  <a:pt x="66621" y="13368"/>
                  <a:pt x="66716" y="13406"/>
                </a:cubicBezTo>
                <a:cubicBezTo>
                  <a:pt x="66845" y="13449"/>
                  <a:pt x="66964" y="13473"/>
                  <a:pt x="67085" y="13473"/>
                </a:cubicBezTo>
                <a:cubicBezTo>
                  <a:pt x="67152" y="13473"/>
                  <a:pt x="67220" y="13466"/>
                  <a:pt x="67290" y="13450"/>
                </a:cubicBezTo>
                <a:cubicBezTo>
                  <a:pt x="67381" y="13424"/>
                  <a:pt x="67471" y="13413"/>
                  <a:pt x="67562" y="13413"/>
                </a:cubicBezTo>
                <a:cubicBezTo>
                  <a:pt x="67626" y="13413"/>
                  <a:pt x="67690" y="13419"/>
                  <a:pt x="67754" y="13428"/>
                </a:cubicBezTo>
                <a:cubicBezTo>
                  <a:pt x="68151" y="13472"/>
                  <a:pt x="68548" y="13494"/>
                  <a:pt x="68923" y="13516"/>
                </a:cubicBezTo>
                <a:cubicBezTo>
                  <a:pt x="69652" y="13538"/>
                  <a:pt x="70380" y="13693"/>
                  <a:pt x="71086" y="13803"/>
                </a:cubicBezTo>
                <a:cubicBezTo>
                  <a:pt x="71236" y="13830"/>
                  <a:pt x="71386" y="13849"/>
                  <a:pt x="71536" y="13849"/>
                </a:cubicBezTo>
                <a:cubicBezTo>
                  <a:pt x="71629" y="13849"/>
                  <a:pt x="71722" y="13842"/>
                  <a:pt x="71814" y="13825"/>
                </a:cubicBezTo>
                <a:cubicBezTo>
                  <a:pt x="71915" y="13805"/>
                  <a:pt x="72014" y="13797"/>
                  <a:pt x="72111" y="13797"/>
                </a:cubicBezTo>
                <a:cubicBezTo>
                  <a:pt x="72335" y="13797"/>
                  <a:pt x="72555" y="13839"/>
                  <a:pt x="72785" y="13869"/>
                </a:cubicBezTo>
                <a:cubicBezTo>
                  <a:pt x="73022" y="13907"/>
                  <a:pt x="73265" y="13951"/>
                  <a:pt x="73507" y="13951"/>
                </a:cubicBezTo>
                <a:cubicBezTo>
                  <a:pt x="73695" y="13951"/>
                  <a:pt x="73882" y="13924"/>
                  <a:pt x="74065" y="13847"/>
                </a:cubicBezTo>
                <a:cubicBezTo>
                  <a:pt x="74220" y="13781"/>
                  <a:pt x="74419" y="13803"/>
                  <a:pt x="74595" y="13781"/>
                </a:cubicBezTo>
                <a:cubicBezTo>
                  <a:pt x="74683" y="13759"/>
                  <a:pt x="74794" y="13737"/>
                  <a:pt x="74948" y="13693"/>
                </a:cubicBezTo>
                <a:cubicBezTo>
                  <a:pt x="74838" y="13450"/>
                  <a:pt x="74750" y="13273"/>
                  <a:pt x="74661" y="13053"/>
                </a:cubicBezTo>
                <a:cubicBezTo>
                  <a:pt x="75103" y="12589"/>
                  <a:pt x="75677" y="12788"/>
                  <a:pt x="76206" y="12700"/>
                </a:cubicBezTo>
                <a:cubicBezTo>
                  <a:pt x="76250" y="12369"/>
                  <a:pt x="76581" y="12258"/>
                  <a:pt x="76868" y="12038"/>
                </a:cubicBezTo>
                <a:cubicBezTo>
                  <a:pt x="76626" y="11949"/>
                  <a:pt x="76471" y="11905"/>
                  <a:pt x="76317" y="11839"/>
                </a:cubicBezTo>
                <a:cubicBezTo>
                  <a:pt x="76317" y="11773"/>
                  <a:pt x="76295" y="11729"/>
                  <a:pt x="76317" y="11707"/>
                </a:cubicBezTo>
                <a:cubicBezTo>
                  <a:pt x="76515" y="11353"/>
                  <a:pt x="76493" y="11022"/>
                  <a:pt x="76250" y="10713"/>
                </a:cubicBezTo>
                <a:cubicBezTo>
                  <a:pt x="76206" y="10647"/>
                  <a:pt x="76206" y="10581"/>
                  <a:pt x="76184" y="10515"/>
                </a:cubicBezTo>
                <a:cubicBezTo>
                  <a:pt x="76118" y="10338"/>
                  <a:pt x="75986" y="10250"/>
                  <a:pt x="75809" y="10184"/>
                </a:cubicBezTo>
                <a:cubicBezTo>
                  <a:pt x="75279" y="10007"/>
                  <a:pt x="74728" y="9941"/>
                  <a:pt x="74176" y="9941"/>
                </a:cubicBezTo>
                <a:cubicBezTo>
                  <a:pt x="73867" y="9941"/>
                  <a:pt x="73580" y="9875"/>
                  <a:pt x="73359" y="9610"/>
                </a:cubicBezTo>
                <a:cubicBezTo>
                  <a:pt x="73164" y="9772"/>
                  <a:pt x="72957" y="9827"/>
                  <a:pt x="72747" y="9827"/>
                </a:cubicBezTo>
                <a:cubicBezTo>
                  <a:pt x="72672" y="9827"/>
                  <a:pt x="72596" y="9820"/>
                  <a:pt x="72521" y="9809"/>
                </a:cubicBezTo>
                <a:cubicBezTo>
                  <a:pt x="71682" y="9676"/>
                  <a:pt x="70821" y="9566"/>
                  <a:pt x="69961" y="9455"/>
                </a:cubicBezTo>
                <a:cubicBezTo>
                  <a:pt x="69883" y="9444"/>
                  <a:pt x="69806" y="9439"/>
                  <a:pt x="69732" y="9439"/>
                </a:cubicBezTo>
                <a:cubicBezTo>
                  <a:pt x="69657" y="9439"/>
                  <a:pt x="69585" y="9444"/>
                  <a:pt x="69519" y="9455"/>
                </a:cubicBezTo>
                <a:cubicBezTo>
                  <a:pt x="69326" y="9462"/>
                  <a:pt x="69133" y="9469"/>
                  <a:pt x="68940" y="9469"/>
                </a:cubicBezTo>
                <a:cubicBezTo>
                  <a:pt x="68493" y="9469"/>
                  <a:pt x="68046" y="9433"/>
                  <a:pt x="67599" y="9279"/>
                </a:cubicBezTo>
                <a:cubicBezTo>
                  <a:pt x="67489" y="9235"/>
                  <a:pt x="67356" y="9235"/>
                  <a:pt x="67224" y="9235"/>
                </a:cubicBezTo>
                <a:cubicBezTo>
                  <a:pt x="66783" y="9191"/>
                  <a:pt x="66341" y="9191"/>
                  <a:pt x="65900" y="9146"/>
                </a:cubicBezTo>
                <a:cubicBezTo>
                  <a:pt x="64929" y="9058"/>
                  <a:pt x="63980" y="8948"/>
                  <a:pt x="63009" y="8837"/>
                </a:cubicBezTo>
                <a:cubicBezTo>
                  <a:pt x="62929" y="8832"/>
                  <a:pt x="62849" y="8831"/>
                  <a:pt x="62769" y="8831"/>
                </a:cubicBezTo>
                <a:cubicBezTo>
                  <a:pt x="62626" y="8831"/>
                  <a:pt x="62483" y="8836"/>
                  <a:pt x="62341" y="8836"/>
                </a:cubicBezTo>
                <a:cubicBezTo>
                  <a:pt x="62210" y="8836"/>
                  <a:pt x="62080" y="8832"/>
                  <a:pt x="61949" y="8815"/>
                </a:cubicBezTo>
                <a:cubicBezTo>
                  <a:pt x="61297" y="8722"/>
                  <a:pt x="60659" y="8629"/>
                  <a:pt x="60012" y="8629"/>
                </a:cubicBezTo>
                <a:cubicBezTo>
                  <a:pt x="59893" y="8629"/>
                  <a:pt x="59774" y="8632"/>
                  <a:pt x="59654" y="8639"/>
                </a:cubicBezTo>
                <a:cubicBezTo>
                  <a:pt x="59627" y="8642"/>
                  <a:pt x="59600" y="8643"/>
                  <a:pt x="59575" y="8643"/>
                </a:cubicBezTo>
                <a:cubicBezTo>
                  <a:pt x="59391" y="8643"/>
                  <a:pt x="59241" y="8573"/>
                  <a:pt x="59124" y="8418"/>
                </a:cubicBezTo>
                <a:cubicBezTo>
                  <a:pt x="58943" y="8185"/>
                  <a:pt x="58717" y="8089"/>
                  <a:pt x="58485" y="8089"/>
                </a:cubicBezTo>
                <a:cubicBezTo>
                  <a:pt x="58321" y="8089"/>
                  <a:pt x="58154" y="8137"/>
                  <a:pt x="57999" y="8220"/>
                </a:cubicBezTo>
                <a:cubicBezTo>
                  <a:pt x="57793" y="8322"/>
                  <a:pt x="57603" y="8380"/>
                  <a:pt x="57410" y="8380"/>
                </a:cubicBezTo>
                <a:cubicBezTo>
                  <a:pt x="57271" y="8380"/>
                  <a:pt x="57131" y="8350"/>
                  <a:pt x="56984" y="8286"/>
                </a:cubicBezTo>
                <a:cubicBezTo>
                  <a:pt x="56881" y="8255"/>
                  <a:pt x="56779" y="8239"/>
                  <a:pt x="56679" y="8239"/>
                </a:cubicBezTo>
                <a:cubicBezTo>
                  <a:pt x="56563" y="8239"/>
                  <a:pt x="56450" y="8260"/>
                  <a:pt x="56344" y="8308"/>
                </a:cubicBezTo>
                <a:cubicBezTo>
                  <a:pt x="56278" y="8333"/>
                  <a:pt x="56211" y="8345"/>
                  <a:pt x="56146" y="8345"/>
                </a:cubicBezTo>
                <a:cubicBezTo>
                  <a:pt x="56038" y="8345"/>
                  <a:pt x="55933" y="8311"/>
                  <a:pt x="55836" y="8242"/>
                </a:cubicBezTo>
                <a:cubicBezTo>
                  <a:pt x="55524" y="8051"/>
                  <a:pt x="55198" y="7955"/>
                  <a:pt x="54848" y="7955"/>
                </a:cubicBezTo>
                <a:cubicBezTo>
                  <a:pt x="54753" y="7955"/>
                  <a:pt x="54655" y="7963"/>
                  <a:pt x="54556" y="7977"/>
                </a:cubicBezTo>
                <a:cubicBezTo>
                  <a:pt x="54518" y="7982"/>
                  <a:pt x="54480" y="7984"/>
                  <a:pt x="54443" y="7984"/>
                </a:cubicBezTo>
                <a:cubicBezTo>
                  <a:pt x="54164" y="7984"/>
                  <a:pt x="53932" y="7843"/>
                  <a:pt x="53717" y="7668"/>
                </a:cubicBezTo>
                <a:cubicBezTo>
                  <a:pt x="53563" y="7557"/>
                  <a:pt x="53563" y="7403"/>
                  <a:pt x="53717" y="7293"/>
                </a:cubicBezTo>
                <a:cubicBezTo>
                  <a:pt x="53909" y="7116"/>
                  <a:pt x="54110" y="7028"/>
                  <a:pt x="54334" y="7028"/>
                </a:cubicBezTo>
                <a:cubicBezTo>
                  <a:pt x="54446" y="7028"/>
                  <a:pt x="54563" y="7050"/>
                  <a:pt x="54689" y="7094"/>
                </a:cubicBezTo>
                <a:cubicBezTo>
                  <a:pt x="54712" y="7103"/>
                  <a:pt x="54736" y="7108"/>
                  <a:pt x="54759" y="7108"/>
                </a:cubicBezTo>
                <a:cubicBezTo>
                  <a:pt x="54843" y="7108"/>
                  <a:pt x="54919" y="7048"/>
                  <a:pt x="54953" y="6962"/>
                </a:cubicBezTo>
                <a:cubicBezTo>
                  <a:pt x="55020" y="6851"/>
                  <a:pt x="55020" y="6741"/>
                  <a:pt x="54931" y="6653"/>
                </a:cubicBezTo>
                <a:cubicBezTo>
                  <a:pt x="54865" y="6586"/>
                  <a:pt x="54821" y="6520"/>
                  <a:pt x="54755" y="6476"/>
                </a:cubicBezTo>
                <a:cubicBezTo>
                  <a:pt x="54843" y="6233"/>
                  <a:pt x="54997" y="6057"/>
                  <a:pt x="54909" y="5814"/>
                </a:cubicBezTo>
                <a:cubicBezTo>
                  <a:pt x="54777" y="5571"/>
                  <a:pt x="54909" y="5350"/>
                  <a:pt x="55064" y="5152"/>
                </a:cubicBezTo>
                <a:cubicBezTo>
                  <a:pt x="55196" y="4953"/>
                  <a:pt x="55351" y="4777"/>
                  <a:pt x="55483" y="4600"/>
                </a:cubicBezTo>
                <a:cubicBezTo>
                  <a:pt x="55218" y="4137"/>
                  <a:pt x="55218" y="4137"/>
                  <a:pt x="54600" y="4048"/>
                </a:cubicBezTo>
                <a:cubicBezTo>
                  <a:pt x="54600" y="3695"/>
                  <a:pt x="54578" y="3298"/>
                  <a:pt x="54755" y="2967"/>
                </a:cubicBezTo>
                <a:cubicBezTo>
                  <a:pt x="54931" y="2702"/>
                  <a:pt x="54909" y="2437"/>
                  <a:pt x="54821" y="2150"/>
                </a:cubicBezTo>
                <a:cubicBezTo>
                  <a:pt x="54733" y="1974"/>
                  <a:pt x="54711" y="1775"/>
                  <a:pt x="54666" y="1577"/>
                </a:cubicBezTo>
                <a:cubicBezTo>
                  <a:pt x="54578" y="1268"/>
                  <a:pt x="54446" y="959"/>
                  <a:pt x="54247" y="672"/>
                </a:cubicBezTo>
                <a:cubicBezTo>
                  <a:pt x="54115" y="694"/>
                  <a:pt x="54004" y="694"/>
                  <a:pt x="53894" y="716"/>
                </a:cubicBezTo>
                <a:cubicBezTo>
                  <a:pt x="53855" y="722"/>
                  <a:pt x="53818" y="725"/>
                  <a:pt x="53782" y="725"/>
                </a:cubicBezTo>
                <a:cubicBezTo>
                  <a:pt x="53572" y="725"/>
                  <a:pt x="53408" y="617"/>
                  <a:pt x="53276" y="429"/>
                </a:cubicBezTo>
                <a:cubicBezTo>
                  <a:pt x="53232" y="385"/>
                  <a:pt x="53210" y="319"/>
                  <a:pt x="53188" y="252"/>
                </a:cubicBezTo>
                <a:cubicBezTo>
                  <a:pt x="53100" y="76"/>
                  <a:pt x="52945" y="32"/>
                  <a:pt x="52746" y="10"/>
                </a:cubicBezTo>
                <a:cubicBezTo>
                  <a:pt x="52636" y="10"/>
                  <a:pt x="52526" y="32"/>
                  <a:pt x="52415" y="32"/>
                </a:cubicBezTo>
                <a:cubicBezTo>
                  <a:pt x="51312" y="76"/>
                  <a:pt x="50208" y="120"/>
                  <a:pt x="49105" y="120"/>
                </a:cubicBezTo>
                <a:cubicBezTo>
                  <a:pt x="49017" y="126"/>
                  <a:pt x="48926" y="128"/>
                  <a:pt x="48833" y="128"/>
                </a:cubicBezTo>
                <a:cubicBezTo>
                  <a:pt x="48556" y="128"/>
                  <a:pt x="48266" y="103"/>
                  <a:pt x="48001" y="54"/>
                </a:cubicBezTo>
                <a:cubicBezTo>
                  <a:pt x="47833" y="28"/>
                  <a:pt x="47665" y="17"/>
                  <a:pt x="47497" y="17"/>
                </a:cubicBezTo>
                <a:cubicBezTo>
                  <a:pt x="47378" y="17"/>
                  <a:pt x="47260" y="23"/>
                  <a:pt x="47141" y="32"/>
                </a:cubicBezTo>
                <a:cubicBezTo>
                  <a:pt x="46781" y="75"/>
                  <a:pt x="46431" y="109"/>
                  <a:pt x="46072" y="109"/>
                </a:cubicBezTo>
                <a:cubicBezTo>
                  <a:pt x="45880" y="109"/>
                  <a:pt x="45686" y="99"/>
                  <a:pt x="45486" y="76"/>
                </a:cubicBezTo>
                <a:cubicBezTo>
                  <a:pt x="45392" y="65"/>
                  <a:pt x="45295" y="62"/>
                  <a:pt x="45197" y="62"/>
                </a:cubicBezTo>
                <a:cubicBezTo>
                  <a:pt x="45062" y="62"/>
                  <a:pt x="44925" y="68"/>
                  <a:pt x="44788" y="68"/>
                </a:cubicBezTo>
                <a:cubicBezTo>
                  <a:pt x="44605" y="68"/>
                  <a:pt x="44423" y="58"/>
                  <a:pt x="44250" y="10"/>
                </a:cubicBezTo>
                <a:cubicBezTo>
                  <a:pt x="44230" y="3"/>
                  <a:pt x="44211" y="1"/>
                  <a:pt x="441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2561304"/>
            <a:ext cx="6310800" cy="15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25" name="Google Shape;625;p41"/>
          <p:cNvSpPr txBox="1">
            <a:spLocks noGrp="1"/>
          </p:cNvSpPr>
          <p:nvPr>
            <p:ph type="title" idx="2"/>
          </p:nvPr>
        </p:nvSpPr>
        <p:spPr>
          <a:xfrm>
            <a:off x="713227" y="1528554"/>
            <a:ext cx="154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7" name="Google Shape;627;p41"/>
          <p:cNvSpPr/>
          <p:nvPr/>
        </p:nvSpPr>
        <p:spPr>
          <a:xfrm>
            <a:off x="7652775" y="2124738"/>
            <a:ext cx="1072600" cy="245600"/>
          </a:xfrm>
          <a:custGeom>
            <a:avLst/>
            <a:gdLst/>
            <a:ahLst/>
            <a:cxnLst/>
            <a:rect l="l" t="t" r="r" b="b"/>
            <a:pathLst>
              <a:path w="42904" h="9824" extrusionOk="0">
                <a:moveTo>
                  <a:pt x="28785" y="804"/>
                </a:moveTo>
                <a:cubicBezTo>
                  <a:pt x="29018" y="804"/>
                  <a:pt x="29185" y="878"/>
                  <a:pt x="29309" y="1037"/>
                </a:cubicBezTo>
                <a:cubicBezTo>
                  <a:pt x="29331" y="1082"/>
                  <a:pt x="29353" y="1148"/>
                  <a:pt x="29331" y="1170"/>
                </a:cubicBezTo>
                <a:cubicBezTo>
                  <a:pt x="29287" y="1214"/>
                  <a:pt x="29243" y="1258"/>
                  <a:pt x="29199" y="1258"/>
                </a:cubicBezTo>
                <a:cubicBezTo>
                  <a:pt x="29179" y="1265"/>
                  <a:pt x="29158" y="1267"/>
                  <a:pt x="29136" y="1267"/>
                </a:cubicBezTo>
                <a:cubicBezTo>
                  <a:pt x="29084" y="1267"/>
                  <a:pt x="29031" y="1252"/>
                  <a:pt x="29000" y="1236"/>
                </a:cubicBezTo>
                <a:cubicBezTo>
                  <a:pt x="28890" y="1126"/>
                  <a:pt x="28779" y="993"/>
                  <a:pt x="28603" y="817"/>
                </a:cubicBezTo>
                <a:cubicBezTo>
                  <a:pt x="28668" y="808"/>
                  <a:pt x="28728" y="804"/>
                  <a:pt x="28785" y="804"/>
                </a:cubicBezTo>
                <a:close/>
                <a:moveTo>
                  <a:pt x="31232" y="850"/>
                </a:moveTo>
                <a:cubicBezTo>
                  <a:pt x="31278" y="850"/>
                  <a:pt x="31328" y="854"/>
                  <a:pt x="31383" y="861"/>
                </a:cubicBezTo>
                <a:cubicBezTo>
                  <a:pt x="31229" y="1037"/>
                  <a:pt x="31119" y="1170"/>
                  <a:pt x="30986" y="1258"/>
                </a:cubicBezTo>
                <a:cubicBezTo>
                  <a:pt x="30979" y="1272"/>
                  <a:pt x="30966" y="1277"/>
                  <a:pt x="30949" y="1277"/>
                </a:cubicBezTo>
                <a:cubicBezTo>
                  <a:pt x="30912" y="1277"/>
                  <a:pt x="30855" y="1251"/>
                  <a:pt x="30810" y="1236"/>
                </a:cubicBezTo>
                <a:cubicBezTo>
                  <a:pt x="30788" y="1236"/>
                  <a:pt x="30788" y="1148"/>
                  <a:pt x="30788" y="1126"/>
                </a:cubicBezTo>
                <a:cubicBezTo>
                  <a:pt x="30880" y="942"/>
                  <a:pt x="31002" y="850"/>
                  <a:pt x="31232" y="850"/>
                </a:cubicBezTo>
                <a:close/>
                <a:moveTo>
                  <a:pt x="28316" y="1148"/>
                </a:moveTo>
                <a:cubicBezTo>
                  <a:pt x="28360" y="1148"/>
                  <a:pt x="28404" y="1148"/>
                  <a:pt x="28426" y="1170"/>
                </a:cubicBezTo>
                <a:cubicBezTo>
                  <a:pt x="28448" y="1192"/>
                  <a:pt x="28426" y="1236"/>
                  <a:pt x="28426" y="1280"/>
                </a:cubicBezTo>
                <a:cubicBezTo>
                  <a:pt x="28382" y="1280"/>
                  <a:pt x="28360" y="1280"/>
                  <a:pt x="28316" y="1302"/>
                </a:cubicBezTo>
                <a:lnTo>
                  <a:pt x="28316" y="1148"/>
                </a:lnTo>
                <a:close/>
                <a:moveTo>
                  <a:pt x="21540" y="1126"/>
                </a:moveTo>
                <a:cubicBezTo>
                  <a:pt x="21585" y="1126"/>
                  <a:pt x="21651" y="1192"/>
                  <a:pt x="21695" y="1236"/>
                </a:cubicBezTo>
                <a:cubicBezTo>
                  <a:pt x="21739" y="1280"/>
                  <a:pt x="21629" y="1369"/>
                  <a:pt x="21540" y="1391"/>
                </a:cubicBezTo>
                <a:cubicBezTo>
                  <a:pt x="21320" y="1391"/>
                  <a:pt x="21099" y="1413"/>
                  <a:pt x="20900" y="1413"/>
                </a:cubicBezTo>
                <a:cubicBezTo>
                  <a:pt x="20812" y="1413"/>
                  <a:pt x="20746" y="1369"/>
                  <a:pt x="20569" y="1302"/>
                </a:cubicBezTo>
                <a:cubicBezTo>
                  <a:pt x="20945" y="1126"/>
                  <a:pt x="21254" y="1148"/>
                  <a:pt x="21540" y="1126"/>
                </a:cubicBezTo>
                <a:close/>
                <a:moveTo>
                  <a:pt x="27523" y="793"/>
                </a:moveTo>
                <a:cubicBezTo>
                  <a:pt x="27537" y="793"/>
                  <a:pt x="27551" y="794"/>
                  <a:pt x="27565" y="795"/>
                </a:cubicBezTo>
                <a:cubicBezTo>
                  <a:pt x="27742" y="795"/>
                  <a:pt x="27830" y="927"/>
                  <a:pt x="27830" y="1170"/>
                </a:cubicBezTo>
                <a:cubicBezTo>
                  <a:pt x="27852" y="1413"/>
                  <a:pt x="27698" y="1545"/>
                  <a:pt x="27411" y="1545"/>
                </a:cubicBezTo>
                <a:cubicBezTo>
                  <a:pt x="27190" y="1545"/>
                  <a:pt x="27058" y="1435"/>
                  <a:pt x="27058" y="1280"/>
                </a:cubicBezTo>
                <a:cubicBezTo>
                  <a:pt x="27079" y="987"/>
                  <a:pt x="27259" y="793"/>
                  <a:pt x="27523" y="793"/>
                </a:cubicBezTo>
                <a:close/>
                <a:moveTo>
                  <a:pt x="29674" y="1448"/>
                </a:moveTo>
                <a:cubicBezTo>
                  <a:pt x="29738" y="1448"/>
                  <a:pt x="29802" y="1475"/>
                  <a:pt x="29861" y="1545"/>
                </a:cubicBezTo>
                <a:cubicBezTo>
                  <a:pt x="29861" y="1545"/>
                  <a:pt x="29861" y="1589"/>
                  <a:pt x="29861" y="1589"/>
                </a:cubicBezTo>
                <a:cubicBezTo>
                  <a:pt x="29798" y="1664"/>
                  <a:pt x="29729" y="1690"/>
                  <a:pt x="29656" y="1690"/>
                </a:cubicBezTo>
                <a:cubicBezTo>
                  <a:pt x="29600" y="1690"/>
                  <a:pt x="29543" y="1675"/>
                  <a:pt x="29485" y="1655"/>
                </a:cubicBezTo>
                <a:cubicBezTo>
                  <a:pt x="29485" y="1655"/>
                  <a:pt x="29463" y="1633"/>
                  <a:pt x="29441" y="1611"/>
                </a:cubicBezTo>
                <a:cubicBezTo>
                  <a:pt x="29463" y="1567"/>
                  <a:pt x="29463" y="1523"/>
                  <a:pt x="29508" y="1501"/>
                </a:cubicBezTo>
                <a:cubicBezTo>
                  <a:pt x="29560" y="1470"/>
                  <a:pt x="29617" y="1448"/>
                  <a:pt x="29674" y="1448"/>
                </a:cubicBezTo>
                <a:close/>
                <a:moveTo>
                  <a:pt x="8365" y="1766"/>
                </a:moveTo>
                <a:cubicBezTo>
                  <a:pt x="8409" y="1788"/>
                  <a:pt x="8431" y="1810"/>
                  <a:pt x="8453" y="1832"/>
                </a:cubicBezTo>
                <a:cubicBezTo>
                  <a:pt x="8431" y="1854"/>
                  <a:pt x="8387" y="1876"/>
                  <a:pt x="8365" y="1898"/>
                </a:cubicBezTo>
                <a:cubicBezTo>
                  <a:pt x="8343" y="1854"/>
                  <a:pt x="8343" y="1832"/>
                  <a:pt x="8321" y="1810"/>
                </a:cubicBezTo>
                <a:cubicBezTo>
                  <a:pt x="8321" y="1788"/>
                  <a:pt x="8365" y="1766"/>
                  <a:pt x="8365" y="1766"/>
                </a:cubicBezTo>
                <a:close/>
                <a:moveTo>
                  <a:pt x="4844" y="1364"/>
                </a:moveTo>
                <a:cubicBezTo>
                  <a:pt x="4849" y="1364"/>
                  <a:pt x="4853" y="1365"/>
                  <a:pt x="4856" y="1369"/>
                </a:cubicBezTo>
                <a:cubicBezTo>
                  <a:pt x="5253" y="1413"/>
                  <a:pt x="5673" y="1391"/>
                  <a:pt x="6114" y="1655"/>
                </a:cubicBezTo>
                <a:cubicBezTo>
                  <a:pt x="5936" y="1834"/>
                  <a:pt x="5758" y="1911"/>
                  <a:pt x="5579" y="1911"/>
                </a:cubicBezTo>
                <a:cubicBezTo>
                  <a:pt x="5537" y="1911"/>
                  <a:pt x="5494" y="1907"/>
                  <a:pt x="5452" y="1898"/>
                </a:cubicBezTo>
                <a:cubicBezTo>
                  <a:pt x="5231" y="1854"/>
                  <a:pt x="4988" y="1810"/>
                  <a:pt x="4812" y="1611"/>
                </a:cubicBezTo>
                <a:cubicBezTo>
                  <a:pt x="4790" y="1567"/>
                  <a:pt x="4768" y="1501"/>
                  <a:pt x="4768" y="1435"/>
                </a:cubicBezTo>
                <a:cubicBezTo>
                  <a:pt x="4768" y="1416"/>
                  <a:pt x="4817" y="1364"/>
                  <a:pt x="4844" y="1364"/>
                </a:cubicBezTo>
                <a:close/>
                <a:moveTo>
                  <a:pt x="33083" y="1744"/>
                </a:moveTo>
                <a:cubicBezTo>
                  <a:pt x="33149" y="1788"/>
                  <a:pt x="33215" y="1810"/>
                  <a:pt x="33215" y="1854"/>
                </a:cubicBezTo>
                <a:cubicBezTo>
                  <a:pt x="33234" y="1950"/>
                  <a:pt x="33187" y="2013"/>
                  <a:pt x="33101" y="2013"/>
                </a:cubicBezTo>
                <a:cubicBezTo>
                  <a:pt x="33089" y="2013"/>
                  <a:pt x="33075" y="2011"/>
                  <a:pt x="33061" y="2009"/>
                </a:cubicBezTo>
                <a:cubicBezTo>
                  <a:pt x="33017" y="2009"/>
                  <a:pt x="32972" y="1920"/>
                  <a:pt x="32972" y="1876"/>
                </a:cubicBezTo>
                <a:cubicBezTo>
                  <a:pt x="32972" y="1832"/>
                  <a:pt x="33039" y="1788"/>
                  <a:pt x="33083" y="1744"/>
                </a:cubicBezTo>
                <a:close/>
                <a:moveTo>
                  <a:pt x="16288" y="1854"/>
                </a:moveTo>
                <a:cubicBezTo>
                  <a:pt x="16354" y="1876"/>
                  <a:pt x="16376" y="1898"/>
                  <a:pt x="16420" y="1942"/>
                </a:cubicBezTo>
                <a:cubicBezTo>
                  <a:pt x="16398" y="1964"/>
                  <a:pt x="16376" y="1986"/>
                  <a:pt x="16332" y="2053"/>
                </a:cubicBezTo>
                <a:cubicBezTo>
                  <a:pt x="16310" y="2009"/>
                  <a:pt x="16266" y="1964"/>
                  <a:pt x="16244" y="1920"/>
                </a:cubicBezTo>
                <a:cubicBezTo>
                  <a:pt x="16222" y="1920"/>
                  <a:pt x="16288" y="1854"/>
                  <a:pt x="16288" y="1854"/>
                </a:cubicBezTo>
                <a:close/>
                <a:moveTo>
                  <a:pt x="24930" y="893"/>
                </a:moveTo>
                <a:cubicBezTo>
                  <a:pt x="25000" y="893"/>
                  <a:pt x="25069" y="897"/>
                  <a:pt x="25138" y="905"/>
                </a:cubicBezTo>
                <a:cubicBezTo>
                  <a:pt x="25270" y="927"/>
                  <a:pt x="25403" y="927"/>
                  <a:pt x="25535" y="949"/>
                </a:cubicBezTo>
                <a:cubicBezTo>
                  <a:pt x="25623" y="971"/>
                  <a:pt x="25690" y="1037"/>
                  <a:pt x="25756" y="1082"/>
                </a:cubicBezTo>
                <a:cubicBezTo>
                  <a:pt x="25574" y="1506"/>
                  <a:pt x="25281" y="1727"/>
                  <a:pt x="24910" y="1727"/>
                </a:cubicBezTo>
                <a:cubicBezTo>
                  <a:pt x="24876" y="1727"/>
                  <a:pt x="24842" y="1725"/>
                  <a:pt x="24807" y="1722"/>
                </a:cubicBezTo>
                <a:cubicBezTo>
                  <a:pt x="24713" y="1711"/>
                  <a:pt x="24620" y="1706"/>
                  <a:pt x="24529" y="1706"/>
                </a:cubicBezTo>
                <a:cubicBezTo>
                  <a:pt x="24232" y="1706"/>
                  <a:pt x="23946" y="1763"/>
                  <a:pt x="23659" y="1898"/>
                </a:cubicBezTo>
                <a:cubicBezTo>
                  <a:pt x="23461" y="1986"/>
                  <a:pt x="23240" y="2031"/>
                  <a:pt x="23019" y="2075"/>
                </a:cubicBezTo>
                <a:cubicBezTo>
                  <a:pt x="22953" y="2075"/>
                  <a:pt x="22865" y="2031"/>
                  <a:pt x="22732" y="2009"/>
                </a:cubicBezTo>
                <a:cubicBezTo>
                  <a:pt x="22865" y="1854"/>
                  <a:pt x="22953" y="1744"/>
                  <a:pt x="23063" y="1589"/>
                </a:cubicBezTo>
                <a:cubicBezTo>
                  <a:pt x="22909" y="1479"/>
                  <a:pt x="22754" y="1369"/>
                  <a:pt x="22600" y="1258"/>
                </a:cubicBezTo>
                <a:cubicBezTo>
                  <a:pt x="22843" y="1148"/>
                  <a:pt x="23085" y="1060"/>
                  <a:pt x="23306" y="971"/>
                </a:cubicBezTo>
                <a:cubicBezTo>
                  <a:pt x="23350" y="949"/>
                  <a:pt x="23394" y="927"/>
                  <a:pt x="23438" y="927"/>
                </a:cubicBezTo>
                <a:cubicBezTo>
                  <a:pt x="23582" y="966"/>
                  <a:pt x="23725" y="980"/>
                  <a:pt x="23868" y="980"/>
                </a:cubicBezTo>
                <a:cubicBezTo>
                  <a:pt x="24226" y="980"/>
                  <a:pt x="24582" y="893"/>
                  <a:pt x="24930" y="893"/>
                </a:cubicBezTo>
                <a:close/>
                <a:moveTo>
                  <a:pt x="13161" y="1783"/>
                </a:moveTo>
                <a:cubicBezTo>
                  <a:pt x="13174" y="1783"/>
                  <a:pt x="13186" y="1785"/>
                  <a:pt x="13198" y="1788"/>
                </a:cubicBezTo>
                <a:cubicBezTo>
                  <a:pt x="13364" y="1857"/>
                  <a:pt x="13521" y="1891"/>
                  <a:pt x="13685" y="1891"/>
                </a:cubicBezTo>
                <a:cubicBezTo>
                  <a:pt x="13784" y="1891"/>
                  <a:pt x="13885" y="1879"/>
                  <a:pt x="13993" y="1854"/>
                </a:cubicBezTo>
                <a:lnTo>
                  <a:pt x="13993" y="1854"/>
                </a:lnTo>
                <a:cubicBezTo>
                  <a:pt x="13882" y="2141"/>
                  <a:pt x="13640" y="2163"/>
                  <a:pt x="13441" y="2185"/>
                </a:cubicBezTo>
                <a:cubicBezTo>
                  <a:pt x="13394" y="2191"/>
                  <a:pt x="13346" y="2194"/>
                  <a:pt x="13300" y="2194"/>
                </a:cubicBezTo>
                <a:cubicBezTo>
                  <a:pt x="13171" y="2194"/>
                  <a:pt x="13046" y="2173"/>
                  <a:pt x="12933" y="2141"/>
                </a:cubicBezTo>
                <a:cubicBezTo>
                  <a:pt x="12823" y="2119"/>
                  <a:pt x="12801" y="1920"/>
                  <a:pt x="12889" y="1876"/>
                </a:cubicBezTo>
                <a:cubicBezTo>
                  <a:pt x="12985" y="1838"/>
                  <a:pt x="13080" y="1783"/>
                  <a:pt x="13161" y="1783"/>
                </a:cubicBezTo>
                <a:close/>
                <a:moveTo>
                  <a:pt x="15140" y="1630"/>
                </a:moveTo>
                <a:cubicBezTo>
                  <a:pt x="15309" y="1630"/>
                  <a:pt x="15463" y="1703"/>
                  <a:pt x="15604" y="1832"/>
                </a:cubicBezTo>
                <a:cubicBezTo>
                  <a:pt x="15670" y="1876"/>
                  <a:pt x="15714" y="1986"/>
                  <a:pt x="15692" y="2053"/>
                </a:cubicBezTo>
                <a:cubicBezTo>
                  <a:pt x="15670" y="2119"/>
                  <a:pt x="15582" y="2163"/>
                  <a:pt x="15516" y="2185"/>
                </a:cubicBezTo>
                <a:cubicBezTo>
                  <a:pt x="15468" y="2201"/>
                  <a:pt x="15421" y="2208"/>
                  <a:pt x="15374" y="2208"/>
                </a:cubicBezTo>
                <a:cubicBezTo>
                  <a:pt x="15225" y="2208"/>
                  <a:pt x="15081" y="2137"/>
                  <a:pt x="14964" y="2053"/>
                </a:cubicBezTo>
                <a:cubicBezTo>
                  <a:pt x="14876" y="2009"/>
                  <a:pt x="14787" y="1920"/>
                  <a:pt x="14655" y="1810"/>
                </a:cubicBezTo>
                <a:cubicBezTo>
                  <a:pt x="14830" y="1686"/>
                  <a:pt x="14991" y="1630"/>
                  <a:pt x="15140" y="1630"/>
                </a:cubicBezTo>
                <a:close/>
                <a:moveTo>
                  <a:pt x="18534" y="1336"/>
                </a:moveTo>
                <a:cubicBezTo>
                  <a:pt x="18609" y="1336"/>
                  <a:pt x="18685" y="1339"/>
                  <a:pt x="18760" y="1346"/>
                </a:cubicBezTo>
                <a:cubicBezTo>
                  <a:pt x="19510" y="1413"/>
                  <a:pt x="20260" y="1457"/>
                  <a:pt x="20945" y="1788"/>
                </a:cubicBezTo>
                <a:cubicBezTo>
                  <a:pt x="20989" y="1810"/>
                  <a:pt x="21033" y="1898"/>
                  <a:pt x="21033" y="1942"/>
                </a:cubicBezTo>
                <a:cubicBezTo>
                  <a:pt x="21033" y="1986"/>
                  <a:pt x="20967" y="2031"/>
                  <a:pt x="20923" y="2075"/>
                </a:cubicBezTo>
                <a:cubicBezTo>
                  <a:pt x="20907" y="2090"/>
                  <a:pt x="20891" y="2106"/>
                  <a:pt x="20876" y="2106"/>
                </a:cubicBezTo>
                <a:cubicBezTo>
                  <a:pt x="20869" y="2106"/>
                  <a:pt x="20863" y="2103"/>
                  <a:pt x="20856" y="2097"/>
                </a:cubicBezTo>
                <a:cubicBezTo>
                  <a:pt x="20799" y="2089"/>
                  <a:pt x="20741" y="2085"/>
                  <a:pt x="20684" y="2085"/>
                </a:cubicBezTo>
                <a:cubicBezTo>
                  <a:pt x="20261" y="2085"/>
                  <a:pt x="19852" y="2279"/>
                  <a:pt x="19444" y="2318"/>
                </a:cubicBezTo>
                <a:cubicBezTo>
                  <a:pt x="19400" y="2318"/>
                  <a:pt x="19356" y="2295"/>
                  <a:pt x="19267" y="2295"/>
                </a:cubicBezTo>
                <a:cubicBezTo>
                  <a:pt x="19038" y="2001"/>
                  <a:pt x="18737" y="1876"/>
                  <a:pt x="18389" y="1876"/>
                </a:cubicBezTo>
                <a:cubicBezTo>
                  <a:pt x="18268" y="1876"/>
                  <a:pt x="18141" y="1892"/>
                  <a:pt x="18009" y="1920"/>
                </a:cubicBezTo>
                <a:cubicBezTo>
                  <a:pt x="17907" y="1940"/>
                  <a:pt x="17834" y="1951"/>
                  <a:pt x="17764" y="1951"/>
                </a:cubicBezTo>
                <a:cubicBezTo>
                  <a:pt x="17595" y="1951"/>
                  <a:pt x="17445" y="1881"/>
                  <a:pt x="16928" y="1678"/>
                </a:cubicBezTo>
                <a:cubicBezTo>
                  <a:pt x="16950" y="1633"/>
                  <a:pt x="16950" y="1567"/>
                  <a:pt x="16950" y="1567"/>
                </a:cubicBezTo>
                <a:cubicBezTo>
                  <a:pt x="17082" y="1523"/>
                  <a:pt x="17215" y="1479"/>
                  <a:pt x="17325" y="1457"/>
                </a:cubicBezTo>
                <a:cubicBezTo>
                  <a:pt x="17732" y="1420"/>
                  <a:pt x="18139" y="1336"/>
                  <a:pt x="18534" y="1336"/>
                </a:cubicBezTo>
                <a:close/>
                <a:moveTo>
                  <a:pt x="41557" y="4723"/>
                </a:moveTo>
                <a:lnTo>
                  <a:pt x="41580" y="4767"/>
                </a:lnTo>
                <a:lnTo>
                  <a:pt x="41513" y="4745"/>
                </a:lnTo>
                <a:lnTo>
                  <a:pt x="41557" y="4723"/>
                </a:lnTo>
                <a:close/>
                <a:moveTo>
                  <a:pt x="7980" y="7867"/>
                </a:moveTo>
                <a:cubicBezTo>
                  <a:pt x="8051" y="7867"/>
                  <a:pt x="8125" y="7884"/>
                  <a:pt x="8211" y="7923"/>
                </a:cubicBezTo>
                <a:cubicBezTo>
                  <a:pt x="8080" y="8014"/>
                  <a:pt x="7973" y="8044"/>
                  <a:pt x="7853" y="8044"/>
                </a:cubicBezTo>
                <a:cubicBezTo>
                  <a:pt x="7769" y="8044"/>
                  <a:pt x="7679" y="8030"/>
                  <a:pt x="7571" y="8011"/>
                </a:cubicBezTo>
                <a:cubicBezTo>
                  <a:pt x="7728" y="7926"/>
                  <a:pt x="7848" y="7867"/>
                  <a:pt x="7980" y="7867"/>
                </a:cubicBezTo>
                <a:close/>
                <a:moveTo>
                  <a:pt x="30280" y="8188"/>
                </a:moveTo>
                <a:lnTo>
                  <a:pt x="30302" y="8210"/>
                </a:lnTo>
                <a:lnTo>
                  <a:pt x="30258" y="8232"/>
                </a:lnTo>
                <a:lnTo>
                  <a:pt x="30280" y="8188"/>
                </a:lnTo>
                <a:close/>
                <a:moveTo>
                  <a:pt x="36504" y="8154"/>
                </a:moveTo>
                <a:cubicBezTo>
                  <a:pt x="36639" y="8154"/>
                  <a:pt x="36723" y="8238"/>
                  <a:pt x="36857" y="8431"/>
                </a:cubicBezTo>
                <a:cubicBezTo>
                  <a:pt x="36923" y="8541"/>
                  <a:pt x="37011" y="8629"/>
                  <a:pt x="37077" y="8740"/>
                </a:cubicBezTo>
                <a:cubicBezTo>
                  <a:pt x="37166" y="8894"/>
                  <a:pt x="37144" y="9049"/>
                  <a:pt x="37055" y="9181"/>
                </a:cubicBezTo>
                <a:cubicBezTo>
                  <a:pt x="36993" y="9275"/>
                  <a:pt x="36919" y="9302"/>
                  <a:pt x="36826" y="9302"/>
                </a:cubicBezTo>
                <a:cubicBezTo>
                  <a:pt x="36788" y="9302"/>
                  <a:pt x="36747" y="9298"/>
                  <a:pt x="36702" y="9291"/>
                </a:cubicBezTo>
                <a:cubicBezTo>
                  <a:pt x="36526" y="9247"/>
                  <a:pt x="36327" y="9247"/>
                  <a:pt x="36062" y="9225"/>
                </a:cubicBezTo>
                <a:cubicBezTo>
                  <a:pt x="35908" y="8983"/>
                  <a:pt x="35819" y="8740"/>
                  <a:pt x="35864" y="8409"/>
                </a:cubicBezTo>
                <a:cubicBezTo>
                  <a:pt x="35996" y="8343"/>
                  <a:pt x="36128" y="8254"/>
                  <a:pt x="36261" y="8210"/>
                </a:cubicBezTo>
                <a:cubicBezTo>
                  <a:pt x="36362" y="8174"/>
                  <a:pt x="36439" y="8154"/>
                  <a:pt x="36504" y="8154"/>
                </a:cubicBezTo>
                <a:close/>
                <a:moveTo>
                  <a:pt x="39637" y="0"/>
                </a:moveTo>
                <a:cubicBezTo>
                  <a:pt x="39461" y="89"/>
                  <a:pt x="39306" y="177"/>
                  <a:pt x="39152" y="243"/>
                </a:cubicBezTo>
                <a:cubicBezTo>
                  <a:pt x="39053" y="293"/>
                  <a:pt x="38954" y="321"/>
                  <a:pt x="38858" y="321"/>
                </a:cubicBezTo>
                <a:cubicBezTo>
                  <a:pt x="38784" y="321"/>
                  <a:pt x="38712" y="304"/>
                  <a:pt x="38644" y="265"/>
                </a:cubicBezTo>
                <a:cubicBezTo>
                  <a:pt x="38504" y="185"/>
                  <a:pt x="38369" y="159"/>
                  <a:pt x="38234" y="159"/>
                </a:cubicBezTo>
                <a:cubicBezTo>
                  <a:pt x="38071" y="159"/>
                  <a:pt x="37908" y="197"/>
                  <a:pt x="37739" y="221"/>
                </a:cubicBezTo>
                <a:cubicBezTo>
                  <a:pt x="37519" y="265"/>
                  <a:pt x="37298" y="243"/>
                  <a:pt x="37077" y="265"/>
                </a:cubicBezTo>
                <a:cubicBezTo>
                  <a:pt x="36459" y="265"/>
                  <a:pt x="35841" y="287"/>
                  <a:pt x="35224" y="287"/>
                </a:cubicBezTo>
                <a:cubicBezTo>
                  <a:pt x="35160" y="296"/>
                  <a:pt x="35096" y="302"/>
                  <a:pt x="35033" y="302"/>
                </a:cubicBezTo>
                <a:cubicBezTo>
                  <a:pt x="34945" y="302"/>
                  <a:pt x="34860" y="291"/>
                  <a:pt x="34782" y="265"/>
                </a:cubicBezTo>
                <a:cubicBezTo>
                  <a:pt x="34396" y="133"/>
                  <a:pt x="34015" y="94"/>
                  <a:pt x="33635" y="94"/>
                </a:cubicBezTo>
                <a:cubicBezTo>
                  <a:pt x="33254" y="94"/>
                  <a:pt x="32873" y="133"/>
                  <a:pt x="32487" y="155"/>
                </a:cubicBezTo>
                <a:cubicBezTo>
                  <a:pt x="31715" y="221"/>
                  <a:pt x="30942" y="265"/>
                  <a:pt x="30170" y="309"/>
                </a:cubicBezTo>
                <a:cubicBezTo>
                  <a:pt x="30152" y="314"/>
                  <a:pt x="30134" y="315"/>
                  <a:pt x="30117" y="315"/>
                </a:cubicBezTo>
                <a:cubicBezTo>
                  <a:pt x="30046" y="315"/>
                  <a:pt x="29975" y="287"/>
                  <a:pt x="29905" y="287"/>
                </a:cubicBezTo>
                <a:cubicBezTo>
                  <a:pt x="29684" y="265"/>
                  <a:pt x="29463" y="265"/>
                  <a:pt x="29243" y="243"/>
                </a:cubicBezTo>
                <a:cubicBezTo>
                  <a:pt x="28912" y="221"/>
                  <a:pt x="28559" y="177"/>
                  <a:pt x="28205" y="155"/>
                </a:cubicBezTo>
                <a:cubicBezTo>
                  <a:pt x="28110" y="147"/>
                  <a:pt x="28014" y="145"/>
                  <a:pt x="27919" y="145"/>
                </a:cubicBezTo>
                <a:cubicBezTo>
                  <a:pt x="27727" y="145"/>
                  <a:pt x="27536" y="155"/>
                  <a:pt x="27345" y="155"/>
                </a:cubicBezTo>
                <a:cubicBezTo>
                  <a:pt x="26992" y="177"/>
                  <a:pt x="26639" y="221"/>
                  <a:pt x="26285" y="243"/>
                </a:cubicBezTo>
                <a:cubicBezTo>
                  <a:pt x="25844" y="265"/>
                  <a:pt x="25425" y="309"/>
                  <a:pt x="24983" y="331"/>
                </a:cubicBezTo>
                <a:cubicBezTo>
                  <a:pt x="24843" y="347"/>
                  <a:pt x="24702" y="362"/>
                  <a:pt x="24562" y="362"/>
                </a:cubicBezTo>
                <a:cubicBezTo>
                  <a:pt x="24504" y="362"/>
                  <a:pt x="24446" y="360"/>
                  <a:pt x="24387" y="353"/>
                </a:cubicBezTo>
                <a:cubicBezTo>
                  <a:pt x="24278" y="340"/>
                  <a:pt x="24168" y="334"/>
                  <a:pt x="24059" y="334"/>
                </a:cubicBezTo>
                <a:cubicBezTo>
                  <a:pt x="23815" y="334"/>
                  <a:pt x="23572" y="360"/>
                  <a:pt x="23328" y="375"/>
                </a:cubicBezTo>
                <a:cubicBezTo>
                  <a:pt x="22754" y="460"/>
                  <a:pt x="22167" y="596"/>
                  <a:pt x="21577" y="596"/>
                </a:cubicBezTo>
                <a:cubicBezTo>
                  <a:pt x="21396" y="596"/>
                  <a:pt x="21214" y="583"/>
                  <a:pt x="21033" y="552"/>
                </a:cubicBezTo>
                <a:cubicBezTo>
                  <a:pt x="21017" y="549"/>
                  <a:pt x="21000" y="547"/>
                  <a:pt x="20983" y="547"/>
                </a:cubicBezTo>
                <a:cubicBezTo>
                  <a:pt x="20879" y="547"/>
                  <a:pt x="20749" y="596"/>
                  <a:pt x="20636" y="596"/>
                </a:cubicBezTo>
                <a:cubicBezTo>
                  <a:pt x="20437" y="640"/>
                  <a:pt x="20260" y="640"/>
                  <a:pt x="20062" y="684"/>
                </a:cubicBezTo>
                <a:cubicBezTo>
                  <a:pt x="19479" y="763"/>
                  <a:pt x="18895" y="774"/>
                  <a:pt x="18312" y="774"/>
                </a:cubicBezTo>
                <a:cubicBezTo>
                  <a:pt x="18079" y="774"/>
                  <a:pt x="17845" y="773"/>
                  <a:pt x="17612" y="773"/>
                </a:cubicBezTo>
                <a:cubicBezTo>
                  <a:pt x="17259" y="773"/>
                  <a:pt x="16906" y="773"/>
                  <a:pt x="16597" y="971"/>
                </a:cubicBezTo>
                <a:cubicBezTo>
                  <a:pt x="16531" y="905"/>
                  <a:pt x="16487" y="861"/>
                  <a:pt x="16420" y="817"/>
                </a:cubicBezTo>
                <a:cubicBezTo>
                  <a:pt x="16302" y="720"/>
                  <a:pt x="16236" y="670"/>
                  <a:pt x="16177" y="670"/>
                </a:cubicBezTo>
                <a:cubicBezTo>
                  <a:pt x="16114" y="670"/>
                  <a:pt x="16059" y="726"/>
                  <a:pt x="15957" y="839"/>
                </a:cubicBezTo>
                <a:cubicBezTo>
                  <a:pt x="15802" y="993"/>
                  <a:pt x="15670" y="1037"/>
                  <a:pt x="15471" y="1037"/>
                </a:cubicBezTo>
                <a:cubicBezTo>
                  <a:pt x="15251" y="1015"/>
                  <a:pt x="15008" y="971"/>
                  <a:pt x="14765" y="971"/>
                </a:cubicBezTo>
                <a:cubicBezTo>
                  <a:pt x="14625" y="976"/>
                  <a:pt x="14513" y="979"/>
                  <a:pt x="14420" y="979"/>
                </a:cubicBezTo>
                <a:cubicBezTo>
                  <a:pt x="14060" y="979"/>
                  <a:pt x="13977" y="925"/>
                  <a:pt x="13573" y="662"/>
                </a:cubicBezTo>
                <a:cubicBezTo>
                  <a:pt x="13485" y="773"/>
                  <a:pt x="13419" y="883"/>
                  <a:pt x="13331" y="971"/>
                </a:cubicBezTo>
                <a:cubicBezTo>
                  <a:pt x="13293" y="1009"/>
                  <a:pt x="13222" y="1064"/>
                  <a:pt x="13189" y="1064"/>
                </a:cubicBezTo>
                <a:cubicBezTo>
                  <a:pt x="13183" y="1064"/>
                  <a:pt x="13179" y="1063"/>
                  <a:pt x="13176" y="1060"/>
                </a:cubicBezTo>
                <a:cubicBezTo>
                  <a:pt x="13131" y="1037"/>
                  <a:pt x="13085" y="1028"/>
                  <a:pt x="13040" y="1028"/>
                </a:cubicBezTo>
                <a:cubicBezTo>
                  <a:pt x="12895" y="1028"/>
                  <a:pt x="12752" y="1116"/>
                  <a:pt x="12618" y="1116"/>
                </a:cubicBezTo>
                <a:cubicBezTo>
                  <a:pt x="12590" y="1116"/>
                  <a:pt x="12563" y="1113"/>
                  <a:pt x="12536" y="1104"/>
                </a:cubicBezTo>
                <a:cubicBezTo>
                  <a:pt x="12355" y="1026"/>
                  <a:pt x="12171" y="1006"/>
                  <a:pt x="11985" y="1006"/>
                </a:cubicBezTo>
                <a:cubicBezTo>
                  <a:pt x="11778" y="1006"/>
                  <a:pt x="11568" y="1031"/>
                  <a:pt x="11357" y="1031"/>
                </a:cubicBezTo>
                <a:cubicBezTo>
                  <a:pt x="11272" y="1031"/>
                  <a:pt x="11187" y="1027"/>
                  <a:pt x="11102" y="1015"/>
                </a:cubicBezTo>
                <a:cubicBezTo>
                  <a:pt x="11080" y="1015"/>
                  <a:pt x="11057" y="1082"/>
                  <a:pt x="11035" y="1126"/>
                </a:cubicBezTo>
                <a:cubicBezTo>
                  <a:pt x="11146" y="1214"/>
                  <a:pt x="11256" y="1302"/>
                  <a:pt x="11366" y="1413"/>
                </a:cubicBezTo>
                <a:cubicBezTo>
                  <a:pt x="11262" y="1622"/>
                  <a:pt x="11129" y="1749"/>
                  <a:pt x="10936" y="1749"/>
                </a:cubicBezTo>
                <a:cubicBezTo>
                  <a:pt x="10886" y="1749"/>
                  <a:pt x="10830" y="1740"/>
                  <a:pt x="10771" y="1722"/>
                </a:cubicBezTo>
                <a:cubicBezTo>
                  <a:pt x="10506" y="1655"/>
                  <a:pt x="10241" y="1611"/>
                  <a:pt x="9998" y="1545"/>
                </a:cubicBezTo>
                <a:cubicBezTo>
                  <a:pt x="9844" y="1523"/>
                  <a:pt x="9733" y="1479"/>
                  <a:pt x="9689" y="1324"/>
                </a:cubicBezTo>
                <a:cubicBezTo>
                  <a:pt x="9623" y="1082"/>
                  <a:pt x="9446" y="1037"/>
                  <a:pt x="9226" y="1037"/>
                </a:cubicBezTo>
                <a:cubicBezTo>
                  <a:pt x="8740" y="1037"/>
                  <a:pt x="8255" y="1015"/>
                  <a:pt x="7769" y="1015"/>
                </a:cubicBezTo>
                <a:cubicBezTo>
                  <a:pt x="7747" y="1015"/>
                  <a:pt x="7703" y="1060"/>
                  <a:pt x="7681" y="1082"/>
                </a:cubicBezTo>
                <a:cubicBezTo>
                  <a:pt x="7659" y="1236"/>
                  <a:pt x="7637" y="1369"/>
                  <a:pt x="7615" y="1523"/>
                </a:cubicBezTo>
                <a:cubicBezTo>
                  <a:pt x="7582" y="1527"/>
                  <a:pt x="7553" y="1528"/>
                  <a:pt x="7525" y="1528"/>
                </a:cubicBezTo>
                <a:cubicBezTo>
                  <a:pt x="7381" y="1528"/>
                  <a:pt x="7295" y="1479"/>
                  <a:pt x="7239" y="1369"/>
                </a:cubicBezTo>
                <a:cubicBezTo>
                  <a:pt x="7173" y="1258"/>
                  <a:pt x="7107" y="1170"/>
                  <a:pt x="6997" y="1015"/>
                </a:cubicBezTo>
                <a:cubicBezTo>
                  <a:pt x="6831" y="1159"/>
                  <a:pt x="6666" y="1225"/>
                  <a:pt x="6503" y="1225"/>
                </a:cubicBezTo>
                <a:cubicBezTo>
                  <a:pt x="6340" y="1225"/>
                  <a:pt x="6180" y="1159"/>
                  <a:pt x="6026" y="1037"/>
                </a:cubicBezTo>
                <a:cubicBezTo>
                  <a:pt x="5959" y="993"/>
                  <a:pt x="5893" y="993"/>
                  <a:pt x="5827" y="993"/>
                </a:cubicBezTo>
                <a:cubicBezTo>
                  <a:pt x="5665" y="985"/>
                  <a:pt x="5502" y="970"/>
                  <a:pt x="5343" y="970"/>
                </a:cubicBezTo>
                <a:cubicBezTo>
                  <a:pt x="5090" y="970"/>
                  <a:pt x="4843" y="1008"/>
                  <a:pt x="4613" y="1170"/>
                </a:cubicBezTo>
                <a:cubicBezTo>
                  <a:pt x="4490" y="1242"/>
                  <a:pt x="4362" y="1275"/>
                  <a:pt x="4234" y="1275"/>
                </a:cubicBezTo>
                <a:cubicBezTo>
                  <a:pt x="4087" y="1275"/>
                  <a:pt x="3938" y="1231"/>
                  <a:pt x="3797" y="1148"/>
                </a:cubicBezTo>
                <a:cubicBezTo>
                  <a:pt x="3708" y="1104"/>
                  <a:pt x="3620" y="1082"/>
                  <a:pt x="3554" y="1037"/>
                </a:cubicBezTo>
                <a:cubicBezTo>
                  <a:pt x="3365" y="1472"/>
                  <a:pt x="3306" y="1551"/>
                  <a:pt x="3016" y="1551"/>
                </a:cubicBezTo>
                <a:cubicBezTo>
                  <a:pt x="2967" y="1551"/>
                  <a:pt x="2912" y="1548"/>
                  <a:pt x="2848" y="1545"/>
                </a:cubicBezTo>
                <a:cubicBezTo>
                  <a:pt x="2517" y="1523"/>
                  <a:pt x="2186" y="1523"/>
                  <a:pt x="1855" y="1501"/>
                </a:cubicBezTo>
                <a:cubicBezTo>
                  <a:pt x="1788" y="1413"/>
                  <a:pt x="1766" y="1302"/>
                  <a:pt x="1899" y="1236"/>
                </a:cubicBezTo>
                <a:cubicBezTo>
                  <a:pt x="2031" y="1170"/>
                  <a:pt x="2208" y="1170"/>
                  <a:pt x="2428" y="1104"/>
                </a:cubicBezTo>
                <a:cubicBezTo>
                  <a:pt x="2282" y="973"/>
                  <a:pt x="2135" y="939"/>
                  <a:pt x="1988" y="939"/>
                </a:cubicBezTo>
                <a:cubicBezTo>
                  <a:pt x="1936" y="939"/>
                  <a:pt x="1884" y="943"/>
                  <a:pt x="1832" y="949"/>
                </a:cubicBezTo>
                <a:cubicBezTo>
                  <a:pt x="1656" y="971"/>
                  <a:pt x="1479" y="1015"/>
                  <a:pt x="1303" y="1060"/>
                </a:cubicBezTo>
                <a:cubicBezTo>
                  <a:pt x="1207" y="1074"/>
                  <a:pt x="1114" y="1084"/>
                  <a:pt x="1022" y="1084"/>
                </a:cubicBezTo>
                <a:cubicBezTo>
                  <a:pt x="839" y="1084"/>
                  <a:pt x="663" y="1045"/>
                  <a:pt x="486" y="927"/>
                </a:cubicBezTo>
                <a:cubicBezTo>
                  <a:pt x="480" y="921"/>
                  <a:pt x="471" y="918"/>
                  <a:pt x="461" y="918"/>
                </a:cubicBezTo>
                <a:cubicBezTo>
                  <a:pt x="436" y="918"/>
                  <a:pt x="401" y="934"/>
                  <a:pt x="354" y="949"/>
                </a:cubicBezTo>
                <a:cubicBezTo>
                  <a:pt x="266" y="1302"/>
                  <a:pt x="707" y="1302"/>
                  <a:pt x="773" y="1567"/>
                </a:cubicBezTo>
                <a:cubicBezTo>
                  <a:pt x="751" y="1722"/>
                  <a:pt x="663" y="1898"/>
                  <a:pt x="685" y="2053"/>
                </a:cubicBezTo>
                <a:cubicBezTo>
                  <a:pt x="729" y="2229"/>
                  <a:pt x="839" y="2406"/>
                  <a:pt x="928" y="2560"/>
                </a:cubicBezTo>
                <a:cubicBezTo>
                  <a:pt x="133" y="3377"/>
                  <a:pt x="133" y="3377"/>
                  <a:pt x="45" y="4304"/>
                </a:cubicBezTo>
                <a:cubicBezTo>
                  <a:pt x="354" y="4657"/>
                  <a:pt x="641" y="5010"/>
                  <a:pt x="928" y="5385"/>
                </a:cubicBezTo>
                <a:cubicBezTo>
                  <a:pt x="950" y="5429"/>
                  <a:pt x="972" y="5496"/>
                  <a:pt x="994" y="5562"/>
                </a:cubicBezTo>
                <a:cubicBezTo>
                  <a:pt x="994" y="5672"/>
                  <a:pt x="994" y="5782"/>
                  <a:pt x="883" y="5849"/>
                </a:cubicBezTo>
                <a:cubicBezTo>
                  <a:pt x="848" y="5870"/>
                  <a:pt x="815" y="5880"/>
                  <a:pt x="783" y="5880"/>
                </a:cubicBezTo>
                <a:cubicBezTo>
                  <a:pt x="717" y="5880"/>
                  <a:pt x="657" y="5835"/>
                  <a:pt x="597" y="5760"/>
                </a:cubicBezTo>
                <a:cubicBezTo>
                  <a:pt x="552" y="5694"/>
                  <a:pt x="486" y="5650"/>
                  <a:pt x="442" y="5606"/>
                </a:cubicBezTo>
                <a:cubicBezTo>
                  <a:pt x="221" y="5694"/>
                  <a:pt x="155" y="5871"/>
                  <a:pt x="111" y="6025"/>
                </a:cubicBezTo>
                <a:cubicBezTo>
                  <a:pt x="23" y="6246"/>
                  <a:pt x="1" y="6445"/>
                  <a:pt x="199" y="6643"/>
                </a:cubicBezTo>
                <a:cubicBezTo>
                  <a:pt x="376" y="6798"/>
                  <a:pt x="398" y="7018"/>
                  <a:pt x="464" y="7239"/>
                </a:cubicBezTo>
                <a:cubicBezTo>
                  <a:pt x="486" y="7371"/>
                  <a:pt x="508" y="7548"/>
                  <a:pt x="552" y="7680"/>
                </a:cubicBezTo>
                <a:cubicBezTo>
                  <a:pt x="622" y="7904"/>
                  <a:pt x="807" y="8021"/>
                  <a:pt x="1018" y="8021"/>
                </a:cubicBezTo>
                <a:cubicBezTo>
                  <a:pt x="1139" y="8021"/>
                  <a:pt x="1270" y="7982"/>
                  <a:pt x="1391" y="7901"/>
                </a:cubicBezTo>
                <a:cubicBezTo>
                  <a:pt x="1325" y="7702"/>
                  <a:pt x="1104" y="7702"/>
                  <a:pt x="972" y="7614"/>
                </a:cubicBezTo>
                <a:cubicBezTo>
                  <a:pt x="839" y="7526"/>
                  <a:pt x="795" y="7394"/>
                  <a:pt x="883" y="7261"/>
                </a:cubicBezTo>
                <a:cubicBezTo>
                  <a:pt x="928" y="7173"/>
                  <a:pt x="1016" y="7107"/>
                  <a:pt x="1082" y="7040"/>
                </a:cubicBezTo>
                <a:cubicBezTo>
                  <a:pt x="1523" y="7327"/>
                  <a:pt x="1921" y="7614"/>
                  <a:pt x="2340" y="7857"/>
                </a:cubicBezTo>
                <a:cubicBezTo>
                  <a:pt x="2584" y="8007"/>
                  <a:pt x="2876" y="8109"/>
                  <a:pt x="3175" y="8109"/>
                </a:cubicBezTo>
                <a:cubicBezTo>
                  <a:pt x="3228" y="8109"/>
                  <a:pt x="3280" y="8106"/>
                  <a:pt x="3333" y="8100"/>
                </a:cubicBezTo>
                <a:cubicBezTo>
                  <a:pt x="3380" y="8095"/>
                  <a:pt x="3426" y="8093"/>
                  <a:pt x="3473" y="8093"/>
                </a:cubicBezTo>
                <a:cubicBezTo>
                  <a:pt x="3601" y="8093"/>
                  <a:pt x="3728" y="8106"/>
                  <a:pt x="3855" y="8106"/>
                </a:cubicBezTo>
                <a:cubicBezTo>
                  <a:pt x="3902" y="8106"/>
                  <a:pt x="3949" y="8104"/>
                  <a:pt x="3995" y="8100"/>
                </a:cubicBezTo>
                <a:cubicBezTo>
                  <a:pt x="4061" y="8100"/>
                  <a:pt x="4106" y="8078"/>
                  <a:pt x="4172" y="8034"/>
                </a:cubicBezTo>
                <a:cubicBezTo>
                  <a:pt x="3973" y="7857"/>
                  <a:pt x="3973" y="7857"/>
                  <a:pt x="2980" y="7747"/>
                </a:cubicBezTo>
                <a:cubicBezTo>
                  <a:pt x="3002" y="7636"/>
                  <a:pt x="3046" y="7548"/>
                  <a:pt x="3046" y="7438"/>
                </a:cubicBezTo>
                <a:cubicBezTo>
                  <a:pt x="3068" y="7349"/>
                  <a:pt x="3024" y="7261"/>
                  <a:pt x="3002" y="7151"/>
                </a:cubicBezTo>
                <a:lnTo>
                  <a:pt x="3002" y="7151"/>
                </a:lnTo>
                <a:cubicBezTo>
                  <a:pt x="3466" y="7173"/>
                  <a:pt x="3466" y="7173"/>
                  <a:pt x="3797" y="7438"/>
                </a:cubicBezTo>
                <a:cubicBezTo>
                  <a:pt x="3995" y="7357"/>
                  <a:pt x="4138" y="7312"/>
                  <a:pt x="4262" y="7312"/>
                </a:cubicBezTo>
                <a:cubicBezTo>
                  <a:pt x="4441" y="7312"/>
                  <a:pt x="4581" y="7405"/>
                  <a:pt x="4790" y="7614"/>
                </a:cubicBezTo>
                <a:cubicBezTo>
                  <a:pt x="4878" y="7702"/>
                  <a:pt x="4944" y="7813"/>
                  <a:pt x="5010" y="7923"/>
                </a:cubicBezTo>
                <a:cubicBezTo>
                  <a:pt x="5121" y="8100"/>
                  <a:pt x="5275" y="8166"/>
                  <a:pt x="5452" y="8188"/>
                </a:cubicBezTo>
                <a:cubicBezTo>
                  <a:pt x="5673" y="8210"/>
                  <a:pt x="5893" y="8232"/>
                  <a:pt x="6114" y="8254"/>
                </a:cubicBezTo>
                <a:cubicBezTo>
                  <a:pt x="6313" y="8276"/>
                  <a:pt x="6533" y="8320"/>
                  <a:pt x="6732" y="8365"/>
                </a:cubicBezTo>
                <a:cubicBezTo>
                  <a:pt x="6776" y="8585"/>
                  <a:pt x="6820" y="8806"/>
                  <a:pt x="6886" y="9027"/>
                </a:cubicBezTo>
                <a:cubicBezTo>
                  <a:pt x="7013" y="9462"/>
                  <a:pt x="7275" y="9674"/>
                  <a:pt x="7671" y="9674"/>
                </a:cubicBezTo>
                <a:cubicBezTo>
                  <a:pt x="7756" y="9674"/>
                  <a:pt x="7848" y="9664"/>
                  <a:pt x="7946" y="9645"/>
                </a:cubicBezTo>
                <a:cubicBezTo>
                  <a:pt x="8012" y="9623"/>
                  <a:pt x="8100" y="9600"/>
                  <a:pt x="8188" y="9556"/>
                </a:cubicBezTo>
                <a:cubicBezTo>
                  <a:pt x="8233" y="9468"/>
                  <a:pt x="8255" y="9358"/>
                  <a:pt x="8321" y="9247"/>
                </a:cubicBezTo>
                <a:cubicBezTo>
                  <a:pt x="8387" y="9093"/>
                  <a:pt x="8520" y="8960"/>
                  <a:pt x="8718" y="8960"/>
                </a:cubicBezTo>
                <a:cubicBezTo>
                  <a:pt x="9137" y="8960"/>
                  <a:pt x="9468" y="8740"/>
                  <a:pt x="9822" y="8563"/>
                </a:cubicBezTo>
                <a:cubicBezTo>
                  <a:pt x="9866" y="8541"/>
                  <a:pt x="9866" y="8497"/>
                  <a:pt x="9910" y="8453"/>
                </a:cubicBezTo>
                <a:cubicBezTo>
                  <a:pt x="9866" y="8343"/>
                  <a:pt x="9822" y="8232"/>
                  <a:pt x="9777" y="8122"/>
                </a:cubicBezTo>
                <a:cubicBezTo>
                  <a:pt x="9994" y="8021"/>
                  <a:pt x="10069" y="7976"/>
                  <a:pt x="10169" y="7976"/>
                </a:cubicBezTo>
                <a:cubicBezTo>
                  <a:pt x="10222" y="7976"/>
                  <a:pt x="10282" y="7989"/>
                  <a:pt x="10373" y="8011"/>
                </a:cubicBezTo>
                <a:cubicBezTo>
                  <a:pt x="10452" y="8031"/>
                  <a:pt x="10527" y="8041"/>
                  <a:pt x="10599" y="8041"/>
                </a:cubicBezTo>
                <a:cubicBezTo>
                  <a:pt x="10851" y="8041"/>
                  <a:pt x="11062" y="7921"/>
                  <a:pt x="11234" y="7680"/>
                </a:cubicBezTo>
                <a:cubicBezTo>
                  <a:pt x="11278" y="7592"/>
                  <a:pt x="11389" y="7548"/>
                  <a:pt x="11499" y="7482"/>
                </a:cubicBezTo>
                <a:cubicBezTo>
                  <a:pt x="11631" y="7614"/>
                  <a:pt x="11720" y="7725"/>
                  <a:pt x="11830" y="7835"/>
                </a:cubicBezTo>
                <a:cubicBezTo>
                  <a:pt x="11874" y="7879"/>
                  <a:pt x="11940" y="7901"/>
                  <a:pt x="11984" y="7923"/>
                </a:cubicBezTo>
                <a:cubicBezTo>
                  <a:pt x="12161" y="7857"/>
                  <a:pt x="12315" y="7769"/>
                  <a:pt x="12470" y="7702"/>
                </a:cubicBezTo>
                <a:cubicBezTo>
                  <a:pt x="12558" y="7769"/>
                  <a:pt x="12647" y="7791"/>
                  <a:pt x="12713" y="7857"/>
                </a:cubicBezTo>
                <a:cubicBezTo>
                  <a:pt x="12911" y="8100"/>
                  <a:pt x="13154" y="8122"/>
                  <a:pt x="13463" y="8122"/>
                </a:cubicBezTo>
                <a:cubicBezTo>
                  <a:pt x="14081" y="8100"/>
                  <a:pt x="14699" y="7945"/>
                  <a:pt x="15295" y="7857"/>
                </a:cubicBezTo>
                <a:cubicBezTo>
                  <a:pt x="15493" y="7835"/>
                  <a:pt x="15692" y="7813"/>
                  <a:pt x="15891" y="7791"/>
                </a:cubicBezTo>
                <a:cubicBezTo>
                  <a:pt x="15939" y="7780"/>
                  <a:pt x="15986" y="7775"/>
                  <a:pt x="16032" y="7775"/>
                </a:cubicBezTo>
                <a:cubicBezTo>
                  <a:pt x="16175" y="7775"/>
                  <a:pt x="16309" y="7828"/>
                  <a:pt x="16442" y="7945"/>
                </a:cubicBezTo>
                <a:cubicBezTo>
                  <a:pt x="16619" y="8144"/>
                  <a:pt x="16884" y="8210"/>
                  <a:pt x="17149" y="8254"/>
                </a:cubicBezTo>
                <a:cubicBezTo>
                  <a:pt x="17201" y="8266"/>
                  <a:pt x="17253" y="8273"/>
                  <a:pt x="17305" y="8273"/>
                </a:cubicBezTo>
                <a:cubicBezTo>
                  <a:pt x="17449" y="8273"/>
                  <a:pt x="17587" y="8218"/>
                  <a:pt x="17700" y="8056"/>
                </a:cubicBezTo>
                <a:cubicBezTo>
                  <a:pt x="17590" y="7989"/>
                  <a:pt x="17502" y="7923"/>
                  <a:pt x="17414" y="7901"/>
                </a:cubicBezTo>
                <a:cubicBezTo>
                  <a:pt x="17237" y="7835"/>
                  <a:pt x="17060" y="7791"/>
                  <a:pt x="16906" y="7747"/>
                </a:cubicBezTo>
                <a:cubicBezTo>
                  <a:pt x="16531" y="7592"/>
                  <a:pt x="16332" y="7305"/>
                  <a:pt x="16332" y="6908"/>
                </a:cubicBezTo>
                <a:cubicBezTo>
                  <a:pt x="16407" y="6833"/>
                  <a:pt x="16482" y="6793"/>
                  <a:pt x="16554" y="6793"/>
                </a:cubicBezTo>
                <a:cubicBezTo>
                  <a:pt x="16608" y="6793"/>
                  <a:pt x="16660" y="6816"/>
                  <a:pt x="16707" y="6864"/>
                </a:cubicBezTo>
                <a:cubicBezTo>
                  <a:pt x="16773" y="6908"/>
                  <a:pt x="16818" y="6996"/>
                  <a:pt x="16862" y="7062"/>
                </a:cubicBezTo>
                <a:cubicBezTo>
                  <a:pt x="16964" y="7199"/>
                  <a:pt x="17093" y="7283"/>
                  <a:pt x="17249" y="7283"/>
                </a:cubicBezTo>
                <a:cubicBezTo>
                  <a:pt x="17294" y="7283"/>
                  <a:pt x="17342" y="7276"/>
                  <a:pt x="17391" y="7261"/>
                </a:cubicBezTo>
                <a:cubicBezTo>
                  <a:pt x="17480" y="7239"/>
                  <a:pt x="17590" y="7239"/>
                  <a:pt x="17700" y="7217"/>
                </a:cubicBezTo>
                <a:cubicBezTo>
                  <a:pt x="17833" y="7394"/>
                  <a:pt x="17921" y="7548"/>
                  <a:pt x="18009" y="7680"/>
                </a:cubicBezTo>
                <a:cubicBezTo>
                  <a:pt x="18120" y="7835"/>
                  <a:pt x="18274" y="7923"/>
                  <a:pt x="18451" y="7945"/>
                </a:cubicBezTo>
                <a:cubicBezTo>
                  <a:pt x="18517" y="7945"/>
                  <a:pt x="18583" y="7923"/>
                  <a:pt x="18627" y="7901"/>
                </a:cubicBezTo>
                <a:cubicBezTo>
                  <a:pt x="18649" y="7769"/>
                  <a:pt x="18694" y="7636"/>
                  <a:pt x="18716" y="7526"/>
                </a:cubicBezTo>
                <a:cubicBezTo>
                  <a:pt x="18970" y="7422"/>
                  <a:pt x="19224" y="7391"/>
                  <a:pt x="19478" y="7391"/>
                </a:cubicBezTo>
                <a:cubicBezTo>
                  <a:pt x="19709" y="7391"/>
                  <a:pt x="19941" y="7417"/>
                  <a:pt x="20172" y="7438"/>
                </a:cubicBezTo>
                <a:cubicBezTo>
                  <a:pt x="20371" y="7460"/>
                  <a:pt x="20614" y="7482"/>
                  <a:pt x="20768" y="7725"/>
                </a:cubicBezTo>
                <a:cubicBezTo>
                  <a:pt x="20658" y="7857"/>
                  <a:pt x="20569" y="7967"/>
                  <a:pt x="20459" y="8100"/>
                </a:cubicBezTo>
                <a:cubicBezTo>
                  <a:pt x="20543" y="8302"/>
                  <a:pt x="20666" y="8388"/>
                  <a:pt x="20808" y="8388"/>
                </a:cubicBezTo>
                <a:cubicBezTo>
                  <a:pt x="20852" y="8388"/>
                  <a:pt x="20898" y="8380"/>
                  <a:pt x="20945" y="8365"/>
                </a:cubicBezTo>
                <a:cubicBezTo>
                  <a:pt x="21254" y="8254"/>
                  <a:pt x="21563" y="8122"/>
                  <a:pt x="21849" y="8011"/>
                </a:cubicBezTo>
                <a:cubicBezTo>
                  <a:pt x="21872" y="7879"/>
                  <a:pt x="21872" y="7769"/>
                  <a:pt x="21872" y="7636"/>
                </a:cubicBezTo>
                <a:cubicBezTo>
                  <a:pt x="22039" y="7623"/>
                  <a:pt x="22215" y="7573"/>
                  <a:pt x="22367" y="7573"/>
                </a:cubicBezTo>
                <a:cubicBezTo>
                  <a:pt x="22475" y="7573"/>
                  <a:pt x="22571" y="7598"/>
                  <a:pt x="22644" y="7680"/>
                </a:cubicBezTo>
                <a:cubicBezTo>
                  <a:pt x="22839" y="7886"/>
                  <a:pt x="23029" y="7965"/>
                  <a:pt x="23221" y="7965"/>
                </a:cubicBezTo>
                <a:cubicBezTo>
                  <a:pt x="23421" y="7965"/>
                  <a:pt x="23622" y="7881"/>
                  <a:pt x="23836" y="7769"/>
                </a:cubicBezTo>
                <a:lnTo>
                  <a:pt x="23968" y="7769"/>
                </a:lnTo>
                <a:cubicBezTo>
                  <a:pt x="24132" y="8145"/>
                  <a:pt x="24441" y="8194"/>
                  <a:pt x="24780" y="8194"/>
                </a:cubicBezTo>
                <a:cubicBezTo>
                  <a:pt x="24897" y="8194"/>
                  <a:pt x="25018" y="8188"/>
                  <a:pt x="25138" y="8188"/>
                </a:cubicBezTo>
                <a:cubicBezTo>
                  <a:pt x="25270" y="8188"/>
                  <a:pt x="25403" y="8166"/>
                  <a:pt x="25535" y="8166"/>
                </a:cubicBezTo>
                <a:cubicBezTo>
                  <a:pt x="25634" y="8166"/>
                  <a:pt x="25734" y="8160"/>
                  <a:pt x="25833" y="8160"/>
                </a:cubicBezTo>
                <a:cubicBezTo>
                  <a:pt x="25932" y="8160"/>
                  <a:pt x="26032" y="8166"/>
                  <a:pt x="26131" y="8188"/>
                </a:cubicBezTo>
                <a:cubicBezTo>
                  <a:pt x="26307" y="8232"/>
                  <a:pt x="26479" y="8254"/>
                  <a:pt x="26650" y="8254"/>
                </a:cubicBezTo>
                <a:cubicBezTo>
                  <a:pt x="26821" y="8254"/>
                  <a:pt x="26992" y="8232"/>
                  <a:pt x="27168" y="8188"/>
                </a:cubicBezTo>
                <a:cubicBezTo>
                  <a:pt x="27313" y="8152"/>
                  <a:pt x="27472" y="8115"/>
                  <a:pt x="27629" y="8115"/>
                </a:cubicBezTo>
                <a:cubicBezTo>
                  <a:pt x="27758" y="8115"/>
                  <a:pt x="27887" y="8140"/>
                  <a:pt x="28007" y="8210"/>
                </a:cubicBezTo>
                <a:cubicBezTo>
                  <a:pt x="28425" y="8449"/>
                  <a:pt x="28862" y="8544"/>
                  <a:pt x="29332" y="8544"/>
                </a:cubicBezTo>
                <a:cubicBezTo>
                  <a:pt x="29383" y="8544"/>
                  <a:pt x="29434" y="8543"/>
                  <a:pt x="29485" y="8541"/>
                </a:cubicBezTo>
                <a:cubicBezTo>
                  <a:pt x="29706" y="8541"/>
                  <a:pt x="29905" y="8629"/>
                  <a:pt x="30081" y="8784"/>
                </a:cubicBezTo>
                <a:cubicBezTo>
                  <a:pt x="30302" y="9005"/>
                  <a:pt x="30611" y="9071"/>
                  <a:pt x="30920" y="9159"/>
                </a:cubicBezTo>
                <a:cubicBezTo>
                  <a:pt x="30973" y="9171"/>
                  <a:pt x="31026" y="9176"/>
                  <a:pt x="31079" y="9176"/>
                </a:cubicBezTo>
                <a:cubicBezTo>
                  <a:pt x="31223" y="9176"/>
                  <a:pt x="31365" y="9135"/>
                  <a:pt x="31494" y="9071"/>
                </a:cubicBezTo>
                <a:cubicBezTo>
                  <a:pt x="31648" y="8983"/>
                  <a:pt x="31648" y="8828"/>
                  <a:pt x="31670" y="8674"/>
                </a:cubicBezTo>
                <a:cubicBezTo>
                  <a:pt x="31692" y="8453"/>
                  <a:pt x="31869" y="8343"/>
                  <a:pt x="32068" y="8276"/>
                </a:cubicBezTo>
                <a:cubicBezTo>
                  <a:pt x="32130" y="8245"/>
                  <a:pt x="32190" y="8230"/>
                  <a:pt x="32248" y="8230"/>
                </a:cubicBezTo>
                <a:cubicBezTo>
                  <a:pt x="32354" y="8230"/>
                  <a:pt x="32453" y="8279"/>
                  <a:pt x="32553" y="8365"/>
                </a:cubicBezTo>
                <a:cubicBezTo>
                  <a:pt x="32597" y="8409"/>
                  <a:pt x="32663" y="8431"/>
                  <a:pt x="32708" y="8453"/>
                </a:cubicBezTo>
                <a:cubicBezTo>
                  <a:pt x="32818" y="8409"/>
                  <a:pt x="32906" y="8343"/>
                  <a:pt x="33017" y="8298"/>
                </a:cubicBezTo>
                <a:cubicBezTo>
                  <a:pt x="33050" y="8279"/>
                  <a:pt x="33085" y="8270"/>
                  <a:pt x="33119" y="8270"/>
                </a:cubicBezTo>
                <a:cubicBezTo>
                  <a:pt x="33238" y="8270"/>
                  <a:pt x="33338" y="8381"/>
                  <a:pt x="33304" y="8519"/>
                </a:cubicBezTo>
                <a:cubicBezTo>
                  <a:pt x="33259" y="8651"/>
                  <a:pt x="33193" y="8784"/>
                  <a:pt x="33149" y="8938"/>
                </a:cubicBezTo>
                <a:cubicBezTo>
                  <a:pt x="33286" y="9035"/>
                  <a:pt x="33415" y="9088"/>
                  <a:pt x="33546" y="9088"/>
                </a:cubicBezTo>
                <a:cubicBezTo>
                  <a:pt x="33626" y="9088"/>
                  <a:pt x="33706" y="9068"/>
                  <a:pt x="33789" y="9027"/>
                </a:cubicBezTo>
                <a:cubicBezTo>
                  <a:pt x="33966" y="8960"/>
                  <a:pt x="33921" y="8762"/>
                  <a:pt x="33988" y="8629"/>
                </a:cubicBezTo>
                <a:cubicBezTo>
                  <a:pt x="33988" y="8585"/>
                  <a:pt x="34032" y="8563"/>
                  <a:pt x="34076" y="8519"/>
                </a:cubicBezTo>
                <a:cubicBezTo>
                  <a:pt x="34120" y="8519"/>
                  <a:pt x="34184" y="8509"/>
                  <a:pt x="34241" y="8509"/>
                </a:cubicBezTo>
                <a:cubicBezTo>
                  <a:pt x="34270" y="8509"/>
                  <a:pt x="34297" y="8512"/>
                  <a:pt x="34319" y="8519"/>
                </a:cubicBezTo>
                <a:cubicBezTo>
                  <a:pt x="34782" y="8696"/>
                  <a:pt x="35268" y="8850"/>
                  <a:pt x="35577" y="9314"/>
                </a:cubicBezTo>
                <a:cubicBezTo>
                  <a:pt x="35841" y="9689"/>
                  <a:pt x="36261" y="9821"/>
                  <a:pt x="36680" y="9821"/>
                </a:cubicBezTo>
                <a:cubicBezTo>
                  <a:pt x="36715" y="9823"/>
                  <a:pt x="36750" y="9824"/>
                  <a:pt x="36785" y="9824"/>
                </a:cubicBezTo>
                <a:cubicBezTo>
                  <a:pt x="37188" y="9824"/>
                  <a:pt x="37565" y="9701"/>
                  <a:pt x="37850" y="9336"/>
                </a:cubicBezTo>
                <a:cubicBezTo>
                  <a:pt x="38071" y="9005"/>
                  <a:pt x="38093" y="9027"/>
                  <a:pt x="37894" y="8651"/>
                </a:cubicBezTo>
                <a:cubicBezTo>
                  <a:pt x="37872" y="8629"/>
                  <a:pt x="37916" y="8585"/>
                  <a:pt x="37916" y="8519"/>
                </a:cubicBezTo>
                <a:cubicBezTo>
                  <a:pt x="38137" y="8431"/>
                  <a:pt x="38357" y="8409"/>
                  <a:pt x="38556" y="8210"/>
                </a:cubicBezTo>
                <a:cubicBezTo>
                  <a:pt x="38692" y="8062"/>
                  <a:pt x="38814" y="7990"/>
                  <a:pt x="38949" y="7990"/>
                </a:cubicBezTo>
                <a:cubicBezTo>
                  <a:pt x="39056" y="7990"/>
                  <a:pt x="39170" y="8034"/>
                  <a:pt x="39306" y="8122"/>
                </a:cubicBezTo>
                <a:cubicBezTo>
                  <a:pt x="39571" y="8276"/>
                  <a:pt x="39814" y="8475"/>
                  <a:pt x="40057" y="8651"/>
                </a:cubicBezTo>
                <a:cubicBezTo>
                  <a:pt x="40145" y="8710"/>
                  <a:pt x="40233" y="8779"/>
                  <a:pt x="40341" y="8779"/>
                </a:cubicBezTo>
                <a:cubicBezTo>
                  <a:pt x="40395" y="8779"/>
                  <a:pt x="40454" y="8762"/>
                  <a:pt x="40520" y="8718"/>
                </a:cubicBezTo>
                <a:lnTo>
                  <a:pt x="40520" y="8188"/>
                </a:lnTo>
                <a:cubicBezTo>
                  <a:pt x="40642" y="8111"/>
                  <a:pt x="40757" y="8072"/>
                  <a:pt x="40873" y="8072"/>
                </a:cubicBezTo>
                <a:cubicBezTo>
                  <a:pt x="40989" y="8072"/>
                  <a:pt x="41105" y="8111"/>
                  <a:pt x="41226" y="8188"/>
                </a:cubicBezTo>
                <a:cubicBezTo>
                  <a:pt x="41315" y="8254"/>
                  <a:pt x="41403" y="8298"/>
                  <a:pt x="41469" y="8320"/>
                </a:cubicBezTo>
                <a:cubicBezTo>
                  <a:pt x="41712" y="8188"/>
                  <a:pt x="41800" y="8056"/>
                  <a:pt x="41712" y="7813"/>
                </a:cubicBezTo>
                <a:cubicBezTo>
                  <a:pt x="41668" y="7725"/>
                  <a:pt x="41668" y="7614"/>
                  <a:pt x="41646" y="7504"/>
                </a:cubicBezTo>
                <a:cubicBezTo>
                  <a:pt x="41756" y="7438"/>
                  <a:pt x="41866" y="7394"/>
                  <a:pt x="41955" y="7349"/>
                </a:cubicBezTo>
                <a:cubicBezTo>
                  <a:pt x="42087" y="7283"/>
                  <a:pt x="42153" y="7173"/>
                  <a:pt x="42131" y="7018"/>
                </a:cubicBezTo>
                <a:cubicBezTo>
                  <a:pt x="42109" y="6864"/>
                  <a:pt x="41999" y="6798"/>
                  <a:pt x="41866" y="6798"/>
                </a:cubicBezTo>
                <a:cubicBezTo>
                  <a:pt x="41624" y="6798"/>
                  <a:pt x="41447" y="6665"/>
                  <a:pt x="41271" y="6511"/>
                </a:cubicBezTo>
                <a:cubicBezTo>
                  <a:pt x="41072" y="6312"/>
                  <a:pt x="41050" y="6025"/>
                  <a:pt x="41226" y="5805"/>
                </a:cubicBezTo>
                <a:cubicBezTo>
                  <a:pt x="41343" y="5644"/>
                  <a:pt x="41498" y="5561"/>
                  <a:pt x="41666" y="5561"/>
                </a:cubicBezTo>
                <a:cubicBezTo>
                  <a:pt x="41753" y="5561"/>
                  <a:pt x="41843" y="5583"/>
                  <a:pt x="41933" y="5628"/>
                </a:cubicBezTo>
                <a:cubicBezTo>
                  <a:pt x="42021" y="5672"/>
                  <a:pt x="42087" y="5760"/>
                  <a:pt x="42153" y="5827"/>
                </a:cubicBezTo>
                <a:cubicBezTo>
                  <a:pt x="42418" y="5650"/>
                  <a:pt x="42661" y="5518"/>
                  <a:pt x="42904" y="5363"/>
                </a:cubicBezTo>
                <a:cubicBezTo>
                  <a:pt x="42639" y="5253"/>
                  <a:pt x="42396" y="5164"/>
                  <a:pt x="42175" y="5054"/>
                </a:cubicBezTo>
                <a:cubicBezTo>
                  <a:pt x="42021" y="4966"/>
                  <a:pt x="42021" y="4767"/>
                  <a:pt x="42109" y="4635"/>
                </a:cubicBezTo>
                <a:cubicBezTo>
                  <a:pt x="42153" y="4569"/>
                  <a:pt x="42220" y="4502"/>
                  <a:pt x="42286" y="4458"/>
                </a:cubicBezTo>
                <a:cubicBezTo>
                  <a:pt x="42595" y="4216"/>
                  <a:pt x="42573" y="3862"/>
                  <a:pt x="42551" y="3531"/>
                </a:cubicBezTo>
                <a:cubicBezTo>
                  <a:pt x="42551" y="3465"/>
                  <a:pt x="42440" y="3355"/>
                  <a:pt x="42352" y="3289"/>
                </a:cubicBezTo>
                <a:cubicBezTo>
                  <a:pt x="42247" y="3223"/>
                  <a:pt x="42135" y="3204"/>
                  <a:pt x="42020" y="3204"/>
                </a:cubicBezTo>
                <a:cubicBezTo>
                  <a:pt x="41940" y="3204"/>
                  <a:pt x="41859" y="3213"/>
                  <a:pt x="41778" y="3222"/>
                </a:cubicBezTo>
                <a:cubicBezTo>
                  <a:pt x="41651" y="3248"/>
                  <a:pt x="41523" y="3273"/>
                  <a:pt x="41400" y="3273"/>
                </a:cubicBezTo>
                <a:cubicBezTo>
                  <a:pt x="41310" y="3273"/>
                  <a:pt x="41222" y="3260"/>
                  <a:pt x="41138" y="3222"/>
                </a:cubicBezTo>
                <a:cubicBezTo>
                  <a:pt x="41028" y="3178"/>
                  <a:pt x="40984" y="3024"/>
                  <a:pt x="41050" y="2935"/>
                </a:cubicBezTo>
                <a:cubicBezTo>
                  <a:pt x="41182" y="2759"/>
                  <a:pt x="41337" y="2604"/>
                  <a:pt x="41580" y="2604"/>
                </a:cubicBezTo>
                <a:cubicBezTo>
                  <a:pt x="41822" y="2604"/>
                  <a:pt x="42021" y="2560"/>
                  <a:pt x="42175" y="2362"/>
                </a:cubicBezTo>
                <a:cubicBezTo>
                  <a:pt x="42220" y="2295"/>
                  <a:pt x="42175" y="2141"/>
                  <a:pt x="42087" y="2141"/>
                </a:cubicBezTo>
                <a:cubicBezTo>
                  <a:pt x="42028" y="2141"/>
                  <a:pt x="41969" y="2131"/>
                  <a:pt x="41917" y="2131"/>
                </a:cubicBezTo>
                <a:cubicBezTo>
                  <a:pt x="41891" y="2131"/>
                  <a:pt x="41866" y="2134"/>
                  <a:pt x="41844" y="2141"/>
                </a:cubicBezTo>
                <a:cubicBezTo>
                  <a:pt x="41690" y="2163"/>
                  <a:pt x="41535" y="2229"/>
                  <a:pt x="41381" y="2229"/>
                </a:cubicBezTo>
                <a:cubicBezTo>
                  <a:pt x="41374" y="2232"/>
                  <a:pt x="41366" y="2233"/>
                  <a:pt x="41358" y="2233"/>
                </a:cubicBezTo>
                <a:cubicBezTo>
                  <a:pt x="41292" y="2233"/>
                  <a:pt x="41202" y="2156"/>
                  <a:pt x="41182" y="2097"/>
                </a:cubicBezTo>
                <a:cubicBezTo>
                  <a:pt x="41160" y="2053"/>
                  <a:pt x="41226" y="1920"/>
                  <a:pt x="41293" y="1898"/>
                </a:cubicBezTo>
                <a:cubicBezTo>
                  <a:pt x="41425" y="1810"/>
                  <a:pt x="41602" y="1766"/>
                  <a:pt x="41756" y="1678"/>
                </a:cubicBezTo>
                <a:cubicBezTo>
                  <a:pt x="41778" y="1678"/>
                  <a:pt x="41800" y="1589"/>
                  <a:pt x="41778" y="1567"/>
                </a:cubicBezTo>
                <a:cubicBezTo>
                  <a:pt x="41778" y="1523"/>
                  <a:pt x="41712" y="1479"/>
                  <a:pt x="41690" y="1479"/>
                </a:cubicBezTo>
                <a:cubicBezTo>
                  <a:pt x="41381" y="1567"/>
                  <a:pt x="41050" y="1633"/>
                  <a:pt x="40741" y="1722"/>
                </a:cubicBezTo>
                <a:cubicBezTo>
                  <a:pt x="40675" y="1744"/>
                  <a:pt x="40608" y="1832"/>
                  <a:pt x="40564" y="1920"/>
                </a:cubicBezTo>
                <a:cubicBezTo>
                  <a:pt x="40520" y="2009"/>
                  <a:pt x="40476" y="2097"/>
                  <a:pt x="40432" y="2185"/>
                </a:cubicBezTo>
                <a:cubicBezTo>
                  <a:pt x="40035" y="2273"/>
                  <a:pt x="39682" y="2340"/>
                  <a:pt x="39306" y="2428"/>
                </a:cubicBezTo>
                <a:cubicBezTo>
                  <a:pt x="39261" y="2439"/>
                  <a:pt x="39215" y="2445"/>
                  <a:pt x="39170" y="2445"/>
                </a:cubicBezTo>
                <a:cubicBezTo>
                  <a:pt x="39040" y="2445"/>
                  <a:pt x="38913" y="2399"/>
                  <a:pt x="38799" y="2318"/>
                </a:cubicBezTo>
                <a:cubicBezTo>
                  <a:pt x="38711" y="2251"/>
                  <a:pt x="38622" y="2185"/>
                  <a:pt x="38534" y="2141"/>
                </a:cubicBezTo>
                <a:cubicBezTo>
                  <a:pt x="38322" y="2000"/>
                  <a:pt x="38110" y="1901"/>
                  <a:pt x="37853" y="1901"/>
                </a:cubicBezTo>
                <a:cubicBezTo>
                  <a:pt x="37789" y="1901"/>
                  <a:pt x="37722" y="1907"/>
                  <a:pt x="37651" y="1920"/>
                </a:cubicBezTo>
                <a:cubicBezTo>
                  <a:pt x="37609" y="1931"/>
                  <a:pt x="37565" y="1935"/>
                  <a:pt x="37520" y="1935"/>
                </a:cubicBezTo>
                <a:cubicBezTo>
                  <a:pt x="37379" y="1935"/>
                  <a:pt x="37228" y="1893"/>
                  <a:pt x="37077" y="1876"/>
                </a:cubicBezTo>
                <a:cubicBezTo>
                  <a:pt x="36846" y="1855"/>
                  <a:pt x="36615" y="1829"/>
                  <a:pt x="36386" y="1829"/>
                </a:cubicBezTo>
                <a:cubicBezTo>
                  <a:pt x="36134" y="1829"/>
                  <a:pt x="35885" y="1860"/>
                  <a:pt x="35643" y="1964"/>
                </a:cubicBezTo>
                <a:cubicBezTo>
                  <a:pt x="35466" y="2031"/>
                  <a:pt x="35295" y="2058"/>
                  <a:pt x="35124" y="2058"/>
                </a:cubicBezTo>
                <a:cubicBezTo>
                  <a:pt x="34953" y="2058"/>
                  <a:pt x="34782" y="2031"/>
                  <a:pt x="34606" y="1986"/>
                </a:cubicBezTo>
                <a:cubicBezTo>
                  <a:pt x="34319" y="1942"/>
                  <a:pt x="34098" y="1854"/>
                  <a:pt x="33966" y="1567"/>
                </a:cubicBezTo>
                <a:cubicBezTo>
                  <a:pt x="33877" y="1369"/>
                  <a:pt x="33723" y="1214"/>
                  <a:pt x="33436" y="1148"/>
                </a:cubicBezTo>
                <a:cubicBezTo>
                  <a:pt x="33181" y="1275"/>
                  <a:pt x="32946" y="1546"/>
                  <a:pt x="32614" y="1546"/>
                </a:cubicBezTo>
                <a:cubicBezTo>
                  <a:pt x="32601" y="1546"/>
                  <a:pt x="32588" y="1546"/>
                  <a:pt x="32575" y="1545"/>
                </a:cubicBezTo>
                <a:cubicBezTo>
                  <a:pt x="32318" y="1545"/>
                  <a:pt x="32091" y="1775"/>
                  <a:pt x="31818" y="1775"/>
                </a:cubicBezTo>
                <a:cubicBezTo>
                  <a:pt x="31764" y="1775"/>
                  <a:pt x="31707" y="1766"/>
                  <a:pt x="31648" y="1744"/>
                </a:cubicBezTo>
                <a:cubicBezTo>
                  <a:pt x="32023" y="971"/>
                  <a:pt x="32730" y="773"/>
                  <a:pt x="33436" y="596"/>
                </a:cubicBezTo>
                <a:cubicBezTo>
                  <a:pt x="33449" y="592"/>
                  <a:pt x="33461" y="590"/>
                  <a:pt x="33474" y="590"/>
                </a:cubicBezTo>
                <a:cubicBezTo>
                  <a:pt x="33527" y="590"/>
                  <a:pt x="33577" y="622"/>
                  <a:pt x="33612" y="640"/>
                </a:cubicBezTo>
                <a:cubicBezTo>
                  <a:pt x="33745" y="684"/>
                  <a:pt x="33855" y="751"/>
                  <a:pt x="33988" y="817"/>
                </a:cubicBezTo>
                <a:cubicBezTo>
                  <a:pt x="34169" y="713"/>
                  <a:pt x="34350" y="671"/>
                  <a:pt x="34540" y="671"/>
                </a:cubicBezTo>
                <a:cubicBezTo>
                  <a:pt x="34674" y="671"/>
                  <a:pt x="34812" y="692"/>
                  <a:pt x="34959" y="729"/>
                </a:cubicBezTo>
                <a:cubicBezTo>
                  <a:pt x="35069" y="773"/>
                  <a:pt x="35201" y="773"/>
                  <a:pt x="35334" y="773"/>
                </a:cubicBezTo>
                <a:cubicBezTo>
                  <a:pt x="35466" y="795"/>
                  <a:pt x="35621" y="773"/>
                  <a:pt x="35731" y="817"/>
                </a:cubicBezTo>
                <a:cubicBezTo>
                  <a:pt x="35864" y="861"/>
                  <a:pt x="35974" y="971"/>
                  <a:pt x="36106" y="1082"/>
                </a:cubicBezTo>
                <a:cubicBezTo>
                  <a:pt x="36306" y="851"/>
                  <a:pt x="36527" y="792"/>
                  <a:pt x="36769" y="792"/>
                </a:cubicBezTo>
                <a:cubicBezTo>
                  <a:pt x="36875" y="792"/>
                  <a:pt x="36985" y="803"/>
                  <a:pt x="37099" y="817"/>
                </a:cubicBezTo>
                <a:cubicBezTo>
                  <a:pt x="37458" y="848"/>
                  <a:pt x="37817" y="879"/>
                  <a:pt x="38168" y="879"/>
                </a:cubicBezTo>
                <a:cubicBezTo>
                  <a:pt x="38314" y="879"/>
                  <a:pt x="38458" y="874"/>
                  <a:pt x="38600" y="861"/>
                </a:cubicBezTo>
                <a:cubicBezTo>
                  <a:pt x="38950" y="813"/>
                  <a:pt x="39300" y="777"/>
                  <a:pt x="39650" y="777"/>
                </a:cubicBezTo>
                <a:cubicBezTo>
                  <a:pt x="39786" y="777"/>
                  <a:pt x="39921" y="782"/>
                  <a:pt x="40057" y="795"/>
                </a:cubicBezTo>
                <a:cubicBezTo>
                  <a:pt x="40564" y="839"/>
                  <a:pt x="41072" y="817"/>
                  <a:pt x="41580" y="839"/>
                </a:cubicBezTo>
                <a:cubicBezTo>
                  <a:pt x="41933" y="839"/>
                  <a:pt x="42264" y="773"/>
                  <a:pt x="42661" y="618"/>
                </a:cubicBezTo>
                <a:cubicBezTo>
                  <a:pt x="42308" y="552"/>
                  <a:pt x="42043" y="486"/>
                  <a:pt x="41778" y="420"/>
                </a:cubicBezTo>
                <a:cubicBezTo>
                  <a:pt x="41621" y="507"/>
                  <a:pt x="41467" y="539"/>
                  <a:pt x="41316" y="539"/>
                </a:cubicBezTo>
                <a:cubicBezTo>
                  <a:pt x="41084" y="539"/>
                  <a:pt x="40857" y="464"/>
                  <a:pt x="40631" y="397"/>
                </a:cubicBezTo>
                <a:cubicBezTo>
                  <a:pt x="40564" y="375"/>
                  <a:pt x="40487" y="370"/>
                  <a:pt x="40407" y="370"/>
                </a:cubicBezTo>
                <a:cubicBezTo>
                  <a:pt x="40327" y="370"/>
                  <a:pt x="40244" y="375"/>
                  <a:pt x="40167" y="375"/>
                </a:cubicBezTo>
                <a:cubicBezTo>
                  <a:pt x="40035" y="375"/>
                  <a:pt x="39924" y="353"/>
                  <a:pt x="39814" y="331"/>
                </a:cubicBezTo>
                <a:cubicBezTo>
                  <a:pt x="39748" y="221"/>
                  <a:pt x="39704" y="111"/>
                  <a:pt x="39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1"/>
          <p:cNvSpPr/>
          <p:nvPr/>
        </p:nvSpPr>
        <p:spPr>
          <a:xfrm>
            <a:off x="7775650" y="637938"/>
            <a:ext cx="1530550" cy="327775"/>
          </a:xfrm>
          <a:custGeom>
            <a:avLst/>
            <a:gdLst/>
            <a:ahLst/>
            <a:cxnLst/>
            <a:rect l="l" t="t" r="r" b="b"/>
            <a:pathLst>
              <a:path w="61222" h="13111" extrusionOk="0">
                <a:moveTo>
                  <a:pt x="51115" y="0"/>
                </a:moveTo>
                <a:cubicBezTo>
                  <a:pt x="50818" y="0"/>
                  <a:pt x="50528" y="86"/>
                  <a:pt x="50231" y="221"/>
                </a:cubicBezTo>
                <a:cubicBezTo>
                  <a:pt x="49723" y="442"/>
                  <a:pt x="49215" y="641"/>
                  <a:pt x="48708" y="839"/>
                </a:cubicBezTo>
                <a:cubicBezTo>
                  <a:pt x="48643" y="872"/>
                  <a:pt x="48578" y="892"/>
                  <a:pt x="48514" y="892"/>
                </a:cubicBezTo>
                <a:cubicBezTo>
                  <a:pt x="48490" y="892"/>
                  <a:pt x="48467" y="889"/>
                  <a:pt x="48443" y="884"/>
                </a:cubicBezTo>
                <a:cubicBezTo>
                  <a:pt x="48200" y="884"/>
                  <a:pt x="48024" y="994"/>
                  <a:pt x="47847" y="1126"/>
                </a:cubicBezTo>
                <a:cubicBezTo>
                  <a:pt x="47663" y="1269"/>
                  <a:pt x="47460" y="1394"/>
                  <a:pt x="47238" y="1394"/>
                </a:cubicBezTo>
                <a:cubicBezTo>
                  <a:pt x="47221" y="1394"/>
                  <a:pt x="47203" y="1393"/>
                  <a:pt x="47185" y="1391"/>
                </a:cubicBezTo>
                <a:cubicBezTo>
                  <a:pt x="47167" y="1389"/>
                  <a:pt x="47149" y="1389"/>
                  <a:pt x="47131" y="1389"/>
                </a:cubicBezTo>
                <a:cubicBezTo>
                  <a:pt x="46916" y="1389"/>
                  <a:pt x="46751" y="1508"/>
                  <a:pt x="46567" y="1590"/>
                </a:cubicBezTo>
                <a:cubicBezTo>
                  <a:pt x="46109" y="1852"/>
                  <a:pt x="45638" y="2077"/>
                  <a:pt x="45129" y="2077"/>
                </a:cubicBezTo>
                <a:cubicBezTo>
                  <a:pt x="44951" y="2077"/>
                  <a:pt x="44769" y="2050"/>
                  <a:pt x="44581" y="1987"/>
                </a:cubicBezTo>
                <a:cubicBezTo>
                  <a:pt x="44515" y="2009"/>
                  <a:pt x="44470" y="2009"/>
                  <a:pt x="44448" y="2031"/>
                </a:cubicBezTo>
                <a:cubicBezTo>
                  <a:pt x="44120" y="2240"/>
                  <a:pt x="43772" y="2368"/>
                  <a:pt x="43411" y="2368"/>
                </a:cubicBezTo>
                <a:cubicBezTo>
                  <a:pt x="43237" y="2368"/>
                  <a:pt x="43060" y="2338"/>
                  <a:pt x="42881" y="2274"/>
                </a:cubicBezTo>
                <a:cubicBezTo>
                  <a:pt x="42825" y="2255"/>
                  <a:pt x="42769" y="2248"/>
                  <a:pt x="42714" y="2248"/>
                </a:cubicBezTo>
                <a:cubicBezTo>
                  <a:pt x="42637" y="2248"/>
                  <a:pt x="42561" y="2261"/>
                  <a:pt x="42484" y="2274"/>
                </a:cubicBezTo>
                <a:cubicBezTo>
                  <a:pt x="42065" y="2318"/>
                  <a:pt x="41668" y="2384"/>
                  <a:pt x="41248" y="2450"/>
                </a:cubicBezTo>
                <a:cubicBezTo>
                  <a:pt x="41028" y="2473"/>
                  <a:pt x="40807" y="2473"/>
                  <a:pt x="40586" y="2495"/>
                </a:cubicBezTo>
                <a:cubicBezTo>
                  <a:pt x="40214" y="2513"/>
                  <a:pt x="39826" y="2642"/>
                  <a:pt x="39435" y="2642"/>
                </a:cubicBezTo>
                <a:cubicBezTo>
                  <a:pt x="39363" y="2642"/>
                  <a:pt x="39290" y="2637"/>
                  <a:pt x="39218" y="2627"/>
                </a:cubicBezTo>
                <a:cubicBezTo>
                  <a:pt x="39202" y="2623"/>
                  <a:pt x="39184" y="2621"/>
                  <a:pt x="39165" y="2621"/>
                </a:cubicBezTo>
                <a:cubicBezTo>
                  <a:pt x="39082" y="2621"/>
                  <a:pt x="38981" y="2657"/>
                  <a:pt x="38909" y="2693"/>
                </a:cubicBezTo>
                <a:cubicBezTo>
                  <a:pt x="38732" y="2807"/>
                  <a:pt x="38562" y="2870"/>
                  <a:pt x="38387" y="2870"/>
                </a:cubicBezTo>
                <a:cubicBezTo>
                  <a:pt x="38257" y="2870"/>
                  <a:pt x="38123" y="2835"/>
                  <a:pt x="37982" y="2759"/>
                </a:cubicBezTo>
                <a:cubicBezTo>
                  <a:pt x="37919" y="2724"/>
                  <a:pt x="37856" y="2709"/>
                  <a:pt x="37795" y="2709"/>
                </a:cubicBezTo>
                <a:cubicBezTo>
                  <a:pt x="37662" y="2709"/>
                  <a:pt x="37536" y="2779"/>
                  <a:pt x="37430" y="2870"/>
                </a:cubicBezTo>
                <a:cubicBezTo>
                  <a:pt x="37342" y="2936"/>
                  <a:pt x="37276" y="3024"/>
                  <a:pt x="37210" y="3113"/>
                </a:cubicBezTo>
                <a:cubicBezTo>
                  <a:pt x="36989" y="3377"/>
                  <a:pt x="36724" y="3554"/>
                  <a:pt x="36349" y="3554"/>
                </a:cubicBezTo>
                <a:cubicBezTo>
                  <a:pt x="36317" y="3549"/>
                  <a:pt x="36285" y="3547"/>
                  <a:pt x="36253" y="3547"/>
                </a:cubicBezTo>
                <a:cubicBezTo>
                  <a:pt x="36133" y="3547"/>
                  <a:pt x="36022" y="3586"/>
                  <a:pt x="35952" y="3708"/>
                </a:cubicBezTo>
                <a:cubicBezTo>
                  <a:pt x="35834" y="3885"/>
                  <a:pt x="35677" y="3954"/>
                  <a:pt x="35507" y="3954"/>
                </a:cubicBezTo>
                <a:cubicBezTo>
                  <a:pt x="35422" y="3954"/>
                  <a:pt x="35334" y="3936"/>
                  <a:pt x="35245" y="3907"/>
                </a:cubicBezTo>
                <a:cubicBezTo>
                  <a:pt x="35092" y="3872"/>
                  <a:pt x="34945" y="3849"/>
                  <a:pt x="34797" y="3849"/>
                </a:cubicBezTo>
                <a:cubicBezTo>
                  <a:pt x="34669" y="3849"/>
                  <a:pt x="34540" y="3866"/>
                  <a:pt x="34407" y="3907"/>
                </a:cubicBezTo>
                <a:cubicBezTo>
                  <a:pt x="34378" y="3915"/>
                  <a:pt x="34347" y="3919"/>
                  <a:pt x="34316" y="3919"/>
                </a:cubicBezTo>
                <a:cubicBezTo>
                  <a:pt x="34179" y="3919"/>
                  <a:pt x="34025" y="3851"/>
                  <a:pt x="33899" y="3797"/>
                </a:cubicBezTo>
                <a:cubicBezTo>
                  <a:pt x="33764" y="3729"/>
                  <a:pt x="33629" y="3700"/>
                  <a:pt x="33475" y="3700"/>
                </a:cubicBezTo>
                <a:cubicBezTo>
                  <a:pt x="33427" y="3700"/>
                  <a:pt x="33377" y="3703"/>
                  <a:pt x="33325" y="3708"/>
                </a:cubicBezTo>
                <a:cubicBezTo>
                  <a:pt x="33244" y="3721"/>
                  <a:pt x="33164" y="3727"/>
                  <a:pt x="33085" y="3727"/>
                </a:cubicBezTo>
                <a:cubicBezTo>
                  <a:pt x="32732" y="3727"/>
                  <a:pt x="32400" y="3604"/>
                  <a:pt x="32112" y="3333"/>
                </a:cubicBezTo>
                <a:cubicBezTo>
                  <a:pt x="32045" y="3267"/>
                  <a:pt x="31957" y="3223"/>
                  <a:pt x="31913" y="3179"/>
                </a:cubicBezTo>
                <a:cubicBezTo>
                  <a:pt x="31626" y="3355"/>
                  <a:pt x="31427" y="3532"/>
                  <a:pt x="31185" y="3598"/>
                </a:cubicBezTo>
                <a:cubicBezTo>
                  <a:pt x="30854" y="3708"/>
                  <a:pt x="30500" y="3708"/>
                  <a:pt x="30214" y="3973"/>
                </a:cubicBezTo>
                <a:cubicBezTo>
                  <a:pt x="30169" y="4039"/>
                  <a:pt x="30059" y="4039"/>
                  <a:pt x="29971" y="4062"/>
                </a:cubicBezTo>
                <a:cubicBezTo>
                  <a:pt x="29750" y="4084"/>
                  <a:pt x="29507" y="4128"/>
                  <a:pt x="29265" y="4150"/>
                </a:cubicBezTo>
                <a:cubicBezTo>
                  <a:pt x="29110" y="4039"/>
                  <a:pt x="28956" y="3929"/>
                  <a:pt x="28823" y="3819"/>
                </a:cubicBezTo>
                <a:cubicBezTo>
                  <a:pt x="28735" y="3863"/>
                  <a:pt x="28647" y="3885"/>
                  <a:pt x="28602" y="3929"/>
                </a:cubicBezTo>
                <a:cubicBezTo>
                  <a:pt x="28439" y="4092"/>
                  <a:pt x="28269" y="4184"/>
                  <a:pt x="28091" y="4184"/>
                </a:cubicBezTo>
                <a:cubicBezTo>
                  <a:pt x="27957" y="4184"/>
                  <a:pt x="27818" y="4132"/>
                  <a:pt x="27676" y="4017"/>
                </a:cubicBezTo>
                <a:cubicBezTo>
                  <a:pt x="27598" y="3951"/>
                  <a:pt x="27516" y="3929"/>
                  <a:pt x="27430" y="3929"/>
                </a:cubicBezTo>
                <a:cubicBezTo>
                  <a:pt x="27345" y="3929"/>
                  <a:pt x="27256" y="3951"/>
                  <a:pt x="27168" y="3973"/>
                </a:cubicBezTo>
                <a:cubicBezTo>
                  <a:pt x="26969" y="4017"/>
                  <a:pt x="26749" y="4062"/>
                  <a:pt x="26528" y="4084"/>
                </a:cubicBezTo>
                <a:cubicBezTo>
                  <a:pt x="26502" y="4086"/>
                  <a:pt x="26477" y="4087"/>
                  <a:pt x="26453" y="4087"/>
                </a:cubicBezTo>
                <a:cubicBezTo>
                  <a:pt x="26225" y="4087"/>
                  <a:pt x="26054" y="3992"/>
                  <a:pt x="25954" y="3753"/>
                </a:cubicBezTo>
                <a:cubicBezTo>
                  <a:pt x="25888" y="3620"/>
                  <a:pt x="25866" y="3444"/>
                  <a:pt x="25623" y="3444"/>
                </a:cubicBezTo>
                <a:cubicBezTo>
                  <a:pt x="25424" y="3730"/>
                  <a:pt x="25116" y="3951"/>
                  <a:pt x="24762" y="4062"/>
                </a:cubicBezTo>
                <a:cubicBezTo>
                  <a:pt x="24424" y="4179"/>
                  <a:pt x="24076" y="4238"/>
                  <a:pt x="23724" y="4238"/>
                </a:cubicBezTo>
                <a:cubicBezTo>
                  <a:pt x="23549" y="4238"/>
                  <a:pt x="23372" y="4223"/>
                  <a:pt x="23195" y="4194"/>
                </a:cubicBezTo>
                <a:cubicBezTo>
                  <a:pt x="22798" y="4128"/>
                  <a:pt x="22467" y="3995"/>
                  <a:pt x="22313" y="3576"/>
                </a:cubicBezTo>
                <a:cubicBezTo>
                  <a:pt x="22313" y="3554"/>
                  <a:pt x="22246" y="3554"/>
                  <a:pt x="22180" y="3510"/>
                </a:cubicBezTo>
                <a:cubicBezTo>
                  <a:pt x="22092" y="3642"/>
                  <a:pt x="22026" y="3753"/>
                  <a:pt x="21982" y="3819"/>
                </a:cubicBezTo>
                <a:cubicBezTo>
                  <a:pt x="21651" y="3775"/>
                  <a:pt x="21364" y="3730"/>
                  <a:pt x="21099" y="3708"/>
                </a:cubicBezTo>
                <a:cubicBezTo>
                  <a:pt x="20955" y="3786"/>
                  <a:pt x="20817" y="3824"/>
                  <a:pt x="20680" y="3824"/>
                </a:cubicBezTo>
                <a:cubicBezTo>
                  <a:pt x="20542" y="3824"/>
                  <a:pt x="20404" y="3786"/>
                  <a:pt x="20260" y="3708"/>
                </a:cubicBezTo>
                <a:cubicBezTo>
                  <a:pt x="20040" y="3598"/>
                  <a:pt x="19797" y="3488"/>
                  <a:pt x="19620" y="3267"/>
                </a:cubicBezTo>
                <a:cubicBezTo>
                  <a:pt x="19481" y="3065"/>
                  <a:pt x="19297" y="2984"/>
                  <a:pt x="19085" y="2984"/>
                </a:cubicBezTo>
                <a:cubicBezTo>
                  <a:pt x="18996" y="2984"/>
                  <a:pt x="18902" y="2998"/>
                  <a:pt x="18804" y="3024"/>
                </a:cubicBezTo>
                <a:cubicBezTo>
                  <a:pt x="18715" y="3046"/>
                  <a:pt x="18627" y="3090"/>
                  <a:pt x="18539" y="3113"/>
                </a:cubicBezTo>
                <a:cubicBezTo>
                  <a:pt x="18493" y="3116"/>
                  <a:pt x="18447" y="3119"/>
                  <a:pt x="18401" y="3119"/>
                </a:cubicBezTo>
                <a:cubicBezTo>
                  <a:pt x="18186" y="3119"/>
                  <a:pt x="17986" y="3063"/>
                  <a:pt x="17877" y="2826"/>
                </a:cubicBezTo>
                <a:cubicBezTo>
                  <a:pt x="17855" y="2759"/>
                  <a:pt x="17766" y="2737"/>
                  <a:pt x="17700" y="2693"/>
                </a:cubicBezTo>
                <a:cubicBezTo>
                  <a:pt x="17574" y="2829"/>
                  <a:pt x="17448" y="2884"/>
                  <a:pt x="17326" y="2884"/>
                </a:cubicBezTo>
                <a:cubicBezTo>
                  <a:pt x="17170" y="2884"/>
                  <a:pt x="17020" y="2795"/>
                  <a:pt x="16884" y="2671"/>
                </a:cubicBezTo>
                <a:cubicBezTo>
                  <a:pt x="16685" y="2517"/>
                  <a:pt x="16486" y="2406"/>
                  <a:pt x="16244" y="2340"/>
                </a:cubicBezTo>
                <a:cubicBezTo>
                  <a:pt x="16111" y="2296"/>
                  <a:pt x="15979" y="2208"/>
                  <a:pt x="15846" y="2119"/>
                </a:cubicBezTo>
                <a:cubicBezTo>
                  <a:pt x="15758" y="2186"/>
                  <a:pt x="15670" y="2230"/>
                  <a:pt x="15537" y="2318"/>
                </a:cubicBezTo>
                <a:cubicBezTo>
                  <a:pt x="15471" y="2097"/>
                  <a:pt x="15427" y="1921"/>
                  <a:pt x="15383" y="1722"/>
                </a:cubicBezTo>
                <a:cubicBezTo>
                  <a:pt x="15180" y="1807"/>
                  <a:pt x="14991" y="1943"/>
                  <a:pt x="14794" y="1943"/>
                </a:cubicBezTo>
                <a:cubicBezTo>
                  <a:pt x="14734" y="1943"/>
                  <a:pt x="14673" y="1930"/>
                  <a:pt x="14610" y="1899"/>
                </a:cubicBezTo>
                <a:cubicBezTo>
                  <a:pt x="14483" y="1832"/>
                  <a:pt x="14354" y="1812"/>
                  <a:pt x="14224" y="1812"/>
                </a:cubicBezTo>
                <a:cubicBezTo>
                  <a:pt x="14025" y="1812"/>
                  <a:pt x="13825" y="1859"/>
                  <a:pt x="13627" y="1859"/>
                </a:cubicBezTo>
                <a:cubicBezTo>
                  <a:pt x="13528" y="1859"/>
                  <a:pt x="13428" y="1847"/>
                  <a:pt x="13330" y="1810"/>
                </a:cubicBezTo>
                <a:cubicBezTo>
                  <a:pt x="13191" y="1884"/>
                  <a:pt x="13054" y="1909"/>
                  <a:pt x="12918" y="1909"/>
                </a:cubicBezTo>
                <a:cubicBezTo>
                  <a:pt x="12689" y="1909"/>
                  <a:pt x="12463" y="1838"/>
                  <a:pt x="12227" y="1810"/>
                </a:cubicBezTo>
                <a:cubicBezTo>
                  <a:pt x="12149" y="1801"/>
                  <a:pt x="12063" y="1797"/>
                  <a:pt x="11973" y="1797"/>
                </a:cubicBezTo>
                <a:cubicBezTo>
                  <a:pt x="11631" y="1797"/>
                  <a:pt x="11231" y="1860"/>
                  <a:pt x="10969" y="1965"/>
                </a:cubicBezTo>
                <a:cubicBezTo>
                  <a:pt x="11013" y="1965"/>
                  <a:pt x="11057" y="2009"/>
                  <a:pt x="11079" y="2009"/>
                </a:cubicBezTo>
                <a:lnTo>
                  <a:pt x="11212" y="2009"/>
                </a:lnTo>
                <a:cubicBezTo>
                  <a:pt x="11410" y="2009"/>
                  <a:pt x="11521" y="2164"/>
                  <a:pt x="11521" y="2296"/>
                </a:cubicBezTo>
                <a:cubicBezTo>
                  <a:pt x="11499" y="2495"/>
                  <a:pt x="11388" y="2649"/>
                  <a:pt x="11212" y="2693"/>
                </a:cubicBezTo>
                <a:lnTo>
                  <a:pt x="11013" y="2693"/>
                </a:lnTo>
                <a:cubicBezTo>
                  <a:pt x="10506" y="2781"/>
                  <a:pt x="9976" y="2870"/>
                  <a:pt x="9446" y="2936"/>
                </a:cubicBezTo>
                <a:cubicBezTo>
                  <a:pt x="9049" y="2980"/>
                  <a:pt x="8674" y="3024"/>
                  <a:pt x="8277" y="3024"/>
                </a:cubicBezTo>
                <a:cubicBezTo>
                  <a:pt x="8210" y="3029"/>
                  <a:pt x="8144" y="3030"/>
                  <a:pt x="8078" y="3030"/>
                </a:cubicBezTo>
                <a:cubicBezTo>
                  <a:pt x="8034" y="3030"/>
                  <a:pt x="7990" y="3029"/>
                  <a:pt x="7946" y="3029"/>
                </a:cubicBezTo>
                <a:cubicBezTo>
                  <a:pt x="7727" y="3029"/>
                  <a:pt x="7511" y="3039"/>
                  <a:pt x="7305" y="3157"/>
                </a:cubicBezTo>
                <a:cubicBezTo>
                  <a:pt x="7250" y="3190"/>
                  <a:pt x="7184" y="3201"/>
                  <a:pt x="7115" y="3201"/>
                </a:cubicBezTo>
                <a:cubicBezTo>
                  <a:pt x="7046" y="3201"/>
                  <a:pt x="6974" y="3190"/>
                  <a:pt x="6908" y="3179"/>
                </a:cubicBezTo>
                <a:cubicBezTo>
                  <a:pt x="6688" y="3135"/>
                  <a:pt x="6445" y="3068"/>
                  <a:pt x="6180" y="3002"/>
                </a:cubicBezTo>
                <a:cubicBezTo>
                  <a:pt x="5917" y="3173"/>
                  <a:pt x="5645" y="3266"/>
                  <a:pt x="5362" y="3266"/>
                </a:cubicBezTo>
                <a:cubicBezTo>
                  <a:pt x="5170" y="3266"/>
                  <a:pt x="4972" y="3224"/>
                  <a:pt x="4767" y="3135"/>
                </a:cubicBezTo>
                <a:cubicBezTo>
                  <a:pt x="4704" y="3113"/>
                  <a:pt x="4640" y="3104"/>
                  <a:pt x="4577" y="3104"/>
                </a:cubicBezTo>
                <a:cubicBezTo>
                  <a:pt x="4444" y="3104"/>
                  <a:pt x="4314" y="3148"/>
                  <a:pt x="4194" y="3223"/>
                </a:cubicBezTo>
                <a:cubicBezTo>
                  <a:pt x="3970" y="3372"/>
                  <a:pt x="3746" y="3427"/>
                  <a:pt x="3509" y="3427"/>
                </a:cubicBezTo>
                <a:cubicBezTo>
                  <a:pt x="3465" y="3427"/>
                  <a:pt x="3421" y="3425"/>
                  <a:pt x="3377" y="3422"/>
                </a:cubicBezTo>
                <a:cubicBezTo>
                  <a:pt x="3351" y="3415"/>
                  <a:pt x="3325" y="3412"/>
                  <a:pt x="3300" y="3412"/>
                </a:cubicBezTo>
                <a:cubicBezTo>
                  <a:pt x="3239" y="3412"/>
                  <a:pt x="3181" y="3428"/>
                  <a:pt x="3134" y="3444"/>
                </a:cubicBezTo>
                <a:cubicBezTo>
                  <a:pt x="2936" y="3841"/>
                  <a:pt x="3487" y="3907"/>
                  <a:pt x="3465" y="4216"/>
                </a:cubicBezTo>
                <a:cubicBezTo>
                  <a:pt x="3410" y="4250"/>
                  <a:pt x="3358" y="4264"/>
                  <a:pt x="3310" y="4264"/>
                </a:cubicBezTo>
                <a:cubicBezTo>
                  <a:pt x="3129" y="4264"/>
                  <a:pt x="2990" y="4076"/>
                  <a:pt x="2835" y="4076"/>
                </a:cubicBezTo>
                <a:cubicBezTo>
                  <a:pt x="2817" y="4076"/>
                  <a:pt x="2799" y="4078"/>
                  <a:pt x="2781" y="4084"/>
                </a:cubicBezTo>
                <a:cubicBezTo>
                  <a:pt x="2717" y="4109"/>
                  <a:pt x="2660" y="4120"/>
                  <a:pt x="2607" y="4120"/>
                </a:cubicBezTo>
                <a:cubicBezTo>
                  <a:pt x="2388" y="4120"/>
                  <a:pt x="2253" y="3934"/>
                  <a:pt x="2075" y="3863"/>
                </a:cubicBezTo>
                <a:cubicBezTo>
                  <a:pt x="1832" y="3775"/>
                  <a:pt x="1612" y="3708"/>
                  <a:pt x="1369" y="3620"/>
                </a:cubicBezTo>
                <a:cubicBezTo>
                  <a:pt x="1258" y="3885"/>
                  <a:pt x="1060" y="4017"/>
                  <a:pt x="839" y="4106"/>
                </a:cubicBezTo>
                <a:cubicBezTo>
                  <a:pt x="574" y="4194"/>
                  <a:pt x="464" y="4393"/>
                  <a:pt x="398" y="4657"/>
                </a:cubicBezTo>
                <a:cubicBezTo>
                  <a:pt x="309" y="4922"/>
                  <a:pt x="332" y="5231"/>
                  <a:pt x="111" y="5452"/>
                </a:cubicBezTo>
                <a:cubicBezTo>
                  <a:pt x="89" y="5474"/>
                  <a:pt x="67" y="5540"/>
                  <a:pt x="67" y="5562"/>
                </a:cubicBezTo>
                <a:cubicBezTo>
                  <a:pt x="155" y="5915"/>
                  <a:pt x="0" y="6268"/>
                  <a:pt x="133" y="6622"/>
                </a:cubicBezTo>
                <a:cubicBezTo>
                  <a:pt x="309" y="7019"/>
                  <a:pt x="287" y="7482"/>
                  <a:pt x="596" y="7835"/>
                </a:cubicBezTo>
                <a:cubicBezTo>
                  <a:pt x="640" y="7902"/>
                  <a:pt x="640" y="8012"/>
                  <a:pt x="663" y="8100"/>
                </a:cubicBezTo>
                <a:cubicBezTo>
                  <a:pt x="707" y="8211"/>
                  <a:pt x="729" y="8343"/>
                  <a:pt x="795" y="8453"/>
                </a:cubicBezTo>
                <a:cubicBezTo>
                  <a:pt x="949" y="8718"/>
                  <a:pt x="1126" y="8983"/>
                  <a:pt x="1303" y="9226"/>
                </a:cubicBezTo>
                <a:cubicBezTo>
                  <a:pt x="1347" y="9336"/>
                  <a:pt x="1391" y="9424"/>
                  <a:pt x="1413" y="9535"/>
                </a:cubicBezTo>
                <a:cubicBezTo>
                  <a:pt x="1501" y="10109"/>
                  <a:pt x="1545" y="10131"/>
                  <a:pt x="2119" y="10153"/>
                </a:cubicBezTo>
                <a:cubicBezTo>
                  <a:pt x="2318" y="10153"/>
                  <a:pt x="2516" y="10153"/>
                  <a:pt x="2671" y="10307"/>
                </a:cubicBezTo>
                <a:cubicBezTo>
                  <a:pt x="2781" y="10594"/>
                  <a:pt x="2583" y="10925"/>
                  <a:pt x="2825" y="11234"/>
                </a:cubicBezTo>
                <a:cubicBezTo>
                  <a:pt x="2892" y="11168"/>
                  <a:pt x="2980" y="11124"/>
                  <a:pt x="3024" y="11058"/>
                </a:cubicBezTo>
                <a:cubicBezTo>
                  <a:pt x="3112" y="10925"/>
                  <a:pt x="3178" y="10771"/>
                  <a:pt x="3245" y="10660"/>
                </a:cubicBezTo>
                <a:cubicBezTo>
                  <a:pt x="3294" y="10574"/>
                  <a:pt x="3377" y="10529"/>
                  <a:pt x="3461" y="10529"/>
                </a:cubicBezTo>
                <a:cubicBezTo>
                  <a:pt x="3527" y="10529"/>
                  <a:pt x="3593" y="10558"/>
                  <a:pt x="3642" y="10616"/>
                </a:cubicBezTo>
                <a:cubicBezTo>
                  <a:pt x="3752" y="10727"/>
                  <a:pt x="3863" y="10837"/>
                  <a:pt x="3929" y="10969"/>
                </a:cubicBezTo>
                <a:cubicBezTo>
                  <a:pt x="3995" y="11146"/>
                  <a:pt x="4039" y="11344"/>
                  <a:pt x="4127" y="11521"/>
                </a:cubicBezTo>
                <a:cubicBezTo>
                  <a:pt x="4282" y="11852"/>
                  <a:pt x="4436" y="12161"/>
                  <a:pt x="4613" y="12470"/>
                </a:cubicBezTo>
                <a:cubicBezTo>
                  <a:pt x="4710" y="12649"/>
                  <a:pt x="4844" y="12756"/>
                  <a:pt x="5013" y="12756"/>
                </a:cubicBezTo>
                <a:cubicBezTo>
                  <a:pt x="5074" y="12756"/>
                  <a:pt x="5139" y="12742"/>
                  <a:pt x="5209" y="12713"/>
                </a:cubicBezTo>
                <a:cubicBezTo>
                  <a:pt x="5487" y="12616"/>
                  <a:pt x="5761" y="12572"/>
                  <a:pt x="6026" y="12572"/>
                </a:cubicBezTo>
                <a:cubicBezTo>
                  <a:pt x="6308" y="12572"/>
                  <a:pt x="6581" y="12622"/>
                  <a:pt x="6842" y="12713"/>
                </a:cubicBezTo>
                <a:cubicBezTo>
                  <a:pt x="7195" y="12536"/>
                  <a:pt x="7504" y="12426"/>
                  <a:pt x="7791" y="12271"/>
                </a:cubicBezTo>
                <a:cubicBezTo>
                  <a:pt x="8012" y="12161"/>
                  <a:pt x="8188" y="11984"/>
                  <a:pt x="8409" y="11896"/>
                </a:cubicBezTo>
                <a:cubicBezTo>
                  <a:pt x="8652" y="11808"/>
                  <a:pt x="8917" y="11808"/>
                  <a:pt x="9137" y="11609"/>
                </a:cubicBezTo>
                <a:cubicBezTo>
                  <a:pt x="9226" y="11521"/>
                  <a:pt x="9402" y="11455"/>
                  <a:pt x="9557" y="11455"/>
                </a:cubicBezTo>
                <a:cubicBezTo>
                  <a:pt x="9799" y="11455"/>
                  <a:pt x="9954" y="11322"/>
                  <a:pt x="10086" y="11124"/>
                </a:cubicBezTo>
                <a:cubicBezTo>
                  <a:pt x="10638" y="10329"/>
                  <a:pt x="11477" y="10020"/>
                  <a:pt x="12359" y="9755"/>
                </a:cubicBezTo>
                <a:cubicBezTo>
                  <a:pt x="12470" y="9733"/>
                  <a:pt x="12602" y="9733"/>
                  <a:pt x="12690" y="9733"/>
                </a:cubicBezTo>
                <a:cubicBezTo>
                  <a:pt x="12867" y="9866"/>
                  <a:pt x="12712" y="10087"/>
                  <a:pt x="12955" y="10153"/>
                </a:cubicBezTo>
                <a:cubicBezTo>
                  <a:pt x="13154" y="9888"/>
                  <a:pt x="13375" y="9601"/>
                  <a:pt x="13551" y="9380"/>
                </a:cubicBezTo>
                <a:cubicBezTo>
                  <a:pt x="13564" y="9380"/>
                  <a:pt x="13576" y="9379"/>
                  <a:pt x="13588" y="9379"/>
                </a:cubicBezTo>
                <a:cubicBezTo>
                  <a:pt x="14001" y="9379"/>
                  <a:pt x="14158" y="9737"/>
                  <a:pt x="14522" y="9866"/>
                </a:cubicBezTo>
                <a:cubicBezTo>
                  <a:pt x="14677" y="9722"/>
                  <a:pt x="14859" y="9689"/>
                  <a:pt x="15052" y="9689"/>
                </a:cubicBezTo>
                <a:cubicBezTo>
                  <a:pt x="15217" y="9689"/>
                  <a:pt x="15391" y="9714"/>
                  <a:pt x="15562" y="9714"/>
                </a:cubicBezTo>
                <a:cubicBezTo>
                  <a:pt x="15591" y="9714"/>
                  <a:pt x="15619" y="9713"/>
                  <a:pt x="15648" y="9711"/>
                </a:cubicBezTo>
                <a:cubicBezTo>
                  <a:pt x="15673" y="9709"/>
                  <a:pt x="15699" y="9709"/>
                  <a:pt x="15724" y="9709"/>
                </a:cubicBezTo>
                <a:cubicBezTo>
                  <a:pt x="16000" y="9709"/>
                  <a:pt x="16240" y="9822"/>
                  <a:pt x="16442" y="10064"/>
                </a:cubicBezTo>
                <a:cubicBezTo>
                  <a:pt x="16588" y="10258"/>
                  <a:pt x="16780" y="10381"/>
                  <a:pt x="17003" y="10381"/>
                </a:cubicBezTo>
                <a:cubicBezTo>
                  <a:pt x="17085" y="10381"/>
                  <a:pt x="17170" y="10365"/>
                  <a:pt x="17259" y="10329"/>
                </a:cubicBezTo>
                <a:cubicBezTo>
                  <a:pt x="17323" y="10302"/>
                  <a:pt x="17388" y="10289"/>
                  <a:pt x="17451" y="10289"/>
                </a:cubicBezTo>
                <a:cubicBezTo>
                  <a:pt x="17539" y="10289"/>
                  <a:pt x="17623" y="10313"/>
                  <a:pt x="17700" y="10351"/>
                </a:cubicBezTo>
                <a:cubicBezTo>
                  <a:pt x="17943" y="10484"/>
                  <a:pt x="18208" y="10506"/>
                  <a:pt x="18473" y="10506"/>
                </a:cubicBezTo>
                <a:cubicBezTo>
                  <a:pt x="18914" y="10550"/>
                  <a:pt x="19400" y="10528"/>
                  <a:pt x="19753" y="10925"/>
                </a:cubicBezTo>
                <a:cubicBezTo>
                  <a:pt x="19841" y="11013"/>
                  <a:pt x="20040" y="11035"/>
                  <a:pt x="20194" y="11035"/>
                </a:cubicBezTo>
                <a:cubicBezTo>
                  <a:pt x="20229" y="11033"/>
                  <a:pt x="20265" y="11031"/>
                  <a:pt x="20300" y="11031"/>
                </a:cubicBezTo>
                <a:cubicBezTo>
                  <a:pt x="20551" y="11031"/>
                  <a:pt x="20798" y="11101"/>
                  <a:pt x="21011" y="11256"/>
                </a:cubicBezTo>
                <a:cubicBezTo>
                  <a:pt x="21149" y="11360"/>
                  <a:pt x="21315" y="11396"/>
                  <a:pt x="21486" y="11396"/>
                </a:cubicBezTo>
                <a:cubicBezTo>
                  <a:pt x="21534" y="11396"/>
                  <a:pt x="21581" y="11393"/>
                  <a:pt x="21629" y="11389"/>
                </a:cubicBezTo>
                <a:cubicBezTo>
                  <a:pt x="21915" y="11367"/>
                  <a:pt x="22202" y="11322"/>
                  <a:pt x="22489" y="11300"/>
                </a:cubicBezTo>
                <a:cubicBezTo>
                  <a:pt x="22620" y="11288"/>
                  <a:pt x="22750" y="11280"/>
                  <a:pt x="22877" y="11280"/>
                </a:cubicBezTo>
                <a:cubicBezTo>
                  <a:pt x="23412" y="11280"/>
                  <a:pt x="23898" y="11419"/>
                  <a:pt x="24255" y="11918"/>
                </a:cubicBezTo>
                <a:cubicBezTo>
                  <a:pt x="24365" y="12073"/>
                  <a:pt x="24520" y="12161"/>
                  <a:pt x="24652" y="12271"/>
                </a:cubicBezTo>
                <a:cubicBezTo>
                  <a:pt x="24718" y="12338"/>
                  <a:pt x="24851" y="12404"/>
                  <a:pt x="24873" y="12492"/>
                </a:cubicBezTo>
                <a:cubicBezTo>
                  <a:pt x="24968" y="12792"/>
                  <a:pt x="25131" y="12890"/>
                  <a:pt x="25324" y="12890"/>
                </a:cubicBezTo>
                <a:cubicBezTo>
                  <a:pt x="25444" y="12890"/>
                  <a:pt x="25576" y="12852"/>
                  <a:pt x="25711" y="12801"/>
                </a:cubicBezTo>
                <a:lnTo>
                  <a:pt x="25778" y="12801"/>
                </a:lnTo>
                <a:cubicBezTo>
                  <a:pt x="25910" y="12911"/>
                  <a:pt x="26042" y="13022"/>
                  <a:pt x="26153" y="13110"/>
                </a:cubicBezTo>
                <a:cubicBezTo>
                  <a:pt x="26329" y="12956"/>
                  <a:pt x="26440" y="12801"/>
                  <a:pt x="26594" y="12757"/>
                </a:cubicBezTo>
                <a:cubicBezTo>
                  <a:pt x="26925" y="12624"/>
                  <a:pt x="27146" y="12404"/>
                  <a:pt x="27300" y="12095"/>
                </a:cubicBezTo>
                <a:cubicBezTo>
                  <a:pt x="27345" y="12007"/>
                  <a:pt x="27455" y="11940"/>
                  <a:pt x="27521" y="11852"/>
                </a:cubicBezTo>
                <a:cubicBezTo>
                  <a:pt x="27698" y="11874"/>
                  <a:pt x="27830" y="11918"/>
                  <a:pt x="27985" y="11940"/>
                </a:cubicBezTo>
                <a:cubicBezTo>
                  <a:pt x="28017" y="11950"/>
                  <a:pt x="28047" y="11954"/>
                  <a:pt x="28075" y="11954"/>
                </a:cubicBezTo>
                <a:cubicBezTo>
                  <a:pt x="28183" y="11954"/>
                  <a:pt x="28263" y="11891"/>
                  <a:pt x="28316" y="11786"/>
                </a:cubicBezTo>
                <a:cubicBezTo>
                  <a:pt x="28360" y="11676"/>
                  <a:pt x="28382" y="11587"/>
                  <a:pt x="28448" y="11477"/>
                </a:cubicBezTo>
                <a:cubicBezTo>
                  <a:pt x="28530" y="11272"/>
                  <a:pt x="28707" y="11143"/>
                  <a:pt x="28908" y="11143"/>
                </a:cubicBezTo>
                <a:cubicBezTo>
                  <a:pt x="28924" y="11143"/>
                  <a:pt x="28940" y="11144"/>
                  <a:pt x="28956" y="11146"/>
                </a:cubicBezTo>
                <a:cubicBezTo>
                  <a:pt x="29050" y="11157"/>
                  <a:pt x="29146" y="11161"/>
                  <a:pt x="29241" y="11161"/>
                </a:cubicBezTo>
                <a:cubicBezTo>
                  <a:pt x="29401" y="11161"/>
                  <a:pt x="29562" y="11151"/>
                  <a:pt x="29720" y="11151"/>
                </a:cubicBezTo>
                <a:cubicBezTo>
                  <a:pt x="30016" y="11151"/>
                  <a:pt x="30304" y="11186"/>
                  <a:pt x="30567" y="11389"/>
                </a:cubicBezTo>
                <a:cubicBezTo>
                  <a:pt x="30581" y="11403"/>
                  <a:pt x="30599" y="11408"/>
                  <a:pt x="30619" y="11408"/>
                </a:cubicBezTo>
                <a:cubicBezTo>
                  <a:pt x="30660" y="11408"/>
                  <a:pt x="30714" y="11389"/>
                  <a:pt x="30787" y="11389"/>
                </a:cubicBezTo>
                <a:cubicBezTo>
                  <a:pt x="30743" y="11234"/>
                  <a:pt x="30721" y="11080"/>
                  <a:pt x="30699" y="10947"/>
                </a:cubicBezTo>
                <a:cubicBezTo>
                  <a:pt x="30699" y="10903"/>
                  <a:pt x="30743" y="10837"/>
                  <a:pt x="30765" y="10837"/>
                </a:cubicBezTo>
                <a:cubicBezTo>
                  <a:pt x="30796" y="10821"/>
                  <a:pt x="30861" y="10806"/>
                  <a:pt x="30904" y="10806"/>
                </a:cubicBezTo>
                <a:cubicBezTo>
                  <a:pt x="30921" y="10806"/>
                  <a:pt x="30935" y="10808"/>
                  <a:pt x="30942" y="10815"/>
                </a:cubicBezTo>
                <a:cubicBezTo>
                  <a:pt x="31074" y="10947"/>
                  <a:pt x="31207" y="11102"/>
                  <a:pt x="31361" y="11278"/>
                </a:cubicBezTo>
                <a:cubicBezTo>
                  <a:pt x="31538" y="11146"/>
                  <a:pt x="31714" y="11013"/>
                  <a:pt x="31891" y="10881"/>
                </a:cubicBezTo>
                <a:cubicBezTo>
                  <a:pt x="31985" y="10800"/>
                  <a:pt x="32096" y="10752"/>
                  <a:pt x="32213" y="10752"/>
                </a:cubicBezTo>
                <a:cubicBezTo>
                  <a:pt x="32288" y="10752"/>
                  <a:pt x="32365" y="10772"/>
                  <a:pt x="32443" y="10815"/>
                </a:cubicBezTo>
                <a:cubicBezTo>
                  <a:pt x="32636" y="10950"/>
                  <a:pt x="32846" y="11018"/>
                  <a:pt x="33087" y="11018"/>
                </a:cubicBezTo>
                <a:cubicBezTo>
                  <a:pt x="33122" y="11018"/>
                  <a:pt x="33157" y="11016"/>
                  <a:pt x="33193" y="11013"/>
                </a:cubicBezTo>
                <a:cubicBezTo>
                  <a:pt x="33281" y="11013"/>
                  <a:pt x="33436" y="11058"/>
                  <a:pt x="33480" y="11124"/>
                </a:cubicBezTo>
                <a:cubicBezTo>
                  <a:pt x="33634" y="11433"/>
                  <a:pt x="33987" y="11543"/>
                  <a:pt x="34164" y="11830"/>
                </a:cubicBezTo>
                <a:cubicBezTo>
                  <a:pt x="34318" y="12117"/>
                  <a:pt x="34583" y="12205"/>
                  <a:pt x="34870" y="12271"/>
                </a:cubicBezTo>
                <a:cubicBezTo>
                  <a:pt x="35047" y="12316"/>
                  <a:pt x="35245" y="12293"/>
                  <a:pt x="35378" y="12382"/>
                </a:cubicBezTo>
                <a:cubicBezTo>
                  <a:pt x="35643" y="12602"/>
                  <a:pt x="35996" y="12602"/>
                  <a:pt x="36283" y="12757"/>
                </a:cubicBezTo>
                <a:cubicBezTo>
                  <a:pt x="36342" y="12783"/>
                  <a:pt x="36397" y="12796"/>
                  <a:pt x="36449" y="12796"/>
                </a:cubicBezTo>
                <a:cubicBezTo>
                  <a:pt x="36570" y="12796"/>
                  <a:pt x="36669" y="12726"/>
                  <a:pt x="36746" y="12602"/>
                </a:cubicBezTo>
                <a:cubicBezTo>
                  <a:pt x="36879" y="12382"/>
                  <a:pt x="36967" y="12139"/>
                  <a:pt x="37077" y="11896"/>
                </a:cubicBezTo>
                <a:cubicBezTo>
                  <a:pt x="37187" y="11631"/>
                  <a:pt x="37298" y="11367"/>
                  <a:pt x="37408" y="11102"/>
                </a:cubicBezTo>
                <a:cubicBezTo>
                  <a:pt x="37510" y="10883"/>
                  <a:pt x="37564" y="10799"/>
                  <a:pt x="37716" y="10799"/>
                </a:cubicBezTo>
                <a:cubicBezTo>
                  <a:pt x="37794" y="10799"/>
                  <a:pt x="37898" y="10821"/>
                  <a:pt x="38048" y="10859"/>
                </a:cubicBezTo>
                <a:cubicBezTo>
                  <a:pt x="38048" y="10462"/>
                  <a:pt x="38269" y="10197"/>
                  <a:pt x="38578" y="9998"/>
                </a:cubicBezTo>
                <a:cubicBezTo>
                  <a:pt x="38685" y="9924"/>
                  <a:pt x="38771" y="9885"/>
                  <a:pt x="38851" y="9885"/>
                </a:cubicBezTo>
                <a:cubicBezTo>
                  <a:pt x="38937" y="9885"/>
                  <a:pt x="39016" y="9929"/>
                  <a:pt x="39108" y="10020"/>
                </a:cubicBezTo>
                <a:cubicBezTo>
                  <a:pt x="39174" y="10109"/>
                  <a:pt x="39240" y="10197"/>
                  <a:pt x="39306" y="10285"/>
                </a:cubicBezTo>
                <a:cubicBezTo>
                  <a:pt x="39451" y="10430"/>
                  <a:pt x="39595" y="10574"/>
                  <a:pt x="39866" y="10574"/>
                </a:cubicBezTo>
                <a:cubicBezTo>
                  <a:pt x="39885" y="10574"/>
                  <a:pt x="39904" y="10573"/>
                  <a:pt x="39924" y="10572"/>
                </a:cubicBezTo>
                <a:cubicBezTo>
                  <a:pt x="40012" y="10418"/>
                  <a:pt x="40123" y="10263"/>
                  <a:pt x="40211" y="10087"/>
                </a:cubicBezTo>
                <a:cubicBezTo>
                  <a:pt x="40355" y="9799"/>
                  <a:pt x="40593" y="9665"/>
                  <a:pt x="40892" y="9665"/>
                </a:cubicBezTo>
                <a:cubicBezTo>
                  <a:pt x="40915" y="9665"/>
                  <a:pt x="40938" y="9666"/>
                  <a:pt x="40961" y="9667"/>
                </a:cubicBezTo>
                <a:cubicBezTo>
                  <a:pt x="41182" y="9689"/>
                  <a:pt x="41403" y="9733"/>
                  <a:pt x="41623" y="9755"/>
                </a:cubicBezTo>
                <a:cubicBezTo>
                  <a:pt x="41687" y="9762"/>
                  <a:pt x="41744" y="9766"/>
                  <a:pt x="41797" y="9766"/>
                </a:cubicBezTo>
                <a:cubicBezTo>
                  <a:pt x="42091" y="9766"/>
                  <a:pt x="42227" y="9651"/>
                  <a:pt x="42396" y="9314"/>
                </a:cubicBezTo>
                <a:cubicBezTo>
                  <a:pt x="42535" y="8984"/>
                  <a:pt x="42633" y="8873"/>
                  <a:pt x="42862" y="8873"/>
                </a:cubicBezTo>
                <a:cubicBezTo>
                  <a:pt x="42924" y="8873"/>
                  <a:pt x="42996" y="8881"/>
                  <a:pt x="43080" y="8895"/>
                </a:cubicBezTo>
                <a:cubicBezTo>
                  <a:pt x="43146" y="8895"/>
                  <a:pt x="43212" y="8895"/>
                  <a:pt x="43279" y="8939"/>
                </a:cubicBezTo>
                <a:cubicBezTo>
                  <a:pt x="43408" y="9008"/>
                  <a:pt x="43530" y="9036"/>
                  <a:pt x="43652" y="9036"/>
                </a:cubicBezTo>
                <a:cubicBezTo>
                  <a:pt x="43841" y="9036"/>
                  <a:pt x="44026" y="8967"/>
                  <a:pt x="44228" y="8873"/>
                </a:cubicBezTo>
                <a:cubicBezTo>
                  <a:pt x="44382" y="8806"/>
                  <a:pt x="44559" y="8762"/>
                  <a:pt x="44735" y="8762"/>
                </a:cubicBezTo>
                <a:cubicBezTo>
                  <a:pt x="44817" y="8762"/>
                  <a:pt x="44897" y="8764"/>
                  <a:pt x="44977" y="8764"/>
                </a:cubicBezTo>
                <a:cubicBezTo>
                  <a:pt x="45175" y="8764"/>
                  <a:pt x="45369" y="8753"/>
                  <a:pt x="45574" y="8674"/>
                </a:cubicBezTo>
                <a:cubicBezTo>
                  <a:pt x="45600" y="8664"/>
                  <a:pt x="45626" y="8660"/>
                  <a:pt x="45654" y="8660"/>
                </a:cubicBezTo>
                <a:cubicBezTo>
                  <a:pt x="45746" y="8660"/>
                  <a:pt x="45847" y="8706"/>
                  <a:pt x="45949" y="8740"/>
                </a:cubicBezTo>
                <a:cubicBezTo>
                  <a:pt x="46059" y="8784"/>
                  <a:pt x="46170" y="8829"/>
                  <a:pt x="46302" y="8895"/>
                </a:cubicBezTo>
                <a:cubicBezTo>
                  <a:pt x="46368" y="8784"/>
                  <a:pt x="46435" y="8740"/>
                  <a:pt x="46479" y="8652"/>
                </a:cubicBezTo>
                <a:cubicBezTo>
                  <a:pt x="46677" y="8299"/>
                  <a:pt x="46986" y="8166"/>
                  <a:pt x="47362" y="8166"/>
                </a:cubicBezTo>
                <a:cubicBezTo>
                  <a:pt x="47417" y="8166"/>
                  <a:pt x="47483" y="8172"/>
                  <a:pt x="47541" y="8172"/>
                </a:cubicBezTo>
                <a:cubicBezTo>
                  <a:pt x="47599" y="8172"/>
                  <a:pt x="47648" y="8166"/>
                  <a:pt x="47670" y="8144"/>
                </a:cubicBezTo>
                <a:cubicBezTo>
                  <a:pt x="47770" y="8034"/>
                  <a:pt x="47886" y="8012"/>
                  <a:pt x="47996" y="8012"/>
                </a:cubicBezTo>
                <a:cubicBezTo>
                  <a:pt x="48070" y="8012"/>
                  <a:pt x="48141" y="8022"/>
                  <a:pt x="48203" y="8022"/>
                </a:cubicBezTo>
                <a:cubicBezTo>
                  <a:pt x="48234" y="8022"/>
                  <a:pt x="48263" y="8019"/>
                  <a:pt x="48288" y="8012"/>
                </a:cubicBezTo>
                <a:cubicBezTo>
                  <a:pt x="48377" y="7880"/>
                  <a:pt x="48421" y="7769"/>
                  <a:pt x="48509" y="7725"/>
                </a:cubicBezTo>
                <a:cubicBezTo>
                  <a:pt x="48575" y="7659"/>
                  <a:pt x="48730" y="7659"/>
                  <a:pt x="48796" y="7593"/>
                </a:cubicBezTo>
                <a:cubicBezTo>
                  <a:pt x="49017" y="7306"/>
                  <a:pt x="49370" y="7284"/>
                  <a:pt x="49657" y="7151"/>
                </a:cubicBezTo>
                <a:cubicBezTo>
                  <a:pt x="49855" y="7063"/>
                  <a:pt x="50076" y="6997"/>
                  <a:pt x="50275" y="6908"/>
                </a:cubicBezTo>
                <a:cubicBezTo>
                  <a:pt x="50400" y="6851"/>
                  <a:pt x="50496" y="6818"/>
                  <a:pt x="50582" y="6818"/>
                </a:cubicBezTo>
                <a:cubicBezTo>
                  <a:pt x="50694" y="6818"/>
                  <a:pt x="50790" y="6872"/>
                  <a:pt x="50915" y="6997"/>
                </a:cubicBezTo>
                <a:cubicBezTo>
                  <a:pt x="51003" y="7085"/>
                  <a:pt x="51069" y="7173"/>
                  <a:pt x="51135" y="7262"/>
                </a:cubicBezTo>
                <a:cubicBezTo>
                  <a:pt x="51400" y="7593"/>
                  <a:pt x="51753" y="7791"/>
                  <a:pt x="52217" y="7813"/>
                </a:cubicBezTo>
                <a:cubicBezTo>
                  <a:pt x="52393" y="7835"/>
                  <a:pt x="52614" y="7857"/>
                  <a:pt x="52769" y="7946"/>
                </a:cubicBezTo>
                <a:cubicBezTo>
                  <a:pt x="53431" y="8409"/>
                  <a:pt x="54181" y="8564"/>
                  <a:pt x="54931" y="8740"/>
                </a:cubicBezTo>
                <a:cubicBezTo>
                  <a:pt x="55077" y="8773"/>
                  <a:pt x="55222" y="8793"/>
                  <a:pt x="55368" y="8793"/>
                </a:cubicBezTo>
                <a:cubicBezTo>
                  <a:pt x="55421" y="8793"/>
                  <a:pt x="55474" y="8790"/>
                  <a:pt x="55527" y="8784"/>
                </a:cubicBezTo>
                <a:cubicBezTo>
                  <a:pt x="55632" y="8771"/>
                  <a:pt x="55736" y="8765"/>
                  <a:pt x="55840" y="8765"/>
                </a:cubicBezTo>
                <a:cubicBezTo>
                  <a:pt x="56264" y="8765"/>
                  <a:pt x="56682" y="8868"/>
                  <a:pt x="57072" y="9027"/>
                </a:cubicBezTo>
                <a:cubicBezTo>
                  <a:pt x="57227" y="9082"/>
                  <a:pt x="57376" y="9110"/>
                  <a:pt x="57524" y="9110"/>
                </a:cubicBezTo>
                <a:cubicBezTo>
                  <a:pt x="57673" y="9110"/>
                  <a:pt x="57822" y="9082"/>
                  <a:pt x="57977" y="9027"/>
                </a:cubicBezTo>
                <a:cubicBezTo>
                  <a:pt x="58418" y="8895"/>
                  <a:pt x="58838" y="8718"/>
                  <a:pt x="59279" y="8586"/>
                </a:cubicBezTo>
                <a:cubicBezTo>
                  <a:pt x="59500" y="8498"/>
                  <a:pt x="59610" y="8365"/>
                  <a:pt x="59632" y="8144"/>
                </a:cubicBezTo>
                <a:cubicBezTo>
                  <a:pt x="59654" y="8034"/>
                  <a:pt x="59654" y="7924"/>
                  <a:pt x="59654" y="7813"/>
                </a:cubicBezTo>
                <a:cubicBezTo>
                  <a:pt x="59632" y="7482"/>
                  <a:pt x="59787" y="7262"/>
                  <a:pt x="60096" y="7151"/>
                </a:cubicBezTo>
                <a:cubicBezTo>
                  <a:pt x="60338" y="7063"/>
                  <a:pt x="60581" y="6931"/>
                  <a:pt x="60758" y="6732"/>
                </a:cubicBezTo>
                <a:cubicBezTo>
                  <a:pt x="60890" y="6577"/>
                  <a:pt x="60956" y="6379"/>
                  <a:pt x="60890" y="6180"/>
                </a:cubicBezTo>
                <a:cubicBezTo>
                  <a:pt x="60647" y="5518"/>
                  <a:pt x="60758" y="4878"/>
                  <a:pt x="61045" y="4282"/>
                </a:cubicBezTo>
                <a:cubicBezTo>
                  <a:pt x="61111" y="4128"/>
                  <a:pt x="61177" y="3973"/>
                  <a:pt x="61111" y="3841"/>
                </a:cubicBezTo>
                <a:cubicBezTo>
                  <a:pt x="60978" y="3554"/>
                  <a:pt x="61067" y="3311"/>
                  <a:pt x="61133" y="3068"/>
                </a:cubicBezTo>
                <a:cubicBezTo>
                  <a:pt x="61177" y="2914"/>
                  <a:pt x="61221" y="2759"/>
                  <a:pt x="61045" y="2605"/>
                </a:cubicBezTo>
                <a:cubicBezTo>
                  <a:pt x="60780" y="2605"/>
                  <a:pt x="60493" y="2517"/>
                  <a:pt x="60206" y="2362"/>
                </a:cubicBezTo>
                <a:cubicBezTo>
                  <a:pt x="59978" y="2216"/>
                  <a:pt x="59703" y="2129"/>
                  <a:pt x="59423" y="2129"/>
                </a:cubicBezTo>
                <a:cubicBezTo>
                  <a:pt x="59323" y="2129"/>
                  <a:pt x="59223" y="2140"/>
                  <a:pt x="59125" y="2164"/>
                </a:cubicBezTo>
                <a:cubicBezTo>
                  <a:pt x="58485" y="2318"/>
                  <a:pt x="57778" y="2340"/>
                  <a:pt x="57182" y="2693"/>
                </a:cubicBezTo>
                <a:cubicBezTo>
                  <a:pt x="57005" y="2802"/>
                  <a:pt x="56828" y="2878"/>
                  <a:pt x="56645" y="2878"/>
                </a:cubicBezTo>
                <a:cubicBezTo>
                  <a:pt x="56532" y="2878"/>
                  <a:pt x="56418" y="2849"/>
                  <a:pt x="56300" y="2781"/>
                </a:cubicBezTo>
                <a:cubicBezTo>
                  <a:pt x="56261" y="2756"/>
                  <a:pt x="56207" y="2745"/>
                  <a:pt x="56151" y="2745"/>
                </a:cubicBezTo>
                <a:cubicBezTo>
                  <a:pt x="56112" y="2745"/>
                  <a:pt x="56071" y="2750"/>
                  <a:pt x="56035" y="2759"/>
                </a:cubicBezTo>
                <a:cubicBezTo>
                  <a:pt x="55952" y="2786"/>
                  <a:pt x="55871" y="2797"/>
                  <a:pt x="55793" y="2797"/>
                </a:cubicBezTo>
                <a:cubicBezTo>
                  <a:pt x="55476" y="2797"/>
                  <a:pt x="55197" y="2610"/>
                  <a:pt x="54931" y="2450"/>
                </a:cubicBezTo>
                <a:cubicBezTo>
                  <a:pt x="54733" y="2340"/>
                  <a:pt x="54534" y="2186"/>
                  <a:pt x="54291" y="2141"/>
                </a:cubicBezTo>
                <a:cubicBezTo>
                  <a:pt x="53938" y="2053"/>
                  <a:pt x="53894" y="1899"/>
                  <a:pt x="53916" y="1501"/>
                </a:cubicBezTo>
                <a:cubicBezTo>
                  <a:pt x="53938" y="1413"/>
                  <a:pt x="53916" y="1325"/>
                  <a:pt x="53916" y="1237"/>
                </a:cubicBezTo>
                <a:cubicBezTo>
                  <a:pt x="53718" y="1126"/>
                  <a:pt x="53541" y="1038"/>
                  <a:pt x="53386" y="950"/>
                </a:cubicBezTo>
                <a:cubicBezTo>
                  <a:pt x="53342" y="729"/>
                  <a:pt x="53475" y="530"/>
                  <a:pt x="53276" y="376"/>
                </a:cubicBezTo>
                <a:cubicBezTo>
                  <a:pt x="53100" y="244"/>
                  <a:pt x="52901" y="155"/>
                  <a:pt x="52680" y="155"/>
                </a:cubicBezTo>
                <a:lnTo>
                  <a:pt x="52482" y="155"/>
                </a:lnTo>
                <a:cubicBezTo>
                  <a:pt x="52377" y="181"/>
                  <a:pt x="52273" y="194"/>
                  <a:pt x="52168" y="194"/>
                </a:cubicBezTo>
                <a:cubicBezTo>
                  <a:pt x="52008" y="194"/>
                  <a:pt x="51847" y="165"/>
                  <a:pt x="51687" y="111"/>
                </a:cubicBezTo>
                <a:cubicBezTo>
                  <a:pt x="51491" y="34"/>
                  <a:pt x="51301" y="0"/>
                  <a:pt x="511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1"/>
          <p:cNvSpPr/>
          <p:nvPr/>
        </p:nvSpPr>
        <p:spPr>
          <a:xfrm>
            <a:off x="7187013" y="4285700"/>
            <a:ext cx="2071800" cy="432700"/>
          </a:xfrm>
          <a:custGeom>
            <a:avLst/>
            <a:gdLst/>
            <a:ahLst/>
            <a:cxnLst/>
            <a:rect l="l" t="t" r="r" b="b"/>
            <a:pathLst>
              <a:path w="82872" h="17308" extrusionOk="0">
                <a:moveTo>
                  <a:pt x="20084" y="14284"/>
                </a:moveTo>
                <a:cubicBezTo>
                  <a:pt x="20238" y="14328"/>
                  <a:pt x="20349" y="14394"/>
                  <a:pt x="20371" y="14615"/>
                </a:cubicBezTo>
                <a:cubicBezTo>
                  <a:pt x="20326" y="14624"/>
                  <a:pt x="20285" y="14628"/>
                  <a:pt x="20249" y="14628"/>
                </a:cubicBezTo>
                <a:cubicBezTo>
                  <a:pt x="20106" y="14628"/>
                  <a:pt x="20022" y="14561"/>
                  <a:pt x="19951" y="14438"/>
                </a:cubicBezTo>
                <a:cubicBezTo>
                  <a:pt x="19951" y="14416"/>
                  <a:pt x="19951" y="14350"/>
                  <a:pt x="19974" y="14328"/>
                </a:cubicBezTo>
                <a:cubicBezTo>
                  <a:pt x="19996" y="14306"/>
                  <a:pt x="20040" y="14284"/>
                  <a:pt x="20084" y="14284"/>
                </a:cubicBezTo>
                <a:close/>
                <a:moveTo>
                  <a:pt x="18233" y="1"/>
                </a:moveTo>
                <a:cubicBezTo>
                  <a:pt x="18219" y="1"/>
                  <a:pt x="18203" y="2"/>
                  <a:pt x="18186" y="5"/>
                </a:cubicBezTo>
                <a:cubicBezTo>
                  <a:pt x="18098" y="159"/>
                  <a:pt x="18031" y="336"/>
                  <a:pt x="17921" y="491"/>
                </a:cubicBezTo>
                <a:cubicBezTo>
                  <a:pt x="17811" y="667"/>
                  <a:pt x="17656" y="777"/>
                  <a:pt x="17524" y="932"/>
                </a:cubicBezTo>
                <a:cubicBezTo>
                  <a:pt x="17458" y="1020"/>
                  <a:pt x="17414" y="1131"/>
                  <a:pt x="17369" y="1219"/>
                </a:cubicBezTo>
                <a:cubicBezTo>
                  <a:pt x="17211" y="1483"/>
                  <a:pt x="17137" y="1564"/>
                  <a:pt x="16935" y="1564"/>
                </a:cubicBezTo>
                <a:cubicBezTo>
                  <a:pt x="16883" y="1564"/>
                  <a:pt x="16823" y="1559"/>
                  <a:pt x="16751" y="1550"/>
                </a:cubicBezTo>
                <a:cubicBezTo>
                  <a:pt x="16619" y="1528"/>
                  <a:pt x="16487" y="1506"/>
                  <a:pt x="16398" y="1484"/>
                </a:cubicBezTo>
                <a:cubicBezTo>
                  <a:pt x="16200" y="1594"/>
                  <a:pt x="16023" y="1704"/>
                  <a:pt x="15847" y="1793"/>
                </a:cubicBezTo>
                <a:cubicBezTo>
                  <a:pt x="15648" y="1859"/>
                  <a:pt x="15405" y="1881"/>
                  <a:pt x="15207" y="1969"/>
                </a:cubicBezTo>
                <a:cubicBezTo>
                  <a:pt x="15161" y="1984"/>
                  <a:pt x="15116" y="1990"/>
                  <a:pt x="15072" y="1990"/>
                </a:cubicBezTo>
                <a:cubicBezTo>
                  <a:pt x="14925" y="1990"/>
                  <a:pt x="14786" y="1925"/>
                  <a:pt x="14633" y="1925"/>
                </a:cubicBezTo>
                <a:cubicBezTo>
                  <a:pt x="14456" y="1947"/>
                  <a:pt x="14258" y="1947"/>
                  <a:pt x="14103" y="1991"/>
                </a:cubicBezTo>
                <a:cubicBezTo>
                  <a:pt x="13867" y="2070"/>
                  <a:pt x="13641" y="2081"/>
                  <a:pt x="13411" y="2081"/>
                </a:cubicBezTo>
                <a:cubicBezTo>
                  <a:pt x="13319" y="2081"/>
                  <a:pt x="13227" y="2080"/>
                  <a:pt x="13132" y="2080"/>
                </a:cubicBezTo>
                <a:lnTo>
                  <a:pt x="12691" y="2080"/>
                </a:lnTo>
                <a:cubicBezTo>
                  <a:pt x="12293" y="2433"/>
                  <a:pt x="12293" y="2433"/>
                  <a:pt x="11764" y="2565"/>
                </a:cubicBezTo>
                <a:cubicBezTo>
                  <a:pt x="11433" y="2653"/>
                  <a:pt x="11080" y="2742"/>
                  <a:pt x="10749" y="2874"/>
                </a:cubicBezTo>
                <a:cubicBezTo>
                  <a:pt x="10484" y="2984"/>
                  <a:pt x="10417" y="3315"/>
                  <a:pt x="10660" y="3514"/>
                </a:cubicBezTo>
                <a:cubicBezTo>
                  <a:pt x="10815" y="3669"/>
                  <a:pt x="11013" y="3757"/>
                  <a:pt x="11190" y="3889"/>
                </a:cubicBezTo>
                <a:cubicBezTo>
                  <a:pt x="11366" y="4044"/>
                  <a:pt x="11565" y="4110"/>
                  <a:pt x="11808" y="4110"/>
                </a:cubicBezTo>
                <a:cubicBezTo>
                  <a:pt x="12225" y="4110"/>
                  <a:pt x="12654" y="4203"/>
                  <a:pt x="13086" y="4203"/>
                </a:cubicBezTo>
                <a:cubicBezTo>
                  <a:pt x="13248" y="4203"/>
                  <a:pt x="13411" y="4190"/>
                  <a:pt x="13573" y="4154"/>
                </a:cubicBezTo>
                <a:cubicBezTo>
                  <a:pt x="13606" y="4148"/>
                  <a:pt x="13638" y="4145"/>
                  <a:pt x="13670" y="4145"/>
                </a:cubicBezTo>
                <a:cubicBezTo>
                  <a:pt x="13748" y="4145"/>
                  <a:pt x="13826" y="4161"/>
                  <a:pt x="13904" y="4176"/>
                </a:cubicBezTo>
                <a:cubicBezTo>
                  <a:pt x="14261" y="4262"/>
                  <a:pt x="14608" y="4310"/>
                  <a:pt x="14958" y="4310"/>
                </a:cubicBezTo>
                <a:cubicBezTo>
                  <a:pt x="15149" y="4310"/>
                  <a:pt x="15342" y="4296"/>
                  <a:pt x="15538" y="4264"/>
                </a:cubicBezTo>
                <a:cubicBezTo>
                  <a:pt x="15587" y="4258"/>
                  <a:pt x="15636" y="4252"/>
                  <a:pt x="15684" y="4252"/>
                </a:cubicBezTo>
                <a:cubicBezTo>
                  <a:pt x="15810" y="4252"/>
                  <a:pt x="15934" y="4294"/>
                  <a:pt x="16045" y="4485"/>
                </a:cubicBezTo>
                <a:cubicBezTo>
                  <a:pt x="15913" y="4684"/>
                  <a:pt x="15891" y="4971"/>
                  <a:pt x="15560" y="5103"/>
                </a:cubicBezTo>
                <a:cubicBezTo>
                  <a:pt x="15315" y="4915"/>
                  <a:pt x="15070" y="4807"/>
                  <a:pt x="14783" y="4807"/>
                </a:cubicBezTo>
                <a:cubicBezTo>
                  <a:pt x="14734" y="4807"/>
                  <a:pt x="14684" y="4810"/>
                  <a:pt x="14633" y="4816"/>
                </a:cubicBezTo>
                <a:cubicBezTo>
                  <a:pt x="14324" y="4860"/>
                  <a:pt x="13971" y="4772"/>
                  <a:pt x="13816" y="5235"/>
                </a:cubicBezTo>
                <a:cubicBezTo>
                  <a:pt x="14059" y="5287"/>
                  <a:pt x="14299" y="5299"/>
                  <a:pt x="14539" y="5299"/>
                </a:cubicBezTo>
                <a:cubicBezTo>
                  <a:pt x="14756" y="5299"/>
                  <a:pt x="14974" y="5289"/>
                  <a:pt x="15191" y="5289"/>
                </a:cubicBezTo>
                <a:cubicBezTo>
                  <a:pt x="15452" y="5289"/>
                  <a:pt x="15714" y="5304"/>
                  <a:pt x="15979" y="5368"/>
                </a:cubicBezTo>
                <a:cubicBezTo>
                  <a:pt x="15957" y="5500"/>
                  <a:pt x="15913" y="5589"/>
                  <a:pt x="15913" y="5699"/>
                </a:cubicBezTo>
                <a:cubicBezTo>
                  <a:pt x="15913" y="5809"/>
                  <a:pt x="15935" y="5942"/>
                  <a:pt x="15979" y="6118"/>
                </a:cubicBezTo>
                <a:cubicBezTo>
                  <a:pt x="15872" y="6072"/>
                  <a:pt x="15781" y="6050"/>
                  <a:pt x="15702" y="6050"/>
                </a:cubicBezTo>
                <a:cubicBezTo>
                  <a:pt x="15553" y="6050"/>
                  <a:pt x="15448" y="6129"/>
                  <a:pt x="15361" y="6273"/>
                </a:cubicBezTo>
                <a:cubicBezTo>
                  <a:pt x="15251" y="6449"/>
                  <a:pt x="15074" y="6493"/>
                  <a:pt x="14898" y="6516"/>
                </a:cubicBezTo>
                <a:cubicBezTo>
                  <a:pt x="14787" y="6560"/>
                  <a:pt x="14655" y="6560"/>
                  <a:pt x="14522" y="6582"/>
                </a:cubicBezTo>
                <a:cubicBezTo>
                  <a:pt x="13794" y="6626"/>
                  <a:pt x="13066" y="6670"/>
                  <a:pt x="12360" y="6824"/>
                </a:cubicBezTo>
                <a:cubicBezTo>
                  <a:pt x="12293" y="6839"/>
                  <a:pt x="12227" y="6844"/>
                  <a:pt x="12161" y="6844"/>
                </a:cubicBezTo>
                <a:cubicBezTo>
                  <a:pt x="12029" y="6844"/>
                  <a:pt x="11896" y="6824"/>
                  <a:pt x="11764" y="6824"/>
                </a:cubicBezTo>
                <a:cubicBezTo>
                  <a:pt x="11538" y="6809"/>
                  <a:pt x="11301" y="6774"/>
                  <a:pt x="11076" y="6774"/>
                </a:cubicBezTo>
                <a:cubicBezTo>
                  <a:pt x="10971" y="6774"/>
                  <a:pt x="10869" y="6781"/>
                  <a:pt x="10771" y="6802"/>
                </a:cubicBezTo>
                <a:cubicBezTo>
                  <a:pt x="9866" y="7001"/>
                  <a:pt x="8939" y="7001"/>
                  <a:pt x="8034" y="7089"/>
                </a:cubicBezTo>
                <a:cubicBezTo>
                  <a:pt x="7526" y="7133"/>
                  <a:pt x="7019" y="7111"/>
                  <a:pt x="6511" y="7178"/>
                </a:cubicBezTo>
                <a:cubicBezTo>
                  <a:pt x="5386" y="7332"/>
                  <a:pt x="4260" y="7266"/>
                  <a:pt x="3135" y="7354"/>
                </a:cubicBezTo>
                <a:cubicBezTo>
                  <a:pt x="2781" y="7398"/>
                  <a:pt x="2406" y="7398"/>
                  <a:pt x="2031" y="7420"/>
                </a:cubicBezTo>
                <a:cubicBezTo>
                  <a:pt x="1877" y="7442"/>
                  <a:pt x="1722" y="7464"/>
                  <a:pt x="1634" y="7641"/>
                </a:cubicBezTo>
                <a:cubicBezTo>
                  <a:pt x="1656" y="7685"/>
                  <a:pt x="1678" y="7751"/>
                  <a:pt x="1722" y="7796"/>
                </a:cubicBezTo>
                <a:cubicBezTo>
                  <a:pt x="1987" y="8149"/>
                  <a:pt x="1987" y="8325"/>
                  <a:pt x="1722" y="8590"/>
                </a:cubicBezTo>
                <a:cubicBezTo>
                  <a:pt x="1612" y="8700"/>
                  <a:pt x="1479" y="8789"/>
                  <a:pt x="1347" y="8855"/>
                </a:cubicBezTo>
                <a:cubicBezTo>
                  <a:pt x="1038" y="8965"/>
                  <a:pt x="707" y="9054"/>
                  <a:pt x="398" y="9164"/>
                </a:cubicBezTo>
                <a:cubicBezTo>
                  <a:pt x="133" y="9252"/>
                  <a:pt x="1" y="9583"/>
                  <a:pt x="155" y="9804"/>
                </a:cubicBezTo>
                <a:cubicBezTo>
                  <a:pt x="464" y="10267"/>
                  <a:pt x="883" y="10576"/>
                  <a:pt x="1435" y="10643"/>
                </a:cubicBezTo>
                <a:cubicBezTo>
                  <a:pt x="2119" y="10687"/>
                  <a:pt x="2804" y="10687"/>
                  <a:pt x="3488" y="10731"/>
                </a:cubicBezTo>
                <a:cubicBezTo>
                  <a:pt x="3664" y="10731"/>
                  <a:pt x="3841" y="10731"/>
                  <a:pt x="4017" y="10753"/>
                </a:cubicBezTo>
                <a:cubicBezTo>
                  <a:pt x="4172" y="10753"/>
                  <a:pt x="4304" y="10841"/>
                  <a:pt x="4370" y="10996"/>
                </a:cubicBezTo>
                <a:cubicBezTo>
                  <a:pt x="4681" y="10801"/>
                  <a:pt x="5009" y="10727"/>
                  <a:pt x="5369" y="10727"/>
                </a:cubicBezTo>
                <a:cubicBezTo>
                  <a:pt x="5418" y="10727"/>
                  <a:pt x="5468" y="10728"/>
                  <a:pt x="5518" y="10731"/>
                </a:cubicBezTo>
                <a:cubicBezTo>
                  <a:pt x="6158" y="10731"/>
                  <a:pt x="6798" y="10731"/>
                  <a:pt x="7438" y="10620"/>
                </a:cubicBezTo>
                <a:cubicBezTo>
                  <a:pt x="7495" y="10612"/>
                  <a:pt x="7554" y="10608"/>
                  <a:pt x="7613" y="10608"/>
                </a:cubicBezTo>
                <a:cubicBezTo>
                  <a:pt x="7849" y="10608"/>
                  <a:pt x="8096" y="10665"/>
                  <a:pt x="8343" y="10665"/>
                </a:cubicBezTo>
                <a:cubicBezTo>
                  <a:pt x="8434" y="10680"/>
                  <a:pt x="8526" y="10706"/>
                  <a:pt x="8617" y="10706"/>
                </a:cubicBezTo>
                <a:cubicBezTo>
                  <a:pt x="8658" y="10706"/>
                  <a:pt x="8699" y="10700"/>
                  <a:pt x="8740" y="10687"/>
                </a:cubicBezTo>
                <a:cubicBezTo>
                  <a:pt x="9071" y="10576"/>
                  <a:pt x="9424" y="10620"/>
                  <a:pt x="9777" y="10598"/>
                </a:cubicBezTo>
                <a:cubicBezTo>
                  <a:pt x="10395" y="10554"/>
                  <a:pt x="11013" y="10510"/>
                  <a:pt x="11631" y="10510"/>
                </a:cubicBezTo>
                <a:cubicBezTo>
                  <a:pt x="11671" y="10507"/>
                  <a:pt x="11710" y="10506"/>
                  <a:pt x="11750" y="10506"/>
                </a:cubicBezTo>
                <a:cubicBezTo>
                  <a:pt x="12003" y="10506"/>
                  <a:pt x="12269" y="10560"/>
                  <a:pt x="12536" y="10598"/>
                </a:cubicBezTo>
                <a:cubicBezTo>
                  <a:pt x="12580" y="10620"/>
                  <a:pt x="12624" y="10709"/>
                  <a:pt x="12624" y="10753"/>
                </a:cubicBezTo>
                <a:cubicBezTo>
                  <a:pt x="12647" y="10819"/>
                  <a:pt x="12602" y="10907"/>
                  <a:pt x="12558" y="10929"/>
                </a:cubicBezTo>
                <a:cubicBezTo>
                  <a:pt x="12448" y="10974"/>
                  <a:pt x="12315" y="11018"/>
                  <a:pt x="12183" y="11018"/>
                </a:cubicBezTo>
                <a:cubicBezTo>
                  <a:pt x="12146" y="11022"/>
                  <a:pt x="12108" y="11024"/>
                  <a:pt x="12071" y="11024"/>
                </a:cubicBezTo>
                <a:cubicBezTo>
                  <a:pt x="11969" y="11024"/>
                  <a:pt x="11867" y="11011"/>
                  <a:pt x="11765" y="11011"/>
                </a:cubicBezTo>
                <a:cubicBezTo>
                  <a:pt x="11728" y="11011"/>
                  <a:pt x="11691" y="11013"/>
                  <a:pt x="11653" y="11018"/>
                </a:cubicBezTo>
                <a:cubicBezTo>
                  <a:pt x="11433" y="11040"/>
                  <a:pt x="11278" y="11150"/>
                  <a:pt x="11278" y="11437"/>
                </a:cubicBezTo>
                <a:cubicBezTo>
                  <a:pt x="11499" y="11614"/>
                  <a:pt x="11742" y="11790"/>
                  <a:pt x="11962" y="11967"/>
                </a:cubicBezTo>
                <a:cubicBezTo>
                  <a:pt x="11738" y="12476"/>
                  <a:pt x="11608" y="12609"/>
                  <a:pt x="11190" y="12609"/>
                </a:cubicBezTo>
                <a:cubicBezTo>
                  <a:pt x="11155" y="12609"/>
                  <a:pt x="11118" y="12608"/>
                  <a:pt x="11080" y="12607"/>
                </a:cubicBezTo>
                <a:cubicBezTo>
                  <a:pt x="11039" y="12603"/>
                  <a:pt x="11000" y="12602"/>
                  <a:pt x="10961" y="12602"/>
                </a:cubicBezTo>
                <a:cubicBezTo>
                  <a:pt x="10742" y="12602"/>
                  <a:pt x="10539" y="12659"/>
                  <a:pt x="10351" y="12827"/>
                </a:cubicBezTo>
                <a:cubicBezTo>
                  <a:pt x="10417" y="12916"/>
                  <a:pt x="10440" y="12982"/>
                  <a:pt x="10484" y="13048"/>
                </a:cubicBezTo>
                <a:cubicBezTo>
                  <a:pt x="10285" y="13136"/>
                  <a:pt x="10064" y="13225"/>
                  <a:pt x="9888" y="13313"/>
                </a:cubicBezTo>
                <a:cubicBezTo>
                  <a:pt x="9800" y="13357"/>
                  <a:pt x="9667" y="13379"/>
                  <a:pt x="9711" y="13556"/>
                </a:cubicBezTo>
                <a:cubicBezTo>
                  <a:pt x="9888" y="13578"/>
                  <a:pt x="10064" y="13600"/>
                  <a:pt x="10241" y="13644"/>
                </a:cubicBezTo>
                <a:cubicBezTo>
                  <a:pt x="10351" y="13688"/>
                  <a:pt x="10506" y="13732"/>
                  <a:pt x="10572" y="13821"/>
                </a:cubicBezTo>
                <a:cubicBezTo>
                  <a:pt x="10859" y="14196"/>
                  <a:pt x="11278" y="14262"/>
                  <a:pt x="11698" y="14306"/>
                </a:cubicBezTo>
                <a:cubicBezTo>
                  <a:pt x="11896" y="14328"/>
                  <a:pt x="12095" y="14306"/>
                  <a:pt x="12271" y="14372"/>
                </a:cubicBezTo>
                <a:cubicBezTo>
                  <a:pt x="12492" y="14438"/>
                  <a:pt x="12669" y="14549"/>
                  <a:pt x="12867" y="14659"/>
                </a:cubicBezTo>
                <a:cubicBezTo>
                  <a:pt x="13044" y="14527"/>
                  <a:pt x="13176" y="14350"/>
                  <a:pt x="13441" y="14350"/>
                </a:cubicBezTo>
                <a:cubicBezTo>
                  <a:pt x="13910" y="14386"/>
                  <a:pt x="14393" y="14422"/>
                  <a:pt x="14879" y="14422"/>
                </a:cubicBezTo>
                <a:cubicBezTo>
                  <a:pt x="14988" y="14422"/>
                  <a:pt x="15097" y="14420"/>
                  <a:pt x="15207" y="14416"/>
                </a:cubicBezTo>
                <a:cubicBezTo>
                  <a:pt x="15267" y="14414"/>
                  <a:pt x="15328" y="14413"/>
                  <a:pt x="15388" y="14413"/>
                </a:cubicBezTo>
                <a:cubicBezTo>
                  <a:pt x="15568" y="14413"/>
                  <a:pt x="15746" y="14422"/>
                  <a:pt x="15924" y="14422"/>
                </a:cubicBezTo>
                <a:cubicBezTo>
                  <a:pt x="16161" y="14422"/>
                  <a:pt x="16398" y="14405"/>
                  <a:pt x="16641" y="14328"/>
                </a:cubicBezTo>
                <a:cubicBezTo>
                  <a:pt x="16762" y="14295"/>
                  <a:pt x="16887" y="14275"/>
                  <a:pt x="17010" y="14275"/>
                </a:cubicBezTo>
                <a:cubicBezTo>
                  <a:pt x="17291" y="14275"/>
                  <a:pt x="17560" y="14376"/>
                  <a:pt x="17745" y="14637"/>
                </a:cubicBezTo>
                <a:cubicBezTo>
                  <a:pt x="17965" y="14527"/>
                  <a:pt x="18142" y="14394"/>
                  <a:pt x="18340" y="14328"/>
                </a:cubicBezTo>
                <a:cubicBezTo>
                  <a:pt x="18583" y="14262"/>
                  <a:pt x="18848" y="14240"/>
                  <a:pt x="19113" y="14218"/>
                </a:cubicBezTo>
                <a:cubicBezTo>
                  <a:pt x="19155" y="14209"/>
                  <a:pt x="19195" y="14205"/>
                  <a:pt x="19233" y="14205"/>
                </a:cubicBezTo>
                <a:cubicBezTo>
                  <a:pt x="19396" y="14205"/>
                  <a:pt x="19523" y="14286"/>
                  <a:pt x="19576" y="14483"/>
                </a:cubicBezTo>
                <a:cubicBezTo>
                  <a:pt x="19643" y="14703"/>
                  <a:pt x="19775" y="14858"/>
                  <a:pt x="20040" y="14880"/>
                </a:cubicBezTo>
                <a:cubicBezTo>
                  <a:pt x="20305" y="14902"/>
                  <a:pt x="20393" y="15056"/>
                  <a:pt x="20459" y="15299"/>
                </a:cubicBezTo>
                <a:cubicBezTo>
                  <a:pt x="20569" y="15785"/>
                  <a:pt x="20658" y="15851"/>
                  <a:pt x="21121" y="15895"/>
                </a:cubicBezTo>
                <a:cubicBezTo>
                  <a:pt x="21717" y="15939"/>
                  <a:pt x="22291" y="16050"/>
                  <a:pt x="22754" y="16425"/>
                </a:cubicBezTo>
                <a:cubicBezTo>
                  <a:pt x="22865" y="16403"/>
                  <a:pt x="22953" y="16381"/>
                  <a:pt x="23041" y="16336"/>
                </a:cubicBezTo>
                <a:cubicBezTo>
                  <a:pt x="23258" y="16260"/>
                  <a:pt x="23476" y="16198"/>
                  <a:pt x="23697" y="16198"/>
                </a:cubicBezTo>
                <a:cubicBezTo>
                  <a:pt x="23858" y="16198"/>
                  <a:pt x="24021" y="16231"/>
                  <a:pt x="24189" y="16314"/>
                </a:cubicBezTo>
                <a:cubicBezTo>
                  <a:pt x="24270" y="16347"/>
                  <a:pt x="24374" y="16367"/>
                  <a:pt x="24476" y="16367"/>
                </a:cubicBezTo>
                <a:cubicBezTo>
                  <a:pt x="24514" y="16367"/>
                  <a:pt x="24551" y="16364"/>
                  <a:pt x="24586" y="16359"/>
                </a:cubicBezTo>
                <a:cubicBezTo>
                  <a:pt x="24691" y="16341"/>
                  <a:pt x="24793" y="16332"/>
                  <a:pt x="24893" y="16332"/>
                </a:cubicBezTo>
                <a:cubicBezTo>
                  <a:pt x="25297" y="16332"/>
                  <a:pt x="25658" y="16477"/>
                  <a:pt x="25976" y="16778"/>
                </a:cubicBezTo>
                <a:cubicBezTo>
                  <a:pt x="26043" y="16734"/>
                  <a:pt x="26087" y="16712"/>
                  <a:pt x="26131" y="16645"/>
                </a:cubicBezTo>
                <a:cubicBezTo>
                  <a:pt x="26271" y="16492"/>
                  <a:pt x="26437" y="16418"/>
                  <a:pt x="26608" y="16418"/>
                </a:cubicBezTo>
                <a:cubicBezTo>
                  <a:pt x="26706" y="16418"/>
                  <a:pt x="26806" y="16442"/>
                  <a:pt x="26903" y="16491"/>
                </a:cubicBezTo>
                <a:cubicBezTo>
                  <a:pt x="27094" y="16595"/>
                  <a:pt x="27257" y="16631"/>
                  <a:pt x="27436" y="16631"/>
                </a:cubicBezTo>
                <a:cubicBezTo>
                  <a:pt x="27485" y="16631"/>
                  <a:pt x="27535" y="16628"/>
                  <a:pt x="27588" y="16623"/>
                </a:cubicBezTo>
                <a:cubicBezTo>
                  <a:pt x="27705" y="16623"/>
                  <a:pt x="27817" y="16648"/>
                  <a:pt x="27925" y="16648"/>
                </a:cubicBezTo>
                <a:cubicBezTo>
                  <a:pt x="28020" y="16648"/>
                  <a:pt x="28113" y="16629"/>
                  <a:pt x="28205" y="16557"/>
                </a:cubicBezTo>
                <a:cubicBezTo>
                  <a:pt x="28234" y="16529"/>
                  <a:pt x="28278" y="16521"/>
                  <a:pt x="28329" y="16521"/>
                </a:cubicBezTo>
                <a:cubicBezTo>
                  <a:pt x="28396" y="16521"/>
                  <a:pt x="28473" y="16535"/>
                  <a:pt x="28537" y="16535"/>
                </a:cubicBezTo>
                <a:cubicBezTo>
                  <a:pt x="28713" y="16535"/>
                  <a:pt x="28890" y="16555"/>
                  <a:pt x="29060" y="16555"/>
                </a:cubicBezTo>
                <a:cubicBezTo>
                  <a:pt x="29145" y="16555"/>
                  <a:pt x="29228" y="16550"/>
                  <a:pt x="29309" y="16535"/>
                </a:cubicBezTo>
                <a:cubicBezTo>
                  <a:pt x="30037" y="16403"/>
                  <a:pt x="30766" y="16447"/>
                  <a:pt x="31494" y="16425"/>
                </a:cubicBezTo>
                <a:cubicBezTo>
                  <a:pt x="31979" y="16425"/>
                  <a:pt x="32465" y="16469"/>
                  <a:pt x="32995" y="16491"/>
                </a:cubicBezTo>
                <a:cubicBezTo>
                  <a:pt x="33240" y="16336"/>
                  <a:pt x="33516" y="16272"/>
                  <a:pt x="33800" y="16272"/>
                </a:cubicBezTo>
                <a:cubicBezTo>
                  <a:pt x="34001" y="16272"/>
                  <a:pt x="34206" y="16304"/>
                  <a:pt x="34407" y="16359"/>
                </a:cubicBezTo>
                <a:cubicBezTo>
                  <a:pt x="34650" y="16429"/>
                  <a:pt x="34889" y="16459"/>
                  <a:pt x="35127" y="16459"/>
                </a:cubicBezTo>
                <a:cubicBezTo>
                  <a:pt x="35407" y="16459"/>
                  <a:pt x="35687" y="16418"/>
                  <a:pt x="35974" y="16359"/>
                </a:cubicBezTo>
                <a:cubicBezTo>
                  <a:pt x="36173" y="16314"/>
                  <a:pt x="36415" y="16314"/>
                  <a:pt x="36614" y="16314"/>
                </a:cubicBezTo>
                <a:cubicBezTo>
                  <a:pt x="36790" y="16314"/>
                  <a:pt x="36967" y="16336"/>
                  <a:pt x="37144" y="16336"/>
                </a:cubicBezTo>
                <a:cubicBezTo>
                  <a:pt x="37707" y="16321"/>
                  <a:pt x="38270" y="16295"/>
                  <a:pt x="38834" y="16295"/>
                </a:cubicBezTo>
                <a:cubicBezTo>
                  <a:pt x="39087" y="16295"/>
                  <a:pt x="39340" y="16301"/>
                  <a:pt x="39593" y="16314"/>
                </a:cubicBezTo>
                <a:cubicBezTo>
                  <a:pt x="39858" y="16314"/>
                  <a:pt x="40116" y="16329"/>
                  <a:pt x="40374" y="16329"/>
                </a:cubicBezTo>
                <a:cubicBezTo>
                  <a:pt x="40568" y="16329"/>
                  <a:pt x="40763" y="16321"/>
                  <a:pt x="40962" y="16292"/>
                </a:cubicBezTo>
                <a:cubicBezTo>
                  <a:pt x="41109" y="16278"/>
                  <a:pt x="41256" y="16273"/>
                  <a:pt x="41403" y="16273"/>
                </a:cubicBezTo>
                <a:cubicBezTo>
                  <a:pt x="41697" y="16273"/>
                  <a:pt x="41992" y="16292"/>
                  <a:pt x="42286" y="16292"/>
                </a:cubicBezTo>
                <a:cubicBezTo>
                  <a:pt x="42386" y="16286"/>
                  <a:pt x="42485" y="16279"/>
                  <a:pt x="42583" y="16279"/>
                </a:cubicBezTo>
                <a:cubicBezTo>
                  <a:pt x="42810" y="16279"/>
                  <a:pt x="43028" y="16315"/>
                  <a:pt x="43213" y="16469"/>
                </a:cubicBezTo>
                <a:cubicBezTo>
                  <a:pt x="43698" y="16204"/>
                  <a:pt x="43698" y="16204"/>
                  <a:pt x="44294" y="16204"/>
                </a:cubicBezTo>
                <a:cubicBezTo>
                  <a:pt x="44316" y="16211"/>
                  <a:pt x="44338" y="16214"/>
                  <a:pt x="44360" y="16214"/>
                </a:cubicBezTo>
                <a:cubicBezTo>
                  <a:pt x="44404" y="16214"/>
                  <a:pt x="44449" y="16204"/>
                  <a:pt x="44493" y="16204"/>
                </a:cubicBezTo>
                <a:cubicBezTo>
                  <a:pt x="45486" y="16182"/>
                  <a:pt x="46479" y="16160"/>
                  <a:pt x="47472" y="16160"/>
                </a:cubicBezTo>
                <a:cubicBezTo>
                  <a:pt x="48686" y="16138"/>
                  <a:pt x="49900" y="16138"/>
                  <a:pt x="51114" y="16116"/>
                </a:cubicBezTo>
                <a:cubicBezTo>
                  <a:pt x="51246" y="16116"/>
                  <a:pt x="51378" y="16138"/>
                  <a:pt x="51511" y="16160"/>
                </a:cubicBezTo>
                <a:cubicBezTo>
                  <a:pt x="51886" y="16204"/>
                  <a:pt x="51974" y="16292"/>
                  <a:pt x="52040" y="16690"/>
                </a:cubicBezTo>
                <a:cubicBezTo>
                  <a:pt x="52063" y="16822"/>
                  <a:pt x="52063" y="16954"/>
                  <a:pt x="52107" y="17087"/>
                </a:cubicBezTo>
                <a:cubicBezTo>
                  <a:pt x="52129" y="17153"/>
                  <a:pt x="52217" y="17197"/>
                  <a:pt x="52349" y="17308"/>
                </a:cubicBezTo>
                <a:cubicBezTo>
                  <a:pt x="52349" y="16954"/>
                  <a:pt x="52349" y="16734"/>
                  <a:pt x="52349" y="16491"/>
                </a:cubicBezTo>
                <a:cubicBezTo>
                  <a:pt x="52370" y="16262"/>
                  <a:pt x="52548" y="16092"/>
                  <a:pt x="52772" y="16092"/>
                </a:cubicBezTo>
                <a:cubicBezTo>
                  <a:pt x="52786" y="16092"/>
                  <a:pt x="52799" y="16092"/>
                  <a:pt x="52813" y="16094"/>
                </a:cubicBezTo>
                <a:cubicBezTo>
                  <a:pt x="53166" y="16094"/>
                  <a:pt x="53541" y="16094"/>
                  <a:pt x="53916" y="16138"/>
                </a:cubicBezTo>
                <a:cubicBezTo>
                  <a:pt x="53989" y="16146"/>
                  <a:pt x="54062" y="16151"/>
                  <a:pt x="54133" y="16151"/>
                </a:cubicBezTo>
                <a:cubicBezTo>
                  <a:pt x="54257" y="16151"/>
                  <a:pt x="54378" y="16136"/>
                  <a:pt x="54490" y="16094"/>
                </a:cubicBezTo>
                <a:cubicBezTo>
                  <a:pt x="54623" y="16050"/>
                  <a:pt x="54755" y="16027"/>
                  <a:pt x="54887" y="16027"/>
                </a:cubicBezTo>
                <a:cubicBezTo>
                  <a:pt x="55748" y="16050"/>
                  <a:pt x="56587" y="16072"/>
                  <a:pt x="57425" y="16094"/>
                </a:cubicBezTo>
                <a:cubicBezTo>
                  <a:pt x="57492" y="16270"/>
                  <a:pt x="57514" y="16381"/>
                  <a:pt x="57580" y="16579"/>
                </a:cubicBezTo>
                <a:cubicBezTo>
                  <a:pt x="57668" y="16425"/>
                  <a:pt x="57712" y="16336"/>
                  <a:pt x="57801" y="16270"/>
                </a:cubicBezTo>
                <a:cubicBezTo>
                  <a:pt x="57889" y="16182"/>
                  <a:pt x="57999" y="16072"/>
                  <a:pt x="58110" y="16072"/>
                </a:cubicBezTo>
                <a:cubicBezTo>
                  <a:pt x="58495" y="16038"/>
                  <a:pt x="58868" y="15954"/>
                  <a:pt x="59257" y="15954"/>
                </a:cubicBezTo>
                <a:cubicBezTo>
                  <a:pt x="59380" y="15954"/>
                  <a:pt x="59505" y="15962"/>
                  <a:pt x="59632" y="15983"/>
                </a:cubicBezTo>
                <a:cubicBezTo>
                  <a:pt x="59715" y="15994"/>
                  <a:pt x="59799" y="15999"/>
                  <a:pt x="59884" y="15999"/>
                </a:cubicBezTo>
                <a:cubicBezTo>
                  <a:pt x="60140" y="15999"/>
                  <a:pt x="60405" y="15961"/>
                  <a:pt x="60670" y="15961"/>
                </a:cubicBezTo>
                <a:cubicBezTo>
                  <a:pt x="60841" y="15946"/>
                  <a:pt x="61013" y="15930"/>
                  <a:pt x="61185" y="15930"/>
                </a:cubicBezTo>
                <a:cubicBezTo>
                  <a:pt x="61256" y="15930"/>
                  <a:pt x="61327" y="15933"/>
                  <a:pt x="61398" y="15939"/>
                </a:cubicBezTo>
                <a:cubicBezTo>
                  <a:pt x="61507" y="15963"/>
                  <a:pt x="61609" y="15981"/>
                  <a:pt x="61712" y="15981"/>
                </a:cubicBezTo>
                <a:cubicBezTo>
                  <a:pt x="61797" y="15981"/>
                  <a:pt x="61882" y="15969"/>
                  <a:pt x="61972" y="15939"/>
                </a:cubicBezTo>
                <a:cubicBezTo>
                  <a:pt x="62104" y="15917"/>
                  <a:pt x="62237" y="15895"/>
                  <a:pt x="62369" y="15895"/>
                </a:cubicBezTo>
                <a:cubicBezTo>
                  <a:pt x="62636" y="15932"/>
                  <a:pt x="62904" y="15948"/>
                  <a:pt x="63171" y="15948"/>
                </a:cubicBezTo>
                <a:cubicBezTo>
                  <a:pt x="63389" y="15948"/>
                  <a:pt x="63607" y="15937"/>
                  <a:pt x="63826" y="15917"/>
                </a:cubicBezTo>
                <a:cubicBezTo>
                  <a:pt x="63846" y="15915"/>
                  <a:pt x="63866" y="15914"/>
                  <a:pt x="63887" y="15914"/>
                </a:cubicBezTo>
                <a:cubicBezTo>
                  <a:pt x="64050" y="15914"/>
                  <a:pt x="64211" y="15972"/>
                  <a:pt x="64363" y="15972"/>
                </a:cubicBezTo>
                <a:cubicBezTo>
                  <a:pt x="64398" y="15972"/>
                  <a:pt x="64432" y="15969"/>
                  <a:pt x="64466" y="15961"/>
                </a:cubicBezTo>
                <a:cubicBezTo>
                  <a:pt x="65106" y="15807"/>
                  <a:pt x="65724" y="15785"/>
                  <a:pt x="66364" y="15785"/>
                </a:cubicBezTo>
                <a:lnTo>
                  <a:pt x="66430" y="15785"/>
                </a:lnTo>
                <a:cubicBezTo>
                  <a:pt x="67290" y="15652"/>
                  <a:pt x="68129" y="15476"/>
                  <a:pt x="68990" y="15387"/>
                </a:cubicBezTo>
                <a:cubicBezTo>
                  <a:pt x="69453" y="15343"/>
                  <a:pt x="69873" y="15167"/>
                  <a:pt x="70314" y="15034"/>
                </a:cubicBezTo>
                <a:cubicBezTo>
                  <a:pt x="70667" y="14946"/>
                  <a:pt x="70910" y="14659"/>
                  <a:pt x="71064" y="14328"/>
                </a:cubicBezTo>
                <a:cubicBezTo>
                  <a:pt x="71175" y="14041"/>
                  <a:pt x="71086" y="13843"/>
                  <a:pt x="70822" y="13644"/>
                </a:cubicBezTo>
                <a:cubicBezTo>
                  <a:pt x="70733" y="13578"/>
                  <a:pt x="70623" y="13489"/>
                  <a:pt x="70513" y="13401"/>
                </a:cubicBezTo>
                <a:cubicBezTo>
                  <a:pt x="70601" y="13136"/>
                  <a:pt x="70667" y="12894"/>
                  <a:pt x="70888" y="12761"/>
                </a:cubicBezTo>
                <a:cubicBezTo>
                  <a:pt x="71153" y="12585"/>
                  <a:pt x="71329" y="12364"/>
                  <a:pt x="71462" y="12055"/>
                </a:cubicBezTo>
                <a:cubicBezTo>
                  <a:pt x="71572" y="11812"/>
                  <a:pt x="71771" y="11702"/>
                  <a:pt x="72035" y="11680"/>
                </a:cubicBezTo>
                <a:cubicBezTo>
                  <a:pt x="72212" y="11680"/>
                  <a:pt x="72388" y="11702"/>
                  <a:pt x="72565" y="11702"/>
                </a:cubicBezTo>
                <a:lnTo>
                  <a:pt x="73293" y="11702"/>
                </a:lnTo>
                <a:cubicBezTo>
                  <a:pt x="73371" y="11713"/>
                  <a:pt x="73448" y="11713"/>
                  <a:pt x="73525" y="11713"/>
                </a:cubicBezTo>
                <a:cubicBezTo>
                  <a:pt x="73602" y="11713"/>
                  <a:pt x="73680" y="11713"/>
                  <a:pt x="73757" y="11724"/>
                </a:cubicBezTo>
                <a:cubicBezTo>
                  <a:pt x="73975" y="11760"/>
                  <a:pt x="74201" y="11777"/>
                  <a:pt x="74429" y="11777"/>
                </a:cubicBezTo>
                <a:cubicBezTo>
                  <a:pt x="74616" y="11777"/>
                  <a:pt x="74804" y="11766"/>
                  <a:pt x="74993" y="11746"/>
                </a:cubicBezTo>
                <a:cubicBezTo>
                  <a:pt x="75059" y="11735"/>
                  <a:pt x="75125" y="11729"/>
                  <a:pt x="75191" y="11729"/>
                </a:cubicBezTo>
                <a:cubicBezTo>
                  <a:pt x="75258" y="11729"/>
                  <a:pt x="75324" y="11735"/>
                  <a:pt x="75390" y="11746"/>
                </a:cubicBezTo>
                <a:cubicBezTo>
                  <a:pt x="75455" y="11756"/>
                  <a:pt x="75519" y="11760"/>
                  <a:pt x="75584" y="11760"/>
                </a:cubicBezTo>
                <a:cubicBezTo>
                  <a:pt x="75806" y="11760"/>
                  <a:pt x="76028" y="11709"/>
                  <a:pt x="76251" y="11658"/>
                </a:cubicBezTo>
                <a:cubicBezTo>
                  <a:pt x="76449" y="11591"/>
                  <a:pt x="76670" y="11591"/>
                  <a:pt x="76891" y="11569"/>
                </a:cubicBezTo>
                <a:cubicBezTo>
                  <a:pt x="77067" y="11547"/>
                  <a:pt x="77244" y="11547"/>
                  <a:pt x="77420" y="11525"/>
                </a:cubicBezTo>
                <a:cubicBezTo>
                  <a:pt x="77619" y="11503"/>
                  <a:pt x="77796" y="11437"/>
                  <a:pt x="77994" y="11437"/>
                </a:cubicBezTo>
                <a:cubicBezTo>
                  <a:pt x="78833" y="11393"/>
                  <a:pt x="79671" y="11393"/>
                  <a:pt x="80510" y="11327"/>
                </a:cubicBezTo>
                <a:cubicBezTo>
                  <a:pt x="80863" y="11305"/>
                  <a:pt x="81238" y="11283"/>
                  <a:pt x="81525" y="11128"/>
                </a:cubicBezTo>
                <a:cubicBezTo>
                  <a:pt x="81878" y="10929"/>
                  <a:pt x="82209" y="10753"/>
                  <a:pt x="82629" y="10709"/>
                </a:cubicBezTo>
                <a:cubicBezTo>
                  <a:pt x="82761" y="10687"/>
                  <a:pt x="82871" y="10620"/>
                  <a:pt x="82871" y="10444"/>
                </a:cubicBezTo>
                <a:cubicBezTo>
                  <a:pt x="82673" y="9914"/>
                  <a:pt x="82298" y="9539"/>
                  <a:pt x="81790" y="9274"/>
                </a:cubicBezTo>
                <a:cubicBezTo>
                  <a:pt x="81415" y="9098"/>
                  <a:pt x="81128" y="8833"/>
                  <a:pt x="80907" y="8480"/>
                </a:cubicBezTo>
                <a:cubicBezTo>
                  <a:pt x="80841" y="8391"/>
                  <a:pt x="80775" y="8303"/>
                  <a:pt x="80687" y="8237"/>
                </a:cubicBezTo>
                <a:cubicBezTo>
                  <a:pt x="80378" y="8016"/>
                  <a:pt x="80378" y="8016"/>
                  <a:pt x="80245" y="7729"/>
                </a:cubicBezTo>
                <a:cubicBezTo>
                  <a:pt x="79892" y="8038"/>
                  <a:pt x="79826" y="8060"/>
                  <a:pt x="79583" y="8082"/>
                </a:cubicBezTo>
                <a:cubicBezTo>
                  <a:pt x="79274" y="8082"/>
                  <a:pt x="79120" y="7840"/>
                  <a:pt x="78899" y="7729"/>
                </a:cubicBezTo>
                <a:cubicBezTo>
                  <a:pt x="78568" y="8060"/>
                  <a:pt x="78568" y="8060"/>
                  <a:pt x="78215" y="8060"/>
                </a:cubicBezTo>
                <a:cubicBezTo>
                  <a:pt x="77707" y="8060"/>
                  <a:pt x="77200" y="8038"/>
                  <a:pt x="76692" y="8038"/>
                </a:cubicBezTo>
                <a:cubicBezTo>
                  <a:pt x="76074" y="8038"/>
                  <a:pt x="75456" y="8060"/>
                  <a:pt x="74838" y="8082"/>
                </a:cubicBezTo>
                <a:cubicBezTo>
                  <a:pt x="74441" y="8082"/>
                  <a:pt x="74441" y="8060"/>
                  <a:pt x="74132" y="7707"/>
                </a:cubicBezTo>
                <a:cubicBezTo>
                  <a:pt x="73779" y="7990"/>
                  <a:pt x="73680" y="8075"/>
                  <a:pt x="73485" y="8075"/>
                </a:cubicBezTo>
                <a:cubicBezTo>
                  <a:pt x="73436" y="8075"/>
                  <a:pt x="73382" y="8069"/>
                  <a:pt x="73315" y="8060"/>
                </a:cubicBezTo>
                <a:cubicBezTo>
                  <a:pt x="73092" y="8023"/>
                  <a:pt x="72872" y="8009"/>
                  <a:pt x="72652" y="8009"/>
                </a:cubicBezTo>
                <a:cubicBezTo>
                  <a:pt x="72353" y="8009"/>
                  <a:pt x="72054" y="8035"/>
                  <a:pt x="71748" y="8060"/>
                </a:cubicBezTo>
                <a:cubicBezTo>
                  <a:pt x="71683" y="8066"/>
                  <a:pt x="71618" y="8069"/>
                  <a:pt x="71553" y="8069"/>
                </a:cubicBezTo>
                <a:cubicBezTo>
                  <a:pt x="71376" y="8069"/>
                  <a:pt x="71198" y="8049"/>
                  <a:pt x="71020" y="8016"/>
                </a:cubicBezTo>
                <a:cubicBezTo>
                  <a:pt x="70833" y="7983"/>
                  <a:pt x="70651" y="7967"/>
                  <a:pt x="70466" y="7967"/>
                </a:cubicBezTo>
                <a:cubicBezTo>
                  <a:pt x="70281" y="7967"/>
                  <a:pt x="70093" y="7983"/>
                  <a:pt x="69895" y="8016"/>
                </a:cubicBezTo>
                <a:cubicBezTo>
                  <a:pt x="69608" y="8060"/>
                  <a:pt x="69299" y="8060"/>
                  <a:pt x="68990" y="8060"/>
                </a:cubicBezTo>
                <a:cubicBezTo>
                  <a:pt x="68747" y="8060"/>
                  <a:pt x="68548" y="7972"/>
                  <a:pt x="68416" y="7773"/>
                </a:cubicBezTo>
                <a:cubicBezTo>
                  <a:pt x="68372" y="7707"/>
                  <a:pt x="68306" y="7641"/>
                  <a:pt x="68239" y="7597"/>
                </a:cubicBezTo>
                <a:cubicBezTo>
                  <a:pt x="67819" y="7957"/>
                  <a:pt x="67653" y="8064"/>
                  <a:pt x="67246" y="8064"/>
                </a:cubicBezTo>
                <a:cubicBezTo>
                  <a:pt x="67205" y="8064"/>
                  <a:pt x="67161" y="8062"/>
                  <a:pt x="67114" y="8060"/>
                </a:cubicBezTo>
                <a:cubicBezTo>
                  <a:pt x="66981" y="8060"/>
                  <a:pt x="66849" y="8060"/>
                  <a:pt x="66739" y="8038"/>
                </a:cubicBezTo>
                <a:cubicBezTo>
                  <a:pt x="66341" y="7950"/>
                  <a:pt x="65944" y="7884"/>
                  <a:pt x="65569" y="7796"/>
                </a:cubicBezTo>
                <a:cubicBezTo>
                  <a:pt x="65348" y="7931"/>
                  <a:pt x="65250" y="7991"/>
                  <a:pt x="65142" y="7991"/>
                </a:cubicBezTo>
                <a:cubicBezTo>
                  <a:pt x="65056" y="7991"/>
                  <a:pt x="64963" y="7952"/>
                  <a:pt x="64797" y="7884"/>
                </a:cubicBezTo>
                <a:cubicBezTo>
                  <a:pt x="64694" y="7833"/>
                  <a:pt x="64591" y="7781"/>
                  <a:pt x="64468" y="7781"/>
                </a:cubicBezTo>
                <a:cubicBezTo>
                  <a:pt x="64433" y="7781"/>
                  <a:pt x="64395" y="7786"/>
                  <a:pt x="64355" y="7796"/>
                </a:cubicBezTo>
                <a:cubicBezTo>
                  <a:pt x="63826" y="7862"/>
                  <a:pt x="63274" y="7928"/>
                  <a:pt x="62722" y="7972"/>
                </a:cubicBezTo>
                <a:cubicBezTo>
                  <a:pt x="62696" y="7979"/>
                  <a:pt x="62668" y="7981"/>
                  <a:pt x="62639" y="7981"/>
                </a:cubicBezTo>
                <a:cubicBezTo>
                  <a:pt x="62569" y="7981"/>
                  <a:pt x="62491" y="7966"/>
                  <a:pt x="62413" y="7950"/>
                </a:cubicBezTo>
                <a:cubicBezTo>
                  <a:pt x="62300" y="7950"/>
                  <a:pt x="62186" y="7901"/>
                  <a:pt x="62073" y="7901"/>
                </a:cubicBezTo>
                <a:cubicBezTo>
                  <a:pt x="62054" y="7901"/>
                  <a:pt x="62035" y="7903"/>
                  <a:pt x="62016" y="7906"/>
                </a:cubicBezTo>
                <a:cubicBezTo>
                  <a:pt x="61943" y="7925"/>
                  <a:pt x="61874" y="7934"/>
                  <a:pt x="61807" y="7934"/>
                </a:cubicBezTo>
                <a:cubicBezTo>
                  <a:pt x="61571" y="7934"/>
                  <a:pt x="61372" y="7823"/>
                  <a:pt x="61199" y="7685"/>
                </a:cubicBezTo>
                <a:cubicBezTo>
                  <a:pt x="60573" y="7901"/>
                  <a:pt x="60270" y="7994"/>
                  <a:pt x="60039" y="7994"/>
                </a:cubicBezTo>
                <a:cubicBezTo>
                  <a:pt x="59821" y="7994"/>
                  <a:pt x="59667" y="7912"/>
                  <a:pt x="59368" y="7773"/>
                </a:cubicBezTo>
                <a:cubicBezTo>
                  <a:pt x="59105" y="7882"/>
                  <a:pt x="58831" y="7936"/>
                  <a:pt x="58547" y="7936"/>
                </a:cubicBezTo>
                <a:cubicBezTo>
                  <a:pt x="58425" y="7936"/>
                  <a:pt x="58302" y="7926"/>
                  <a:pt x="58176" y="7906"/>
                </a:cubicBezTo>
                <a:cubicBezTo>
                  <a:pt x="58035" y="7875"/>
                  <a:pt x="57884" y="7843"/>
                  <a:pt x="57745" y="7843"/>
                </a:cubicBezTo>
                <a:cubicBezTo>
                  <a:pt x="57687" y="7843"/>
                  <a:pt x="57632" y="7849"/>
                  <a:pt x="57580" y="7862"/>
                </a:cubicBezTo>
                <a:cubicBezTo>
                  <a:pt x="56896" y="7994"/>
                  <a:pt x="56212" y="7906"/>
                  <a:pt x="55527" y="7972"/>
                </a:cubicBezTo>
                <a:cubicBezTo>
                  <a:pt x="55248" y="7991"/>
                  <a:pt x="54968" y="7998"/>
                  <a:pt x="54690" y="7998"/>
                </a:cubicBezTo>
                <a:cubicBezTo>
                  <a:pt x="54310" y="7998"/>
                  <a:pt x="53933" y="7985"/>
                  <a:pt x="53563" y="7972"/>
                </a:cubicBezTo>
                <a:cubicBezTo>
                  <a:pt x="53276" y="7950"/>
                  <a:pt x="53012" y="7862"/>
                  <a:pt x="52680" y="7685"/>
                </a:cubicBezTo>
                <a:cubicBezTo>
                  <a:pt x="53056" y="7553"/>
                  <a:pt x="53414" y="7553"/>
                  <a:pt x="53770" y="7553"/>
                </a:cubicBezTo>
                <a:cubicBezTo>
                  <a:pt x="54126" y="7553"/>
                  <a:pt x="54479" y="7553"/>
                  <a:pt x="54843" y="7420"/>
                </a:cubicBezTo>
                <a:cubicBezTo>
                  <a:pt x="54689" y="7310"/>
                  <a:pt x="54601" y="7244"/>
                  <a:pt x="54534" y="7178"/>
                </a:cubicBezTo>
                <a:cubicBezTo>
                  <a:pt x="54468" y="7111"/>
                  <a:pt x="54402" y="7023"/>
                  <a:pt x="54336" y="6935"/>
                </a:cubicBezTo>
                <a:cubicBezTo>
                  <a:pt x="54024" y="7187"/>
                  <a:pt x="53892" y="7280"/>
                  <a:pt x="53671" y="7280"/>
                </a:cubicBezTo>
                <a:cubicBezTo>
                  <a:pt x="53563" y="7280"/>
                  <a:pt x="53435" y="7258"/>
                  <a:pt x="53254" y="7222"/>
                </a:cubicBezTo>
                <a:cubicBezTo>
                  <a:pt x="53170" y="7210"/>
                  <a:pt x="53085" y="7191"/>
                  <a:pt x="53004" y="7191"/>
                </a:cubicBezTo>
                <a:cubicBezTo>
                  <a:pt x="52937" y="7191"/>
                  <a:pt x="52873" y="7204"/>
                  <a:pt x="52813" y="7244"/>
                </a:cubicBezTo>
                <a:cubicBezTo>
                  <a:pt x="52725" y="7288"/>
                  <a:pt x="52636" y="7310"/>
                  <a:pt x="52548" y="7310"/>
                </a:cubicBezTo>
                <a:cubicBezTo>
                  <a:pt x="52195" y="7332"/>
                  <a:pt x="51842" y="7354"/>
                  <a:pt x="51511" y="7354"/>
                </a:cubicBezTo>
                <a:cubicBezTo>
                  <a:pt x="51476" y="7358"/>
                  <a:pt x="51441" y="7359"/>
                  <a:pt x="51408" y="7359"/>
                </a:cubicBezTo>
                <a:cubicBezTo>
                  <a:pt x="51229" y="7359"/>
                  <a:pt x="51071" y="7308"/>
                  <a:pt x="50959" y="7178"/>
                </a:cubicBezTo>
                <a:cubicBezTo>
                  <a:pt x="50893" y="7133"/>
                  <a:pt x="50849" y="7023"/>
                  <a:pt x="50849" y="6957"/>
                </a:cubicBezTo>
                <a:cubicBezTo>
                  <a:pt x="50871" y="6891"/>
                  <a:pt x="50959" y="6802"/>
                  <a:pt x="51025" y="6780"/>
                </a:cubicBezTo>
                <a:cubicBezTo>
                  <a:pt x="51202" y="6758"/>
                  <a:pt x="51378" y="6758"/>
                  <a:pt x="51555" y="6736"/>
                </a:cubicBezTo>
                <a:cubicBezTo>
                  <a:pt x="51621" y="6736"/>
                  <a:pt x="51687" y="6670"/>
                  <a:pt x="51776" y="6626"/>
                </a:cubicBezTo>
                <a:cubicBezTo>
                  <a:pt x="51643" y="6317"/>
                  <a:pt x="51268" y="6427"/>
                  <a:pt x="51091" y="6140"/>
                </a:cubicBezTo>
                <a:cubicBezTo>
                  <a:pt x="51091" y="6074"/>
                  <a:pt x="51091" y="5986"/>
                  <a:pt x="51069" y="5875"/>
                </a:cubicBezTo>
                <a:cubicBezTo>
                  <a:pt x="51028" y="5315"/>
                  <a:pt x="50869" y="5145"/>
                  <a:pt x="50392" y="5145"/>
                </a:cubicBezTo>
                <a:cubicBezTo>
                  <a:pt x="50362" y="5145"/>
                  <a:pt x="50330" y="5146"/>
                  <a:pt x="50297" y="5147"/>
                </a:cubicBezTo>
                <a:lnTo>
                  <a:pt x="49304" y="5147"/>
                </a:lnTo>
                <a:cubicBezTo>
                  <a:pt x="49105" y="5147"/>
                  <a:pt x="48951" y="5081"/>
                  <a:pt x="48907" y="4882"/>
                </a:cubicBezTo>
                <a:cubicBezTo>
                  <a:pt x="48885" y="4816"/>
                  <a:pt x="48818" y="4772"/>
                  <a:pt x="48774" y="4706"/>
                </a:cubicBezTo>
                <a:cubicBezTo>
                  <a:pt x="48576" y="4794"/>
                  <a:pt x="48399" y="4882"/>
                  <a:pt x="48245" y="4993"/>
                </a:cubicBezTo>
                <a:cubicBezTo>
                  <a:pt x="48116" y="5083"/>
                  <a:pt x="47987" y="5128"/>
                  <a:pt x="47854" y="5128"/>
                </a:cubicBezTo>
                <a:cubicBezTo>
                  <a:pt x="47759" y="5128"/>
                  <a:pt x="47662" y="5105"/>
                  <a:pt x="47560" y="5059"/>
                </a:cubicBezTo>
                <a:cubicBezTo>
                  <a:pt x="47494" y="5015"/>
                  <a:pt x="47406" y="5015"/>
                  <a:pt x="47318" y="4993"/>
                </a:cubicBezTo>
                <a:cubicBezTo>
                  <a:pt x="47050" y="5199"/>
                  <a:pt x="46787" y="5289"/>
                  <a:pt x="46529" y="5289"/>
                </a:cubicBezTo>
                <a:cubicBezTo>
                  <a:pt x="46234" y="5289"/>
                  <a:pt x="45945" y="5171"/>
                  <a:pt x="45662" y="4971"/>
                </a:cubicBezTo>
                <a:cubicBezTo>
                  <a:pt x="45468" y="5075"/>
                  <a:pt x="45274" y="5231"/>
                  <a:pt x="45065" y="5231"/>
                </a:cubicBezTo>
                <a:cubicBezTo>
                  <a:pt x="44966" y="5231"/>
                  <a:pt x="44864" y="5196"/>
                  <a:pt x="44758" y="5103"/>
                </a:cubicBezTo>
                <a:cubicBezTo>
                  <a:pt x="44751" y="5100"/>
                  <a:pt x="44744" y="5099"/>
                  <a:pt x="44737" y="5099"/>
                </a:cubicBezTo>
                <a:cubicBezTo>
                  <a:pt x="44690" y="5099"/>
                  <a:pt x="44619" y="5150"/>
                  <a:pt x="44581" y="5169"/>
                </a:cubicBezTo>
                <a:cubicBezTo>
                  <a:pt x="44351" y="5311"/>
                  <a:pt x="44108" y="5353"/>
                  <a:pt x="43861" y="5353"/>
                </a:cubicBezTo>
                <a:cubicBezTo>
                  <a:pt x="43800" y="5353"/>
                  <a:pt x="43738" y="5350"/>
                  <a:pt x="43676" y="5346"/>
                </a:cubicBezTo>
                <a:cubicBezTo>
                  <a:pt x="43522" y="5346"/>
                  <a:pt x="43367" y="5302"/>
                  <a:pt x="43213" y="5302"/>
                </a:cubicBezTo>
                <a:cubicBezTo>
                  <a:pt x="42573" y="5258"/>
                  <a:pt x="42573" y="5258"/>
                  <a:pt x="42175" y="4772"/>
                </a:cubicBezTo>
                <a:cubicBezTo>
                  <a:pt x="42134" y="4760"/>
                  <a:pt x="42094" y="4754"/>
                  <a:pt x="42055" y="4754"/>
                </a:cubicBezTo>
                <a:cubicBezTo>
                  <a:pt x="41887" y="4754"/>
                  <a:pt x="41741" y="4855"/>
                  <a:pt x="41580" y="4927"/>
                </a:cubicBezTo>
                <a:cubicBezTo>
                  <a:pt x="41468" y="4976"/>
                  <a:pt x="41356" y="5005"/>
                  <a:pt x="41249" y="5005"/>
                </a:cubicBezTo>
                <a:cubicBezTo>
                  <a:pt x="41165" y="5005"/>
                  <a:pt x="41083" y="4987"/>
                  <a:pt x="41006" y="4949"/>
                </a:cubicBezTo>
                <a:cubicBezTo>
                  <a:pt x="40873" y="4882"/>
                  <a:pt x="40829" y="4684"/>
                  <a:pt x="40917" y="4595"/>
                </a:cubicBezTo>
                <a:cubicBezTo>
                  <a:pt x="41213" y="4387"/>
                  <a:pt x="41494" y="4138"/>
                  <a:pt x="41859" y="4138"/>
                </a:cubicBezTo>
                <a:cubicBezTo>
                  <a:pt x="41958" y="4138"/>
                  <a:pt x="42063" y="4156"/>
                  <a:pt x="42175" y="4198"/>
                </a:cubicBezTo>
                <a:cubicBezTo>
                  <a:pt x="42243" y="4215"/>
                  <a:pt x="42307" y="4222"/>
                  <a:pt x="42371" y="4222"/>
                </a:cubicBezTo>
                <a:cubicBezTo>
                  <a:pt x="42473" y="4222"/>
                  <a:pt x="42574" y="4203"/>
                  <a:pt x="42683" y="4176"/>
                </a:cubicBezTo>
                <a:cubicBezTo>
                  <a:pt x="42845" y="4117"/>
                  <a:pt x="43007" y="4068"/>
                  <a:pt x="43169" y="4068"/>
                </a:cubicBezTo>
                <a:cubicBezTo>
                  <a:pt x="43249" y="4068"/>
                  <a:pt x="43330" y="4081"/>
                  <a:pt x="43411" y="4110"/>
                </a:cubicBezTo>
                <a:cubicBezTo>
                  <a:pt x="43515" y="4138"/>
                  <a:pt x="43615" y="4146"/>
                  <a:pt x="43715" y="4146"/>
                </a:cubicBezTo>
                <a:cubicBezTo>
                  <a:pt x="43847" y="4146"/>
                  <a:pt x="43979" y="4132"/>
                  <a:pt x="44118" y="4132"/>
                </a:cubicBezTo>
                <a:cubicBezTo>
                  <a:pt x="44289" y="4116"/>
                  <a:pt x="44461" y="4101"/>
                  <a:pt x="44631" y="4101"/>
                </a:cubicBezTo>
                <a:cubicBezTo>
                  <a:pt x="44941" y="4101"/>
                  <a:pt x="45245" y="4153"/>
                  <a:pt x="45530" y="4353"/>
                </a:cubicBezTo>
                <a:cubicBezTo>
                  <a:pt x="45786" y="4166"/>
                  <a:pt x="46050" y="4110"/>
                  <a:pt x="46316" y="4110"/>
                </a:cubicBezTo>
                <a:cubicBezTo>
                  <a:pt x="46646" y="4110"/>
                  <a:pt x="46978" y="4196"/>
                  <a:pt x="47296" y="4220"/>
                </a:cubicBezTo>
                <a:cubicBezTo>
                  <a:pt x="47384" y="4375"/>
                  <a:pt x="47472" y="4485"/>
                  <a:pt x="47582" y="4640"/>
                </a:cubicBezTo>
                <a:cubicBezTo>
                  <a:pt x="47953" y="4288"/>
                  <a:pt x="48370" y="4138"/>
                  <a:pt x="48807" y="4138"/>
                </a:cubicBezTo>
                <a:cubicBezTo>
                  <a:pt x="48891" y="4138"/>
                  <a:pt x="48976" y="4143"/>
                  <a:pt x="49061" y="4154"/>
                </a:cubicBezTo>
                <a:cubicBezTo>
                  <a:pt x="49635" y="4242"/>
                  <a:pt x="50209" y="4154"/>
                  <a:pt x="50760" y="4353"/>
                </a:cubicBezTo>
                <a:cubicBezTo>
                  <a:pt x="50797" y="4362"/>
                  <a:pt x="50834" y="4367"/>
                  <a:pt x="50870" y="4367"/>
                </a:cubicBezTo>
                <a:cubicBezTo>
                  <a:pt x="50922" y="4367"/>
                  <a:pt x="50974" y="4356"/>
                  <a:pt x="51025" y="4331"/>
                </a:cubicBezTo>
                <a:cubicBezTo>
                  <a:pt x="51230" y="4272"/>
                  <a:pt x="51435" y="4252"/>
                  <a:pt x="51638" y="4252"/>
                </a:cubicBezTo>
                <a:cubicBezTo>
                  <a:pt x="51894" y="4252"/>
                  <a:pt x="52147" y="4284"/>
                  <a:pt x="52394" y="4309"/>
                </a:cubicBezTo>
                <a:cubicBezTo>
                  <a:pt x="52820" y="4368"/>
                  <a:pt x="53246" y="4389"/>
                  <a:pt x="53666" y="4389"/>
                </a:cubicBezTo>
                <a:cubicBezTo>
                  <a:pt x="54028" y="4389"/>
                  <a:pt x="54385" y="4373"/>
                  <a:pt x="54733" y="4353"/>
                </a:cubicBezTo>
                <a:cubicBezTo>
                  <a:pt x="55130" y="3779"/>
                  <a:pt x="55152" y="3757"/>
                  <a:pt x="55770" y="3713"/>
                </a:cubicBezTo>
                <a:cubicBezTo>
                  <a:pt x="55991" y="3691"/>
                  <a:pt x="56212" y="3669"/>
                  <a:pt x="56432" y="3646"/>
                </a:cubicBezTo>
                <a:cubicBezTo>
                  <a:pt x="56482" y="3635"/>
                  <a:pt x="56532" y="3630"/>
                  <a:pt x="56581" y="3630"/>
                </a:cubicBezTo>
                <a:cubicBezTo>
                  <a:pt x="56727" y="3630"/>
                  <a:pt x="56868" y="3680"/>
                  <a:pt x="56984" y="3779"/>
                </a:cubicBezTo>
                <a:cubicBezTo>
                  <a:pt x="57072" y="3845"/>
                  <a:pt x="57183" y="3867"/>
                  <a:pt x="57249" y="3911"/>
                </a:cubicBezTo>
                <a:cubicBezTo>
                  <a:pt x="57473" y="3850"/>
                  <a:pt x="57679" y="3732"/>
                  <a:pt x="57866" y="3732"/>
                </a:cubicBezTo>
                <a:cubicBezTo>
                  <a:pt x="57881" y="3732"/>
                  <a:pt x="57896" y="3733"/>
                  <a:pt x="57911" y="3735"/>
                </a:cubicBezTo>
                <a:cubicBezTo>
                  <a:pt x="57963" y="3738"/>
                  <a:pt x="58015" y="3740"/>
                  <a:pt x="58066" y="3740"/>
                </a:cubicBezTo>
                <a:cubicBezTo>
                  <a:pt x="58645" y="3740"/>
                  <a:pt x="59173" y="3525"/>
                  <a:pt x="59721" y="3404"/>
                </a:cubicBezTo>
                <a:cubicBezTo>
                  <a:pt x="59875" y="3382"/>
                  <a:pt x="60052" y="3382"/>
                  <a:pt x="60096" y="3117"/>
                </a:cubicBezTo>
                <a:cubicBezTo>
                  <a:pt x="59985" y="3095"/>
                  <a:pt x="59853" y="3073"/>
                  <a:pt x="59743" y="3029"/>
                </a:cubicBezTo>
                <a:cubicBezTo>
                  <a:pt x="59588" y="2962"/>
                  <a:pt x="59390" y="2918"/>
                  <a:pt x="59279" y="2808"/>
                </a:cubicBezTo>
                <a:cubicBezTo>
                  <a:pt x="59147" y="2659"/>
                  <a:pt x="59002" y="2622"/>
                  <a:pt x="58845" y="2622"/>
                </a:cubicBezTo>
                <a:cubicBezTo>
                  <a:pt x="58792" y="2622"/>
                  <a:pt x="58739" y="2626"/>
                  <a:pt x="58683" y="2631"/>
                </a:cubicBezTo>
                <a:cubicBezTo>
                  <a:pt x="58530" y="2645"/>
                  <a:pt x="58376" y="2653"/>
                  <a:pt x="58222" y="2653"/>
                </a:cubicBezTo>
                <a:cubicBezTo>
                  <a:pt x="57890" y="2653"/>
                  <a:pt x="57559" y="2618"/>
                  <a:pt x="57227" y="2543"/>
                </a:cubicBezTo>
                <a:cubicBezTo>
                  <a:pt x="56785" y="2433"/>
                  <a:pt x="56322" y="2366"/>
                  <a:pt x="55858" y="2366"/>
                </a:cubicBezTo>
                <a:cubicBezTo>
                  <a:pt x="55307" y="2366"/>
                  <a:pt x="54799" y="2278"/>
                  <a:pt x="54314" y="2035"/>
                </a:cubicBezTo>
                <a:cubicBezTo>
                  <a:pt x="54049" y="1903"/>
                  <a:pt x="53784" y="1859"/>
                  <a:pt x="53475" y="1859"/>
                </a:cubicBezTo>
                <a:cubicBezTo>
                  <a:pt x="53343" y="1859"/>
                  <a:pt x="53210" y="1864"/>
                  <a:pt x="53078" y="1864"/>
                </a:cubicBezTo>
                <a:cubicBezTo>
                  <a:pt x="52945" y="1864"/>
                  <a:pt x="52813" y="1859"/>
                  <a:pt x="52680" y="1837"/>
                </a:cubicBezTo>
                <a:cubicBezTo>
                  <a:pt x="52239" y="1793"/>
                  <a:pt x="51754" y="1793"/>
                  <a:pt x="51334" y="1616"/>
                </a:cubicBezTo>
                <a:cubicBezTo>
                  <a:pt x="50849" y="1440"/>
                  <a:pt x="50363" y="1506"/>
                  <a:pt x="49900" y="1329"/>
                </a:cubicBezTo>
                <a:cubicBezTo>
                  <a:pt x="49887" y="1323"/>
                  <a:pt x="49870" y="1320"/>
                  <a:pt x="49852" y="1320"/>
                </a:cubicBezTo>
                <a:cubicBezTo>
                  <a:pt x="49808" y="1320"/>
                  <a:pt x="49754" y="1336"/>
                  <a:pt x="49723" y="1351"/>
                </a:cubicBezTo>
                <a:cubicBezTo>
                  <a:pt x="49480" y="1446"/>
                  <a:pt x="49236" y="1458"/>
                  <a:pt x="48992" y="1458"/>
                </a:cubicBezTo>
                <a:cubicBezTo>
                  <a:pt x="48912" y="1458"/>
                  <a:pt x="48832" y="1456"/>
                  <a:pt x="48752" y="1456"/>
                </a:cubicBezTo>
                <a:cubicBezTo>
                  <a:pt x="48678" y="1456"/>
                  <a:pt x="48605" y="1458"/>
                  <a:pt x="48531" y="1462"/>
                </a:cubicBezTo>
                <a:cubicBezTo>
                  <a:pt x="48222" y="1462"/>
                  <a:pt x="47913" y="1417"/>
                  <a:pt x="47671" y="1153"/>
                </a:cubicBezTo>
                <a:cubicBezTo>
                  <a:pt x="47457" y="1327"/>
                  <a:pt x="47227" y="1399"/>
                  <a:pt x="46965" y="1399"/>
                </a:cubicBezTo>
                <a:cubicBezTo>
                  <a:pt x="46928" y="1399"/>
                  <a:pt x="46892" y="1398"/>
                  <a:pt x="46854" y="1395"/>
                </a:cubicBezTo>
                <a:cubicBezTo>
                  <a:pt x="46236" y="1351"/>
                  <a:pt x="45596" y="1329"/>
                  <a:pt x="44956" y="1329"/>
                </a:cubicBezTo>
                <a:cubicBezTo>
                  <a:pt x="44559" y="1329"/>
                  <a:pt x="44206" y="1307"/>
                  <a:pt x="43941" y="998"/>
                </a:cubicBezTo>
                <a:cubicBezTo>
                  <a:pt x="43786" y="1064"/>
                  <a:pt x="43676" y="1131"/>
                  <a:pt x="43544" y="1197"/>
                </a:cubicBezTo>
                <a:cubicBezTo>
                  <a:pt x="43323" y="954"/>
                  <a:pt x="43014" y="932"/>
                  <a:pt x="42683" y="932"/>
                </a:cubicBezTo>
                <a:cubicBezTo>
                  <a:pt x="42197" y="910"/>
                  <a:pt x="41668" y="932"/>
                  <a:pt x="41182" y="866"/>
                </a:cubicBezTo>
                <a:cubicBezTo>
                  <a:pt x="40697" y="800"/>
                  <a:pt x="40211" y="800"/>
                  <a:pt x="39726" y="800"/>
                </a:cubicBezTo>
                <a:cubicBezTo>
                  <a:pt x="39593" y="822"/>
                  <a:pt x="39461" y="822"/>
                  <a:pt x="39328" y="822"/>
                </a:cubicBezTo>
                <a:cubicBezTo>
                  <a:pt x="38181" y="822"/>
                  <a:pt x="37033" y="800"/>
                  <a:pt x="35886" y="800"/>
                </a:cubicBezTo>
                <a:cubicBezTo>
                  <a:pt x="35400" y="800"/>
                  <a:pt x="34915" y="866"/>
                  <a:pt x="34429" y="888"/>
                </a:cubicBezTo>
                <a:cubicBezTo>
                  <a:pt x="34341" y="888"/>
                  <a:pt x="34252" y="898"/>
                  <a:pt x="34164" y="898"/>
                </a:cubicBezTo>
                <a:cubicBezTo>
                  <a:pt x="34120" y="898"/>
                  <a:pt x="34076" y="895"/>
                  <a:pt x="34032" y="888"/>
                </a:cubicBezTo>
                <a:cubicBezTo>
                  <a:pt x="33899" y="855"/>
                  <a:pt x="33772" y="838"/>
                  <a:pt x="33646" y="838"/>
                </a:cubicBezTo>
                <a:cubicBezTo>
                  <a:pt x="33519" y="838"/>
                  <a:pt x="33392" y="855"/>
                  <a:pt x="33259" y="888"/>
                </a:cubicBezTo>
                <a:cubicBezTo>
                  <a:pt x="33221" y="894"/>
                  <a:pt x="33184" y="897"/>
                  <a:pt x="33149" y="897"/>
                </a:cubicBezTo>
                <a:cubicBezTo>
                  <a:pt x="32938" y="897"/>
                  <a:pt x="32774" y="787"/>
                  <a:pt x="32641" y="579"/>
                </a:cubicBezTo>
                <a:cubicBezTo>
                  <a:pt x="32579" y="496"/>
                  <a:pt x="32575" y="334"/>
                  <a:pt x="32409" y="334"/>
                </a:cubicBezTo>
                <a:cubicBezTo>
                  <a:pt x="32399" y="334"/>
                  <a:pt x="32388" y="335"/>
                  <a:pt x="32377" y="336"/>
                </a:cubicBezTo>
                <a:cubicBezTo>
                  <a:pt x="32332" y="402"/>
                  <a:pt x="32288" y="491"/>
                  <a:pt x="32266" y="557"/>
                </a:cubicBezTo>
                <a:cubicBezTo>
                  <a:pt x="32180" y="747"/>
                  <a:pt x="32052" y="843"/>
                  <a:pt x="31873" y="843"/>
                </a:cubicBezTo>
                <a:cubicBezTo>
                  <a:pt x="31824" y="843"/>
                  <a:pt x="31771" y="836"/>
                  <a:pt x="31715" y="822"/>
                </a:cubicBezTo>
                <a:cubicBezTo>
                  <a:pt x="31646" y="794"/>
                  <a:pt x="31561" y="775"/>
                  <a:pt x="31480" y="775"/>
                </a:cubicBezTo>
                <a:cubicBezTo>
                  <a:pt x="31430" y="775"/>
                  <a:pt x="31381" y="783"/>
                  <a:pt x="31339" y="800"/>
                </a:cubicBezTo>
                <a:cubicBezTo>
                  <a:pt x="31245" y="840"/>
                  <a:pt x="31150" y="854"/>
                  <a:pt x="31056" y="854"/>
                </a:cubicBezTo>
                <a:cubicBezTo>
                  <a:pt x="30864" y="854"/>
                  <a:pt x="30675" y="797"/>
                  <a:pt x="30494" y="797"/>
                </a:cubicBezTo>
                <a:cubicBezTo>
                  <a:pt x="30474" y="797"/>
                  <a:pt x="30454" y="798"/>
                  <a:pt x="30434" y="800"/>
                </a:cubicBezTo>
                <a:cubicBezTo>
                  <a:pt x="30126" y="800"/>
                  <a:pt x="29817" y="888"/>
                  <a:pt x="29508" y="932"/>
                </a:cubicBezTo>
                <a:cubicBezTo>
                  <a:pt x="29463" y="932"/>
                  <a:pt x="29419" y="932"/>
                  <a:pt x="29375" y="910"/>
                </a:cubicBezTo>
                <a:cubicBezTo>
                  <a:pt x="29199" y="855"/>
                  <a:pt x="29017" y="838"/>
                  <a:pt x="28832" y="838"/>
                </a:cubicBezTo>
                <a:cubicBezTo>
                  <a:pt x="28647" y="838"/>
                  <a:pt x="28459" y="855"/>
                  <a:pt x="28272" y="866"/>
                </a:cubicBezTo>
                <a:cubicBezTo>
                  <a:pt x="28095" y="866"/>
                  <a:pt x="27919" y="910"/>
                  <a:pt x="27742" y="910"/>
                </a:cubicBezTo>
                <a:cubicBezTo>
                  <a:pt x="27565" y="910"/>
                  <a:pt x="27383" y="926"/>
                  <a:pt x="27199" y="926"/>
                </a:cubicBezTo>
                <a:cubicBezTo>
                  <a:pt x="27014" y="926"/>
                  <a:pt x="26826" y="910"/>
                  <a:pt x="26639" y="844"/>
                </a:cubicBezTo>
                <a:cubicBezTo>
                  <a:pt x="26462" y="733"/>
                  <a:pt x="26639" y="424"/>
                  <a:pt x="26352" y="358"/>
                </a:cubicBezTo>
                <a:cubicBezTo>
                  <a:pt x="26307" y="424"/>
                  <a:pt x="26241" y="468"/>
                  <a:pt x="26197" y="557"/>
                </a:cubicBezTo>
                <a:cubicBezTo>
                  <a:pt x="26082" y="788"/>
                  <a:pt x="25899" y="918"/>
                  <a:pt x="25663" y="918"/>
                </a:cubicBezTo>
                <a:cubicBezTo>
                  <a:pt x="25629" y="918"/>
                  <a:pt x="25594" y="915"/>
                  <a:pt x="25557" y="910"/>
                </a:cubicBezTo>
                <a:cubicBezTo>
                  <a:pt x="25416" y="894"/>
                  <a:pt x="25275" y="888"/>
                  <a:pt x="25135" y="888"/>
                </a:cubicBezTo>
                <a:cubicBezTo>
                  <a:pt x="24735" y="888"/>
                  <a:pt x="24336" y="935"/>
                  <a:pt x="23937" y="935"/>
                </a:cubicBezTo>
                <a:cubicBezTo>
                  <a:pt x="23881" y="935"/>
                  <a:pt x="23825" y="934"/>
                  <a:pt x="23770" y="932"/>
                </a:cubicBezTo>
                <a:cubicBezTo>
                  <a:pt x="23637" y="923"/>
                  <a:pt x="23506" y="919"/>
                  <a:pt x="23374" y="919"/>
                </a:cubicBezTo>
                <a:cubicBezTo>
                  <a:pt x="22771" y="919"/>
                  <a:pt x="22174" y="997"/>
                  <a:pt x="21573" y="997"/>
                </a:cubicBezTo>
                <a:cubicBezTo>
                  <a:pt x="21342" y="997"/>
                  <a:pt x="21111" y="986"/>
                  <a:pt x="20878" y="954"/>
                </a:cubicBezTo>
                <a:cubicBezTo>
                  <a:pt x="20856" y="947"/>
                  <a:pt x="20834" y="944"/>
                  <a:pt x="20812" y="944"/>
                </a:cubicBezTo>
                <a:cubicBezTo>
                  <a:pt x="20768" y="944"/>
                  <a:pt x="20724" y="954"/>
                  <a:pt x="20680" y="954"/>
                </a:cubicBezTo>
                <a:cubicBezTo>
                  <a:pt x="20260" y="998"/>
                  <a:pt x="19841" y="1020"/>
                  <a:pt x="19422" y="1042"/>
                </a:cubicBezTo>
                <a:cubicBezTo>
                  <a:pt x="19311" y="1053"/>
                  <a:pt x="19201" y="1059"/>
                  <a:pt x="19091" y="1059"/>
                </a:cubicBezTo>
                <a:cubicBezTo>
                  <a:pt x="18980" y="1059"/>
                  <a:pt x="18870" y="1053"/>
                  <a:pt x="18760" y="1042"/>
                </a:cubicBezTo>
                <a:cubicBezTo>
                  <a:pt x="18473" y="998"/>
                  <a:pt x="18340" y="844"/>
                  <a:pt x="18340" y="557"/>
                </a:cubicBezTo>
                <a:cubicBezTo>
                  <a:pt x="18340" y="424"/>
                  <a:pt x="18362" y="292"/>
                  <a:pt x="18362" y="159"/>
                </a:cubicBezTo>
                <a:cubicBezTo>
                  <a:pt x="18362" y="63"/>
                  <a:pt x="18329" y="1"/>
                  <a:pt x="182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1"/>
          <p:cNvSpPr/>
          <p:nvPr/>
        </p:nvSpPr>
        <p:spPr>
          <a:xfrm>
            <a:off x="6668225" y="814925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1"/>
          <p:cNvSpPr/>
          <p:nvPr/>
        </p:nvSpPr>
        <p:spPr>
          <a:xfrm>
            <a:off x="5835075" y="1870138"/>
            <a:ext cx="2472900" cy="351375"/>
          </a:xfrm>
          <a:custGeom>
            <a:avLst/>
            <a:gdLst/>
            <a:ahLst/>
            <a:cxnLst/>
            <a:rect l="l" t="t" r="r" b="b"/>
            <a:pathLst>
              <a:path w="98916" h="14055" extrusionOk="0">
                <a:moveTo>
                  <a:pt x="17899" y="2185"/>
                </a:moveTo>
                <a:cubicBezTo>
                  <a:pt x="17921" y="2251"/>
                  <a:pt x="17943" y="2273"/>
                  <a:pt x="17943" y="2295"/>
                </a:cubicBezTo>
                <a:cubicBezTo>
                  <a:pt x="17921" y="2318"/>
                  <a:pt x="17877" y="2340"/>
                  <a:pt x="17855" y="2340"/>
                </a:cubicBezTo>
                <a:cubicBezTo>
                  <a:pt x="17811" y="2340"/>
                  <a:pt x="17789" y="2295"/>
                  <a:pt x="17767" y="2273"/>
                </a:cubicBezTo>
                <a:cubicBezTo>
                  <a:pt x="17811" y="2251"/>
                  <a:pt x="17855" y="2229"/>
                  <a:pt x="17899" y="2185"/>
                </a:cubicBezTo>
                <a:close/>
                <a:moveTo>
                  <a:pt x="60670" y="2384"/>
                </a:moveTo>
                <a:lnTo>
                  <a:pt x="60714" y="2406"/>
                </a:lnTo>
                <a:lnTo>
                  <a:pt x="60692" y="2428"/>
                </a:lnTo>
                <a:lnTo>
                  <a:pt x="60670" y="2384"/>
                </a:lnTo>
                <a:close/>
                <a:moveTo>
                  <a:pt x="72742" y="4414"/>
                </a:moveTo>
                <a:cubicBezTo>
                  <a:pt x="72852" y="4414"/>
                  <a:pt x="72940" y="4414"/>
                  <a:pt x="73095" y="4436"/>
                </a:cubicBezTo>
                <a:cubicBezTo>
                  <a:pt x="73025" y="4486"/>
                  <a:pt x="72969" y="4509"/>
                  <a:pt x="72918" y="4509"/>
                </a:cubicBezTo>
                <a:cubicBezTo>
                  <a:pt x="72856" y="4509"/>
                  <a:pt x="72802" y="4475"/>
                  <a:pt x="72742" y="4414"/>
                </a:cubicBezTo>
                <a:close/>
                <a:moveTo>
                  <a:pt x="69939" y="5628"/>
                </a:moveTo>
                <a:lnTo>
                  <a:pt x="69917" y="5650"/>
                </a:lnTo>
                <a:lnTo>
                  <a:pt x="69895" y="5628"/>
                </a:lnTo>
                <a:close/>
                <a:moveTo>
                  <a:pt x="67864" y="5628"/>
                </a:moveTo>
                <a:lnTo>
                  <a:pt x="67842" y="5672"/>
                </a:lnTo>
                <a:lnTo>
                  <a:pt x="67798" y="5650"/>
                </a:lnTo>
                <a:lnTo>
                  <a:pt x="67864" y="5628"/>
                </a:lnTo>
                <a:close/>
                <a:moveTo>
                  <a:pt x="70711" y="5606"/>
                </a:moveTo>
                <a:cubicBezTo>
                  <a:pt x="70755" y="5650"/>
                  <a:pt x="70799" y="5672"/>
                  <a:pt x="70844" y="5672"/>
                </a:cubicBezTo>
                <a:cubicBezTo>
                  <a:pt x="70799" y="5738"/>
                  <a:pt x="70777" y="5782"/>
                  <a:pt x="70733" y="5827"/>
                </a:cubicBezTo>
                <a:cubicBezTo>
                  <a:pt x="70733" y="5827"/>
                  <a:pt x="70645" y="5782"/>
                  <a:pt x="70645" y="5782"/>
                </a:cubicBezTo>
                <a:cubicBezTo>
                  <a:pt x="70645" y="5716"/>
                  <a:pt x="70689" y="5672"/>
                  <a:pt x="70711" y="5606"/>
                </a:cubicBezTo>
                <a:close/>
                <a:moveTo>
                  <a:pt x="23392" y="6131"/>
                </a:moveTo>
                <a:cubicBezTo>
                  <a:pt x="23435" y="6131"/>
                  <a:pt x="23492" y="6183"/>
                  <a:pt x="23549" y="6202"/>
                </a:cubicBezTo>
                <a:cubicBezTo>
                  <a:pt x="23483" y="6268"/>
                  <a:pt x="23460" y="6334"/>
                  <a:pt x="23416" y="6334"/>
                </a:cubicBezTo>
                <a:cubicBezTo>
                  <a:pt x="23397" y="6344"/>
                  <a:pt x="23377" y="6348"/>
                  <a:pt x="23357" y="6348"/>
                </a:cubicBezTo>
                <a:cubicBezTo>
                  <a:pt x="23286" y="6348"/>
                  <a:pt x="23223" y="6293"/>
                  <a:pt x="23240" y="6224"/>
                </a:cubicBezTo>
                <a:cubicBezTo>
                  <a:pt x="23262" y="6180"/>
                  <a:pt x="23328" y="6136"/>
                  <a:pt x="23372" y="6136"/>
                </a:cubicBezTo>
                <a:cubicBezTo>
                  <a:pt x="23378" y="6133"/>
                  <a:pt x="23385" y="6131"/>
                  <a:pt x="23392" y="6131"/>
                </a:cubicBezTo>
                <a:close/>
                <a:moveTo>
                  <a:pt x="24732" y="5983"/>
                </a:moveTo>
                <a:cubicBezTo>
                  <a:pt x="24907" y="5983"/>
                  <a:pt x="25087" y="6043"/>
                  <a:pt x="25292" y="6180"/>
                </a:cubicBezTo>
                <a:cubicBezTo>
                  <a:pt x="25182" y="6356"/>
                  <a:pt x="24961" y="6356"/>
                  <a:pt x="24785" y="6356"/>
                </a:cubicBezTo>
                <a:cubicBezTo>
                  <a:pt x="24652" y="6334"/>
                  <a:pt x="24498" y="6290"/>
                  <a:pt x="24365" y="6246"/>
                </a:cubicBezTo>
                <a:cubicBezTo>
                  <a:pt x="24343" y="6246"/>
                  <a:pt x="24321" y="6180"/>
                  <a:pt x="24321" y="6136"/>
                </a:cubicBezTo>
                <a:cubicBezTo>
                  <a:pt x="24321" y="6114"/>
                  <a:pt x="24365" y="6069"/>
                  <a:pt x="24409" y="6047"/>
                </a:cubicBezTo>
                <a:cubicBezTo>
                  <a:pt x="24519" y="6005"/>
                  <a:pt x="24625" y="5983"/>
                  <a:pt x="24732" y="5983"/>
                </a:cubicBezTo>
                <a:close/>
                <a:moveTo>
                  <a:pt x="83269" y="7482"/>
                </a:moveTo>
                <a:lnTo>
                  <a:pt x="83269" y="7482"/>
                </a:lnTo>
                <a:cubicBezTo>
                  <a:pt x="83534" y="7504"/>
                  <a:pt x="83710" y="7526"/>
                  <a:pt x="83909" y="7548"/>
                </a:cubicBezTo>
                <a:cubicBezTo>
                  <a:pt x="83842" y="7614"/>
                  <a:pt x="83820" y="7680"/>
                  <a:pt x="83798" y="7703"/>
                </a:cubicBezTo>
                <a:cubicBezTo>
                  <a:pt x="83754" y="7715"/>
                  <a:pt x="83709" y="7724"/>
                  <a:pt x="83662" y="7724"/>
                </a:cubicBezTo>
                <a:cubicBezTo>
                  <a:pt x="83549" y="7724"/>
                  <a:pt x="83425" y="7670"/>
                  <a:pt x="83269" y="7482"/>
                </a:cubicBezTo>
                <a:close/>
                <a:moveTo>
                  <a:pt x="85633" y="7791"/>
                </a:moveTo>
                <a:cubicBezTo>
                  <a:pt x="85713" y="7791"/>
                  <a:pt x="85818" y="7813"/>
                  <a:pt x="86027" y="7857"/>
                </a:cubicBezTo>
                <a:cubicBezTo>
                  <a:pt x="85884" y="7923"/>
                  <a:pt x="85768" y="7956"/>
                  <a:pt x="85666" y="7956"/>
                </a:cubicBezTo>
                <a:cubicBezTo>
                  <a:pt x="85564" y="7956"/>
                  <a:pt x="85476" y="7923"/>
                  <a:pt x="85387" y="7857"/>
                </a:cubicBezTo>
                <a:cubicBezTo>
                  <a:pt x="85498" y="7813"/>
                  <a:pt x="85553" y="7791"/>
                  <a:pt x="85633" y="7791"/>
                </a:cubicBezTo>
                <a:close/>
                <a:moveTo>
                  <a:pt x="88362" y="8120"/>
                </a:moveTo>
                <a:cubicBezTo>
                  <a:pt x="88770" y="8120"/>
                  <a:pt x="89287" y="8198"/>
                  <a:pt x="89691" y="8343"/>
                </a:cubicBezTo>
                <a:cubicBezTo>
                  <a:pt x="89593" y="8359"/>
                  <a:pt x="89496" y="8367"/>
                  <a:pt x="89400" y="8367"/>
                </a:cubicBezTo>
                <a:cubicBezTo>
                  <a:pt x="88910" y="8367"/>
                  <a:pt x="88441" y="8184"/>
                  <a:pt x="87962" y="8184"/>
                </a:cubicBezTo>
                <a:cubicBezTo>
                  <a:pt x="87920" y="8184"/>
                  <a:pt x="87879" y="8185"/>
                  <a:pt x="87837" y="8188"/>
                </a:cubicBezTo>
                <a:cubicBezTo>
                  <a:pt x="87959" y="8142"/>
                  <a:pt x="88146" y="8120"/>
                  <a:pt x="88362" y="8120"/>
                </a:cubicBezTo>
                <a:close/>
                <a:moveTo>
                  <a:pt x="83313" y="8056"/>
                </a:moveTo>
                <a:cubicBezTo>
                  <a:pt x="83489" y="8100"/>
                  <a:pt x="83666" y="8144"/>
                  <a:pt x="83820" y="8210"/>
                </a:cubicBezTo>
                <a:cubicBezTo>
                  <a:pt x="83842" y="8232"/>
                  <a:pt x="83865" y="8320"/>
                  <a:pt x="83865" y="8387"/>
                </a:cubicBezTo>
                <a:cubicBezTo>
                  <a:pt x="83865" y="8409"/>
                  <a:pt x="83820" y="8453"/>
                  <a:pt x="83776" y="8453"/>
                </a:cubicBezTo>
                <a:cubicBezTo>
                  <a:pt x="83750" y="8455"/>
                  <a:pt x="83724" y="8456"/>
                  <a:pt x="83700" y="8456"/>
                </a:cubicBezTo>
                <a:cubicBezTo>
                  <a:pt x="83472" y="8456"/>
                  <a:pt x="83295" y="8365"/>
                  <a:pt x="83136" y="8166"/>
                </a:cubicBezTo>
                <a:cubicBezTo>
                  <a:pt x="83225" y="8122"/>
                  <a:pt x="83269" y="8056"/>
                  <a:pt x="83313" y="8056"/>
                </a:cubicBezTo>
                <a:close/>
                <a:moveTo>
                  <a:pt x="83357" y="9071"/>
                </a:moveTo>
                <a:cubicBezTo>
                  <a:pt x="83423" y="9071"/>
                  <a:pt x="83511" y="9093"/>
                  <a:pt x="83600" y="9137"/>
                </a:cubicBezTo>
                <a:cubicBezTo>
                  <a:pt x="83622" y="9137"/>
                  <a:pt x="83644" y="9203"/>
                  <a:pt x="83666" y="9247"/>
                </a:cubicBezTo>
                <a:cubicBezTo>
                  <a:pt x="83622" y="9269"/>
                  <a:pt x="83600" y="9314"/>
                  <a:pt x="83578" y="9336"/>
                </a:cubicBezTo>
                <a:cubicBezTo>
                  <a:pt x="83534" y="9362"/>
                  <a:pt x="83491" y="9374"/>
                  <a:pt x="83448" y="9374"/>
                </a:cubicBezTo>
                <a:cubicBezTo>
                  <a:pt x="83384" y="9374"/>
                  <a:pt x="83322" y="9345"/>
                  <a:pt x="83269" y="9292"/>
                </a:cubicBezTo>
                <a:cubicBezTo>
                  <a:pt x="83247" y="9269"/>
                  <a:pt x="83202" y="9203"/>
                  <a:pt x="83225" y="9181"/>
                </a:cubicBezTo>
                <a:cubicBezTo>
                  <a:pt x="83247" y="9137"/>
                  <a:pt x="83291" y="9071"/>
                  <a:pt x="83357" y="9071"/>
                </a:cubicBezTo>
                <a:close/>
                <a:moveTo>
                  <a:pt x="84991" y="8816"/>
                </a:moveTo>
                <a:cubicBezTo>
                  <a:pt x="85054" y="8816"/>
                  <a:pt x="85126" y="8833"/>
                  <a:pt x="85211" y="8872"/>
                </a:cubicBezTo>
                <a:cubicBezTo>
                  <a:pt x="85189" y="9027"/>
                  <a:pt x="85167" y="9159"/>
                  <a:pt x="85145" y="9336"/>
                </a:cubicBezTo>
                <a:cubicBezTo>
                  <a:pt x="85023" y="9388"/>
                  <a:pt x="84908" y="9413"/>
                  <a:pt x="84796" y="9413"/>
                </a:cubicBezTo>
                <a:cubicBezTo>
                  <a:pt x="84623" y="9413"/>
                  <a:pt x="84458" y="9354"/>
                  <a:pt x="84284" y="9247"/>
                </a:cubicBezTo>
                <a:cubicBezTo>
                  <a:pt x="84438" y="9159"/>
                  <a:pt x="84593" y="9071"/>
                  <a:pt x="84703" y="8960"/>
                </a:cubicBezTo>
                <a:cubicBezTo>
                  <a:pt x="84789" y="8875"/>
                  <a:pt x="84875" y="8816"/>
                  <a:pt x="84991" y="8816"/>
                </a:cubicBezTo>
                <a:close/>
                <a:moveTo>
                  <a:pt x="92036" y="10507"/>
                </a:moveTo>
                <a:cubicBezTo>
                  <a:pt x="92120" y="10507"/>
                  <a:pt x="92205" y="10536"/>
                  <a:pt x="92289" y="10536"/>
                </a:cubicBezTo>
                <a:cubicBezTo>
                  <a:pt x="92313" y="10536"/>
                  <a:pt x="92337" y="10533"/>
                  <a:pt x="92361" y="10527"/>
                </a:cubicBezTo>
                <a:lnTo>
                  <a:pt x="92361" y="10527"/>
                </a:lnTo>
                <a:cubicBezTo>
                  <a:pt x="92258" y="10586"/>
                  <a:pt x="92146" y="10626"/>
                  <a:pt x="92023" y="10626"/>
                </a:cubicBezTo>
                <a:cubicBezTo>
                  <a:pt x="91962" y="10626"/>
                  <a:pt x="91898" y="10616"/>
                  <a:pt x="91832" y="10594"/>
                </a:cubicBezTo>
                <a:cubicBezTo>
                  <a:pt x="91900" y="10526"/>
                  <a:pt x="91968" y="10507"/>
                  <a:pt x="92036" y="10507"/>
                </a:cubicBezTo>
                <a:close/>
                <a:moveTo>
                  <a:pt x="83136" y="10660"/>
                </a:moveTo>
                <a:lnTo>
                  <a:pt x="83136" y="10704"/>
                </a:lnTo>
                <a:lnTo>
                  <a:pt x="83092" y="10682"/>
                </a:lnTo>
                <a:lnTo>
                  <a:pt x="83136" y="10660"/>
                </a:lnTo>
                <a:close/>
                <a:moveTo>
                  <a:pt x="84798" y="10774"/>
                </a:moveTo>
                <a:cubicBezTo>
                  <a:pt x="84830" y="10774"/>
                  <a:pt x="84866" y="10783"/>
                  <a:pt x="84902" y="10792"/>
                </a:cubicBezTo>
                <a:cubicBezTo>
                  <a:pt x="84946" y="10814"/>
                  <a:pt x="84968" y="10881"/>
                  <a:pt x="84990" y="10925"/>
                </a:cubicBezTo>
                <a:cubicBezTo>
                  <a:pt x="84946" y="10947"/>
                  <a:pt x="84880" y="10969"/>
                  <a:pt x="84836" y="10991"/>
                </a:cubicBezTo>
                <a:cubicBezTo>
                  <a:pt x="84769" y="10947"/>
                  <a:pt x="84703" y="10903"/>
                  <a:pt x="84703" y="10858"/>
                </a:cubicBezTo>
                <a:cubicBezTo>
                  <a:pt x="84716" y="10793"/>
                  <a:pt x="84753" y="10774"/>
                  <a:pt x="84798" y="10774"/>
                </a:cubicBezTo>
                <a:close/>
                <a:moveTo>
                  <a:pt x="85917" y="10991"/>
                </a:moveTo>
                <a:lnTo>
                  <a:pt x="85917" y="10991"/>
                </a:lnTo>
                <a:cubicBezTo>
                  <a:pt x="86027" y="11013"/>
                  <a:pt x="86116" y="11013"/>
                  <a:pt x="86270" y="11035"/>
                </a:cubicBezTo>
                <a:cubicBezTo>
                  <a:pt x="86203" y="11083"/>
                  <a:pt x="86149" y="11106"/>
                  <a:pt x="86100" y="11106"/>
                </a:cubicBezTo>
                <a:cubicBezTo>
                  <a:pt x="86035" y="11106"/>
                  <a:pt x="85980" y="11066"/>
                  <a:pt x="85917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4"/>
                  <a:pt x="87903" y="11145"/>
                </a:cubicBezTo>
                <a:cubicBezTo>
                  <a:pt x="87778" y="11187"/>
                  <a:pt x="87712" y="11209"/>
                  <a:pt x="87612" y="11209"/>
                </a:cubicBezTo>
                <a:cubicBezTo>
                  <a:pt x="87501" y="11209"/>
                  <a:pt x="87347" y="11182"/>
                  <a:pt x="87020" y="11123"/>
                </a:cubicBezTo>
                <a:cubicBezTo>
                  <a:pt x="87159" y="11058"/>
                  <a:pt x="87279" y="11035"/>
                  <a:pt x="87388" y="11035"/>
                </a:cubicBezTo>
                <a:close/>
                <a:moveTo>
                  <a:pt x="89424" y="11251"/>
                </a:moveTo>
                <a:cubicBezTo>
                  <a:pt x="89521" y="11251"/>
                  <a:pt x="89629" y="11291"/>
                  <a:pt x="89779" y="11366"/>
                </a:cubicBezTo>
                <a:cubicBezTo>
                  <a:pt x="89492" y="11344"/>
                  <a:pt x="89382" y="11322"/>
                  <a:pt x="89205" y="11322"/>
                </a:cubicBezTo>
                <a:cubicBezTo>
                  <a:pt x="89282" y="11274"/>
                  <a:pt x="89350" y="11251"/>
                  <a:pt x="89424" y="11251"/>
                </a:cubicBezTo>
                <a:close/>
                <a:moveTo>
                  <a:pt x="81186" y="11215"/>
                </a:moveTo>
                <a:cubicBezTo>
                  <a:pt x="81225" y="11215"/>
                  <a:pt x="81265" y="11222"/>
                  <a:pt x="81305" y="11234"/>
                </a:cubicBezTo>
                <a:cubicBezTo>
                  <a:pt x="81371" y="11234"/>
                  <a:pt x="81459" y="11300"/>
                  <a:pt x="81503" y="11366"/>
                </a:cubicBezTo>
                <a:cubicBezTo>
                  <a:pt x="81543" y="11426"/>
                  <a:pt x="81455" y="11523"/>
                  <a:pt x="81322" y="11523"/>
                </a:cubicBezTo>
                <a:cubicBezTo>
                  <a:pt x="81309" y="11523"/>
                  <a:pt x="81296" y="11523"/>
                  <a:pt x="81282" y="11521"/>
                </a:cubicBezTo>
                <a:cubicBezTo>
                  <a:pt x="81150" y="11521"/>
                  <a:pt x="81040" y="11476"/>
                  <a:pt x="80863" y="11454"/>
                </a:cubicBezTo>
                <a:cubicBezTo>
                  <a:pt x="80962" y="11274"/>
                  <a:pt x="81072" y="11215"/>
                  <a:pt x="81186" y="11215"/>
                </a:cubicBezTo>
                <a:close/>
                <a:moveTo>
                  <a:pt x="91159" y="11288"/>
                </a:moveTo>
                <a:cubicBezTo>
                  <a:pt x="91211" y="11288"/>
                  <a:pt x="91260" y="11292"/>
                  <a:pt x="91302" y="11300"/>
                </a:cubicBezTo>
                <a:cubicBezTo>
                  <a:pt x="91456" y="11322"/>
                  <a:pt x="91633" y="11344"/>
                  <a:pt x="91721" y="11543"/>
                </a:cubicBezTo>
                <a:cubicBezTo>
                  <a:pt x="91677" y="11565"/>
                  <a:pt x="91633" y="11609"/>
                  <a:pt x="91611" y="11609"/>
                </a:cubicBezTo>
                <a:cubicBezTo>
                  <a:pt x="91214" y="11565"/>
                  <a:pt x="90816" y="11521"/>
                  <a:pt x="90353" y="11498"/>
                </a:cubicBezTo>
                <a:cubicBezTo>
                  <a:pt x="90572" y="11371"/>
                  <a:pt x="90911" y="11288"/>
                  <a:pt x="91159" y="11288"/>
                </a:cubicBezTo>
                <a:close/>
                <a:moveTo>
                  <a:pt x="93125" y="11437"/>
                </a:moveTo>
                <a:cubicBezTo>
                  <a:pt x="93231" y="11437"/>
                  <a:pt x="93328" y="11471"/>
                  <a:pt x="93421" y="11543"/>
                </a:cubicBezTo>
                <a:cubicBezTo>
                  <a:pt x="93315" y="11616"/>
                  <a:pt x="93215" y="11645"/>
                  <a:pt x="93108" y="11645"/>
                </a:cubicBezTo>
                <a:cubicBezTo>
                  <a:pt x="92990" y="11645"/>
                  <a:pt x="92864" y="11611"/>
                  <a:pt x="92714" y="11565"/>
                </a:cubicBezTo>
                <a:cubicBezTo>
                  <a:pt x="92868" y="11482"/>
                  <a:pt x="93003" y="11437"/>
                  <a:pt x="93125" y="11437"/>
                </a:cubicBezTo>
                <a:close/>
                <a:moveTo>
                  <a:pt x="82446" y="11242"/>
                </a:moveTo>
                <a:cubicBezTo>
                  <a:pt x="82586" y="11242"/>
                  <a:pt x="82722" y="11281"/>
                  <a:pt x="82849" y="11366"/>
                </a:cubicBezTo>
                <a:cubicBezTo>
                  <a:pt x="82960" y="11410"/>
                  <a:pt x="83048" y="11498"/>
                  <a:pt x="83269" y="11653"/>
                </a:cubicBezTo>
                <a:cubicBezTo>
                  <a:pt x="83026" y="11631"/>
                  <a:pt x="82894" y="11653"/>
                  <a:pt x="82805" y="11609"/>
                </a:cubicBezTo>
                <a:cubicBezTo>
                  <a:pt x="82650" y="11540"/>
                  <a:pt x="82495" y="11484"/>
                  <a:pt x="82329" y="11484"/>
                </a:cubicBezTo>
                <a:cubicBezTo>
                  <a:pt x="82283" y="11484"/>
                  <a:pt x="82236" y="11489"/>
                  <a:pt x="82187" y="11498"/>
                </a:cubicBezTo>
                <a:cubicBezTo>
                  <a:pt x="82165" y="11498"/>
                  <a:pt x="82099" y="11432"/>
                  <a:pt x="82099" y="11432"/>
                </a:cubicBezTo>
                <a:cubicBezTo>
                  <a:pt x="82121" y="11366"/>
                  <a:pt x="82165" y="11300"/>
                  <a:pt x="82209" y="11278"/>
                </a:cubicBezTo>
                <a:cubicBezTo>
                  <a:pt x="82289" y="11254"/>
                  <a:pt x="82368" y="11242"/>
                  <a:pt x="82446" y="11242"/>
                </a:cubicBezTo>
                <a:close/>
                <a:moveTo>
                  <a:pt x="94899" y="11719"/>
                </a:moveTo>
                <a:cubicBezTo>
                  <a:pt x="94943" y="11741"/>
                  <a:pt x="94966" y="11785"/>
                  <a:pt x="95010" y="11807"/>
                </a:cubicBezTo>
                <a:cubicBezTo>
                  <a:pt x="94966" y="11830"/>
                  <a:pt x="94921" y="11874"/>
                  <a:pt x="94877" y="11874"/>
                </a:cubicBezTo>
                <a:cubicBezTo>
                  <a:pt x="94874" y="11877"/>
                  <a:pt x="94871" y="11878"/>
                  <a:pt x="94868" y="11878"/>
                </a:cubicBezTo>
                <a:cubicBezTo>
                  <a:pt x="94849" y="11878"/>
                  <a:pt x="94827" y="11826"/>
                  <a:pt x="94789" y="11807"/>
                </a:cubicBezTo>
                <a:cubicBezTo>
                  <a:pt x="94833" y="11785"/>
                  <a:pt x="94877" y="11741"/>
                  <a:pt x="94899" y="11719"/>
                </a:cubicBezTo>
                <a:close/>
                <a:moveTo>
                  <a:pt x="87594" y="11763"/>
                </a:moveTo>
                <a:lnTo>
                  <a:pt x="87594" y="11763"/>
                </a:lnTo>
                <a:cubicBezTo>
                  <a:pt x="87572" y="11785"/>
                  <a:pt x="87550" y="11830"/>
                  <a:pt x="87528" y="11874"/>
                </a:cubicBezTo>
                <a:cubicBezTo>
                  <a:pt x="87528" y="11874"/>
                  <a:pt x="87513" y="11874"/>
                  <a:pt x="87491" y="11878"/>
                </a:cubicBezTo>
                <a:lnTo>
                  <a:pt x="87491" y="11878"/>
                </a:lnTo>
                <a:cubicBezTo>
                  <a:pt x="87514" y="11825"/>
                  <a:pt x="87554" y="11803"/>
                  <a:pt x="87594" y="11763"/>
                </a:cubicBezTo>
                <a:close/>
                <a:moveTo>
                  <a:pt x="84659" y="12227"/>
                </a:moveTo>
                <a:cubicBezTo>
                  <a:pt x="84681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703" y="12293"/>
                </a:cubicBezTo>
                <a:lnTo>
                  <a:pt x="84637" y="12293"/>
                </a:lnTo>
                <a:cubicBezTo>
                  <a:pt x="84637" y="12271"/>
                  <a:pt x="84637" y="12249"/>
                  <a:pt x="84659" y="12227"/>
                </a:cubicBezTo>
                <a:close/>
                <a:moveTo>
                  <a:pt x="87969" y="12447"/>
                </a:moveTo>
                <a:cubicBezTo>
                  <a:pt x="87992" y="12447"/>
                  <a:pt x="88014" y="12492"/>
                  <a:pt x="88036" y="12558"/>
                </a:cubicBezTo>
                <a:cubicBezTo>
                  <a:pt x="87969" y="12558"/>
                  <a:pt x="87925" y="12580"/>
                  <a:pt x="87859" y="12580"/>
                </a:cubicBezTo>
                <a:cubicBezTo>
                  <a:pt x="87837" y="12580"/>
                  <a:pt x="87815" y="12536"/>
                  <a:pt x="87793" y="12492"/>
                </a:cubicBezTo>
                <a:cubicBezTo>
                  <a:pt x="87859" y="12470"/>
                  <a:pt x="87903" y="12447"/>
                  <a:pt x="87969" y="12447"/>
                </a:cubicBezTo>
                <a:close/>
                <a:moveTo>
                  <a:pt x="84574" y="11287"/>
                </a:moveTo>
                <a:cubicBezTo>
                  <a:pt x="84794" y="11287"/>
                  <a:pt x="85013" y="11337"/>
                  <a:pt x="85233" y="11476"/>
                </a:cubicBezTo>
                <a:cubicBezTo>
                  <a:pt x="85424" y="11594"/>
                  <a:pt x="85615" y="11682"/>
                  <a:pt x="85826" y="11682"/>
                </a:cubicBezTo>
                <a:cubicBezTo>
                  <a:pt x="85932" y="11682"/>
                  <a:pt x="86042" y="11660"/>
                  <a:pt x="86160" y="11609"/>
                </a:cubicBezTo>
                <a:cubicBezTo>
                  <a:pt x="86258" y="11564"/>
                  <a:pt x="86363" y="11545"/>
                  <a:pt x="86470" y="11545"/>
                </a:cubicBezTo>
                <a:cubicBezTo>
                  <a:pt x="86627" y="11545"/>
                  <a:pt x="86787" y="11587"/>
                  <a:pt x="86932" y="11653"/>
                </a:cubicBezTo>
                <a:cubicBezTo>
                  <a:pt x="87102" y="11717"/>
                  <a:pt x="87273" y="11801"/>
                  <a:pt x="87462" y="11886"/>
                </a:cubicBezTo>
                <a:lnTo>
                  <a:pt x="87462" y="11886"/>
                </a:lnTo>
                <a:cubicBezTo>
                  <a:pt x="87455" y="11889"/>
                  <a:pt x="87447" y="11892"/>
                  <a:pt x="87440" y="11896"/>
                </a:cubicBezTo>
                <a:cubicBezTo>
                  <a:pt x="87263" y="11940"/>
                  <a:pt x="87065" y="11984"/>
                  <a:pt x="86822" y="12050"/>
                </a:cubicBezTo>
                <a:cubicBezTo>
                  <a:pt x="86866" y="12315"/>
                  <a:pt x="87219" y="12249"/>
                  <a:pt x="87263" y="12514"/>
                </a:cubicBezTo>
                <a:cubicBezTo>
                  <a:pt x="87246" y="12618"/>
                  <a:pt x="87173" y="12682"/>
                  <a:pt x="87067" y="12682"/>
                </a:cubicBezTo>
                <a:cubicBezTo>
                  <a:pt x="87039" y="12682"/>
                  <a:pt x="87009" y="12677"/>
                  <a:pt x="86976" y="12668"/>
                </a:cubicBezTo>
                <a:cubicBezTo>
                  <a:pt x="86645" y="12580"/>
                  <a:pt x="86336" y="12470"/>
                  <a:pt x="85983" y="12359"/>
                </a:cubicBezTo>
                <a:cubicBezTo>
                  <a:pt x="86094" y="12337"/>
                  <a:pt x="86226" y="12293"/>
                  <a:pt x="86336" y="12249"/>
                </a:cubicBezTo>
                <a:cubicBezTo>
                  <a:pt x="86380" y="12138"/>
                  <a:pt x="86314" y="12072"/>
                  <a:pt x="86248" y="12050"/>
                </a:cubicBezTo>
                <a:cubicBezTo>
                  <a:pt x="85983" y="11909"/>
                  <a:pt x="85704" y="11867"/>
                  <a:pt x="85422" y="11867"/>
                </a:cubicBezTo>
                <a:cubicBezTo>
                  <a:pt x="85352" y="11867"/>
                  <a:pt x="85281" y="11869"/>
                  <a:pt x="85211" y="11874"/>
                </a:cubicBezTo>
                <a:cubicBezTo>
                  <a:pt x="85143" y="11883"/>
                  <a:pt x="85076" y="11887"/>
                  <a:pt x="85009" y="11887"/>
                </a:cubicBezTo>
                <a:cubicBezTo>
                  <a:pt x="84596" y="11887"/>
                  <a:pt x="84197" y="11732"/>
                  <a:pt x="83798" y="11675"/>
                </a:cubicBezTo>
                <a:cubicBezTo>
                  <a:pt x="83754" y="11675"/>
                  <a:pt x="83710" y="11587"/>
                  <a:pt x="83710" y="11543"/>
                </a:cubicBezTo>
                <a:cubicBezTo>
                  <a:pt x="83710" y="11498"/>
                  <a:pt x="83754" y="11432"/>
                  <a:pt x="83776" y="11432"/>
                </a:cubicBezTo>
                <a:cubicBezTo>
                  <a:pt x="84042" y="11360"/>
                  <a:pt x="84308" y="11287"/>
                  <a:pt x="84574" y="11287"/>
                </a:cubicBezTo>
                <a:close/>
                <a:moveTo>
                  <a:pt x="89703" y="12643"/>
                </a:moveTo>
                <a:cubicBezTo>
                  <a:pt x="90469" y="12643"/>
                  <a:pt x="91234" y="12736"/>
                  <a:pt x="91999" y="12736"/>
                </a:cubicBezTo>
                <a:cubicBezTo>
                  <a:pt x="92061" y="12736"/>
                  <a:pt x="92123" y="12736"/>
                  <a:pt x="92185" y="12734"/>
                </a:cubicBezTo>
                <a:lnTo>
                  <a:pt x="92185" y="12734"/>
                </a:lnTo>
                <a:cubicBezTo>
                  <a:pt x="92207" y="12867"/>
                  <a:pt x="92096" y="12867"/>
                  <a:pt x="92030" y="12867"/>
                </a:cubicBezTo>
                <a:cubicBezTo>
                  <a:pt x="91986" y="12874"/>
                  <a:pt x="91942" y="12877"/>
                  <a:pt x="91898" y="12877"/>
                </a:cubicBezTo>
                <a:cubicBezTo>
                  <a:pt x="91810" y="12877"/>
                  <a:pt x="91721" y="12867"/>
                  <a:pt x="91633" y="12867"/>
                </a:cubicBezTo>
                <a:cubicBezTo>
                  <a:pt x="90772" y="12801"/>
                  <a:pt x="89934" y="12734"/>
                  <a:pt x="89073" y="12668"/>
                </a:cubicBezTo>
                <a:cubicBezTo>
                  <a:pt x="89283" y="12650"/>
                  <a:pt x="89493" y="12643"/>
                  <a:pt x="89703" y="12643"/>
                </a:cubicBezTo>
                <a:close/>
                <a:moveTo>
                  <a:pt x="45662" y="0"/>
                </a:moveTo>
                <a:cubicBezTo>
                  <a:pt x="44780" y="22"/>
                  <a:pt x="43897" y="66"/>
                  <a:pt x="43036" y="66"/>
                </a:cubicBezTo>
                <a:cubicBezTo>
                  <a:pt x="42325" y="53"/>
                  <a:pt x="41615" y="32"/>
                  <a:pt x="40904" y="32"/>
                </a:cubicBezTo>
                <a:cubicBezTo>
                  <a:pt x="40445" y="32"/>
                  <a:pt x="39986" y="40"/>
                  <a:pt x="39527" y="66"/>
                </a:cubicBezTo>
                <a:cubicBezTo>
                  <a:pt x="39215" y="82"/>
                  <a:pt x="38903" y="98"/>
                  <a:pt x="38591" y="98"/>
                </a:cubicBezTo>
                <a:cubicBezTo>
                  <a:pt x="38461" y="98"/>
                  <a:pt x="38332" y="95"/>
                  <a:pt x="38203" y="89"/>
                </a:cubicBezTo>
                <a:cubicBezTo>
                  <a:pt x="37998" y="78"/>
                  <a:pt x="37793" y="74"/>
                  <a:pt x="37587" y="74"/>
                </a:cubicBezTo>
                <a:cubicBezTo>
                  <a:pt x="36910" y="74"/>
                  <a:pt x="36232" y="121"/>
                  <a:pt x="35555" y="155"/>
                </a:cubicBezTo>
                <a:cubicBezTo>
                  <a:pt x="34230" y="243"/>
                  <a:pt x="32884" y="243"/>
                  <a:pt x="31538" y="375"/>
                </a:cubicBezTo>
                <a:cubicBezTo>
                  <a:pt x="31483" y="386"/>
                  <a:pt x="31428" y="392"/>
                  <a:pt x="31372" y="392"/>
                </a:cubicBezTo>
                <a:cubicBezTo>
                  <a:pt x="31317" y="392"/>
                  <a:pt x="31262" y="386"/>
                  <a:pt x="31207" y="375"/>
                </a:cubicBezTo>
                <a:cubicBezTo>
                  <a:pt x="31026" y="358"/>
                  <a:pt x="30848" y="344"/>
                  <a:pt x="30672" y="344"/>
                </a:cubicBezTo>
                <a:cubicBezTo>
                  <a:pt x="30395" y="344"/>
                  <a:pt x="30121" y="378"/>
                  <a:pt x="29839" y="486"/>
                </a:cubicBezTo>
                <a:cubicBezTo>
                  <a:pt x="29794" y="497"/>
                  <a:pt x="29739" y="502"/>
                  <a:pt x="29681" y="502"/>
                </a:cubicBezTo>
                <a:cubicBezTo>
                  <a:pt x="29623" y="502"/>
                  <a:pt x="29563" y="497"/>
                  <a:pt x="29508" y="486"/>
                </a:cubicBezTo>
                <a:cubicBezTo>
                  <a:pt x="29344" y="460"/>
                  <a:pt x="29182" y="450"/>
                  <a:pt x="29020" y="450"/>
                </a:cubicBezTo>
                <a:cubicBezTo>
                  <a:pt x="28483" y="450"/>
                  <a:pt x="27954" y="562"/>
                  <a:pt x="27411" y="596"/>
                </a:cubicBezTo>
                <a:cubicBezTo>
                  <a:pt x="26893" y="632"/>
                  <a:pt x="26390" y="696"/>
                  <a:pt x="25878" y="696"/>
                </a:cubicBezTo>
                <a:cubicBezTo>
                  <a:pt x="25757" y="696"/>
                  <a:pt x="25635" y="693"/>
                  <a:pt x="25513" y="684"/>
                </a:cubicBezTo>
                <a:cubicBezTo>
                  <a:pt x="25138" y="662"/>
                  <a:pt x="24763" y="662"/>
                  <a:pt x="24387" y="662"/>
                </a:cubicBezTo>
                <a:cubicBezTo>
                  <a:pt x="24277" y="684"/>
                  <a:pt x="24167" y="706"/>
                  <a:pt x="24056" y="729"/>
                </a:cubicBezTo>
                <a:cubicBezTo>
                  <a:pt x="23924" y="773"/>
                  <a:pt x="23814" y="817"/>
                  <a:pt x="23681" y="817"/>
                </a:cubicBezTo>
                <a:cubicBezTo>
                  <a:pt x="23019" y="861"/>
                  <a:pt x="22357" y="883"/>
                  <a:pt x="21695" y="949"/>
                </a:cubicBezTo>
                <a:cubicBezTo>
                  <a:pt x="20260" y="1060"/>
                  <a:pt x="18848" y="1104"/>
                  <a:pt x="17413" y="1280"/>
                </a:cubicBezTo>
                <a:cubicBezTo>
                  <a:pt x="16464" y="1413"/>
                  <a:pt x="15493" y="1479"/>
                  <a:pt x="14522" y="1567"/>
                </a:cubicBezTo>
                <a:cubicBezTo>
                  <a:pt x="14081" y="1607"/>
                  <a:pt x="13675" y="1794"/>
                  <a:pt x="13224" y="1794"/>
                </a:cubicBezTo>
                <a:cubicBezTo>
                  <a:pt x="13179" y="1794"/>
                  <a:pt x="13134" y="1792"/>
                  <a:pt x="13088" y="1788"/>
                </a:cubicBezTo>
                <a:cubicBezTo>
                  <a:pt x="13066" y="1788"/>
                  <a:pt x="13044" y="1854"/>
                  <a:pt x="12978" y="1942"/>
                </a:cubicBezTo>
                <a:cubicBezTo>
                  <a:pt x="13242" y="2053"/>
                  <a:pt x="13529" y="2031"/>
                  <a:pt x="13794" y="2075"/>
                </a:cubicBezTo>
                <a:cubicBezTo>
                  <a:pt x="14103" y="2119"/>
                  <a:pt x="14412" y="2207"/>
                  <a:pt x="14721" y="2229"/>
                </a:cubicBezTo>
                <a:cubicBezTo>
                  <a:pt x="14853" y="2251"/>
                  <a:pt x="14991" y="2257"/>
                  <a:pt x="15132" y="2257"/>
                </a:cubicBezTo>
                <a:cubicBezTo>
                  <a:pt x="15273" y="2257"/>
                  <a:pt x="15416" y="2251"/>
                  <a:pt x="15560" y="2251"/>
                </a:cubicBezTo>
                <a:cubicBezTo>
                  <a:pt x="15597" y="2254"/>
                  <a:pt x="15634" y="2255"/>
                  <a:pt x="15671" y="2255"/>
                </a:cubicBezTo>
                <a:cubicBezTo>
                  <a:pt x="15817" y="2255"/>
                  <a:pt x="15963" y="2239"/>
                  <a:pt x="16106" y="2239"/>
                </a:cubicBezTo>
                <a:cubicBezTo>
                  <a:pt x="16228" y="2239"/>
                  <a:pt x="16348" y="2251"/>
                  <a:pt x="16464" y="2295"/>
                </a:cubicBezTo>
                <a:cubicBezTo>
                  <a:pt x="16464" y="2472"/>
                  <a:pt x="16332" y="2494"/>
                  <a:pt x="16222" y="2494"/>
                </a:cubicBezTo>
                <a:cubicBezTo>
                  <a:pt x="15802" y="2494"/>
                  <a:pt x="15405" y="2582"/>
                  <a:pt x="14986" y="2671"/>
                </a:cubicBezTo>
                <a:cubicBezTo>
                  <a:pt x="14743" y="2715"/>
                  <a:pt x="14500" y="2737"/>
                  <a:pt x="14258" y="2759"/>
                </a:cubicBezTo>
                <a:cubicBezTo>
                  <a:pt x="13331" y="2847"/>
                  <a:pt x="12426" y="2913"/>
                  <a:pt x="11499" y="3002"/>
                </a:cubicBezTo>
                <a:cubicBezTo>
                  <a:pt x="11411" y="3002"/>
                  <a:pt x="11278" y="3002"/>
                  <a:pt x="11256" y="3156"/>
                </a:cubicBezTo>
                <a:cubicBezTo>
                  <a:pt x="11962" y="3355"/>
                  <a:pt x="12691" y="3333"/>
                  <a:pt x="13419" y="3399"/>
                </a:cubicBezTo>
                <a:cubicBezTo>
                  <a:pt x="13150" y="3495"/>
                  <a:pt x="12881" y="3558"/>
                  <a:pt x="12597" y="3558"/>
                </a:cubicBezTo>
                <a:cubicBezTo>
                  <a:pt x="12555" y="3558"/>
                  <a:pt x="12513" y="3556"/>
                  <a:pt x="12470" y="3553"/>
                </a:cubicBezTo>
                <a:cubicBezTo>
                  <a:pt x="12387" y="3548"/>
                  <a:pt x="12303" y="3545"/>
                  <a:pt x="12220" y="3545"/>
                </a:cubicBezTo>
                <a:cubicBezTo>
                  <a:pt x="11951" y="3545"/>
                  <a:pt x="11686" y="3574"/>
                  <a:pt x="11433" y="3642"/>
                </a:cubicBezTo>
                <a:cubicBezTo>
                  <a:pt x="11052" y="3741"/>
                  <a:pt x="10671" y="3791"/>
                  <a:pt x="10291" y="3791"/>
                </a:cubicBezTo>
                <a:cubicBezTo>
                  <a:pt x="10164" y="3791"/>
                  <a:pt x="10037" y="3785"/>
                  <a:pt x="9910" y="3774"/>
                </a:cubicBezTo>
                <a:cubicBezTo>
                  <a:pt x="9818" y="3765"/>
                  <a:pt x="9727" y="3760"/>
                  <a:pt x="9636" y="3760"/>
                </a:cubicBezTo>
                <a:cubicBezTo>
                  <a:pt x="9506" y="3760"/>
                  <a:pt x="9377" y="3770"/>
                  <a:pt x="9248" y="3796"/>
                </a:cubicBezTo>
                <a:cubicBezTo>
                  <a:pt x="9005" y="3840"/>
                  <a:pt x="8828" y="3995"/>
                  <a:pt x="8873" y="4171"/>
                </a:cubicBezTo>
                <a:cubicBezTo>
                  <a:pt x="8895" y="4370"/>
                  <a:pt x="9071" y="4436"/>
                  <a:pt x="9248" y="4480"/>
                </a:cubicBezTo>
                <a:cubicBezTo>
                  <a:pt x="9954" y="4701"/>
                  <a:pt x="10682" y="4900"/>
                  <a:pt x="11389" y="5120"/>
                </a:cubicBezTo>
                <a:cubicBezTo>
                  <a:pt x="11786" y="5231"/>
                  <a:pt x="12227" y="5253"/>
                  <a:pt x="12580" y="5518"/>
                </a:cubicBezTo>
                <a:cubicBezTo>
                  <a:pt x="12646" y="5562"/>
                  <a:pt x="12757" y="5584"/>
                  <a:pt x="12845" y="5584"/>
                </a:cubicBezTo>
                <a:cubicBezTo>
                  <a:pt x="13299" y="5584"/>
                  <a:pt x="13739" y="5689"/>
                  <a:pt x="14188" y="5689"/>
                </a:cubicBezTo>
                <a:cubicBezTo>
                  <a:pt x="14284" y="5689"/>
                  <a:pt x="14381" y="5684"/>
                  <a:pt x="14478" y="5672"/>
                </a:cubicBezTo>
                <a:cubicBezTo>
                  <a:pt x="14677" y="5650"/>
                  <a:pt x="14881" y="5634"/>
                  <a:pt x="15082" y="5634"/>
                </a:cubicBezTo>
                <a:cubicBezTo>
                  <a:pt x="15284" y="5634"/>
                  <a:pt x="15482" y="5650"/>
                  <a:pt x="15670" y="5694"/>
                </a:cubicBezTo>
                <a:cubicBezTo>
                  <a:pt x="15946" y="5760"/>
                  <a:pt x="16216" y="5777"/>
                  <a:pt x="16487" y="5777"/>
                </a:cubicBezTo>
                <a:cubicBezTo>
                  <a:pt x="16757" y="5777"/>
                  <a:pt x="17027" y="5760"/>
                  <a:pt x="17303" y="5760"/>
                </a:cubicBezTo>
                <a:cubicBezTo>
                  <a:pt x="17502" y="5760"/>
                  <a:pt x="17700" y="5716"/>
                  <a:pt x="17899" y="5716"/>
                </a:cubicBezTo>
                <a:cubicBezTo>
                  <a:pt x="18804" y="5738"/>
                  <a:pt x="19687" y="5760"/>
                  <a:pt x="20591" y="5805"/>
                </a:cubicBezTo>
                <a:cubicBezTo>
                  <a:pt x="21165" y="5827"/>
                  <a:pt x="21739" y="5871"/>
                  <a:pt x="22313" y="5915"/>
                </a:cubicBezTo>
                <a:cubicBezTo>
                  <a:pt x="22467" y="5937"/>
                  <a:pt x="22622" y="5981"/>
                  <a:pt x="22754" y="6047"/>
                </a:cubicBezTo>
                <a:cubicBezTo>
                  <a:pt x="22820" y="6069"/>
                  <a:pt x="22865" y="6202"/>
                  <a:pt x="22865" y="6268"/>
                </a:cubicBezTo>
                <a:cubicBezTo>
                  <a:pt x="22865" y="6334"/>
                  <a:pt x="22798" y="6445"/>
                  <a:pt x="22732" y="6467"/>
                </a:cubicBezTo>
                <a:cubicBezTo>
                  <a:pt x="22578" y="6511"/>
                  <a:pt x="22401" y="6555"/>
                  <a:pt x="22225" y="6555"/>
                </a:cubicBezTo>
                <a:cubicBezTo>
                  <a:pt x="22181" y="6558"/>
                  <a:pt x="22138" y="6560"/>
                  <a:pt x="22094" y="6560"/>
                </a:cubicBezTo>
                <a:cubicBezTo>
                  <a:pt x="21922" y="6560"/>
                  <a:pt x="21746" y="6539"/>
                  <a:pt x="21580" y="6539"/>
                </a:cubicBezTo>
                <a:cubicBezTo>
                  <a:pt x="21505" y="6539"/>
                  <a:pt x="21433" y="6543"/>
                  <a:pt x="21364" y="6555"/>
                </a:cubicBezTo>
                <a:cubicBezTo>
                  <a:pt x="20569" y="6687"/>
                  <a:pt x="19775" y="6599"/>
                  <a:pt x="18980" y="6709"/>
                </a:cubicBezTo>
                <a:cubicBezTo>
                  <a:pt x="18649" y="6754"/>
                  <a:pt x="18296" y="6798"/>
                  <a:pt x="17943" y="6820"/>
                </a:cubicBezTo>
                <a:cubicBezTo>
                  <a:pt x="16862" y="6886"/>
                  <a:pt x="15780" y="6886"/>
                  <a:pt x="14721" y="7018"/>
                </a:cubicBezTo>
                <a:cubicBezTo>
                  <a:pt x="14589" y="7040"/>
                  <a:pt x="14451" y="7040"/>
                  <a:pt x="14315" y="7040"/>
                </a:cubicBezTo>
                <a:cubicBezTo>
                  <a:pt x="14180" y="7040"/>
                  <a:pt x="14048" y="7040"/>
                  <a:pt x="13926" y="7063"/>
                </a:cubicBezTo>
                <a:cubicBezTo>
                  <a:pt x="12933" y="7261"/>
                  <a:pt x="11918" y="7416"/>
                  <a:pt x="10903" y="7482"/>
                </a:cubicBezTo>
                <a:cubicBezTo>
                  <a:pt x="10484" y="7526"/>
                  <a:pt x="10042" y="7504"/>
                  <a:pt x="9601" y="7548"/>
                </a:cubicBezTo>
                <a:cubicBezTo>
                  <a:pt x="8608" y="7614"/>
                  <a:pt x="7615" y="7703"/>
                  <a:pt x="6622" y="7791"/>
                </a:cubicBezTo>
                <a:cubicBezTo>
                  <a:pt x="6136" y="7835"/>
                  <a:pt x="5650" y="7857"/>
                  <a:pt x="5209" y="8078"/>
                </a:cubicBezTo>
                <a:cubicBezTo>
                  <a:pt x="5121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46" y="8298"/>
                </a:cubicBezTo>
                <a:cubicBezTo>
                  <a:pt x="2958" y="8298"/>
                  <a:pt x="2892" y="8343"/>
                  <a:pt x="2693" y="8409"/>
                </a:cubicBezTo>
                <a:cubicBezTo>
                  <a:pt x="3046" y="8541"/>
                  <a:pt x="3311" y="8585"/>
                  <a:pt x="3532" y="8696"/>
                </a:cubicBezTo>
                <a:cubicBezTo>
                  <a:pt x="3752" y="8828"/>
                  <a:pt x="4017" y="8828"/>
                  <a:pt x="4282" y="9049"/>
                </a:cubicBezTo>
                <a:cubicBezTo>
                  <a:pt x="3995" y="9115"/>
                  <a:pt x="3797" y="9159"/>
                  <a:pt x="3576" y="9203"/>
                </a:cubicBezTo>
                <a:cubicBezTo>
                  <a:pt x="3510" y="9380"/>
                  <a:pt x="3444" y="9556"/>
                  <a:pt x="3377" y="9733"/>
                </a:cubicBezTo>
                <a:cubicBezTo>
                  <a:pt x="3223" y="9777"/>
                  <a:pt x="3046" y="9821"/>
                  <a:pt x="2870" y="9843"/>
                </a:cubicBezTo>
                <a:cubicBezTo>
                  <a:pt x="2274" y="9932"/>
                  <a:pt x="1700" y="10020"/>
                  <a:pt x="1104" y="10108"/>
                </a:cubicBezTo>
                <a:cubicBezTo>
                  <a:pt x="972" y="10108"/>
                  <a:pt x="839" y="10152"/>
                  <a:pt x="729" y="10196"/>
                </a:cubicBezTo>
                <a:cubicBezTo>
                  <a:pt x="508" y="10285"/>
                  <a:pt x="464" y="10549"/>
                  <a:pt x="641" y="10682"/>
                </a:cubicBezTo>
                <a:cubicBezTo>
                  <a:pt x="839" y="10792"/>
                  <a:pt x="1038" y="10858"/>
                  <a:pt x="1237" y="10947"/>
                </a:cubicBezTo>
                <a:cubicBezTo>
                  <a:pt x="1325" y="10991"/>
                  <a:pt x="1413" y="11013"/>
                  <a:pt x="1369" y="11167"/>
                </a:cubicBezTo>
                <a:cubicBezTo>
                  <a:pt x="1354" y="11168"/>
                  <a:pt x="1338" y="11169"/>
                  <a:pt x="1323" y="11169"/>
                </a:cubicBezTo>
                <a:cubicBezTo>
                  <a:pt x="941" y="11169"/>
                  <a:pt x="573" y="10937"/>
                  <a:pt x="146" y="10937"/>
                </a:cubicBezTo>
                <a:cubicBezTo>
                  <a:pt x="98" y="10937"/>
                  <a:pt x="50" y="10940"/>
                  <a:pt x="1" y="10947"/>
                </a:cubicBezTo>
                <a:cubicBezTo>
                  <a:pt x="67" y="11035"/>
                  <a:pt x="89" y="11123"/>
                  <a:pt x="133" y="11123"/>
                </a:cubicBezTo>
                <a:cubicBezTo>
                  <a:pt x="354" y="11234"/>
                  <a:pt x="574" y="11366"/>
                  <a:pt x="795" y="11388"/>
                </a:cubicBezTo>
                <a:cubicBezTo>
                  <a:pt x="1259" y="11454"/>
                  <a:pt x="1634" y="11653"/>
                  <a:pt x="2031" y="11852"/>
                </a:cubicBezTo>
                <a:cubicBezTo>
                  <a:pt x="2186" y="11940"/>
                  <a:pt x="2340" y="12028"/>
                  <a:pt x="2517" y="12072"/>
                </a:cubicBezTo>
                <a:cubicBezTo>
                  <a:pt x="3157" y="12183"/>
                  <a:pt x="3797" y="12359"/>
                  <a:pt x="4459" y="12381"/>
                </a:cubicBezTo>
                <a:cubicBezTo>
                  <a:pt x="4790" y="12403"/>
                  <a:pt x="5143" y="12447"/>
                  <a:pt x="5430" y="12558"/>
                </a:cubicBezTo>
                <a:cubicBezTo>
                  <a:pt x="6158" y="12801"/>
                  <a:pt x="6908" y="12845"/>
                  <a:pt x="7659" y="12867"/>
                </a:cubicBezTo>
                <a:cubicBezTo>
                  <a:pt x="7990" y="12867"/>
                  <a:pt x="8321" y="12889"/>
                  <a:pt x="8630" y="12955"/>
                </a:cubicBezTo>
                <a:cubicBezTo>
                  <a:pt x="9096" y="13072"/>
                  <a:pt x="9549" y="13163"/>
                  <a:pt x="10009" y="13163"/>
                </a:cubicBezTo>
                <a:cubicBezTo>
                  <a:pt x="10159" y="13163"/>
                  <a:pt x="10310" y="13153"/>
                  <a:pt x="10462" y="13132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8" y="13113"/>
                  <a:pt x="10869" y="13138"/>
                  <a:pt x="10991" y="13154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110" y="13286"/>
                  <a:pt x="13375" y="13286"/>
                  <a:pt x="13640" y="13220"/>
                </a:cubicBezTo>
                <a:cubicBezTo>
                  <a:pt x="13785" y="13178"/>
                  <a:pt x="13926" y="13156"/>
                  <a:pt x="14067" y="13156"/>
                </a:cubicBezTo>
                <a:cubicBezTo>
                  <a:pt x="14224" y="13156"/>
                  <a:pt x="14381" y="13184"/>
                  <a:pt x="14544" y="13242"/>
                </a:cubicBezTo>
                <a:cubicBezTo>
                  <a:pt x="15140" y="13463"/>
                  <a:pt x="15802" y="13374"/>
                  <a:pt x="16420" y="13529"/>
                </a:cubicBezTo>
                <a:cubicBezTo>
                  <a:pt x="16435" y="13536"/>
                  <a:pt x="16450" y="13539"/>
                  <a:pt x="16464" y="13539"/>
                </a:cubicBezTo>
                <a:cubicBezTo>
                  <a:pt x="16494" y="13539"/>
                  <a:pt x="16523" y="13529"/>
                  <a:pt x="16553" y="13529"/>
                </a:cubicBezTo>
                <a:cubicBezTo>
                  <a:pt x="17171" y="13514"/>
                  <a:pt x="17789" y="13478"/>
                  <a:pt x="18407" y="13478"/>
                </a:cubicBezTo>
                <a:cubicBezTo>
                  <a:pt x="18694" y="13478"/>
                  <a:pt x="18980" y="13486"/>
                  <a:pt x="19267" y="13507"/>
                </a:cubicBezTo>
                <a:cubicBezTo>
                  <a:pt x="19304" y="13514"/>
                  <a:pt x="19341" y="13517"/>
                  <a:pt x="19378" y="13517"/>
                </a:cubicBezTo>
                <a:cubicBezTo>
                  <a:pt x="19451" y="13517"/>
                  <a:pt x="19525" y="13507"/>
                  <a:pt x="19598" y="13507"/>
                </a:cubicBezTo>
                <a:cubicBezTo>
                  <a:pt x="20282" y="13485"/>
                  <a:pt x="20967" y="13463"/>
                  <a:pt x="21651" y="13441"/>
                </a:cubicBezTo>
                <a:cubicBezTo>
                  <a:pt x="22401" y="13441"/>
                  <a:pt x="23129" y="13463"/>
                  <a:pt x="23880" y="13463"/>
                </a:cubicBezTo>
                <a:cubicBezTo>
                  <a:pt x="24012" y="13463"/>
                  <a:pt x="24145" y="13441"/>
                  <a:pt x="24277" y="13441"/>
                </a:cubicBezTo>
                <a:cubicBezTo>
                  <a:pt x="25292" y="13419"/>
                  <a:pt x="26307" y="13374"/>
                  <a:pt x="27323" y="13352"/>
                </a:cubicBezTo>
                <a:cubicBezTo>
                  <a:pt x="27646" y="13352"/>
                  <a:pt x="27970" y="13382"/>
                  <a:pt x="28294" y="13382"/>
                </a:cubicBezTo>
                <a:cubicBezTo>
                  <a:pt x="28456" y="13382"/>
                  <a:pt x="28617" y="13374"/>
                  <a:pt x="28779" y="13352"/>
                </a:cubicBezTo>
                <a:cubicBezTo>
                  <a:pt x="28875" y="13345"/>
                  <a:pt x="28970" y="13343"/>
                  <a:pt x="29066" y="13343"/>
                </a:cubicBezTo>
                <a:cubicBezTo>
                  <a:pt x="29257" y="13343"/>
                  <a:pt x="29449" y="13352"/>
                  <a:pt x="29640" y="13352"/>
                </a:cubicBezTo>
                <a:cubicBezTo>
                  <a:pt x="30124" y="13384"/>
                  <a:pt x="30596" y="13415"/>
                  <a:pt x="31074" y="13415"/>
                </a:cubicBezTo>
                <a:cubicBezTo>
                  <a:pt x="31271" y="13415"/>
                  <a:pt x="31470" y="13409"/>
                  <a:pt x="31670" y="13396"/>
                </a:cubicBezTo>
                <a:cubicBezTo>
                  <a:pt x="31747" y="13391"/>
                  <a:pt x="31824" y="13388"/>
                  <a:pt x="31901" y="13388"/>
                </a:cubicBezTo>
                <a:cubicBezTo>
                  <a:pt x="32111" y="13388"/>
                  <a:pt x="32321" y="13408"/>
                  <a:pt x="32531" y="13441"/>
                </a:cubicBezTo>
                <a:cubicBezTo>
                  <a:pt x="32972" y="13485"/>
                  <a:pt x="33458" y="13485"/>
                  <a:pt x="33899" y="13485"/>
                </a:cubicBezTo>
                <a:cubicBezTo>
                  <a:pt x="34204" y="13485"/>
                  <a:pt x="34521" y="13438"/>
                  <a:pt x="34824" y="13438"/>
                </a:cubicBezTo>
                <a:cubicBezTo>
                  <a:pt x="34937" y="13438"/>
                  <a:pt x="35049" y="13445"/>
                  <a:pt x="35157" y="13463"/>
                </a:cubicBezTo>
                <a:cubicBezTo>
                  <a:pt x="35367" y="13503"/>
                  <a:pt x="35577" y="13515"/>
                  <a:pt x="35787" y="13515"/>
                </a:cubicBezTo>
                <a:cubicBezTo>
                  <a:pt x="36041" y="13515"/>
                  <a:pt x="36294" y="13497"/>
                  <a:pt x="36548" y="13485"/>
                </a:cubicBezTo>
                <a:cubicBezTo>
                  <a:pt x="36700" y="13470"/>
                  <a:pt x="36852" y="13444"/>
                  <a:pt x="36997" y="13444"/>
                </a:cubicBezTo>
                <a:cubicBezTo>
                  <a:pt x="37062" y="13444"/>
                  <a:pt x="37126" y="13449"/>
                  <a:pt x="37188" y="13463"/>
                </a:cubicBezTo>
                <a:cubicBezTo>
                  <a:pt x="37481" y="13529"/>
                  <a:pt x="37766" y="13604"/>
                  <a:pt x="38054" y="13604"/>
                </a:cubicBezTo>
                <a:cubicBezTo>
                  <a:pt x="38241" y="13604"/>
                  <a:pt x="38430" y="13572"/>
                  <a:pt x="38622" y="13485"/>
                </a:cubicBezTo>
                <a:cubicBezTo>
                  <a:pt x="38630" y="13477"/>
                  <a:pt x="38642" y="13475"/>
                  <a:pt x="38657" y="13475"/>
                </a:cubicBezTo>
                <a:cubicBezTo>
                  <a:pt x="38686" y="13475"/>
                  <a:pt x="38725" y="13485"/>
                  <a:pt x="38755" y="13485"/>
                </a:cubicBezTo>
                <a:cubicBezTo>
                  <a:pt x="39218" y="13507"/>
                  <a:pt x="39682" y="13529"/>
                  <a:pt x="40145" y="13529"/>
                </a:cubicBezTo>
                <a:cubicBezTo>
                  <a:pt x="40344" y="13540"/>
                  <a:pt x="40537" y="13545"/>
                  <a:pt x="40730" y="13545"/>
                </a:cubicBezTo>
                <a:cubicBezTo>
                  <a:pt x="40923" y="13545"/>
                  <a:pt x="41116" y="13540"/>
                  <a:pt x="41315" y="13529"/>
                </a:cubicBezTo>
                <a:cubicBezTo>
                  <a:pt x="41604" y="13517"/>
                  <a:pt x="41893" y="13478"/>
                  <a:pt x="42183" y="13478"/>
                </a:cubicBezTo>
                <a:cubicBezTo>
                  <a:pt x="42423" y="13478"/>
                  <a:pt x="42663" y="13505"/>
                  <a:pt x="42904" y="13595"/>
                </a:cubicBezTo>
                <a:cubicBezTo>
                  <a:pt x="42992" y="13639"/>
                  <a:pt x="43102" y="13639"/>
                  <a:pt x="43213" y="13639"/>
                </a:cubicBezTo>
                <a:cubicBezTo>
                  <a:pt x="43347" y="13631"/>
                  <a:pt x="43481" y="13628"/>
                  <a:pt x="43615" y="13628"/>
                </a:cubicBezTo>
                <a:cubicBezTo>
                  <a:pt x="43946" y="13628"/>
                  <a:pt x="44278" y="13646"/>
                  <a:pt x="44610" y="13646"/>
                </a:cubicBezTo>
                <a:cubicBezTo>
                  <a:pt x="44873" y="13646"/>
                  <a:pt x="45135" y="13635"/>
                  <a:pt x="45398" y="13595"/>
                </a:cubicBezTo>
                <a:cubicBezTo>
                  <a:pt x="45475" y="13584"/>
                  <a:pt x="45552" y="13584"/>
                  <a:pt x="45629" y="13584"/>
                </a:cubicBezTo>
                <a:cubicBezTo>
                  <a:pt x="45706" y="13584"/>
                  <a:pt x="45784" y="13584"/>
                  <a:pt x="45861" y="13573"/>
                </a:cubicBezTo>
                <a:cubicBezTo>
                  <a:pt x="46170" y="13573"/>
                  <a:pt x="46479" y="13573"/>
                  <a:pt x="46766" y="13507"/>
                </a:cubicBezTo>
                <a:cubicBezTo>
                  <a:pt x="46876" y="13498"/>
                  <a:pt x="46978" y="13492"/>
                  <a:pt x="47077" y="13492"/>
                </a:cubicBezTo>
                <a:cubicBezTo>
                  <a:pt x="47217" y="13492"/>
                  <a:pt x="47352" y="13503"/>
                  <a:pt x="47494" y="13529"/>
                </a:cubicBezTo>
                <a:cubicBezTo>
                  <a:pt x="47803" y="13573"/>
                  <a:pt x="48112" y="13573"/>
                  <a:pt x="48421" y="13573"/>
                </a:cubicBezTo>
                <a:cubicBezTo>
                  <a:pt x="49149" y="13573"/>
                  <a:pt x="49856" y="13551"/>
                  <a:pt x="50584" y="13551"/>
                </a:cubicBezTo>
                <a:cubicBezTo>
                  <a:pt x="51099" y="13551"/>
                  <a:pt x="51614" y="13571"/>
                  <a:pt x="52129" y="13571"/>
                </a:cubicBezTo>
                <a:cubicBezTo>
                  <a:pt x="52386" y="13571"/>
                  <a:pt x="52644" y="13566"/>
                  <a:pt x="52901" y="13551"/>
                </a:cubicBezTo>
                <a:cubicBezTo>
                  <a:pt x="53037" y="13544"/>
                  <a:pt x="53173" y="13542"/>
                  <a:pt x="53308" y="13542"/>
                </a:cubicBezTo>
                <a:cubicBezTo>
                  <a:pt x="53636" y="13542"/>
                  <a:pt x="53964" y="13557"/>
                  <a:pt x="54292" y="13573"/>
                </a:cubicBezTo>
                <a:cubicBezTo>
                  <a:pt x="54733" y="13595"/>
                  <a:pt x="55174" y="13617"/>
                  <a:pt x="55616" y="13639"/>
                </a:cubicBezTo>
                <a:cubicBezTo>
                  <a:pt x="55866" y="13639"/>
                  <a:pt x="56116" y="13629"/>
                  <a:pt x="56366" y="13629"/>
                </a:cubicBezTo>
                <a:cubicBezTo>
                  <a:pt x="56491" y="13629"/>
                  <a:pt x="56616" y="13632"/>
                  <a:pt x="56741" y="13639"/>
                </a:cubicBezTo>
                <a:cubicBezTo>
                  <a:pt x="56869" y="13646"/>
                  <a:pt x="56997" y="13650"/>
                  <a:pt x="57125" y="13650"/>
                </a:cubicBezTo>
                <a:cubicBezTo>
                  <a:pt x="57437" y="13650"/>
                  <a:pt x="57746" y="13623"/>
                  <a:pt x="58043" y="13529"/>
                </a:cubicBezTo>
                <a:cubicBezTo>
                  <a:pt x="58143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90" y="13705"/>
                  <a:pt x="59787" y="13705"/>
                </a:cubicBezTo>
                <a:cubicBezTo>
                  <a:pt x="60515" y="13661"/>
                  <a:pt x="61243" y="13639"/>
                  <a:pt x="61972" y="13595"/>
                </a:cubicBezTo>
                <a:cubicBezTo>
                  <a:pt x="62038" y="13595"/>
                  <a:pt x="62104" y="13590"/>
                  <a:pt x="62170" y="13590"/>
                </a:cubicBezTo>
                <a:cubicBezTo>
                  <a:pt x="62237" y="13590"/>
                  <a:pt x="62303" y="13595"/>
                  <a:pt x="62369" y="13617"/>
                </a:cubicBezTo>
                <a:cubicBezTo>
                  <a:pt x="62494" y="13648"/>
                  <a:pt x="62619" y="13663"/>
                  <a:pt x="62743" y="13663"/>
                </a:cubicBezTo>
                <a:cubicBezTo>
                  <a:pt x="62969" y="13663"/>
                  <a:pt x="63192" y="13614"/>
                  <a:pt x="63406" y="13529"/>
                </a:cubicBezTo>
                <a:cubicBezTo>
                  <a:pt x="63503" y="13505"/>
                  <a:pt x="63593" y="13487"/>
                  <a:pt x="63684" y="13487"/>
                </a:cubicBezTo>
                <a:cubicBezTo>
                  <a:pt x="63759" y="13487"/>
                  <a:pt x="63834" y="13499"/>
                  <a:pt x="63914" y="13529"/>
                </a:cubicBezTo>
                <a:cubicBezTo>
                  <a:pt x="64363" y="13688"/>
                  <a:pt x="64822" y="13743"/>
                  <a:pt x="65284" y="13743"/>
                </a:cubicBezTo>
                <a:cubicBezTo>
                  <a:pt x="65526" y="13743"/>
                  <a:pt x="65768" y="13728"/>
                  <a:pt x="66010" y="13705"/>
                </a:cubicBezTo>
                <a:cubicBezTo>
                  <a:pt x="66606" y="13661"/>
                  <a:pt x="67202" y="13639"/>
                  <a:pt x="67798" y="13617"/>
                </a:cubicBezTo>
                <a:cubicBezTo>
                  <a:pt x="67817" y="13611"/>
                  <a:pt x="67841" y="13608"/>
                  <a:pt x="67865" y="13608"/>
                </a:cubicBezTo>
                <a:cubicBezTo>
                  <a:pt x="67925" y="13608"/>
                  <a:pt x="67994" y="13624"/>
                  <a:pt x="68041" y="13639"/>
                </a:cubicBezTo>
                <a:cubicBezTo>
                  <a:pt x="68339" y="13716"/>
                  <a:pt x="68637" y="13750"/>
                  <a:pt x="68935" y="13750"/>
                </a:cubicBezTo>
                <a:cubicBezTo>
                  <a:pt x="69233" y="13750"/>
                  <a:pt x="69530" y="13716"/>
                  <a:pt x="69828" y="13661"/>
                </a:cubicBezTo>
                <a:cubicBezTo>
                  <a:pt x="69957" y="13641"/>
                  <a:pt x="70082" y="13631"/>
                  <a:pt x="70206" y="13631"/>
                </a:cubicBezTo>
                <a:cubicBezTo>
                  <a:pt x="70358" y="13631"/>
                  <a:pt x="70509" y="13647"/>
                  <a:pt x="70667" y="13683"/>
                </a:cubicBezTo>
                <a:cubicBezTo>
                  <a:pt x="70845" y="13743"/>
                  <a:pt x="71022" y="13764"/>
                  <a:pt x="71200" y="13764"/>
                </a:cubicBezTo>
                <a:cubicBezTo>
                  <a:pt x="71353" y="13764"/>
                  <a:pt x="71507" y="13748"/>
                  <a:pt x="71660" y="13728"/>
                </a:cubicBezTo>
                <a:cubicBezTo>
                  <a:pt x="71878" y="13703"/>
                  <a:pt x="72109" y="13686"/>
                  <a:pt x="72339" y="13686"/>
                </a:cubicBezTo>
                <a:cubicBezTo>
                  <a:pt x="72528" y="13686"/>
                  <a:pt x="72717" y="13698"/>
                  <a:pt x="72896" y="13728"/>
                </a:cubicBezTo>
                <a:cubicBezTo>
                  <a:pt x="73090" y="13752"/>
                  <a:pt x="73283" y="13769"/>
                  <a:pt x="73477" y="13769"/>
                </a:cubicBezTo>
                <a:cubicBezTo>
                  <a:pt x="73637" y="13769"/>
                  <a:pt x="73796" y="13757"/>
                  <a:pt x="73955" y="13728"/>
                </a:cubicBezTo>
                <a:cubicBezTo>
                  <a:pt x="74132" y="13694"/>
                  <a:pt x="74308" y="13672"/>
                  <a:pt x="74482" y="13672"/>
                </a:cubicBezTo>
                <a:cubicBezTo>
                  <a:pt x="74656" y="13672"/>
                  <a:pt x="74827" y="13694"/>
                  <a:pt x="74993" y="13750"/>
                </a:cubicBezTo>
                <a:cubicBezTo>
                  <a:pt x="75136" y="13803"/>
                  <a:pt x="75280" y="13824"/>
                  <a:pt x="75422" y="13824"/>
                </a:cubicBezTo>
                <a:cubicBezTo>
                  <a:pt x="75629" y="13824"/>
                  <a:pt x="75834" y="13780"/>
                  <a:pt x="76030" y="13728"/>
                </a:cubicBezTo>
                <a:cubicBezTo>
                  <a:pt x="76229" y="13661"/>
                  <a:pt x="76427" y="13595"/>
                  <a:pt x="76604" y="13595"/>
                </a:cubicBezTo>
                <a:cubicBezTo>
                  <a:pt x="77054" y="13581"/>
                  <a:pt x="77505" y="13531"/>
                  <a:pt x="77955" y="13531"/>
                </a:cubicBezTo>
                <a:cubicBezTo>
                  <a:pt x="78211" y="13531"/>
                  <a:pt x="78467" y="13547"/>
                  <a:pt x="78722" y="13595"/>
                </a:cubicBezTo>
                <a:cubicBezTo>
                  <a:pt x="79075" y="13661"/>
                  <a:pt x="79473" y="13683"/>
                  <a:pt x="79826" y="13683"/>
                </a:cubicBezTo>
                <a:cubicBezTo>
                  <a:pt x="79914" y="13683"/>
                  <a:pt x="80002" y="13684"/>
                  <a:pt x="80091" y="13684"/>
                </a:cubicBezTo>
                <a:cubicBezTo>
                  <a:pt x="80576" y="13684"/>
                  <a:pt x="81058" y="13668"/>
                  <a:pt x="81525" y="13463"/>
                </a:cubicBezTo>
                <a:cubicBezTo>
                  <a:pt x="81878" y="13794"/>
                  <a:pt x="81878" y="13794"/>
                  <a:pt x="82386" y="13816"/>
                </a:cubicBezTo>
                <a:cubicBezTo>
                  <a:pt x="82496" y="13816"/>
                  <a:pt x="82607" y="13816"/>
                  <a:pt x="82695" y="13860"/>
                </a:cubicBezTo>
                <a:cubicBezTo>
                  <a:pt x="82877" y="13902"/>
                  <a:pt x="83059" y="13917"/>
                  <a:pt x="83241" y="13917"/>
                </a:cubicBezTo>
                <a:cubicBezTo>
                  <a:pt x="83346" y="13917"/>
                  <a:pt x="83451" y="13912"/>
                  <a:pt x="83556" y="13904"/>
                </a:cubicBezTo>
                <a:cubicBezTo>
                  <a:pt x="83680" y="13888"/>
                  <a:pt x="83805" y="13873"/>
                  <a:pt x="83930" y="13873"/>
                </a:cubicBezTo>
                <a:cubicBezTo>
                  <a:pt x="83982" y="13873"/>
                  <a:pt x="84034" y="13876"/>
                  <a:pt x="84085" y="13882"/>
                </a:cubicBezTo>
                <a:cubicBezTo>
                  <a:pt x="84182" y="13900"/>
                  <a:pt x="84279" y="13907"/>
                  <a:pt x="84376" y="13907"/>
                </a:cubicBezTo>
                <a:cubicBezTo>
                  <a:pt x="84764" y="13907"/>
                  <a:pt x="85149" y="13794"/>
                  <a:pt x="85520" y="13794"/>
                </a:cubicBezTo>
                <a:cubicBezTo>
                  <a:pt x="86005" y="13794"/>
                  <a:pt x="86491" y="13904"/>
                  <a:pt x="86976" y="13948"/>
                </a:cubicBezTo>
                <a:lnTo>
                  <a:pt x="87043" y="13948"/>
                </a:lnTo>
                <a:cubicBezTo>
                  <a:pt x="87065" y="13926"/>
                  <a:pt x="87109" y="13904"/>
                  <a:pt x="87153" y="13882"/>
                </a:cubicBezTo>
                <a:cubicBezTo>
                  <a:pt x="87153" y="13772"/>
                  <a:pt x="87153" y="13683"/>
                  <a:pt x="87131" y="13551"/>
                </a:cubicBezTo>
                <a:cubicBezTo>
                  <a:pt x="87241" y="13529"/>
                  <a:pt x="87352" y="13485"/>
                  <a:pt x="87440" y="13485"/>
                </a:cubicBezTo>
                <a:cubicBezTo>
                  <a:pt x="87635" y="13526"/>
                  <a:pt x="87830" y="13543"/>
                  <a:pt x="88025" y="13543"/>
                </a:cubicBezTo>
                <a:cubicBezTo>
                  <a:pt x="88249" y="13543"/>
                  <a:pt x="88473" y="13520"/>
                  <a:pt x="88698" y="13485"/>
                </a:cubicBezTo>
                <a:cubicBezTo>
                  <a:pt x="88781" y="13474"/>
                  <a:pt x="88864" y="13469"/>
                  <a:pt x="88948" y="13469"/>
                </a:cubicBezTo>
                <a:cubicBezTo>
                  <a:pt x="89216" y="13469"/>
                  <a:pt x="89482" y="13526"/>
                  <a:pt x="89735" y="13661"/>
                </a:cubicBezTo>
                <a:cubicBezTo>
                  <a:pt x="89779" y="13617"/>
                  <a:pt x="89823" y="13573"/>
                  <a:pt x="89867" y="13529"/>
                </a:cubicBezTo>
                <a:cubicBezTo>
                  <a:pt x="89890" y="13529"/>
                  <a:pt x="89934" y="13573"/>
                  <a:pt x="89956" y="13595"/>
                </a:cubicBezTo>
                <a:cubicBezTo>
                  <a:pt x="89956" y="13595"/>
                  <a:pt x="89934" y="13617"/>
                  <a:pt x="89912" y="13639"/>
                </a:cubicBezTo>
                <a:cubicBezTo>
                  <a:pt x="89845" y="13639"/>
                  <a:pt x="89801" y="13639"/>
                  <a:pt x="89735" y="13661"/>
                </a:cubicBezTo>
                <a:cubicBezTo>
                  <a:pt x="89874" y="13938"/>
                  <a:pt x="89958" y="14054"/>
                  <a:pt x="90117" y="14054"/>
                </a:cubicBezTo>
                <a:cubicBezTo>
                  <a:pt x="90186" y="14054"/>
                  <a:pt x="90268" y="14032"/>
                  <a:pt x="90375" y="13992"/>
                </a:cubicBezTo>
                <a:cubicBezTo>
                  <a:pt x="90794" y="13838"/>
                  <a:pt x="91236" y="13661"/>
                  <a:pt x="91699" y="13485"/>
                </a:cubicBezTo>
                <a:cubicBezTo>
                  <a:pt x="91871" y="13632"/>
                  <a:pt x="92057" y="13691"/>
                  <a:pt x="92253" y="13691"/>
                </a:cubicBezTo>
                <a:cubicBezTo>
                  <a:pt x="92408" y="13691"/>
                  <a:pt x="92570" y="13654"/>
                  <a:pt x="92736" y="13595"/>
                </a:cubicBezTo>
                <a:cubicBezTo>
                  <a:pt x="92891" y="13529"/>
                  <a:pt x="93090" y="13551"/>
                  <a:pt x="93244" y="13485"/>
                </a:cubicBezTo>
                <a:cubicBezTo>
                  <a:pt x="93443" y="13419"/>
                  <a:pt x="93630" y="13374"/>
                  <a:pt x="93818" y="13374"/>
                </a:cubicBezTo>
                <a:cubicBezTo>
                  <a:pt x="94005" y="13374"/>
                  <a:pt x="94193" y="13419"/>
                  <a:pt x="94392" y="13529"/>
                </a:cubicBezTo>
                <a:cubicBezTo>
                  <a:pt x="94524" y="13617"/>
                  <a:pt x="94723" y="13617"/>
                  <a:pt x="94899" y="13639"/>
                </a:cubicBezTo>
                <a:cubicBezTo>
                  <a:pt x="94999" y="13657"/>
                  <a:pt x="95089" y="13668"/>
                  <a:pt x="95169" y="13668"/>
                </a:cubicBezTo>
                <a:cubicBezTo>
                  <a:pt x="95478" y="13668"/>
                  <a:pt x="95627" y="13508"/>
                  <a:pt x="95539" y="12999"/>
                </a:cubicBezTo>
                <a:cubicBezTo>
                  <a:pt x="95539" y="12977"/>
                  <a:pt x="95495" y="12933"/>
                  <a:pt x="95451" y="12911"/>
                </a:cubicBezTo>
                <a:cubicBezTo>
                  <a:pt x="95201" y="13021"/>
                  <a:pt x="95051" y="13081"/>
                  <a:pt x="94914" y="13081"/>
                </a:cubicBezTo>
                <a:cubicBezTo>
                  <a:pt x="94749" y="13081"/>
                  <a:pt x="94603" y="12994"/>
                  <a:pt x="94325" y="12801"/>
                </a:cubicBezTo>
                <a:cubicBezTo>
                  <a:pt x="94193" y="12712"/>
                  <a:pt x="94083" y="12624"/>
                  <a:pt x="93906" y="12624"/>
                </a:cubicBezTo>
                <a:cubicBezTo>
                  <a:pt x="93730" y="12624"/>
                  <a:pt x="93531" y="12602"/>
                  <a:pt x="93332" y="12580"/>
                </a:cubicBezTo>
                <a:cubicBezTo>
                  <a:pt x="93178" y="12712"/>
                  <a:pt x="93023" y="12823"/>
                  <a:pt x="92869" y="12955"/>
                </a:cubicBezTo>
                <a:cubicBezTo>
                  <a:pt x="92803" y="12889"/>
                  <a:pt x="92714" y="12845"/>
                  <a:pt x="92714" y="12801"/>
                </a:cubicBezTo>
                <a:cubicBezTo>
                  <a:pt x="92626" y="12470"/>
                  <a:pt x="92405" y="12403"/>
                  <a:pt x="92096" y="12403"/>
                </a:cubicBezTo>
                <a:cubicBezTo>
                  <a:pt x="92045" y="12410"/>
                  <a:pt x="91991" y="12412"/>
                  <a:pt x="91936" y="12412"/>
                </a:cubicBezTo>
                <a:cubicBezTo>
                  <a:pt x="91804" y="12412"/>
                  <a:pt x="91663" y="12397"/>
                  <a:pt x="91523" y="12381"/>
                </a:cubicBezTo>
                <a:cubicBezTo>
                  <a:pt x="91214" y="12359"/>
                  <a:pt x="90905" y="12293"/>
                  <a:pt x="90596" y="12271"/>
                </a:cubicBezTo>
                <a:cubicBezTo>
                  <a:pt x="89912" y="12205"/>
                  <a:pt x="89205" y="12161"/>
                  <a:pt x="88499" y="12094"/>
                </a:cubicBezTo>
                <a:cubicBezTo>
                  <a:pt x="88367" y="12094"/>
                  <a:pt x="88256" y="12050"/>
                  <a:pt x="88058" y="12028"/>
                </a:cubicBezTo>
                <a:cubicBezTo>
                  <a:pt x="88304" y="11801"/>
                  <a:pt x="88533" y="11736"/>
                  <a:pt x="88775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6" y="11763"/>
                  <a:pt x="89735" y="11807"/>
                  <a:pt x="90154" y="11830"/>
                </a:cubicBezTo>
                <a:cubicBezTo>
                  <a:pt x="90574" y="11874"/>
                  <a:pt x="90993" y="11918"/>
                  <a:pt x="91390" y="12072"/>
                </a:cubicBezTo>
                <a:cubicBezTo>
                  <a:pt x="91487" y="12105"/>
                  <a:pt x="91596" y="12125"/>
                  <a:pt x="91708" y="12125"/>
                </a:cubicBezTo>
                <a:cubicBezTo>
                  <a:pt x="91749" y="12125"/>
                  <a:pt x="91790" y="12122"/>
                  <a:pt x="91832" y="12116"/>
                </a:cubicBezTo>
                <a:cubicBezTo>
                  <a:pt x="92251" y="12094"/>
                  <a:pt x="92670" y="12050"/>
                  <a:pt x="93090" y="12006"/>
                </a:cubicBezTo>
                <a:cubicBezTo>
                  <a:pt x="93180" y="11997"/>
                  <a:pt x="93266" y="11988"/>
                  <a:pt x="93352" y="11988"/>
                </a:cubicBezTo>
                <a:cubicBezTo>
                  <a:pt x="93476" y="11988"/>
                  <a:pt x="93599" y="12007"/>
                  <a:pt x="93730" y="12072"/>
                </a:cubicBezTo>
                <a:cubicBezTo>
                  <a:pt x="93921" y="12190"/>
                  <a:pt x="94122" y="12219"/>
                  <a:pt x="94326" y="12219"/>
                </a:cubicBezTo>
                <a:cubicBezTo>
                  <a:pt x="94428" y="12219"/>
                  <a:pt x="94531" y="12212"/>
                  <a:pt x="94634" y="12205"/>
                </a:cubicBezTo>
                <a:lnTo>
                  <a:pt x="95208" y="12205"/>
                </a:lnTo>
                <a:cubicBezTo>
                  <a:pt x="95782" y="12249"/>
                  <a:pt x="96356" y="12315"/>
                  <a:pt x="96930" y="12359"/>
                </a:cubicBezTo>
                <a:cubicBezTo>
                  <a:pt x="97084" y="12359"/>
                  <a:pt x="97239" y="12359"/>
                  <a:pt x="97393" y="12337"/>
                </a:cubicBezTo>
                <a:cubicBezTo>
                  <a:pt x="97459" y="12337"/>
                  <a:pt x="97570" y="12315"/>
                  <a:pt x="97548" y="12161"/>
                </a:cubicBezTo>
                <a:cubicBezTo>
                  <a:pt x="97415" y="12138"/>
                  <a:pt x="97261" y="12116"/>
                  <a:pt x="97106" y="12072"/>
                </a:cubicBezTo>
                <a:cubicBezTo>
                  <a:pt x="97040" y="12072"/>
                  <a:pt x="96930" y="12050"/>
                  <a:pt x="96974" y="11874"/>
                </a:cubicBezTo>
                <a:cubicBezTo>
                  <a:pt x="97062" y="11874"/>
                  <a:pt x="97160" y="11864"/>
                  <a:pt x="97262" y="11864"/>
                </a:cubicBezTo>
                <a:cubicBezTo>
                  <a:pt x="97312" y="11864"/>
                  <a:pt x="97364" y="11866"/>
                  <a:pt x="97415" y="11874"/>
                </a:cubicBezTo>
                <a:cubicBezTo>
                  <a:pt x="97614" y="11896"/>
                  <a:pt x="97790" y="11962"/>
                  <a:pt x="97989" y="11984"/>
                </a:cubicBezTo>
                <a:cubicBezTo>
                  <a:pt x="98128" y="12014"/>
                  <a:pt x="98266" y="12035"/>
                  <a:pt x="98405" y="12035"/>
                </a:cubicBezTo>
                <a:cubicBezTo>
                  <a:pt x="98575" y="12035"/>
                  <a:pt x="98746" y="12003"/>
                  <a:pt x="98916" y="11918"/>
                </a:cubicBezTo>
                <a:cubicBezTo>
                  <a:pt x="98894" y="11697"/>
                  <a:pt x="98916" y="11521"/>
                  <a:pt x="98739" y="11344"/>
                </a:cubicBezTo>
                <a:cubicBezTo>
                  <a:pt x="98680" y="11339"/>
                  <a:pt x="98621" y="11337"/>
                  <a:pt x="98564" y="11337"/>
                </a:cubicBezTo>
                <a:cubicBezTo>
                  <a:pt x="98343" y="11337"/>
                  <a:pt x="98133" y="11376"/>
                  <a:pt x="97923" y="11498"/>
                </a:cubicBezTo>
                <a:cubicBezTo>
                  <a:pt x="97909" y="11505"/>
                  <a:pt x="97896" y="11509"/>
                  <a:pt x="97883" y="11509"/>
                </a:cubicBezTo>
                <a:cubicBezTo>
                  <a:pt x="97815" y="11509"/>
                  <a:pt x="97765" y="11418"/>
                  <a:pt x="97746" y="11344"/>
                </a:cubicBezTo>
                <a:cubicBezTo>
                  <a:pt x="97437" y="11322"/>
                  <a:pt x="97128" y="11300"/>
                  <a:pt x="96863" y="11123"/>
                </a:cubicBezTo>
                <a:cubicBezTo>
                  <a:pt x="96769" y="11063"/>
                  <a:pt x="96678" y="11033"/>
                  <a:pt x="96592" y="11033"/>
                </a:cubicBezTo>
                <a:cubicBezTo>
                  <a:pt x="96456" y="11033"/>
                  <a:pt x="96331" y="11107"/>
                  <a:pt x="96223" y="11256"/>
                </a:cubicBezTo>
                <a:cubicBezTo>
                  <a:pt x="96179" y="11278"/>
                  <a:pt x="96157" y="11300"/>
                  <a:pt x="96113" y="11344"/>
                </a:cubicBezTo>
                <a:cubicBezTo>
                  <a:pt x="96051" y="11388"/>
                  <a:pt x="95989" y="11411"/>
                  <a:pt x="95932" y="11411"/>
                </a:cubicBezTo>
                <a:cubicBezTo>
                  <a:pt x="95848" y="11411"/>
                  <a:pt x="95777" y="11361"/>
                  <a:pt x="95738" y="11256"/>
                </a:cubicBezTo>
                <a:cubicBezTo>
                  <a:pt x="95672" y="10991"/>
                  <a:pt x="95495" y="10925"/>
                  <a:pt x="95274" y="10858"/>
                </a:cubicBezTo>
                <a:cubicBezTo>
                  <a:pt x="94895" y="10768"/>
                  <a:pt x="94500" y="10692"/>
                  <a:pt x="94102" y="10692"/>
                </a:cubicBezTo>
                <a:cubicBezTo>
                  <a:pt x="94015" y="10692"/>
                  <a:pt x="93927" y="10696"/>
                  <a:pt x="93840" y="10704"/>
                </a:cubicBezTo>
                <a:cubicBezTo>
                  <a:pt x="93753" y="10717"/>
                  <a:pt x="93666" y="10725"/>
                  <a:pt x="93580" y="10725"/>
                </a:cubicBezTo>
                <a:cubicBezTo>
                  <a:pt x="93381" y="10725"/>
                  <a:pt x="93186" y="10686"/>
                  <a:pt x="93001" y="10594"/>
                </a:cubicBezTo>
                <a:cubicBezTo>
                  <a:pt x="92869" y="10535"/>
                  <a:pt x="92727" y="10496"/>
                  <a:pt x="92581" y="10496"/>
                </a:cubicBezTo>
                <a:cubicBezTo>
                  <a:pt x="92508" y="10496"/>
                  <a:pt x="92435" y="10505"/>
                  <a:pt x="92361" y="10527"/>
                </a:cubicBezTo>
                <a:cubicBezTo>
                  <a:pt x="92185" y="10395"/>
                  <a:pt x="91964" y="10373"/>
                  <a:pt x="91743" y="10351"/>
                </a:cubicBezTo>
                <a:cubicBezTo>
                  <a:pt x="91501" y="10329"/>
                  <a:pt x="91236" y="10329"/>
                  <a:pt x="91015" y="10263"/>
                </a:cubicBezTo>
                <a:cubicBezTo>
                  <a:pt x="90485" y="10121"/>
                  <a:pt x="89942" y="10051"/>
                  <a:pt x="89395" y="10051"/>
                </a:cubicBezTo>
                <a:cubicBezTo>
                  <a:pt x="89258" y="10051"/>
                  <a:pt x="89122" y="10055"/>
                  <a:pt x="88985" y="10064"/>
                </a:cubicBezTo>
                <a:cubicBezTo>
                  <a:pt x="88632" y="10064"/>
                  <a:pt x="88389" y="9932"/>
                  <a:pt x="88323" y="9556"/>
                </a:cubicBezTo>
                <a:cubicBezTo>
                  <a:pt x="88017" y="9717"/>
                  <a:pt x="87701" y="9800"/>
                  <a:pt x="87376" y="9800"/>
                </a:cubicBezTo>
                <a:cubicBezTo>
                  <a:pt x="87208" y="9800"/>
                  <a:pt x="87038" y="9778"/>
                  <a:pt x="86866" y="9733"/>
                </a:cubicBezTo>
                <a:cubicBezTo>
                  <a:pt x="86601" y="9645"/>
                  <a:pt x="86292" y="9667"/>
                  <a:pt x="86027" y="9623"/>
                </a:cubicBezTo>
                <a:cubicBezTo>
                  <a:pt x="85895" y="9601"/>
                  <a:pt x="85807" y="9534"/>
                  <a:pt x="85696" y="9468"/>
                </a:cubicBezTo>
                <a:cubicBezTo>
                  <a:pt x="85740" y="9402"/>
                  <a:pt x="85740" y="9336"/>
                  <a:pt x="85785" y="9336"/>
                </a:cubicBezTo>
                <a:cubicBezTo>
                  <a:pt x="86160" y="9181"/>
                  <a:pt x="86535" y="9049"/>
                  <a:pt x="86954" y="8916"/>
                </a:cubicBezTo>
                <a:cubicBezTo>
                  <a:pt x="86976" y="9027"/>
                  <a:pt x="86998" y="9115"/>
                  <a:pt x="87020" y="9181"/>
                </a:cubicBezTo>
                <a:cubicBezTo>
                  <a:pt x="87043" y="9247"/>
                  <a:pt x="87087" y="9292"/>
                  <a:pt x="87131" y="9336"/>
                </a:cubicBezTo>
                <a:cubicBezTo>
                  <a:pt x="87399" y="9285"/>
                  <a:pt x="87565" y="9254"/>
                  <a:pt x="87695" y="9254"/>
                </a:cubicBezTo>
                <a:cubicBezTo>
                  <a:pt x="87907" y="9254"/>
                  <a:pt x="88021" y="9337"/>
                  <a:pt x="88323" y="9556"/>
                </a:cubicBezTo>
                <a:cubicBezTo>
                  <a:pt x="88521" y="9358"/>
                  <a:pt x="88323" y="9093"/>
                  <a:pt x="88411" y="8872"/>
                </a:cubicBezTo>
                <a:cubicBezTo>
                  <a:pt x="88464" y="8854"/>
                  <a:pt x="88518" y="8822"/>
                  <a:pt x="88572" y="8822"/>
                </a:cubicBezTo>
                <a:cubicBezTo>
                  <a:pt x="88584" y="8822"/>
                  <a:pt x="88597" y="8824"/>
                  <a:pt x="88610" y="8828"/>
                </a:cubicBezTo>
                <a:cubicBezTo>
                  <a:pt x="88808" y="8872"/>
                  <a:pt x="89051" y="8872"/>
                  <a:pt x="89227" y="8983"/>
                </a:cubicBezTo>
                <a:cubicBezTo>
                  <a:pt x="89426" y="9115"/>
                  <a:pt x="89272" y="9358"/>
                  <a:pt x="89294" y="9534"/>
                </a:cubicBezTo>
                <a:cubicBezTo>
                  <a:pt x="89294" y="9556"/>
                  <a:pt x="89294" y="9601"/>
                  <a:pt x="89294" y="9601"/>
                </a:cubicBezTo>
                <a:cubicBezTo>
                  <a:pt x="89338" y="9733"/>
                  <a:pt x="89404" y="9799"/>
                  <a:pt x="89536" y="9799"/>
                </a:cubicBezTo>
                <a:cubicBezTo>
                  <a:pt x="89603" y="9777"/>
                  <a:pt x="89669" y="9777"/>
                  <a:pt x="89735" y="9755"/>
                </a:cubicBezTo>
                <a:cubicBezTo>
                  <a:pt x="90007" y="9664"/>
                  <a:pt x="90284" y="9609"/>
                  <a:pt x="90562" y="9609"/>
                </a:cubicBezTo>
                <a:cubicBezTo>
                  <a:pt x="90825" y="9609"/>
                  <a:pt x="91088" y="9659"/>
                  <a:pt x="91346" y="9777"/>
                </a:cubicBezTo>
                <a:cubicBezTo>
                  <a:pt x="91393" y="9801"/>
                  <a:pt x="91439" y="9812"/>
                  <a:pt x="91484" y="9812"/>
                </a:cubicBezTo>
                <a:cubicBezTo>
                  <a:pt x="91607" y="9812"/>
                  <a:pt x="91724" y="9730"/>
                  <a:pt x="91854" y="9601"/>
                </a:cubicBezTo>
                <a:cubicBezTo>
                  <a:pt x="91545" y="9534"/>
                  <a:pt x="91324" y="9490"/>
                  <a:pt x="91081" y="9446"/>
                </a:cubicBezTo>
                <a:cubicBezTo>
                  <a:pt x="91026" y="9435"/>
                  <a:pt x="90971" y="9435"/>
                  <a:pt x="90916" y="9435"/>
                </a:cubicBezTo>
                <a:cubicBezTo>
                  <a:pt x="90861" y="9435"/>
                  <a:pt x="90805" y="9435"/>
                  <a:pt x="90750" y="9424"/>
                </a:cubicBezTo>
                <a:cubicBezTo>
                  <a:pt x="90640" y="9402"/>
                  <a:pt x="90530" y="9314"/>
                  <a:pt x="90574" y="9181"/>
                </a:cubicBezTo>
                <a:cubicBezTo>
                  <a:pt x="90618" y="9093"/>
                  <a:pt x="90728" y="9027"/>
                  <a:pt x="90816" y="8983"/>
                </a:cubicBezTo>
                <a:cubicBezTo>
                  <a:pt x="90835" y="8973"/>
                  <a:pt x="90861" y="8968"/>
                  <a:pt x="90888" y="8968"/>
                </a:cubicBezTo>
                <a:cubicBezTo>
                  <a:pt x="90926" y="8968"/>
                  <a:pt x="90967" y="8979"/>
                  <a:pt x="90993" y="9005"/>
                </a:cubicBezTo>
                <a:cubicBezTo>
                  <a:pt x="91236" y="9203"/>
                  <a:pt x="91523" y="9159"/>
                  <a:pt x="91810" y="9181"/>
                </a:cubicBezTo>
                <a:cubicBezTo>
                  <a:pt x="91945" y="9195"/>
                  <a:pt x="92080" y="9199"/>
                  <a:pt x="92215" y="9199"/>
                </a:cubicBezTo>
                <a:cubicBezTo>
                  <a:pt x="92454" y="9199"/>
                  <a:pt x="92693" y="9186"/>
                  <a:pt x="92932" y="9186"/>
                </a:cubicBezTo>
                <a:cubicBezTo>
                  <a:pt x="93220" y="9186"/>
                  <a:pt x="93508" y="9205"/>
                  <a:pt x="93796" y="9292"/>
                </a:cubicBezTo>
                <a:cubicBezTo>
                  <a:pt x="93835" y="9304"/>
                  <a:pt x="93875" y="9310"/>
                  <a:pt x="93917" y="9310"/>
                </a:cubicBezTo>
                <a:cubicBezTo>
                  <a:pt x="94019" y="9310"/>
                  <a:pt x="94128" y="9279"/>
                  <a:pt x="94237" y="9247"/>
                </a:cubicBezTo>
                <a:cubicBezTo>
                  <a:pt x="94303" y="9247"/>
                  <a:pt x="94370" y="9181"/>
                  <a:pt x="94502" y="9093"/>
                </a:cubicBezTo>
                <a:cubicBezTo>
                  <a:pt x="93840" y="8828"/>
                  <a:pt x="93222" y="8916"/>
                  <a:pt x="92626" y="8784"/>
                </a:cubicBezTo>
                <a:cubicBezTo>
                  <a:pt x="92030" y="8674"/>
                  <a:pt x="91434" y="8607"/>
                  <a:pt x="90839" y="8519"/>
                </a:cubicBezTo>
                <a:cubicBezTo>
                  <a:pt x="90993" y="8453"/>
                  <a:pt x="91125" y="8453"/>
                  <a:pt x="91280" y="8453"/>
                </a:cubicBezTo>
                <a:cubicBezTo>
                  <a:pt x="91788" y="8519"/>
                  <a:pt x="92295" y="8519"/>
                  <a:pt x="92803" y="8607"/>
                </a:cubicBezTo>
                <a:cubicBezTo>
                  <a:pt x="93332" y="8740"/>
                  <a:pt x="93884" y="8784"/>
                  <a:pt x="94436" y="8850"/>
                </a:cubicBezTo>
                <a:cubicBezTo>
                  <a:pt x="94855" y="8894"/>
                  <a:pt x="95252" y="8960"/>
                  <a:pt x="95672" y="9027"/>
                </a:cubicBezTo>
                <a:cubicBezTo>
                  <a:pt x="95689" y="9027"/>
                  <a:pt x="95707" y="9028"/>
                  <a:pt x="95724" y="9028"/>
                </a:cubicBezTo>
                <a:cubicBezTo>
                  <a:pt x="95793" y="9028"/>
                  <a:pt x="95853" y="9013"/>
                  <a:pt x="95870" y="8872"/>
                </a:cubicBezTo>
                <a:cubicBezTo>
                  <a:pt x="95738" y="8850"/>
                  <a:pt x="95606" y="8806"/>
                  <a:pt x="95451" y="8784"/>
                </a:cubicBezTo>
                <a:cubicBezTo>
                  <a:pt x="95164" y="8740"/>
                  <a:pt x="94877" y="8718"/>
                  <a:pt x="94612" y="8674"/>
                </a:cubicBezTo>
                <a:cubicBezTo>
                  <a:pt x="94259" y="8629"/>
                  <a:pt x="93906" y="8563"/>
                  <a:pt x="93553" y="8497"/>
                </a:cubicBezTo>
                <a:cubicBezTo>
                  <a:pt x="92604" y="8365"/>
                  <a:pt x="91633" y="8254"/>
                  <a:pt x="90684" y="8122"/>
                </a:cubicBezTo>
                <a:cubicBezTo>
                  <a:pt x="90618" y="8122"/>
                  <a:pt x="90552" y="8100"/>
                  <a:pt x="90485" y="8078"/>
                </a:cubicBezTo>
                <a:cubicBezTo>
                  <a:pt x="90154" y="8034"/>
                  <a:pt x="89845" y="7967"/>
                  <a:pt x="89514" y="7923"/>
                </a:cubicBezTo>
                <a:cubicBezTo>
                  <a:pt x="89272" y="7901"/>
                  <a:pt x="89029" y="7901"/>
                  <a:pt x="88786" y="7857"/>
                </a:cubicBezTo>
                <a:cubicBezTo>
                  <a:pt x="87815" y="7636"/>
                  <a:pt x="86844" y="7504"/>
                  <a:pt x="85851" y="7394"/>
                </a:cubicBezTo>
                <a:cubicBezTo>
                  <a:pt x="84814" y="7261"/>
                  <a:pt x="83798" y="7217"/>
                  <a:pt x="82761" y="7018"/>
                </a:cubicBezTo>
                <a:cubicBezTo>
                  <a:pt x="82209" y="6908"/>
                  <a:pt x="81636" y="6886"/>
                  <a:pt x="81062" y="6820"/>
                </a:cubicBezTo>
                <a:cubicBezTo>
                  <a:pt x="80333" y="6731"/>
                  <a:pt x="79605" y="6665"/>
                  <a:pt x="78899" y="6555"/>
                </a:cubicBezTo>
                <a:cubicBezTo>
                  <a:pt x="78518" y="6517"/>
                  <a:pt x="78137" y="6462"/>
                  <a:pt x="77756" y="6462"/>
                </a:cubicBezTo>
                <a:cubicBezTo>
                  <a:pt x="77695" y="6462"/>
                  <a:pt x="77635" y="6464"/>
                  <a:pt x="77575" y="6467"/>
                </a:cubicBezTo>
                <a:cubicBezTo>
                  <a:pt x="77420" y="6467"/>
                  <a:pt x="77266" y="6422"/>
                  <a:pt x="77133" y="6378"/>
                </a:cubicBezTo>
                <a:cubicBezTo>
                  <a:pt x="76915" y="6324"/>
                  <a:pt x="76698" y="6284"/>
                  <a:pt x="76480" y="6284"/>
                </a:cubicBezTo>
                <a:cubicBezTo>
                  <a:pt x="76433" y="6284"/>
                  <a:pt x="76386" y="6286"/>
                  <a:pt x="76339" y="6290"/>
                </a:cubicBezTo>
                <a:cubicBezTo>
                  <a:pt x="76300" y="6297"/>
                  <a:pt x="76261" y="6299"/>
                  <a:pt x="76223" y="6299"/>
                </a:cubicBezTo>
                <a:cubicBezTo>
                  <a:pt x="76129" y="6299"/>
                  <a:pt x="76035" y="6284"/>
                  <a:pt x="75942" y="6268"/>
                </a:cubicBezTo>
                <a:cubicBezTo>
                  <a:pt x="75566" y="6224"/>
                  <a:pt x="75213" y="6158"/>
                  <a:pt x="74838" y="6136"/>
                </a:cubicBezTo>
                <a:cubicBezTo>
                  <a:pt x="73867" y="6047"/>
                  <a:pt x="72896" y="5981"/>
                  <a:pt x="71925" y="5893"/>
                </a:cubicBezTo>
                <a:cubicBezTo>
                  <a:pt x="71890" y="5893"/>
                  <a:pt x="71853" y="5894"/>
                  <a:pt x="71814" y="5894"/>
                </a:cubicBezTo>
                <a:cubicBezTo>
                  <a:pt x="71662" y="5894"/>
                  <a:pt x="71492" y="5880"/>
                  <a:pt x="71351" y="5738"/>
                </a:cubicBezTo>
                <a:cubicBezTo>
                  <a:pt x="71925" y="5540"/>
                  <a:pt x="72477" y="5429"/>
                  <a:pt x="72962" y="5142"/>
                </a:cubicBezTo>
                <a:cubicBezTo>
                  <a:pt x="73028" y="5120"/>
                  <a:pt x="73095" y="5098"/>
                  <a:pt x="73161" y="5098"/>
                </a:cubicBezTo>
                <a:cubicBezTo>
                  <a:pt x="73337" y="5098"/>
                  <a:pt x="73514" y="5109"/>
                  <a:pt x="73689" y="5109"/>
                </a:cubicBezTo>
                <a:cubicBezTo>
                  <a:pt x="73952" y="5109"/>
                  <a:pt x="74211" y="5085"/>
                  <a:pt x="74463" y="4966"/>
                </a:cubicBezTo>
                <a:cubicBezTo>
                  <a:pt x="74479" y="4955"/>
                  <a:pt x="74499" y="4951"/>
                  <a:pt x="74521" y="4951"/>
                </a:cubicBezTo>
                <a:cubicBezTo>
                  <a:pt x="74592" y="4951"/>
                  <a:pt x="74688" y="4993"/>
                  <a:pt x="74772" y="5010"/>
                </a:cubicBezTo>
                <a:cubicBezTo>
                  <a:pt x="74837" y="5022"/>
                  <a:pt x="74899" y="5027"/>
                  <a:pt x="74959" y="5027"/>
                </a:cubicBezTo>
                <a:cubicBezTo>
                  <a:pt x="75123" y="5027"/>
                  <a:pt x="75272" y="4986"/>
                  <a:pt x="75434" y="4922"/>
                </a:cubicBezTo>
                <a:cubicBezTo>
                  <a:pt x="75478" y="4900"/>
                  <a:pt x="75522" y="4811"/>
                  <a:pt x="75589" y="4745"/>
                </a:cubicBezTo>
                <a:cubicBezTo>
                  <a:pt x="75434" y="4657"/>
                  <a:pt x="75324" y="4613"/>
                  <a:pt x="75213" y="4569"/>
                </a:cubicBezTo>
                <a:cubicBezTo>
                  <a:pt x="75721" y="4480"/>
                  <a:pt x="76206" y="4458"/>
                  <a:pt x="76714" y="4458"/>
                </a:cubicBezTo>
                <a:cubicBezTo>
                  <a:pt x="76714" y="4569"/>
                  <a:pt x="76736" y="4613"/>
                  <a:pt x="76736" y="4679"/>
                </a:cubicBezTo>
                <a:cubicBezTo>
                  <a:pt x="76736" y="4745"/>
                  <a:pt x="76758" y="4811"/>
                  <a:pt x="76758" y="4878"/>
                </a:cubicBezTo>
                <a:cubicBezTo>
                  <a:pt x="77111" y="4811"/>
                  <a:pt x="77111" y="4789"/>
                  <a:pt x="77133" y="4238"/>
                </a:cubicBezTo>
                <a:cubicBezTo>
                  <a:pt x="76802" y="4105"/>
                  <a:pt x="76449" y="4127"/>
                  <a:pt x="76096" y="4105"/>
                </a:cubicBezTo>
                <a:cubicBezTo>
                  <a:pt x="75147" y="4017"/>
                  <a:pt x="74198" y="3973"/>
                  <a:pt x="73249" y="3862"/>
                </a:cubicBezTo>
                <a:cubicBezTo>
                  <a:pt x="72713" y="3807"/>
                  <a:pt x="72177" y="3643"/>
                  <a:pt x="71616" y="3643"/>
                </a:cubicBezTo>
                <a:cubicBezTo>
                  <a:pt x="71506" y="3643"/>
                  <a:pt x="71396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3" y="3642"/>
                </a:cubicBezTo>
                <a:cubicBezTo>
                  <a:pt x="70336" y="3487"/>
                  <a:pt x="69519" y="3443"/>
                  <a:pt x="68725" y="3156"/>
                </a:cubicBezTo>
                <a:cubicBezTo>
                  <a:pt x="68629" y="3129"/>
                  <a:pt x="68526" y="3110"/>
                  <a:pt x="68429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20" y="3181"/>
                  <a:pt x="67980" y="3196"/>
                  <a:pt x="67840" y="3196"/>
                </a:cubicBezTo>
                <a:cubicBezTo>
                  <a:pt x="67652" y="3196"/>
                  <a:pt x="67468" y="3169"/>
                  <a:pt x="67290" y="3156"/>
                </a:cubicBezTo>
                <a:cubicBezTo>
                  <a:pt x="66474" y="3068"/>
                  <a:pt x="65657" y="2980"/>
                  <a:pt x="64841" y="2913"/>
                </a:cubicBezTo>
                <a:cubicBezTo>
                  <a:pt x="64797" y="2906"/>
                  <a:pt x="64752" y="2904"/>
                  <a:pt x="64708" y="2904"/>
                </a:cubicBezTo>
                <a:cubicBezTo>
                  <a:pt x="64620" y="2904"/>
                  <a:pt x="64532" y="2913"/>
                  <a:pt x="64443" y="2913"/>
                </a:cubicBezTo>
                <a:cubicBezTo>
                  <a:pt x="64362" y="2919"/>
                  <a:pt x="64281" y="2921"/>
                  <a:pt x="64200" y="2921"/>
                </a:cubicBezTo>
                <a:cubicBezTo>
                  <a:pt x="63624" y="2921"/>
                  <a:pt x="63060" y="2798"/>
                  <a:pt x="62479" y="2759"/>
                </a:cubicBezTo>
                <a:cubicBezTo>
                  <a:pt x="62391" y="2759"/>
                  <a:pt x="62303" y="2737"/>
                  <a:pt x="62214" y="2693"/>
                </a:cubicBezTo>
                <a:cubicBezTo>
                  <a:pt x="62104" y="2649"/>
                  <a:pt x="61972" y="2582"/>
                  <a:pt x="61950" y="2428"/>
                </a:cubicBezTo>
                <a:cubicBezTo>
                  <a:pt x="61928" y="2340"/>
                  <a:pt x="62060" y="2273"/>
                  <a:pt x="62303" y="2251"/>
                </a:cubicBezTo>
                <a:cubicBezTo>
                  <a:pt x="62336" y="2240"/>
                  <a:pt x="62369" y="2240"/>
                  <a:pt x="62402" y="2240"/>
                </a:cubicBezTo>
                <a:cubicBezTo>
                  <a:pt x="62435" y="2240"/>
                  <a:pt x="62468" y="2240"/>
                  <a:pt x="62501" y="2229"/>
                </a:cubicBezTo>
                <a:cubicBezTo>
                  <a:pt x="62590" y="2229"/>
                  <a:pt x="62678" y="2207"/>
                  <a:pt x="62656" y="2053"/>
                </a:cubicBezTo>
                <a:cubicBezTo>
                  <a:pt x="62325" y="1898"/>
                  <a:pt x="61928" y="2009"/>
                  <a:pt x="61464" y="1832"/>
                </a:cubicBezTo>
                <a:cubicBezTo>
                  <a:pt x="61709" y="1795"/>
                  <a:pt x="61944" y="1782"/>
                  <a:pt x="62171" y="1782"/>
                </a:cubicBezTo>
                <a:cubicBezTo>
                  <a:pt x="62714" y="1782"/>
                  <a:pt x="63215" y="1856"/>
                  <a:pt x="63712" y="1856"/>
                </a:cubicBezTo>
                <a:cubicBezTo>
                  <a:pt x="63757" y="1856"/>
                  <a:pt x="63802" y="1855"/>
                  <a:pt x="63848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72" y="2187"/>
                  <a:pt x="64178" y="2332"/>
                  <a:pt x="64301" y="2332"/>
                </a:cubicBezTo>
                <a:cubicBezTo>
                  <a:pt x="64322" y="2332"/>
                  <a:pt x="64348" y="2327"/>
                  <a:pt x="64377" y="2318"/>
                </a:cubicBezTo>
                <a:cubicBezTo>
                  <a:pt x="64443" y="2295"/>
                  <a:pt x="64488" y="2163"/>
                  <a:pt x="64554" y="2075"/>
                </a:cubicBezTo>
                <a:cubicBezTo>
                  <a:pt x="64598" y="2031"/>
                  <a:pt x="64642" y="1987"/>
                  <a:pt x="64686" y="1920"/>
                </a:cubicBezTo>
                <a:cubicBezTo>
                  <a:pt x="64863" y="1920"/>
                  <a:pt x="65039" y="1935"/>
                  <a:pt x="65216" y="1935"/>
                </a:cubicBezTo>
                <a:cubicBezTo>
                  <a:pt x="65348" y="1935"/>
                  <a:pt x="65481" y="1927"/>
                  <a:pt x="65613" y="1898"/>
                </a:cubicBezTo>
                <a:cubicBezTo>
                  <a:pt x="65765" y="1858"/>
                  <a:pt x="65913" y="1842"/>
                  <a:pt x="66061" y="1842"/>
                </a:cubicBezTo>
                <a:cubicBezTo>
                  <a:pt x="66323" y="1842"/>
                  <a:pt x="66581" y="1894"/>
                  <a:pt x="66849" y="1964"/>
                </a:cubicBezTo>
                <a:cubicBezTo>
                  <a:pt x="66964" y="1996"/>
                  <a:pt x="67073" y="2017"/>
                  <a:pt x="67180" y="2017"/>
                </a:cubicBezTo>
                <a:cubicBezTo>
                  <a:pt x="67300" y="2017"/>
                  <a:pt x="67417" y="1990"/>
                  <a:pt x="67533" y="1920"/>
                </a:cubicBezTo>
                <a:cubicBezTo>
                  <a:pt x="67633" y="1871"/>
                  <a:pt x="67728" y="1848"/>
                  <a:pt x="67822" y="1848"/>
                </a:cubicBezTo>
                <a:cubicBezTo>
                  <a:pt x="67937" y="1848"/>
                  <a:pt x="68052" y="1882"/>
                  <a:pt x="68173" y="1942"/>
                </a:cubicBezTo>
                <a:cubicBezTo>
                  <a:pt x="68238" y="1975"/>
                  <a:pt x="68326" y="1995"/>
                  <a:pt x="68403" y="1995"/>
                </a:cubicBezTo>
                <a:cubicBezTo>
                  <a:pt x="68432" y="1995"/>
                  <a:pt x="68459" y="1992"/>
                  <a:pt x="68482" y="1987"/>
                </a:cubicBezTo>
                <a:cubicBezTo>
                  <a:pt x="68861" y="1880"/>
                  <a:pt x="69241" y="1795"/>
                  <a:pt x="69634" y="1795"/>
                </a:cubicBezTo>
                <a:cubicBezTo>
                  <a:pt x="69813" y="1795"/>
                  <a:pt x="69995" y="1813"/>
                  <a:pt x="70182" y="1854"/>
                </a:cubicBezTo>
                <a:cubicBezTo>
                  <a:pt x="70204" y="1854"/>
                  <a:pt x="70292" y="1766"/>
                  <a:pt x="70292" y="1722"/>
                </a:cubicBezTo>
                <a:cubicBezTo>
                  <a:pt x="70292" y="1678"/>
                  <a:pt x="70226" y="1589"/>
                  <a:pt x="70182" y="1589"/>
                </a:cubicBezTo>
                <a:cubicBezTo>
                  <a:pt x="69983" y="1567"/>
                  <a:pt x="69740" y="1589"/>
                  <a:pt x="69541" y="1545"/>
                </a:cubicBezTo>
                <a:cubicBezTo>
                  <a:pt x="69255" y="1479"/>
                  <a:pt x="68968" y="1457"/>
                  <a:pt x="68681" y="1457"/>
                </a:cubicBezTo>
                <a:cubicBezTo>
                  <a:pt x="68522" y="1457"/>
                  <a:pt x="68363" y="1460"/>
                  <a:pt x="68205" y="1460"/>
                </a:cubicBezTo>
                <a:cubicBezTo>
                  <a:pt x="67969" y="1460"/>
                  <a:pt x="67736" y="1452"/>
                  <a:pt x="67511" y="1413"/>
                </a:cubicBezTo>
                <a:cubicBezTo>
                  <a:pt x="66739" y="1258"/>
                  <a:pt x="65966" y="1214"/>
                  <a:pt x="65238" y="927"/>
                </a:cubicBezTo>
                <a:cubicBezTo>
                  <a:pt x="65150" y="883"/>
                  <a:pt x="65039" y="861"/>
                  <a:pt x="64929" y="861"/>
                </a:cubicBezTo>
                <a:cubicBezTo>
                  <a:pt x="64179" y="861"/>
                  <a:pt x="63428" y="795"/>
                  <a:pt x="62678" y="684"/>
                </a:cubicBezTo>
                <a:cubicBezTo>
                  <a:pt x="62457" y="662"/>
                  <a:pt x="62214" y="662"/>
                  <a:pt x="61972" y="640"/>
                </a:cubicBezTo>
                <a:cubicBezTo>
                  <a:pt x="61376" y="596"/>
                  <a:pt x="60780" y="640"/>
                  <a:pt x="60206" y="508"/>
                </a:cubicBezTo>
                <a:cubicBezTo>
                  <a:pt x="60184" y="501"/>
                  <a:pt x="60162" y="498"/>
                  <a:pt x="60140" y="498"/>
                </a:cubicBezTo>
                <a:cubicBezTo>
                  <a:pt x="60096" y="498"/>
                  <a:pt x="60052" y="508"/>
                  <a:pt x="60007" y="508"/>
                </a:cubicBezTo>
                <a:cubicBezTo>
                  <a:pt x="59787" y="508"/>
                  <a:pt x="59566" y="518"/>
                  <a:pt x="59345" y="518"/>
                </a:cubicBezTo>
                <a:cubicBezTo>
                  <a:pt x="59235" y="518"/>
                  <a:pt x="59125" y="515"/>
                  <a:pt x="59014" y="508"/>
                </a:cubicBezTo>
                <a:cubicBezTo>
                  <a:pt x="57403" y="398"/>
                  <a:pt x="55792" y="265"/>
                  <a:pt x="54181" y="155"/>
                </a:cubicBezTo>
                <a:cubicBezTo>
                  <a:pt x="53985" y="137"/>
                  <a:pt x="53788" y="105"/>
                  <a:pt x="53592" y="105"/>
                </a:cubicBezTo>
                <a:cubicBezTo>
                  <a:pt x="53546" y="105"/>
                  <a:pt x="53499" y="106"/>
                  <a:pt x="53453" y="111"/>
                </a:cubicBezTo>
                <a:cubicBezTo>
                  <a:pt x="53250" y="135"/>
                  <a:pt x="53050" y="144"/>
                  <a:pt x="52851" y="144"/>
                </a:cubicBezTo>
                <a:cubicBezTo>
                  <a:pt x="52509" y="144"/>
                  <a:pt x="52169" y="116"/>
                  <a:pt x="51820" y="89"/>
                </a:cubicBezTo>
                <a:cubicBezTo>
                  <a:pt x="51702" y="89"/>
                  <a:pt x="51584" y="79"/>
                  <a:pt x="51467" y="79"/>
                </a:cubicBezTo>
                <a:cubicBezTo>
                  <a:pt x="51408" y="79"/>
                  <a:pt x="51349" y="81"/>
                  <a:pt x="51290" y="89"/>
                </a:cubicBezTo>
                <a:cubicBezTo>
                  <a:pt x="51129" y="110"/>
                  <a:pt x="50968" y="117"/>
                  <a:pt x="50807" y="117"/>
                </a:cubicBezTo>
                <a:cubicBezTo>
                  <a:pt x="50461" y="117"/>
                  <a:pt x="50114" y="82"/>
                  <a:pt x="49767" y="66"/>
                </a:cubicBezTo>
                <a:cubicBezTo>
                  <a:pt x="48730" y="44"/>
                  <a:pt x="47693" y="22"/>
                  <a:pt x="466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2"/>
          <p:cNvSpPr txBox="1">
            <a:spLocks noGrp="1"/>
          </p:cNvSpPr>
          <p:nvPr>
            <p:ph type="subTitle" idx="2"/>
          </p:nvPr>
        </p:nvSpPr>
        <p:spPr>
          <a:xfrm>
            <a:off x="791032" y="1345901"/>
            <a:ext cx="7809173" cy="2294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objective of this project is to classify images based on their art style using a Convolutional Neural Network (CNN).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consists of two art styles: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Rembrandt and Van Gogh, with each class containing 20 images. The project is implemented using TensorFlow and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Google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environment.</a:t>
            </a:r>
          </a:p>
        </p:txBody>
      </p:sp>
      <p:grpSp>
        <p:nvGrpSpPr>
          <p:cNvPr id="639" name="Google Shape;639;p42"/>
          <p:cNvGrpSpPr/>
          <p:nvPr/>
        </p:nvGrpSpPr>
        <p:grpSpPr>
          <a:xfrm rot="3708311">
            <a:off x="8127929" y="-36347"/>
            <a:ext cx="925357" cy="1232125"/>
            <a:chOff x="4833175" y="352875"/>
            <a:chExt cx="925300" cy="1232050"/>
          </a:xfrm>
        </p:grpSpPr>
        <p:sp>
          <p:nvSpPr>
            <p:cNvPr id="640" name="Google Shape;640;p42"/>
            <p:cNvSpPr/>
            <p:nvPr/>
          </p:nvSpPr>
          <p:spPr>
            <a:xfrm>
              <a:off x="4839250" y="510125"/>
              <a:ext cx="348175" cy="592900"/>
            </a:xfrm>
            <a:custGeom>
              <a:avLst/>
              <a:gdLst/>
              <a:ahLst/>
              <a:cxnLst/>
              <a:rect l="l" t="t" r="r" b="b"/>
              <a:pathLst>
                <a:path w="13927" h="23716" extrusionOk="0">
                  <a:moveTo>
                    <a:pt x="4525" y="9115"/>
                  </a:moveTo>
                  <a:cubicBezTo>
                    <a:pt x="4547" y="9115"/>
                    <a:pt x="4569" y="9137"/>
                    <a:pt x="4591" y="9159"/>
                  </a:cubicBezTo>
                  <a:cubicBezTo>
                    <a:pt x="4613" y="9159"/>
                    <a:pt x="4613" y="9181"/>
                    <a:pt x="4613" y="9203"/>
                  </a:cubicBezTo>
                  <a:lnTo>
                    <a:pt x="4525" y="9203"/>
                  </a:lnTo>
                  <a:cubicBezTo>
                    <a:pt x="4525" y="9181"/>
                    <a:pt x="4503" y="9181"/>
                    <a:pt x="4503" y="9159"/>
                  </a:cubicBezTo>
                  <a:cubicBezTo>
                    <a:pt x="4481" y="9159"/>
                    <a:pt x="4503" y="9137"/>
                    <a:pt x="4503" y="9137"/>
                  </a:cubicBezTo>
                  <a:cubicBezTo>
                    <a:pt x="4503" y="9115"/>
                    <a:pt x="4503" y="9115"/>
                    <a:pt x="4525" y="9115"/>
                  </a:cubicBezTo>
                  <a:close/>
                  <a:moveTo>
                    <a:pt x="13606" y="0"/>
                  </a:moveTo>
                  <a:cubicBezTo>
                    <a:pt x="13551" y="0"/>
                    <a:pt x="13496" y="22"/>
                    <a:pt x="13441" y="66"/>
                  </a:cubicBezTo>
                  <a:cubicBezTo>
                    <a:pt x="13375" y="89"/>
                    <a:pt x="13331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4" y="221"/>
                    <a:pt x="13110" y="287"/>
                    <a:pt x="13066" y="353"/>
                  </a:cubicBezTo>
                  <a:cubicBezTo>
                    <a:pt x="13044" y="398"/>
                    <a:pt x="12999" y="442"/>
                    <a:pt x="12977" y="486"/>
                  </a:cubicBezTo>
                  <a:cubicBezTo>
                    <a:pt x="12955" y="596"/>
                    <a:pt x="12889" y="729"/>
                    <a:pt x="12845" y="839"/>
                  </a:cubicBezTo>
                  <a:cubicBezTo>
                    <a:pt x="12779" y="993"/>
                    <a:pt x="12690" y="1148"/>
                    <a:pt x="12602" y="1302"/>
                  </a:cubicBezTo>
                  <a:cubicBezTo>
                    <a:pt x="12580" y="1369"/>
                    <a:pt x="12558" y="1435"/>
                    <a:pt x="12514" y="1501"/>
                  </a:cubicBezTo>
                  <a:cubicBezTo>
                    <a:pt x="12514" y="1567"/>
                    <a:pt x="12492" y="1611"/>
                    <a:pt x="12448" y="1678"/>
                  </a:cubicBezTo>
                  <a:cubicBezTo>
                    <a:pt x="12426" y="1722"/>
                    <a:pt x="12404" y="1766"/>
                    <a:pt x="12382" y="1810"/>
                  </a:cubicBezTo>
                  <a:cubicBezTo>
                    <a:pt x="12293" y="1964"/>
                    <a:pt x="12227" y="2141"/>
                    <a:pt x="12139" y="2273"/>
                  </a:cubicBezTo>
                  <a:cubicBezTo>
                    <a:pt x="12109" y="2332"/>
                    <a:pt x="12031" y="2372"/>
                    <a:pt x="11956" y="2372"/>
                  </a:cubicBezTo>
                  <a:cubicBezTo>
                    <a:pt x="11918" y="2372"/>
                    <a:pt x="11881" y="2362"/>
                    <a:pt x="11852" y="2340"/>
                  </a:cubicBezTo>
                  <a:cubicBezTo>
                    <a:pt x="11808" y="2318"/>
                    <a:pt x="11764" y="2295"/>
                    <a:pt x="11719" y="2273"/>
                  </a:cubicBezTo>
                  <a:cubicBezTo>
                    <a:pt x="11742" y="2229"/>
                    <a:pt x="11764" y="2185"/>
                    <a:pt x="11786" y="2119"/>
                  </a:cubicBezTo>
                  <a:cubicBezTo>
                    <a:pt x="11786" y="2119"/>
                    <a:pt x="11786" y="2097"/>
                    <a:pt x="11764" y="2075"/>
                  </a:cubicBezTo>
                  <a:cubicBezTo>
                    <a:pt x="11697" y="2163"/>
                    <a:pt x="11631" y="2251"/>
                    <a:pt x="11565" y="2340"/>
                  </a:cubicBezTo>
                  <a:cubicBezTo>
                    <a:pt x="11543" y="2384"/>
                    <a:pt x="11521" y="2406"/>
                    <a:pt x="11499" y="2428"/>
                  </a:cubicBezTo>
                  <a:cubicBezTo>
                    <a:pt x="11410" y="2450"/>
                    <a:pt x="11344" y="2494"/>
                    <a:pt x="11278" y="2538"/>
                  </a:cubicBezTo>
                  <a:cubicBezTo>
                    <a:pt x="11146" y="2604"/>
                    <a:pt x="11079" y="2693"/>
                    <a:pt x="11013" y="2803"/>
                  </a:cubicBezTo>
                  <a:cubicBezTo>
                    <a:pt x="11013" y="2847"/>
                    <a:pt x="10991" y="2869"/>
                    <a:pt x="10991" y="2913"/>
                  </a:cubicBezTo>
                  <a:cubicBezTo>
                    <a:pt x="10991" y="2980"/>
                    <a:pt x="10969" y="3046"/>
                    <a:pt x="10947" y="3090"/>
                  </a:cubicBezTo>
                  <a:cubicBezTo>
                    <a:pt x="10925" y="3112"/>
                    <a:pt x="10903" y="3134"/>
                    <a:pt x="10881" y="3178"/>
                  </a:cubicBezTo>
                  <a:cubicBezTo>
                    <a:pt x="10815" y="3289"/>
                    <a:pt x="10726" y="3399"/>
                    <a:pt x="10660" y="3531"/>
                  </a:cubicBezTo>
                  <a:cubicBezTo>
                    <a:pt x="10638" y="3598"/>
                    <a:pt x="10616" y="3642"/>
                    <a:pt x="10572" y="3686"/>
                  </a:cubicBezTo>
                  <a:cubicBezTo>
                    <a:pt x="10550" y="3730"/>
                    <a:pt x="10550" y="3752"/>
                    <a:pt x="10528" y="3774"/>
                  </a:cubicBezTo>
                  <a:cubicBezTo>
                    <a:pt x="10506" y="3818"/>
                    <a:pt x="10484" y="3840"/>
                    <a:pt x="10461" y="3885"/>
                  </a:cubicBezTo>
                  <a:cubicBezTo>
                    <a:pt x="10417" y="3951"/>
                    <a:pt x="10373" y="3973"/>
                    <a:pt x="10263" y="3973"/>
                  </a:cubicBezTo>
                  <a:cubicBezTo>
                    <a:pt x="10175" y="3951"/>
                    <a:pt x="10086" y="3907"/>
                    <a:pt x="9976" y="3885"/>
                  </a:cubicBezTo>
                  <a:cubicBezTo>
                    <a:pt x="9954" y="3885"/>
                    <a:pt x="9910" y="3885"/>
                    <a:pt x="9888" y="3862"/>
                  </a:cubicBezTo>
                  <a:cubicBezTo>
                    <a:pt x="9799" y="3840"/>
                    <a:pt x="9733" y="3840"/>
                    <a:pt x="9645" y="3818"/>
                  </a:cubicBezTo>
                  <a:cubicBezTo>
                    <a:pt x="9614" y="3803"/>
                    <a:pt x="9585" y="3795"/>
                    <a:pt x="9557" y="3795"/>
                  </a:cubicBezTo>
                  <a:cubicBezTo>
                    <a:pt x="9507" y="3795"/>
                    <a:pt x="9459" y="3820"/>
                    <a:pt x="9402" y="3862"/>
                  </a:cubicBezTo>
                  <a:cubicBezTo>
                    <a:pt x="9358" y="3907"/>
                    <a:pt x="9270" y="3951"/>
                    <a:pt x="9226" y="4017"/>
                  </a:cubicBezTo>
                  <a:cubicBezTo>
                    <a:pt x="9093" y="4105"/>
                    <a:pt x="9005" y="4260"/>
                    <a:pt x="8850" y="4326"/>
                  </a:cubicBezTo>
                  <a:cubicBezTo>
                    <a:pt x="8806" y="4348"/>
                    <a:pt x="8784" y="4392"/>
                    <a:pt x="8784" y="4436"/>
                  </a:cubicBezTo>
                  <a:cubicBezTo>
                    <a:pt x="8784" y="4502"/>
                    <a:pt x="8784" y="4547"/>
                    <a:pt x="8828" y="4569"/>
                  </a:cubicBezTo>
                  <a:cubicBezTo>
                    <a:pt x="8828" y="4591"/>
                    <a:pt x="8828" y="4613"/>
                    <a:pt x="8828" y="4613"/>
                  </a:cubicBezTo>
                  <a:cubicBezTo>
                    <a:pt x="8784" y="4613"/>
                    <a:pt x="8740" y="4613"/>
                    <a:pt x="8696" y="4591"/>
                  </a:cubicBezTo>
                  <a:cubicBezTo>
                    <a:pt x="8674" y="4591"/>
                    <a:pt x="8630" y="4635"/>
                    <a:pt x="8630" y="4657"/>
                  </a:cubicBezTo>
                  <a:cubicBezTo>
                    <a:pt x="8630" y="4723"/>
                    <a:pt x="8630" y="4789"/>
                    <a:pt x="8696" y="4833"/>
                  </a:cubicBezTo>
                  <a:cubicBezTo>
                    <a:pt x="8740" y="4856"/>
                    <a:pt x="8806" y="4900"/>
                    <a:pt x="8828" y="4944"/>
                  </a:cubicBezTo>
                  <a:cubicBezTo>
                    <a:pt x="8784" y="5010"/>
                    <a:pt x="8718" y="5032"/>
                    <a:pt x="8674" y="5076"/>
                  </a:cubicBezTo>
                  <a:cubicBezTo>
                    <a:pt x="8630" y="5098"/>
                    <a:pt x="8586" y="5120"/>
                    <a:pt x="8586" y="5165"/>
                  </a:cubicBezTo>
                  <a:cubicBezTo>
                    <a:pt x="8573" y="5190"/>
                    <a:pt x="8552" y="5201"/>
                    <a:pt x="8533" y="5201"/>
                  </a:cubicBezTo>
                  <a:cubicBezTo>
                    <a:pt x="8519" y="5201"/>
                    <a:pt x="8506" y="5196"/>
                    <a:pt x="8497" y="5187"/>
                  </a:cubicBezTo>
                  <a:cubicBezTo>
                    <a:pt x="8453" y="5165"/>
                    <a:pt x="8409" y="5142"/>
                    <a:pt x="8365" y="5098"/>
                  </a:cubicBezTo>
                  <a:cubicBezTo>
                    <a:pt x="8321" y="5076"/>
                    <a:pt x="8299" y="5054"/>
                    <a:pt x="8277" y="5054"/>
                  </a:cubicBezTo>
                  <a:cubicBezTo>
                    <a:pt x="8262" y="5062"/>
                    <a:pt x="8247" y="5064"/>
                    <a:pt x="8232" y="5064"/>
                  </a:cubicBezTo>
                  <a:cubicBezTo>
                    <a:pt x="8203" y="5064"/>
                    <a:pt x="8174" y="5054"/>
                    <a:pt x="8144" y="5054"/>
                  </a:cubicBezTo>
                  <a:cubicBezTo>
                    <a:pt x="8122" y="5054"/>
                    <a:pt x="8122" y="5076"/>
                    <a:pt x="8078" y="5098"/>
                  </a:cubicBezTo>
                  <a:cubicBezTo>
                    <a:pt x="8122" y="5120"/>
                    <a:pt x="8144" y="5120"/>
                    <a:pt x="8166" y="5142"/>
                  </a:cubicBezTo>
                  <a:cubicBezTo>
                    <a:pt x="8188" y="5142"/>
                    <a:pt x="8232" y="5142"/>
                    <a:pt x="8255" y="5165"/>
                  </a:cubicBezTo>
                  <a:cubicBezTo>
                    <a:pt x="8277" y="5187"/>
                    <a:pt x="8277" y="5209"/>
                    <a:pt x="8255" y="5231"/>
                  </a:cubicBezTo>
                  <a:cubicBezTo>
                    <a:pt x="8188" y="5297"/>
                    <a:pt x="8166" y="5385"/>
                    <a:pt x="8166" y="5451"/>
                  </a:cubicBezTo>
                  <a:cubicBezTo>
                    <a:pt x="8100" y="5496"/>
                    <a:pt x="8056" y="5540"/>
                    <a:pt x="8034" y="5562"/>
                  </a:cubicBezTo>
                  <a:cubicBezTo>
                    <a:pt x="7979" y="5616"/>
                    <a:pt x="7940" y="5656"/>
                    <a:pt x="7878" y="5656"/>
                  </a:cubicBezTo>
                  <a:cubicBezTo>
                    <a:pt x="7865" y="5656"/>
                    <a:pt x="7851" y="5654"/>
                    <a:pt x="7835" y="5650"/>
                  </a:cubicBezTo>
                  <a:cubicBezTo>
                    <a:pt x="7813" y="5650"/>
                    <a:pt x="7813" y="5672"/>
                    <a:pt x="7791" y="5672"/>
                  </a:cubicBezTo>
                  <a:cubicBezTo>
                    <a:pt x="7813" y="5694"/>
                    <a:pt x="7813" y="5716"/>
                    <a:pt x="7835" y="5738"/>
                  </a:cubicBezTo>
                  <a:cubicBezTo>
                    <a:pt x="7835" y="5760"/>
                    <a:pt x="7857" y="5782"/>
                    <a:pt x="7857" y="5805"/>
                  </a:cubicBezTo>
                  <a:cubicBezTo>
                    <a:pt x="7901" y="5871"/>
                    <a:pt x="7879" y="5959"/>
                    <a:pt x="7769" y="6003"/>
                  </a:cubicBezTo>
                  <a:cubicBezTo>
                    <a:pt x="7747" y="6003"/>
                    <a:pt x="7725" y="6003"/>
                    <a:pt x="7725" y="6047"/>
                  </a:cubicBezTo>
                  <a:cubicBezTo>
                    <a:pt x="7747" y="6069"/>
                    <a:pt x="7769" y="6069"/>
                    <a:pt x="7791" y="6069"/>
                  </a:cubicBezTo>
                  <a:cubicBezTo>
                    <a:pt x="7835" y="6114"/>
                    <a:pt x="7901" y="6136"/>
                    <a:pt x="7946" y="6158"/>
                  </a:cubicBezTo>
                  <a:cubicBezTo>
                    <a:pt x="8012" y="6202"/>
                    <a:pt x="8034" y="6268"/>
                    <a:pt x="7990" y="6356"/>
                  </a:cubicBezTo>
                  <a:cubicBezTo>
                    <a:pt x="7968" y="6378"/>
                    <a:pt x="7968" y="6400"/>
                    <a:pt x="7946" y="6422"/>
                  </a:cubicBezTo>
                  <a:cubicBezTo>
                    <a:pt x="7946" y="6511"/>
                    <a:pt x="7901" y="6599"/>
                    <a:pt x="7835" y="6665"/>
                  </a:cubicBezTo>
                  <a:cubicBezTo>
                    <a:pt x="7813" y="6709"/>
                    <a:pt x="7769" y="6754"/>
                    <a:pt x="7769" y="6820"/>
                  </a:cubicBezTo>
                  <a:cubicBezTo>
                    <a:pt x="7769" y="6842"/>
                    <a:pt x="7747" y="6886"/>
                    <a:pt x="7725" y="6908"/>
                  </a:cubicBezTo>
                  <a:cubicBezTo>
                    <a:pt x="7659" y="6974"/>
                    <a:pt x="7637" y="7018"/>
                    <a:pt x="7637" y="7107"/>
                  </a:cubicBezTo>
                  <a:cubicBezTo>
                    <a:pt x="7637" y="7129"/>
                    <a:pt x="7637" y="7151"/>
                    <a:pt x="7615" y="7173"/>
                  </a:cubicBezTo>
                  <a:cubicBezTo>
                    <a:pt x="7570" y="7195"/>
                    <a:pt x="7548" y="7239"/>
                    <a:pt x="7482" y="7261"/>
                  </a:cubicBezTo>
                  <a:cubicBezTo>
                    <a:pt x="7460" y="7217"/>
                    <a:pt x="7438" y="7195"/>
                    <a:pt x="7416" y="7173"/>
                  </a:cubicBezTo>
                  <a:cubicBezTo>
                    <a:pt x="7416" y="7166"/>
                    <a:pt x="7411" y="7163"/>
                    <a:pt x="7404" y="7163"/>
                  </a:cubicBezTo>
                  <a:cubicBezTo>
                    <a:pt x="7389" y="7163"/>
                    <a:pt x="7364" y="7173"/>
                    <a:pt x="7350" y="7173"/>
                  </a:cubicBezTo>
                  <a:cubicBezTo>
                    <a:pt x="7328" y="7195"/>
                    <a:pt x="7350" y="7217"/>
                    <a:pt x="7350" y="7239"/>
                  </a:cubicBezTo>
                  <a:cubicBezTo>
                    <a:pt x="7372" y="7239"/>
                    <a:pt x="7372" y="7239"/>
                    <a:pt x="7372" y="7261"/>
                  </a:cubicBezTo>
                  <a:cubicBezTo>
                    <a:pt x="7460" y="7305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48"/>
                  </a:cubicBezTo>
                  <a:cubicBezTo>
                    <a:pt x="7548" y="7614"/>
                    <a:pt x="7548" y="7680"/>
                    <a:pt x="7526" y="7725"/>
                  </a:cubicBezTo>
                  <a:cubicBezTo>
                    <a:pt x="7526" y="7747"/>
                    <a:pt x="7526" y="7791"/>
                    <a:pt x="7548" y="7813"/>
                  </a:cubicBezTo>
                  <a:cubicBezTo>
                    <a:pt x="7592" y="7879"/>
                    <a:pt x="7615" y="7967"/>
                    <a:pt x="7592" y="8056"/>
                  </a:cubicBezTo>
                  <a:cubicBezTo>
                    <a:pt x="7570" y="8144"/>
                    <a:pt x="7592" y="8188"/>
                    <a:pt x="7681" y="8232"/>
                  </a:cubicBezTo>
                  <a:cubicBezTo>
                    <a:pt x="7747" y="8254"/>
                    <a:pt x="7791" y="8298"/>
                    <a:pt x="7857" y="8320"/>
                  </a:cubicBezTo>
                  <a:cubicBezTo>
                    <a:pt x="7901" y="8343"/>
                    <a:pt x="7990" y="8343"/>
                    <a:pt x="8034" y="8387"/>
                  </a:cubicBezTo>
                  <a:cubicBezTo>
                    <a:pt x="8056" y="8387"/>
                    <a:pt x="8100" y="8409"/>
                    <a:pt x="8122" y="8431"/>
                  </a:cubicBezTo>
                  <a:cubicBezTo>
                    <a:pt x="8144" y="8497"/>
                    <a:pt x="8122" y="8563"/>
                    <a:pt x="8188" y="8607"/>
                  </a:cubicBezTo>
                  <a:cubicBezTo>
                    <a:pt x="8255" y="8629"/>
                    <a:pt x="8321" y="8629"/>
                    <a:pt x="8387" y="8652"/>
                  </a:cubicBezTo>
                  <a:cubicBezTo>
                    <a:pt x="8409" y="8696"/>
                    <a:pt x="8431" y="8718"/>
                    <a:pt x="8431" y="8762"/>
                  </a:cubicBezTo>
                  <a:cubicBezTo>
                    <a:pt x="8453" y="8806"/>
                    <a:pt x="8453" y="8828"/>
                    <a:pt x="8409" y="8850"/>
                  </a:cubicBezTo>
                  <a:cubicBezTo>
                    <a:pt x="8365" y="8872"/>
                    <a:pt x="8365" y="8872"/>
                    <a:pt x="8365" y="8894"/>
                  </a:cubicBezTo>
                  <a:cubicBezTo>
                    <a:pt x="8343" y="8938"/>
                    <a:pt x="8321" y="8960"/>
                    <a:pt x="8299" y="8960"/>
                  </a:cubicBezTo>
                  <a:cubicBezTo>
                    <a:pt x="8255" y="8960"/>
                    <a:pt x="8232" y="8960"/>
                    <a:pt x="8210" y="8983"/>
                  </a:cubicBezTo>
                  <a:cubicBezTo>
                    <a:pt x="8188" y="9071"/>
                    <a:pt x="8188" y="9159"/>
                    <a:pt x="8166" y="9269"/>
                  </a:cubicBezTo>
                  <a:cubicBezTo>
                    <a:pt x="8100" y="9314"/>
                    <a:pt x="8056" y="9402"/>
                    <a:pt x="8034" y="9490"/>
                  </a:cubicBezTo>
                  <a:cubicBezTo>
                    <a:pt x="8012" y="9578"/>
                    <a:pt x="7968" y="9645"/>
                    <a:pt x="7901" y="9689"/>
                  </a:cubicBezTo>
                  <a:cubicBezTo>
                    <a:pt x="7901" y="9777"/>
                    <a:pt x="7901" y="9843"/>
                    <a:pt x="7901" y="9932"/>
                  </a:cubicBezTo>
                  <a:cubicBezTo>
                    <a:pt x="7857" y="9954"/>
                    <a:pt x="7835" y="9954"/>
                    <a:pt x="7791" y="9954"/>
                  </a:cubicBezTo>
                  <a:cubicBezTo>
                    <a:pt x="7791" y="9998"/>
                    <a:pt x="7791" y="10020"/>
                    <a:pt x="7769" y="10064"/>
                  </a:cubicBezTo>
                  <a:cubicBezTo>
                    <a:pt x="7769" y="10108"/>
                    <a:pt x="7769" y="10152"/>
                    <a:pt x="7747" y="10196"/>
                  </a:cubicBezTo>
                  <a:cubicBezTo>
                    <a:pt x="7725" y="10263"/>
                    <a:pt x="7703" y="10307"/>
                    <a:pt x="7747" y="10373"/>
                  </a:cubicBezTo>
                  <a:cubicBezTo>
                    <a:pt x="7765" y="10409"/>
                    <a:pt x="7739" y="10445"/>
                    <a:pt x="7705" y="10445"/>
                  </a:cubicBezTo>
                  <a:cubicBezTo>
                    <a:pt x="7697" y="10445"/>
                    <a:pt x="7689" y="10443"/>
                    <a:pt x="7681" y="10439"/>
                  </a:cubicBezTo>
                  <a:cubicBezTo>
                    <a:pt x="7615" y="10417"/>
                    <a:pt x="7526" y="10395"/>
                    <a:pt x="7460" y="10351"/>
                  </a:cubicBezTo>
                  <a:cubicBezTo>
                    <a:pt x="7429" y="10335"/>
                    <a:pt x="7398" y="10320"/>
                    <a:pt x="7366" y="10320"/>
                  </a:cubicBezTo>
                  <a:cubicBezTo>
                    <a:pt x="7353" y="10320"/>
                    <a:pt x="7341" y="10322"/>
                    <a:pt x="7328" y="10329"/>
                  </a:cubicBezTo>
                  <a:cubicBezTo>
                    <a:pt x="7295" y="10340"/>
                    <a:pt x="7261" y="10345"/>
                    <a:pt x="7228" y="10345"/>
                  </a:cubicBezTo>
                  <a:cubicBezTo>
                    <a:pt x="7195" y="10345"/>
                    <a:pt x="7162" y="10340"/>
                    <a:pt x="7129" y="10329"/>
                  </a:cubicBezTo>
                  <a:cubicBezTo>
                    <a:pt x="7107" y="10307"/>
                    <a:pt x="7063" y="10307"/>
                    <a:pt x="7019" y="10307"/>
                  </a:cubicBezTo>
                  <a:cubicBezTo>
                    <a:pt x="6930" y="10307"/>
                    <a:pt x="6848" y="10301"/>
                    <a:pt x="6765" y="10301"/>
                  </a:cubicBezTo>
                  <a:cubicBezTo>
                    <a:pt x="6682" y="10301"/>
                    <a:pt x="6599" y="10307"/>
                    <a:pt x="6511" y="10329"/>
                  </a:cubicBezTo>
                  <a:cubicBezTo>
                    <a:pt x="6357" y="10351"/>
                    <a:pt x="6202" y="10395"/>
                    <a:pt x="6136" y="10572"/>
                  </a:cubicBezTo>
                  <a:cubicBezTo>
                    <a:pt x="6136" y="10572"/>
                    <a:pt x="6136" y="10572"/>
                    <a:pt x="6114" y="10594"/>
                  </a:cubicBezTo>
                  <a:cubicBezTo>
                    <a:pt x="6092" y="10638"/>
                    <a:pt x="6070" y="10682"/>
                    <a:pt x="6070" y="10748"/>
                  </a:cubicBezTo>
                  <a:cubicBezTo>
                    <a:pt x="6092" y="10792"/>
                    <a:pt x="6070" y="10836"/>
                    <a:pt x="6048" y="10881"/>
                  </a:cubicBezTo>
                  <a:cubicBezTo>
                    <a:pt x="6026" y="10947"/>
                    <a:pt x="6003" y="11013"/>
                    <a:pt x="5981" y="11057"/>
                  </a:cubicBezTo>
                  <a:cubicBezTo>
                    <a:pt x="5981" y="11123"/>
                    <a:pt x="6003" y="11167"/>
                    <a:pt x="6003" y="11212"/>
                  </a:cubicBezTo>
                  <a:cubicBezTo>
                    <a:pt x="6026" y="11278"/>
                    <a:pt x="5937" y="11278"/>
                    <a:pt x="5915" y="11322"/>
                  </a:cubicBezTo>
                  <a:cubicBezTo>
                    <a:pt x="5915" y="11476"/>
                    <a:pt x="5915" y="11476"/>
                    <a:pt x="5827" y="11565"/>
                  </a:cubicBezTo>
                  <a:cubicBezTo>
                    <a:pt x="5783" y="11587"/>
                    <a:pt x="5739" y="11609"/>
                    <a:pt x="5694" y="11653"/>
                  </a:cubicBezTo>
                  <a:cubicBezTo>
                    <a:pt x="5672" y="11675"/>
                    <a:pt x="5650" y="11697"/>
                    <a:pt x="5628" y="11741"/>
                  </a:cubicBezTo>
                  <a:cubicBezTo>
                    <a:pt x="5606" y="11785"/>
                    <a:pt x="5562" y="11830"/>
                    <a:pt x="5518" y="11852"/>
                  </a:cubicBezTo>
                  <a:cubicBezTo>
                    <a:pt x="5452" y="11896"/>
                    <a:pt x="5386" y="11962"/>
                    <a:pt x="5363" y="12028"/>
                  </a:cubicBezTo>
                  <a:cubicBezTo>
                    <a:pt x="5319" y="12094"/>
                    <a:pt x="5253" y="12139"/>
                    <a:pt x="5165" y="12161"/>
                  </a:cubicBezTo>
                  <a:cubicBezTo>
                    <a:pt x="5077" y="12161"/>
                    <a:pt x="4988" y="12205"/>
                    <a:pt x="4922" y="12249"/>
                  </a:cubicBezTo>
                  <a:cubicBezTo>
                    <a:pt x="4878" y="12315"/>
                    <a:pt x="4812" y="12337"/>
                    <a:pt x="4723" y="12337"/>
                  </a:cubicBezTo>
                  <a:lnTo>
                    <a:pt x="4635" y="12337"/>
                  </a:lnTo>
                  <a:cubicBezTo>
                    <a:pt x="4591" y="12337"/>
                    <a:pt x="4569" y="12315"/>
                    <a:pt x="4547" y="12293"/>
                  </a:cubicBezTo>
                  <a:cubicBezTo>
                    <a:pt x="4547" y="12359"/>
                    <a:pt x="4547" y="12403"/>
                    <a:pt x="4547" y="12447"/>
                  </a:cubicBezTo>
                  <a:cubicBezTo>
                    <a:pt x="4547" y="12580"/>
                    <a:pt x="4525" y="12580"/>
                    <a:pt x="4392" y="12646"/>
                  </a:cubicBezTo>
                  <a:lnTo>
                    <a:pt x="4370" y="12646"/>
                  </a:lnTo>
                  <a:cubicBezTo>
                    <a:pt x="4370" y="12668"/>
                    <a:pt x="4348" y="12668"/>
                    <a:pt x="4348" y="12690"/>
                  </a:cubicBezTo>
                  <a:cubicBezTo>
                    <a:pt x="4348" y="12690"/>
                    <a:pt x="4348" y="12712"/>
                    <a:pt x="4348" y="12734"/>
                  </a:cubicBezTo>
                  <a:cubicBezTo>
                    <a:pt x="4326" y="12734"/>
                    <a:pt x="4304" y="12756"/>
                    <a:pt x="4282" y="12756"/>
                  </a:cubicBezTo>
                  <a:cubicBezTo>
                    <a:pt x="4260" y="12756"/>
                    <a:pt x="4238" y="12734"/>
                    <a:pt x="4238" y="12734"/>
                  </a:cubicBezTo>
                  <a:cubicBezTo>
                    <a:pt x="4216" y="12646"/>
                    <a:pt x="4194" y="12558"/>
                    <a:pt x="4216" y="12470"/>
                  </a:cubicBezTo>
                  <a:cubicBezTo>
                    <a:pt x="4260" y="12425"/>
                    <a:pt x="4304" y="12403"/>
                    <a:pt x="4326" y="12381"/>
                  </a:cubicBezTo>
                  <a:cubicBezTo>
                    <a:pt x="4392" y="12315"/>
                    <a:pt x="4459" y="12249"/>
                    <a:pt x="4503" y="12183"/>
                  </a:cubicBezTo>
                  <a:cubicBezTo>
                    <a:pt x="4569" y="12116"/>
                    <a:pt x="4591" y="12028"/>
                    <a:pt x="4525" y="11940"/>
                  </a:cubicBezTo>
                  <a:cubicBezTo>
                    <a:pt x="4503" y="11940"/>
                    <a:pt x="4503" y="11896"/>
                    <a:pt x="4547" y="11874"/>
                  </a:cubicBezTo>
                  <a:cubicBezTo>
                    <a:pt x="4569" y="11874"/>
                    <a:pt x="4591" y="11852"/>
                    <a:pt x="4613" y="11852"/>
                  </a:cubicBezTo>
                  <a:cubicBezTo>
                    <a:pt x="4679" y="11807"/>
                    <a:pt x="4768" y="11763"/>
                    <a:pt x="4790" y="11675"/>
                  </a:cubicBezTo>
                  <a:cubicBezTo>
                    <a:pt x="4834" y="11565"/>
                    <a:pt x="4878" y="11476"/>
                    <a:pt x="4944" y="11388"/>
                  </a:cubicBezTo>
                  <a:cubicBezTo>
                    <a:pt x="4988" y="11344"/>
                    <a:pt x="5010" y="11322"/>
                    <a:pt x="5032" y="11278"/>
                  </a:cubicBezTo>
                  <a:cubicBezTo>
                    <a:pt x="5077" y="11145"/>
                    <a:pt x="5077" y="11145"/>
                    <a:pt x="5187" y="11079"/>
                  </a:cubicBezTo>
                  <a:cubicBezTo>
                    <a:pt x="5209" y="11013"/>
                    <a:pt x="5231" y="10947"/>
                    <a:pt x="5253" y="10903"/>
                  </a:cubicBezTo>
                  <a:cubicBezTo>
                    <a:pt x="5297" y="10836"/>
                    <a:pt x="5341" y="10748"/>
                    <a:pt x="5363" y="10660"/>
                  </a:cubicBezTo>
                  <a:cubicBezTo>
                    <a:pt x="5386" y="10616"/>
                    <a:pt x="5408" y="10572"/>
                    <a:pt x="5430" y="10549"/>
                  </a:cubicBezTo>
                  <a:cubicBezTo>
                    <a:pt x="5496" y="10483"/>
                    <a:pt x="5562" y="10395"/>
                    <a:pt x="5606" y="10307"/>
                  </a:cubicBezTo>
                  <a:cubicBezTo>
                    <a:pt x="5661" y="10234"/>
                    <a:pt x="5731" y="10191"/>
                    <a:pt x="5804" y="10191"/>
                  </a:cubicBezTo>
                  <a:cubicBezTo>
                    <a:pt x="5819" y="10191"/>
                    <a:pt x="5834" y="10193"/>
                    <a:pt x="5849" y="10196"/>
                  </a:cubicBezTo>
                  <a:cubicBezTo>
                    <a:pt x="5871" y="10196"/>
                    <a:pt x="5871" y="10174"/>
                    <a:pt x="5893" y="10174"/>
                  </a:cubicBezTo>
                  <a:cubicBezTo>
                    <a:pt x="5893" y="10152"/>
                    <a:pt x="5871" y="10130"/>
                    <a:pt x="5893" y="10108"/>
                  </a:cubicBezTo>
                  <a:cubicBezTo>
                    <a:pt x="5915" y="10064"/>
                    <a:pt x="5937" y="10020"/>
                    <a:pt x="5959" y="9976"/>
                  </a:cubicBezTo>
                  <a:cubicBezTo>
                    <a:pt x="5959" y="9954"/>
                    <a:pt x="5981" y="9954"/>
                    <a:pt x="6003" y="9932"/>
                  </a:cubicBezTo>
                  <a:cubicBezTo>
                    <a:pt x="6003" y="9932"/>
                    <a:pt x="6026" y="9954"/>
                    <a:pt x="6026" y="9954"/>
                  </a:cubicBezTo>
                  <a:cubicBezTo>
                    <a:pt x="6048" y="9976"/>
                    <a:pt x="6048" y="9976"/>
                    <a:pt x="6070" y="9976"/>
                  </a:cubicBezTo>
                  <a:cubicBezTo>
                    <a:pt x="6070" y="9954"/>
                    <a:pt x="6092" y="9932"/>
                    <a:pt x="6070" y="9932"/>
                  </a:cubicBezTo>
                  <a:cubicBezTo>
                    <a:pt x="6070" y="9909"/>
                    <a:pt x="6048" y="9887"/>
                    <a:pt x="6026" y="9843"/>
                  </a:cubicBezTo>
                  <a:cubicBezTo>
                    <a:pt x="6026" y="9821"/>
                    <a:pt x="6048" y="9777"/>
                    <a:pt x="6026" y="9733"/>
                  </a:cubicBezTo>
                  <a:cubicBezTo>
                    <a:pt x="6026" y="9711"/>
                    <a:pt x="6026" y="9689"/>
                    <a:pt x="6003" y="9667"/>
                  </a:cubicBezTo>
                  <a:cubicBezTo>
                    <a:pt x="5981" y="9645"/>
                    <a:pt x="5937" y="9645"/>
                    <a:pt x="5937" y="9601"/>
                  </a:cubicBezTo>
                  <a:cubicBezTo>
                    <a:pt x="5937" y="9578"/>
                    <a:pt x="5915" y="9534"/>
                    <a:pt x="5915" y="9512"/>
                  </a:cubicBezTo>
                  <a:cubicBezTo>
                    <a:pt x="5937" y="9490"/>
                    <a:pt x="5981" y="9446"/>
                    <a:pt x="6003" y="9424"/>
                  </a:cubicBezTo>
                  <a:cubicBezTo>
                    <a:pt x="6048" y="9380"/>
                    <a:pt x="6048" y="9336"/>
                    <a:pt x="6048" y="9292"/>
                  </a:cubicBezTo>
                  <a:cubicBezTo>
                    <a:pt x="6070" y="9225"/>
                    <a:pt x="6114" y="9203"/>
                    <a:pt x="6180" y="9181"/>
                  </a:cubicBezTo>
                  <a:cubicBezTo>
                    <a:pt x="6268" y="9159"/>
                    <a:pt x="6312" y="9093"/>
                    <a:pt x="6290" y="9005"/>
                  </a:cubicBezTo>
                  <a:cubicBezTo>
                    <a:pt x="6290" y="8983"/>
                    <a:pt x="6290" y="8960"/>
                    <a:pt x="6290" y="8960"/>
                  </a:cubicBezTo>
                  <a:cubicBezTo>
                    <a:pt x="6334" y="8850"/>
                    <a:pt x="6401" y="8762"/>
                    <a:pt x="6445" y="8674"/>
                  </a:cubicBezTo>
                  <a:cubicBezTo>
                    <a:pt x="6467" y="8629"/>
                    <a:pt x="6467" y="8585"/>
                    <a:pt x="6445" y="8541"/>
                  </a:cubicBezTo>
                  <a:cubicBezTo>
                    <a:pt x="6423" y="8519"/>
                    <a:pt x="6423" y="8497"/>
                    <a:pt x="6423" y="8475"/>
                  </a:cubicBezTo>
                  <a:cubicBezTo>
                    <a:pt x="6423" y="8431"/>
                    <a:pt x="6445" y="8409"/>
                    <a:pt x="6445" y="8365"/>
                  </a:cubicBezTo>
                  <a:cubicBezTo>
                    <a:pt x="6379" y="8320"/>
                    <a:pt x="6334" y="8276"/>
                    <a:pt x="6312" y="8210"/>
                  </a:cubicBezTo>
                  <a:cubicBezTo>
                    <a:pt x="6312" y="8166"/>
                    <a:pt x="6334" y="8144"/>
                    <a:pt x="6357" y="8144"/>
                  </a:cubicBezTo>
                  <a:cubicBezTo>
                    <a:pt x="6367" y="8139"/>
                    <a:pt x="6377" y="8137"/>
                    <a:pt x="6387" y="8137"/>
                  </a:cubicBezTo>
                  <a:cubicBezTo>
                    <a:pt x="6404" y="8137"/>
                    <a:pt x="6422" y="8142"/>
                    <a:pt x="6440" y="8142"/>
                  </a:cubicBezTo>
                  <a:cubicBezTo>
                    <a:pt x="6456" y="8142"/>
                    <a:pt x="6473" y="8138"/>
                    <a:pt x="6489" y="8122"/>
                  </a:cubicBezTo>
                  <a:lnTo>
                    <a:pt x="6511" y="8122"/>
                  </a:lnTo>
                  <a:cubicBezTo>
                    <a:pt x="6489" y="8034"/>
                    <a:pt x="6533" y="7989"/>
                    <a:pt x="6599" y="7945"/>
                  </a:cubicBezTo>
                  <a:cubicBezTo>
                    <a:pt x="6612" y="7919"/>
                    <a:pt x="6633" y="7909"/>
                    <a:pt x="6661" y="7909"/>
                  </a:cubicBezTo>
                  <a:cubicBezTo>
                    <a:pt x="6681" y="7909"/>
                    <a:pt x="6704" y="7914"/>
                    <a:pt x="6732" y="7923"/>
                  </a:cubicBezTo>
                  <a:cubicBezTo>
                    <a:pt x="6754" y="7923"/>
                    <a:pt x="6776" y="7901"/>
                    <a:pt x="6798" y="7857"/>
                  </a:cubicBezTo>
                  <a:cubicBezTo>
                    <a:pt x="6776" y="7813"/>
                    <a:pt x="6754" y="7769"/>
                    <a:pt x="6754" y="7725"/>
                  </a:cubicBezTo>
                  <a:cubicBezTo>
                    <a:pt x="6732" y="7703"/>
                    <a:pt x="6732" y="7703"/>
                    <a:pt x="6710" y="7703"/>
                  </a:cubicBezTo>
                  <a:cubicBezTo>
                    <a:pt x="6621" y="7680"/>
                    <a:pt x="6555" y="7636"/>
                    <a:pt x="6577" y="7526"/>
                  </a:cubicBezTo>
                  <a:cubicBezTo>
                    <a:pt x="6577" y="7482"/>
                    <a:pt x="6555" y="7438"/>
                    <a:pt x="6511" y="7438"/>
                  </a:cubicBezTo>
                  <a:cubicBezTo>
                    <a:pt x="6489" y="7416"/>
                    <a:pt x="6467" y="7416"/>
                    <a:pt x="6445" y="7394"/>
                  </a:cubicBezTo>
                  <a:cubicBezTo>
                    <a:pt x="6401" y="7371"/>
                    <a:pt x="6357" y="7349"/>
                    <a:pt x="6312" y="7349"/>
                  </a:cubicBezTo>
                  <a:cubicBezTo>
                    <a:pt x="6298" y="7357"/>
                    <a:pt x="6283" y="7359"/>
                    <a:pt x="6269" y="7359"/>
                  </a:cubicBezTo>
                  <a:cubicBezTo>
                    <a:pt x="6241" y="7359"/>
                    <a:pt x="6217" y="7349"/>
                    <a:pt x="6202" y="7349"/>
                  </a:cubicBezTo>
                  <a:cubicBezTo>
                    <a:pt x="6158" y="7327"/>
                    <a:pt x="6092" y="7305"/>
                    <a:pt x="6070" y="7261"/>
                  </a:cubicBezTo>
                  <a:cubicBezTo>
                    <a:pt x="5937" y="7173"/>
                    <a:pt x="5805" y="7107"/>
                    <a:pt x="5672" y="7040"/>
                  </a:cubicBezTo>
                  <a:cubicBezTo>
                    <a:pt x="5584" y="6996"/>
                    <a:pt x="5452" y="6974"/>
                    <a:pt x="5363" y="6930"/>
                  </a:cubicBezTo>
                  <a:lnTo>
                    <a:pt x="5275" y="6930"/>
                  </a:lnTo>
                  <a:cubicBezTo>
                    <a:pt x="5231" y="6930"/>
                    <a:pt x="5187" y="6952"/>
                    <a:pt x="5187" y="7018"/>
                  </a:cubicBezTo>
                  <a:cubicBezTo>
                    <a:pt x="5209" y="7040"/>
                    <a:pt x="5209" y="7063"/>
                    <a:pt x="5209" y="7107"/>
                  </a:cubicBezTo>
                  <a:cubicBezTo>
                    <a:pt x="5231" y="7129"/>
                    <a:pt x="5231" y="7151"/>
                    <a:pt x="5209" y="7173"/>
                  </a:cubicBezTo>
                  <a:cubicBezTo>
                    <a:pt x="5187" y="7195"/>
                    <a:pt x="5209" y="7239"/>
                    <a:pt x="5209" y="7261"/>
                  </a:cubicBezTo>
                  <a:cubicBezTo>
                    <a:pt x="5231" y="7305"/>
                    <a:pt x="5231" y="7371"/>
                    <a:pt x="5231" y="7416"/>
                  </a:cubicBezTo>
                  <a:cubicBezTo>
                    <a:pt x="5209" y="7482"/>
                    <a:pt x="5209" y="7570"/>
                    <a:pt x="5187" y="7636"/>
                  </a:cubicBezTo>
                  <a:cubicBezTo>
                    <a:pt x="5121" y="7703"/>
                    <a:pt x="5054" y="7769"/>
                    <a:pt x="4966" y="7835"/>
                  </a:cubicBezTo>
                  <a:cubicBezTo>
                    <a:pt x="4922" y="7879"/>
                    <a:pt x="4900" y="7923"/>
                    <a:pt x="4922" y="7989"/>
                  </a:cubicBezTo>
                  <a:cubicBezTo>
                    <a:pt x="4922" y="8012"/>
                    <a:pt x="4944" y="8012"/>
                    <a:pt x="4944" y="8034"/>
                  </a:cubicBezTo>
                  <a:cubicBezTo>
                    <a:pt x="4966" y="8100"/>
                    <a:pt x="4944" y="8166"/>
                    <a:pt x="4900" y="8210"/>
                  </a:cubicBezTo>
                  <a:cubicBezTo>
                    <a:pt x="4856" y="8254"/>
                    <a:pt x="4834" y="8298"/>
                    <a:pt x="4790" y="8343"/>
                  </a:cubicBezTo>
                  <a:cubicBezTo>
                    <a:pt x="4768" y="8409"/>
                    <a:pt x="4723" y="8475"/>
                    <a:pt x="4679" y="8519"/>
                  </a:cubicBezTo>
                  <a:cubicBezTo>
                    <a:pt x="4657" y="8541"/>
                    <a:pt x="4635" y="8585"/>
                    <a:pt x="4635" y="8607"/>
                  </a:cubicBezTo>
                  <a:cubicBezTo>
                    <a:pt x="4613" y="8696"/>
                    <a:pt x="4569" y="8784"/>
                    <a:pt x="4613" y="8872"/>
                  </a:cubicBezTo>
                  <a:cubicBezTo>
                    <a:pt x="4613" y="8872"/>
                    <a:pt x="4613" y="8894"/>
                    <a:pt x="4613" y="8916"/>
                  </a:cubicBezTo>
                  <a:cubicBezTo>
                    <a:pt x="4569" y="8938"/>
                    <a:pt x="4525" y="8938"/>
                    <a:pt x="4481" y="8960"/>
                  </a:cubicBezTo>
                  <a:cubicBezTo>
                    <a:pt x="4420" y="8997"/>
                    <a:pt x="4366" y="9013"/>
                    <a:pt x="4311" y="9013"/>
                  </a:cubicBezTo>
                  <a:cubicBezTo>
                    <a:pt x="4266" y="9013"/>
                    <a:pt x="4221" y="9002"/>
                    <a:pt x="4172" y="8983"/>
                  </a:cubicBezTo>
                  <a:cubicBezTo>
                    <a:pt x="4128" y="8983"/>
                    <a:pt x="4105" y="8960"/>
                    <a:pt x="4061" y="8938"/>
                  </a:cubicBezTo>
                  <a:cubicBezTo>
                    <a:pt x="3982" y="8891"/>
                    <a:pt x="3902" y="8854"/>
                    <a:pt x="3814" y="8854"/>
                  </a:cubicBezTo>
                  <a:cubicBezTo>
                    <a:pt x="3780" y="8854"/>
                    <a:pt x="3745" y="8860"/>
                    <a:pt x="3708" y="8872"/>
                  </a:cubicBezTo>
                  <a:cubicBezTo>
                    <a:pt x="3686" y="8872"/>
                    <a:pt x="3642" y="8850"/>
                    <a:pt x="3598" y="8850"/>
                  </a:cubicBezTo>
                  <a:cubicBezTo>
                    <a:pt x="3576" y="8850"/>
                    <a:pt x="3554" y="8828"/>
                    <a:pt x="3532" y="8828"/>
                  </a:cubicBezTo>
                  <a:cubicBezTo>
                    <a:pt x="3519" y="8822"/>
                    <a:pt x="3508" y="8819"/>
                    <a:pt x="3498" y="8819"/>
                  </a:cubicBezTo>
                  <a:cubicBezTo>
                    <a:pt x="3475" y="8819"/>
                    <a:pt x="3459" y="8835"/>
                    <a:pt x="3443" y="8850"/>
                  </a:cubicBezTo>
                  <a:cubicBezTo>
                    <a:pt x="3399" y="8894"/>
                    <a:pt x="3355" y="8960"/>
                    <a:pt x="3355" y="9049"/>
                  </a:cubicBezTo>
                  <a:cubicBezTo>
                    <a:pt x="3355" y="9115"/>
                    <a:pt x="3355" y="9159"/>
                    <a:pt x="3355" y="9225"/>
                  </a:cubicBezTo>
                  <a:cubicBezTo>
                    <a:pt x="3355" y="9336"/>
                    <a:pt x="3399" y="9402"/>
                    <a:pt x="3488" y="9446"/>
                  </a:cubicBezTo>
                  <a:cubicBezTo>
                    <a:pt x="3532" y="9468"/>
                    <a:pt x="3576" y="9490"/>
                    <a:pt x="3598" y="9512"/>
                  </a:cubicBezTo>
                  <a:cubicBezTo>
                    <a:pt x="3642" y="9534"/>
                    <a:pt x="3664" y="9534"/>
                    <a:pt x="3708" y="9556"/>
                  </a:cubicBezTo>
                  <a:cubicBezTo>
                    <a:pt x="3797" y="9623"/>
                    <a:pt x="3797" y="9667"/>
                    <a:pt x="3752" y="9733"/>
                  </a:cubicBezTo>
                  <a:cubicBezTo>
                    <a:pt x="3730" y="9777"/>
                    <a:pt x="3708" y="9799"/>
                    <a:pt x="3686" y="9821"/>
                  </a:cubicBezTo>
                  <a:cubicBezTo>
                    <a:pt x="3642" y="9887"/>
                    <a:pt x="3642" y="9932"/>
                    <a:pt x="3686" y="9998"/>
                  </a:cubicBezTo>
                  <a:cubicBezTo>
                    <a:pt x="3686" y="10020"/>
                    <a:pt x="3708" y="10042"/>
                    <a:pt x="3730" y="10064"/>
                  </a:cubicBezTo>
                  <a:cubicBezTo>
                    <a:pt x="3708" y="10086"/>
                    <a:pt x="3708" y="10086"/>
                    <a:pt x="3708" y="10108"/>
                  </a:cubicBezTo>
                  <a:cubicBezTo>
                    <a:pt x="3664" y="10108"/>
                    <a:pt x="3620" y="10130"/>
                    <a:pt x="3620" y="10196"/>
                  </a:cubicBezTo>
                  <a:cubicBezTo>
                    <a:pt x="3620" y="10218"/>
                    <a:pt x="3576" y="10241"/>
                    <a:pt x="3554" y="10241"/>
                  </a:cubicBezTo>
                  <a:cubicBezTo>
                    <a:pt x="3510" y="10241"/>
                    <a:pt x="3488" y="10218"/>
                    <a:pt x="3443" y="10218"/>
                  </a:cubicBezTo>
                  <a:cubicBezTo>
                    <a:pt x="3443" y="10263"/>
                    <a:pt x="3465" y="10285"/>
                    <a:pt x="3488" y="10307"/>
                  </a:cubicBezTo>
                  <a:cubicBezTo>
                    <a:pt x="3488" y="10373"/>
                    <a:pt x="3488" y="10439"/>
                    <a:pt x="3443" y="10483"/>
                  </a:cubicBezTo>
                  <a:cubicBezTo>
                    <a:pt x="3421" y="10549"/>
                    <a:pt x="3399" y="10594"/>
                    <a:pt x="3421" y="10660"/>
                  </a:cubicBezTo>
                  <a:cubicBezTo>
                    <a:pt x="3421" y="10704"/>
                    <a:pt x="3399" y="10726"/>
                    <a:pt x="3355" y="10748"/>
                  </a:cubicBezTo>
                  <a:cubicBezTo>
                    <a:pt x="3333" y="10770"/>
                    <a:pt x="3311" y="10770"/>
                    <a:pt x="3289" y="10770"/>
                  </a:cubicBezTo>
                  <a:cubicBezTo>
                    <a:pt x="3267" y="10770"/>
                    <a:pt x="3267" y="10792"/>
                    <a:pt x="3267" y="10792"/>
                  </a:cubicBezTo>
                  <a:cubicBezTo>
                    <a:pt x="3289" y="10814"/>
                    <a:pt x="3289" y="10836"/>
                    <a:pt x="3311" y="10858"/>
                  </a:cubicBezTo>
                  <a:cubicBezTo>
                    <a:pt x="3275" y="10913"/>
                    <a:pt x="3238" y="10952"/>
                    <a:pt x="3177" y="10952"/>
                  </a:cubicBezTo>
                  <a:cubicBezTo>
                    <a:pt x="3164" y="10952"/>
                    <a:pt x="3150" y="10951"/>
                    <a:pt x="3134" y="10947"/>
                  </a:cubicBezTo>
                  <a:cubicBezTo>
                    <a:pt x="3090" y="10947"/>
                    <a:pt x="3046" y="10969"/>
                    <a:pt x="3024" y="11013"/>
                  </a:cubicBezTo>
                  <a:cubicBezTo>
                    <a:pt x="3002" y="11035"/>
                    <a:pt x="2980" y="11079"/>
                    <a:pt x="2958" y="11101"/>
                  </a:cubicBezTo>
                  <a:cubicBezTo>
                    <a:pt x="2936" y="11167"/>
                    <a:pt x="2914" y="11234"/>
                    <a:pt x="2892" y="11278"/>
                  </a:cubicBezTo>
                  <a:cubicBezTo>
                    <a:pt x="2825" y="11322"/>
                    <a:pt x="2759" y="11344"/>
                    <a:pt x="2715" y="11432"/>
                  </a:cubicBezTo>
                  <a:cubicBezTo>
                    <a:pt x="2693" y="11454"/>
                    <a:pt x="2671" y="11454"/>
                    <a:pt x="2649" y="11476"/>
                  </a:cubicBezTo>
                  <a:cubicBezTo>
                    <a:pt x="2627" y="11476"/>
                    <a:pt x="2583" y="11476"/>
                    <a:pt x="2583" y="11498"/>
                  </a:cubicBezTo>
                  <a:cubicBezTo>
                    <a:pt x="2649" y="11697"/>
                    <a:pt x="2605" y="11874"/>
                    <a:pt x="2627" y="12072"/>
                  </a:cubicBezTo>
                  <a:cubicBezTo>
                    <a:pt x="2583" y="12094"/>
                    <a:pt x="2561" y="12094"/>
                    <a:pt x="2539" y="12094"/>
                  </a:cubicBezTo>
                  <a:cubicBezTo>
                    <a:pt x="2516" y="12116"/>
                    <a:pt x="2472" y="12116"/>
                    <a:pt x="2472" y="12139"/>
                  </a:cubicBezTo>
                  <a:cubicBezTo>
                    <a:pt x="2428" y="12183"/>
                    <a:pt x="2362" y="12249"/>
                    <a:pt x="2362" y="12337"/>
                  </a:cubicBezTo>
                  <a:cubicBezTo>
                    <a:pt x="2384" y="12425"/>
                    <a:pt x="2340" y="12470"/>
                    <a:pt x="2252" y="12492"/>
                  </a:cubicBezTo>
                  <a:cubicBezTo>
                    <a:pt x="2208" y="12503"/>
                    <a:pt x="2169" y="12508"/>
                    <a:pt x="2130" y="12508"/>
                  </a:cubicBezTo>
                  <a:cubicBezTo>
                    <a:pt x="2092" y="12508"/>
                    <a:pt x="2053" y="12503"/>
                    <a:pt x="2009" y="12492"/>
                  </a:cubicBezTo>
                  <a:cubicBezTo>
                    <a:pt x="1994" y="12492"/>
                    <a:pt x="1970" y="12482"/>
                    <a:pt x="1948" y="12482"/>
                  </a:cubicBezTo>
                  <a:cubicBezTo>
                    <a:pt x="1938" y="12482"/>
                    <a:pt x="1928" y="12484"/>
                    <a:pt x="1921" y="12492"/>
                  </a:cubicBezTo>
                  <a:cubicBezTo>
                    <a:pt x="1899" y="12536"/>
                    <a:pt x="1921" y="12558"/>
                    <a:pt x="1943" y="12580"/>
                  </a:cubicBezTo>
                  <a:cubicBezTo>
                    <a:pt x="1965" y="12580"/>
                    <a:pt x="1965" y="12602"/>
                    <a:pt x="1965" y="12602"/>
                  </a:cubicBezTo>
                  <a:cubicBezTo>
                    <a:pt x="2009" y="12668"/>
                    <a:pt x="2009" y="12690"/>
                    <a:pt x="1943" y="12734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2999"/>
                    <a:pt x="1744" y="13021"/>
                  </a:cubicBezTo>
                  <a:cubicBezTo>
                    <a:pt x="1744" y="13087"/>
                    <a:pt x="1722" y="13132"/>
                    <a:pt x="1722" y="13198"/>
                  </a:cubicBezTo>
                  <a:cubicBezTo>
                    <a:pt x="1700" y="13220"/>
                    <a:pt x="1700" y="13242"/>
                    <a:pt x="1678" y="13264"/>
                  </a:cubicBezTo>
                  <a:cubicBezTo>
                    <a:pt x="1656" y="13308"/>
                    <a:pt x="1634" y="13352"/>
                    <a:pt x="1656" y="13419"/>
                  </a:cubicBezTo>
                  <a:cubicBezTo>
                    <a:pt x="1656" y="13419"/>
                    <a:pt x="1656" y="13441"/>
                    <a:pt x="1634" y="13463"/>
                  </a:cubicBezTo>
                  <a:cubicBezTo>
                    <a:pt x="1612" y="13529"/>
                    <a:pt x="1567" y="13617"/>
                    <a:pt x="1567" y="13705"/>
                  </a:cubicBezTo>
                  <a:cubicBezTo>
                    <a:pt x="1567" y="13705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16"/>
                    <a:pt x="1523" y="13838"/>
                    <a:pt x="1545" y="13860"/>
                  </a:cubicBezTo>
                  <a:cubicBezTo>
                    <a:pt x="1567" y="13904"/>
                    <a:pt x="1545" y="13948"/>
                    <a:pt x="1523" y="13992"/>
                  </a:cubicBezTo>
                  <a:cubicBezTo>
                    <a:pt x="1479" y="14036"/>
                    <a:pt x="1457" y="14103"/>
                    <a:pt x="1479" y="14169"/>
                  </a:cubicBezTo>
                  <a:cubicBezTo>
                    <a:pt x="1501" y="14191"/>
                    <a:pt x="1479" y="14213"/>
                    <a:pt x="1435" y="14235"/>
                  </a:cubicBezTo>
                  <a:cubicBezTo>
                    <a:pt x="1391" y="14257"/>
                    <a:pt x="1325" y="14301"/>
                    <a:pt x="1281" y="14323"/>
                  </a:cubicBezTo>
                  <a:cubicBezTo>
                    <a:pt x="1214" y="14368"/>
                    <a:pt x="1148" y="14434"/>
                    <a:pt x="1060" y="14456"/>
                  </a:cubicBezTo>
                  <a:lnTo>
                    <a:pt x="1038" y="14456"/>
                  </a:lnTo>
                  <a:cubicBezTo>
                    <a:pt x="1060" y="14478"/>
                    <a:pt x="1060" y="14500"/>
                    <a:pt x="1082" y="14500"/>
                  </a:cubicBezTo>
                  <a:cubicBezTo>
                    <a:pt x="1148" y="14544"/>
                    <a:pt x="1170" y="14588"/>
                    <a:pt x="1192" y="14654"/>
                  </a:cubicBezTo>
                  <a:cubicBezTo>
                    <a:pt x="1192" y="14721"/>
                    <a:pt x="1214" y="14809"/>
                    <a:pt x="1236" y="14853"/>
                  </a:cubicBezTo>
                  <a:cubicBezTo>
                    <a:pt x="1281" y="14897"/>
                    <a:pt x="1347" y="14919"/>
                    <a:pt x="1413" y="14963"/>
                  </a:cubicBezTo>
                  <a:cubicBezTo>
                    <a:pt x="1457" y="14985"/>
                    <a:pt x="1479" y="15008"/>
                    <a:pt x="1479" y="15052"/>
                  </a:cubicBezTo>
                  <a:cubicBezTo>
                    <a:pt x="1479" y="15074"/>
                    <a:pt x="1479" y="15096"/>
                    <a:pt x="1523" y="15096"/>
                  </a:cubicBezTo>
                  <a:cubicBezTo>
                    <a:pt x="1545" y="15074"/>
                    <a:pt x="1567" y="15052"/>
                    <a:pt x="1590" y="15030"/>
                  </a:cubicBezTo>
                  <a:cubicBezTo>
                    <a:pt x="1638" y="14993"/>
                    <a:pt x="1680" y="14977"/>
                    <a:pt x="1719" y="14977"/>
                  </a:cubicBezTo>
                  <a:cubicBezTo>
                    <a:pt x="1751" y="14977"/>
                    <a:pt x="1780" y="14988"/>
                    <a:pt x="1810" y="15008"/>
                  </a:cubicBezTo>
                  <a:cubicBezTo>
                    <a:pt x="1876" y="15052"/>
                    <a:pt x="1943" y="15096"/>
                    <a:pt x="2009" y="15140"/>
                  </a:cubicBezTo>
                  <a:cubicBezTo>
                    <a:pt x="2051" y="15112"/>
                    <a:pt x="2084" y="15084"/>
                    <a:pt x="2119" y="15084"/>
                  </a:cubicBezTo>
                  <a:cubicBezTo>
                    <a:pt x="2140" y="15084"/>
                    <a:pt x="2161" y="15094"/>
                    <a:pt x="2185" y="15118"/>
                  </a:cubicBezTo>
                  <a:cubicBezTo>
                    <a:pt x="2235" y="15148"/>
                    <a:pt x="2290" y="15160"/>
                    <a:pt x="2344" y="15160"/>
                  </a:cubicBezTo>
                  <a:cubicBezTo>
                    <a:pt x="2411" y="15160"/>
                    <a:pt x="2478" y="15142"/>
                    <a:pt x="2539" y="15118"/>
                  </a:cubicBezTo>
                  <a:cubicBezTo>
                    <a:pt x="2572" y="15096"/>
                    <a:pt x="2599" y="15085"/>
                    <a:pt x="2627" y="15085"/>
                  </a:cubicBezTo>
                  <a:cubicBezTo>
                    <a:pt x="2654" y="15085"/>
                    <a:pt x="2682" y="15096"/>
                    <a:pt x="2715" y="15118"/>
                  </a:cubicBezTo>
                  <a:cubicBezTo>
                    <a:pt x="2730" y="15133"/>
                    <a:pt x="2745" y="15140"/>
                    <a:pt x="2758" y="15140"/>
                  </a:cubicBezTo>
                  <a:cubicBezTo>
                    <a:pt x="2786" y="15140"/>
                    <a:pt x="2811" y="15111"/>
                    <a:pt x="2825" y="15052"/>
                  </a:cubicBezTo>
                  <a:cubicBezTo>
                    <a:pt x="2825" y="14985"/>
                    <a:pt x="2848" y="14919"/>
                    <a:pt x="2892" y="14875"/>
                  </a:cubicBezTo>
                  <a:cubicBezTo>
                    <a:pt x="2914" y="14809"/>
                    <a:pt x="2980" y="14743"/>
                    <a:pt x="2980" y="14676"/>
                  </a:cubicBezTo>
                  <a:cubicBezTo>
                    <a:pt x="2980" y="14654"/>
                    <a:pt x="3002" y="14654"/>
                    <a:pt x="3002" y="14654"/>
                  </a:cubicBezTo>
                  <a:cubicBezTo>
                    <a:pt x="3046" y="14632"/>
                    <a:pt x="3046" y="14588"/>
                    <a:pt x="3046" y="14566"/>
                  </a:cubicBezTo>
                  <a:cubicBezTo>
                    <a:pt x="3046" y="14544"/>
                    <a:pt x="3046" y="14500"/>
                    <a:pt x="3046" y="14500"/>
                  </a:cubicBezTo>
                  <a:cubicBezTo>
                    <a:pt x="3112" y="14434"/>
                    <a:pt x="3156" y="14390"/>
                    <a:pt x="3201" y="14345"/>
                  </a:cubicBezTo>
                  <a:cubicBezTo>
                    <a:pt x="3245" y="14323"/>
                    <a:pt x="3245" y="14301"/>
                    <a:pt x="3223" y="14279"/>
                  </a:cubicBezTo>
                  <a:cubicBezTo>
                    <a:pt x="3216" y="14273"/>
                    <a:pt x="3210" y="14270"/>
                    <a:pt x="3203" y="14270"/>
                  </a:cubicBezTo>
                  <a:cubicBezTo>
                    <a:pt x="3188" y="14270"/>
                    <a:pt x="3172" y="14286"/>
                    <a:pt x="3156" y="14301"/>
                  </a:cubicBezTo>
                  <a:cubicBezTo>
                    <a:pt x="3134" y="14301"/>
                    <a:pt x="3134" y="14301"/>
                    <a:pt x="3134" y="14323"/>
                  </a:cubicBezTo>
                  <a:cubicBezTo>
                    <a:pt x="3123" y="14334"/>
                    <a:pt x="3112" y="14340"/>
                    <a:pt x="3099" y="14340"/>
                  </a:cubicBezTo>
                  <a:cubicBezTo>
                    <a:pt x="3085" y="14340"/>
                    <a:pt x="3068" y="14334"/>
                    <a:pt x="3046" y="14323"/>
                  </a:cubicBezTo>
                  <a:cubicBezTo>
                    <a:pt x="3024" y="14323"/>
                    <a:pt x="3002" y="14301"/>
                    <a:pt x="2980" y="14279"/>
                  </a:cubicBezTo>
                  <a:cubicBezTo>
                    <a:pt x="3002" y="14213"/>
                    <a:pt x="3024" y="14191"/>
                    <a:pt x="3046" y="14147"/>
                  </a:cubicBezTo>
                  <a:cubicBezTo>
                    <a:pt x="3090" y="14081"/>
                    <a:pt x="3179" y="14103"/>
                    <a:pt x="3223" y="14059"/>
                  </a:cubicBezTo>
                  <a:cubicBezTo>
                    <a:pt x="3223" y="14036"/>
                    <a:pt x="3223" y="14014"/>
                    <a:pt x="3223" y="14014"/>
                  </a:cubicBezTo>
                  <a:cubicBezTo>
                    <a:pt x="3201" y="13948"/>
                    <a:pt x="3201" y="13904"/>
                    <a:pt x="3267" y="13860"/>
                  </a:cubicBezTo>
                  <a:cubicBezTo>
                    <a:pt x="3289" y="13816"/>
                    <a:pt x="3311" y="13772"/>
                    <a:pt x="3333" y="13728"/>
                  </a:cubicBezTo>
                  <a:cubicBezTo>
                    <a:pt x="3355" y="13683"/>
                    <a:pt x="3377" y="13617"/>
                    <a:pt x="3399" y="13551"/>
                  </a:cubicBezTo>
                  <a:cubicBezTo>
                    <a:pt x="3421" y="13529"/>
                    <a:pt x="3443" y="13507"/>
                    <a:pt x="3488" y="13507"/>
                  </a:cubicBezTo>
                  <a:cubicBezTo>
                    <a:pt x="3510" y="13507"/>
                    <a:pt x="3532" y="13485"/>
                    <a:pt x="3554" y="13485"/>
                  </a:cubicBezTo>
                  <a:cubicBezTo>
                    <a:pt x="3554" y="13396"/>
                    <a:pt x="3532" y="13308"/>
                    <a:pt x="3532" y="13220"/>
                  </a:cubicBezTo>
                  <a:cubicBezTo>
                    <a:pt x="3554" y="13220"/>
                    <a:pt x="3554" y="13220"/>
                    <a:pt x="3576" y="13198"/>
                  </a:cubicBezTo>
                  <a:cubicBezTo>
                    <a:pt x="3642" y="13198"/>
                    <a:pt x="3730" y="13198"/>
                    <a:pt x="3797" y="13132"/>
                  </a:cubicBezTo>
                  <a:cubicBezTo>
                    <a:pt x="3797" y="13110"/>
                    <a:pt x="3841" y="13110"/>
                    <a:pt x="3863" y="13087"/>
                  </a:cubicBezTo>
                  <a:lnTo>
                    <a:pt x="3951" y="13087"/>
                  </a:lnTo>
                  <a:cubicBezTo>
                    <a:pt x="3951" y="12911"/>
                    <a:pt x="4017" y="12823"/>
                    <a:pt x="4150" y="12779"/>
                  </a:cubicBezTo>
                  <a:cubicBezTo>
                    <a:pt x="4150" y="12823"/>
                    <a:pt x="4172" y="12867"/>
                    <a:pt x="4172" y="12889"/>
                  </a:cubicBezTo>
                  <a:cubicBezTo>
                    <a:pt x="4194" y="12933"/>
                    <a:pt x="4172" y="12955"/>
                    <a:pt x="4128" y="12977"/>
                  </a:cubicBezTo>
                  <a:cubicBezTo>
                    <a:pt x="4128" y="12977"/>
                    <a:pt x="4128" y="12999"/>
                    <a:pt x="4128" y="12999"/>
                  </a:cubicBezTo>
                  <a:cubicBezTo>
                    <a:pt x="4128" y="13043"/>
                    <a:pt x="4150" y="13065"/>
                    <a:pt x="4150" y="13087"/>
                  </a:cubicBezTo>
                  <a:cubicBezTo>
                    <a:pt x="4128" y="13132"/>
                    <a:pt x="4083" y="13176"/>
                    <a:pt x="4061" y="13220"/>
                  </a:cubicBezTo>
                  <a:cubicBezTo>
                    <a:pt x="4017" y="13286"/>
                    <a:pt x="3951" y="13242"/>
                    <a:pt x="3929" y="13308"/>
                  </a:cubicBezTo>
                  <a:cubicBezTo>
                    <a:pt x="3929" y="13308"/>
                    <a:pt x="3929" y="13330"/>
                    <a:pt x="3929" y="13330"/>
                  </a:cubicBezTo>
                  <a:cubicBezTo>
                    <a:pt x="4017" y="13352"/>
                    <a:pt x="4083" y="13441"/>
                    <a:pt x="4150" y="13529"/>
                  </a:cubicBezTo>
                  <a:cubicBezTo>
                    <a:pt x="4172" y="13551"/>
                    <a:pt x="4194" y="13595"/>
                    <a:pt x="4194" y="13617"/>
                  </a:cubicBezTo>
                  <a:cubicBezTo>
                    <a:pt x="4194" y="13705"/>
                    <a:pt x="4238" y="13750"/>
                    <a:pt x="4282" y="13816"/>
                  </a:cubicBezTo>
                  <a:cubicBezTo>
                    <a:pt x="4304" y="13838"/>
                    <a:pt x="4348" y="13860"/>
                    <a:pt x="4348" y="13904"/>
                  </a:cubicBezTo>
                  <a:cubicBezTo>
                    <a:pt x="4326" y="13948"/>
                    <a:pt x="4304" y="13970"/>
                    <a:pt x="4260" y="14014"/>
                  </a:cubicBezTo>
                  <a:cubicBezTo>
                    <a:pt x="4282" y="14036"/>
                    <a:pt x="4304" y="14036"/>
                    <a:pt x="4326" y="14036"/>
                  </a:cubicBezTo>
                  <a:cubicBezTo>
                    <a:pt x="4392" y="14081"/>
                    <a:pt x="4392" y="14125"/>
                    <a:pt x="4348" y="14169"/>
                  </a:cubicBezTo>
                  <a:cubicBezTo>
                    <a:pt x="4326" y="14213"/>
                    <a:pt x="4282" y="14279"/>
                    <a:pt x="4238" y="14323"/>
                  </a:cubicBezTo>
                  <a:cubicBezTo>
                    <a:pt x="4282" y="14368"/>
                    <a:pt x="4304" y="14434"/>
                    <a:pt x="4282" y="14500"/>
                  </a:cubicBezTo>
                  <a:cubicBezTo>
                    <a:pt x="4282" y="14543"/>
                    <a:pt x="4264" y="14567"/>
                    <a:pt x="4233" y="14567"/>
                  </a:cubicBezTo>
                  <a:cubicBezTo>
                    <a:pt x="4216" y="14567"/>
                    <a:pt x="4195" y="14560"/>
                    <a:pt x="4172" y="14544"/>
                  </a:cubicBezTo>
                  <a:cubicBezTo>
                    <a:pt x="4150" y="14544"/>
                    <a:pt x="4150" y="14522"/>
                    <a:pt x="4128" y="14522"/>
                  </a:cubicBezTo>
                  <a:cubicBezTo>
                    <a:pt x="4105" y="14522"/>
                    <a:pt x="4105" y="14522"/>
                    <a:pt x="4105" y="14544"/>
                  </a:cubicBezTo>
                  <a:cubicBezTo>
                    <a:pt x="4083" y="14566"/>
                    <a:pt x="4083" y="14588"/>
                    <a:pt x="4083" y="14632"/>
                  </a:cubicBezTo>
                  <a:cubicBezTo>
                    <a:pt x="4017" y="14588"/>
                    <a:pt x="4017" y="14588"/>
                    <a:pt x="3885" y="14566"/>
                  </a:cubicBezTo>
                  <a:cubicBezTo>
                    <a:pt x="3863" y="14566"/>
                    <a:pt x="3863" y="14566"/>
                    <a:pt x="3841" y="14544"/>
                  </a:cubicBezTo>
                  <a:cubicBezTo>
                    <a:pt x="3797" y="14544"/>
                    <a:pt x="3730" y="14544"/>
                    <a:pt x="3686" y="14566"/>
                  </a:cubicBezTo>
                  <a:cubicBezTo>
                    <a:pt x="3664" y="14566"/>
                    <a:pt x="3620" y="14588"/>
                    <a:pt x="3598" y="14588"/>
                  </a:cubicBezTo>
                  <a:cubicBezTo>
                    <a:pt x="3549" y="14580"/>
                    <a:pt x="3519" y="14575"/>
                    <a:pt x="3495" y="14575"/>
                  </a:cubicBezTo>
                  <a:cubicBezTo>
                    <a:pt x="3454" y="14575"/>
                    <a:pt x="3433" y="14590"/>
                    <a:pt x="3377" y="14632"/>
                  </a:cubicBezTo>
                  <a:cubicBezTo>
                    <a:pt x="3333" y="14632"/>
                    <a:pt x="3289" y="14610"/>
                    <a:pt x="3267" y="14588"/>
                  </a:cubicBezTo>
                  <a:cubicBezTo>
                    <a:pt x="3245" y="14588"/>
                    <a:pt x="3223" y="14588"/>
                    <a:pt x="3223" y="14632"/>
                  </a:cubicBezTo>
                  <a:cubicBezTo>
                    <a:pt x="3289" y="14676"/>
                    <a:pt x="3355" y="14743"/>
                    <a:pt x="3443" y="14809"/>
                  </a:cubicBezTo>
                  <a:cubicBezTo>
                    <a:pt x="3443" y="14831"/>
                    <a:pt x="3443" y="14831"/>
                    <a:pt x="3443" y="14853"/>
                  </a:cubicBezTo>
                  <a:cubicBezTo>
                    <a:pt x="3443" y="14919"/>
                    <a:pt x="3443" y="14963"/>
                    <a:pt x="3510" y="15008"/>
                  </a:cubicBezTo>
                  <a:cubicBezTo>
                    <a:pt x="3532" y="15030"/>
                    <a:pt x="3554" y="15074"/>
                    <a:pt x="3554" y="15118"/>
                  </a:cubicBezTo>
                  <a:cubicBezTo>
                    <a:pt x="3576" y="15228"/>
                    <a:pt x="3620" y="15317"/>
                    <a:pt x="3686" y="15427"/>
                  </a:cubicBezTo>
                  <a:cubicBezTo>
                    <a:pt x="3730" y="15493"/>
                    <a:pt x="3708" y="15493"/>
                    <a:pt x="3642" y="15537"/>
                  </a:cubicBezTo>
                  <a:cubicBezTo>
                    <a:pt x="3598" y="15537"/>
                    <a:pt x="3576" y="15471"/>
                    <a:pt x="3532" y="15471"/>
                  </a:cubicBezTo>
                  <a:cubicBezTo>
                    <a:pt x="3532" y="15493"/>
                    <a:pt x="3532" y="15493"/>
                    <a:pt x="3532" y="15493"/>
                  </a:cubicBezTo>
                  <a:cubicBezTo>
                    <a:pt x="3532" y="15515"/>
                    <a:pt x="3532" y="15537"/>
                    <a:pt x="3532" y="15537"/>
                  </a:cubicBezTo>
                  <a:cubicBezTo>
                    <a:pt x="3532" y="15559"/>
                    <a:pt x="3532" y="15581"/>
                    <a:pt x="3510" y="15603"/>
                  </a:cubicBezTo>
                  <a:cubicBezTo>
                    <a:pt x="3462" y="15667"/>
                    <a:pt x="3403" y="15719"/>
                    <a:pt x="3325" y="15719"/>
                  </a:cubicBezTo>
                  <a:cubicBezTo>
                    <a:pt x="3294" y="15719"/>
                    <a:pt x="3260" y="15710"/>
                    <a:pt x="3223" y="15692"/>
                  </a:cubicBezTo>
                  <a:cubicBezTo>
                    <a:pt x="3156" y="15670"/>
                    <a:pt x="3090" y="15670"/>
                    <a:pt x="3046" y="15670"/>
                  </a:cubicBezTo>
                  <a:cubicBezTo>
                    <a:pt x="2980" y="15670"/>
                    <a:pt x="2936" y="15714"/>
                    <a:pt x="2958" y="15780"/>
                  </a:cubicBezTo>
                  <a:cubicBezTo>
                    <a:pt x="2958" y="15824"/>
                    <a:pt x="2980" y="15846"/>
                    <a:pt x="2980" y="15890"/>
                  </a:cubicBezTo>
                  <a:cubicBezTo>
                    <a:pt x="3002" y="15934"/>
                    <a:pt x="2980" y="15979"/>
                    <a:pt x="2936" y="16001"/>
                  </a:cubicBezTo>
                  <a:cubicBezTo>
                    <a:pt x="2929" y="16007"/>
                    <a:pt x="2921" y="16010"/>
                    <a:pt x="2912" y="16010"/>
                  </a:cubicBezTo>
                  <a:cubicBezTo>
                    <a:pt x="2890" y="16010"/>
                    <a:pt x="2863" y="15994"/>
                    <a:pt x="2848" y="15979"/>
                  </a:cubicBezTo>
                  <a:cubicBezTo>
                    <a:pt x="2825" y="15979"/>
                    <a:pt x="2803" y="15957"/>
                    <a:pt x="2781" y="15934"/>
                  </a:cubicBezTo>
                  <a:lnTo>
                    <a:pt x="2759" y="15934"/>
                  </a:lnTo>
                  <a:cubicBezTo>
                    <a:pt x="2737" y="15957"/>
                    <a:pt x="2737" y="15957"/>
                    <a:pt x="2737" y="15979"/>
                  </a:cubicBezTo>
                  <a:cubicBezTo>
                    <a:pt x="2737" y="16001"/>
                    <a:pt x="2737" y="16023"/>
                    <a:pt x="2737" y="16045"/>
                  </a:cubicBezTo>
                  <a:cubicBezTo>
                    <a:pt x="2759" y="16089"/>
                    <a:pt x="2781" y="16155"/>
                    <a:pt x="2781" y="16199"/>
                  </a:cubicBezTo>
                  <a:cubicBezTo>
                    <a:pt x="2759" y="16398"/>
                    <a:pt x="2781" y="16420"/>
                    <a:pt x="2561" y="16486"/>
                  </a:cubicBezTo>
                  <a:cubicBezTo>
                    <a:pt x="2561" y="16486"/>
                    <a:pt x="2561" y="16508"/>
                    <a:pt x="2539" y="16508"/>
                  </a:cubicBezTo>
                  <a:cubicBezTo>
                    <a:pt x="2539" y="16530"/>
                    <a:pt x="2539" y="16552"/>
                    <a:pt x="2539" y="16574"/>
                  </a:cubicBezTo>
                  <a:lnTo>
                    <a:pt x="2450" y="16574"/>
                  </a:lnTo>
                  <a:cubicBezTo>
                    <a:pt x="2450" y="16597"/>
                    <a:pt x="2450" y="16619"/>
                    <a:pt x="2428" y="16619"/>
                  </a:cubicBezTo>
                  <a:cubicBezTo>
                    <a:pt x="2428" y="16641"/>
                    <a:pt x="2428" y="16663"/>
                    <a:pt x="2406" y="16663"/>
                  </a:cubicBezTo>
                  <a:cubicBezTo>
                    <a:pt x="2362" y="16663"/>
                    <a:pt x="2340" y="16641"/>
                    <a:pt x="2318" y="16641"/>
                  </a:cubicBezTo>
                  <a:cubicBezTo>
                    <a:pt x="2274" y="16641"/>
                    <a:pt x="2252" y="16663"/>
                    <a:pt x="2230" y="16663"/>
                  </a:cubicBezTo>
                  <a:cubicBezTo>
                    <a:pt x="2185" y="16729"/>
                    <a:pt x="2097" y="16751"/>
                    <a:pt x="2031" y="16773"/>
                  </a:cubicBezTo>
                  <a:cubicBezTo>
                    <a:pt x="1943" y="16817"/>
                    <a:pt x="1899" y="16883"/>
                    <a:pt x="1899" y="16972"/>
                  </a:cubicBezTo>
                  <a:cubicBezTo>
                    <a:pt x="1921" y="17038"/>
                    <a:pt x="1899" y="17104"/>
                    <a:pt x="1832" y="17148"/>
                  </a:cubicBezTo>
                  <a:cubicBezTo>
                    <a:pt x="1766" y="17170"/>
                    <a:pt x="1744" y="17237"/>
                    <a:pt x="1766" y="17303"/>
                  </a:cubicBezTo>
                  <a:cubicBezTo>
                    <a:pt x="1766" y="17347"/>
                    <a:pt x="1766" y="17413"/>
                    <a:pt x="1766" y="17479"/>
                  </a:cubicBezTo>
                  <a:cubicBezTo>
                    <a:pt x="1766" y="17501"/>
                    <a:pt x="1744" y="17523"/>
                    <a:pt x="1722" y="17546"/>
                  </a:cubicBezTo>
                  <a:cubicBezTo>
                    <a:pt x="1678" y="17546"/>
                    <a:pt x="1656" y="17523"/>
                    <a:pt x="1612" y="17523"/>
                  </a:cubicBezTo>
                  <a:cubicBezTo>
                    <a:pt x="1590" y="17523"/>
                    <a:pt x="1567" y="17523"/>
                    <a:pt x="1567" y="17568"/>
                  </a:cubicBezTo>
                  <a:cubicBezTo>
                    <a:pt x="1678" y="17634"/>
                    <a:pt x="1678" y="17634"/>
                    <a:pt x="1722" y="17766"/>
                  </a:cubicBezTo>
                  <a:cubicBezTo>
                    <a:pt x="1722" y="17788"/>
                    <a:pt x="1722" y="17788"/>
                    <a:pt x="1722" y="17810"/>
                  </a:cubicBezTo>
                  <a:cubicBezTo>
                    <a:pt x="1722" y="17877"/>
                    <a:pt x="1766" y="17921"/>
                    <a:pt x="1832" y="17921"/>
                  </a:cubicBezTo>
                  <a:cubicBezTo>
                    <a:pt x="1832" y="17921"/>
                    <a:pt x="1854" y="17943"/>
                    <a:pt x="1854" y="17943"/>
                  </a:cubicBezTo>
                  <a:cubicBezTo>
                    <a:pt x="1965" y="17987"/>
                    <a:pt x="2031" y="18053"/>
                    <a:pt x="2031" y="18186"/>
                  </a:cubicBezTo>
                  <a:cubicBezTo>
                    <a:pt x="2031" y="18208"/>
                    <a:pt x="2053" y="18252"/>
                    <a:pt x="2075" y="18274"/>
                  </a:cubicBezTo>
                  <a:cubicBezTo>
                    <a:pt x="2141" y="18340"/>
                    <a:pt x="2185" y="18428"/>
                    <a:pt x="2252" y="18495"/>
                  </a:cubicBezTo>
                  <a:cubicBezTo>
                    <a:pt x="2185" y="18627"/>
                    <a:pt x="2075" y="18737"/>
                    <a:pt x="1987" y="18803"/>
                  </a:cubicBezTo>
                  <a:cubicBezTo>
                    <a:pt x="1943" y="18826"/>
                    <a:pt x="1876" y="18848"/>
                    <a:pt x="1832" y="18848"/>
                  </a:cubicBezTo>
                  <a:cubicBezTo>
                    <a:pt x="1744" y="18870"/>
                    <a:pt x="1678" y="18870"/>
                    <a:pt x="1612" y="18870"/>
                  </a:cubicBezTo>
                  <a:cubicBezTo>
                    <a:pt x="1567" y="19002"/>
                    <a:pt x="1479" y="19090"/>
                    <a:pt x="1369" y="19157"/>
                  </a:cubicBezTo>
                  <a:cubicBezTo>
                    <a:pt x="1325" y="19135"/>
                    <a:pt x="1259" y="19112"/>
                    <a:pt x="1192" y="19112"/>
                  </a:cubicBezTo>
                  <a:cubicBezTo>
                    <a:pt x="1259" y="19201"/>
                    <a:pt x="1259" y="19201"/>
                    <a:pt x="1325" y="19245"/>
                  </a:cubicBezTo>
                  <a:cubicBezTo>
                    <a:pt x="1347" y="19267"/>
                    <a:pt x="1369" y="19289"/>
                    <a:pt x="1369" y="19311"/>
                  </a:cubicBezTo>
                  <a:cubicBezTo>
                    <a:pt x="1391" y="19399"/>
                    <a:pt x="1413" y="19488"/>
                    <a:pt x="1325" y="19576"/>
                  </a:cubicBezTo>
                  <a:lnTo>
                    <a:pt x="1281" y="19576"/>
                  </a:lnTo>
                  <a:cubicBezTo>
                    <a:pt x="1265" y="19572"/>
                    <a:pt x="1251" y="19570"/>
                    <a:pt x="1238" y="19570"/>
                  </a:cubicBezTo>
                  <a:cubicBezTo>
                    <a:pt x="1177" y="19570"/>
                    <a:pt x="1140" y="19610"/>
                    <a:pt x="1104" y="19664"/>
                  </a:cubicBezTo>
                  <a:cubicBezTo>
                    <a:pt x="1082" y="19708"/>
                    <a:pt x="1038" y="19752"/>
                    <a:pt x="994" y="19797"/>
                  </a:cubicBezTo>
                  <a:lnTo>
                    <a:pt x="972" y="19797"/>
                  </a:lnTo>
                  <a:cubicBezTo>
                    <a:pt x="950" y="19797"/>
                    <a:pt x="927" y="19797"/>
                    <a:pt x="905" y="19775"/>
                  </a:cubicBezTo>
                  <a:cubicBezTo>
                    <a:pt x="905" y="19797"/>
                    <a:pt x="883" y="19797"/>
                    <a:pt x="883" y="19797"/>
                  </a:cubicBezTo>
                  <a:cubicBezTo>
                    <a:pt x="883" y="19797"/>
                    <a:pt x="883" y="19819"/>
                    <a:pt x="861" y="19819"/>
                  </a:cubicBezTo>
                  <a:cubicBezTo>
                    <a:pt x="832" y="19878"/>
                    <a:pt x="802" y="19907"/>
                    <a:pt x="760" y="19907"/>
                  </a:cubicBezTo>
                  <a:cubicBezTo>
                    <a:pt x="739" y="19907"/>
                    <a:pt x="714" y="19900"/>
                    <a:pt x="685" y="19885"/>
                  </a:cubicBezTo>
                  <a:cubicBezTo>
                    <a:pt x="663" y="19863"/>
                    <a:pt x="641" y="19863"/>
                    <a:pt x="619" y="19841"/>
                  </a:cubicBezTo>
                  <a:cubicBezTo>
                    <a:pt x="530" y="19951"/>
                    <a:pt x="442" y="20017"/>
                    <a:pt x="310" y="20039"/>
                  </a:cubicBezTo>
                  <a:cubicBezTo>
                    <a:pt x="310" y="20039"/>
                    <a:pt x="287" y="20061"/>
                    <a:pt x="287" y="20061"/>
                  </a:cubicBezTo>
                  <a:cubicBezTo>
                    <a:pt x="310" y="20084"/>
                    <a:pt x="332" y="20084"/>
                    <a:pt x="354" y="20084"/>
                  </a:cubicBezTo>
                  <a:cubicBezTo>
                    <a:pt x="368" y="20081"/>
                    <a:pt x="382" y="20079"/>
                    <a:pt x="394" y="20079"/>
                  </a:cubicBezTo>
                  <a:cubicBezTo>
                    <a:pt x="476" y="20079"/>
                    <a:pt x="514" y="20139"/>
                    <a:pt x="552" y="20216"/>
                  </a:cubicBezTo>
                  <a:cubicBezTo>
                    <a:pt x="530" y="20216"/>
                    <a:pt x="486" y="20238"/>
                    <a:pt x="464" y="20238"/>
                  </a:cubicBezTo>
                  <a:cubicBezTo>
                    <a:pt x="464" y="20282"/>
                    <a:pt x="464" y="20304"/>
                    <a:pt x="464" y="20326"/>
                  </a:cubicBezTo>
                  <a:cubicBezTo>
                    <a:pt x="287" y="20348"/>
                    <a:pt x="243" y="20370"/>
                    <a:pt x="199" y="20503"/>
                  </a:cubicBezTo>
                  <a:cubicBezTo>
                    <a:pt x="221" y="20547"/>
                    <a:pt x="287" y="20569"/>
                    <a:pt x="310" y="20635"/>
                  </a:cubicBezTo>
                  <a:cubicBezTo>
                    <a:pt x="287" y="20657"/>
                    <a:pt x="265" y="20679"/>
                    <a:pt x="221" y="20701"/>
                  </a:cubicBezTo>
                  <a:cubicBezTo>
                    <a:pt x="243" y="20701"/>
                    <a:pt x="243" y="20724"/>
                    <a:pt x="265" y="20724"/>
                  </a:cubicBezTo>
                  <a:cubicBezTo>
                    <a:pt x="287" y="20746"/>
                    <a:pt x="310" y="20768"/>
                    <a:pt x="332" y="20768"/>
                  </a:cubicBezTo>
                  <a:cubicBezTo>
                    <a:pt x="420" y="20834"/>
                    <a:pt x="420" y="20856"/>
                    <a:pt x="376" y="20944"/>
                  </a:cubicBezTo>
                  <a:cubicBezTo>
                    <a:pt x="354" y="20988"/>
                    <a:pt x="332" y="21033"/>
                    <a:pt x="354" y="21077"/>
                  </a:cubicBezTo>
                  <a:cubicBezTo>
                    <a:pt x="398" y="21121"/>
                    <a:pt x="376" y="21165"/>
                    <a:pt x="354" y="21209"/>
                  </a:cubicBezTo>
                  <a:cubicBezTo>
                    <a:pt x="354" y="21253"/>
                    <a:pt x="376" y="21297"/>
                    <a:pt x="420" y="21341"/>
                  </a:cubicBezTo>
                  <a:cubicBezTo>
                    <a:pt x="442" y="21341"/>
                    <a:pt x="486" y="21364"/>
                    <a:pt x="508" y="21364"/>
                  </a:cubicBezTo>
                  <a:cubicBezTo>
                    <a:pt x="530" y="21386"/>
                    <a:pt x="574" y="21386"/>
                    <a:pt x="596" y="21408"/>
                  </a:cubicBezTo>
                  <a:cubicBezTo>
                    <a:pt x="619" y="21430"/>
                    <a:pt x="641" y="21452"/>
                    <a:pt x="619" y="21474"/>
                  </a:cubicBezTo>
                  <a:cubicBezTo>
                    <a:pt x="619" y="21518"/>
                    <a:pt x="641" y="21562"/>
                    <a:pt x="663" y="21606"/>
                  </a:cubicBezTo>
                  <a:cubicBezTo>
                    <a:pt x="685" y="21650"/>
                    <a:pt x="663" y="21695"/>
                    <a:pt x="619" y="21717"/>
                  </a:cubicBezTo>
                  <a:cubicBezTo>
                    <a:pt x="574" y="21717"/>
                    <a:pt x="552" y="21739"/>
                    <a:pt x="508" y="21761"/>
                  </a:cubicBezTo>
                  <a:cubicBezTo>
                    <a:pt x="530" y="21783"/>
                    <a:pt x="552" y="21827"/>
                    <a:pt x="530" y="21849"/>
                  </a:cubicBezTo>
                  <a:cubicBezTo>
                    <a:pt x="508" y="21915"/>
                    <a:pt x="508" y="21982"/>
                    <a:pt x="552" y="22048"/>
                  </a:cubicBezTo>
                  <a:cubicBezTo>
                    <a:pt x="552" y="22048"/>
                    <a:pt x="552" y="22092"/>
                    <a:pt x="530" y="22092"/>
                  </a:cubicBezTo>
                  <a:cubicBezTo>
                    <a:pt x="521" y="22111"/>
                    <a:pt x="512" y="22117"/>
                    <a:pt x="502" y="22117"/>
                  </a:cubicBezTo>
                  <a:cubicBezTo>
                    <a:pt x="490" y="22117"/>
                    <a:pt x="477" y="22105"/>
                    <a:pt x="464" y="22092"/>
                  </a:cubicBezTo>
                  <a:cubicBezTo>
                    <a:pt x="442" y="22070"/>
                    <a:pt x="420" y="22048"/>
                    <a:pt x="398" y="22004"/>
                  </a:cubicBezTo>
                  <a:cubicBezTo>
                    <a:pt x="383" y="22004"/>
                    <a:pt x="378" y="21994"/>
                    <a:pt x="370" y="21994"/>
                  </a:cubicBezTo>
                  <a:cubicBezTo>
                    <a:pt x="366" y="21994"/>
                    <a:pt x="361" y="21996"/>
                    <a:pt x="354" y="22004"/>
                  </a:cubicBezTo>
                  <a:cubicBezTo>
                    <a:pt x="354" y="22004"/>
                    <a:pt x="354" y="22026"/>
                    <a:pt x="354" y="22026"/>
                  </a:cubicBezTo>
                  <a:cubicBezTo>
                    <a:pt x="376" y="22114"/>
                    <a:pt x="354" y="22158"/>
                    <a:pt x="265" y="22202"/>
                  </a:cubicBezTo>
                  <a:cubicBezTo>
                    <a:pt x="243" y="22202"/>
                    <a:pt x="199" y="22224"/>
                    <a:pt x="155" y="22224"/>
                  </a:cubicBezTo>
                  <a:cubicBezTo>
                    <a:pt x="133" y="22246"/>
                    <a:pt x="111" y="22246"/>
                    <a:pt x="89" y="22268"/>
                  </a:cubicBezTo>
                  <a:cubicBezTo>
                    <a:pt x="1" y="22290"/>
                    <a:pt x="1" y="22379"/>
                    <a:pt x="67" y="22423"/>
                  </a:cubicBezTo>
                  <a:cubicBezTo>
                    <a:pt x="89" y="22445"/>
                    <a:pt x="133" y="22467"/>
                    <a:pt x="177" y="22489"/>
                  </a:cubicBezTo>
                  <a:cubicBezTo>
                    <a:pt x="221" y="22533"/>
                    <a:pt x="287" y="22577"/>
                    <a:pt x="287" y="22644"/>
                  </a:cubicBezTo>
                  <a:cubicBezTo>
                    <a:pt x="287" y="22732"/>
                    <a:pt x="332" y="22776"/>
                    <a:pt x="398" y="22820"/>
                  </a:cubicBezTo>
                  <a:cubicBezTo>
                    <a:pt x="442" y="22864"/>
                    <a:pt x="508" y="22908"/>
                    <a:pt x="552" y="22930"/>
                  </a:cubicBezTo>
                  <a:cubicBezTo>
                    <a:pt x="641" y="22975"/>
                    <a:pt x="707" y="23019"/>
                    <a:pt x="773" y="23085"/>
                  </a:cubicBezTo>
                  <a:cubicBezTo>
                    <a:pt x="794" y="23080"/>
                    <a:pt x="815" y="23077"/>
                    <a:pt x="835" y="23077"/>
                  </a:cubicBezTo>
                  <a:cubicBezTo>
                    <a:pt x="902" y="23077"/>
                    <a:pt x="965" y="23106"/>
                    <a:pt x="1016" y="23173"/>
                  </a:cubicBezTo>
                  <a:cubicBezTo>
                    <a:pt x="1038" y="23195"/>
                    <a:pt x="1082" y="23217"/>
                    <a:pt x="1104" y="23217"/>
                  </a:cubicBezTo>
                  <a:cubicBezTo>
                    <a:pt x="1192" y="23239"/>
                    <a:pt x="1259" y="23284"/>
                    <a:pt x="1325" y="23350"/>
                  </a:cubicBezTo>
                  <a:cubicBezTo>
                    <a:pt x="1347" y="23372"/>
                    <a:pt x="1369" y="23394"/>
                    <a:pt x="1391" y="23394"/>
                  </a:cubicBezTo>
                  <a:cubicBezTo>
                    <a:pt x="1523" y="23394"/>
                    <a:pt x="1612" y="23482"/>
                    <a:pt x="1700" y="23571"/>
                  </a:cubicBezTo>
                  <a:cubicBezTo>
                    <a:pt x="1766" y="23615"/>
                    <a:pt x="1854" y="23659"/>
                    <a:pt x="1921" y="23703"/>
                  </a:cubicBezTo>
                  <a:cubicBezTo>
                    <a:pt x="1950" y="23710"/>
                    <a:pt x="1972" y="23715"/>
                    <a:pt x="1991" y="23715"/>
                  </a:cubicBezTo>
                  <a:cubicBezTo>
                    <a:pt x="2028" y="23715"/>
                    <a:pt x="2053" y="23696"/>
                    <a:pt x="2097" y="23637"/>
                  </a:cubicBezTo>
                  <a:cubicBezTo>
                    <a:pt x="2141" y="23593"/>
                    <a:pt x="2185" y="23548"/>
                    <a:pt x="2252" y="23548"/>
                  </a:cubicBezTo>
                  <a:cubicBezTo>
                    <a:pt x="2296" y="23526"/>
                    <a:pt x="2318" y="23526"/>
                    <a:pt x="2340" y="23526"/>
                  </a:cubicBezTo>
                  <a:cubicBezTo>
                    <a:pt x="2362" y="23438"/>
                    <a:pt x="2362" y="23350"/>
                    <a:pt x="2362" y="23284"/>
                  </a:cubicBezTo>
                  <a:cubicBezTo>
                    <a:pt x="2384" y="23195"/>
                    <a:pt x="2406" y="23129"/>
                    <a:pt x="2494" y="23107"/>
                  </a:cubicBezTo>
                  <a:cubicBezTo>
                    <a:pt x="2494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494" y="22997"/>
                  </a:cubicBezTo>
                  <a:cubicBezTo>
                    <a:pt x="2539" y="22930"/>
                    <a:pt x="2516" y="22864"/>
                    <a:pt x="2494" y="22798"/>
                  </a:cubicBezTo>
                  <a:cubicBezTo>
                    <a:pt x="2539" y="22732"/>
                    <a:pt x="2605" y="22688"/>
                    <a:pt x="2671" y="22688"/>
                  </a:cubicBezTo>
                  <a:cubicBezTo>
                    <a:pt x="2693" y="22688"/>
                    <a:pt x="2693" y="22666"/>
                    <a:pt x="2715" y="22644"/>
                  </a:cubicBezTo>
                  <a:cubicBezTo>
                    <a:pt x="2693" y="22622"/>
                    <a:pt x="2671" y="22599"/>
                    <a:pt x="2671" y="22577"/>
                  </a:cubicBezTo>
                  <a:cubicBezTo>
                    <a:pt x="2649" y="22533"/>
                    <a:pt x="2649" y="22511"/>
                    <a:pt x="2649" y="22467"/>
                  </a:cubicBezTo>
                  <a:cubicBezTo>
                    <a:pt x="2649" y="22423"/>
                    <a:pt x="2671" y="22401"/>
                    <a:pt x="2715" y="22379"/>
                  </a:cubicBezTo>
                  <a:cubicBezTo>
                    <a:pt x="2759" y="22313"/>
                    <a:pt x="2759" y="22313"/>
                    <a:pt x="2737" y="22246"/>
                  </a:cubicBezTo>
                  <a:cubicBezTo>
                    <a:pt x="2737" y="22224"/>
                    <a:pt x="2715" y="22224"/>
                    <a:pt x="2715" y="22202"/>
                  </a:cubicBezTo>
                  <a:cubicBezTo>
                    <a:pt x="2715" y="22180"/>
                    <a:pt x="2715" y="22136"/>
                    <a:pt x="2759" y="22114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781" y="22070"/>
                    <a:pt x="2781" y="22048"/>
                    <a:pt x="2781" y="22004"/>
                  </a:cubicBezTo>
                  <a:cubicBezTo>
                    <a:pt x="2781" y="21982"/>
                    <a:pt x="2781" y="21959"/>
                    <a:pt x="2781" y="21937"/>
                  </a:cubicBezTo>
                  <a:cubicBezTo>
                    <a:pt x="2803" y="21849"/>
                    <a:pt x="2825" y="21783"/>
                    <a:pt x="2914" y="21761"/>
                  </a:cubicBezTo>
                  <a:cubicBezTo>
                    <a:pt x="3002" y="21717"/>
                    <a:pt x="3046" y="21650"/>
                    <a:pt x="3046" y="21562"/>
                  </a:cubicBezTo>
                  <a:cubicBezTo>
                    <a:pt x="3046" y="21540"/>
                    <a:pt x="3046" y="21496"/>
                    <a:pt x="3046" y="21474"/>
                  </a:cubicBezTo>
                  <a:cubicBezTo>
                    <a:pt x="3046" y="21430"/>
                    <a:pt x="3046" y="21408"/>
                    <a:pt x="3046" y="21386"/>
                  </a:cubicBezTo>
                  <a:cubicBezTo>
                    <a:pt x="3090" y="21319"/>
                    <a:pt x="3112" y="21231"/>
                    <a:pt x="3134" y="21165"/>
                  </a:cubicBezTo>
                  <a:cubicBezTo>
                    <a:pt x="3134" y="21121"/>
                    <a:pt x="3179" y="21099"/>
                    <a:pt x="3223" y="21099"/>
                  </a:cubicBezTo>
                  <a:cubicBezTo>
                    <a:pt x="3267" y="21099"/>
                    <a:pt x="3311" y="21121"/>
                    <a:pt x="3377" y="21121"/>
                  </a:cubicBezTo>
                  <a:lnTo>
                    <a:pt x="3443" y="21121"/>
                  </a:lnTo>
                  <a:cubicBezTo>
                    <a:pt x="3399" y="21055"/>
                    <a:pt x="3377" y="21010"/>
                    <a:pt x="3333" y="20966"/>
                  </a:cubicBezTo>
                  <a:cubicBezTo>
                    <a:pt x="3355" y="20944"/>
                    <a:pt x="3355" y="20944"/>
                    <a:pt x="3355" y="20944"/>
                  </a:cubicBezTo>
                  <a:cubicBezTo>
                    <a:pt x="3377" y="20922"/>
                    <a:pt x="3377" y="20900"/>
                    <a:pt x="3399" y="20900"/>
                  </a:cubicBezTo>
                  <a:cubicBezTo>
                    <a:pt x="3488" y="20834"/>
                    <a:pt x="3510" y="20790"/>
                    <a:pt x="3465" y="20679"/>
                  </a:cubicBezTo>
                  <a:cubicBezTo>
                    <a:pt x="3465" y="20657"/>
                    <a:pt x="3465" y="20657"/>
                    <a:pt x="3488" y="20635"/>
                  </a:cubicBezTo>
                  <a:cubicBezTo>
                    <a:pt x="3510" y="20613"/>
                    <a:pt x="3532" y="20569"/>
                    <a:pt x="3576" y="20547"/>
                  </a:cubicBezTo>
                  <a:cubicBezTo>
                    <a:pt x="3620" y="20525"/>
                    <a:pt x="3686" y="20525"/>
                    <a:pt x="3730" y="20525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2"/>
                    <a:pt x="3708" y="20348"/>
                  </a:cubicBezTo>
                  <a:cubicBezTo>
                    <a:pt x="3730" y="20282"/>
                    <a:pt x="3752" y="20238"/>
                    <a:pt x="3797" y="20194"/>
                  </a:cubicBezTo>
                  <a:cubicBezTo>
                    <a:pt x="3841" y="20150"/>
                    <a:pt x="3885" y="20084"/>
                    <a:pt x="3907" y="19995"/>
                  </a:cubicBezTo>
                  <a:cubicBezTo>
                    <a:pt x="3929" y="19951"/>
                    <a:pt x="3951" y="19885"/>
                    <a:pt x="3951" y="19841"/>
                  </a:cubicBezTo>
                  <a:cubicBezTo>
                    <a:pt x="3973" y="19730"/>
                    <a:pt x="4017" y="19620"/>
                    <a:pt x="4128" y="19554"/>
                  </a:cubicBezTo>
                  <a:cubicBezTo>
                    <a:pt x="4105" y="19333"/>
                    <a:pt x="4105" y="19333"/>
                    <a:pt x="4238" y="19223"/>
                  </a:cubicBezTo>
                  <a:cubicBezTo>
                    <a:pt x="4194" y="19002"/>
                    <a:pt x="4194" y="18914"/>
                    <a:pt x="4260" y="18715"/>
                  </a:cubicBezTo>
                  <a:cubicBezTo>
                    <a:pt x="4282" y="18671"/>
                    <a:pt x="4304" y="18649"/>
                    <a:pt x="4348" y="18649"/>
                  </a:cubicBezTo>
                  <a:cubicBezTo>
                    <a:pt x="4414" y="18627"/>
                    <a:pt x="4459" y="18583"/>
                    <a:pt x="4459" y="18517"/>
                  </a:cubicBezTo>
                  <a:cubicBezTo>
                    <a:pt x="4481" y="18450"/>
                    <a:pt x="4481" y="18384"/>
                    <a:pt x="4503" y="18340"/>
                  </a:cubicBezTo>
                  <a:cubicBezTo>
                    <a:pt x="4503" y="18230"/>
                    <a:pt x="4525" y="18163"/>
                    <a:pt x="4591" y="18097"/>
                  </a:cubicBezTo>
                  <a:cubicBezTo>
                    <a:pt x="4613" y="18075"/>
                    <a:pt x="4613" y="18075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9" y="17965"/>
                    <a:pt x="4569" y="17921"/>
                    <a:pt x="4591" y="17899"/>
                  </a:cubicBezTo>
                  <a:cubicBezTo>
                    <a:pt x="4604" y="17873"/>
                    <a:pt x="4624" y="17862"/>
                    <a:pt x="4648" y="17862"/>
                  </a:cubicBezTo>
                  <a:cubicBezTo>
                    <a:pt x="4665" y="17862"/>
                    <a:pt x="4683" y="17867"/>
                    <a:pt x="4701" y="17877"/>
                  </a:cubicBezTo>
                  <a:cubicBezTo>
                    <a:pt x="4723" y="17877"/>
                    <a:pt x="4745" y="17899"/>
                    <a:pt x="4812" y="17921"/>
                  </a:cubicBezTo>
                  <a:cubicBezTo>
                    <a:pt x="4812" y="17877"/>
                    <a:pt x="4812" y="17832"/>
                    <a:pt x="4812" y="17810"/>
                  </a:cubicBezTo>
                  <a:cubicBezTo>
                    <a:pt x="4900" y="17700"/>
                    <a:pt x="4900" y="17700"/>
                    <a:pt x="4922" y="17568"/>
                  </a:cubicBezTo>
                  <a:cubicBezTo>
                    <a:pt x="4922" y="17501"/>
                    <a:pt x="4944" y="17435"/>
                    <a:pt x="5010" y="17391"/>
                  </a:cubicBezTo>
                  <a:cubicBezTo>
                    <a:pt x="5032" y="17413"/>
                    <a:pt x="5054" y="17435"/>
                    <a:pt x="5077" y="17435"/>
                  </a:cubicBezTo>
                  <a:cubicBezTo>
                    <a:pt x="5143" y="17413"/>
                    <a:pt x="5209" y="17413"/>
                    <a:pt x="5253" y="17369"/>
                  </a:cubicBezTo>
                  <a:cubicBezTo>
                    <a:pt x="5231" y="17347"/>
                    <a:pt x="5209" y="17325"/>
                    <a:pt x="5209" y="17325"/>
                  </a:cubicBezTo>
                  <a:cubicBezTo>
                    <a:pt x="5165" y="17281"/>
                    <a:pt x="5165" y="17237"/>
                    <a:pt x="5209" y="17214"/>
                  </a:cubicBezTo>
                  <a:cubicBezTo>
                    <a:pt x="5231" y="17192"/>
                    <a:pt x="5275" y="17192"/>
                    <a:pt x="5297" y="17192"/>
                  </a:cubicBezTo>
                  <a:cubicBezTo>
                    <a:pt x="5386" y="17170"/>
                    <a:pt x="5452" y="17104"/>
                    <a:pt x="5474" y="17016"/>
                  </a:cubicBezTo>
                  <a:cubicBezTo>
                    <a:pt x="5474" y="16994"/>
                    <a:pt x="5474" y="16950"/>
                    <a:pt x="5496" y="16928"/>
                  </a:cubicBezTo>
                  <a:cubicBezTo>
                    <a:pt x="5496" y="16883"/>
                    <a:pt x="5518" y="16883"/>
                    <a:pt x="5562" y="16883"/>
                  </a:cubicBezTo>
                  <a:lnTo>
                    <a:pt x="5606" y="16883"/>
                  </a:lnTo>
                  <a:cubicBezTo>
                    <a:pt x="5628" y="16861"/>
                    <a:pt x="5650" y="16817"/>
                    <a:pt x="5650" y="16795"/>
                  </a:cubicBezTo>
                  <a:cubicBezTo>
                    <a:pt x="5677" y="16809"/>
                    <a:pt x="5696" y="16830"/>
                    <a:pt x="5716" y="16830"/>
                  </a:cubicBezTo>
                  <a:cubicBezTo>
                    <a:pt x="5729" y="16830"/>
                    <a:pt x="5743" y="16821"/>
                    <a:pt x="5761" y="16795"/>
                  </a:cubicBezTo>
                  <a:cubicBezTo>
                    <a:pt x="5761" y="16795"/>
                    <a:pt x="5739" y="16773"/>
                    <a:pt x="5739" y="16751"/>
                  </a:cubicBezTo>
                  <a:cubicBezTo>
                    <a:pt x="5694" y="16685"/>
                    <a:pt x="5717" y="16641"/>
                    <a:pt x="5805" y="16619"/>
                  </a:cubicBezTo>
                  <a:cubicBezTo>
                    <a:pt x="5827" y="16597"/>
                    <a:pt x="5849" y="16597"/>
                    <a:pt x="5893" y="16597"/>
                  </a:cubicBezTo>
                  <a:cubicBezTo>
                    <a:pt x="5893" y="16530"/>
                    <a:pt x="5871" y="16486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288"/>
                    <a:pt x="5959" y="16199"/>
                    <a:pt x="6003" y="16155"/>
                  </a:cubicBezTo>
                  <a:cubicBezTo>
                    <a:pt x="6048" y="16089"/>
                    <a:pt x="6114" y="16045"/>
                    <a:pt x="6180" y="15979"/>
                  </a:cubicBezTo>
                  <a:cubicBezTo>
                    <a:pt x="6180" y="15979"/>
                    <a:pt x="6180" y="15957"/>
                    <a:pt x="6180" y="15934"/>
                  </a:cubicBezTo>
                  <a:cubicBezTo>
                    <a:pt x="6158" y="15912"/>
                    <a:pt x="6136" y="15890"/>
                    <a:pt x="6114" y="15868"/>
                  </a:cubicBezTo>
                  <a:cubicBezTo>
                    <a:pt x="6136" y="15824"/>
                    <a:pt x="6136" y="15802"/>
                    <a:pt x="6158" y="15780"/>
                  </a:cubicBezTo>
                  <a:cubicBezTo>
                    <a:pt x="6136" y="15758"/>
                    <a:pt x="6114" y="15736"/>
                    <a:pt x="6092" y="15736"/>
                  </a:cubicBezTo>
                  <a:cubicBezTo>
                    <a:pt x="6114" y="15670"/>
                    <a:pt x="6158" y="15648"/>
                    <a:pt x="6202" y="15648"/>
                  </a:cubicBezTo>
                  <a:cubicBezTo>
                    <a:pt x="6224" y="15670"/>
                    <a:pt x="6268" y="15670"/>
                    <a:pt x="6290" y="15670"/>
                  </a:cubicBezTo>
                  <a:cubicBezTo>
                    <a:pt x="6298" y="15677"/>
                    <a:pt x="6305" y="15679"/>
                    <a:pt x="6312" y="15679"/>
                  </a:cubicBezTo>
                  <a:cubicBezTo>
                    <a:pt x="6327" y="15679"/>
                    <a:pt x="6342" y="15670"/>
                    <a:pt x="6357" y="15670"/>
                  </a:cubicBezTo>
                  <a:cubicBezTo>
                    <a:pt x="6312" y="15603"/>
                    <a:pt x="6268" y="15559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12" y="15317"/>
                    <a:pt x="6312" y="15317"/>
                  </a:cubicBezTo>
                  <a:cubicBezTo>
                    <a:pt x="6334" y="15272"/>
                    <a:pt x="6379" y="15228"/>
                    <a:pt x="6423" y="15228"/>
                  </a:cubicBezTo>
                  <a:cubicBezTo>
                    <a:pt x="6437" y="15236"/>
                    <a:pt x="6450" y="15238"/>
                    <a:pt x="6460" y="15238"/>
                  </a:cubicBezTo>
                  <a:cubicBezTo>
                    <a:pt x="6482" y="15238"/>
                    <a:pt x="6496" y="15228"/>
                    <a:pt x="6511" y="15228"/>
                  </a:cubicBezTo>
                  <a:cubicBezTo>
                    <a:pt x="6555" y="15228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7" y="15030"/>
                  </a:cubicBezTo>
                  <a:cubicBezTo>
                    <a:pt x="6423" y="14985"/>
                    <a:pt x="6445" y="14941"/>
                    <a:pt x="6511" y="14941"/>
                  </a:cubicBezTo>
                  <a:lnTo>
                    <a:pt x="6643" y="14941"/>
                  </a:lnTo>
                  <a:cubicBezTo>
                    <a:pt x="6666" y="14941"/>
                    <a:pt x="6688" y="14897"/>
                    <a:pt x="6666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21" y="14699"/>
                    <a:pt x="6666" y="14676"/>
                  </a:cubicBezTo>
                  <a:cubicBezTo>
                    <a:pt x="6666" y="14654"/>
                    <a:pt x="6666" y="14632"/>
                    <a:pt x="6666" y="14610"/>
                  </a:cubicBezTo>
                  <a:cubicBezTo>
                    <a:pt x="6621" y="14522"/>
                    <a:pt x="6643" y="14434"/>
                    <a:pt x="6710" y="14368"/>
                  </a:cubicBezTo>
                  <a:cubicBezTo>
                    <a:pt x="6732" y="14345"/>
                    <a:pt x="6754" y="14345"/>
                    <a:pt x="6754" y="14323"/>
                  </a:cubicBezTo>
                  <a:cubicBezTo>
                    <a:pt x="6776" y="14301"/>
                    <a:pt x="6798" y="14279"/>
                    <a:pt x="6798" y="14257"/>
                  </a:cubicBezTo>
                  <a:cubicBezTo>
                    <a:pt x="6842" y="14081"/>
                    <a:pt x="6842" y="14081"/>
                    <a:pt x="6975" y="14014"/>
                  </a:cubicBezTo>
                  <a:cubicBezTo>
                    <a:pt x="6952" y="13904"/>
                    <a:pt x="6997" y="13794"/>
                    <a:pt x="7085" y="13728"/>
                  </a:cubicBezTo>
                  <a:cubicBezTo>
                    <a:pt x="7129" y="13683"/>
                    <a:pt x="7173" y="13683"/>
                    <a:pt x="7217" y="13639"/>
                  </a:cubicBezTo>
                  <a:cubicBezTo>
                    <a:pt x="7239" y="13485"/>
                    <a:pt x="7328" y="13352"/>
                    <a:pt x="7438" y="13242"/>
                  </a:cubicBezTo>
                  <a:cubicBezTo>
                    <a:pt x="7504" y="13176"/>
                    <a:pt x="7548" y="13110"/>
                    <a:pt x="7548" y="13021"/>
                  </a:cubicBezTo>
                  <a:cubicBezTo>
                    <a:pt x="7570" y="12867"/>
                    <a:pt x="7615" y="12756"/>
                    <a:pt x="7703" y="12646"/>
                  </a:cubicBezTo>
                  <a:cubicBezTo>
                    <a:pt x="7747" y="12580"/>
                    <a:pt x="7769" y="12536"/>
                    <a:pt x="7813" y="12470"/>
                  </a:cubicBezTo>
                  <a:cubicBezTo>
                    <a:pt x="7857" y="12381"/>
                    <a:pt x="7879" y="12293"/>
                    <a:pt x="7901" y="12205"/>
                  </a:cubicBezTo>
                  <a:cubicBezTo>
                    <a:pt x="7923" y="12094"/>
                    <a:pt x="7946" y="11984"/>
                    <a:pt x="8078" y="11940"/>
                  </a:cubicBezTo>
                  <a:cubicBezTo>
                    <a:pt x="8034" y="11874"/>
                    <a:pt x="8056" y="11807"/>
                    <a:pt x="8078" y="11741"/>
                  </a:cubicBezTo>
                  <a:cubicBezTo>
                    <a:pt x="8100" y="11675"/>
                    <a:pt x="8122" y="11587"/>
                    <a:pt x="8166" y="11521"/>
                  </a:cubicBezTo>
                  <a:cubicBezTo>
                    <a:pt x="8188" y="11454"/>
                    <a:pt x="8210" y="11388"/>
                    <a:pt x="8210" y="11322"/>
                  </a:cubicBezTo>
                  <a:cubicBezTo>
                    <a:pt x="8210" y="11278"/>
                    <a:pt x="8210" y="11212"/>
                    <a:pt x="8210" y="11167"/>
                  </a:cubicBezTo>
                  <a:cubicBezTo>
                    <a:pt x="8210" y="11145"/>
                    <a:pt x="8232" y="11123"/>
                    <a:pt x="8210" y="11101"/>
                  </a:cubicBezTo>
                  <a:cubicBezTo>
                    <a:pt x="8188" y="10991"/>
                    <a:pt x="8188" y="10903"/>
                    <a:pt x="8210" y="10792"/>
                  </a:cubicBezTo>
                  <a:cubicBezTo>
                    <a:pt x="8210" y="10704"/>
                    <a:pt x="8210" y="10704"/>
                    <a:pt x="8299" y="10682"/>
                  </a:cubicBezTo>
                  <a:cubicBezTo>
                    <a:pt x="8321" y="10660"/>
                    <a:pt x="8321" y="10660"/>
                    <a:pt x="8343" y="10660"/>
                  </a:cubicBezTo>
                  <a:cubicBezTo>
                    <a:pt x="8343" y="10638"/>
                    <a:pt x="8343" y="10616"/>
                    <a:pt x="8343" y="10594"/>
                  </a:cubicBezTo>
                  <a:cubicBezTo>
                    <a:pt x="8365" y="10572"/>
                    <a:pt x="8365" y="10572"/>
                    <a:pt x="8387" y="10549"/>
                  </a:cubicBezTo>
                  <a:cubicBezTo>
                    <a:pt x="8497" y="10527"/>
                    <a:pt x="8586" y="10439"/>
                    <a:pt x="8652" y="10351"/>
                  </a:cubicBezTo>
                  <a:cubicBezTo>
                    <a:pt x="8740" y="10241"/>
                    <a:pt x="8828" y="10130"/>
                    <a:pt x="8895" y="9998"/>
                  </a:cubicBezTo>
                  <a:cubicBezTo>
                    <a:pt x="8895" y="9998"/>
                    <a:pt x="8895" y="9976"/>
                    <a:pt x="8917" y="9976"/>
                  </a:cubicBezTo>
                  <a:cubicBezTo>
                    <a:pt x="9005" y="9865"/>
                    <a:pt x="9071" y="9755"/>
                    <a:pt x="9137" y="9623"/>
                  </a:cubicBezTo>
                  <a:cubicBezTo>
                    <a:pt x="9204" y="9490"/>
                    <a:pt x="9204" y="9490"/>
                    <a:pt x="9336" y="9446"/>
                  </a:cubicBezTo>
                  <a:cubicBezTo>
                    <a:pt x="9336" y="9424"/>
                    <a:pt x="9336" y="9402"/>
                    <a:pt x="9336" y="9380"/>
                  </a:cubicBezTo>
                  <a:cubicBezTo>
                    <a:pt x="9358" y="9225"/>
                    <a:pt x="9402" y="9115"/>
                    <a:pt x="9557" y="9071"/>
                  </a:cubicBezTo>
                  <a:cubicBezTo>
                    <a:pt x="9601" y="9049"/>
                    <a:pt x="9601" y="9027"/>
                    <a:pt x="9601" y="8983"/>
                  </a:cubicBezTo>
                  <a:cubicBezTo>
                    <a:pt x="9579" y="8938"/>
                    <a:pt x="9557" y="8916"/>
                    <a:pt x="9535" y="8872"/>
                  </a:cubicBezTo>
                  <a:cubicBezTo>
                    <a:pt x="9557" y="8828"/>
                    <a:pt x="9579" y="8806"/>
                    <a:pt x="9623" y="8784"/>
                  </a:cubicBezTo>
                  <a:cubicBezTo>
                    <a:pt x="9689" y="8762"/>
                    <a:pt x="9711" y="8718"/>
                    <a:pt x="9711" y="8652"/>
                  </a:cubicBezTo>
                  <a:cubicBezTo>
                    <a:pt x="9711" y="8607"/>
                    <a:pt x="9711" y="8563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cubicBezTo>
                    <a:pt x="9844" y="8453"/>
                    <a:pt x="9866" y="8453"/>
                    <a:pt x="9888" y="8431"/>
                  </a:cubicBezTo>
                  <a:cubicBezTo>
                    <a:pt x="9888" y="8431"/>
                    <a:pt x="9888" y="8431"/>
                    <a:pt x="9888" y="8409"/>
                  </a:cubicBezTo>
                  <a:cubicBezTo>
                    <a:pt x="9866" y="8387"/>
                    <a:pt x="9866" y="8365"/>
                    <a:pt x="9844" y="8320"/>
                  </a:cubicBezTo>
                  <a:cubicBezTo>
                    <a:pt x="9910" y="8276"/>
                    <a:pt x="9932" y="8210"/>
                    <a:pt x="9932" y="8144"/>
                  </a:cubicBezTo>
                  <a:cubicBezTo>
                    <a:pt x="9954" y="8056"/>
                    <a:pt x="9998" y="8056"/>
                    <a:pt x="10086" y="8056"/>
                  </a:cubicBezTo>
                  <a:lnTo>
                    <a:pt x="10108" y="8056"/>
                  </a:lnTo>
                  <a:cubicBezTo>
                    <a:pt x="10108" y="8012"/>
                    <a:pt x="10086" y="7967"/>
                    <a:pt x="10086" y="7923"/>
                  </a:cubicBezTo>
                  <a:cubicBezTo>
                    <a:pt x="10130" y="7879"/>
                    <a:pt x="10153" y="7813"/>
                    <a:pt x="10175" y="7747"/>
                  </a:cubicBezTo>
                  <a:cubicBezTo>
                    <a:pt x="10175" y="7688"/>
                    <a:pt x="10184" y="7668"/>
                    <a:pt x="10217" y="7668"/>
                  </a:cubicBezTo>
                  <a:cubicBezTo>
                    <a:pt x="10233" y="7668"/>
                    <a:pt x="10255" y="7673"/>
                    <a:pt x="10285" y="7680"/>
                  </a:cubicBezTo>
                  <a:lnTo>
                    <a:pt x="10307" y="7680"/>
                  </a:lnTo>
                  <a:cubicBezTo>
                    <a:pt x="10307" y="7658"/>
                    <a:pt x="10307" y="7636"/>
                    <a:pt x="10307" y="7614"/>
                  </a:cubicBezTo>
                  <a:cubicBezTo>
                    <a:pt x="10263" y="7504"/>
                    <a:pt x="10285" y="7482"/>
                    <a:pt x="10395" y="7438"/>
                  </a:cubicBezTo>
                  <a:cubicBezTo>
                    <a:pt x="10395" y="7416"/>
                    <a:pt x="10417" y="7416"/>
                    <a:pt x="10417" y="7416"/>
                  </a:cubicBezTo>
                  <a:cubicBezTo>
                    <a:pt x="10417" y="7416"/>
                    <a:pt x="10417" y="7394"/>
                    <a:pt x="10439" y="7394"/>
                  </a:cubicBezTo>
                  <a:cubicBezTo>
                    <a:pt x="10417" y="7371"/>
                    <a:pt x="10395" y="7349"/>
                    <a:pt x="10373" y="7327"/>
                  </a:cubicBezTo>
                  <a:cubicBezTo>
                    <a:pt x="10395" y="7283"/>
                    <a:pt x="10417" y="7217"/>
                    <a:pt x="10461" y="7217"/>
                  </a:cubicBezTo>
                  <a:cubicBezTo>
                    <a:pt x="10528" y="7173"/>
                    <a:pt x="10550" y="7129"/>
                    <a:pt x="10572" y="7085"/>
                  </a:cubicBezTo>
                  <a:cubicBezTo>
                    <a:pt x="10616" y="7018"/>
                    <a:pt x="10638" y="6974"/>
                    <a:pt x="10638" y="6886"/>
                  </a:cubicBezTo>
                  <a:cubicBezTo>
                    <a:pt x="10660" y="6798"/>
                    <a:pt x="10704" y="6709"/>
                    <a:pt x="10815" y="6687"/>
                  </a:cubicBezTo>
                  <a:cubicBezTo>
                    <a:pt x="10837" y="6687"/>
                    <a:pt x="10837" y="6665"/>
                    <a:pt x="10859" y="6665"/>
                  </a:cubicBezTo>
                  <a:cubicBezTo>
                    <a:pt x="10859" y="6643"/>
                    <a:pt x="10859" y="6643"/>
                    <a:pt x="10859" y="6643"/>
                  </a:cubicBezTo>
                  <a:cubicBezTo>
                    <a:pt x="10859" y="6621"/>
                    <a:pt x="10837" y="6599"/>
                    <a:pt x="10837" y="6599"/>
                  </a:cubicBezTo>
                  <a:cubicBezTo>
                    <a:pt x="10815" y="6489"/>
                    <a:pt x="10815" y="6489"/>
                    <a:pt x="10925" y="6445"/>
                  </a:cubicBezTo>
                  <a:lnTo>
                    <a:pt x="10947" y="6445"/>
                  </a:lnTo>
                  <a:cubicBezTo>
                    <a:pt x="10925" y="6246"/>
                    <a:pt x="10947" y="6268"/>
                    <a:pt x="11013" y="6158"/>
                  </a:cubicBezTo>
                  <a:cubicBezTo>
                    <a:pt x="11057" y="6136"/>
                    <a:pt x="11057" y="6091"/>
                    <a:pt x="11079" y="6047"/>
                  </a:cubicBezTo>
                  <a:cubicBezTo>
                    <a:pt x="11101" y="6003"/>
                    <a:pt x="11124" y="5937"/>
                    <a:pt x="11146" y="5893"/>
                  </a:cubicBezTo>
                  <a:cubicBezTo>
                    <a:pt x="11234" y="5849"/>
                    <a:pt x="11234" y="5782"/>
                    <a:pt x="11278" y="5694"/>
                  </a:cubicBezTo>
                  <a:cubicBezTo>
                    <a:pt x="11300" y="5650"/>
                    <a:pt x="11322" y="5606"/>
                    <a:pt x="11366" y="5562"/>
                  </a:cubicBezTo>
                  <a:cubicBezTo>
                    <a:pt x="11410" y="5518"/>
                    <a:pt x="11433" y="5474"/>
                    <a:pt x="11433" y="5407"/>
                  </a:cubicBezTo>
                  <a:cubicBezTo>
                    <a:pt x="11433" y="5341"/>
                    <a:pt x="11477" y="5297"/>
                    <a:pt x="11521" y="5253"/>
                  </a:cubicBezTo>
                  <a:cubicBezTo>
                    <a:pt x="11565" y="5209"/>
                    <a:pt x="11609" y="5165"/>
                    <a:pt x="11653" y="5120"/>
                  </a:cubicBezTo>
                  <a:cubicBezTo>
                    <a:pt x="11697" y="5120"/>
                    <a:pt x="11719" y="5142"/>
                    <a:pt x="11742" y="5142"/>
                  </a:cubicBezTo>
                  <a:lnTo>
                    <a:pt x="11786" y="5142"/>
                  </a:lnTo>
                  <a:cubicBezTo>
                    <a:pt x="11786" y="5120"/>
                    <a:pt x="11786" y="5098"/>
                    <a:pt x="11786" y="5098"/>
                  </a:cubicBezTo>
                  <a:cubicBezTo>
                    <a:pt x="11764" y="5076"/>
                    <a:pt x="11764" y="5076"/>
                    <a:pt x="11742" y="5054"/>
                  </a:cubicBezTo>
                  <a:cubicBezTo>
                    <a:pt x="11675" y="5010"/>
                    <a:pt x="11675" y="4988"/>
                    <a:pt x="11697" y="4922"/>
                  </a:cubicBezTo>
                  <a:cubicBezTo>
                    <a:pt x="11719" y="4878"/>
                    <a:pt x="11719" y="4856"/>
                    <a:pt x="11742" y="4833"/>
                  </a:cubicBezTo>
                  <a:cubicBezTo>
                    <a:pt x="11786" y="4767"/>
                    <a:pt x="11830" y="4679"/>
                    <a:pt x="11874" y="4591"/>
                  </a:cubicBezTo>
                  <a:cubicBezTo>
                    <a:pt x="11896" y="4525"/>
                    <a:pt x="11940" y="4502"/>
                    <a:pt x="12006" y="4502"/>
                  </a:cubicBezTo>
                  <a:cubicBezTo>
                    <a:pt x="12050" y="4502"/>
                    <a:pt x="12073" y="4480"/>
                    <a:pt x="12095" y="4436"/>
                  </a:cubicBezTo>
                  <a:cubicBezTo>
                    <a:pt x="12028" y="4348"/>
                    <a:pt x="12050" y="4260"/>
                    <a:pt x="12095" y="4149"/>
                  </a:cubicBezTo>
                  <a:cubicBezTo>
                    <a:pt x="12161" y="4061"/>
                    <a:pt x="12227" y="3973"/>
                    <a:pt x="12293" y="3885"/>
                  </a:cubicBezTo>
                  <a:cubicBezTo>
                    <a:pt x="12315" y="3862"/>
                    <a:pt x="12337" y="3818"/>
                    <a:pt x="12337" y="3796"/>
                  </a:cubicBezTo>
                  <a:cubicBezTo>
                    <a:pt x="12337" y="3664"/>
                    <a:pt x="12448" y="3576"/>
                    <a:pt x="12448" y="3465"/>
                  </a:cubicBezTo>
                  <a:cubicBezTo>
                    <a:pt x="12536" y="3399"/>
                    <a:pt x="12536" y="3267"/>
                    <a:pt x="12624" y="3200"/>
                  </a:cubicBezTo>
                  <a:cubicBezTo>
                    <a:pt x="12646" y="3178"/>
                    <a:pt x="12646" y="3156"/>
                    <a:pt x="12646" y="3134"/>
                  </a:cubicBezTo>
                  <a:cubicBezTo>
                    <a:pt x="12668" y="3046"/>
                    <a:pt x="12735" y="2958"/>
                    <a:pt x="12779" y="2891"/>
                  </a:cubicBezTo>
                  <a:cubicBezTo>
                    <a:pt x="12845" y="2803"/>
                    <a:pt x="12867" y="2737"/>
                    <a:pt x="12889" y="2649"/>
                  </a:cubicBezTo>
                  <a:cubicBezTo>
                    <a:pt x="12889" y="2627"/>
                    <a:pt x="12889" y="2582"/>
                    <a:pt x="12911" y="2560"/>
                  </a:cubicBezTo>
                  <a:cubicBezTo>
                    <a:pt x="12977" y="2494"/>
                    <a:pt x="12999" y="2406"/>
                    <a:pt x="13044" y="2318"/>
                  </a:cubicBezTo>
                  <a:cubicBezTo>
                    <a:pt x="13066" y="2229"/>
                    <a:pt x="13110" y="2141"/>
                    <a:pt x="13220" y="2119"/>
                  </a:cubicBezTo>
                  <a:cubicBezTo>
                    <a:pt x="13220" y="2119"/>
                    <a:pt x="13242" y="2097"/>
                    <a:pt x="13242" y="2097"/>
                  </a:cubicBezTo>
                  <a:cubicBezTo>
                    <a:pt x="13242" y="2075"/>
                    <a:pt x="13242" y="2075"/>
                    <a:pt x="13242" y="2075"/>
                  </a:cubicBezTo>
                  <a:cubicBezTo>
                    <a:pt x="13220" y="2009"/>
                    <a:pt x="13220" y="1964"/>
                    <a:pt x="13242" y="1920"/>
                  </a:cubicBezTo>
                  <a:cubicBezTo>
                    <a:pt x="13308" y="1788"/>
                    <a:pt x="13375" y="1655"/>
                    <a:pt x="13419" y="1545"/>
                  </a:cubicBezTo>
                  <a:cubicBezTo>
                    <a:pt x="13441" y="1501"/>
                    <a:pt x="13441" y="1479"/>
                    <a:pt x="13463" y="1457"/>
                  </a:cubicBezTo>
                  <a:cubicBezTo>
                    <a:pt x="13479" y="1441"/>
                    <a:pt x="13505" y="1426"/>
                    <a:pt x="13527" y="1426"/>
                  </a:cubicBezTo>
                  <a:cubicBezTo>
                    <a:pt x="13536" y="1426"/>
                    <a:pt x="13545" y="1428"/>
                    <a:pt x="13551" y="1435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51" y="1347"/>
                    <a:pt x="13551" y="1324"/>
                    <a:pt x="13573" y="1280"/>
                  </a:cubicBezTo>
                  <a:cubicBezTo>
                    <a:pt x="13595" y="1214"/>
                    <a:pt x="13617" y="1148"/>
                    <a:pt x="13662" y="1082"/>
                  </a:cubicBezTo>
                  <a:cubicBezTo>
                    <a:pt x="13706" y="971"/>
                    <a:pt x="13772" y="861"/>
                    <a:pt x="13794" y="751"/>
                  </a:cubicBezTo>
                  <a:cubicBezTo>
                    <a:pt x="13794" y="706"/>
                    <a:pt x="13794" y="640"/>
                    <a:pt x="13816" y="596"/>
                  </a:cubicBezTo>
                  <a:cubicBezTo>
                    <a:pt x="13816" y="552"/>
                    <a:pt x="13838" y="530"/>
                    <a:pt x="13882" y="530"/>
                  </a:cubicBezTo>
                  <a:lnTo>
                    <a:pt x="13926" y="530"/>
                  </a:lnTo>
                  <a:cubicBezTo>
                    <a:pt x="13882" y="464"/>
                    <a:pt x="13882" y="398"/>
                    <a:pt x="13882" y="331"/>
                  </a:cubicBezTo>
                  <a:cubicBezTo>
                    <a:pt x="13882" y="309"/>
                    <a:pt x="13882" y="287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89"/>
                    <a:pt x="13926" y="66"/>
                    <a:pt x="13904" y="22"/>
                  </a:cubicBezTo>
                  <a:cubicBezTo>
                    <a:pt x="13860" y="22"/>
                    <a:pt x="13816" y="44"/>
                    <a:pt x="13772" y="66"/>
                  </a:cubicBezTo>
                  <a:cubicBezTo>
                    <a:pt x="13717" y="22"/>
                    <a:pt x="13662" y="0"/>
                    <a:pt x="13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4833175" y="526250"/>
              <a:ext cx="173275" cy="274100"/>
            </a:xfrm>
            <a:custGeom>
              <a:avLst/>
              <a:gdLst/>
              <a:ahLst/>
              <a:cxnLst/>
              <a:rect l="l" t="t" r="r" b="b"/>
              <a:pathLst>
                <a:path w="6931" h="10964" extrusionOk="0">
                  <a:moveTo>
                    <a:pt x="5384" y="4201"/>
                  </a:moveTo>
                  <a:cubicBezTo>
                    <a:pt x="5393" y="4201"/>
                    <a:pt x="5401" y="4204"/>
                    <a:pt x="5408" y="4211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7"/>
                    <a:pt x="5364" y="4287"/>
                  </a:cubicBezTo>
                  <a:cubicBezTo>
                    <a:pt x="5356" y="4287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42" y="4233"/>
                  </a:cubicBezTo>
                  <a:cubicBezTo>
                    <a:pt x="5342" y="4217"/>
                    <a:pt x="5364" y="4201"/>
                    <a:pt x="5384" y="4201"/>
                  </a:cubicBezTo>
                  <a:close/>
                  <a:moveTo>
                    <a:pt x="4801" y="4885"/>
                  </a:moveTo>
                  <a:cubicBezTo>
                    <a:pt x="4814" y="4885"/>
                    <a:pt x="4834" y="4895"/>
                    <a:pt x="4834" y="4895"/>
                  </a:cubicBezTo>
                  <a:cubicBezTo>
                    <a:pt x="4856" y="4917"/>
                    <a:pt x="4856" y="4939"/>
                    <a:pt x="4878" y="4961"/>
                  </a:cubicBezTo>
                  <a:cubicBezTo>
                    <a:pt x="4878" y="4983"/>
                    <a:pt x="4900" y="5005"/>
                    <a:pt x="4856" y="5027"/>
                  </a:cubicBezTo>
                  <a:lnTo>
                    <a:pt x="4790" y="5027"/>
                  </a:lnTo>
                  <a:cubicBezTo>
                    <a:pt x="4768" y="4983"/>
                    <a:pt x="4768" y="4961"/>
                    <a:pt x="4768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5" y="4885"/>
                    <a:pt x="4801" y="4885"/>
                  </a:cubicBezTo>
                  <a:close/>
                  <a:moveTo>
                    <a:pt x="4834" y="5182"/>
                  </a:moveTo>
                  <a:cubicBezTo>
                    <a:pt x="4856" y="5182"/>
                    <a:pt x="4878" y="5226"/>
                    <a:pt x="4878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68" y="5270"/>
                    <a:pt x="4768" y="5270"/>
                    <a:pt x="4768" y="5270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90" y="5204"/>
                    <a:pt x="4812" y="5182"/>
                    <a:pt x="4834" y="5182"/>
                  </a:cubicBezTo>
                  <a:close/>
                  <a:moveTo>
                    <a:pt x="5604" y="1"/>
                  </a:moveTo>
                  <a:cubicBezTo>
                    <a:pt x="5584" y="1"/>
                    <a:pt x="5562" y="6"/>
                    <a:pt x="5540" y="17"/>
                  </a:cubicBezTo>
                  <a:cubicBezTo>
                    <a:pt x="5540" y="39"/>
                    <a:pt x="5518" y="39"/>
                    <a:pt x="5496" y="39"/>
                  </a:cubicBezTo>
                  <a:cubicBezTo>
                    <a:pt x="5408" y="84"/>
                    <a:pt x="5342" y="128"/>
                    <a:pt x="5320" y="216"/>
                  </a:cubicBezTo>
                  <a:cubicBezTo>
                    <a:pt x="5320" y="238"/>
                    <a:pt x="5297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3"/>
                    <a:pt x="5033" y="459"/>
                  </a:cubicBezTo>
                  <a:cubicBezTo>
                    <a:pt x="4988" y="547"/>
                    <a:pt x="4966" y="635"/>
                    <a:pt x="4988" y="746"/>
                  </a:cubicBezTo>
                  <a:cubicBezTo>
                    <a:pt x="5033" y="834"/>
                    <a:pt x="4988" y="900"/>
                    <a:pt x="4878" y="900"/>
                  </a:cubicBezTo>
                  <a:cubicBezTo>
                    <a:pt x="4846" y="908"/>
                    <a:pt x="4814" y="913"/>
                    <a:pt x="4782" y="913"/>
                  </a:cubicBezTo>
                  <a:cubicBezTo>
                    <a:pt x="4728" y="913"/>
                    <a:pt x="4677" y="898"/>
                    <a:pt x="4635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47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8" y="1010"/>
                    <a:pt x="4326" y="1033"/>
                    <a:pt x="4326" y="1077"/>
                  </a:cubicBezTo>
                  <a:cubicBezTo>
                    <a:pt x="4326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304" y="1342"/>
                  </a:cubicBezTo>
                  <a:cubicBezTo>
                    <a:pt x="4282" y="1364"/>
                    <a:pt x="4282" y="1386"/>
                    <a:pt x="4260" y="1386"/>
                  </a:cubicBezTo>
                  <a:cubicBezTo>
                    <a:pt x="4282" y="1408"/>
                    <a:pt x="4304" y="1430"/>
                    <a:pt x="4326" y="1452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82" y="1562"/>
                    <a:pt x="4260" y="1562"/>
                  </a:cubicBezTo>
                  <a:cubicBezTo>
                    <a:pt x="4282" y="1628"/>
                    <a:pt x="4304" y="1717"/>
                    <a:pt x="4304" y="1783"/>
                  </a:cubicBezTo>
                  <a:cubicBezTo>
                    <a:pt x="4304" y="1826"/>
                    <a:pt x="4286" y="1850"/>
                    <a:pt x="4255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2" y="1799"/>
                    <a:pt x="4115" y="1801"/>
                    <a:pt x="4106" y="1805"/>
                  </a:cubicBezTo>
                  <a:cubicBezTo>
                    <a:pt x="4128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94" y="2136"/>
                  </a:cubicBezTo>
                  <a:cubicBezTo>
                    <a:pt x="4216" y="2158"/>
                    <a:pt x="4238" y="2180"/>
                    <a:pt x="4282" y="2202"/>
                  </a:cubicBezTo>
                  <a:cubicBezTo>
                    <a:pt x="4282" y="2224"/>
                    <a:pt x="4304" y="2246"/>
                    <a:pt x="4326" y="2268"/>
                  </a:cubicBezTo>
                  <a:cubicBezTo>
                    <a:pt x="4282" y="2335"/>
                    <a:pt x="4260" y="2379"/>
                    <a:pt x="4238" y="2445"/>
                  </a:cubicBezTo>
                  <a:cubicBezTo>
                    <a:pt x="4128" y="2445"/>
                    <a:pt x="4150" y="2335"/>
                    <a:pt x="4084" y="2313"/>
                  </a:cubicBezTo>
                  <a:lnTo>
                    <a:pt x="4084" y="2313"/>
                  </a:lnTo>
                  <a:cubicBezTo>
                    <a:pt x="4040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94" y="2666"/>
                    <a:pt x="3559" y="2642"/>
                    <a:pt x="3526" y="2642"/>
                  </a:cubicBezTo>
                  <a:cubicBezTo>
                    <a:pt x="3505" y="2642"/>
                    <a:pt x="3483" y="2652"/>
                    <a:pt x="3466" y="2688"/>
                  </a:cubicBezTo>
                  <a:cubicBezTo>
                    <a:pt x="3488" y="2710"/>
                    <a:pt x="3488" y="2732"/>
                    <a:pt x="3510" y="2732"/>
                  </a:cubicBezTo>
                  <a:cubicBezTo>
                    <a:pt x="3554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2"/>
                    <a:pt x="3510" y="3284"/>
                    <a:pt x="3466" y="3284"/>
                  </a:cubicBezTo>
                  <a:cubicBezTo>
                    <a:pt x="3444" y="3306"/>
                    <a:pt x="3399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2"/>
                  </a:cubicBezTo>
                  <a:cubicBezTo>
                    <a:pt x="3135" y="3246"/>
                    <a:pt x="3124" y="3230"/>
                    <a:pt x="3102" y="3230"/>
                  </a:cubicBezTo>
                  <a:cubicBezTo>
                    <a:pt x="3092" y="3230"/>
                    <a:pt x="3081" y="3233"/>
                    <a:pt x="3068" y="3240"/>
                  </a:cubicBezTo>
                  <a:cubicBezTo>
                    <a:pt x="3091" y="3262"/>
                    <a:pt x="3091" y="3262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1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59"/>
                    <a:pt x="2936" y="3659"/>
                    <a:pt x="2936" y="3703"/>
                  </a:cubicBezTo>
                  <a:cubicBezTo>
                    <a:pt x="2892" y="3791"/>
                    <a:pt x="2826" y="3857"/>
                    <a:pt x="2826" y="3968"/>
                  </a:cubicBezTo>
                  <a:cubicBezTo>
                    <a:pt x="2826" y="3990"/>
                    <a:pt x="2804" y="4034"/>
                    <a:pt x="2804" y="4034"/>
                  </a:cubicBezTo>
                  <a:cubicBezTo>
                    <a:pt x="2737" y="4100"/>
                    <a:pt x="2759" y="4166"/>
                    <a:pt x="2782" y="4255"/>
                  </a:cubicBezTo>
                  <a:cubicBezTo>
                    <a:pt x="2804" y="4277"/>
                    <a:pt x="2804" y="4299"/>
                    <a:pt x="2804" y="4321"/>
                  </a:cubicBezTo>
                  <a:cubicBezTo>
                    <a:pt x="2804" y="4387"/>
                    <a:pt x="2826" y="4453"/>
                    <a:pt x="2848" y="4520"/>
                  </a:cubicBezTo>
                  <a:cubicBezTo>
                    <a:pt x="2848" y="4542"/>
                    <a:pt x="2870" y="4564"/>
                    <a:pt x="2870" y="4586"/>
                  </a:cubicBezTo>
                  <a:cubicBezTo>
                    <a:pt x="2892" y="4652"/>
                    <a:pt x="2870" y="4718"/>
                    <a:pt x="2804" y="4762"/>
                  </a:cubicBezTo>
                  <a:cubicBezTo>
                    <a:pt x="2782" y="4762"/>
                    <a:pt x="2759" y="4784"/>
                    <a:pt x="2737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60"/>
                    <a:pt x="2715" y="5314"/>
                    <a:pt x="2826" y="5380"/>
                  </a:cubicBezTo>
                  <a:cubicBezTo>
                    <a:pt x="2870" y="5402"/>
                    <a:pt x="2848" y="5469"/>
                    <a:pt x="2804" y="5469"/>
                  </a:cubicBezTo>
                  <a:cubicBezTo>
                    <a:pt x="2759" y="5491"/>
                    <a:pt x="2715" y="5491"/>
                    <a:pt x="2671" y="5535"/>
                  </a:cubicBezTo>
                  <a:cubicBezTo>
                    <a:pt x="2671" y="5557"/>
                    <a:pt x="2649" y="5557"/>
                    <a:pt x="2649" y="5557"/>
                  </a:cubicBezTo>
                  <a:cubicBezTo>
                    <a:pt x="2561" y="5579"/>
                    <a:pt x="2539" y="5645"/>
                    <a:pt x="2517" y="5733"/>
                  </a:cubicBezTo>
                  <a:cubicBezTo>
                    <a:pt x="2517" y="5755"/>
                    <a:pt x="2495" y="5777"/>
                    <a:pt x="2473" y="5800"/>
                  </a:cubicBezTo>
                  <a:cubicBezTo>
                    <a:pt x="2460" y="5825"/>
                    <a:pt x="2447" y="5836"/>
                    <a:pt x="2429" y="5836"/>
                  </a:cubicBezTo>
                  <a:cubicBezTo>
                    <a:pt x="2417" y="5836"/>
                    <a:pt x="2403" y="5831"/>
                    <a:pt x="2384" y="5822"/>
                  </a:cubicBezTo>
                  <a:cubicBezTo>
                    <a:pt x="2362" y="5822"/>
                    <a:pt x="2340" y="5800"/>
                    <a:pt x="2318" y="5800"/>
                  </a:cubicBezTo>
                  <a:cubicBezTo>
                    <a:pt x="2307" y="5800"/>
                    <a:pt x="2296" y="5794"/>
                    <a:pt x="2285" y="5794"/>
                  </a:cubicBezTo>
                  <a:cubicBezTo>
                    <a:pt x="2274" y="5794"/>
                    <a:pt x="2263" y="5800"/>
                    <a:pt x="2252" y="5822"/>
                  </a:cubicBezTo>
                  <a:cubicBezTo>
                    <a:pt x="2274" y="5844"/>
                    <a:pt x="2296" y="5866"/>
                    <a:pt x="2296" y="5888"/>
                  </a:cubicBezTo>
                  <a:cubicBezTo>
                    <a:pt x="2318" y="5910"/>
                    <a:pt x="2318" y="5954"/>
                    <a:pt x="2340" y="5976"/>
                  </a:cubicBezTo>
                  <a:cubicBezTo>
                    <a:pt x="2357" y="6045"/>
                    <a:pt x="2321" y="6101"/>
                    <a:pt x="2272" y="6101"/>
                  </a:cubicBezTo>
                  <a:cubicBezTo>
                    <a:pt x="2259" y="6101"/>
                    <a:pt x="2244" y="6096"/>
                    <a:pt x="2230" y="6086"/>
                  </a:cubicBezTo>
                  <a:cubicBezTo>
                    <a:pt x="2186" y="6075"/>
                    <a:pt x="2142" y="6075"/>
                    <a:pt x="2097" y="6075"/>
                  </a:cubicBezTo>
                  <a:cubicBezTo>
                    <a:pt x="2053" y="6075"/>
                    <a:pt x="2009" y="6075"/>
                    <a:pt x="1965" y="6064"/>
                  </a:cubicBezTo>
                  <a:cubicBezTo>
                    <a:pt x="1906" y="6123"/>
                    <a:pt x="1847" y="6162"/>
                    <a:pt x="1782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78" y="6219"/>
                  </a:cubicBezTo>
                  <a:cubicBezTo>
                    <a:pt x="1612" y="6307"/>
                    <a:pt x="1546" y="6395"/>
                    <a:pt x="1479" y="6484"/>
                  </a:cubicBezTo>
                  <a:cubicBezTo>
                    <a:pt x="1448" y="6499"/>
                    <a:pt x="1406" y="6515"/>
                    <a:pt x="1368" y="6515"/>
                  </a:cubicBezTo>
                  <a:cubicBezTo>
                    <a:pt x="1353" y="6515"/>
                    <a:pt x="1338" y="6512"/>
                    <a:pt x="1325" y="6506"/>
                  </a:cubicBezTo>
                  <a:cubicBezTo>
                    <a:pt x="1303" y="6506"/>
                    <a:pt x="1303" y="6484"/>
                    <a:pt x="1281" y="6484"/>
                  </a:cubicBezTo>
                  <a:cubicBezTo>
                    <a:pt x="1237" y="6484"/>
                    <a:pt x="1215" y="6484"/>
                    <a:pt x="1193" y="6528"/>
                  </a:cubicBezTo>
                  <a:cubicBezTo>
                    <a:pt x="1170" y="6550"/>
                    <a:pt x="1170" y="6594"/>
                    <a:pt x="1170" y="6638"/>
                  </a:cubicBezTo>
                  <a:cubicBezTo>
                    <a:pt x="1170" y="6660"/>
                    <a:pt x="1193" y="6704"/>
                    <a:pt x="1193" y="6749"/>
                  </a:cubicBezTo>
                  <a:cubicBezTo>
                    <a:pt x="1193" y="6815"/>
                    <a:pt x="1237" y="6837"/>
                    <a:pt x="1281" y="6881"/>
                  </a:cubicBezTo>
                  <a:cubicBezTo>
                    <a:pt x="1303" y="6881"/>
                    <a:pt x="1325" y="6903"/>
                    <a:pt x="1369" y="6925"/>
                  </a:cubicBezTo>
                  <a:cubicBezTo>
                    <a:pt x="1435" y="6991"/>
                    <a:pt x="1413" y="7080"/>
                    <a:pt x="1347" y="7124"/>
                  </a:cubicBezTo>
                  <a:cubicBezTo>
                    <a:pt x="1281" y="7146"/>
                    <a:pt x="1259" y="7190"/>
                    <a:pt x="1281" y="7278"/>
                  </a:cubicBezTo>
                  <a:cubicBezTo>
                    <a:pt x="1281" y="7300"/>
                    <a:pt x="1281" y="7322"/>
                    <a:pt x="1281" y="7367"/>
                  </a:cubicBezTo>
                  <a:cubicBezTo>
                    <a:pt x="1281" y="7389"/>
                    <a:pt x="1281" y="7433"/>
                    <a:pt x="1303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35" y="7786"/>
                    <a:pt x="1391" y="7852"/>
                  </a:cubicBezTo>
                  <a:cubicBezTo>
                    <a:pt x="1369" y="7896"/>
                    <a:pt x="1325" y="7940"/>
                    <a:pt x="1281" y="7984"/>
                  </a:cubicBezTo>
                  <a:cubicBezTo>
                    <a:pt x="1259" y="8007"/>
                    <a:pt x="1237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83"/>
                    <a:pt x="1170" y="8183"/>
                    <a:pt x="1148" y="8205"/>
                  </a:cubicBezTo>
                  <a:cubicBezTo>
                    <a:pt x="1170" y="8227"/>
                    <a:pt x="1193" y="8249"/>
                    <a:pt x="1215" y="8249"/>
                  </a:cubicBezTo>
                  <a:cubicBezTo>
                    <a:pt x="1237" y="8271"/>
                    <a:pt x="1259" y="8293"/>
                    <a:pt x="1281" y="8293"/>
                  </a:cubicBezTo>
                  <a:cubicBezTo>
                    <a:pt x="1325" y="8338"/>
                    <a:pt x="1325" y="8382"/>
                    <a:pt x="1281" y="8382"/>
                  </a:cubicBezTo>
                  <a:cubicBezTo>
                    <a:pt x="1215" y="8426"/>
                    <a:pt x="1148" y="8470"/>
                    <a:pt x="1082" y="8492"/>
                  </a:cubicBezTo>
                  <a:cubicBezTo>
                    <a:pt x="1082" y="8558"/>
                    <a:pt x="1060" y="8580"/>
                    <a:pt x="994" y="8602"/>
                  </a:cubicBezTo>
                  <a:cubicBezTo>
                    <a:pt x="928" y="8602"/>
                    <a:pt x="884" y="8647"/>
                    <a:pt x="839" y="8691"/>
                  </a:cubicBezTo>
                  <a:cubicBezTo>
                    <a:pt x="795" y="8757"/>
                    <a:pt x="729" y="8801"/>
                    <a:pt x="663" y="8845"/>
                  </a:cubicBezTo>
                  <a:cubicBezTo>
                    <a:pt x="619" y="8889"/>
                    <a:pt x="575" y="8911"/>
                    <a:pt x="553" y="8978"/>
                  </a:cubicBezTo>
                  <a:cubicBezTo>
                    <a:pt x="530" y="9022"/>
                    <a:pt x="508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45" y="9287"/>
                  </a:cubicBezTo>
                  <a:cubicBezTo>
                    <a:pt x="1" y="9331"/>
                    <a:pt x="23" y="9397"/>
                    <a:pt x="45" y="9441"/>
                  </a:cubicBezTo>
                  <a:cubicBezTo>
                    <a:pt x="111" y="9551"/>
                    <a:pt x="177" y="9640"/>
                    <a:pt x="244" y="9750"/>
                  </a:cubicBezTo>
                  <a:cubicBezTo>
                    <a:pt x="266" y="9772"/>
                    <a:pt x="288" y="9794"/>
                    <a:pt x="266" y="9838"/>
                  </a:cubicBezTo>
                  <a:cubicBezTo>
                    <a:pt x="244" y="9949"/>
                    <a:pt x="221" y="10037"/>
                    <a:pt x="111" y="10081"/>
                  </a:cubicBezTo>
                  <a:cubicBezTo>
                    <a:pt x="111" y="10081"/>
                    <a:pt x="89" y="10081"/>
                    <a:pt x="89" y="10103"/>
                  </a:cubicBezTo>
                  <a:cubicBezTo>
                    <a:pt x="45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76" y="10478"/>
                    <a:pt x="398" y="10500"/>
                  </a:cubicBezTo>
                  <a:cubicBezTo>
                    <a:pt x="420" y="10522"/>
                    <a:pt x="464" y="10567"/>
                    <a:pt x="486" y="10611"/>
                  </a:cubicBezTo>
                  <a:cubicBezTo>
                    <a:pt x="530" y="10677"/>
                    <a:pt x="597" y="10743"/>
                    <a:pt x="685" y="10787"/>
                  </a:cubicBezTo>
                  <a:cubicBezTo>
                    <a:pt x="773" y="10831"/>
                    <a:pt x="862" y="10853"/>
                    <a:pt x="928" y="10964"/>
                  </a:cubicBezTo>
                  <a:cubicBezTo>
                    <a:pt x="950" y="10942"/>
                    <a:pt x="994" y="10942"/>
                    <a:pt x="1016" y="10942"/>
                  </a:cubicBezTo>
                  <a:cubicBezTo>
                    <a:pt x="1082" y="10942"/>
                    <a:pt x="1104" y="10920"/>
                    <a:pt x="1148" y="10898"/>
                  </a:cubicBezTo>
                  <a:cubicBezTo>
                    <a:pt x="1170" y="10876"/>
                    <a:pt x="1193" y="10853"/>
                    <a:pt x="1215" y="10831"/>
                  </a:cubicBezTo>
                  <a:cubicBezTo>
                    <a:pt x="1303" y="10809"/>
                    <a:pt x="1369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79" y="10545"/>
                    <a:pt x="1502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73" y="10255"/>
                    <a:pt x="1690" y="10199"/>
                    <a:pt x="1739" y="10199"/>
                  </a:cubicBezTo>
                  <a:cubicBezTo>
                    <a:pt x="1753" y="10199"/>
                    <a:pt x="1769" y="10204"/>
                    <a:pt x="1788" y="10213"/>
                  </a:cubicBezTo>
                  <a:lnTo>
                    <a:pt x="1833" y="10213"/>
                  </a:lnTo>
                  <a:cubicBezTo>
                    <a:pt x="1877" y="10213"/>
                    <a:pt x="1899" y="10213"/>
                    <a:pt x="1921" y="10169"/>
                  </a:cubicBezTo>
                  <a:cubicBezTo>
                    <a:pt x="1955" y="10102"/>
                    <a:pt x="1988" y="10073"/>
                    <a:pt x="2042" y="10073"/>
                  </a:cubicBezTo>
                  <a:cubicBezTo>
                    <a:pt x="2058" y="10073"/>
                    <a:pt x="2077" y="10076"/>
                    <a:pt x="2097" y="10081"/>
                  </a:cubicBezTo>
                  <a:lnTo>
                    <a:pt x="2142" y="10081"/>
                  </a:lnTo>
                  <a:cubicBezTo>
                    <a:pt x="2164" y="10037"/>
                    <a:pt x="2208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406" y="9794"/>
                  </a:cubicBezTo>
                  <a:cubicBezTo>
                    <a:pt x="2428" y="9750"/>
                    <a:pt x="2495" y="9728"/>
                    <a:pt x="2539" y="9728"/>
                  </a:cubicBezTo>
                  <a:cubicBezTo>
                    <a:pt x="2605" y="9706"/>
                    <a:pt x="2671" y="9662"/>
                    <a:pt x="2715" y="9596"/>
                  </a:cubicBezTo>
                  <a:cubicBezTo>
                    <a:pt x="2737" y="9551"/>
                    <a:pt x="2782" y="9507"/>
                    <a:pt x="2804" y="9463"/>
                  </a:cubicBezTo>
                  <a:cubicBezTo>
                    <a:pt x="2848" y="9397"/>
                    <a:pt x="2892" y="9331"/>
                    <a:pt x="2958" y="9309"/>
                  </a:cubicBezTo>
                  <a:cubicBezTo>
                    <a:pt x="3002" y="9287"/>
                    <a:pt x="3002" y="9242"/>
                    <a:pt x="3024" y="9198"/>
                  </a:cubicBezTo>
                  <a:cubicBezTo>
                    <a:pt x="3024" y="9088"/>
                    <a:pt x="3046" y="8978"/>
                    <a:pt x="3068" y="8889"/>
                  </a:cubicBezTo>
                  <a:cubicBezTo>
                    <a:pt x="3068" y="8845"/>
                    <a:pt x="3091" y="8801"/>
                    <a:pt x="3135" y="8779"/>
                  </a:cubicBezTo>
                  <a:cubicBezTo>
                    <a:pt x="3143" y="8771"/>
                    <a:pt x="3154" y="8766"/>
                    <a:pt x="3166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39"/>
                    <a:pt x="3223" y="8854"/>
                    <a:pt x="3239" y="8854"/>
                  </a:cubicBezTo>
                  <a:cubicBezTo>
                    <a:pt x="3245" y="8854"/>
                    <a:pt x="3254" y="8852"/>
                    <a:pt x="3267" y="8845"/>
                  </a:cubicBezTo>
                  <a:cubicBezTo>
                    <a:pt x="3267" y="8823"/>
                    <a:pt x="3289" y="8779"/>
                    <a:pt x="3289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89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89" y="8315"/>
                    <a:pt x="3289" y="8293"/>
                  </a:cubicBezTo>
                  <a:cubicBezTo>
                    <a:pt x="3267" y="8249"/>
                    <a:pt x="3289" y="8227"/>
                    <a:pt x="3311" y="8205"/>
                  </a:cubicBezTo>
                  <a:cubicBezTo>
                    <a:pt x="3399" y="8161"/>
                    <a:pt x="3399" y="8095"/>
                    <a:pt x="3399" y="8051"/>
                  </a:cubicBezTo>
                  <a:cubicBezTo>
                    <a:pt x="3466" y="7984"/>
                    <a:pt x="3466" y="7984"/>
                    <a:pt x="3488" y="7918"/>
                  </a:cubicBezTo>
                  <a:cubicBezTo>
                    <a:pt x="3488" y="7896"/>
                    <a:pt x="3488" y="7896"/>
                    <a:pt x="3488" y="7896"/>
                  </a:cubicBezTo>
                  <a:cubicBezTo>
                    <a:pt x="3466" y="7896"/>
                    <a:pt x="3444" y="7896"/>
                    <a:pt x="3399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720"/>
                    <a:pt x="3488" y="7653"/>
                  </a:cubicBezTo>
                  <a:cubicBezTo>
                    <a:pt x="3444" y="7565"/>
                    <a:pt x="3444" y="7455"/>
                    <a:pt x="3422" y="7367"/>
                  </a:cubicBezTo>
                  <a:cubicBezTo>
                    <a:pt x="3422" y="7344"/>
                    <a:pt x="3422" y="7322"/>
                    <a:pt x="3444" y="7278"/>
                  </a:cubicBezTo>
                  <a:cubicBezTo>
                    <a:pt x="3466" y="7300"/>
                    <a:pt x="3510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8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819" y="7146"/>
                  </a:cubicBezTo>
                  <a:cubicBezTo>
                    <a:pt x="3831" y="7150"/>
                    <a:pt x="3842" y="7152"/>
                    <a:pt x="3852" y="7152"/>
                  </a:cubicBezTo>
                  <a:cubicBezTo>
                    <a:pt x="3899" y="7152"/>
                    <a:pt x="3929" y="7112"/>
                    <a:pt x="3929" y="7058"/>
                  </a:cubicBezTo>
                  <a:cubicBezTo>
                    <a:pt x="3929" y="7035"/>
                    <a:pt x="3929" y="7013"/>
                    <a:pt x="3929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60" y="6859"/>
                    <a:pt x="4282" y="6881"/>
                    <a:pt x="4326" y="6881"/>
                  </a:cubicBezTo>
                  <a:cubicBezTo>
                    <a:pt x="4348" y="6881"/>
                    <a:pt x="4371" y="6881"/>
                    <a:pt x="4393" y="6859"/>
                  </a:cubicBezTo>
                  <a:cubicBezTo>
                    <a:pt x="4393" y="6837"/>
                    <a:pt x="4371" y="6815"/>
                    <a:pt x="4371" y="6815"/>
                  </a:cubicBezTo>
                  <a:cubicBezTo>
                    <a:pt x="4348" y="6771"/>
                    <a:pt x="4348" y="6726"/>
                    <a:pt x="4393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503" y="6506"/>
                    <a:pt x="4459" y="6462"/>
                    <a:pt x="4437" y="6418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79" y="6293"/>
                    <a:pt x="4506" y="6314"/>
                    <a:pt x="4530" y="6314"/>
                  </a:cubicBezTo>
                  <a:cubicBezTo>
                    <a:pt x="4548" y="6314"/>
                    <a:pt x="4564" y="6303"/>
                    <a:pt x="4591" y="6285"/>
                  </a:cubicBezTo>
                  <a:cubicBezTo>
                    <a:pt x="4569" y="6241"/>
                    <a:pt x="4547" y="6219"/>
                    <a:pt x="4525" y="6197"/>
                  </a:cubicBezTo>
                  <a:cubicBezTo>
                    <a:pt x="4525" y="6153"/>
                    <a:pt x="4569" y="6109"/>
                    <a:pt x="4591" y="6064"/>
                  </a:cubicBezTo>
                  <a:cubicBezTo>
                    <a:pt x="4657" y="5998"/>
                    <a:pt x="4635" y="5976"/>
                    <a:pt x="4569" y="5932"/>
                  </a:cubicBezTo>
                  <a:cubicBezTo>
                    <a:pt x="4547" y="5932"/>
                    <a:pt x="4547" y="5932"/>
                    <a:pt x="4525" y="5910"/>
                  </a:cubicBezTo>
                  <a:cubicBezTo>
                    <a:pt x="4569" y="5866"/>
                    <a:pt x="4613" y="5844"/>
                    <a:pt x="4635" y="5800"/>
                  </a:cubicBezTo>
                  <a:cubicBezTo>
                    <a:pt x="4680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1" y="5487"/>
                    <a:pt x="4848" y="5486"/>
                    <a:pt x="4855" y="5486"/>
                  </a:cubicBezTo>
                  <a:cubicBezTo>
                    <a:pt x="4876" y="5486"/>
                    <a:pt x="4898" y="5499"/>
                    <a:pt x="4919" y="5499"/>
                  </a:cubicBezTo>
                  <a:cubicBezTo>
                    <a:pt x="4935" y="5499"/>
                    <a:pt x="4951" y="5492"/>
                    <a:pt x="4966" y="5469"/>
                  </a:cubicBezTo>
                  <a:cubicBezTo>
                    <a:pt x="4966" y="5446"/>
                    <a:pt x="4966" y="5446"/>
                    <a:pt x="4944" y="5446"/>
                  </a:cubicBezTo>
                  <a:cubicBezTo>
                    <a:pt x="4900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8" y="5115"/>
                  </a:cubicBezTo>
                  <a:cubicBezTo>
                    <a:pt x="4988" y="5049"/>
                    <a:pt x="4966" y="4983"/>
                    <a:pt x="4966" y="4917"/>
                  </a:cubicBezTo>
                  <a:cubicBezTo>
                    <a:pt x="4988" y="4851"/>
                    <a:pt x="5011" y="4762"/>
                    <a:pt x="5077" y="4718"/>
                  </a:cubicBezTo>
                  <a:cubicBezTo>
                    <a:pt x="5121" y="4674"/>
                    <a:pt x="5121" y="4630"/>
                    <a:pt x="5121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42" y="4409"/>
                  </a:lnTo>
                  <a:cubicBezTo>
                    <a:pt x="5364" y="4409"/>
                    <a:pt x="5386" y="4387"/>
                    <a:pt x="5408" y="4365"/>
                  </a:cubicBezTo>
                  <a:cubicBezTo>
                    <a:pt x="5474" y="4299"/>
                    <a:pt x="5540" y="4233"/>
                    <a:pt x="5474" y="4122"/>
                  </a:cubicBezTo>
                  <a:cubicBezTo>
                    <a:pt x="5474" y="4100"/>
                    <a:pt x="5474" y="4100"/>
                    <a:pt x="5474" y="4078"/>
                  </a:cubicBezTo>
                  <a:cubicBezTo>
                    <a:pt x="5452" y="4056"/>
                    <a:pt x="5474" y="4034"/>
                    <a:pt x="5518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51" y="3880"/>
                    <a:pt x="5695" y="3791"/>
                    <a:pt x="5739" y="3681"/>
                  </a:cubicBezTo>
                  <a:cubicBezTo>
                    <a:pt x="5739" y="3659"/>
                    <a:pt x="5783" y="3659"/>
                    <a:pt x="5805" y="3637"/>
                  </a:cubicBezTo>
                  <a:lnTo>
                    <a:pt x="5893" y="3637"/>
                  </a:lnTo>
                  <a:cubicBezTo>
                    <a:pt x="5915" y="3659"/>
                    <a:pt x="5915" y="3681"/>
                    <a:pt x="5915" y="3703"/>
                  </a:cubicBezTo>
                  <a:cubicBezTo>
                    <a:pt x="5931" y="3719"/>
                    <a:pt x="5947" y="3734"/>
                    <a:pt x="5962" y="3734"/>
                  </a:cubicBezTo>
                  <a:cubicBezTo>
                    <a:pt x="5969" y="3734"/>
                    <a:pt x="5975" y="3731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48" y="3659"/>
                    <a:pt x="6026" y="3615"/>
                    <a:pt x="6048" y="3593"/>
                  </a:cubicBezTo>
                  <a:cubicBezTo>
                    <a:pt x="6048" y="3545"/>
                    <a:pt x="6082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46" y="3548"/>
                    <a:pt x="6269" y="3571"/>
                  </a:cubicBezTo>
                  <a:cubicBezTo>
                    <a:pt x="6313" y="3460"/>
                    <a:pt x="6202" y="3460"/>
                    <a:pt x="6158" y="3438"/>
                  </a:cubicBezTo>
                  <a:cubicBezTo>
                    <a:pt x="6180" y="3350"/>
                    <a:pt x="6180" y="3350"/>
                    <a:pt x="6224" y="3306"/>
                  </a:cubicBezTo>
                  <a:lnTo>
                    <a:pt x="6313" y="3306"/>
                  </a:lnTo>
                  <a:cubicBezTo>
                    <a:pt x="6313" y="3284"/>
                    <a:pt x="6313" y="3262"/>
                    <a:pt x="6291" y="3240"/>
                  </a:cubicBezTo>
                  <a:cubicBezTo>
                    <a:pt x="6291" y="3240"/>
                    <a:pt x="6246" y="3217"/>
                    <a:pt x="6246" y="3217"/>
                  </a:cubicBezTo>
                  <a:cubicBezTo>
                    <a:pt x="6202" y="3151"/>
                    <a:pt x="6202" y="3085"/>
                    <a:pt x="6246" y="3041"/>
                  </a:cubicBezTo>
                  <a:cubicBezTo>
                    <a:pt x="6259" y="3004"/>
                    <a:pt x="6277" y="2988"/>
                    <a:pt x="6303" y="2988"/>
                  </a:cubicBezTo>
                  <a:cubicBezTo>
                    <a:pt x="6324" y="2988"/>
                    <a:pt x="6349" y="2999"/>
                    <a:pt x="6379" y="3019"/>
                  </a:cubicBezTo>
                  <a:lnTo>
                    <a:pt x="6401" y="3019"/>
                  </a:lnTo>
                  <a:cubicBezTo>
                    <a:pt x="6445" y="2997"/>
                    <a:pt x="6445" y="2953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67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22" y="2335"/>
                    <a:pt x="6644" y="2291"/>
                    <a:pt x="6688" y="2268"/>
                  </a:cubicBezTo>
                  <a:cubicBezTo>
                    <a:pt x="6710" y="2246"/>
                    <a:pt x="6710" y="2246"/>
                    <a:pt x="6732" y="2224"/>
                  </a:cubicBezTo>
                  <a:cubicBezTo>
                    <a:pt x="6798" y="2158"/>
                    <a:pt x="6820" y="2136"/>
                    <a:pt x="6754" y="2048"/>
                  </a:cubicBezTo>
                  <a:cubicBezTo>
                    <a:pt x="6710" y="1959"/>
                    <a:pt x="6688" y="1893"/>
                    <a:pt x="6666" y="1805"/>
                  </a:cubicBezTo>
                  <a:cubicBezTo>
                    <a:pt x="6644" y="1739"/>
                    <a:pt x="6622" y="1673"/>
                    <a:pt x="6577" y="1628"/>
                  </a:cubicBezTo>
                  <a:cubicBezTo>
                    <a:pt x="6533" y="1562"/>
                    <a:pt x="6555" y="1518"/>
                    <a:pt x="6577" y="1452"/>
                  </a:cubicBezTo>
                  <a:cubicBezTo>
                    <a:pt x="6622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6" y="966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820" y="856"/>
                    <a:pt x="6820" y="812"/>
                    <a:pt x="6842" y="768"/>
                  </a:cubicBezTo>
                  <a:cubicBezTo>
                    <a:pt x="6842" y="746"/>
                    <a:pt x="6864" y="724"/>
                    <a:pt x="6864" y="702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33" y="393"/>
                    <a:pt x="6445" y="348"/>
                    <a:pt x="6401" y="282"/>
                  </a:cubicBezTo>
                  <a:cubicBezTo>
                    <a:pt x="6357" y="238"/>
                    <a:pt x="6335" y="216"/>
                    <a:pt x="6313" y="216"/>
                  </a:cubicBezTo>
                  <a:cubicBezTo>
                    <a:pt x="6224" y="172"/>
                    <a:pt x="6158" y="150"/>
                    <a:pt x="6070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37" y="106"/>
                    <a:pt x="5915" y="106"/>
                    <a:pt x="5871" y="84"/>
                  </a:cubicBezTo>
                  <a:cubicBezTo>
                    <a:pt x="5805" y="84"/>
                    <a:pt x="5717" y="61"/>
                    <a:pt x="5651" y="17"/>
                  </a:cubicBezTo>
                  <a:cubicBezTo>
                    <a:pt x="5640" y="6"/>
                    <a:pt x="5623" y="1"/>
                    <a:pt x="5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5383825" y="878125"/>
              <a:ext cx="348150" cy="593175"/>
            </a:xfrm>
            <a:custGeom>
              <a:avLst/>
              <a:gdLst/>
              <a:ahLst/>
              <a:cxnLst/>
              <a:rect l="l" t="t" r="r" b="b"/>
              <a:pathLst>
                <a:path w="13926" h="23727" extrusionOk="0">
                  <a:moveTo>
                    <a:pt x="4524" y="9115"/>
                  </a:moveTo>
                  <a:cubicBezTo>
                    <a:pt x="4546" y="9137"/>
                    <a:pt x="4591" y="9137"/>
                    <a:pt x="4613" y="9159"/>
                  </a:cubicBezTo>
                  <a:cubicBezTo>
                    <a:pt x="4613" y="9159"/>
                    <a:pt x="4613" y="9182"/>
                    <a:pt x="4613" y="9204"/>
                  </a:cubicBezTo>
                  <a:cubicBezTo>
                    <a:pt x="4613" y="9204"/>
                    <a:pt x="4591" y="9204"/>
                    <a:pt x="4568" y="9226"/>
                  </a:cubicBezTo>
                  <a:cubicBezTo>
                    <a:pt x="4546" y="9226"/>
                    <a:pt x="4546" y="9204"/>
                    <a:pt x="4524" y="9204"/>
                  </a:cubicBezTo>
                  <a:cubicBezTo>
                    <a:pt x="4524" y="9204"/>
                    <a:pt x="4502" y="9182"/>
                    <a:pt x="4502" y="9159"/>
                  </a:cubicBezTo>
                  <a:cubicBezTo>
                    <a:pt x="4502" y="9159"/>
                    <a:pt x="4502" y="9137"/>
                    <a:pt x="4502" y="9137"/>
                  </a:cubicBezTo>
                  <a:cubicBezTo>
                    <a:pt x="4502" y="9115"/>
                    <a:pt x="4524" y="9115"/>
                    <a:pt x="4524" y="9115"/>
                  </a:cubicBezTo>
                  <a:close/>
                  <a:moveTo>
                    <a:pt x="13606" y="1"/>
                  </a:moveTo>
                  <a:cubicBezTo>
                    <a:pt x="13551" y="1"/>
                    <a:pt x="13496" y="23"/>
                    <a:pt x="13440" y="67"/>
                  </a:cubicBezTo>
                  <a:cubicBezTo>
                    <a:pt x="13396" y="89"/>
                    <a:pt x="13352" y="111"/>
                    <a:pt x="13286" y="111"/>
                  </a:cubicBezTo>
                  <a:cubicBezTo>
                    <a:pt x="13242" y="111"/>
                    <a:pt x="13220" y="133"/>
                    <a:pt x="13198" y="155"/>
                  </a:cubicBezTo>
                  <a:cubicBezTo>
                    <a:pt x="13153" y="221"/>
                    <a:pt x="13131" y="288"/>
                    <a:pt x="13065" y="354"/>
                  </a:cubicBezTo>
                  <a:cubicBezTo>
                    <a:pt x="13043" y="398"/>
                    <a:pt x="13021" y="442"/>
                    <a:pt x="12999" y="486"/>
                  </a:cubicBezTo>
                  <a:cubicBezTo>
                    <a:pt x="12955" y="619"/>
                    <a:pt x="12911" y="729"/>
                    <a:pt x="12845" y="839"/>
                  </a:cubicBezTo>
                  <a:cubicBezTo>
                    <a:pt x="12778" y="994"/>
                    <a:pt x="12690" y="1148"/>
                    <a:pt x="12602" y="1303"/>
                  </a:cubicBezTo>
                  <a:cubicBezTo>
                    <a:pt x="12580" y="1369"/>
                    <a:pt x="12558" y="1435"/>
                    <a:pt x="12536" y="1501"/>
                  </a:cubicBezTo>
                  <a:cubicBezTo>
                    <a:pt x="12513" y="1568"/>
                    <a:pt x="12491" y="1634"/>
                    <a:pt x="12447" y="1678"/>
                  </a:cubicBezTo>
                  <a:cubicBezTo>
                    <a:pt x="12425" y="1722"/>
                    <a:pt x="12403" y="1766"/>
                    <a:pt x="12381" y="1810"/>
                  </a:cubicBezTo>
                  <a:cubicBezTo>
                    <a:pt x="12315" y="1987"/>
                    <a:pt x="12227" y="2141"/>
                    <a:pt x="12138" y="2296"/>
                  </a:cubicBezTo>
                  <a:cubicBezTo>
                    <a:pt x="12109" y="2355"/>
                    <a:pt x="12030" y="2384"/>
                    <a:pt x="11962" y="2384"/>
                  </a:cubicBezTo>
                  <a:cubicBezTo>
                    <a:pt x="11927" y="2384"/>
                    <a:pt x="11896" y="2377"/>
                    <a:pt x="11873" y="2362"/>
                  </a:cubicBezTo>
                  <a:cubicBezTo>
                    <a:pt x="11807" y="2318"/>
                    <a:pt x="11763" y="2296"/>
                    <a:pt x="11719" y="2274"/>
                  </a:cubicBezTo>
                  <a:cubicBezTo>
                    <a:pt x="11741" y="2230"/>
                    <a:pt x="11763" y="2186"/>
                    <a:pt x="11785" y="2141"/>
                  </a:cubicBezTo>
                  <a:cubicBezTo>
                    <a:pt x="11807" y="2119"/>
                    <a:pt x="11807" y="2097"/>
                    <a:pt x="11763" y="2097"/>
                  </a:cubicBezTo>
                  <a:cubicBezTo>
                    <a:pt x="11697" y="2186"/>
                    <a:pt x="11631" y="2252"/>
                    <a:pt x="11564" y="2362"/>
                  </a:cubicBezTo>
                  <a:cubicBezTo>
                    <a:pt x="11542" y="2384"/>
                    <a:pt x="11520" y="2406"/>
                    <a:pt x="11498" y="2428"/>
                  </a:cubicBezTo>
                  <a:cubicBezTo>
                    <a:pt x="11410" y="2450"/>
                    <a:pt x="11344" y="2494"/>
                    <a:pt x="11278" y="2539"/>
                  </a:cubicBezTo>
                  <a:cubicBezTo>
                    <a:pt x="11167" y="2605"/>
                    <a:pt x="11079" y="2693"/>
                    <a:pt x="11035" y="2803"/>
                  </a:cubicBezTo>
                  <a:cubicBezTo>
                    <a:pt x="11013" y="2848"/>
                    <a:pt x="10991" y="2892"/>
                    <a:pt x="10991" y="2936"/>
                  </a:cubicBezTo>
                  <a:cubicBezTo>
                    <a:pt x="11013" y="3002"/>
                    <a:pt x="10991" y="3046"/>
                    <a:pt x="10947" y="3090"/>
                  </a:cubicBezTo>
                  <a:cubicBezTo>
                    <a:pt x="10924" y="3112"/>
                    <a:pt x="10902" y="3157"/>
                    <a:pt x="10880" y="3179"/>
                  </a:cubicBezTo>
                  <a:cubicBezTo>
                    <a:pt x="10814" y="3311"/>
                    <a:pt x="10726" y="3399"/>
                    <a:pt x="10660" y="3532"/>
                  </a:cubicBezTo>
                  <a:cubicBezTo>
                    <a:pt x="10638" y="3598"/>
                    <a:pt x="10616" y="3642"/>
                    <a:pt x="10571" y="3686"/>
                  </a:cubicBezTo>
                  <a:cubicBezTo>
                    <a:pt x="10571" y="3730"/>
                    <a:pt x="10549" y="3752"/>
                    <a:pt x="10527" y="3797"/>
                  </a:cubicBezTo>
                  <a:cubicBezTo>
                    <a:pt x="10505" y="3819"/>
                    <a:pt x="10483" y="3841"/>
                    <a:pt x="10461" y="3885"/>
                  </a:cubicBezTo>
                  <a:cubicBezTo>
                    <a:pt x="10425" y="3939"/>
                    <a:pt x="10388" y="3979"/>
                    <a:pt x="10327" y="3979"/>
                  </a:cubicBezTo>
                  <a:cubicBezTo>
                    <a:pt x="10314" y="3979"/>
                    <a:pt x="10300" y="3977"/>
                    <a:pt x="10284" y="3973"/>
                  </a:cubicBezTo>
                  <a:cubicBezTo>
                    <a:pt x="10174" y="3951"/>
                    <a:pt x="10086" y="3929"/>
                    <a:pt x="9975" y="3907"/>
                  </a:cubicBezTo>
                  <a:cubicBezTo>
                    <a:pt x="9953" y="3885"/>
                    <a:pt x="9909" y="3885"/>
                    <a:pt x="9887" y="3863"/>
                  </a:cubicBezTo>
                  <a:cubicBezTo>
                    <a:pt x="9821" y="3863"/>
                    <a:pt x="9733" y="3841"/>
                    <a:pt x="9667" y="3819"/>
                  </a:cubicBezTo>
                  <a:cubicBezTo>
                    <a:pt x="9626" y="3811"/>
                    <a:pt x="9592" y="3805"/>
                    <a:pt x="9561" y="3805"/>
                  </a:cubicBezTo>
                  <a:cubicBezTo>
                    <a:pt x="9508" y="3805"/>
                    <a:pt x="9466" y="3821"/>
                    <a:pt x="9424" y="3863"/>
                  </a:cubicBezTo>
                  <a:cubicBezTo>
                    <a:pt x="9358" y="3929"/>
                    <a:pt x="9269" y="3951"/>
                    <a:pt x="9225" y="4039"/>
                  </a:cubicBezTo>
                  <a:cubicBezTo>
                    <a:pt x="9093" y="4128"/>
                    <a:pt x="9004" y="4260"/>
                    <a:pt x="8850" y="4326"/>
                  </a:cubicBezTo>
                  <a:cubicBezTo>
                    <a:pt x="8806" y="4370"/>
                    <a:pt x="8784" y="4392"/>
                    <a:pt x="8784" y="4459"/>
                  </a:cubicBezTo>
                  <a:cubicBezTo>
                    <a:pt x="8784" y="4503"/>
                    <a:pt x="8784" y="4547"/>
                    <a:pt x="8828" y="4591"/>
                  </a:cubicBezTo>
                  <a:cubicBezTo>
                    <a:pt x="8828" y="4591"/>
                    <a:pt x="8828" y="4613"/>
                    <a:pt x="8828" y="4635"/>
                  </a:cubicBezTo>
                  <a:cubicBezTo>
                    <a:pt x="8784" y="4613"/>
                    <a:pt x="8740" y="4613"/>
                    <a:pt x="8695" y="4613"/>
                  </a:cubicBezTo>
                  <a:cubicBezTo>
                    <a:pt x="8673" y="4613"/>
                    <a:pt x="8651" y="4635"/>
                    <a:pt x="8629" y="4657"/>
                  </a:cubicBezTo>
                  <a:cubicBezTo>
                    <a:pt x="8629" y="4724"/>
                    <a:pt x="8629" y="4790"/>
                    <a:pt x="8695" y="4834"/>
                  </a:cubicBezTo>
                  <a:cubicBezTo>
                    <a:pt x="8740" y="4878"/>
                    <a:pt x="8806" y="4900"/>
                    <a:pt x="8828" y="4966"/>
                  </a:cubicBezTo>
                  <a:cubicBezTo>
                    <a:pt x="8784" y="5032"/>
                    <a:pt x="8718" y="5055"/>
                    <a:pt x="8673" y="5077"/>
                  </a:cubicBezTo>
                  <a:cubicBezTo>
                    <a:pt x="8629" y="5099"/>
                    <a:pt x="8607" y="5121"/>
                    <a:pt x="8585" y="5187"/>
                  </a:cubicBezTo>
                  <a:cubicBezTo>
                    <a:pt x="8570" y="5203"/>
                    <a:pt x="8543" y="5218"/>
                    <a:pt x="8521" y="5218"/>
                  </a:cubicBezTo>
                  <a:cubicBezTo>
                    <a:pt x="8512" y="5218"/>
                    <a:pt x="8503" y="5216"/>
                    <a:pt x="8497" y="5209"/>
                  </a:cubicBezTo>
                  <a:cubicBezTo>
                    <a:pt x="8453" y="5165"/>
                    <a:pt x="8409" y="5143"/>
                    <a:pt x="8364" y="5099"/>
                  </a:cubicBezTo>
                  <a:cubicBezTo>
                    <a:pt x="8342" y="5077"/>
                    <a:pt x="8298" y="5077"/>
                    <a:pt x="8276" y="5077"/>
                  </a:cubicBezTo>
                  <a:lnTo>
                    <a:pt x="8144" y="5077"/>
                  </a:lnTo>
                  <a:cubicBezTo>
                    <a:pt x="8144" y="5077"/>
                    <a:pt x="8122" y="5077"/>
                    <a:pt x="8100" y="5099"/>
                  </a:cubicBezTo>
                  <a:cubicBezTo>
                    <a:pt x="8122" y="5121"/>
                    <a:pt x="8144" y="5121"/>
                    <a:pt x="8166" y="5143"/>
                  </a:cubicBezTo>
                  <a:cubicBezTo>
                    <a:pt x="8210" y="5143"/>
                    <a:pt x="8232" y="5165"/>
                    <a:pt x="8254" y="5165"/>
                  </a:cubicBezTo>
                  <a:cubicBezTo>
                    <a:pt x="8276" y="5187"/>
                    <a:pt x="8298" y="5231"/>
                    <a:pt x="8276" y="5231"/>
                  </a:cubicBezTo>
                  <a:cubicBezTo>
                    <a:pt x="8210" y="5297"/>
                    <a:pt x="8166" y="5386"/>
                    <a:pt x="8166" y="5452"/>
                  </a:cubicBezTo>
                  <a:cubicBezTo>
                    <a:pt x="8100" y="5496"/>
                    <a:pt x="8078" y="5540"/>
                    <a:pt x="8033" y="5584"/>
                  </a:cubicBezTo>
                  <a:cubicBezTo>
                    <a:pt x="7967" y="5628"/>
                    <a:pt x="7923" y="5672"/>
                    <a:pt x="7835" y="5672"/>
                  </a:cubicBezTo>
                  <a:lnTo>
                    <a:pt x="7791" y="5672"/>
                  </a:lnTo>
                  <a:cubicBezTo>
                    <a:pt x="7813" y="5717"/>
                    <a:pt x="7813" y="5717"/>
                    <a:pt x="7835" y="5739"/>
                  </a:cubicBezTo>
                  <a:cubicBezTo>
                    <a:pt x="7835" y="5761"/>
                    <a:pt x="7857" y="5783"/>
                    <a:pt x="7857" y="5805"/>
                  </a:cubicBezTo>
                  <a:cubicBezTo>
                    <a:pt x="7901" y="5893"/>
                    <a:pt x="7879" y="5981"/>
                    <a:pt x="7791" y="6004"/>
                  </a:cubicBezTo>
                  <a:cubicBezTo>
                    <a:pt x="7769" y="6026"/>
                    <a:pt x="7724" y="6026"/>
                    <a:pt x="7724" y="6048"/>
                  </a:cubicBezTo>
                  <a:cubicBezTo>
                    <a:pt x="7746" y="6070"/>
                    <a:pt x="7769" y="6070"/>
                    <a:pt x="7791" y="6092"/>
                  </a:cubicBezTo>
                  <a:cubicBezTo>
                    <a:pt x="7835" y="6114"/>
                    <a:pt x="7901" y="6136"/>
                    <a:pt x="7945" y="6158"/>
                  </a:cubicBezTo>
                  <a:cubicBezTo>
                    <a:pt x="8011" y="6202"/>
                    <a:pt x="8033" y="6268"/>
                    <a:pt x="7989" y="6357"/>
                  </a:cubicBezTo>
                  <a:cubicBezTo>
                    <a:pt x="7967" y="6379"/>
                    <a:pt x="7967" y="6401"/>
                    <a:pt x="7967" y="6423"/>
                  </a:cubicBezTo>
                  <a:cubicBezTo>
                    <a:pt x="7945" y="6533"/>
                    <a:pt x="7901" y="6599"/>
                    <a:pt x="7857" y="6688"/>
                  </a:cubicBezTo>
                  <a:cubicBezTo>
                    <a:pt x="7813" y="6710"/>
                    <a:pt x="7791" y="6776"/>
                    <a:pt x="7769" y="6820"/>
                  </a:cubicBezTo>
                  <a:cubicBezTo>
                    <a:pt x="7769" y="6864"/>
                    <a:pt x="7746" y="6886"/>
                    <a:pt x="7724" y="6908"/>
                  </a:cubicBezTo>
                  <a:cubicBezTo>
                    <a:pt x="7680" y="6975"/>
                    <a:pt x="7658" y="7041"/>
                    <a:pt x="7636" y="7107"/>
                  </a:cubicBezTo>
                  <a:cubicBezTo>
                    <a:pt x="7636" y="7129"/>
                    <a:pt x="7636" y="7151"/>
                    <a:pt x="7636" y="7195"/>
                  </a:cubicBezTo>
                  <a:cubicBezTo>
                    <a:pt x="7570" y="7195"/>
                    <a:pt x="7548" y="7262"/>
                    <a:pt x="7504" y="7262"/>
                  </a:cubicBezTo>
                  <a:cubicBezTo>
                    <a:pt x="7482" y="7217"/>
                    <a:pt x="7460" y="7195"/>
                    <a:pt x="7415" y="7173"/>
                  </a:cubicBezTo>
                  <a:cubicBezTo>
                    <a:pt x="7415" y="7166"/>
                    <a:pt x="7411" y="7163"/>
                    <a:pt x="7404" y="7163"/>
                  </a:cubicBezTo>
                  <a:cubicBezTo>
                    <a:pt x="7391" y="7163"/>
                    <a:pt x="7371" y="7173"/>
                    <a:pt x="7371" y="7173"/>
                  </a:cubicBezTo>
                  <a:cubicBezTo>
                    <a:pt x="7349" y="7195"/>
                    <a:pt x="7349" y="7217"/>
                    <a:pt x="7371" y="7239"/>
                  </a:cubicBezTo>
                  <a:cubicBezTo>
                    <a:pt x="7371" y="7239"/>
                    <a:pt x="7371" y="7262"/>
                    <a:pt x="7393" y="7262"/>
                  </a:cubicBezTo>
                  <a:cubicBezTo>
                    <a:pt x="7482" y="7328"/>
                    <a:pt x="7526" y="7394"/>
                    <a:pt x="7526" y="7504"/>
                  </a:cubicBezTo>
                  <a:cubicBezTo>
                    <a:pt x="7526" y="7526"/>
                    <a:pt x="7526" y="7548"/>
                    <a:pt x="7526" y="7570"/>
                  </a:cubicBezTo>
                  <a:cubicBezTo>
                    <a:pt x="7548" y="7615"/>
                    <a:pt x="7570" y="7681"/>
                    <a:pt x="7526" y="7747"/>
                  </a:cubicBezTo>
                  <a:cubicBezTo>
                    <a:pt x="7526" y="7769"/>
                    <a:pt x="7548" y="7791"/>
                    <a:pt x="7548" y="7813"/>
                  </a:cubicBezTo>
                  <a:cubicBezTo>
                    <a:pt x="7592" y="7902"/>
                    <a:pt x="7614" y="7968"/>
                    <a:pt x="7592" y="8056"/>
                  </a:cubicBezTo>
                  <a:cubicBezTo>
                    <a:pt x="7570" y="8144"/>
                    <a:pt x="7592" y="8210"/>
                    <a:pt x="7702" y="8233"/>
                  </a:cubicBezTo>
                  <a:cubicBezTo>
                    <a:pt x="7769" y="8255"/>
                    <a:pt x="7813" y="8299"/>
                    <a:pt x="7857" y="8343"/>
                  </a:cubicBezTo>
                  <a:cubicBezTo>
                    <a:pt x="7923" y="8365"/>
                    <a:pt x="7989" y="8343"/>
                    <a:pt x="8033" y="8387"/>
                  </a:cubicBezTo>
                  <a:cubicBezTo>
                    <a:pt x="8078" y="8409"/>
                    <a:pt x="8100" y="8409"/>
                    <a:pt x="8144" y="8431"/>
                  </a:cubicBezTo>
                  <a:cubicBezTo>
                    <a:pt x="8144" y="8497"/>
                    <a:pt x="8144" y="8564"/>
                    <a:pt x="8188" y="8630"/>
                  </a:cubicBezTo>
                  <a:cubicBezTo>
                    <a:pt x="8254" y="8630"/>
                    <a:pt x="8320" y="8630"/>
                    <a:pt x="8386" y="8652"/>
                  </a:cubicBezTo>
                  <a:cubicBezTo>
                    <a:pt x="8409" y="8696"/>
                    <a:pt x="8431" y="8740"/>
                    <a:pt x="8453" y="8784"/>
                  </a:cubicBezTo>
                  <a:cubicBezTo>
                    <a:pt x="8453" y="8806"/>
                    <a:pt x="8453" y="8851"/>
                    <a:pt x="8409" y="8851"/>
                  </a:cubicBezTo>
                  <a:cubicBezTo>
                    <a:pt x="8386" y="8873"/>
                    <a:pt x="8364" y="8873"/>
                    <a:pt x="8364" y="8895"/>
                  </a:cubicBezTo>
                  <a:cubicBezTo>
                    <a:pt x="8364" y="8939"/>
                    <a:pt x="8320" y="8961"/>
                    <a:pt x="8298" y="8961"/>
                  </a:cubicBezTo>
                  <a:cubicBezTo>
                    <a:pt x="8276" y="8961"/>
                    <a:pt x="8232" y="8983"/>
                    <a:pt x="8210" y="8983"/>
                  </a:cubicBezTo>
                  <a:cubicBezTo>
                    <a:pt x="8188" y="9071"/>
                    <a:pt x="8188" y="9182"/>
                    <a:pt x="8188" y="9292"/>
                  </a:cubicBezTo>
                  <a:cubicBezTo>
                    <a:pt x="8100" y="9314"/>
                    <a:pt x="8078" y="9402"/>
                    <a:pt x="8055" y="9491"/>
                  </a:cubicBezTo>
                  <a:cubicBezTo>
                    <a:pt x="8011" y="9579"/>
                    <a:pt x="7989" y="9645"/>
                    <a:pt x="7901" y="9689"/>
                  </a:cubicBezTo>
                  <a:cubicBezTo>
                    <a:pt x="7901" y="9777"/>
                    <a:pt x="7901" y="9844"/>
                    <a:pt x="7901" y="9954"/>
                  </a:cubicBezTo>
                  <a:lnTo>
                    <a:pt x="7791" y="9954"/>
                  </a:lnTo>
                  <a:cubicBezTo>
                    <a:pt x="7791" y="9998"/>
                    <a:pt x="7791" y="10042"/>
                    <a:pt x="7769" y="10064"/>
                  </a:cubicBezTo>
                  <a:cubicBezTo>
                    <a:pt x="7769" y="10108"/>
                    <a:pt x="7769" y="10153"/>
                    <a:pt x="7746" y="10197"/>
                  </a:cubicBezTo>
                  <a:cubicBezTo>
                    <a:pt x="7724" y="10263"/>
                    <a:pt x="7702" y="10307"/>
                    <a:pt x="7746" y="10373"/>
                  </a:cubicBezTo>
                  <a:cubicBezTo>
                    <a:pt x="7764" y="10409"/>
                    <a:pt x="7738" y="10445"/>
                    <a:pt x="7704" y="10445"/>
                  </a:cubicBezTo>
                  <a:cubicBezTo>
                    <a:pt x="7696" y="10445"/>
                    <a:pt x="7688" y="10444"/>
                    <a:pt x="7680" y="10440"/>
                  </a:cubicBezTo>
                  <a:cubicBezTo>
                    <a:pt x="7614" y="10417"/>
                    <a:pt x="7526" y="10395"/>
                    <a:pt x="7460" y="10351"/>
                  </a:cubicBezTo>
                  <a:cubicBezTo>
                    <a:pt x="7415" y="10329"/>
                    <a:pt x="7371" y="10329"/>
                    <a:pt x="7327" y="10329"/>
                  </a:cubicBezTo>
                  <a:cubicBezTo>
                    <a:pt x="7294" y="10340"/>
                    <a:pt x="7261" y="10346"/>
                    <a:pt x="7228" y="10346"/>
                  </a:cubicBezTo>
                  <a:cubicBezTo>
                    <a:pt x="7195" y="10346"/>
                    <a:pt x="7162" y="10340"/>
                    <a:pt x="7129" y="10329"/>
                  </a:cubicBezTo>
                  <a:cubicBezTo>
                    <a:pt x="7106" y="10307"/>
                    <a:pt x="7062" y="10307"/>
                    <a:pt x="7018" y="10307"/>
                  </a:cubicBezTo>
                  <a:cubicBezTo>
                    <a:pt x="6864" y="10307"/>
                    <a:pt x="6687" y="10307"/>
                    <a:pt x="6511" y="10329"/>
                  </a:cubicBezTo>
                  <a:cubicBezTo>
                    <a:pt x="6356" y="10351"/>
                    <a:pt x="6224" y="10417"/>
                    <a:pt x="6135" y="10572"/>
                  </a:cubicBezTo>
                  <a:cubicBezTo>
                    <a:pt x="6135" y="10572"/>
                    <a:pt x="6135" y="10594"/>
                    <a:pt x="6135" y="10594"/>
                  </a:cubicBezTo>
                  <a:cubicBezTo>
                    <a:pt x="6091" y="10638"/>
                    <a:pt x="6069" y="10682"/>
                    <a:pt x="6091" y="10748"/>
                  </a:cubicBezTo>
                  <a:cubicBezTo>
                    <a:pt x="6091" y="10793"/>
                    <a:pt x="6091" y="10837"/>
                    <a:pt x="6069" y="10881"/>
                  </a:cubicBezTo>
                  <a:cubicBezTo>
                    <a:pt x="6025" y="10947"/>
                    <a:pt x="6003" y="11013"/>
                    <a:pt x="5981" y="11080"/>
                  </a:cubicBezTo>
                  <a:cubicBezTo>
                    <a:pt x="6003" y="11124"/>
                    <a:pt x="6025" y="11168"/>
                    <a:pt x="6025" y="11212"/>
                  </a:cubicBezTo>
                  <a:cubicBezTo>
                    <a:pt x="6025" y="11278"/>
                    <a:pt x="5959" y="11300"/>
                    <a:pt x="5937" y="11344"/>
                  </a:cubicBezTo>
                  <a:cubicBezTo>
                    <a:pt x="5937" y="11477"/>
                    <a:pt x="5937" y="11477"/>
                    <a:pt x="5826" y="11565"/>
                  </a:cubicBezTo>
                  <a:cubicBezTo>
                    <a:pt x="5782" y="11587"/>
                    <a:pt x="5738" y="11631"/>
                    <a:pt x="5716" y="11653"/>
                  </a:cubicBezTo>
                  <a:cubicBezTo>
                    <a:pt x="5672" y="11675"/>
                    <a:pt x="5650" y="11697"/>
                    <a:pt x="5628" y="11742"/>
                  </a:cubicBezTo>
                  <a:cubicBezTo>
                    <a:pt x="5606" y="11786"/>
                    <a:pt x="5562" y="11830"/>
                    <a:pt x="5517" y="11874"/>
                  </a:cubicBezTo>
                  <a:cubicBezTo>
                    <a:pt x="5451" y="11918"/>
                    <a:pt x="5407" y="11962"/>
                    <a:pt x="5363" y="12029"/>
                  </a:cubicBezTo>
                  <a:cubicBezTo>
                    <a:pt x="5319" y="12095"/>
                    <a:pt x="5253" y="12161"/>
                    <a:pt x="5164" y="12161"/>
                  </a:cubicBezTo>
                  <a:cubicBezTo>
                    <a:pt x="5076" y="12161"/>
                    <a:pt x="4988" y="12205"/>
                    <a:pt x="4922" y="12271"/>
                  </a:cubicBezTo>
                  <a:cubicBezTo>
                    <a:pt x="4877" y="12315"/>
                    <a:pt x="4811" y="12337"/>
                    <a:pt x="4723" y="12337"/>
                  </a:cubicBezTo>
                  <a:lnTo>
                    <a:pt x="4635" y="12337"/>
                  </a:lnTo>
                  <a:cubicBezTo>
                    <a:pt x="4613" y="12337"/>
                    <a:pt x="4568" y="12315"/>
                    <a:pt x="4546" y="12293"/>
                  </a:cubicBezTo>
                  <a:cubicBezTo>
                    <a:pt x="4546" y="12360"/>
                    <a:pt x="4546" y="12404"/>
                    <a:pt x="4546" y="12448"/>
                  </a:cubicBezTo>
                  <a:cubicBezTo>
                    <a:pt x="4546" y="12580"/>
                    <a:pt x="4524" y="12602"/>
                    <a:pt x="4392" y="12646"/>
                  </a:cubicBezTo>
                  <a:cubicBezTo>
                    <a:pt x="4392" y="12646"/>
                    <a:pt x="4392" y="12646"/>
                    <a:pt x="4370" y="12669"/>
                  </a:cubicBezTo>
                  <a:cubicBezTo>
                    <a:pt x="4370" y="12669"/>
                    <a:pt x="4370" y="12691"/>
                    <a:pt x="4348" y="12691"/>
                  </a:cubicBezTo>
                  <a:cubicBezTo>
                    <a:pt x="4348" y="12713"/>
                    <a:pt x="4348" y="12713"/>
                    <a:pt x="4348" y="12735"/>
                  </a:cubicBezTo>
                  <a:cubicBezTo>
                    <a:pt x="4326" y="12757"/>
                    <a:pt x="4304" y="12757"/>
                    <a:pt x="4282" y="12757"/>
                  </a:cubicBezTo>
                  <a:cubicBezTo>
                    <a:pt x="4282" y="12757"/>
                    <a:pt x="4237" y="12757"/>
                    <a:pt x="4237" y="12735"/>
                  </a:cubicBezTo>
                  <a:cubicBezTo>
                    <a:pt x="4215" y="12646"/>
                    <a:pt x="4193" y="12558"/>
                    <a:pt x="4215" y="12470"/>
                  </a:cubicBezTo>
                  <a:cubicBezTo>
                    <a:pt x="4260" y="12448"/>
                    <a:pt x="4304" y="12426"/>
                    <a:pt x="4326" y="12382"/>
                  </a:cubicBezTo>
                  <a:cubicBezTo>
                    <a:pt x="4392" y="12315"/>
                    <a:pt x="4458" y="12249"/>
                    <a:pt x="4524" y="12183"/>
                  </a:cubicBezTo>
                  <a:cubicBezTo>
                    <a:pt x="4568" y="12117"/>
                    <a:pt x="4613" y="12029"/>
                    <a:pt x="4524" y="11962"/>
                  </a:cubicBezTo>
                  <a:cubicBezTo>
                    <a:pt x="4502" y="11940"/>
                    <a:pt x="4524" y="11896"/>
                    <a:pt x="4546" y="11874"/>
                  </a:cubicBezTo>
                  <a:cubicBezTo>
                    <a:pt x="4568" y="11874"/>
                    <a:pt x="4591" y="11874"/>
                    <a:pt x="4613" y="11852"/>
                  </a:cubicBezTo>
                  <a:cubicBezTo>
                    <a:pt x="4679" y="11808"/>
                    <a:pt x="4767" y="11764"/>
                    <a:pt x="4789" y="11675"/>
                  </a:cubicBezTo>
                  <a:cubicBezTo>
                    <a:pt x="4833" y="11565"/>
                    <a:pt x="4900" y="11477"/>
                    <a:pt x="4966" y="11389"/>
                  </a:cubicBezTo>
                  <a:cubicBezTo>
                    <a:pt x="4988" y="11366"/>
                    <a:pt x="5010" y="11322"/>
                    <a:pt x="5032" y="11278"/>
                  </a:cubicBezTo>
                  <a:cubicBezTo>
                    <a:pt x="5076" y="11146"/>
                    <a:pt x="5076" y="11146"/>
                    <a:pt x="5186" y="11080"/>
                  </a:cubicBezTo>
                  <a:cubicBezTo>
                    <a:pt x="5208" y="11013"/>
                    <a:pt x="5231" y="10947"/>
                    <a:pt x="5253" y="10903"/>
                  </a:cubicBezTo>
                  <a:cubicBezTo>
                    <a:pt x="5319" y="10837"/>
                    <a:pt x="5341" y="10748"/>
                    <a:pt x="5385" y="10660"/>
                  </a:cubicBezTo>
                  <a:cubicBezTo>
                    <a:pt x="5385" y="10616"/>
                    <a:pt x="5407" y="10572"/>
                    <a:pt x="5429" y="10550"/>
                  </a:cubicBezTo>
                  <a:cubicBezTo>
                    <a:pt x="5517" y="10484"/>
                    <a:pt x="5562" y="10395"/>
                    <a:pt x="5628" y="10329"/>
                  </a:cubicBezTo>
                  <a:cubicBezTo>
                    <a:pt x="5672" y="10241"/>
                    <a:pt x="5760" y="10197"/>
                    <a:pt x="5871" y="10197"/>
                  </a:cubicBezTo>
                  <a:cubicBezTo>
                    <a:pt x="5871" y="10197"/>
                    <a:pt x="5871" y="10197"/>
                    <a:pt x="5893" y="10175"/>
                  </a:cubicBezTo>
                  <a:cubicBezTo>
                    <a:pt x="5893" y="10153"/>
                    <a:pt x="5871" y="10131"/>
                    <a:pt x="5893" y="10108"/>
                  </a:cubicBezTo>
                  <a:cubicBezTo>
                    <a:pt x="5937" y="10086"/>
                    <a:pt x="5959" y="10020"/>
                    <a:pt x="5959" y="9976"/>
                  </a:cubicBezTo>
                  <a:cubicBezTo>
                    <a:pt x="5959" y="9954"/>
                    <a:pt x="6003" y="9954"/>
                    <a:pt x="6003" y="9954"/>
                  </a:cubicBezTo>
                  <a:cubicBezTo>
                    <a:pt x="6025" y="9954"/>
                    <a:pt x="6025" y="9954"/>
                    <a:pt x="6047" y="9976"/>
                  </a:cubicBezTo>
                  <a:lnTo>
                    <a:pt x="6069" y="9976"/>
                  </a:lnTo>
                  <a:cubicBezTo>
                    <a:pt x="6069" y="9976"/>
                    <a:pt x="6091" y="9954"/>
                    <a:pt x="6091" y="9932"/>
                  </a:cubicBezTo>
                  <a:cubicBezTo>
                    <a:pt x="6069" y="9910"/>
                    <a:pt x="6047" y="9888"/>
                    <a:pt x="6025" y="9866"/>
                  </a:cubicBezTo>
                  <a:cubicBezTo>
                    <a:pt x="6025" y="9822"/>
                    <a:pt x="6047" y="9777"/>
                    <a:pt x="6047" y="9755"/>
                  </a:cubicBezTo>
                  <a:cubicBezTo>
                    <a:pt x="6047" y="9733"/>
                    <a:pt x="6025" y="9689"/>
                    <a:pt x="6003" y="9667"/>
                  </a:cubicBezTo>
                  <a:cubicBezTo>
                    <a:pt x="6003" y="9645"/>
                    <a:pt x="5959" y="9645"/>
                    <a:pt x="5959" y="9601"/>
                  </a:cubicBezTo>
                  <a:cubicBezTo>
                    <a:pt x="5959" y="9579"/>
                    <a:pt x="5937" y="9557"/>
                    <a:pt x="5915" y="9513"/>
                  </a:cubicBezTo>
                  <a:cubicBezTo>
                    <a:pt x="5959" y="9491"/>
                    <a:pt x="6003" y="9468"/>
                    <a:pt x="6025" y="9424"/>
                  </a:cubicBezTo>
                  <a:cubicBezTo>
                    <a:pt x="6047" y="9380"/>
                    <a:pt x="6047" y="9336"/>
                    <a:pt x="6069" y="9292"/>
                  </a:cubicBezTo>
                  <a:cubicBezTo>
                    <a:pt x="6069" y="9226"/>
                    <a:pt x="6113" y="9204"/>
                    <a:pt x="6180" y="9182"/>
                  </a:cubicBezTo>
                  <a:cubicBezTo>
                    <a:pt x="6268" y="9159"/>
                    <a:pt x="6312" y="9093"/>
                    <a:pt x="6312" y="9005"/>
                  </a:cubicBezTo>
                  <a:cubicBezTo>
                    <a:pt x="6290" y="8983"/>
                    <a:pt x="6290" y="8961"/>
                    <a:pt x="6290" y="8961"/>
                  </a:cubicBezTo>
                  <a:cubicBezTo>
                    <a:pt x="6334" y="8851"/>
                    <a:pt x="6400" y="8784"/>
                    <a:pt x="6444" y="8674"/>
                  </a:cubicBezTo>
                  <a:cubicBezTo>
                    <a:pt x="6466" y="8652"/>
                    <a:pt x="6466" y="8586"/>
                    <a:pt x="6444" y="8564"/>
                  </a:cubicBezTo>
                  <a:cubicBezTo>
                    <a:pt x="6422" y="8519"/>
                    <a:pt x="6422" y="8497"/>
                    <a:pt x="6422" y="8475"/>
                  </a:cubicBezTo>
                  <a:cubicBezTo>
                    <a:pt x="6444" y="8453"/>
                    <a:pt x="6444" y="8409"/>
                    <a:pt x="6444" y="8387"/>
                  </a:cubicBezTo>
                  <a:cubicBezTo>
                    <a:pt x="6378" y="8343"/>
                    <a:pt x="6334" y="8277"/>
                    <a:pt x="6312" y="8210"/>
                  </a:cubicBezTo>
                  <a:cubicBezTo>
                    <a:pt x="6312" y="8166"/>
                    <a:pt x="6334" y="8144"/>
                    <a:pt x="6378" y="8144"/>
                  </a:cubicBezTo>
                  <a:cubicBezTo>
                    <a:pt x="6408" y="8144"/>
                    <a:pt x="6437" y="8154"/>
                    <a:pt x="6466" y="8154"/>
                  </a:cubicBezTo>
                  <a:cubicBezTo>
                    <a:pt x="6481" y="8154"/>
                    <a:pt x="6496" y="8152"/>
                    <a:pt x="6511" y="8144"/>
                  </a:cubicBezTo>
                  <a:cubicBezTo>
                    <a:pt x="6511" y="8144"/>
                    <a:pt x="6511" y="8122"/>
                    <a:pt x="6511" y="8122"/>
                  </a:cubicBezTo>
                  <a:cubicBezTo>
                    <a:pt x="6489" y="8056"/>
                    <a:pt x="6555" y="7990"/>
                    <a:pt x="6599" y="7946"/>
                  </a:cubicBezTo>
                  <a:cubicBezTo>
                    <a:pt x="6621" y="7924"/>
                    <a:pt x="6643" y="7918"/>
                    <a:pt x="6665" y="7918"/>
                  </a:cubicBezTo>
                  <a:cubicBezTo>
                    <a:pt x="6687" y="7918"/>
                    <a:pt x="6709" y="7924"/>
                    <a:pt x="6731" y="7924"/>
                  </a:cubicBezTo>
                  <a:cubicBezTo>
                    <a:pt x="6753" y="7924"/>
                    <a:pt x="6797" y="7924"/>
                    <a:pt x="6797" y="7879"/>
                  </a:cubicBezTo>
                  <a:cubicBezTo>
                    <a:pt x="6775" y="7813"/>
                    <a:pt x="6775" y="7769"/>
                    <a:pt x="6753" y="7725"/>
                  </a:cubicBezTo>
                  <a:cubicBezTo>
                    <a:pt x="6731" y="7725"/>
                    <a:pt x="6731" y="7703"/>
                    <a:pt x="6731" y="7703"/>
                  </a:cubicBezTo>
                  <a:cubicBezTo>
                    <a:pt x="6621" y="7681"/>
                    <a:pt x="6577" y="7637"/>
                    <a:pt x="6577" y="7548"/>
                  </a:cubicBezTo>
                  <a:cubicBezTo>
                    <a:pt x="6577" y="7482"/>
                    <a:pt x="6555" y="7460"/>
                    <a:pt x="6511" y="7438"/>
                  </a:cubicBezTo>
                  <a:cubicBezTo>
                    <a:pt x="6489" y="7438"/>
                    <a:pt x="6466" y="7416"/>
                    <a:pt x="6466" y="7416"/>
                  </a:cubicBezTo>
                  <a:cubicBezTo>
                    <a:pt x="6434" y="7384"/>
                    <a:pt x="6402" y="7363"/>
                    <a:pt x="6361" y="7363"/>
                  </a:cubicBezTo>
                  <a:cubicBezTo>
                    <a:pt x="6346" y="7363"/>
                    <a:pt x="6330" y="7366"/>
                    <a:pt x="6312" y="7372"/>
                  </a:cubicBezTo>
                  <a:cubicBezTo>
                    <a:pt x="6268" y="7372"/>
                    <a:pt x="6224" y="7372"/>
                    <a:pt x="6202" y="7350"/>
                  </a:cubicBezTo>
                  <a:cubicBezTo>
                    <a:pt x="6157" y="7328"/>
                    <a:pt x="6113" y="7306"/>
                    <a:pt x="6069" y="7284"/>
                  </a:cubicBezTo>
                  <a:cubicBezTo>
                    <a:pt x="5959" y="7173"/>
                    <a:pt x="5804" y="7107"/>
                    <a:pt x="5672" y="7063"/>
                  </a:cubicBezTo>
                  <a:cubicBezTo>
                    <a:pt x="5584" y="7019"/>
                    <a:pt x="5473" y="6975"/>
                    <a:pt x="5363" y="6930"/>
                  </a:cubicBezTo>
                  <a:lnTo>
                    <a:pt x="5297" y="6930"/>
                  </a:lnTo>
                  <a:cubicBezTo>
                    <a:pt x="5231" y="6930"/>
                    <a:pt x="5208" y="6975"/>
                    <a:pt x="5208" y="7019"/>
                  </a:cubicBezTo>
                  <a:cubicBezTo>
                    <a:pt x="5208" y="7041"/>
                    <a:pt x="5208" y="7085"/>
                    <a:pt x="5231" y="7107"/>
                  </a:cubicBezTo>
                  <a:cubicBezTo>
                    <a:pt x="5231" y="7129"/>
                    <a:pt x="5231" y="7151"/>
                    <a:pt x="5231" y="7173"/>
                  </a:cubicBezTo>
                  <a:cubicBezTo>
                    <a:pt x="5186" y="7217"/>
                    <a:pt x="5208" y="7239"/>
                    <a:pt x="5208" y="7284"/>
                  </a:cubicBezTo>
                  <a:cubicBezTo>
                    <a:pt x="5231" y="7328"/>
                    <a:pt x="5231" y="7372"/>
                    <a:pt x="5231" y="7416"/>
                  </a:cubicBezTo>
                  <a:cubicBezTo>
                    <a:pt x="5231" y="7482"/>
                    <a:pt x="5208" y="7570"/>
                    <a:pt x="5208" y="7637"/>
                  </a:cubicBezTo>
                  <a:cubicBezTo>
                    <a:pt x="5120" y="7703"/>
                    <a:pt x="5054" y="7791"/>
                    <a:pt x="4966" y="7857"/>
                  </a:cubicBezTo>
                  <a:cubicBezTo>
                    <a:pt x="4922" y="7879"/>
                    <a:pt x="4900" y="7924"/>
                    <a:pt x="4922" y="7990"/>
                  </a:cubicBezTo>
                  <a:cubicBezTo>
                    <a:pt x="4944" y="8012"/>
                    <a:pt x="4944" y="8034"/>
                    <a:pt x="4944" y="8056"/>
                  </a:cubicBezTo>
                  <a:cubicBezTo>
                    <a:pt x="4966" y="8122"/>
                    <a:pt x="4944" y="8166"/>
                    <a:pt x="4900" y="8233"/>
                  </a:cubicBezTo>
                  <a:cubicBezTo>
                    <a:pt x="4855" y="8277"/>
                    <a:pt x="4833" y="8321"/>
                    <a:pt x="4811" y="8365"/>
                  </a:cubicBezTo>
                  <a:cubicBezTo>
                    <a:pt x="4767" y="8409"/>
                    <a:pt x="4723" y="8475"/>
                    <a:pt x="4679" y="8519"/>
                  </a:cubicBezTo>
                  <a:cubicBezTo>
                    <a:pt x="4657" y="8564"/>
                    <a:pt x="4635" y="8586"/>
                    <a:pt x="4635" y="8608"/>
                  </a:cubicBezTo>
                  <a:cubicBezTo>
                    <a:pt x="4635" y="8696"/>
                    <a:pt x="4568" y="8784"/>
                    <a:pt x="4613" y="8873"/>
                  </a:cubicBezTo>
                  <a:cubicBezTo>
                    <a:pt x="4613" y="8895"/>
                    <a:pt x="4613" y="8895"/>
                    <a:pt x="4613" y="8939"/>
                  </a:cubicBezTo>
                  <a:cubicBezTo>
                    <a:pt x="4568" y="8939"/>
                    <a:pt x="4524" y="8961"/>
                    <a:pt x="4480" y="8983"/>
                  </a:cubicBezTo>
                  <a:cubicBezTo>
                    <a:pt x="4430" y="9013"/>
                    <a:pt x="4385" y="9025"/>
                    <a:pt x="4340" y="9025"/>
                  </a:cubicBezTo>
                  <a:cubicBezTo>
                    <a:pt x="4286" y="9025"/>
                    <a:pt x="4232" y="9007"/>
                    <a:pt x="4171" y="8983"/>
                  </a:cubicBezTo>
                  <a:cubicBezTo>
                    <a:pt x="4127" y="8983"/>
                    <a:pt x="4105" y="8961"/>
                    <a:pt x="4061" y="8939"/>
                  </a:cubicBezTo>
                  <a:cubicBezTo>
                    <a:pt x="3976" y="8905"/>
                    <a:pt x="3891" y="8858"/>
                    <a:pt x="3797" y="8858"/>
                  </a:cubicBezTo>
                  <a:cubicBezTo>
                    <a:pt x="3768" y="8858"/>
                    <a:pt x="3739" y="8862"/>
                    <a:pt x="3708" y="8873"/>
                  </a:cubicBezTo>
                  <a:cubicBezTo>
                    <a:pt x="3686" y="8873"/>
                    <a:pt x="3642" y="8873"/>
                    <a:pt x="3619" y="8851"/>
                  </a:cubicBezTo>
                  <a:cubicBezTo>
                    <a:pt x="3575" y="8851"/>
                    <a:pt x="3553" y="8828"/>
                    <a:pt x="3531" y="8828"/>
                  </a:cubicBezTo>
                  <a:cubicBezTo>
                    <a:pt x="3509" y="8828"/>
                    <a:pt x="3465" y="8828"/>
                    <a:pt x="3443" y="8851"/>
                  </a:cubicBezTo>
                  <a:cubicBezTo>
                    <a:pt x="3399" y="8917"/>
                    <a:pt x="3355" y="8983"/>
                    <a:pt x="3355" y="9049"/>
                  </a:cubicBezTo>
                  <a:cubicBezTo>
                    <a:pt x="3355" y="9115"/>
                    <a:pt x="3355" y="9182"/>
                    <a:pt x="3377" y="9226"/>
                  </a:cubicBezTo>
                  <a:cubicBezTo>
                    <a:pt x="3377" y="9336"/>
                    <a:pt x="3399" y="9402"/>
                    <a:pt x="3509" y="9446"/>
                  </a:cubicBezTo>
                  <a:cubicBezTo>
                    <a:pt x="3531" y="9468"/>
                    <a:pt x="3575" y="9491"/>
                    <a:pt x="3619" y="9513"/>
                  </a:cubicBezTo>
                  <a:cubicBezTo>
                    <a:pt x="3642" y="9535"/>
                    <a:pt x="3686" y="9557"/>
                    <a:pt x="3708" y="9557"/>
                  </a:cubicBezTo>
                  <a:cubicBezTo>
                    <a:pt x="3796" y="9623"/>
                    <a:pt x="3796" y="9667"/>
                    <a:pt x="3752" y="9755"/>
                  </a:cubicBezTo>
                  <a:cubicBezTo>
                    <a:pt x="3730" y="9777"/>
                    <a:pt x="3708" y="9799"/>
                    <a:pt x="3686" y="9822"/>
                  </a:cubicBezTo>
                  <a:cubicBezTo>
                    <a:pt x="3642" y="9888"/>
                    <a:pt x="3642" y="9954"/>
                    <a:pt x="3686" y="9998"/>
                  </a:cubicBezTo>
                  <a:cubicBezTo>
                    <a:pt x="3708" y="10020"/>
                    <a:pt x="3708" y="10064"/>
                    <a:pt x="3730" y="10086"/>
                  </a:cubicBezTo>
                  <a:cubicBezTo>
                    <a:pt x="3708" y="10086"/>
                    <a:pt x="3708" y="10108"/>
                    <a:pt x="3708" y="10108"/>
                  </a:cubicBezTo>
                  <a:cubicBezTo>
                    <a:pt x="3664" y="10108"/>
                    <a:pt x="3619" y="10131"/>
                    <a:pt x="3619" y="10197"/>
                  </a:cubicBezTo>
                  <a:cubicBezTo>
                    <a:pt x="3619" y="10219"/>
                    <a:pt x="3575" y="10241"/>
                    <a:pt x="3553" y="10241"/>
                  </a:cubicBezTo>
                  <a:cubicBezTo>
                    <a:pt x="3509" y="10241"/>
                    <a:pt x="3487" y="10241"/>
                    <a:pt x="3443" y="10219"/>
                  </a:cubicBezTo>
                  <a:lnTo>
                    <a:pt x="3443" y="10219"/>
                  </a:lnTo>
                  <a:cubicBezTo>
                    <a:pt x="3465" y="10263"/>
                    <a:pt x="3487" y="10285"/>
                    <a:pt x="3487" y="10329"/>
                  </a:cubicBezTo>
                  <a:cubicBezTo>
                    <a:pt x="3487" y="10373"/>
                    <a:pt x="3487" y="10440"/>
                    <a:pt x="3443" y="10506"/>
                  </a:cubicBezTo>
                  <a:cubicBezTo>
                    <a:pt x="3421" y="10550"/>
                    <a:pt x="3399" y="10594"/>
                    <a:pt x="3421" y="10660"/>
                  </a:cubicBezTo>
                  <a:cubicBezTo>
                    <a:pt x="3421" y="10726"/>
                    <a:pt x="3399" y="10726"/>
                    <a:pt x="3355" y="10748"/>
                  </a:cubicBezTo>
                  <a:cubicBezTo>
                    <a:pt x="3333" y="10771"/>
                    <a:pt x="3311" y="10771"/>
                    <a:pt x="3288" y="10771"/>
                  </a:cubicBezTo>
                  <a:cubicBezTo>
                    <a:pt x="3288" y="10793"/>
                    <a:pt x="3266" y="10793"/>
                    <a:pt x="3266" y="10793"/>
                  </a:cubicBezTo>
                  <a:cubicBezTo>
                    <a:pt x="3288" y="10815"/>
                    <a:pt x="3288" y="10837"/>
                    <a:pt x="3311" y="10859"/>
                  </a:cubicBezTo>
                  <a:cubicBezTo>
                    <a:pt x="3272" y="10916"/>
                    <a:pt x="3234" y="10974"/>
                    <a:pt x="3167" y="10974"/>
                  </a:cubicBezTo>
                  <a:cubicBezTo>
                    <a:pt x="3157" y="10974"/>
                    <a:pt x="3146" y="10972"/>
                    <a:pt x="3134" y="10969"/>
                  </a:cubicBezTo>
                  <a:cubicBezTo>
                    <a:pt x="3122" y="10963"/>
                    <a:pt x="3110" y="10961"/>
                    <a:pt x="3099" y="10961"/>
                  </a:cubicBezTo>
                  <a:cubicBezTo>
                    <a:pt x="3068" y="10961"/>
                    <a:pt x="3040" y="10981"/>
                    <a:pt x="3024" y="11013"/>
                  </a:cubicBezTo>
                  <a:cubicBezTo>
                    <a:pt x="3002" y="11035"/>
                    <a:pt x="2979" y="11080"/>
                    <a:pt x="2957" y="11124"/>
                  </a:cubicBezTo>
                  <a:cubicBezTo>
                    <a:pt x="2935" y="11168"/>
                    <a:pt x="2913" y="11234"/>
                    <a:pt x="2913" y="11300"/>
                  </a:cubicBezTo>
                  <a:cubicBezTo>
                    <a:pt x="2825" y="11322"/>
                    <a:pt x="2759" y="11366"/>
                    <a:pt x="2715" y="11433"/>
                  </a:cubicBezTo>
                  <a:cubicBezTo>
                    <a:pt x="2715" y="11455"/>
                    <a:pt x="2671" y="11455"/>
                    <a:pt x="2648" y="11477"/>
                  </a:cubicBezTo>
                  <a:cubicBezTo>
                    <a:pt x="2626" y="11499"/>
                    <a:pt x="2582" y="11477"/>
                    <a:pt x="2582" y="11521"/>
                  </a:cubicBezTo>
                  <a:cubicBezTo>
                    <a:pt x="2671" y="11697"/>
                    <a:pt x="2626" y="11896"/>
                    <a:pt x="2626" y="12073"/>
                  </a:cubicBezTo>
                  <a:cubicBezTo>
                    <a:pt x="2604" y="12095"/>
                    <a:pt x="2560" y="12095"/>
                    <a:pt x="2538" y="12117"/>
                  </a:cubicBezTo>
                  <a:cubicBezTo>
                    <a:pt x="2516" y="12117"/>
                    <a:pt x="2494" y="12117"/>
                    <a:pt x="2472" y="12139"/>
                  </a:cubicBezTo>
                  <a:cubicBezTo>
                    <a:pt x="2428" y="12205"/>
                    <a:pt x="2362" y="12249"/>
                    <a:pt x="2384" y="12337"/>
                  </a:cubicBezTo>
                  <a:cubicBezTo>
                    <a:pt x="2384" y="12448"/>
                    <a:pt x="2339" y="12470"/>
                    <a:pt x="2251" y="12492"/>
                  </a:cubicBezTo>
                  <a:cubicBezTo>
                    <a:pt x="2218" y="12503"/>
                    <a:pt x="2179" y="12509"/>
                    <a:pt x="2141" y="12509"/>
                  </a:cubicBezTo>
                  <a:cubicBezTo>
                    <a:pt x="2102" y="12509"/>
                    <a:pt x="2064" y="12503"/>
                    <a:pt x="2030" y="12492"/>
                  </a:cubicBezTo>
                  <a:cubicBezTo>
                    <a:pt x="2008" y="12492"/>
                    <a:pt x="1986" y="12486"/>
                    <a:pt x="1967" y="12486"/>
                  </a:cubicBezTo>
                  <a:cubicBezTo>
                    <a:pt x="1948" y="12486"/>
                    <a:pt x="1931" y="12492"/>
                    <a:pt x="1920" y="12514"/>
                  </a:cubicBezTo>
                  <a:cubicBezTo>
                    <a:pt x="1898" y="12536"/>
                    <a:pt x="1942" y="12558"/>
                    <a:pt x="1964" y="12580"/>
                  </a:cubicBezTo>
                  <a:cubicBezTo>
                    <a:pt x="1964" y="12602"/>
                    <a:pt x="1964" y="12602"/>
                    <a:pt x="1964" y="12602"/>
                  </a:cubicBezTo>
                  <a:cubicBezTo>
                    <a:pt x="2008" y="12669"/>
                    <a:pt x="2008" y="12713"/>
                    <a:pt x="1942" y="12735"/>
                  </a:cubicBezTo>
                  <a:cubicBezTo>
                    <a:pt x="1854" y="12779"/>
                    <a:pt x="1876" y="12911"/>
                    <a:pt x="1788" y="12955"/>
                  </a:cubicBezTo>
                  <a:cubicBezTo>
                    <a:pt x="1766" y="12955"/>
                    <a:pt x="1766" y="13000"/>
                    <a:pt x="1744" y="13044"/>
                  </a:cubicBezTo>
                  <a:cubicBezTo>
                    <a:pt x="1744" y="13088"/>
                    <a:pt x="1722" y="13154"/>
                    <a:pt x="1722" y="13198"/>
                  </a:cubicBezTo>
                  <a:cubicBezTo>
                    <a:pt x="1722" y="13220"/>
                    <a:pt x="1699" y="13264"/>
                    <a:pt x="1699" y="13264"/>
                  </a:cubicBezTo>
                  <a:cubicBezTo>
                    <a:pt x="1655" y="13309"/>
                    <a:pt x="1633" y="13353"/>
                    <a:pt x="1655" y="13419"/>
                  </a:cubicBezTo>
                  <a:cubicBezTo>
                    <a:pt x="1655" y="13441"/>
                    <a:pt x="1655" y="13463"/>
                    <a:pt x="1655" y="13463"/>
                  </a:cubicBezTo>
                  <a:cubicBezTo>
                    <a:pt x="1611" y="13551"/>
                    <a:pt x="1567" y="13618"/>
                    <a:pt x="1567" y="13706"/>
                  </a:cubicBezTo>
                  <a:cubicBezTo>
                    <a:pt x="1567" y="13706"/>
                    <a:pt x="1567" y="13728"/>
                    <a:pt x="1545" y="13728"/>
                  </a:cubicBezTo>
                  <a:cubicBezTo>
                    <a:pt x="1545" y="13750"/>
                    <a:pt x="1523" y="13772"/>
                    <a:pt x="1501" y="13794"/>
                  </a:cubicBezTo>
                  <a:cubicBezTo>
                    <a:pt x="1523" y="13838"/>
                    <a:pt x="1523" y="13860"/>
                    <a:pt x="1545" y="13860"/>
                  </a:cubicBezTo>
                  <a:cubicBezTo>
                    <a:pt x="1567" y="13926"/>
                    <a:pt x="1567" y="13971"/>
                    <a:pt x="1523" y="13993"/>
                  </a:cubicBezTo>
                  <a:cubicBezTo>
                    <a:pt x="1501" y="14059"/>
                    <a:pt x="1457" y="14103"/>
                    <a:pt x="1479" y="14169"/>
                  </a:cubicBezTo>
                  <a:cubicBezTo>
                    <a:pt x="1501" y="14191"/>
                    <a:pt x="1479" y="14235"/>
                    <a:pt x="1435" y="14235"/>
                  </a:cubicBezTo>
                  <a:cubicBezTo>
                    <a:pt x="1390" y="14280"/>
                    <a:pt x="1346" y="14302"/>
                    <a:pt x="1280" y="14324"/>
                  </a:cubicBezTo>
                  <a:cubicBezTo>
                    <a:pt x="1214" y="14390"/>
                    <a:pt x="1148" y="14434"/>
                    <a:pt x="1059" y="14456"/>
                  </a:cubicBezTo>
                  <a:cubicBezTo>
                    <a:pt x="1059" y="14456"/>
                    <a:pt x="1059" y="14456"/>
                    <a:pt x="1037" y="14478"/>
                  </a:cubicBezTo>
                  <a:cubicBezTo>
                    <a:pt x="1059" y="14478"/>
                    <a:pt x="1059" y="14500"/>
                    <a:pt x="1082" y="14500"/>
                  </a:cubicBezTo>
                  <a:cubicBezTo>
                    <a:pt x="1148" y="14544"/>
                    <a:pt x="1170" y="14589"/>
                    <a:pt x="1192" y="14677"/>
                  </a:cubicBezTo>
                  <a:cubicBezTo>
                    <a:pt x="1192" y="14743"/>
                    <a:pt x="1214" y="14809"/>
                    <a:pt x="1236" y="14853"/>
                  </a:cubicBezTo>
                  <a:cubicBezTo>
                    <a:pt x="1280" y="14898"/>
                    <a:pt x="1368" y="14942"/>
                    <a:pt x="1413" y="14964"/>
                  </a:cubicBezTo>
                  <a:cubicBezTo>
                    <a:pt x="1457" y="14986"/>
                    <a:pt x="1479" y="15008"/>
                    <a:pt x="1479" y="15052"/>
                  </a:cubicBezTo>
                  <a:cubicBezTo>
                    <a:pt x="1479" y="15074"/>
                    <a:pt x="1501" y="15096"/>
                    <a:pt x="1523" y="15096"/>
                  </a:cubicBezTo>
                  <a:cubicBezTo>
                    <a:pt x="1545" y="15074"/>
                    <a:pt x="1567" y="15052"/>
                    <a:pt x="1611" y="15030"/>
                  </a:cubicBezTo>
                  <a:cubicBezTo>
                    <a:pt x="1648" y="14994"/>
                    <a:pt x="1684" y="14977"/>
                    <a:pt x="1721" y="14977"/>
                  </a:cubicBezTo>
                  <a:cubicBezTo>
                    <a:pt x="1750" y="14977"/>
                    <a:pt x="1780" y="14988"/>
                    <a:pt x="1810" y="15008"/>
                  </a:cubicBezTo>
                  <a:cubicBezTo>
                    <a:pt x="1876" y="15052"/>
                    <a:pt x="1942" y="15096"/>
                    <a:pt x="2008" y="15140"/>
                  </a:cubicBezTo>
                  <a:cubicBezTo>
                    <a:pt x="2049" y="15113"/>
                    <a:pt x="2082" y="15094"/>
                    <a:pt x="2116" y="15094"/>
                  </a:cubicBezTo>
                  <a:cubicBezTo>
                    <a:pt x="2138" y="15094"/>
                    <a:pt x="2160" y="15101"/>
                    <a:pt x="2185" y="15118"/>
                  </a:cubicBezTo>
                  <a:cubicBezTo>
                    <a:pt x="2235" y="15148"/>
                    <a:pt x="2289" y="15160"/>
                    <a:pt x="2344" y="15160"/>
                  </a:cubicBezTo>
                  <a:cubicBezTo>
                    <a:pt x="2410" y="15160"/>
                    <a:pt x="2478" y="15142"/>
                    <a:pt x="2538" y="15118"/>
                  </a:cubicBezTo>
                  <a:cubicBezTo>
                    <a:pt x="2576" y="15106"/>
                    <a:pt x="2607" y="15093"/>
                    <a:pt x="2639" y="15093"/>
                  </a:cubicBezTo>
                  <a:cubicBezTo>
                    <a:pt x="2663" y="15093"/>
                    <a:pt x="2687" y="15100"/>
                    <a:pt x="2715" y="15118"/>
                  </a:cubicBezTo>
                  <a:cubicBezTo>
                    <a:pt x="2730" y="15134"/>
                    <a:pt x="2746" y="15141"/>
                    <a:pt x="2761" y="15141"/>
                  </a:cubicBezTo>
                  <a:cubicBezTo>
                    <a:pt x="2787" y="15141"/>
                    <a:pt x="2811" y="15117"/>
                    <a:pt x="2825" y="15074"/>
                  </a:cubicBezTo>
                  <a:cubicBezTo>
                    <a:pt x="2847" y="15008"/>
                    <a:pt x="2847" y="14942"/>
                    <a:pt x="2891" y="14875"/>
                  </a:cubicBezTo>
                  <a:cubicBezTo>
                    <a:pt x="2913" y="14809"/>
                    <a:pt x="2979" y="14765"/>
                    <a:pt x="2979" y="14677"/>
                  </a:cubicBezTo>
                  <a:cubicBezTo>
                    <a:pt x="2979" y="14677"/>
                    <a:pt x="3002" y="14655"/>
                    <a:pt x="3024" y="14655"/>
                  </a:cubicBezTo>
                  <a:cubicBezTo>
                    <a:pt x="3046" y="14633"/>
                    <a:pt x="3046" y="14611"/>
                    <a:pt x="3046" y="14567"/>
                  </a:cubicBezTo>
                  <a:cubicBezTo>
                    <a:pt x="3046" y="14544"/>
                    <a:pt x="3046" y="14522"/>
                    <a:pt x="3046" y="14500"/>
                  </a:cubicBezTo>
                  <a:cubicBezTo>
                    <a:pt x="3112" y="14434"/>
                    <a:pt x="3156" y="14412"/>
                    <a:pt x="3222" y="14346"/>
                  </a:cubicBezTo>
                  <a:cubicBezTo>
                    <a:pt x="3244" y="14324"/>
                    <a:pt x="3244" y="14302"/>
                    <a:pt x="3222" y="14280"/>
                  </a:cubicBezTo>
                  <a:cubicBezTo>
                    <a:pt x="3216" y="14273"/>
                    <a:pt x="3209" y="14270"/>
                    <a:pt x="3203" y="14270"/>
                  </a:cubicBezTo>
                  <a:cubicBezTo>
                    <a:pt x="3187" y="14270"/>
                    <a:pt x="3172" y="14286"/>
                    <a:pt x="3156" y="14302"/>
                  </a:cubicBezTo>
                  <a:cubicBezTo>
                    <a:pt x="3156" y="14302"/>
                    <a:pt x="3134" y="14324"/>
                    <a:pt x="3134" y="14324"/>
                  </a:cubicBezTo>
                  <a:cubicBezTo>
                    <a:pt x="3112" y="14346"/>
                    <a:pt x="3090" y="14346"/>
                    <a:pt x="3068" y="14346"/>
                  </a:cubicBezTo>
                  <a:cubicBezTo>
                    <a:pt x="3024" y="14324"/>
                    <a:pt x="3002" y="14302"/>
                    <a:pt x="2979" y="14280"/>
                  </a:cubicBezTo>
                  <a:cubicBezTo>
                    <a:pt x="3002" y="14235"/>
                    <a:pt x="3024" y="14191"/>
                    <a:pt x="3046" y="14147"/>
                  </a:cubicBezTo>
                  <a:cubicBezTo>
                    <a:pt x="3090" y="14081"/>
                    <a:pt x="3178" y="14103"/>
                    <a:pt x="3222" y="14059"/>
                  </a:cubicBezTo>
                  <a:cubicBezTo>
                    <a:pt x="3222" y="14037"/>
                    <a:pt x="3222" y="14037"/>
                    <a:pt x="3222" y="14015"/>
                  </a:cubicBezTo>
                  <a:cubicBezTo>
                    <a:pt x="3200" y="13949"/>
                    <a:pt x="3200" y="13904"/>
                    <a:pt x="3266" y="13860"/>
                  </a:cubicBezTo>
                  <a:cubicBezTo>
                    <a:pt x="3288" y="13838"/>
                    <a:pt x="3311" y="13794"/>
                    <a:pt x="3333" y="13750"/>
                  </a:cubicBezTo>
                  <a:cubicBezTo>
                    <a:pt x="3355" y="13684"/>
                    <a:pt x="3377" y="13618"/>
                    <a:pt x="3421" y="13573"/>
                  </a:cubicBezTo>
                  <a:cubicBezTo>
                    <a:pt x="3421" y="13529"/>
                    <a:pt x="3443" y="13507"/>
                    <a:pt x="3487" y="13507"/>
                  </a:cubicBezTo>
                  <a:cubicBezTo>
                    <a:pt x="3509" y="13507"/>
                    <a:pt x="3531" y="13507"/>
                    <a:pt x="3553" y="13485"/>
                  </a:cubicBezTo>
                  <a:cubicBezTo>
                    <a:pt x="3553" y="13397"/>
                    <a:pt x="3553" y="13309"/>
                    <a:pt x="3531" y="13220"/>
                  </a:cubicBezTo>
                  <a:lnTo>
                    <a:pt x="3575" y="13220"/>
                  </a:lnTo>
                  <a:cubicBezTo>
                    <a:pt x="3642" y="13198"/>
                    <a:pt x="3730" y="13220"/>
                    <a:pt x="3796" y="13132"/>
                  </a:cubicBezTo>
                  <a:cubicBezTo>
                    <a:pt x="3796" y="13110"/>
                    <a:pt x="3840" y="13110"/>
                    <a:pt x="3862" y="13110"/>
                  </a:cubicBezTo>
                  <a:cubicBezTo>
                    <a:pt x="3906" y="13088"/>
                    <a:pt x="3928" y="13088"/>
                    <a:pt x="3951" y="13088"/>
                  </a:cubicBezTo>
                  <a:cubicBezTo>
                    <a:pt x="3973" y="12911"/>
                    <a:pt x="4017" y="12845"/>
                    <a:pt x="4149" y="12801"/>
                  </a:cubicBezTo>
                  <a:cubicBezTo>
                    <a:pt x="4149" y="12823"/>
                    <a:pt x="4171" y="12867"/>
                    <a:pt x="4171" y="12889"/>
                  </a:cubicBezTo>
                  <a:cubicBezTo>
                    <a:pt x="4193" y="12933"/>
                    <a:pt x="4171" y="12978"/>
                    <a:pt x="4127" y="12978"/>
                  </a:cubicBezTo>
                  <a:cubicBezTo>
                    <a:pt x="4127" y="13000"/>
                    <a:pt x="4127" y="13000"/>
                    <a:pt x="4127" y="13000"/>
                  </a:cubicBezTo>
                  <a:cubicBezTo>
                    <a:pt x="4127" y="13044"/>
                    <a:pt x="4149" y="13066"/>
                    <a:pt x="4149" y="13088"/>
                  </a:cubicBezTo>
                  <a:cubicBezTo>
                    <a:pt x="4127" y="13154"/>
                    <a:pt x="4083" y="13198"/>
                    <a:pt x="4061" y="13242"/>
                  </a:cubicBezTo>
                  <a:cubicBezTo>
                    <a:pt x="4039" y="13286"/>
                    <a:pt x="3951" y="13264"/>
                    <a:pt x="3928" y="13309"/>
                  </a:cubicBezTo>
                  <a:cubicBezTo>
                    <a:pt x="3928" y="13309"/>
                    <a:pt x="3928" y="13331"/>
                    <a:pt x="3928" y="13331"/>
                  </a:cubicBezTo>
                  <a:cubicBezTo>
                    <a:pt x="4039" y="13375"/>
                    <a:pt x="4083" y="13463"/>
                    <a:pt x="4149" y="13529"/>
                  </a:cubicBezTo>
                  <a:cubicBezTo>
                    <a:pt x="4171" y="13551"/>
                    <a:pt x="4193" y="13595"/>
                    <a:pt x="4193" y="13618"/>
                  </a:cubicBezTo>
                  <a:cubicBezTo>
                    <a:pt x="4193" y="13706"/>
                    <a:pt x="4237" y="13772"/>
                    <a:pt x="4282" y="13816"/>
                  </a:cubicBezTo>
                  <a:cubicBezTo>
                    <a:pt x="4304" y="13860"/>
                    <a:pt x="4348" y="13882"/>
                    <a:pt x="4348" y="13926"/>
                  </a:cubicBezTo>
                  <a:cubicBezTo>
                    <a:pt x="4326" y="13949"/>
                    <a:pt x="4304" y="13993"/>
                    <a:pt x="4282" y="14015"/>
                  </a:cubicBezTo>
                  <a:cubicBezTo>
                    <a:pt x="4304" y="14037"/>
                    <a:pt x="4304" y="14037"/>
                    <a:pt x="4326" y="14059"/>
                  </a:cubicBezTo>
                  <a:cubicBezTo>
                    <a:pt x="4392" y="14081"/>
                    <a:pt x="4392" y="14125"/>
                    <a:pt x="4370" y="14169"/>
                  </a:cubicBezTo>
                  <a:cubicBezTo>
                    <a:pt x="4326" y="14235"/>
                    <a:pt x="4282" y="14280"/>
                    <a:pt x="4237" y="14324"/>
                  </a:cubicBezTo>
                  <a:cubicBezTo>
                    <a:pt x="4282" y="14368"/>
                    <a:pt x="4304" y="14434"/>
                    <a:pt x="4304" y="14500"/>
                  </a:cubicBezTo>
                  <a:cubicBezTo>
                    <a:pt x="4289" y="14543"/>
                    <a:pt x="4266" y="14567"/>
                    <a:pt x="4233" y="14567"/>
                  </a:cubicBezTo>
                  <a:cubicBezTo>
                    <a:pt x="4215" y="14567"/>
                    <a:pt x="4195" y="14560"/>
                    <a:pt x="4171" y="14544"/>
                  </a:cubicBezTo>
                  <a:cubicBezTo>
                    <a:pt x="4149" y="14544"/>
                    <a:pt x="4149" y="14544"/>
                    <a:pt x="4127" y="14522"/>
                  </a:cubicBezTo>
                  <a:cubicBezTo>
                    <a:pt x="4127" y="14522"/>
                    <a:pt x="4105" y="14544"/>
                    <a:pt x="4105" y="14544"/>
                  </a:cubicBezTo>
                  <a:cubicBezTo>
                    <a:pt x="4105" y="14567"/>
                    <a:pt x="4105" y="14611"/>
                    <a:pt x="4083" y="14633"/>
                  </a:cubicBezTo>
                  <a:cubicBezTo>
                    <a:pt x="4017" y="14589"/>
                    <a:pt x="4017" y="14589"/>
                    <a:pt x="3884" y="14567"/>
                  </a:cubicBezTo>
                  <a:lnTo>
                    <a:pt x="3840" y="14567"/>
                  </a:lnTo>
                  <a:cubicBezTo>
                    <a:pt x="3818" y="14555"/>
                    <a:pt x="3796" y="14550"/>
                    <a:pt x="3771" y="14550"/>
                  </a:cubicBezTo>
                  <a:cubicBezTo>
                    <a:pt x="3746" y="14550"/>
                    <a:pt x="3719" y="14555"/>
                    <a:pt x="3686" y="14567"/>
                  </a:cubicBezTo>
                  <a:cubicBezTo>
                    <a:pt x="3664" y="14589"/>
                    <a:pt x="3619" y="14589"/>
                    <a:pt x="3597" y="14589"/>
                  </a:cubicBezTo>
                  <a:cubicBezTo>
                    <a:pt x="3553" y="14581"/>
                    <a:pt x="3524" y="14576"/>
                    <a:pt x="3501" y="14576"/>
                  </a:cubicBezTo>
                  <a:cubicBezTo>
                    <a:pt x="3455" y="14576"/>
                    <a:pt x="3436" y="14596"/>
                    <a:pt x="3377" y="14655"/>
                  </a:cubicBezTo>
                  <a:cubicBezTo>
                    <a:pt x="3333" y="14633"/>
                    <a:pt x="3311" y="14611"/>
                    <a:pt x="3266" y="14589"/>
                  </a:cubicBezTo>
                  <a:cubicBezTo>
                    <a:pt x="3244" y="14589"/>
                    <a:pt x="3222" y="14589"/>
                    <a:pt x="3222" y="14633"/>
                  </a:cubicBezTo>
                  <a:cubicBezTo>
                    <a:pt x="3288" y="14699"/>
                    <a:pt x="3377" y="14765"/>
                    <a:pt x="3443" y="14831"/>
                  </a:cubicBezTo>
                  <a:cubicBezTo>
                    <a:pt x="3443" y="14831"/>
                    <a:pt x="3443" y="14853"/>
                    <a:pt x="3443" y="14853"/>
                  </a:cubicBezTo>
                  <a:cubicBezTo>
                    <a:pt x="3443" y="14920"/>
                    <a:pt x="3465" y="14986"/>
                    <a:pt x="3509" y="15030"/>
                  </a:cubicBezTo>
                  <a:cubicBezTo>
                    <a:pt x="3531" y="15052"/>
                    <a:pt x="3553" y="15074"/>
                    <a:pt x="3575" y="15118"/>
                  </a:cubicBezTo>
                  <a:cubicBezTo>
                    <a:pt x="3597" y="15229"/>
                    <a:pt x="3642" y="15317"/>
                    <a:pt x="3686" y="15427"/>
                  </a:cubicBezTo>
                  <a:cubicBezTo>
                    <a:pt x="3730" y="15493"/>
                    <a:pt x="3730" y="15493"/>
                    <a:pt x="3642" y="15538"/>
                  </a:cubicBezTo>
                  <a:cubicBezTo>
                    <a:pt x="3597" y="15538"/>
                    <a:pt x="3597" y="15471"/>
                    <a:pt x="3531" y="15471"/>
                  </a:cubicBezTo>
                  <a:cubicBezTo>
                    <a:pt x="3531" y="15493"/>
                    <a:pt x="3531" y="15493"/>
                    <a:pt x="3531" y="15515"/>
                  </a:cubicBezTo>
                  <a:cubicBezTo>
                    <a:pt x="3531" y="15515"/>
                    <a:pt x="3531" y="15538"/>
                    <a:pt x="3531" y="15538"/>
                  </a:cubicBezTo>
                  <a:cubicBezTo>
                    <a:pt x="3531" y="15560"/>
                    <a:pt x="3531" y="15604"/>
                    <a:pt x="3531" y="15604"/>
                  </a:cubicBezTo>
                  <a:cubicBezTo>
                    <a:pt x="3462" y="15673"/>
                    <a:pt x="3393" y="15728"/>
                    <a:pt x="3303" y="15728"/>
                  </a:cubicBezTo>
                  <a:cubicBezTo>
                    <a:pt x="3278" y="15728"/>
                    <a:pt x="3251" y="15724"/>
                    <a:pt x="3222" y="15714"/>
                  </a:cubicBezTo>
                  <a:cubicBezTo>
                    <a:pt x="3156" y="15692"/>
                    <a:pt x="3090" y="15692"/>
                    <a:pt x="3046" y="15692"/>
                  </a:cubicBezTo>
                  <a:cubicBezTo>
                    <a:pt x="2979" y="15692"/>
                    <a:pt x="2957" y="15736"/>
                    <a:pt x="2957" y="15780"/>
                  </a:cubicBezTo>
                  <a:cubicBezTo>
                    <a:pt x="2979" y="15824"/>
                    <a:pt x="2979" y="15847"/>
                    <a:pt x="3002" y="15891"/>
                  </a:cubicBezTo>
                  <a:cubicBezTo>
                    <a:pt x="3002" y="15935"/>
                    <a:pt x="2979" y="15979"/>
                    <a:pt x="2957" y="16001"/>
                  </a:cubicBezTo>
                  <a:cubicBezTo>
                    <a:pt x="2944" y="16007"/>
                    <a:pt x="2932" y="16010"/>
                    <a:pt x="2919" y="16010"/>
                  </a:cubicBezTo>
                  <a:cubicBezTo>
                    <a:pt x="2889" y="16010"/>
                    <a:pt x="2863" y="15995"/>
                    <a:pt x="2847" y="15979"/>
                  </a:cubicBezTo>
                  <a:cubicBezTo>
                    <a:pt x="2825" y="15979"/>
                    <a:pt x="2803" y="15957"/>
                    <a:pt x="2803" y="15935"/>
                  </a:cubicBezTo>
                  <a:lnTo>
                    <a:pt x="2759" y="15935"/>
                  </a:lnTo>
                  <a:cubicBezTo>
                    <a:pt x="2737" y="15957"/>
                    <a:pt x="2737" y="15979"/>
                    <a:pt x="2737" y="15979"/>
                  </a:cubicBezTo>
                  <a:cubicBezTo>
                    <a:pt x="2737" y="16001"/>
                    <a:pt x="2737" y="16023"/>
                    <a:pt x="2759" y="16045"/>
                  </a:cubicBezTo>
                  <a:cubicBezTo>
                    <a:pt x="2759" y="16089"/>
                    <a:pt x="2781" y="16156"/>
                    <a:pt x="2781" y="16200"/>
                  </a:cubicBezTo>
                  <a:cubicBezTo>
                    <a:pt x="2759" y="16398"/>
                    <a:pt x="2781" y="16420"/>
                    <a:pt x="2582" y="16487"/>
                  </a:cubicBezTo>
                  <a:cubicBezTo>
                    <a:pt x="2560" y="16509"/>
                    <a:pt x="2560" y="16509"/>
                    <a:pt x="2560" y="16509"/>
                  </a:cubicBezTo>
                  <a:cubicBezTo>
                    <a:pt x="2560" y="16531"/>
                    <a:pt x="2538" y="16553"/>
                    <a:pt x="2538" y="16575"/>
                  </a:cubicBezTo>
                  <a:cubicBezTo>
                    <a:pt x="2516" y="16575"/>
                    <a:pt x="2494" y="16575"/>
                    <a:pt x="2450" y="16597"/>
                  </a:cubicBezTo>
                  <a:cubicBezTo>
                    <a:pt x="2450" y="16597"/>
                    <a:pt x="2450" y="16619"/>
                    <a:pt x="2450" y="16619"/>
                  </a:cubicBezTo>
                  <a:cubicBezTo>
                    <a:pt x="2428" y="16641"/>
                    <a:pt x="2428" y="16663"/>
                    <a:pt x="2406" y="16663"/>
                  </a:cubicBezTo>
                  <a:lnTo>
                    <a:pt x="2317" y="16663"/>
                  </a:lnTo>
                  <a:cubicBezTo>
                    <a:pt x="2295" y="16663"/>
                    <a:pt x="2251" y="16663"/>
                    <a:pt x="2229" y="16685"/>
                  </a:cubicBezTo>
                  <a:cubicBezTo>
                    <a:pt x="2185" y="16729"/>
                    <a:pt x="2119" y="16751"/>
                    <a:pt x="2030" y="16773"/>
                  </a:cubicBezTo>
                  <a:cubicBezTo>
                    <a:pt x="1964" y="16818"/>
                    <a:pt x="1898" y="16884"/>
                    <a:pt x="1920" y="16972"/>
                  </a:cubicBezTo>
                  <a:cubicBezTo>
                    <a:pt x="1920" y="17060"/>
                    <a:pt x="1898" y="17105"/>
                    <a:pt x="1832" y="17149"/>
                  </a:cubicBezTo>
                  <a:cubicBezTo>
                    <a:pt x="1788" y="17171"/>
                    <a:pt x="1744" y="17237"/>
                    <a:pt x="1766" y="17303"/>
                  </a:cubicBezTo>
                  <a:cubicBezTo>
                    <a:pt x="1766" y="17369"/>
                    <a:pt x="1766" y="17413"/>
                    <a:pt x="1766" y="17480"/>
                  </a:cubicBezTo>
                  <a:cubicBezTo>
                    <a:pt x="1766" y="17502"/>
                    <a:pt x="1744" y="17524"/>
                    <a:pt x="1744" y="17546"/>
                  </a:cubicBezTo>
                  <a:cubicBezTo>
                    <a:pt x="1699" y="17546"/>
                    <a:pt x="1655" y="17524"/>
                    <a:pt x="1611" y="17524"/>
                  </a:cubicBezTo>
                  <a:cubicBezTo>
                    <a:pt x="1589" y="17524"/>
                    <a:pt x="1567" y="17546"/>
                    <a:pt x="1589" y="17568"/>
                  </a:cubicBezTo>
                  <a:cubicBezTo>
                    <a:pt x="1677" y="17656"/>
                    <a:pt x="1677" y="17656"/>
                    <a:pt x="1722" y="17789"/>
                  </a:cubicBezTo>
                  <a:cubicBezTo>
                    <a:pt x="1722" y="17789"/>
                    <a:pt x="1722" y="17811"/>
                    <a:pt x="1722" y="17811"/>
                  </a:cubicBezTo>
                  <a:cubicBezTo>
                    <a:pt x="1744" y="17877"/>
                    <a:pt x="1766" y="17921"/>
                    <a:pt x="1832" y="17943"/>
                  </a:cubicBezTo>
                  <a:lnTo>
                    <a:pt x="1876" y="17943"/>
                  </a:lnTo>
                  <a:cubicBezTo>
                    <a:pt x="1964" y="18009"/>
                    <a:pt x="2053" y="18053"/>
                    <a:pt x="2053" y="18186"/>
                  </a:cubicBezTo>
                  <a:cubicBezTo>
                    <a:pt x="2053" y="18208"/>
                    <a:pt x="2053" y="18252"/>
                    <a:pt x="2075" y="18274"/>
                  </a:cubicBezTo>
                  <a:cubicBezTo>
                    <a:pt x="2163" y="18340"/>
                    <a:pt x="2185" y="18429"/>
                    <a:pt x="2251" y="18495"/>
                  </a:cubicBezTo>
                  <a:cubicBezTo>
                    <a:pt x="2185" y="18627"/>
                    <a:pt x="2097" y="18760"/>
                    <a:pt x="1986" y="18804"/>
                  </a:cubicBezTo>
                  <a:cubicBezTo>
                    <a:pt x="1942" y="18826"/>
                    <a:pt x="1876" y="18848"/>
                    <a:pt x="1832" y="18870"/>
                  </a:cubicBezTo>
                  <a:cubicBezTo>
                    <a:pt x="1766" y="18870"/>
                    <a:pt x="1677" y="18870"/>
                    <a:pt x="1611" y="18892"/>
                  </a:cubicBezTo>
                  <a:cubicBezTo>
                    <a:pt x="1567" y="19002"/>
                    <a:pt x="1501" y="19091"/>
                    <a:pt x="1390" y="19157"/>
                  </a:cubicBezTo>
                  <a:cubicBezTo>
                    <a:pt x="1324" y="19135"/>
                    <a:pt x="1280" y="19135"/>
                    <a:pt x="1214" y="19113"/>
                  </a:cubicBezTo>
                  <a:lnTo>
                    <a:pt x="1214" y="19113"/>
                  </a:lnTo>
                  <a:cubicBezTo>
                    <a:pt x="1258" y="19201"/>
                    <a:pt x="1258" y="19201"/>
                    <a:pt x="1324" y="19245"/>
                  </a:cubicBezTo>
                  <a:cubicBezTo>
                    <a:pt x="1346" y="19267"/>
                    <a:pt x="1368" y="19289"/>
                    <a:pt x="1368" y="19311"/>
                  </a:cubicBezTo>
                  <a:cubicBezTo>
                    <a:pt x="1390" y="19400"/>
                    <a:pt x="1413" y="19488"/>
                    <a:pt x="1324" y="19576"/>
                  </a:cubicBezTo>
                  <a:lnTo>
                    <a:pt x="1302" y="19576"/>
                  </a:lnTo>
                  <a:cubicBezTo>
                    <a:pt x="1287" y="19573"/>
                    <a:pt x="1273" y="19571"/>
                    <a:pt x="1259" y="19571"/>
                  </a:cubicBezTo>
                  <a:cubicBezTo>
                    <a:pt x="1192" y="19571"/>
                    <a:pt x="1140" y="19614"/>
                    <a:pt x="1104" y="19687"/>
                  </a:cubicBezTo>
                  <a:cubicBezTo>
                    <a:pt x="1082" y="19731"/>
                    <a:pt x="1037" y="19753"/>
                    <a:pt x="1015" y="19797"/>
                  </a:cubicBezTo>
                  <a:lnTo>
                    <a:pt x="883" y="19797"/>
                  </a:lnTo>
                  <a:cubicBezTo>
                    <a:pt x="883" y="19819"/>
                    <a:pt x="883" y="19819"/>
                    <a:pt x="861" y="19841"/>
                  </a:cubicBezTo>
                  <a:cubicBezTo>
                    <a:pt x="835" y="19893"/>
                    <a:pt x="809" y="19914"/>
                    <a:pt x="774" y="19914"/>
                  </a:cubicBezTo>
                  <a:cubicBezTo>
                    <a:pt x="750" y="19914"/>
                    <a:pt x="721" y="19904"/>
                    <a:pt x="684" y="19885"/>
                  </a:cubicBezTo>
                  <a:cubicBezTo>
                    <a:pt x="662" y="19863"/>
                    <a:pt x="640" y="19863"/>
                    <a:pt x="618" y="19841"/>
                  </a:cubicBezTo>
                  <a:cubicBezTo>
                    <a:pt x="530" y="19951"/>
                    <a:pt x="441" y="20018"/>
                    <a:pt x="309" y="20040"/>
                  </a:cubicBezTo>
                  <a:cubicBezTo>
                    <a:pt x="309" y="20040"/>
                    <a:pt x="309" y="20062"/>
                    <a:pt x="287" y="20084"/>
                  </a:cubicBezTo>
                  <a:lnTo>
                    <a:pt x="375" y="20084"/>
                  </a:lnTo>
                  <a:cubicBezTo>
                    <a:pt x="464" y="20084"/>
                    <a:pt x="508" y="20128"/>
                    <a:pt x="552" y="20216"/>
                  </a:cubicBezTo>
                  <a:cubicBezTo>
                    <a:pt x="530" y="20238"/>
                    <a:pt x="508" y="20238"/>
                    <a:pt x="486" y="20260"/>
                  </a:cubicBezTo>
                  <a:cubicBezTo>
                    <a:pt x="464" y="20283"/>
                    <a:pt x="464" y="20305"/>
                    <a:pt x="464" y="20327"/>
                  </a:cubicBezTo>
                  <a:cubicBezTo>
                    <a:pt x="287" y="20349"/>
                    <a:pt x="243" y="20393"/>
                    <a:pt x="199" y="20503"/>
                  </a:cubicBezTo>
                  <a:cubicBezTo>
                    <a:pt x="243" y="20547"/>
                    <a:pt x="309" y="20569"/>
                    <a:pt x="331" y="20636"/>
                  </a:cubicBezTo>
                  <a:cubicBezTo>
                    <a:pt x="287" y="20658"/>
                    <a:pt x="265" y="20680"/>
                    <a:pt x="243" y="20702"/>
                  </a:cubicBezTo>
                  <a:cubicBezTo>
                    <a:pt x="243" y="20724"/>
                    <a:pt x="243" y="20724"/>
                    <a:pt x="265" y="20746"/>
                  </a:cubicBezTo>
                  <a:cubicBezTo>
                    <a:pt x="287" y="20746"/>
                    <a:pt x="309" y="20768"/>
                    <a:pt x="331" y="20790"/>
                  </a:cubicBezTo>
                  <a:cubicBezTo>
                    <a:pt x="419" y="20834"/>
                    <a:pt x="419" y="20878"/>
                    <a:pt x="375" y="20967"/>
                  </a:cubicBezTo>
                  <a:cubicBezTo>
                    <a:pt x="353" y="21011"/>
                    <a:pt x="331" y="21033"/>
                    <a:pt x="353" y="21099"/>
                  </a:cubicBezTo>
                  <a:cubicBezTo>
                    <a:pt x="397" y="21121"/>
                    <a:pt x="375" y="21165"/>
                    <a:pt x="353" y="21209"/>
                  </a:cubicBezTo>
                  <a:cubicBezTo>
                    <a:pt x="353" y="21276"/>
                    <a:pt x="375" y="21298"/>
                    <a:pt x="419" y="21342"/>
                  </a:cubicBezTo>
                  <a:cubicBezTo>
                    <a:pt x="441" y="21342"/>
                    <a:pt x="486" y="21364"/>
                    <a:pt x="508" y="21364"/>
                  </a:cubicBezTo>
                  <a:cubicBezTo>
                    <a:pt x="552" y="21386"/>
                    <a:pt x="574" y="21386"/>
                    <a:pt x="596" y="21408"/>
                  </a:cubicBezTo>
                  <a:cubicBezTo>
                    <a:pt x="618" y="21430"/>
                    <a:pt x="640" y="21474"/>
                    <a:pt x="640" y="21474"/>
                  </a:cubicBezTo>
                  <a:cubicBezTo>
                    <a:pt x="618" y="21540"/>
                    <a:pt x="640" y="21563"/>
                    <a:pt x="662" y="21607"/>
                  </a:cubicBezTo>
                  <a:cubicBezTo>
                    <a:pt x="684" y="21651"/>
                    <a:pt x="662" y="21695"/>
                    <a:pt x="618" y="21717"/>
                  </a:cubicBezTo>
                  <a:cubicBezTo>
                    <a:pt x="596" y="21739"/>
                    <a:pt x="552" y="21739"/>
                    <a:pt x="530" y="21761"/>
                  </a:cubicBezTo>
                  <a:cubicBezTo>
                    <a:pt x="530" y="21805"/>
                    <a:pt x="552" y="21827"/>
                    <a:pt x="530" y="21849"/>
                  </a:cubicBezTo>
                  <a:cubicBezTo>
                    <a:pt x="508" y="21916"/>
                    <a:pt x="530" y="21982"/>
                    <a:pt x="552" y="22048"/>
                  </a:cubicBezTo>
                  <a:cubicBezTo>
                    <a:pt x="552" y="22070"/>
                    <a:pt x="552" y="22092"/>
                    <a:pt x="530" y="22114"/>
                  </a:cubicBezTo>
                  <a:cubicBezTo>
                    <a:pt x="522" y="22122"/>
                    <a:pt x="515" y="22124"/>
                    <a:pt x="508" y="22124"/>
                  </a:cubicBezTo>
                  <a:cubicBezTo>
                    <a:pt x="493" y="22124"/>
                    <a:pt x="478" y="22114"/>
                    <a:pt x="464" y="22114"/>
                  </a:cubicBezTo>
                  <a:cubicBezTo>
                    <a:pt x="441" y="22070"/>
                    <a:pt x="419" y="22048"/>
                    <a:pt x="397" y="22026"/>
                  </a:cubicBezTo>
                  <a:cubicBezTo>
                    <a:pt x="382" y="22010"/>
                    <a:pt x="377" y="21995"/>
                    <a:pt x="368" y="21995"/>
                  </a:cubicBezTo>
                  <a:cubicBezTo>
                    <a:pt x="364" y="21995"/>
                    <a:pt x="360" y="21997"/>
                    <a:pt x="353" y="22004"/>
                  </a:cubicBezTo>
                  <a:cubicBezTo>
                    <a:pt x="353" y="22004"/>
                    <a:pt x="353" y="22026"/>
                    <a:pt x="353" y="22026"/>
                  </a:cubicBezTo>
                  <a:cubicBezTo>
                    <a:pt x="375" y="22114"/>
                    <a:pt x="353" y="22158"/>
                    <a:pt x="287" y="22203"/>
                  </a:cubicBezTo>
                  <a:cubicBezTo>
                    <a:pt x="243" y="22225"/>
                    <a:pt x="199" y="22225"/>
                    <a:pt x="155" y="22247"/>
                  </a:cubicBezTo>
                  <a:cubicBezTo>
                    <a:pt x="133" y="22247"/>
                    <a:pt x="110" y="22247"/>
                    <a:pt x="88" y="22269"/>
                  </a:cubicBezTo>
                  <a:cubicBezTo>
                    <a:pt x="22" y="22291"/>
                    <a:pt x="0" y="22379"/>
                    <a:pt x="66" y="22445"/>
                  </a:cubicBezTo>
                  <a:cubicBezTo>
                    <a:pt x="110" y="22467"/>
                    <a:pt x="133" y="22467"/>
                    <a:pt x="177" y="22489"/>
                  </a:cubicBezTo>
                  <a:cubicBezTo>
                    <a:pt x="243" y="22534"/>
                    <a:pt x="287" y="22578"/>
                    <a:pt x="287" y="22666"/>
                  </a:cubicBezTo>
                  <a:cubicBezTo>
                    <a:pt x="309" y="22732"/>
                    <a:pt x="331" y="22776"/>
                    <a:pt x="397" y="22821"/>
                  </a:cubicBezTo>
                  <a:cubicBezTo>
                    <a:pt x="441" y="22865"/>
                    <a:pt x="508" y="22909"/>
                    <a:pt x="552" y="22931"/>
                  </a:cubicBezTo>
                  <a:cubicBezTo>
                    <a:pt x="640" y="22975"/>
                    <a:pt x="706" y="23019"/>
                    <a:pt x="773" y="23107"/>
                  </a:cubicBezTo>
                  <a:cubicBezTo>
                    <a:pt x="803" y="23095"/>
                    <a:pt x="831" y="23090"/>
                    <a:pt x="856" y="23090"/>
                  </a:cubicBezTo>
                  <a:cubicBezTo>
                    <a:pt x="920" y="23090"/>
                    <a:pt x="968" y="23126"/>
                    <a:pt x="1015" y="23174"/>
                  </a:cubicBezTo>
                  <a:cubicBezTo>
                    <a:pt x="1037" y="23196"/>
                    <a:pt x="1082" y="23218"/>
                    <a:pt x="1104" y="23218"/>
                  </a:cubicBezTo>
                  <a:cubicBezTo>
                    <a:pt x="1192" y="23240"/>
                    <a:pt x="1280" y="23284"/>
                    <a:pt x="1346" y="23350"/>
                  </a:cubicBezTo>
                  <a:cubicBezTo>
                    <a:pt x="1346" y="23372"/>
                    <a:pt x="1368" y="23394"/>
                    <a:pt x="1390" y="23394"/>
                  </a:cubicBezTo>
                  <a:cubicBezTo>
                    <a:pt x="1523" y="23416"/>
                    <a:pt x="1611" y="23505"/>
                    <a:pt x="1699" y="23571"/>
                  </a:cubicBezTo>
                  <a:cubicBezTo>
                    <a:pt x="1766" y="23615"/>
                    <a:pt x="1854" y="23659"/>
                    <a:pt x="1920" y="23703"/>
                  </a:cubicBezTo>
                  <a:cubicBezTo>
                    <a:pt x="1951" y="23719"/>
                    <a:pt x="1974" y="23726"/>
                    <a:pt x="1994" y="23726"/>
                  </a:cubicBezTo>
                  <a:cubicBezTo>
                    <a:pt x="2030" y="23726"/>
                    <a:pt x="2054" y="23702"/>
                    <a:pt x="2097" y="23659"/>
                  </a:cubicBezTo>
                  <a:cubicBezTo>
                    <a:pt x="2141" y="23593"/>
                    <a:pt x="2185" y="23549"/>
                    <a:pt x="2251" y="23549"/>
                  </a:cubicBezTo>
                  <a:cubicBezTo>
                    <a:pt x="2295" y="23527"/>
                    <a:pt x="2317" y="23527"/>
                    <a:pt x="2362" y="23527"/>
                  </a:cubicBezTo>
                  <a:cubicBezTo>
                    <a:pt x="2362" y="23438"/>
                    <a:pt x="2362" y="23372"/>
                    <a:pt x="2384" y="23284"/>
                  </a:cubicBezTo>
                  <a:cubicBezTo>
                    <a:pt x="2384" y="23196"/>
                    <a:pt x="2406" y="23129"/>
                    <a:pt x="2494" y="23107"/>
                  </a:cubicBezTo>
                  <a:cubicBezTo>
                    <a:pt x="2516" y="23107"/>
                    <a:pt x="2516" y="23085"/>
                    <a:pt x="2516" y="23085"/>
                  </a:cubicBezTo>
                  <a:cubicBezTo>
                    <a:pt x="2516" y="23063"/>
                    <a:pt x="2494" y="23019"/>
                    <a:pt x="2516" y="23019"/>
                  </a:cubicBezTo>
                  <a:cubicBezTo>
                    <a:pt x="2538" y="22931"/>
                    <a:pt x="2516" y="22865"/>
                    <a:pt x="2494" y="22798"/>
                  </a:cubicBezTo>
                  <a:cubicBezTo>
                    <a:pt x="2538" y="22732"/>
                    <a:pt x="2604" y="22710"/>
                    <a:pt x="2671" y="22688"/>
                  </a:cubicBezTo>
                  <a:cubicBezTo>
                    <a:pt x="2693" y="22688"/>
                    <a:pt x="2715" y="22666"/>
                    <a:pt x="2737" y="22644"/>
                  </a:cubicBezTo>
                  <a:cubicBezTo>
                    <a:pt x="2715" y="22622"/>
                    <a:pt x="2693" y="22600"/>
                    <a:pt x="2671" y="22578"/>
                  </a:cubicBezTo>
                  <a:cubicBezTo>
                    <a:pt x="2671" y="22534"/>
                    <a:pt x="2648" y="22512"/>
                    <a:pt x="2648" y="22489"/>
                  </a:cubicBezTo>
                  <a:cubicBezTo>
                    <a:pt x="2648" y="22445"/>
                    <a:pt x="2671" y="22401"/>
                    <a:pt x="2715" y="22379"/>
                  </a:cubicBezTo>
                  <a:cubicBezTo>
                    <a:pt x="2781" y="22335"/>
                    <a:pt x="2759" y="22335"/>
                    <a:pt x="2737" y="22247"/>
                  </a:cubicBezTo>
                  <a:cubicBezTo>
                    <a:pt x="2737" y="22225"/>
                    <a:pt x="2737" y="22225"/>
                    <a:pt x="2715" y="22203"/>
                  </a:cubicBezTo>
                  <a:cubicBezTo>
                    <a:pt x="2715" y="22180"/>
                    <a:pt x="2715" y="22136"/>
                    <a:pt x="2759" y="22136"/>
                  </a:cubicBezTo>
                  <a:cubicBezTo>
                    <a:pt x="2759" y="22114"/>
                    <a:pt x="2781" y="22114"/>
                    <a:pt x="2803" y="22092"/>
                  </a:cubicBezTo>
                  <a:cubicBezTo>
                    <a:pt x="2803" y="22070"/>
                    <a:pt x="2781" y="22048"/>
                    <a:pt x="2781" y="22026"/>
                  </a:cubicBezTo>
                  <a:cubicBezTo>
                    <a:pt x="2781" y="21982"/>
                    <a:pt x="2803" y="21960"/>
                    <a:pt x="2803" y="21938"/>
                  </a:cubicBezTo>
                  <a:cubicBezTo>
                    <a:pt x="2803" y="21849"/>
                    <a:pt x="2825" y="21783"/>
                    <a:pt x="2913" y="21761"/>
                  </a:cubicBezTo>
                  <a:cubicBezTo>
                    <a:pt x="3002" y="21739"/>
                    <a:pt x="3046" y="21651"/>
                    <a:pt x="3046" y="21563"/>
                  </a:cubicBezTo>
                  <a:cubicBezTo>
                    <a:pt x="3068" y="21540"/>
                    <a:pt x="3046" y="21496"/>
                    <a:pt x="3046" y="21474"/>
                  </a:cubicBezTo>
                  <a:cubicBezTo>
                    <a:pt x="3046" y="21452"/>
                    <a:pt x="3046" y="21408"/>
                    <a:pt x="3068" y="21386"/>
                  </a:cubicBezTo>
                  <a:cubicBezTo>
                    <a:pt x="3090" y="21320"/>
                    <a:pt x="3112" y="21254"/>
                    <a:pt x="3134" y="21165"/>
                  </a:cubicBezTo>
                  <a:cubicBezTo>
                    <a:pt x="3134" y="21121"/>
                    <a:pt x="3178" y="21099"/>
                    <a:pt x="3222" y="21099"/>
                  </a:cubicBezTo>
                  <a:cubicBezTo>
                    <a:pt x="3266" y="21121"/>
                    <a:pt x="3333" y="21121"/>
                    <a:pt x="3377" y="21121"/>
                  </a:cubicBezTo>
                  <a:cubicBezTo>
                    <a:pt x="3384" y="21129"/>
                    <a:pt x="3391" y="21131"/>
                    <a:pt x="3399" y="21131"/>
                  </a:cubicBezTo>
                  <a:cubicBezTo>
                    <a:pt x="3414" y="21131"/>
                    <a:pt x="3428" y="21121"/>
                    <a:pt x="3443" y="21121"/>
                  </a:cubicBezTo>
                  <a:cubicBezTo>
                    <a:pt x="3399" y="21055"/>
                    <a:pt x="3377" y="21011"/>
                    <a:pt x="3355" y="20967"/>
                  </a:cubicBezTo>
                  <a:cubicBezTo>
                    <a:pt x="3355" y="20945"/>
                    <a:pt x="3355" y="20945"/>
                    <a:pt x="3355" y="20945"/>
                  </a:cubicBezTo>
                  <a:cubicBezTo>
                    <a:pt x="3377" y="20923"/>
                    <a:pt x="3377" y="20923"/>
                    <a:pt x="3399" y="20900"/>
                  </a:cubicBezTo>
                  <a:cubicBezTo>
                    <a:pt x="3509" y="20834"/>
                    <a:pt x="3531" y="20790"/>
                    <a:pt x="3465" y="20680"/>
                  </a:cubicBezTo>
                  <a:cubicBezTo>
                    <a:pt x="3465" y="20680"/>
                    <a:pt x="3487" y="20658"/>
                    <a:pt x="3487" y="20658"/>
                  </a:cubicBezTo>
                  <a:cubicBezTo>
                    <a:pt x="3509" y="20614"/>
                    <a:pt x="3553" y="20569"/>
                    <a:pt x="3597" y="20547"/>
                  </a:cubicBezTo>
                  <a:cubicBezTo>
                    <a:pt x="3605" y="20540"/>
                    <a:pt x="3617" y="20538"/>
                    <a:pt x="3632" y="20538"/>
                  </a:cubicBezTo>
                  <a:cubicBezTo>
                    <a:pt x="3661" y="20538"/>
                    <a:pt x="3700" y="20547"/>
                    <a:pt x="3730" y="20547"/>
                  </a:cubicBezTo>
                  <a:cubicBezTo>
                    <a:pt x="3730" y="20503"/>
                    <a:pt x="3730" y="20503"/>
                    <a:pt x="3730" y="20481"/>
                  </a:cubicBezTo>
                  <a:cubicBezTo>
                    <a:pt x="3686" y="20437"/>
                    <a:pt x="3686" y="20393"/>
                    <a:pt x="3708" y="20349"/>
                  </a:cubicBezTo>
                  <a:cubicBezTo>
                    <a:pt x="3730" y="20305"/>
                    <a:pt x="3774" y="20238"/>
                    <a:pt x="3796" y="20216"/>
                  </a:cubicBezTo>
                  <a:cubicBezTo>
                    <a:pt x="3862" y="20150"/>
                    <a:pt x="3884" y="20084"/>
                    <a:pt x="3906" y="19996"/>
                  </a:cubicBezTo>
                  <a:cubicBezTo>
                    <a:pt x="3928" y="19951"/>
                    <a:pt x="3951" y="19907"/>
                    <a:pt x="3951" y="19841"/>
                  </a:cubicBezTo>
                  <a:cubicBezTo>
                    <a:pt x="3995" y="19731"/>
                    <a:pt x="4017" y="19620"/>
                    <a:pt x="4127" y="19554"/>
                  </a:cubicBezTo>
                  <a:cubicBezTo>
                    <a:pt x="4105" y="19334"/>
                    <a:pt x="4127" y="19334"/>
                    <a:pt x="4237" y="19223"/>
                  </a:cubicBezTo>
                  <a:cubicBezTo>
                    <a:pt x="4193" y="19025"/>
                    <a:pt x="4193" y="18914"/>
                    <a:pt x="4260" y="18738"/>
                  </a:cubicBezTo>
                  <a:cubicBezTo>
                    <a:pt x="4282" y="18694"/>
                    <a:pt x="4304" y="18649"/>
                    <a:pt x="4348" y="18649"/>
                  </a:cubicBezTo>
                  <a:cubicBezTo>
                    <a:pt x="4414" y="18649"/>
                    <a:pt x="4458" y="18583"/>
                    <a:pt x="4458" y="18517"/>
                  </a:cubicBezTo>
                  <a:cubicBezTo>
                    <a:pt x="4480" y="18473"/>
                    <a:pt x="4480" y="18407"/>
                    <a:pt x="4502" y="18340"/>
                  </a:cubicBezTo>
                  <a:cubicBezTo>
                    <a:pt x="4502" y="18252"/>
                    <a:pt x="4524" y="18164"/>
                    <a:pt x="4613" y="18098"/>
                  </a:cubicBezTo>
                  <a:cubicBezTo>
                    <a:pt x="4613" y="18098"/>
                    <a:pt x="4613" y="18076"/>
                    <a:pt x="4635" y="18053"/>
                  </a:cubicBezTo>
                  <a:cubicBezTo>
                    <a:pt x="4613" y="18031"/>
                    <a:pt x="4613" y="18009"/>
                    <a:pt x="4591" y="17987"/>
                  </a:cubicBezTo>
                  <a:cubicBezTo>
                    <a:pt x="4568" y="17965"/>
                    <a:pt x="4568" y="17921"/>
                    <a:pt x="4591" y="17899"/>
                  </a:cubicBezTo>
                  <a:cubicBezTo>
                    <a:pt x="4606" y="17883"/>
                    <a:pt x="4633" y="17868"/>
                    <a:pt x="4663" y="17868"/>
                  </a:cubicBezTo>
                  <a:cubicBezTo>
                    <a:pt x="4675" y="17868"/>
                    <a:pt x="4688" y="17870"/>
                    <a:pt x="4701" y="17877"/>
                  </a:cubicBezTo>
                  <a:cubicBezTo>
                    <a:pt x="4723" y="17877"/>
                    <a:pt x="4767" y="17899"/>
                    <a:pt x="4811" y="17921"/>
                  </a:cubicBezTo>
                  <a:cubicBezTo>
                    <a:pt x="4811" y="17877"/>
                    <a:pt x="4811" y="17833"/>
                    <a:pt x="4811" y="17811"/>
                  </a:cubicBezTo>
                  <a:cubicBezTo>
                    <a:pt x="4900" y="17700"/>
                    <a:pt x="4922" y="17700"/>
                    <a:pt x="4922" y="17568"/>
                  </a:cubicBezTo>
                  <a:cubicBezTo>
                    <a:pt x="4922" y="17502"/>
                    <a:pt x="4944" y="17436"/>
                    <a:pt x="5010" y="17413"/>
                  </a:cubicBezTo>
                  <a:cubicBezTo>
                    <a:pt x="5032" y="17413"/>
                    <a:pt x="5076" y="17436"/>
                    <a:pt x="5098" y="17436"/>
                  </a:cubicBezTo>
                  <a:cubicBezTo>
                    <a:pt x="5142" y="17413"/>
                    <a:pt x="5208" y="17413"/>
                    <a:pt x="5275" y="17369"/>
                  </a:cubicBezTo>
                  <a:cubicBezTo>
                    <a:pt x="5231" y="17347"/>
                    <a:pt x="5231" y="17347"/>
                    <a:pt x="5208" y="17325"/>
                  </a:cubicBezTo>
                  <a:cubicBezTo>
                    <a:pt x="5164" y="17281"/>
                    <a:pt x="5164" y="17237"/>
                    <a:pt x="5208" y="17215"/>
                  </a:cubicBezTo>
                  <a:cubicBezTo>
                    <a:pt x="5253" y="17215"/>
                    <a:pt x="5275" y="17215"/>
                    <a:pt x="5297" y="17193"/>
                  </a:cubicBezTo>
                  <a:cubicBezTo>
                    <a:pt x="5385" y="17193"/>
                    <a:pt x="5451" y="17127"/>
                    <a:pt x="5473" y="17038"/>
                  </a:cubicBezTo>
                  <a:cubicBezTo>
                    <a:pt x="5473" y="16994"/>
                    <a:pt x="5473" y="16972"/>
                    <a:pt x="5495" y="16928"/>
                  </a:cubicBezTo>
                  <a:cubicBezTo>
                    <a:pt x="5495" y="16906"/>
                    <a:pt x="5517" y="16884"/>
                    <a:pt x="5562" y="16884"/>
                  </a:cubicBezTo>
                  <a:lnTo>
                    <a:pt x="5606" y="16884"/>
                  </a:lnTo>
                  <a:cubicBezTo>
                    <a:pt x="5628" y="16862"/>
                    <a:pt x="5650" y="16818"/>
                    <a:pt x="5672" y="16796"/>
                  </a:cubicBezTo>
                  <a:cubicBezTo>
                    <a:pt x="5687" y="16811"/>
                    <a:pt x="5702" y="16836"/>
                    <a:pt x="5725" y="16836"/>
                  </a:cubicBezTo>
                  <a:cubicBezTo>
                    <a:pt x="5735" y="16836"/>
                    <a:pt x="5747" y="16831"/>
                    <a:pt x="5760" y="16818"/>
                  </a:cubicBezTo>
                  <a:cubicBezTo>
                    <a:pt x="5760" y="16796"/>
                    <a:pt x="5738" y="16773"/>
                    <a:pt x="5738" y="16751"/>
                  </a:cubicBezTo>
                  <a:cubicBezTo>
                    <a:pt x="5716" y="16685"/>
                    <a:pt x="5738" y="16641"/>
                    <a:pt x="5804" y="16619"/>
                  </a:cubicBezTo>
                  <a:cubicBezTo>
                    <a:pt x="5826" y="16619"/>
                    <a:pt x="5871" y="16597"/>
                    <a:pt x="5893" y="16597"/>
                  </a:cubicBezTo>
                  <a:cubicBezTo>
                    <a:pt x="5893" y="16553"/>
                    <a:pt x="5871" y="16509"/>
                    <a:pt x="5871" y="16442"/>
                  </a:cubicBezTo>
                  <a:cubicBezTo>
                    <a:pt x="5893" y="16420"/>
                    <a:pt x="5937" y="16398"/>
                    <a:pt x="5959" y="16376"/>
                  </a:cubicBezTo>
                  <a:cubicBezTo>
                    <a:pt x="5981" y="16310"/>
                    <a:pt x="5981" y="16222"/>
                    <a:pt x="6003" y="16156"/>
                  </a:cubicBezTo>
                  <a:cubicBezTo>
                    <a:pt x="6047" y="16089"/>
                    <a:pt x="6113" y="16045"/>
                    <a:pt x="6180" y="15979"/>
                  </a:cubicBezTo>
                  <a:cubicBezTo>
                    <a:pt x="6180" y="15979"/>
                    <a:pt x="6180" y="15957"/>
                    <a:pt x="6180" y="15957"/>
                  </a:cubicBezTo>
                  <a:cubicBezTo>
                    <a:pt x="6157" y="15913"/>
                    <a:pt x="6135" y="15891"/>
                    <a:pt x="6113" y="15869"/>
                  </a:cubicBezTo>
                  <a:cubicBezTo>
                    <a:pt x="6135" y="15847"/>
                    <a:pt x="6135" y="15824"/>
                    <a:pt x="6157" y="15802"/>
                  </a:cubicBezTo>
                  <a:cubicBezTo>
                    <a:pt x="6135" y="15780"/>
                    <a:pt x="6113" y="15758"/>
                    <a:pt x="6091" y="15736"/>
                  </a:cubicBezTo>
                  <a:cubicBezTo>
                    <a:pt x="6108" y="15687"/>
                    <a:pt x="6137" y="15662"/>
                    <a:pt x="6169" y="15662"/>
                  </a:cubicBezTo>
                  <a:cubicBezTo>
                    <a:pt x="6180" y="15662"/>
                    <a:pt x="6191" y="15664"/>
                    <a:pt x="6202" y="15670"/>
                  </a:cubicBezTo>
                  <a:cubicBezTo>
                    <a:pt x="6246" y="15670"/>
                    <a:pt x="6268" y="15670"/>
                    <a:pt x="6290" y="15692"/>
                  </a:cubicBezTo>
                  <a:cubicBezTo>
                    <a:pt x="6312" y="15692"/>
                    <a:pt x="6334" y="15670"/>
                    <a:pt x="6356" y="15670"/>
                  </a:cubicBezTo>
                  <a:cubicBezTo>
                    <a:pt x="6312" y="15626"/>
                    <a:pt x="6290" y="15582"/>
                    <a:pt x="6246" y="15515"/>
                  </a:cubicBezTo>
                  <a:cubicBezTo>
                    <a:pt x="6290" y="15471"/>
                    <a:pt x="6312" y="15405"/>
                    <a:pt x="6312" y="15339"/>
                  </a:cubicBezTo>
                  <a:cubicBezTo>
                    <a:pt x="6312" y="15339"/>
                    <a:pt x="6334" y="15339"/>
                    <a:pt x="6334" y="15317"/>
                  </a:cubicBezTo>
                  <a:cubicBezTo>
                    <a:pt x="6334" y="15273"/>
                    <a:pt x="6378" y="15251"/>
                    <a:pt x="6422" y="15251"/>
                  </a:cubicBezTo>
                  <a:cubicBezTo>
                    <a:pt x="6466" y="15251"/>
                    <a:pt x="6489" y="15251"/>
                    <a:pt x="6533" y="15229"/>
                  </a:cubicBezTo>
                  <a:cubicBezTo>
                    <a:pt x="6577" y="15229"/>
                    <a:pt x="6577" y="15184"/>
                    <a:pt x="6555" y="15162"/>
                  </a:cubicBezTo>
                  <a:cubicBezTo>
                    <a:pt x="6533" y="15118"/>
                    <a:pt x="6489" y="15074"/>
                    <a:pt x="6466" y="15030"/>
                  </a:cubicBezTo>
                  <a:cubicBezTo>
                    <a:pt x="6444" y="14986"/>
                    <a:pt x="6444" y="14942"/>
                    <a:pt x="6511" y="14942"/>
                  </a:cubicBezTo>
                  <a:lnTo>
                    <a:pt x="6643" y="14942"/>
                  </a:lnTo>
                  <a:cubicBezTo>
                    <a:pt x="6687" y="14942"/>
                    <a:pt x="6709" y="14898"/>
                    <a:pt x="6687" y="14875"/>
                  </a:cubicBezTo>
                  <a:cubicBezTo>
                    <a:pt x="6643" y="14809"/>
                    <a:pt x="6599" y="14765"/>
                    <a:pt x="6555" y="14699"/>
                  </a:cubicBezTo>
                  <a:cubicBezTo>
                    <a:pt x="6599" y="14699"/>
                    <a:pt x="6643" y="14699"/>
                    <a:pt x="6665" y="14677"/>
                  </a:cubicBezTo>
                  <a:cubicBezTo>
                    <a:pt x="6665" y="14655"/>
                    <a:pt x="6665" y="14633"/>
                    <a:pt x="6665" y="14611"/>
                  </a:cubicBezTo>
                  <a:cubicBezTo>
                    <a:pt x="6621" y="14522"/>
                    <a:pt x="6665" y="14456"/>
                    <a:pt x="6709" y="14368"/>
                  </a:cubicBezTo>
                  <a:cubicBezTo>
                    <a:pt x="6731" y="14368"/>
                    <a:pt x="6753" y="14346"/>
                    <a:pt x="6753" y="14346"/>
                  </a:cubicBezTo>
                  <a:cubicBezTo>
                    <a:pt x="6775" y="14302"/>
                    <a:pt x="6797" y="14280"/>
                    <a:pt x="6797" y="14258"/>
                  </a:cubicBezTo>
                  <a:cubicBezTo>
                    <a:pt x="6842" y="14103"/>
                    <a:pt x="6842" y="14081"/>
                    <a:pt x="6996" y="14015"/>
                  </a:cubicBezTo>
                  <a:cubicBezTo>
                    <a:pt x="6974" y="13904"/>
                    <a:pt x="7018" y="13794"/>
                    <a:pt x="7106" y="13728"/>
                  </a:cubicBezTo>
                  <a:cubicBezTo>
                    <a:pt x="7129" y="13706"/>
                    <a:pt x="7173" y="13684"/>
                    <a:pt x="7217" y="13662"/>
                  </a:cubicBezTo>
                  <a:cubicBezTo>
                    <a:pt x="7239" y="13485"/>
                    <a:pt x="7327" y="13353"/>
                    <a:pt x="7460" y="13242"/>
                  </a:cubicBezTo>
                  <a:cubicBezTo>
                    <a:pt x="7526" y="13176"/>
                    <a:pt x="7548" y="13110"/>
                    <a:pt x="7570" y="13022"/>
                  </a:cubicBezTo>
                  <a:cubicBezTo>
                    <a:pt x="7570" y="12889"/>
                    <a:pt x="7614" y="12757"/>
                    <a:pt x="7702" y="12646"/>
                  </a:cubicBezTo>
                  <a:cubicBezTo>
                    <a:pt x="7746" y="12602"/>
                    <a:pt x="7791" y="12536"/>
                    <a:pt x="7813" y="12470"/>
                  </a:cubicBezTo>
                  <a:cubicBezTo>
                    <a:pt x="7879" y="12404"/>
                    <a:pt x="7901" y="12293"/>
                    <a:pt x="7923" y="12205"/>
                  </a:cubicBezTo>
                  <a:cubicBezTo>
                    <a:pt x="7945" y="12117"/>
                    <a:pt x="7945" y="12006"/>
                    <a:pt x="8078" y="11940"/>
                  </a:cubicBezTo>
                  <a:cubicBezTo>
                    <a:pt x="8033" y="11874"/>
                    <a:pt x="8055" y="11808"/>
                    <a:pt x="8078" y="11742"/>
                  </a:cubicBezTo>
                  <a:cubicBezTo>
                    <a:pt x="8100" y="11675"/>
                    <a:pt x="8144" y="11609"/>
                    <a:pt x="8166" y="11521"/>
                  </a:cubicBezTo>
                  <a:cubicBezTo>
                    <a:pt x="8188" y="11455"/>
                    <a:pt x="8210" y="11389"/>
                    <a:pt x="8210" y="11322"/>
                  </a:cubicBezTo>
                  <a:cubicBezTo>
                    <a:pt x="8210" y="11278"/>
                    <a:pt x="8210" y="11234"/>
                    <a:pt x="8210" y="11168"/>
                  </a:cubicBezTo>
                  <a:cubicBezTo>
                    <a:pt x="8210" y="11146"/>
                    <a:pt x="8232" y="11124"/>
                    <a:pt x="8210" y="11102"/>
                  </a:cubicBezTo>
                  <a:cubicBezTo>
                    <a:pt x="8188" y="10991"/>
                    <a:pt x="8210" y="10903"/>
                    <a:pt x="8210" y="10793"/>
                  </a:cubicBezTo>
                  <a:cubicBezTo>
                    <a:pt x="8210" y="10704"/>
                    <a:pt x="8210" y="10704"/>
                    <a:pt x="8298" y="10682"/>
                  </a:cubicBezTo>
                  <a:cubicBezTo>
                    <a:pt x="8320" y="10682"/>
                    <a:pt x="8342" y="10660"/>
                    <a:pt x="8342" y="10660"/>
                  </a:cubicBezTo>
                  <a:cubicBezTo>
                    <a:pt x="8342" y="10638"/>
                    <a:pt x="8364" y="10616"/>
                    <a:pt x="8364" y="10594"/>
                  </a:cubicBezTo>
                  <a:cubicBezTo>
                    <a:pt x="8364" y="10572"/>
                    <a:pt x="8386" y="10572"/>
                    <a:pt x="8386" y="10572"/>
                  </a:cubicBezTo>
                  <a:cubicBezTo>
                    <a:pt x="8497" y="10528"/>
                    <a:pt x="8585" y="10440"/>
                    <a:pt x="8651" y="10351"/>
                  </a:cubicBezTo>
                  <a:cubicBezTo>
                    <a:pt x="8740" y="10241"/>
                    <a:pt x="8828" y="10131"/>
                    <a:pt x="8894" y="10020"/>
                  </a:cubicBezTo>
                  <a:cubicBezTo>
                    <a:pt x="8894" y="9998"/>
                    <a:pt x="8916" y="9998"/>
                    <a:pt x="8916" y="9976"/>
                  </a:cubicBezTo>
                  <a:cubicBezTo>
                    <a:pt x="9004" y="9888"/>
                    <a:pt x="9071" y="9755"/>
                    <a:pt x="9137" y="9623"/>
                  </a:cubicBezTo>
                  <a:cubicBezTo>
                    <a:pt x="9203" y="9491"/>
                    <a:pt x="9203" y="9491"/>
                    <a:pt x="9335" y="9446"/>
                  </a:cubicBezTo>
                  <a:cubicBezTo>
                    <a:pt x="9335" y="9424"/>
                    <a:pt x="9335" y="9402"/>
                    <a:pt x="9335" y="9380"/>
                  </a:cubicBezTo>
                  <a:cubicBezTo>
                    <a:pt x="9358" y="9226"/>
                    <a:pt x="9402" y="9115"/>
                    <a:pt x="9556" y="9071"/>
                  </a:cubicBezTo>
                  <a:cubicBezTo>
                    <a:pt x="9600" y="9049"/>
                    <a:pt x="9622" y="9027"/>
                    <a:pt x="9600" y="8983"/>
                  </a:cubicBezTo>
                  <a:cubicBezTo>
                    <a:pt x="9578" y="8939"/>
                    <a:pt x="9556" y="8917"/>
                    <a:pt x="9556" y="8895"/>
                  </a:cubicBezTo>
                  <a:cubicBezTo>
                    <a:pt x="9556" y="8828"/>
                    <a:pt x="9578" y="8806"/>
                    <a:pt x="9622" y="8806"/>
                  </a:cubicBezTo>
                  <a:cubicBezTo>
                    <a:pt x="9689" y="8762"/>
                    <a:pt x="9711" y="8740"/>
                    <a:pt x="9711" y="8652"/>
                  </a:cubicBezTo>
                  <a:cubicBezTo>
                    <a:pt x="9711" y="8608"/>
                    <a:pt x="9733" y="8564"/>
                    <a:pt x="9733" y="8519"/>
                  </a:cubicBezTo>
                  <a:cubicBezTo>
                    <a:pt x="9755" y="8475"/>
                    <a:pt x="9777" y="8453"/>
                    <a:pt x="9821" y="8453"/>
                  </a:cubicBezTo>
                  <a:lnTo>
                    <a:pt x="9887" y="8453"/>
                  </a:lnTo>
                  <a:cubicBezTo>
                    <a:pt x="9887" y="8453"/>
                    <a:pt x="9887" y="8431"/>
                    <a:pt x="9909" y="8431"/>
                  </a:cubicBezTo>
                  <a:cubicBezTo>
                    <a:pt x="9887" y="8387"/>
                    <a:pt x="9865" y="8365"/>
                    <a:pt x="9843" y="8321"/>
                  </a:cubicBezTo>
                  <a:cubicBezTo>
                    <a:pt x="9909" y="8277"/>
                    <a:pt x="9931" y="8210"/>
                    <a:pt x="9931" y="8144"/>
                  </a:cubicBezTo>
                  <a:cubicBezTo>
                    <a:pt x="9948" y="8095"/>
                    <a:pt x="9977" y="8070"/>
                    <a:pt x="10028" y="8070"/>
                  </a:cubicBezTo>
                  <a:cubicBezTo>
                    <a:pt x="10044" y="8070"/>
                    <a:pt x="10064" y="8073"/>
                    <a:pt x="10086" y="8078"/>
                  </a:cubicBezTo>
                  <a:cubicBezTo>
                    <a:pt x="10086" y="8078"/>
                    <a:pt x="10108" y="8056"/>
                    <a:pt x="10130" y="8056"/>
                  </a:cubicBezTo>
                  <a:cubicBezTo>
                    <a:pt x="10108" y="8012"/>
                    <a:pt x="10086" y="7968"/>
                    <a:pt x="10086" y="7924"/>
                  </a:cubicBezTo>
                  <a:cubicBezTo>
                    <a:pt x="10130" y="7879"/>
                    <a:pt x="10174" y="7813"/>
                    <a:pt x="10174" y="7747"/>
                  </a:cubicBezTo>
                  <a:cubicBezTo>
                    <a:pt x="10174" y="7688"/>
                    <a:pt x="10184" y="7669"/>
                    <a:pt x="10217" y="7669"/>
                  </a:cubicBezTo>
                  <a:cubicBezTo>
                    <a:pt x="10233" y="7669"/>
                    <a:pt x="10255" y="7673"/>
                    <a:pt x="10284" y="7681"/>
                  </a:cubicBezTo>
                  <a:lnTo>
                    <a:pt x="10307" y="7681"/>
                  </a:lnTo>
                  <a:cubicBezTo>
                    <a:pt x="10307" y="7659"/>
                    <a:pt x="10307" y="7637"/>
                    <a:pt x="10307" y="7615"/>
                  </a:cubicBezTo>
                  <a:cubicBezTo>
                    <a:pt x="10262" y="7504"/>
                    <a:pt x="10284" y="7482"/>
                    <a:pt x="10395" y="7438"/>
                  </a:cubicBezTo>
                  <a:cubicBezTo>
                    <a:pt x="10395" y="7438"/>
                    <a:pt x="10417" y="7438"/>
                    <a:pt x="10417" y="7416"/>
                  </a:cubicBezTo>
                  <a:cubicBezTo>
                    <a:pt x="10417" y="7416"/>
                    <a:pt x="10439" y="7416"/>
                    <a:pt x="10439" y="7394"/>
                  </a:cubicBezTo>
                  <a:cubicBezTo>
                    <a:pt x="10417" y="7372"/>
                    <a:pt x="10395" y="7350"/>
                    <a:pt x="10395" y="7328"/>
                  </a:cubicBezTo>
                  <a:cubicBezTo>
                    <a:pt x="10395" y="7284"/>
                    <a:pt x="10417" y="7239"/>
                    <a:pt x="10483" y="7217"/>
                  </a:cubicBezTo>
                  <a:cubicBezTo>
                    <a:pt x="10527" y="7195"/>
                    <a:pt x="10549" y="7151"/>
                    <a:pt x="10571" y="7085"/>
                  </a:cubicBezTo>
                  <a:cubicBezTo>
                    <a:pt x="10616" y="7041"/>
                    <a:pt x="10638" y="6975"/>
                    <a:pt x="10638" y="6908"/>
                  </a:cubicBezTo>
                  <a:cubicBezTo>
                    <a:pt x="10660" y="6798"/>
                    <a:pt x="10704" y="6710"/>
                    <a:pt x="10814" y="6688"/>
                  </a:cubicBezTo>
                  <a:cubicBezTo>
                    <a:pt x="10836" y="6688"/>
                    <a:pt x="10836" y="6666"/>
                    <a:pt x="10858" y="6666"/>
                  </a:cubicBezTo>
                  <a:cubicBezTo>
                    <a:pt x="10858" y="6644"/>
                    <a:pt x="10858" y="6644"/>
                    <a:pt x="10858" y="6644"/>
                  </a:cubicBezTo>
                  <a:cubicBezTo>
                    <a:pt x="10858" y="6621"/>
                    <a:pt x="10858" y="6599"/>
                    <a:pt x="10836" y="6599"/>
                  </a:cubicBezTo>
                  <a:cubicBezTo>
                    <a:pt x="10814" y="6489"/>
                    <a:pt x="10836" y="6489"/>
                    <a:pt x="10924" y="6467"/>
                  </a:cubicBezTo>
                  <a:cubicBezTo>
                    <a:pt x="10947" y="6445"/>
                    <a:pt x="10947" y="6445"/>
                    <a:pt x="10947" y="6445"/>
                  </a:cubicBezTo>
                  <a:cubicBezTo>
                    <a:pt x="10947" y="6268"/>
                    <a:pt x="10947" y="6268"/>
                    <a:pt x="11013" y="6180"/>
                  </a:cubicBezTo>
                  <a:cubicBezTo>
                    <a:pt x="11057" y="6136"/>
                    <a:pt x="11079" y="6092"/>
                    <a:pt x="11079" y="6048"/>
                  </a:cubicBezTo>
                  <a:cubicBezTo>
                    <a:pt x="11123" y="6004"/>
                    <a:pt x="11145" y="5959"/>
                    <a:pt x="11167" y="5893"/>
                  </a:cubicBezTo>
                  <a:cubicBezTo>
                    <a:pt x="11233" y="5871"/>
                    <a:pt x="11256" y="5783"/>
                    <a:pt x="11278" y="5717"/>
                  </a:cubicBezTo>
                  <a:cubicBezTo>
                    <a:pt x="11300" y="5650"/>
                    <a:pt x="11344" y="5606"/>
                    <a:pt x="11366" y="5562"/>
                  </a:cubicBezTo>
                  <a:cubicBezTo>
                    <a:pt x="11410" y="5518"/>
                    <a:pt x="11432" y="5474"/>
                    <a:pt x="11432" y="5430"/>
                  </a:cubicBezTo>
                  <a:cubicBezTo>
                    <a:pt x="11454" y="5364"/>
                    <a:pt x="11476" y="5297"/>
                    <a:pt x="11520" y="5253"/>
                  </a:cubicBezTo>
                  <a:cubicBezTo>
                    <a:pt x="11564" y="5209"/>
                    <a:pt x="11609" y="5165"/>
                    <a:pt x="11653" y="5121"/>
                  </a:cubicBezTo>
                  <a:cubicBezTo>
                    <a:pt x="11697" y="5121"/>
                    <a:pt x="11719" y="5143"/>
                    <a:pt x="11763" y="5143"/>
                  </a:cubicBezTo>
                  <a:cubicBezTo>
                    <a:pt x="11763" y="5150"/>
                    <a:pt x="11766" y="5153"/>
                    <a:pt x="11769" y="5153"/>
                  </a:cubicBezTo>
                  <a:cubicBezTo>
                    <a:pt x="11775" y="5153"/>
                    <a:pt x="11785" y="5143"/>
                    <a:pt x="11785" y="5143"/>
                  </a:cubicBezTo>
                  <a:cubicBezTo>
                    <a:pt x="11785" y="5121"/>
                    <a:pt x="11785" y="5121"/>
                    <a:pt x="11785" y="5099"/>
                  </a:cubicBezTo>
                  <a:cubicBezTo>
                    <a:pt x="11785" y="5099"/>
                    <a:pt x="11763" y="5077"/>
                    <a:pt x="11741" y="5055"/>
                  </a:cubicBezTo>
                  <a:cubicBezTo>
                    <a:pt x="11675" y="5010"/>
                    <a:pt x="11675" y="4988"/>
                    <a:pt x="11719" y="4922"/>
                  </a:cubicBezTo>
                  <a:cubicBezTo>
                    <a:pt x="11719" y="4900"/>
                    <a:pt x="11741" y="4856"/>
                    <a:pt x="11741" y="4834"/>
                  </a:cubicBezTo>
                  <a:cubicBezTo>
                    <a:pt x="11785" y="4768"/>
                    <a:pt x="11829" y="4679"/>
                    <a:pt x="11873" y="4591"/>
                  </a:cubicBezTo>
                  <a:cubicBezTo>
                    <a:pt x="11896" y="4547"/>
                    <a:pt x="11940" y="4503"/>
                    <a:pt x="12006" y="4503"/>
                  </a:cubicBezTo>
                  <a:cubicBezTo>
                    <a:pt x="12050" y="4503"/>
                    <a:pt x="12094" y="4503"/>
                    <a:pt x="12116" y="4437"/>
                  </a:cubicBezTo>
                  <a:cubicBezTo>
                    <a:pt x="12028" y="4348"/>
                    <a:pt x="12072" y="4260"/>
                    <a:pt x="12116" y="4172"/>
                  </a:cubicBezTo>
                  <a:cubicBezTo>
                    <a:pt x="12160" y="4061"/>
                    <a:pt x="12227" y="3973"/>
                    <a:pt x="12293" y="3885"/>
                  </a:cubicBezTo>
                  <a:cubicBezTo>
                    <a:pt x="12315" y="3863"/>
                    <a:pt x="12337" y="3841"/>
                    <a:pt x="12337" y="3797"/>
                  </a:cubicBezTo>
                  <a:cubicBezTo>
                    <a:pt x="12359" y="3664"/>
                    <a:pt x="12447" y="3598"/>
                    <a:pt x="12469" y="3466"/>
                  </a:cubicBezTo>
                  <a:cubicBezTo>
                    <a:pt x="12536" y="3399"/>
                    <a:pt x="12536" y="3267"/>
                    <a:pt x="12624" y="3201"/>
                  </a:cubicBezTo>
                  <a:cubicBezTo>
                    <a:pt x="12646" y="3201"/>
                    <a:pt x="12646" y="3157"/>
                    <a:pt x="12646" y="3135"/>
                  </a:cubicBezTo>
                  <a:cubicBezTo>
                    <a:pt x="12668" y="3046"/>
                    <a:pt x="12734" y="2958"/>
                    <a:pt x="12800" y="2892"/>
                  </a:cubicBezTo>
                  <a:cubicBezTo>
                    <a:pt x="12845" y="2826"/>
                    <a:pt x="12867" y="2737"/>
                    <a:pt x="12889" y="2649"/>
                  </a:cubicBezTo>
                  <a:cubicBezTo>
                    <a:pt x="12911" y="2627"/>
                    <a:pt x="12911" y="2583"/>
                    <a:pt x="12911" y="2583"/>
                  </a:cubicBezTo>
                  <a:cubicBezTo>
                    <a:pt x="12977" y="2494"/>
                    <a:pt x="12999" y="2406"/>
                    <a:pt x="13043" y="2318"/>
                  </a:cubicBezTo>
                  <a:cubicBezTo>
                    <a:pt x="13065" y="2230"/>
                    <a:pt x="13131" y="2141"/>
                    <a:pt x="13220" y="2119"/>
                  </a:cubicBezTo>
                  <a:cubicBezTo>
                    <a:pt x="13242" y="2119"/>
                    <a:pt x="13242" y="2097"/>
                    <a:pt x="13242" y="2097"/>
                  </a:cubicBezTo>
                  <a:cubicBezTo>
                    <a:pt x="13242" y="2097"/>
                    <a:pt x="13242" y="2075"/>
                    <a:pt x="13242" y="2075"/>
                  </a:cubicBezTo>
                  <a:cubicBezTo>
                    <a:pt x="13220" y="2009"/>
                    <a:pt x="13220" y="1965"/>
                    <a:pt x="13264" y="1921"/>
                  </a:cubicBezTo>
                  <a:cubicBezTo>
                    <a:pt x="13308" y="1788"/>
                    <a:pt x="13374" y="1656"/>
                    <a:pt x="13418" y="1545"/>
                  </a:cubicBezTo>
                  <a:cubicBezTo>
                    <a:pt x="13440" y="1523"/>
                    <a:pt x="13440" y="1479"/>
                    <a:pt x="13462" y="1457"/>
                  </a:cubicBezTo>
                  <a:cubicBezTo>
                    <a:pt x="13473" y="1446"/>
                    <a:pt x="13490" y="1441"/>
                    <a:pt x="13509" y="1441"/>
                  </a:cubicBezTo>
                  <a:cubicBezTo>
                    <a:pt x="13529" y="1441"/>
                    <a:pt x="13551" y="1446"/>
                    <a:pt x="13573" y="1457"/>
                  </a:cubicBezTo>
                  <a:cubicBezTo>
                    <a:pt x="13595" y="1457"/>
                    <a:pt x="13617" y="1479"/>
                    <a:pt x="13639" y="1501"/>
                  </a:cubicBezTo>
                  <a:cubicBezTo>
                    <a:pt x="13639" y="1457"/>
                    <a:pt x="13617" y="1413"/>
                    <a:pt x="13595" y="1391"/>
                  </a:cubicBezTo>
                  <a:cubicBezTo>
                    <a:pt x="13573" y="1369"/>
                    <a:pt x="13551" y="1325"/>
                    <a:pt x="13573" y="1281"/>
                  </a:cubicBezTo>
                  <a:cubicBezTo>
                    <a:pt x="13595" y="1214"/>
                    <a:pt x="13617" y="1148"/>
                    <a:pt x="13661" y="1082"/>
                  </a:cubicBezTo>
                  <a:cubicBezTo>
                    <a:pt x="13727" y="994"/>
                    <a:pt x="13771" y="883"/>
                    <a:pt x="13794" y="751"/>
                  </a:cubicBezTo>
                  <a:cubicBezTo>
                    <a:pt x="13794" y="707"/>
                    <a:pt x="13816" y="641"/>
                    <a:pt x="13816" y="597"/>
                  </a:cubicBezTo>
                  <a:cubicBezTo>
                    <a:pt x="13816" y="564"/>
                    <a:pt x="13827" y="544"/>
                    <a:pt x="13851" y="544"/>
                  </a:cubicBezTo>
                  <a:cubicBezTo>
                    <a:pt x="13860" y="544"/>
                    <a:pt x="13870" y="546"/>
                    <a:pt x="13882" y="552"/>
                  </a:cubicBezTo>
                  <a:cubicBezTo>
                    <a:pt x="13904" y="552"/>
                    <a:pt x="13904" y="552"/>
                    <a:pt x="13926" y="530"/>
                  </a:cubicBezTo>
                  <a:cubicBezTo>
                    <a:pt x="13882" y="464"/>
                    <a:pt x="13882" y="398"/>
                    <a:pt x="13882" y="332"/>
                  </a:cubicBezTo>
                  <a:cubicBezTo>
                    <a:pt x="13882" y="310"/>
                    <a:pt x="13882" y="288"/>
                    <a:pt x="13860" y="265"/>
                  </a:cubicBezTo>
                  <a:cubicBezTo>
                    <a:pt x="13838" y="221"/>
                    <a:pt x="13860" y="177"/>
                    <a:pt x="13882" y="133"/>
                  </a:cubicBezTo>
                  <a:cubicBezTo>
                    <a:pt x="13882" y="111"/>
                    <a:pt x="13926" y="67"/>
                    <a:pt x="13904" y="23"/>
                  </a:cubicBezTo>
                  <a:lnTo>
                    <a:pt x="13904" y="23"/>
                  </a:lnTo>
                  <a:cubicBezTo>
                    <a:pt x="13860" y="45"/>
                    <a:pt x="13816" y="45"/>
                    <a:pt x="13771" y="67"/>
                  </a:cubicBezTo>
                  <a:cubicBezTo>
                    <a:pt x="13716" y="23"/>
                    <a:pt x="13661" y="1"/>
                    <a:pt x="13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5378300" y="894675"/>
              <a:ext cx="172725" cy="273700"/>
            </a:xfrm>
            <a:custGeom>
              <a:avLst/>
              <a:gdLst/>
              <a:ahLst/>
              <a:cxnLst/>
              <a:rect l="l" t="t" r="r" b="b"/>
              <a:pathLst>
                <a:path w="6909" h="10948" extrusionOk="0">
                  <a:moveTo>
                    <a:pt x="5362" y="4185"/>
                  </a:moveTo>
                  <a:cubicBezTo>
                    <a:pt x="5371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2" y="4878"/>
                    <a:pt x="4834" y="4900"/>
                  </a:cubicBezTo>
                  <a:cubicBezTo>
                    <a:pt x="4834" y="4900"/>
                    <a:pt x="4856" y="4922"/>
                    <a:pt x="4856" y="4944"/>
                  </a:cubicBezTo>
                  <a:cubicBezTo>
                    <a:pt x="4856" y="4966"/>
                    <a:pt x="4878" y="4988"/>
                    <a:pt x="4856" y="5010"/>
                  </a:cubicBezTo>
                  <a:lnTo>
                    <a:pt x="4767" y="5010"/>
                  </a:lnTo>
                  <a:cubicBezTo>
                    <a:pt x="4767" y="4966"/>
                    <a:pt x="4745" y="4944"/>
                    <a:pt x="4745" y="4922"/>
                  </a:cubicBezTo>
                  <a:cubicBezTo>
                    <a:pt x="4745" y="4900"/>
                    <a:pt x="4745" y="4878"/>
                    <a:pt x="4767" y="4878"/>
                  </a:cubicBezTo>
                  <a:close/>
                  <a:moveTo>
                    <a:pt x="4812" y="5165"/>
                  </a:moveTo>
                  <a:cubicBezTo>
                    <a:pt x="4856" y="5165"/>
                    <a:pt x="4856" y="5209"/>
                    <a:pt x="4856" y="5231"/>
                  </a:cubicBezTo>
                  <a:cubicBezTo>
                    <a:pt x="4834" y="5253"/>
                    <a:pt x="4812" y="5275"/>
                    <a:pt x="4767" y="5275"/>
                  </a:cubicBezTo>
                  <a:cubicBezTo>
                    <a:pt x="4767" y="5253"/>
                    <a:pt x="4745" y="5253"/>
                    <a:pt x="4745" y="5253"/>
                  </a:cubicBezTo>
                  <a:cubicBezTo>
                    <a:pt x="4745" y="5231"/>
                    <a:pt x="4745" y="5209"/>
                    <a:pt x="4767" y="5209"/>
                  </a:cubicBezTo>
                  <a:cubicBezTo>
                    <a:pt x="4767" y="5187"/>
                    <a:pt x="4789" y="5165"/>
                    <a:pt x="4812" y="5165"/>
                  </a:cubicBezTo>
                  <a:close/>
                  <a:moveTo>
                    <a:pt x="5540" y="1"/>
                  </a:moveTo>
                  <a:cubicBezTo>
                    <a:pt x="5518" y="23"/>
                    <a:pt x="5496" y="23"/>
                    <a:pt x="5474" y="45"/>
                  </a:cubicBezTo>
                  <a:cubicBezTo>
                    <a:pt x="5385" y="67"/>
                    <a:pt x="5319" y="111"/>
                    <a:pt x="5297" y="199"/>
                  </a:cubicBezTo>
                  <a:cubicBezTo>
                    <a:pt x="5297" y="221"/>
                    <a:pt x="5275" y="243"/>
                    <a:pt x="5253" y="288"/>
                  </a:cubicBezTo>
                  <a:cubicBezTo>
                    <a:pt x="5231" y="266"/>
                    <a:pt x="5209" y="266"/>
                    <a:pt x="5187" y="266"/>
                  </a:cubicBezTo>
                  <a:cubicBezTo>
                    <a:pt x="5098" y="310"/>
                    <a:pt x="5054" y="376"/>
                    <a:pt x="5010" y="442"/>
                  </a:cubicBezTo>
                  <a:cubicBezTo>
                    <a:pt x="4966" y="552"/>
                    <a:pt x="4944" y="619"/>
                    <a:pt x="4966" y="729"/>
                  </a:cubicBezTo>
                  <a:cubicBezTo>
                    <a:pt x="5010" y="839"/>
                    <a:pt x="4988" y="883"/>
                    <a:pt x="4856" y="906"/>
                  </a:cubicBezTo>
                  <a:cubicBezTo>
                    <a:pt x="4767" y="906"/>
                    <a:pt x="4679" y="906"/>
                    <a:pt x="4613" y="839"/>
                  </a:cubicBezTo>
                  <a:cubicBezTo>
                    <a:pt x="4591" y="817"/>
                    <a:pt x="4569" y="817"/>
                    <a:pt x="4525" y="817"/>
                  </a:cubicBezTo>
                  <a:cubicBezTo>
                    <a:pt x="4525" y="883"/>
                    <a:pt x="4525" y="928"/>
                    <a:pt x="4503" y="972"/>
                  </a:cubicBezTo>
                  <a:cubicBezTo>
                    <a:pt x="4458" y="972"/>
                    <a:pt x="4414" y="972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48"/>
                    <a:pt x="4304" y="1192"/>
                  </a:cubicBezTo>
                  <a:cubicBezTo>
                    <a:pt x="4326" y="1259"/>
                    <a:pt x="4304" y="1303"/>
                    <a:pt x="4282" y="1325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391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4"/>
                  </a:cubicBezTo>
                  <a:cubicBezTo>
                    <a:pt x="4282" y="1524"/>
                    <a:pt x="4260" y="1546"/>
                    <a:pt x="4238" y="1546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7" y="1841"/>
                  </a:cubicBezTo>
                  <a:cubicBezTo>
                    <a:pt x="4203" y="1841"/>
                    <a:pt x="4188" y="1838"/>
                    <a:pt x="4172" y="1832"/>
                  </a:cubicBezTo>
                  <a:cubicBezTo>
                    <a:pt x="4154" y="1815"/>
                    <a:pt x="4136" y="1782"/>
                    <a:pt x="4118" y="1782"/>
                  </a:cubicBezTo>
                  <a:cubicBezTo>
                    <a:pt x="4114" y="1782"/>
                    <a:pt x="4110" y="1784"/>
                    <a:pt x="4105" y="1788"/>
                  </a:cubicBezTo>
                  <a:cubicBezTo>
                    <a:pt x="4105" y="1855"/>
                    <a:pt x="4127" y="1899"/>
                    <a:pt x="4105" y="1921"/>
                  </a:cubicBezTo>
                  <a:cubicBezTo>
                    <a:pt x="4083" y="2009"/>
                    <a:pt x="4127" y="2075"/>
                    <a:pt x="4172" y="2119"/>
                  </a:cubicBezTo>
                  <a:cubicBezTo>
                    <a:pt x="4194" y="2141"/>
                    <a:pt x="4238" y="2164"/>
                    <a:pt x="4260" y="2186"/>
                  </a:cubicBezTo>
                  <a:cubicBezTo>
                    <a:pt x="4282" y="2208"/>
                    <a:pt x="4282" y="2230"/>
                    <a:pt x="4304" y="2252"/>
                  </a:cubicBezTo>
                  <a:cubicBezTo>
                    <a:pt x="4260" y="2318"/>
                    <a:pt x="4238" y="2362"/>
                    <a:pt x="4216" y="2428"/>
                  </a:cubicBezTo>
                  <a:cubicBezTo>
                    <a:pt x="4127" y="2428"/>
                    <a:pt x="4127" y="2318"/>
                    <a:pt x="4083" y="2296"/>
                  </a:cubicBezTo>
                  <a:cubicBezTo>
                    <a:pt x="4017" y="2362"/>
                    <a:pt x="4083" y="2406"/>
                    <a:pt x="4083" y="2495"/>
                  </a:cubicBezTo>
                  <a:cubicBezTo>
                    <a:pt x="3929" y="2539"/>
                    <a:pt x="3774" y="2539"/>
                    <a:pt x="3620" y="2561"/>
                  </a:cubicBezTo>
                  <a:cubicBezTo>
                    <a:pt x="3620" y="2583"/>
                    <a:pt x="3620" y="2627"/>
                    <a:pt x="3620" y="2649"/>
                  </a:cubicBezTo>
                  <a:cubicBezTo>
                    <a:pt x="3580" y="2649"/>
                    <a:pt x="3540" y="2625"/>
                    <a:pt x="3505" y="2625"/>
                  </a:cubicBezTo>
                  <a:cubicBezTo>
                    <a:pt x="3482" y="2625"/>
                    <a:pt x="3461" y="2636"/>
                    <a:pt x="3443" y="2671"/>
                  </a:cubicBezTo>
                  <a:cubicBezTo>
                    <a:pt x="3465" y="2693"/>
                    <a:pt x="3487" y="2715"/>
                    <a:pt x="3487" y="2715"/>
                  </a:cubicBezTo>
                  <a:cubicBezTo>
                    <a:pt x="3532" y="2759"/>
                    <a:pt x="3532" y="2781"/>
                    <a:pt x="3532" y="2826"/>
                  </a:cubicBezTo>
                  <a:cubicBezTo>
                    <a:pt x="3532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67"/>
                  </a:cubicBezTo>
                  <a:cubicBezTo>
                    <a:pt x="3421" y="3289"/>
                    <a:pt x="3399" y="3289"/>
                    <a:pt x="3355" y="3289"/>
                  </a:cubicBezTo>
                  <a:cubicBezTo>
                    <a:pt x="3324" y="3305"/>
                    <a:pt x="3295" y="3312"/>
                    <a:pt x="3268" y="3312"/>
                  </a:cubicBezTo>
                  <a:cubicBezTo>
                    <a:pt x="3220" y="3312"/>
                    <a:pt x="3177" y="3288"/>
                    <a:pt x="3134" y="3245"/>
                  </a:cubicBezTo>
                  <a:cubicBezTo>
                    <a:pt x="3119" y="3229"/>
                    <a:pt x="3103" y="3214"/>
                    <a:pt x="3087" y="3214"/>
                  </a:cubicBezTo>
                  <a:cubicBezTo>
                    <a:pt x="3081" y="3214"/>
                    <a:pt x="3075" y="3216"/>
                    <a:pt x="3068" y="3223"/>
                  </a:cubicBezTo>
                  <a:cubicBezTo>
                    <a:pt x="3068" y="3245"/>
                    <a:pt x="3090" y="3267"/>
                    <a:pt x="3090" y="3267"/>
                  </a:cubicBezTo>
                  <a:cubicBezTo>
                    <a:pt x="3112" y="3289"/>
                    <a:pt x="3156" y="3311"/>
                    <a:pt x="3178" y="3355"/>
                  </a:cubicBezTo>
                  <a:cubicBezTo>
                    <a:pt x="3223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69" y="3775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17"/>
                  </a:cubicBezTo>
                  <a:cubicBezTo>
                    <a:pt x="2737" y="4084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3" y="4370"/>
                    <a:pt x="2803" y="4437"/>
                    <a:pt x="2825" y="4503"/>
                  </a:cubicBezTo>
                  <a:cubicBezTo>
                    <a:pt x="2825" y="4525"/>
                    <a:pt x="2847" y="4547"/>
                    <a:pt x="2847" y="4591"/>
                  </a:cubicBezTo>
                  <a:cubicBezTo>
                    <a:pt x="2869" y="4657"/>
                    <a:pt x="2847" y="4702"/>
                    <a:pt x="2781" y="4746"/>
                  </a:cubicBezTo>
                  <a:cubicBezTo>
                    <a:pt x="2759" y="4768"/>
                    <a:pt x="2737" y="4768"/>
                    <a:pt x="2715" y="4790"/>
                  </a:cubicBezTo>
                  <a:cubicBezTo>
                    <a:pt x="2671" y="4856"/>
                    <a:pt x="2671" y="4944"/>
                    <a:pt x="2605" y="4988"/>
                  </a:cubicBezTo>
                  <a:lnTo>
                    <a:pt x="2494" y="4988"/>
                  </a:lnTo>
                  <a:cubicBezTo>
                    <a:pt x="2516" y="5033"/>
                    <a:pt x="2516" y="5055"/>
                    <a:pt x="2538" y="5077"/>
                  </a:cubicBezTo>
                  <a:cubicBezTo>
                    <a:pt x="2649" y="5165"/>
                    <a:pt x="2715" y="5297"/>
                    <a:pt x="2825" y="5364"/>
                  </a:cubicBezTo>
                  <a:cubicBezTo>
                    <a:pt x="2847" y="5386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18"/>
                  </a:cubicBezTo>
                  <a:cubicBezTo>
                    <a:pt x="2649" y="5540"/>
                    <a:pt x="2649" y="5540"/>
                    <a:pt x="2627" y="5540"/>
                  </a:cubicBezTo>
                  <a:cubicBezTo>
                    <a:pt x="2538" y="5562"/>
                    <a:pt x="2516" y="5628"/>
                    <a:pt x="2494" y="5717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0" y="5815"/>
                    <a:pt x="2419" y="5836"/>
                    <a:pt x="2393" y="5836"/>
                  </a:cubicBezTo>
                  <a:cubicBezTo>
                    <a:pt x="2384" y="5836"/>
                    <a:pt x="2374" y="5833"/>
                    <a:pt x="2362" y="5827"/>
                  </a:cubicBezTo>
                  <a:cubicBezTo>
                    <a:pt x="2340" y="5805"/>
                    <a:pt x="2318" y="5783"/>
                    <a:pt x="2296" y="5783"/>
                  </a:cubicBezTo>
                  <a:cubicBezTo>
                    <a:pt x="2285" y="5783"/>
                    <a:pt x="2274" y="5777"/>
                    <a:pt x="2265" y="5777"/>
                  </a:cubicBezTo>
                  <a:cubicBezTo>
                    <a:pt x="2257" y="5777"/>
                    <a:pt x="2251" y="5783"/>
                    <a:pt x="2251" y="5805"/>
                  </a:cubicBezTo>
                  <a:cubicBezTo>
                    <a:pt x="2251" y="5827"/>
                    <a:pt x="2274" y="5849"/>
                    <a:pt x="2274" y="5871"/>
                  </a:cubicBezTo>
                  <a:cubicBezTo>
                    <a:pt x="2296" y="5893"/>
                    <a:pt x="2318" y="5937"/>
                    <a:pt x="2318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48"/>
                    <a:pt x="2031" y="6070"/>
                    <a:pt x="1943" y="6048"/>
                  </a:cubicBezTo>
                  <a:cubicBezTo>
                    <a:pt x="1894" y="6112"/>
                    <a:pt x="1834" y="6153"/>
                    <a:pt x="1753" y="6153"/>
                  </a:cubicBezTo>
                  <a:cubicBezTo>
                    <a:pt x="1723" y="6153"/>
                    <a:pt x="1691" y="6148"/>
                    <a:pt x="1656" y="6136"/>
                  </a:cubicBezTo>
                  <a:lnTo>
                    <a:pt x="1656" y="6136"/>
                  </a:lnTo>
                  <a:cubicBezTo>
                    <a:pt x="1656" y="6158"/>
                    <a:pt x="1678" y="6202"/>
                    <a:pt x="1656" y="6202"/>
                  </a:cubicBezTo>
                  <a:cubicBezTo>
                    <a:pt x="1589" y="6291"/>
                    <a:pt x="1523" y="6379"/>
                    <a:pt x="1457" y="6467"/>
                  </a:cubicBezTo>
                  <a:cubicBezTo>
                    <a:pt x="1431" y="6493"/>
                    <a:pt x="1405" y="6504"/>
                    <a:pt x="1375" y="6504"/>
                  </a:cubicBezTo>
                  <a:cubicBezTo>
                    <a:pt x="1354" y="6504"/>
                    <a:pt x="1330" y="6498"/>
                    <a:pt x="1303" y="6489"/>
                  </a:cubicBezTo>
                  <a:cubicBezTo>
                    <a:pt x="1280" y="6489"/>
                    <a:pt x="1280" y="6489"/>
                    <a:pt x="1258" y="6467"/>
                  </a:cubicBezTo>
                  <a:cubicBezTo>
                    <a:pt x="1214" y="6467"/>
                    <a:pt x="1192" y="6489"/>
                    <a:pt x="1170" y="6511"/>
                  </a:cubicBezTo>
                  <a:cubicBezTo>
                    <a:pt x="1148" y="6555"/>
                    <a:pt x="1148" y="6577"/>
                    <a:pt x="1148" y="6622"/>
                  </a:cubicBezTo>
                  <a:cubicBezTo>
                    <a:pt x="1170" y="6644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64"/>
                    <a:pt x="1325" y="6886"/>
                    <a:pt x="1347" y="6908"/>
                  </a:cubicBezTo>
                  <a:cubicBezTo>
                    <a:pt x="1413" y="6975"/>
                    <a:pt x="1413" y="7063"/>
                    <a:pt x="1325" y="7107"/>
                  </a:cubicBezTo>
                  <a:cubicBezTo>
                    <a:pt x="1258" y="7151"/>
                    <a:pt x="1236" y="7195"/>
                    <a:pt x="1258" y="7262"/>
                  </a:cubicBezTo>
                  <a:cubicBezTo>
                    <a:pt x="1258" y="7284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38"/>
                  </a:cubicBezTo>
                  <a:cubicBezTo>
                    <a:pt x="1303" y="7504"/>
                    <a:pt x="1347" y="7593"/>
                    <a:pt x="1369" y="7637"/>
                  </a:cubicBezTo>
                  <a:cubicBezTo>
                    <a:pt x="1413" y="7703"/>
                    <a:pt x="1413" y="7769"/>
                    <a:pt x="1369" y="7835"/>
                  </a:cubicBezTo>
                  <a:cubicBezTo>
                    <a:pt x="1347" y="7880"/>
                    <a:pt x="1303" y="7924"/>
                    <a:pt x="1258" y="7968"/>
                  </a:cubicBezTo>
                  <a:cubicBezTo>
                    <a:pt x="1236" y="8012"/>
                    <a:pt x="1214" y="8034"/>
                    <a:pt x="1214" y="8078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66"/>
                    <a:pt x="1126" y="8211"/>
                  </a:cubicBezTo>
                  <a:cubicBezTo>
                    <a:pt x="1170" y="8211"/>
                    <a:pt x="1170" y="8233"/>
                    <a:pt x="1192" y="8233"/>
                  </a:cubicBezTo>
                  <a:cubicBezTo>
                    <a:pt x="1214" y="8255"/>
                    <a:pt x="1236" y="8277"/>
                    <a:pt x="1258" y="8277"/>
                  </a:cubicBezTo>
                  <a:cubicBezTo>
                    <a:pt x="1303" y="8321"/>
                    <a:pt x="1303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2"/>
                    <a:pt x="1038" y="8564"/>
                    <a:pt x="971" y="8586"/>
                  </a:cubicBezTo>
                  <a:cubicBezTo>
                    <a:pt x="905" y="8586"/>
                    <a:pt x="861" y="8630"/>
                    <a:pt x="817" y="8674"/>
                  </a:cubicBezTo>
                  <a:cubicBezTo>
                    <a:pt x="773" y="8740"/>
                    <a:pt x="707" y="8784"/>
                    <a:pt x="640" y="8829"/>
                  </a:cubicBezTo>
                  <a:cubicBezTo>
                    <a:pt x="596" y="8873"/>
                    <a:pt x="552" y="8895"/>
                    <a:pt x="530" y="8961"/>
                  </a:cubicBezTo>
                  <a:cubicBezTo>
                    <a:pt x="530" y="9005"/>
                    <a:pt x="486" y="9027"/>
                    <a:pt x="442" y="9027"/>
                  </a:cubicBezTo>
                  <a:cubicBezTo>
                    <a:pt x="398" y="9027"/>
                    <a:pt x="354" y="9005"/>
                    <a:pt x="331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55" y="9093"/>
                    <a:pt x="67" y="9182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111" y="9535"/>
                    <a:pt x="155" y="9623"/>
                    <a:pt x="221" y="9733"/>
                  </a:cubicBezTo>
                  <a:cubicBezTo>
                    <a:pt x="243" y="9755"/>
                    <a:pt x="265" y="9800"/>
                    <a:pt x="243" y="9822"/>
                  </a:cubicBezTo>
                  <a:cubicBezTo>
                    <a:pt x="221" y="9932"/>
                    <a:pt x="199" y="10020"/>
                    <a:pt x="89" y="10064"/>
                  </a:cubicBezTo>
                  <a:cubicBezTo>
                    <a:pt x="89" y="10064"/>
                    <a:pt x="89" y="10064"/>
                    <a:pt x="67" y="10086"/>
                  </a:cubicBezTo>
                  <a:cubicBezTo>
                    <a:pt x="22" y="10131"/>
                    <a:pt x="0" y="10175"/>
                    <a:pt x="67" y="10241"/>
                  </a:cubicBezTo>
                  <a:cubicBezTo>
                    <a:pt x="111" y="10307"/>
                    <a:pt x="177" y="10373"/>
                    <a:pt x="265" y="10418"/>
                  </a:cubicBezTo>
                  <a:cubicBezTo>
                    <a:pt x="309" y="10418"/>
                    <a:pt x="354" y="10462"/>
                    <a:pt x="376" y="10484"/>
                  </a:cubicBezTo>
                  <a:cubicBezTo>
                    <a:pt x="420" y="10528"/>
                    <a:pt x="442" y="10550"/>
                    <a:pt x="464" y="10594"/>
                  </a:cubicBezTo>
                  <a:cubicBezTo>
                    <a:pt x="508" y="10660"/>
                    <a:pt x="574" y="10727"/>
                    <a:pt x="662" y="10771"/>
                  </a:cubicBezTo>
                  <a:cubicBezTo>
                    <a:pt x="751" y="10815"/>
                    <a:pt x="839" y="10859"/>
                    <a:pt x="905" y="10947"/>
                  </a:cubicBezTo>
                  <a:cubicBezTo>
                    <a:pt x="949" y="10925"/>
                    <a:pt x="971" y="10925"/>
                    <a:pt x="994" y="10925"/>
                  </a:cubicBezTo>
                  <a:cubicBezTo>
                    <a:pt x="1060" y="10925"/>
                    <a:pt x="1104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3"/>
                    <a:pt x="1347" y="10727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28"/>
                  </a:cubicBezTo>
                  <a:lnTo>
                    <a:pt x="1479" y="10528"/>
                  </a:lnTo>
                  <a:cubicBezTo>
                    <a:pt x="1634" y="10484"/>
                    <a:pt x="1634" y="10462"/>
                    <a:pt x="1656" y="10307"/>
                  </a:cubicBezTo>
                  <a:cubicBezTo>
                    <a:pt x="1656" y="10234"/>
                    <a:pt x="1671" y="10191"/>
                    <a:pt x="1726" y="10191"/>
                  </a:cubicBezTo>
                  <a:cubicBezTo>
                    <a:pt x="1738" y="10191"/>
                    <a:pt x="1751" y="10193"/>
                    <a:pt x="1766" y="10197"/>
                  </a:cubicBezTo>
                  <a:lnTo>
                    <a:pt x="1810" y="10197"/>
                  </a:lnTo>
                  <a:cubicBezTo>
                    <a:pt x="1822" y="10203"/>
                    <a:pt x="1834" y="10205"/>
                    <a:pt x="1845" y="10205"/>
                  </a:cubicBezTo>
                  <a:cubicBezTo>
                    <a:pt x="1875" y="10205"/>
                    <a:pt x="1898" y="10185"/>
                    <a:pt x="1898" y="10153"/>
                  </a:cubicBezTo>
                  <a:cubicBezTo>
                    <a:pt x="1932" y="10085"/>
                    <a:pt x="1966" y="10056"/>
                    <a:pt x="2019" y="10056"/>
                  </a:cubicBezTo>
                  <a:cubicBezTo>
                    <a:pt x="2036" y="10056"/>
                    <a:pt x="2054" y="10059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29" y="9866"/>
                    <a:pt x="2251" y="9844"/>
                    <a:pt x="2318" y="9822"/>
                  </a:cubicBezTo>
                  <a:cubicBezTo>
                    <a:pt x="2340" y="9822"/>
                    <a:pt x="2362" y="9800"/>
                    <a:pt x="2384" y="9778"/>
                  </a:cubicBezTo>
                  <a:cubicBezTo>
                    <a:pt x="2428" y="9733"/>
                    <a:pt x="2472" y="9711"/>
                    <a:pt x="2516" y="9711"/>
                  </a:cubicBezTo>
                  <a:cubicBezTo>
                    <a:pt x="2583" y="9689"/>
                    <a:pt x="2649" y="9645"/>
                    <a:pt x="2693" y="9579"/>
                  </a:cubicBezTo>
                  <a:cubicBezTo>
                    <a:pt x="2715" y="9535"/>
                    <a:pt x="2759" y="9491"/>
                    <a:pt x="2781" y="9446"/>
                  </a:cubicBezTo>
                  <a:cubicBezTo>
                    <a:pt x="2825" y="9380"/>
                    <a:pt x="2869" y="9314"/>
                    <a:pt x="2936" y="9292"/>
                  </a:cubicBezTo>
                  <a:cubicBezTo>
                    <a:pt x="2980" y="9270"/>
                    <a:pt x="2980" y="9226"/>
                    <a:pt x="3002" y="9182"/>
                  </a:cubicBezTo>
                  <a:cubicBezTo>
                    <a:pt x="3024" y="9071"/>
                    <a:pt x="3024" y="8983"/>
                    <a:pt x="3046" y="8873"/>
                  </a:cubicBezTo>
                  <a:cubicBezTo>
                    <a:pt x="3046" y="8829"/>
                    <a:pt x="3068" y="8806"/>
                    <a:pt x="3112" y="8784"/>
                  </a:cubicBezTo>
                  <a:cubicBezTo>
                    <a:pt x="3123" y="8773"/>
                    <a:pt x="3145" y="8762"/>
                    <a:pt x="3165" y="8762"/>
                  </a:cubicBezTo>
                  <a:cubicBezTo>
                    <a:pt x="3184" y="8762"/>
                    <a:pt x="3200" y="8773"/>
                    <a:pt x="3200" y="8806"/>
                  </a:cubicBezTo>
                  <a:cubicBezTo>
                    <a:pt x="3223" y="8829"/>
                    <a:pt x="3200" y="8851"/>
                    <a:pt x="3267" y="8851"/>
                  </a:cubicBezTo>
                  <a:cubicBezTo>
                    <a:pt x="3267" y="8806"/>
                    <a:pt x="3267" y="8762"/>
                    <a:pt x="3267" y="8740"/>
                  </a:cubicBezTo>
                  <a:cubicBezTo>
                    <a:pt x="3245" y="8696"/>
                    <a:pt x="3245" y="8652"/>
                    <a:pt x="3223" y="8608"/>
                  </a:cubicBezTo>
                  <a:cubicBezTo>
                    <a:pt x="3200" y="8542"/>
                    <a:pt x="3200" y="8475"/>
                    <a:pt x="3267" y="8431"/>
                  </a:cubicBezTo>
                  <a:cubicBezTo>
                    <a:pt x="3267" y="8409"/>
                    <a:pt x="3267" y="8387"/>
                    <a:pt x="3267" y="8365"/>
                  </a:cubicBezTo>
                  <a:cubicBezTo>
                    <a:pt x="3267" y="8343"/>
                    <a:pt x="3267" y="8321"/>
                    <a:pt x="3267" y="8277"/>
                  </a:cubicBezTo>
                  <a:cubicBezTo>
                    <a:pt x="3267" y="8255"/>
                    <a:pt x="3267" y="8211"/>
                    <a:pt x="3311" y="8189"/>
                  </a:cubicBezTo>
                  <a:cubicBezTo>
                    <a:pt x="3377" y="8144"/>
                    <a:pt x="3377" y="8078"/>
                    <a:pt x="3377" y="8034"/>
                  </a:cubicBezTo>
                  <a:cubicBezTo>
                    <a:pt x="3443" y="7968"/>
                    <a:pt x="3443" y="7968"/>
                    <a:pt x="3465" y="7902"/>
                  </a:cubicBezTo>
                  <a:cubicBezTo>
                    <a:pt x="3465" y="7880"/>
                    <a:pt x="3465" y="7880"/>
                    <a:pt x="3465" y="7880"/>
                  </a:cubicBezTo>
                  <a:cubicBezTo>
                    <a:pt x="3443" y="7880"/>
                    <a:pt x="3421" y="7880"/>
                    <a:pt x="3399" y="7902"/>
                  </a:cubicBezTo>
                  <a:cubicBezTo>
                    <a:pt x="3399" y="7835"/>
                    <a:pt x="3399" y="7835"/>
                    <a:pt x="3443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6"/>
                    <a:pt x="3421" y="7262"/>
                  </a:cubicBezTo>
                  <a:cubicBezTo>
                    <a:pt x="3465" y="7306"/>
                    <a:pt x="3487" y="7306"/>
                    <a:pt x="3509" y="7328"/>
                  </a:cubicBezTo>
                  <a:cubicBezTo>
                    <a:pt x="3576" y="7306"/>
                    <a:pt x="3620" y="7262"/>
                    <a:pt x="3642" y="7240"/>
                  </a:cubicBezTo>
                  <a:cubicBezTo>
                    <a:pt x="3642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74" y="7129"/>
                    <a:pt x="3796" y="7129"/>
                  </a:cubicBezTo>
                  <a:cubicBezTo>
                    <a:pt x="3808" y="7133"/>
                    <a:pt x="3819" y="7135"/>
                    <a:pt x="3829" y="7135"/>
                  </a:cubicBezTo>
                  <a:cubicBezTo>
                    <a:pt x="3877" y="7135"/>
                    <a:pt x="3907" y="7095"/>
                    <a:pt x="3907" y="7041"/>
                  </a:cubicBezTo>
                  <a:cubicBezTo>
                    <a:pt x="3907" y="7019"/>
                    <a:pt x="3907" y="6997"/>
                    <a:pt x="3907" y="6975"/>
                  </a:cubicBezTo>
                  <a:cubicBezTo>
                    <a:pt x="3995" y="6975"/>
                    <a:pt x="4039" y="6953"/>
                    <a:pt x="4105" y="6886"/>
                  </a:cubicBezTo>
                  <a:cubicBezTo>
                    <a:pt x="4105" y="6864"/>
                    <a:pt x="4172" y="6864"/>
                    <a:pt x="4194" y="6864"/>
                  </a:cubicBezTo>
                  <a:cubicBezTo>
                    <a:pt x="4208" y="6857"/>
                    <a:pt x="4221" y="6855"/>
                    <a:pt x="4232" y="6855"/>
                  </a:cubicBezTo>
                  <a:cubicBezTo>
                    <a:pt x="4255" y="6855"/>
                    <a:pt x="4275" y="6864"/>
                    <a:pt x="4304" y="6864"/>
                  </a:cubicBezTo>
                  <a:cubicBezTo>
                    <a:pt x="4326" y="6864"/>
                    <a:pt x="4348" y="6864"/>
                    <a:pt x="4370" y="6842"/>
                  </a:cubicBezTo>
                  <a:cubicBezTo>
                    <a:pt x="4370" y="6820"/>
                    <a:pt x="4370" y="6798"/>
                    <a:pt x="4348" y="6798"/>
                  </a:cubicBezTo>
                  <a:cubicBezTo>
                    <a:pt x="4326" y="6754"/>
                    <a:pt x="4326" y="6710"/>
                    <a:pt x="4370" y="6666"/>
                  </a:cubicBezTo>
                  <a:cubicBezTo>
                    <a:pt x="4392" y="6622"/>
                    <a:pt x="4436" y="6577"/>
                    <a:pt x="4481" y="6555"/>
                  </a:cubicBezTo>
                  <a:cubicBezTo>
                    <a:pt x="4481" y="6489"/>
                    <a:pt x="4458" y="6445"/>
                    <a:pt x="4414" y="6401"/>
                  </a:cubicBezTo>
                  <a:cubicBezTo>
                    <a:pt x="4370" y="6357"/>
                    <a:pt x="4370" y="6291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02"/>
                    <a:pt x="4503" y="6180"/>
                  </a:cubicBezTo>
                  <a:cubicBezTo>
                    <a:pt x="4525" y="6136"/>
                    <a:pt x="4547" y="6092"/>
                    <a:pt x="4569" y="6048"/>
                  </a:cubicBezTo>
                  <a:cubicBezTo>
                    <a:pt x="4635" y="6004"/>
                    <a:pt x="4635" y="5959"/>
                    <a:pt x="4547" y="5937"/>
                  </a:cubicBezTo>
                  <a:cubicBezTo>
                    <a:pt x="4525" y="5915"/>
                    <a:pt x="4525" y="5915"/>
                    <a:pt x="4503" y="5893"/>
                  </a:cubicBezTo>
                  <a:cubicBezTo>
                    <a:pt x="4547" y="5871"/>
                    <a:pt x="4591" y="5827"/>
                    <a:pt x="4613" y="5783"/>
                  </a:cubicBezTo>
                  <a:cubicBezTo>
                    <a:pt x="4657" y="5739"/>
                    <a:pt x="4657" y="5673"/>
                    <a:pt x="4679" y="5628"/>
                  </a:cubicBezTo>
                  <a:cubicBezTo>
                    <a:pt x="4767" y="5606"/>
                    <a:pt x="4789" y="5540"/>
                    <a:pt x="4812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8" y="5490"/>
                    <a:pt x="4907" y="5490"/>
                  </a:cubicBezTo>
                  <a:cubicBezTo>
                    <a:pt x="4920" y="5490"/>
                    <a:pt x="4932" y="5486"/>
                    <a:pt x="4944" y="5474"/>
                  </a:cubicBezTo>
                  <a:cubicBezTo>
                    <a:pt x="4944" y="5452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44" y="5430"/>
                  </a:cubicBezTo>
                  <a:cubicBezTo>
                    <a:pt x="4878" y="5364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099"/>
                  </a:cubicBezTo>
                  <a:cubicBezTo>
                    <a:pt x="4966" y="5033"/>
                    <a:pt x="4944" y="4966"/>
                    <a:pt x="4966" y="4900"/>
                  </a:cubicBezTo>
                  <a:cubicBezTo>
                    <a:pt x="4966" y="4834"/>
                    <a:pt x="5010" y="4746"/>
                    <a:pt x="5054" y="4702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3" y="4393"/>
                    <a:pt x="5253" y="4393"/>
                  </a:cubicBezTo>
                  <a:lnTo>
                    <a:pt x="5319" y="4393"/>
                  </a:lnTo>
                  <a:cubicBezTo>
                    <a:pt x="5341" y="4393"/>
                    <a:pt x="5363" y="4370"/>
                    <a:pt x="5385" y="4370"/>
                  </a:cubicBezTo>
                  <a:cubicBezTo>
                    <a:pt x="5452" y="4282"/>
                    <a:pt x="5518" y="4216"/>
                    <a:pt x="5452" y="4106"/>
                  </a:cubicBezTo>
                  <a:cubicBezTo>
                    <a:pt x="5452" y="4084"/>
                    <a:pt x="5452" y="4084"/>
                    <a:pt x="5452" y="4062"/>
                  </a:cubicBezTo>
                  <a:cubicBezTo>
                    <a:pt x="5452" y="4039"/>
                    <a:pt x="5452" y="4017"/>
                    <a:pt x="5496" y="3995"/>
                  </a:cubicBezTo>
                  <a:lnTo>
                    <a:pt x="5584" y="3995"/>
                  </a:lnTo>
                  <a:cubicBezTo>
                    <a:pt x="5628" y="3885"/>
                    <a:pt x="5672" y="3775"/>
                    <a:pt x="5716" y="3686"/>
                  </a:cubicBezTo>
                  <a:cubicBezTo>
                    <a:pt x="5738" y="3664"/>
                    <a:pt x="5761" y="3642"/>
                    <a:pt x="5783" y="3620"/>
                  </a:cubicBezTo>
                  <a:lnTo>
                    <a:pt x="5871" y="3620"/>
                  </a:ln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8"/>
                    <a:pt x="5940" y="3718"/>
                  </a:cubicBezTo>
                  <a:cubicBezTo>
                    <a:pt x="5946" y="3718"/>
                    <a:pt x="5953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25" y="3598"/>
                    <a:pt x="6025" y="3576"/>
                  </a:cubicBezTo>
                  <a:cubicBezTo>
                    <a:pt x="6042" y="3526"/>
                    <a:pt x="6071" y="3501"/>
                    <a:pt x="6112" y="3501"/>
                  </a:cubicBezTo>
                  <a:cubicBezTo>
                    <a:pt x="6126" y="3501"/>
                    <a:pt x="6141" y="3504"/>
                    <a:pt x="6158" y="3510"/>
                  </a:cubicBezTo>
                  <a:cubicBezTo>
                    <a:pt x="6202" y="3532"/>
                    <a:pt x="6224" y="3554"/>
                    <a:pt x="6246" y="3576"/>
                  </a:cubicBezTo>
                  <a:cubicBezTo>
                    <a:pt x="6290" y="3444"/>
                    <a:pt x="6180" y="3466"/>
                    <a:pt x="6136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01"/>
                    <a:pt x="6224" y="3201"/>
                  </a:cubicBezTo>
                  <a:cubicBezTo>
                    <a:pt x="6180" y="3135"/>
                    <a:pt x="6180" y="3090"/>
                    <a:pt x="6224" y="3024"/>
                  </a:cubicBezTo>
                  <a:cubicBezTo>
                    <a:pt x="6248" y="2988"/>
                    <a:pt x="6266" y="2971"/>
                    <a:pt x="6292" y="2971"/>
                  </a:cubicBezTo>
                  <a:cubicBezTo>
                    <a:pt x="6312" y="2971"/>
                    <a:pt x="6339" y="2982"/>
                    <a:pt x="6378" y="3002"/>
                  </a:cubicBezTo>
                  <a:cubicBezTo>
                    <a:pt x="6378" y="3002"/>
                    <a:pt x="6378" y="3002"/>
                    <a:pt x="6401" y="3024"/>
                  </a:cubicBezTo>
                  <a:cubicBezTo>
                    <a:pt x="6423" y="2980"/>
                    <a:pt x="6423" y="2936"/>
                    <a:pt x="6423" y="2892"/>
                  </a:cubicBezTo>
                  <a:cubicBezTo>
                    <a:pt x="6401" y="2848"/>
                    <a:pt x="6378" y="2826"/>
                    <a:pt x="6401" y="2781"/>
                  </a:cubicBezTo>
                  <a:cubicBezTo>
                    <a:pt x="6445" y="2759"/>
                    <a:pt x="6378" y="2715"/>
                    <a:pt x="6401" y="2693"/>
                  </a:cubicBezTo>
                  <a:cubicBezTo>
                    <a:pt x="6445" y="2627"/>
                    <a:pt x="6423" y="2583"/>
                    <a:pt x="6445" y="2517"/>
                  </a:cubicBezTo>
                  <a:cubicBezTo>
                    <a:pt x="6533" y="2473"/>
                    <a:pt x="6533" y="2450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30"/>
                    <a:pt x="6710" y="2208"/>
                  </a:cubicBezTo>
                  <a:cubicBezTo>
                    <a:pt x="6776" y="2141"/>
                    <a:pt x="6798" y="2119"/>
                    <a:pt x="6732" y="2031"/>
                  </a:cubicBezTo>
                  <a:cubicBezTo>
                    <a:pt x="6687" y="1943"/>
                    <a:pt x="6665" y="1877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8"/>
                    <a:pt x="6533" y="1501"/>
                    <a:pt x="6577" y="1435"/>
                  </a:cubicBezTo>
                  <a:cubicBezTo>
                    <a:pt x="6599" y="1413"/>
                    <a:pt x="6776" y="1215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04"/>
                    <a:pt x="6908" y="1038"/>
                    <a:pt x="6886" y="950"/>
                  </a:cubicBezTo>
                  <a:cubicBezTo>
                    <a:pt x="6864" y="928"/>
                    <a:pt x="6842" y="906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1"/>
                    <a:pt x="6842" y="641"/>
                  </a:cubicBezTo>
                  <a:cubicBezTo>
                    <a:pt x="6798" y="530"/>
                    <a:pt x="6732" y="420"/>
                    <a:pt x="6599" y="398"/>
                  </a:cubicBezTo>
                  <a:cubicBezTo>
                    <a:pt x="6511" y="398"/>
                    <a:pt x="6445" y="332"/>
                    <a:pt x="6378" y="266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55"/>
                    <a:pt x="6136" y="133"/>
                    <a:pt x="6047" y="133"/>
                  </a:cubicBezTo>
                  <a:cubicBezTo>
                    <a:pt x="6003" y="133"/>
                    <a:pt x="5981" y="111"/>
                    <a:pt x="5937" y="111"/>
                  </a:cubicBezTo>
                  <a:cubicBezTo>
                    <a:pt x="5915" y="111"/>
                    <a:pt x="5893" y="89"/>
                    <a:pt x="5871" y="89"/>
                  </a:cubicBezTo>
                  <a:cubicBezTo>
                    <a:pt x="5783" y="67"/>
                    <a:pt x="5716" y="67"/>
                    <a:pt x="5628" y="23"/>
                  </a:cubicBezTo>
                  <a:cubicBezTo>
                    <a:pt x="5606" y="1"/>
                    <a:pt x="5562" y="1"/>
                    <a:pt x="5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5162575" y="447525"/>
              <a:ext cx="173275" cy="273925"/>
            </a:xfrm>
            <a:custGeom>
              <a:avLst/>
              <a:gdLst/>
              <a:ahLst/>
              <a:cxnLst/>
              <a:rect l="l" t="t" r="r" b="b"/>
              <a:pathLst>
                <a:path w="6931" h="10957" extrusionOk="0">
                  <a:moveTo>
                    <a:pt x="5366" y="4194"/>
                  </a:moveTo>
                  <a:cubicBezTo>
                    <a:pt x="5372" y="4194"/>
                    <a:pt x="5379" y="4197"/>
                    <a:pt x="5385" y="4204"/>
                  </a:cubicBezTo>
                  <a:cubicBezTo>
                    <a:pt x="5385" y="4226"/>
                    <a:pt x="5385" y="4248"/>
                    <a:pt x="5407" y="4270"/>
                  </a:cubicBezTo>
                  <a:cubicBezTo>
                    <a:pt x="5363" y="4292"/>
                    <a:pt x="5341" y="4292"/>
                    <a:pt x="5319" y="4292"/>
                  </a:cubicBezTo>
                  <a:cubicBezTo>
                    <a:pt x="5297" y="4270"/>
                    <a:pt x="5297" y="4248"/>
                    <a:pt x="5319" y="4226"/>
                  </a:cubicBezTo>
                  <a:cubicBezTo>
                    <a:pt x="5335" y="4210"/>
                    <a:pt x="5350" y="4194"/>
                    <a:pt x="5366" y="4194"/>
                  </a:cubicBezTo>
                  <a:close/>
                  <a:moveTo>
                    <a:pt x="4787" y="4879"/>
                  </a:moveTo>
                  <a:cubicBezTo>
                    <a:pt x="4802" y="4879"/>
                    <a:pt x="4818" y="4894"/>
                    <a:pt x="4833" y="4910"/>
                  </a:cubicBezTo>
                  <a:cubicBezTo>
                    <a:pt x="4833" y="4910"/>
                    <a:pt x="4856" y="4932"/>
                    <a:pt x="4856" y="4954"/>
                  </a:cubicBezTo>
                  <a:cubicBezTo>
                    <a:pt x="4878" y="4976"/>
                    <a:pt x="4878" y="4998"/>
                    <a:pt x="4856" y="5020"/>
                  </a:cubicBezTo>
                  <a:lnTo>
                    <a:pt x="4767" y="5020"/>
                  </a:lnTo>
                  <a:cubicBezTo>
                    <a:pt x="4767" y="4976"/>
                    <a:pt x="4745" y="4954"/>
                    <a:pt x="4745" y="4932"/>
                  </a:cubicBezTo>
                  <a:cubicBezTo>
                    <a:pt x="4745" y="4910"/>
                    <a:pt x="4767" y="4888"/>
                    <a:pt x="4767" y="4888"/>
                  </a:cubicBezTo>
                  <a:cubicBezTo>
                    <a:pt x="4774" y="4881"/>
                    <a:pt x="4780" y="4879"/>
                    <a:pt x="4787" y="4879"/>
                  </a:cubicBezTo>
                  <a:close/>
                  <a:moveTo>
                    <a:pt x="4833" y="5175"/>
                  </a:moveTo>
                  <a:cubicBezTo>
                    <a:pt x="4856" y="5175"/>
                    <a:pt x="4856" y="5219"/>
                    <a:pt x="4856" y="5241"/>
                  </a:cubicBezTo>
                  <a:cubicBezTo>
                    <a:pt x="4833" y="5263"/>
                    <a:pt x="4811" y="5285"/>
                    <a:pt x="4767" y="5285"/>
                  </a:cubicBezTo>
                  <a:cubicBezTo>
                    <a:pt x="4767" y="5263"/>
                    <a:pt x="4745" y="5263"/>
                    <a:pt x="4745" y="5263"/>
                  </a:cubicBezTo>
                  <a:cubicBezTo>
                    <a:pt x="4745" y="5241"/>
                    <a:pt x="4745" y="5219"/>
                    <a:pt x="4767" y="5219"/>
                  </a:cubicBezTo>
                  <a:cubicBezTo>
                    <a:pt x="4767" y="5197"/>
                    <a:pt x="4789" y="5175"/>
                    <a:pt x="4833" y="5175"/>
                  </a:cubicBezTo>
                  <a:close/>
                  <a:moveTo>
                    <a:pt x="5612" y="1"/>
                  </a:moveTo>
                  <a:cubicBezTo>
                    <a:pt x="5589" y="1"/>
                    <a:pt x="5569" y="10"/>
                    <a:pt x="5540" y="10"/>
                  </a:cubicBezTo>
                  <a:cubicBezTo>
                    <a:pt x="5518" y="32"/>
                    <a:pt x="5496" y="32"/>
                    <a:pt x="5473" y="32"/>
                  </a:cubicBezTo>
                  <a:cubicBezTo>
                    <a:pt x="5385" y="77"/>
                    <a:pt x="5341" y="121"/>
                    <a:pt x="5297" y="209"/>
                  </a:cubicBezTo>
                  <a:cubicBezTo>
                    <a:pt x="5297" y="231"/>
                    <a:pt x="5275" y="253"/>
                    <a:pt x="5275" y="297"/>
                  </a:cubicBezTo>
                  <a:cubicBezTo>
                    <a:pt x="5231" y="275"/>
                    <a:pt x="5209" y="275"/>
                    <a:pt x="5187" y="275"/>
                  </a:cubicBezTo>
                  <a:cubicBezTo>
                    <a:pt x="5120" y="319"/>
                    <a:pt x="5076" y="386"/>
                    <a:pt x="5032" y="452"/>
                  </a:cubicBezTo>
                  <a:cubicBezTo>
                    <a:pt x="4966" y="540"/>
                    <a:pt x="4944" y="628"/>
                    <a:pt x="4988" y="739"/>
                  </a:cubicBezTo>
                  <a:cubicBezTo>
                    <a:pt x="5010" y="849"/>
                    <a:pt x="4988" y="893"/>
                    <a:pt x="4878" y="893"/>
                  </a:cubicBezTo>
                  <a:cubicBezTo>
                    <a:pt x="4837" y="901"/>
                    <a:pt x="4800" y="906"/>
                    <a:pt x="4765" y="906"/>
                  </a:cubicBezTo>
                  <a:cubicBezTo>
                    <a:pt x="4706" y="906"/>
                    <a:pt x="4655" y="891"/>
                    <a:pt x="4613" y="849"/>
                  </a:cubicBezTo>
                  <a:cubicBezTo>
                    <a:pt x="4591" y="827"/>
                    <a:pt x="4569" y="827"/>
                    <a:pt x="4547" y="827"/>
                  </a:cubicBezTo>
                  <a:cubicBezTo>
                    <a:pt x="4524" y="893"/>
                    <a:pt x="4524" y="937"/>
                    <a:pt x="4524" y="981"/>
                  </a:cubicBezTo>
                  <a:cubicBezTo>
                    <a:pt x="4458" y="981"/>
                    <a:pt x="4414" y="981"/>
                    <a:pt x="4370" y="1004"/>
                  </a:cubicBezTo>
                  <a:cubicBezTo>
                    <a:pt x="4326" y="1004"/>
                    <a:pt x="4304" y="1026"/>
                    <a:pt x="4304" y="1070"/>
                  </a:cubicBezTo>
                  <a:cubicBezTo>
                    <a:pt x="4304" y="1114"/>
                    <a:pt x="4304" y="1158"/>
                    <a:pt x="4326" y="1202"/>
                  </a:cubicBezTo>
                  <a:cubicBezTo>
                    <a:pt x="4326" y="1268"/>
                    <a:pt x="4304" y="1313"/>
                    <a:pt x="4282" y="1335"/>
                  </a:cubicBezTo>
                  <a:cubicBezTo>
                    <a:pt x="4260" y="1357"/>
                    <a:pt x="4260" y="1379"/>
                    <a:pt x="4260" y="1401"/>
                  </a:cubicBezTo>
                  <a:cubicBezTo>
                    <a:pt x="4282" y="1401"/>
                    <a:pt x="4282" y="1423"/>
                    <a:pt x="4304" y="1445"/>
                  </a:cubicBezTo>
                  <a:cubicBezTo>
                    <a:pt x="4348" y="1467"/>
                    <a:pt x="4348" y="1489"/>
                    <a:pt x="4304" y="1533"/>
                  </a:cubicBezTo>
                  <a:cubicBezTo>
                    <a:pt x="4282" y="1533"/>
                    <a:pt x="4260" y="1555"/>
                    <a:pt x="4260" y="1555"/>
                  </a:cubicBezTo>
                  <a:cubicBezTo>
                    <a:pt x="4260" y="1644"/>
                    <a:pt x="4282" y="1710"/>
                    <a:pt x="4282" y="1776"/>
                  </a:cubicBezTo>
                  <a:cubicBezTo>
                    <a:pt x="4282" y="1819"/>
                    <a:pt x="4263" y="1843"/>
                    <a:pt x="4238" y="1843"/>
                  </a:cubicBezTo>
                  <a:cubicBezTo>
                    <a:pt x="4225" y="1843"/>
                    <a:pt x="4209" y="1836"/>
                    <a:pt x="4193" y="1820"/>
                  </a:cubicBezTo>
                  <a:cubicBezTo>
                    <a:pt x="4176" y="1820"/>
                    <a:pt x="4158" y="1792"/>
                    <a:pt x="4129" y="1792"/>
                  </a:cubicBezTo>
                  <a:cubicBezTo>
                    <a:pt x="4122" y="1792"/>
                    <a:pt x="4114" y="1794"/>
                    <a:pt x="4105" y="1798"/>
                  </a:cubicBezTo>
                  <a:cubicBezTo>
                    <a:pt x="4105" y="1842"/>
                    <a:pt x="4127" y="1908"/>
                    <a:pt x="4105" y="1930"/>
                  </a:cubicBezTo>
                  <a:cubicBezTo>
                    <a:pt x="4083" y="2019"/>
                    <a:pt x="4127" y="2063"/>
                    <a:pt x="4171" y="2129"/>
                  </a:cubicBezTo>
                  <a:cubicBezTo>
                    <a:pt x="4193" y="2151"/>
                    <a:pt x="4238" y="2173"/>
                    <a:pt x="4260" y="2195"/>
                  </a:cubicBezTo>
                  <a:cubicBezTo>
                    <a:pt x="4282" y="2217"/>
                    <a:pt x="4282" y="2239"/>
                    <a:pt x="4304" y="2262"/>
                  </a:cubicBezTo>
                  <a:cubicBezTo>
                    <a:pt x="4282" y="2328"/>
                    <a:pt x="4238" y="2372"/>
                    <a:pt x="4216" y="2438"/>
                  </a:cubicBezTo>
                  <a:cubicBezTo>
                    <a:pt x="4127" y="2438"/>
                    <a:pt x="4149" y="2328"/>
                    <a:pt x="4083" y="2306"/>
                  </a:cubicBezTo>
                  <a:cubicBezTo>
                    <a:pt x="4017" y="2372"/>
                    <a:pt x="4083" y="2416"/>
                    <a:pt x="4083" y="2504"/>
                  </a:cubicBezTo>
                  <a:cubicBezTo>
                    <a:pt x="3929" y="2548"/>
                    <a:pt x="3774" y="2526"/>
                    <a:pt x="3620" y="2570"/>
                  </a:cubicBezTo>
                  <a:cubicBezTo>
                    <a:pt x="3620" y="2593"/>
                    <a:pt x="3620" y="2637"/>
                    <a:pt x="3620" y="2659"/>
                  </a:cubicBezTo>
                  <a:cubicBezTo>
                    <a:pt x="3580" y="2659"/>
                    <a:pt x="3548" y="2635"/>
                    <a:pt x="3520" y="2635"/>
                  </a:cubicBezTo>
                  <a:cubicBezTo>
                    <a:pt x="3500" y="2635"/>
                    <a:pt x="3483" y="2646"/>
                    <a:pt x="3465" y="2681"/>
                  </a:cubicBezTo>
                  <a:cubicBezTo>
                    <a:pt x="3465" y="2703"/>
                    <a:pt x="3487" y="2725"/>
                    <a:pt x="3509" y="2725"/>
                  </a:cubicBezTo>
                  <a:cubicBezTo>
                    <a:pt x="3531" y="2769"/>
                    <a:pt x="3553" y="2791"/>
                    <a:pt x="3531" y="2835"/>
                  </a:cubicBezTo>
                  <a:cubicBezTo>
                    <a:pt x="3531" y="2968"/>
                    <a:pt x="3509" y="3100"/>
                    <a:pt x="3509" y="3210"/>
                  </a:cubicBezTo>
                  <a:cubicBezTo>
                    <a:pt x="3509" y="3255"/>
                    <a:pt x="3487" y="3277"/>
                    <a:pt x="3443" y="3277"/>
                  </a:cubicBezTo>
                  <a:cubicBezTo>
                    <a:pt x="3421" y="3299"/>
                    <a:pt x="3399" y="3299"/>
                    <a:pt x="3377" y="3299"/>
                  </a:cubicBezTo>
                  <a:cubicBezTo>
                    <a:pt x="3338" y="3314"/>
                    <a:pt x="3304" y="3322"/>
                    <a:pt x="3274" y="3322"/>
                  </a:cubicBezTo>
                  <a:cubicBezTo>
                    <a:pt x="3220" y="3322"/>
                    <a:pt x="3177" y="3297"/>
                    <a:pt x="3134" y="3255"/>
                  </a:cubicBezTo>
                  <a:cubicBezTo>
                    <a:pt x="3119" y="3239"/>
                    <a:pt x="3103" y="3223"/>
                    <a:pt x="3087" y="3223"/>
                  </a:cubicBezTo>
                  <a:cubicBezTo>
                    <a:pt x="3081" y="3223"/>
                    <a:pt x="3074" y="3226"/>
                    <a:pt x="3068" y="3233"/>
                  </a:cubicBezTo>
                  <a:cubicBezTo>
                    <a:pt x="3068" y="3255"/>
                    <a:pt x="3090" y="3277"/>
                    <a:pt x="3090" y="3277"/>
                  </a:cubicBezTo>
                  <a:cubicBezTo>
                    <a:pt x="3112" y="3299"/>
                    <a:pt x="3156" y="3321"/>
                    <a:pt x="3178" y="3365"/>
                  </a:cubicBezTo>
                  <a:cubicBezTo>
                    <a:pt x="3244" y="3431"/>
                    <a:pt x="3222" y="3519"/>
                    <a:pt x="3134" y="3564"/>
                  </a:cubicBezTo>
                  <a:cubicBezTo>
                    <a:pt x="3090" y="3586"/>
                    <a:pt x="3024" y="3608"/>
                    <a:pt x="2980" y="3630"/>
                  </a:cubicBezTo>
                  <a:cubicBezTo>
                    <a:pt x="2958" y="3652"/>
                    <a:pt x="2935" y="3674"/>
                    <a:pt x="2913" y="3696"/>
                  </a:cubicBezTo>
                  <a:cubicBezTo>
                    <a:pt x="2869" y="3784"/>
                    <a:pt x="2803" y="3873"/>
                    <a:pt x="2803" y="3983"/>
                  </a:cubicBezTo>
                  <a:cubicBezTo>
                    <a:pt x="2803" y="3983"/>
                    <a:pt x="2803" y="4027"/>
                    <a:pt x="2781" y="4027"/>
                  </a:cubicBezTo>
                  <a:cubicBezTo>
                    <a:pt x="2737" y="4093"/>
                    <a:pt x="2737" y="4159"/>
                    <a:pt x="2759" y="4248"/>
                  </a:cubicBezTo>
                  <a:cubicBezTo>
                    <a:pt x="2781" y="4270"/>
                    <a:pt x="2781" y="4292"/>
                    <a:pt x="2781" y="4314"/>
                  </a:cubicBezTo>
                  <a:cubicBezTo>
                    <a:pt x="2803" y="4380"/>
                    <a:pt x="2803" y="4446"/>
                    <a:pt x="2825" y="4513"/>
                  </a:cubicBezTo>
                  <a:cubicBezTo>
                    <a:pt x="2825" y="4535"/>
                    <a:pt x="2847" y="4557"/>
                    <a:pt x="2847" y="4601"/>
                  </a:cubicBezTo>
                  <a:cubicBezTo>
                    <a:pt x="2869" y="4667"/>
                    <a:pt x="2847" y="4711"/>
                    <a:pt x="2803" y="4755"/>
                  </a:cubicBezTo>
                  <a:cubicBezTo>
                    <a:pt x="2759" y="4777"/>
                    <a:pt x="2737" y="4777"/>
                    <a:pt x="2715" y="4799"/>
                  </a:cubicBezTo>
                  <a:cubicBezTo>
                    <a:pt x="2693" y="4866"/>
                    <a:pt x="2671" y="4954"/>
                    <a:pt x="2627" y="4998"/>
                  </a:cubicBezTo>
                  <a:lnTo>
                    <a:pt x="2494" y="4998"/>
                  </a:lnTo>
                  <a:cubicBezTo>
                    <a:pt x="2516" y="5042"/>
                    <a:pt x="2538" y="5064"/>
                    <a:pt x="2560" y="5086"/>
                  </a:cubicBezTo>
                  <a:cubicBezTo>
                    <a:pt x="2671" y="5175"/>
                    <a:pt x="2715" y="5307"/>
                    <a:pt x="2825" y="5373"/>
                  </a:cubicBezTo>
                  <a:cubicBezTo>
                    <a:pt x="2847" y="5395"/>
                    <a:pt x="2825" y="5462"/>
                    <a:pt x="2803" y="5462"/>
                  </a:cubicBezTo>
                  <a:cubicBezTo>
                    <a:pt x="2737" y="5484"/>
                    <a:pt x="2693" y="5484"/>
                    <a:pt x="2671" y="5528"/>
                  </a:cubicBezTo>
                  <a:cubicBezTo>
                    <a:pt x="2649" y="5550"/>
                    <a:pt x="2649" y="5550"/>
                    <a:pt x="2627" y="5550"/>
                  </a:cubicBezTo>
                  <a:cubicBezTo>
                    <a:pt x="2538" y="5572"/>
                    <a:pt x="2516" y="5638"/>
                    <a:pt x="2494" y="5726"/>
                  </a:cubicBezTo>
                  <a:cubicBezTo>
                    <a:pt x="2494" y="5748"/>
                    <a:pt x="2472" y="5771"/>
                    <a:pt x="2472" y="5793"/>
                  </a:cubicBezTo>
                  <a:cubicBezTo>
                    <a:pt x="2458" y="5820"/>
                    <a:pt x="2436" y="5839"/>
                    <a:pt x="2411" y="5839"/>
                  </a:cubicBezTo>
                  <a:cubicBezTo>
                    <a:pt x="2395" y="5839"/>
                    <a:pt x="2379" y="5832"/>
                    <a:pt x="2362" y="5815"/>
                  </a:cubicBezTo>
                  <a:cubicBezTo>
                    <a:pt x="2340" y="5815"/>
                    <a:pt x="2318" y="5793"/>
                    <a:pt x="2295" y="5793"/>
                  </a:cubicBezTo>
                  <a:cubicBezTo>
                    <a:pt x="2295" y="5793"/>
                    <a:pt x="2284" y="5787"/>
                    <a:pt x="2273" y="5787"/>
                  </a:cubicBezTo>
                  <a:cubicBezTo>
                    <a:pt x="2262" y="5787"/>
                    <a:pt x="2251" y="5793"/>
                    <a:pt x="2251" y="5815"/>
                  </a:cubicBezTo>
                  <a:cubicBezTo>
                    <a:pt x="2251" y="5837"/>
                    <a:pt x="2273" y="5859"/>
                    <a:pt x="2295" y="5881"/>
                  </a:cubicBezTo>
                  <a:cubicBezTo>
                    <a:pt x="2295" y="5903"/>
                    <a:pt x="2318" y="5947"/>
                    <a:pt x="2318" y="5969"/>
                  </a:cubicBezTo>
                  <a:cubicBezTo>
                    <a:pt x="2337" y="6046"/>
                    <a:pt x="2306" y="6106"/>
                    <a:pt x="2240" y="6106"/>
                  </a:cubicBezTo>
                  <a:cubicBezTo>
                    <a:pt x="2230" y="6106"/>
                    <a:pt x="2219" y="6105"/>
                    <a:pt x="2207" y="6102"/>
                  </a:cubicBezTo>
                  <a:cubicBezTo>
                    <a:pt x="2119" y="6057"/>
                    <a:pt x="2031" y="6080"/>
                    <a:pt x="1942" y="6057"/>
                  </a:cubicBezTo>
                  <a:cubicBezTo>
                    <a:pt x="1894" y="6122"/>
                    <a:pt x="1834" y="6163"/>
                    <a:pt x="1761" y="6163"/>
                  </a:cubicBezTo>
                  <a:cubicBezTo>
                    <a:pt x="1735" y="6163"/>
                    <a:pt x="1707" y="6158"/>
                    <a:pt x="1678" y="6146"/>
                  </a:cubicBezTo>
                  <a:cubicBezTo>
                    <a:pt x="1655" y="6168"/>
                    <a:pt x="1678" y="6212"/>
                    <a:pt x="1655" y="6212"/>
                  </a:cubicBezTo>
                  <a:cubicBezTo>
                    <a:pt x="1589" y="6300"/>
                    <a:pt x="1523" y="6389"/>
                    <a:pt x="1457" y="6477"/>
                  </a:cubicBezTo>
                  <a:cubicBezTo>
                    <a:pt x="1431" y="6503"/>
                    <a:pt x="1405" y="6513"/>
                    <a:pt x="1375" y="6513"/>
                  </a:cubicBezTo>
                  <a:cubicBezTo>
                    <a:pt x="1353" y="6513"/>
                    <a:pt x="1330" y="6508"/>
                    <a:pt x="1302" y="6499"/>
                  </a:cubicBezTo>
                  <a:cubicBezTo>
                    <a:pt x="1302" y="6499"/>
                    <a:pt x="1280" y="6499"/>
                    <a:pt x="1258" y="6477"/>
                  </a:cubicBezTo>
                  <a:cubicBezTo>
                    <a:pt x="1236" y="6477"/>
                    <a:pt x="1192" y="6477"/>
                    <a:pt x="1170" y="6521"/>
                  </a:cubicBezTo>
                  <a:cubicBezTo>
                    <a:pt x="1148" y="6565"/>
                    <a:pt x="1148" y="6587"/>
                    <a:pt x="1148" y="6631"/>
                  </a:cubicBezTo>
                  <a:cubicBezTo>
                    <a:pt x="1170" y="6653"/>
                    <a:pt x="1192" y="6697"/>
                    <a:pt x="1192" y="6742"/>
                  </a:cubicBezTo>
                  <a:cubicBezTo>
                    <a:pt x="1170" y="6808"/>
                    <a:pt x="1214" y="6830"/>
                    <a:pt x="1258" y="6874"/>
                  </a:cubicBezTo>
                  <a:cubicBezTo>
                    <a:pt x="1280" y="6874"/>
                    <a:pt x="1324" y="6896"/>
                    <a:pt x="1346" y="6918"/>
                  </a:cubicBezTo>
                  <a:cubicBezTo>
                    <a:pt x="1413" y="6984"/>
                    <a:pt x="1413" y="7073"/>
                    <a:pt x="1324" y="7117"/>
                  </a:cubicBezTo>
                  <a:cubicBezTo>
                    <a:pt x="1280" y="7161"/>
                    <a:pt x="1258" y="7205"/>
                    <a:pt x="1258" y="7271"/>
                  </a:cubicBezTo>
                  <a:cubicBezTo>
                    <a:pt x="1280" y="7293"/>
                    <a:pt x="1258" y="7337"/>
                    <a:pt x="1258" y="7360"/>
                  </a:cubicBezTo>
                  <a:cubicBezTo>
                    <a:pt x="1280" y="7382"/>
                    <a:pt x="1280" y="7426"/>
                    <a:pt x="1280" y="7448"/>
                  </a:cubicBezTo>
                  <a:cubicBezTo>
                    <a:pt x="1302" y="7514"/>
                    <a:pt x="1346" y="7580"/>
                    <a:pt x="1391" y="7646"/>
                  </a:cubicBezTo>
                  <a:cubicBezTo>
                    <a:pt x="1435" y="7713"/>
                    <a:pt x="1413" y="7779"/>
                    <a:pt x="1369" y="7845"/>
                  </a:cubicBezTo>
                  <a:cubicBezTo>
                    <a:pt x="1346" y="7889"/>
                    <a:pt x="1302" y="7933"/>
                    <a:pt x="1280" y="7978"/>
                  </a:cubicBezTo>
                  <a:cubicBezTo>
                    <a:pt x="1236" y="8000"/>
                    <a:pt x="1214" y="8044"/>
                    <a:pt x="1214" y="8088"/>
                  </a:cubicBezTo>
                  <a:cubicBezTo>
                    <a:pt x="1214" y="8110"/>
                    <a:pt x="1192" y="8132"/>
                    <a:pt x="1192" y="8154"/>
                  </a:cubicBezTo>
                  <a:cubicBezTo>
                    <a:pt x="1170" y="8176"/>
                    <a:pt x="1170" y="8176"/>
                    <a:pt x="1148" y="8220"/>
                  </a:cubicBezTo>
                  <a:cubicBezTo>
                    <a:pt x="1170" y="8220"/>
                    <a:pt x="1192" y="8242"/>
                    <a:pt x="1192" y="8242"/>
                  </a:cubicBezTo>
                  <a:cubicBezTo>
                    <a:pt x="1214" y="8264"/>
                    <a:pt x="1258" y="8286"/>
                    <a:pt x="1280" y="8286"/>
                  </a:cubicBezTo>
                  <a:cubicBezTo>
                    <a:pt x="1302" y="8331"/>
                    <a:pt x="1302" y="8375"/>
                    <a:pt x="1258" y="8397"/>
                  </a:cubicBezTo>
                  <a:cubicBezTo>
                    <a:pt x="1192" y="8419"/>
                    <a:pt x="1126" y="8463"/>
                    <a:pt x="1060" y="8485"/>
                  </a:cubicBezTo>
                  <a:cubicBezTo>
                    <a:pt x="1060" y="8551"/>
                    <a:pt x="1038" y="8573"/>
                    <a:pt x="971" y="8595"/>
                  </a:cubicBezTo>
                  <a:cubicBezTo>
                    <a:pt x="905" y="8595"/>
                    <a:pt x="861" y="8640"/>
                    <a:pt x="817" y="8684"/>
                  </a:cubicBezTo>
                  <a:cubicBezTo>
                    <a:pt x="773" y="8750"/>
                    <a:pt x="706" y="8794"/>
                    <a:pt x="662" y="8838"/>
                  </a:cubicBezTo>
                  <a:cubicBezTo>
                    <a:pt x="596" y="8882"/>
                    <a:pt x="552" y="8904"/>
                    <a:pt x="530" y="8971"/>
                  </a:cubicBezTo>
                  <a:cubicBezTo>
                    <a:pt x="530" y="9015"/>
                    <a:pt x="486" y="9037"/>
                    <a:pt x="442" y="9037"/>
                  </a:cubicBezTo>
                  <a:cubicBezTo>
                    <a:pt x="398" y="9037"/>
                    <a:pt x="375" y="9015"/>
                    <a:pt x="331" y="9015"/>
                  </a:cubicBezTo>
                  <a:cubicBezTo>
                    <a:pt x="287" y="9015"/>
                    <a:pt x="265" y="9015"/>
                    <a:pt x="243" y="9037"/>
                  </a:cubicBezTo>
                  <a:cubicBezTo>
                    <a:pt x="155" y="9103"/>
                    <a:pt x="66" y="9191"/>
                    <a:pt x="22" y="9280"/>
                  </a:cubicBezTo>
                  <a:cubicBezTo>
                    <a:pt x="0" y="9324"/>
                    <a:pt x="0" y="9390"/>
                    <a:pt x="44" y="9434"/>
                  </a:cubicBezTo>
                  <a:cubicBezTo>
                    <a:pt x="111" y="9544"/>
                    <a:pt x="177" y="9633"/>
                    <a:pt x="243" y="9743"/>
                  </a:cubicBezTo>
                  <a:cubicBezTo>
                    <a:pt x="265" y="9765"/>
                    <a:pt x="265" y="9809"/>
                    <a:pt x="265" y="9831"/>
                  </a:cubicBezTo>
                  <a:cubicBezTo>
                    <a:pt x="221" y="9942"/>
                    <a:pt x="199" y="10030"/>
                    <a:pt x="111" y="10074"/>
                  </a:cubicBezTo>
                  <a:cubicBezTo>
                    <a:pt x="89" y="10074"/>
                    <a:pt x="89" y="10074"/>
                    <a:pt x="89" y="10096"/>
                  </a:cubicBezTo>
                  <a:cubicBezTo>
                    <a:pt x="22" y="10140"/>
                    <a:pt x="22" y="10184"/>
                    <a:pt x="66" y="10251"/>
                  </a:cubicBezTo>
                  <a:cubicBezTo>
                    <a:pt x="133" y="10317"/>
                    <a:pt x="199" y="10383"/>
                    <a:pt x="287" y="10427"/>
                  </a:cubicBezTo>
                  <a:cubicBezTo>
                    <a:pt x="309" y="10427"/>
                    <a:pt x="353" y="10471"/>
                    <a:pt x="398" y="10493"/>
                  </a:cubicBezTo>
                  <a:cubicBezTo>
                    <a:pt x="420" y="10538"/>
                    <a:pt x="442" y="10560"/>
                    <a:pt x="464" y="10604"/>
                  </a:cubicBezTo>
                  <a:cubicBezTo>
                    <a:pt x="508" y="10670"/>
                    <a:pt x="574" y="10736"/>
                    <a:pt x="662" y="10780"/>
                  </a:cubicBezTo>
                  <a:cubicBezTo>
                    <a:pt x="751" y="10824"/>
                    <a:pt x="861" y="10869"/>
                    <a:pt x="905" y="10957"/>
                  </a:cubicBezTo>
                  <a:cubicBezTo>
                    <a:pt x="949" y="10935"/>
                    <a:pt x="971" y="10935"/>
                    <a:pt x="1015" y="10935"/>
                  </a:cubicBezTo>
                  <a:cubicBezTo>
                    <a:pt x="1060" y="10935"/>
                    <a:pt x="1104" y="10935"/>
                    <a:pt x="1126" y="10891"/>
                  </a:cubicBezTo>
                  <a:cubicBezTo>
                    <a:pt x="1148" y="10869"/>
                    <a:pt x="1170" y="10847"/>
                    <a:pt x="1214" y="10824"/>
                  </a:cubicBezTo>
                  <a:cubicBezTo>
                    <a:pt x="1280" y="10802"/>
                    <a:pt x="1346" y="10736"/>
                    <a:pt x="1435" y="10692"/>
                  </a:cubicBezTo>
                  <a:cubicBezTo>
                    <a:pt x="1435" y="10648"/>
                    <a:pt x="1435" y="10626"/>
                    <a:pt x="1413" y="10604"/>
                  </a:cubicBezTo>
                  <a:cubicBezTo>
                    <a:pt x="1413" y="10582"/>
                    <a:pt x="1413" y="10560"/>
                    <a:pt x="1413" y="10538"/>
                  </a:cubicBezTo>
                  <a:lnTo>
                    <a:pt x="1479" y="10538"/>
                  </a:lnTo>
                  <a:cubicBezTo>
                    <a:pt x="1633" y="10493"/>
                    <a:pt x="1655" y="10471"/>
                    <a:pt x="1655" y="10317"/>
                  </a:cubicBezTo>
                  <a:cubicBezTo>
                    <a:pt x="1655" y="10244"/>
                    <a:pt x="1671" y="10201"/>
                    <a:pt x="1739" y="10201"/>
                  </a:cubicBezTo>
                  <a:cubicBezTo>
                    <a:pt x="1753" y="10201"/>
                    <a:pt x="1769" y="10203"/>
                    <a:pt x="1788" y="10207"/>
                  </a:cubicBezTo>
                  <a:lnTo>
                    <a:pt x="1810" y="10207"/>
                  </a:lnTo>
                  <a:cubicBezTo>
                    <a:pt x="1822" y="10212"/>
                    <a:pt x="1834" y="10215"/>
                    <a:pt x="1845" y="10215"/>
                  </a:cubicBezTo>
                  <a:cubicBezTo>
                    <a:pt x="1876" y="10215"/>
                    <a:pt x="1904" y="10195"/>
                    <a:pt x="1920" y="10162"/>
                  </a:cubicBezTo>
                  <a:cubicBezTo>
                    <a:pt x="1937" y="10095"/>
                    <a:pt x="1980" y="10066"/>
                    <a:pt x="2028" y="10066"/>
                  </a:cubicBezTo>
                  <a:cubicBezTo>
                    <a:pt x="2044" y="10066"/>
                    <a:pt x="2059" y="10069"/>
                    <a:pt x="2075" y="10074"/>
                  </a:cubicBezTo>
                  <a:lnTo>
                    <a:pt x="2119" y="10074"/>
                  </a:lnTo>
                  <a:cubicBezTo>
                    <a:pt x="2163" y="10030"/>
                    <a:pt x="2185" y="9986"/>
                    <a:pt x="2207" y="9942"/>
                  </a:cubicBezTo>
                  <a:cubicBezTo>
                    <a:pt x="2229" y="9875"/>
                    <a:pt x="2251" y="9831"/>
                    <a:pt x="2318" y="9831"/>
                  </a:cubicBezTo>
                  <a:cubicBezTo>
                    <a:pt x="2340" y="9831"/>
                    <a:pt x="2362" y="9809"/>
                    <a:pt x="2384" y="9787"/>
                  </a:cubicBezTo>
                  <a:cubicBezTo>
                    <a:pt x="2428" y="9743"/>
                    <a:pt x="2472" y="9721"/>
                    <a:pt x="2516" y="9721"/>
                  </a:cubicBezTo>
                  <a:cubicBezTo>
                    <a:pt x="2604" y="9699"/>
                    <a:pt x="2649" y="9655"/>
                    <a:pt x="2693" y="9589"/>
                  </a:cubicBezTo>
                  <a:cubicBezTo>
                    <a:pt x="2715" y="9544"/>
                    <a:pt x="2759" y="9500"/>
                    <a:pt x="2803" y="9456"/>
                  </a:cubicBezTo>
                  <a:cubicBezTo>
                    <a:pt x="2825" y="9390"/>
                    <a:pt x="2869" y="9324"/>
                    <a:pt x="2935" y="9302"/>
                  </a:cubicBezTo>
                  <a:cubicBezTo>
                    <a:pt x="2980" y="9280"/>
                    <a:pt x="3002" y="9235"/>
                    <a:pt x="3002" y="9191"/>
                  </a:cubicBezTo>
                  <a:cubicBezTo>
                    <a:pt x="3024" y="9081"/>
                    <a:pt x="3046" y="8993"/>
                    <a:pt x="3046" y="8882"/>
                  </a:cubicBezTo>
                  <a:cubicBezTo>
                    <a:pt x="3046" y="8838"/>
                    <a:pt x="3068" y="8816"/>
                    <a:pt x="3112" y="8772"/>
                  </a:cubicBezTo>
                  <a:cubicBezTo>
                    <a:pt x="3128" y="8764"/>
                    <a:pt x="3144" y="8759"/>
                    <a:pt x="3159" y="8759"/>
                  </a:cubicBezTo>
                  <a:cubicBezTo>
                    <a:pt x="3186" y="8759"/>
                    <a:pt x="3208" y="8774"/>
                    <a:pt x="3222" y="8816"/>
                  </a:cubicBezTo>
                  <a:cubicBezTo>
                    <a:pt x="3222" y="8832"/>
                    <a:pt x="3222" y="8847"/>
                    <a:pt x="3238" y="8847"/>
                  </a:cubicBezTo>
                  <a:cubicBezTo>
                    <a:pt x="3244" y="8847"/>
                    <a:pt x="3254" y="8845"/>
                    <a:pt x="3267" y="8838"/>
                  </a:cubicBezTo>
                  <a:cubicBezTo>
                    <a:pt x="3267" y="8816"/>
                    <a:pt x="3267" y="8772"/>
                    <a:pt x="3267" y="8750"/>
                  </a:cubicBezTo>
                  <a:cubicBezTo>
                    <a:pt x="3267" y="8706"/>
                    <a:pt x="3244" y="8662"/>
                    <a:pt x="3222" y="8618"/>
                  </a:cubicBezTo>
                  <a:cubicBezTo>
                    <a:pt x="3200" y="8551"/>
                    <a:pt x="3200" y="8485"/>
                    <a:pt x="3267" y="8441"/>
                  </a:cubicBezTo>
                  <a:cubicBezTo>
                    <a:pt x="3289" y="8419"/>
                    <a:pt x="3289" y="8397"/>
                    <a:pt x="3289" y="8375"/>
                  </a:cubicBezTo>
                  <a:cubicBezTo>
                    <a:pt x="3289" y="8353"/>
                    <a:pt x="3267" y="8331"/>
                    <a:pt x="3267" y="8286"/>
                  </a:cubicBezTo>
                  <a:cubicBezTo>
                    <a:pt x="3267" y="8264"/>
                    <a:pt x="3267" y="8220"/>
                    <a:pt x="3311" y="8198"/>
                  </a:cubicBezTo>
                  <a:cubicBezTo>
                    <a:pt x="3377" y="8154"/>
                    <a:pt x="3377" y="8088"/>
                    <a:pt x="3377" y="8044"/>
                  </a:cubicBezTo>
                  <a:cubicBezTo>
                    <a:pt x="3465" y="7978"/>
                    <a:pt x="3465" y="7978"/>
                    <a:pt x="3487" y="7911"/>
                  </a:cubicBezTo>
                  <a:cubicBezTo>
                    <a:pt x="3487" y="7889"/>
                    <a:pt x="3465" y="7889"/>
                    <a:pt x="3465" y="7889"/>
                  </a:cubicBezTo>
                  <a:cubicBezTo>
                    <a:pt x="3443" y="7889"/>
                    <a:pt x="3421" y="7889"/>
                    <a:pt x="3399" y="7911"/>
                  </a:cubicBezTo>
                  <a:cubicBezTo>
                    <a:pt x="3399" y="7845"/>
                    <a:pt x="3399" y="7845"/>
                    <a:pt x="3443" y="7801"/>
                  </a:cubicBezTo>
                  <a:cubicBezTo>
                    <a:pt x="3465" y="7757"/>
                    <a:pt x="3487" y="7713"/>
                    <a:pt x="3465" y="7646"/>
                  </a:cubicBezTo>
                  <a:cubicBezTo>
                    <a:pt x="3421" y="7558"/>
                    <a:pt x="3421" y="7448"/>
                    <a:pt x="3399" y="7360"/>
                  </a:cubicBezTo>
                  <a:cubicBezTo>
                    <a:pt x="3399" y="7337"/>
                    <a:pt x="3421" y="7315"/>
                    <a:pt x="3421" y="7271"/>
                  </a:cubicBezTo>
                  <a:cubicBezTo>
                    <a:pt x="3465" y="7293"/>
                    <a:pt x="3487" y="7315"/>
                    <a:pt x="3531" y="7337"/>
                  </a:cubicBezTo>
                  <a:cubicBezTo>
                    <a:pt x="3576" y="7293"/>
                    <a:pt x="3620" y="7271"/>
                    <a:pt x="3642" y="7249"/>
                  </a:cubicBezTo>
                  <a:cubicBezTo>
                    <a:pt x="3664" y="7205"/>
                    <a:pt x="3664" y="7161"/>
                    <a:pt x="3664" y="7117"/>
                  </a:cubicBezTo>
                  <a:lnTo>
                    <a:pt x="3708" y="7117"/>
                  </a:lnTo>
                  <a:cubicBezTo>
                    <a:pt x="3752" y="7117"/>
                    <a:pt x="3774" y="7117"/>
                    <a:pt x="3796" y="7139"/>
                  </a:cubicBezTo>
                  <a:cubicBezTo>
                    <a:pt x="3808" y="7143"/>
                    <a:pt x="3819" y="7145"/>
                    <a:pt x="3829" y="7145"/>
                  </a:cubicBezTo>
                  <a:cubicBezTo>
                    <a:pt x="3877" y="7145"/>
                    <a:pt x="3907" y="7105"/>
                    <a:pt x="3907" y="7051"/>
                  </a:cubicBezTo>
                  <a:cubicBezTo>
                    <a:pt x="3907" y="7029"/>
                    <a:pt x="3907" y="7006"/>
                    <a:pt x="3907" y="6984"/>
                  </a:cubicBezTo>
                  <a:cubicBezTo>
                    <a:pt x="3995" y="6984"/>
                    <a:pt x="4039" y="6962"/>
                    <a:pt x="4105" y="6896"/>
                  </a:cubicBezTo>
                  <a:cubicBezTo>
                    <a:pt x="4127" y="6874"/>
                    <a:pt x="4171" y="6874"/>
                    <a:pt x="4193" y="6852"/>
                  </a:cubicBezTo>
                  <a:cubicBezTo>
                    <a:pt x="4238" y="6852"/>
                    <a:pt x="4282" y="6874"/>
                    <a:pt x="4304" y="6874"/>
                  </a:cubicBezTo>
                  <a:cubicBezTo>
                    <a:pt x="4326" y="6874"/>
                    <a:pt x="4348" y="6874"/>
                    <a:pt x="4370" y="6852"/>
                  </a:cubicBezTo>
                  <a:cubicBezTo>
                    <a:pt x="4370" y="6830"/>
                    <a:pt x="4370" y="6808"/>
                    <a:pt x="4348" y="6808"/>
                  </a:cubicBezTo>
                  <a:cubicBezTo>
                    <a:pt x="4326" y="6764"/>
                    <a:pt x="4326" y="6720"/>
                    <a:pt x="4370" y="6675"/>
                  </a:cubicBezTo>
                  <a:cubicBezTo>
                    <a:pt x="4414" y="6631"/>
                    <a:pt x="4436" y="6587"/>
                    <a:pt x="4480" y="6565"/>
                  </a:cubicBezTo>
                  <a:cubicBezTo>
                    <a:pt x="4480" y="6499"/>
                    <a:pt x="4458" y="6455"/>
                    <a:pt x="4414" y="6411"/>
                  </a:cubicBezTo>
                  <a:cubicBezTo>
                    <a:pt x="4392" y="6366"/>
                    <a:pt x="4392" y="6300"/>
                    <a:pt x="4392" y="6256"/>
                  </a:cubicBezTo>
                  <a:lnTo>
                    <a:pt x="4392" y="6256"/>
                  </a:lnTo>
                  <a:cubicBezTo>
                    <a:pt x="4453" y="6293"/>
                    <a:pt x="4480" y="6309"/>
                    <a:pt x="4503" y="6309"/>
                  </a:cubicBezTo>
                  <a:cubicBezTo>
                    <a:pt x="4522" y="6309"/>
                    <a:pt x="4539" y="6298"/>
                    <a:pt x="4569" y="6278"/>
                  </a:cubicBezTo>
                  <a:cubicBezTo>
                    <a:pt x="4547" y="6256"/>
                    <a:pt x="4524" y="6212"/>
                    <a:pt x="4502" y="6190"/>
                  </a:cubicBezTo>
                  <a:cubicBezTo>
                    <a:pt x="4524" y="6146"/>
                    <a:pt x="4547" y="6102"/>
                    <a:pt x="4591" y="6057"/>
                  </a:cubicBezTo>
                  <a:cubicBezTo>
                    <a:pt x="4635" y="5991"/>
                    <a:pt x="4635" y="5969"/>
                    <a:pt x="4547" y="5925"/>
                  </a:cubicBezTo>
                  <a:cubicBezTo>
                    <a:pt x="4524" y="5925"/>
                    <a:pt x="4524" y="5925"/>
                    <a:pt x="4502" y="5903"/>
                  </a:cubicBezTo>
                  <a:cubicBezTo>
                    <a:pt x="4547" y="5859"/>
                    <a:pt x="4591" y="5837"/>
                    <a:pt x="4635" y="5793"/>
                  </a:cubicBezTo>
                  <a:cubicBezTo>
                    <a:pt x="4657" y="5748"/>
                    <a:pt x="4679" y="5682"/>
                    <a:pt x="4701" y="5638"/>
                  </a:cubicBezTo>
                  <a:cubicBezTo>
                    <a:pt x="4767" y="5616"/>
                    <a:pt x="4789" y="5550"/>
                    <a:pt x="4811" y="5484"/>
                  </a:cubicBezTo>
                  <a:cubicBezTo>
                    <a:pt x="4821" y="5480"/>
                    <a:pt x="4831" y="5479"/>
                    <a:pt x="4840" y="5479"/>
                  </a:cubicBezTo>
                  <a:cubicBezTo>
                    <a:pt x="4875" y="5479"/>
                    <a:pt x="4902" y="5499"/>
                    <a:pt x="4922" y="5499"/>
                  </a:cubicBezTo>
                  <a:cubicBezTo>
                    <a:pt x="4931" y="5499"/>
                    <a:pt x="4938" y="5495"/>
                    <a:pt x="4944" y="5484"/>
                  </a:cubicBezTo>
                  <a:cubicBezTo>
                    <a:pt x="4944" y="5462"/>
                    <a:pt x="4944" y="5462"/>
                    <a:pt x="4944" y="5462"/>
                  </a:cubicBezTo>
                  <a:cubicBezTo>
                    <a:pt x="4944" y="5440"/>
                    <a:pt x="4944" y="5440"/>
                    <a:pt x="4944" y="5440"/>
                  </a:cubicBezTo>
                  <a:cubicBezTo>
                    <a:pt x="4878" y="5373"/>
                    <a:pt x="4878" y="5307"/>
                    <a:pt x="4944" y="5241"/>
                  </a:cubicBezTo>
                  <a:cubicBezTo>
                    <a:pt x="4988" y="5197"/>
                    <a:pt x="4988" y="5175"/>
                    <a:pt x="4988" y="5108"/>
                  </a:cubicBezTo>
                  <a:cubicBezTo>
                    <a:pt x="4966" y="5042"/>
                    <a:pt x="4944" y="4976"/>
                    <a:pt x="4966" y="4910"/>
                  </a:cubicBezTo>
                  <a:cubicBezTo>
                    <a:pt x="4966" y="4844"/>
                    <a:pt x="5010" y="4755"/>
                    <a:pt x="5054" y="4711"/>
                  </a:cubicBezTo>
                  <a:cubicBezTo>
                    <a:pt x="5098" y="4667"/>
                    <a:pt x="5098" y="4623"/>
                    <a:pt x="5098" y="4579"/>
                  </a:cubicBezTo>
                  <a:cubicBezTo>
                    <a:pt x="5076" y="4468"/>
                    <a:pt x="5142" y="4402"/>
                    <a:pt x="5253" y="4402"/>
                  </a:cubicBezTo>
                  <a:lnTo>
                    <a:pt x="5319" y="4402"/>
                  </a:lnTo>
                  <a:cubicBezTo>
                    <a:pt x="5341" y="4402"/>
                    <a:pt x="5363" y="4380"/>
                    <a:pt x="5385" y="4380"/>
                  </a:cubicBezTo>
                  <a:cubicBezTo>
                    <a:pt x="5473" y="4292"/>
                    <a:pt x="5518" y="4226"/>
                    <a:pt x="5473" y="4115"/>
                  </a:cubicBezTo>
                  <a:cubicBezTo>
                    <a:pt x="5451" y="4093"/>
                    <a:pt x="5451" y="4093"/>
                    <a:pt x="5451" y="4071"/>
                  </a:cubicBezTo>
                  <a:cubicBezTo>
                    <a:pt x="5451" y="4049"/>
                    <a:pt x="5451" y="4027"/>
                    <a:pt x="5496" y="4005"/>
                  </a:cubicBezTo>
                  <a:cubicBezTo>
                    <a:pt x="5518" y="4005"/>
                    <a:pt x="5562" y="4005"/>
                    <a:pt x="5584" y="3983"/>
                  </a:cubicBezTo>
                  <a:cubicBezTo>
                    <a:pt x="5628" y="3895"/>
                    <a:pt x="5672" y="3784"/>
                    <a:pt x="5716" y="3696"/>
                  </a:cubicBezTo>
                  <a:cubicBezTo>
                    <a:pt x="5738" y="3674"/>
                    <a:pt x="5760" y="3652"/>
                    <a:pt x="5782" y="3630"/>
                  </a:cubicBezTo>
                  <a:lnTo>
                    <a:pt x="5871" y="3630"/>
                  </a:lnTo>
                  <a:cubicBezTo>
                    <a:pt x="5893" y="3652"/>
                    <a:pt x="5893" y="3674"/>
                    <a:pt x="5915" y="3696"/>
                  </a:cubicBezTo>
                  <a:cubicBezTo>
                    <a:pt x="5915" y="3712"/>
                    <a:pt x="5926" y="3727"/>
                    <a:pt x="5940" y="3727"/>
                  </a:cubicBezTo>
                  <a:cubicBezTo>
                    <a:pt x="5946" y="3727"/>
                    <a:pt x="5953" y="3725"/>
                    <a:pt x="5959" y="3718"/>
                  </a:cubicBezTo>
                  <a:cubicBezTo>
                    <a:pt x="5981" y="3718"/>
                    <a:pt x="6003" y="3696"/>
                    <a:pt x="6025" y="3674"/>
                  </a:cubicBezTo>
                  <a:cubicBezTo>
                    <a:pt x="6025" y="3652"/>
                    <a:pt x="6025" y="3608"/>
                    <a:pt x="6025" y="3586"/>
                  </a:cubicBezTo>
                  <a:cubicBezTo>
                    <a:pt x="6042" y="3536"/>
                    <a:pt x="6071" y="3511"/>
                    <a:pt x="6112" y="3511"/>
                  </a:cubicBezTo>
                  <a:cubicBezTo>
                    <a:pt x="6126" y="3511"/>
                    <a:pt x="6141" y="3514"/>
                    <a:pt x="6158" y="3519"/>
                  </a:cubicBezTo>
                  <a:cubicBezTo>
                    <a:pt x="6202" y="3542"/>
                    <a:pt x="6224" y="3542"/>
                    <a:pt x="6268" y="3564"/>
                  </a:cubicBezTo>
                  <a:cubicBezTo>
                    <a:pt x="6290" y="3453"/>
                    <a:pt x="6180" y="3475"/>
                    <a:pt x="6158" y="3431"/>
                  </a:cubicBezTo>
                  <a:cubicBezTo>
                    <a:pt x="6158" y="3343"/>
                    <a:pt x="6158" y="3343"/>
                    <a:pt x="6202" y="3299"/>
                  </a:cubicBezTo>
                  <a:lnTo>
                    <a:pt x="6290" y="3299"/>
                  </a:lnTo>
                  <a:cubicBezTo>
                    <a:pt x="6290" y="3277"/>
                    <a:pt x="6290" y="3255"/>
                    <a:pt x="6290" y="3255"/>
                  </a:cubicBezTo>
                  <a:cubicBezTo>
                    <a:pt x="6268" y="3233"/>
                    <a:pt x="6246" y="3210"/>
                    <a:pt x="6224" y="3210"/>
                  </a:cubicBezTo>
                  <a:cubicBezTo>
                    <a:pt x="6180" y="3144"/>
                    <a:pt x="6180" y="3100"/>
                    <a:pt x="6224" y="3034"/>
                  </a:cubicBezTo>
                  <a:cubicBezTo>
                    <a:pt x="6248" y="2997"/>
                    <a:pt x="6266" y="2981"/>
                    <a:pt x="6291" y="2981"/>
                  </a:cubicBezTo>
                  <a:cubicBezTo>
                    <a:pt x="6312" y="2981"/>
                    <a:pt x="6339" y="2992"/>
                    <a:pt x="6378" y="3012"/>
                  </a:cubicBezTo>
                  <a:cubicBezTo>
                    <a:pt x="6378" y="3012"/>
                    <a:pt x="6378" y="3012"/>
                    <a:pt x="6400" y="3034"/>
                  </a:cubicBezTo>
                  <a:cubicBezTo>
                    <a:pt x="6422" y="2990"/>
                    <a:pt x="6422" y="2946"/>
                    <a:pt x="6422" y="2902"/>
                  </a:cubicBezTo>
                  <a:cubicBezTo>
                    <a:pt x="6400" y="2857"/>
                    <a:pt x="6378" y="2835"/>
                    <a:pt x="6422" y="2791"/>
                  </a:cubicBezTo>
                  <a:cubicBezTo>
                    <a:pt x="6467" y="2769"/>
                    <a:pt x="6400" y="2725"/>
                    <a:pt x="6422" y="2703"/>
                  </a:cubicBezTo>
                  <a:cubicBezTo>
                    <a:pt x="6445" y="2637"/>
                    <a:pt x="6422" y="2593"/>
                    <a:pt x="6445" y="2526"/>
                  </a:cubicBezTo>
                  <a:cubicBezTo>
                    <a:pt x="6533" y="2460"/>
                    <a:pt x="6555" y="2460"/>
                    <a:pt x="6577" y="2372"/>
                  </a:cubicBezTo>
                  <a:cubicBezTo>
                    <a:pt x="6599" y="2328"/>
                    <a:pt x="6621" y="2284"/>
                    <a:pt x="6665" y="2262"/>
                  </a:cubicBezTo>
                  <a:cubicBezTo>
                    <a:pt x="6687" y="2239"/>
                    <a:pt x="6709" y="2239"/>
                    <a:pt x="6709" y="2217"/>
                  </a:cubicBezTo>
                  <a:cubicBezTo>
                    <a:pt x="6798" y="2151"/>
                    <a:pt x="6798" y="2129"/>
                    <a:pt x="6754" y="2041"/>
                  </a:cubicBezTo>
                  <a:cubicBezTo>
                    <a:pt x="6709" y="1953"/>
                    <a:pt x="6665" y="1886"/>
                    <a:pt x="6643" y="1798"/>
                  </a:cubicBezTo>
                  <a:cubicBezTo>
                    <a:pt x="6643" y="1732"/>
                    <a:pt x="6621" y="1666"/>
                    <a:pt x="6577" y="1621"/>
                  </a:cubicBezTo>
                  <a:cubicBezTo>
                    <a:pt x="6533" y="1555"/>
                    <a:pt x="6533" y="1511"/>
                    <a:pt x="6577" y="1445"/>
                  </a:cubicBezTo>
                  <a:cubicBezTo>
                    <a:pt x="6599" y="1423"/>
                    <a:pt x="6776" y="1224"/>
                    <a:pt x="6820" y="1180"/>
                  </a:cubicBezTo>
                  <a:lnTo>
                    <a:pt x="6842" y="1180"/>
                  </a:lnTo>
                  <a:cubicBezTo>
                    <a:pt x="6908" y="1114"/>
                    <a:pt x="6930" y="1048"/>
                    <a:pt x="6886" y="959"/>
                  </a:cubicBezTo>
                  <a:cubicBezTo>
                    <a:pt x="6864" y="937"/>
                    <a:pt x="6842" y="915"/>
                    <a:pt x="6842" y="893"/>
                  </a:cubicBezTo>
                  <a:cubicBezTo>
                    <a:pt x="6798" y="849"/>
                    <a:pt x="6798" y="805"/>
                    <a:pt x="6820" y="761"/>
                  </a:cubicBezTo>
                  <a:cubicBezTo>
                    <a:pt x="6842" y="739"/>
                    <a:pt x="6842" y="717"/>
                    <a:pt x="6842" y="695"/>
                  </a:cubicBezTo>
                  <a:cubicBezTo>
                    <a:pt x="6864" y="673"/>
                    <a:pt x="6864" y="650"/>
                    <a:pt x="6842" y="628"/>
                  </a:cubicBezTo>
                  <a:cubicBezTo>
                    <a:pt x="6798" y="540"/>
                    <a:pt x="6754" y="430"/>
                    <a:pt x="6599" y="408"/>
                  </a:cubicBezTo>
                  <a:cubicBezTo>
                    <a:pt x="6511" y="386"/>
                    <a:pt x="6445" y="341"/>
                    <a:pt x="6378" y="275"/>
                  </a:cubicBezTo>
                  <a:cubicBezTo>
                    <a:pt x="6356" y="253"/>
                    <a:pt x="6312" y="231"/>
                    <a:pt x="6290" y="209"/>
                  </a:cubicBezTo>
                  <a:cubicBezTo>
                    <a:pt x="6224" y="165"/>
                    <a:pt x="6136" y="143"/>
                    <a:pt x="6047" y="143"/>
                  </a:cubicBezTo>
                  <a:cubicBezTo>
                    <a:pt x="6025" y="143"/>
                    <a:pt x="5981" y="121"/>
                    <a:pt x="5937" y="121"/>
                  </a:cubicBezTo>
                  <a:cubicBezTo>
                    <a:pt x="5915" y="121"/>
                    <a:pt x="5893" y="99"/>
                    <a:pt x="5871" y="99"/>
                  </a:cubicBezTo>
                  <a:cubicBezTo>
                    <a:pt x="5782" y="77"/>
                    <a:pt x="5716" y="55"/>
                    <a:pt x="5650" y="10"/>
                  </a:cubicBezTo>
                  <a:cubicBezTo>
                    <a:pt x="5635" y="3"/>
                    <a:pt x="5623" y="1"/>
                    <a:pt x="5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4970575" y="822550"/>
              <a:ext cx="172700" cy="273550"/>
            </a:xfrm>
            <a:custGeom>
              <a:avLst/>
              <a:gdLst/>
              <a:ahLst/>
              <a:cxnLst/>
              <a:rect l="l" t="t" r="r" b="b"/>
              <a:pathLst>
                <a:path w="6908" h="10942" extrusionOk="0">
                  <a:moveTo>
                    <a:pt x="5344" y="4193"/>
                  </a:moveTo>
                  <a:cubicBezTo>
                    <a:pt x="5357" y="4193"/>
                    <a:pt x="5374" y="4199"/>
                    <a:pt x="5385" y="4210"/>
                  </a:cubicBezTo>
                  <a:cubicBezTo>
                    <a:pt x="5385" y="4232"/>
                    <a:pt x="5385" y="4254"/>
                    <a:pt x="5385" y="4276"/>
                  </a:cubicBezTo>
                  <a:lnTo>
                    <a:pt x="5319" y="4276"/>
                  </a:lnTo>
                  <a:cubicBezTo>
                    <a:pt x="5297" y="4276"/>
                    <a:pt x="5297" y="4232"/>
                    <a:pt x="5319" y="4210"/>
                  </a:cubicBezTo>
                  <a:cubicBezTo>
                    <a:pt x="5319" y="4199"/>
                    <a:pt x="5330" y="4193"/>
                    <a:pt x="5344" y="4193"/>
                  </a:cubicBezTo>
                  <a:close/>
                  <a:moveTo>
                    <a:pt x="4767" y="4872"/>
                  </a:moveTo>
                  <a:cubicBezTo>
                    <a:pt x="4789" y="4872"/>
                    <a:pt x="4811" y="4894"/>
                    <a:pt x="4833" y="4894"/>
                  </a:cubicBezTo>
                  <a:cubicBezTo>
                    <a:pt x="4833" y="4916"/>
                    <a:pt x="4833" y="4916"/>
                    <a:pt x="4855" y="4938"/>
                  </a:cubicBezTo>
                  <a:cubicBezTo>
                    <a:pt x="4855" y="4960"/>
                    <a:pt x="4877" y="5004"/>
                    <a:pt x="4855" y="5026"/>
                  </a:cubicBezTo>
                  <a:cubicBezTo>
                    <a:pt x="4833" y="5026"/>
                    <a:pt x="4789" y="5004"/>
                    <a:pt x="4767" y="5004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23" y="4916"/>
                    <a:pt x="4745" y="4894"/>
                    <a:pt x="4767" y="4872"/>
                  </a:cubicBezTo>
                  <a:close/>
                  <a:moveTo>
                    <a:pt x="4792" y="5172"/>
                  </a:moveTo>
                  <a:cubicBezTo>
                    <a:pt x="4798" y="5172"/>
                    <a:pt x="4805" y="5174"/>
                    <a:pt x="4811" y="5181"/>
                  </a:cubicBezTo>
                  <a:cubicBezTo>
                    <a:pt x="4833" y="5181"/>
                    <a:pt x="4855" y="5203"/>
                    <a:pt x="4855" y="5247"/>
                  </a:cubicBezTo>
                  <a:cubicBezTo>
                    <a:pt x="4833" y="5269"/>
                    <a:pt x="4811" y="5291"/>
                    <a:pt x="4767" y="5291"/>
                  </a:cubicBezTo>
                  <a:cubicBezTo>
                    <a:pt x="4767" y="5269"/>
                    <a:pt x="4767" y="5269"/>
                    <a:pt x="4767" y="5269"/>
                  </a:cubicBezTo>
                  <a:cubicBezTo>
                    <a:pt x="4745" y="5269"/>
                    <a:pt x="4745" y="5269"/>
                    <a:pt x="4745" y="5247"/>
                  </a:cubicBezTo>
                  <a:cubicBezTo>
                    <a:pt x="4745" y="5247"/>
                    <a:pt x="4745" y="5225"/>
                    <a:pt x="4745" y="5203"/>
                  </a:cubicBezTo>
                  <a:cubicBezTo>
                    <a:pt x="4761" y="5187"/>
                    <a:pt x="4776" y="5172"/>
                    <a:pt x="4792" y="5172"/>
                  </a:cubicBezTo>
                  <a:close/>
                  <a:moveTo>
                    <a:pt x="5584" y="0"/>
                  </a:moveTo>
                  <a:cubicBezTo>
                    <a:pt x="5567" y="0"/>
                    <a:pt x="5551" y="6"/>
                    <a:pt x="5540" y="17"/>
                  </a:cubicBezTo>
                  <a:cubicBezTo>
                    <a:pt x="5517" y="17"/>
                    <a:pt x="5495" y="39"/>
                    <a:pt x="5473" y="39"/>
                  </a:cubicBezTo>
                  <a:cubicBezTo>
                    <a:pt x="5385" y="61"/>
                    <a:pt x="5319" y="127"/>
                    <a:pt x="5297" y="215"/>
                  </a:cubicBezTo>
                  <a:cubicBezTo>
                    <a:pt x="5297" y="237"/>
                    <a:pt x="5275" y="259"/>
                    <a:pt x="5253" y="282"/>
                  </a:cubicBezTo>
                  <a:lnTo>
                    <a:pt x="5164" y="282"/>
                  </a:lnTo>
                  <a:cubicBezTo>
                    <a:pt x="5098" y="326"/>
                    <a:pt x="5054" y="392"/>
                    <a:pt x="5010" y="458"/>
                  </a:cubicBezTo>
                  <a:cubicBezTo>
                    <a:pt x="4966" y="546"/>
                    <a:pt x="4944" y="635"/>
                    <a:pt x="4966" y="723"/>
                  </a:cubicBezTo>
                  <a:cubicBezTo>
                    <a:pt x="5010" y="833"/>
                    <a:pt x="4966" y="877"/>
                    <a:pt x="4855" y="899"/>
                  </a:cubicBezTo>
                  <a:cubicBezTo>
                    <a:pt x="4826" y="907"/>
                    <a:pt x="4797" y="912"/>
                    <a:pt x="4768" y="912"/>
                  </a:cubicBezTo>
                  <a:cubicBezTo>
                    <a:pt x="4711" y="912"/>
                    <a:pt x="4657" y="892"/>
                    <a:pt x="4613" y="833"/>
                  </a:cubicBezTo>
                  <a:lnTo>
                    <a:pt x="4524" y="833"/>
                  </a:lnTo>
                  <a:cubicBezTo>
                    <a:pt x="4524" y="877"/>
                    <a:pt x="4524" y="922"/>
                    <a:pt x="4502" y="966"/>
                  </a:cubicBezTo>
                  <a:cubicBezTo>
                    <a:pt x="4458" y="988"/>
                    <a:pt x="4414" y="988"/>
                    <a:pt x="4370" y="988"/>
                  </a:cubicBezTo>
                  <a:cubicBezTo>
                    <a:pt x="4326" y="1010"/>
                    <a:pt x="4304" y="1032"/>
                    <a:pt x="4304" y="1076"/>
                  </a:cubicBezTo>
                  <a:cubicBezTo>
                    <a:pt x="4304" y="1120"/>
                    <a:pt x="4304" y="1164"/>
                    <a:pt x="4304" y="1208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59" y="1341"/>
                    <a:pt x="4259" y="1363"/>
                    <a:pt x="4237" y="1385"/>
                  </a:cubicBezTo>
                  <a:cubicBezTo>
                    <a:pt x="4259" y="1407"/>
                    <a:pt x="4282" y="1429"/>
                    <a:pt x="4304" y="1429"/>
                  </a:cubicBezTo>
                  <a:cubicBezTo>
                    <a:pt x="4326" y="1473"/>
                    <a:pt x="4326" y="1495"/>
                    <a:pt x="4282" y="1517"/>
                  </a:cubicBezTo>
                  <a:cubicBezTo>
                    <a:pt x="4282" y="1539"/>
                    <a:pt x="4259" y="1539"/>
                    <a:pt x="4237" y="1562"/>
                  </a:cubicBezTo>
                  <a:cubicBezTo>
                    <a:pt x="4259" y="1628"/>
                    <a:pt x="4282" y="1694"/>
                    <a:pt x="4282" y="1760"/>
                  </a:cubicBezTo>
                  <a:cubicBezTo>
                    <a:pt x="4282" y="1810"/>
                    <a:pt x="4257" y="1835"/>
                    <a:pt x="4216" y="1835"/>
                  </a:cubicBezTo>
                  <a:cubicBezTo>
                    <a:pt x="4203" y="1835"/>
                    <a:pt x="4188" y="1832"/>
                    <a:pt x="4171" y="1826"/>
                  </a:cubicBezTo>
                  <a:cubicBezTo>
                    <a:pt x="4156" y="1811"/>
                    <a:pt x="4140" y="1795"/>
                    <a:pt x="4124" y="1795"/>
                  </a:cubicBezTo>
                  <a:cubicBezTo>
                    <a:pt x="4118" y="1795"/>
                    <a:pt x="4111" y="1798"/>
                    <a:pt x="4105" y="1804"/>
                  </a:cubicBezTo>
                  <a:cubicBezTo>
                    <a:pt x="4105" y="1848"/>
                    <a:pt x="4105" y="1893"/>
                    <a:pt x="4105" y="1937"/>
                  </a:cubicBezTo>
                  <a:cubicBezTo>
                    <a:pt x="4083" y="2025"/>
                    <a:pt x="4105" y="2069"/>
                    <a:pt x="4171" y="2113"/>
                  </a:cubicBezTo>
                  <a:cubicBezTo>
                    <a:pt x="4193" y="2157"/>
                    <a:pt x="4215" y="2179"/>
                    <a:pt x="4259" y="2202"/>
                  </a:cubicBezTo>
                  <a:cubicBezTo>
                    <a:pt x="4259" y="2224"/>
                    <a:pt x="4282" y="2246"/>
                    <a:pt x="4304" y="2246"/>
                  </a:cubicBezTo>
                  <a:cubicBezTo>
                    <a:pt x="4259" y="2312"/>
                    <a:pt x="4237" y="2378"/>
                    <a:pt x="4215" y="2444"/>
                  </a:cubicBezTo>
                  <a:cubicBezTo>
                    <a:pt x="4105" y="2444"/>
                    <a:pt x="4127" y="2334"/>
                    <a:pt x="4061" y="2290"/>
                  </a:cubicBezTo>
                  <a:lnTo>
                    <a:pt x="4061" y="2290"/>
                  </a:lnTo>
                  <a:cubicBezTo>
                    <a:pt x="4017" y="2356"/>
                    <a:pt x="4083" y="2422"/>
                    <a:pt x="4083" y="2488"/>
                  </a:cubicBezTo>
                  <a:cubicBezTo>
                    <a:pt x="3928" y="2555"/>
                    <a:pt x="3774" y="2533"/>
                    <a:pt x="3597" y="2577"/>
                  </a:cubicBezTo>
                  <a:cubicBezTo>
                    <a:pt x="3597" y="2599"/>
                    <a:pt x="3597" y="2621"/>
                    <a:pt x="3597" y="2665"/>
                  </a:cubicBezTo>
                  <a:cubicBezTo>
                    <a:pt x="3572" y="2652"/>
                    <a:pt x="3539" y="2625"/>
                    <a:pt x="3508" y="2625"/>
                  </a:cubicBezTo>
                  <a:cubicBezTo>
                    <a:pt x="3485" y="2625"/>
                    <a:pt x="3462" y="2640"/>
                    <a:pt x="3443" y="2687"/>
                  </a:cubicBezTo>
                  <a:cubicBezTo>
                    <a:pt x="3465" y="2687"/>
                    <a:pt x="3465" y="2709"/>
                    <a:pt x="3487" y="2731"/>
                  </a:cubicBezTo>
                  <a:cubicBezTo>
                    <a:pt x="3531" y="2753"/>
                    <a:pt x="3531" y="2797"/>
                    <a:pt x="3531" y="2842"/>
                  </a:cubicBezTo>
                  <a:cubicBezTo>
                    <a:pt x="3509" y="2974"/>
                    <a:pt x="3509" y="3084"/>
                    <a:pt x="3487" y="3217"/>
                  </a:cubicBezTo>
                  <a:cubicBezTo>
                    <a:pt x="3487" y="3239"/>
                    <a:pt x="3487" y="3283"/>
                    <a:pt x="3443" y="3283"/>
                  </a:cubicBezTo>
                  <a:cubicBezTo>
                    <a:pt x="3421" y="3283"/>
                    <a:pt x="3377" y="3283"/>
                    <a:pt x="3355" y="3305"/>
                  </a:cubicBezTo>
                  <a:cubicBezTo>
                    <a:pt x="3325" y="3312"/>
                    <a:pt x="3296" y="3317"/>
                    <a:pt x="3267" y="3317"/>
                  </a:cubicBezTo>
                  <a:cubicBezTo>
                    <a:pt x="3210" y="3317"/>
                    <a:pt x="3156" y="3298"/>
                    <a:pt x="3112" y="3239"/>
                  </a:cubicBezTo>
                  <a:cubicBezTo>
                    <a:pt x="3112" y="3239"/>
                    <a:pt x="3102" y="3229"/>
                    <a:pt x="3089" y="3229"/>
                  </a:cubicBezTo>
                  <a:cubicBezTo>
                    <a:pt x="3082" y="3229"/>
                    <a:pt x="3075" y="3231"/>
                    <a:pt x="3068" y="3239"/>
                  </a:cubicBezTo>
                  <a:cubicBezTo>
                    <a:pt x="3068" y="3239"/>
                    <a:pt x="3068" y="3261"/>
                    <a:pt x="3090" y="3283"/>
                  </a:cubicBezTo>
                  <a:cubicBezTo>
                    <a:pt x="3112" y="3305"/>
                    <a:pt x="3134" y="3327"/>
                    <a:pt x="3156" y="3349"/>
                  </a:cubicBezTo>
                  <a:cubicBezTo>
                    <a:pt x="3222" y="3437"/>
                    <a:pt x="3200" y="3504"/>
                    <a:pt x="3112" y="3548"/>
                  </a:cubicBezTo>
                  <a:cubicBezTo>
                    <a:pt x="3068" y="3570"/>
                    <a:pt x="3024" y="3592"/>
                    <a:pt x="2979" y="3636"/>
                  </a:cubicBezTo>
                  <a:cubicBezTo>
                    <a:pt x="2957" y="3636"/>
                    <a:pt x="2913" y="3658"/>
                    <a:pt x="2913" y="3680"/>
                  </a:cubicBezTo>
                  <a:cubicBezTo>
                    <a:pt x="2869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15" y="4100"/>
                    <a:pt x="2737" y="4166"/>
                    <a:pt x="2759" y="4232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781" y="4386"/>
                    <a:pt x="2803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7"/>
                    <a:pt x="2781" y="4740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0" y="4872"/>
                    <a:pt x="2670" y="4938"/>
                    <a:pt x="2604" y="4982"/>
                  </a:cubicBezTo>
                  <a:cubicBezTo>
                    <a:pt x="2582" y="5004"/>
                    <a:pt x="2538" y="5004"/>
                    <a:pt x="2494" y="5004"/>
                  </a:cubicBezTo>
                  <a:cubicBezTo>
                    <a:pt x="2516" y="5049"/>
                    <a:pt x="2516" y="5071"/>
                    <a:pt x="2538" y="5093"/>
                  </a:cubicBezTo>
                  <a:cubicBezTo>
                    <a:pt x="2648" y="5159"/>
                    <a:pt x="2693" y="5291"/>
                    <a:pt x="2803" y="5380"/>
                  </a:cubicBezTo>
                  <a:cubicBezTo>
                    <a:pt x="2847" y="5402"/>
                    <a:pt x="2825" y="5468"/>
                    <a:pt x="2781" y="5468"/>
                  </a:cubicBezTo>
                  <a:cubicBezTo>
                    <a:pt x="2737" y="5468"/>
                    <a:pt x="2693" y="5490"/>
                    <a:pt x="2648" y="5534"/>
                  </a:cubicBezTo>
                  <a:cubicBezTo>
                    <a:pt x="2648" y="5534"/>
                    <a:pt x="2626" y="5556"/>
                    <a:pt x="2626" y="5556"/>
                  </a:cubicBezTo>
                  <a:cubicBezTo>
                    <a:pt x="2538" y="5578"/>
                    <a:pt x="2516" y="5644"/>
                    <a:pt x="2494" y="5711"/>
                  </a:cubicBezTo>
                  <a:cubicBezTo>
                    <a:pt x="2494" y="5755"/>
                    <a:pt x="2472" y="5777"/>
                    <a:pt x="2450" y="5799"/>
                  </a:cubicBezTo>
                  <a:cubicBezTo>
                    <a:pt x="2437" y="5825"/>
                    <a:pt x="2424" y="5835"/>
                    <a:pt x="2407" y="5835"/>
                  </a:cubicBezTo>
                  <a:cubicBezTo>
                    <a:pt x="2394" y="5835"/>
                    <a:pt x="2380" y="5830"/>
                    <a:pt x="2362" y="5821"/>
                  </a:cubicBezTo>
                  <a:cubicBezTo>
                    <a:pt x="2339" y="5821"/>
                    <a:pt x="2317" y="5799"/>
                    <a:pt x="2295" y="5799"/>
                  </a:cubicBezTo>
                  <a:cubicBezTo>
                    <a:pt x="2284" y="5788"/>
                    <a:pt x="2273" y="5782"/>
                    <a:pt x="2262" y="5782"/>
                  </a:cubicBezTo>
                  <a:cubicBezTo>
                    <a:pt x="2251" y="5782"/>
                    <a:pt x="2240" y="5788"/>
                    <a:pt x="2229" y="5799"/>
                  </a:cubicBezTo>
                  <a:cubicBezTo>
                    <a:pt x="2251" y="5821"/>
                    <a:pt x="2273" y="5843"/>
                    <a:pt x="2273" y="5887"/>
                  </a:cubicBezTo>
                  <a:cubicBezTo>
                    <a:pt x="2295" y="5909"/>
                    <a:pt x="2295" y="5931"/>
                    <a:pt x="2317" y="5975"/>
                  </a:cubicBezTo>
                  <a:cubicBezTo>
                    <a:pt x="2336" y="6033"/>
                    <a:pt x="2289" y="6090"/>
                    <a:pt x="2233" y="6090"/>
                  </a:cubicBezTo>
                  <a:cubicBezTo>
                    <a:pt x="2225" y="6090"/>
                    <a:pt x="2216" y="6089"/>
                    <a:pt x="2207" y="6086"/>
                  </a:cubicBezTo>
                  <a:cubicBezTo>
                    <a:pt x="2119" y="6064"/>
                    <a:pt x="2030" y="6064"/>
                    <a:pt x="1942" y="6064"/>
                  </a:cubicBezTo>
                  <a:cubicBezTo>
                    <a:pt x="1883" y="6123"/>
                    <a:pt x="1824" y="6162"/>
                    <a:pt x="1759" y="6162"/>
                  </a:cubicBezTo>
                  <a:cubicBezTo>
                    <a:pt x="1726" y="6162"/>
                    <a:pt x="1692" y="6152"/>
                    <a:pt x="1655" y="6130"/>
                  </a:cubicBezTo>
                  <a:cubicBezTo>
                    <a:pt x="1655" y="6174"/>
                    <a:pt x="1655" y="6196"/>
                    <a:pt x="1655" y="6218"/>
                  </a:cubicBezTo>
                  <a:cubicBezTo>
                    <a:pt x="1589" y="6306"/>
                    <a:pt x="1523" y="6395"/>
                    <a:pt x="1457" y="6461"/>
                  </a:cubicBezTo>
                  <a:cubicBezTo>
                    <a:pt x="1424" y="6493"/>
                    <a:pt x="1380" y="6514"/>
                    <a:pt x="1342" y="6514"/>
                  </a:cubicBezTo>
                  <a:cubicBezTo>
                    <a:pt x="1327" y="6514"/>
                    <a:pt x="1314" y="6511"/>
                    <a:pt x="1302" y="6505"/>
                  </a:cubicBezTo>
                  <a:cubicBezTo>
                    <a:pt x="1280" y="6483"/>
                    <a:pt x="1280" y="6483"/>
                    <a:pt x="1258" y="6483"/>
                  </a:cubicBezTo>
                  <a:cubicBezTo>
                    <a:pt x="1246" y="6477"/>
                    <a:pt x="1236" y="6474"/>
                    <a:pt x="1227" y="6474"/>
                  </a:cubicBezTo>
                  <a:cubicBezTo>
                    <a:pt x="1202" y="6474"/>
                    <a:pt x="1186" y="6495"/>
                    <a:pt x="1170" y="6527"/>
                  </a:cubicBezTo>
                  <a:cubicBezTo>
                    <a:pt x="1148" y="6549"/>
                    <a:pt x="1148" y="6593"/>
                    <a:pt x="1148" y="6615"/>
                  </a:cubicBezTo>
                  <a:cubicBezTo>
                    <a:pt x="1148" y="6660"/>
                    <a:pt x="1170" y="6704"/>
                    <a:pt x="1170" y="6726"/>
                  </a:cubicBezTo>
                  <a:cubicBezTo>
                    <a:pt x="1170" y="6792"/>
                    <a:pt x="1214" y="6836"/>
                    <a:pt x="1258" y="6858"/>
                  </a:cubicBezTo>
                  <a:cubicBezTo>
                    <a:pt x="1280" y="6880"/>
                    <a:pt x="1302" y="6902"/>
                    <a:pt x="1346" y="6924"/>
                  </a:cubicBezTo>
                  <a:cubicBezTo>
                    <a:pt x="1413" y="6991"/>
                    <a:pt x="1413" y="7057"/>
                    <a:pt x="1324" y="7101"/>
                  </a:cubicBezTo>
                  <a:cubicBezTo>
                    <a:pt x="1258" y="7145"/>
                    <a:pt x="1236" y="7189"/>
                    <a:pt x="1258" y="7255"/>
                  </a:cubicBezTo>
                  <a:cubicBezTo>
                    <a:pt x="1258" y="7300"/>
                    <a:pt x="1258" y="7322"/>
                    <a:pt x="1258" y="7366"/>
                  </a:cubicBezTo>
                  <a:cubicBezTo>
                    <a:pt x="1258" y="7388"/>
                    <a:pt x="1258" y="7432"/>
                    <a:pt x="1280" y="7454"/>
                  </a:cubicBezTo>
                  <a:cubicBezTo>
                    <a:pt x="1302" y="7520"/>
                    <a:pt x="1324" y="7587"/>
                    <a:pt x="1368" y="7653"/>
                  </a:cubicBezTo>
                  <a:cubicBezTo>
                    <a:pt x="1413" y="7719"/>
                    <a:pt x="1413" y="7785"/>
                    <a:pt x="1368" y="7851"/>
                  </a:cubicBezTo>
                  <a:cubicBezTo>
                    <a:pt x="1346" y="7895"/>
                    <a:pt x="1302" y="7940"/>
                    <a:pt x="1258" y="7962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14" y="8116"/>
                    <a:pt x="1192" y="8138"/>
                    <a:pt x="1170" y="8138"/>
                  </a:cubicBezTo>
                  <a:cubicBezTo>
                    <a:pt x="1170" y="8160"/>
                    <a:pt x="1148" y="8182"/>
                    <a:pt x="1126" y="8204"/>
                  </a:cubicBezTo>
                  <a:cubicBezTo>
                    <a:pt x="1148" y="8227"/>
                    <a:pt x="1170" y="8227"/>
                    <a:pt x="1192" y="8249"/>
                  </a:cubicBezTo>
                  <a:cubicBezTo>
                    <a:pt x="1214" y="8271"/>
                    <a:pt x="1236" y="8271"/>
                    <a:pt x="1258" y="8293"/>
                  </a:cubicBezTo>
                  <a:cubicBezTo>
                    <a:pt x="1302" y="8315"/>
                    <a:pt x="1302" y="8359"/>
                    <a:pt x="1258" y="8381"/>
                  </a:cubicBezTo>
                  <a:cubicBezTo>
                    <a:pt x="1192" y="8425"/>
                    <a:pt x="1126" y="8447"/>
                    <a:pt x="1059" y="8491"/>
                  </a:cubicBezTo>
                  <a:cubicBezTo>
                    <a:pt x="1059" y="8536"/>
                    <a:pt x="1037" y="8580"/>
                    <a:pt x="971" y="8580"/>
                  </a:cubicBezTo>
                  <a:cubicBezTo>
                    <a:pt x="905" y="8602"/>
                    <a:pt x="861" y="8624"/>
                    <a:pt x="817" y="8690"/>
                  </a:cubicBezTo>
                  <a:cubicBezTo>
                    <a:pt x="773" y="8734"/>
                    <a:pt x="706" y="8778"/>
                    <a:pt x="640" y="8822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21"/>
                    <a:pt x="486" y="9021"/>
                    <a:pt x="441" y="9021"/>
                  </a:cubicBezTo>
                  <a:cubicBezTo>
                    <a:pt x="397" y="9021"/>
                    <a:pt x="353" y="8999"/>
                    <a:pt x="309" y="8999"/>
                  </a:cubicBezTo>
                  <a:cubicBezTo>
                    <a:pt x="287" y="8999"/>
                    <a:pt x="243" y="8999"/>
                    <a:pt x="221" y="9021"/>
                  </a:cubicBezTo>
                  <a:cubicBezTo>
                    <a:pt x="133" y="9087"/>
                    <a:pt x="66" y="9176"/>
                    <a:pt x="22" y="9286"/>
                  </a:cubicBezTo>
                  <a:cubicBezTo>
                    <a:pt x="0" y="9330"/>
                    <a:pt x="0" y="9374"/>
                    <a:pt x="22" y="9440"/>
                  </a:cubicBezTo>
                  <a:cubicBezTo>
                    <a:pt x="88" y="9529"/>
                    <a:pt x="155" y="9639"/>
                    <a:pt x="221" y="9727"/>
                  </a:cubicBezTo>
                  <a:cubicBezTo>
                    <a:pt x="243" y="9771"/>
                    <a:pt x="265" y="9793"/>
                    <a:pt x="243" y="9838"/>
                  </a:cubicBezTo>
                  <a:cubicBezTo>
                    <a:pt x="221" y="9926"/>
                    <a:pt x="199" y="10014"/>
                    <a:pt x="88" y="10080"/>
                  </a:cubicBezTo>
                  <a:lnTo>
                    <a:pt x="66" y="10080"/>
                  </a:lnTo>
                  <a:cubicBezTo>
                    <a:pt x="22" y="10125"/>
                    <a:pt x="0" y="10191"/>
                    <a:pt x="66" y="10235"/>
                  </a:cubicBezTo>
                  <a:cubicBezTo>
                    <a:pt x="110" y="10301"/>
                    <a:pt x="177" y="10367"/>
                    <a:pt x="265" y="10411"/>
                  </a:cubicBezTo>
                  <a:cubicBezTo>
                    <a:pt x="309" y="10433"/>
                    <a:pt x="353" y="10456"/>
                    <a:pt x="375" y="10500"/>
                  </a:cubicBezTo>
                  <a:cubicBezTo>
                    <a:pt x="397" y="10522"/>
                    <a:pt x="441" y="10566"/>
                    <a:pt x="464" y="10588"/>
                  </a:cubicBezTo>
                  <a:cubicBezTo>
                    <a:pt x="508" y="10676"/>
                    <a:pt x="574" y="10720"/>
                    <a:pt x="662" y="10787"/>
                  </a:cubicBezTo>
                  <a:cubicBezTo>
                    <a:pt x="750" y="10831"/>
                    <a:pt x="839" y="10853"/>
                    <a:pt x="905" y="10941"/>
                  </a:cubicBezTo>
                  <a:cubicBezTo>
                    <a:pt x="927" y="10941"/>
                    <a:pt x="971" y="10919"/>
                    <a:pt x="993" y="10919"/>
                  </a:cubicBezTo>
                  <a:cubicBezTo>
                    <a:pt x="1011" y="10925"/>
                    <a:pt x="1026" y="10928"/>
                    <a:pt x="1038" y="10928"/>
                  </a:cubicBezTo>
                  <a:cubicBezTo>
                    <a:pt x="1073" y="10928"/>
                    <a:pt x="1093" y="10907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0" y="10787"/>
                    <a:pt x="1346" y="10720"/>
                    <a:pt x="1413" y="10676"/>
                  </a:cubicBezTo>
                  <a:cubicBezTo>
                    <a:pt x="1413" y="10654"/>
                    <a:pt x="1413" y="10632"/>
                    <a:pt x="1413" y="10610"/>
                  </a:cubicBezTo>
                  <a:cubicBezTo>
                    <a:pt x="1413" y="10588"/>
                    <a:pt x="1413" y="10566"/>
                    <a:pt x="1413" y="10544"/>
                  </a:cubicBezTo>
                  <a:cubicBezTo>
                    <a:pt x="1435" y="10544"/>
                    <a:pt x="1457" y="10522"/>
                    <a:pt x="1479" y="10522"/>
                  </a:cubicBezTo>
                  <a:cubicBezTo>
                    <a:pt x="1611" y="10500"/>
                    <a:pt x="1633" y="10478"/>
                    <a:pt x="1633" y="10301"/>
                  </a:cubicBezTo>
                  <a:cubicBezTo>
                    <a:pt x="1650" y="10250"/>
                    <a:pt x="1667" y="10199"/>
                    <a:pt x="1715" y="10199"/>
                  </a:cubicBezTo>
                  <a:cubicBezTo>
                    <a:pt x="1729" y="10199"/>
                    <a:pt x="1746" y="10203"/>
                    <a:pt x="1766" y="10213"/>
                  </a:cubicBezTo>
                  <a:lnTo>
                    <a:pt x="1810" y="10213"/>
                  </a:lnTo>
                  <a:cubicBezTo>
                    <a:pt x="1854" y="10213"/>
                    <a:pt x="1876" y="10213"/>
                    <a:pt x="1898" y="10147"/>
                  </a:cubicBezTo>
                  <a:cubicBezTo>
                    <a:pt x="1931" y="10097"/>
                    <a:pt x="1964" y="10072"/>
                    <a:pt x="2016" y="10072"/>
                  </a:cubicBezTo>
                  <a:cubicBezTo>
                    <a:pt x="2033" y="10072"/>
                    <a:pt x="2053" y="10075"/>
                    <a:pt x="2075" y="10080"/>
                  </a:cubicBezTo>
                  <a:cubicBezTo>
                    <a:pt x="2097" y="10080"/>
                    <a:pt x="2097" y="10058"/>
                    <a:pt x="2119" y="10058"/>
                  </a:cubicBezTo>
                  <a:cubicBezTo>
                    <a:pt x="2141" y="10014"/>
                    <a:pt x="2185" y="9992"/>
                    <a:pt x="2185" y="9948"/>
                  </a:cubicBezTo>
                  <a:cubicBezTo>
                    <a:pt x="2207" y="9882"/>
                    <a:pt x="2251" y="9838"/>
                    <a:pt x="2317" y="9838"/>
                  </a:cubicBezTo>
                  <a:cubicBezTo>
                    <a:pt x="2339" y="9816"/>
                    <a:pt x="2362" y="9816"/>
                    <a:pt x="2384" y="9793"/>
                  </a:cubicBezTo>
                  <a:cubicBezTo>
                    <a:pt x="2406" y="9749"/>
                    <a:pt x="2472" y="9727"/>
                    <a:pt x="2516" y="9705"/>
                  </a:cubicBezTo>
                  <a:cubicBezTo>
                    <a:pt x="2582" y="9705"/>
                    <a:pt x="2648" y="9661"/>
                    <a:pt x="2693" y="9595"/>
                  </a:cubicBezTo>
                  <a:cubicBezTo>
                    <a:pt x="2715" y="9551"/>
                    <a:pt x="2759" y="9485"/>
                    <a:pt x="2781" y="9440"/>
                  </a:cubicBezTo>
                  <a:cubicBezTo>
                    <a:pt x="2825" y="9396"/>
                    <a:pt x="2869" y="9330"/>
                    <a:pt x="2935" y="9286"/>
                  </a:cubicBezTo>
                  <a:cubicBezTo>
                    <a:pt x="2979" y="9264"/>
                    <a:pt x="2979" y="9220"/>
                    <a:pt x="3002" y="9176"/>
                  </a:cubicBezTo>
                  <a:cubicBezTo>
                    <a:pt x="3002" y="9087"/>
                    <a:pt x="3024" y="8977"/>
                    <a:pt x="3046" y="8889"/>
                  </a:cubicBezTo>
                  <a:cubicBezTo>
                    <a:pt x="3046" y="8844"/>
                    <a:pt x="3068" y="8800"/>
                    <a:pt x="3112" y="8778"/>
                  </a:cubicBezTo>
                  <a:cubicBezTo>
                    <a:pt x="3121" y="8769"/>
                    <a:pt x="3134" y="8764"/>
                    <a:pt x="3148" y="8764"/>
                  </a:cubicBezTo>
                  <a:cubicBezTo>
                    <a:pt x="3167" y="8764"/>
                    <a:pt x="3187" y="8774"/>
                    <a:pt x="3200" y="8800"/>
                  </a:cubicBezTo>
                  <a:cubicBezTo>
                    <a:pt x="3200" y="8818"/>
                    <a:pt x="3200" y="8851"/>
                    <a:pt x="3224" y="8851"/>
                  </a:cubicBezTo>
                  <a:cubicBezTo>
                    <a:pt x="3229" y="8851"/>
                    <a:pt x="3236" y="8849"/>
                    <a:pt x="3244" y="8844"/>
                  </a:cubicBezTo>
                  <a:cubicBezTo>
                    <a:pt x="3244" y="8822"/>
                    <a:pt x="3266" y="8778"/>
                    <a:pt x="3266" y="8734"/>
                  </a:cubicBezTo>
                  <a:cubicBezTo>
                    <a:pt x="3244" y="8690"/>
                    <a:pt x="3244" y="8668"/>
                    <a:pt x="3222" y="8624"/>
                  </a:cubicBezTo>
                  <a:cubicBezTo>
                    <a:pt x="3200" y="8558"/>
                    <a:pt x="3178" y="8491"/>
                    <a:pt x="3266" y="8425"/>
                  </a:cubicBezTo>
                  <a:cubicBezTo>
                    <a:pt x="3266" y="8425"/>
                    <a:pt x="3266" y="8403"/>
                    <a:pt x="3266" y="8381"/>
                  </a:cubicBezTo>
                  <a:cubicBezTo>
                    <a:pt x="3266" y="8337"/>
                    <a:pt x="3266" y="8315"/>
                    <a:pt x="3266" y="8293"/>
                  </a:cubicBezTo>
                  <a:cubicBezTo>
                    <a:pt x="3244" y="8249"/>
                    <a:pt x="3266" y="8204"/>
                    <a:pt x="3288" y="8182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43" y="7962"/>
                    <a:pt x="3443" y="7962"/>
                    <a:pt x="3465" y="7895"/>
                  </a:cubicBezTo>
                  <a:cubicBezTo>
                    <a:pt x="3465" y="7895"/>
                    <a:pt x="3465" y="7895"/>
                    <a:pt x="3465" y="7873"/>
                  </a:cubicBezTo>
                  <a:cubicBezTo>
                    <a:pt x="3443" y="7895"/>
                    <a:pt x="3421" y="7895"/>
                    <a:pt x="3377" y="7895"/>
                  </a:cubicBezTo>
                  <a:cubicBezTo>
                    <a:pt x="3399" y="7851"/>
                    <a:pt x="3399" y="7851"/>
                    <a:pt x="3421" y="7807"/>
                  </a:cubicBezTo>
                  <a:cubicBezTo>
                    <a:pt x="3465" y="7763"/>
                    <a:pt x="3487" y="7697"/>
                    <a:pt x="3465" y="7653"/>
                  </a:cubicBezTo>
                  <a:cubicBezTo>
                    <a:pt x="3421" y="7542"/>
                    <a:pt x="3421" y="7454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43" y="7300"/>
                    <a:pt x="3487" y="7322"/>
                    <a:pt x="3509" y="7344"/>
                  </a:cubicBezTo>
                  <a:cubicBezTo>
                    <a:pt x="3553" y="7300"/>
                    <a:pt x="3597" y="7278"/>
                    <a:pt x="3642" y="7233"/>
                  </a:cubicBezTo>
                  <a:cubicBezTo>
                    <a:pt x="3642" y="7189"/>
                    <a:pt x="3642" y="7167"/>
                    <a:pt x="3642" y="7123"/>
                  </a:cubicBezTo>
                  <a:cubicBezTo>
                    <a:pt x="3664" y="7123"/>
                    <a:pt x="3686" y="7101"/>
                    <a:pt x="3708" y="7101"/>
                  </a:cubicBezTo>
                  <a:cubicBezTo>
                    <a:pt x="3730" y="7101"/>
                    <a:pt x="3752" y="7123"/>
                    <a:pt x="3796" y="7123"/>
                  </a:cubicBezTo>
                  <a:cubicBezTo>
                    <a:pt x="3813" y="7129"/>
                    <a:pt x="3828" y="7131"/>
                    <a:pt x="3841" y="7131"/>
                  </a:cubicBezTo>
                  <a:cubicBezTo>
                    <a:pt x="3882" y="7131"/>
                    <a:pt x="3906" y="7107"/>
                    <a:pt x="3906" y="7057"/>
                  </a:cubicBezTo>
                  <a:cubicBezTo>
                    <a:pt x="3906" y="7035"/>
                    <a:pt x="3906" y="7013"/>
                    <a:pt x="3906" y="6991"/>
                  </a:cubicBezTo>
                  <a:cubicBezTo>
                    <a:pt x="3973" y="6991"/>
                    <a:pt x="4039" y="6947"/>
                    <a:pt x="4083" y="6880"/>
                  </a:cubicBezTo>
                  <a:cubicBezTo>
                    <a:pt x="4105" y="6858"/>
                    <a:pt x="4149" y="6858"/>
                    <a:pt x="4193" y="6858"/>
                  </a:cubicBezTo>
                  <a:cubicBezTo>
                    <a:pt x="4237" y="6858"/>
                    <a:pt x="4259" y="6880"/>
                    <a:pt x="4304" y="6880"/>
                  </a:cubicBezTo>
                  <a:cubicBezTo>
                    <a:pt x="4326" y="6880"/>
                    <a:pt x="4348" y="6858"/>
                    <a:pt x="4370" y="6858"/>
                  </a:cubicBezTo>
                  <a:cubicBezTo>
                    <a:pt x="4370" y="6836"/>
                    <a:pt x="4348" y="6814"/>
                    <a:pt x="4348" y="6792"/>
                  </a:cubicBezTo>
                  <a:cubicBezTo>
                    <a:pt x="4326" y="6748"/>
                    <a:pt x="4326" y="6704"/>
                    <a:pt x="4370" y="6682"/>
                  </a:cubicBezTo>
                  <a:cubicBezTo>
                    <a:pt x="4392" y="6638"/>
                    <a:pt x="4436" y="6593"/>
                    <a:pt x="4480" y="6549"/>
                  </a:cubicBezTo>
                  <a:cubicBezTo>
                    <a:pt x="4480" y="6505"/>
                    <a:pt x="4436" y="6461"/>
                    <a:pt x="4414" y="6417"/>
                  </a:cubicBezTo>
                  <a:cubicBezTo>
                    <a:pt x="4370" y="6351"/>
                    <a:pt x="4370" y="6306"/>
                    <a:pt x="4392" y="6240"/>
                  </a:cubicBezTo>
                  <a:lnTo>
                    <a:pt x="4392" y="6240"/>
                  </a:lnTo>
                  <a:cubicBezTo>
                    <a:pt x="4453" y="6277"/>
                    <a:pt x="4480" y="6293"/>
                    <a:pt x="4503" y="6293"/>
                  </a:cubicBezTo>
                  <a:cubicBezTo>
                    <a:pt x="4522" y="6293"/>
                    <a:pt x="4539" y="6282"/>
                    <a:pt x="4568" y="6262"/>
                  </a:cubicBezTo>
                  <a:cubicBezTo>
                    <a:pt x="4546" y="6240"/>
                    <a:pt x="4524" y="6218"/>
                    <a:pt x="4502" y="6196"/>
                  </a:cubicBezTo>
                  <a:cubicBezTo>
                    <a:pt x="4502" y="6130"/>
                    <a:pt x="4546" y="6086"/>
                    <a:pt x="4568" y="6064"/>
                  </a:cubicBezTo>
                  <a:cubicBezTo>
                    <a:pt x="4635" y="5998"/>
                    <a:pt x="4613" y="5975"/>
                    <a:pt x="4546" y="5931"/>
                  </a:cubicBezTo>
                  <a:cubicBezTo>
                    <a:pt x="4524" y="5931"/>
                    <a:pt x="4524" y="5909"/>
                    <a:pt x="4502" y="5909"/>
                  </a:cubicBezTo>
                  <a:cubicBezTo>
                    <a:pt x="4546" y="5865"/>
                    <a:pt x="4591" y="5821"/>
                    <a:pt x="4613" y="5777"/>
                  </a:cubicBezTo>
                  <a:cubicBezTo>
                    <a:pt x="4657" y="5733"/>
                    <a:pt x="4657" y="5689"/>
                    <a:pt x="4679" y="5622"/>
                  </a:cubicBezTo>
                  <a:cubicBezTo>
                    <a:pt x="4767" y="5622"/>
                    <a:pt x="4789" y="5534"/>
                    <a:pt x="4811" y="5490"/>
                  </a:cubicBezTo>
                  <a:cubicBezTo>
                    <a:pt x="4821" y="5485"/>
                    <a:pt x="4831" y="5483"/>
                    <a:pt x="4841" y="5483"/>
                  </a:cubicBezTo>
                  <a:cubicBezTo>
                    <a:pt x="4859" y="5483"/>
                    <a:pt x="4877" y="5488"/>
                    <a:pt x="4895" y="5488"/>
                  </a:cubicBezTo>
                  <a:cubicBezTo>
                    <a:pt x="4911" y="5488"/>
                    <a:pt x="4927" y="5484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46"/>
                    <a:pt x="4922" y="5424"/>
                  </a:cubicBezTo>
                  <a:cubicBezTo>
                    <a:pt x="4877" y="5358"/>
                    <a:pt x="4877" y="5291"/>
                    <a:pt x="4944" y="5247"/>
                  </a:cubicBezTo>
                  <a:cubicBezTo>
                    <a:pt x="4988" y="5203"/>
                    <a:pt x="4988" y="5159"/>
                    <a:pt x="4966" y="5115"/>
                  </a:cubicBezTo>
                  <a:cubicBezTo>
                    <a:pt x="4966" y="5049"/>
                    <a:pt x="4944" y="4982"/>
                    <a:pt x="4966" y="4916"/>
                  </a:cubicBezTo>
                  <a:cubicBezTo>
                    <a:pt x="4966" y="4828"/>
                    <a:pt x="5010" y="4762"/>
                    <a:pt x="5054" y="4695"/>
                  </a:cubicBezTo>
                  <a:cubicBezTo>
                    <a:pt x="5098" y="4673"/>
                    <a:pt x="5098" y="4629"/>
                    <a:pt x="5098" y="4585"/>
                  </a:cubicBezTo>
                  <a:cubicBezTo>
                    <a:pt x="5076" y="4453"/>
                    <a:pt x="5142" y="4386"/>
                    <a:pt x="5253" y="4386"/>
                  </a:cubicBezTo>
                  <a:cubicBezTo>
                    <a:pt x="5275" y="4409"/>
                    <a:pt x="5297" y="4409"/>
                    <a:pt x="5319" y="4409"/>
                  </a:cubicBezTo>
                  <a:cubicBezTo>
                    <a:pt x="5341" y="4386"/>
                    <a:pt x="5363" y="4386"/>
                    <a:pt x="5385" y="4364"/>
                  </a:cubicBezTo>
                  <a:cubicBezTo>
                    <a:pt x="5451" y="4298"/>
                    <a:pt x="5517" y="4210"/>
                    <a:pt x="5451" y="4100"/>
                  </a:cubicBezTo>
                  <a:cubicBezTo>
                    <a:pt x="5451" y="4100"/>
                    <a:pt x="5451" y="4077"/>
                    <a:pt x="5451" y="4077"/>
                  </a:cubicBezTo>
                  <a:cubicBezTo>
                    <a:pt x="5429" y="4033"/>
                    <a:pt x="5451" y="4011"/>
                    <a:pt x="5495" y="4011"/>
                  </a:cubicBezTo>
                  <a:cubicBezTo>
                    <a:pt x="5517" y="4011"/>
                    <a:pt x="5540" y="3989"/>
                    <a:pt x="5562" y="3989"/>
                  </a:cubicBezTo>
                  <a:cubicBezTo>
                    <a:pt x="5628" y="3879"/>
                    <a:pt x="5672" y="3791"/>
                    <a:pt x="5716" y="3680"/>
                  </a:cubicBezTo>
                  <a:cubicBezTo>
                    <a:pt x="5716" y="3658"/>
                    <a:pt x="5760" y="3636"/>
                    <a:pt x="5782" y="3636"/>
                  </a:cubicBezTo>
                  <a:cubicBezTo>
                    <a:pt x="5790" y="3629"/>
                    <a:pt x="5799" y="3626"/>
                    <a:pt x="5810" y="3626"/>
                  </a:cubicBezTo>
                  <a:cubicBezTo>
                    <a:pt x="5831" y="3626"/>
                    <a:pt x="5856" y="3636"/>
                    <a:pt x="5871" y="3636"/>
                  </a:cubicBezTo>
                  <a:cubicBezTo>
                    <a:pt x="5893" y="3658"/>
                    <a:pt x="5893" y="3680"/>
                    <a:pt x="5893" y="3702"/>
                  </a:cubicBezTo>
                  <a:cubicBezTo>
                    <a:pt x="5915" y="3724"/>
                    <a:pt x="5937" y="3724"/>
                    <a:pt x="5959" y="3724"/>
                  </a:cubicBezTo>
                  <a:cubicBezTo>
                    <a:pt x="5981" y="3702"/>
                    <a:pt x="6003" y="3702"/>
                    <a:pt x="6003" y="3680"/>
                  </a:cubicBezTo>
                  <a:cubicBezTo>
                    <a:pt x="6025" y="3636"/>
                    <a:pt x="6003" y="3614"/>
                    <a:pt x="6025" y="3592"/>
                  </a:cubicBezTo>
                  <a:cubicBezTo>
                    <a:pt x="6025" y="3525"/>
                    <a:pt x="6064" y="3496"/>
                    <a:pt x="6111" y="3496"/>
                  </a:cubicBezTo>
                  <a:cubicBezTo>
                    <a:pt x="6126" y="3496"/>
                    <a:pt x="6142" y="3498"/>
                    <a:pt x="6157" y="3504"/>
                  </a:cubicBezTo>
                  <a:cubicBezTo>
                    <a:pt x="6180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5" y="3415"/>
                  </a:cubicBezTo>
                  <a:cubicBezTo>
                    <a:pt x="6157" y="3349"/>
                    <a:pt x="6157" y="3349"/>
                    <a:pt x="6202" y="3283"/>
                  </a:cubicBezTo>
                  <a:cubicBezTo>
                    <a:pt x="6224" y="3283"/>
                    <a:pt x="6224" y="3305"/>
                    <a:pt x="6246" y="3305"/>
                  </a:cubicBezTo>
                  <a:cubicBezTo>
                    <a:pt x="6268" y="3305"/>
                    <a:pt x="6268" y="3283"/>
                    <a:pt x="6290" y="3283"/>
                  </a:cubicBezTo>
                  <a:cubicBezTo>
                    <a:pt x="6290" y="3283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37" y="2992"/>
                    <a:pt x="6257" y="2982"/>
                    <a:pt x="6285" y="2982"/>
                  </a:cubicBezTo>
                  <a:cubicBezTo>
                    <a:pt x="6305" y="2982"/>
                    <a:pt x="6329" y="2987"/>
                    <a:pt x="6356" y="2996"/>
                  </a:cubicBezTo>
                  <a:cubicBezTo>
                    <a:pt x="6378" y="3018"/>
                    <a:pt x="6378" y="3018"/>
                    <a:pt x="6378" y="3018"/>
                  </a:cubicBezTo>
                  <a:cubicBezTo>
                    <a:pt x="6422" y="2974"/>
                    <a:pt x="6422" y="2930"/>
                    <a:pt x="6400" y="2886"/>
                  </a:cubicBezTo>
                  <a:cubicBezTo>
                    <a:pt x="6400" y="2864"/>
                    <a:pt x="6378" y="2820"/>
                    <a:pt x="6400" y="2797"/>
                  </a:cubicBezTo>
                  <a:cubicBezTo>
                    <a:pt x="6444" y="2753"/>
                    <a:pt x="6378" y="2731"/>
                    <a:pt x="6400" y="2687"/>
                  </a:cubicBezTo>
                  <a:cubicBezTo>
                    <a:pt x="6444" y="2643"/>
                    <a:pt x="6422" y="2577"/>
                    <a:pt x="6422" y="2533"/>
                  </a:cubicBezTo>
                  <a:cubicBezTo>
                    <a:pt x="6533" y="2466"/>
                    <a:pt x="6533" y="2466"/>
                    <a:pt x="6577" y="2356"/>
                  </a:cubicBezTo>
                  <a:cubicBezTo>
                    <a:pt x="6599" y="2312"/>
                    <a:pt x="6621" y="2290"/>
                    <a:pt x="6665" y="2268"/>
                  </a:cubicBezTo>
                  <a:cubicBezTo>
                    <a:pt x="6687" y="2246"/>
                    <a:pt x="6687" y="2224"/>
                    <a:pt x="6709" y="2224"/>
                  </a:cubicBezTo>
                  <a:cubicBezTo>
                    <a:pt x="6775" y="2157"/>
                    <a:pt x="6797" y="2113"/>
                    <a:pt x="6731" y="2025"/>
                  </a:cubicBezTo>
                  <a:cubicBezTo>
                    <a:pt x="6687" y="1959"/>
                    <a:pt x="6665" y="1871"/>
                    <a:pt x="6643" y="1782"/>
                  </a:cubicBezTo>
                  <a:cubicBezTo>
                    <a:pt x="6621" y="1738"/>
                    <a:pt x="6599" y="1672"/>
                    <a:pt x="6555" y="1606"/>
                  </a:cubicBezTo>
                  <a:cubicBezTo>
                    <a:pt x="6511" y="1562"/>
                    <a:pt x="6533" y="1517"/>
                    <a:pt x="6555" y="1451"/>
                  </a:cubicBezTo>
                  <a:cubicBezTo>
                    <a:pt x="6599" y="1407"/>
                    <a:pt x="6753" y="1208"/>
                    <a:pt x="6797" y="1186"/>
                  </a:cubicBezTo>
                  <a:cubicBezTo>
                    <a:pt x="6820" y="1186"/>
                    <a:pt x="6820" y="1186"/>
                    <a:pt x="6820" y="1164"/>
                  </a:cubicBezTo>
                  <a:cubicBezTo>
                    <a:pt x="6886" y="1120"/>
                    <a:pt x="6908" y="1032"/>
                    <a:pt x="6864" y="966"/>
                  </a:cubicBezTo>
                  <a:cubicBezTo>
                    <a:pt x="6864" y="944"/>
                    <a:pt x="6842" y="922"/>
                    <a:pt x="6820" y="899"/>
                  </a:cubicBezTo>
                  <a:cubicBezTo>
                    <a:pt x="6797" y="855"/>
                    <a:pt x="6797" y="811"/>
                    <a:pt x="6820" y="745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42" y="657"/>
                    <a:pt x="6842" y="635"/>
                  </a:cubicBezTo>
                  <a:cubicBezTo>
                    <a:pt x="6775" y="546"/>
                    <a:pt x="6731" y="436"/>
                    <a:pt x="6599" y="414"/>
                  </a:cubicBezTo>
                  <a:cubicBezTo>
                    <a:pt x="6511" y="392"/>
                    <a:pt x="6422" y="348"/>
                    <a:pt x="6378" y="259"/>
                  </a:cubicBezTo>
                  <a:cubicBezTo>
                    <a:pt x="6334" y="237"/>
                    <a:pt x="6312" y="215"/>
                    <a:pt x="6290" y="193"/>
                  </a:cubicBezTo>
                  <a:cubicBezTo>
                    <a:pt x="6202" y="171"/>
                    <a:pt x="6135" y="149"/>
                    <a:pt x="6047" y="149"/>
                  </a:cubicBezTo>
                  <a:cubicBezTo>
                    <a:pt x="6003" y="149"/>
                    <a:pt x="5959" y="127"/>
                    <a:pt x="5937" y="105"/>
                  </a:cubicBezTo>
                  <a:cubicBezTo>
                    <a:pt x="5915" y="105"/>
                    <a:pt x="5893" y="83"/>
                    <a:pt x="5848" y="83"/>
                  </a:cubicBezTo>
                  <a:cubicBezTo>
                    <a:pt x="5782" y="83"/>
                    <a:pt x="5694" y="61"/>
                    <a:pt x="5628" y="17"/>
                  </a:cubicBezTo>
                  <a:cubicBezTo>
                    <a:pt x="5617" y="6"/>
                    <a:pt x="5600" y="0"/>
                    <a:pt x="5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5150425" y="731375"/>
              <a:ext cx="172725" cy="273675"/>
            </a:xfrm>
            <a:custGeom>
              <a:avLst/>
              <a:gdLst/>
              <a:ahLst/>
              <a:cxnLst/>
              <a:rect l="l" t="t" r="r" b="b"/>
              <a:pathLst>
                <a:path w="6909" h="10947" extrusionOk="0">
                  <a:moveTo>
                    <a:pt x="5366" y="4184"/>
                  </a:moveTo>
                  <a:cubicBezTo>
                    <a:pt x="5373" y="4184"/>
                    <a:pt x="5379" y="4187"/>
                    <a:pt x="5386" y="4193"/>
                  </a:cubicBezTo>
                  <a:cubicBezTo>
                    <a:pt x="5408" y="4215"/>
                    <a:pt x="5386" y="4237"/>
                    <a:pt x="5408" y="4282"/>
                  </a:cubicBezTo>
                  <a:lnTo>
                    <a:pt x="5342" y="4282"/>
                  </a:lnTo>
                  <a:cubicBezTo>
                    <a:pt x="5297" y="4260"/>
                    <a:pt x="5297" y="4237"/>
                    <a:pt x="5319" y="4215"/>
                  </a:cubicBezTo>
                  <a:cubicBezTo>
                    <a:pt x="5335" y="4200"/>
                    <a:pt x="5351" y="4184"/>
                    <a:pt x="5366" y="4184"/>
                  </a:cubicBezTo>
                  <a:close/>
                  <a:moveTo>
                    <a:pt x="4768" y="4878"/>
                  </a:moveTo>
                  <a:cubicBezTo>
                    <a:pt x="4790" y="4878"/>
                    <a:pt x="4812" y="4878"/>
                    <a:pt x="4834" y="4900"/>
                  </a:cubicBezTo>
                  <a:cubicBezTo>
                    <a:pt x="4856" y="4900"/>
                    <a:pt x="4856" y="4922"/>
                    <a:pt x="4856" y="4944"/>
                  </a:cubicBezTo>
                  <a:cubicBezTo>
                    <a:pt x="4878" y="4966"/>
                    <a:pt x="4878" y="4988"/>
                    <a:pt x="4856" y="5010"/>
                  </a:cubicBezTo>
                  <a:cubicBezTo>
                    <a:pt x="4849" y="5017"/>
                    <a:pt x="4841" y="5020"/>
                    <a:pt x="4834" y="5020"/>
                  </a:cubicBezTo>
                  <a:cubicBezTo>
                    <a:pt x="4819" y="5020"/>
                    <a:pt x="4805" y="5010"/>
                    <a:pt x="4790" y="5010"/>
                  </a:cubicBezTo>
                  <a:cubicBezTo>
                    <a:pt x="4768" y="4988"/>
                    <a:pt x="4746" y="4966"/>
                    <a:pt x="4746" y="4922"/>
                  </a:cubicBezTo>
                  <a:cubicBezTo>
                    <a:pt x="4746" y="4922"/>
                    <a:pt x="4768" y="4878"/>
                    <a:pt x="4768" y="4878"/>
                  </a:cubicBezTo>
                  <a:close/>
                  <a:moveTo>
                    <a:pt x="4834" y="5164"/>
                  </a:moveTo>
                  <a:cubicBezTo>
                    <a:pt x="4856" y="5164"/>
                    <a:pt x="4856" y="5209"/>
                    <a:pt x="4856" y="5231"/>
                  </a:cubicBezTo>
                  <a:cubicBezTo>
                    <a:pt x="4834" y="5275"/>
                    <a:pt x="4812" y="5275"/>
                    <a:pt x="4790" y="5275"/>
                  </a:cubicBezTo>
                  <a:lnTo>
                    <a:pt x="4768" y="5275"/>
                  </a:lnTo>
                  <a:cubicBezTo>
                    <a:pt x="4768" y="5275"/>
                    <a:pt x="4746" y="5253"/>
                    <a:pt x="4746" y="5253"/>
                  </a:cubicBezTo>
                  <a:cubicBezTo>
                    <a:pt x="4746" y="5231"/>
                    <a:pt x="4768" y="5231"/>
                    <a:pt x="4768" y="5209"/>
                  </a:cubicBezTo>
                  <a:cubicBezTo>
                    <a:pt x="4768" y="5186"/>
                    <a:pt x="4790" y="5164"/>
                    <a:pt x="4834" y="5164"/>
                  </a:cubicBezTo>
                  <a:close/>
                  <a:moveTo>
                    <a:pt x="5540" y="0"/>
                  </a:moveTo>
                  <a:cubicBezTo>
                    <a:pt x="5518" y="22"/>
                    <a:pt x="5496" y="22"/>
                    <a:pt x="5474" y="44"/>
                  </a:cubicBezTo>
                  <a:cubicBezTo>
                    <a:pt x="5386" y="66"/>
                    <a:pt x="5342" y="133"/>
                    <a:pt x="5297" y="199"/>
                  </a:cubicBezTo>
                  <a:cubicBezTo>
                    <a:pt x="5297" y="243"/>
                    <a:pt x="5275" y="265"/>
                    <a:pt x="5275" y="287"/>
                  </a:cubicBezTo>
                  <a:cubicBezTo>
                    <a:pt x="5231" y="287"/>
                    <a:pt x="5209" y="265"/>
                    <a:pt x="5187" y="265"/>
                  </a:cubicBezTo>
                  <a:cubicBezTo>
                    <a:pt x="5121" y="309"/>
                    <a:pt x="5077" y="375"/>
                    <a:pt x="5033" y="464"/>
                  </a:cubicBezTo>
                  <a:cubicBezTo>
                    <a:pt x="4966" y="552"/>
                    <a:pt x="4944" y="640"/>
                    <a:pt x="4988" y="728"/>
                  </a:cubicBezTo>
                  <a:cubicBezTo>
                    <a:pt x="5010" y="839"/>
                    <a:pt x="4988" y="883"/>
                    <a:pt x="4878" y="905"/>
                  </a:cubicBezTo>
                  <a:cubicBezTo>
                    <a:pt x="4841" y="905"/>
                    <a:pt x="4807" y="907"/>
                    <a:pt x="4775" y="907"/>
                  </a:cubicBezTo>
                  <a:cubicBezTo>
                    <a:pt x="4711" y="907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80" y="828"/>
                  </a:cubicBezTo>
                  <a:cubicBezTo>
                    <a:pt x="4569" y="828"/>
                    <a:pt x="4558" y="828"/>
                    <a:pt x="4547" y="817"/>
                  </a:cubicBezTo>
                  <a:cubicBezTo>
                    <a:pt x="4525" y="883"/>
                    <a:pt x="4525" y="927"/>
                    <a:pt x="4525" y="971"/>
                  </a:cubicBezTo>
                  <a:cubicBezTo>
                    <a:pt x="4459" y="971"/>
                    <a:pt x="4415" y="993"/>
                    <a:pt x="4370" y="993"/>
                  </a:cubicBezTo>
                  <a:cubicBezTo>
                    <a:pt x="4326" y="993"/>
                    <a:pt x="4304" y="1015"/>
                    <a:pt x="4304" y="1059"/>
                  </a:cubicBezTo>
                  <a:cubicBezTo>
                    <a:pt x="4304" y="1104"/>
                    <a:pt x="4304" y="1170"/>
                    <a:pt x="4326" y="1214"/>
                  </a:cubicBezTo>
                  <a:cubicBezTo>
                    <a:pt x="4326" y="1258"/>
                    <a:pt x="4304" y="1302"/>
                    <a:pt x="4282" y="1346"/>
                  </a:cubicBezTo>
                  <a:cubicBezTo>
                    <a:pt x="4260" y="1346"/>
                    <a:pt x="4260" y="1368"/>
                    <a:pt x="4260" y="1391"/>
                  </a:cubicBezTo>
                  <a:cubicBezTo>
                    <a:pt x="4282" y="1413"/>
                    <a:pt x="4282" y="1413"/>
                    <a:pt x="4304" y="1435"/>
                  </a:cubicBezTo>
                  <a:cubicBezTo>
                    <a:pt x="4348" y="1479"/>
                    <a:pt x="4348" y="1479"/>
                    <a:pt x="4304" y="1523"/>
                  </a:cubicBezTo>
                  <a:cubicBezTo>
                    <a:pt x="4282" y="1523"/>
                    <a:pt x="4260" y="1545"/>
                    <a:pt x="4260" y="1545"/>
                  </a:cubicBezTo>
                  <a:cubicBezTo>
                    <a:pt x="4260" y="1633"/>
                    <a:pt x="4282" y="1699"/>
                    <a:pt x="4282" y="1766"/>
                  </a:cubicBezTo>
                  <a:cubicBezTo>
                    <a:pt x="4282" y="1815"/>
                    <a:pt x="4257" y="1840"/>
                    <a:pt x="4226" y="1840"/>
                  </a:cubicBezTo>
                  <a:cubicBezTo>
                    <a:pt x="4216" y="1840"/>
                    <a:pt x="4205" y="1837"/>
                    <a:pt x="4194" y="1832"/>
                  </a:cubicBezTo>
                  <a:cubicBezTo>
                    <a:pt x="4179" y="1817"/>
                    <a:pt x="4163" y="1791"/>
                    <a:pt x="4141" y="1791"/>
                  </a:cubicBezTo>
                  <a:cubicBezTo>
                    <a:pt x="4131" y="1791"/>
                    <a:pt x="4119" y="1796"/>
                    <a:pt x="4106" y="1810"/>
                  </a:cubicBezTo>
                  <a:cubicBezTo>
                    <a:pt x="4106" y="1854"/>
                    <a:pt x="4128" y="1898"/>
                    <a:pt x="4106" y="1942"/>
                  </a:cubicBezTo>
                  <a:cubicBezTo>
                    <a:pt x="4084" y="2008"/>
                    <a:pt x="4128" y="2075"/>
                    <a:pt x="4172" y="2119"/>
                  </a:cubicBezTo>
                  <a:cubicBezTo>
                    <a:pt x="4194" y="2141"/>
                    <a:pt x="4238" y="2163"/>
                    <a:pt x="4260" y="2185"/>
                  </a:cubicBezTo>
                  <a:cubicBezTo>
                    <a:pt x="4282" y="2207"/>
                    <a:pt x="4282" y="2229"/>
                    <a:pt x="4304" y="2251"/>
                  </a:cubicBezTo>
                  <a:cubicBezTo>
                    <a:pt x="4282" y="2317"/>
                    <a:pt x="4238" y="2384"/>
                    <a:pt x="4216" y="2428"/>
                  </a:cubicBezTo>
                  <a:cubicBezTo>
                    <a:pt x="4128" y="2428"/>
                    <a:pt x="4150" y="2317"/>
                    <a:pt x="4084" y="2295"/>
                  </a:cubicBezTo>
                  <a:cubicBezTo>
                    <a:pt x="4017" y="2362"/>
                    <a:pt x="4084" y="2428"/>
                    <a:pt x="4084" y="2494"/>
                  </a:cubicBezTo>
                  <a:cubicBezTo>
                    <a:pt x="3929" y="2538"/>
                    <a:pt x="3775" y="2538"/>
                    <a:pt x="3620" y="2560"/>
                  </a:cubicBezTo>
                  <a:cubicBezTo>
                    <a:pt x="3620" y="2604"/>
                    <a:pt x="3620" y="2626"/>
                    <a:pt x="3620" y="2671"/>
                  </a:cubicBezTo>
                  <a:cubicBezTo>
                    <a:pt x="3579" y="2657"/>
                    <a:pt x="3546" y="2626"/>
                    <a:pt x="3517" y="2626"/>
                  </a:cubicBezTo>
                  <a:cubicBezTo>
                    <a:pt x="3499" y="2626"/>
                    <a:pt x="3482" y="2637"/>
                    <a:pt x="3466" y="2671"/>
                  </a:cubicBezTo>
                  <a:cubicBezTo>
                    <a:pt x="3466" y="2693"/>
                    <a:pt x="3488" y="2715"/>
                    <a:pt x="3510" y="2737"/>
                  </a:cubicBezTo>
                  <a:cubicBezTo>
                    <a:pt x="3532" y="2759"/>
                    <a:pt x="3554" y="2803"/>
                    <a:pt x="3532" y="2847"/>
                  </a:cubicBezTo>
                  <a:cubicBezTo>
                    <a:pt x="3532" y="2957"/>
                    <a:pt x="3510" y="3090"/>
                    <a:pt x="3510" y="3200"/>
                  </a:cubicBezTo>
                  <a:cubicBezTo>
                    <a:pt x="3510" y="3244"/>
                    <a:pt x="3488" y="3266"/>
                    <a:pt x="3444" y="3289"/>
                  </a:cubicBezTo>
                  <a:lnTo>
                    <a:pt x="3377" y="3289"/>
                  </a:lnTo>
                  <a:cubicBezTo>
                    <a:pt x="3338" y="3304"/>
                    <a:pt x="3305" y="3311"/>
                    <a:pt x="3275" y="3311"/>
                  </a:cubicBezTo>
                  <a:cubicBezTo>
                    <a:pt x="3220" y="3311"/>
                    <a:pt x="3177" y="3287"/>
                    <a:pt x="3135" y="3244"/>
                  </a:cubicBezTo>
                  <a:cubicBezTo>
                    <a:pt x="3119" y="3229"/>
                    <a:pt x="3103" y="3213"/>
                    <a:pt x="3088" y="3213"/>
                  </a:cubicBezTo>
                  <a:cubicBezTo>
                    <a:pt x="3081" y="3213"/>
                    <a:pt x="3075" y="3216"/>
                    <a:pt x="3068" y="3222"/>
                  </a:cubicBezTo>
                  <a:cubicBezTo>
                    <a:pt x="3068" y="3244"/>
                    <a:pt x="3090" y="3266"/>
                    <a:pt x="3090" y="3266"/>
                  </a:cubicBezTo>
                  <a:cubicBezTo>
                    <a:pt x="3113" y="3289"/>
                    <a:pt x="3157" y="3311"/>
                    <a:pt x="3179" y="3355"/>
                  </a:cubicBezTo>
                  <a:cubicBezTo>
                    <a:pt x="3245" y="3421"/>
                    <a:pt x="3223" y="3509"/>
                    <a:pt x="3135" y="3553"/>
                  </a:cubicBezTo>
                  <a:cubicBezTo>
                    <a:pt x="3090" y="3575"/>
                    <a:pt x="3024" y="3597"/>
                    <a:pt x="2980" y="3620"/>
                  </a:cubicBezTo>
                  <a:cubicBezTo>
                    <a:pt x="2958" y="3642"/>
                    <a:pt x="2936" y="3664"/>
                    <a:pt x="2914" y="3686"/>
                  </a:cubicBezTo>
                  <a:cubicBezTo>
                    <a:pt x="2892" y="3774"/>
                    <a:pt x="2804" y="3862"/>
                    <a:pt x="2804" y="3973"/>
                  </a:cubicBezTo>
                  <a:cubicBezTo>
                    <a:pt x="2804" y="3995"/>
                    <a:pt x="2804" y="4017"/>
                    <a:pt x="2781" y="4039"/>
                  </a:cubicBezTo>
                  <a:cubicBezTo>
                    <a:pt x="2737" y="4105"/>
                    <a:pt x="2737" y="4171"/>
                    <a:pt x="2759" y="4237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804" y="4392"/>
                    <a:pt x="2804" y="4436"/>
                    <a:pt x="2826" y="4502"/>
                  </a:cubicBezTo>
                  <a:cubicBezTo>
                    <a:pt x="2826" y="4524"/>
                    <a:pt x="2848" y="4569"/>
                    <a:pt x="2848" y="4591"/>
                  </a:cubicBezTo>
                  <a:cubicBezTo>
                    <a:pt x="2870" y="4657"/>
                    <a:pt x="2848" y="4701"/>
                    <a:pt x="2804" y="4745"/>
                  </a:cubicBezTo>
                  <a:cubicBezTo>
                    <a:pt x="2759" y="4767"/>
                    <a:pt x="2737" y="4789"/>
                    <a:pt x="2715" y="4789"/>
                  </a:cubicBezTo>
                  <a:cubicBezTo>
                    <a:pt x="2693" y="4855"/>
                    <a:pt x="2671" y="4944"/>
                    <a:pt x="2627" y="4988"/>
                  </a:cubicBezTo>
                  <a:cubicBezTo>
                    <a:pt x="2583" y="4988"/>
                    <a:pt x="2539" y="4988"/>
                    <a:pt x="2495" y="5010"/>
                  </a:cubicBezTo>
                  <a:cubicBezTo>
                    <a:pt x="2517" y="5032"/>
                    <a:pt x="2539" y="5076"/>
                    <a:pt x="2561" y="5076"/>
                  </a:cubicBezTo>
                  <a:cubicBezTo>
                    <a:pt x="2671" y="5164"/>
                    <a:pt x="2715" y="5297"/>
                    <a:pt x="2826" y="5385"/>
                  </a:cubicBezTo>
                  <a:cubicBezTo>
                    <a:pt x="2848" y="5407"/>
                    <a:pt x="2826" y="5451"/>
                    <a:pt x="2804" y="5451"/>
                  </a:cubicBezTo>
                  <a:cubicBezTo>
                    <a:pt x="2737" y="5473"/>
                    <a:pt x="2693" y="5473"/>
                    <a:pt x="2671" y="5540"/>
                  </a:cubicBezTo>
                  <a:cubicBezTo>
                    <a:pt x="2649" y="5540"/>
                    <a:pt x="2649" y="5540"/>
                    <a:pt x="2627" y="5562"/>
                  </a:cubicBezTo>
                  <a:cubicBezTo>
                    <a:pt x="2539" y="5584"/>
                    <a:pt x="2517" y="5628"/>
                    <a:pt x="2495" y="5716"/>
                  </a:cubicBezTo>
                  <a:cubicBezTo>
                    <a:pt x="2495" y="5738"/>
                    <a:pt x="2473" y="5760"/>
                    <a:pt x="2473" y="5782"/>
                  </a:cubicBezTo>
                  <a:cubicBezTo>
                    <a:pt x="2459" y="5824"/>
                    <a:pt x="2436" y="5840"/>
                    <a:pt x="2410" y="5840"/>
                  </a:cubicBezTo>
                  <a:cubicBezTo>
                    <a:pt x="2394" y="5840"/>
                    <a:pt x="2378" y="5835"/>
                    <a:pt x="2362" y="5826"/>
                  </a:cubicBezTo>
                  <a:cubicBezTo>
                    <a:pt x="2340" y="5804"/>
                    <a:pt x="2318" y="5804"/>
                    <a:pt x="2296" y="5782"/>
                  </a:cubicBezTo>
                  <a:cubicBezTo>
                    <a:pt x="2296" y="5782"/>
                    <a:pt x="2252" y="5782"/>
                    <a:pt x="2252" y="5804"/>
                  </a:cubicBezTo>
                  <a:cubicBezTo>
                    <a:pt x="2252" y="5826"/>
                    <a:pt x="2274" y="5849"/>
                    <a:pt x="2296" y="5871"/>
                  </a:cubicBezTo>
                  <a:cubicBezTo>
                    <a:pt x="2296" y="5915"/>
                    <a:pt x="2318" y="5937"/>
                    <a:pt x="2318" y="5959"/>
                  </a:cubicBezTo>
                  <a:cubicBezTo>
                    <a:pt x="2337" y="6036"/>
                    <a:pt x="2306" y="6096"/>
                    <a:pt x="2240" y="6096"/>
                  </a:cubicBezTo>
                  <a:cubicBezTo>
                    <a:pt x="2230" y="6096"/>
                    <a:pt x="2219" y="6094"/>
                    <a:pt x="2208" y="6091"/>
                  </a:cubicBezTo>
                  <a:cubicBezTo>
                    <a:pt x="2119" y="6069"/>
                    <a:pt x="2031" y="6069"/>
                    <a:pt x="1943" y="6047"/>
                  </a:cubicBezTo>
                  <a:cubicBezTo>
                    <a:pt x="1894" y="6112"/>
                    <a:pt x="1834" y="6153"/>
                    <a:pt x="1762" y="6153"/>
                  </a:cubicBezTo>
                  <a:cubicBezTo>
                    <a:pt x="1736" y="6153"/>
                    <a:pt x="1708" y="6147"/>
                    <a:pt x="1678" y="6135"/>
                  </a:cubicBezTo>
                  <a:cubicBezTo>
                    <a:pt x="1656" y="6158"/>
                    <a:pt x="1678" y="6202"/>
                    <a:pt x="1656" y="6224"/>
                  </a:cubicBezTo>
                  <a:cubicBezTo>
                    <a:pt x="1590" y="6312"/>
                    <a:pt x="1524" y="6378"/>
                    <a:pt x="1457" y="6467"/>
                  </a:cubicBezTo>
                  <a:cubicBezTo>
                    <a:pt x="1431" y="6492"/>
                    <a:pt x="1406" y="6503"/>
                    <a:pt x="1375" y="6503"/>
                  </a:cubicBezTo>
                  <a:cubicBezTo>
                    <a:pt x="1354" y="6503"/>
                    <a:pt x="1330" y="6498"/>
                    <a:pt x="1303" y="6489"/>
                  </a:cubicBezTo>
                  <a:lnTo>
                    <a:pt x="1259" y="6489"/>
                  </a:lnTo>
                  <a:cubicBezTo>
                    <a:pt x="1252" y="6482"/>
                    <a:pt x="1244" y="6479"/>
                    <a:pt x="1235" y="6479"/>
                  </a:cubicBezTo>
                  <a:cubicBezTo>
                    <a:pt x="1213" y="6479"/>
                    <a:pt x="1186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92" y="6687"/>
                    <a:pt x="1192" y="6731"/>
                  </a:cubicBezTo>
                  <a:cubicBezTo>
                    <a:pt x="1170" y="6798"/>
                    <a:pt x="1215" y="6842"/>
                    <a:pt x="1259" y="6864"/>
                  </a:cubicBezTo>
                  <a:cubicBezTo>
                    <a:pt x="1303" y="6886"/>
                    <a:pt x="1325" y="6886"/>
                    <a:pt x="1347" y="6908"/>
                  </a:cubicBezTo>
                  <a:cubicBezTo>
                    <a:pt x="1413" y="6974"/>
                    <a:pt x="1413" y="7062"/>
                    <a:pt x="1325" y="7107"/>
                  </a:cubicBezTo>
                  <a:cubicBezTo>
                    <a:pt x="1281" y="7151"/>
                    <a:pt x="1259" y="7195"/>
                    <a:pt x="1259" y="7261"/>
                  </a:cubicBezTo>
                  <a:cubicBezTo>
                    <a:pt x="1281" y="7283"/>
                    <a:pt x="1259" y="7327"/>
                    <a:pt x="1281" y="7349"/>
                  </a:cubicBezTo>
                  <a:cubicBezTo>
                    <a:pt x="1281" y="7393"/>
                    <a:pt x="1281" y="7415"/>
                    <a:pt x="1281" y="7460"/>
                  </a:cubicBezTo>
                  <a:cubicBezTo>
                    <a:pt x="1303" y="7526"/>
                    <a:pt x="1347" y="7592"/>
                    <a:pt x="1391" y="7636"/>
                  </a:cubicBezTo>
                  <a:cubicBezTo>
                    <a:pt x="1435" y="7724"/>
                    <a:pt x="1413" y="7769"/>
                    <a:pt x="1369" y="7835"/>
                  </a:cubicBezTo>
                  <a:cubicBezTo>
                    <a:pt x="1347" y="7879"/>
                    <a:pt x="1303" y="7923"/>
                    <a:pt x="1281" y="7967"/>
                  </a:cubicBezTo>
                  <a:cubicBezTo>
                    <a:pt x="1237" y="8011"/>
                    <a:pt x="1215" y="8033"/>
                    <a:pt x="1215" y="8100"/>
                  </a:cubicBezTo>
                  <a:cubicBezTo>
                    <a:pt x="1215" y="8100"/>
                    <a:pt x="1192" y="8122"/>
                    <a:pt x="1192" y="8144"/>
                  </a:cubicBezTo>
                  <a:cubicBezTo>
                    <a:pt x="1170" y="8166"/>
                    <a:pt x="1170" y="8188"/>
                    <a:pt x="1148" y="8210"/>
                  </a:cubicBezTo>
                  <a:cubicBezTo>
                    <a:pt x="1170" y="8232"/>
                    <a:pt x="1192" y="8232"/>
                    <a:pt x="1192" y="8254"/>
                  </a:cubicBezTo>
                  <a:cubicBezTo>
                    <a:pt x="1215" y="8254"/>
                    <a:pt x="1259" y="8276"/>
                    <a:pt x="1281" y="8298"/>
                  </a:cubicBezTo>
                  <a:cubicBezTo>
                    <a:pt x="1303" y="8320"/>
                    <a:pt x="1303" y="8364"/>
                    <a:pt x="1259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8" y="8585"/>
                    <a:pt x="972" y="8585"/>
                  </a:cubicBezTo>
                  <a:cubicBezTo>
                    <a:pt x="906" y="8585"/>
                    <a:pt x="861" y="8629"/>
                    <a:pt x="817" y="8673"/>
                  </a:cubicBezTo>
                  <a:cubicBezTo>
                    <a:pt x="773" y="8740"/>
                    <a:pt x="707" y="8784"/>
                    <a:pt x="663" y="8828"/>
                  </a:cubicBezTo>
                  <a:cubicBezTo>
                    <a:pt x="597" y="8872"/>
                    <a:pt x="552" y="8894"/>
                    <a:pt x="530" y="8982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420" y="9027"/>
                    <a:pt x="376" y="9005"/>
                    <a:pt x="332" y="9005"/>
                  </a:cubicBezTo>
                  <a:cubicBezTo>
                    <a:pt x="288" y="9005"/>
                    <a:pt x="266" y="9005"/>
                    <a:pt x="243" y="9027"/>
                  </a:cubicBezTo>
                  <a:cubicBezTo>
                    <a:pt x="155" y="9093"/>
                    <a:pt x="67" y="9181"/>
                    <a:pt x="23" y="9269"/>
                  </a:cubicBezTo>
                  <a:cubicBezTo>
                    <a:pt x="1" y="9336"/>
                    <a:pt x="1" y="9380"/>
                    <a:pt x="45" y="9424"/>
                  </a:cubicBezTo>
                  <a:cubicBezTo>
                    <a:pt x="111" y="9534"/>
                    <a:pt x="177" y="9645"/>
                    <a:pt x="243" y="9733"/>
                  </a:cubicBezTo>
                  <a:cubicBezTo>
                    <a:pt x="266" y="9755"/>
                    <a:pt x="266" y="9799"/>
                    <a:pt x="266" y="9843"/>
                  </a:cubicBezTo>
                  <a:cubicBezTo>
                    <a:pt x="243" y="9931"/>
                    <a:pt x="199" y="10020"/>
                    <a:pt x="111" y="10064"/>
                  </a:cubicBezTo>
                  <a:cubicBezTo>
                    <a:pt x="89" y="10064"/>
                    <a:pt x="89" y="10086"/>
                    <a:pt x="89" y="10086"/>
                  </a:cubicBezTo>
                  <a:cubicBezTo>
                    <a:pt x="23" y="10130"/>
                    <a:pt x="23" y="10196"/>
                    <a:pt x="67" y="10240"/>
                  </a:cubicBezTo>
                  <a:cubicBezTo>
                    <a:pt x="133" y="10307"/>
                    <a:pt x="199" y="10373"/>
                    <a:pt x="288" y="10417"/>
                  </a:cubicBezTo>
                  <a:cubicBezTo>
                    <a:pt x="310" y="10439"/>
                    <a:pt x="354" y="10461"/>
                    <a:pt x="398" y="10483"/>
                  </a:cubicBezTo>
                  <a:cubicBezTo>
                    <a:pt x="420" y="10527"/>
                    <a:pt x="442" y="10549"/>
                    <a:pt x="464" y="10594"/>
                  </a:cubicBezTo>
                  <a:cubicBezTo>
                    <a:pt x="530" y="10660"/>
                    <a:pt x="575" y="10726"/>
                    <a:pt x="663" y="10770"/>
                  </a:cubicBezTo>
                  <a:cubicBezTo>
                    <a:pt x="751" y="10836"/>
                    <a:pt x="861" y="10858"/>
                    <a:pt x="906" y="10947"/>
                  </a:cubicBezTo>
                  <a:cubicBezTo>
                    <a:pt x="950" y="10947"/>
                    <a:pt x="972" y="10925"/>
                    <a:pt x="1016" y="10925"/>
                  </a:cubicBezTo>
                  <a:cubicBezTo>
                    <a:pt x="1060" y="10925"/>
                    <a:pt x="1104" y="10925"/>
                    <a:pt x="1126" y="10880"/>
                  </a:cubicBezTo>
                  <a:cubicBezTo>
                    <a:pt x="1148" y="10858"/>
                    <a:pt x="1170" y="10836"/>
                    <a:pt x="1215" y="10814"/>
                  </a:cubicBezTo>
                  <a:cubicBezTo>
                    <a:pt x="1303" y="10792"/>
                    <a:pt x="1347" y="10726"/>
                    <a:pt x="1435" y="10682"/>
                  </a:cubicBezTo>
                  <a:cubicBezTo>
                    <a:pt x="1435" y="10660"/>
                    <a:pt x="1435" y="10638"/>
                    <a:pt x="1435" y="10616"/>
                  </a:cubicBezTo>
                  <a:cubicBezTo>
                    <a:pt x="1413" y="10594"/>
                    <a:pt x="1413" y="10571"/>
                    <a:pt x="1413" y="10549"/>
                  </a:cubicBezTo>
                  <a:cubicBezTo>
                    <a:pt x="1435" y="10527"/>
                    <a:pt x="1457" y="10527"/>
                    <a:pt x="1479" y="10527"/>
                  </a:cubicBezTo>
                  <a:cubicBezTo>
                    <a:pt x="1634" y="10483"/>
                    <a:pt x="1656" y="10461"/>
                    <a:pt x="1656" y="10307"/>
                  </a:cubicBezTo>
                  <a:cubicBezTo>
                    <a:pt x="1656" y="10249"/>
                    <a:pt x="1672" y="10192"/>
                    <a:pt x="1749" y="10192"/>
                  </a:cubicBezTo>
                  <a:cubicBezTo>
                    <a:pt x="1760" y="10192"/>
                    <a:pt x="1774" y="10193"/>
                    <a:pt x="1788" y="10196"/>
                  </a:cubicBezTo>
                  <a:lnTo>
                    <a:pt x="1810" y="10196"/>
                  </a:lnTo>
                  <a:cubicBezTo>
                    <a:pt x="1822" y="10202"/>
                    <a:pt x="1834" y="10205"/>
                    <a:pt x="1845" y="10205"/>
                  </a:cubicBezTo>
                  <a:cubicBezTo>
                    <a:pt x="1877" y="10205"/>
                    <a:pt x="1905" y="10184"/>
                    <a:pt x="1921" y="10152"/>
                  </a:cubicBezTo>
                  <a:cubicBezTo>
                    <a:pt x="1943" y="10086"/>
                    <a:pt x="2009" y="10064"/>
                    <a:pt x="2075" y="10064"/>
                  </a:cubicBezTo>
                  <a:lnTo>
                    <a:pt x="2119" y="10064"/>
                  </a:lnTo>
                  <a:cubicBezTo>
                    <a:pt x="2164" y="10020"/>
                    <a:pt x="2186" y="9976"/>
                    <a:pt x="2208" y="9931"/>
                  </a:cubicBezTo>
                  <a:cubicBezTo>
                    <a:pt x="2230" y="9887"/>
                    <a:pt x="2252" y="9843"/>
                    <a:pt x="2318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28" y="9755"/>
                    <a:pt x="2473" y="9733"/>
                    <a:pt x="2539" y="9711"/>
                  </a:cubicBezTo>
                  <a:cubicBezTo>
                    <a:pt x="2605" y="9689"/>
                    <a:pt x="2649" y="9645"/>
                    <a:pt x="2693" y="9600"/>
                  </a:cubicBezTo>
                  <a:cubicBezTo>
                    <a:pt x="2715" y="9534"/>
                    <a:pt x="2759" y="9490"/>
                    <a:pt x="2804" y="9446"/>
                  </a:cubicBezTo>
                  <a:cubicBezTo>
                    <a:pt x="2826" y="9380"/>
                    <a:pt x="2870" y="9336"/>
                    <a:pt x="2936" y="9291"/>
                  </a:cubicBezTo>
                  <a:cubicBezTo>
                    <a:pt x="2980" y="9269"/>
                    <a:pt x="3002" y="9225"/>
                    <a:pt x="3002" y="9181"/>
                  </a:cubicBezTo>
                  <a:cubicBezTo>
                    <a:pt x="3024" y="9071"/>
                    <a:pt x="3046" y="8982"/>
                    <a:pt x="3046" y="8872"/>
                  </a:cubicBezTo>
                  <a:cubicBezTo>
                    <a:pt x="3046" y="8828"/>
                    <a:pt x="3068" y="8806"/>
                    <a:pt x="3113" y="8784"/>
                  </a:cubicBezTo>
                  <a:cubicBezTo>
                    <a:pt x="3131" y="8775"/>
                    <a:pt x="3149" y="8769"/>
                    <a:pt x="3166" y="8769"/>
                  </a:cubicBezTo>
                  <a:cubicBezTo>
                    <a:pt x="3189" y="8769"/>
                    <a:pt x="3210" y="8780"/>
                    <a:pt x="3223" y="8806"/>
                  </a:cubicBezTo>
                  <a:cubicBezTo>
                    <a:pt x="3223" y="8828"/>
                    <a:pt x="3223" y="8850"/>
                    <a:pt x="3267" y="8850"/>
                  </a:cubicBezTo>
                  <a:cubicBezTo>
                    <a:pt x="3267" y="8806"/>
                    <a:pt x="3267" y="8784"/>
                    <a:pt x="3267" y="8740"/>
                  </a:cubicBezTo>
                  <a:cubicBezTo>
                    <a:pt x="3267" y="8696"/>
                    <a:pt x="3245" y="8651"/>
                    <a:pt x="3223" y="8629"/>
                  </a:cubicBezTo>
                  <a:cubicBezTo>
                    <a:pt x="3201" y="8541"/>
                    <a:pt x="3201" y="8475"/>
                    <a:pt x="3267" y="8431"/>
                  </a:cubicBezTo>
                  <a:cubicBezTo>
                    <a:pt x="3289" y="8431"/>
                    <a:pt x="3289" y="8387"/>
                    <a:pt x="3289" y="8364"/>
                  </a:cubicBezTo>
                  <a:cubicBezTo>
                    <a:pt x="3289" y="8342"/>
                    <a:pt x="3267" y="8320"/>
                    <a:pt x="3267" y="8298"/>
                  </a:cubicBezTo>
                  <a:cubicBezTo>
                    <a:pt x="3267" y="8254"/>
                    <a:pt x="3267" y="8210"/>
                    <a:pt x="3311" y="8188"/>
                  </a:cubicBezTo>
                  <a:cubicBezTo>
                    <a:pt x="3377" y="8166"/>
                    <a:pt x="3377" y="8100"/>
                    <a:pt x="3377" y="8033"/>
                  </a:cubicBezTo>
                  <a:cubicBezTo>
                    <a:pt x="3466" y="7967"/>
                    <a:pt x="3466" y="7967"/>
                    <a:pt x="3488" y="7901"/>
                  </a:cubicBezTo>
                  <a:cubicBezTo>
                    <a:pt x="3488" y="7901"/>
                    <a:pt x="3466" y="7879"/>
                    <a:pt x="3466" y="7879"/>
                  </a:cubicBezTo>
                  <a:cubicBezTo>
                    <a:pt x="3444" y="7879"/>
                    <a:pt x="3421" y="7901"/>
                    <a:pt x="3399" y="7901"/>
                  </a:cubicBezTo>
                  <a:cubicBezTo>
                    <a:pt x="3399" y="7835"/>
                    <a:pt x="3399" y="7835"/>
                    <a:pt x="3444" y="7791"/>
                  </a:cubicBezTo>
                  <a:cubicBezTo>
                    <a:pt x="3466" y="7747"/>
                    <a:pt x="3488" y="7702"/>
                    <a:pt x="3466" y="7636"/>
                  </a:cubicBezTo>
                  <a:cubicBezTo>
                    <a:pt x="3421" y="7548"/>
                    <a:pt x="3421" y="7438"/>
                    <a:pt x="3399" y="7349"/>
                  </a:cubicBezTo>
                  <a:cubicBezTo>
                    <a:pt x="3399" y="7327"/>
                    <a:pt x="3421" y="7305"/>
                    <a:pt x="3421" y="7283"/>
                  </a:cubicBezTo>
                  <a:cubicBezTo>
                    <a:pt x="3466" y="7305"/>
                    <a:pt x="3488" y="7305"/>
                    <a:pt x="3532" y="7327"/>
                  </a:cubicBezTo>
                  <a:cubicBezTo>
                    <a:pt x="3576" y="7305"/>
                    <a:pt x="3620" y="7261"/>
                    <a:pt x="3642" y="7239"/>
                  </a:cubicBezTo>
                  <a:cubicBezTo>
                    <a:pt x="3664" y="7195"/>
                    <a:pt x="3664" y="7151"/>
                    <a:pt x="3664" y="7107"/>
                  </a:cubicBezTo>
                  <a:lnTo>
                    <a:pt x="3708" y="7107"/>
                  </a:lnTo>
                  <a:cubicBezTo>
                    <a:pt x="3753" y="7107"/>
                    <a:pt x="3775" y="7129"/>
                    <a:pt x="3797" y="7129"/>
                  </a:cubicBezTo>
                  <a:cubicBezTo>
                    <a:pt x="3812" y="7134"/>
                    <a:pt x="3827" y="7137"/>
                    <a:pt x="3840" y="7137"/>
                  </a:cubicBezTo>
                  <a:cubicBezTo>
                    <a:pt x="3881" y="7137"/>
                    <a:pt x="3907" y="7108"/>
                    <a:pt x="3907" y="7040"/>
                  </a:cubicBezTo>
                  <a:cubicBezTo>
                    <a:pt x="3907" y="7018"/>
                    <a:pt x="3907" y="7018"/>
                    <a:pt x="3907" y="6974"/>
                  </a:cubicBezTo>
                  <a:cubicBezTo>
                    <a:pt x="3995" y="6974"/>
                    <a:pt x="4062" y="6952"/>
                    <a:pt x="4106" y="6886"/>
                  </a:cubicBezTo>
                  <a:cubicBezTo>
                    <a:pt x="4128" y="6864"/>
                    <a:pt x="4172" y="6864"/>
                    <a:pt x="4194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3"/>
                    <a:pt x="4326" y="6709"/>
                    <a:pt x="4370" y="6665"/>
                  </a:cubicBezTo>
                  <a:cubicBezTo>
                    <a:pt x="4415" y="6621"/>
                    <a:pt x="4437" y="6599"/>
                    <a:pt x="4481" y="6555"/>
                  </a:cubicBezTo>
                  <a:cubicBezTo>
                    <a:pt x="4481" y="6489"/>
                    <a:pt x="4459" y="6444"/>
                    <a:pt x="4415" y="6422"/>
                  </a:cubicBezTo>
                  <a:cubicBezTo>
                    <a:pt x="4393" y="6356"/>
                    <a:pt x="4393" y="6312"/>
                    <a:pt x="4393" y="6246"/>
                  </a:cubicBezTo>
                  <a:lnTo>
                    <a:pt x="4393" y="6246"/>
                  </a:lnTo>
                  <a:cubicBezTo>
                    <a:pt x="4453" y="6282"/>
                    <a:pt x="4481" y="6299"/>
                    <a:pt x="4504" y="6299"/>
                  </a:cubicBezTo>
                  <a:cubicBezTo>
                    <a:pt x="4523" y="6299"/>
                    <a:pt x="4539" y="6288"/>
                    <a:pt x="4569" y="6268"/>
                  </a:cubicBezTo>
                  <a:cubicBezTo>
                    <a:pt x="4547" y="6246"/>
                    <a:pt x="4525" y="6224"/>
                    <a:pt x="4503" y="6202"/>
                  </a:cubicBezTo>
                  <a:cubicBezTo>
                    <a:pt x="4525" y="6135"/>
                    <a:pt x="4547" y="6091"/>
                    <a:pt x="4591" y="6047"/>
                  </a:cubicBezTo>
                  <a:cubicBezTo>
                    <a:pt x="4635" y="6003"/>
                    <a:pt x="4635" y="5959"/>
                    <a:pt x="4547" y="5937"/>
                  </a:cubicBezTo>
                  <a:cubicBezTo>
                    <a:pt x="4547" y="5915"/>
                    <a:pt x="4525" y="5915"/>
                    <a:pt x="4503" y="5915"/>
                  </a:cubicBezTo>
                  <a:cubicBezTo>
                    <a:pt x="4547" y="5871"/>
                    <a:pt x="4591" y="5826"/>
                    <a:pt x="4635" y="5782"/>
                  </a:cubicBezTo>
                  <a:cubicBezTo>
                    <a:pt x="4657" y="5738"/>
                    <a:pt x="4679" y="5694"/>
                    <a:pt x="4702" y="5628"/>
                  </a:cubicBezTo>
                  <a:cubicBezTo>
                    <a:pt x="4790" y="5628"/>
                    <a:pt x="4790" y="5540"/>
                    <a:pt x="4812" y="5495"/>
                  </a:cubicBezTo>
                  <a:cubicBezTo>
                    <a:pt x="4830" y="5483"/>
                    <a:pt x="4847" y="5479"/>
                    <a:pt x="4862" y="5479"/>
                  </a:cubicBezTo>
                  <a:cubicBezTo>
                    <a:pt x="4886" y="5479"/>
                    <a:pt x="4906" y="5489"/>
                    <a:pt x="4921" y="5489"/>
                  </a:cubicBezTo>
                  <a:cubicBezTo>
                    <a:pt x="4930" y="5489"/>
                    <a:pt x="4938" y="5486"/>
                    <a:pt x="4944" y="5473"/>
                  </a:cubicBezTo>
                  <a:cubicBezTo>
                    <a:pt x="4944" y="5473"/>
                    <a:pt x="4944" y="5451"/>
                    <a:pt x="4944" y="5451"/>
                  </a:cubicBezTo>
                  <a:cubicBezTo>
                    <a:pt x="4944" y="5451"/>
                    <a:pt x="4944" y="5429"/>
                    <a:pt x="4944" y="5429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4"/>
                    <a:pt x="4988" y="5120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88" y="4833"/>
                    <a:pt x="5010" y="4767"/>
                    <a:pt x="5055" y="4701"/>
                  </a:cubicBezTo>
                  <a:cubicBezTo>
                    <a:pt x="5099" y="4657"/>
                    <a:pt x="5099" y="4635"/>
                    <a:pt x="5099" y="4569"/>
                  </a:cubicBezTo>
                  <a:cubicBezTo>
                    <a:pt x="5077" y="4458"/>
                    <a:pt x="5143" y="4392"/>
                    <a:pt x="5253" y="4392"/>
                  </a:cubicBezTo>
                  <a:lnTo>
                    <a:pt x="5319" y="4392"/>
                  </a:lnTo>
                  <a:cubicBezTo>
                    <a:pt x="5342" y="4392"/>
                    <a:pt x="5386" y="4392"/>
                    <a:pt x="5386" y="4370"/>
                  </a:cubicBezTo>
                  <a:cubicBezTo>
                    <a:pt x="5474" y="4304"/>
                    <a:pt x="5518" y="4215"/>
                    <a:pt x="5474" y="4105"/>
                  </a:cubicBezTo>
                  <a:cubicBezTo>
                    <a:pt x="5452" y="4105"/>
                    <a:pt x="5452" y="4083"/>
                    <a:pt x="5452" y="4061"/>
                  </a:cubicBezTo>
                  <a:cubicBezTo>
                    <a:pt x="5452" y="4039"/>
                    <a:pt x="5474" y="4017"/>
                    <a:pt x="5496" y="4017"/>
                  </a:cubicBezTo>
                  <a:cubicBezTo>
                    <a:pt x="5518" y="3995"/>
                    <a:pt x="5562" y="3995"/>
                    <a:pt x="5584" y="3995"/>
                  </a:cubicBezTo>
                  <a:cubicBezTo>
                    <a:pt x="5628" y="3884"/>
                    <a:pt x="5673" y="3774"/>
                    <a:pt x="5717" y="3686"/>
                  </a:cubicBezTo>
                  <a:cubicBezTo>
                    <a:pt x="5739" y="3664"/>
                    <a:pt x="5761" y="3642"/>
                    <a:pt x="5783" y="3642"/>
                  </a:cubicBezTo>
                  <a:cubicBezTo>
                    <a:pt x="5805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1"/>
                    <a:pt x="5926" y="3717"/>
                    <a:pt x="5941" y="3717"/>
                  </a:cubicBezTo>
                  <a:cubicBezTo>
                    <a:pt x="5947" y="3717"/>
                    <a:pt x="5953" y="3714"/>
                    <a:pt x="5959" y="3708"/>
                  </a:cubicBezTo>
                  <a:cubicBezTo>
                    <a:pt x="5982" y="3708"/>
                    <a:pt x="6004" y="3686"/>
                    <a:pt x="6026" y="3686"/>
                  </a:cubicBezTo>
                  <a:cubicBezTo>
                    <a:pt x="6026" y="3642"/>
                    <a:pt x="6026" y="3620"/>
                    <a:pt x="6026" y="3575"/>
                  </a:cubicBezTo>
                  <a:cubicBezTo>
                    <a:pt x="6042" y="3526"/>
                    <a:pt x="6084" y="3501"/>
                    <a:pt x="6122" y="3501"/>
                  </a:cubicBezTo>
                  <a:cubicBezTo>
                    <a:pt x="6135" y="3501"/>
                    <a:pt x="6147" y="3504"/>
                    <a:pt x="6158" y="3509"/>
                  </a:cubicBezTo>
                  <a:cubicBezTo>
                    <a:pt x="6202" y="3531"/>
                    <a:pt x="6224" y="3553"/>
                    <a:pt x="6268" y="3575"/>
                  </a:cubicBezTo>
                  <a:cubicBezTo>
                    <a:pt x="6291" y="3465"/>
                    <a:pt x="6180" y="3465"/>
                    <a:pt x="6158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1" y="3289"/>
                  </a:lnTo>
                  <a:cubicBezTo>
                    <a:pt x="6291" y="3266"/>
                    <a:pt x="6291" y="3244"/>
                    <a:pt x="6291" y="3244"/>
                  </a:cubicBezTo>
                  <a:cubicBezTo>
                    <a:pt x="6268" y="3222"/>
                    <a:pt x="6246" y="3222"/>
                    <a:pt x="6224" y="3200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2" y="2996"/>
                    <a:pt x="6270" y="2978"/>
                    <a:pt x="6302" y="2978"/>
                  </a:cubicBezTo>
                  <a:cubicBezTo>
                    <a:pt x="6321" y="2978"/>
                    <a:pt x="6345" y="2985"/>
                    <a:pt x="6379" y="3002"/>
                  </a:cubicBezTo>
                  <a:cubicBezTo>
                    <a:pt x="6379" y="3002"/>
                    <a:pt x="6379" y="3024"/>
                    <a:pt x="6401" y="3024"/>
                  </a:cubicBezTo>
                  <a:cubicBezTo>
                    <a:pt x="6423" y="2980"/>
                    <a:pt x="6423" y="2935"/>
                    <a:pt x="6423" y="2891"/>
                  </a:cubicBezTo>
                  <a:cubicBezTo>
                    <a:pt x="6401" y="2847"/>
                    <a:pt x="6379" y="2825"/>
                    <a:pt x="6423" y="2803"/>
                  </a:cubicBezTo>
                  <a:cubicBezTo>
                    <a:pt x="6467" y="2759"/>
                    <a:pt x="6401" y="2737"/>
                    <a:pt x="6423" y="2693"/>
                  </a:cubicBezTo>
                  <a:cubicBezTo>
                    <a:pt x="6445" y="2648"/>
                    <a:pt x="6423" y="2582"/>
                    <a:pt x="6445" y="2516"/>
                  </a:cubicBezTo>
                  <a:cubicBezTo>
                    <a:pt x="6533" y="2472"/>
                    <a:pt x="6555" y="2472"/>
                    <a:pt x="6577" y="2362"/>
                  </a:cubicBezTo>
                  <a:cubicBezTo>
                    <a:pt x="6599" y="2317"/>
                    <a:pt x="6622" y="2273"/>
                    <a:pt x="6666" y="2251"/>
                  </a:cubicBezTo>
                  <a:cubicBezTo>
                    <a:pt x="6688" y="2251"/>
                    <a:pt x="6710" y="2229"/>
                    <a:pt x="6710" y="2207"/>
                  </a:cubicBezTo>
                  <a:cubicBezTo>
                    <a:pt x="6798" y="2141"/>
                    <a:pt x="6798" y="2119"/>
                    <a:pt x="6754" y="2031"/>
                  </a:cubicBezTo>
                  <a:cubicBezTo>
                    <a:pt x="6710" y="1964"/>
                    <a:pt x="6666" y="1876"/>
                    <a:pt x="6644" y="1788"/>
                  </a:cubicBezTo>
                  <a:cubicBezTo>
                    <a:pt x="6644" y="1722"/>
                    <a:pt x="6622" y="1655"/>
                    <a:pt x="6577" y="1611"/>
                  </a:cubicBezTo>
                  <a:cubicBezTo>
                    <a:pt x="6533" y="1567"/>
                    <a:pt x="6533" y="1501"/>
                    <a:pt x="6577" y="1457"/>
                  </a:cubicBezTo>
                  <a:cubicBezTo>
                    <a:pt x="6599" y="1413"/>
                    <a:pt x="6776" y="1214"/>
                    <a:pt x="6820" y="1192"/>
                  </a:cubicBezTo>
                  <a:cubicBezTo>
                    <a:pt x="6820" y="1170"/>
                    <a:pt x="6820" y="1170"/>
                    <a:pt x="6842" y="1170"/>
                  </a:cubicBezTo>
                  <a:cubicBezTo>
                    <a:pt x="6908" y="1126"/>
                    <a:pt x="6908" y="1037"/>
                    <a:pt x="6886" y="971"/>
                  </a:cubicBezTo>
                  <a:cubicBezTo>
                    <a:pt x="6864" y="927"/>
                    <a:pt x="6842" y="905"/>
                    <a:pt x="6842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42" y="728"/>
                    <a:pt x="6842" y="706"/>
                    <a:pt x="6842" y="706"/>
                  </a:cubicBezTo>
                  <a:cubicBezTo>
                    <a:pt x="6864" y="684"/>
                    <a:pt x="6864" y="640"/>
                    <a:pt x="6842" y="640"/>
                  </a:cubicBezTo>
                  <a:cubicBezTo>
                    <a:pt x="6798" y="530"/>
                    <a:pt x="6754" y="419"/>
                    <a:pt x="6599" y="397"/>
                  </a:cubicBezTo>
                  <a:cubicBezTo>
                    <a:pt x="6511" y="397"/>
                    <a:pt x="6445" y="331"/>
                    <a:pt x="6379" y="265"/>
                  </a:cubicBezTo>
                  <a:cubicBezTo>
                    <a:pt x="6357" y="243"/>
                    <a:pt x="6313" y="221"/>
                    <a:pt x="6291" y="199"/>
                  </a:cubicBezTo>
                  <a:cubicBezTo>
                    <a:pt x="6202" y="177"/>
                    <a:pt x="6136" y="133"/>
                    <a:pt x="6048" y="133"/>
                  </a:cubicBezTo>
                  <a:cubicBezTo>
                    <a:pt x="6004" y="133"/>
                    <a:pt x="5982" y="133"/>
                    <a:pt x="5937" y="110"/>
                  </a:cubicBezTo>
                  <a:cubicBezTo>
                    <a:pt x="5915" y="110"/>
                    <a:pt x="5893" y="88"/>
                    <a:pt x="5871" y="88"/>
                  </a:cubicBezTo>
                  <a:cubicBezTo>
                    <a:pt x="5783" y="88"/>
                    <a:pt x="5717" y="66"/>
                    <a:pt x="5651" y="22"/>
                  </a:cubicBezTo>
                  <a:cubicBezTo>
                    <a:pt x="5606" y="0"/>
                    <a:pt x="5584" y="0"/>
                    <a:pt x="5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4958425" y="1106125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51" y="4196"/>
                  </a:moveTo>
                  <a:cubicBezTo>
                    <a:pt x="5363" y="4196"/>
                    <a:pt x="5376" y="4201"/>
                    <a:pt x="5386" y="4211"/>
                  </a:cubicBezTo>
                  <a:cubicBezTo>
                    <a:pt x="5386" y="4233"/>
                    <a:pt x="5386" y="4255"/>
                    <a:pt x="5386" y="4277"/>
                  </a:cubicBezTo>
                  <a:cubicBezTo>
                    <a:pt x="5371" y="4277"/>
                    <a:pt x="5356" y="4287"/>
                    <a:pt x="5341" y="4287"/>
                  </a:cubicBezTo>
                  <a:cubicBezTo>
                    <a:pt x="5334" y="4287"/>
                    <a:pt x="5327" y="4284"/>
                    <a:pt x="5319" y="4277"/>
                  </a:cubicBezTo>
                  <a:cubicBezTo>
                    <a:pt x="5297" y="4277"/>
                    <a:pt x="5297" y="4255"/>
                    <a:pt x="5319" y="4233"/>
                  </a:cubicBezTo>
                  <a:cubicBezTo>
                    <a:pt x="5319" y="4207"/>
                    <a:pt x="5334" y="4196"/>
                    <a:pt x="5351" y="4196"/>
                  </a:cubicBezTo>
                  <a:close/>
                  <a:moveTo>
                    <a:pt x="4790" y="4885"/>
                  </a:moveTo>
                  <a:cubicBezTo>
                    <a:pt x="4804" y="4885"/>
                    <a:pt x="4819" y="4895"/>
                    <a:pt x="4834" y="4895"/>
                  </a:cubicBezTo>
                  <a:cubicBezTo>
                    <a:pt x="4834" y="4917"/>
                    <a:pt x="4856" y="4939"/>
                    <a:pt x="4856" y="4939"/>
                  </a:cubicBezTo>
                  <a:cubicBezTo>
                    <a:pt x="4856" y="4983"/>
                    <a:pt x="4878" y="5005"/>
                    <a:pt x="4856" y="5027"/>
                  </a:cubicBezTo>
                  <a:cubicBezTo>
                    <a:pt x="4834" y="5027"/>
                    <a:pt x="4790" y="5027"/>
                    <a:pt x="4768" y="5005"/>
                  </a:cubicBezTo>
                  <a:cubicBezTo>
                    <a:pt x="4768" y="4983"/>
                    <a:pt x="4745" y="4961"/>
                    <a:pt x="4745" y="4939"/>
                  </a:cubicBezTo>
                  <a:cubicBezTo>
                    <a:pt x="4745" y="4917"/>
                    <a:pt x="4745" y="4895"/>
                    <a:pt x="4768" y="4895"/>
                  </a:cubicBezTo>
                  <a:cubicBezTo>
                    <a:pt x="4775" y="4887"/>
                    <a:pt x="4782" y="4885"/>
                    <a:pt x="4790" y="4885"/>
                  </a:cubicBezTo>
                  <a:close/>
                  <a:moveTo>
                    <a:pt x="4799" y="5176"/>
                  </a:moveTo>
                  <a:cubicBezTo>
                    <a:pt x="4803" y="5176"/>
                    <a:pt x="4807" y="5177"/>
                    <a:pt x="4812" y="5182"/>
                  </a:cubicBezTo>
                  <a:cubicBezTo>
                    <a:pt x="4834" y="5182"/>
                    <a:pt x="4856" y="5226"/>
                    <a:pt x="4856" y="5248"/>
                  </a:cubicBezTo>
                  <a:cubicBezTo>
                    <a:pt x="4834" y="5270"/>
                    <a:pt x="4812" y="5292"/>
                    <a:pt x="4768" y="5292"/>
                  </a:cubicBezTo>
                  <a:cubicBezTo>
                    <a:pt x="4768" y="5292"/>
                    <a:pt x="4768" y="5292"/>
                    <a:pt x="4768" y="5270"/>
                  </a:cubicBezTo>
                  <a:cubicBezTo>
                    <a:pt x="4745" y="5270"/>
                    <a:pt x="4745" y="5270"/>
                    <a:pt x="4745" y="5248"/>
                  </a:cubicBezTo>
                  <a:cubicBezTo>
                    <a:pt x="4745" y="5248"/>
                    <a:pt x="4745" y="5226"/>
                    <a:pt x="4745" y="5226"/>
                  </a:cubicBezTo>
                  <a:cubicBezTo>
                    <a:pt x="4763" y="5208"/>
                    <a:pt x="4781" y="5176"/>
                    <a:pt x="4799" y="5176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4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lnTo>
                    <a:pt x="5187" y="282"/>
                  </a:lnTo>
                  <a:cubicBezTo>
                    <a:pt x="5099" y="326"/>
                    <a:pt x="5054" y="393"/>
                    <a:pt x="5010" y="459"/>
                  </a:cubicBezTo>
                  <a:cubicBezTo>
                    <a:pt x="4966" y="547"/>
                    <a:pt x="4944" y="635"/>
                    <a:pt x="4966" y="746"/>
                  </a:cubicBezTo>
                  <a:cubicBezTo>
                    <a:pt x="5010" y="834"/>
                    <a:pt x="4966" y="900"/>
                    <a:pt x="4856" y="900"/>
                  </a:cubicBezTo>
                  <a:cubicBezTo>
                    <a:pt x="4824" y="908"/>
                    <a:pt x="4791" y="913"/>
                    <a:pt x="4760" y="913"/>
                  </a:cubicBezTo>
                  <a:cubicBezTo>
                    <a:pt x="4706" y="913"/>
                    <a:pt x="4655" y="898"/>
                    <a:pt x="4613" y="856"/>
                  </a:cubicBezTo>
                  <a:cubicBezTo>
                    <a:pt x="4591" y="834"/>
                    <a:pt x="4569" y="834"/>
                    <a:pt x="4525" y="834"/>
                  </a:cubicBezTo>
                  <a:cubicBezTo>
                    <a:pt x="4525" y="878"/>
                    <a:pt x="4525" y="922"/>
                    <a:pt x="4503" y="988"/>
                  </a:cubicBezTo>
                  <a:lnTo>
                    <a:pt x="4370" y="988"/>
                  </a:lnTo>
                  <a:cubicBezTo>
                    <a:pt x="4326" y="1011"/>
                    <a:pt x="4304" y="1033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2"/>
                  </a:cubicBezTo>
                  <a:cubicBezTo>
                    <a:pt x="4260" y="1364"/>
                    <a:pt x="4260" y="1364"/>
                    <a:pt x="4238" y="1386"/>
                  </a:cubicBezTo>
                  <a:cubicBezTo>
                    <a:pt x="4260" y="1408"/>
                    <a:pt x="4282" y="1430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62"/>
                  </a:cubicBezTo>
                  <a:cubicBezTo>
                    <a:pt x="4260" y="1628"/>
                    <a:pt x="4282" y="1695"/>
                    <a:pt x="4282" y="1783"/>
                  </a:cubicBezTo>
                  <a:cubicBezTo>
                    <a:pt x="4282" y="1814"/>
                    <a:pt x="4260" y="1845"/>
                    <a:pt x="4224" y="1845"/>
                  </a:cubicBezTo>
                  <a:cubicBezTo>
                    <a:pt x="4209" y="1845"/>
                    <a:pt x="4191" y="1840"/>
                    <a:pt x="4172" y="1827"/>
                  </a:cubicBezTo>
                  <a:cubicBezTo>
                    <a:pt x="4154" y="1827"/>
                    <a:pt x="4136" y="1799"/>
                    <a:pt x="4119" y="1799"/>
                  </a:cubicBezTo>
                  <a:cubicBezTo>
                    <a:pt x="4114" y="1799"/>
                    <a:pt x="4110" y="1801"/>
                    <a:pt x="4105" y="1805"/>
                  </a:cubicBezTo>
                  <a:cubicBezTo>
                    <a:pt x="4105" y="1849"/>
                    <a:pt x="4105" y="1893"/>
                    <a:pt x="4105" y="1937"/>
                  </a:cubicBezTo>
                  <a:cubicBezTo>
                    <a:pt x="4083" y="2026"/>
                    <a:pt x="4128" y="2070"/>
                    <a:pt x="4172" y="2136"/>
                  </a:cubicBezTo>
                  <a:cubicBezTo>
                    <a:pt x="4194" y="2158"/>
                    <a:pt x="4216" y="2180"/>
                    <a:pt x="4260" y="2202"/>
                  </a:cubicBezTo>
                  <a:cubicBezTo>
                    <a:pt x="4260" y="2224"/>
                    <a:pt x="4282" y="2246"/>
                    <a:pt x="4304" y="2269"/>
                  </a:cubicBezTo>
                  <a:cubicBezTo>
                    <a:pt x="4260" y="2335"/>
                    <a:pt x="4238" y="2379"/>
                    <a:pt x="4216" y="2445"/>
                  </a:cubicBezTo>
                  <a:cubicBezTo>
                    <a:pt x="4128" y="2445"/>
                    <a:pt x="4128" y="2335"/>
                    <a:pt x="4061" y="2313"/>
                  </a:cubicBezTo>
                  <a:lnTo>
                    <a:pt x="4061" y="2313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4" y="2533"/>
                    <a:pt x="3598" y="2577"/>
                  </a:cubicBezTo>
                  <a:cubicBezTo>
                    <a:pt x="3598" y="2600"/>
                    <a:pt x="3598" y="2622"/>
                    <a:pt x="3598" y="2666"/>
                  </a:cubicBezTo>
                  <a:cubicBezTo>
                    <a:pt x="3571" y="2666"/>
                    <a:pt x="3535" y="2632"/>
                    <a:pt x="3502" y="2632"/>
                  </a:cubicBezTo>
                  <a:cubicBezTo>
                    <a:pt x="3481" y="2632"/>
                    <a:pt x="3460" y="2645"/>
                    <a:pt x="3443" y="2688"/>
                  </a:cubicBezTo>
                  <a:cubicBezTo>
                    <a:pt x="3465" y="2710"/>
                    <a:pt x="3465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10" y="2975"/>
                    <a:pt x="3510" y="3085"/>
                    <a:pt x="3510" y="3217"/>
                  </a:cubicBezTo>
                  <a:cubicBezTo>
                    <a:pt x="3488" y="3262"/>
                    <a:pt x="3488" y="3284"/>
                    <a:pt x="3443" y="3284"/>
                  </a:cubicBezTo>
                  <a:cubicBezTo>
                    <a:pt x="3421" y="3284"/>
                    <a:pt x="3377" y="3306"/>
                    <a:pt x="3355" y="3306"/>
                  </a:cubicBezTo>
                  <a:cubicBezTo>
                    <a:pt x="3323" y="3314"/>
                    <a:pt x="3293" y="3319"/>
                    <a:pt x="3265" y="3319"/>
                  </a:cubicBezTo>
                  <a:cubicBezTo>
                    <a:pt x="3215" y="3319"/>
                    <a:pt x="3168" y="3304"/>
                    <a:pt x="3112" y="3262"/>
                  </a:cubicBezTo>
                  <a:cubicBezTo>
                    <a:pt x="3112" y="3246"/>
                    <a:pt x="3101" y="3230"/>
                    <a:pt x="3087" y="3230"/>
                  </a:cubicBezTo>
                  <a:cubicBezTo>
                    <a:pt x="3081" y="3230"/>
                    <a:pt x="3075" y="3233"/>
                    <a:pt x="3068" y="3240"/>
                  </a:cubicBezTo>
                  <a:cubicBezTo>
                    <a:pt x="3068" y="3262"/>
                    <a:pt x="3068" y="3262"/>
                    <a:pt x="3090" y="3284"/>
                  </a:cubicBezTo>
                  <a:cubicBezTo>
                    <a:pt x="3112" y="3306"/>
                    <a:pt x="3134" y="3328"/>
                    <a:pt x="3179" y="3350"/>
                  </a:cubicBezTo>
                  <a:cubicBezTo>
                    <a:pt x="3223" y="3438"/>
                    <a:pt x="3201" y="3526"/>
                    <a:pt x="3112" y="3571"/>
                  </a:cubicBezTo>
                  <a:cubicBezTo>
                    <a:pt x="3068" y="3593"/>
                    <a:pt x="3024" y="3615"/>
                    <a:pt x="2980" y="3637"/>
                  </a:cubicBezTo>
                  <a:cubicBezTo>
                    <a:pt x="2958" y="3637"/>
                    <a:pt x="2914" y="3659"/>
                    <a:pt x="2914" y="3703"/>
                  </a:cubicBezTo>
                  <a:cubicBezTo>
                    <a:pt x="2870" y="3791"/>
                    <a:pt x="2803" y="3858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55"/>
                  </a:cubicBezTo>
                  <a:cubicBezTo>
                    <a:pt x="2781" y="4277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5" y="4520"/>
                  </a:cubicBezTo>
                  <a:cubicBezTo>
                    <a:pt x="2825" y="4542"/>
                    <a:pt x="2848" y="4564"/>
                    <a:pt x="2848" y="4586"/>
                  </a:cubicBezTo>
                  <a:cubicBezTo>
                    <a:pt x="2870" y="4652"/>
                    <a:pt x="2848" y="4718"/>
                    <a:pt x="2781" y="4762"/>
                  </a:cubicBezTo>
                  <a:cubicBezTo>
                    <a:pt x="2759" y="4762"/>
                    <a:pt x="2737" y="4784"/>
                    <a:pt x="2715" y="4806"/>
                  </a:cubicBezTo>
                  <a:cubicBezTo>
                    <a:pt x="2671" y="4873"/>
                    <a:pt x="2671" y="4961"/>
                    <a:pt x="2605" y="5005"/>
                  </a:cubicBezTo>
                  <a:lnTo>
                    <a:pt x="2494" y="5005"/>
                  </a:lnTo>
                  <a:cubicBezTo>
                    <a:pt x="2516" y="5049"/>
                    <a:pt x="2516" y="5071"/>
                    <a:pt x="2539" y="5093"/>
                  </a:cubicBezTo>
                  <a:cubicBezTo>
                    <a:pt x="2649" y="5160"/>
                    <a:pt x="2693" y="5292"/>
                    <a:pt x="2803" y="5380"/>
                  </a:cubicBezTo>
                  <a:cubicBezTo>
                    <a:pt x="2848" y="5402"/>
                    <a:pt x="2825" y="5469"/>
                    <a:pt x="2781" y="5469"/>
                  </a:cubicBezTo>
                  <a:cubicBezTo>
                    <a:pt x="2737" y="5469"/>
                    <a:pt x="2693" y="5491"/>
                    <a:pt x="2649" y="5535"/>
                  </a:cubicBezTo>
                  <a:cubicBezTo>
                    <a:pt x="2649" y="5557"/>
                    <a:pt x="2627" y="5557"/>
                    <a:pt x="2627" y="5557"/>
                  </a:cubicBezTo>
                  <a:cubicBezTo>
                    <a:pt x="2539" y="5579"/>
                    <a:pt x="2516" y="5645"/>
                    <a:pt x="2494" y="5733"/>
                  </a:cubicBezTo>
                  <a:cubicBezTo>
                    <a:pt x="2494" y="5755"/>
                    <a:pt x="2472" y="5778"/>
                    <a:pt x="2472" y="5800"/>
                  </a:cubicBezTo>
                  <a:cubicBezTo>
                    <a:pt x="2446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822"/>
                    <a:pt x="2318" y="5800"/>
                    <a:pt x="2296" y="5800"/>
                  </a:cubicBezTo>
                  <a:cubicBezTo>
                    <a:pt x="2287" y="5790"/>
                    <a:pt x="2277" y="5785"/>
                    <a:pt x="2268" y="5785"/>
                  </a:cubicBezTo>
                  <a:cubicBezTo>
                    <a:pt x="2255" y="5785"/>
                    <a:pt x="2243" y="5796"/>
                    <a:pt x="2230" y="5822"/>
                  </a:cubicBezTo>
                  <a:cubicBezTo>
                    <a:pt x="2252" y="5844"/>
                    <a:pt x="2274" y="5866"/>
                    <a:pt x="2274" y="5888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5" y="6045"/>
                    <a:pt x="2298" y="6101"/>
                    <a:pt x="2250" y="6101"/>
                  </a:cubicBezTo>
                  <a:cubicBezTo>
                    <a:pt x="2237" y="6101"/>
                    <a:pt x="2222" y="6096"/>
                    <a:pt x="2208" y="6087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63"/>
                    <a:pt x="1764" y="6163"/>
                  </a:cubicBezTo>
                  <a:cubicBezTo>
                    <a:pt x="1729" y="6163"/>
                    <a:pt x="1693" y="6153"/>
                    <a:pt x="1656" y="6131"/>
                  </a:cubicBezTo>
                  <a:cubicBezTo>
                    <a:pt x="1656" y="6175"/>
                    <a:pt x="1656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5"/>
                    <a:pt x="1352" y="6515"/>
                  </a:cubicBezTo>
                  <a:cubicBezTo>
                    <a:pt x="1337" y="6515"/>
                    <a:pt x="1320" y="6512"/>
                    <a:pt x="1303" y="6506"/>
                  </a:cubicBezTo>
                  <a:cubicBezTo>
                    <a:pt x="1281" y="6506"/>
                    <a:pt x="1281" y="6484"/>
                    <a:pt x="1259" y="6484"/>
                  </a:cubicBezTo>
                  <a:cubicBezTo>
                    <a:pt x="1214" y="6484"/>
                    <a:pt x="1192" y="6484"/>
                    <a:pt x="1170" y="6528"/>
                  </a:cubicBezTo>
                  <a:cubicBezTo>
                    <a:pt x="1148" y="6550"/>
                    <a:pt x="1148" y="6594"/>
                    <a:pt x="1148" y="6638"/>
                  </a:cubicBezTo>
                  <a:cubicBezTo>
                    <a:pt x="1170" y="6660"/>
                    <a:pt x="1170" y="6704"/>
                    <a:pt x="1170" y="6727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91"/>
                    <a:pt x="1413" y="7058"/>
                    <a:pt x="1325" y="7124"/>
                  </a:cubicBezTo>
                  <a:cubicBezTo>
                    <a:pt x="1259" y="7146"/>
                    <a:pt x="1236" y="7190"/>
                    <a:pt x="1259" y="7256"/>
                  </a:cubicBezTo>
                  <a:cubicBezTo>
                    <a:pt x="1259" y="7300"/>
                    <a:pt x="1259" y="7322"/>
                    <a:pt x="1259" y="7367"/>
                  </a:cubicBezTo>
                  <a:cubicBezTo>
                    <a:pt x="1259" y="7389"/>
                    <a:pt x="1259" y="7433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52"/>
                  </a:cubicBezTo>
                  <a:cubicBezTo>
                    <a:pt x="1347" y="7896"/>
                    <a:pt x="1303" y="7940"/>
                    <a:pt x="1259" y="7985"/>
                  </a:cubicBezTo>
                  <a:cubicBezTo>
                    <a:pt x="1236" y="8007"/>
                    <a:pt x="1214" y="8051"/>
                    <a:pt x="1214" y="8095"/>
                  </a:cubicBezTo>
                  <a:cubicBezTo>
                    <a:pt x="1214" y="8117"/>
                    <a:pt x="1192" y="8139"/>
                    <a:pt x="1192" y="8161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48" y="8227"/>
                    <a:pt x="1170" y="8249"/>
                    <a:pt x="1192" y="8249"/>
                  </a:cubicBezTo>
                  <a:cubicBezTo>
                    <a:pt x="1214" y="8271"/>
                    <a:pt x="1236" y="8271"/>
                    <a:pt x="1259" y="8293"/>
                  </a:cubicBezTo>
                  <a:cubicBezTo>
                    <a:pt x="1303" y="8316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58"/>
                    <a:pt x="1038" y="8580"/>
                    <a:pt x="972" y="8580"/>
                  </a:cubicBezTo>
                  <a:cubicBezTo>
                    <a:pt x="905" y="8602"/>
                    <a:pt x="861" y="8647"/>
                    <a:pt x="817" y="8691"/>
                  </a:cubicBezTo>
                  <a:cubicBezTo>
                    <a:pt x="773" y="8735"/>
                    <a:pt x="707" y="8801"/>
                    <a:pt x="641" y="8845"/>
                  </a:cubicBezTo>
                  <a:cubicBezTo>
                    <a:pt x="596" y="8867"/>
                    <a:pt x="552" y="8911"/>
                    <a:pt x="530" y="8978"/>
                  </a:cubicBezTo>
                  <a:cubicBezTo>
                    <a:pt x="530" y="9022"/>
                    <a:pt x="486" y="9044"/>
                    <a:pt x="442" y="9044"/>
                  </a:cubicBezTo>
                  <a:cubicBezTo>
                    <a:pt x="398" y="9022"/>
                    <a:pt x="354" y="9022"/>
                    <a:pt x="310" y="9022"/>
                  </a:cubicBezTo>
                  <a:cubicBezTo>
                    <a:pt x="302" y="9014"/>
                    <a:pt x="292" y="9012"/>
                    <a:pt x="282" y="9012"/>
                  </a:cubicBezTo>
                  <a:cubicBezTo>
                    <a:pt x="260" y="9012"/>
                    <a:pt x="236" y="9022"/>
                    <a:pt x="221" y="9022"/>
                  </a:cubicBezTo>
                  <a:cubicBezTo>
                    <a:pt x="133" y="9110"/>
                    <a:pt x="67" y="9176"/>
                    <a:pt x="23" y="9287"/>
                  </a:cubicBezTo>
                  <a:cubicBezTo>
                    <a:pt x="1" y="9331"/>
                    <a:pt x="1" y="9397"/>
                    <a:pt x="23" y="9441"/>
                  </a:cubicBezTo>
                  <a:cubicBezTo>
                    <a:pt x="89" y="9529"/>
                    <a:pt x="155" y="9640"/>
                    <a:pt x="221" y="9750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49"/>
                    <a:pt x="199" y="10037"/>
                    <a:pt x="89" y="10081"/>
                  </a:cubicBezTo>
                  <a:lnTo>
                    <a:pt x="67" y="10081"/>
                  </a:lnTo>
                  <a:cubicBezTo>
                    <a:pt x="23" y="10147"/>
                    <a:pt x="1" y="10191"/>
                    <a:pt x="67" y="10258"/>
                  </a:cubicBezTo>
                  <a:cubicBezTo>
                    <a:pt x="111" y="10324"/>
                    <a:pt x="177" y="10390"/>
                    <a:pt x="265" y="10412"/>
                  </a:cubicBezTo>
                  <a:cubicBezTo>
                    <a:pt x="310" y="10434"/>
                    <a:pt x="354" y="10478"/>
                    <a:pt x="376" y="10500"/>
                  </a:cubicBezTo>
                  <a:cubicBezTo>
                    <a:pt x="420" y="10522"/>
                    <a:pt x="442" y="10567"/>
                    <a:pt x="464" y="10589"/>
                  </a:cubicBezTo>
                  <a:cubicBezTo>
                    <a:pt x="508" y="10677"/>
                    <a:pt x="574" y="10743"/>
                    <a:pt x="663" y="10787"/>
                  </a:cubicBezTo>
                  <a:cubicBezTo>
                    <a:pt x="751" y="10831"/>
                    <a:pt x="839" y="10854"/>
                    <a:pt x="905" y="10942"/>
                  </a:cubicBezTo>
                  <a:lnTo>
                    <a:pt x="994" y="10942"/>
                  </a:lnTo>
                  <a:cubicBezTo>
                    <a:pt x="1060" y="10942"/>
                    <a:pt x="1082" y="10920"/>
                    <a:pt x="1126" y="10898"/>
                  </a:cubicBezTo>
                  <a:cubicBezTo>
                    <a:pt x="1148" y="10876"/>
                    <a:pt x="1170" y="10831"/>
                    <a:pt x="1192" y="10831"/>
                  </a:cubicBezTo>
                  <a:cubicBezTo>
                    <a:pt x="1281" y="10809"/>
                    <a:pt x="1347" y="10743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7"/>
                    <a:pt x="1413" y="10545"/>
                  </a:cubicBezTo>
                  <a:cubicBezTo>
                    <a:pt x="1435" y="10545"/>
                    <a:pt x="1457" y="10545"/>
                    <a:pt x="1479" y="10522"/>
                  </a:cubicBezTo>
                  <a:cubicBezTo>
                    <a:pt x="1612" y="10500"/>
                    <a:pt x="1634" y="10478"/>
                    <a:pt x="1656" y="10324"/>
                  </a:cubicBezTo>
                  <a:cubicBezTo>
                    <a:pt x="1656" y="10255"/>
                    <a:pt x="1669" y="10199"/>
                    <a:pt x="1717" y="10199"/>
                  </a:cubicBezTo>
                  <a:cubicBezTo>
                    <a:pt x="1731" y="10199"/>
                    <a:pt x="1747" y="10204"/>
                    <a:pt x="1766" y="10214"/>
                  </a:cubicBezTo>
                  <a:lnTo>
                    <a:pt x="1810" y="10214"/>
                  </a:lnTo>
                  <a:cubicBezTo>
                    <a:pt x="1854" y="10214"/>
                    <a:pt x="1876" y="10214"/>
                    <a:pt x="1899" y="10169"/>
                  </a:cubicBezTo>
                  <a:cubicBezTo>
                    <a:pt x="1932" y="10102"/>
                    <a:pt x="1966" y="10073"/>
                    <a:pt x="2019" y="10073"/>
                  </a:cubicBezTo>
                  <a:cubicBezTo>
                    <a:pt x="2036" y="10073"/>
                    <a:pt x="2054" y="10076"/>
                    <a:pt x="2075" y="10081"/>
                  </a:cubicBezTo>
                  <a:lnTo>
                    <a:pt x="2119" y="10081"/>
                  </a:lnTo>
                  <a:cubicBezTo>
                    <a:pt x="2141" y="10037"/>
                    <a:pt x="2185" y="9993"/>
                    <a:pt x="2185" y="9949"/>
                  </a:cubicBezTo>
                  <a:cubicBezTo>
                    <a:pt x="2230" y="9882"/>
                    <a:pt x="2252" y="9838"/>
                    <a:pt x="2318" y="9838"/>
                  </a:cubicBezTo>
                  <a:cubicBezTo>
                    <a:pt x="2340" y="9838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6" y="9728"/>
                  </a:cubicBezTo>
                  <a:cubicBezTo>
                    <a:pt x="2583" y="9706"/>
                    <a:pt x="2649" y="9662"/>
                    <a:pt x="2693" y="9596"/>
                  </a:cubicBezTo>
                  <a:cubicBezTo>
                    <a:pt x="2715" y="9551"/>
                    <a:pt x="2759" y="9507"/>
                    <a:pt x="2781" y="9441"/>
                  </a:cubicBezTo>
                  <a:cubicBezTo>
                    <a:pt x="2825" y="9397"/>
                    <a:pt x="2870" y="9331"/>
                    <a:pt x="2936" y="9309"/>
                  </a:cubicBezTo>
                  <a:cubicBezTo>
                    <a:pt x="2980" y="9287"/>
                    <a:pt x="2980" y="9242"/>
                    <a:pt x="3002" y="9176"/>
                  </a:cubicBezTo>
                  <a:cubicBezTo>
                    <a:pt x="3024" y="9088"/>
                    <a:pt x="3024" y="8978"/>
                    <a:pt x="3046" y="8889"/>
                  </a:cubicBezTo>
                  <a:cubicBezTo>
                    <a:pt x="3046" y="8845"/>
                    <a:pt x="3068" y="8801"/>
                    <a:pt x="3112" y="8779"/>
                  </a:cubicBezTo>
                  <a:cubicBezTo>
                    <a:pt x="3120" y="8771"/>
                    <a:pt x="3134" y="8766"/>
                    <a:pt x="3149" y="8766"/>
                  </a:cubicBezTo>
                  <a:cubicBezTo>
                    <a:pt x="3174" y="8766"/>
                    <a:pt x="3201" y="8781"/>
                    <a:pt x="3201" y="8823"/>
                  </a:cubicBezTo>
                  <a:cubicBezTo>
                    <a:pt x="3218" y="8823"/>
                    <a:pt x="3208" y="8851"/>
                    <a:pt x="3225" y="8851"/>
                  </a:cubicBezTo>
                  <a:cubicBezTo>
                    <a:pt x="3230" y="8851"/>
                    <a:pt x="3236" y="8850"/>
                    <a:pt x="3245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45" y="8713"/>
                    <a:pt x="3245" y="8669"/>
                    <a:pt x="3223" y="8625"/>
                  </a:cubicBezTo>
                  <a:cubicBezTo>
                    <a:pt x="3201" y="8558"/>
                    <a:pt x="3179" y="8492"/>
                    <a:pt x="3267" y="8448"/>
                  </a:cubicBezTo>
                  <a:cubicBezTo>
                    <a:pt x="3267" y="8426"/>
                    <a:pt x="3267" y="8404"/>
                    <a:pt x="3267" y="8382"/>
                  </a:cubicBezTo>
                  <a:cubicBezTo>
                    <a:pt x="3267" y="8360"/>
                    <a:pt x="3267" y="8316"/>
                    <a:pt x="3267" y="8293"/>
                  </a:cubicBezTo>
                  <a:cubicBezTo>
                    <a:pt x="3267" y="8249"/>
                    <a:pt x="3267" y="8205"/>
                    <a:pt x="3289" y="8205"/>
                  </a:cubicBezTo>
                  <a:cubicBezTo>
                    <a:pt x="3377" y="8161"/>
                    <a:pt x="3377" y="8095"/>
                    <a:pt x="3377" y="8051"/>
                  </a:cubicBezTo>
                  <a:cubicBezTo>
                    <a:pt x="3443" y="7985"/>
                    <a:pt x="3443" y="7985"/>
                    <a:pt x="3465" y="7896"/>
                  </a:cubicBezTo>
                  <a:cubicBezTo>
                    <a:pt x="3465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21" y="7808"/>
                  </a:cubicBezTo>
                  <a:cubicBezTo>
                    <a:pt x="3465" y="7764"/>
                    <a:pt x="3488" y="7698"/>
                    <a:pt x="3465" y="7653"/>
                  </a:cubicBezTo>
                  <a:cubicBezTo>
                    <a:pt x="3421" y="7565"/>
                    <a:pt x="3421" y="7455"/>
                    <a:pt x="3399" y="7344"/>
                  </a:cubicBezTo>
                  <a:cubicBezTo>
                    <a:pt x="3399" y="7344"/>
                    <a:pt x="3399" y="7322"/>
                    <a:pt x="3421" y="7278"/>
                  </a:cubicBezTo>
                  <a:cubicBezTo>
                    <a:pt x="3443" y="7300"/>
                    <a:pt x="3488" y="7322"/>
                    <a:pt x="3510" y="7344"/>
                  </a:cubicBezTo>
                  <a:cubicBezTo>
                    <a:pt x="3554" y="7300"/>
                    <a:pt x="3598" y="7278"/>
                    <a:pt x="3642" y="7234"/>
                  </a:cubicBezTo>
                  <a:cubicBezTo>
                    <a:pt x="3642" y="7190"/>
                    <a:pt x="3642" y="7168"/>
                    <a:pt x="3664" y="7124"/>
                  </a:cubicBezTo>
                  <a:cubicBezTo>
                    <a:pt x="3679" y="7124"/>
                    <a:pt x="3684" y="7114"/>
                    <a:pt x="3692" y="7114"/>
                  </a:cubicBezTo>
                  <a:cubicBezTo>
                    <a:pt x="3696" y="7114"/>
                    <a:pt x="3701" y="7116"/>
                    <a:pt x="3708" y="7124"/>
                  </a:cubicBezTo>
                  <a:cubicBezTo>
                    <a:pt x="3730" y="7124"/>
                    <a:pt x="3752" y="7124"/>
                    <a:pt x="3797" y="7146"/>
                  </a:cubicBezTo>
                  <a:cubicBezTo>
                    <a:pt x="3808" y="7150"/>
                    <a:pt x="3819" y="7152"/>
                    <a:pt x="3829" y="7152"/>
                  </a:cubicBezTo>
                  <a:cubicBezTo>
                    <a:pt x="3877" y="7152"/>
                    <a:pt x="3907" y="7112"/>
                    <a:pt x="3907" y="7058"/>
                  </a:cubicBezTo>
                  <a:cubicBezTo>
                    <a:pt x="3907" y="7036"/>
                    <a:pt x="3907" y="7013"/>
                    <a:pt x="3907" y="6991"/>
                  </a:cubicBezTo>
                  <a:cubicBezTo>
                    <a:pt x="3973" y="6991"/>
                    <a:pt x="4039" y="6969"/>
                    <a:pt x="4083" y="6903"/>
                  </a:cubicBezTo>
                  <a:cubicBezTo>
                    <a:pt x="4105" y="6881"/>
                    <a:pt x="4150" y="6859"/>
                    <a:pt x="4194" y="6859"/>
                  </a:cubicBezTo>
                  <a:cubicBezTo>
                    <a:pt x="4238" y="6859"/>
                    <a:pt x="4260" y="6881"/>
                    <a:pt x="4304" y="6881"/>
                  </a:cubicBezTo>
                  <a:cubicBezTo>
                    <a:pt x="4326" y="6881"/>
                    <a:pt x="4348" y="6881"/>
                    <a:pt x="4370" y="6859"/>
                  </a:cubicBezTo>
                  <a:cubicBezTo>
                    <a:pt x="4370" y="6837"/>
                    <a:pt x="4370" y="6815"/>
                    <a:pt x="4348" y="6815"/>
                  </a:cubicBezTo>
                  <a:cubicBezTo>
                    <a:pt x="4326" y="6749"/>
                    <a:pt x="4326" y="6727"/>
                    <a:pt x="4370" y="6682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506"/>
                    <a:pt x="4437" y="6462"/>
                    <a:pt x="4414" y="6418"/>
                  </a:cubicBezTo>
                  <a:cubicBezTo>
                    <a:pt x="4370" y="6373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7" y="6293"/>
                    <a:pt x="4484" y="6314"/>
                    <a:pt x="4508" y="6314"/>
                  </a:cubicBezTo>
                  <a:cubicBezTo>
                    <a:pt x="4525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109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32"/>
                    <a:pt x="4503" y="5910"/>
                  </a:cubicBezTo>
                  <a:cubicBezTo>
                    <a:pt x="4547" y="5866"/>
                    <a:pt x="4591" y="5844"/>
                    <a:pt x="4613" y="5800"/>
                  </a:cubicBezTo>
                  <a:cubicBezTo>
                    <a:pt x="4657" y="5755"/>
                    <a:pt x="4657" y="5689"/>
                    <a:pt x="4679" y="5645"/>
                  </a:cubicBezTo>
                  <a:cubicBezTo>
                    <a:pt x="4768" y="5623"/>
                    <a:pt x="4790" y="5557"/>
                    <a:pt x="4812" y="5491"/>
                  </a:cubicBezTo>
                  <a:cubicBezTo>
                    <a:pt x="4822" y="5486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9"/>
                  </a:cubicBezTo>
                  <a:cubicBezTo>
                    <a:pt x="4944" y="5447"/>
                    <a:pt x="4944" y="5447"/>
                    <a:pt x="4922" y="5447"/>
                  </a:cubicBezTo>
                  <a:cubicBezTo>
                    <a:pt x="4878" y="5358"/>
                    <a:pt x="4878" y="5314"/>
                    <a:pt x="4944" y="5248"/>
                  </a:cubicBezTo>
                  <a:cubicBezTo>
                    <a:pt x="4988" y="5204"/>
                    <a:pt x="4988" y="5182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51"/>
                    <a:pt x="5010" y="4762"/>
                    <a:pt x="5054" y="4718"/>
                  </a:cubicBezTo>
                  <a:cubicBezTo>
                    <a:pt x="5099" y="4674"/>
                    <a:pt x="5099" y="4630"/>
                    <a:pt x="5099" y="4586"/>
                  </a:cubicBezTo>
                  <a:cubicBezTo>
                    <a:pt x="5077" y="4475"/>
                    <a:pt x="5143" y="4409"/>
                    <a:pt x="5253" y="4409"/>
                  </a:cubicBezTo>
                  <a:lnTo>
                    <a:pt x="5319" y="4409"/>
                  </a:lnTo>
                  <a:cubicBezTo>
                    <a:pt x="5341" y="4409"/>
                    <a:pt x="5363" y="4387"/>
                    <a:pt x="5386" y="4365"/>
                  </a:cubicBezTo>
                  <a:cubicBezTo>
                    <a:pt x="5452" y="4299"/>
                    <a:pt x="5518" y="4233"/>
                    <a:pt x="5452" y="4122"/>
                  </a:cubicBezTo>
                  <a:cubicBezTo>
                    <a:pt x="5452" y="4100"/>
                    <a:pt x="5452" y="4078"/>
                    <a:pt x="5452" y="4078"/>
                  </a:cubicBezTo>
                  <a:cubicBezTo>
                    <a:pt x="5430" y="4056"/>
                    <a:pt x="5452" y="4012"/>
                    <a:pt x="5496" y="4012"/>
                  </a:cubicBezTo>
                  <a:cubicBezTo>
                    <a:pt x="5518" y="4012"/>
                    <a:pt x="5540" y="4012"/>
                    <a:pt x="5584" y="3990"/>
                  </a:cubicBezTo>
                  <a:cubicBezTo>
                    <a:pt x="5628" y="3880"/>
                    <a:pt x="5672" y="3791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71" y="3637"/>
                  </a:ln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25"/>
                    <a:pt x="6003" y="3703"/>
                    <a:pt x="6003" y="3681"/>
                  </a:cubicBezTo>
                  <a:cubicBezTo>
                    <a:pt x="6026" y="3659"/>
                    <a:pt x="6003" y="3615"/>
                    <a:pt x="6026" y="3593"/>
                  </a:cubicBezTo>
                  <a:cubicBezTo>
                    <a:pt x="6041" y="3545"/>
                    <a:pt x="6069" y="3509"/>
                    <a:pt x="6108" y="3509"/>
                  </a:cubicBezTo>
                  <a:cubicBezTo>
                    <a:pt x="6123" y="3509"/>
                    <a:pt x="6139" y="3514"/>
                    <a:pt x="6158" y="3526"/>
                  </a:cubicBezTo>
                  <a:cubicBezTo>
                    <a:pt x="6202" y="3526"/>
                    <a:pt x="6224" y="3549"/>
                    <a:pt x="6246" y="3571"/>
                  </a:cubicBezTo>
                  <a:cubicBezTo>
                    <a:pt x="6290" y="3460"/>
                    <a:pt x="6180" y="3460"/>
                    <a:pt x="6136" y="3438"/>
                  </a:cubicBezTo>
                  <a:cubicBezTo>
                    <a:pt x="6158" y="3350"/>
                    <a:pt x="6158" y="3350"/>
                    <a:pt x="6202" y="3284"/>
                  </a:cubicBezTo>
                  <a:cubicBezTo>
                    <a:pt x="6224" y="3306"/>
                    <a:pt x="6224" y="3306"/>
                    <a:pt x="6246" y="3306"/>
                  </a:cubicBezTo>
                  <a:lnTo>
                    <a:pt x="6290" y="3306"/>
                  </a:lnTo>
                  <a:cubicBezTo>
                    <a:pt x="6290" y="3284"/>
                    <a:pt x="6290" y="3262"/>
                    <a:pt x="6268" y="3240"/>
                  </a:cubicBezTo>
                  <a:cubicBezTo>
                    <a:pt x="6268" y="3240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46" y="2997"/>
                    <a:pt x="6263" y="2986"/>
                    <a:pt x="6282" y="2986"/>
                  </a:cubicBezTo>
                  <a:cubicBezTo>
                    <a:pt x="6301" y="2986"/>
                    <a:pt x="6323" y="2997"/>
                    <a:pt x="6357" y="3019"/>
                  </a:cubicBezTo>
                  <a:lnTo>
                    <a:pt x="6379" y="3019"/>
                  </a:lnTo>
                  <a:cubicBezTo>
                    <a:pt x="6423" y="2975"/>
                    <a:pt x="6423" y="2931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710"/>
                  </a:cubicBezTo>
                  <a:cubicBezTo>
                    <a:pt x="6445" y="2644"/>
                    <a:pt x="6423" y="2577"/>
                    <a:pt x="6423" y="2533"/>
                  </a:cubicBezTo>
                  <a:cubicBezTo>
                    <a:pt x="6533" y="2467"/>
                    <a:pt x="6533" y="2467"/>
                    <a:pt x="6577" y="2379"/>
                  </a:cubicBezTo>
                  <a:cubicBezTo>
                    <a:pt x="6599" y="2335"/>
                    <a:pt x="6621" y="2291"/>
                    <a:pt x="6666" y="2269"/>
                  </a:cubicBezTo>
                  <a:cubicBezTo>
                    <a:pt x="6688" y="2246"/>
                    <a:pt x="6688" y="2224"/>
                    <a:pt x="6710" y="2224"/>
                  </a:cubicBezTo>
                  <a:cubicBezTo>
                    <a:pt x="6776" y="2158"/>
                    <a:pt x="6798" y="2114"/>
                    <a:pt x="6732" y="2048"/>
                  </a:cubicBezTo>
                  <a:cubicBezTo>
                    <a:pt x="6688" y="1960"/>
                    <a:pt x="6666" y="1893"/>
                    <a:pt x="6643" y="1805"/>
                  </a:cubicBezTo>
                  <a:cubicBezTo>
                    <a:pt x="6621" y="1739"/>
                    <a:pt x="6599" y="1673"/>
                    <a:pt x="6555" y="1628"/>
                  </a:cubicBezTo>
                  <a:cubicBezTo>
                    <a:pt x="6511" y="1562"/>
                    <a:pt x="6533" y="1518"/>
                    <a:pt x="6555" y="1452"/>
                  </a:cubicBezTo>
                  <a:cubicBezTo>
                    <a:pt x="6599" y="1408"/>
                    <a:pt x="6754" y="1231"/>
                    <a:pt x="6798" y="1187"/>
                  </a:cubicBezTo>
                  <a:lnTo>
                    <a:pt x="6820" y="1187"/>
                  </a:lnTo>
                  <a:cubicBezTo>
                    <a:pt x="6886" y="1121"/>
                    <a:pt x="6908" y="1055"/>
                    <a:pt x="6864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20" y="746"/>
                    <a:pt x="6842" y="724"/>
                    <a:pt x="6842" y="702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47"/>
                    <a:pt x="6732" y="437"/>
                    <a:pt x="6599" y="415"/>
                  </a:cubicBezTo>
                  <a:cubicBezTo>
                    <a:pt x="6511" y="393"/>
                    <a:pt x="6423" y="348"/>
                    <a:pt x="6379" y="282"/>
                  </a:cubicBezTo>
                  <a:cubicBezTo>
                    <a:pt x="6357" y="238"/>
                    <a:pt x="6312" y="216"/>
                    <a:pt x="6290" y="216"/>
                  </a:cubicBezTo>
                  <a:cubicBezTo>
                    <a:pt x="6202" y="172"/>
                    <a:pt x="6136" y="150"/>
                    <a:pt x="6048" y="150"/>
                  </a:cubicBezTo>
                  <a:cubicBezTo>
                    <a:pt x="6003" y="150"/>
                    <a:pt x="5981" y="128"/>
                    <a:pt x="5937" y="128"/>
                  </a:cubicBezTo>
                  <a:cubicBezTo>
                    <a:pt x="5915" y="106"/>
                    <a:pt x="5893" y="84"/>
                    <a:pt x="5849" y="84"/>
                  </a:cubicBezTo>
                  <a:cubicBezTo>
                    <a:pt x="5783" y="84"/>
                    <a:pt x="5694" y="62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5131675" y="10277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0" y="4194"/>
                  </a:moveTo>
                  <a:cubicBezTo>
                    <a:pt x="5374" y="4194"/>
                    <a:pt x="5385" y="4200"/>
                    <a:pt x="5385" y="4211"/>
                  </a:cubicBezTo>
                  <a:cubicBezTo>
                    <a:pt x="5407" y="4233"/>
                    <a:pt x="5407" y="4255"/>
                    <a:pt x="5407" y="4277"/>
                  </a:cubicBezTo>
                  <a:lnTo>
                    <a:pt x="5341" y="4277"/>
                  </a:lnTo>
                  <a:cubicBezTo>
                    <a:pt x="5319" y="4277"/>
                    <a:pt x="5319" y="4233"/>
                    <a:pt x="5319" y="4211"/>
                  </a:cubicBezTo>
                  <a:cubicBezTo>
                    <a:pt x="5330" y="4200"/>
                    <a:pt x="5347" y="4194"/>
                    <a:pt x="5360" y="4194"/>
                  </a:cubicBezTo>
                  <a:close/>
                  <a:moveTo>
                    <a:pt x="4767" y="4873"/>
                  </a:moveTo>
                  <a:cubicBezTo>
                    <a:pt x="4789" y="4873"/>
                    <a:pt x="4812" y="4895"/>
                    <a:pt x="4834" y="4895"/>
                  </a:cubicBezTo>
                  <a:cubicBezTo>
                    <a:pt x="4856" y="4917"/>
                    <a:pt x="4856" y="4917"/>
                    <a:pt x="4856" y="4939"/>
                  </a:cubicBezTo>
                  <a:cubicBezTo>
                    <a:pt x="4878" y="4961"/>
                    <a:pt x="4878" y="5005"/>
                    <a:pt x="4856" y="5027"/>
                  </a:cubicBezTo>
                  <a:cubicBezTo>
                    <a:pt x="4834" y="5027"/>
                    <a:pt x="4812" y="5005"/>
                    <a:pt x="4789" y="5005"/>
                  </a:cubicBezTo>
                  <a:cubicBezTo>
                    <a:pt x="4767" y="4983"/>
                    <a:pt x="4745" y="4961"/>
                    <a:pt x="4745" y="4939"/>
                  </a:cubicBezTo>
                  <a:cubicBezTo>
                    <a:pt x="4745" y="4917"/>
                    <a:pt x="4767" y="4895"/>
                    <a:pt x="4767" y="4873"/>
                  </a:cubicBezTo>
                  <a:close/>
                  <a:moveTo>
                    <a:pt x="4804" y="5173"/>
                  </a:moveTo>
                  <a:cubicBezTo>
                    <a:pt x="4812" y="5173"/>
                    <a:pt x="4821" y="5175"/>
                    <a:pt x="4834" y="5182"/>
                  </a:cubicBezTo>
                  <a:cubicBezTo>
                    <a:pt x="4856" y="5182"/>
                    <a:pt x="4878" y="5204"/>
                    <a:pt x="4856" y="5248"/>
                  </a:cubicBezTo>
                  <a:cubicBezTo>
                    <a:pt x="4856" y="5270"/>
                    <a:pt x="4812" y="5292"/>
                    <a:pt x="4789" y="5292"/>
                  </a:cubicBezTo>
                  <a:cubicBezTo>
                    <a:pt x="4789" y="5270"/>
                    <a:pt x="4767" y="5270"/>
                    <a:pt x="4767" y="5270"/>
                  </a:cubicBezTo>
                  <a:cubicBezTo>
                    <a:pt x="4767" y="5270"/>
                    <a:pt x="4767" y="5270"/>
                    <a:pt x="4767" y="5248"/>
                  </a:cubicBezTo>
                  <a:cubicBezTo>
                    <a:pt x="4767" y="5248"/>
                    <a:pt x="4767" y="5226"/>
                    <a:pt x="4767" y="5204"/>
                  </a:cubicBezTo>
                  <a:cubicBezTo>
                    <a:pt x="4783" y="5188"/>
                    <a:pt x="4788" y="5173"/>
                    <a:pt x="4804" y="5173"/>
                  </a:cubicBezTo>
                  <a:close/>
                  <a:moveTo>
                    <a:pt x="5595" y="1"/>
                  </a:moveTo>
                  <a:cubicBezTo>
                    <a:pt x="5578" y="1"/>
                    <a:pt x="5562" y="7"/>
                    <a:pt x="5540" y="18"/>
                  </a:cubicBezTo>
                  <a:cubicBezTo>
                    <a:pt x="5518" y="18"/>
                    <a:pt x="5496" y="40"/>
                    <a:pt x="5474" y="40"/>
                  </a:cubicBezTo>
                  <a:cubicBezTo>
                    <a:pt x="5385" y="62"/>
                    <a:pt x="5341" y="128"/>
                    <a:pt x="5319" y="216"/>
                  </a:cubicBezTo>
                  <a:cubicBezTo>
                    <a:pt x="5297" y="238"/>
                    <a:pt x="5275" y="260"/>
                    <a:pt x="5275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120" y="327"/>
                    <a:pt x="5076" y="393"/>
                    <a:pt x="5032" y="459"/>
                  </a:cubicBezTo>
                  <a:cubicBezTo>
                    <a:pt x="4966" y="547"/>
                    <a:pt x="4966" y="635"/>
                    <a:pt x="4988" y="724"/>
                  </a:cubicBezTo>
                  <a:cubicBezTo>
                    <a:pt x="5010" y="834"/>
                    <a:pt x="4988" y="878"/>
                    <a:pt x="4878" y="900"/>
                  </a:cubicBezTo>
                  <a:cubicBezTo>
                    <a:pt x="4841" y="908"/>
                    <a:pt x="4809" y="913"/>
                    <a:pt x="4780" y="913"/>
                  </a:cubicBezTo>
                  <a:cubicBezTo>
                    <a:pt x="4721" y="913"/>
                    <a:pt x="4672" y="893"/>
                    <a:pt x="4613" y="834"/>
                  </a:cubicBezTo>
                  <a:lnTo>
                    <a:pt x="4547" y="834"/>
                  </a:lnTo>
                  <a:cubicBezTo>
                    <a:pt x="4547" y="878"/>
                    <a:pt x="4525" y="922"/>
                    <a:pt x="4525" y="967"/>
                  </a:cubicBezTo>
                  <a:cubicBezTo>
                    <a:pt x="4480" y="989"/>
                    <a:pt x="4436" y="989"/>
                    <a:pt x="4392" y="989"/>
                  </a:cubicBezTo>
                  <a:cubicBezTo>
                    <a:pt x="4348" y="1011"/>
                    <a:pt x="4326" y="1033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8"/>
                    <a:pt x="4282" y="1342"/>
                  </a:cubicBezTo>
                  <a:cubicBezTo>
                    <a:pt x="4282" y="1342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8" y="1474"/>
                    <a:pt x="4348" y="1496"/>
                    <a:pt x="4304" y="1518"/>
                  </a:cubicBezTo>
                  <a:cubicBezTo>
                    <a:pt x="4282" y="1540"/>
                    <a:pt x="4260" y="1540"/>
                    <a:pt x="4260" y="1540"/>
                  </a:cubicBezTo>
                  <a:cubicBezTo>
                    <a:pt x="4282" y="1629"/>
                    <a:pt x="4282" y="1695"/>
                    <a:pt x="4282" y="1761"/>
                  </a:cubicBezTo>
                  <a:cubicBezTo>
                    <a:pt x="4298" y="1811"/>
                    <a:pt x="4278" y="1836"/>
                    <a:pt x="4238" y="1836"/>
                  </a:cubicBezTo>
                  <a:cubicBezTo>
                    <a:pt x="4225" y="1836"/>
                    <a:pt x="4210" y="1833"/>
                    <a:pt x="4194" y="1827"/>
                  </a:cubicBezTo>
                  <a:cubicBezTo>
                    <a:pt x="4178" y="1812"/>
                    <a:pt x="4162" y="1796"/>
                    <a:pt x="4139" y="1796"/>
                  </a:cubicBezTo>
                  <a:cubicBezTo>
                    <a:pt x="4129" y="1796"/>
                    <a:pt x="4118" y="1799"/>
                    <a:pt x="4105" y="1805"/>
                  </a:cubicBezTo>
                  <a:cubicBezTo>
                    <a:pt x="4105" y="1849"/>
                    <a:pt x="4127" y="1893"/>
                    <a:pt x="4127" y="1938"/>
                  </a:cubicBezTo>
                  <a:cubicBezTo>
                    <a:pt x="4105" y="2026"/>
                    <a:pt x="4127" y="2070"/>
                    <a:pt x="4171" y="2114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7"/>
                    <a:pt x="4304" y="2247"/>
                  </a:cubicBezTo>
                  <a:cubicBezTo>
                    <a:pt x="4282" y="2313"/>
                    <a:pt x="4260" y="2379"/>
                    <a:pt x="4216" y="2445"/>
                  </a:cubicBezTo>
                  <a:cubicBezTo>
                    <a:pt x="4127" y="2445"/>
                    <a:pt x="4149" y="2335"/>
                    <a:pt x="4083" y="2291"/>
                  </a:cubicBezTo>
                  <a:lnTo>
                    <a:pt x="4083" y="2291"/>
                  </a:lnTo>
                  <a:cubicBezTo>
                    <a:pt x="4017" y="2357"/>
                    <a:pt x="4105" y="2423"/>
                    <a:pt x="4083" y="2489"/>
                  </a:cubicBezTo>
                  <a:cubicBezTo>
                    <a:pt x="3951" y="2556"/>
                    <a:pt x="3774" y="2533"/>
                    <a:pt x="3620" y="2578"/>
                  </a:cubicBezTo>
                  <a:cubicBezTo>
                    <a:pt x="3620" y="2600"/>
                    <a:pt x="3620" y="2622"/>
                    <a:pt x="3620" y="2666"/>
                  </a:cubicBezTo>
                  <a:cubicBezTo>
                    <a:pt x="3582" y="2653"/>
                    <a:pt x="3551" y="2626"/>
                    <a:pt x="3523" y="2626"/>
                  </a:cubicBezTo>
                  <a:cubicBezTo>
                    <a:pt x="3503" y="2626"/>
                    <a:pt x="3484" y="2641"/>
                    <a:pt x="3465" y="2688"/>
                  </a:cubicBezTo>
                  <a:cubicBezTo>
                    <a:pt x="3465" y="2688"/>
                    <a:pt x="3487" y="2710"/>
                    <a:pt x="3509" y="2732"/>
                  </a:cubicBezTo>
                  <a:cubicBezTo>
                    <a:pt x="3531" y="2754"/>
                    <a:pt x="3554" y="2798"/>
                    <a:pt x="3554" y="2842"/>
                  </a:cubicBezTo>
                  <a:cubicBezTo>
                    <a:pt x="3531" y="2975"/>
                    <a:pt x="3531" y="3085"/>
                    <a:pt x="3509" y="3218"/>
                  </a:cubicBezTo>
                  <a:cubicBezTo>
                    <a:pt x="3509" y="3240"/>
                    <a:pt x="3487" y="3284"/>
                    <a:pt x="3465" y="3284"/>
                  </a:cubicBezTo>
                  <a:cubicBezTo>
                    <a:pt x="3421" y="3284"/>
                    <a:pt x="3399" y="3284"/>
                    <a:pt x="3377" y="3306"/>
                  </a:cubicBezTo>
                  <a:cubicBezTo>
                    <a:pt x="3348" y="3313"/>
                    <a:pt x="3318" y="3318"/>
                    <a:pt x="3290" y="3318"/>
                  </a:cubicBezTo>
                  <a:cubicBezTo>
                    <a:pt x="3232" y="3318"/>
                    <a:pt x="3178" y="3299"/>
                    <a:pt x="3134" y="3240"/>
                  </a:cubicBezTo>
                  <a:cubicBezTo>
                    <a:pt x="3120" y="3240"/>
                    <a:pt x="3115" y="3230"/>
                    <a:pt x="3100" y="3230"/>
                  </a:cubicBezTo>
                  <a:cubicBezTo>
                    <a:pt x="3093" y="3230"/>
                    <a:pt x="3083" y="3232"/>
                    <a:pt x="3068" y="3240"/>
                  </a:cubicBezTo>
                  <a:cubicBezTo>
                    <a:pt x="3090" y="3240"/>
                    <a:pt x="3090" y="3262"/>
                    <a:pt x="3112" y="3284"/>
                  </a:cubicBezTo>
                  <a:cubicBezTo>
                    <a:pt x="3134" y="3306"/>
                    <a:pt x="3156" y="3328"/>
                    <a:pt x="3178" y="3350"/>
                  </a:cubicBezTo>
                  <a:cubicBezTo>
                    <a:pt x="3245" y="3438"/>
                    <a:pt x="3223" y="3505"/>
                    <a:pt x="3134" y="3549"/>
                  </a:cubicBezTo>
                  <a:cubicBezTo>
                    <a:pt x="3090" y="3571"/>
                    <a:pt x="3046" y="3593"/>
                    <a:pt x="3002" y="3637"/>
                  </a:cubicBezTo>
                  <a:cubicBezTo>
                    <a:pt x="2958" y="3637"/>
                    <a:pt x="2936" y="3659"/>
                    <a:pt x="2914" y="3681"/>
                  </a:cubicBezTo>
                  <a:cubicBezTo>
                    <a:pt x="2891" y="3791"/>
                    <a:pt x="2803" y="3858"/>
                    <a:pt x="2825" y="3968"/>
                  </a:cubicBezTo>
                  <a:cubicBezTo>
                    <a:pt x="2825" y="3990"/>
                    <a:pt x="2803" y="4012"/>
                    <a:pt x="2803" y="4034"/>
                  </a:cubicBezTo>
                  <a:cubicBezTo>
                    <a:pt x="2737" y="4100"/>
                    <a:pt x="2737" y="4167"/>
                    <a:pt x="2781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25" y="4454"/>
                    <a:pt x="2825" y="4520"/>
                  </a:cubicBezTo>
                  <a:cubicBezTo>
                    <a:pt x="2847" y="4542"/>
                    <a:pt x="2847" y="4564"/>
                    <a:pt x="2847" y="4586"/>
                  </a:cubicBezTo>
                  <a:cubicBezTo>
                    <a:pt x="2869" y="4652"/>
                    <a:pt x="2847" y="4718"/>
                    <a:pt x="2803" y="4740"/>
                  </a:cubicBezTo>
                  <a:cubicBezTo>
                    <a:pt x="2781" y="4762"/>
                    <a:pt x="2737" y="4785"/>
                    <a:pt x="2715" y="4807"/>
                  </a:cubicBezTo>
                  <a:cubicBezTo>
                    <a:pt x="2693" y="4873"/>
                    <a:pt x="2693" y="4939"/>
                    <a:pt x="2627" y="4983"/>
                  </a:cubicBezTo>
                  <a:cubicBezTo>
                    <a:pt x="2582" y="5005"/>
                    <a:pt x="2560" y="5005"/>
                    <a:pt x="2494" y="5005"/>
                  </a:cubicBezTo>
                  <a:cubicBezTo>
                    <a:pt x="2516" y="5049"/>
                    <a:pt x="2538" y="5071"/>
                    <a:pt x="2560" y="5094"/>
                  </a:cubicBezTo>
                  <a:cubicBezTo>
                    <a:pt x="2671" y="5160"/>
                    <a:pt x="2715" y="5292"/>
                    <a:pt x="2825" y="5380"/>
                  </a:cubicBezTo>
                  <a:cubicBezTo>
                    <a:pt x="2847" y="5403"/>
                    <a:pt x="2847" y="5469"/>
                    <a:pt x="2803" y="5469"/>
                  </a:cubicBezTo>
                  <a:cubicBezTo>
                    <a:pt x="2737" y="5469"/>
                    <a:pt x="2693" y="5491"/>
                    <a:pt x="2671" y="5535"/>
                  </a:cubicBezTo>
                  <a:cubicBezTo>
                    <a:pt x="2671" y="5535"/>
                    <a:pt x="2649" y="5557"/>
                    <a:pt x="2627" y="5557"/>
                  </a:cubicBezTo>
                  <a:cubicBezTo>
                    <a:pt x="2560" y="5579"/>
                    <a:pt x="2516" y="5645"/>
                    <a:pt x="2516" y="5711"/>
                  </a:cubicBezTo>
                  <a:cubicBezTo>
                    <a:pt x="2494" y="5734"/>
                    <a:pt x="2494" y="5778"/>
                    <a:pt x="2472" y="5800"/>
                  </a:cubicBezTo>
                  <a:cubicBezTo>
                    <a:pt x="2459" y="5826"/>
                    <a:pt x="2446" y="5836"/>
                    <a:pt x="2424" y="5836"/>
                  </a:cubicBezTo>
                  <a:cubicBezTo>
                    <a:pt x="2409" y="5836"/>
                    <a:pt x="2389" y="5831"/>
                    <a:pt x="2362" y="5822"/>
                  </a:cubicBezTo>
                  <a:cubicBezTo>
                    <a:pt x="2340" y="5822"/>
                    <a:pt x="2340" y="5800"/>
                    <a:pt x="2318" y="5800"/>
                  </a:cubicBezTo>
                  <a:cubicBezTo>
                    <a:pt x="2307" y="5789"/>
                    <a:pt x="2296" y="5783"/>
                    <a:pt x="2285" y="5783"/>
                  </a:cubicBezTo>
                  <a:cubicBezTo>
                    <a:pt x="2274" y="5783"/>
                    <a:pt x="2262" y="5789"/>
                    <a:pt x="2251" y="5800"/>
                  </a:cubicBezTo>
                  <a:cubicBezTo>
                    <a:pt x="2274" y="5822"/>
                    <a:pt x="2274" y="5844"/>
                    <a:pt x="2296" y="5888"/>
                  </a:cubicBezTo>
                  <a:cubicBezTo>
                    <a:pt x="2296" y="5910"/>
                    <a:pt x="2318" y="5932"/>
                    <a:pt x="2318" y="5976"/>
                  </a:cubicBezTo>
                  <a:cubicBezTo>
                    <a:pt x="2337" y="6034"/>
                    <a:pt x="2306" y="6091"/>
                    <a:pt x="2240" y="6091"/>
                  </a:cubicBezTo>
                  <a:cubicBezTo>
                    <a:pt x="2230" y="6091"/>
                    <a:pt x="2219" y="6090"/>
                    <a:pt x="2207" y="6087"/>
                  </a:cubicBezTo>
                  <a:cubicBezTo>
                    <a:pt x="2119" y="6065"/>
                    <a:pt x="2053" y="6065"/>
                    <a:pt x="1942" y="6065"/>
                  </a:cubicBezTo>
                  <a:cubicBezTo>
                    <a:pt x="1898" y="6123"/>
                    <a:pt x="1844" y="6163"/>
                    <a:pt x="1781" y="6163"/>
                  </a:cubicBezTo>
                  <a:cubicBezTo>
                    <a:pt x="1749" y="6163"/>
                    <a:pt x="1714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1" y="6307"/>
                    <a:pt x="1545" y="6396"/>
                    <a:pt x="1457" y="6462"/>
                  </a:cubicBezTo>
                  <a:cubicBezTo>
                    <a:pt x="1441" y="6494"/>
                    <a:pt x="1401" y="6515"/>
                    <a:pt x="1355" y="6515"/>
                  </a:cubicBezTo>
                  <a:cubicBezTo>
                    <a:pt x="1338" y="6515"/>
                    <a:pt x="1320" y="6512"/>
                    <a:pt x="1302" y="6506"/>
                  </a:cubicBezTo>
                  <a:cubicBezTo>
                    <a:pt x="1302" y="6484"/>
                    <a:pt x="1280" y="6484"/>
                    <a:pt x="1280" y="6484"/>
                  </a:cubicBezTo>
                  <a:cubicBezTo>
                    <a:pt x="1269" y="6478"/>
                    <a:pt x="1257" y="6475"/>
                    <a:pt x="1245" y="6475"/>
                  </a:cubicBezTo>
                  <a:cubicBezTo>
                    <a:pt x="1214" y="6475"/>
                    <a:pt x="1186" y="6496"/>
                    <a:pt x="1170" y="6528"/>
                  </a:cubicBezTo>
                  <a:cubicBezTo>
                    <a:pt x="1148" y="6550"/>
                    <a:pt x="1148" y="6594"/>
                    <a:pt x="1170" y="6616"/>
                  </a:cubicBezTo>
                  <a:cubicBezTo>
                    <a:pt x="1170" y="6660"/>
                    <a:pt x="1192" y="6705"/>
                    <a:pt x="1192" y="6727"/>
                  </a:cubicBezTo>
                  <a:cubicBezTo>
                    <a:pt x="1192" y="6793"/>
                    <a:pt x="1214" y="6837"/>
                    <a:pt x="1280" y="6859"/>
                  </a:cubicBezTo>
                  <a:cubicBezTo>
                    <a:pt x="1302" y="6881"/>
                    <a:pt x="1325" y="6903"/>
                    <a:pt x="1347" y="6925"/>
                  </a:cubicBezTo>
                  <a:cubicBezTo>
                    <a:pt x="1413" y="6969"/>
                    <a:pt x="1413" y="7058"/>
                    <a:pt x="1347" y="7102"/>
                  </a:cubicBezTo>
                  <a:cubicBezTo>
                    <a:pt x="1280" y="7146"/>
                    <a:pt x="1258" y="7190"/>
                    <a:pt x="1280" y="7256"/>
                  </a:cubicBezTo>
                  <a:cubicBezTo>
                    <a:pt x="1280" y="7300"/>
                    <a:pt x="1280" y="7323"/>
                    <a:pt x="1280" y="7367"/>
                  </a:cubicBezTo>
                  <a:cubicBezTo>
                    <a:pt x="1280" y="7389"/>
                    <a:pt x="1280" y="7433"/>
                    <a:pt x="1280" y="7455"/>
                  </a:cubicBezTo>
                  <a:cubicBezTo>
                    <a:pt x="1325" y="7521"/>
                    <a:pt x="1347" y="7587"/>
                    <a:pt x="1391" y="7654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0" y="7963"/>
                  </a:cubicBezTo>
                  <a:cubicBezTo>
                    <a:pt x="1236" y="8007"/>
                    <a:pt x="1214" y="8029"/>
                    <a:pt x="1236" y="8095"/>
                  </a:cubicBezTo>
                  <a:cubicBezTo>
                    <a:pt x="1236" y="8117"/>
                    <a:pt x="1214" y="8139"/>
                    <a:pt x="1192" y="8139"/>
                  </a:cubicBezTo>
                  <a:cubicBezTo>
                    <a:pt x="1192" y="8161"/>
                    <a:pt x="1170" y="8183"/>
                    <a:pt x="1148" y="8205"/>
                  </a:cubicBezTo>
                  <a:cubicBezTo>
                    <a:pt x="1170" y="8227"/>
                    <a:pt x="1192" y="8227"/>
                    <a:pt x="1214" y="8249"/>
                  </a:cubicBezTo>
                  <a:cubicBezTo>
                    <a:pt x="1236" y="8272"/>
                    <a:pt x="1258" y="8272"/>
                    <a:pt x="1280" y="8294"/>
                  </a:cubicBezTo>
                  <a:cubicBezTo>
                    <a:pt x="1302" y="8316"/>
                    <a:pt x="1302" y="8360"/>
                    <a:pt x="1280" y="8382"/>
                  </a:cubicBezTo>
                  <a:cubicBezTo>
                    <a:pt x="1214" y="8426"/>
                    <a:pt x="1148" y="8448"/>
                    <a:pt x="1082" y="8492"/>
                  </a:cubicBezTo>
                  <a:cubicBezTo>
                    <a:pt x="1082" y="8536"/>
                    <a:pt x="1038" y="8581"/>
                    <a:pt x="993" y="8581"/>
                  </a:cubicBezTo>
                  <a:cubicBezTo>
                    <a:pt x="927" y="8603"/>
                    <a:pt x="861" y="8625"/>
                    <a:pt x="817" y="8691"/>
                  </a:cubicBezTo>
                  <a:cubicBezTo>
                    <a:pt x="773" y="8735"/>
                    <a:pt x="729" y="8779"/>
                    <a:pt x="662" y="8823"/>
                  </a:cubicBezTo>
                  <a:cubicBezTo>
                    <a:pt x="618" y="8867"/>
                    <a:pt x="552" y="8912"/>
                    <a:pt x="552" y="8978"/>
                  </a:cubicBezTo>
                  <a:cubicBezTo>
                    <a:pt x="530" y="9022"/>
                    <a:pt x="486" y="9022"/>
                    <a:pt x="464" y="9022"/>
                  </a:cubicBezTo>
                  <a:cubicBezTo>
                    <a:pt x="420" y="9022"/>
                    <a:pt x="376" y="9000"/>
                    <a:pt x="331" y="9000"/>
                  </a:cubicBezTo>
                  <a:cubicBezTo>
                    <a:pt x="309" y="9000"/>
                    <a:pt x="265" y="9000"/>
                    <a:pt x="243" y="9022"/>
                  </a:cubicBezTo>
                  <a:cubicBezTo>
                    <a:pt x="155" y="9088"/>
                    <a:pt x="89" y="9176"/>
                    <a:pt x="22" y="9287"/>
                  </a:cubicBezTo>
                  <a:cubicBezTo>
                    <a:pt x="0" y="9331"/>
                    <a:pt x="0" y="9375"/>
                    <a:pt x="45" y="9441"/>
                  </a:cubicBezTo>
                  <a:cubicBezTo>
                    <a:pt x="111" y="9529"/>
                    <a:pt x="177" y="9640"/>
                    <a:pt x="243" y="9728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27"/>
                    <a:pt x="199" y="10015"/>
                    <a:pt x="111" y="10081"/>
                  </a:cubicBezTo>
                  <a:lnTo>
                    <a:pt x="89" y="10081"/>
                  </a:lnTo>
                  <a:cubicBezTo>
                    <a:pt x="22" y="10125"/>
                    <a:pt x="22" y="10192"/>
                    <a:pt x="67" y="10236"/>
                  </a:cubicBezTo>
                  <a:cubicBezTo>
                    <a:pt x="133" y="10302"/>
                    <a:pt x="199" y="10368"/>
                    <a:pt x="287" y="10412"/>
                  </a:cubicBezTo>
                  <a:cubicBezTo>
                    <a:pt x="331" y="10434"/>
                    <a:pt x="353" y="10456"/>
                    <a:pt x="398" y="10501"/>
                  </a:cubicBezTo>
                  <a:cubicBezTo>
                    <a:pt x="420" y="10523"/>
                    <a:pt x="442" y="10567"/>
                    <a:pt x="464" y="10589"/>
                  </a:cubicBezTo>
                  <a:cubicBezTo>
                    <a:pt x="530" y="10677"/>
                    <a:pt x="596" y="10721"/>
                    <a:pt x="662" y="10787"/>
                  </a:cubicBezTo>
                  <a:cubicBezTo>
                    <a:pt x="751" y="10832"/>
                    <a:pt x="861" y="10854"/>
                    <a:pt x="905" y="10942"/>
                  </a:cubicBezTo>
                  <a:cubicBezTo>
                    <a:pt x="949" y="10942"/>
                    <a:pt x="993" y="10920"/>
                    <a:pt x="1016" y="10920"/>
                  </a:cubicBezTo>
                  <a:cubicBezTo>
                    <a:pt x="1027" y="10926"/>
                    <a:pt x="1039" y="10929"/>
                    <a:pt x="1051" y="10929"/>
                  </a:cubicBezTo>
                  <a:cubicBezTo>
                    <a:pt x="1083" y="10929"/>
                    <a:pt x="1116" y="10908"/>
                    <a:pt x="1148" y="10876"/>
                  </a:cubicBezTo>
                  <a:cubicBezTo>
                    <a:pt x="1148" y="10854"/>
                    <a:pt x="1192" y="10832"/>
                    <a:pt x="1214" y="10832"/>
                  </a:cubicBezTo>
                  <a:cubicBezTo>
                    <a:pt x="1302" y="10787"/>
                    <a:pt x="1347" y="10721"/>
                    <a:pt x="1435" y="10677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7"/>
                    <a:pt x="1435" y="10545"/>
                  </a:cubicBezTo>
                  <a:cubicBezTo>
                    <a:pt x="1457" y="10545"/>
                    <a:pt x="1457" y="10523"/>
                    <a:pt x="1479" y="10523"/>
                  </a:cubicBezTo>
                  <a:cubicBezTo>
                    <a:pt x="1634" y="10501"/>
                    <a:pt x="1656" y="10478"/>
                    <a:pt x="1656" y="10302"/>
                  </a:cubicBezTo>
                  <a:cubicBezTo>
                    <a:pt x="1656" y="10251"/>
                    <a:pt x="1682" y="10199"/>
                    <a:pt x="1735" y="10199"/>
                  </a:cubicBezTo>
                  <a:cubicBezTo>
                    <a:pt x="1750" y="10199"/>
                    <a:pt x="1768" y="10204"/>
                    <a:pt x="1788" y="10214"/>
                  </a:cubicBezTo>
                  <a:lnTo>
                    <a:pt x="1810" y="10214"/>
                  </a:lnTo>
                  <a:cubicBezTo>
                    <a:pt x="1854" y="10214"/>
                    <a:pt x="1898" y="10214"/>
                    <a:pt x="1920" y="10147"/>
                  </a:cubicBezTo>
                  <a:cubicBezTo>
                    <a:pt x="1937" y="10098"/>
                    <a:pt x="1978" y="10073"/>
                    <a:pt x="2026" y="10073"/>
                  </a:cubicBezTo>
                  <a:cubicBezTo>
                    <a:pt x="2042" y="10073"/>
                    <a:pt x="2058" y="10076"/>
                    <a:pt x="2075" y="10081"/>
                  </a:cubicBezTo>
                  <a:cubicBezTo>
                    <a:pt x="2097" y="10081"/>
                    <a:pt x="2119" y="10059"/>
                    <a:pt x="2141" y="10059"/>
                  </a:cubicBezTo>
                  <a:cubicBezTo>
                    <a:pt x="2163" y="10015"/>
                    <a:pt x="2185" y="9993"/>
                    <a:pt x="2207" y="9949"/>
                  </a:cubicBezTo>
                  <a:cubicBezTo>
                    <a:pt x="2229" y="9883"/>
                    <a:pt x="2274" y="9838"/>
                    <a:pt x="2340" y="9838"/>
                  </a:cubicBezTo>
                  <a:cubicBezTo>
                    <a:pt x="2362" y="9816"/>
                    <a:pt x="2384" y="9816"/>
                    <a:pt x="2384" y="9794"/>
                  </a:cubicBezTo>
                  <a:cubicBezTo>
                    <a:pt x="2428" y="9750"/>
                    <a:pt x="2472" y="9728"/>
                    <a:pt x="2538" y="9706"/>
                  </a:cubicBezTo>
                  <a:cubicBezTo>
                    <a:pt x="2605" y="9706"/>
                    <a:pt x="2649" y="9662"/>
                    <a:pt x="2693" y="9596"/>
                  </a:cubicBezTo>
                  <a:cubicBezTo>
                    <a:pt x="2737" y="9552"/>
                    <a:pt x="2759" y="9485"/>
                    <a:pt x="2803" y="9441"/>
                  </a:cubicBezTo>
                  <a:cubicBezTo>
                    <a:pt x="2847" y="9397"/>
                    <a:pt x="2869" y="9331"/>
                    <a:pt x="2936" y="9287"/>
                  </a:cubicBezTo>
                  <a:cubicBezTo>
                    <a:pt x="2980" y="9265"/>
                    <a:pt x="3002" y="9221"/>
                    <a:pt x="3002" y="9176"/>
                  </a:cubicBezTo>
                  <a:cubicBezTo>
                    <a:pt x="3024" y="9088"/>
                    <a:pt x="3046" y="8978"/>
                    <a:pt x="3046" y="8889"/>
                  </a:cubicBezTo>
                  <a:cubicBezTo>
                    <a:pt x="3068" y="8845"/>
                    <a:pt x="3090" y="8801"/>
                    <a:pt x="3112" y="8779"/>
                  </a:cubicBezTo>
                  <a:cubicBezTo>
                    <a:pt x="3130" y="8770"/>
                    <a:pt x="3149" y="8765"/>
                    <a:pt x="3165" y="8765"/>
                  </a:cubicBezTo>
                  <a:cubicBezTo>
                    <a:pt x="3189" y="8765"/>
                    <a:pt x="3210" y="8775"/>
                    <a:pt x="3223" y="8801"/>
                  </a:cubicBezTo>
                  <a:cubicBezTo>
                    <a:pt x="3223" y="8819"/>
                    <a:pt x="3223" y="8851"/>
                    <a:pt x="3246" y="8851"/>
                  </a:cubicBezTo>
                  <a:cubicBezTo>
                    <a:pt x="3251" y="8851"/>
                    <a:pt x="3258" y="8850"/>
                    <a:pt x="3267" y="8845"/>
                  </a:cubicBezTo>
                  <a:cubicBezTo>
                    <a:pt x="3267" y="8823"/>
                    <a:pt x="3267" y="8779"/>
                    <a:pt x="3267" y="8735"/>
                  </a:cubicBezTo>
                  <a:cubicBezTo>
                    <a:pt x="3267" y="8691"/>
                    <a:pt x="3245" y="8669"/>
                    <a:pt x="3245" y="8625"/>
                  </a:cubicBezTo>
                  <a:cubicBezTo>
                    <a:pt x="3223" y="8558"/>
                    <a:pt x="3200" y="8492"/>
                    <a:pt x="3267" y="8426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38"/>
                    <a:pt x="3267" y="8316"/>
                    <a:pt x="3267" y="8294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9"/>
                  </a:cubicBezTo>
                  <a:cubicBezTo>
                    <a:pt x="3465" y="7963"/>
                    <a:pt x="3465" y="7963"/>
                    <a:pt x="3487" y="7896"/>
                  </a:cubicBezTo>
                  <a:cubicBezTo>
                    <a:pt x="3487" y="7896"/>
                    <a:pt x="3487" y="7896"/>
                    <a:pt x="3465" y="7874"/>
                  </a:cubicBezTo>
                  <a:cubicBezTo>
                    <a:pt x="3443" y="7896"/>
                    <a:pt x="3421" y="7896"/>
                    <a:pt x="3399" y="7896"/>
                  </a:cubicBezTo>
                  <a:cubicBezTo>
                    <a:pt x="3421" y="7852"/>
                    <a:pt x="3421" y="7852"/>
                    <a:pt x="3443" y="7808"/>
                  </a:cubicBezTo>
                  <a:cubicBezTo>
                    <a:pt x="3487" y="7764"/>
                    <a:pt x="3509" y="7698"/>
                    <a:pt x="3487" y="7654"/>
                  </a:cubicBezTo>
                  <a:cubicBezTo>
                    <a:pt x="3421" y="7543"/>
                    <a:pt x="3421" y="7455"/>
                    <a:pt x="3421" y="7345"/>
                  </a:cubicBezTo>
                  <a:cubicBezTo>
                    <a:pt x="3421" y="7323"/>
                    <a:pt x="3421" y="7300"/>
                    <a:pt x="3421" y="7278"/>
                  </a:cubicBezTo>
                  <a:cubicBezTo>
                    <a:pt x="3465" y="7300"/>
                    <a:pt x="3487" y="7323"/>
                    <a:pt x="3531" y="7345"/>
                  </a:cubicBezTo>
                  <a:cubicBezTo>
                    <a:pt x="3576" y="7300"/>
                    <a:pt x="3620" y="7256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86" y="7124"/>
                    <a:pt x="3708" y="7102"/>
                    <a:pt x="3730" y="7102"/>
                  </a:cubicBezTo>
                  <a:cubicBezTo>
                    <a:pt x="3752" y="7102"/>
                    <a:pt x="3774" y="7124"/>
                    <a:pt x="3796" y="7124"/>
                  </a:cubicBezTo>
                  <a:cubicBezTo>
                    <a:pt x="3813" y="7129"/>
                    <a:pt x="3828" y="7132"/>
                    <a:pt x="3842" y="7132"/>
                  </a:cubicBezTo>
                  <a:cubicBezTo>
                    <a:pt x="3883" y="7132"/>
                    <a:pt x="3912" y="7107"/>
                    <a:pt x="3929" y="7058"/>
                  </a:cubicBezTo>
                  <a:cubicBezTo>
                    <a:pt x="3929" y="7036"/>
                    <a:pt x="3907" y="7014"/>
                    <a:pt x="3907" y="6992"/>
                  </a:cubicBezTo>
                  <a:cubicBezTo>
                    <a:pt x="3995" y="6992"/>
                    <a:pt x="4061" y="6947"/>
                    <a:pt x="4105" y="6881"/>
                  </a:cubicBezTo>
                  <a:cubicBezTo>
                    <a:pt x="4127" y="6859"/>
                    <a:pt x="4171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26" y="6881"/>
                    <a:pt x="4348" y="6859"/>
                    <a:pt x="4392" y="6859"/>
                  </a:cubicBezTo>
                  <a:cubicBezTo>
                    <a:pt x="4370" y="6837"/>
                    <a:pt x="4370" y="6815"/>
                    <a:pt x="4370" y="6793"/>
                  </a:cubicBezTo>
                  <a:cubicBezTo>
                    <a:pt x="4326" y="6749"/>
                    <a:pt x="4348" y="6705"/>
                    <a:pt x="4370" y="6683"/>
                  </a:cubicBezTo>
                  <a:cubicBezTo>
                    <a:pt x="4414" y="6638"/>
                    <a:pt x="4458" y="6594"/>
                    <a:pt x="4480" y="6550"/>
                  </a:cubicBezTo>
                  <a:cubicBezTo>
                    <a:pt x="4480" y="6506"/>
                    <a:pt x="4458" y="6462"/>
                    <a:pt x="4436" y="6418"/>
                  </a:cubicBezTo>
                  <a:cubicBezTo>
                    <a:pt x="4392" y="6351"/>
                    <a:pt x="4392" y="6307"/>
                    <a:pt x="4414" y="6241"/>
                  </a:cubicBezTo>
                  <a:lnTo>
                    <a:pt x="4414" y="6241"/>
                  </a:lnTo>
                  <a:cubicBezTo>
                    <a:pt x="4463" y="6278"/>
                    <a:pt x="4485" y="6294"/>
                    <a:pt x="4506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087"/>
                    <a:pt x="4591" y="6065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10"/>
                    <a:pt x="4525" y="5910"/>
                  </a:cubicBezTo>
                  <a:cubicBezTo>
                    <a:pt x="4569" y="5866"/>
                    <a:pt x="4613" y="5822"/>
                    <a:pt x="4635" y="5778"/>
                  </a:cubicBezTo>
                  <a:cubicBezTo>
                    <a:pt x="4657" y="5734"/>
                    <a:pt x="4679" y="5689"/>
                    <a:pt x="4701" y="5623"/>
                  </a:cubicBezTo>
                  <a:cubicBezTo>
                    <a:pt x="4789" y="5623"/>
                    <a:pt x="4812" y="5535"/>
                    <a:pt x="4834" y="5491"/>
                  </a:cubicBezTo>
                  <a:cubicBezTo>
                    <a:pt x="4844" y="5486"/>
                    <a:pt x="4854" y="5484"/>
                    <a:pt x="4863" y="5484"/>
                  </a:cubicBezTo>
                  <a:cubicBezTo>
                    <a:pt x="4881" y="5484"/>
                    <a:pt x="4897" y="5489"/>
                    <a:pt x="4912" y="5489"/>
                  </a:cubicBezTo>
                  <a:cubicBezTo>
                    <a:pt x="4925" y="5489"/>
                    <a:pt x="4936" y="5485"/>
                    <a:pt x="4944" y="5469"/>
                  </a:cubicBezTo>
                  <a:cubicBezTo>
                    <a:pt x="4944" y="5469"/>
                    <a:pt x="4944" y="5469"/>
                    <a:pt x="4944" y="5447"/>
                  </a:cubicBezTo>
                  <a:cubicBezTo>
                    <a:pt x="4944" y="5447"/>
                    <a:pt x="4944" y="5447"/>
                    <a:pt x="4944" y="5425"/>
                  </a:cubicBezTo>
                  <a:cubicBezTo>
                    <a:pt x="4878" y="5358"/>
                    <a:pt x="4900" y="5292"/>
                    <a:pt x="4966" y="5248"/>
                  </a:cubicBezTo>
                  <a:cubicBezTo>
                    <a:pt x="4988" y="5204"/>
                    <a:pt x="5010" y="5160"/>
                    <a:pt x="4988" y="5116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8" y="4829"/>
                    <a:pt x="5010" y="4762"/>
                    <a:pt x="5076" y="4696"/>
                  </a:cubicBezTo>
                  <a:cubicBezTo>
                    <a:pt x="5098" y="4674"/>
                    <a:pt x="5120" y="4630"/>
                    <a:pt x="5098" y="4586"/>
                  </a:cubicBezTo>
                  <a:cubicBezTo>
                    <a:pt x="5098" y="4454"/>
                    <a:pt x="5165" y="4387"/>
                    <a:pt x="5275" y="4387"/>
                  </a:cubicBezTo>
                  <a:cubicBezTo>
                    <a:pt x="5297" y="4409"/>
                    <a:pt x="5297" y="4409"/>
                    <a:pt x="5319" y="4409"/>
                  </a:cubicBezTo>
                  <a:cubicBezTo>
                    <a:pt x="5341" y="4387"/>
                    <a:pt x="5385" y="4387"/>
                    <a:pt x="5407" y="4365"/>
                  </a:cubicBezTo>
                  <a:cubicBezTo>
                    <a:pt x="5474" y="4299"/>
                    <a:pt x="5518" y="4211"/>
                    <a:pt x="5474" y="4100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34"/>
                    <a:pt x="5474" y="4012"/>
                    <a:pt x="5496" y="4012"/>
                  </a:cubicBezTo>
                  <a:cubicBezTo>
                    <a:pt x="5540" y="4012"/>
                    <a:pt x="5562" y="3990"/>
                    <a:pt x="5584" y="3990"/>
                  </a:cubicBezTo>
                  <a:cubicBezTo>
                    <a:pt x="5628" y="3880"/>
                    <a:pt x="5672" y="3791"/>
                    <a:pt x="5738" y="3681"/>
                  </a:cubicBezTo>
                  <a:cubicBezTo>
                    <a:pt x="5738" y="3659"/>
                    <a:pt x="5760" y="3637"/>
                    <a:pt x="5783" y="3637"/>
                  </a:cubicBezTo>
                  <a:cubicBezTo>
                    <a:pt x="5797" y="3630"/>
                    <a:pt x="5810" y="3627"/>
                    <a:pt x="5821" y="3627"/>
                  </a:cubicBezTo>
                  <a:cubicBezTo>
                    <a:pt x="5844" y="3627"/>
                    <a:pt x="5863" y="3637"/>
                    <a:pt x="5893" y="3637"/>
                  </a:cubicBezTo>
                  <a:cubicBezTo>
                    <a:pt x="5893" y="3659"/>
                    <a:pt x="5915" y="3681"/>
                    <a:pt x="5915" y="3703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6003" y="3703"/>
                    <a:pt x="6025" y="3703"/>
                    <a:pt x="6025" y="3681"/>
                  </a:cubicBezTo>
                  <a:cubicBezTo>
                    <a:pt x="6025" y="3637"/>
                    <a:pt x="6025" y="3615"/>
                    <a:pt x="6025" y="3593"/>
                  </a:cubicBezTo>
                  <a:cubicBezTo>
                    <a:pt x="6042" y="3525"/>
                    <a:pt x="6085" y="3497"/>
                    <a:pt x="6134" y="3497"/>
                  </a:cubicBezTo>
                  <a:cubicBezTo>
                    <a:pt x="6149" y="3497"/>
                    <a:pt x="6164" y="3499"/>
                    <a:pt x="6180" y="3505"/>
                  </a:cubicBezTo>
                  <a:cubicBezTo>
                    <a:pt x="6202" y="3527"/>
                    <a:pt x="6224" y="3549"/>
                    <a:pt x="6268" y="3571"/>
                  </a:cubicBezTo>
                  <a:cubicBezTo>
                    <a:pt x="6290" y="3460"/>
                    <a:pt x="6202" y="3460"/>
                    <a:pt x="6158" y="3416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284"/>
                    <a:pt x="6246" y="3306"/>
                    <a:pt x="6246" y="3306"/>
                  </a:cubicBezTo>
                  <a:cubicBezTo>
                    <a:pt x="6268" y="3306"/>
                    <a:pt x="6290" y="3284"/>
                    <a:pt x="6312" y="3284"/>
                  </a:cubicBezTo>
                  <a:cubicBezTo>
                    <a:pt x="6290" y="3284"/>
                    <a:pt x="6290" y="3262"/>
                    <a:pt x="6290" y="3240"/>
                  </a:cubicBezTo>
                  <a:cubicBezTo>
                    <a:pt x="6268" y="3218"/>
                    <a:pt x="6246" y="3218"/>
                    <a:pt x="6224" y="3196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7" y="2982"/>
                  </a:cubicBezTo>
                  <a:cubicBezTo>
                    <a:pt x="6317" y="2982"/>
                    <a:pt x="6342" y="2988"/>
                    <a:pt x="6378" y="2997"/>
                  </a:cubicBezTo>
                  <a:cubicBezTo>
                    <a:pt x="6378" y="3019"/>
                    <a:pt x="6401" y="3019"/>
                    <a:pt x="6401" y="3019"/>
                  </a:cubicBezTo>
                  <a:cubicBezTo>
                    <a:pt x="6423" y="2975"/>
                    <a:pt x="6445" y="2931"/>
                    <a:pt x="6423" y="2887"/>
                  </a:cubicBezTo>
                  <a:cubicBezTo>
                    <a:pt x="6423" y="2865"/>
                    <a:pt x="6401" y="2820"/>
                    <a:pt x="6423" y="2798"/>
                  </a:cubicBezTo>
                  <a:cubicBezTo>
                    <a:pt x="6467" y="2754"/>
                    <a:pt x="6401" y="2732"/>
                    <a:pt x="6423" y="2688"/>
                  </a:cubicBezTo>
                  <a:cubicBezTo>
                    <a:pt x="6445" y="2644"/>
                    <a:pt x="6445" y="2578"/>
                    <a:pt x="6445" y="2533"/>
                  </a:cubicBezTo>
                  <a:cubicBezTo>
                    <a:pt x="6555" y="2467"/>
                    <a:pt x="6555" y="2467"/>
                    <a:pt x="6599" y="2357"/>
                  </a:cubicBezTo>
                  <a:cubicBezTo>
                    <a:pt x="6599" y="2313"/>
                    <a:pt x="6621" y="2291"/>
                    <a:pt x="6665" y="2269"/>
                  </a:cubicBezTo>
                  <a:cubicBezTo>
                    <a:pt x="6687" y="2247"/>
                    <a:pt x="6709" y="2224"/>
                    <a:pt x="6732" y="2224"/>
                  </a:cubicBezTo>
                  <a:cubicBezTo>
                    <a:pt x="6798" y="2158"/>
                    <a:pt x="6798" y="2114"/>
                    <a:pt x="6754" y="2026"/>
                  </a:cubicBezTo>
                  <a:cubicBezTo>
                    <a:pt x="6709" y="1960"/>
                    <a:pt x="6665" y="1871"/>
                    <a:pt x="6643" y="1783"/>
                  </a:cubicBezTo>
                  <a:cubicBezTo>
                    <a:pt x="6643" y="1739"/>
                    <a:pt x="6621" y="1673"/>
                    <a:pt x="6577" y="1607"/>
                  </a:cubicBezTo>
                  <a:cubicBezTo>
                    <a:pt x="6533" y="1562"/>
                    <a:pt x="6533" y="1496"/>
                    <a:pt x="6577" y="1452"/>
                  </a:cubicBezTo>
                  <a:cubicBezTo>
                    <a:pt x="6599" y="1408"/>
                    <a:pt x="6776" y="1209"/>
                    <a:pt x="6820" y="1187"/>
                  </a:cubicBezTo>
                  <a:cubicBezTo>
                    <a:pt x="6820" y="1187"/>
                    <a:pt x="6842" y="1187"/>
                    <a:pt x="6842" y="1165"/>
                  </a:cubicBezTo>
                  <a:cubicBezTo>
                    <a:pt x="6908" y="1121"/>
                    <a:pt x="6930" y="1033"/>
                    <a:pt x="6886" y="967"/>
                  </a:cubicBezTo>
                  <a:cubicBezTo>
                    <a:pt x="6886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24"/>
                    <a:pt x="6842" y="724"/>
                    <a:pt x="6864" y="702"/>
                  </a:cubicBezTo>
                  <a:cubicBezTo>
                    <a:pt x="6864" y="680"/>
                    <a:pt x="6864" y="658"/>
                    <a:pt x="6864" y="635"/>
                  </a:cubicBezTo>
                  <a:cubicBezTo>
                    <a:pt x="6798" y="547"/>
                    <a:pt x="6754" y="437"/>
                    <a:pt x="6621" y="415"/>
                  </a:cubicBezTo>
                  <a:cubicBezTo>
                    <a:pt x="6511" y="393"/>
                    <a:pt x="6445" y="349"/>
                    <a:pt x="6378" y="260"/>
                  </a:cubicBezTo>
                  <a:cubicBezTo>
                    <a:pt x="6356" y="238"/>
                    <a:pt x="6334" y="216"/>
                    <a:pt x="6290" y="194"/>
                  </a:cubicBezTo>
                  <a:cubicBezTo>
                    <a:pt x="6224" y="172"/>
                    <a:pt x="6136" y="150"/>
                    <a:pt x="6047" y="150"/>
                  </a:cubicBezTo>
                  <a:cubicBezTo>
                    <a:pt x="6025" y="150"/>
                    <a:pt x="5981" y="128"/>
                    <a:pt x="5959" y="106"/>
                  </a:cubicBezTo>
                  <a:cubicBezTo>
                    <a:pt x="5915" y="106"/>
                    <a:pt x="5893" y="84"/>
                    <a:pt x="5871" y="84"/>
                  </a:cubicBezTo>
                  <a:cubicBezTo>
                    <a:pt x="5783" y="84"/>
                    <a:pt x="5716" y="62"/>
                    <a:pt x="5650" y="18"/>
                  </a:cubicBezTo>
                  <a:cubicBezTo>
                    <a:pt x="5628" y="7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5344650" y="352875"/>
              <a:ext cx="172700" cy="273675"/>
            </a:xfrm>
            <a:custGeom>
              <a:avLst/>
              <a:gdLst/>
              <a:ahLst/>
              <a:cxnLst/>
              <a:rect l="l" t="t" r="r" b="b"/>
              <a:pathLst>
                <a:path w="6908" h="10947" extrusionOk="0">
                  <a:moveTo>
                    <a:pt x="5362" y="4185"/>
                  </a:moveTo>
                  <a:cubicBezTo>
                    <a:pt x="5370" y="4185"/>
                    <a:pt x="5379" y="4187"/>
                    <a:pt x="5385" y="4194"/>
                  </a:cubicBezTo>
                  <a:cubicBezTo>
                    <a:pt x="5385" y="4216"/>
                    <a:pt x="5385" y="4238"/>
                    <a:pt x="5385" y="4282"/>
                  </a:cubicBezTo>
                  <a:lnTo>
                    <a:pt x="5319" y="4282"/>
                  </a:lnTo>
                  <a:cubicBezTo>
                    <a:pt x="5297" y="4260"/>
                    <a:pt x="5297" y="4238"/>
                    <a:pt x="5319" y="4216"/>
                  </a:cubicBezTo>
                  <a:cubicBezTo>
                    <a:pt x="5319" y="4200"/>
                    <a:pt x="5341" y="4185"/>
                    <a:pt x="5362" y="4185"/>
                  </a:cubicBezTo>
                  <a:close/>
                  <a:moveTo>
                    <a:pt x="4767" y="4878"/>
                  </a:moveTo>
                  <a:cubicBezTo>
                    <a:pt x="4789" y="4878"/>
                    <a:pt x="4811" y="4878"/>
                    <a:pt x="4833" y="4900"/>
                  </a:cubicBezTo>
                  <a:cubicBezTo>
                    <a:pt x="4833" y="4900"/>
                    <a:pt x="4855" y="4922"/>
                    <a:pt x="4855" y="4944"/>
                  </a:cubicBezTo>
                  <a:cubicBezTo>
                    <a:pt x="4855" y="4966"/>
                    <a:pt x="4878" y="4988"/>
                    <a:pt x="4855" y="5010"/>
                  </a:cubicBezTo>
                  <a:cubicBezTo>
                    <a:pt x="4848" y="5018"/>
                    <a:pt x="4838" y="5020"/>
                    <a:pt x="4828" y="5020"/>
                  </a:cubicBezTo>
                  <a:cubicBezTo>
                    <a:pt x="4806" y="5020"/>
                    <a:pt x="4782" y="5010"/>
                    <a:pt x="4767" y="5010"/>
                  </a:cubicBezTo>
                  <a:cubicBezTo>
                    <a:pt x="4767" y="4988"/>
                    <a:pt x="4745" y="4966"/>
                    <a:pt x="4745" y="4922"/>
                  </a:cubicBezTo>
                  <a:cubicBezTo>
                    <a:pt x="4745" y="4922"/>
                    <a:pt x="4745" y="4878"/>
                    <a:pt x="4767" y="4878"/>
                  </a:cubicBezTo>
                  <a:close/>
                  <a:moveTo>
                    <a:pt x="4811" y="5165"/>
                  </a:moveTo>
                  <a:cubicBezTo>
                    <a:pt x="4833" y="5165"/>
                    <a:pt x="4855" y="5209"/>
                    <a:pt x="4855" y="5231"/>
                  </a:cubicBezTo>
                  <a:cubicBezTo>
                    <a:pt x="4833" y="5275"/>
                    <a:pt x="4811" y="5275"/>
                    <a:pt x="4767" y="5275"/>
                  </a:cubicBezTo>
                  <a:cubicBezTo>
                    <a:pt x="4745" y="5275"/>
                    <a:pt x="4745" y="5253"/>
                    <a:pt x="4745" y="5253"/>
                  </a:cubicBezTo>
                  <a:cubicBezTo>
                    <a:pt x="4745" y="5231"/>
                    <a:pt x="4745" y="5231"/>
                    <a:pt x="4745" y="5209"/>
                  </a:cubicBezTo>
                  <a:cubicBezTo>
                    <a:pt x="4767" y="5187"/>
                    <a:pt x="4789" y="5165"/>
                    <a:pt x="4811" y="5165"/>
                  </a:cubicBezTo>
                  <a:close/>
                  <a:moveTo>
                    <a:pt x="5540" y="0"/>
                  </a:moveTo>
                  <a:cubicBezTo>
                    <a:pt x="5518" y="23"/>
                    <a:pt x="5495" y="23"/>
                    <a:pt x="5473" y="45"/>
                  </a:cubicBezTo>
                  <a:cubicBezTo>
                    <a:pt x="5385" y="67"/>
                    <a:pt x="5319" y="133"/>
                    <a:pt x="5297" y="199"/>
                  </a:cubicBezTo>
                  <a:cubicBezTo>
                    <a:pt x="5297" y="243"/>
                    <a:pt x="5275" y="265"/>
                    <a:pt x="5253" y="287"/>
                  </a:cubicBezTo>
                  <a:cubicBezTo>
                    <a:pt x="5231" y="287"/>
                    <a:pt x="5209" y="265"/>
                    <a:pt x="5186" y="265"/>
                  </a:cubicBezTo>
                  <a:cubicBezTo>
                    <a:pt x="5098" y="309"/>
                    <a:pt x="5054" y="376"/>
                    <a:pt x="5010" y="464"/>
                  </a:cubicBezTo>
                  <a:cubicBezTo>
                    <a:pt x="4966" y="552"/>
                    <a:pt x="4944" y="640"/>
                    <a:pt x="4966" y="729"/>
                  </a:cubicBezTo>
                  <a:cubicBezTo>
                    <a:pt x="5010" y="839"/>
                    <a:pt x="4966" y="883"/>
                    <a:pt x="4855" y="905"/>
                  </a:cubicBezTo>
                  <a:cubicBezTo>
                    <a:pt x="4826" y="905"/>
                    <a:pt x="4797" y="908"/>
                    <a:pt x="4768" y="908"/>
                  </a:cubicBezTo>
                  <a:cubicBezTo>
                    <a:pt x="4711" y="908"/>
                    <a:pt x="4657" y="898"/>
                    <a:pt x="4613" y="839"/>
                  </a:cubicBezTo>
                  <a:cubicBezTo>
                    <a:pt x="4602" y="828"/>
                    <a:pt x="4591" y="828"/>
                    <a:pt x="4577" y="828"/>
                  </a:cubicBezTo>
                  <a:cubicBezTo>
                    <a:pt x="4563" y="828"/>
                    <a:pt x="4546" y="828"/>
                    <a:pt x="4524" y="817"/>
                  </a:cubicBezTo>
                  <a:cubicBezTo>
                    <a:pt x="4524" y="883"/>
                    <a:pt x="4524" y="927"/>
                    <a:pt x="4502" y="972"/>
                  </a:cubicBezTo>
                  <a:cubicBezTo>
                    <a:pt x="4458" y="972"/>
                    <a:pt x="4414" y="994"/>
                    <a:pt x="4370" y="994"/>
                  </a:cubicBezTo>
                  <a:cubicBezTo>
                    <a:pt x="4326" y="994"/>
                    <a:pt x="4304" y="1016"/>
                    <a:pt x="4304" y="1060"/>
                  </a:cubicBezTo>
                  <a:cubicBezTo>
                    <a:pt x="4304" y="1104"/>
                    <a:pt x="4304" y="1170"/>
                    <a:pt x="4304" y="1214"/>
                  </a:cubicBezTo>
                  <a:cubicBezTo>
                    <a:pt x="4304" y="1258"/>
                    <a:pt x="4304" y="1303"/>
                    <a:pt x="4282" y="1347"/>
                  </a:cubicBezTo>
                  <a:cubicBezTo>
                    <a:pt x="4260" y="1347"/>
                    <a:pt x="4260" y="1369"/>
                    <a:pt x="4238" y="1391"/>
                  </a:cubicBezTo>
                  <a:cubicBezTo>
                    <a:pt x="4260" y="1413"/>
                    <a:pt x="4282" y="1413"/>
                    <a:pt x="4304" y="1435"/>
                  </a:cubicBezTo>
                  <a:cubicBezTo>
                    <a:pt x="4326" y="1457"/>
                    <a:pt x="4326" y="1479"/>
                    <a:pt x="4282" y="1523"/>
                  </a:cubicBezTo>
                  <a:cubicBezTo>
                    <a:pt x="4282" y="1523"/>
                    <a:pt x="4260" y="1545"/>
                    <a:pt x="4238" y="1545"/>
                  </a:cubicBezTo>
                  <a:cubicBezTo>
                    <a:pt x="4260" y="1634"/>
                    <a:pt x="4282" y="1700"/>
                    <a:pt x="4282" y="1766"/>
                  </a:cubicBezTo>
                  <a:cubicBezTo>
                    <a:pt x="4282" y="1816"/>
                    <a:pt x="4257" y="1841"/>
                    <a:pt x="4216" y="1841"/>
                  </a:cubicBezTo>
                  <a:cubicBezTo>
                    <a:pt x="4203" y="1841"/>
                    <a:pt x="4188" y="1838"/>
                    <a:pt x="4171" y="1832"/>
                  </a:cubicBezTo>
                  <a:cubicBezTo>
                    <a:pt x="4156" y="1817"/>
                    <a:pt x="4141" y="1791"/>
                    <a:pt x="4126" y="1791"/>
                  </a:cubicBezTo>
                  <a:cubicBezTo>
                    <a:pt x="4119" y="1791"/>
                    <a:pt x="4112" y="1796"/>
                    <a:pt x="4105" y="1810"/>
                  </a:cubicBezTo>
                  <a:cubicBezTo>
                    <a:pt x="4105" y="1854"/>
                    <a:pt x="4105" y="1898"/>
                    <a:pt x="4105" y="1943"/>
                  </a:cubicBezTo>
                  <a:cubicBezTo>
                    <a:pt x="4083" y="2009"/>
                    <a:pt x="4127" y="2075"/>
                    <a:pt x="4171" y="2119"/>
                  </a:cubicBezTo>
                  <a:cubicBezTo>
                    <a:pt x="4193" y="2141"/>
                    <a:pt x="4215" y="2163"/>
                    <a:pt x="4260" y="2185"/>
                  </a:cubicBezTo>
                  <a:cubicBezTo>
                    <a:pt x="4260" y="2207"/>
                    <a:pt x="4282" y="2229"/>
                    <a:pt x="4304" y="2252"/>
                  </a:cubicBezTo>
                  <a:cubicBezTo>
                    <a:pt x="4260" y="2318"/>
                    <a:pt x="4238" y="2384"/>
                    <a:pt x="4215" y="2428"/>
                  </a:cubicBezTo>
                  <a:cubicBezTo>
                    <a:pt x="4127" y="2428"/>
                    <a:pt x="4127" y="2318"/>
                    <a:pt x="4061" y="2296"/>
                  </a:cubicBezTo>
                  <a:lnTo>
                    <a:pt x="4061" y="2296"/>
                  </a:lnTo>
                  <a:cubicBezTo>
                    <a:pt x="4017" y="2362"/>
                    <a:pt x="4083" y="2428"/>
                    <a:pt x="4083" y="2494"/>
                  </a:cubicBezTo>
                  <a:cubicBezTo>
                    <a:pt x="3929" y="2538"/>
                    <a:pt x="3774" y="2538"/>
                    <a:pt x="3597" y="2561"/>
                  </a:cubicBezTo>
                  <a:cubicBezTo>
                    <a:pt x="3597" y="2605"/>
                    <a:pt x="3597" y="2627"/>
                    <a:pt x="3597" y="2671"/>
                  </a:cubicBezTo>
                  <a:cubicBezTo>
                    <a:pt x="3570" y="2657"/>
                    <a:pt x="3534" y="2626"/>
                    <a:pt x="3500" y="2626"/>
                  </a:cubicBezTo>
                  <a:cubicBezTo>
                    <a:pt x="3479" y="2626"/>
                    <a:pt x="3460" y="2638"/>
                    <a:pt x="3443" y="2671"/>
                  </a:cubicBezTo>
                  <a:cubicBezTo>
                    <a:pt x="3465" y="2693"/>
                    <a:pt x="3465" y="2715"/>
                    <a:pt x="3487" y="2737"/>
                  </a:cubicBezTo>
                  <a:cubicBezTo>
                    <a:pt x="3531" y="2759"/>
                    <a:pt x="3531" y="2803"/>
                    <a:pt x="3531" y="2847"/>
                  </a:cubicBezTo>
                  <a:cubicBezTo>
                    <a:pt x="3509" y="2958"/>
                    <a:pt x="3509" y="3090"/>
                    <a:pt x="3509" y="3201"/>
                  </a:cubicBezTo>
                  <a:cubicBezTo>
                    <a:pt x="3487" y="3245"/>
                    <a:pt x="3487" y="3267"/>
                    <a:pt x="3443" y="3289"/>
                  </a:cubicBezTo>
                  <a:lnTo>
                    <a:pt x="3355" y="3289"/>
                  </a:lnTo>
                  <a:cubicBezTo>
                    <a:pt x="3323" y="3304"/>
                    <a:pt x="3295" y="3312"/>
                    <a:pt x="3267" y="3312"/>
                  </a:cubicBezTo>
                  <a:cubicBezTo>
                    <a:pt x="3217" y="3312"/>
                    <a:pt x="3169" y="3287"/>
                    <a:pt x="3112" y="3245"/>
                  </a:cubicBezTo>
                  <a:cubicBezTo>
                    <a:pt x="3112" y="3229"/>
                    <a:pt x="3101" y="3213"/>
                    <a:pt x="3087" y="3213"/>
                  </a:cubicBezTo>
                  <a:cubicBezTo>
                    <a:pt x="3081" y="3213"/>
                    <a:pt x="3074" y="3216"/>
                    <a:pt x="3068" y="3223"/>
                  </a:cubicBezTo>
                  <a:cubicBezTo>
                    <a:pt x="3068" y="3245"/>
                    <a:pt x="3068" y="3267"/>
                    <a:pt x="3090" y="3267"/>
                  </a:cubicBezTo>
                  <a:cubicBezTo>
                    <a:pt x="3112" y="3289"/>
                    <a:pt x="3134" y="3311"/>
                    <a:pt x="3178" y="3355"/>
                  </a:cubicBezTo>
                  <a:cubicBezTo>
                    <a:pt x="3222" y="3421"/>
                    <a:pt x="3200" y="3510"/>
                    <a:pt x="3112" y="3554"/>
                  </a:cubicBezTo>
                  <a:cubicBezTo>
                    <a:pt x="3068" y="3576"/>
                    <a:pt x="3024" y="3598"/>
                    <a:pt x="2980" y="3620"/>
                  </a:cubicBezTo>
                  <a:cubicBezTo>
                    <a:pt x="2957" y="3642"/>
                    <a:pt x="2913" y="3664"/>
                    <a:pt x="2913" y="3686"/>
                  </a:cubicBezTo>
                  <a:cubicBezTo>
                    <a:pt x="2869" y="3774"/>
                    <a:pt x="2803" y="3863"/>
                    <a:pt x="2803" y="3973"/>
                  </a:cubicBezTo>
                  <a:cubicBezTo>
                    <a:pt x="2803" y="3995"/>
                    <a:pt x="2803" y="4017"/>
                    <a:pt x="2781" y="4039"/>
                  </a:cubicBezTo>
                  <a:cubicBezTo>
                    <a:pt x="2715" y="4105"/>
                    <a:pt x="2737" y="4172"/>
                    <a:pt x="2759" y="4238"/>
                  </a:cubicBezTo>
                  <a:cubicBezTo>
                    <a:pt x="2781" y="4260"/>
                    <a:pt x="2781" y="4282"/>
                    <a:pt x="2781" y="4326"/>
                  </a:cubicBezTo>
                  <a:cubicBezTo>
                    <a:pt x="2781" y="4392"/>
                    <a:pt x="2803" y="4436"/>
                    <a:pt x="2825" y="4503"/>
                  </a:cubicBezTo>
                  <a:cubicBezTo>
                    <a:pt x="2825" y="4525"/>
                    <a:pt x="2847" y="4569"/>
                    <a:pt x="2847" y="4591"/>
                  </a:cubicBezTo>
                  <a:cubicBezTo>
                    <a:pt x="2869" y="4657"/>
                    <a:pt x="2847" y="4701"/>
                    <a:pt x="2781" y="4745"/>
                  </a:cubicBezTo>
                  <a:cubicBezTo>
                    <a:pt x="2759" y="4767"/>
                    <a:pt x="2737" y="4790"/>
                    <a:pt x="2715" y="4790"/>
                  </a:cubicBezTo>
                  <a:cubicBezTo>
                    <a:pt x="2671" y="4856"/>
                    <a:pt x="2671" y="4944"/>
                    <a:pt x="2604" y="4988"/>
                  </a:cubicBezTo>
                  <a:cubicBezTo>
                    <a:pt x="2582" y="4988"/>
                    <a:pt x="2538" y="4988"/>
                    <a:pt x="2494" y="5010"/>
                  </a:cubicBezTo>
                  <a:cubicBezTo>
                    <a:pt x="2516" y="5032"/>
                    <a:pt x="2516" y="5076"/>
                    <a:pt x="2538" y="5076"/>
                  </a:cubicBezTo>
                  <a:cubicBezTo>
                    <a:pt x="2649" y="5165"/>
                    <a:pt x="2693" y="5297"/>
                    <a:pt x="2803" y="5385"/>
                  </a:cubicBezTo>
                  <a:cubicBezTo>
                    <a:pt x="2847" y="5407"/>
                    <a:pt x="2825" y="5452"/>
                    <a:pt x="2781" y="5452"/>
                  </a:cubicBezTo>
                  <a:cubicBezTo>
                    <a:pt x="2737" y="5474"/>
                    <a:pt x="2693" y="5474"/>
                    <a:pt x="2649" y="5540"/>
                  </a:cubicBezTo>
                  <a:cubicBezTo>
                    <a:pt x="2649" y="5540"/>
                    <a:pt x="2626" y="5540"/>
                    <a:pt x="2626" y="5562"/>
                  </a:cubicBezTo>
                  <a:cubicBezTo>
                    <a:pt x="2538" y="5584"/>
                    <a:pt x="2516" y="5628"/>
                    <a:pt x="2494" y="5716"/>
                  </a:cubicBezTo>
                  <a:cubicBezTo>
                    <a:pt x="2494" y="5739"/>
                    <a:pt x="2472" y="5761"/>
                    <a:pt x="2472" y="5783"/>
                  </a:cubicBezTo>
                  <a:cubicBezTo>
                    <a:pt x="2444" y="5825"/>
                    <a:pt x="2425" y="5840"/>
                    <a:pt x="2403" y="5840"/>
                  </a:cubicBezTo>
                  <a:cubicBezTo>
                    <a:pt x="2391" y="5840"/>
                    <a:pt x="2378" y="5835"/>
                    <a:pt x="2362" y="5827"/>
                  </a:cubicBezTo>
                  <a:cubicBezTo>
                    <a:pt x="2340" y="5805"/>
                    <a:pt x="2317" y="5805"/>
                    <a:pt x="2295" y="5783"/>
                  </a:cubicBezTo>
                  <a:cubicBezTo>
                    <a:pt x="2273" y="5783"/>
                    <a:pt x="2251" y="5783"/>
                    <a:pt x="2229" y="5805"/>
                  </a:cubicBezTo>
                  <a:cubicBezTo>
                    <a:pt x="2251" y="5827"/>
                    <a:pt x="2273" y="5849"/>
                    <a:pt x="2273" y="5871"/>
                  </a:cubicBezTo>
                  <a:cubicBezTo>
                    <a:pt x="2295" y="5915"/>
                    <a:pt x="2295" y="5937"/>
                    <a:pt x="2317" y="5959"/>
                  </a:cubicBezTo>
                  <a:cubicBezTo>
                    <a:pt x="2337" y="6036"/>
                    <a:pt x="2289" y="6096"/>
                    <a:pt x="2233" y="6096"/>
                  </a:cubicBezTo>
                  <a:cubicBezTo>
                    <a:pt x="2225" y="6096"/>
                    <a:pt x="2216" y="6095"/>
                    <a:pt x="2207" y="6092"/>
                  </a:cubicBezTo>
                  <a:cubicBezTo>
                    <a:pt x="2119" y="6070"/>
                    <a:pt x="2031" y="6070"/>
                    <a:pt x="1942" y="6048"/>
                  </a:cubicBezTo>
                  <a:cubicBezTo>
                    <a:pt x="1878" y="6112"/>
                    <a:pt x="1813" y="6153"/>
                    <a:pt x="1740" y="6153"/>
                  </a:cubicBezTo>
                  <a:cubicBezTo>
                    <a:pt x="1713" y="6153"/>
                    <a:pt x="1685" y="6148"/>
                    <a:pt x="1655" y="6136"/>
                  </a:cubicBezTo>
                  <a:cubicBezTo>
                    <a:pt x="1655" y="6158"/>
                    <a:pt x="1655" y="6202"/>
                    <a:pt x="1655" y="6224"/>
                  </a:cubicBezTo>
                  <a:cubicBezTo>
                    <a:pt x="1589" y="6312"/>
                    <a:pt x="1523" y="6379"/>
                    <a:pt x="1457" y="6467"/>
                  </a:cubicBezTo>
                  <a:cubicBezTo>
                    <a:pt x="1431" y="6493"/>
                    <a:pt x="1397" y="6503"/>
                    <a:pt x="1365" y="6503"/>
                  </a:cubicBezTo>
                  <a:cubicBezTo>
                    <a:pt x="1343" y="6503"/>
                    <a:pt x="1321" y="6498"/>
                    <a:pt x="1302" y="6489"/>
                  </a:cubicBezTo>
                  <a:lnTo>
                    <a:pt x="1258" y="6489"/>
                  </a:lnTo>
                  <a:cubicBezTo>
                    <a:pt x="1245" y="6482"/>
                    <a:pt x="1234" y="6480"/>
                    <a:pt x="1224" y="6480"/>
                  </a:cubicBezTo>
                  <a:cubicBezTo>
                    <a:pt x="1201" y="6480"/>
                    <a:pt x="1185" y="6495"/>
                    <a:pt x="1170" y="6511"/>
                  </a:cubicBezTo>
                  <a:cubicBezTo>
                    <a:pt x="1148" y="6555"/>
                    <a:pt x="1148" y="6577"/>
                    <a:pt x="1148" y="6621"/>
                  </a:cubicBezTo>
                  <a:cubicBezTo>
                    <a:pt x="1170" y="6665"/>
                    <a:pt x="1170" y="6688"/>
                    <a:pt x="1170" y="6732"/>
                  </a:cubicBezTo>
                  <a:cubicBezTo>
                    <a:pt x="1170" y="6798"/>
                    <a:pt x="1214" y="6820"/>
                    <a:pt x="1258" y="6864"/>
                  </a:cubicBezTo>
                  <a:cubicBezTo>
                    <a:pt x="1280" y="6886"/>
                    <a:pt x="1324" y="6886"/>
                    <a:pt x="1346" y="6908"/>
                  </a:cubicBezTo>
                  <a:cubicBezTo>
                    <a:pt x="1413" y="6974"/>
                    <a:pt x="1413" y="7063"/>
                    <a:pt x="1324" y="7107"/>
                  </a:cubicBezTo>
                  <a:cubicBezTo>
                    <a:pt x="1258" y="7151"/>
                    <a:pt x="1236" y="7195"/>
                    <a:pt x="1258" y="7261"/>
                  </a:cubicBezTo>
                  <a:cubicBezTo>
                    <a:pt x="1258" y="7283"/>
                    <a:pt x="1258" y="7328"/>
                    <a:pt x="1258" y="7350"/>
                  </a:cubicBezTo>
                  <a:cubicBezTo>
                    <a:pt x="1258" y="7394"/>
                    <a:pt x="1258" y="7416"/>
                    <a:pt x="1280" y="7460"/>
                  </a:cubicBezTo>
                  <a:cubicBezTo>
                    <a:pt x="1302" y="7526"/>
                    <a:pt x="1324" y="7592"/>
                    <a:pt x="1368" y="7637"/>
                  </a:cubicBezTo>
                  <a:cubicBezTo>
                    <a:pt x="1413" y="7725"/>
                    <a:pt x="1413" y="7769"/>
                    <a:pt x="1368" y="7835"/>
                  </a:cubicBezTo>
                  <a:cubicBezTo>
                    <a:pt x="1346" y="7879"/>
                    <a:pt x="1302" y="7923"/>
                    <a:pt x="1258" y="7968"/>
                  </a:cubicBezTo>
                  <a:cubicBezTo>
                    <a:pt x="1236" y="8012"/>
                    <a:pt x="1214" y="8034"/>
                    <a:pt x="1214" y="8100"/>
                  </a:cubicBezTo>
                  <a:cubicBezTo>
                    <a:pt x="1214" y="8100"/>
                    <a:pt x="1192" y="8122"/>
                    <a:pt x="1192" y="8144"/>
                  </a:cubicBezTo>
                  <a:cubicBezTo>
                    <a:pt x="1170" y="8166"/>
                    <a:pt x="1148" y="8188"/>
                    <a:pt x="1126" y="8210"/>
                  </a:cubicBezTo>
                  <a:cubicBezTo>
                    <a:pt x="1148" y="8232"/>
                    <a:pt x="1170" y="8232"/>
                    <a:pt x="1192" y="8254"/>
                  </a:cubicBezTo>
                  <a:cubicBezTo>
                    <a:pt x="1214" y="8254"/>
                    <a:pt x="1236" y="8277"/>
                    <a:pt x="1258" y="8299"/>
                  </a:cubicBezTo>
                  <a:cubicBezTo>
                    <a:pt x="1302" y="8321"/>
                    <a:pt x="1302" y="8365"/>
                    <a:pt x="1258" y="8387"/>
                  </a:cubicBezTo>
                  <a:cubicBezTo>
                    <a:pt x="1192" y="8409"/>
                    <a:pt x="1126" y="8453"/>
                    <a:pt x="1060" y="8475"/>
                  </a:cubicBezTo>
                  <a:cubicBezTo>
                    <a:pt x="1060" y="8541"/>
                    <a:pt x="1037" y="8585"/>
                    <a:pt x="971" y="8585"/>
                  </a:cubicBezTo>
                  <a:cubicBezTo>
                    <a:pt x="905" y="8585"/>
                    <a:pt x="861" y="8630"/>
                    <a:pt x="817" y="8674"/>
                  </a:cubicBezTo>
                  <a:cubicBezTo>
                    <a:pt x="773" y="8740"/>
                    <a:pt x="706" y="8784"/>
                    <a:pt x="640" y="8828"/>
                  </a:cubicBezTo>
                  <a:cubicBezTo>
                    <a:pt x="596" y="8872"/>
                    <a:pt x="552" y="8894"/>
                    <a:pt x="530" y="8983"/>
                  </a:cubicBezTo>
                  <a:cubicBezTo>
                    <a:pt x="530" y="9027"/>
                    <a:pt x="486" y="9027"/>
                    <a:pt x="442" y="9027"/>
                  </a:cubicBezTo>
                  <a:cubicBezTo>
                    <a:pt x="397" y="9027"/>
                    <a:pt x="353" y="9005"/>
                    <a:pt x="309" y="9005"/>
                  </a:cubicBezTo>
                  <a:cubicBezTo>
                    <a:pt x="287" y="9005"/>
                    <a:pt x="243" y="9005"/>
                    <a:pt x="221" y="9027"/>
                  </a:cubicBezTo>
                  <a:cubicBezTo>
                    <a:pt x="133" y="9093"/>
                    <a:pt x="66" y="9181"/>
                    <a:pt x="22" y="9270"/>
                  </a:cubicBezTo>
                  <a:cubicBezTo>
                    <a:pt x="0" y="9336"/>
                    <a:pt x="0" y="9380"/>
                    <a:pt x="22" y="9424"/>
                  </a:cubicBezTo>
                  <a:cubicBezTo>
                    <a:pt x="88" y="9534"/>
                    <a:pt x="155" y="9623"/>
                    <a:pt x="221" y="9733"/>
                  </a:cubicBezTo>
                  <a:cubicBezTo>
                    <a:pt x="243" y="9755"/>
                    <a:pt x="265" y="9799"/>
                    <a:pt x="243" y="9843"/>
                  </a:cubicBezTo>
                  <a:cubicBezTo>
                    <a:pt x="221" y="9932"/>
                    <a:pt x="199" y="10020"/>
                    <a:pt x="88" y="10064"/>
                  </a:cubicBezTo>
                  <a:cubicBezTo>
                    <a:pt x="88" y="10064"/>
                    <a:pt x="88" y="10086"/>
                    <a:pt x="66" y="10086"/>
                  </a:cubicBezTo>
                  <a:cubicBezTo>
                    <a:pt x="22" y="10130"/>
                    <a:pt x="0" y="10175"/>
                    <a:pt x="66" y="10241"/>
                  </a:cubicBezTo>
                  <a:cubicBezTo>
                    <a:pt x="111" y="10307"/>
                    <a:pt x="177" y="10373"/>
                    <a:pt x="265" y="10417"/>
                  </a:cubicBezTo>
                  <a:cubicBezTo>
                    <a:pt x="309" y="10439"/>
                    <a:pt x="353" y="10461"/>
                    <a:pt x="375" y="10483"/>
                  </a:cubicBezTo>
                  <a:cubicBezTo>
                    <a:pt x="419" y="10528"/>
                    <a:pt x="442" y="10550"/>
                    <a:pt x="464" y="10594"/>
                  </a:cubicBezTo>
                  <a:cubicBezTo>
                    <a:pt x="508" y="10660"/>
                    <a:pt x="574" y="10726"/>
                    <a:pt x="662" y="10770"/>
                  </a:cubicBezTo>
                  <a:cubicBezTo>
                    <a:pt x="751" y="10837"/>
                    <a:pt x="839" y="10859"/>
                    <a:pt x="905" y="10947"/>
                  </a:cubicBezTo>
                  <a:cubicBezTo>
                    <a:pt x="949" y="10947"/>
                    <a:pt x="971" y="10925"/>
                    <a:pt x="993" y="10925"/>
                  </a:cubicBezTo>
                  <a:cubicBezTo>
                    <a:pt x="1060" y="10925"/>
                    <a:pt x="1082" y="10925"/>
                    <a:pt x="1126" y="10881"/>
                  </a:cubicBezTo>
                  <a:cubicBezTo>
                    <a:pt x="1148" y="10859"/>
                    <a:pt x="1170" y="10837"/>
                    <a:pt x="1192" y="10815"/>
                  </a:cubicBezTo>
                  <a:cubicBezTo>
                    <a:pt x="1280" y="10792"/>
                    <a:pt x="1346" y="10726"/>
                    <a:pt x="1413" y="10682"/>
                  </a:cubicBezTo>
                  <a:cubicBezTo>
                    <a:pt x="1413" y="10660"/>
                    <a:pt x="1413" y="10638"/>
                    <a:pt x="1413" y="10616"/>
                  </a:cubicBezTo>
                  <a:cubicBezTo>
                    <a:pt x="1413" y="10594"/>
                    <a:pt x="1413" y="10572"/>
                    <a:pt x="1413" y="10550"/>
                  </a:cubicBezTo>
                  <a:cubicBezTo>
                    <a:pt x="1435" y="10528"/>
                    <a:pt x="1457" y="10528"/>
                    <a:pt x="1479" y="10528"/>
                  </a:cubicBezTo>
                  <a:cubicBezTo>
                    <a:pt x="1611" y="10483"/>
                    <a:pt x="1633" y="10461"/>
                    <a:pt x="1655" y="10307"/>
                  </a:cubicBezTo>
                  <a:cubicBezTo>
                    <a:pt x="1655" y="10250"/>
                    <a:pt x="1672" y="10192"/>
                    <a:pt x="1734" y="10192"/>
                  </a:cubicBezTo>
                  <a:cubicBezTo>
                    <a:pt x="1743" y="10192"/>
                    <a:pt x="1754" y="10194"/>
                    <a:pt x="1766" y="10197"/>
                  </a:cubicBezTo>
                  <a:lnTo>
                    <a:pt x="1810" y="10197"/>
                  </a:lnTo>
                  <a:cubicBezTo>
                    <a:pt x="1822" y="10202"/>
                    <a:pt x="1832" y="10205"/>
                    <a:pt x="1841" y="10205"/>
                  </a:cubicBezTo>
                  <a:cubicBezTo>
                    <a:pt x="1866" y="10205"/>
                    <a:pt x="1882" y="10185"/>
                    <a:pt x="1898" y="10152"/>
                  </a:cubicBezTo>
                  <a:cubicBezTo>
                    <a:pt x="1942" y="10086"/>
                    <a:pt x="1986" y="10064"/>
                    <a:pt x="2075" y="10064"/>
                  </a:cubicBezTo>
                  <a:lnTo>
                    <a:pt x="2119" y="10064"/>
                  </a:lnTo>
                  <a:cubicBezTo>
                    <a:pt x="2141" y="10020"/>
                    <a:pt x="2185" y="9976"/>
                    <a:pt x="2185" y="9932"/>
                  </a:cubicBezTo>
                  <a:cubicBezTo>
                    <a:pt x="2207" y="9888"/>
                    <a:pt x="2251" y="9843"/>
                    <a:pt x="2317" y="9821"/>
                  </a:cubicBezTo>
                  <a:cubicBezTo>
                    <a:pt x="2340" y="9821"/>
                    <a:pt x="2362" y="9799"/>
                    <a:pt x="2384" y="9799"/>
                  </a:cubicBezTo>
                  <a:cubicBezTo>
                    <a:pt x="2406" y="9755"/>
                    <a:pt x="2472" y="9733"/>
                    <a:pt x="2516" y="9711"/>
                  </a:cubicBezTo>
                  <a:cubicBezTo>
                    <a:pt x="2582" y="9689"/>
                    <a:pt x="2649" y="9645"/>
                    <a:pt x="2693" y="9601"/>
                  </a:cubicBezTo>
                  <a:cubicBezTo>
                    <a:pt x="2715" y="9534"/>
                    <a:pt x="2759" y="9490"/>
                    <a:pt x="2781" y="9446"/>
                  </a:cubicBezTo>
                  <a:cubicBezTo>
                    <a:pt x="2825" y="9380"/>
                    <a:pt x="2869" y="9336"/>
                    <a:pt x="2935" y="9292"/>
                  </a:cubicBezTo>
                  <a:cubicBezTo>
                    <a:pt x="2980" y="9270"/>
                    <a:pt x="2980" y="9226"/>
                    <a:pt x="3002" y="9181"/>
                  </a:cubicBezTo>
                  <a:cubicBezTo>
                    <a:pt x="3024" y="9071"/>
                    <a:pt x="3024" y="8983"/>
                    <a:pt x="3046" y="8872"/>
                  </a:cubicBezTo>
                  <a:cubicBezTo>
                    <a:pt x="3046" y="8828"/>
                    <a:pt x="3068" y="8806"/>
                    <a:pt x="3112" y="8784"/>
                  </a:cubicBezTo>
                  <a:cubicBezTo>
                    <a:pt x="3121" y="8775"/>
                    <a:pt x="3134" y="8770"/>
                    <a:pt x="3148" y="8770"/>
                  </a:cubicBezTo>
                  <a:cubicBezTo>
                    <a:pt x="3167" y="8770"/>
                    <a:pt x="3187" y="8780"/>
                    <a:pt x="3200" y="8806"/>
                  </a:cubicBezTo>
                  <a:cubicBezTo>
                    <a:pt x="3200" y="8828"/>
                    <a:pt x="3200" y="8850"/>
                    <a:pt x="3244" y="8850"/>
                  </a:cubicBezTo>
                  <a:cubicBezTo>
                    <a:pt x="3244" y="8806"/>
                    <a:pt x="3266" y="8784"/>
                    <a:pt x="3266" y="8740"/>
                  </a:cubicBezTo>
                  <a:cubicBezTo>
                    <a:pt x="3244" y="8696"/>
                    <a:pt x="3244" y="8652"/>
                    <a:pt x="3222" y="8630"/>
                  </a:cubicBezTo>
                  <a:cubicBezTo>
                    <a:pt x="3200" y="8541"/>
                    <a:pt x="3178" y="8475"/>
                    <a:pt x="3266" y="8431"/>
                  </a:cubicBezTo>
                  <a:cubicBezTo>
                    <a:pt x="3266" y="8431"/>
                    <a:pt x="3266" y="8387"/>
                    <a:pt x="3266" y="8365"/>
                  </a:cubicBezTo>
                  <a:cubicBezTo>
                    <a:pt x="3266" y="8343"/>
                    <a:pt x="3266" y="8321"/>
                    <a:pt x="3266" y="8299"/>
                  </a:cubicBezTo>
                  <a:cubicBezTo>
                    <a:pt x="3266" y="8254"/>
                    <a:pt x="3266" y="8210"/>
                    <a:pt x="3289" y="8188"/>
                  </a:cubicBezTo>
                  <a:cubicBezTo>
                    <a:pt x="3377" y="8166"/>
                    <a:pt x="3377" y="8100"/>
                    <a:pt x="3377" y="8034"/>
                  </a:cubicBezTo>
                  <a:cubicBezTo>
                    <a:pt x="3443" y="7968"/>
                    <a:pt x="3443" y="7968"/>
                    <a:pt x="3465" y="7901"/>
                  </a:cubicBezTo>
                  <a:cubicBezTo>
                    <a:pt x="3465" y="7901"/>
                    <a:pt x="3465" y="7879"/>
                    <a:pt x="3465" y="7879"/>
                  </a:cubicBezTo>
                  <a:cubicBezTo>
                    <a:pt x="3443" y="7879"/>
                    <a:pt x="3421" y="7901"/>
                    <a:pt x="3377" y="7901"/>
                  </a:cubicBezTo>
                  <a:cubicBezTo>
                    <a:pt x="3399" y="7835"/>
                    <a:pt x="3399" y="7835"/>
                    <a:pt x="3421" y="7791"/>
                  </a:cubicBezTo>
                  <a:cubicBezTo>
                    <a:pt x="3465" y="7747"/>
                    <a:pt x="3487" y="7703"/>
                    <a:pt x="3465" y="7637"/>
                  </a:cubicBezTo>
                  <a:cubicBezTo>
                    <a:pt x="3421" y="7548"/>
                    <a:pt x="3421" y="7438"/>
                    <a:pt x="3399" y="7350"/>
                  </a:cubicBezTo>
                  <a:cubicBezTo>
                    <a:pt x="3399" y="7328"/>
                    <a:pt x="3399" y="7305"/>
                    <a:pt x="3421" y="7283"/>
                  </a:cubicBezTo>
                  <a:cubicBezTo>
                    <a:pt x="3443" y="7305"/>
                    <a:pt x="3487" y="7305"/>
                    <a:pt x="3509" y="7328"/>
                  </a:cubicBezTo>
                  <a:cubicBezTo>
                    <a:pt x="3553" y="7305"/>
                    <a:pt x="3597" y="7261"/>
                    <a:pt x="3642" y="7239"/>
                  </a:cubicBezTo>
                  <a:cubicBezTo>
                    <a:pt x="3642" y="7195"/>
                    <a:pt x="3642" y="7151"/>
                    <a:pt x="3664" y="7107"/>
                  </a:cubicBezTo>
                  <a:lnTo>
                    <a:pt x="3708" y="7107"/>
                  </a:lnTo>
                  <a:cubicBezTo>
                    <a:pt x="3730" y="7107"/>
                    <a:pt x="3752" y="7129"/>
                    <a:pt x="3796" y="7129"/>
                  </a:cubicBezTo>
                  <a:cubicBezTo>
                    <a:pt x="3812" y="7134"/>
                    <a:pt x="3826" y="7137"/>
                    <a:pt x="3839" y="7137"/>
                  </a:cubicBezTo>
                  <a:cubicBezTo>
                    <a:pt x="3881" y="7137"/>
                    <a:pt x="3906" y="7108"/>
                    <a:pt x="3906" y="7041"/>
                  </a:cubicBezTo>
                  <a:cubicBezTo>
                    <a:pt x="3906" y="7019"/>
                    <a:pt x="3906" y="7019"/>
                    <a:pt x="3906" y="6974"/>
                  </a:cubicBezTo>
                  <a:cubicBezTo>
                    <a:pt x="3973" y="6974"/>
                    <a:pt x="4039" y="6952"/>
                    <a:pt x="4083" y="6886"/>
                  </a:cubicBezTo>
                  <a:cubicBezTo>
                    <a:pt x="4105" y="6864"/>
                    <a:pt x="4149" y="6864"/>
                    <a:pt x="4193" y="6864"/>
                  </a:cubicBezTo>
                  <a:lnTo>
                    <a:pt x="4370" y="6864"/>
                  </a:lnTo>
                  <a:cubicBezTo>
                    <a:pt x="4370" y="6820"/>
                    <a:pt x="4370" y="6820"/>
                    <a:pt x="4348" y="6798"/>
                  </a:cubicBezTo>
                  <a:cubicBezTo>
                    <a:pt x="4326" y="6754"/>
                    <a:pt x="4326" y="6710"/>
                    <a:pt x="4370" y="6665"/>
                  </a:cubicBezTo>
                  <a:cubicBezTo>
                    <a:pt x="4392" y="6621"/>
                    <a:pt x="4436" y="6599"/>
                    <a:pt x="4480" y="6555"/>
                  </a:cubicBezTo>
                  <a:cubicBezTo>
                    <a:pt x="4480" y="6489"/>
                    <a:pt x="4436" y="6445"/>
                    <a:pt x="4414" y="6401"/>
                  </a:cubicBezTo>
                  <a:cubicBezTo>
                    <a:pt x="4370" y="6356"/>
                    <a:pt x="4370" y="6312"/>
                    <a:pt x="4392" y="6246"/>
                  </a:cubicBezTo>
                  <a:lnTo>
                    <a:pt x="4392" y="6246"/>
                  </a:lnTo>
                  <a:cubicBezTo>
                    <a:pt x="4453" y="6283"/>
                    <a:pt x="4480" y="6299"/>
                    <a:pt x="4503" y="6299"/>
                  </a:cubicBezTo>
                  <a:cubicBezTo>
                    <a:pt x="4522" y="6299"/>
                    <a:pt x="4539" y="6288"/>
                    <a:pt x="4569" y="6268"/>
                  </a:cubicBezTo>
                  <a:cubicBezTo>
                    <a:pt x="4546" y="6246"/>
                    <a:pt x="4524" y="6224"/>
                    <a:pt x="4502" y="6202"/>
                  </a:cubicBezTo>
                  <a:cubicBezTo>
                    <a:pt x="4502" y="6136"/>
                    <a:pt x="4546" y="6092"/>
                    <a:pt x="4569" y="6048"/>
                  </a:cubicBezTo>
                  <a:cubicBezTo>
                    <a:pt x="4635" y="6003"/>
                    <a:pt x="4613" y="5959"/>
                    <a:pt x="4546" y="5937"/>
                  </a:cubicBezTo>
                  <a:cubicBezTo>
                    <a:pt x="4524" y="5915"/>
                    <a:pt x="4524" y="5915"/>
                    <a:pt x="4502" y="5915"/>
                  </a:cubicBezTo>
                  <a:cubicBezTo>
                    <a:pt x="4546" y="5871"/>
                    <a:pt x="4591" y="5827"/>
                    <a:pt x="4613" y="5783"/>
                  </a:cubicBezTo>
                  <a:cubicBezTo>
                    <a:pt x="4657" y="5739"/>
                    <a:pt x="4657" y="5694"/>
                    <a:pt x="4679" y="5628"/>
                  </a:cubicBezTo>
                  <a:cubicBezTo>
                    <a:pt x="4767" y="5628"/>
                    <a:pt x="4789" y="5540"/>
                    <a:pt x="4811" y="5496"/>
                  </a:cubicBezTo>
                  <a:cubicBezTo>
                    <a:pt x="4824" y="5484"/>
                    <a:pt x="4836" y="5480"/>
                    <a:pt x="4848" y="5480"/>
                  </a:cubicBezTo>
                  <a:cubicBezTo>
                    <a:pt x="4868" y="5480"/>
                    <a:pt x="4887" y="5490"/>
                    <a:pt x="4907" y="5490"/>
                  </a:cubicBezTo>
                  <a:cubicBezTo>
                    <a:pt x="4919" y="5490"/>
                    <a:pt x="4932" y="5486"/>
                    <a:pt x="4944" y="5474"/>
                  </a:cubicBezTo>
                  <a:cubicBezTo>
                    <a:pt x="4944" y="5474"/>
                    <a:pt x="4944" y="5452"/>
                    <a:pt x="4944" y="5452"/>
                  </a:cubicBezTo>
                  <a:cubicBezTo>
                    <a:pt x="4944" y="5452"/>
                    <a:pt x="4944" y="5430"/>
                    <a:pt x="4922" y="5430"/>
                  </a:cubicBezTo>
                  <a:cubicBezTo>
                    <a:pt x="4878" y="5363"/>
                    <a:pt x="4878" y="5297"/>
                    <a:pt x="4944" y="5231"/>
                  </a:cubicBezTo>
                  <a:cubicBezTo>
                    <a:pt x="4988" y="5209"/>
                    <a:pt x="4988" y="5165"/>
                    <a:pt x="4988" y="5121"/>
                  </a:cubicBezTo>
                  <a:cubicBezTo>
                    <a:pt x="4966" y="5054"/>
                    <a:pt x="4944" y="4966"/>
                    <a:pt x="4966" y="4900"/>
                  </a:cubicBezTo>
                  <a:cubicBezTo>
                    <a:pt x="4966" y="4834"/>
                    <a:pt x="5010" y="4767"/>
                    <a:pt x="5054" y="4701"/>
                  </a:cubicBezTo>
                  <a:cubicBezTo>
                    <a:pt x="5098" y="4657"/>
                    <a:pt x="5098" y="4613"/>
                    <a:pt x="5098" y="4569"/>
                  </a:cubicBezTo>
                  <a:cubicBezTo>
                    <a:pt x="5076" y="4459"/>
                    <a:pt x="5142" y="4392"/>
                    <a:pt x="5253" y="4392"/>
                  </a:cubicBezTo>
                  <a:lnTo>
                    <a:pt x="5319" y="4392"/>
                  </a:lnTo>
                  <a:cubicBezTo>
                    <a:pt x="5341" y="4392"/>
                    <a:pt x="5363" y="4392"/>
                    <a:pt x="5385" y="4370"/>
                  </a:cubicBezTo>
                  <a:cubicBezTo>
                    <a:pt x="5451" y="4304"/>
                    <a:pt x="5518" y="4216"/>
                    <a:pt x="5451" y="4105"/>
                  </a:cubicBezTo>
                  <a:cubicBezTo>
                    <a:pt x="5451" y="4083"/>
                    <a:pt x="5451" y="4083"/>
                    <a:pt x="5451" y="4061"/>
                  </a:cubicBezTo>
                  <a:cubicBezTo>
                    <a:pt x="5429" y="4039"/>
                    <a:pt x="5451" y="4017"/>
                    <a:pt x="5495" y="3995"/>
                  </a:cubicBezTo>
                  <a:lnTo>
                    <a:pt x="5584" y="3995"/>
                  </a:lnTo>
                  <a:cubicBezTo>
                    <a:pt x="5628" y="3885"/>
                    <a:pt x="5672" y="3774"/>
                    <a:pt x="5716" y="3686"/>
                  </a:cubicBezTo>
                  <a:cubicBezTo>
                    <a:pt x="5738" y="3664"/>
                    <a:pt x="5760" y="3642"/>
                    <a:pt x="5782" y="3642"/>
                  </a:cubicBezTo>
                  <a:cubicBezTo>
                    <a:pt x="5804" y="3620"/>
                    <a:pt x="5849" y="3620"/>
                    <a:pt x="5871" y="3620"/>
                  </a:cubicBezTo>
                  <a:cubicBezTo>
                    <a:pt x="5893" y="3642"/>
                    <a:pt x="5893" y="3664"/>
                    <a:pt x="5915" y="3686"/>
                  </a:cubicBezTo>
                  <a:cubicBezTo>
                    <a:pt x="5915" y="3702"/>
                    <a:pt x="5926" y="3717"/>
                    <a:pt x="5940" y="3717"/>
                  </a:cubicBezTo>
                  <a:cubicBezTo>
                    <a:pt x="5946" y="3717"/>
                    <a:pt x="5952" y="3715"/>
                    <a:pt x="5959" y="3708"/>
                  </a:cubicBezTo>
                  <a:cubicBezTo>
                    <a:pt x="5981" y="3708"/>
                    <a:pt x="6003" y="3686"/>
                    <a:pt x="6003" y="3664"/>
                  </a:cubicBezTo>
                  <a:cubicBezTo>
                    <a:pt x="6025" y="3642"/>
                    <a:pt x="6003" y="3620"/>
                    <a:pt x="6025" y="3576"/>
                  </a:cubicBezTo>
                  <a:cubicBezTo>
                    <a:pt x="6025" y="3526"/>
                    <a:pt x="6062" y="3501"/>
                    <a:pt x="6109" y="3501"/>
                  </a:cubicBezTo>
                  <a:cubicBezTo>
                    <a:pt x="6124" y="3501"/>
                    <a:pt x="6141" y="3504"/>
                    <a:pt x="6158" y="3510"/>
                  </a:cubicBezTo>
                  <a:cubicBezTo>
                    <a:pt x="6180" y="3532"/>
                    <a:pt x="6224" y="3554"/>
                    <a:pt x="6246" y="3576"/>
                  </a:cubicBezTo>
                  <a:cubicBezTo>
                    <a:pt x="6290" y="3465"/>
                    <a:pt x="6180" y="3465"/>
                    <a:pt x="6135" y="3421"/>
                  </a:cubicBezTo>
                  <a:cubicBezTo>
                    <a:pt x="6158" y="3333"/>
                    <a:pt x="6158" y="3333"/>
                    <a:pt x="6202" y="3289"/>
                  </a:cubicBezTo>
                  <a:lnTo>
                    <a:pt x="6290" y="3289"/>
                  </a:lnTo>
                  <a:cubicBezTo>
                    <a:pt x="6290" y="3267"/>
                    <a:pt x="6290" y="3245"/>
                    <a:pt x="6268" y="3245"/>
                  </a:cubicBezTo>
                  <a:cubicBezTo>
                    <a:pt x="6268" y="3223"/>
                    <a:pt x="6246" y="3223"/>
                    <a:pt x="6224" y="3201"/>
                  </a:cubicBezTo>
                  <a:cubicBezTo>
                    <a:pt x="6180" y="3156"/>
                    <a:pt x="6180" y="3090"/>
                    <a:pt x="6224" y="3024"/>
                  </a:cubicBezTo>
                  <a:cubicBezTo>
                    <a:pt x="6251" y="2997"/>
                    <a:pt x="6270" y="2978"/>
                    <a:pt x="6296" y="2978"/>
                  </a:cubicBezTo>
                  <a:cubicBezTo>
                    <a:pt x="6312" y="2978"/>
                    <a:pt x="6331" y="2985"/>
                    <a:pt x="6356" y="3002"/>
                  </a:cubicBezTo>
                  <a:cubicBezTo>
                    <a:pt x="6378" y="3002"/>
                    <a:pt x="6378" y="3024"/>
                    <a:pt x="6378" y="3024"/>
                  </a:cubicBezTo>
                  <a:cubicBezTo>
                    <a:pt x="6422" y="2980"/>
                    <a:pt x="6422" y="2936"/>
                    <a:pt x="6400" y="2892"/>
                  </a:cubicBezTo>
                  <a:cubicBezTo>
                    <a:pt x="6400" y="2847"/>
                    <a:pt x="6378" y="2825"/>
                    <a:pt x="6400" y="2803"/>
                  </a:cubicBezTo>
                  <a:cubicBezTo>
                    <a:pt x="6444" y="2759"/>
                    <a:pt x="6378" y="2737"/>
                    <a:pt x="6400" y="2693"/>
                  </a:cubicBezTo>
                  <a:cubicBezTo>
                    <a:pt x="6444" y="2649"/>
                    <a:pt x="6422" y="2583"/>
                    <a:pt x="6422" y="2516"/>
                  </a:cubicBezTo>
                  <a:cubicBezTo>
                    <a:pt x="6533" y="2472"/>
                    <a:pt x="6533" y="2472"/>
                    <a:pt x="6577" y="2362"/>
                  </a:cubicBezTo>
                  <a:cubicBezTo>
                    <a:pt x="6599" y="2318"/>
                    <a:pt x="6621" y="2274"/>
                    <a:pt x="6665" y="2252"/>
                  </a:cubicBezTo>
                  <a:cubicBezTo>
                    <a:pt x="6687" y="2252"/>
                    <a:pt x="6687" y="2229"/>
                    <a:pt x="6709" y="2207"/>
                  </a:cubicBezTo>
                  <a:cubicBezTo>
                    <a:pt x="6775" y="2141"/>
                    <a:pt x="6798" y="2119"/>
                    <a:pt x="6731" y="2031"/>
                  </a:cubicBezTo>
                  <a:cubicBezTo>
                    <a:pt x="6687" y="1965"/>
                    <a:pt x="6665" y="1876"/>
                    <a:pt x="6643" y="1788"/>
                  </a:cubicBezTo>
                  <a:cubicBezTo>
                    <a:pt x="6621" y="1722"/>
                    <a:pt x="6599" y="1656"/>
                    <a:pt x="6555" y="1612"/>
                  </a:cubicBezTo>
                  <a:cubicBezTo>
                    <a:pt x="6511" y="1567"/>
                    <a:pt x="6533" y="1501"/>
                    <a:pt x="6555" y="1457"/>
                  </a:cubicBezTo>
                  <a:cubicBezTo>
                    <a:pt x="6599" y="1413"/>
                    <a:pt x="6753" y="1214"/>
                    <a:pt x="6798" y="1192"/>
                  </a:cubicBezTo>
                  <a:cubicBezTo>
                    <a:pt x="6820" y="1170"/>
                    <a:pt x="6820" y="1170"/>
                    <a:pt x="6820" y="1170"/>
                  </a:cubicBezTo>
                  <a:cubicBezTo>
                    <a:pt x="6886" y="1126"/>
                    <a:pt x="6908" y="1038"/>
                    <a:pt x="6864" y="972"/>
                  </a:cubicBezTo>
                  <a:cubicBezTo>
                    <a:pt x="6864" y="927"/>
                    <a:pt x="6842" y="905"/>
                    <a:pt x="6820" y="883"/>
                  </a:cubicBezTo>
                  <a:cubicBezTo>
                    <a:pt x="6798" y="839"/>
                    <a:pt x="6798" y="795"/>
                    <a:pt x="6820" y="751"/>
                  </a:cubicBezTo>
                  <a:cubicBezTo>
                    <a:pt x="6820" y="729"/>
                    <a:pt x="6842" y="707"/>
                    <a:pt x="6842" y="707"/>
                  </a:cubicBezTo>
                  <a:cubicBezTo>
                    <a:pt x="6842" y="685"/>
                    <a:pt x="6864" y="640"/>
                    <a:pt x="6842" y="640"/>
                  </a:cubicBezTo>
                  <a:cubicBezTo>
                    <a:pt x="6775" y="530"/>
                    <a:pt x="6731" y="420"/>
                    <a:pt x="6599" y="398"/>
                  </a:cubicBezTo>
                  <a:cubicBezTo>
                    <a:pt x="6511" y="398"/>
                    <a:pt x="6422" y="332"/>
                    <a:pt x="6378" y="265"/>
                  </a:cubicBezTo>
                  <a:cubicBezTo>
                    <a:pt x="6356" y="243"/>
                    <a:pt x="6312" y="221"/>
                    <a:pt x="6290" y="199"/>
                  </a:cubicBezTo>
                  <a:cubicBezTo>
                    <a:pt x="6202" y="177"/>
                    <a:pt x="6135" y="133"/>
                    <a:pt x="6047" y="133"/>
                  </a:cubicBezTo>
                  <a:cubicBezTo>
                    <a:pt x="6003" y="133"/>
                    <a:pt x="5981" y="133"/>
                    <a:pt x="5937" y="111"/>
                  </a:cubicBezTo>
                  <a:cubicBezTo>
                    <a:pt x="5915" y="111"/>
                    <a:pt x="5893" y="89"/>
                    <a:pt x="5849" y="89"/>
                  </a:cubicBezTo>
                  <a:cubicBezTo>
                    <a:pt x="5782" y="89"/>
                    <a:pt x="5694" y="67"/>
                    <a:pt x="5628" y="23"/>
                  </a:cubicBezTo>
                  <a:cubicBezTo>
                    <a:pt x="5606" y="0"/>
                    <a:pt x="5562" y="0"/>
                    <a:pt x="5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5585200" y="490400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7" y="4196"/>
                  </a:moveTo>
                  <a:cubicBezTo>
                    <a:pt x="5378" y="4196"/>
                    <a:pt x="5385" y="4201"/>
                    <a:pt x="5385" y="4210"/>
                  </a:cubicBezTo>
                  <a:cubicBezTo>
                    <a:pt x="5407" y="4232"/>
                    <a:pt x="5407" y="4254"/>
                    <a:pt x="5407" y="4276"/>
                  </a:cubicBezTo>
                  <a:cubicBezTo>
                    <a:pt x="5378" y="4276"/>
                    <a:pt x="5358" y="4286"/>
                    <a:pt x="5349" y="4286"/>
                  </a:cubicBezTo>
                  <a:cubicBezTo>
                    <a:pt x="5344" y="4286"/>
                    <a:pt x="5341" y="4284"/>
                    <a:pt x="5341" y="4276"/>
                  </a:cubicBezTo>
                  <a:cubicBezTo>
                    <a:pt x="5319" y="4276"/>
                    <a:pt x="5319" y="4254"/>
                    <a:pt x="5319" y="4232"/>
                  </a:cubicBezTo>
                  <a:cubicBezTo>
                    <a:pt x="5332" y="4206"/>
                    <a:pt x="5353" y="4196"/>
                    <a:pt x="5367" y="4196"/>
                  </a:cubicBezTo>
                  <a:close/>
                  <a:moveTo>
                    <a:pt x="4790" y="4884"/>
                  </a:moveTo>
                  <a:cubicBezTo>
                    <a:pt x="4804" y="4884"/>
                    <a:pt x="4819" y="4894"/>
                    <a:pt x="4834" y="4894"/>
                  </a:cubicBezTo>
                  <a:cubicBezTo>
                    <a:pt x="4856" y="4916"/>
                    <a:pt x="4856" y="4938"/>
                    <a:pt x="4856" y="4938"/>
                  </a:cubicBezTo>
                  <a:cubicBezTo>
                    <a:pt x="4878" y="4982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7" y="4982"/>
                    <a:pt x="4745" y="4960"/>
                    <a:pt x="4745" y="4938"/>
                  </a:cubicBezTo>
                  <a:cubicBezTo>
                    <a:pt x="4745" y="4916"/>
                    <a:pt x="4767" y="4894"/>
                    <a:pt x="4767" y="4894"/>
                  </a:cubicBezTo>
                  <a:cubicBezTo>
                    <a:pt x="4775" y="4887"/>
                    <a:pt x="4782" y="4884"/>
                    <a:pt x="4790" y="4884"/>
                  </a:cubicBezTo>
                  <a:close/>
                  <a:moveTo>
                    <a:pt x="4813" y="5175"/>
                  </a:moveTo>
                  <a:cubicBezTo>
                    <a:pt x="4818" y="5175"/>
                    <a:pt x="4825" y="5177"/>
                    <a:pt x="4834" y="5181"/>
                  </a:cubicBezTo>
                  <a:cubicBezTo>
                    <a:pt x="4856" y="5181"/>
                    <a:pt x="4878" y="5225"/>
                    <a:pt x="4856" y="5247"/>
                  </a:cubicBezTo>
                  <a:cubicBezTo>
                    <a:pt x="4856" y="5269"/>
                    <a:pt x="4812" y="5291"/>
                    <a:pt x="4790" y="5291"/>
                  </a:cubicBezTo>
                  <a:cubicBezTo>
                    <a:pt x="4767" y="5291"/>
                    <a:pt x="4767" y="5269"/>
                    <a:pt x="4767" y="5269"/>
                  </a:cubicBezTo>
                  <a:cubicBezTo>
                    <a:pt x="4767" y="5269"/>
                    <a:pt x="4767" y="5269"/>
                    <a:pt x="4767" y="5247"/>
                  </a:cubicBezTo>
                  <a:cubicBezTo>
                    <a:pt x="4767" y="5247"/>
                    <a:pt x="4767" y="5225"/>
                    <a:pt x="4767" y="5225"/>
                  </a:cubicBezTo>
                  <a:cubicBezTo>
                    <a:pt x="4785" y="5207"/>
                    <a:pt x="4789" y="5175"/>
                    <a:pt x="4813" y="5175"/>
                  </a:cubicBezTo>
                  <a:close/>
                  <a:moveTo>
                    <a:pt x="5595" y="0"/>
                  </a:moveTo>
                  <a:cubicBezTo>
                    <a:pt x="5579" y="0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5" y="83"/>
                    <a:pt x="5341" y="127"/>
                    <a:pt x="5297" y="215"/>
                  </a:cubicBezTo>
                  <a:cubicBezTo>
                    <a:pt x="5297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6" y="392"/>
                    <a:pt x="5032" y="458"/>
                  </a:cubicBezTo>
                  <a:cubicBezTo>
                    <a:pt x="4966" y="547"/>
                    <a:pt x="4944" y="635"/>
                    <a:pt x="4988" y="745"/>
                  </a:cubicBezTo>
                  <a:cubicBezTo>
                    <a:pt x="5010" y="833"/>
                    <a:pt x="4988" y="900"/>
                    <a:pt x="4878" y="900"/>
                  </a:cubicBezTo>
                  <a:cubicBezTo>
                    <a:pt x="4837" y="908"/>
                    <a:pt x="4800" y="913"/>
                    <a:pt x="4765" y="913"/>
                  </a:cubicBezTo>
                  <a:cubicBezTo>
                    <a:pt x="4706" y="913"/>
                    <a:pt x="4655" y="897"/>
                    <a:pt x="4613" y="855"/>
                  </a:cubicBezTo>
                  <a:cubicBezTo>
                    <a:pt x="4613" y="833"/>
                    <a:pt x="4569" y="833"/>
                    <a:pt x="4547" y="833"/>
                  </a:cubicBezTo>
                  <a:cubicBezTo>
                    <a:pt x="4525" y="878"/>
                    <a:pt x="4525" y="922"/>
                    <a:pt x="4525" y="966"/>
                  </a:cubicBezTo>
                  <a:cubicBezTo>
                    <a:pt x="4481" y="988"/>
                    <a:pt x="4414" y="988"/>
                    <a:pt x="4370" y="988"/>
                  </a:cubicBezTo>
                  <a:cubicBezTo>
                    <a:pt x="4326" y="1010"/>
                    <a:pt x="4326" y="1032"/>
                    <a:pt x="4304" y="1076"/>
                  </a:cubicBezTo>
                  <a:cubicBezTo>
                    <a:pt x="4304" y="1120"/>
                    <a:pt x="4304" y="1164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3"/>
                    <a:pt x="4260" y="1363"/>
                    <a:pt x="4260" y="1385"/>
                  </a:cubicBezTo>
                  <a:cubicBezTo>
                    <a:pt x="4282" y="1407"/>
                    <a:pt x="4282" y="1429"/>
                    <a:pt x="4304" y="1429"/>
                  </a:cubicBezTo>
                  <a:cubicBezTo>
                    <a:pt x="4348" y="1473"/>
                    <a:pt x="4348" y="1495"/>
                    <a:pt x="4304" y="1518"/>
                  </a:cubicBezTo>
                  <a:cubicBezTo>
                    <a:pt x="4282" y="1540"/>
                    <a:pt x="4260" y="1540"/>
                    <a:pt x="4260" y="1562"/>
                  </a:cubicBezTo>
                  <a:cubicBezTo>
                    <a:pt x="4260" y="1628"/>
                    <a:pt x="4282" y="1694"/>
                    <a:pt x="4282" y="1760"/>
                  </a:cubicBezTo>
                  <a:cubicBezTo>
                    <a:pt x="4298" y="1808"/>
                    <a:pt x="4268" y="1844"/>
                    <a:pt x="4233" y="1844"/>
                  </a:cubicBezTo>
                  <a:cubicBezTo>
                    <a:pt x="4220" y="1844"/>
                    <a:pt x="4206" y="1839"/>
                    <a:pt x="4194" y="1827"/>
                  </a:cubicBezTo>
                  <a:cubicBezTo>
                    <a:pt x="4176" y="1827"/>
                    <a:pt x="4158" y="1798"/>
                    <a:pt x="4129" y="1798"/>
                  </a:cubicBezTo>
                  <a:cubicBezTo>
                    <a:pt x="4122" y="1798"/>
                    <a:pt x="4114" y="1800"/>
                    <a:pt x="4105" y="1804"/>
                  </a:cubicBezTo>
                  <a:cubicBezTo>
                    <a:pt x="4105" y="1849"/>
                    <a:pt x="4127" y="1893"/>
                    <a:pt x="4105" y="1937"/>
                  </a:cubicBezTo>
                  <a:cubicBezTo>
                    <a:pt x="4083" y="2025"/>
                    <a:pt x="4127" y="2069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12"/>
                    <a:pt x="4260" y="2378"/>
                    <a:pt x="4216" y="2444"/>
                  </a:cubicBezTo>
                  <a:cubicBezTo>
                    <a:pt x="4127" y="2444"/>
                    <a:pt x="4150" y="2334"/>
                    <a:pt x="4083" y="2290"/>
                  </a:cubicBezTo>
                  <a:lnTo>
                    <a:pt x="4083" y="2290"/>
                  </a:lnTo>
                  <a:cubicBezTo>
                    <a:pt x="4017" y="2356"/>
                    <a:pt x="4105" y="2422"/>
                    <a:pt x="4083" y="2489"/>
                  </a:cubicBezTo>
                  <a:cubicBezTo>
                    <a:pt x="3929" y="2555"/>
                    <a:pt x="3774" y="2533"/>
                    <a:pt x="3620" y="2577"/>
                  </a:cubicBezTo>
                  <a:cubicBezTo>
                    <a:pt x="3620" y="2599"/>
                    <a:pt x="3620" y="2621"/>
                    <a:pt x="3620" y="2665"/>
                  </a:cubicBezTo>
                  <a:cubicBezTo>
                    <a:pt x="3579" y="2665"/>
                    <a:pt x="3547" y="2632"/>
                    <a:pt x="3518" y="2632"/>
                  </a:cubicBezTo>
                  <a:cubicBezTo>
                    <a:pt x="3499" y="2632"/>
                    <a:pt x="3482" y="2645"/>
                    <a:pt x="3465" y="2687"/>
                  </a:cubicBezTo>
                  <a:cubicBezTo>
                    <a:pt x="3465" y="2709"/>
                    <a:pt x="3487" y="2709"/>
                    <a:pt x="3509" y="2731"/>
                  </a:cubicBezTo>
                  <a:cubicBezTo>
                    <a:pt x="3532" y="2753"/>
                    <a:pt x="3554" y="2798"/>
                    <a:pt x="3532" y="2842"/>
                  </a:cubicBezTo>
                  <a:cubicBezTo>
                    <a:pt x="3532" y="2974"/>
                    <a:pt x="3509" y="3084"/>
                    <a:pt x="3509" y="3217"/>
                  </a:cubicBezTo>
                  <a:cubicBezTo>
                    <a:pt x="3509" y="3261"/>
                    <a:pt x="3487" y="3283"/>
                    <a:pt x="3443" y="3283"/>
                  </a:cubicBezTo>
                  <a:cubicBezTo>
                    <a:pt x="3421" y="3283"/>
                    <a:pt x="3399" y="3283"/>
                    <a:pt x="3377" y="3305"/>
                  </a:cubicBezTo>
                  <a:cubicBezTo>
                    <a:pt x="3348" y="3313"/>
                    <a:pt x="3318" y="3317"/>
                    <a:pt x="3290" y="3317"/>
                  </a:cubicBezTo>
                  <a:cubicBezTo>
                    <a:pt x="3232" y="3317"/>
                    <a:pt x="3178" y="3298"/>
                    <a:pt x="3134" y="3239"/>
                  </a:cubicBezTo>
                  <a:cubicBezTo>
                    <a:pt x="3120" y="3239"/>
                    <a:pt x="3105" y="3229"/>
                    <a:pt x="3090" y="3229"/>
                  </a:cubicBezTo>
                  <a:cubicBezTo>
                    <a:pt x="3083" y="3229"/>
                    <a:pt x="3075" y="3232"/>
                    <a:pt x="3068" y="3239"/>
                  </a:cubicBezTo>
                  <a:cubicBezTo>
                    <a:pt x="3068" y="3261"/>
                    <a:pt x="3090" y="3261"/>
                    <a:pt x="3090" y="3283"/>
                  </a:cubicBezTo>
                  <a:cubicBezTo>
                    <a:pt x="3134" y="3305"/>
                    <a:pt x="3156" y="3327"/>
                    <a:pt x="3178" y="3349"/>
                  </a:cubicBezTo>
                  <a:cubicBezTo>
                    <a:pt x="3245" y="3438"/>
                    <a:pt x="3223" y="3526"/>
                    <a:pt x="3134" y="3570"/>
                  </a:cubicBezTo>
                  <a:cubicBezTo>
                    <a:pt x="3090" y="3592"/>
                    <a:pt x="3046" y="3614"/>
                    <a:pt x="3002" y="3636"/>
                  </a:cubicBezTo>
                  <a:cubicBezTo>
                    <a:pt x="2958" y="3636"/>
                    <a:pt x="2936" y="3658"/>
                    <a:pt x="2914" y="3702"/>
                  </a:cubicBezTo>
                  <a:cubicBezTo>
                    <a:pt x="2892" y="3791"/>
                    <a:pt x="2803" y="3857"/>
                    <a:pt x="2803" y="3967"/>
                  </a:cubicBezTo>
                  <a:cubicBezTo>
                    <a:pt x="2803" y="3989"/>
                    <a:pt x="2803" y="4011"/>
                    <a:pt x="2781" y="4033"/>
                  </a:cubicBezTo>
                  <a:cubicBezTo>
                    <a:pt x="2737" y="4100"/>
                    <a:pt x="2737" y="4166"/>
                    <a:pt x="2781" y="4254"/>
                  </a:cubicBezTo>
                  <a:cubicBezTo>
                    <a:pt x="2781" y="4276"/>
                    <a:pt x="2781" y="4298"/>
                    <a:pt x="2781" y="4320"/>
                  </a:cubicBezTo>
                  <a:cubicBezTo>
                    <a:pt x="2803" y="4387"/>
                    <a:pt x="2825" y="4453"/>
                    <a:pt x="2825" y="4519"/>
                  </a:cubicBezTo>
                  <a:cubicBezTo>
                    <a:pt x="2825" y="4541"/>
                    <a:pt x="2847" y="4563"/>
                    <a:pt x="2847" y="4585"/>
                  </a:cubicBezTo>
                  <a:cubicBezTo>
                    <a:pt x="2869" y="4651"/>
                    <a:pt x="2847" y="4718"/>
                    <a:pt x="2803" y="4740"/>
                  </a:cubicBezTo>
                  <a:cubicBezTo>
                    <a:pt x="2781" y="4762"/>
                    <a:pt x="2737" y="4784"/>
                    <a:pt x="2715" y="4806"/>
                  </a:cubicBezTo>
                  <a:cubicBezTo>
                    <a:pt x="2693" y="4872"/>
                    <a:pt x="2693" y="4938"/>
                    <a:pt x="2627" y="5005"/>
                  </a:cubicBezTo>
                  <a:lnTo>
                    <a:pt x="2494" y="5005"/>
                  </a:lnTo>
                  <a:cubicBezTo>
                    <a:pt x="2516" y="5049"/>
                    <a:pt x="2538" y="5071"/>
                    <a:pt x="2561" y="5093"/>
                  </a:cubicBezTo>
                  <a:cubicBezTo>
                    <a:pt x="2671" y="5159"/>
                    <a:pt x="2715" y="5291"/>
                    <a:pt x="2825" y="5380"/>
                  </a:cubicBezTo>
                  <a:cubicBezTo>
                    <a:pt x="2847" y="5402"/>
                    <a:pt x="2847" y="5468"/>
                    <a:pt x="2803" y="5468"/>
                  </a:cubicBezTo>
                  <a:cubicBezTo>
                    <a:pt x="2737" y="5468"/>
                    <a:pt x="2693" y="5490"/>
                    <a:pt x="2671" y="5534"/>
                  </a:cubicBezTo>
                  <a:cubicBezTo>
                    <a:pt x="2671" y="5556"/>
                    <a:pt x="2649" y="5556"/>
                    <a:pt x="2627" y="5556"/>
                  </a:cubicBezTo>
                  <a:cubicBezTo>
                    <a:pt x="2561" y="5578"/>
                    <a:pt x="2516" y="5645"/>
                    <a:pt x="2494" y="5711"/>
                  </a:cubicBezTo>
                  <a:cubicBezTo>
                    <a:pt x="2494" y="5755"/>
                    <a:pt x="2494" y="5777"/>
                    <a:pt x="2472" y="5799"/>
                  </a:cubicBezTo>
                  <a:cubicBezTo>
                    <a:pt x="2459" y="5825"/>
                    <a:pt x="2439" y="5836"/>
                    <a:pt x="2415" y="5836"/>
                  </a:cubicBezTo>
                  <a:cubicBezTo>
                    <a:pt x="2398" y="5836"/>
                    <a:pt x="2380" y="5830"/>
                    <a:pt x="2362" y="5821"/>
                  </a:cubicBezTo>
                  <a:cubicBezTo>
                    <a:pt x="2340" y="5821"/>
                    <a:pt x="2340" y="5799"/>
                    <a:pt x="2318" y="5799"/>
                  </a:cubicBezTo>
                  <a:cubicBezTo>
                    <a:pt x="2309" y="5790"/>
                    <a:pt x="2299" y="5785"/>
                    <a:pt x="2290" y="5785"/>
                  </a:cubicBezTo>
                  <a:cubicBezTo>
                    <a:pt x="2277" y="5785"/>
                    <a:pt x="2264" y="5795"/>
                    <a:pt x="2252" y="5821"/>
                  </a:cubicBezTo>
                  <a:cubicBezTo>
                    <a:pt x="2252" y="5843"/>
                    <a:pt x="2274" y="5865"/>
                    <a:pt x="2296" y="5887"/>
                  </a:cubicBezTo>
                  <a:cubicBezTo>
                    <a:pt x="2296" y="5909"/>
                    <a:pt x="2318" y="5931"/>
                    <a:pt x="2318" y="5976"/>
                  </a:cubicBezTo>
                  <a:cubicBezTo>
                    <a:pt x="2336" y="6049"/>
                    <a:pt x="2309" y="6092"/>
                    <a:pt x="2249" y="6092"/>
                  </a:cubicBezTo>
                  <a:cubicBezTo>
                    <a:pt x="2236" y="6092"/>
                    <a:pt x="2223" y="6090"/>
                    <a:pt x="2207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8" y="6123"/>
                    <a:pt x="1844" y="6162"/>
                    <a:pt x="1781" y="6162"/>
                  </a:cubicBezTo>
                  <a:cubicBezTo>
                    <a:pt x="1749" y="6162"/>
                    <a:pt x="1715" y="6152"/>
                    <a:pt x="1678" y="6130"/>
                  </a:cubicBezTo>
                  <a:cubicBezTo>
                    <a:pt x="1678" y="6174"/>
                    <a:pt x="1678" y="6196"/>
                    <a:pt x="1656" y="6218"/>
                  </a:cubicBezTo>
                  <a:cubicBezTo>
                    <a:pt x="1589" y="6307"/>
                    <a:pt x="1523" y="6395"/>
                    <a:pt x="1457" y="6461"/>
                  </a:cubicBezTo>
                  <a:cubicBezTo>
                    <a:pt x="1425" y="6493"/>
                    <a:pt x="1392" y="6514"/>
                    <a:pt x="1351" y="6514"/>
                  </a:cubicBezTo>
                  <a:cubicBezTo>
                    <a:pt x="1336" y="6514"/>
                    <a:pt x="1320" y="6511"/>
                    <a:pt x="1303" y="6505"/>
                  </a:cubicBezTo>
                  <a:cubicBezTo>
                    <a:pt x="1303" y="6505"/>
                    <a:pt x="1280" y="6483"/>
                    <a:pt x="1280" y="6483"/>
                  </a:cubicBezTo>
                  <a:cubicBezTo>
                    <a:pt x="1236" y="6483"/>
                    <a:pt x="1192" y="6483"/>
                    <a:pt x="1170" y="6527"/>
                  </a:cubicBezTo>
                  <a:cubicBezTo>
                    <a:pt x="1148" y="6549"/>
                    <a:pt x="1148" y="6594"/>
                    <a:pt x="1170" y="6638"/>
                  </a:cubicBezTo>
                  <a:cubicBezTo>
                    <a:pt x="1170" y="6660"/>
                    <a:pt x="1192" y="6704"/>
                    <a:pt x="1192" y="6726"/>
                  </a:cubicBezTo>
                  <a:cubicBezTo>
                    <a:pt x="1192" y="6792"/>
                    <a:pt x="1214" y="6836"/>
                    <a:pt x="1258" y="6858"/>
                  </a:cubicBezTo>
                  <a:cubicBezTo>
                    <a:pt x="1303" y="6880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25" y="7123"/>
                  </a:cubicBezTo>
                  <a:cubicBezTo>
                    <a:pt x="1280" y="7145"/>
                    <a:pt x="1258" y="7189"/>
                    <a:pt x="1258" y="7256"/>
                  </a:cubicBezTo>
                  <a:cubicBezTo>
                    <a:pt x="1280" y="7300"/>
                    <a:pt x="1280" y="7322"/>
                    <a:pt x="1280" y="7366"/>
                  </a:cubicBezTo>
                  <a:cubicBezTo>
                    <a:pt x="1280" y="7388"/>
                    <a:pt x="1280" y="7432"/>
                    <a:pt x="1280" y="7454"/>
                  </a:cubicBezTo>
                  <a:cubicBezTo>
                    <a:pt x="1325" y="7520"/>
                    <a:pt x="1347" y="7587"/>
                    <a:pt x="1391" y="7653"/>
                  </a:cubicBezTo>
                  <a:cubicBezTo>
                    <a:pt x="1435" y="7719"/>
                    <a:pt x="1413" y="7785"/>
                    <a:pt x="1369" y="7852"/>
                  </a:cubicBezTo>
                  <a:cubicBezTo>
                    <a:pt x="1347" y="7896"/>
                    <a:pt x="1303" y="7940"/>
                    <a:pt x="1280" y="7984"/>
                  </a:cubicBezTo>
                  <a:cubicBezTo>
                    <a:pt x="1236" y="8006"/>
                    <a:pt x="1214" y="8050"/>
                    <a:pt x="1214" y="8094"/>
                  </a:cubicBezTo>
                  <a:cubicBezTo>
                    <a:pt x="1236" y="8116"/>
                    <a:pt x="1214" y="8138"/>
                    <a:pt x="1192" y="8160"/>
                  </a:cubicBezTo>
                  <a:cubicBezTo>
                    <a:pt x="1170" y="8160"/>
                    <a:pt x="1170" y="8183"/>
                    <a:pt x="1148" y="8205"/>
                  </a:cubicBezTo>
                  <a:cubicBezTo>
                    <a:pt x="1170" y="8227"/>
                    <a:pt x="1192" y="8249"/>
                    <a:pt x="1214" y="8249"/>
                  </a:cubicBezTo>
                  <a:cubicBezTo>
                    <a:pt x="1236" y="8271"/>
                    <a:pt x="1258" y="8271"/>
                    <a:pt x="1280" y="8293"/>
                  </a:cubicBezTo>
                  <a:cubicBezTo>
                    <a:pt x="1303" y="8315"/>
                    <a:pt x="1303" y="8359"/>
                    <a:pt x="1280" y="8381"/>
                  </a:cubicBezTo>
                  <a:cubicBezTo>
                    <a:pt x="1214" y="8425"/>
                    <a:pt x="1148" y="8447"/>
                    <a:pt x="1060" y="8492"/>
                  </a:cubicBezTo>
                  <a:cubicBezTo>
                    <a:pt x="1082" y="8558"/>
                    <a:pt x="1038" y="8580"/>
                    <a:pt x="994" y="8580"/>
                  </a:cubicBezTo>
                  <a:cubicBezTo>
                    <a:pt x="905" y="8602"/>
                    <a:pt x="861" y="8646"/>
                    <a:pt x="817" y="8690"/>
                  </a:cubicBezTo>
                  <a:cubicBezTo>
                    <a:pt x="773" y="8734"/>
                    <a:pt x="729" y="8801"/>
                    <a:pt x="663" y="8845"/>
                  </a:cubicBezTo>
                  <a:cubicBezTo>
                    <a:pt x="596" y="8867"/>
                    <a:pt x="552" y="8911"/>
                    <a:pt x="530" y="8977"/>
                  </a:cubicBezTo>
                  <a:cubicBezTo>
                    <a:pt x="530" y="9009"/>
                    <a:pt x="506" y="9030"/>
                    <a:pt x="485" y="9030"/>
                  </a:cubicBezTo>
                  <a:cubicBezTo>
                    <a:pt x="477" y="9030"/>
                    <a:pt x="470" y="9027"/>
                    <a:pt x="464" y="9021"/>
                  </a:cubicBezTo>
                  <a:lnTo>
                    <a:pt x="331" y="9021"/>
                  </a:lnTo>
                  <a:cubicBezTo>
                    <a:pt x="324" y="9014"/>
                    <a:pt x="314" y="9011"/>
                    <a:pt x="304" y="9011"/>
                  </a:cubicBezTo>
                  <a:cubicBezTo>
                    <a:pt x="282" y="9011"/>
                    <a:pt x="258" y="9021"/>
                    <a:pt x="243" y="9021"/>
                  </a:cubicBezTo>
                  <a:cubicBezTo>
                    <a:pt x="155" y="9109"/>
                    <a:pt x="89" y="9176"/>
                    <a:pt x="23" y="9286"/>
                  </a:cubicBezTo>
                  <a:cubicBezTo>
                    <a:pt x="0" y="9330"/>
                    <a:pt x="0" y="9396"/>
                    <a:pt x="45" y="9441"/>
                  </a:cubicBezTo>
                  <a:cubicBezTo>
                    <a:pt x="111" y="9529"/>
                    <a:pt x="177" y="9639"/>
                    <a:pt x="243" y="9727"/>
                  </a:cubicBezTo>
                  <a:cubicBezTo>
                    <a:pt x="265" y="9772"/>
                    <a:pt x="265" y="9794"/>
                    <a:pt x="265" y="9838"/>
                  </a:cubicBezTo>
                  <a:cubicBezTo>
                    <a:pt x="243" y="9948"/>
                    <a:pt x="199" y="10036"/>
                    <a:pt x="111" y="10081"/>
                  </a:cubicBezTo>
                  <a:lnTo>
                    <a:pt x="89" y="10081"/>
                  </a:lnTo>
                  <a:cubicBezTo>
                    <a:pt x="23" y="10147"/>
                    <a:pt x="23" y="10191"/>
                    <a:pt x="67" y="10257"/>
                  </a:cubicBezTo>
                  <a:cubicBezTo>
                    <a:pt x="133" y="10323"/>
                    <a:pt x="199" y="10390"/>
                    <a:pt x="287" y="10412"/>
                  </a:cubicBezTo>
                  <a:cubicBezTo>
                    <a:pt x="331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8"/>
                  </a:cubicBezTo>
                  <a:cubicBezTo>
                    <a:pt x="530" y="10676"/>
                    <a:pt x="596" y="10743"/>
                    <a:pt x="663" y="10787"/>
                  </a:cubicBezTo>
                  <a:cubicBezTo>
                    <a:pt x="751" y="10831"/>
                    <a:pt x="861" y="10853"/>
                    <a:pt x="905" y="10941"/>
                  </a:cubicBezTo>
                  <a:cubicBezTo>
                    <a:pt x="935" y="10941"/>
                    <a:pt x="964" y="10931"/>
                    <a:pt x="987" y="10931"/>
                  </a:cubicBezTo>
                  <a:cubicBezTo>
                    <a:pt x="998" y="10931"/>
                    <a:pt x="1008" y="10934"/>
                    <a:pt x="1016" y="10941"/>
                  </a:cubicBezTo>
                  <a:cubicBezTo>
                    <a:pt x="1060" y="10941"/>
                    <a:pt x="1104" y="10919"/>
                    <a:pt x="1126" y="10897"/>
                  </a:cubicBezTo>
                  <a:cubicBezTo>
                    <a:pt x="1148" y="10875"/>
                    <a:pt x="1192" y="10831"/>
                    <a:pt x="1214" y="10831"/>
                  </a:cubicBezTo>
                  <a:cubicBezTo>
                    <a:pt x="1303" y="10787"/>
                    <a:pt x="1347" y="10721"/>
                    <a:pt x="1435" y="10676"/>
                  </a:cubicBezTo>
                  <a:cubicBezTo>
                    <a:pt x="1435" y="10654"/>
                    <a:pt x="1435" y="10632"/>
                    <a:pt x="1435" y="10610"/>
                  </a:cubicBezTo>
                  <a:cubicBezTo>
                    <a:pt x="1435" y="10588"/>
                    <a:pt x="1435" y="10566"/>
                    <a:pt x="1435" y="10544"/>
                  </a:cubicBezTo>
                  <a:cubicBezTo>
                    <a:pt x="1457" y="10544"/>
                    <a:pt x="1457" y="10522"/>
                    <a:pt x="1479" y="10522"/>
                  </a:cubicBezTo>
                  <a:cubicBezTo>
                    <a:pt x="1634" y="10500"/>
                    <a:pt x="1656" y="10478"/>
                    <a:pt x="1656" y="10323"/>
                  </a:cubicBezTo>
                  <a:cubicBezTo>
                    <a:pt x="1656" y="10254"/>
                    <a:pt x="1669" y="10199"/>
                    <a:pt x="1728" y="10199"/>
                  </a:cubicBezTo>
                  <a:cubicBezTo>
                    <a:pt x="1744" y="10199"/>
                    <a:pt x="1764" y="10203"/>
                    <a:pt x="1788" y="10213"/>
                  </a:cubicBezTo>
                  <a:lnTo>
                    <a:pt x="1810" y="10213"/>
                  </a:lnTo>
                  <a:cubicBezTo>
                    <a:pt x="1854" y="10213"/>
                    <a:pt x="1898" y="10213"/>
                    <a:pt x="1920" y="10169"/>
                  </a:cubicBezTo>
                  <a:cubicBezTo>
                    <a:pt x="1937" y="10101"/>
                    <a:pt x="1980" y="10073"/>
                    <a:pt x="2029" y="10073"/>
                  </a:cubicBezTo>
                  <a:cubicBezTo>
                    <a:pt x="2044" y="10073"/>
                    <a:pt x="2059" y="10075"/>
                    <a:pt x="2075" y="10081"/>
                  </a:cubicBezTo>
                  <a:cubicBezTo>
                    <a:pt x="2097" y="10081"/>
                    <a:pt x="2119" y="10081"/>
                    <a:pt x="2141" y="10058"/>
                  </a:cubicBezTo>
                  <a:cubicBezTo>
                    <a:pt x="2163" y="10014"/>
                    <a:pt x="2185" y="9992"/>
                    <a:pt x="2207" y="9948"/>
                  </a:cubicBezTo>
                  <a:cubicBezTo>
                    <a:pt x="2229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49"/>
                    <a:pt x="2472" y="9727"/>
                    <a:pt x="2538" y="9727"/>
                  </a:cubicBezTo>
                  <a:cubicBezTo>
                    <a:pt x="2605" y="9705"/>
                    <a:pt x="2649" y="9661"/>
                    <a:pt x="2693" y="9595"/>
                  </a:cubicBezTo>
                  <a:cubicBezTo>
                    <a:pt x="2737" y="9551"/>
                    <a:pt x="2759" y="9507"/>
                    <a:pt x="2803" y="9441"/>
                  </a:cubicBezTo>
                  <a:cubicBezTo>
                    <a:pt x="2825" y="9396"/>
                    <a:pt x="2869" y="9330"/>
                    <a:pt x="2936" y="9308"/>
                  </a:cubicBezTo>
                  <a:cubicBezTo>
                    <a:pt x="2980" y="9264"/>
                    <a:pt x="3002" y="9242"/>
                    <a:pt x="3002" y="9176"/>
                  </a:cubicBezTo>
                  <a:cubicBezTo>
                    <a:pt x="3024" y="9087"/>
                    <a:pt x="3046" y="8977"/>
                    <a:pt x="3046" y="8889"/>
                  </a:cubicBezTo>
                  <a:cubicBezTo>
                    <a:pt x="3068" y="8845"/>
                    <a:pt x="3068" y="8801"/>
                    <a:pt x="3112" y="8778"/>
                  </a:cubicBezTo>
                  <a:cubicBezTo>
                    <a:pt x="3128" y="8770"/>
                    <a:pt x="3145" y="8765"/>
                    <a:pt x="3160" y="8765"/>
                  </a:cubicBezTo>
                  <a:cubicBezTo>
                    <a:pt x="3186" y="8765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5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8"/>
                    <a:pt x="3267" y="8756"/>
                  </a:cubicBezTo>
                  <a:cubicBezTo>
                    <a:pt x="3267" y="8712"/>
                    <a:pt x="3245" y="8668"/>
                    <a:pt x="3245" y="8624"/>
                  </a:cubicBezTo>
                  <a:cubicBezTo>
                    <a:pt x="3223" y="8558"/>
                    <a:pt x="3201" y="8492"/>
                    <a:pt x="3267" y="8447"/>
                  </a:cubicBezTo>
                  <a:cubicBezTo>
                    <a:pt x="3289" y="8425"/>
                    <a:pt x="3289" y="8403"/>
                    <a:pt x="3289" y="8381"/>
                  </a:cubicBezTo>
                  <a:cubicBezTo>
                    <a:pt x="3289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377" y="8160"/>
                    <a:pt x="3377" y="8094"/>
                    <a:pt x="3377" y="8028"/>
                  </a:cubicBezTo>
                  <a:cubicBezTo>
                    <a:pt x="3465" y="7962"/>
                    <a:pt x="3465" y="7962"/>
                    <a:pt x="3487" y="7896"/>
                  </a:cubicBezTo>
                  <a:cubicBezTo>
                    <a:pt x="3487" y="7896"/>
                    <a:pt x="3465" y="7896"/>
                    <a:pt x="3465" y="7874"/>
                  </a:cubicBezTo>
                  <a:cubicBezTo>
                    <a:pt x="3443" y="7896"/>
                    <a:pt x="3421" y="7896"/>
                    <a:pt x="3399" y="7918"/>
                  </a:cubicBezTo>
                  <a:cubicBezTo>
                    <a:pt x="3399" y="7852"/>
                    <a:pt x="3399" y="7852"/>
                    <a:pt x="3443" y="7807"/>
                  </a:cubicBezTo>
                  <a:cubicBezTo>
                    <a:pt x="3487" y="7763"/>
                    <a:pt x="3509" y="7697"/>
                    <a:pt x="3465" y="7653"/>
                  </a:cubicBezTo>
                  <a:cubicBezTo>
                    <a:pt x="3421" y="7565"/>
                    <a:pt x="3421" y="7454"/>
                    <a:pt x="3421" y="7344"/>
                  </a:cubicBezTo>
                  <a:cubicBezTo>
                    <a:pt x="3399" y="7322"/>
                    <a:pt x="3421" y="7322"/>
                    <a:pt x="3421" y="7278"/>
                  </a:cubicBezTo>
                  <a:cubicBezTo>
                    <a:pt x="3465" y="7300"/>
                    <a:pt x="3487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89"/>
                    <a:pt x="3664" y="7167"/>
                    <a:pt x="3664" y="7123"/>
                  </a:cubicBezTo>
                  <a:cubicBezTo>
                    <a:pt x="3686" y="7123"/>
                    <a:pt x="3708" y="7101"/>
                    <a:pt x="3730" y="7101"/>
                  </a:cubicBezTo>
                  <a:cubicBezTo>
                    <a:pt x="3752" y="7123"/>
                    <a:pt x="3774" y="7123"/>
                    <a:pt x="3796" y="7145"/>
                  </a:cubicBezTo>
                  <a:cubicBezTo>
                    <a:pt x="3808" y="7149"/>
                    <a:pt x="3819" y="7151"/>
                    <a:pt x="3829" y="7151"/>
                  </a:cubicBezTo>
                  <a:cubicBezTo>
                    <a:pt x="3877" y="7151"/>
                    <a:pt x="3907" y="7111"/>
                    <a:pt x="3907" y="7057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61" y="6947"/>
                    <a:pt x="4105" y="6903"/>
                  </a:cubicBezTo>
                  <a:cubicBezTo>
                    <a:pt x="4127" y="6880"/>
                    <a:pt x="4172" y="6858"/>
                    <a:pt x="4216" y="6858"/>
                  </a:cubicBezTo>
                  <a:cubicBezTo>
                    <a:pt x="4238" y="6858"/>
                    <a:pt x="4282" y="6880"/>
                    <a:pt x="4304" y="6880"/>
                  </a:cubicBezTo>
                  <a:cubicBezTo>
                    <a:pt x="4326" y="6880"/>
                    <a:pt x="4348" y="6858"/>
                    <a:pt x="4392" y="6858"/>
                  </a:cubicBezTo>
                  <a:cubicBezTo>
                    <a:pt x="4370" y="6836"/>
                    <a:pt x="4370" y="6814"/>
                    <a:pt x="4370" y="6814"/>
                  </a:cubicBezTo>
                  <a:cubicBezTo>
                    <a:pt x="4326" y="6748"/>
                    <a:pt x="4348" y="6726"/>
                    <a:pt x="4370" y="6682"/>
                  </a:cubicBezTo>
                  <a:cubicBezTo>
                    <a:pt x="4414" y="6638"/>
                    <a:pt x="4436" y="6594"/>
                    <a:pt x="4481" y="6549"/>
                  </a:cubicBezTo>
                  <a:cubicBezTo>
                    <a:pt x="4481" y="6505"/>
                    <a:pt x="4458" y="6461"/>
                    <a:pt x="4436" y="6417"/>
                  </a:cubicBezTo>
                  <a:cubicBezTo>
                    <a:pt x="4392" y="6373"/>
                    <a:pt x="4392" y="6307"/>
                    <a:pt x="4414" y="6240"/>
                  </a:cubicBezTo>
                  <a:lnTo>
                    <a:pt x="4414" y="6240"/>
                  </a:lnTo>
                  <a:cubicBezTo>
                    <a:pt x="4466" y="6292"/>
                    <a:pt x="4487" y="6314"/>
                    <a:pt x="4510" y="6314"/>
                  </a:cubicBezTo>
                  <a:cubicBezTo>
                    <a:pt x="4525" y="6314"/>
                    <a:pt x="4541" y="6303"/>
                    <a:pt x="4569" y="6285"/>
                  </a:cubicBezTo>
                  <a:cubicBezTo>
                    <a:pt x="4547" y="6240"/>
                    <a:pt x="4525" y="6218"/>
                    <a:pt x="4503" y="6196"/>
                  </a:cubicBezTo>
                  <a:cubicBezTo>
                    <a:pt x="4525" y="6130"/>
                    <a:pt x="4547" y="6108"/>
                    <a:pt x="4591" y="6064"/>
                  </a:cubicBezTo>
                  <a:cubicBezTo>
                    <a:pt x="4635" y="5998"/>
                    <a:pt x="4635" y="5976"/>
                    <a:pt x="4547" y="5931"/>
                  </a:cubicBezTo>
                  <a:cubicBezTo>
                    <a:pt x="4547" y="5931"/>
                    <a:pt x="4525" y="5931"/>
                    <a:pt x="4525" y="5909"/>
                  </a:cubicBezTo>
                  <a:cubicBezTo>
                    <a:pt x="4547" y="5865"/>
                    <a:pt x="4591" y="5843"/>
                    <a:pt x="4635" y="5799"/>
                  </a:cubicBezTo>
                  <a:cubicBezTo>
                    <a:pt x="4657" y="5755"/>
                    <a:pt x="4679" y="5689"/>
                    <a:pt x="4701" y="5645"/>
                  </a:cubicBezTo>
                  <a:cubicBezTo>
                    <a:pt x="4790" y="5622"/>
                    <a:pt x="4790" y="5556"/>
                    <a:pt x="4834" y="5490"/>
                  </a:cubicBezTo>
                  <a:cubicBezTo>
                    <a:pt x="4844" y="5485"/>
                    <a:pt x="4854" y="5483"/>
                    <a:pt x="4863" y="5483"/>
                  </a:cubicBezTo>
                  <a:cubicBezTo>
                    <a:pt x="4881" y="5483"/>
                    <a:pt x="4897" y="5489"/>
                    <a:pt x="4912" y="5489"/>
                  </a:cubicBezTo>
                  <a:cubicBezTo>
                    <a:pt x="4925" y="5489"/>
                    <a:pt x="4936" y="5484"/>
                    <a:pt x="4944" y="5468"/>
                  </a:cubicBezTo>
                  <a:cubicBezTo>
                    <a:pt x="4944" y="5446"/>
                    <a:pt x="4944" y="5446"/>
                    <a:pt x="4944" y="5424"/>
                  </a:cubicBezTo>
                  <a:cubicBezTo>
                    <a:pt x="4878" y="5358"/>
                    <a:pt x="4900" y="5291"/>
                    <a:pt x="4966" y="5247"/>
                  </a:cubicBezTo>
                  <a:cubicBezTo>
                    <a:pt x="4988" y="5203"/>
                    <a:pt x="5010" y="5159"/>
                    <a:pt x="4988" y="5115"/>
                  </a:cubicBezTo>
                  <a:cubicBezTo>
                    <a:pt x="4966" y="5049"/>
                    <a:pt x="4966" y="4982"/>
                    <a:pt x="4966" y="4916"/>
                  </a:cubicBezTo>
                  <a:cubicBezTo>
                    <a:pt x="4988" y="4850"/>
                    <a:pt x="5010" y="4762"/>
                    <a:pt x="5076" y="4696"/>
                  </a:cubicBezTo>
                  <a:cubicBezTo>
                    <a:pt x="5098" y="4674"/>
                    <a:pt x="5098" y="4629"/>
                    <a:pt x="5098" y="4585"/>
                  </a:cubicBezTo>
                  <a:cubicBezTo>
                    <a:pt x="5079" y="4486"/>
                    <a:pt x="5147" y="4405"/>
                    <a:pt x="5241" y="4405"/>
                  </a:cubicBezTo>
                  <a:cubicBezTo>
                    <a:pt x="5252" y="4405"/>
                    <a:pt x="5264" y="4406"/>
                    <a:pt x="5275" y="4409"/>
                  </a:cubicBezTo>
                  <a:lnTo>
                    <a:pt x="5319" y="4409"/>
                  </a:lnTo>
                  <a:cubicBezTo>
                    <a:pt x="5341" y="4387"/>
                    <a:pt x="5385" y="4387"/>
                    <a:pt x="5385" y="4365"/>
                  </a:cubicBezTo>
                  <a:cubicBezTo>
                    <a:pt x="5474" y="4298"/>
                    <a:pt x="5518" y="4210"/>
                    <a:pt x="5474" y="4122"/>
                  </a:cubicBezTo>
                  <a:cubicBezTo>
                    <a:pt x="5474" y="4100"/>
                    <a:pt x="5452" y="4078"/>
                    <a:pt x="5452" y="4078"/>
                  </a:cubicBezTo>
                  <a:cubicBezTo>
                    <a:pt x="5452" y="4033"/>
                    <a:pt x="5474" y="4011"/>
                    <a:pt x="5496" y="4011"/>
                  </a:cubicBezTo>
                  <a:cubicBezTo>
                    <a:pt x="5518" y="4011"/>
                    <a:pt x="5562" y="3989"/>
                    <a:pt x="5584" y="3989"/>
                  </a:cubicBezTo>
                  <a:cubicBezTo>
                    <a:pt x="5628" y="3879"/>
                    <a:pt x="5672" y="3791"/>
                    <a:pt x="5739" y="3680"/>
                  </a:cubicBezTo>
                  <a:cubicBezTo>
                    <a:pt x="5739" y="3658"/>
                    <a:pt x="5761" y="3636"/>
                    <a:pt x="5783" y="3636"/>
                  </a:cubicBezTo>
                  <a:lnTo>
                    <a:pt x="5893" y="3636"/>
                  </a:lnTo>
                  <a:cubicBezTo>
                    <a:pt x="5893" y="3658"/>
                    <a:pt x="5915" y="3680"/>
                    <a:pt x="5915" y="3702"/>
                  </a:cubicBezTo>
                  <a:cubicBezTo>
                    <a:pt x="5937" y="3725"/>
                    <a:pt x="5959" y="3725"/>
                    <a:pt x="5981" y="3725"/>
                  </a:cubicBezTo>
                  <a:cubicBezTo>
                    <a:pt x="5981" y="3725"/>
                    <a:pt x="6003" y="3702"/>
                    <a:pt x="6025" y="3680"/>
                  </a:cubicBezTo>
                  <a:cubicBezTo>
                    <a:pt x="6025" y="3658"/>
                    <a:pt x="6025" y="3614"/>
                    <a:pt x="6025" y="3592"/>
                  </a:cubicBezTo>
                  <a:cubicBezTo>
                    <a:pt x="6041" y="3544"/>
                    <a:pt x="6080" y="3508"/>
                    <a:pt x="6125" y="3508"/>
                  </a:cubicBezTo>
                  <a:cubicBezTo>
                    <a:pt x="6143" y="3508"/>
                    <a:pt x="6161" y="3514"/>
                    <a:pt x="6180" y="3526"/>
                  </a:cubicBezTo>
                  <a:cubicBezTo>
                    <a:pt x="6202" y="3526"/>
                    <a:pt x="6224" y="3548"/>
                    <a:pt x="6268" y="3570"/>
                  </a:cubicBezTo>
                  <a:cubicBezTo>
                    <a:pt x="6290" y="3460"/>
                    <a:pt x="6202" y="3460"/>
                    <a:pt x="6158" y="3438"/>
                  </a:cubicBezTo>
                  <a:cubicBezTo>
                    <a:pt x="6158" y="3349"/>
                    <a:pt x="6158" y="3349"/>
                    <a:pt x="6224" y="3283"/>
                  </a:cubicBezTo>
                  <a:cubicBezTo>
                    <a:pt x="6224" y="3305"/>
                    <a:pt x="6246" y="3305"/>
                    <a:pt x="6246" y="3305"/>
                  </a:cubicBezTo>
                  <a:cubicBezTo>
                    <a:pt x="6268" y="3305"/>
                    <a:pt x="6290" y="3305"/>
                    <a:pt x="6312" y="3283"/>
                  </a:cubicBezTo>
                  <a:cubicBezTo>
                    <a:pt x="6290" y="3283"/>
                    <a:pt x="6290" y="3261"/>
                    <a:pt x="6290" y="3239"/>
                  </a:cubicBezTo>
                  <a:cubicBezTo>
                    <a:pt x="6268" y="3239"/>
                    <a:pt x="6246" y="3217"/>
                    <a:pt x="6224" y="3195"/>
                  </a:cubicBezTo>
                  <a:cubicBezTo>
                    <a:pt x="6180" y="3151"/>
                    <a:pt x="6180" y="3084"/>
                    <a:pt x="6224" y="3018"/>
                  </a:cubicBezTo>
                  <a:cubicBezTo>
                    <a:pt x="6246" y="2996"/>
                    <a:pt x="6263" y="2985"/>
                    <a:pt x="6285" y="2985"/>
                  </a:cubicBezTo>
                  <a:cubicBezTo>
                    <a:pt x="6307" y="2985"/>
                    <a:pt x="6334" y="2996"/>
                    <a:pt x="6379" y="3018"/>
                  </a:cubicBezTo>
                  <a:lnTo>
                    <a:pt x="6401" y="3018"/>
                  </a:lnTo>
                  <a:cubicBezTo>
                    <a:pt x="6423" y="2974"/>
                    <a:pt x="6445" y="2930"/>
                    <a:pt x="6423" y="2886"/>
                  </a:cubicBezTo>
                  <a:cubicBezTo>
                    <a:pt x="6401" y="2864"/>
                    <a:pt x="6379" y="2820"/>
                    <a:pt x="6423" y="2798"/>
                  </a:cubicBezTo>
                  <a:cubicBezTo>
                    <a:pt x="6467" y="2753"/>
                    <a:pt x="6401" y="2731"/>
                    <a:pt x="6423" y="2709"/>
                  </a:cubicBezTo>
                  <a:cubicBezTo>
                    <a:pt x="6445" y="2643"/>
                    <a:pt x="6445" y="2577"/>
                    <a:pt x="6445" y="2533"/>
                  </a:cubicBezTo>
                  <a:cubicBezTo>
                    <a:pt x="6533" y="2467"/>
                    <a:pt x="6555" y="2467"/>
                    <a:pt x="6577" y="2378"/>
                  </a:cubicBezTo>
                  <a:cubicBezTo>
                    <a:pt x="6599" y="2334"/>
                    <a:pt x="6621" y="2290"/>
                    <a:pt x="6665" y="2268"/>
                  </a:cubicBezTo>
                  <a:cubicBezTo>
                    <a:pt x="6687" y="2246"/>
                    <a:pt x="6710" y="2224"/>
                    <a:pt x="6732" y="2224"/>
                  </a:cubicBezTo>
                  <a:cubicBezTo>
                    <a:pt x="6798" y="2158"/>
                    <a:pt x="6798" y="2113"/>
                    <a:pt x="6754" y="2047"/>
                  </a:cubicBezTo>
                  <a:cubicBezTo>
                    <a:pt x="6710" y="1959"/>
                    <a:pt x="6665" y="1893"/>
                    <a:pt x="6643" y="1804"/>
                  </a:cubicBezTo>
                  <a:cubicBezTo>
                    <a:pt x="6643" y="1738"/>
                    <a:pt x="6621" y="1672"/>
                    <a:pt x="6577" y="1628"/>
                  </a:cubicBezTo>
                  <a:cubicBezTo>
                    <a:pt x="6533" y="1562"/>
                    <a:pt x="6533" y="1518"/>
                    <a:pt x="6577" y="1451"/>
                  </a:cubicBezTo>
                  <a:cubicBezTo>
                    <a:pt x="6599" y="1407"/>
                    <a:pt x="6776" y="1231"/>
                    <a:pt x="6820" y="1187"/>
                  </a:cubicBezTo>
                  <a:cubicBezTo>
                    <a:pt x="6820" y="1187"/>
                    <a:pt x="6820" y="1187"/>
                    <a:pt x="6842" y="1164"/>
                  </a:cubicBezTo>
                  <a:cubicBezTo>
                    <a:pt x="6908" y="1120"/>
                    <a:pt x="6930" y="1054"/>
                    <a:pt x="6886" y="966"/>
                  </a:cubicBezTo>
                  <a:cubicBezTo>
                    <a:pt x="6864" y="944"/>
                    <a:pt x="6864" y="922"/>
                    <a:pt x="6842" y="900"/>
                  </a:cubicBezTo>
                  <a:cubicBezTo>
                    <a:pt x="6798" y="855"/>
                    <a:pt x="6798" y="811"/>
                    <a:pt x="6820" y="745"/>
                  </a:cubicBezTo>
                  <a:cubicBezTo>
                    <a:pt x="6842" y="745"/>
                    <a:pt x="6842" y="723"/>
                    <a:pt x="6842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6"/>
                    <a:pt x="6621" y="414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6" y="238"/>
                    <a:pt x="6334" y="215"/>
                    <a:pt x="6290" y="215"/>
                  </a:cubicBezTo>
                  <a:cubicBezTo>
                    <a:pt x="6224" y="171"/>
                    <a:pt x="6136" y="149"/>
                    <a:pt x="6047" y="149"/>
                  </a:cubicBezTo>
                  <a:cubicBezTo>
                    <a:pt x="6025" y="149"/>
                    <a:pt x="5981" y="127"/>
                    <a:pt x="5937" y="127"/>
                  </a:cubicBezTo>
                  <a:cubicBezTo>
                    <a:pt x="5915" y="105"/>
                    <a:pt x="5893" y="83"/>
                    <a:pt x="5871" y="83"/>
                  </a:cubicBezTo>
                  <a:cubicBezTo>
                    <a:pt x="5783" y="83"/>
                    <a:pt x="5716" y="61"/>
                    <a:pt x="5650" y="17"/>
                  </a:cubicBezTo>
                  <a:cubicBezTo>
                    <a:pt x="5628" y="6"/>
                    <a:pt x="5612" y="0"/>
                    <a:pt x="5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5119525" y="1311375"/>
              <a:ext cx="173275" cy="273550"/>
            </a:xfrm>
            <a:custGeom>
              <a:avLst/>
              <a:gdLst/>
              <a:ahLst/>
              <a:cxnLst/>
              <a:rect l="l" t="t" r="r" b="b"/>
              <a:pathLst>
                <a:path w="6931" h="10942" extrusionOk="0">
                  <a:moveTo>
                    <a:pt x="5368" y="4196"/>
                  </a:moveTo>
                  <a:cubicBezTo>
                    <a:pt x="5378" y="4196"/>
                    <a:pt x="5386" y="4201"/>
                    <a:pt x="5386" y="4210"/>
                  </a:cubicBezTo>
                  <a:cubicBezTo>
                    <a:pt x="5408" y="4233"/>
                    <a:pt x="5408" y="4255"/>
                    <a:pt x="5408" y="4277"/>
                  </a:cubicBezTo>
                  <a:cubicBezTo>
                    <a:pt x="5393" y="4277"/>
                    <a:pt x="5378" y="4286"/>
                    <a:pt x="5364" y="4286"/>
                  </a:cubicBezTo>
                  <a:cubicBezTo>
                    <a:pt x="5356" y="4286"/>
                    <a:pt x="5349" y="4284"/>
                    <a:pt x="5342" y="4277"/>
                  </a:cubicBezTo>
                  <a:cubicBezTo>
                    <a:pt x="5320" y="4277"/>
                    <a:pt x="5320" y="4255"/>
                    <a:pt x="5320" y="4233"/>
                  </a:cubicBezTo>
                  <a:cubicBezTo>
                    <a:pt x="5333" y="4207"/>
                    <a:pt x="5353" y="4196"/>
                    <a:pt x="5368" y="4196"/>
                  </a:cubicBezTo>
                  <a:close/>
                  <a:moveTo>
                    <a:pt x="4796" y="4885"/>
                  </a:moveTo>
                  <a:cubicBezTo>
                    <a:pt x="4805" y="4885"/>
                    <a:pt x="4819" y="4895"/>
                    <a:pt x="4834" y="4895"/>
                  </a:cubicBezTo>
                  <a:cubicBezTo>
                    <a:pt x="4856" y="4917"/>
                    <a:pt x="4856" y="4939"/>
                    <a:pt x="4856" y="4939"/>
                  </a:cubicBezTo>
                  <a:cubicBezTo>
                    <a:pt x="4878" y="4983"/>
                    <a:pt x="4878" y="5005"/>
                    <a:pt x="4856" y="5027"/>
                  </a:cubicBezTo>
                  <a:cubicBezTo>
                    <a:pt x="4834" y="5027"/>
                    <a:pt x="4812" y="5027"/>
                    <a:pt x="4790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68" y="4895"/>
                    <a:pt x="4790" y="4895"/>
                  </a:cubicBezTo>
                  <a:cubicBezTo>
                    <a:pt x="4790" y="4887"/>
                    <a:pt x="4792" y="4885"/>
                    <a:pt x="4796" y="4885"/>
                  </a:cubicBezTo>
                  <a:close/>
                  <a:moveTo>
                    <a:pt x="4813" y="5176"/>
                  </a:moveTo>
                  <a:cubicBezTo>
                    <a:pt x="4819" y="5176"/>
                    <a:pt x="4826" y="5177"/>
                    <a:pt x="4834" y="5182"/>
                  </a:cubicBezTo>
                  <a:cubicBezTo>
                    <a:pt x="4856" y="5182"/>
                    <a:pt x="4878" y="5226"/>
                    <a:pt x="4856" y="5248"/>
                  </a:cubicBezTo>
                  <a:cubicBezTo>
                    <a:pt x="4856" y="5270"/>
                    <a:pt x="4812" y="5292"/>
                    <a:pt x="4790" y="5292"/>
                  </a:cubicBezTo>
                  <a:cubicBezTo>
                    <a:pt x="4790" y="5292"/>
                    <a:pt x="4768" y="5292"/>
                    <a:pt x="4768" y="5270"/>
                  </a:cubicBezTo>
                  <a:cubicBezTo>
                    <a:pt x="4768" y="5270"/>
                    <a:pt x="4768" y="5270"/>
                    <a:pt x="4768" y="5248"/>
                  </a:cubicBezTo>
                  <a:cubicBezTo>
                    <a:pt x="4768" y="5248"/>
                    <a:pt x="4768" y="5226"/>
                    <a:pt x="4768" y="5226"/>
                  </a:cubicBezTo>
                  <a:cubicBezTo>
                    <a:pt x="4786" y="5208"/>
                    <a:pt x="4789" y="5176"/>
                    <a:pt x="4813" y="5176"/>
                  </a:cubicBezTo>
                  <a:close/>
                  <a:moveTo>
                    <a:pt x="5595" y="1"/>
                  </a:moveTo>
                  <a:cubicBezTo>
                    <a:pt x="5579" y="1"/>
                    <a:pt x="5562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83"/>
                    <a:pt x="5342" y="128"/>
                    <a:pt x="5320" y="216"/>
                  </a:cubicBezTo>
                  <a:cubicBezTo>
                    <a:pt x="5298" y="238"/>
                    <a:pt x="5275" y="260"/>
                    <a:pt x="5275" y="282"/>
                  </a:cubicBezTo>
                  <a:lnTo>
                    <a:pt x="5187" y="282"/>
                  </a:lnTo>
                  <a:cubicBezTo>
                    <a:pt x="5121" y="326"/>
                    <a:pt x="5077" y="392"/>
                    <a:pt x="5033" y="459"/>
                  </a:cubicBezTo>
                  <a:cubicBezTo>
                    <a:pt x="4966" y="547"/>
                    <a:pt x="4966" y="635"/>
                    <a:pt x="4989" y="746"/>
                  </a:cubicBezTo>
                  <a:cubicBezTo>
                    <a:pt x="5011" y="834"/>
                    <a:pt x="4989" y="900"/>
                    <a:pt x="4878" y="900"/>
                  </a:cubicBezTo>
                  <a:cubicBezTo>
                    <a:pt x="4838" y="908"/>
                    <a:pt x="4803" y="913"/>
                    <a:pt x="4772" y="913"/>
                  </a:cubicBezTo>
                  <a:cubicBezTo>
                    <a:pt x="4716" y="913"/>
                    <a:pt x="4669" y="898"/>
                    <a:pt x="4613" y="856"/>
                  </a:cubicBezTo>
                  <a:cubicBezTo>
                    <a:pt x="4613" y="834"/>
                    <a:pt x="4569" y="834"/>
                    <a:pt x="4547" y="834"/>
                  </a:cubicBezTo>
                  <a:cubicBezTo>
                    <a:pt x="4547" y="878"/>
                    <a:pt x="4525" y="922"/>
                    <a:pt x="4525" y="988"/>
                  </a:cubicBezTo>
                  <a:cubicBezTo>
                    <a:pt x="4481" y="988"/>
                    <a:pt x="4437" y="988"/>
                    <a:pt x="4393" y="1010"/>
                  </a:cubicBezTo>
                  <a:cubicBezTo>
                    <a:pt x="4349" y="1010"/>
                    <a:pt x="4326" y="1032"/>
                    <a:pt x="4326" y="1077"/>
                  </a:cubicBezTo>
                  <a:cubicBezTo>
                    <a:pt x="4304" y="1121"/>
                    <a:pt x="4326" y="1165"/>
                    <a:pt x="4326" y="1209"/>
                  </a:cubicBezTo>
                  <a:cubicBezTo>
                    <a:pt x="4326" y="1253"/>
                    <a:pt x="4326" y="1297"/>
                    <a:pt x="4282" y="1341"/>
                  </a:cubicBezTo>
                  <a:cubicBezTo>
                    <a:pt x="4282" y="1364"/>
                    <a:pt x="4260" y="1364"/>
                    <a:pt x="4260" y="1386"/>
                  </a:cubicBezTo>
                  <a:cubicBezTo>
                    <a:pt x="4282" y="1408"/>
                    <a:pt x="4304" y="1430"/>
                    <a:pt x="4304" y="1430"/>
                  </a:cubicBezTo>
                  <a:cubicBezTo>
                    <a:pt x="4349" y="1474"/>
                    <a:pt x="4349" y="1496"/>
                    <a:pt x="4304" y="1518"/>
                  </a:cubicBezTo>
                  <a:cubicBezTo>
                    <a:pt x="4282" y="1540"/>
                    <a:pt x="4260" y="1562"/>
                    <a:pt x="4260" y="1562"/>
                  </a:cubicBezTo>
                  <a:cubicBezTo>
                    <a:pt x="4282" y="1628"/>
                    <a:pt x="4282" y="1695"/>
                    <a:pt x="4282" y="1783"/>
                  </a:cubicBezTo>
                  <a:cubicBezTo>
                    <a:pt x="4297" y="1826"/>
                    <a:pt x="4283" y="1850"/>
                    <a:pt x="4254" y="1850"/>
                  </a:cubicBezTo>
                  <a:cubicBezTo>
                    <a:pt x="4238" y="1850"/>
                    <a:pt x="4217" y="1843"/>
                    <a:pt x="4194" y="1827"/>
                  </a:cubicBezTo>
                  <a:cubicBezTo>
                    <a:pt x="4176" y="1827"/>
                    <a:pt x="4159" y="1799"/>
                    <a:pt x="4130" y="1799"/>
                  </a:cubicBezTo>
                  <a:cubicBezTo>
                    <a:pt x="4123" y="1799"/>
                    <a:pt x="4115" y="1800"/>
                    <a:pt x="4106" y="1805"/>
                  </a:cubicBezTo>
                  <a:cubicBezTo>
                    <a:pt x="4106" y="1849"/>
                    <a:pt x="4128" y="1893"/>
                    <a:pt x="4128" y="1937"/>
                  </a:cubicBezTo>
                  <a:cubicBezTo>
                    <a:pt x="4106" y="2026"/>
                    <a:pt x="4128" y="2070"/>
                    <a:pt x="4172" y="2136"/>
                  </a:cubicBezTo>
                  <a:cubicBezTo>
                    <a:pt x="4216" y="2158"/>
                    <a:pt x="4238" y="2180"/>
                    <a:pt x="4260" y="2202"/>
                  </a:cubicBezTo>
                  <a:cubicBezTo>
                    <a:pt x="4282" y="2224"/>
                    <a:pt x="4304" y="2246"/>
                    <a:pt x="4304" y="2268"/>
                  </a:cubicBezTo>
                  <a:cubicBezTo>
                    <a:pt x="4282" y="2335"/>
                    <a:pt x="4260" y="2379"/>
                    <a:pt x="4216" y="2445"/>
                  </a:cubicBezTo>
                  <a:cubicBezTo>
                    <a:pt x="4128" y="2445"/>
                    <a:pt x="4150" y="2335"/>
                    <a:pt x="4084" y="2312"/>
                  </a:cubicBezTo>
                  <a:lnTo>
                    <a:pt x="4084" y="2312"/>
                  </a:lnTo>
                  <a:cubicBezTo>
                    <a:pt x="4017" y="2379"/>
                    <a:pt x="4106" y="2423"/>
                    <a:pt x="4084" y="2511"/>
                  </a:cubicBezTo>
                  <a:cubicBezTo>
                    <a:pt x="3951" y="2555"/>
                    <a:pt x="3775" y="2533"/>
                    <a:pt x="3620" y="2577"/>
                  </a:cubicBezTo>
                  <a:cubicBezTo>
                    <a:pt x="3620" y="2599"/>
                    <a:pt x="3620" y="2644"/>
                    <a:pt x="3620" y="2666"/>
                  </a:cubicBezTo>
                  <a:cubicBezTo>
                    <a:pt x="3579" y="2666"/>
                    <a:pt x="3547" y="2632"/>
                    <a:pt x="3518" y="2632"/>
                  </a:cubicBezTo>
                  <a:cubicBezTo>
                    <a:pt x="3500" y="2632"/>
                    <a:pt x="3483" y="2645"/>
                    <a:pt x="3466" y="2688"/>
                  </a:cubicBezTo>
                  <a:cubicBezTo>
                    <a:pt x="3466" y="2710"/>
                    <a:pt x="3488" y="2710"/>
                    <a:pt x="3510" y="2732"/>
                  </a:cubicBezTo>
                  <a:cubicBezTo>
                    <a:pt x="3532" y="2776"/>
                    <a:pt x="3554" y="2798"/>
                    <a:pt x="3554" y="2842"/>
                  </a:cubicBezTo>
                  <a:cubicBezTo>
                    <a:pt x="3532" y="2975"/>
                    <a:pt x="3532" y="3085"/>
                    <a:pt x="3510" y="3217"/>
                  </a:cubicBezTo>
                  <a:cubicBezTo>
                    <a:pt x="3510" y="3261"/>
                    <a:pt x="3488" y="3284"/>
                    <a:pt x="3466" y="3284"/>
                  </a:cubicBezTo>
                  <a:cubicBezTo>
                    <a:pt x="3422" y="3284"/>
                    <a:pt x="3400" y="3306"/>
                    <a:pt x="3377" y="3306"/>
                  </a:cubicBezTo>
                  <a:cubicBezTo>
                    <a:pt x="3346" y="3321"/>
                    <a:pt x="3315" y="3329"/>
                    <a:pt x="3285" y="3329"/>
                  </a:cubicBezTo>
                  <a:cubicBezTo>
                    <a:pt x="3229" y="3329"/>
                    <a:pt x="3177" y="3304"/>
                    <a:pt x="3135" y="3261"/>
                  </a:cubicBezTo>
                  <a:cubicBezTo>
                    <a:pt x="3119" y="3246"/>
                    <a:pt x="3115" y="3230"/>
                    <a:pt x="3098" y="3230"/>
                  </a:cubicBezTo>
                  <a:cubicBezTo>
                    <a:pt x="3091" y="3230"/>
                    <a:pt x="3081" y="3233"/>
                    <a:pt x="3068" y="3239"/>
                  </a:cubicBezTo>
                  <a:cubicBezTo>
                    <a:pt x="3091" y="3261"/>
                    <a:pt x="3091" y="3261"/>
                    <a:pt x="3113" y="3284"/>
                  </a:cubicBezTo>
                  <a:cubicBezTo>
                    <a:pt x="3135" y="3306"/>
                    <a:pt x="3157" y="3328"/>
                    <a:pt x="3179" y="3350"/>
                  </a:cubicBezTo>
                  <a:cubicBezTo>
                    <a:pt x="3245" y="3438"/>
                    <a:pt x="3223" y="3526"/>
                    <a:pt x="3135" y="3570"/>
                  </a:cubicBezTo>
                  <a:cubicBezTo>
                    <a:pt x="3091" y="3593"/>
                    <a:pt x="3046" y="3615"/>
                    <a:pt x="3002" y="3637"/>
                  </a:cubicBezTo>
                  <a:cubicBezTo>
                    <a:pt x="2980" y="3637"/>
                    <a:pt x="2936" y="3659"/>
                    <a:pt x="2936" y="3703"/>
                  </a:cubicBezTo>
                  <a:cubicBezTo>
                    <a:pt x="2892" y="3791"/>
                    <a:pt x="2804" y="3857"/>
                    <a:pt x="2826" y="3968"/>
                  </a:cubicBezTo>
                  <a:cubicBezTo>
                    <a:pt x="2826" y="3990"/>
                    <a:pt x="2804" y="4012"/>
                    <a:pt x="2804" y="4034"/>
                  </a:cubicBezTo>
                  <a:cubicBezTo>
                    <a:pt x="2737" y="4100"/>
                    <a:pt x="2737" y="4166"/>
                    <a:pt x="2782" y="4255"/>
                  </a:cubicBezTo>
                  <a:cubicBezTo>
                    <a:pt x="2782" y="4277"/>
                    <a:pt x="2782" y="4299"/>
                    <a:pt x="2804" y="4321"/>
                  </a:cubicBezTo>
                  <a:cubicBezTo>
                    <a:pt x="2804" y="4387"/>
                    <a:pt x="2826" y="4453"/>
                    <a:pt x="2826" y="4519"/>
                  </a:cubicBezTo>
                  <a:cubicBezTo>
                    <a:pt x="2848" y="4542"/>
                    <a:pt x="2848" y="4564"/>
                    <a:pt x="2870" y="4586"/>
                  </a:cubicBezTo>
                  <a:cubicBezTo>
                    <a:pt x="2870" y="4652"/>
                    <a:pt x="2848" y="4718"/>
                    <a:pt x="2804" y="4762"/>
                  </a:cubicBezTo>
                  <a:cubicBezTo>
                    <a:pt x="2782" y="4762"/>
                    <a:pt x="2737" y="4784"/>
                    <a:pt x="2715" y="4806"/>
                  </a:cubicBezTo>
                  <a:cubicBezTo>
                    <a:pt x="2693" y="4873"/>
                    <a:pt x="2693" y="4961"/>
                    <a:pt x="2627" y="5005"/>
                  </a:cubicBezTo>
                  <a:lnTo>
                    <a:pt x="2517" y="5005"/>
                  </a:lnTo>
                  <a:cubicBezTo>
                    <a:pt x="2539" y="5049"/>
                    <a:pt x="2539" y="5071"/>
                    <a:pt x="2561" y="5093"/>
                  </a:cubicBezTo>
                  <a:cubicBezTo>
                    <a:pt x="2671" y="5159"/>
                    <a:pt x="2715" y="5292"/>
                    <a:pt x="2826" y="5380"/>
                  </a:cubicBezTo>
                  <a:cubicBezTo>
                    <a:pt x="2848" y="5402"/>
                    <a:pt x="2848" y="5468"/>
                    <a:pt x="2804" y="5468"/>
                  </a:cubicBezTo>
                  <a:cubicBezTo>
                    <a:pt x="2760" y="5468"/>
                    <a:pt x="2693" y="5491"/>
                    <a:pt x="2671" y="5535"/>
                  </a:cubicBezTo>
                  <a:cubicBezTo>
                    <a:pt x="2671" y="5557"/>
                    <a:pt x="2649" y="5557"/>
                    <a:pt x="2627" y="5557"/>
                  </a:cubicBezTo>
                  <a:cubicBezTo>
                    <a:pt x="2561" y="5579"/>
                    <a:pt x="2517" y="5645"/>
                    <a:pt x="2517" y="5733"/>
                  </a:cubicBezTo>
                  <a:cubicBezTo>
                    <a:pt x="2495" y="5755"/>
                    <a:pt x="2495" y="5777"/>
                    <a:pt x="2473" y="5799"/>
                  </a:cubicBezTo>
                  <a:cubicBezTo>
                    <a:pt x="2460" y="5825"/>
                    <a:pt x="2447" y="5836"/>
                    <a:pt x="2425" y="5836"/>
                  </a:cubicBezTo>
                  <a:cubicBezTo>
                    <a:pt x="2410" y="5836"/>
                    <a:pt x="2390" y="5831"/>
                    <a:pt x="2362" y="5822"/>
                  </a:cubicBezTo>
                  <a:cubicBezTo>
                    <a:pt x="2362" y="5822"/>
                    <a:pt x="2340" y="5799"/>
                    <a:pt x="2318" y="5799"/>
                  </a:cubicBezTo>
                  <a:cubicBezTo>
                    <a:pt x="2309" y="5790"/>
                    <a:pt x="2300" y="5785"/>
                    <a:pt x="2291" y="5785"/>
                  </a:cubicBezTo>
                  <a:cubicBezTo>
                    <a:pt x="2278" y="5785"/>
                    <a:pt x="2265" y="5796"/>
                    <a:pt x="2252" y="5822"/>
                  </a:cubicBezTo>
                  <a:cubicBezTo>
                    <a:pt x="2274" y="5844"/>
                    <a:pt x="2274" y="5866"/>
                    <a:pt x="2296" y="5888"/>
                  </a:cubicBezTo>
                  <a:cubicBezTo>
                    <a:pt x="2296" y="5910"/>
                    <a:pt x="2318" y="5954"/>
                    <a:pt x="2318" y="5976"/>
                  </a:cubicBezTo>
                  <a:cubicBezTo>
                    <a:pt x="2335" y="6045"/>
                    <a:pt x="2312" y="6100"/>
                    <a:pt x="2259" y="6100"/>
                  </a:cubicBezTo>
                  <a:cubicBezTo>
                    <a:pt x="2244" y="6100"/>
                    <a:pt x="2227" y="6096"/>
                    <a:pt x="2208" y="6086"/>
                  </a:cubicBezTo>
                  <a:cubicBezTo>
                    <a:pt x="2142" y="6064"/>
                    <a:pt x="2053" y="6064"/>
                    <a:pt x="1943" y="6064"/>
                  </a:cubicBezTo>
                  <a:cubicBezTo>
                    <a:pt x="1899" y="6123"/>
                    <a:pt x="1845" y="6162"/>
                    <a:pt x="1781" y="6162"/>
                  </a:cubicBezTo>
                  <a:cubicBezTo>
                    <a:pt x="1749" y="6162"/>
                    <a:pt x="1715" y="6153"/>
                    <a:pt x="1678" y="6131"/>
                  </a:cubicBezTo>
                  <a:cubicBezTo>
                    <a:pt x="1678" y="6175"/>
                    <a:pt x="1678" y="6197"/>
                    <a:pt x="1656" y="6219"/>
                  </a:cubicBezTo>
                  <a:cubicBezTo>
                    <a:pt x="1612" y="6307"/>
                    <a:pt x="1546" y="6395"/>
                    <a:pt x="1457" y="6462"/>
                  </a:cubicBezTo>
                  <a:cubicBezTo>
                    <a:pt x="1441" y="6494"/>
                    <a:pt x="1401" y="6514"/>
                    <a:pt x="1355" y="6514"/>
                  </a:cubicBezTo>
                  <a:cubicBezTo>
                    <a:pt x="1338" y="6514"/>
                    <a:pt x="1321" y="6512"/>
                    <a:pt x="1303" y="6506"/>
                  </a:cubicBezTo>
                  <a:cubicBezTo>
                    <a:pt x="1303" y="6506"/>
                    <a:pt x="1281" y="6484"/>
                    <a:pt x="1281" y="6484"/>
                  </a:cubicBezTo>
                  <a:cubicBezTo>
                    <a:pt x="1237" y="6484"/>
                    <a:pt x="1193" y="6484"/>
                    <a:pt x="1171" y="6528"/>
                  </a:cubicBezTo>
                  <a:cubicBezTo>
                    <a:pt x="1148" y="6550"/>
                    <a:pt x="1148" y="6594"/>
                    <a:pt x="1171" y="6638"/>
                  </a:cubicBezTo>
                  <a:cubicBezTo>
                    <a:pt x="1171" y="6660"/>
                    <a:pt x="1193" y="6704"/>
                    <a:pt x="1193" y="6726"/>
                  </a:cubicBezTo>
                  <a:cubicBezTo>
                    <a:pt x="1193" y="6793"/>
                    <a:pt x="1215" y="6837"/>
                    <a:pt x="1281" y="6859"/>
                  </a:cubicBezTo>
                  <a:cubicBezTo>
                    <a:pt x="1303" y="6881"/>
                    <a:pt x="1325" y="6903"/>
                    <a:pt x="1347" y="6925"/>
                  </a:cubicBezTo>
                  <a:cubicBezTo>
                    <a:pt x="1413" y="6991"/>
                    <a:pt x="1413" y="7057"/>
                    <a:pt x="1347" y="7124"/>
                  </a:cubicBezTo>
                  <a:cubicBezTo>
                    <a:pt x="1281" y="7146"/>
                    <a:pt x="1259" y="7190"/>
                    <a:pt x="1281" y="7256"/>
                  </a:cubicBezTo>
                  <a:cubicBezTo>
                    <a:pt x="1281" y="7300"/>
                    <a:pt x="1281" y="7322"/>
                    <a:pt x="1281" y="7366"/>
                  </a:cubicBezTo>
                  <a:cubicBezTo>
                    <a:pt x="1281" y="7388"/>
                    <a:pt x="1281" y="7433"/>
                    <a:pt x="1281" y="7455"/>
                  </a:cubicBezTo>
                  <a:cubicBezTo>
                    <a:pt x="1325" y="7521"/>
                    <a:pt x="1347" y="7587"/>
                    <a:pt x="1391" y="7653"/>
                  </a:cubicBezTo>
                  <a:cubicBezTo>
                    <a:pt x="1435" y="7720"/>
                    <a:pt x="1413" y="7786"/>
                    <a:pt x="1391" y="7852"/>
                  </a:cubicBezTo>
                  <a:cubicBezTo>
                    <a:pt x="1347" y="7896"/>
                    <a:pt x="1325" y="7940"/>
                    <a:pt x="1281" y="7984"/>
                  </a:cubicBezTo>
                  <a:cubicBezTo>
                    <a:pt x="1237" y="8006"/>
                    <a:pt x="1215" y="8051"/>
                    <a:pt x="1237" y="8095"/>
                  </a:cubicBezTo>
                  <a:cubicBezTo>
                    <a:pt x="1237" y="8117"/>
                    <a:pt x="1215" y="8139"/>
                    <a:pt x="1193" y="8161"/>
                  </a:cubicBezTo>
                  <a:cubicBezTo>
                    <a:pt x="1193" y="8161"/>
                    <a:pt x="1171" y="8183"/>
                    <a:pt x="1148" y="8205"/>
                  </a:cubicBezTo>
                  <a:cubicBezTo>
                    <a:pt x="1171" y="8227"/>
                    <a:pt x="1193" y="8249"/>
                    <a:pt x="1215" y="8249"/>
                  </a:cubicBezTo>
                  <a:cubicBezTo>
                    <a:pt x="1237" y="8271"/>
                    <a:pt x="1259" y="8271"/>
                    <a:pt x="1281" y="8293"/>
                  </a:cubicBezTo>
                  <a:cubicBezTo>
                    <a:pt x="1303" y="8315"/>
                    <a:pt x="1303" y="8360"/>
                    <a:pt x="1281" y="8382"/>
                  </a:cubicBezTo>
                  <a:cubicBezTo>
                    <a:pt x="1215" y="8426"/>
                    <a:pt x="1148" y="8448"/>
                    <a:pt x="1082" y="8492"/>
                  </a:cubicBezTo>
                  <a:cubicBezTo>
                    <a:pt x="1082" y="8558"/>
                    <a:pt x="1060" y="8580"/>
                    <a:pt x="994" y="8580"/>
                  </a:cubicBezTo>
                  <a:cubicBezTo>
                    <a:pt x="928" y="8602"/>
                    <a:pt x="862" y="8646"/>
                    <a:pt x="817" y="8691"/>
                  </a:cubicBezTo>
                  <a:cubicBezTo>
                    <a:pt x="773" y="8735"/>
                    <a:pt x="729" y="8801"/>
                    <a:pt x="663" y="8845"/>
                  </a:cubicBezTo>
                  <a:cubicBezTo>
                    <a:pt x="619" y="8867"/>
                    <a:pt x="553" y="8911"/>
                    <a:pt x="553" y="8977"/>
                  </a:cubicBezTo>
                  <a:cubicBezTo>
                    <a:pt x="531" y="9022"/>
                    <a:pt x="486" y="9044"/>
                    <a:pt x="464" y="9044"/>
                  </a:cubicBezTo>
                  <a:cubicBezTo>
                    <a:pt x="420" y="9022"/>
                    <a:pt x="376" y="9022"/>
                    <a:pt x="332" y="9022"/>
                  </a:cubicBezTo>
                  <a:lnTo>
                    <a:pt x="244" y="9022"/>
                  </a:lnTo>
                  <a:cubicBezTo>
                    <a:pt x="155" y="9110"/>
                    <a:pt x="89" y="9176"/>
                    <a:pt x="23" y="9286"/>
                  </a:cubicBezTo>
                  <a:cubicBezTo>
                    <a:pt x="1" y="9331"/>
                    <a:pt x="1" y="9397"/>
                    <a:pt x="45" y="9441"/>
                  </a:cubicBezTo>
                  <a:cubicBezTo>
                    <a:pt x="111" y="9529"/>
                    <a:pt x="177" y="9640"/>
                    <a:pt x="244" y="9750"/>
                  </a:cubicBezTo>
                  <a:cubicBezTo>
                    <a:pt x="266" y="9772"/>
                    <a:pt x="266" y="9794"/>
                    <a:pt x="266" y="9838"/>
                  </a:cubicBezTo>
                  <a:cubicBezTo>
                    <a:pt x="244" y="9949"/>
                    <a:pt x="199" y="10037"/>
                    <a:pt x="111" y="10081"/>
                  </a:cubicBezTo>
                  <a:cubicBezTo>
                    <a:pt x="89" y="10081"/>
                    <a:pt x="89" y="10081"/>
                    <a:pt x="89" y="10103"/>
                  </a:cubicBezTo>
                  <a:cubicBezTo>
                    <a:pt x="23" y="10147"/>
                    <a:pt x="23" y="10191"/>
                    <a:pt x="67" y="10258"/>
                  </a:cubicBezTo>
                  <a:cubicBezTo>
                    <a:pt x="133" y="10324"/>
                    <a:pt x="199" y="10390"/>
                    <a:pt x="288" y="10412"/>
                  </a:cubicBezTo>
                  <a:cubicBezTo>
                    <a:pt x="332" y="10434"/>
                    <a:pt x="354" y="10478"/>
                    <a:pt x="398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31" y="10677"/>
                    <a:pt x="597" y="10743"/>
                    <a:pt x="663" y="10787"/>
                  </a:cubicBezTo>
                  <a:cubicBezTo>
                    <a:pt x="751" y="10831"/>
                    <a:pt x="862" y="10853"/>
                    <a:pt x="906" y="10942"/>
                  </a:cubicBezTo>
                  <a:lnTo>
                    <a:pt x="1016" y="10942"/>
                  </a:lnTo>
                  <a:cubicBezTo>
                    <a:pt x="1060" y="10942"/>
                    <a:pt x="1104" y="10920"/>
                    <a:pt x="1148" y="10898"/>
                  </a:cubicBezTo>
                  <a:cubicBezTo>
                    <a:pt x="1171" y="10875"/>
                    <a:pt x="1193" y="10831"/>
                    <a:pt x="1215" y="10831"/>
                  </a:cubicBezTo>
                  <a:cubicBezTo>
                    <a:pt x="1303" y="10809"/>
                    <a:pt x="1347" y="10743"/>
                    <a:pt x="1435" y="10699"/>
                  </a:cubicBezTo>
                  <a:cubicBezTo>
                    <a:pt x="1435" y="10655"/>
                    <a:pt x="1435" y="10633"/>
                    <a:pt x="1435" y="10611"/>
                  </a:cubicBezTo>
                  <a:cubicBezTo>
                    <a:pt x="1435" y="10589"/>
                    <a:pt x="1435" y="10566"/>
                    <a:pt x="1435" y="10544"/>
                  </a:cubicBezTo>
                  <a:cubicBezTo>
                    <a:pt x="1457" y="10544"/>
                    <a:pt x="1457" y="10544"/>
                    <a:pt x="1479" y="10522"/>
                  </a:cubicBezTo>
                  <a:cubicBezTo>
                    <a:pt x="1634" y="10500"/>
                    <a:pt x="1656" y="10478"/>
                    <a:pt x="1656" y="10324"/>
                  </a:cubicBezTo>
                  <a:cubicBezTo>
                    <a:pt x="1656" y="10255"/>
                    <a:pt x="1683" y="10199"/>
                    <a:pt x="1737" y="10199"/>
                  </a:cubicBezTo>
                  <a:cubicBezTo>
                    <a:pt x="1752" y="10199"/>
                    <a:pt x="1769" y="10204"/>
                    <a:pt x="1788" y="10213"/>
                  </a:cubicBezTo>
                  <a:lnTo>
                    <a:pt x="1811" y="10213"/>
                  </a:lnTo>
                  <a:cubicBezTo>
                    <a:pt x="1855" y="10213"/>
                    <a:pt x="1899" y="10213"/>
                    <a:pt x="1921" y="10169"/>
                  </a:cubicBezTo>
                  <a:cubicBezTo>
                    <a:pt x="1938" y="10102"/>
                    <a:pt x="1980" y="10073"/>
                    <a:pt x="2029" y="10073"/>
                  </a:cubicBezTo>
                  <a:cubicBezTo>
                    <a:pt x="2044" y="10073"/>
                    <a:pt x="2060" y="10076"/>
                    <a:pt x="2075" y="10081"/>
                  </a:cubicBezTo>
                  <a:lnTo>
                    <a:pt x="2142" y="10081"/>
                  </a:lnTo>
                  <a:cubicBezTo>
                    <a:pt x="2164" y="10037"/>
                    <a:pt x="2186" y="9993"/>
                    <a:pt x="2208" y="9949"/>
                  </a:cubicBezTo>
                  <a:cubicBezTo>
                    <a:pt x="2230" y="9882"/>
                    <a:pt x="2274" y="9838"/>
                    <a:pt x="2340" y="9838"/>
                  </a:cubicBezTo>
                  <a:cubicBezTo>
                    <a:pt x="2362" y="9838"/>
                    <a:pt x="2384" y="9816"/>
                    <a:pt x="2384" y="9794"/>
                  </a:cubicBezTo>
                  <a:cubicBezTo>
                    <a:pt x="2428" y="9750"/>
                    <a:pt x="2473" y="9728"/>
                    <a:pt x="2539" y="9728"/>
                  </a:cubicBezTo>
                  <a:cubicBezTo>
                    <a:pt x="2605" y="9706"/>
                    <a:pt x="2649" y="9662"/>
                    <a:pt x="2693" y="9595"/>
                  </a:cubicBezTo>
                  <a:cubicBezTo>
                    <a:pt x="2737" y="9551"/>
                    <a:pt x="2760" y="9507"/>
                    <a:pt x="2804" y="9441"/>
                  </a:cubicBezTo>
                  <a:cubicBezTo>
                    <a:pt x="2848" y="9397"/>
                    <a:pt x="2870" y="9331"/>
                    <a:pt x="2936" y="9309"/>
                  </a:cubicBezTo>
                  <a:cubicBezTo>
                    <a:pt x="2980" y="9286"/>
                    <a:pt x="3002" y="9242"/>
                    <a:pt x="3002" y="9176"/>
                  </a:cubicBezTo>
                  <a:cubicBezTo>
                    <a:pt x="3024" y="9088"/>
                    <a:pt x="3046" y="8977"/>
                    <a:pt x="3046" y="8889"/>
                  </a:cubicBezTo>
                  <a:cubicBezTo>
                    <a:pt x="3068" y="8845"/>
                    <a:pt x="3091" y="8801"/>
                    <a:pt x="3113" y="8779"/>
                  </a:cubicBezTo>
                  <a:cubicBezTo>
                    <a:pt x="3129" y="8771"/>
                    <a:pt x="3145" y="8766"/>
                    <a:pt x="3160" y="8766"/>
                  </a:cubicBezTo>
                  <a:cubicBezTo>
                    <a:pt x="3186" y="8766"/>
                    <a:pt x="3209" y="8781"/>
                    <a:pt x="3223" y="8823"/>
                  </a:cubicBezTo>
                  <a:cubicBezTo>
                    <a:pt x="3223" y="8823"/>
                    <a:pt x="3223" y="8851"/>
                    <a:pt x="3246" y="8851"/>
                  </a:cubicBezTo>
                  <a:cubicBezTo>
                    <a:pt x="3251" y="8851"/>
                    <a:pt x="3258" y="8849"/>
                    <a:pt x="3267" y="8845"/>
                  </a:cubicBezTo>
                  <a:cubicBezTo>
                    <a:pt x="3267" y="8823"/>
                    <a:pt x="3267" y="8779"/>
                    <a:pt x="3267" y="8757"/>
                  </a:cubicBezTo>
                  <a:cubicBezTo>
                    <a:pt x="3267" y="8713"/>
                    <a:pt x="3245" y="8669"/>
                    <a:pt x="3245" y="8624"/>
                  </a:cubicBezTo>
                  <a:cubicBezTo>
                    <a:pt x="3223" y="8558"/>
                    <a:pt x="3201" y="8492"/>
                    <a:pt x="3267" y="8448"/>
                  </a:cubicBezTo>
                  <a:cubicBezTo>
                    <a:pt x="3289" y="8426"/>
                    <a:pt x="3289" y="8404"/>
                    <a:pt x="3289" y="8382"/>
                  </a:cubicBezTo>
                  <a:cubicBezTo>
                    <a:pt x="3289" y="8360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205"/>
                  </a:cubicBezTo>
                  <a:cubicBezTo>
                    <a:pt x="3400" y="8161"/>
                    <a:pt x="3377" y="8095"/>
                    <a:pt x="3400" y="8051"/>
                  </a:cubicBezTo>
                  <a:cubicBezTo>
                    <a:pt x="3466" y="7984"/>
                    <a:pt x="3466" y="7984"/>
                    <a:pt x="3488" y="7896"/>
                  </a:cubicBezTo>
                  <a:cubicBezTo>
                    <a:pt x="3488" y="7896"/>
                    <a:pt x="3488" y="7896"/>
                    <a:pt x="3466" y="7874"/>
                  </a:cubicBezTo>
                  <a:cubicBezTo>
                    <a:pt x="3444" y="7896"/>
                    <a:pt x="3422" y="7896"/>
                    <a:pt x="3400" y="7918"/>
                  </a:cubicBezTo>
                  <a:cubicBezTo>
                    <a:pt x="3422" y="7852"/>
                    <a:pt x="3422" y="7852"/>
                    <a:pt x="3444" y="7808"/>
                  </a:cubicBezTo>
                  <a:cubicBezTo>
                    <a:pt x="3488" y="7764"/>
                    <a:pt x="3510" y="7697"/>
                    <a:pt x="3488" y="7653"/>
                  </a:cubicBezTo>
                  <a:cubicBezTo>
                    <a:pt x="3444" y="7565"/>
                    <a:pt x="3422" y="7455"/>
                    <a:pt x="3422" y="7344"/>
                  </a:cubicBezTo>
                  <a:cubicBezTo>
                    <a:pt x="3422" y="7344"/>
                    <a:pt x="3422" y="7322"/>
                    <a:pt x="3422" y="7278"/>
                  </a:cubicBezTo>
                  <a:cubicBezTo>
                    <a:pt x="3466" y="7300"/>
                    <a:pt x="3488" y="7322"/>
                    <a:pt x="3532" y="7344"/>
                  </a:cubicBezTo>
                  <a:cubicBezTo>
                    <a:pt x="3576" y="7300"/>
                    <a:pt x="3620" y="7278"/>
                    <a:pt x="3664" y="7234"/>
                  </a:cubicBezTo>
                  <a:cubicBezTo>
                    <a:pt x="3664" y="7190"/>
                    <a:pt x="3664" y="7168"/>
                    <a:pt x="3664" y="7124"/>
                  </a:cubicBezTo>
                  <a:cubicBezTo>
                    <a:pt x="3679" y="7124"/>
                    <a:pt x="3694" y="7114"/>
                    <a:pt x="3709" y="7114"/>
                  </a:cubicBezTo>
                  <a:cubicBezTo>
                    <a:pt x="3716" y="7114"/>
                    <a:pt x="3723" y="7116"/>
                    <a:pt x="3731" y="7124"/>
                  </a:cubicBezTo>
                  <a:cubicBezTo>
                    <a:pt x="3753" y="7124"/>
                    <a:pt x="3775" y="7124"/>
                    <a:pt x="3797" y="7146"/>
                  </a:cubicBezTo>
                  <a:cubicBezTo>
                    <a:pt x="3809" y="7150"/>
                    <a:pt x="3820" y="7151"/>
                    <a:pt x="3832" y="7151"/>
                  </a:cubicBezTo>
                  <a:cubicBezTo>
                    <a:pt x="3884" y="7151"/>
                    <a:pt x="3929" y="7112"/>
                    <a:pt x="3929" y="7057"/>
                  </a:cubicBezTo>
                  <a:cubicBezTo>
                    <a:pt x="3929" y="7035"/>
                    <a:pt x="3907" y="7013"/>
                    <a:pt x="3907" y="6991"/>
                  </a:cubicBezTo>
                  <a:cubicBezTo>
                    <a:pt x="3995" y="6991"/>
                    <a:pt x="4062" y="6969"/>
                    <a:pt x="4106" y="6903"/>
                  </a:cubicBezTo>
                  <a:cubicBezTo>
                    <a:pt x="4128" y="6881"/>
                    <a:pt x="4172" y="6859"/>
                    <a:pt x="4216" y="6859"/>
                  </a:cubicBezTo>
                  <a:cubicBezTo>
                    <a:pt x="4238" y="6859"/>
                    <a:pt x="4282" y="6881"/>
                    <a:pt x="4326" y="6881"/>
                  </a:cubicBezTo>
                  <a:cubicBezTo>
                    <a:pt x="4349" y="6881"/>
                    <a:pt x="4349" y="6881"/>
                    <a:pt x="4393" y="6859"/>
                  </a:cubicBezTo>
                  <a:cubicBezTo>
                    <a:pt x="4371" y="6837"/>
                    <a:pt x="4371" y="6815"/>
                    <a:pt x="4371" y="6815"/>
                  </a:cubicBezTo>
                  <a:cubicBezTo>
                    <a:pt x="4326" y="6748"/>
                    <a:pt x="4349" y="6726"/>
                    <a:pt x="4371" y="6682"/>
                  </a:cubicBezTo>
                  <a:cubicBezTo>
                    <a:pt x="4415" y="6638"/>
                    <a:pt x="4459" y="6594"/>
                    <a:pt x="4481" y="6550"/>
                  </a:cubicBezTo>
                  <a:cubicBezTo>
                    <a:pt x="4481" y="6506"/>
                    <a:pt x="4459" y="6462"/>
                    <a:pt x="4437" y="6417"/>
                  </a:cubicBezTo>
                  <a:cubicBezTo>
                    <a:pt x="4393" y="6373"/>
                    <a:pt x="4393" y="6307"/>
                    <a:pt x="4415" y="6241"/>
                  </a:cubicBezTo>
                  <a:lnTo>
                    <a:pt x="4415" y="6241"/>
                  </a:lnTo>
                  <a:cubicBezTo>
                    <a:pt x="4466" y="6293"/>
                    <a:pt x="4488" y="6314"/>
                    <a:pt x="4510" y="6314"/>
                  </a:cubicBezTo>
                  <a:cubicBezTo>
                    <a:pt x="4526" y="6314"/>
                    <a:pt x="4542" y="6303"/>
                    <a:pt x="4569" y="6285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25" y="6131"/>
                    <a:pt x="4547" y="6108"/>
                    <a:pt x="4591" y="6064"/>
                  </a:cubicBezTo>
                  <a:cubicBezTo>
                    <a:pt x="4657" y="5998"/>
                    <a:pt x="4635" y="5976"/>
                    <a:pt x="4547" y="5932"/>
                  </a:cubicBezTo>
                  <a:cubicBezTo>
                    <a:pt x="4547" y="5932"/>
                    <a:pt x="4525" y="5932"/>
                    <a:pt x="4525" y="5910"/>
                  </a:cubicBezTo>
                  <a:cubicBezTo>
                    <a:pt x="4569" y="5866"/>
                    <a:pt x="4613" y="5844"/>
                    <a:pt x="4635" y="5799"/>
                  </a:cubicBezTo>
                  <a:cubicBezTo>
                    <a:pt x="4657" y="5755"/>
                    <a:pt x="4680" y="5689"/>
                    <a:pt x="4702" y="5645"/>
                  </a:cubicBezTo>
                  <a:cubicBezTo>
                    <a:pt x="4790" y="5623"/>
                    <a:pt x="4812" y="5557"/>
                    <a:pt x="4834" y="5491"/>
                  </a:cubicBezTo>
                  <a:cubicBezTo>
                    <a:pt x="4844" y="5486"/>
                    <a:pt x="4854" y="5484"/>
                    <a:pt x="4864" y="5484"/>
                  </a:cubicBezTo>
                  <a:cubicBezTo>
                    <a:pt x="4881" y="5484"/>
                    <a:pt x="4898" y="5489"/>
                    <a:pt x="4912" y="5489"/>
                  </a:cubicBezTo>
                  <a:cubicBezTo>
                    <a:pt x="4925" y="5489"/>
                    <a:pt x="4936" y="5485"/>
                    <a:pt x="4944" y="5468"/>
                  </a:cubicBezTo>
                  <a:cubicBezTo>
                    <a:pt x="4944" y="5446"/>
                    <a:pt x="4944" y="5446"/>
                    <a:pt x="4944" y="5446"/>
                  </a:cubicBezTo>
                  <a:cubicBezTo>
                    <a:pt x="4878" y="5358"/>
                    <a:pt x="4900" y="5314"/>
                    <a:pt x="4966" y="5248"/>
                  </a:cubicBezTo>
                  <a:cubicBezTo>
                    <a:pt x="5011" y="5204"/>
                    <a:pt x="5011" y="5182"/>
                    <a:pt x="4989" y="5115"/>
                  </a:cubicBezTo>
                  <a:cubicBezTo>
                    <a:pt x="4966" y="5049"/>
                    <a:pt x="4966" y="4983"/>
                    <a:pt x="4966" y="4917"/>
                  </a:cubicBezTo>
                  <a:cubicBezTo>
                    <a:pt x="4989" y="4850"/>
                    <a:pt x="5011" y="4762"/>
                    <a:pt x="5077" y="4718"/>
                  </a:cubicBezTo>
                  <a:cubicBezTo>
                    <a:pt x="5099" y="4674"/>
                    <a:pt x="5121" y="4630"/>
                    <a:pt x="5099" y="4586"/>
                  </a:cubicBezTo>
                  <a:cubicBezTo>
                    <a:pt x="5099" y="4475"/>
                    <a:pt x="5165" y="4409"/>
                    <a:pt x="5275" y="4409"/>
                  </a:cubicBezTo>
                  <a:lnTo>
                    <a:pt x="5320" y="4409"/>
                  </a:lnTo>
                  <a:cubicBezTo>
                    <a:pt x="5342" y="4409"/>
                    <a:pt x="5386" y="4387"/>
                    <a:pt x="5408" y="4365"/>
                  </a:cubicBezTo>
                  <a:cubicBezTo>
                    <a:pt x="5474" y="4299"/>
                    <a:pt x="5518" y="4233"/>
                    <a:pt x="5474" y="4122"/>
                  </a:cubicBezTo>
                  <a:cubicBezTo>
                    <a:pt x="5474" y="4100"/>
                    <a:pt x="5474" y="4078"/>
                    <a:pt x="5452" y="4078"/>
                  </a:cubicBezTo>
                  <a:cubicBezTo>
                    <a:pt x="5452" y="4056"/>
                    <a:pt x="5474" y="4012"/>
                    <a:pt x="5496" y="4012"/>
                  </a:cubicBezTo>
                  <a:cubicBezTo>
                    <a:pt x="5540" y="4012"/>
                    <a:pt x="5562" y="4012"/>
                    <a:pt x="5584" y="3990"/>
                  </a:cubicBezTo>
                  <a:cubicBezTo>
                    <a:pt x="5629" y="3879"/>
                    <a:pt x="5673" y="3791"/>
                    <a:pt x="5739" y="3681"/>
                  </a:cubicBezTo>
                  <a:cubicBezTo>
                    <a:pt x="5739" y="3659"/>
                    <a:pt x="5761" y="3637"/>
                    <a:pt x="5783" y="3637"/>
                  </a:cubicBezTo>
                  <a:lnTo>
                    <a:pt x="5893" y="3637"/>
                  </a:lnTo>
                  <a:cubicBezTo>
                    <a:pt x="5893" y="3659"/>
                    <a:pt x="5915" y="3681"/>
                    <a:pt x="5915" y="3703"/>
                  </a:cubicBezTo>
                  <a:cubicBezTo>
                    <a:pt x="5938" y="3725"/>
                    <a:pt x="5960" y="3725"/>
                    <a:pt x="5982" y="3725"/>
                  </a:cubicBezTo>
                  <a:cubicBezTo>
                    <a:pt x="6004" y="3725"/>
                    <a:pt x="6026" y="3703"/>
                    <a:pt x="6026" y="3681"/>
                  </a:cubicBezTo>
                  <a:cubicBezTo>
                    <a:pt x="6026" y="3659"/>
                    <a:pt x="6026" y="3615"/>
                    <a:pt x="6026" y="3593"/>
                  </a:cubicBezTo>
                  <a:cubicBezTo>
                    <a:pt x="6042" y="3545"/>
                    <a:pt x="6081" y="3509"/>
                    <a:pt x="6126" y="3509"/>
                  </a:cubicBezTo>
                  <a:cubicBezTo>
                    <a:pt x="6143" y="3509"/>
                    <a:pt x="6162" y="3514"/>
                    <a:pt x="6180" y="3526"/>
                  </a:cubicBezTo>
                  <a:cubicBezTo>
                    <a:pt x="6202" y="3526"/>
                    <a:pt x="6224" y="3548"/>
                    <a:pt x="6269" y="3570"/>
                  </a:cubicBezTo>
                  <a:cubicBezTo>
                    <a:pt x="6291" y="3460"/>
                    <a:pt x="6202" y="3460"/>
                    <a:pt x="6158" y="3438"/>
                  </a:cubicBezTo>
                  <a:cubicBezTo>
                    <a:pt x="6158" y="3350"/>
                    <a:pt x="6158" y="3350"/>
                    <a:pt x="6224" y="3284"/>
                  </a:cubicBezTo>
                  <a:cubicBezTo>
                    <a:pt x="6224" y="3306"/>
                    <a:pt x="6246" y="3306"/>
                    <a:pt x="6246" y="3306"/>
                  </a:cubicBezTo>
                  <a:lnTo>
                    <a:pt x="6313" y="3306"/>
                  </a:lnTo>
                  <a:cubicBezTo>
                    <a:pt x="6291" y="3284"/>
                    <a:pt x="6291" y="3261"/>
                    <a:pt x="6291" y="3239"/>
                  </a:cubicBezTo>
                  <a:cubicBezTo>
                    <a:pt x="6269" y="3239"/>
                    <a:pt x="6246" y="3217"/>
                    <a:pt x="6246" y="3195"/>
                  </a:cubicBezTo>
                  <a:cubicBezTo>
                    <a:pt x="6180" y="3151"/>
                    <a:pt x="6180" y="3085"/>
                    <a:pt x="6246" y="3019"/>
                  </a:cubicBezTo>
                  <a:cubicBezTo>
                    <a:pt x="6258" y="2997"/>
                    <a:pt x="6274" y="2986"/>
                    <a:pt x="6296" y="2986"/>
                  </a:cubicBezTo>
                  <a:cubicBezTo>
                    <a:pt x="6318" y="2986"/>
                    <a:pt x="6346" y="2997"/>
                    <a:pt x="6379" y="3019"/>
                  </a:cubicBezTo>
                  <a:lnTo>
                    <a:pt x="6401" y="3019"/>
                  </a:lnTo>
                  <a:cubicBezTo>
                    <a:pt x="6423" y="2975"/>
                    <a:pt x="6445" y="2930"/>
                    <a:pt x="6423" y="2886"/>
                  </a:cubicBezTo>
                  <a:cubicBezTo>
                    <a:pt x="6423" y="2864"/>
                    <a:pt x="6401" y="2820"/>
                    <a:pt x="6423" y="2798"/>
                  </a:cubicBezTo>
                  <a:cubicBezTo>
                    <a:pt x="6467" y="2776"/>
                    <a:pt x="6401" y="2732"/>
                    <a:pt x="6423" y="2710"/>
                  </a:cubicBezTo>
                  <a:cubicBezTo>
                    <a:pt x="6445" y="2644"/>
                    <a:pt x="6445" y="2577"/>
                    <a:pt x="6445" y="2533"/>
                  </a:cubicBezTo>
                  <a:cubicBezTo>
                    <a:pt x="6555" y="2467"/>
                    <a:pt x="6555" y="2467"/>
                    <a:pt x="6600" y="2379"/>
                  </a:cubicBezTo>
                  <a:cubicBezTo>
                    <a:pt x="6600" y="2335"/>
                    <a:pt x="6622" y="2290"/>
                    <a:pt x="6666" y="2268"/>
                  </a:cubicBezTo>
                  <a:cubicBezTo>
                    <a:pt x="6688" y="2246"/>
                    <a:pt x="6710" y="2246"/>
                    <a:pt x="6732" y="2224"/>
                  </a:cubicBezTo>
                  <a:cubicBezTo>
                    <a:pt x="6798" y="2158"/>
                    <a:pt x="6798" y="2114"/>
                    <a:pt x="6754" y="2048"/>
                  </a:cubicBezTo>
                  <a:cubicBezTo>
                    <a:pt x="6710" y="1959"/>
                    <a:pt x="6666" y="1893"/>
                    <a:pt x="6644" y="1805"/>
                  </a:cubicBezTo>
                  <a:cubicBezTo>
                    <a:pt x="6644" y="1739"/>
                    <a:pt x="6622" y="1672"/>
                    <a:pt x="6578" y="1628"/>
                  </a:cubicBezTo>
                  <a:cubicBezTo>
                    <a:pt x="6533" y="1562"/>
                    <a:pt x="6533" y="1518"/>
                    <a:pt x="6578" y="1452"/>
                  </a:cubicBezTo>
                  <a:cubicBezTo>
                    <a:pt x="6600" y="1408"/>
                    <a:pt x="6776" y="1231"/>
                    <a:pt x="6820" y="1187"/>
                  </a:cubicBezTo>
                  <a:lnTo>
                    <a:pt x="6842" y="1187"/>
                  </a:lnTo>
                  <a:cubicBezTo>
                    <a:pt x="6909" y="1121"/>
                    <a:pt x="6931" y="1055"/>
                    <a:pt x="6887" y="966"/>
                  </a:cubicBezTo>
                  <a:cubicBezTo>
                    <a:pt x="6887" y="944"/>
                    <a:pt x="6864" y="922"/>
                    <a:pt x="6842" y="900"/>
                  </a:cubicBezTo>
                  <a:cubicBezTo>
                    <a:pt x="6798" y="856"/>
                    <a:pt x="6798" y="812"/>
                    <a:pt x="6820" y="746"/>
                  </a:cubicBezTo>
                  <a:cubicBezTo>
                    <a:pt x="6842" y="746"/>
                    <a:pt x="6842" y="723"/>
                    <a:pt x="6864" y="701"/>
                  </a:cubicBezTo>
                  <a:cubicBezTo>
                    <a:pt x="6864" y="679"/>
                    <a:pt x="6864" y="657"/>
                    <a:pt x="6864" y="635"/>
                  </a:cubicBezTo>
                  <a:cubicBezTo>
                    <a:pt x="6798" y="547"/>
                    <a:pt x="6754" y="437"/>
                    <a:pt x="6622" y="415"/>
                  </a:cubicBezTo>
                  <a:cubicBezTo>
                    <a:pt x="6511" y="392"/>
                    <a:pt x="6445" y="348"/>
                    <a:pt x="6379" y="282"/>
                  </a:cubicBezTo>
                  <a:cubicBezTo>
                    <a:pt x="6357" y="238"/>
                    <a:pt x="6335" y="216"/>
                    <a:pt x="6291" y="216"/>
                  </a:cubicBezTo>
                  <a:cubicBezTo>
                    <a:pt x="6224" y="172"/>
                    <a:pt x="6136" y="150"/>
                    <a:pt x="6048" y="150"/>
                  </a:cubicBezTo>
                  <a:cubicBezTo>
                    <a:pt x="6026" y="150"/>
                    <a:pt x="5982" y="128"/>
                    <a:pt x="5960" y="128"/>
                  </a:cubicBezTo>
                  <a:cubicBezTo>
                    <a:pt x="5915" y="106"/>
                    <a:pt x="5893" y="106"/>
                    <a:pt x="5871" y="83"/>
                  </a:cubicBezTo>
                  <a:cubicBezTo>
                    <a:pt x="5783" y="83"/>
                    <a:pt x="5717" y="61"/>
                    <a:pt x="5651" y="17"/>
                  </a:cubicBezTo>
                  <a:cubicBezTo>
                    <a:pt x="5629" y="6"/>
                    <a:pt x="5612" y="1"/>
                    <a:pt x="5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5332500" y="636600"/>
              <a:ext cx="172725" cy="273550"/>
            </a:xfrm>
            <a:custGeom>
              <a:avLst/>
              <a:gdLst/>
              <a:ahLst/>
              <a:cxnLst/>
              <a:rect l="l" t="t" r="r" b="b"/>
              <a:pathLst>
                <a:path w="6909" h="10942" extrusionOk="0">
                  <a:moveTo>
                    <a:pt x="5344" y="4194"/>
                  </a:moveTo>
                  <a:cubicBezTo>
                    <a:pt x="5358" y="4194"/>
                    <a:pt x="5375" y="4199"/>
                    <a:pt x="5386" y="4210"/>
                  </a:cubicBezTo>
                  <a:cubicBezTo>
                    <a:pt x="5386" y="4210"/>
                    <a:pt x="5386" y="4233"/>
                    <a:pt x="5386" y="4277"/>
                  </a:cubicBezTo>
                  <a:lnTo>
                    <a:pt x="5319" y="4277"/>
                  </a:lnTo>
                  <a:cubicBezTo>
                    <a:pt x="5297" y="4277"/>
                    <a:pt x="5297" y="4233"/>
                    <a:pt x="5319" y="4210"/>
                  </a:cubicBezTo>
                  <a:cubicBezTo>
                    <a:pt x="5319" y="4199"/>
                    <a:pt x="5330" y="4194"/>
                    <a:pt x="5344" y="4194"/>
                  </a:cubicBezTo>
                  <a:close/>
                  <a:moveTo>
                    <a:pt x="4768" y="4873"/>
                  </a:moveTo>
                  <a:cubicBezTo>
                    <a:pt x="4790" y="4873"/>
                    <a:pt x="4812" y="4873"/>
                    <a:pt x="4834" y="4895"/>
                  </a:cubicBezTo>
                  <a:cubicBezTo>
                    <a:pt x="4834" y="4895"/>
                    <a:pt x="4856" y="4917"/>
                    <a:pt x="4856" y="4939"/>
                  </a:cubicBezTo>
                  <a:cubicBezTo>
                    <a:pt x="4856" y="4961"/>
                    <a:pt x="4878" y="5005"/>
                    <a:pt x="4856" y="5005"/>
                  </a:cubicBezTo>
                  <a:cubicBezTo>
                    <a:pt x="4849" y="5012"/>
                    <a:pt x="4839" y="5015"/>
                    <a:pt x="4828" y="5015"/>
                  </a:cubicBezTo>
                  <a:cubicBezTo>
                    <a:pt x="4807" y="5015"/>
                    <a:pt x="4782" y="5005"/>
                    <a:pt x="4768" y="5005"/>
                  </a:cubicBezTo>
                  <a:cubicBezTo>
                    <a:pt x="4768" y="4983"/>
                    <a:pt x="4746" y="4961"/>
                    <a:pt x="4746" y="4939"/>
                  </a:cubicBezTo>
                  <a:cubicBezTo>
                    <a:pt x="4746" y="4917"/>
                    <a:pt x="4746" y="4895"/>
                    <a:pt x="4768" y="4873"/>
                  </a:cubicBezTo>
                  <a:close/>
                  <a:moveTo>
                    <a:pt x="4812" y="5159"/>
                  </a:moveTo>
                  <a:cubicBezTo>
                    <a:pt x="4834" y="5182"/>
                    <a:pt x="4856" y="5204"/>
                    <a:pt x="4856" y="5226"/>
                  </a:cubicBezTo>
                  <a:cubicBezTo>
                    <a:pt x="4840" y="5258"/>
                    <a:pt x="4824" y="5278"/>
                    <a:pt x="4799" y="5278"/>
                  </a:cubicBezTo>
                  <a:cubicBezTo>
                    <a:pt x="4790" y="5278"/>
                    <a:pt x="4779" y="5276"/>
                    <a:pt x="4768" y="5270"/>
                  </a:cubicBezTo>
                  <a:cubicBezTo>
                    <a:pt x="4768" y="5270"/>
                    <a:pt x="4746" y="5248"/>
                    <a:pt x="4746" y="5248"/>
                  </a:cubicBezTo>
                  <a:cubicBezTo>
                    <a:pt x="4746" y="5226"/>
                    <a:pt x="4746" y="5226"/>
                    <a:pt x="4768" y="5204"/>
                  </a:cubicBezTo>
                  <a:cubicBezTo>
                    <a:pt x="4768" y="5182"/>
                    <a:pt x="4790" y="5159"/>
                    <a:pt x="4812" y="5159"/>
                  </a:cubicBezTo>
                  <a:close/>
                  <a:moveTo>
                    <a:pt x="5584" y="1"/>
                  </a:moveTo>
                  <a:cubicBezTo>
                    <a:pt x="5568" y="1"/>
                    <a:pt x="5551" y="6"/>
                    <a:pt x="5540" y="17"/>
                  </a:cubicBezTo>
                  <a:cubicBezTo>
                    <a:pt x="5518" y="17"/>
                    <a:pt x="5496" y="39"/>
                    <a:pt x="5474" y="39"/>
                  </a:cubicBezTo>
                  <a:cubicBezTo>
                    <a:pt x="5386" y="61"/>
                    <a:pt x="5319" y="128"/>
                    <a:pt x="5297" y="216"/>
                  </a:cubicBezTo>
                  <a:cubicBezTo>
                    <a:pt x="5297" y="238"/>
                    <a:pt x="5275" y="260"/>
                    <a:pt x="5253" y="282"/>
                  </a:cubicBezTo>
                  <a:cubicBezTo>
                    <a:pt x="5231" y="282"/>
                    <a:pt x="5209" y="282"/>
                    <a:pt x="5187" y="260"/>
                  </a:cubicBezTo>
                  <a:cubicBezTo>
                    <a:pt x="5099" y="304"/>
                    <a:pt x="5055" y="392"/>
                    <a:pt x="5010" y="459"/>
                  </a:cubicBezTo>
                  <a:cubicBezTo>
                    <a:pt x="4966" y="547"/>
                    <a:pt x="4944" y="635"/>
                    <a:pt x="4966" y="723"/>
                  </a:cubicBezTo>
                  <a:cubicBezTo>
                    <a:pt x="5010" y="834"/>
                    <a:pt x="4966" y="878"/>
                    <a:pt x="4856" y="900"/>
                  </a:cubicBezTo>
                  <a:cubicBezTo>
                    <a:pt x="4826" y="900"/>
                    <a:pt x="4797" y="902"/>
                    <a:pt x="4768" y="902"/>
                  </a:cubicBezTo>
                  <a:cubicBezTo>
                    <a:pt x="4711" y="902"/>
                    <a:pt x="4657" y="893"/>
                    <a:pt x="4613" y="834"/>
                  </a:cubicBezTo>
                  <a:lnTo>
                    <a:pt x="4525" y="834"/>
                  </a:lnTo>
                  <a:cubicBezTo>
                    <a:pt x="4525" y="878"/>
                    <a:pt x="4525" y="922"/>
                    <a:pt x="4503" y="966"/>
                  </a:cubicBezTo>
                  <a:cubicBezTo>
                    <a:pt x="4459" y="988"/>
                    <a:pt x="4415" y="988"/>
                    <a:pt x="4370" y="988"/>
                  </a:cubicBezTo>
                  <a:cubicBezTo>
                    <a:pt x="4326" y="1010"/>
                    <a:pt x="4304" y="1032"/>
                    <a:pt x="4304" y="1077"/>
                  </a:cubicBezTo>
                  <a:cubicBezTo>
                    <a:pt x="4304" y="1121"/>
                    <a:pt x="4304" y="1165"/>
                    <a:pt x="4304" y="1209"/>
                  </a:cubicBezTo>
                  <a:cubicBezTo>
                    <a:pt x="4304" y="1253"/>
                    <a:pt x="4304" y="1297"/>
                    <a:pt x="4282" y="1341"/>
                  </a:cubicBezTo>
                  <a:cubicBezTo>
                    <a:pt x="4260" y="1341"/>
                    <a:pt x="4260" y="1363"/>
                    <a:pt x="4238" y="1386"/>
                  </a:cubicBezTo>
                  <a:cubicBezTo>
                    <a:pt x="4260" y="1408"/>
                    <a:pt x="4282" y="1408"/>
                    <a:pt x="4304" y="1430"/>
                  </a:cubicBezTo>
                  <a:cubicBezTo>
                    <a:pt x="4326" y="1474"/>
                    <a:pt x="4326" y="1496"/>
                    <a:pt x="4282" y="1518"/>
                  </a:cubicBezTo>
                  <a:cubicBezTo>
                    <a:pt x="4282" y="1540"/>
                    <a:pt x="4260" y="1540"/>
                    <a:pt x="4238" y="1540"/>
                  </a:cubicBezTo>
                  <a:cubicBezTo>
                    <a:pt x="4260" y="1628"/>
                    <a:pt x="4282" y="1695"/>
                    <a:pt x="4282" y="1761"/>
                  </a:cubicBezTo>
                  <a:cubicBezTo>
                    <a:pt x="4282" y="1810"/>
                    <a:pt x="4257" y="1835"/>
                    <a:pt x="4217" y="1835"/>
                  </a:cubicBezTo>
                  <a:cubicBezTo>
                    <a:pt x="4203" y="1835"/>
                    <a:pt x="4188" y="1832"/>
                    <a:pt x="4172" y="1827"/>
                  </a:cubicBezTo>
                  <a:cubicBezTo>
                    <a:pt x="4156" y="1811"/>
                    <a:pt x="4141" y="1796"/>
                    <a:pt x="4125" y="1796"/>
                  </a:cubicBezTo>
                  <a:cubicBezTo>
                    <a:pt x="4118" y="1796"/>
                    <a:pt x="4112" y="1798"/>
                    <a:pt x="4106" y="1805"/>
                  </a:cubicBezTo>
                  <a:cubicBezTo>
                    <a:pt x="4106" y="1849"/>
                    <a:pt x="4106" y="1893"/>
                    <a:pt x="4106" y="1937"/>
                  </a:cubicBezTo>
                  <a:cubicBezTo>
                    <a:pt x="4083" y="2026"/>
                    <a:pt x="4128" y="2070"/>
                    <a:pt x="4172" y="2114"/>
                  </a:cubicBezTo>
                  <a:cubicBezTo>
                    <a:pt x="4194" y="2136"/>
                    <a:pt x="4238" y="2158"/>
                    <a:pt x="4260" y="2202"/>
                  </a:cubicBezTo>
                  <a:cubicBezTo>
                    <a:pt x="4282" y="2202"/>
                    <a:pt x="4282" y="2224"/>
                    <a:pt x="4304" y="2246"/>
                  </a:cubicBezTo>
                  <a:cubicBezTo>
                    <a:pt x="4260" y="2312"/>
                    <a:pt x="4238" y="2379"/>
                    <a:pt x="4216" y="2423"/>
                  </a:cubicBezTo>
                  <a:cubicBezTo>
                    <a:pt x="4128" y="2423"/>
                    <a:pt x="4128" y="2335"/>
                    <a:pt x="4061" y="2290"/>
                  </a:cubicBezTo>
                  <a:lnTo>
                    <a:pt x="4061" y="2290"/>
                  </a:lnTo>
                  <a:cubicBezTo>
                    <a:pt x="4017" y="2357"/>
                    <a:pt x="4083" y="2423"/>
                    <a:pt x="4083" y="2489"/>
                  </a:cubicBezTo>
                  <a:cubicBezTo>
                    <a:pt x="3929" y="2555"/>
                    <a:pt x="3775" y="2533"/>
                    <a:pt x="3598" y="2555"/>
                  </a:cubicBezTo>
                  <a:cubicBezTo>
                    <a:pt x="3598" y="2599"/>
                    <a:pt x="3598" y="2621"/>
                    <a:pt x="3598" y="2666"/>
                  </a:cubicBezTo>
                  <a:cubicBezTo>
                    <a:pt x="3573" y="2653"/>
                    <a:pt x="3540" y="2626"/>
                    <a:pt x="3508" y="2626"/>
                  </a:cubicBezTo>
                  <a:cubicBezTo>
                    <a:pt x="3485" y="2626"/>
                    <a:pt x="3462" y="2641"/>
                    <a:pt x="3443" y="2688"/>
                  </a:cubicBezTo>
                  <a:cubicBezTo>
                    <a:pt x="3466" y="2688"/>
                    <a:pt x="3466" y="2710"/>
                    <a:pt x="3488" y="2732"/>
                  </a:cubicBezTo>
                  <a:cubicBezTo>
                    <a:pt x="3532" y="2754"/>
                    <a:pt x="3532" y="2798"/>
                    <a:pt x="3532" y="2842"/>
                  </a:cubicBezTo>
                  <a:cubicBezTo>
                    <a:pt x="3532" y="2953"/>
                    <a:pt x="3510" y="3085"/>
                    <a:pt x="3510" y="3217"/>
                  </a:cubicBezTo>
                  <a:cubicBezTo>
                    <a:pt x="3488" y="3239"/>
                    <a:pt x="3488" y="3261"/>
                    <a:pt x="3443" y="3284"/>
                  </a:cubicBezTo>
                  <a:cubicBezTo>
                    <a:pt x="3421" y="3284"/>
                    <a:pt x="3399" y="3284"/>
                    <a:pt x="3355" y="3306"/>
                  </a:cubicBezTo>
                  <a:cubicBezTo>
                    <a:pt x="3333" y="3311"/>
                    <a:pt x="3312" y="3314"/>
                    <a:pt x="3292" y="3314"/>
                  </a:cubicBezTo>
                  <a:cubicBezTo>
                    <a:pt x="3232" y="3314"/>
                    <a:pt x="3179" y="3289"/>
                    <a:pt x="3112" y="3239"/>
                  </a:cubicBezTo>
                  <a:cubicBezTo>
                    <a:pt x="3112" y="3239"/>
                    <a:pt x="3103" y="3230"/>
                    <a:pt x="3090" y="3230"/>
                  </a:cubicBezTo>
                  <a:cubicBezTo>
                    <a:pt x="3083" y="3230"/>
                    <a:pt x="3076" y="3232"/>
                    <a:pt x="3068" y="3239"/>
                  </a:cubicBezTo>
                  <a:cubicBezTo>
                    <a:pt x="3068" y="3239"/>
                    <a:pt x="3068" y="3261"/>
                    <a:pt x="3090" y="3284"/>
                  </a:cubicBezTo>
                  <a:cubicBezTo>
                    <a:pt x="3112" y="3306"/>
                    <a:pt x="3157" y="3328"/>
                    <a:pt x="3179" y="3350"/>
                  </a:cubicBezTo>
                  <a:cubicBezTo>
                    <a:pt x="3223" y="3416"/>
                    <a:pt x="3201" y="3504"/>
                    <a:pt x="3112" y="3548"/>
                  </a:cubicBezTo>
                  <a:cubicBezTo>
                    <a:pt x="3068" y="3570"/>
                    <a:pt x="3024" y="3593"/>
                    <a:pt x="2980" y="3615"/>
                  </a:cubicBezTo>
                  <a:cubicBezTo>
                    <a:pt x="2958" y="3637"/>
                    <a:pt x="2914" y="3659"/>
                    <a:pt x="2914" y="3681"/>
                  </a:cubicBezTo>
                  <a:cubicBezTo>
                    <a:pt x="2870" y="3769"/>
                    <a:pt x="2803" y="3857"/>
                    <a:pt x="2803" y="3968"/>
                  </a:cubicBezTo>
                  <a:cubicBezTo>
                    <a:pt x="2803" y="3990"/>
                    <a:pt x="2803" y="4012"/>
                    <a:pt x="2781" y="4034"/>
                  </a:cubicBezTo>
                  <a:cubicBezTo>
                    <a:pt x="2715" y="4100"/>
                    <a:pt x="2737" y="4166"/>
                    <a:pt x="2759" y="4233"/>
                  </a:cubicBezTo>
                  <a:cubicBezTo>
                    <a:pt x="2781" y="4255"/>
                    <a:pt x="2781" y="4299"/>
                    <a:pt x="2781" y="4321"/>
                  </a:cubicBezTo>
                  <a:cubicBezTo>
                    <a:pt x="2803" y="4387"/>
                    <a:pt x="2803" y="4453"/>
                    <a:pt x="2826" y="4497"/>
                  </a:cubicBezTo>
                  <a:cubicBezTo>
                    <a:pt x="2826" y="4542"/>
                    <a:pt x="2848" y="4564"/>
                    <a:pt x="2848" y="4586"/>
                  </a:cubicBezTo>
                  <a:cubicBezTo>
                    <a:pt x="2870" y="4652"/>
                    <a:pt x="2848" y="4696"/>
                    <a:pt x="2781" y="4740"/>
                  </a:cubicBezTo>
                  <a:cubicBezTo>
                    <a:pt x="2759" y="4762"/>
                    <a:pt x="2737" y="4784"/>
                    <a:pt x="2715" y="4784"/>
                  </a:cubicBezTo>
                  <a:cubicBezTo>
                    <a:pt x="2671" y="4873"/>
                    <a:pt x="2671" y="4939"/>
                    <a:pt x="2605" y="4983"/>
                  </a:cubicBezTo>
                  <a:cubicBezTo>
                    <a:pt x="2583" y="4983"/>
                    <a:pt x="2539" y="5005"/>
                    <a:pt x="2494" y="5005"/>
                  </a:cubicBezTo>
                  <a:cubicBezTo>
                    <a:pt x="2517" y="5027"/>
                    <a:pt x="2517" y="5071"/>
                    <a:pt x="2539" y="5071"/>
                  </a:cubicBezTo>
                  <a:cubicBezTo>
                    <a:pt x="2649" y="5159"/>
                    <a:pt x="2715" y="5292"/>
                    <a:pt x="2826" y="5380"/>
                  </a:cubicBezTo>
                  <a:cubicBezTo>
                    <a:pt x="2848" y="5402"/>
                    <a:pt x="2826" y="5446"/>
                    <a:pt x="2781" y="5468"/>
                  </a:cubicBezTo>
                  <a:cubicBezTo>
                    <a:pt x="2737" y="5468"/>
                    <a:pt x="2693" y="5490"/>
                    <a:pt x="2649" y="5535"/>
                  </a:cubicBezTo>
                  <a:cubicBezTo>
                    <a:pt x="2649" y="5535"/>
                    <a:pt x="2627" y="5557"/>
                    <a:pt x="2627" y="5557"/>
                  </a:cubicBezTo>
                  <a:cubicBezTo>
                    <a:pt x="2539" y="5579"/>
                    <a:pt x="2517" y="5645"/>
                    <a:pt x="2494" y="5711"/>
                  </a:cubicBezTo>
                  <a:cubicBezTo>
                    <a:pt x="2494" y="5733"/>
                    <a:pt x="2472" y="5777"/>
                    <a:pt x="2472" y="5799"/>
                  </a:cubicBezTo>
                  <a:cubicBezTo>
                    <a:pt x="2447" y="5825"/>
                    <a:pt x="2428" y="5836"/>
                    <a:pt x="2409" y="5836"/>
                  </a:cubicBezTo>
                  <a:cubicBezTo>
                    <a:pt x="2395" y="5836"/>
                    <a:pt x="2380" y="5831"/>
                    <a:pt x="2362" y="5822"/>
                  </a:cubicBezTo>
                  <a:cubicBezTo>
                    <a:pt x="2340" y="5799"/>
                    <a:pt x="2318" y="5799"/>
                    <a:pt x="2296" y="5777"/>
                  </a:cubicBezTo>
                  <a:cubicBezTo>
                    <a:pt x="2274" y="5777"/>
                    <a:pt x="2252" y="5777"/>
                    <a:pt x="2230" y="5799"/>
                  </a:cubicBezTo>
                  <a:cubicBezTo>
                    <a:pt x="2252" y="5822"/>
                    <a:pt x="2274" y="5844"/>
                    <a:pt x="2274" y="5866"/>
                  </a:cubicBezTo>
                  <a:cubicBezTo>
                    <a:pt x="2296" y="5910"/>
                    <a:pt x="2296" y="5932"/>
                    <a:pt x="2318" y="5976"/>
                  </a:cubicBezTo>
                  <a:cubicBezTo>
                    <a:pt x="2337" y="6033"/>
                    <a:pt x="2290" y="6091"/>
                    <a:pt x="2234" y="6091"/>
                  </a:cubicBezTo>
                  <a:cubicBezTo>
                    <a:pt x="2225" y="6091"/>
                    <a:pt x="2216" y="6089"/>
                    <a:pt x="2208" y="6086"/>
                  </a:cubicBezTo>
                  <a:cubicBezTo>
                    <a:pt x="2119" y="6064"/>
                    <a:pt x="2031" y="6064"/>
                    <a:pt x="1943" y="6064"/>
                  </a:cubicBezTo>
                  <a:cubicBezTo>
                    <a:pt x="1899" y="6123"/>
                    <a:pt x="1835" y="6153"/>
                    <a:pt x="1765" y="6153"/>
                  </a:cubicBezTo>
                  <a:cubicBezTo>
                    <a:pt x="1729" y="6153"/>
                    <a:pt x="1693" y="6145"/>
                    <a:pt x="1656" y="6131"/>
                  </a:cubicBezTo>
                  <a:lnTo>
                    <a:pt x="1656" y="6131"/>
                  </a:lnTo>
                  <a:cubicBezTo>
                    <a:pt x="1656" y="6153"/>
                    <a:pt x="1678" y="6197"/>
                    <a:pt x="1656" y="6219"/>
                  </a:cubicBezTo>
                  <a:cubicBezTo>
                    <a:pt x="1590" y="6307"/>
                    <a:pt x="1523" y="6395"/>
                    <a:pt x="1457" y="6462"/>
                  </a:cubicBezTo>
                  <a:cubicBezTo>
                    <a:pt x="1425" y="6494"/>
                    <a:pt x="1393" y="6514"/>
                    <a:pt x="1352" y="6514"/>
                  </a:cubicBezTo>
                  <a:cubicBezTo>
                    <a:pt x="1337" y="6514"/>
                    <a:pt x="1320" y="6512"/>
                    <a:pt x="1303" y="6506"/>
                  </a:cubicBezTo>
                  <a:cubicBezTo>
                    <a:pt x="1281" y="6484"/>
                    <a:pt x="1281" y="6484"/>
                    <a:pt x="1259" y="6484"/>
                  </a:cubicBezTo>
                  <a:cubicBezTo>
                    <a:pt x="1246" y="6477"/>
                    <a:pt x="1235" y="6474"/>
                    <a:pt x="1225" y="6474"/>
                  </a:cubicBezTo>
                  <a:cubicBezTo>
                    <a:pt x="1202" y="6474"/>
                    <a:pt x="1186" y="6490"/>
                    <a:pt x="1170" y="6506"/>
                  </a:cubicBezTo>
                  <a:cubicBezTo>
                    <a:pt x="1148" y="6550"/>
                    <a:pt x="1148" y="6594"/>
                    <a:pt x="1148" y="6616"/>
                  </a:cubicBezTo>
                  <a:cubicBezTo>
                    <a:pt x="1170" y="6660"/>
                    <a:pt x="1170" y="6682"/>
                    <a:pt x="1170" y="6726"/>
                  </a:cubicBezTo>
                  <a:cubicBezTo>
                    <a:pt x="1170" y="6793"/>
                    <a:pt x="1214" y="6837"/>
                    <a:pt x="1259" y="6859"/>
                  </a:cubicBezTo>
                  <a:cubicBezTo>
                    <a:pt x="1281" y="6881"/>
                    <a:pt x="1325" y="6903"/>
                    <a:pt x="1347" y="6925"/>
                  </a:cubicBezTo>
                  <a:cubicBezTo>
                    <a:pt x="1413" y="6969"/>
                    <a:pt x="1413" y="7057"/>
                    <a:pt x="1325" y="7102"/>
                  </a:cubicBezTo>
                  <a:cubicBezTo>
                    <a:pt x="1259" y="7146"/>
                    <a:pt x="1237" y="7190"/>
                    <a:pt x="1259" y="7256"/>
                  </a:cubicBezTo>
                  <a:cubicBezTo>
                    <a:pt x="1259" y="7278"/>
                    <a:pt x="1259" y="7322"/>
                    <a:pt x="1259" y="7344"/>
                  </a:cubicBezTo>
                  <a:cubicBezTo>
                    <a:pt x="1259" y="7388"/>
                    <a:pt x="1259" y="7411"/>
                    <a:pt x="1281" y="7455"/>
                  </a:cubicBezTo>
                  <a:cubicBezTo>
                    <a:pt x="1303" y="7521"/>
                    <a:pt x="1325" y="7587"/>
                    <a:pt x="1369" y="7653"/>
                  </a:cubicBezTo>
                  <a:cubicBezTo>
                    <a:pt x="1413" y="7720"/>
                    <a:pt x="1413" y="7786"/>
                    <a:pt x="1369" y="7830"/>
                  </a:cubicBezTo>
                  <a:cubicBezTo>
                    <a:pt x="1347" y="7874"/>
                    <a:pt x="1303" y="7918"/>
                    <a:pt x="1259" y="7962"/>
                  </a:cubicBezTo>
                  <a:cubicBezTo>
                    <a:pt x="1237" y="8006"/>
                    <a:pt x="1214" y="8028"/>
                    <a:pt x="1214" y="8095"/>
                  </a:cubicBezTo>
                  <a:cubicBezTo>
                    <a:pt x="1214" y="8117"/>
                    <a:pt x="1192" y="8139"/>
                    <a:pt x="1192" y="8139"/>
                  </a:cubicBezTo>
                  <a:cubicBezTo>
                    <a:pt x="1170" y="8161"/>
                    <a:pt x="1148" y="8183"/>
                    <a:pt x="1126" y="8205"/>
                  </a:cubicBezTo>
                  <a:cubicBezTo>
                    <a:pt x="1170" y="8227"/>
                    <a:pt x="1170" y="8227"/>
                    <a:pt x="1192" y="8249"/>
                  </a:cubicBezTo>
                  <a:cubicBezTo>
                    <a:pt x="1214" y="8271"/>
                    <a:pt x="1237" y="8271"/>
                    <a:pt x="1259" y="8293"/>
                  </a:cubicBezTo>
                  <a:cubicBezTo>
                    <a:pt x="1303" y="8315"/>
                    <a:pt x="1303" y="8360"/>
                    <a:pt x="1259" y="8382"/>
                  </a:cubicBezTo>
                  <a:cubicBezTo>
                    <a:pt x="1192" y="8426"/>
                    <a:pt x="1126" y="8448"/>
                    <a:pt x="1060" y="8492"/>
                  </a:cubicBezTo>
                  <a:cubicBezTo>
                    <a:pt x="1060" y="8536"/>
                    <a:pt x="1038" y="8580"/>
                    <a:pt x="972" y="8580"/>
                  </a:cubicBezTo>
                  <a:cubicBezTo>
                    <a:pt x="905" y="8580"/>
                    <a:pt x="861" y="8624"/>
                    <a:pt x="817" y="8691"/>
                  </a:cubicBezTo>
                  <a:cubicBezTo>
                    <a:pt x="773" y="8735"/>
                    <a:pt x="707" y="8779"/>
                    <a:pt x="641" y="8823"/>
                  </a:cubicBezTo>
                  <a:cubicBezTo>
                    <a:pt x="597" y="8867"/>
                    <a:pt x="552" y="8911"/>
                    <a:pt x="530" y="8977"/>
                  </a:cubicBezTo>
                  <a:cubicBezTo>
                    <a:pt x="530" y="9022"/>
                    <a:pt x="486" y="9022"/>
                    <a:pt x="442" y="9022"/>
                  </a:cubicBezTo>
                  <a:cubicBezTo>
                    <a:pt x="398" y="9022"/>
                    <a:pt x="354" y="9000"/>
                    <a:pt x="332" y="9000"/>
                  </a:cubicBezTo>
                  <a:cubicBezTo>
                    <a:pt x="288" y="9000"/>
                    <a:pt x="243" y="9000"/>
                    <a:pt x="221" y="9022"/>
                  </a:cubicBezTo>
                  <a:cubicBezTo>
                    <a:pt x="133" y="9088"/>
                    <a:pt x="67" y="9176"/>
                    <a:pt x="23" y="9286"/>
                  </a:cubicBezTo>
                  <a:cubicBezTo>
                    <a:pt x="1" y="9331"/>
                    <a:pt x="1" y="9375"/>
                    <a:pt x="23" y="9441"/>
                  </a:cubicBezTo>
                  <a:cubicBezTo>
                    <a:pt x="89" y="9529"/>
                    <a:pt x="155" y="9640"/>
                    <a:pt x="221" y="9728"/>
                  </a:cubicBezTo>
                  <a:cubicBezTo>
                    <a:pt x="243" y="9772"/>
                    <a:pt x="265" y="9794"/>
                    <a:pt x="243" y="9838"/>
                  </a:cubicBezTo>
                  <a:cubicBezTo>
                    <a:pt x="221" y="9926"/>
                    <a:pt x="199" y="10015"/>
                    <a:pt x="89" y="10059"/>
                  </a:cubicBezTo>
                  <a:cubicBezTo>
                    <a:pt x="89" y="10081"/>
                    <a:pt x="89" y="10081"/>
                    <a:pt x="67" y="10081"/>
                  </a:cubicBezTo>
                  <a:cubicBezTo>
                    <a:pt x="23" y="10125"/>
                    <a:pt x="1" y="10191"/>
                    <a:pt x="67" y="10235"/>
                  </a:cubicBezTo>
                  <a:cubicBezTo>
                    <a:pt x="111" y="10302"/>
                    <a:pt x="177" y="10368"/>
                    <a:pt x="265" y="10412"/>
                  </a:cubicBezTo>
                  <a:cubicBezTo>
                    <a:pt x="310" y="10434"/>
                    <a:pt x="354" y="10456"/>
                    <a:pt x="376" y="10500"/>
                  </a:cubicBezTo>
                  <a:cubicBezTo>
                    <a:pt x="420" y="10522"/>
                    <a:pt x="442" y="10566"/>
                    <a:pt x="464" y="10589"/>
                  </a:cubicBezTo>
                  <a:cubicBezTo>
                    <a:pt x="508" y="10677"/>
                    <a:pt x="574" y="10721"/>
                    <a:pt x="663" y="10787"/>
                  </a:cubicBezTo>
                  <a:cubicBezTo>
                    <a:pt x="751" y="10831"/>
                    <a:pt x="839" y="10853"/>
                    <a:pt x="905" y="10942"/>
                  </a:cubicBezTo>
                  <a:cubicBezTo>
                    <a:pt x="950" y="10942"/>
                    <a:pt x="972" y="10920"/>
                    <a:pt x="994" y="10920"/>
                  </a:cubicBezTo>
                  <a:cubicBezTo>
                    <a:pt x="1012" y="10926"/>
                    <a:pt x="1026" y="10928"/>
                    <a:pt x="1039" y="10928"/>
                  </a:cubicBezTo>
                  <a:cubicBezTo>
                    <a:pt x="1073" y="10928"/>
                    <a:pt x="1094" y="10908"/>
                    <a:pt x="1126" y="10875"/>
                  </a:cubicBezTo>
                  <a:cubicBezTo>
                    <a:pt x="1148" y="10853"/>
                    <a:pt x="1170" y="10831"/>
                    <a:pt x="1192" y="10831"/>
                  </a:cubicBezTo>
                  <a:cubicBezTo>
                    <a:pt x="1281" y="10787"/>
                    <a:pt x="1347" y="10721"/>
                    <a:pt x="1413" y="10677"/>
                  </a:cubicBezTo>
                  <a:cubicBezTo>
                    <a:pt x="1413" y="10655"/>
                    <a:pt x="1413" y="10633"/>
                    <a:pt x="1413" y="10611"/>
                  </a:cubicBezTo>
                  <a:cubicBezTo>
                    <a:pt x="1413" y="10589"/>
                    <a:pt x="1413" y="10566"/>
                    <a:pt x="1413" y="10544"/>
                  </a:cubicBezTo>
                  <a:cubicBezTo>
                    <a:pt x="1435" y="10522"/>
                    <a:pt x="1457" y="10522"/>
                    <a:pt x="1479" y="10522"/>
                  </a:cubicBezTo>
                  <a:cubicBezTo>
                    <a:pt x="1612" y="10478"/>
                    <a:pt x="1634" y="10456"/>
                    <a:pt x="1656" y="10302"/>
                  </a:cubicBezTo>
                  <a:cubicBezTo>
                    <a:pt x="1656" y="10244"/>
                    <a:pt x="1672" y="10187"/>
                    <a:pt x="1734" y="10187"/>
                  </a:cubicBezTo>
                  <a:cubicBezTo>
                    <a:pt x="1744" y="10187"/>
                    <a:pt x="1754" y="10188"/>
                    <a:pt x="1766" y="10191"/>
                  </a:cubicBezTo>
                  <a:cubicBezTo>
                    <a:pt x="1788" y="10213"/>
                    <a:pt x="1788" y="10213"/>
                    <a:pt x="1810" y="10213"/>
                  </a:cubicBezTo>
                  <a:cubicBezTo>
                    <a:pt x="1854" y="10213"/>
                    <a:pt x="1877" y="10191"/>
                    <a:pt x="1899" y="10147"/>
                  </a:cubicBezTo>
                  <a:cubicBezTo>
                    <a:pt x="1943" y="10081"/>
                    <a:pt x="1987" y="10059"/>
                    <a:pt x="2075" y="10059"/>
                  </a:cubicBezTo>
                  <a:cubicBezTo>
                    <a:pt x="2083" y="10066"/>
                    <a:pt x="2087" y="10069"/>
                    <a:pt x="2092" y="10069"/>
                  </a:cubicBezTo>
                  <a:cubicBezTo>
                    <a:pt x="2100" y="10069"/>
                    <a:pt x="2105" y="10059"/>
                    <a:pt x="2119" y="10059"/>
                  </a:cubicBezTo>
                  <a:cubicBezTo>
                    <a:pt x="2141" y="10015"/>
                    <a:pt x="2186" y="9971"/>
                    <a:pt x="2186" y="9949"/>
                  </a:cubicBezTo>
                  <a:cubicBezTo>
                    <a:pt x="2230" y="9882"/>
                    <a:pt x="2252" y="9838"/>
                    <a:pt x="2318" y="9816"/>
                  </a:cubicBezTo>
                  <a:cubicBezTo>
                    <a:pt x="2340" y="9816"/>
                    <a:pt x="2362" y="9816"/>
                    <a:pt x="2384" y="9794"/>
                  </a:cubicBezTo>
                  <a:cubicBezTo>
                    <a:pt x="2406" y="9750"/>
                    <a:pt x="2472" y="9728"/>
                    <a:pt x="2517" y="9706"/>
                  </a:cubicBezTo>
                  <a:cubicBezTo>
                    <a:pt x="2583" y="9684"/>
                    <a:pt x="2649" y="9662"/>
                    <a:pt x="2693" y="9595"/>
                  </a:cubicBezTo>
                  <a:cubicBezTo>
                    <a:pt x="2715" y="9551"/>
                    <a:pt x="2759" y="9485"/>
                    <a:pt x="2781" y="9441"/>
                  </a:cubicBezTo>
                  <a:cubicBezTo>
                    <a:pt x="2826" y="9375"/>
                    <a:pt x="2870" y="9331"/>
                    <a:pt x="2936" y="9286"/>
                  </a:cubicBezTo>
                  <a:cubicBezTo>
                    <a:pt x="2980" y="9264"/>
                    <a:pt x="2980" y="9220"/>
                    <a:pt x="3002" y="9176"/>
                  </a:cubicBezTo>
                  <a:cubicBezTo>
                    <a:pt x="3024" y="9088"/>
                    <a:pt x="3024" y="8977"/>
                    <a:pt x="3046" y="8867"/>
                  </a:cubicBezTo>
                  <a:cubicBezTo>
                    <a:pt x="3046" y="8823"/>
                    <a:pt x="3068" y="8801"/>
                    <a:pt x="3112" y="8779"/>
                  </a:cubicBezTo>
                  <a:cubicBezTo>
                    <a:pt x="3122" y="8770"/>
                    <a:pt x="3138" y="8764"/>
                    <a:pt x="3155" y="8764"/>
                  </a:cubicBezTo>
                  <a:cubicBezTo>
                    <a:pt x="3178" y="8764"/>
                    <a:pt x="3201" y="8775"/>
                    <a:pt x="3201" y="8801"/>
                  </a:cubicBezTo>
                  <a:cubicBezTo>
                    <a:pt x="3223" y="8823"/>
                    <a:pt x="3201" y="8845"/>
                    <a:pt x="3245" y="8845"/>
                  </a:cubicBezTo>
                  <a:cubicBezTo>
                    <a:pt x="3267" y="8801"/>
                    <a:pt x="3267" y="8779"/>
                    <a:pt x="3267" y="8735"/>
                  </a:cubicBezTo>
                  <a:cubicBezTo>
                    <a:pt x="3245" y="8691"/>
                    <a:pt x="3245" y="8669"/>
                    <a:pt x="3223" y="8624"/>
                  </a:cubicBezTo>
                  <a:cubicBezTo>
                    <a:pt x="3201" y="8558"/>
                    <a:pt x="3179" y="8492"/>
                    <a:pt x="3267" y="8426"/>
                  </a:cubicBezTo>
                  <a:cubicBezTo>
                    <a:pt x="3267" y="8426"/>
                    <a:pt x="3267" y="8382"/>
                    <a:pt x="3267" y="8360"/>
                  </a:cubicBezTo>
                  <a:cubicBezTo>
                    <a:pt x="3267" y="8337"/>
                    <a:pt x="3267" y="8315"/>
                    <a:pt x="3267" y="8293"/>
                  </a:cubicBezTo>
                  <a:cubicBezTo>
                    <a:pt x="3267" y="8249"/>
                    <a:pt x="3267" y="8205"/>
                    <a:pt x="3311" y="8183"/>
                  </a:cubicBezTo>
                  <a:cubicBezTo>
                    <a:pt x="3377" y="8161"/>
                    <a:pt x="3377" y="8095"/>
                    <a:pt x="3377" y="8028"/>
                  </a:cubicBezTo>
                  <a:cubicBezTo>
                    <a:pt x="3443" y="7962"/>
                    <a:pt x="3443" y="7962"/>
                    <a:pt x="3466" y="7896"/>
                  </a:cubicBezTo>
                  <a:cubicBezTo>
                    <a:pt x="3466" y="7896"/>
                    <a:pt x="3466" y="7874"/>
                    <a:pt x="3466" y="7874"/>
                  </a:cubicBezTo>
                  <a:cubicBezTo>
                    <a:pt x="3443" y="7874"/>
                    <a:pt x="3421" y="7896"/>
                    <a:pt x="3399" y="7896"/>
                  </a:cubicBezTo>
                  <a:cubicBezTo>
                    <a:pt x="3399" y="7852"/>
                    <a:pt x="3399" y="7830"/>
                    <a:pt x="3421" y="7808"/>
                  </a:cubicBezTo>
                  <a:cubicBezTo>
                    <a:pt x="3466" y="7742"/>
                    <a:pt x="3488" y="7697"/>
                    <a:pt x="3466" y="7653"/>
                  </a:cubicBezTo>
                  <a:cubicBezTo>
                    <a:pt x="3421" y="7543"/>
                    <a:pt x="3421" y="7455"/>
                    <a:pt x="3399" y="7344"/>
                  </a:cubicBezTo>
                  <a:cubicBezTo>
                    <a:pt x="3399" y="7322"/>
                    <a:pt x="3399" y="7300"/>
                    <a:pt x="3421" y="7278"/>
                  </a:cubicBezTo>
                  <a:cubicBezTo>
                    <a:pt x="3466" y="7300"/>
                    <a:pt x="3488" y="7322"/>
                    <a:pt x="3510" y="7344"/>
                  </a:cubicBezTo>
                  <a:cubicBezTo>
                    <a:pt x="3554" y="7300"/>
                    <a:pt x="3598" y="7256"/>
                    <a:pt x="3642" y="7234"/>
                  </a:cubicBezTo>
                  <a:cubicBezTo>
                    <a:pt x="3642" y="7190"/>
                    <a:pt x="3642" y="7146"/>
                    <a:pt x="3664" y="7124"/>
                  </a:cubicBezTo>
                  <a:cubicBezTo>
                    <a:pt x="3686" y="7102"/>
                    <a:pt x="3686" y="7102"/>
                    <a:pt x="3708" y="7102"/>
                  </a:cubicBezTo>
                  <a:cubicBezTo>
                    <a:pt x="3730" y="7102"/>
                    <a:pt x="3752" y="7124"/>
                    <a:pt x="3797" y="7124"/>
                  </a:cubicBezTo>
                  <a:cubicBezTo>
                    <a:pt x="3812" y="7129"/>
                    <a:pt x="3827" y="7132"/>
                    <a:pt x="3839" y="7132"/>
                  </a:cubicBezTo>
                  <a:cubicBezTo>
                    <a:pt x="3881" y="7132"/>
                    <a:pt x="3907" y="7103"/>
                    <a:pt x="3907" y="7035"/>
                  </a:cubicBezTo>
                  <a:cubicBezTo>
                    <a:pt x="3907" y="7035"/>
                    <a:pt x="3907" y="7013"/>
                    <a:pt x="3907" y="6991"/>
                  </a:cubicBezTo>
                  <a:cubicBezTo>
                    <a:pt x="3995" y="6991"/>
                    <a:pt x="4039" y="6947"/>
                    <a:pt x="4083" y="6881"/>
                  </a:cubicBezTo>
                  <a:cubicBezTo>
                    <a:pt x="4106" y="6859"/>
                    <a:pt x="4150" y="6859"/>
                    <a:pt x="4194" y="6859"/>
                  </a:cubicBezTo>
                  <a:cubicBezTo>
                    <a:pt x="4238" y="6859"/>
                    <a:pt x="4260" y="6859"/>
                    <a:pt x="4304" y="6881"/>
                  </a:cubicBezTo>
                  <a:cubicBezTo>
                    <a:pt x="4326" y="6881"/>
                    <a:pt x="4348" y="6859"/>
                    <a:pt x="4370" y="6859"/>
                  </a:cubicBezTo>
                  <a:cubicBezTo>
                    <a:pt x="4370" y="6837"/>
                    <a:pt x="4370" y="6815"/>
                    <a:pt x="4348" y="6793"/>
                  </a:cubicBezTo>
                  <a:cubicBezTo>
                    <a:pt x="4326" y="6748"/>
                    <a:pt x="4326" y="6704"/>
                    <a:pt x="4370" y="6660"/>
                  </a:cubicBezTo>
                  <a:cubicBezTo>
                    <a:pt x="4392" y="6638"/>
                    <a:pt x="4437" y="6594"/>
                    <a:pt x="4481" y="6550"/>
                  </a:cubicBezTo>
                  <a:cubicBezTo>
                    <a:pt x="4481" y="6484"/>
                    <a:pt x="4459" y="6462"/>
                    <a:pt x="4415" y="6417"/>
                  </a:cubicBezTo>
                  <a:cubicBezTo>
                    <a:pt x="4370" y="6351"/>
                    <a:pt x="4370" y="6307"/>
                    <a:pt x="4392" y="6241"/>
                  </a:cubicBezTo>
                  <a:lnTo>
                    <a:pt x="4392" y="6241"/>
                  </a:lnTo>
                  <a:cubicBezTo>
                    <a:pt x="4453" y="6277"/>
                    <a:pt x="4481" y="6294"/>
                    <a:pt x="4504" y="6294"/>
                  </a:cubicBezTo>
                  <a:cubicBezTo>
                    <a:pt x="4523" y="6294"/>
                    <a:pt x="4539" y="6283"/>
                    <a:pt x="4569" y="6263"/>
                  </a:cubicBezTo>
                  <a:cubicBezTo>
                    <a:pt x="4547" y="6241"/>
                    <a:pt x="4525" y="6219"/>
                    <a:pt x="4503" y="6197"/>
                  </a:cubicBezTo>
                  <a:cubicBezTo>
                    <a:pt x="4503" y="6131"/>
                    <a:pt x="4547" y="6086"/>
                    <a:pt x="4569" y="6064"/>
                  </a:cubicBezTo>
                  <a:cubicBezTo>
                    <a:pt x="4635" y="5998"/>
                    <a:pt x="4635" y="5976"/>
                    <a:pt x="4547" y="5932"/>
                  </a:cubicBezTo>
                  <a:cubicBezTo>
                    <a:pt x="4525" y="5932"/>
                    <a:pt x="4525" y="5910"/>
                    <a:pt x="4503" y="5910"/>
                  </a:cubicBezTo>
                  <a:cubicBezTo>
                    <a:pt x="4547" y="5866"/>
                    <a:pt x="4591" y="5822"/>
                    <a:pt x="4613" y="5777"/>
                  </a:cubicBezTo>
                  <a:cubicBezTo>
                    <a:pt x="4657" y="5733"/>
                    <a:pt x="4657" y="5689"/>
                    <a:pt x="4679" y="5623"/>
                  </a:cubicBezTo>
                  <a:cubicBezTo>
                    <a:pt x="4768" y="5623"/>
                    <a:pt x="4790" y="5535"/>
                    <a:pt x="4812" y="5490"/>
                  </a:cubicBezTo>
                  <a:cubicBezTo>
                    <a:pt x="4822" y="5485"/>
                    <a:pt x="4832" y="5484"/>
                    <a:pt x="4842" y="5484"/>
                  </a:cubicBezTo>
                  <a:cubicBezTo>
                    <a:pt x="4860" y="5484"/>
                    <a:pt x="4877" y="5489"/>
                    <a:pt x="4895" y="5489"/>
                  </a:cubicBezTo>
                  <a:cubicBezTo>
                    <a:pt x="4912" y="5489"/>
                    <a:pt x="4928" y="5485"/>
                    <a:pt x="4944" y="5468"/>
                  </a:cubicBezTo>
                  <a:cubicBezTo>
                    <a:pt x="4944" y="5468"/>
                    <a:pt x="4944" y="5468"/>
                    <a:pt x="4944" y="5446"/>
                  </a:cubicBezTo>
                  <a:cubicBezTo>
                    <a:pt x="4944" y="5446"/>
                    <a:pt x="4944" y="5424"/>
                    <a:pt x="4944" y="5424"/>
                  </a:cubicBezTo>
                  <a:cubicBezTo>
                    <a:pt x="4878" y="5358"/>
                    <a:pt x="4878" y="5292"/>
                    <a:pt x="4944" y="5226"/>
                  </a:cubicBezTo>
                  <a:cubicBezTo>
                    <a:pt x="4988" y="5204"/>
                    <a:pt x="4988" y="5159"/>
                    <a:pt x="4988" y="5115"/>
                  </a:cubicBezTo>
                  <a:cubicBezTo>
                    <a:pt x="4966" y="5049"/>
                    <a:pt x="4944" y="4983"/>
                    <a:pt x="4966" y="4917"/>
                  </a:cubicBezTo>
                  <a:cubicBezTo>
                    <a:pt x="4966" y="4828"/>
                    <a:pt x="5010" y="4762"/>
                    <a:pt x="5055" y="4696"/>
                  </a:cubicBezTo>
                  <a:cubicBezTo>
                    <a:pt x="5099" y="4652"/>
                    <a:pt x="5099" y="4630"/>
                    <a:pt x="5099" y="4564"/>
                  </a:cubicBezTo>
                  <a:cubicBezTo>
                    <a:pt x="5077" y="4453"/>
                    <a:pt x="5143" y="4387"/>
                    <a:pt x="5253" y="4387"/>
                  </a:cubicBezTo>
                  <a:cubicBezTo>
                    <a:pt x="5268" y="4387"/>
                    <a:pt x="5283" y="4397"/>
                    <a:pt x="5297" y="4397"/>
                  </a:cubicBezTo>
                  <a:cubicBezTo>
                    <a:pt x="5305" y="4397"/>
                    <a:pt x="5312" y="4394"/>
                    <a:pt x="5319" y="4387"/>
                  </a:cubicBezTo>
                  <a:cubicBezTo>
                    <a:pt x="5341" y="4387"/>
                    <a:pt x="5364" y="4387"/>
                    <a:pt x="5386" y="4365"/>
                  </a:cubicBezTo>
                  <a:cubicBezTo>
                    <a:pt x="5452" y="4299"/>
                    <a:pt x="5518" y="4210"/>
                    <a:pt x="5452" y="4100"/>
                  </a:cubicBezTo>
                  <a:cubicBezTo>
                    <a:pt x="5452" y="4100"/>
                    <a:pt x="5452" y="4078"/>
                    <a:pt x="5452" y="4056"/>
                  </a:cubicBezTo>
                  <a:cubicBezTo>
                    <a:pt x="5452" y="4034"/>
                    <a:pt x="5452" y="4012"/>
                    <a:pt x="5496" y="4012"/>
                  </a:cubicBezTo>
                  <a:cubicBezTo>
                    <a:pt x="5518" y="3990"/>
                    <a:pt x="5540" y="3990"/>
                    <a:pt x="5584" y="3990"/>
                  </a:cubicBezTo>
                  <a:cubicBezTo>
                    <a:pt x="5628" y="3879"/>
                    <a:pt x="5672" y="3769"/>
                    <a:pt x="5717" y="3681"/>
                  </a:cubicBezTo>
                  <a:cubicBezTo>
                    <a:pt x="5739" y="3659"/>
                    <a:pt x="5761" y="3637"/>
                    <a:pt x="5783" y="3637"/>
                  </a:cubicBezTo>
                  <a:cubicBezTo>
                    <a:pt x="5790" y="3629"/>
                    <a:pt x="5800" y="3627"/>
                    <a:pt x="5811" y="3627"/>
                  </a:cubicBezTo>
                  <a:cubicBezTo>
                    <a:pt x="5832" y="3627"/>
                    <a:pt x="5856" y="3637"/>
                    <a:pt x="5871" y="3637"/>
                  </a:cubicBezTo>
                  <a:cubicBezTo>
                    <a:pt x="5893" y="3659"/>
                    <a:pt x="5893" y="3681"/>
                    <a:pt x="5915" y="3703"/>
                  </a:cubicBezTo>
                  <a:cubicBezTo>
                    <a:pt x="5915" y="3725"/>
                    <a:pt x="5937" y="3725"/>
                    <a:pt x="5959" y="3725"/>
                  </a:cubicBezTo>
                  <a:cubicBezTo>
                    <a:pt x="5981" y="3703"/>
                    <a:pt x="6004" y="3703"/>
                    <a:pt x="6004" y="3681"/>
                  </a:cubicBezTo>
                  <a:cubicBezTo>
                    <a:pt x="6026" y="3637"/>
                    <a:pt x="6026" y="3615"/>
                    <a:pt x="6026" y="3570"/>
                  </a:cubicBezTo>
                  <a:cubicBezTo>
                    <a:pt x="6042" y="3521"/>
                    <a:pt x="6071" y="3496"/>
                    <a:pt x="6113" y="3496"/>
                  </a:cubicBezTo>
                  <a:cubicBezTo>
                    <a:pt x="6126" y="3496"/>
                    <a:pt x="6141" y="3499"/>
                    <a:pt x="6158" y="3504"/>
                  </a:cubicBezTo>
                  <a:cubicBezTo>
                    <a:pt x="6202" y="3526"/>
                    <a:pt x="6224" y="3548"/>
                    <a:pt x="6246" y="3570"/>
                  </a:cubicBezTo>
                  <a:cubicBezTo>
                    <a:pt x="6290" y="3460"/>
                    <a:pt x="6180" y="3460"/>
                    <a:pt x="6136" y="3416"/>
                  </a:cubicBezTo>
                  <a:cubicBezTo>
                    <a:pt x="6158" y="3328"/>
                    <a:pt x="6158" y="3328"/>
                    <a:pt x="6202" y="3284"/>
                  </a:cubicBezTo>
                  <a:lnTo>
                    <a:pt x="6290" y="3284"/>
                  </a:lnTo>
                  <a:cubicBezTo>
                    <a:pt x="6290" y="3261"/>
                    <a:pt x="6290" y="3261"/>
                    <a:pt x="6268" y="3239"/>
                  </a:cubicBezTo>
                  <a:cubicBezTo>
                    <a:pt x="6268" y="3217"/>
                    <a:pt x="6246" y="3217"/>
                    <a:pt x="6224" y="3195"/>
                  </a:cubicBezTo>
                  <a:cubicBezTo>
                    <a:pt x="6180" y="3151"/>
                    <a:pt x="6180" y="3085"/>
                    <a:pt x="6224" y="3019"/>
                  </a:cubicBezTo>
                  <a:cubicBezTo>
                    <a:pt x="6250" y="2993"/>
                    <a:pt x="6268" y="2982"/>
                    <a:pt x="6292" y="2982"/>
                  </a:cubicBezTo>
                  <a:cubicBezTo>
                    <a:pt x="6309" y="2982"/>
                    <a:pt x="6329" y="2987"/>
                    <a:pt x="6357" y="2997"/>
                  </a:cubicBezTo>
                  <a:cubicBezTo>
                    <a:pt x="6379" y="2997"/>
                    <a:pt x="6379" y="3019"/>
                    <a:pt x="6401" y="3019"/>
                  </a:cubicBezTo>
                  <a:cubicBezTo>
                    <a:pt x="6423" y="2975"/>
                    <a:pt x="6423" y="2930"/>
                    <a:pt x="6401" y="2886"/>
                  </a:cubicBezTo>
                  <a:cubicBezTo>
                    <a:pt x="6401" y="2864"/>
                    <a:pt x="6379" y="2820"/>
                    <a:pt x="6401" y="2798"/>
                  </a:cubicBezTo>
                  <a:cubicBezTo>
                    <a:pt x="6445" y="2754"/>
                    <a:pt x="6379" y="2732"/>
                    <a:pt x="6401" y="2688"/>
                  </a:cubicBezTo>
                  <a:cubicBezTo>
                    <a:pt x="6445" y="2644"/>
                    <a:pt x="6423" y="2577"/>
                    <a:pt x="6445" y="2511"/>
                  </a:cubicBezTo>
                  <a:cubicBezTo>
                    <a:pt x="6533" y="2467"/>
                    <a:pt x="6533" y="2467"/>
                    <a:pt x="6577" y="2357"/>
                  </a:cubicBezTo>
                  <a:cubicBezTo>
                    <a:pt x="6599" y="2312"/>
                    <a:pt x="6621" y="2290"/>
                    <a:pt x="6666" y="2246"/>
                  </a:cubicBezTo>
                  <a:cubicBezTo>
                    <a:pt x="6688" y="2246"/>
                    <a:pt x="6688" y="2224"/>
                    <a:pt x="6710" y="2202"/>
                  </a:cubicBezTo>
                  <a:cubicBezTo>
                    <a:pt x="6776" y="2136"/>
                    <a:pt x="6798" y="2114"/>
                    <a:pt x="6732" y="2026"/>
                  </a:cubicBezTo>
                  <a:cubicBezTo>
                    <a:pt x="6688" y="1959"/>
                    <a:pt x="6666" y="1871"/>
                    <a:pt x="6644" y="1783"/>
                  </a:cubicBezTo>
                  <a:cubicBezTo>
                    <a:pt x="6621" y="1717"/>
                    <a:pt x="6599" y="1672"/>
                    <a:pt x="6555" y="1606"/>
                  </a:cubicBezTo>
                  <a:cubicBezTo>
                    <a:pt x="6511" y="1562"/>
                    <a:pt x="6533" y="1496"/>
                    <a:pt x="6555" y="1452"/>
                  </a:cubicBezTo>
                  <a:cubicBezTo>
                    <a:pt x="6599" y="1408"/>
                    <a:pt x="6754" y="1209"/>
                    <a:pt x="6798" y="1187"/>
                  </a:cubicBezTo>
                  <a:cubicBezTo>
                    <a:pt x="6820" y="1187"/>
                    <a:pt x="6820" y="1165"/>
                    <a:pt x="6820" y="1165"/>
                  </a:cubicBezTo>
                  <a:cubicBezTo>
                    <a:pt x="6886" y="1121"/>
                    <a:pt x="6908" y="1032"/>
                    <a:pt x="6886" y="966"/>
                  </a:cubicBezTo>
                  <a:cubicBezTo>
                    <a:pt x="6864" y="944"/>
                    <a:pt x="6842" y="922"/>
                    <a:pt x="6820" y="900"/>
                  </a:cubicBezTo>
                  <a:cubicBezTo>
                    <a:pt x="6798" y="856"/>
                    <a:pt x="6798" y="790"/>
                    <a:pt x="6820" y="746"/>
                  </a:cubicBezTo>
                  <a:cubicBezTo>
                    <a:pt x="6820" y="723"/>
                    <a:pt x="6842" y="723"/>
                    <a:pt x="6842" y="701"/>
                  </a:cubicBezTo>
                  <a:cubicBezTo>
                    <a:pt x="6842" y="679"/>
                    <a:pt x="6864" y="657"/>
                    <a:pt x="6842" y="635"/>
                  </a:cubicBezTo>
                  <a:cubicBezTo>
                    <a:pt x="6776" y="525"/>
                    <a:pt x="6732" y="437"/>
                    <a:pt x="6599" y="415"/>
                  </a:cubicBezTo>
                  <a:cubicBezTo>
                    <a:pt x="6511" y="392"/>
                    <a:pt x="6423" y="348"/>
                    <a:pt x="6379" y="260"/>
                  </a:cubicBezTo>
                  <a:cubicBezTo>
                    <a:pt x="6357" y="238"/>
                    <a:pt x="6313" y="216"/>
                    <a:pt x="6290" y="194"/>
                  </a:cubicBezTo>
                  <a:cubicBezTo>
                    <a:pt x="6202" y="172"/>
                    <a:pt x="6136" y="128"/>
                    <a:pt x="6048" y="128"/>
                  </a:cubicBezTo>
                  <a:cubicBezTo>
                    <a:pt x="6004" y="128"/>
                    <a:pt x="5981" y="128"/>
                    <a:pt x="5937" y="106"/>
                  </a:cubicBezTo>
                  <a:cubicBezTo>
                    <a:pt x="5915" y="106"/>
                    <a:pt x="5893" y="83"/>
                    <a:pt x="5849" y="83"/>
                  </a:cubicBezTo>
                  <a:cubicBezTo>
                    <a:pt x="5783" y="83"/>
                    <a:pt x="5695" y="61"/>
                    <a:pt x="5628" y="17"/>
                  </a:cubicBezTo>
                  <a:cubicBezTo>
                    <a:pt x="5617" y="6"/>
                    <a:pt x="5601" y="1"/>
                    <a:pt x="5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10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-</a:t>
            </a:r>
            <a:endParaRPr dirty="0"/>
          </a:p>
        </p:txBody>
      </p:sp>
      <p:sp>
        <p:nvSpPr>
          <p:cNvPr id="660" name="Google Shape;660;p43"/>
          <p:cNvSpPr/>
          <p:nvPr/>
        </p:nvSpPr>
        <p:spPr>
          <a:xfrm>
            <a:off x="6755687" y="234750"/>
            <a:ext cx="2226825" cy="420550"/>
          </a:xfrm>
          <a:custGeom>
            <a:avLst/>
            <a:gdLst/>
            <a:ahLst/>
            <a:cxnLst/>
            <a:rect l="l" t="t" r="r" b="b"/>
            <a:pathLst>
              <a:path w="89073" h="16822" extrusionOk="0">
                <a:moveTo>
                  <a:pt x="41955" y="928"/>
                </a:moveTo>
                <a:lnTo>
                  <a:pt x="41977" y="994"/>
                </a:lnTo>
                <a:lnTo>
                  <a:pt x="41977" y="994"/>
                </a:lnTo>
                <a:lnTo>
                  <a:pt x="41910" y="972"/>
                </a:lnTo>
                <a:lnTo>
                  <a:pt x="41955" y="928"/>
                </a:lnTo>
                <a:close/>
                <a:moveTo>
                  <a:pt x="46068" y="719"/>
                </a:moveTo>
                <a:cubicBezTo>
                  <a:pt x="46156" y="719"/>
                  <a:pt x="46241" y="736"/>
                  <a:pt x="46324" y="751"/>
                </a:cubicBezTo>
                <a:cubicBezTo>
                  <a:pt x="46368" y="751"/>
                  <a:pt x="46413" y="818"/>
                  <a:pt x="46413" y="840"/>
                </a:cubicBezTo>
                <a:cubicBezTo>
                  <a:pt x="46391" y="906"/>
                  <a:pt x="46368" y="994"/>
                  <a:pt x="46324" y="994"/>
                </a:cubicBezTo>
                <a:cubicBezTo>
                  <a:pt x="46104" y="1016"/>
                  <a:pt x="45905" y="1016"/>
                  <a:pt x="45530" y="1060"/>
                </a:cubicBezTo>
                <a:cubicBezTo>
                  <a:pt x="45719" y="784"/>
                  <a:pt x="45898" y="719"/>
                  <a:pt x="46068" y="719"/>
                </a:cubicBezTo>
                <a:close/>
                <a:moveTo>
                  <a:pt x="43974" y="693"/>
                </a:moveTo>
                <a:cubicBezTo>
                  <a:pt x="44252" y="693"/>
                  <a:pt x="44545" y="727"/>
                  <a:pt x="44868" y="773"/>
                </a:cubicBezTo>
                <a:cubicBezTo>
                  <a:pt x="44713" y="906"/>
                  <a:pt x="44647" y="1016"/>
                  <a:pt x="44559" y="1038"/>
                </a:cubicBezTo>
                <a:cubicBezTo>
                  <a:pt x="44379" y="1081"/>
                  <a:pt x="44196" y="1097"/>
                  <a:pt x="44010" y="1097"/>
                </a:cubicBezTo>
                <a:cubicBezTo>
                  <a:pt x="43716" y="1097"/>
                  <a:pt x="43413" y="1057"/>
                  <a:pt x="43102" y="1016"/>
                </a:cubicBezTo>
                <a:cubicBezTo>
                  <a:pt x="43168" y="906"/>
                  <a:pt x="43190" y="818"/>
                  <a:pt x="43235" y="795"/>
                </a:cubicBezTo>
                <a:cubicBezTo>
                  <a:pt x="43477" y="722"/>
                  <a:pt x="43719" y="693"/>
                  <a:pt x="43974" y="693"/>
                </a:cubicBezTo>
                <a:close/>
                <a:moveTo>
                  <a:pt x="47693" y="663"/>
                </a:moveTo>
                <a:cubicBezTo>
                  <a:pt x="47869" y="707"/>
                  <a:pt x="48068" y="641"/>
                  <a:pt x="48156" y="862"/>
                </a:cubicBezTo>
                <a:cubicBezTo>
                  <a:pt x="48178" y="884"/>
                  <a:pt x="48156" y="950"/>
                  <a:pt x="48134" y="972"/>
                </a:cubicBezTo>
                <a:cubicBezTo>
                  <a:pt x="48017" y="1089"/>
                  <a:pt x="47887" y="1143"/>
                  <a:pt x="47735" y="1143"/>
                </a:cubicBezTo>
                <a:cubicBezTo>
                  <a:pt x="47687" y="1143"/>
                  <a:pt x="47636" y="1137"/>
                  <a:pt x="47582" y="1127"/>
                </a:cubicBezTo>
                <a:cubicBezTo>
                  <a:pt x="47472" y="1104"/>
                  <a:pt x="47340" y="928"/>
                  <a:pt x="47384" y="840"/>
                </a:cubicBezTo>
                <a:cubicBezTo>
                  <a:pt x="47428" y="751"/>
                  <a:pt x="47538" y="707"/>
                  <a:pt x="47582" y="663"/>
                </a:cubicBezTo>
                <a:close/>
                <a:moveTo>
                  <a:pt x="35113" y="1149"/>
                </a:moveTo>
                <a:lnTo>
                  <a:pt x="35157" y="1171"/>
                </a:lnTo>
                <a:lnTo>
                  <a:pt x="35113" y="1193"/>
                </a:lnTo>
                <a:lnTo>
                  <a:pt x="35113" y="1149"/>
                </a:lnTo>
                <a:close/>
                <a:moveTo>
                  <a:pt x="7151" y="3466"/>
                </a:moveTo>
                <a:lnTo>
                  <a:pt x="7107" y="3510"/>
                </a:lnTo>
                <a:lnTo>
                  <a:pt x="7107" y="3466"/>
                </a:lnTo>
                <a:close/>
                <a:moveTo>
                  <a:pt x="8895" y="3091"/>
                </a:moveTo>
                <a:cubicBezTo>
                  <a:pt x="9005" y="3113"/>
                  <a:pt x="9071" y="3113"/>
                  <a:pt x="9137" y="3135"/>
                </a:cubicBezTo>
                <a:cubicBezTo>
                  <a:pt x="9159" y="3157"/>
                  <a:pt x="9204" y="3201"/>
                  <a:pt x="9204" y="3223"/>
                </a:cubicBezTo>
                <a:cubicBezTo>
                  <a:pt x="9204" y="3289"/>
                  <a:pt x="9181" y="3356"/>
                  <a:pt x="9137" y="3400"/>
                </a:cubicBezTo>
                <a:cubicBezTo>
                  <a:pt x="9115" y="3422"/>
                  <a:pt x="9049" y="3444"/>
                  <a:pt x="9027" y="3444"/>
                </a:cubicBezTo>
                <a:cubicBezTo>
                  <a:pt x="8740" y="3488"/>
                  <a:pt x="8453" y="3510"/>
                  <a:pt x="8188" y="3532"/>
                </a:cubicBezTo>
                <a:cubicBezTo>
                  <a:pt x="8179" y="3535"/>
                  <a:pt x="8170" y="3536"/>
                  <a:pt x="8161" y="3536"/>
                </a:cubicBezTo>
                <a:cubicBezTo>
                  <a:pt x="8105" y="3536"/>
                  <a:pt x="8053" y="3482"/>
                  <a:pt x="8034" y="3444"/>
                </a:cubicBezTo>
                <a:cubicBezTo>
                  <a:pt x="8034" y="3400"/>
                  <a:pt x="8078" y="3289"/>
                  <a:pt x="8122" y="3289"/>
                </a:cubicBezTo>
                <a:cubicBezTo>
                  <a:pt x="8387" y="3201"/>
                  <a:pt x="8674" y="3135"/>
                  <a:pt x="8895" y="3091"/>
                </a:cubicBezTo>
                <a:close/>
                <a:moveTo>
                  <a:pt x="6003" y="3488"/>
                </a:moveTo>
                <a:cubicBezTo>
                  <a:pt x="6070" y="3488"/>
                  <a:pt x="6158" y="3488"/>
                  <a:pt x="6202" y="3532"/>
                </a:cubicBezTo>
                <a:cubicBezTo>
                  <a:pt x="6268" y="3576"/>
                  <a:pt x="6290" y="3642"/>
                  <a:pt x="6357" y="3709"/>
                </a:cubicBezTo>
                <a:cubicBezTo>
                  <a:pt x="6296" y="3749"/>
                  <a:pt x="6218" y="3844"/>
                  <a:pt x="6171" y="3844"/>
                </a:cubicBezTo>
                <a:cubicBezTo>
                  <a:pt x="6166" y="3844"/>
                  <a:pt x="6162" y="3843"/>
                  <a:pt x="6158" y="3841"/>
                </a:cubicBezTo>
                <a:cubicBezTo>
                  <a:pt x="6024" y="3796"/>
                  <a:pt x="5894" y="3781"/>
                  <a:pt x="5764" y="3781"/>
                </a:cubicBezTo>
                <a:cubicBezTo>
                  <a:pt x="5573" y="3781"/>
                  <a:pt x="5384" y="3815"/>
                  <a:pt x="5187" y="3841"/>
                </a:cubicBezTo>
                <a:cubicBezTo>
                  <a:pt x="4944" y="3885"/>
                  <a:pt x="4679" y="3885"/>
                  <a:pt x="4414" y="3907"/>
                </a:cubicBezTo>
                <a:cubicBezTo>
                  <a:pt x="4392" y="3863"/>
                  <a:pt x="4370" y="3819"/>
                  <a:pt x="4370" y="3797"/>
                </a:cubicBezTo>
                <a:cubicBezTo>
                  <a:pt x="4437" y="3753"/>
                  <a:pt x="4503" y="3687"/>
                  <a:pt x="4569" y="3665"/>
                </a:cubicBezTo>
                <a:cubicBezTo>
                  <a:pt x="5054" y="3598"/>
                  <a:pt x="5540" y="3554"/>
                  <a:pt x="6003" y="3488"/>
                </a:cubicBezTo>
                <a:close/>
                <a:moveTo>
                  <a:pt x="87307" y="5739"/>
                </a:moveTo>
                <a:cubicBezTo>
                  <a:pt x="87351" y="5761"/>
                  <a:pt x="87440" y="5761"/>
                  <a:pt x="87506" y="5805"/>
                </a:cubicBezTo>
                <a:cubicBezTo>
                  <a:pt x="87550" y="5827"/>
                  <a:pt x="87572" y="5916"/>
                  <a:pt x="87594" y="5960"/>
                </a:cubicBezTo>
                <a:cubicBezTo>
                  <a:pt x="87594" y="6004"/>
                  <a:pt x="87550" y="6048"/>
                  <a:pt x="87506" y="6048"/>
                </a:cubicBezTo>
                <a:cubicBezTo>
                  <a:pt x="87448" y="6087"/>
                  <a:pt x="87386" y="6104"/>
                  <a:pt x="87323" y="6104"/>
                </a:cubicBezTo>
                <a:cubicBezTo>
                  <a:pt x="87242" y="6104"/>
                  <a:pt x="87161" y="6076"/>
                  <a:pt x="87087" y="6026"/>
                </a:cubicBezTo>
                <a:cubicBezTo>
                  <a:pt x="87042" y="6004"/>
                  <a:pt x="86998" y="5916"/>
                  <a:pt x="86998" y="5871"/>
                </a:cubicBezTo>
                <a:cubicBezTo>
                  <a:pt x="87020" y="5827"/>
                  <a:pt x="87087" y="5783"/>
                  <a:pt x="87131" y="5761"/>
                </a:cubicBezTo>
                <a:cubicBezTo>
                  <a:pt x="87153" y="5750"/>
                  <a:pt x="87175" y="5750"/>
                  <a:pt x="87202" y="5750"/>
                </a:cubicBezTo>
                <a:cubicBezTo>
                  <a:pt x="87230" y="5750"/>
                  <a:pt x="87263" y="5750"/>
                  <a:pt x="87307" y="5739"/>
                </a:cubicBezTo>
                <a:close/>
                <a:moveTo>
                  <a:pt x="41138" y="8785"/>
                </a:moveTo>
                <a:cubicBezTo>
                  <a:pt x="41160" y="8807"/>
                  <a:pt x="41182" y="8807"/>
                  <a:pt x="41204" y="8829"/>
                </a:cubicBezTo>
                <a:cubicBezTo>
                  <a:pt x="41182" y="8851"/>
                  <a:pt x="41160" y="8895"/>
                  <a:pt x="41138" y="8917"/>
                </a:cubicBezTo>
                <a:cubicBezTo>
                  <a:pt x="41138" y="8917"/>
                  <a:pt x="41094" y="8895"/>
                  <a:pt x="41094" y="8873"/>
                </a:cubicBezTo>
                <a:cubicBezTo>
                  <a:pt x="41116" y="8851"/>
                  <a:pt x="41116" y="8807"/>
                  <a:pt x="41138" y="8785"/>
                </a:cubicBezTo>
                <a:close/>
                <a:moveTo>
                  <a:pt x="39439" y="8895"/>
                </a:moveTo>
                <a:cubicBezTo>
                  <a:pt x="39461" y="8917"/>
                  <a:pt x="39461" y="8939"/>
                  <a:pt x="39461" y="8961"/>
                </a:cubicBezTo>
                <a:cubicBezTo>
                  <a:pt x="39439" y="8983"/>
                  <a:pt x="39417" y="8983"/>
                  <a:pt x="39372" y="9005"/>
                </a:cubicBezTo>
                <a:cubicBezTo>
                  <a:pt x="39372" y="8983"/>
                  <a:pt x="39350" y="8961"/>
                  <a:pt x="39350" y="8961"/>
                </a:cubicBezTo>
                <a:cubicBezTo>
                  <a:pt x="39395" y="8939"/>
                  <a:pt x="39417" y="8917"/>
                  <a:pt x="39439" y="8895"/>
                </a:cubicBezTo>
                <a:close/>
                <a:moveTo>
                  <a:pt x="9888" y="8740"/>
                </a:moveTo>
                <a:cubicBezTo>
                  <a:pt x="9954" y="8829"/>
                  <a:pt x="9998" y="8917"/>
                  <a:pt x="10064" y="9005"/>
                </a:cubicBezTo>
                <a:cubicBezTo>
                  <a:pt x="10011" y="9023"/>
                  <a:pt x="9972" y="9055"/>
                  <a:pt x="9935" y="9055"/>
                </a:cubicBezTo>
                <a:cubicBezTo>
                  <a:pt x="9927" y="9055"/>
                  <a:pt x="9918" y="9054"/>
                  <a:pt x="9910" y="9049"/>
                </a:cubicBezTo>
                <a:cubicBezTo>
                  <a:pt x="9799" y="9005"/>
                  <a:pt x="9733" y="8939"/>
                  <a:pt x="9755" y="8807"/>
                </a:cubicBezTo>
                <a:cubicBezTo>
                  <a:pt x="9755" y="8785"/>
                  <a:pt x="9888" y="8740"/>
                  <a:pt x="9888" y="8740"/>
                </a:cubicBezTo>
                <a:close/>
                <a:moveTo>
                  <a:pt x="36901" y="8917"/>
                </a:moveTo>
                <a:cubicBezTo>
                  <a:pt x="36945" y="8983"/>
                  <a:pt x="37011" y="9049"/>
                  <a:pt x="37011" y="9072"/>
                </a:cubicBezTo>
                <a:cubicBezTo>
                  <a:pt x="36989" y="9116"/>
                  <a:pt x="36923" y="9160"/>
                  <a:pt x="36879" y="9182"/>
                </a:cubicBezTo>
                <a:cubicBezTo>
                  <a:pt x="36834" y="9182"/>
                  <a:pt x="36790" y="9094"/>
                  <a:pt x="36746" y="9049"/>
                </a:cubicBezTo>
                <a:cubicBezTo>
                  <a:pt x="36790" y="9027"/>
                  <a:pt x="36834" y="8983"/>
                  <a:pt x="36901" y="8917"/>
                </a:cubicBezTo>
                <a:close/>
                <a:moveTo>
                  <a:pt x="41712" y="9138"/>
                </a:moveTo>
                <a:lnTo>
                  <a:pt x="41712" y="9182"/>
                </a:lnTo>
                <a:lnTo>
                  <a:pt x="41668" y="9138"/>
                </a:lnTo>
                <a:close/>
                <a:moveTo>
                  <a:pt x="50804" y="9072"/>
                </a:moveTo>
                <a:cubicBezTo>
                  <a:pt x="50849" y="9116"/>
                  <a:pt x="50893" y="9138"/>
                  <a:pt x="50937" y="9160"/>
                </a:cubicBezTo>
                <a:cubicBezTo>
                  <a:pt x="50893" y="9182"/>
                  <a:pt x="50849" y="9226"/>
                  <a:pt x="50804" y="9248"/>
                </a:cubicBezTo>
                <a:cubicBezTo>
                  <a:pt x="50800" y="9252"/>
                  <a:pt x="50795" y="9254"/>
                  <a:pt x="50790" y="9254"/>
                </a:cubicBezTo>
                <a:cubicBezTo>
                  <a:pt x="50766" y="9254"/>
                  <a:pt x="50734" y="9222"/>
                  <a:pt x="50716" y="9204"/>
                </a:cubicBezTo>
                <a:cubicBezTo>
                  <a:pt x="50738" y="9160"/>
                  <a:pt x="50760" y="9116"/>
                  <a:pt x="50804" y="9072"/>
                </a:cubicBezTo>
                <a:close/>
                <a:moveTo>
                  <a:pt x="47516" y="8873"/>
                </a:moveTo>
                <a:cubicBezTo>
                  <a:pt x="47538" y="8961"/>
                  <a:pt x="47538" y="8983"/>
                  <a:pt x="47538" y="9005"/>
                </a:cubicBezTo>
                <a:cubicBezTo>
                  <a:pt x="47497" y="9129"/>
                  <a:pt x="47456" y="9272"/>
                  <a:pt x="47288" y="9272"/>
                </a:cubicBezTo>
                <a:cubicBezTo>
                  <a:pt x="47276" y="9272"/>
                  <a:pt x="47264" y="9272"/>
                  <a:pt x="47251" y="9270"/>
                </a:cubicBezTo>
                <a:cubicBezTo>
                  <a:pt x="47229" y="9270"/>
                  <a:pt x="47207" y="9248"/>
                  <a:pt x="47207" y="9226"/>
                </a:cubicBezTo>
                <a:cubicBezTo>
                  <a:pt x="47185" y="9027"/>
                  <a:pt x="47273" y="8917"/>
                  <a:pt x="47516" y="8873"/>
                </a:cubicBezTo>
                <a:close/>
                <a:moveTo>
                  <a:pt x="44915" y="8858"/>
                </a:moveTo>
                <a:cubicBezTo>
                  <a:pt x="44977" y="8858"/>
                  <a:pt x="45037" y="8869"/>
                  <a:pt x="45088" y="8895"/>
                </a:cubicBezTo>
                <a:cubicBezTo>
                  <a:pt x="45155" y="8939"/>
                  <a:pt x="45199" y="9049"/>
                  <a:pt x="45243" y="9116"/>
                </a:cubicBezTo>
                <a:cubicBezTo>
                  <a:pt x="45199" y="9182"/>
                  <a:pt x="45199" y="9226"/>
                  <a:pt x="45155" y="9248"/>
                </a:cubicBezTo>
                <a:cubicBezTo>
                  <a:pt x="45113" y="9269"/>
                  <a:pt x="45068" y="9279"/>
                  <a:pt x="45024" y="9279"/>
                </a:cubicBezTo>
                <a:cubicBezTo>
                  <a:pt x="44883" y="9279"/>
                  <a:pt x="44747" y="9179"/>
                  <a:pt x="44713" y="9027"/>
                </a:cubicBezTo>
                <a:cubicBezTo>
                  <a:pt x="44713" y="8961"/>
                  <a:pt x="44757" y="8873"/>
                  <a:pt x="44779" y="8873"/>
                </a:cubicBezTo>
                <a:cubicBezTo>
                  <a:pt x="44825" y="8864"/>
                  <a:pt x="44871" y="8858"/>
                  <a:pt x="44915" y="8858"/>
                </a:cubicBezTo>
                <a:close/>
                <a:moveTo>
                  <a:pt x="10484" y="9116"/>
                </a:moveTo>
                <a:cubicBezTo>
                  <a:pt x="10528" y="9138"/>
                  <a:pt x="10550" y="9138"/>
                  <a:pt x="10594" y="9160"/>
                </a:cubicBezTo>
                <a:cubicBezTo>
                  <a:pt x="10572" y="9204"/>
                  <a:pt x="10550" y="9248"/>
                  <a:pt x="10506" y="9292"/>
                </a:cubicBezTo>
                <a:cubicBezTo>
                  <a:pt x="10484" y="9270"/>
                  <a:pt x="10439" y="9248"/>
                  <a:pt x="10439" y="9204"/>
                </a:cubicBezTo>
                <a:cubicBezTo>
                  <a:pt x="10439" y="9182"/>
                  <a:pt x="10461" y="9138"/>
                  <a:pt x="10484" y="9116"/>
                </a:cubicBezTo>
                <a:close/>
                <a:moveTo>
                  <a:pt x="8516" y="8825"/>
                </a:moveTo>
                <a:cubicBezTo>
                  <a:pt x="8695" y="8825"/>
                  <a:pt x="8789" y="8915"/>
                  <a:pt x="8828" y="9094"/>
                </a:cubicBezTo>
                <a:cubicBezTo>
                  <a:pt x="8895" y="9336"/>
                  <a:pt x="8828" y="9513"/>
                  <a:pt x="8630" y="9579"/>
                </a:cubicBezTo>
                <a:cubicBezTo>
                  <a:pt x="8475" y="9645"/>
                  <a:pt x="8343" y="9667"/>
                  <a:pt x="8188" y="9689"/>
                </a:cubicBezTo>
                <a:cubicBezTo>
                  <a:pt x="8137" y="9697"/>
                  <a:pt x="8085" y="9699"/>
                  <a:pt x="8037" y="9699"/>
                </a:cubicBezTo>
                <a:cubicBezTo>
                  <a:pt x="7941" y="9699"/>
                  <a:pt x="7857" y="9689"/>
                  <a:pt x="7813" y="9689"/>
                </a:cubicBezTo>
                <a:cubicBezTo>
                  <a:pt x="7526" y="9734"/>
                  <a:pt x="7328" y="9756"/>
                  <a:pt x="7129" y="9756"/>
                </a:cubicBezTo>
                <a:cubicBezTo>
                  <a:pt x="7119" y="9757"/>
                  <a:pt x="7109" y="9758"/>
                  <a:pt x="7100" y="9758"/>
                </a:cubicBezTo>
                <a:cubicBezTo>
                  <a:pt x="6981" y="9758"/>
                  <a:pt x="6886" y="9636"/>
                  <a:pt x="6886" y="9513"/>
                </a:cubicBezTo>
                <a:cubicBezTo>
                  <a:pt x="6886" y="9270"/>
                  <a:pt x="6997" y="9072"/>
                  <a:pt x="7217" y="8983"/>
                </a:cubicBezTo>
                <a:cubicBezTo>
                  <a:pt x="7328" y="8961"/>
                  <a:pt x="7438" y="8939"/>
                  <a:pt x="7526" y="8917"/>
                </a:cubicBezTo>
                <a:cubicBezTo>
                  <a:pt x="7835" y="8895"/>
                  <a:pt x="8144" y="8851"/>
                  <a:pt x="8453" y="8829"/>
                </a:cubicBezTo>
                <a:cubicBezTo>
                  <a:pt x="8475" y="8827"/>
                  <a:pt x="8496" y="8825"/>
                  <a:pt x="8516" y="8825"/>
                </a:cubicBezTo>
                <a:close/>
                <a:moveTo>
                  <a:pt x="14412" y="10550"/>
                </a:moveTo>
                <a:cubicBezTo>
                  <a:pt x="14478" y="10550"/>
                  <a:pt x="14500" y="10616"/>
                  <a:pt x="14611" y="10683"/>
                </a:cubicBezTo>
                <a:cubicBezTo>
                  <a:pt x="14478" y="10727"/>
                  <a:pt x="14412" y="10771"/>
                  <a:pt x="14324" y="10771"/>
                </a:cubicBezTo>
                <a:cubicBezTo>
                  <a:pt x="14302" y="10749"/>
                  <a:pt x="14257" y="10638"/>
                  <a:pt x="14279" y="10616"/>
                </a:cubicBezTo>
                <a:cubicBezTo>
                  <a:pt x="14302" y="10572"/>
                  <a:pt x="14368" y="10550"/>
                  <a:pt x="14412" y="10550"/>
                </a:cubicBezTo>
                <a:close/>
                <a:moveTo>
                  <a:pt x="18318" y="12691"/>
                </a:moveTo>
                <a:cubicBezTo>
                  <a:pt x="18340" y="12713"/>
                  <a:pt x="18362" y="12757"/>
                  <a:pt x="18362" y="12779"/>
                </a:cubicBezTo>
                <a:cubicBezTo>
                  <a:pt x="18362" y="12779"/>
                  <a:pt x="18348" y="12807"/>
                  <a:pt x="18331" y="12807"/>
                </a:cubicBezTo>
                <a:cubicBezTo>
                  <a:pt x="18327" y="12807"/>
                  <a:pt x="18323" y="12806"/>
                  <a:pt x="18318" y="12801"/>
                </a:cubicBezTo>
                <a:cubicBezTo>
                  <a:pt x="18296" y="12801"/>
                  <a:pt x="18274" y="12779"/>
                  <a:pt x="18252" y="12757"/>
                </a:cubicBezTo>
                <a:cubicBezTo>
                  <a:pt x="18274" y="12735"/>
                  <a:pt x="18296" y="12713"/>
                  <a:pt x="18318" y="12691"/>
                </a:cubicBezTo>
                <a:close/>
                <a:moveTo>
                  <a:pt x="35611" y="14535"/>
                </a:moveTo>
                <a:cubicBezTo>
                  <a:pt x="35635" y="14535"/>
                  <a:pt x="35660" y="14538"/>
                  <a:pt x="35687" y="14545"/>
                </a:cubicBezTo>
                <a:cubicBezTo>
                  <a:pt x="35753" y="14545"/>
                  <a:pt x="35819" y="14633"/>
                  <a:pt x="35863" y="14699"/>
                </a:cubicBezTo>
                <a:cubicBezTo>
                  <a:pt x="35863" y="14721"/>
                  <a:pt x="35819" y="14810"/>
                  <a:pt x="35775" y="14854"/>
                </a:cubicBezTo>
                <a:cubicBezTo>
                  <a:pt x="35687" y="14898"/>
                  <a:pt x="35577" y="14920"/>
                  <a:pt x="35422" y="14986"/>
                </a:cubicBezTo>
                <a:cubicBezTo>
                  <a:pt x="35400" y="14898"/>
                  <a:pt x="35334" y="14832"/>
                  <a:pt x="35356" y="14765"/>
                </a:cubicBezTo>
                <a:cubicBezTo>
                  <a:pt x="35393" y="14634"/>
                  <a:pt x="35478" y="14535"/>
                  <a:pt x="35611" y="14535"/>
                </a:cubicBezTo>
                <a:close/>
                <a:moveTo>
                  <a:pt x="42793" y="1"/>
                </a:moveTo>
                <a:cubicBezTo>
                  <a:pt x="42627" y="84"/>
                  <a:pt x="42461" y="246"/>
                  <a:pt x="42313" y="246"/>
                </a:cubicBezTo>
                <a:cubicBezTo>
                  <a:pt x="42304" y="246"/>
                  <a:pt x="42295" y="245"/>
                  <a:pt x="42286" y="244"/>
                </a:cubicBezTo>
                <a:cubicBezTo>
                  <a:pt x="42206" y="239"/>
                  <a:pt x="42126" y="237"/>
                  <a:pt x="42047" y="237"/>
                </a:cubicBezTo>
                <a:cubicBezTo>
                  <a:pt x="41500" y="237"/>
                  <a:pt x="40953" y="339"/>
                  <a:pt x="40406" y="339"/>
                </a:cubicBezTo>
                <a:cubicBezTo>
                  <a:pt x="40326" y="339"/>
                  <a:pt x="40247" y="337"/>
                  <a:pt x="40167" y="332"/>
                </a:cubicBezTo>
                <a:cubicBezTo>
                  <a:pt x="39905" y="308"/>
                  <a:pt x="39642" y="299"/>
                  <a:pt x="39378" y="299"/>
                </a:cubicBezTo>
                <a:cubicBezTo>
                  <a:pt x="38815" y="299"/>
                  <a:pt x="38247" y="337"/>
                  <a:pt x="37678" y="337"/>
                </a:cubicBezTo>
                <a:cubicBezTo>
                  <a:pt x="37302" y="337"/>
                  <a:pt x="36925" y="321"/>
                  <a:pt x="36548" y="266"/>
                </a:cubicBezTo>
                <a:lnTo>
                  <a:pt x="36415" y="266"/>
                </a:lnTo>
                <a:cubicBezTo>
                  <a:pt x="35862" y="318"/>
                  <a:pt x="35296" y="397"/>
                  <a:pt x="34726" y="397"/>
                </a:cubicBezTo>
                <a:cubicBezTo>
                  <a:pt x="34568" y="397"/>
                  <a:pt x="34410" y="391"/>
                  <a:pt x="34252" y="376"/>
                </a:cubicBezTo>
                <a:cubicBezTo>
                  <a:pt x="34189" y="370"/>
                  <a:pt x="34125" y="368"/>
                  <a:pt x="34061" y="368"/>
                </a:cubicBezTo>
                <a:cubicBezTo>
                  <a:pt x="33773" y="368"/>
                  <a:pt x="33485" y="417"/>
                  <a:pt x="33203" y="417"/>
                </a:cubicBezTo>
                <a:cubicBezTo>
                  <a:pt x="33073" y="417"/>
                  <a:pt x="32945" y="406"/>
                  <a:pt x="32818" y="376"/>
                </a:cubicBezTo>
                <a:cubicBezTo>
                  <a:pt x="32732" y="358"/>
                  <a:pt x="32650" y="351"/>
                  <a:pt x="32569" y="351"/>
                </a:cubicBezTo>
                <a:cubicBezTo>
                  <a:pt x="32151" y="351"/>
                  <a:pt x="31791" y="553"/>
                  <a:pt x="31383" y="553"/>
                </a:cubicBezTo>
                <a:lnTo>
                  <a:pt x="31317" y="553"/>
                </a:lnTo>
                <a:cubicBezTo>
                  <a:pt x="30258" y="597"/>
                  <a:pt x="29176" y="641"/>
                  <a:pt x="28095" y="685"/>
                </a:cubicBezTo>
                <a:cubicBezTo>
                  <a:pt x="26969" y="751"/>
                  <a:pt x="25844" y="795"/>
                  <a:pt x="24718" y="840"/>
                </a:cubicBezTo>
                <a:cubicBezTo>
                  <a:pt x="23373" y="903"/>
                  <a:pt x="22007" y="1106"/>
                  <a:pt x="20640" y="1106"/>
                </a:cubicBezTo>
                <a:cubicBezTo>
                  <a:pt x="20573" y="1106"/>
                  <a:pt x="20505" y="1105"/>
                  <a:pt x="20437" y="1104"/>
                </a:cubicBezTo>
                <a:cubicBezTo>
                  <a:pt x="20304" y="1104"/>
                  <a:pt x="20172" y="1127"/>
                  <a:pt x="20040" y="1149"/>
                </a:cubicBezTo>
                <a:cubicBezTo>
                  <a:pt x="19529" y="1200"/>
                  <a:pt x="19018" y="1316"/>
                  <a:pt x="18487" y="1316"/>
                </a:cubicBezTo>
                <a:cubicBezTo>
                  <a:pt x="18330" y="1316"/>
                  <a:pt x="18171" y="1306"/>
                  <a:pt x="18009" y="1281"/>
                </a:cubicBezTo>
                <a:cubicBezTo>
                  <a:pt x="17983" y="1275"/>
                  <a:pt x="17954" y="1272"/>
                  <a:pt x="17922" y="1272"/>
                </a:cubicBezTo>
                <a:cubicBezTo>
                  <a:pt x="17845" y="1272"/>
                  <a:pt x="17756" y="1287"/>
                  <a:pt x="17678" y="1303"/>
                </a:cubicBezTo>
                <a:cubicBezTo>
                  <a:pt x="16729" y="1413"/>
                  <a:pt x="15758" y="1524"/>
                  <a:pt x="14809" y="1634"/>
                </a:cubicBezTo>
                <a:cubicBezTo>
                  <a:pt x="14644" y="1656"/>
                  <a:pt x="14478" y="1656"/>
                  <a:pt x="14313" y="1656"/>
                </a:cubicBezTo>
                <a:cubicBezTo>
                  <a:pt x="14147" y="1656"/>
                  <a:pt x="13982" y="1656"/>
                  <a:pt x="13816" y="1678"/>
                </a:cubicBezTo>
                <a:cubicBezTo>
                  <a:pt x="12801" y="1877"/>
                  <a:pt x="11764" y="1877"/>
                  <a:pt x="10726" y="2009"/>
                </a:cubicBezTo>
                <a:cubicBezTo>
                  <a:pt x="9446" y="2142"/>
                  <a:pt x="8144" y="2274"/>
                  <a:pt x="6864" y="2517"/>
                </a:cubicBezTo>
                <a:cubicBezTo>
                  <a:pt x="6533" y="2561"/>
                  <a:pt x="6224" y="2627"/>
                  <a:pt x="5893" y="2671"/>
                </a:cubicBezTo>
                <a:cubicBezTo>
                  <a:pt x="5496" y="2716"/>
                  <a:pt x="5099" y="2782"/>
                  <a:pt x="4701" y="2826"/>
                </a:cubicBezTo>
                <a:cubicBezTo>
                  <a:pt x="4216" y="2870"/>
                  <a:pt x="3686" y="2848"/>
                  <a:pt x="3201" y="3002"/>
                </a:cubicBezTo>
                <a:cubicBezTo>
                  <a:pt x="2693" y="3157"/>
                  <a:pt x="2185" y="3201"/>
                  <a:pt x="1656" y="3267"/>
                </a:cubicBezTo>
                <a:cubicBezTo>
                  <a:pt x="1413" y="3311"/>
                  <a:pt x="1192" y="3378"/>
                  <a:pt x="950" y="3466"/>
                </a:cubicBezTo>
                <a:cubicBezTo>
                  <a:pt x="905" y="3488"/>
                  <a:pt x="861" y="3620"/>
                  <a:pt x="861" y="3687"/>
                </a:cubicBezTo>
                <a:cubicBezTo>
                  <a:pt x="883" y="3731"/>
                  <a:pt x="972" y="3819"/>
                  <a:pt x="1038" y="3819"/>
                </a:cubicBezTo>
                <a:cubicBezTo>
                  <a:pt x="1064" y="3821"/>
                  <a:pt x="1090" y="3822"/>
                  <a:pt x="1115" y="3822"/>
                </a:cubicBezTo>
                <a:cubicBezTo>
                  <a:pt x="1240" y="3822"/>
                  <a:pt x="1365" y="3801"/>
                  <a:pt x="1490" y="3801"/>
                </a:cubicBezTo>
                <a:cubicBezTo>
                  <a:pt x="1604" y="3801"/>
                  <a:pt x="1718" y="3819"/>
                  <a:pt x="1832" y="3885"/>
                </a:cubicBezTo>
                <a:cubicBezTo>
                  <a:pt x="1935" y="3808"/>
                  <a:pt x="2045" y="3761"/>
                  <a:pt x="2158" y="3761"/>
                </a:cubicBezTo>
                <a:cubicBezTo>
                  <a:pt x="2240" y="3761"/>
                  <a:pt x="2323" y="3786"/>
                  <a:pt x="2406" y="3841"/>
                </a:cubicBezTo>
                <a:cubicBezTo>
                  <a:pt x="2428" y="3996"/>
                  <a:pt x="2318" y="3996"/>
                  <a:pt x="2252" y="3996"/>
                </a:cubicBezTo>
                <a:cubicBezTo>
                  <a:pt x="2097" y="3973"/>
                  <a:pt x="1965" y="3907"/>
                  <a:pt x="1832" y="3885"/>
                </a:cubicBezTo>
                <a:cubicBezTo>
                  <a:pt x="1678" y="3973"/>
                  <a:pt x="1523" y="4062"/>
                  <a:pt x="1369" y="4150"/>
                </a:cubicBezTo>
                <a:cubicBezTo>
                  <a:pt x="1545" y="4481"/>
                  <a:pt x="1634" y="4834"/>
                  <a:pt x="1567" y="5187"/>
                </a:cubicBezTo>
                <a:cubicBezTo>
                  <a:pt x="1501" y="5585"/>
                  <a:pt x="1170" y="5805"/>
                  <a:pt x="817" y="5894"/>
                </a:cubicBezTo>
                <a:cubicBezTo>
                  <a:pt x="685" y="6511"/>
                  <a:pt x="685" y="6534"/>
                  <a:pt x="972" y="6997"/>
                </a:cubicBezTo>
                <a:cubicBezTo>
                  <a:pt x="1148" y="7262"/>
                  <a:pt x="1214" y="7483"/>
                  <a:pt x="1236" y="7968"/>
                </a:cubicBezTo>
                <a:cubicBezTo>
                  <a:pt x="685" y="8123"/>
                  <a:pt x="685" y="8123"/>
                  <a:pt x="486" y="8299"/>
                </a:cubicBezTo>
                <a:cubicBezTo>
                  <a:pt x="1" y="8718"/>
                  <a:pt x="23" y="8961"/>
                  <a:pt x="574" y="9226"/>
                </a:cubicBezTo>
                <a:cubicBezTo>
                  <a:pt x="1259" y="9601"/>
                  <a:pt x="1987" y="9932"/>
                  <a:pt x="2649" y="10263"/>
                </a:cubicBezTo>
                <a:cubicBezTo>
                  <a:pt x="2892" y="10197"/>
                  <a:pt x="3068" y="10153"/>
                  <a:pt x="3267" y="10109"/>
                </a:cubicBezTo>
                <a:cubicBezTo>
                  <a:pt x="3488" y="10065"/>
                  <a:pt x="3686" y="9976"/>
                  <a:pt x="3907" y="9954"/>
                </a:cubicBezTo>
                <a:cubicBezTo>
                  <a:pt x="4083" y="9954"/>
                  <a:pt x="4238" y="10021"/>
                  <a:pt x="4414" y="10065"/>
                </a:cubicBezTo>
                <a:cubicBezTo>
                  <a:pt x="4657" y="10153"/>
                  <a:pt x="4900" y="10241"/>
                  <a:pt x="5165" y="10307"/>
                </a:cubicBezTo>
                <a:cubicBezTo>
                  <a:pt x="5179" y="10312"/>
                  <a:pt x="5194" y="10315"/>
                  <a:pt x="5210" y="10315"/>
                </a:cubicBezTo>
                <a:cubicBezTo>
                  <a:pt x="5272" y="10315"/>
                  <a:pt x="5341" y="10275"/>
                  <a:pt x="5341" y="10153"/>
                </a:cubicBezTo>
                <a:cubicBezTo>
                  <a:pt x="5187" y="10065"/>
                  <a:pt x="5032" y="9976"/>
                  <a:pt x="4834" y="9866"/>
                </a:cubicBezTo>
                <a:cubicBezTo>
                  <a:pt x="4966" y="9667"/>
                  <a:pt x="5077" y="9513"/>
                  <a:pt x="5187" y="9336"/>
                </a:cubicBezTo>
                <a:cubicBezTo>
                  <a:pt x="5474" y="9292"/>
                  <a:pt x="5761" y="9248"/>
                  <a:pt x="6048" y="9226"/>
                </a:cubicBezTo>
                <a:cubicBezTo>
                  <a:pt x="6062" y="9224"/>
                  <a:pt x="6076" y="9224"/>
                  <a:pt x="6090" y="9224"/>
                </a:cubicBezTo>
                <a:cubicBezTo>
                  <a:pt x="6268" y="9224"/>
                  <a:pt x="6405" y="9354"/>
                  <a:pt x="6467" y="9579"/>
                </a:cubicBezTo>
                <a:cubicBezTo>
                  <a:pt x="6511" y="9756"/>
                  <a:pt x="6445" y="9844"/>
                  <a:pt x="6202" y="9954"/>
                </a:cubicBezTo>
                <a:cubicBezTo>
                  <a:pt x="6114" y="9998"/>
                  <a:pt x="5959" y="9976"/>
                  <a:pt x="5981" y="10175"/>
                </a:cubicBezTo>
                <a:cubicBezTo>
                  <a:pt x="6423" y="10175"/>
                  <a:pt x="6864" y="10131"/>
                  <a:pt x="7283" y="10043"/>
                </a:cubicBezTo>
                <a:cubicBezTo>
                  <a:pt x="7519" y="10002"/>
                  <a:pt x="7755" y="9988"/>
                  <a:pt x="7989" y="9988"/>
                </a:cubicBezTo>
                <a:cubicBezTo>
                  <a:pt x="8392" y="9988"/>
                  <a:pt x="8791" y="10029"/>
                  <a:pt x="9181" y="10043"/>
                </a:cubicBezTo>
                <a:cubicBezTo>
                  <a:pt x="9314" y="10043"/>
                  <a:pt x="9446" y="10048"/>
                  <a:pt x="9579" y="10048"/>
                </a:cubicBezTo>
                <a:cubicBezTo>
                  <a:pt x="9711" y="10048"/>
                  <a:pt x="9844" y="10043"/>
                  <a:pt x="9976" y="10021"/>
                </a:cubicBezTo>
                <a:cubicBezTo>
                  <a:pt x="10204" y="9978"/>
                  <a:pt x="10441" y="9953"/>
                  <a:pt x="10688" y="9953"/>
                </a:cubicBezTo>
                <a:cubicBezTo>
                  <a:pt x="10823" y="9953"/>
                  <a:pt x="10961" y="9961"/>
                  <a:pt x="11101" y="9976"/>
                </a:cubicBezTo>
                <a:cubicBezTo>
                  <a:pt x="11146" y="10153"/>
                  <a:pt x="11146" y="10307"/>
                  <a:pt x="11212" y="10440"/>
                </a:cubicBezTo>
                <a:cubicBezTo>
                  <a:pt x="11234" y="10506"/>
                  <a:pt x="11344" y="10550"/>
                  <a:pt x="11410" y="10572"/>
                </a:cubicBezTo>
                <a:cubicBezTo>
                  <a:pt x="11499" y="10572"/>
                  <a:pt x="11587" y="10506"/>
                  <a:pt x="11631" y="10440"/>
                </a:cubicBezTo>
                <a:cubicBezTo>
                  <a:pt x="11675" y="10374"/>
                  <a:pt x="11653" y="10285"/>
                  <a:pt x="11675" y="10197"/>
                </a:cubicBezTo>
                <a:cubicBezTo>
                  <a:pt x="11718" y="9970"/>
                  <a:pt x="11761" y="9880"/>
                  <a:pt x="11903" y="9880"/>
                </a:cubicBezTo>
                <a:cubicBezTo>
                  <a:pt x="11982" y="9880"/>
                  <a:pt x="12092" y="9907"/>
                  <a:pt x="12249" y="9954"/>
                </a:cubicBezTo>
                <a:cubicBezTo>
                  <a:pt x="12227" y="10021"/>
                  <a:pt x="12227" y="10087"/>
                  <a:pt x="12227" y="10153"/>
                </a:cubicBezTo>
                <a:cubicBezTo>
                  <a:pt x="12205" y="10241"/>
                  <a:pt x="12183" y="10307"/>
                  <a:pt x="12183" y="10396"/>
                </a:cubicBezTo>
                <a:cubicBezTo>
                  <a:pt x="12161" y="10594"/>
                  <a:pt x="12271" y="10705"/>
                  <a:pt x="12448" y="10705"/>
                </a:cubicBezTo>
                <a:cubicBezTo>
                  <a:pt x="12713" y="10705"/>
                  <a:pt x="12977" y="10661"/>
                  <a:pt x="13220" y="10572"/>
                </a:cubicBezTo>
                <a:cubicBezTo>
                  <a:pt x="13286" y="10552"/>
                  <a:pt x="13349" y="10542"/>
                  <a:pt x="13410" y="10542"/>
                </a:cubicBezTo>
                <a:cubicBezTo>
                  <a:pt x="13674" y="10542"/>
                  <a:pt x="13881" y="10730"/>
                  <a:pt x="13971" y="11036"/>
                </a:cubicBezTo>
                <a:cubicBezTo>
                  <a:pt x="13993" y="11124"/>
                  <a:pt x="14015" y="11234"/>
                  <a:pt x="14037" y="11345"/>
                </a:cubicBezTo>
                <a:cubicBezTo>
                  <a:pt x="14191" y="11367"/>
                  <a:pt x="14279" y="11389"/>
                  <a:pt x="14390" y="11389"/>
                </a:cubicBezTo>
                <a:cubicBezTo>
                  <a:pt x="14942" y="11301"/>
                  <a:pt x="15493" y="11234"/>
                  <a:pt x="16023" y="11146"/>
                </a:cubicBezTo>
                <a:cubicBezTo>
                  <a:pt x="16155" y="11124"/>
                  <a:pt x="16288" y="11058"/>
                  <a:pt x="16376" y="10992"/>
                </a:cubicBezTo>
                <a:cubicBezTo>
                  <a:pt x="16579" y="10832"/>
                  <a:pt x="16801" y="10777"/>
                  <a:pt x="17030" y="10777"/>
                </a:cubicBezTo>
                <a:cubicBezTo>
                  <a:pt x="17149" y="10777"/>
                  <a:pt x="17270" y="10792"/>
                  <a:pt x="17391" y="10815"/>
                </a:cubicBezTo>
                <a:cubicBezTo>
                  <a:pt x="17590" y="10881"/>
                  <a:pt x="17766" y="10903"/>
                  <a:pt x="17965" y="10947"/>
                </a:cubicBezTo>
                <a:cubicBezTo>
                  <a:pt x="18031" y="10970"/>
                  <a:pt x="18142" y="11036"/>
                  <a:pt x="18164" y="11102"/>
                </a:cubicBezTo>
                <a:cubicBezTo>
                  <a:pt x="18164" y="11190"/>
                  <a:pt x="18142" y="11323"/>
                  <a:pt x="18075" y="11389"/>
                </a:cubicBezTo>
                <a:cubicBezTo>
                  <a:pt x="17987" y="11499"/>
                  <a:pt x="17833" y="11565"/>
                  <a:pt x="17700" y="11654"/>
                </a:cubicBezTo>
                <a:cubicBezTo>
                  <a:pt x="17369" y="11918"/>
                  <a:pt x="17171" y="12205"/>
                  <a:pt x="17215" y="12669"/>
                </a:cubicBezTo>
                <a:cubicBezTo>
                  <a:pt x="17254" y="13098"/>
                  <a:pt x="17017" y="13320"/>
                  <a:pt x="16626" y="13320"/>
                </a:cubicBezTo>
                <a:cubicBezTo>
                  <a:pt x="16575" y="13320"/>
                  <a:pt x="16521" y="13317"/>
                  <a:pt x="16464" y="13309"/>
                </a:cubicBezTo>
                <a:cubicBezTo>
                  <a:pt x="16442" y="13302"/>
                  <a:pt x="16418" y="13299"/>
                  <a:pt x="16392" y="13299"/>
                </a:cubicBezTo>
                <a:cubicBezTo>
                  <a:pt x="16342" y="13299"/>
                  <a:pt x="16288" y="13309"/>
                  <a:pt x="16244" y="13309"/>
                </a:cubicBezTo>
                <a:cubicBezTo>
                  <a:pt x="16177" y="13485"/>
                  <a:pt x="16222" y="13574"/>
                  <a:pt x="16332" y="13618"/>
                </a:cubicBezTo>
                <a:cubicBezTo>
                  <a:pt x="16509" y="13662"/>
                  <a:pt x="16685" y="13662"/>
                  <a:pt x="16840" y="13706"/>
                </a:cubicBezTo>
                <a:cubicBezTo>
                  <a:pt x="17060" y="13750"/>
                  <a:pt x="17281" y="13772"/>
                  <a:pt x="17413" y="13971"/>
                </a:cubicBezTo>
                <a:cubicBezTo>
                  <a:pt x="17063" y="14288"/>
                  <a:pt x="16965" y="14365"/>
                  <a:pt x="16634" y="14365"/>
                </a:cubicBezTo>
                <a:cubicBezTo>
                  <a:pt x="16527" y="14365"/>
                  <a:pt x="16395" y="14357"/>
                  <a:pt x="16222" y="14346"/>
                </a:cubicBezTo>
                <a:lnTo>
                  <a:pt x="16222" y="14346"/>
                </a:lnTo>
                <a:cubicBezTo>
                  <a:pt x="16133" y="14788"/>
                  <a:pt x="16133" y="14876"/>
                  <a:pt x="16486" y="14920"/>
                </a:cubicBezTo>
                <a:cubicBezTo>
                  <a:pt x="16862" y="15008"/>
                  <a:pt x="17082" y="15163"/>
                  <a:pt x="17082" y="15582"/>
                </a:cubicBezTo>
                <a:cubicBezTo>
                  <a:pt x="17104" y="15692"/>
                  <a:pt x="17215" y="15803"/>
                  <a:pt x="17281" y="15891"/>
                </a:cubicBezTo>
                <a:cubicBezTo>
                  <a:pt x="17457" y="16090"/>
                  <a:pt x="17612" y="16266"/>
                  <a:pt x="17789" y="16421"/>
                </a:cubicBezTo>
                <a:cubicBezTo>
                  <a:pt x="17943" y="16553"/>
                  <a:pt x="18098" y="16686"/>
                  <a:pt x="18252" y="16796"/>
                </a:cubicBezTo>
                <a:cubicBezTo>
                  <a:pt x="18275" y="16811"/>
                  <a:pt x="18303" y="16821"/>
                  <a:pt x="18332" y="16821"/>
                </a:cubicBezTo>
                <a:cubicBezTo>
                  <a:pt x="18384" y="16821"/>
                  <a:pt x="18436" y="16786"/>
                  <a:pt x="18451" y="16686"/>
                </a:cubicBezTo>
                <a:cubicBezTo>
                  <a:pt x="18340" y="16575"/>
                  <a:pt x="18186" y="16465"/>
                  <a:pt x="18075" y="16354"/>
                </a:cubicBezTo>
                <a:cubicBezTo>
                  <a:pt x="17987" y="16288"/>
                  <a:pt x="17899" y="16178"/>
                  <a:pt x="17965" y="16090"/>
                </a:cubicBezTo>
                <a:cubicBezTo>
                  <a:pt x="18031" y="16001"/>
                  <a:pt x="18142" y="15957"/>
                  <a:pt x="18252" y="15957"/>
                </a:cubicBezTo>
                <a:cubicBezTo>
                  <a:pt x="18277" y="15953"/>
                  <a:pt x="18303" y="15951"/>
                  <a:pt x="18328" y="15951"/>
                </a:cubicBezTo>
                <a:cubicBezTo>
                  <a:pt x="18434" y="15951"/>
                  <a:pt x="18538" y="15984"/>
                  <a:pt x="18627" y="16001"/>
                </a:cubicBezTo>
                <a:cubicBezTo>
                  <a:pt x="18826" y="16068"/>
                  <a:pt x="19002" y="16134"/>
                  <a:pt x="19223" y="16200"/>
                </a:cubicBezTo>
                <a:cubicBezTo>
                  <a:pt x="19444" y="16001"/>
                  <a:pt x="19709" y="15913"/>
                  <a:pt x="20018" y="15913"/>
                </a:cubicBezTo>
                <a:cubicBezTo>
                  <a:pt x="20150" y="15913"/>
                  <a:pt x="20282" y="15869"/>
                  <a:pt x="20415" y="15847"/>
                </a:cubicBezTo>
                <a:cubicBezTo>
                  <a:pt x="20956" y="15810"/>
                  <a:pt x="21512" y="15678"/>
                  <a:pt x="22071" y="15678"/>
                </a:cubicBezTo>
                <a:cubicBezTo>
                  <a:pt x="22174" y="15678"/>
                  <a:pt x="22276" y="15682"/>
                  <a:pt x="22379" y="15692"/>
                </a:cubicBezTo>
                <a:cubicBezTo>
                  <a:pt x="22533" y="15692"/>
                  <a:pt x="22688" y="15670"/>
                  <a:pt x="22820" y="15604"/>
                </a:cubicBezTo>
                <a:cubicBezTo>
                  <a:pt x="22952" y="15538"/>
                  <a:pt x="23076" y="15496"/>
                  <a:pt x="23201" y="15496"/>
                </a:cubicBezTo>
                <a:cubicBezTo>
                  <a:pt x="23286" y="15496"/>
                  <a:pt x="23371" y="15515"/>
                  <a:pt x="23460" y="15560"/>
                </a:cubicBezTo>
                <a:cubicBezTo>
                  <a:pt x="23550" y="15600"/>
                  <a:pt x="23643" y="15621"/>
                  <a:pt x="23738" y="15621"/>
                </a:cubicBezTo>
                <a:cubicBezTo>
                  <a:pt x="23853" y="15621"/>
                  <a:pt x="23969" y="15589"/>
                  <a:pt x="24078" y="15516"/>
                </a:cubicBezTo>
                <a:cubicBezTo>
                  <a:pt x="24246" y="15432"/>
                  <a:pt x="24423" y="15401"/>
                  <a:pt x="24603" y="15401"/>
                </a:cubicBezTo>
                <a:cubicBezTo>
                  <a:pt x="24707" y="15401"/>
                  <a:pt x="24812" y="15411"/>
                  <a:pt x="24917" y="15428"/>
                </a:cubicBezTo>
                <a:cubicBezTo>
                  <a:pt x="25292" y="15472"/>
                  <a:pt x="25667" y="15538"/>
                  <a:pt x="26043" y="15604"/>
                </a:cubicBezTo>
                <a:cubicBezTo>
                  <a:pt x="26236" y="15351"/>
                  <a:pt x="26480" y="15279"/>
                  <a:pt x="26740" y="15279"/>
                </a:cubicBezTo>
                <a:cubicBezTo>
                  <a:pt x="26865" y="15279"/>
                  <a:pt x="26995" y="15296"/>
                  <a:pt x="27124" y="15317"/>
                </a:cubicBezTo>
                <a:cubicBezTo>
                  <a:pt x="27300" y="15339"/>
                  <a:pt x="27477" y="15361"/>
                  <a:pt x="27654" y="15405"/>
                </a:cubicBezTo>
                <a:cubicBezTo>
                  <a:pt x="27737" y="15428"/>
                  <a:pt x="27819" y="15441"/>
                  <a:pt x="27898" y="15441"/>
                </a:cubicBezTo>
                <a:cubicBezTo>
                  <a:pt x="28049" y="15441"/>
                  <a:pt x="28193" y="15396"/>
                  <a:pt x="28338" y="15295"/>
                </a:cubicBezTo>
                <a:cubicBezTo>
                  <a:pt x="28448" y="15207"/>
                  <a:pt x="28625" y="15163"/>
                  <a:pt x="28779" y="15141"/>
                </a:cubicBezTo>
                <a:cubicBezTo>
                  <a:pt x="29044" y="15119"/>
                  <a:pt x="29309" y="15119"/>
                  <a:pt x="29574" y="15119"/>
                </a:cubicBezTo>
                <a:cubicBezTo>
                  <a:pt x="29684" y="15119"/>
                  <a:pt x="29816" y="15163"/>
                  <a:pt x="29949" y="15207"/>
                </a:cubicBezTo>
                <a:cubicBezTo>
                  <a:pt x="30059" y="15251"/>
                  <a:pt x="30169" y="15295"/>
                  <a:pt x="30302" y="15361"/>
                </a:cubicBezTo>
                <a:cubicBezTo>
                  <a:pt x="30478" y="15185"/>
                  <a:pt x="30633" y="15030"/>
                  <a:pt x="30810" y="14898"/>
                </a:cubicBezTo>
                <a:cubicBezTo>
                  <a:pt x="30903" y="14830"/>
                  <a:pt x="30993" y="14798"/>
                  <a:pt x="31075" y="14798"/>
                </a:cubicBezTo>
                <a:cubicBezTo>
                  <a:pt x="31209" y="14798"/>
                  <a:pt x="31324" y="14881"/>
                  <a:pt x="31405" y="15030"/>
                </a:cubicBezTo>
                <a:cubicBezTo>
                  <a:pt x="31516" y="15207"/>
                  <a:pt x="31516" y="15428"/>
                  <a:pt x="31758" y="15538"/>
                </a:cubicBezTo>
                <a:cubicBezTo>
                  <a:pt x="31781" y="15383"/>
                  <a:pt x="31781" y="15273"/>
                  <a:pt x="31803" y="15141"/>
                </a:cubicBezTo>
                <a:cubicBezTo>
                  <a:pt x="31847" y="14898"/>
                  <a:pt x="31957" y="14832"/>
                  <a:pt x="32200" y="14788"/>
                </a:cubicBezTo>
                <a:cubicBezTo>
                  <a:pt x="32354" y="14788"/>
                  <a:pt x="32531" y="14788"/>
                  <a:pt x="32663" y="14743"/>
                </a:cubicBezTo>
                <a:cubicBezTo>
                  <a:pt x="32928" y="14611"/>
                  <a:pt x="33215" y="14611"/>
                  <a:pt x="33502" y="14611"/>
                </a:cubicBezTo>
                <a:cubicBezTo>
                  <a:pt x="33811" y="14589"/>
                  <a:pt x="34120" y="14567"/>
                  <a:pt x="34429" y="14545"/>
                </a:cubicBezTo>
                <a:cubicBezTo>
                  <a:pt x="34495" y="14545"/>
                  <a:pt x="34583" y="14567"/>
                  <a:pt x="34716" y="14589"/>
                </a:cubicBezTo>
                <a:cubicBezTo>
                  <a:pt x="34517" y="14876"/>
                  <a:pt x="34363" y="15097"/>
                  <a:pt x="34186" y="15339"/>
                </a:cubicBezTo>
                <a:cubicBezTo>
                  <a:pt x="34451" y="15472"/>
                  <a:pt x="34694" y="15560"/>
                  <a:pt x="34936" y="15692"/>
                </a:cubicBezTo>
                <a:cubicBezTo>
                  <a:pt x="35141" y="15321"/>
                  <a:pt x="35407" y="15169"/>
                  <a:pt x="35749" y="15169"/>
                </a:cubicBezTo>
                <a:cubicBezTo>
                  <a:pt x="35814" y="15169"/>
                  <a:pt x="35881" y="15174"/>
                  <a:pt x="35952" y="15185"/>
                </a:cubicBezTo>
                <a:cubicBezTo>
                  <a:pt x="35982" y="15189"/>
                  <a:pt x="36011" y="15191"/>
                  <a:pt x="36040" y="15191"/>
                </a:cubicBezTo>
                <a:cubicBezTo>
                  <a:pt x="36304" y="15191"/>
                  <a:pt x="36509" y="15022"/>
                  <a:pt x="36768" y="14942"/>
                </a:cubicBezTo>
                <a:cubicBezTo>
                  <a:pt x="36768" y="14765"/>
                  <a:pt x="36746" y="14611"/>
                  <a:pt x="36746" y="14434"/>
                </a:cubicBezTo>
                <a:cubicBezTo>
                  <a:pt x="36841" y="14415"/>
                  <a:pt x="36936" y="14364"/>
                  <a:pt x="37017" y="14364"/>
                </a:cubicBezTo>
                <a:cubicBezTo>
                  <a:pt x="37030" y="14364"/>
                  <a:pt x="37043" y="14365"/>
                  <a:pt x="37055" y="14368"/>
                </a:cubicBezTo>
                <a:cubicBezTo>
                  <a:pt x="37243" y="14423"/>
                  <a:pt x="37430" y="14434"/>
                  <a:pt x="37618" y="14434"/>
                </a:cubicBezTo>
                <a:cubicBezTo>
                  <a:pt x="37743" y="14434"/>
                  <a:pt x="37868" y="14430"/>
                  <a:pt x="37993" y="14430"/>
                </a:cubicBezTo>
                <a:cubicBezTo>
                  <a:pt x="38056" y="14430"/>
                  <a:pt x="38118" y="14431"/>
                  <a:pt x="38181" y="14434"/>
                </a:cubicBezTo>
                <a:cubicBezTo>
                  <a:pt x="38236" y="14434"/>
                  <a:pt x="38291" y="14429"/>
                  <a:pt x="38343" y="14429"/>
                </a:cubicBezTo>
                <a:cubicBezTo>
                  <a:pt x="38396" y="14429"/>
                  <a:pt x="38446" y="14434"/>
                  <a:pt x="38490" y="14456"/>
                </a:cubicBezTo>
                <a:cubicBezTo>
                  <a:pt x="38600" y="14501"/>
                  <a:pt x="38688" y="14611"/>
                  <a:pt x="38821" y="14721"/>
                </a:cubicBezTo>
                <a:cubicBezTo>
                  <a:pt x="38940" y="14442"/>
                  <a:pt x="39151" y="14343"/>
                  <a:pt x="39402" y="14343"/>
                </a:cubicBezTo>
                <a:cubicBezTo>
                  <a:pt x="39428" y="14343"/>
                  <a:pt x="39455" y="14344"/>
                  <a:pt x="39483" y="14346"/>
                </a:cubicBezTo>
                <a:cubicBezTo>
                  <a:pt x="39568" y="14352"/>
                  <a:pt x="39653" y="14354"/>
                  <a:pt x="39737" y="14354"/>
                </a:cubicBezTo>
                <a:cubicBezTo>
                  <a:pt x="40091" y="14354"/>
                  <a:pt x="40444" y="14313"/>
                  <a:pt x="40792" y="14313"/>
                </a:cubicBezTo>
                <a:cubicBezTo>
                  <a:pt x="40990" y="14313"/>
                  <a:pt x="41186" y="14327"/>
                  <a:pt x="41381" y="14368"/>
                </a:cubicBezTo>
                <a:cubicBezTo>
                  <a:pt x="41411" y="14377"/>
                  <a:pt x="41441" y="14380"/>
                  <a:pt x="41471" y="14380"/>
                </a:cubicBezTo>
                <a:cubicBezTo>
                  <a:pt x="41596" y="14380"/>
                  <a:pt x="41720" y="14320"/>
                  <a:pt x="41844" y="14302"/>
                </a:cubicBezTo>
                <a:cubicBezTo>
                  <a:pt x="41986" y="14284"/>
                  <a:pt x="42157" y="14224"/>
                  <a:pt x="42310" y="14224"/>
                </a:cubicBezTo>
                <a:cubicBezTo>
                  <a:pt x="42347" y="14224"/>
                  <a:pt x="42384" y="14227"/>
                  <a:pt x="42418" y="14236"/>
                </a:cubicBezTo>
                <a:cubicBezTo>
                  <a:pt x="42574" y="14267"/>
                  <a:pt x="42725" y="14288"/>
                  <a:pt x="42876" y="14288"/>
                </a:cubicBezTo>
                <a:cubicBezTo>
                  <a:pt x="43046" y="14288"/>
                  <a:pt x="43214" y="14262"/>
                  <a:pt x="43389" y="14192"/>
                </a:cubicBezTo>
                <a:cubicBezTo>
                  <a:pt x="43455" y="14170"/>
                  <a:pt x="43566" y="14170"/>
                  <a:pt x="43654" y="14170"/>
                </a:cubicBezTo>
                <a:cubicBezTo>
                  <a:pt x="44294" y="14170"/>
                  <a:pt x="44912" y="14148"/>
                  <a:pt x="45552" y="14148"/>
                </a:cubicBezTo>
                <a:cubicBezTo>
                  <a:pt x="45927" y="14125"/>
                  <a:pt x="46302" y="14103"/>
                  <a:pt x="46677" y="14059"/>
                </a:cubicBezTo>
                <a:cubicBezTo>
                  <a:pt x="47097" y="14015"/>
                  <a:pt x="47516" y="13905"/>
                  <a:pt x="47869" y="13684"/>
                </a:cubicBezTo>
                <a:cubicBezTo>
                  <a:pt x="48112" y="13530"/>
                  <a:pt x="48377" y="13419"/>
                  <a:pt x="48664" y="13375"/>
                </a:cubicBezTo>
                <a:cubicBezTo>
                  <a:pt x="48708" y="13375"/>
                  <a:pt x="48752" y="13309"/>
                  <a:pt x="48796" y="13243"/>
                </a:cubicBezTo>
                <a:cubicBezTo>
                  <a:pt x="48645" y="13160"/>
                  <a:pt x="48503" y="13138"/>
                  <a:pt x="48369" y="13138"/>
                </a:cubicBezTo>
                <a:cubicBezTo>
                  <a:pt x="48287" y="13138"/>
                  <a:pt x="48209" y="13146"/>
                  <a:pt x="48134" y="13154"/>
                </a:cubicBezTo>
                <a:cubicBezTo>
                  <a:pt x="47962" y="13157"/>
                  <a:pt x="47791" y="13158"/>
                  <a:pt x="47619" y="13158"/>
                </a:cubicBezTo>
                <a:cubicBezTo>
                  <a:pt x="46598" y="13158"/>
                  <a:pt x="45577" y="13120"/>
                  <a:pt x="44556" y="13120"/>
                </a:cubicBezTo>
                <a:cubicBezTo>
                  <a:pt x="44248" y="13120"/>
                  <a:pt x="43940" y="13123"/>
                  <a:pt x="43632" y="13132"/>
                </a:cubicBezTo>
                <a:cubicBezTo>
                  <a:pt x="43570" y="13135"/>
                  <a:pt x="43509" y="13136"/>
                  <a:pt x="43447" y="13136"/>
                </a:cubicBezTo>
                <a:cubicBezTo>
                  <a:pt x="43129" y="13136"/>
                  <a:pt x="42811" y="13107"/>
                  <a:pt x="42492" y="13107"/>
                </a:cubicBezTo>
                <a:cubicBezTo>
                  <a:pt x="42343" y="13107"/>
                  <a:pt x="42193" y="13114"/>
                  <a:pt x="42043" y="13132"/>
                </a:cubicBezTo>
                <a:cubicBezTo>
                  <a:pt x="41997" y="13141"/>
                  <a:pt x="41951" y="13147"/>
                  <a:pt x="41906" y="13147"/>
                </a:cubicBezTo>
                <a:cubicBezTo>
                  <a:pt x="41841" y="13147"/>
                  <a:pt x="41776" y="13136"/>
                  <a:pt x="41712" y="13110"/>
                </a:cubicBezTo>
                <a:cubicBezTo>
                  <a:pt x="41624" y="13066"/>
                  <a:pt x="41535" y="13000"/>
                  <a:pt x="41469" y="12912"/>
                </a:cubicBezTo>
                <a:cubicBezTo>
                  <a:pt x="41425" y="12845"/>
                  <a:pt x="41447" y="12735"/>
                  <a:pt x="41425" y="12669"/>
                </a:cubicBezTo>
                <a:cubicBezTo>
                  <a:pt x="41383" y="12558"/>
                  <a:pt x="41342" y="12508"/>
                  <a:pt x="41246" y="12508"/>
                </a:cubicBezTo>
                <a:cubicBezTo>
                  <a:pt x="41189" y="12508"/>
                  <a:pt x="41112" y="12526"/>
                  <a:pt x="41006" y="12559"/>
                </a:cubicBezTo>
                <a:cubicBezTo>
                  <a:pt x="41050" y="12669"/>
                  <a:pt x="41116" y="12779"/>
                  <a:pt x="41160" y="12890"/>
                </a:cubicBezTo>
                <a:cubicBezTo>
                  <a:pt x="40851" y="12978"/>
                  <a:pt x="40586" y="13044"/>
                  <a:pt x="40321" y="13110"/>
                </a:cubicBezTo>
                <a:cubicBezTo>
                  <a:pt x="40275" y="13116"/>
                  <a:pt x="40231" y="13120"/>
                  <a:pt x="40189" y="13120"/>
                </a:cubicBezTo>
                <a:cubicBezTo>
                  <a:pt x="40070" y="13120"/>
                  <a:pt x="39973" y="13086"/>
                  <a:pt x="39924" y="12956"/>
                </a:cubicBezTo>
                <a:cubicBezTo>
                  <a:pt x="39946" y="12801"/>
                  <a:pt x="39968" y="12625"/>
                  <a:pt x="40012" y="12448"/>
                </a:cubicBezTo>
                <a:cubicBezTo>
                  <a:pt x="39792" y="12426"/>
                  <a:pt x="39615" y="12426"/>
                  <a:pt x="39439" y="12382"/>
                </a:cubicBezTo>
                <a:cubicBezTo>
                  <a:pt x="39372" y="12360"/>
                  <a:pt x="39284" y="12272"/>
                  <a:pt x="39262" y="12205"/>
                </a:cubicBezTo>
                <a:cubicBezTo>
                  <a:pt x="39262" y="12139"/>
                  <a:pt x="39306" y="12029"/>
                  <a:pt x="39372" y="11985"/>
                </a:cubicBezTo>
                <a:cubicBezTo>
                  <a:pt x="39610" y="11846"/>
                  <a:pt x="39884" y="11761"/>
                  <a:pt x="40161" y="11761"/>
                </a:cubicBezTo>
                <a:cubicBezTo>
                  <a:pt x="40192" y="11761"/>
                  <a:pt x="40224" y="11762"/>
                  <a:pt x="40255" y="11764"/>
                </a:cubicBezTo>
                <a:cubicBezTo>
                  <a:pt x="40326" y="11770"/>
                  <a:pt x="40397" y="11773"/>
                  <a:pt x="40469" y="11773"/>
                </a:cubicBezTo>
                <a:cubicBezTo>
                  <a:pt x="40640" y="11773"/>
                  <a:pt x="40812" y="11758"/>
                  <a:pt x="40984" y="11742"/>
                </a:cubicBezTo>
                <a:cubicBezTo>
                  <a:pt x="41160" y="11720"/>
                  <a:pt x="41337" y="11698"/>
                  <a:pt x="41513" y="11698"/>
                </a:cubicBezTo>
                <a:cubicBezTo>
                  <a:pt x="42058" y="11698"/>
                  <a:pt x="42602" y="11688"/>
                  <a:pt x="43146" y="11688"/>
                </a:cubicBezTo>
                <a:cubicBezTo>
                  <a:pt x="43419" y="11688"/>
                  <a:pt x="43691" y="11690"/>
                  <a:pt x="43963" y="11698"/>
                </a:cubicBezTo>
                <a:cubicBezTo>
                  <a:pt x="44470" y="11698"/>
                  <a:pt x="44956" y="11654"/>
                  <a:pt x="45464" y="11543"/>
                </a:cubicBezTo>
                <a:cubicBezTo>
                  <a:pt x="45508" y="11521"/>
                  <a:pt x="45552" y="11477"/>
                  <a:pt x="45662" y="11389"/>
                </a:cubicBezTo>
                <a:cubicBezTo>
                  <a:pt x="45508" y="11345"/>
                  <a:pt x="45397" y="11323"/>
                  <a:pt x="45309" y="11301"/>
                </a:cubicBezTo>
                <a:cubicBezTo>
                  <a:pt x="45177" y="11278"/>
                  <a:pt x="45044" y="11256"/>
                  <a:pt x="44934" y="11212"/>
                </a:cubicBezTo>
                <a:cubicBezTo>
                  <a:pt x="44890" y="11212"/>
                  <a:pt x="44846" y="11146"/>
                  <a:pt x="44846" y="11124"/>
                </a:cubicBezTo>
                <a:cubicBezTo>
                  <a:pt x="44868" y="11058"/>
                  <a:pt x="44890" y="10992"/>
                  <a:pt x="44934" y="10970"/>
                </a:cubicBezTo>
                <a:cubicBezTo>
                  <a:pt x="44999" y="10937"/>
                  <a:pt x="45063" y="10917"/>
                  <a:pt x="45128" y="10917"/>
                </a:cubicBezTo>
                <a:cubicBezTo>
                  <a:pt x="45151" y="10917"/>
                  <a:pt x="45175" y="10919"/>
                  <a:pt x="45199" y="10925"/>
                </a:cubicBezTo>
                <a:cubicBezTo>
                  <a:pt x="45375" y="10981"/>
                  <a:pt x="45557" y="11003"/>
                  <a:pt x="45742" y="11003"/>
                </a:cubicBezTo>
                <a:cubicBezTo>
                  <a:pt x="45927" y="11003"/>
                  <a:pt x="46115" y="10981"/>
                  <a:pt x="46302" y="10947"/>
                </a:cubicBezTo>
                <a:cubicBezTo>
                  <a:pt x="46348" y="10941"/>
                  <a:pt x="46397" y="10938"/>
                  <a:pt x="46447" y="10938"/>
                </a:cubicBezTo>
                <a:cubicBezTo>
                  <a:pt x="46569" y="10938"/>
                  <a:pt x="46701" y="10954"/>
                  <a:pt x="46810" y="10970"/>
                </a:cubicBezTo>
                <a:cubicBezTo>
                  <a:pt x="46942" y="10992"/>
                  <a:pt x="47053" y="11080"/>
                  <a:pt x="47163" y="11146"/>
                </a:cubicBezTo>
                <a:cubicBezTo>
                  <a:pt x="47229" y="11212"/>
                  <a:pt x="47273" y="11323"/>
                  <a:pt x="47362" y="11455"/>
                </a:cubicBezTo>
                <a:cubicBezTo>
                  <a:pt x="47560" y="11212"/>
                  <a:pt x="47715" y="11014"/>
                  <a:pt x="47980" y="10947"/>
                </a:cubicBezTo>
                <a:cubicBezTo>
                  <a:pt x="48028" y="10935"/>
                  <a:pt x="48073" y="10930"/>
                  <a:pt x="48115" y="10930"/>
                </a:cubicBezTo>
                <a:cubicBezTo>
                  <a:pt x="48382" y="10930"/>
                  <a:pt x="48542" y="11148"/>
                  <a:pt x="48752" y="11301"/>
                </a:cubicBezTo>
                <a:cubicBezTo>
                  <a:pt x="48957" y="11109"/>
                  <a:pt x="49189" y="11045"/>
                  <a:pt x="49429" y="11045"/>
                </a:cubicBezTo>
                <a:cubicBezTo>
                  <a:pt x="49576" y="11045"/>
                  <a:pt x="49727" y="11068"/>
                  <a:pt x="49878" y="11102"/>
                </a:cubicBezTo>
                <a:cubicBezTo>
                  <a:pt x="50070" y="11140"/>
                  <a:pt x="50262" y="11164"/>
                  <a:pt x="50455" y="11164"/>
                </a:cubicBezTo>
                <a:cubicBezTo>
                  <a:pt x="50593" y="11164"/>
                  <a:pt x="50732" y="11152"/>
                  <a:pt x="50871" y="11124"/>
                </a:cubicBezTo>
                <a:cubicBezTo>
                  <a:pt x="50937" y="11104"/>
                  <a:pt x="51000" y="11094"/>
                  <a:pt x="51059" y="11094"/>
                </a:cubicBezTo>
                <a:cubicBezTo>
                  <a:pt x="51257" y="11094"/>
                  <a:pt x="51419" y="11202"/>
                  <a:pt x="51555" y="11389"/>
                </a:cubicBezTo>
                <a:cubicBezTo>
                  <a:pt x="51687" y="11565"/>
                  <a:pt x="51820" y="11786"/>
                  <a:pt x="52107" y="11852"/>
                </a:cubicBezTo>
                <a:cubicBezTo>
                  <a:pt x="52129" y="11764"/>
                  <a:pt x="52129" y="11698"/>
                  <a:pt x="52129" y="11632"/>
                </a:cubicBezTo>
                <a:cubicBezTo>
                  <a:pt x="52129" y="11301"/>
                  <a:pt x="52173" y="11212"/>
                  <a:pt x="52438" y="11190"/>
                </a:cubicBezTo>
                <a:cubicBezTo>
                  <a:pt x="52618" y="11174"/>
                  <a:pt x="52799" y="11153"/>
                  <a:pt x="52975" y="11153"/>
                </a:cubicBezTo>
                <a:cubicBezTo>
                  <a:pt x="53293" y="11153"/>
                  <a:pt x="53594" y="11223"/>
                  <a:pt x="53850" y="11521"/>
                </a:cubicBezTo>
                <a:cubicBezTo>
                  <a:pt x="54085" y="11247"/>
                  <a:pt x="54354" y="11164"/>
                  <a:pt x="54658" y="11164"/>
                </a:cubicBezTo>
                <a:cubicBezTo>
                  <a:pt x="54697" y="11164"/>
                  <a:pt x="54737" y="11166"/>
                  <a:pt x="54777" y="11168"/>
                </a:cubicBezTo>
                <a:cubicBezTo>
                  <a:pt x="55020" y="11190"/>
                  <a:pt x="55262" y="11190"/>
                  <a:pt x="55483" y="11234"/>
                </a:cubicBezTo>
                <a:cubicBezTo>
                  <a:pt x="55770" y="11301"/>
                  <a:pt x="56035" y="11389"/>
                  <a:pt x="56366" y="11455"/>
                </a:cubicBezTo>
                <a:cubicBezTo>
                  <a:pt x="56636" y="11185"/>
                  <a:pt x="56991" y="11168"/>
                  <a:pt x="57357" y="11168"/>
                </a:cubicBezTo>
                <a:cubicBezTo>
                  <a:pt x="57409" y="11168"/>
                  <a:pt x="57461" y="11168"/>
                  <a:pt x="57514" y="11168"/>
                </a:cubicBezTo>
                <a:lnTo>
                  <a:pt x="58838" y="11168"/>
                </a:lnTo>
                <a:cubicBezTo>
                  <a:pt x="59412" y="11168"/>
                  <a:pt x="59412" y="11168"/>
                  <a:pt x="59875" y="11543"/>
                </a:cubicBezTo>
                <a:cubicBezTo>
                  <a:pt x="60007" y="11278"/>
                  <a:pt x="60162" y="11058"/>
                  <a:pt x="60493" y="11036"/>
                </a:cubicBezTo>
                <a:cubicBezTo>
                  <a:pt x="61287" y="10992"/>
                  <a:pt x="62082" y="10925"/>
                  <a:pt x="62876" y="10903"/>
                </a:cubicBezTo>
                <a:cubicBezTo>
                  <a:pt x="63318" y="10903"/>
                  <a:pt x="63649" y="10793"/>
                  <a:pt x="63781" y="10329"/>
                </a:cubicBezTo>
                <a:cubicBezTo>
                  <a:pt x="63781" y="10263"/>
                  <a:pt x="63847" y="10219"/>
                  <a:pt x="63914" y="10153"/>
                </a:cubicBezTo>
                <a:cubicBezTo>
                  <a:pt x="64024" y="10153"/>
                  <a:pt x="64156" y="10109"/>
                  <a:pt x="64289" y="10109"/>
                </a:cubicBezTo>
                <a:cubicBezTo>
                  <a:pt x="64357" y="10111"/>
                  <a:pt x="64425" y="10112"/>
                  <a:pt x="64493" y="10112"/>
                </a:cubicBezTo>
                <a:cubicBezTo>
                  <a:pt x="64981" y="10112"/>
                  <a:pt x="65469" y="10065"/>
                  <a:pt x="65957" y="10065"/>
                </a:cubicBezTo>
                <a:cubicBezTo>
                  <a:pt x="66129" y="10065"/>
                  <a:pt x="66302" y="10071"/>
                  <a:pt x="66474" y="10087"/>
                </a:cubicBezTo>
                <a:cubicBezTo>
                  <a:pt x="66729" y="10115"/>
                  <a:pt x="66984" y="10123"/>
                  <a:pt x="67240" y="10123"/>
                </a:cubicBezTo>
                <a:cubicBezTo>
                  <a:pt x="67580" y="10123"/>
                  <a:pt x="67921" y="10109"/>
                  <a:pt x="68261" y="10109"/>
                </a:cubicBezTo>
                <a:cubicBezTo>
                  <a:pt x="68289" y="10108"/>
                  <a:pt x="68316" y="10107"/>
                  <a:pt x="68343" y="10107"/>
                </a:cubicBezTo>
                <a:cubicBezTo>
                  <a:pt x="68784" y="10107"/>
                  <a:pt x="69236" y="10227"/>
                  <a:pt x="69691" y="10227"/>
                </a:cubicBezTo>
                <a:cubicBezTo>
                  <a:pt x="69847" y="10227"/>
                  <a:pt x="70003" y="10213"/>
                  <a:pt x="70159" y="10175"/>
                </a:cubicBezTo>
                <a:cubicBezTo>
                  <a:pt x="71263" y="10241"/>
                  <a:pt x="72388" y="10352"/>
                  <a:pt x="73514" y="10352"/>
                </a:cubicBezTo>
                <a:cubicBezTo>
                  <a:pt x="74397" y="10374"/>
                  <a:pt x="75279" y="10484"/>
                  <a:pt x="76140" y="10550"/>
                </a:cubicBezTo>
                <a:cubicBezTo>
                  <a:pt x="76736" y="10594"/>
                  <a:pt x="77332" y="10638"/>
                  <a:pt x="77928" y="10638"/>
                </a:cubicBezTo>
                <a:cubicBezTo>
                  <a:pt x="78266" y="10638"/>
                  <a:pt x="78605" y="10619"/>
                  <a:pt x="78943" y="10619"/>
                </a:cubicBezTo>
                <a:cubicBezTo>
                  <a:pt x="79112" y="10619"/>
                  <a:pt x="79281" y="10624"/>
                  <a:pt x="79451" y="10638"/>
                </a:cubicBezTo>
                <a:cubicBezTo>
                  <a:pt x="80574" y="10763"/>
                  <a:pt x="81716" y="10927"/>
                  <a:pt x="82860" y="10927"/>
                </a:cubicBezTo>
                <a:cubicBezTo>
                  <a:pt x="82930" y="10927"/>
                  <a:pt x="83000" y="10927"/>
                  <a:pt x="83070" y="10925"/>
                </a:cubicBezTo>
                <a:cubicBezTo>
                  <a:pt x="83088" y="10921"/>
                  <a:pt x="83105" y="10919"/>
                  <a:pt x="83123" y="10919"/>
                </a:cubicBezTo>
                <a:cubicBezTo>
                  <a:pt x="83194" y="10919"/>
                  <a:pt x="83264" y="10947"/>
                  <a:pt x="83335" y="10947"/>
                </a:cubicBezTo>
                <a:cubicBezTo>
                  <a:pt x="83622" y="10992"/>
                  <a:pt x="83909" y="11014"/>
                  <a:pt x="84195" y="11036"/>
                </a:cubicBezTo>
                <a:cubicBezTo>
                  <a:pt x="84469" y="11071"/>
                  <a:pt x="84746" y="11075"/>
                  <a:pt x="85026" y="11075"/>
                </a:cubicBezTo>
                <a:cubicBezTo>
                  <a:pt x="85095" y="11075"/>
                  <a:pt x="85165" y="11074"/>
                  <a:pt x="85236" y="11074"/>
                </a:cubicBezTo>
                <a:cubicBezTo>
                  <a:pt x="85586" y="11074"/>
                  <a:pt x="85939" y="11080"/>
                  <a:pt x="86292" y="11146"/>
                </a:cubicBezTo>
                <a:cubicBezTo>
                  <a:pt x="86380" y="11161"/>
                  <a:pt x="86474" y="11166"/>
                  <a:pt x="86569" y="11166"/>
                </a:cubicBezTo>
                <a:cubicBezTo>
                  <a:pt x="86760" y="11166"/>
                  <a:pt x="86962" y="11146"/>
                  <a:pt x="87153" y="11146"/>
                </a:cubicBezTo>
                <a:cubicBezTo>
                  <a:pt x="87175" y="11146"/>
                  <a:pt x="87219" y="11102"/>
                  <a:pt x="87285" y="11036"/>
                </a:cubicBezTo>
                <a:cubicBezTo>
                  <a:pt x="87197" y="10992"/>
                  <a:pt x="87131" y="10947"/>
                  <a:pt x="87042" y="10925"/>
                </a:cubicBezTo>
                <a:cubicBezTo>
                  <a:pt x="86579" y="10859"/>
                  <a:pt x="86138" y="10815"/>
                  <a:pt x="85674" y="10771"/>
                </a:cubicBezTo>
                <a:cubicBezTo>
                  <a:pt x="85343" y="10749"/>
                  <a:pt x="85012" y="10749"/>
                  <a:pt x="84681" y="10749"/>
                </a:cubicBezTo>
                <a:cubicBezTo>
                  <a:pt x="84372" y="10749"/>
                  <a:pt x="84063" y="10749"/>
                  <a:pt x="83754" y="10705"/>
                </a:cubicBezTo>
                <a:cubicBezTo>
                  <a:pt x="82893" y="10638"/>
                  <a:pt x="82055" y="10572"/>
                  <a:pt x="81194" y="10506"/>
                </a:cubicBezTo>
                <a:cubicBezTo>
                  <a:pt x="80907" y="10484"/>
                  <a:pt x="80620" y="10462"/>
                  <a:pt x="80355" y="10352"/>
                </a:cubicBezTo>
                <a:cubicBezTo>
                  <a:pt x="80157" y="10263"/>
                  <a:pt x="79914" y="10263"/>
                  <a:pt x="79715" y="10241"/>
                </a:cubicBezTo>
                <a:cubicBezTo>
                  <a:pt x="79660" y="10236"/>
                  <a:pt x="79604" y="10235"/>
                  <a:pt x="79548" y="10235"/>
                </a:cubicBezTo>
                <a:cubicBezTo>
                  <a:pt x="79447" y="10235"/>
                  <a:pt x="79345" y="10240"/>
                  <a:pt x="79246" y="10240"/>
                </a:cubicBezTo>
                <a:cubicBezTo>
                  <a:pt x="79156" y="10240"/>
                  <a:pt x="79069" y="10235"/>
                  <a:pt x="78987" y="10219"/>
                </a:cubicBezTo>
                <a:cubicBezTo>
                  <a:pt x="78511" y="10124"/>
                  <a:pt x="78035" y="10106"/>
                  <a:pt x="77558" y="10106"/>
                </a:cubicBezTo>
                <a:cubicBezTo>
                  <a:pt x="77265" y="10106"/>
                  <a:pt x="76971" y="10113"/>
                  <a:pt x="76677" y="10113"/>
                </a:cubicBezTo>
                <a:cubicBezTo>
                  <a:pt x="76564" y="10113"/>
                  <a:pt x="76452" y="10112"/>
                  <a:pt x="76339" y="10109"/>
                </a:cubicBezTo>
                <a:cubicBezTo>
                  <a:pt x="76008" y="10087"/>
                  <a:pt x="75677" y="10109"/>
                  <a:pt x="75346" y="10065"/>
                </a:cubicBezTo>
                <a:cubicBezTo>
                  <a:pt x="74799" y="9965"/>
                  <a:pt x="74253" y="9953"/>
                  <a:pt x="73707" y="9953"/>
                </a:cubicBezTo>
                <a:cubicBezTo>
                  <a:pt x="73525" y="9953"/>
                  <a:pt x="73343" y="9954"/>
                  <a:pt x="73161" y="9954"/>
                </a:cubicBezTo>
                <a:cubicBezTo>
                  <a:pt x="72940" y="9954"/>
                  <a:pt x="72697" y="9932"/>
                  <a:pt x="72455" y="9910"/>
                </a:cubicBezTo>
                <a:cubicBezTo>
                  <a:pt x="72168" y="9888"/>
                  <a:pt x="71881" y="9866"/>
                  <a:pt x="71594" y="9844"/>
                </a:cubicBezTo>
                <a:cubicBezTo>
                  <a:pt x="70645" y="9778"/>
                  <a:pt x="69696" y="9734"/>
                  <a:pt x="68747" y="9689"/>
                </a:cubicBezTo>
                <a:cubicBezTo>
                  <a:pt x="68659" y="9689"/>
                  <a:pt x="68570" y="9667"/>
                  <a:pt x="68482" y="9645"/>
                </a:cubicBezTo>
                <a:cubicBezTo>
                  <a:pt x="68372" y="9623"/>
                  <a:pt x="68217" y="9601"/>
                  <a:pt x="68129" y="9535"/>
                </a:cubicBezTo>
                <a:cubicBezTo>
                  <a:pt x="68019" y="9447"/>
                  <a:pt x="67952" y="9292"/>
                  <a:pt x="67864" y="9182"/>
                </a:cubicBezTo>
                <a:cubicBezTo>
                  <a:pt x="67474" y="9517"/>
                  <a:pt x="67396" y="9585"/>
                  <a:pt x="67025" y="9585"/>
                </a:cubicBezTo>
                <a:cubicBezTo>
                  <a:pt x="66956" y="9585"/>
                  <a:pt x="66876" y="9583"/>
                  <a:pt x="66783" y="9579"/>
                </a:cubicBezTo>
                <a:cubicBezTo>
                  <a:pt x="66739" y="9557"/>
                  <a:pt x="66694" y="9557"/>
                  <a:pt x="66650" y="9557"/>
                </a:cubicBezTo>
                <a:cubicBezTo>
                  <a:pt x="65879" y="9503"/>
                  <a:pt x="65093" y="9435"/>
                  <a:pt x="64304" y="9435"/>
                </a:cubicBezTo>
                <a:cubicBezTo>
                  <a:pt x="64123" y="9435"/>
                  <a:pt x="63941" y="9438"/>
                  <a:pt x="63759" y="9447"/>
                </a:cubicBezTo>
                <a:cubicBezTo>
                  <a:pt x="63649" y="9447"/>
                  <a:pt x="63538" y="9447"/>
                  <a:pt x="63428" y="9425"/>
                </a:cubicBezTo>
                <a:cubicBezTo>
                  <a:pt x="63318" y="9425"/>
                  <a:pt x="63207" y="9425"/>
                  <a:pt x="63185" y="9270"/>
                </a:cubicBezTo>
                <a:cubicBezTo>
                  <a:pt x="63459" y="8841"/>
                  <a:pt x="63835" y="8619"/>
                  <a:pt x="64300" y="8619"/>
                </a:cubicBezTo>
                <a:cubicBezTo>
                  <a:pt x="64361" y="8619"/>
                  <a:pt x="64424" y="8622"/>
                  <a:pt x="64487" y="8630"/>
                </a:cubicBezTo>
                <a:cubicBezTo>
                  <a:pt x="64576" y="8476"/>
                  <a:pt x="64642" y="8387"/>
                  <a:pt x="64686" y="8277"/>
                </a:cubicBezTo>
                <a:cubicBezTo>
                  <a:pt x="64798" y="8267"/>
                  <a:pt x="64906" y="8252"/>
                  <a:pt x="65011" y="8252"/>
                </a:cubicBezTo>
                <a:cubicBezTo>
                  <a:pt x="65133" y="8252"/>
                  <a:pt x="65252" y="8272"/>
                  <a:pt x="65370" y="8343"/>
                </a:cubicBezTo>
                <a:cubicBezTo>
                  <a:pt x="65348" y="8432"/>
                  <a:pt x="65326" y="8476"/>
                  <a:pt x="65304" y="8542"/>
                </a:cubicBezTo>
                <a:cubicBezTo>
                  <a:pt x="65260" y="8674"/>
                  <a:pt x="65304" y="8763"/>
                  <a:pt x="65414" y="8807"/>
                </a:cubicBezTo>
                <a:cubicBezTo>
                  <a:pt x="65459" y="8818"/>
                  <a:pt x="65514" y="8823"/>
                  <a:pt x="65569" y="8823"/>
                </a:cubicBezTo>
                <a:cubicBezTo>
                  <a:pt x="65624" y="8823"/>
                  <a:pt x="65679" y="8818"/>
                  <a:pt x="65723" y="8807"/>
                </a:cubicBezTo>
                <a:cubicBezTo>
                  <a:pt x="65790" y="8763"/>
                  <a:pt x="65856" y="8674"/>
                  <a:pt x="65878" y="8608"/>
                </a:cubicBezTo>
                <a:cubicBezTo>
                  <a:pt x="66003" y="8270"/>
                  <a:pt x="66228" y="8147"/>
                  <a:pt x="66519" y="8147"/>
                </a:cubicBezTo>
                <a:cubicBezTo>
                  <a:pt x="66589" y="8147"/>
                  <a:pt x="66662" y="8154"/>
                  <a:pt x="66739" y="8167"/>
                </a:cubicBezTo>
                <a:cubicBezTo>
                  <a:pt x="66814" y="8167"/>
                  <a:pt x="66904" y="8181"/>
                  <a:pt x="66992" y="8181"/>
                </a:cubicBezTo>
                <a:cubicBezTo>
                  <a:pt x="67058" y="8181"/>
                  <a:pt x="67123" y="8173"/>
                  <a:pt x="67180" y="8145"/>
                </a:cubicBezTo>
                <a:cubicBezTo>
                  <a:pt x="67395" y="8049"/>
                  <a:pt x="67605" y="8011"/>
                  <a:pt x="67814" y="8011"/>
                </a:cubicBezTo>
                <a:cubicBezTo>
                  <a:pt x="67991" y="8011"/>
                  <a:pt x="68168" y="8038"/>
                  <a:pt x="68350" y="8078"/>
                </a:cubicBezTo>
                <a:cubicBezTo>
                  <a:pt x="68504" y="8123"/>
                  <a:pt x="68703" y="8123"/>
                  <a:pt x="68879" y="8123"/>
                </a:cubicBezTo>
                <a:cubicBezTo>
                  <a:pt x="69005" y="8113"/>
                  <a:pt x="69131" y="8109"/>
                  <a:pt x="69257" y="8109"/>
                </a:cubicBezTo>
                <a:cubicBezTo>
                  <a:pt x="69746" y="8109"/>
                  <a:pt x="70231" y="8169"/>
                  <a:pt x="70719" y="8169"/>
                </a:cubicBezTo>
                <a:cubicBezTo>
                  <a:pt x="70936" y="8169"/>
                  <a:pt x="71154" y="8157"/>
                  <a:pt x="71373" y="8123"/>
                </a:cubicBezTo>
                <a:cubicBezTo>
                  <a:pt x="71404" y="8118"/>
                  <a:pt x="71435" y="8116"/>
                  <a:pt x="71466" y="8116"/>
                </a:cubicBezTo>
                <a:cubicBezTo>
                  <a:pt x="71589" y="8116"/>
                  <a:pt x="71713" y="8145"/>
                  <a:pt x="71837" y="8145"/>
                </a:cubicBezTo>
                <a:cubicBezTo>
                  <a:pt x="72499" y="8211"/>
                  <a:pt x="73161" y="8255"/>
                  <a:pt x="73823" y="8299"/>
                </a:cubicBezTo>
                <a:cubicBezTo>
                  <a:pt x="73849" y="8306"/>
                  <a:pt x="73875" y="8308"/>
                  <a:pt x="73900" y="8308"/>
                </a:cubicBezTo>
                <a:cubicBezTo>
                  <a:pt x="73961" y="8308"/>
                  <a:pt x="74019" y="8293"/>
                  <a:pt x="74066" y="8277"/>
                </a:cubicBezTo>
                <a:cubicBezTo>
                  <a:pt x="74228" y="8234"/>
                  <a:pt x="74391" y="8218"/>
                  <a:pt x="74553" y="8218"/>
                </a:cubicBezTo>
                <a:cubicBezTo>
                  <a:pt x="74810" y="8218"/>
                  <a:pt x="75067" y="8259"/>
                  <a:pt x="75324" y="8299"/>
                </a:cubicBezTo>
                <a:cubicBezTo>
                  <a:pt x="75464" y="8312"/>
                  <a:pt x="75597" y="8325"/>
                  <a:pt x="75730" y="8325"/>
                </a:cubicBezTo>
                <a:cubicBezTo>
                  <a:pt x="75829" y="8325"/>
                  <a:pt x="75927" y="8318"/>
                  <a:pt x="76030" y="8299"/>
                </a:cubicBezTo>
                <a:cubicBezTo>
                  <a:pt x="76173" y="8269"/>
                  <a:pt x="76312" y="8254"/>
                  <a:pt x="76448" y="8254"/>
                </a:cubicBezTo>
                <a:cubicBezTo>
                  <a:pt x="76817" y="8254"/>
                  <a:pt x="77158" y="8366"/>
                  <a:pt x="77464" y="8608"/>
                </a:cubicBezTo>
                <a:cubicBezTo>
                  <a:pt x="77553" y="8674"/>
                  <a:pt x="77641" y="8718"/>
                  <a:pt x="77773" y="8785"/>
                </a:cubicBezTo>
                <a:cubicBezTo>
                  <a:pt x="77965" y="8459"/>
                  <a:pt x="78240" y="8383"/>
                  <a:pt x="78554" y="8383"/>
                </a:cubicBezTo>
                <a:cubicBezTo>
                  <a:pt x="78602" y="8383"/>
                  <a:pt x="78651" y="8384"/>
                  <a:pt x="78700" y="8387"/>
                </a:cubicBezTo>
                <a:cubicBezTo>
                  <a:pt x="79406" y="8409"/>
                  <a:pt x="80113" y="8365"/>
                  <a:pt x="80819" y="8454"/>
                </a:cubicBezTo>
                <a:cubicBezTo>
                  <a:pt x="81790" y="8564"/>
                  <a:pt x="82783" y="8630"/>
                  <a:pt x="83754" y="8851"/>
                </a:cubicBezTo>
                <a:cubicBezTo>
                  <a:pt x="83798" y="8851"/>
                  <a:pt x="83842" y="8829"/>
                  <a:pt x="83887" y="8829"/>
                </a:cubicBezTo>
                <a:cubicBezTo>
                  <a:pt x="83931" y="8740"/>
                  <a:pt x="83997" y="8652"/>
                  <a:pt x="84063" y="8542"/>
                </a:cubicBezTo>
                <a:cubicBezTo>
                  <a:pt x="84328" y="8564"/>
                  <a:pt x="84615" y="8630"/>
                  <a:pt x="84902" y="8630"/>
                </a:cubicBezTo>
                <a:cubicBezTo>
                  <a:pt x="85211" y="8652"/>
                  <a:pt x="85498" y="8740"/>
                  <a:pt x="85784" y="8895"/>
                </a:cubicBezTo>
                <a:cubicBezTo>
                  <a:pt x="86077" y="9057"/>
                  <a:pt x="86405" y="9112"/>
                  <a:pt x="86743" y="9112"/>
                </a:cubicBezTo>
                <a:cubicBezTo>
                  <a:pt x="86864" y="9112"/>
                  <a:pt x="86986" y="9105"/>
                  <a:pt x="87109" y="9094"/>
                </a:cubicBezTo>
                <a:cubicBezTo>
                  <a:pt x="87175" y="8895"/>
                  <a:pt x="87219" y="8740"/>
                  <a:pt x="87263" y="8586"/>
                </a:cubicBezTo>
                <a:cubicBezTo>
                  <a:pt x="87506" y="8520"/>
                  <a:pt x="87727" y="8476"/>
                  <a:pt x="87925" y="8409"/>
                </a:cubicBezTo>
                <a:cubicBezTo>
                  <a:pt x="87991" y="8233"/>
                  <a:pt x="88036" y="8034"/>
                  <a:pt x="88124" y="7902"/>
                </a:cubicBezTo>
                <a:cubicBezTo>
                  <a:pt x="88212" y="7747"/>
                  <a:pt x="88389" y="7659"/>
                  <a:pt x="88499" y="7527"/>
                </a:cubicBezTo>
                <a:cubicBezTo>
                  <a:pt x="88565" y="7416"/>
                  <a:pt x="88587" y="7284"/>
                  <a:pt x="88654" y="7174"/>
                </a:cubicBezTo>
                <a:cubicBezTo>
                  <a:pt x="88698" y="7085"/>
                  <a:pt x="88764" y="6997"/>
                  <a:pt x="88852" y="6953"/>
                </a:cubicBezTo>
                <a:cubicBezTo>
                  <a:pt x="88940" y="6887"/>
                  <a:pt x="89073" y="6909"/>
                  <a:pt x="89029" y="6710"/>
                </a:cubicBezTo>
                <a:cubicBezTo>
                  <a:pt x="88720" y="6578"/>
                  <a:pt x="88389" y="6445"/>
                  <a:pt x="88234" y="6092"/>
                </a:cubicBezTo>
                <a:cubicBezTo>
                  <a:pt x="88300" y="5916"/>
                  <a:pt x="88367" y="5761"/>
                  <a:pt x="88433" y="5585"/>
                </a:cubicBezTo>
                <a:cubicBezTo>
                  <a:pt x="88146" y="5386"/>
                  <a:pt x="87837" y="5364"/>
                  <a:pt x="87550" y="5276"/>
                </a:cubicBezTo>
                <a:cubicBezTo>
                  <a:pt x="87285" y="5209"/>
                  <a:pt x="87020" y="5143"/>
                  <a:pt x="86866" y="4922"/>
                </a:cubicBezTo>
                <a:cubicBezTo>
                  <a:pt x="86689" y="4680"/>
                  <a:pt x="86447" y="4613"/>
                  <a:pt x="86160" y="4591"/>
                </a:cubicBezTo>
                <a:cubicBezTo>
                  <a:pt x="85961" y="4591"/>
                  <a:pt x="85696" y="4547"/>
                  <a:pt x="85542" y="4415"/>
                </a:cubicBezTo>
                <a:cubicBezTo>
                  <a:pt x="85359" y="4262"/>
                  <a:pt x="85165" y="4215"/>
                  <a:pt x="84968" y="4215"/>
                </a:cubicBezTo>
                <a:cubicBezTo>
                  <a:pt x="84880" y="4215"/>
                  <a:pt x="84792" y="4225"/>
                  <a:pt x="84703" y="4238"/>
                </a:cubicBezTo>
                <a:cubicBezTo>
                  <a:pt x="84451" y="4000"/>
                  <a:pt x="84351" y="3905"/>
                  <a:pt x="84201" y="3905"/>
                </a:cubicBezTo>
                <a:cubicBezTo>
                  <a:pt x="84101" y="3905"/>
                  <a:pt x="83979" y="3947"/>
                  <a:pt x="83776" y="4018"/>
                </a:cubicBezTo>
                <a:cubicBezTo>
                  <a:pt x="83732" y="4040"/>
                  <a:pt x="83688" y="4062"/>
                  <a:pt x="83644" y="4062"/>
                </a:cubicBezTo>
                <a:cubicBezTo>
                  <a:pt x="83578" y="4062"/>
                  <a:pt x="83511" y="4062"/>
                  <a:pt x="83445" y="4040"/>
                </a:cubicBezTo>
                <a:cubicBezTo>
                  <a:pt x="83379" y="3885"/>
                  <a:pt x="83313" y="3731"/>
                  <a:pt x="83247" y="3532"/>
                </a:cubicBezTo>
                <a:cubicBezTo>
                  <a:pt x="83026" y="3510"/>
                  <a:pt x="82805" y="3488"/>
                  <a:pt x="82584" y="3488"/>
                </a:cubicBezTo>
                <a:cubicBezTo>
                  <a:pt x="82441" y="3477"/>
                  <a:pt x="82298" y="3477"/>
                  <a:pt x="82154" y="3477"/>
                </a:cubicBezTo>
                <a:cubicBezTo>
                  <a:pt x="82011" y="3477"/>
                  <a:pt x="81867" y="3477"/>
                  <a:pt x="81724" y="3466"/>
                </a:cubicBezTo>
                <a:cubicBezTo>
                  <a:pt x="80951" y="3400"/>
                  <a:pt x="80201" y="3311"/>
                  <a:pt x="79428" y="3223"/>
                </a:cubicBezTo>
                <a:cubicBezTo>
                  <a:pt x="79075" y="3179"/>
                  <a:pt x="78722" y="3135"/>
                  <a:pt x="78369" y="3091"/>
                </a:cubicBezTo>
                <a:cubicBezTo>
                  <a:pt x="77839" y="3047"/>
                  <a:pt x="77310" y="3002"/>
                  <a:pt x="76802" y="2936"/>
                </a:cubicBezTo>
                <a:cubicBezTo>
                  <a:pt x="76668" y="2915"/>
                  <a:pt x="76534" y="2909"/>
                  <a:pt x="76401" y="2909"/>
                </a:cubicBezTo>
                <a:cubicBezTo>
                  <a:pt x="76242" y="2909"/>
                  <a:pt x="76083" y="2917"/>
                  <a:pt x="75926" y="2917"/>
                </a:cubicBezTo>
                <a:cubicBezTo>
                  <a:pt x="75670" y="2917"/>
                  <a:pt x="75417" y="2895"/>
                  <a:pt x="75169" y="2782"/>
                </a:cubicBezTo>
                <a:cubicBezTo>
                  <a:pt x="75147" y="2771"/>
                  <a:pt x="75122" y="2767"/>
                  <a:pt x="75096" y="2767"/>
                </a:cubicBezTo>
                <a:cubicBezTo>
                  <a:pt x="75016" y="2767"/>
                  <a:pt x="74921" y="2804"/>
                  <a:pt x="74838" y="2804"/>
                </a:cubicBezTo>
                <a:cubicBezTo>
                  <a:pt x="74551" y="2804"/>
                  <a:pt x="74264" y="2809"/>
                  <a:pt x="73977" y="2809"/>
                </a:cubicBezTo>
                <a:cubicBezTo>
                  <a:pt x="73690" y="2809"/>
                  <a:pt x="73404" y="2804"/>
                  <a:pt x="73117" y="2782"/>
                </a:cubicBezTo>
                <a:cubicBezTo>
                  <a:pt x="72465" y="2705"/>
                  <a:pt x="71830" y="2645"/>
                  <a:pt x="71183" y="2645"/>
                </a:cubicBezTo>
                <a:cubicBezTo>
                  <a:pt x="71085" y="2645"/>
                  <a:pt x="70986" y="2646"/>
                  <a:pt x="70888" y="2649"/>
                </a:cubicBezTo>
                <a:cubicBezTo>
                  <a:pt x="70667" y="2649"/>
                  <a:pt x="70446" y="2627"/>
                  <a:pt x="70226" y="2605"/>
                </a:cubicBezTo>
                <a:cubicBezTo>
                  <a:pt x="69674" y="2583"/>
                  <a:pt x="69122" y="2539"/>
                  <a:pt x="68570" y="2539"/>
                </a:cubicBezTo>
                <a:cubicBezTo>
                  <a:pt x="68195" y="2539"/>
                  <a:pt x="67842" y="2517"/>
                  <a:pt x="67467" y="2451"/>
                </a:cubicBezTo>
                <a:cubicBezTo>
                  <a:pt x="67393" y="2438"/>
                  <a:pt x="67318" y="2432"/>
                  <a:pt x="67243" y="2432"/>
                </a:cubicBezTo>
                <a:cubicBezTo>
                  <a:pt x="66935" y="2432"/>
                  <a:pt x="66616" y="2521"/>
                  <a:pt x="66297" y="2539"/>
                </a:cubicBezTo>
                <a:cubicBezTo>
                  <a:pt x="66268" y="2546"/>
                  <a:pt x="66238" y="2549"/>
                  <a:pt x="66209" y="2549"/>
                </a:cubicBezTo>
                <a:cubicBezTo>
                  <a:pt x="66150" y="2549"/>
                  <a:pt x="66091" y="2539"/>
                  <a:pt x="66032" y="2539"/>
                </a:cubicBezTo>
                <a:cubicBezTo>
                  <a:pt x="65481" y="2495"/>
                  <a:pt x="64929" y="2473"/>
                  <a:pt x="64377" y="2429"/>
                </a:cubicBezTo>
                <a:cubicBezTo>
                  <a:pt x="64156" y="2407"/>
                  <a:pt x="63914" y="2362"/>
                  <a:pt x="63671" y="2296"/>
                </a:cubicBezTo>
                <a:cubicBezTo>
                  <a:pt x="63583" y="2263"/>
                  <a:pt x="63500" y="2247"/>
                  <a:pt x="63417" y="2247"/>
                </a:cubicBezTo>
                <a:cubicBezTo>
                  <a:pt x="63334" y="2247"/>
                  <a:pt x="63252" y="2263"/>
                  <a:pt x="63163" y="2296"/>
                </a:cubicBezTo>
                <a:cubicBezTo>
                  <a:pt x="63029" y="2367"/>
                  <a:pt x="62897" y="2399"/>
                  <a:pt x="62770" y="2399"/>
                </a:cubicBezTo>
                <a:cubicBezTo>
                  <a:pt x="62541" y="2399"/>
                  <a:pt x="62324" y="2298"/>
                  <a:pt x="62126" y="2142"/>
                </a:cubicBezTo>
                <a:cubicBezTo>
                  <a:pt x="62016" y="2053"/>
                  <a:pt x="61905" y="1965"/>
                  <a:pt x="61817" y="1899"/>
                </a:cubicBezTo>
                <a:cubicBezTo>
                  <a:pt x="61705" y="2156"/>
                  <a:pt x="61662" y="2237"/>
                  <a:pt x="61537" y="2237"/>
                </a:cubicBezTo>
                <a:cubicBezTo>
                  <a:pt x="61490" y="2237"/>
                  <a:pt x="61432" y="2226"/>
                  <a:pt x="61354" y="2208"/>
                </a:cubicBezTo>
                <a:cubicBezTo>
                  <a:pt x="61221" y="2164"/>
                  <a:pt x="61067" y="2120"/>
                  <a:pt x="60912" y="2098"/>
                </a:cubicBezTo>
                <a:cubicBezTo>
                  <a:pt x="60316" y="2031"/>
                  <a:pt x="59698" y="1987"/>
                  <a:pt x="59080" y="1877"/>
                </a:cubicBezTo>
                <a:cubicBezTo>
                  <a:pt x="58800" y="1839"/>
                  <a:pt x="58520" y="1800"/>
                  <a:pt x="58235" y="1800"/>
                </a:cubicBezTo>
                <a:cubicBezTo>
                  <a:pt x="58027" y="1800"/>
                  <a:pt x="57816" y="1821"/>
                  <a:pt x="57602" y="1877"/>
                </a:cubicBezTo>
                <a:cubicBezTo>
                  <a:pt x="57403" y="1943"/>
                  <a:pt x="57160" y="1943"/>
                  <a:pt x="56940" y="1965"/>
                </a:cubicBezTo>
                <a:cubicBezTo>
                  <a:pt x="56890" y="1971"/>
                  <a:pt x="56839" y="1975"/>
                  <a:pt x="56789" y="1975"/>
                </a:cubicBezTo>
                <a:cubicBezTo>
                  <a:pt x="56638" y="1975"/>
                  <a:pt x="56493" y="1938"/>
                  <a:pt x="56410" y="1789"/>
                </a:cubicBezTo>
                <a:cubicBezTo>
                  <a:pt x="56271" y="1545"/>
                  <a:pt x="56063" y="1493"/>
                  <a:pt x="55840" y="1493"/>
                </a:cubicBezTo>
                <a:cubicBezTo>
                  <a:pt x="55781" y="1493"/>
                  <a:pt x="55720" y="1497"/>
                  <a:pt x="55660" y="1502"/>
                </a:cubicBezTo>
                <a:cubicBezTo>
                  <a:pt x="55545" y="1502"/>
                  <a:pt x="55430" y="1498"/>
                  <a:pt x="55315" y="1498"/>
                </a:cubicBezTo>
                <a:cubicBezTo>
                  <a:pt x="55143" y="1498"/>
                  <a:pt x="54971" y="1506"/>
                  <a:pt x="54799" y="1546"/>
                </a:cubicBezTo>
                <a:cubicBezTo>
                  <a:pt x="54696" y="1561"/>
                  <a:pt x="54593" y="1568"/>
                  <a:pt x="54491" y="1568"/>
                </a:cubicBezTo>
                <a:cubicBezTo>
                  <a:pt x="54286" y="1568"/>
                  <a:pt x="54085" y="1538"/>
                  <a:pt x="53894" y="1480"/>
                </a:cubicBezTo>
                <a:cubicBezTo>
                  <a:pt x="53850" y="1480"/>
                  <a:pt x="53828" y="1435"/>
                  <a:pt x="53784" y="1413"/>
                </a:cubicBezTo>
                <a:cubicBezTo>
                  <a:pt x="53673" y="1237"/>
                  <a:pt x="53850" y="1016"/>
                  <a:pt x="53718" y="840"/>
                </a:cubicBezTo>
                <a:lnTo>
                  <a:pt x="53718" y="840"/>
                </a:lnTo>
                <a:cubicBezTo>
                  <a:pt x="53585" y="950"/>
                  <a:pt x="53475" y="1127"/>
                  <a:pt x="53342" y="1127"/>
                </a:cubicBezTo>
                <a:cubicBezTo>
                  <a:pt x="53137" y="1127"/>
                  <a:pt x="52921" y="1174"/>
                  <a:pt x="52710" y="1174"/>
                </a:cubicBezTo>
                <a:cubicBezTo>
                  <a:pt x="52513" y="1174"/>
                  <a:pt x="52322" y="1132"/>
                  <a:pt x="52151" y="972"/>
                </a:cubicBezTo>
                <a:cubicBezTo>
                  <a:pt x="52140" y="950"/>
                  <a:pt x="52118" y="944"/>
                  <a:pt x="52093" y="944"/>
                </a:cubicBezTo>
                <a:cubicBezTo>
                  <a:pt x="52068" y="944"/>
                  <a:pt x="52040" y="950"/>
                  <a:pt x="52018" y="950"/>
                </a:cubicBezTo>
                <a:cubicBezTo>
                  <a:pt x="51886" y="994"/>
                  <a:pt x="51753" y="1060"/>
                  <a:pt x="51687" y="1104"/>
                </a:cubicBezTo>
                <a:cubicBezTo>
                  <a:pt x="51422" y="1038"/>
                  <a:pt x="51246" y="928"/>
                  <a:pt x="51069" y="928"/>
                </a:cubicBezTo>
                <a:cubicBezTo>
                  <a:pt x="50716" y="950"/>
                  <a:pt x="50363" y="1016"/>
                  <a:pt x="50032" y="1082"/>
                </a:cubicBezTo>
                <a:cubicBezTo>
                  <a:pt x="49978" y="1091"/>
                  <a:pt x="49931" y="1100"/>
                  <a:pt x="49889" y="1100"/>
                </a:cubicBezTo>
                <a:cubicBezTo>
                  <a:pt x="49827" y="1100"/>
                  <a:pt x="49775" y="1081"/>
                  <a:pt x="49723" y="1016"/>
                </a:cubicBezTo>
                <a:cubicBezTo>
                  <a:pt x="49657" y="928"/>
                  <a:pt x="49723" y="773"/>
                  <a:pt x="49878" y="707"/>
                </a:cubicBezTo>
                <a:cubicBezTo>
                  <a:pt x="49966" y="663"/>
                  <a:pt x="50076" y="619"/>
                  <a:pt x="50186" y="597"/>
                </a:cubicBezTo>
                <a:cubicBezTo>
                  <a:pt x="50495" y="575"/>
                  <a:pt x="50804" y="575"/>
                  <a:pt x="51113" y="553"/>
                </a:cubicBezTo>
                <a:cubicBezTo>
                  <a:pt x="51555" y="509"/>
                  <a:pt x="51974" y="442"/>
                  <a:pt x="52415" y="376"/>
                </a:cubicBezTo>
                <a:cubicBezTo>
                  <a:pt x="52482" y="376"/>
                  <a:pt x="52548" y="332"/>
                  <a:pt x="52592" y="288"/>
                </a:cubicBezTo>
                <a:cubicBezTo>
                  <a:pt x="52614" y="266"/>
                  <a:pt x="52636" y="222"/>
                  <a:pt x="52636" y="178"/>
                </a:cubicBezTo>
                <a:cubicBezTo>
                  <a:pt x="52614" y="155"/>
                  <a:pt x="52570" y="89"/>
                  <a:pt x="52548" y="89"/>
                </a:cubicBezTo>
                <a:cubicBezTo>
                  <a:pt x="52084" y="111"/>
                  <a:pt x="51643" y="111"/>
                  <a:pt x="51180" y="133"/>
                </a:cubicBezTo>
                <a:cubicBezTo>
                  <a:pt x="50275" y="133"/>
                  <a:pt x="49370" y="155"/>
                  <a:pt x="48465" y="155"/>
                </a:cubicBezTo>
                <a:cubicBezTo>
                  <a:pt x="48255" y="155"/>
                  <a:pt x="48046" y="154"/>
                  <a:pt x="47836" y="154"/>
                </a:cubicBezTo>
                <a:cubicBezTo>
                  <a:pt x="47207" y="154"/>
                  <a:pt x="46578" y="166"/>
                  <a:pt x="45949" y="266"/>
                </a:cubicBezTo>
                <a:cubicBezTo>
                  <a:pt x="45861" y="288"/>
                  <a:pt x="45762" y="293"/>
                  <a:pt x="45659" y="293"/>
                </a:cubicBezTo>
                <a:cubicBezTo>
                  <a:pt x="45557" y="293"/>
                  <a:pt x="45453" y="288"/>
                  <a:pt x="45353" y="288"/>
                </a:cubicBezTo>
                <a:cubicBezTo>
                  <a:pt x="44890" y="310"/>
                  <a:pt x="44426" y="310"/>
                  <a:pt x="43963" y="310"/>
                </a:cubicBezTo>
                <a:cubicBezTo>
                  <a:pt x="43323" y="310"/>
                  <a:pt x="43323" y="310"/>
                  <a:pt x="427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" name="Google Shape;661;p43"/>
          <p:cNvSpPr/>
          <p:nvPr/>
        </p:nvSpPr>
        <p:spPr>
          <a:xfrm>
            <a:off x="7345259" y="4676500"/>
            <a:ext cx="1721450" cy="317100"/>
          </a:xfrm>
          <a:custGeom>
            <a:avLst/>
            <a:gdLst/>
            <a:ahLst/>
            <a:cxnLst/>
            <a:rect l="l" t="t" r="r" b="b"/>
            <a:pathLst>
              <a:path w="68858" h="12684" extrusionOk="0">
                <a:moveTo>
                  <a:pt x="53012" y="1560"/>
                </a:moveTo>
                <a:cubicBezTo>
                  <a:pt x="52990" y="1582"/>
                  <a:pt x="52968" y="1604"/>
                  <a:pt x="52946" y="1626"/>
                </a:cubicBezTo>
                <a:cubicBezTo>
                  <a:pt x="52946" y="1626"/>
                  <a:pt x="52901" y="1604"/>
                  <a:pt x="52901" y="1582"/>
                </a:cubicBezTo>
                <a:lnTo>
                  <a:pt x="52946" y="1560"/>
                </a:lnTo>
                <a:close/>
                <a:moveTo>
                  <a:pt x="56035" y="1662"/>
                </a:moveTo>
                <a:cubicBezTo>
                  <a:pt x="56123" y="1662"/>
                  <a:pt x="56211" y="1665"/>
                  <a:pt x="56300" y="1670"/>
                </a:cubicBezTo>
                <a:cubicBezTo>
                  <a:pt x="57271" y="1758"/>
                  <a:pt x="58264" y="1846"/>
                  <a:pt x="59257" y="1935"/>
                </a:cubicBezTo>
                <a:cubicBezTo>
                  <a:pt x="59588" y="1957"/>
                  <a:pt x="59942" y="1979"/>
                  <a:pt x="60273" y="2023"/>
                </a:cubicBezTo>
                <a:cubicBezTo>
                  <a:pt x="60220" y="2102"/>
                  <a:pt x="60143" y="2118"/>
                  <a:pt x="60066" y="2118"/>
                </a:cubicBezTo>
                <a:cubicBezTo>
                  <a:pt x="60015" y="2118"/>
                  <a:pt x="59964" y="2111"/>
                  <a:pt x="59919" y="2111"/>
                </a:cubicBezTo>
                <a:cubicBezTo>
                  <a:pt x="59257" y="2067"/>
                  <a:pt x="58595" y="2001"/>
                  <a:pt x="57955" y="1957"/>
                </a:cubicBezTo>
                <a:cubicBezTo>
                  <a:pt x="57896" y="1957"/>
                  <a:pt x="57838" y="1947"/>
                  <a:pt x="57779" y="1947"/>
                </a:cubicBezTo>
                <a:cubicBezTo>
                  <a:pt x="57749" y="1947"/>
                  <a:pt x="57720" y="1949"/>
                  <a:pt x="57690" y="1957"/>
                </a:cubicBezTo>
                <a:cubicBezTo>
                  <a:pt x="57484" y="1989"/>
                  <a:pt x="57277" y="2002"/>
                  <a:pt x="57070" y="2002"/>
                </a:cubicBezTo>
                <a:cubicBezTo>
                  <a:pt x="56439" y="2002"/>
                  <a:pt x="55812" y="1885"/>
                  <a:pt x="55197" y="1869"/>
                </a:cubicBezTo>
                <a:cubicBezTo>
                  <a:pt x="55175" y="1869"/>
                  <a:pt x="55152" y="1824"/>
                  <a:pt x="55108" y="1780"/>
                </a:cubicBezTo>
                <a:cubicBezTo>
                  <a:pt x="55433" y="1695"/>
                  <a:pt x="55732" y="1662"/>
                  <a:pt x="56035" y="1662"/>
                </a:cubicBezTo>
                <a:close/>
                <a:moveTo>
                  <a:pt x="51555" y="2499"/>
                </a:moveTo>
                <a:cubicBezTo>
                  <a:pt x="51563" y="2499"/>
                  <a:pt x="51570" y="2501"/>
                  <a:pt x="51577" y="2509"/>
                </a:cubicBezTo>
                <a:cubicBezTo>
                  <a:pt x="51599" y="2509"/>
                  <a:pt x="51599" y="2531"/>
                  <a:pt x="51621" y="2553"/>
                </a:cubicBezTo>
                <a:cubicBezTo>
                  <a:pt x="51599" y="2553"/>
                  <a:pt x="51577" y="2575"/>
                  <a:pt x="51555" y="2575"/>
                </a:cubicBezTo>
                <a:cubicBezTo>
                  <a:pt x="51533" y="2553"/>
                  <a:pt x="51533" y="2531"/>
                  <a:pt x="51511" y="2509"/>
                </a:cubicBezTo>
                <a:cubicBezTo>
                  <a:pt x="51526" y="2509"/>
                  <a:pt x="51540" y="2499"/>
                  <a:pt x="51555" y="2499"/>
                </a:cubicBezTo>
                <a:close/>
                <a:moveTo>
                  <a:pt x="46899" y="2729"/>
                </a:moveTo>
                <a:lnTo>
                  <a:pt x="46876" y="2773"/>
                </a:lnTo>
                <a:lnTo>
                  <a:pt x="46854" y="2729"/>
                </a:lnTo>
                <a:close/>
                <a:moveTo>
                  <a:pt x="49922" y="2906"/>
                </a:moveTo>
                <a:cubicBezTo>
                  <a:pt x="49966" y="2906"/>
                  <a:pt x="49988" y="2950"/>
                  <a:pt x="50010" y="2972"/>
                </a:cubicBezTo>
                <a:cubicBezTo>
                  <a:pt x="49988" y="2994"/>
                  <a:pt x="49966" y="3016"/>
                  <a:pt x="49922" y="3060"/>
                </a:cubicBezTo>
                <a:lnTo>
                  <a:pt x="49812" y="2950"/>
                </a:lnTo>
                <a:cubicBezTo>
                  <a:pt x="49856" y="2928"/>
                  <a:pt x="49900" y="2906"/>
                  <a:pt x="49922" y="2906"/>
                </a:cubicBezTo>
                <a:close/>
                <a:moveTo>
                  <a:pt x="57558" y="4362"/>
                </a:moveTo>
                <a:lnTo>
                  <a:pt x="57602" y="4384"/>
                </a:lnTo>
                <a:lnTo>
                  <a:pt x="57558" y="4407"/>
                </a:lnTo>
                <a:lnTo>
                  <a:pt x="57558" y="4362"/>
                </a:lnTo>
                <a:close/>
                <a:moveTo>
                  <a:pt x="59037" y="4384"/>
                </a:moveTo>
                <a:cubicBezTo>
                  <a:pt x="59037" y="4429"/>
                  <a:pt x="59059" y="4451"/>
                  <a:pt x="59059" y="4495"/>
                </a:cubicBezTo>
                <a:cubicBezTo>
                  <a:pt x="58860" y="4561"/>
                  <a:pt x="58662" y="4605"/>
                  <a:pt x="58463" y="4649"/>
                </a:cubicBezTo>
                <a:cubicBezTo>
                  <a:pt x="58375" y="4517"/>
                  <a:pt x="58463" y="4473"/>
                  <a:pt x="58551" y="4451"/>
                </a:cubicBezTo>
                <a:cubicBezTo>
                  <a:pt x="58706" y="4429"/>
                  <a:pt x="58882" y="4407"/>
                  <a:pt x="59037" y="4384"/>
                </a:cubicBezTo>
                <a:close/>
                <a:moveTo>
                  <a:pt x="57417" y="5107"/>
                </a:moveTo>
                <a:cubicBezTo>
                  <a:pt x="57760" y="5107"/>
                  <a:pt x="58105" y="5209"/>
                  <a:pt x="58441" y="5311"/>
                </a:cubicBezTo>
                <a:cubicBezTo>
                  <a:pt x="58176" y="5289"/>
                  <a:pt x="57911" y="5267"/>
                  <a:pt x="57668" y="5245"/>
                </a:cubicBezTo>
                <a:cubicBezTo>
                  <a:pt x="57404" y="5245"/>
                  <a:pt x="57139" y="5245"/>
                  <a:pt x="56896" y="5201"/>
                </a:cubicBezTo>
                <a:cubicBezTo>
                  <a:pt x="57068" y="5134"/>
                  <a:pt x="57242" y="5107"/>
                  <a:pt x="57417" y="5107"/>
                </a:cubicBezTo>
                <a:close/>
                <a:moveTo>
                  <a:pt x="59497" y="5151"/>
                </a:moveTo>
                <a:cubicBezTo>
                  <a:pt x="59661" y="5151"/>
                  <a:pt x="59836" y="5178"/>
                  <a:pt x="60052" y="5245"/>
                </a:cubicBezTo>
                <a:cubicBezTo>
                  <a:pt x="59918" y="5292"/>
                  <a:pt x="59801" y="5312"/>
                  <a:pt x="59694" y="5312"/>
                </a:cubicBezTo>
                <a:cubicBezTo>
                  <a:pt x="59503" y="5312"/>
                  <a:pt x="59347" y="5250"/>
                  <a:pt x="59191" y="5179"/>
                </a:cubicBezTo>
                <a:cubicBezTo>
                  <a:pt x="59294" y="5162"/>
                  <a:pt x="59393" y="5151"/>
                  <a:pt x="59497" y="5151"/>
                </a:cubicBezTo>
                <a:close/>
                <a:moveTo>
                  <a:pt x="50827" y="5289"/>
                </a:moveTo>
                <a:cubicBezTo>
                  <a:pt x="50849" y="5311"/>
                  <a:pt x="50871" y="5333"/>
                  <a:pt x="50893" y="5355"/>
                </a:cubicBezTo>
                <a:cubicBezTo>
                  <a:pt x="50871" y="5355"/>
                  <a:pt x="50871" y="5378"/>
                  <a:pt x="50849" y="5378"/>
                </a:cubicBezTo>
                <a:cubicBezTo>
                  <a:pt x="50827" y="5378"/>
                  <a:pt x="50805" y="5355"/>
                  <a:pt x="50783" y="5355"/>
                </a:cubicBezTo>
                <a:cubicBezTo>
                  <a:pt x="50805" y="5333"/>
                  <a:pt x="50805" y="5311"/>
                  <a:pt x="50827" y="5289"/>
                </a:cubicBezTo>
                <a:close/>
                <a:moveTo>
                  <a:pt x="47191" y="5819"/>
                </a:moveTo>
                <a:cubicBezTo>
                  <a:pt x="47220" y="5819"/>
                  <a:pt x="47248" y="5826"/>
                  <a:pt x="47274" y="5841"/>
                </a:cubicBezTo>
                <a:cubicBezTo>
                  <a:pt x="47340" y="5863"/>
                  <a:pt x="47384" y="5951"/>
                  <a:pt x="47406" y="5996"/>
                </a:cubicBezTo>
                <a:cubicBezTo>
                  <a:pt x="47374" y="6110"/>
                  <a:pt x="47281" y="6176"/>
                  <a:pt x="47181" y="6176"/>
                </a:cubicBezTo>
                <a:cubicBezTo>
                  <a:pt x="47146" y="6176"/>
                  <a:pt x="47110" y="6167"/>
                  <a:pt x="47075" y="6150"/>
                </a:cubicBezTo>
                <a:cubicBezTo>
                  <a:pt x="47031" y="6128"/>
                  <a:pt x="46987" y="6040"/>
                  <a:pt x="46987" y="5996"/>
                </a:cubicBezTo>
                <a:cubicBezTo>
                  <a:pt x="47004" y="5894"/>
                  <a:pt x="47098" y="5819"/>
                  <a:pt x="47191" y="5819"/>
                </a:cubicBezTo>
                <a:close/>
                <a:moveTo>
                  <a:pt x="48805" y="5676"/>
                </a:moveTo>
                <a:cubicBezTo>
                  <a:pt x="48841" y="5676"/>
                  <a:pt x="48874" y="5687"/>
                  <a:pt x="48885" y="5709"/>
                </a:cubicBezTo>
                <a:cubicBezTo>
                  <a:pt x="49017" y="5797"/>
                  <a:pt x="49150" y="5885"/>
                  <a:pt x="49216" y="5996"/>
                </a:cubicBezTo>
                <a:cubicBezTo>
                  <a:pt x="49282" y="6106"/>
                  <a:pt x="49282" y="6238"/>
                  <a:pt x="49304" y="6393"/>
                </a:cubicBezTo>
                <a:cubicBezTo>
                  <a:pt x="48796" y="6393"/>
                  <a:pt x="48355" y="6327"/>
                  <a:pt x="47914" y="6238"/>
                </a:cubicBezTo>
                <a:cubicBezTo>
                  <a:pt x="47892" y="6238"/>
                  <a:pt x="47825" y="6172"/>
                  <a:pt x="47847" y="6150"/>
                </a:cubicBezTo>
                <a:cubicBezTo>
                  <a:pt x="47847" y="6084"/>
                  <a:pt x="47892" y="6018"/>
                  <a:pt x="47936" y="5996"/>
                </a:cubicBezTo>
                <a:cubicBezTo>
                  <a:pt x="48179" y="5885"/>
                  <a:pt x="48488" y="5907"/>
                  <a:pt x="48708" y="5709"/>
                </a:cubicBezTo>
                <a:cubicBezTo>
                  <a:pt x="48730" y="5687"/>
                  <a:pt x="48769" y="5676"/>
                  <a:pt x="48805" y="5676"/>
                </a:cubicBezTo>
                <a:close/>
                <a:moveTo>
                  <a:pt x="58022" y="8225"/>
                </a:moveTo>
                <a:cubicBezTo>
                  <a:pt x="58088" y="8225"/>
                  <a:pt x="58132" y="8269"/>
                  <a:pt x="58220" y="8313"/>
                </a:cubicBezTo>
                <a:cubicBezTo>
                  <a:pt x="58110" y="8335"/>
                  <a:pt x="58066" y="8357"/>
                  <a:pt x="58022" y="8357"/>
                </a:cubicBezTo>
                <a:cubicBezTo>
                  <a:pt x="57977" y="8357"/>
                  <a:pt x="57955" y="8335"/>
                  <a:pt x="57911" y="8313"/>
                </a:cubicBezTo>
                <a:cubicBezTo>
                  <a:pt x="57955" y="8269"/>
                  <a:pt x="57999" y="8225"/>
                  <a:pt x="58022" y="8225"/>
                </a:cubicBezTo>
                <a:close/>
                <a:moveTo>
                  <a:pt x="53188" y="8313"/>
                </a:moveTo>
                <a:cubicBezTo>
                  <a:pt x="53255" y="8401"/>
                  <a:pt x="53299" y="8467"/>
                  <a:pt x="53343" y="8534"/>
                </a:cubicBezTo>
                <a:cubicBezTo>
                  <a:pt x="53343" y="8556"/>
                  <a:pt x="53255" y="8644"/>
                  <a:pt x="53210" y="8644"/>
                </a:cubicBezTo>
                <a:cubicBezTo>
                  <a:pt x="53199" y="8647"/>
                  <a:pt x="53188" y="8648"/>
                  <a:pt x="53176" y="8648"/>
                </a:cubicBezTo>
                <a:cubicBezTo>
                  <a:pt x="53101" y="8648"/>
                  <a:pt x="53034" y="8585"/>
                  <a:pt x="53034" y="8489"/>
                </a:cubicBezTo>
                <a:cubicBezTo>
                  <a:pt x="53034" y="8445"/>
                  <a:pt x="53100" y="8401"/>
                  <a:pt x="53188" y="8313"/>
                </a:cubicBezTo>
                <a:close/>
                <a:moveTo>
                  <a:pt x="9866" y="8732"/>
                </a:moveTo>
                <a:cubicBezTo>
                  <a:pt x="9932" y="8754"/>
                  <a:pt x="9976" y="8776"/>
                  <a:pt x="10043" y="8798"/>
                </a:cubicBezTo>
                <a:cubicBezTo>
                  <a:pt x="9998" y="8842"/>
                  <a:pt x="9976" y="8887"/>
                  <a:pt x="9932" y="8887"/>
                </a:cubicBezTo>
                <a:cubicBezTo>
                  <a:pt x="9910" y="8887"/>
                  <a:pt x="9866" y="8842"/>
                  <a:pt x="9844" y="8820"/>
                </a:cubicBezTo>
                <a:cubicBezTo>
                  <a:pt x="9844" y="8820"/>
                  <a:pt x="9866" y="8776"/>
                  <a:pt x="9866" y="8732"/>
                </a:cubicBezTo>
                <a:close/>
                <a:moveTo>
                  <a:pt x="59187" y="8309"/>
                </a:moveTo>
                <a:cubicBezTo>
                  <a:pt x="59311" y="8309"/>
                  <a:pt x="59431" y="8358"/>
                  <a:pt x="59699" y="8467"/>
                </a:cubicBezTo>
                <a:cubicBezTo>
                  <a:pt x="60361" y="8556"/>
                  <a:pt x="61045" y="8556"/>
                  <a:pt x="61685" y="8688"/>
                </a:cubicBezTo>
                <a:cubicBezTo>
                  <a:pt x="61751" y="8887"/>
                  <a:pt x="61663" y="8931"/>
                  <a:pt x="61553" y="8953"/>
                </a:cubicBezTo>
                <a:cubicBezTo>
                  <a:pt x="61520" y="8964"/>
                  <a:pt x="61486" y="8969"/>
                  <a:pt x="61453" y="8969"/>
                </a:cubicBezTo>
                <a:cubicBezTo>
                  <a:pt x="61420" y="8969"/>
                  <a:pt x="61387" y="8964"/>
                  <a:pt x="61354" y="8953"/>
                </a:cubicBezTo>
                <a:cubicBezTo>
                  <a:pt x="60979" y="8909"/>
                  <a:pt x="60604" y="8842"/>
                  <a:pt x="60251" y="8776"/>
                </a:cubicBezTo>
                <a:cubicBezTo>
                  <a:pt x="60008" y="8754"/>
                  <a:pt x="59809" y="8688"/>
                  <a:pt x="59677" y="8467"/>
                </a:cubicBezTo>
                <a:cubicBezTo>
                  <a:pt x="59529" y="8513"/>
                  <a:pt x="59380" y="8558"/>
                  <a:pt x="59229" y="8558"/>
                </a:cubicBezTo>
                <a:cubicBezTo>
                  <a:pt x="59088" y="8558"/>
                  <a:pt x="58943" y="8518"/>
                  <a:pt x="58794" y="8401"/>
                </a:cubicBezTo>
                <a:cubicBezTo>
                  <a:pt x="58982" y="8342"/>
                  <a:pt x="59086" y="8309"/>
                  <a:pt x="59187" y="8309"/>
                </a:cubicBezTo>
                <a:close/>
                <a:moveTo>
                  <a:pt x="57161" y="10387"/>
                </a:moveTo>
                <a:cubicBezTo>
                  <a:pt x="57227" y="10387"/>
                  <a:pt x="57293" y="10454"/>
                  <a:pt x="57426" y="10520"/>
                </a:cubicBezTo>
                <a:cubicBezTo>
                  <a:pt x="57205" y="10696"/>
                  <a:pt x="57006" y="10763"/>
                  <a:pt x="56675" y="10829"/>
                </a:cubicBezTo>
                <a:cubicBezTo>
                  <a:pt x="56808" y="10520"/>
                  <a:pt x="56984" y="10431"/>
                  <a:pt x="57161" y="10387"/>
                </a:cubicBezTo>
                <a:close/>
                <a:moveTo>
                  <a:pt x="54623" y="11844"/>
                </a:moveTo>
                <a:lnTo>
                  <a:pt x="54667" y="11888"/>
                </a:lnTo>
                <a:lnTo>
                  <a:pt x="54623" y="11888"/>
                </a:lnTo>
                <a:lnTo>
                  <a:pt x="54623" y="11844"/>
                </a:lnTo>
                <a:close/>
                <a:moveTo>
                  <a:pt x="59964" y="11866"/>
                </a:moveTo>
                <a:cubicBezTo>
                  <a:pt x="60162" y="11866"/>
                  <a:pt x="60361" y="11888"/>
                  <a:pt x="60559" y="11910"/>
                </a:cubicBezTo>
                <a:cubicBezTo>
                  <a:pt x="60477" y="11947"/>
                  <a:pt x="60394" y="11965"/>
                  <a:pt x="60311" y="11965"/>
                </a:cubicBezTo>
                <a:cubicBezTo>
                  <a:pt x="60195" y="11965"/>
                  <a:pt x="60079" y="11930"/>
                  <a:pt x="59964" y="11866"/>
                </a:cubicBezTo>
                <a:close/>
                <a:moveTo>
                  <a:pt x="23432" y="0"/>
                </a:moveTo>
                <a:cubicBezTo>
                  <a:pt x="22978" y="0"/>
                  <a:pt x="22524" y="15"/>
                  <a:pt x="22070" y="15"/>
                </a:cubicBezTo>
                <a:cubicBezTo>
                  <a:pt x="20812" y="15"/>
                  <a:pt x="19554" y="37"/>
                  <a:pt x="18297" y="59"/>
                </a:cubicBezTo>
                <a:cubicBezTo>
                  <a:pt x="18032" y="59"/>
                  <a:pt x="17767" y="87"/>
                  <a:pt x="17502" y="87"/>
                </a:cubicBezTo>
                <a:cubicBezTo>
                  <a:pt x="17436" y="87"/>
                  <a:pt x="17370" y="85"/>
                  <a:pt x="17303" y="81"/>
                </a:cubicBezTo>
                <a:cubicBezTo>
                  <a:pt x="16857" y="64"/>
                  <a:pt x="16407" y="57"/>
                  <a:pt x="15955" y="57"/>
                </a:cubicBezTo>
                <a:cubicBezTo>
                  <a:pt x="15223" y="57"/>
                  <a:pt x="14487" y="76"/>
                  <a:pt x="13750" y="103"/>
                </a:cubicBezTo>
                <a:cubicBezTo>
                  <a:pt x="12956" y="125"/>
                  <a:pt x="12161" y="191"/>
                  <a:pt x="11367" y="257"/>
                </a:cubicBezTo>
                <a:cubicBezTo>
                  <a:pt x="10374" y="324"/>
                  <a:pt x="9358" y="324"/>
                  <a:pt x="8343" y="500"/>
                </a:cubicBezTo>
                <a:cubicBezTo>
                  <a:pt x="8306" y="508"/>
                  <a:pt x="8265" y="510"/>
                  <a:pt x="8221" y="510"/>
                </a:cubicBezTo>
                <a:cubicBezTo>
                  <a:pt x="8132" y="510"/>
                  <a:pt x="8034" y="500"/>
                  <a:pt x="7946" y="500"/>
                </a:cubicBezTo>
                <a:cubicBezTo>
                  <a:pt x="7129" y="566"/>
                  <a:pt x="6291" y="588"/>
                  <a:pt x="5452" y="677"/>
                </a:cubicBezTo>
                <a:cubicBezTo>
                  <a:pt x="4304" y="787"/>
                  <a:pt x="3179" y="942"/>
                  <a:pt x="2031" y="1074"/>
                </a:cubicBezTo>
                <a:cubicBezTo>
                  <a:pt x="1634" y="1118"/>
                  <a:pt x="1325" y="1251"/>
                  <a:pt x="906" y="1560"/>
                </a:cubicBezTo>
                <a:cubicBezTo>
                  <a:pt x="1171" y="1824"/>
                  <a:pt x="1171" y="1824"/>
                  <a:pt x="1413" y="1913"/>
                </a:cubicBezTo>
                <a:cubicBezTo>
                  <a:pt x="1568" y="1979"/>
                  <a:pt x="1722" y="2001"/>
                  <a:pt x="1855" y="2089"/>
                </a:cubicBezTo>
                <a:cubicBezTo>
                  <a:pt x="1921" y="2133"/>
                  <a:pt x="2009" y="2266"/>
                  <a:pt x="2009" y="2354"/>
                </a:cubicBezTo>
                <a:cubicBezTo>
                  <a:pt x="2009" y="2442"/>
                  <a:pt x="1899" y="2575"/>
                  <a:pt x="1811" y="2597"/>
                </a:cubicBezTo>
                <a:cubicBezTo>
                  <a:pt x="1435" y="2663"/>
                  <a:pt x="1126" y="2862"/>
                  <a:pt x="795" y="3038"/>
                </a:cubicBezTo>
                <a:cubicBezTo>
                  <a:pt x="641" y="3126"/>
                  <a:pt x="464" y="3126"/>
                  <a:pt x="288" y="3171"/>
                </a:cubicBezTo>
                <a:cubicBezTo>
                  <a:pt x="200" y="3193"/>
                  <a:pt x="89" y="3215"/>
                  <a:pt x="1" y="3215"/>
                </a:cubicBezTo>
                <a:cubicBezTo>
                  <a:pt x="23" y="3435"/>
                  <a:pt x="177" y="3458"/>
                  <a:pt x="288" y="3502"/>
                </a:cubicBezTo>
                <a:cubicBezTo>
                  <a:pt x="1060" y="3811"/>
                  <a:pt x="1789" y="4208"/>
                  <a:pt x="2495" y="4671"/>
                </a:cubicBezTo>
                <a:cubicBezTo>
                  <a:pt x="2627" y="4760"/>
                  <a:pt x="2782" y="4826"/>
                  <a:pt x="2914" y="4848"/>
                </a:cubicBezTo>
                <a:cubicBezTo>
                  <a:pt x="3687" y="5024"/>
                  <a:pt x="4437" y="5355"/>
                  <a:pt x="5231" y="5355"/>
                </a:cubicBezTo>
                <a:cubicBezTo>
                  <a:pt x="5276" y="5355"/>
                  <a:pt x="5320" y="5355"/>
                  <a:pt x="5364" y="5378"/>
                </a:cubicBezTo>
                <a:cubicBezTo>
                  <a:pt x="5871" y="5532"/>
                  <a:pt x="6401" y="5554"/>
                  <a:pt x="6931" y="5598"/>
                </a:cubicBezTo>
                <a:cubicBezTo>
                  <a:pt x="7438" y="5642"/>
                  <a:pt x="7946" y="5687"/>
                  <a:pt x="8454" y="5731"/>
                </a:cubicBezTo>
                <a:cubicBezTo>
                  <a:pt x="8630" y="5753"/>
                  <a:pt x="8807" y="5797"/>
                  <a:pt x="9027" y="5841"/>
                </a:cubicBezTo>
                <a:cubicBezTo>
                  <a:pt x="9005" y="6150"/>
                  <a:pt x="9182" y="6327"/>
                  <a:pt x="9425" y="6459"/>
                </a:cubicBezTo>
                <a:cubicBezTo>
                  <a:pt x="9557" y="6525"/>
                  <a:pt x="9645" y="6613"/>
                  <a:pt x="9734" y="6702"/>
                </a:cubicBezTo>
                <a:cubicBezTo>
                  <a:pt x="9800" y="6768"/>
                  <a:pt x="9800" y="6856"/>
                  <a:pt x="9822" y="6945"/>
                </a:cubicBezTo>
                <a:cubicBezTo>
                  <a:pt x="9711" y="6995"/>
                  <a:pt x="9606" y="7008"/>
                  <a:pt x="9502" y="7008"/>
                </a:cubicBezTo>
                <a:cubicBezTo>
                  <a:pt x="9378" y="7008"/>
                  <a:pt x="9258" y="6989"/>
                  <a:pt x="9138" y="6989"/>
                </a:cubicBezTo>
                <a:cubicBezTo>
                  <a:pt x="8961" y="7011"/>
                  <a:pt x="8785" y="7011"/>
                  <a:pt x="8630" y="7099"/>
                </a:cubicBezTo>
                <a:cubicBezTo>
                  <a:pt x="8277" y="7253"/>
                  <a:pt x="7946" y="7452"/>
                  <a:pt x="7571" y="7673"/>
                </a:cubicBezTo>
                <a:cubicBezTo>
                  <a:pt x="7659" y="7717"/>
                  <a:pt x="7725" y="7761"/>
                  <a:pt x="7814" y="7783"/>
                </a:cubicBezTo>
                <a:cubicBezTo>
                  <a:pt x="8100" y="7871"/>
                  <a:pt x="8409" y="7938"/>
                  <a:pt x="8696" y="8026"/>
                </a:cubicBezTo>
                <a:cubicBezTo>
                  <a:pt x="8983" y="8114"/>
                  <a:pt x="9182" y="8313"/>
                  <a:pt x="9292" y="8600"/>
                </a:cubicBezTo>
                <a:cubicBezTo>
                  <a:pt x="9212" y="8667"/>
                  <a:pt x="9129" y="8687"/>
                  <a:pt x="9047" y="8687"/>
                </a:cubicBezTo>
                <a:cubicBezTo>
                  <a:pt x="8921" y="8687"/>
                  <a:pt x="8794" y="8640"/>
                  <a:pt x="8674" y="8640"/>
                </a:cubicBezTo>
                <a:cubicBezTo>
                  <a:pt x="8614" y="8640"/>
                  <a:pt x="8554" y="8652"/>
                  <a:pt x="8498" y="8688"/>
                </a:cubicBezTo>
                <a:cubicBezTo>
                  <a:pt x="8498" y="8820"/>
                  <a:pt x="8586" y="8887"/>
                  <a:pt x="8696" y="8931"/>
                </a:cubicBezTo>
                <a:cubicBezTo>
                  <a:pt x="9094" y="9085"/>
                  <a:pt x="9513" y="9262"/>
                  <a:pt x="9910" y="9416"/>
                </a:cubicBezTo>
                <a:cubicBezTo>
                  <a:pt x="10197" y="9505"/>
                  <a:pt x="10462" y="9593"/>
                  <a:pt x="10749" y="9637"/>
                </a:cubicBezTo>
                <a:cubicBezTo>
                  <a:pt x="11323" y="9747"/>
                  <a:pt x="11918" y="9836"/>
                  <a:pt x="12514" y="9946"/>
                </a:cubicBezTo>
                <a:cubicBezTo>
                  <a:pt x="12956" y="10034"/>
                  <a:pt x="13419" y="10100"/>
                  <a:pt x="13861" y="10233"/>
                </a:cubicBezTo>
                <a:cubicBezTo>
                  <a:pt x="14611" y="10476"/>
                  <a:pt x="15361" y="10586"/>
                  <a:pt x="16134" y="10630"/>
                </a:cubicBezTo>
                <a:cubicBezTo>
                  <a:pt x="16443" y="10652"/>
                  <a:pt x="16752" y="10718"/>
                  <a:pt x="16994" y="10917"/>
                </a:cubicBezTo>
                <a:cubicBezTo>
                  <a:pt x="17083" y="10976"/>
                  <a:pt x="17181" y="11015"/>
                  <a:pt x="17282" y="11015"/>
                </a:cubicBezTo>
                <a:cubicBezTo>
                  <a:pt x="17333" y="11015"/>
                  <a:pt x="17384" y="11005"/>
                  <a:pt x="17436" y="10983"/>
                </a:cubicBezTo>
                <a:cubicBezTo>
                  <a:pt x="17623" y="10884"/>
                  <a:pt x="17805" y="10845"/>
                  <a:pt x="17988" y="10845"/>
                </a:cubicBezTo>
                <a:cubicBezTo>
                  <a:pt x="18170" y="10845"/>
                  <a:pt x="18352" y="10884"/>
                  <a:pt x="18539" y="10939"/>
                </a:cubicBezTo>
                <a:cubicBezTo>
                  <a:pt x="18782" y="11027"/>
                  <a:pt x="19047" y="11071"/>
                  <a:pt x="19268" y="11204"/>
                </a:cubicBezTo>
                <a:cubicBezTo>
                  <a:pt x="19400" y="11270"/>
                  <a:pt x="19554" y="11314"/>
                  <a:pt x="19709" y="11336"/>
                </a:cubicBezTo>
                <a:cubicBezTo>
                  <a:pt x="20239" y="11380"/>
                  <a:pt x="20768" y="11425"/>
                  <a:pt x="21298" y="11469"/>
                </a:cubicBezTo>
                <a:cubicBezTo>
                  <a:pt x="21331" y="11472"/>
                  <a:pt x="21363" y="11473"/>
                  <a:pt x="21395" y="11473"/>
                </a:cubicBezTo>
                <a:cubicBezTo>
                  <a:pt x="21618" y="11473"/>
                  <a:pt x="21808" y="11405"/>
                  <a:pt x="21982" y="11270"/>
                </a:cubicBezTo>
                <a:cubicBezTo>
                  <a:pt x="22004" y="11248"/>
                  <a:pt x="22048" y="11226"/>
                  <a:pt x="22070" y="11204"/>
                </a:cubicBezTo>
                <a:cubicBezTo>
                  <a:pt x="22092" y="11204"/>
                  <a:pt x="22115" y="11226"/>
                  <a:pt x="22137" y="11248"/>
                </a:cubicBezTo>
                <a:cubicBezTo>
                  <a:pt x="22115" y="11248"/>
                  <a:pt x="22115" y="11248"/>
                  <a:pt x="22092" y="11270"/>
                </a:cubicBezTo>
                <a:lnTo>
                  <a:pt x="21982" y="11270"/>
                </a:lnTo>
                <a:cubicBezTo>
                  <a:pt x="22048" y="11425"/>
                  <a:pt x="22159" y="11535"/>
                  <a:pt x="22313" y="11535"/>
                </a:cubicBezTo>
                <a:cubicBezTo>
                  <a:pt x="22931" y="11601"/>
                  <a:pt x="23549" y="11645"/>
                  <a:pt x="24167" y="11689"/>
                </a:cubicBezTo>
                <a:cubicBezTo>
                  <a:pt x="24211" y="11689"/>
                  <a:pt x="24255" y="11623"/>
                  <a:pt x="24321" y="11557"/>
                </a:cubicBezTo>
                <a:cubicBezTo>
                  <a:pt x="24167" y="11469"/>
                  <a:pt x="24057" y="11425"/>
                  <a:pt x="23902" y="11336"/>
                </a:cubicBezTo>
                <a:cubicBezTo>
                  <a:pt x="24004" y="11297"/>
                  <a:pt x="24095" y="11283"/>
                  <a:pt x="24179" y="11283"/>
                </a:cubicBezTo>
                <a:cubicBezTo>
                  <a:pt x="24333" y="11283"/>
                  <a:pt x="24466" y="11330"/>
                  <a:pt x="24608" y="11358"/>
                </a:cubicBezTo>
                <a:cubicBezTo>
                  <a:pt x="25045" y="11428"/>
                  <a:pt x="25482" y="11567"/>
                  <a:pt x="25941" y="11567"/>
                </a:cubicBezTo>
                <a:cubicBezTo>
                  <a:pt x="26062" y="11567"/>
                  <a:pt x="26184" y="11558"/>
                  <a:pt x="26308" y="11535"/>
                </a:cubicBezTo>
                <a:cubicBezTo>
                  <a:pt x="26324" y="11531"/>
                  <a:pt x="26341" y="11529"/>
                  <a:pt x="26358" y="11529"/>
                </a:cubicBezTo>
                <a:cubicBezTo>
                  <a:pt x="26436" y="11529"/>
                  <a:pt x="26527" y="11565"/>
                  <a:pt x="26617" y="11601"/>
                </a:cubicBezTo>
                <a:cubicBezTo>
                  <a:pt x="26713" y="11630"/>
                  <a:pt x="26805" y="11646"/>
                  <a:pt x="26897" y="11646"/>
                </a:cubicBezTo>
                <a:cubicBezTo>
                  <a:pt x="27015" y="11646"/>
                  <a:pt x="27132" y="11619"/>
                  <a:pt x="27257" y="11557"/>
                </a:cubicBezTo>
                <a:cubicBezTo>
                  <a:pt x="27323" y="11517"/>
                  <a:pt x="27413" y="11509"/>
                  <a:pt x="27508" y="11509"/>
                </a:cubicBezTo>
                <a:cubicBezTo>
                  <a:pt x="27571" y="11509"/>
                  <a:pt x="27636" y="11513"/>
                  <a:pt x="27698" y="11513"/>
                </a:cubicBezTo>
                <a:cubicBezTo>
                  <a:pt x="27853" y="11513"/>
                  <a:pt x="28007" y="11579"/>
                  <a:pt x="28162" y="11579"/>
                </a:cubicBezTo>
                <a:cubicBezTo>
                  <a:pt x="28257" y="11571"/>
                  <a:pt x="28352" y="11567"/>
                  <a:pt x="28446" y="11567"/>
                </a:cubicBezTo>
                <a:cubicBezTo>
                  <a:pt x="28874" y="11567"/>
                  <a:pt x="29286" y="11657"/>
                  <a:pt x="29684" y="11910"/>
                </a:cubicBezTo>
                <a:cubicBezTo>
                  <a:pt x="29870" y="11698"/>
                  <a:pt x="30072" y="11613"/>
                  <a:pt x="30285" y="11613"/>
                </a:cubicBezTo>
                <a:cubicBezTo>
                  <a:pt x="30426" y="11613"/>
                  <a:pt x="30572" y="11650"/>
                  <a:pt x="30722" y="11712"/>
                </a:cubicBezTo>
                <a:cubicBezTo>
                  <a:pt x="30979" y="11802"/>
                  <a:pt x="31247" y="11862"/>
                  <a:pt x="31518" y="11862"/>
                </a:cubicBezTo>
                <a:cubicBezTo>
                  <a:pt x="31642" y="11862"/>
                  <a:pt x="31767" y="11850"/>
                  <a:pt x="31891" y="11822"/>
                </a:cubicBezTo>
                <a:cubicBezTo>
                  <a:pt x="31961" y="11812"/>
                  <a:pt x="32029" y="11808"/>
                  <a:pt x="32097" y="11808"/>
                </a:cubicBezTo>
                <a:cubicBezTo>
                  <a:pt x="32331" y="11808"/>
                  <a:pt x="32557" y="11859"/>
                  <a:pt x="32796" y="11910"/>
                </a:cubicBezTo>
                <a:cubicBezTo>
                  <a:pt x="32825" y="11915"/>
                  <a:pt x="32855" y="11917"/>
                  <a:pt x="32884" y="11917"/>
                </a:cubicBezTo>
                <a:cubicBezTo>
                  <a:pt x="33104" y="11917"/>
                  <a:pt x="33334" y="11808"/>
                  <a:pt x="33566" y="11808"/>
                </a:cubicBezTo>
                <a:cubicBezTo>
                  <a:pt x="33611" y="11808"/>
                  <a:pt x="33656" y="11812"/>
                  <a:pt x="33701" y="11822"/>
                </a:cubicBezTo>
                <a:cubicBezTo>
                  <a:pt x="33764" y="11839"/>
                  <a:pt x="33828" y="11844"/>
                  <a:pt x="33893" y="11844"/>
                </a:cubicBezTo>
                <a:cubicBezTo>
                  <a:pt x="33998" y="11844"/>
                  <a:pt x="34105" y="11830"/>
                  <a:pt x="34208" y="11830"/>
                </a:cubicBezTo>
                <a:cubicBezTo>
                  <a:pt x="34285" y="11830"/>
                  <a:pt x="34359" y="11838"/>
                  <a:pt x="34429" y="11866"/>
                </a:cubicBezTo>
                <a:cubicBezTo>
                  <a:pt x="34642" y="11941"/>
                  <a:pt x="34847" y="11966"/>
                  <a:pt x="35053" y="11966"/>
                </a:cubicBezTo>
                <a:cubicBezTo>
                  <a:pt x="35211" y="11966"/>
                  <a:pt x="35370" y="11951"/>
                  <a:pt x="35533" y="11932"/>
                </a:cubicBezTo>
                <a:cubicBezTo>
                  <a:pt x="35820" y="11932"/>
                  <a:pt x="36107" y="11932"/>
                  <a:pt x="36393" y="11954"/>
                </a:cubicBezTo>
                <a:cubicBezTo>
                  <a:pt x="37298" y="12020"/>
                  <a:pt x="38203" y="12131"/>
                  <a:pt x="39086" y="12131"/>
                </a:cubicBezTo>
                <a:cubicBezTo>
                  <a:pt x="40035" y="12131"/>
                  <a:pt x="40940" y="12285"/>
                  <a:pt x="41823" y="12484"/>
                </a:cubicBezTo>
                <a:cubicBezTo>
                  <a:pt x="41964" y="12519"/>
                  <a:pt x="42106" y="12542"/>
                  <a:pt x="42244" y="12542"/>
                </a:cubicBezTo>
                <a:cubicBezTo>
                  <a:pt x="42365" y="12542"/>
                  <a:pt x="42482" y="12525"/>
                  <a:pt x="42595" y="12484"/>
                </a:cubicBezTo>
                <a:cubicBezTo>
                  <a:pt x="42749" y="12440"/>
                  <a:pt x="42904" y="12396"/>
                  <a:pt x="43058" y="12396"/>
                </a:cubicBezTo>
                <a:cubicBezTo>
                  <a:pt x="43500" y="12438"/>
                  <a:pt x="43942" y="12463"/>
                  <a:pt x="44384" y="12463"/>
                </a:cubicBezTo>
                <a:cubicBezTo>
                  <a:pt x="44626" y="12463"/>
                  <a:pt x="44869" y="12455"/>
                  <a:pt x="45111" y="12440"/>
                </a:cubicBezTo>
                <a:cubicBezTo>
                  <a:pt x="45133" y="12435"/>
                  <a:pt x="45155" y="12434"/>
                  <a:pt x="45177" y="12434"/>
                </a:cubicBezTo>
                <a:cubicBezTo>
                  <a:pt x="45265" y="12434"/>
                  <a:pt x="45354" y="12462"/>
                  <a:pt x="45442" y="12462"/>
                </a:cubicBezTo>
                <a:cubicBezTo>
                  <a:pt x="46054" y="12508"/>
                  <a:pt x="46677" y="12575"/>
                  <a:pt x="47304" y="12575"/>
                </a:cubicBezTo>
                <a:cubicBezTo>
                  <a:pt x="47580" y="12575"/>
                  <a:pt x="47857" y="12562"/>
                  <a:pt x="48134" y="12528"/>
                </a:cubicBezTo>
                <a:cubicBezTo>
                  <a:pt x="48298" y="12508"/>
                  <a:pt x="48466" y="12492"/>
                  <a:pt x="48631" y="12492"/>
                </a:cubicBezTo>
                <a:cubicBezTo>
                  <a:pt x="48821" y="12492"/>
                  <a:pt x="49006" y="12513"/>
                  <a:pt x="49172" y="12572"/>
                </a:cubicBezTo>
                <a:cubicBezTo>
                  <a:pt x="49338" y="12628"/>
                  <a:pt x="49497" y="12652"/>
                  <a:pt x="49651" y="12652"/>
                </a:cubicBezTo>
                <a:cubicBezTo>
                  <a:pt x="49865" y="12652"/>
                  <a:pt x="50070" y="12605"/>
                  <a:pt x="50275" y="12528"/>
                </a:cubicBezTo>
                <a:cubicBezTo>
                  <a:pt x="50358" y="12486"/>
                  <a:pt x="50437" y="12464"/>
                  <a:pt x="50513" y="12464"/>
                </a:cubicBezTo>
                <a:cubicBezTo>
                  <a:pt x="50598" y="12464"/>
                  <a:pt x="50679" y="12492"/>
                  <a:pt x="50761" y="12550"/>
                </a:cubicBezTo>
                <a:cubicBezTo>
                  <a:pt x="50813" y="12576"/>
                  <a:pt x="50865" y="12589"/>
                  <a:pt x="50916" y="12589"/>
                </a:cubicBezTo>
                <a:cubicBezTo>
                  <a:pt x="50994" y="12589"/>
                  <a:pt x="51069" y="12559"/>
                  <a:pt x="51136" y="12506"/>
                </a:cubicBezTo>
                <a:cubicBezTo>
                  <a:pt x="51249" y="12418"/>
                  <a:pt x="51362" y="12380"/>
                  <a:pt x="51479" y="12380"/>
                </a:cubicBezTo>
                <a:cubicBezTo>
                  <a:pt x="51568" y="12380"/>
                  <a:pt x="51659" y="12402"/>
                  <a:pt x="51754" y="12440"/>
                </a:cubicBezTo>
                <a:cubicBezTo>
                  <a:pt x="51908" y="12484"/>
                  <a:pt x="52107" y="12506"/>
                  <a:pt x="52261" y="12506"/>
                </a:cubicBezTo>
                <a:cubicBezTo>
                  <a:pt x="52331" y="12506"/>
                  <a:pt x="52400" y="12504"/>
                  <a:pt x="52469" y="12504"/>
                </a:cubicBezTo>
                <a:cubicBezTo>
                  <a:pt x="52643" y="12504"/>
                  <a:pt x="52816" y="12515"/>
                  <a:pt x="52990" y="12594"/>
                </a:cubicBezTo>
                <a:cubicBezTo>
                  <a:pt x="53026" y="12603"/>
                  <a:pt x="53070" y="12609"/>
                  <a:pt x="53116" y="12609"/>
                </a:cubicBezTo>
                <a:cubicBezTo>
                  <a:pt x="53180" y="12609"/>
                  <a:pt x="53247" y="12598"/>
                  <a:pt x="53299" y="12572"/>
                </a:cubicBezTo>
                <a:cubicBezTo>
                  <a:pt x="53497" y="12484"/>
                  <a:pt x="53696" y="12374"/>
                  <a:pt x="53872" y="12263"/>
                </a:cubicBezTo>
                <a:cubicBezTo>
                  <a:pt x="53961" y="12329"/>
                  <a:pt x="54071" y="12462"/>
                  <a:pt x="54181" y="12462"/>
                </a:cubicBezTo>
                <a:cubicBezTo>
                  <a:pt x="54579" y="12506"/>
                  <a:pt x="54976" y="12484"/>
                  <a:pt x="55351" y="12506"/>
                </a:cubicBezTo>
                <a:cubicBezTo>
                  <a:pt x="56035" y="12594"/>
                  <a:pt x="56719" y="12506"/>
                  <a:pt x="57404" y="12661"/>
                </a:cubicBezTo>
                <a:cubicBezTo>
                  <a:pt x="57457" y="12669"/>
                  <a:pt x="57509" y="12674"/>
                  <a:pt x="57562" y="12674"/>
                </a:cubicBezTo>
                <a:cubicBezTo>
                  <a:pt x="57773" y="12674"/>
                  <a:pt x="57977" y="12603"/>
                  <a:pt x="58154" y="12462"/>
                </a:cubicBezTo>
                <a:cubicBezTo>
                  <a:pt x="58308" y="12329"/>
                  <a:pt x="58485" y="12197"/>
                  <a:pt x="58728" y="12175"/>
                </a:cubicBezTo>
                <a:cubicBezTo>
                  <a:pt x="58937" y="12562"/>
                  <a:pt x="59029" y="12678"/>
                  <a:pt x="59287" y="12678"/>
                </a:cubicBezTo>
                <a:cubicBezTo>
                  <a:pt x="59382" y="12678"/>
                  <a:pt x="59500" y="12662"/>
                  <a:pt x="59655" y="12638"/>
                </a:cubicBezTo>
                <a:cubicBezTo>
                  <a:pt x="59743" y="12616"/>
                  <a:pt x="59831" y="12616"/>
                  <a:pt x="59919" y="12594"/>
                </a:cubicBezTo>
                <a:cubicBezTo>
                  <a:pt x="60102" y="12496"/>
                  <a:pt x="60294" y="12478"/>
                  <a:pt x="60488" y="12478"/>
                </a:cubicBezTo>
                <a:cubicBezTo>
                  <a:pt x="60600" y="12478"/>
                  <a:pt x="60712" y="12484"/>
                  <a:pt x="60824" y="12484"/>
                </a:cubicBezTo>
                <a:cubicBezTo>
                  <a:pt x="61531" y="12528"/>
                  <a:pt x="62237" y="12572"/>
                  <a:pt x="62921" y="12594"/>
                </a:cubicBezTo>
                <a:cubicBezTo>
                  <a:pt x="63760" y="12638"/>
                  <a:pt x="64598" y="12661"/>
                  <a:pt x="65437" y="12683"/>
                </a:cubicBezTo>
                <a:cubicBezTo>
                  <a:pt x="65461" y="12683"/>
                  <a:pt x="65485" y="12683"/>
                  <a:pt x="65509" y="12683"/>
                </a:cubicBezTo>
                <a:cubicBezTo>
                  <a:pt x="65615" y="12683"/>
                  <a:pt x="65714" y="12669"/>
                  <a:pt x="65768" y="12506"/>
                </a:cubicBezTo>
                <a:cubicBezTo>
                  <a:pt x="65680" y="12462"/>
                  <a:pt x="65569" y="12440"/>
                  <a:pt x="65459" y="12418"/>
                </a:cubicBezTo>
                <a:cubicBezTo>
                  <a:pt x="65018" y="12374"/>
                  <a:pt x="64554" y="12329"/>
                  <a:pt x="64091" y="12307"/>
                </a:cubicBezTo>
                <a:cubicBezTo>
                  <a:pt x="63988" y="12300"/>
                  <a:pt x="63885" y="12298"/>
                  <a:pt x="63782" y="12298"/>
                </a:cubicBezTo>
                <a:cubicBezTo>
                  <a:pt x="63576" y="12298"/>
                  <a:pt x="63370" y="12307"/>
                  <a:pt x="63164" y="12307"/>
                </a:cubicBezTo>
                <a:cubicBezTo>
                  <a:pt x="62568" y="12263"/>
                  <a:pt x="61972" y="12219"/>
                  <a:pt x="61376" y="12175"/>
                </a:cubicBezTo>
                <a:cubicBezTo>
                  <a:pt x="61310" y="12175"/>
                  <a:pt x="61244" y="12109"/>
                  <a:pt x="61133" y="12043"/>
                </a:cubicBezTo>
                <a:cubicBezTo>
                  <a:pt x="61251" y="11961"/>
                  <a:pt x="61372" y="11954"/>
                  <a:pt x="61489" y="11954"/>
                </a:cubicBezTo>
                <a:cubicBezTo>
                  <a:pt x="61515" y="11954"/>
                  <a:pt x="61541" y="11954"/>
                  <a:pt x="61566" y="11954"/>
                </a:cubicBezTo>
                <a:cubicBezTo>
                  <a:pt x="61707" y="11954"/>
                  <a:pt x="61840" y="11943"/>
                  <a:pt x="61950" y="11800"/>
                </a:cubicBezTo>
                <a:cubicBezTo>
                  <a:pt x="61817" y="11491"/>
                  <a:pt x="61597" y="11314"/>
                  <a:pt x="61266" y="11270"/>
                </a:cubicBezTo>
                <a:cubicBezTo>
                  <a:pt x="60891" y="11226"/>
                  <a:pt x="60515" y="11226"/>
                  <a:pt x="60140" y="11204"/>
                </a:cubicBezTo>
                <a:cubicBezTo>
                  <a:pt x="60030" y="11204"/>
                  <a:pt x="59919" y="11226"/>
                  <a:pt x="59809" y="11226"/>
                </a:cubicBezTo>
                <a:cubicBezTo>
                  <a:pt x="59743" y="11226"/>
                  <a:pt x="59677" y="11204"/>
                  <a:pt x="59633" y="11160"/>
                </a:cubicBezTo>
                <a:cubicBezTo>
                  <a:pt x="59566" y="11094"/>
                  <a:pt x="59522" y="11027"/>
                  <a:pt x="59500" y="10939"/>
                </a:cubicBezTo>
                <a:cubicBezTo>
                  <a:pt x="59482" y="10867"/>
                  <a:pt x="59567" y="10795"/>
                  <a:pt x="59671" y="10795"/>
                </a:cubicBezTo>
                <a:cubicBezTo>
                  <a:pt x="59694" y="10795"/>
                  <a:pt x="59719" y="10799"/>
                  <a:pt x="59743" y="10807"/>
                </a:cubicBezTo>
                <a:cubicBezTo>
                  <a:pt x="60042" y="10879"/>
                  <a:pt x="60348" y="10937"/>
                  <a:pt x="60654" y="10937"/>
                </a:cubicBezTo>
                <a:cubicBezTo>
                  <a:pt x="60911" y="10937"/>
                  <a:pt x="61168" y="10896"/>
                  <a:pt x="61420" y="10785"/>
                </a:cubicBezTo>
                <a:cubicBezTo>
                  <a:pt x="61598" y="11092"/>
                  <a:pt x="61835" y="11198"/>
                  <a:pt x="62105" y="11198"/>
                </a:cubicBezTo>
                <a:cubicBezTo>
                  <a:pt x="62204" y="11198"/>
                  <a:pt x="62307" y="11183"/>
                  <a:pt x="62413" y="11160"/>
                </a:cubicBezTo>
                <a:cubicBezTo>
                  <a:pt x="62568" y="11138"/>
                  <a:pt x="62700" y="11071"/>
                  <a:pt x="62855" y="11071"/>
                </a:cubicBezTo>
                <a:cubicBezTo>
                  <a:pt x="63024" y="11064"/>
                  <a:pt x="63193" y="11062"/>
                  <a:pt x="63362" y="11062"/>
                </a:cubicBezTo>
                <a:cubicBezTo>
                  <a:pt x="63701" y="11062"/>
                  <a:pt x="64039" y="11071"/>
                  <a:pt x="64378" y="11071"/>
                </a:cubicBezTo>
                <a:cubicBezTo>
                  <a:pt x="64422" y="11071"/>
                  <a:pt x="64444" y="11116"/>
                  <a:pt x="64466" y="11160"/>
                </a:cubicBezTo>
                <a:cubicBezTo>
                  <a:pt x="64466" y="11314"/>
                  <a:pt x="64179" y="11358"/>
                  <a:pt x="64289" y="11623"/>
                </a:cubicBezTo>
                <a:cubicBezTo>
                  <a:pt x="64400" y="11623"/>
                  <a:pt x="64510" y="11623"/>
                  <a:pt x="64598" y="11601"/>
                </a:cubicBezTo>
                <a:cubicBezTo>
                  <a:pt x="64731" y="11601"/>
                  <a:pt x="64841" y="11557"/>
                  <a:pt x="64951" y="11535"/>
                </a:cubicBezTo>
                <a:cubicBezTo>
                  <a:pt x="64973" y="11469"/>
                  <a:pt x="64973" y="11447"/>
                  <a:pt x="64973" y="11425"/>
                </a:cubicBezTo>
                <a:cubicBezTo>
                  <a:pt x="64951" y="11314"/>
                  <a:pt x="64885" y="11204"/>
                  <a:pt x="64995" y="11116"/>
                </a:cubicBezTo>
                <a:cubicBezTo>
                  <a:pt x="65060" y="11083"/>
                  <a:pt x="65148" y="11063"/>
                  <a:pt x="65226" y="11063"/>
                </a:cubicBezTo>
                <a:cubicBezTo>
                  <a:pt x="65254" y="11063"/>
                  <a:pt x="65281" y="11066"/>
                  <a:pt x="65304" y="11071"/>
                </a:cubicBezTo>
                <a:cubicBezTo>
                  <a:pt x="65459" y="11094"/>
                  <a:pt x="65591" y="11182"/>
                  <a:pt x="65746" y="11182"/>
                </a:cubicBezTo>
                <a:cubicBezTo>
                  <a:pt x="66386" y="11204"/>
                  <a:pt x="67026" y="11226"/>
                  <a:pt x="67666" y="11226"/>
                </a:cubicBezTo>
                <a:cubicBezTo>
                  <a:pt x="67672" y="11229"/>
                  <a:pt x="67677" y="11230"/>
                  <a:pt x="67683" y="11230"/>
                </a:cubicBezTo>
                <a:cubicBezTo>
                  <a:pt x="67722" y="11230"/>
                  <a:pt x="67766" y="11170"/>
                  <a:pt x="67842" y="11094"/>
                </a:cubicBezTo>
                <a:cubicBezTo>
                  <a:pt x="67666" y="11049"/>
                  <a:pt x="67533" y="11005"/>
                  <a:pt x="67423" y="10983"/>
                </a:cubicBezTo>
                <a:cubicBezTo>
                  <a:pt x="67224" y="10961"/>
                  <a:pt x="67004" y="10961"/>
                  <a:pt x="66827" y="10895"/>
                </a:cubicBezTo>
                <a:cubicBezTo>
                  <a:pt x="66477" y="10784"/>
                  <a:pt x="66127" y="10658"/>
                  <a:pt x="65764" y="10658"/>
                </a:cubicBezTo>
                <a:cubicBezTo>
                  <a:pt x="65692" y="10658"/>
                  <a:pt x="65620" y="10663"/>
                  <a:pt x="65547" y="10674"/>
                </a:cubicBezTo>
                <a:cubicBezTo>
                  <a:pt x="65528" y="10681"/>
                  <a:pt x="65507" y="10683"/>
                  <a:pt x="65485" y="10683"/>
                </a:cubicBezTo>
                <a:cubicBezTo>
                  <a:pt x="65433" y="10683"/>
                  <a:pt x="65380" y="10668"/>
                  <a:pt x="65349" y="10652"/>
                </a:cubicBezTo>
                <a:cubicBezTo>
                  <a:pt x="65062" y="10498"/>
                  <a:pt x="64775" y="10476"/>
                  <a:pt x="64466" y="10454"/>
                </a:cubicBezTo>
                <a:cubicBezTo>
                  <a:pt x="64135" y="10431"/>
                  <a:pt x="63826" y="10343"/>
                  <a:pt x="63495" y="10299"/>
                </a:cubicBezTo>
                <a:cubicBezTo>
                  <a:pt x="62987" y="10233"/>
                  <a:pt x="62457" y="10211"/>
                  <a:pt x="61928" y="10145"/>
                </a:cubicBezTo>
                <a:cubicBezTo>
                  <a:pt x="61531" y="10100"/>
                  <a:pt x="61133" y="10100"/>
                  <a:pt x="60758" y="9990"/>
                </a:cubicBezTo>
                <a:cubicBezTo>
                  <a:pt x="60471" y="9902"/>
                  <a:pt x="60162" y="9880"/>
                  <a:pt x="59853" y="9814"/>
                </a:cubicBezTo>
                <a:cubicBezTo>
                  <a:pt x="59692" y="9778"/>
                  <a:pt x="59526" y="9770"/>
                  <a:pt x="59359" y="9770"/>
                </a:cubicBezTo>
                <a:cubicBezTo>
                  <a:pt x="59207" y="9770"/>
                  <a:pt x="59055" y="9777"/>
                  <a:pt x="58902" y="9777"/>
                </a:cubicBezTo>
                <a:cubicBezTo>
                  <a:pt x="58694" y="9777"/>
                  <a:pt x="58487" y="9764"/>
                  <a:pt x="58286" y="9703"/>
                </a:cubicBezTo>
                <a:cubicBezTo>
                  <a:pt x="58158" y="9746"/>
                  <a:pt x="58034" y="9765"/>
                  <a:pt x="57915" y="9765"/>
                </a:cubicBezTo>
                <a:cubicBezTo>
                  <a:pt x="57604" y="9765"/>
                  <a:pt x="57322" y="9636"/>
                  <a:pt x="57050" y="9460"/>
                </a:cubicBezTo>
                <a:cubicBezTo>
                  <a:pt x="56149" y="9256"/>
                  <a:pt x="55267" y="8880"/>
                  <a:pt x="54315" y="8880"/>
                </a:cubicBezTo>
                <a:cubicBezTo>
                  <a:pt x="54242" y="8880"/>
                  <a:pt x="54168" y="8882"/>
                  <a:pt x="54093" y="8887"/>
                </a:cubicBezTo>
                <a:lnTo>
                  <a:pt x="54027" y="8887"/>
                </a:lnTo>
                <a:cubicBezTo>
                  <a:pt x="53961" y="8820"/>
                  <a:pt x="53895" y="8776"/>
                  <a:pt x="53850" y="8710"/>
                </a:cubicBezTo>
                <a:cubicBezTo>
                  <a:pt x="53895" y="8666"/>
                  <a:pt x="53961" y="8556"/>
                  <a:pt x="54027" y="8556"/>
                </a:cubicBezTo>
                <a:cubicBezTo>
                  <a:pt x="54152" y="8540"/>
                  <a:pt x="54277" y="8524"/>
                  <a:pt x="54394" y="8524"/>
                </a:cubicBezTo>
                <a:cubicBezTo>
                  <a:pt x="54442" y="8524"/>
                  <a:pt x="54489" y="8527"/>
                  <a:pt x="54535" y="8534"/>
                </a:cubicBezTo>
                <a:cubicBezTo>
                  <a:pt x="54799" y="8578"/>
                  <a:pt x="55064" y="8644"/>
                  <a:pt x="55307" y="8732"/>
                </a:cubicBezTo>
                <a:cubicBezTo>
                  <a:pt x="55461" y="8776"/>
                  <a:pt x="55594" y="8776"/>
                  <a:pt x="55748" y="8776"/>
                </a:cubicBezTo>
                <a:cubicBezTo>
                  <a:pt x="55916" y="8750"/>
                  <a:pt x="56084" y="8740"/>
                  <a:pt x="56253" y="8740"/>
                </a:cubicBezTo>
                <a:cubicBezTo>
                  <a:pt x="56371" y="8740"/>
                  <a:pt x="56490" y="8745"/>
                  <a:pt x="56609" y="8754"/>
                </a:cubicBezTo>
                <a:cubicBezTo>
                  <a:pt x="57492" y="8820"/>
                  <a:pt x="58375" y="8865"/>
                  <a:pt x="59257" y="8953"/>
                </a:cubicBezTo>
                <a:cubicBezTo>
                  <a:pt x="60096" y="9041"/>
                  <a:pt x="60957" y="9151"/>
                  <a:pt x="61817" y="9262"/>
                </a:cubicBezTo>
                <a:cubicBezTo>
                  <a:pt x="62193" y="9306"/>
                  <a:pt x="62590" y="9372"/>
                  <a:pt x="62987" y="9416"/>
                </a:cubicBezTo>
                <a:cubicBezTo>
                  <a:pt x="63015" y="9416"/>
                  <a:pt x="63042" y="9418"/>
                  <a:pt x="63069" y="9418"/>
                </a:cubicBezTo>
                <a:cubicBezTo>
                  <a:pt x="63150" y="9418"/>
                  <a:pt x="63224" y="9405"/>
                  <a:pt x="63274" y="9306"/>
                </a:cubicBezTo>
                <a:cubicBezTo>
                  <a:pt x="63208" y="9063"/>
                  <a:pt x="62833" y="9240"/>
                  <a:pt x="62789" y="8953"/>
                </a:cubicBezTo>
                <a:cubicBezTo>
                  <a:pt x="62842" y="8935"/>
                  <a:pt x="62881" y="8903"/>
                  <a:pt x="62929" y="8903"/>
                </a:cubicBezTo>
                <a:cubicBezTo>
                  <a:pt x="62941" y="8903"/>
                  <a:pt x="62952" y="8904"/>
                  <a:pt x="62965" y="8909"/>
                </a:cubicBezTo>
                <a:cubicBezTo>
                  <a:pt x="63406" y="8953"/>
                  <a:pt x="63848" y="9019"/>
                  <a:pt x="64267" y="9063"/>
                </a:cubicBezTo>
                <a:cubicBezTo>
                  <a:pt x="64797" y="9129"/>
                  <a:pt x="65326" y="9196"/>
                  <a:pt x="65856" y="9240"/>
                </a:cubicBezTo>
                <a:cubicBezTo>
                  <a:pt x="65868" y="9244"/>
                  <a:pt x="65880" y="9246"/>
                  <a:pt x="65893" y="9246"/>
                </a:cubicBezTo>
                <a:cubicBezTo>
                  <a:pt x="65949" y="9246"/>
                  <a:pt x="66013" y="9210"/>
                  <a:pt x="66121" y="9174"/>
                </a:cubicBezTo>
                <a:cubicBezTo>
                  <a:pt x="66033" y="9085"/>
                  <a:pt x="65989" y="9041"/>
                  <a:pt x="65922" y="9019"/>
                </a:cubicBezTo>
                <a:cubicBezTo>
                  <a:pt x="65238" y="8953"/>
                  <a:pt x="64532" y="8820"/>
                  <a:pt x="63848" y="8710"/>
                </a:cubicBezTo>
                <a:cubicBezTo>
                  <a:pt x="63120" y="8600"/>
                  <a:pt x="62391" y="8556"/>
                  <a:pt x="61685" y="8401"/>
                </a:cubicBezTo>
                <a:cubicBezTo>
                  <a:pt x="61244" y="8291"/>
                  <a:pt x="60824" y="8225"/>
                  <a:pt x="60493" y="7960"/>
                </a:cubicBezTo>
                <a:cubicBezTo>
                  <a:pt x="60162" y="8026"/>
                  <a:pt x="59875" y="8092"/>
                  <a:pt x="59566" y="8158"/>
                </a:cubicBezTo>
                <a:cubicBezTo>
                  <a:pt x="59478" y="8048"/>
                  <a:pt x="59412" y="7960"/>
                  <a:pt x="59346" y="7871"/>
                </a:cubicBezTo>
                <a:cubicBezTo>
                  <a:pt x="59174" y="7712"/>
                  <a:pt x="59017" y="7635"/>
                  <a:pt x="58846" y="7635"/>
                </a:cubicBezTo>
                <a:cubicBezTo>
                  <a:pt x="58709" y="7635"/>
                  <a:pt x="58564" y="7685"/>
                  <a:pt x="58397" y="7783"/>
                </a:cubicBezTo>
                <a:cubicBezTo>
                  <a:pt x="58305" y="7829"/>
                  <a:pt x="58252" y="7856"/>
                  <a:pt x="58203" y="7856"/>
                </a:cubicBezTo>
                <a:cubicBezTo>
                  <a:pt x="58134" y="7856"/>
                  <a:pt x="58075" y="7802"/>
                  <a:pt x="57933" y="7673"/>
                </a:cubicBezTo>
                <a:cubicBezTo>
                  <a:pt x="57845" y="7607"/>
                  <a:pt x="57757" y="7562"/>
                  <a:pt x="57646" y="7540"/>
                </a:cubicBezTo>
                <a:cubicBezTo>
                  <a:pt x="57139" y="7474"/>
                  <a:pt x="56631" y="7430"/>
                  <a:pt x="56146" y="7364"/>
                </a:cubicBezTo>
                <a:cubicBezTo>
                  <a:pt x="55837" y="7342"/>
                  <a:pt x="55528" y="7276"/>
                  <a:pt x="55219" y="7231"/>
                </a:cubicBezTo>
                <a:cubicBezTo>
                  <a:pt x="55042" y="7187"/>
                  <a:pt x="54888" y="7143"/>
                  <a:pt x="54711" y="7121"/>
                </a:cubicBezTo>
                <a:cubicBezTo>
                  <a:pt x="53453" y="7055"/>
                  <a:pt x="52217" y="6790"/>
                  <a:pt x="50959" y="6658"/>
                </a:cubicBezTo>
                <a:cubicBezTo>
                  <a:pt x="50562" y="6613"/>
                  <a:pt x="50143" y="6481"/>
                  <a:pt x="49745" y="6349"/>
                </a:cubicBezTo>
                <a:cubicBezTo>
                  <a:pt x="49701" y="6349"/>
                  <a:pt x="49657" y="6216"/>
                  <a:pt x="49635" y="6150"/>
                </a:cubicBezTo>
                <a:cubicBezTo>
                  <a:pt x="49635" y="6106"/>
                  <a:pt x="49701" y="6018"/>
                  <a:pt x="49745" y="5996"/>
                </a:cubicBezTo>
                <a:cubicBezTo>
                  <a:pt x="49988" y="5885"/>
                  <a:pt x="50231" y="5797"/>
                  <a:pt x="50496" y="5687"/>
                </a:cubicBezTo>
                <a:cubicBezTo>
                  <a:pt x="50784" y="5810"/>
                  <a:pt x="51080" y="5882"/>
                  <a:pt x="51385" y="5882"/>
                </a:cubicBezTo>
                <a:cubicBezTo>
                  <a:pt x="51571" y="5882"/>
                  <a:pt x="51760" y="5855"/>
                  <a:pt x="51952" y="5797"/>
                </a:cubicBezTo>
                <a:cubicBezTo>
                  <a:pt x="51982" y="5790"/>
                  <a:pt x="52011" y="5787"/>
                  <a:pt x="52041" y="5787"/>
                </a:cubicBezTo>
                <a:cubicBezTo>
                  <a:pt x="52100" y="5787"/>
                  <a:pt x="52158" y="5797"/>
                  <a:pt x="52217" y="5797"/>
                </a:cubicBezTo>
                <a:cubicBezTo>
                  <a:pt x="52540" y="5816"/>
                  <a:pt x="52863" y="5868"/>
                  <a:pt x="53186" y="5868"/>
                </a:cubicBezTo>
                <a:cubicBezTo>
                  <a:pt x="53238" y="5868"/>
                  <a:pt x="53290" y="5866"/>
                  <a:pt x="53343" y="5863"/>
                </a:cubicBezTo>
                <a:cubicBezTo>
                  <a:pt x="53595" y="5847"/>
                  <a:pt x="53847" y="5719"/>
                  <a:pt x="54107" y="5719"/>
                </a:cubicBezTo>
                <a:cubicBezTo>
                  <a:pt x="54211" y="5719"/>
                  <a:pt x="54317" y="5740"/>
                  <a:pt x="54424" y="5797"/>
                </a:cubicBezTo>
                <a:cubicBezTo>
                  <a:pt x="54424" y="5804"/>
                  <a:pt x="54429" y="5807"/>
                  <a:pt x="54436" y="5807"/>
                </a:cubicBezTo>
                <a:cubicBezTo>
                  <a:pt x="54451" y="5807"/>
                  <a:pt x="54476" y="5797"/>
                  <a:pt x="54490" y="5797"/>
                </a:cubicBezTo>
                <a:cubicBezTo>
                  <a:pt x="54648" y="5738"/>
                  <a:pt x="54717" y="5522"/>
                  <a:pt x="54902" y="5522"/>
                </a:cubicBezTo>
                <a:cubicBezTo>
                  <a:pt x="54925" y="5522"/>
                  <a:pt x="54949" y="5525"/>
                  <a:pt x="54976" y="5532"/>
                </a:cubicBezTo>
                <a:cubicBezTo>
                  <a:pt x="54976" y="5620"/>
                  <a:pt x="54954" y="5687"/>
                  <a:pt x="54954" y="5797"/>
                </a:cubicBezTo>
                <a:cubicBezTo>
                  <a:pt x="55016" y="5812"/>
                  <a:pt x="55079" y="5828"/>
                  <a:pt x="55141" y="5828"/>
                </a:cubicBezTo>
                <a:cubicBezTo>
                  <a:pt x="55167" y="5828"/>
                  <a:pt x="55193" y="5825"/>
                  <a:pt x="55219" y="5819"/>
                </a:cubicBezTo>
                <a:cubicBezTo>
                  <a:pt x="55660" y="5797"/>
                  <a:pt x="56101" y="5775"/>
                  <a:pt x="56543" y="5731"/>
                </a:cubicBezTo>
                <a:cubicBezTo>
                  <a:pt x="56587" y="5731"/>
                  <a:pt x="56631" y="5709"/>
                  <a:pt x="56675" y="5687"/>
                </a:cubicBezTo>
                <a:cubicBezTo>
                  <a:pt x="56741" y="5642"/>
                  <a:pt x="56808" y="5598"/>
                  <a:pt x="56874" y="5554"/>
                </a:cubicBezTo>
                <a:cubicBezTo>
                  <a:pt x="57050" y="5620"/>
                  <a:pt x="57205" y="5642"/>
                  <a:pt x="57337" y="5731"/>
                </a:cubicBezTo>
                <a:cubicBezTo>
                  <a:pt x="57475" y="5806"/>
                  <a:pt x="57619" y="5831"/>
                  <a:pt x="57767" y="5831"/>
                </a:cubicBezTo>
                <a:cubicBezTo>
                  <a:pt x="57880" y="5831"/>
                  <a:pt x="57995" y="5816"/>
                  <a:pt x="58110" y="5797"/>
                </a:cubicBezTo>
                <a:cubicBezTo>
                  <a:pt x="58423" y="5754"/>
                  <a:pt x="58737" y="5730"/>
                  <a:pt x="59056" y="5730"/>
                </a:cubicBezTo>
                <a:cubicBezTo>
                  <a:pt x="59232" y="5730"/>
                  <a:pt x="59409" y="5737"/>
                  <a:pt x="59588" y="5753"/>
                </a:cubicBezTo>
                <a:cubicBezTo>
                  <a:pt x="60140" y="5797"/>
                  <a:pt x="60692" y="5797"/>
                  <a:pt x="61244" y="5797"/>
                </a:cubicBezTo>
                <a:cubicBezTo>
                  <a:pt x="61531" y="5797"/>
                  <a:pt x="61817" y="5753"/>
                  <a:pt x="62104" y="5731"/>
                </a:cubicBezTo>
                <a:cubicBezTo>
                  <a:pt x="62171" y="5709"/>
                  <a:pt x="62237" y="5687"/>
                  <a:pt x="62259" y="5642"/>
                </a:cubicBezTo>
                <a:cubicBezTo>
                  <a:pt x="62303" y="5598"/>
                  <a:pt x="62303" y="5488"/>
                  <a:pt x="62281" y="5466"/>
                </a:cubicBezTo>
                <a:cubicBezTo>
                  <a:pt x="62215" y="5422"/>
                  <a:pt x="62126" y="5355"/>
                  <a:pt x="62038" y="5355"/>
                </a:cubicBezTo>
                <a:cubicBezTo>
                  <a:pt x="61641" y="5355"/>
                  <a:pt x="61244" y="5355"/>
                  <a:pt x="60846" y="5333"/>
                </a:cubicBezTo>
                <a:cubicBezTo>
                  <a:pt x="60780" y="5333"/>
                  <a:pt x="60670" y="5333"/>
                  <a:pt x="60692" y="5157"/>
                </a:cubicBezTo>
                <a:cubicBezTo>
                  <a:pt x="60979" y="5157"/>
                  <a:pt x="61266" y="5135"/>
                  <a:pt x="61531" y="5135"/>
                </a:cubicBezTo>
                <a:cubicBezTo>
                  <a:pt x="62060" y="5135"/>
                  <a:pt x="62060" y="5135"/>
                  <a:pt x="62281" y="4936"/>
                </a:cubicBezTo>
                <a:cubicBezTo>
                  <a:pt x="62259" y="4914"/>
                  <a:pt x="62237" y="4870"/>
                  <a:pt x="62193" y="4848"/>
                </a:cubicBezTo>
                <a:cubicBezTo>
                  <a:pt x="61773" y="4738"/>
                  <a:pt x="61310" y="4848"/>
                  <a:pt x="60891" y="4671"/>
                </a:cubicBezTo>
                <a:cubicBezTo>
                  <a:pt x="60878" y="4667"/>
                  <a:pt x="60864" y="4665"/>
                  <a:pt x="60848" y="4665"/>
                </a:cubicBezTo>
                <a:cubicBezTo>
                  <a:pt x="60783" y="4665"/>
                  <a:pt x="60697" y="4698"/>
                  <a:pt x="60626" y="4715"/>
                </a:cubicBezTo>
                <a:cubicBezTo>
                  <a:pt x="60559" y="4738"/>
                  <a:pt x="60471" y="4760"/>
                  <a:pt x="60383" y="4760"/>
                </a:cubicBezTo>
                <a:cubicBezTo>
                  <a:pt x="60339" y="4738"/>
                  <a:pt x="60273" y="4671"/>
                  <a:pt x="60251" y="4627"/>
                </a:cubicBezTo>
                <a:cubicBezTo>
                  <a:pt x="60228" y="4605"/>
                  <a:pt x="60251" y="4539"/>
                  <a:pt x="60273" y="4517"/>
                </a:cubicBezTo>
                <a:cubicBezTo>
                  <a:pt x="60364" y="4371"/>
                  <a:pt x="60501" y="4285"/>
                  <a:pt x="60671" y="4285"/>
                </a:cubicBezTo>
                <a:cubicBezTo>
                  <a:pt x="60706" y="4285"/>
                  <a:pt x="60742" y="4289"/>
                  <a:pt x="60780" y="4296"/>
                </a:cubicBezTo>
                <a:cubicBezTo>
                  <a:pt x="60914" y="4313"/>
                  <a:pt x="61048" y="4355"/>
                  <a:pt x="61182" y="4355"/>
                </a:cubicBezTo>
                <a:cubicBezTo>
                  <a:pt x="61225" y="4355"/>
                  <a:pt x="61267" y="4351"/>
                  <a:pt x="61310" y="4340"/>
                </a:cubicBezTo>
                <a:cubicBezTo>
                  <a:pt x="61366" y="4330"/>
                  <a:pt x="61422" y="4326"/>
                  <a:pt x="61476" y="4326"/>
                </a:cubicBezTo>
                <a:cubicBezTo>
                  <a:pt x="61656" y="4326"/>
                  <a:pt x="61830" y="4373"/>
                  <a:pt x="62016" y="4407"/>
                </a:cubicBezTo>
                <a:cubicBezTo>
                  <a:pt x="62291" y="4450"/>
                  <a:pt x="62567" y="4503"/>
                  <a:pt x="62836" y="4503"/>
                </a:cubicBezTo>
                <a:cubicBezTo>
                  <a:pt x="62977" y="4503"/>
                  <a:pt x="63116" y="4489"/>
                  <a:pt x="63252" y="4451"/>
                </a:cubicBezTo>
                <a:cubicBezTo>
                  <a:pt x="63398" y="4414"/>
                  <a:pt x="63530" y="4398"/>
                  <a:pt x="63660" y="4398"/>
                </a:cubicBezTo>
                <a:cubicBezTo>
                  <a:pt x="63766" y="4398"/>
                  <a:pt x="63871" y="4409"/>
                  <a:pt x="63980" y="4429"/>
                </a:cubicBezTo>
                <a:cubicBezTo>
                  <a:pt x="64007" y="4433"/>
                  <a:pt x="64035" y="4435"/>
                  <a:pt x="64064" y="4435"/>
                </a:cubicBezTo>
                <a:cubicBezTo>
                  <a:pt x="64182" y="4435"/>
                  <a:pt x="64320" y="4407"/>
                  <a:pt x="64444" y="4407"/>
                </a:cubicBezTo>
                <a:cubicBezTo>
                  <a:pt x="64488" y="4395"/>
                  <a:pt x="64543" y="4390"/>
                  <a:pt x="64598" y="4390"/>
                </a:cubicBezTo>
                <a:cubicBezTo>
                  <a:pt x="64653" y="4390"/>
                  <a:pt x="64709" y="4395"/>
                  <a:pt x="64753" y="4407"/>
                </a:cubicBezTo>
                <a:cubicBezTo>
                  <a:pt x="65146" y="4542"/>
                  <a:pt x="65545" y="4601"/>
                  <a:pt x="65944" y="4601"/>
                </a:cubicBezTo>
                <a:cubicBezTo>
                  <a:pt x="66262" y="4601"/>
                  <a:pt x="66580" y="4563"/>
                  <a:pt x="66893" y="4495"/>
                </a:cubicBezTo>
                <a:cubicBezTo>
                  <a:pt x="67074" y="4463"/>
                  <a:pt x="67249" y="4431"/>
                  <a:pt x="67424" y="4431"/>
                </a:cubicBezTo>
                <a:cubicBezTo>
                  <a:pt x="67613" y="4431"/>
                  <a:pt x="67802" y="4468"/>
                  <a:pt x="67997" y="4583"/>
                </a:cubicBezTo>
                <a:cubicBezTo>
                  <a:pt x="68059" y="4618"/>
                  <a:pt x="68138" y="4629"/>
                  <a:pt x="68225" y="4629"/>
                </a:cubicBezTo>
                <a:cubicBezTo>
                  <a:pt x="68356" y="4629"/>
                  <a:pt x="68504" y="4605"/>
                  <a:pt x="68637" y="4605"/>
                </a:cubicBezTo>
                <a:cubicBezTo>
                  <a:pt x="68747" y="4605"/>
                  <a:pt x="68858" y="4539"/>
                  <a:pt x="68836" y="4407"/>
                </a:cubicBezTo>
                <a:cubicBezTo>
                  <a:pt x="68836" y="4340"/>
                  <a:pt x="68747" y="4252"/>
                  <a:pt x="68681" y="4230"/>
                </a:cubicBezTo>
                <a:cubicBezTo>
                  <a:pt x="68549" y="4186"/>
                  <a:pt x="68416" y="4164"/>
                  <a:pt x="68284" y="4164"/>
                </a:cubicBezTo>
                <a:cubicBezTo>
                  <a:pt x="68107" y="4164"/>
                  <a:pt x="67931" y="4186"/>
                  <a:pt x="67754" y="4186"/>
                </a:cubicBezTo>
                <a:cubicBezTo>
                  <a:pt x="67660" y="4192"/>
                  <a:pt x="67565" y="4198"/>
                  <a:pt x="67472" y="4198"/>
                </a:cubicBezTo>
                <a:cubicBezTo>
                  <a:pt x="67217" y="4198"/>
                  <a:pt x="66971" y="4153"/>
                  <a:pt x="66761" y="3943"/>
                </a:cubicBezTo>
                <a:cubicBezTo>
                  <a:pt x="66739" y="3899"/>
                  <a:pt x="66651" y="3877"/>
                  <a:pt x="66584" y="3877"/>
                </a:cubicBezTo>
                <a:cubicBezTo>
                  <a:pt x="66364" y="3877"/>
                  <a:pt x="66133" y="3867"/>
                  <a:pt x="65899" y="3867"/>
                </a:cubicBezTo>
                <a:cubicBezTo>
                  <a:pt x="65783" y="3867"/>
                  <a:pt x="65665" y="3869"/>
                  <a:pt x="65547" y="3877"/>
                </a:cubicBezTo>
                <a:cubicBezTo>
                  <a:pt x="65491" y="3885"/>
                  <a:pt x="65434" y="3890"/>
                  <a:pt x="65378" y="3890"/>
                </a:cubicBezTo>
                <a:cubicBezTo>
                  <a:pt x="65280" y="3890"/>
                  <a:pt x="65182" y="3875"/>
                  <a:pt x="65084" y="3833"/>
                </a:cubicBezTo>
                <a:cubicBezTo>
                  <a:pt x="64995" y="3789"/>
                  <a:pt x="64885" y="3744"/>
                  <a:pt x="64775" y="3744"/>
                </a:cubicBezTo>
                <a:cubicBezTo>
                  <a:pt x="63958" y="3678"/>
                  <a:pt x="63164" y="3568"/>
                  <a:pt x="62347" y="3568"/>
                </a:cubicBezTo>
                <a:cubicBezTo>
                  <a:pt x="61729" y="3568"/>
                  <a:pt x="61111" y="3568"/>
                  <a:pt x="60515" y="3435"/>
                </a:cubicBezTo>
                <a:cubicBezTo>
                  <a:pt x="60361" y="3391"/>
                  <a:pt x="60206" y="3391"/>
                  <a:pt x="60052" y="3391"/>
                </a:cubicBezTo>
                <a:cubicBezTo>
                  <a:pt x="59611" y="3369"/>
                  <a:pt x="59169" y="3369"/>
                  <a:pt x="58728" y="3347"/>
                </a:cubicBezTo>
                <a:cubicBezTo>
                  <a:pt x="58585" y="3331"/>
                  <a:pt x="58443" y="3318"/>
                  <a:pt x="58303" y="3318"/>
                </a:cubicBezTo>
                <a:cubicBezTo>
                  <a:pt x="58052" y="3318"/>
                  <a:pt x="57807" y="3360"/>
                  <a:pt x="57580" y="3502"/>
                </a:cubicBezTo>
                <a:cubicBezTo>
                  <a:pt x="57150" y="3322"/>
                  <a:pt x="56705" y="3274"/>
                  <a:pt x="56258" y="3274"/>
                </a:cubicBezTo>
                <a:cubicBezTo>
                  <a:pt x="56155" y="3274"/>
                  <a:pt x="56051" y="3277"/>
                  <a:pt x="55947" y="3281"/>
                </a:cubicBezTo>
                <a:cubicBezTo>
                  <a:pt x="55889" y="3287"/>
                  <a:pt x="55831" y="3290"/>
                  <a:pt x="55772" y="3290"/>
                </a:cubicBezTo>
                <a:cubicBezTo>
                  <a:pt x="55632" y="3290"/>
                  <a:pt x="55492" y="3274"/>
                  <a:pt x="55351" y="3259"/>
                </a:cubicBezTo>
                <a:cubicBezTo>
                  <a:pt x="54831" y="3205"/>
                  <a:pt x="54311" y="3137"/>
                  <a:pt x="53802" y="3137"/>
                </a:cubicBezTo>
                <a:cubicBezTo>
                  <a:pt x="53685" y="3137"/>
                  <a:pt x="53569" y="3140"/>
                  <a:pt x="53453" y="3149"/>
                </a:cubicBezTo>
                <a:cubicBezTo>
                  <a:pt x="53352" y="3159"/>
                  <a:pt x="53253" y="3163"/>
                  <a:pt x="53154" y="3163"/>
                </a:cubicBezTo>
                <a:cubicBezTo>
                  <a:pt x="52631" y="3163"/>
                  <a:pt x="52142" y="3038"/>
                  <a:pt x="51621" y="3038"/>
                </a:cubicBezTo>
                <a:cubicBezTo>
                  <a:pt x="51533" y="3038"/>
                  <a:pt x="51445" y="2972"/>
                  <a:pt x="51290" y="2928"/>
                </a:cubicBezTo>
                <a:cubicBezTo>
                  <a:pt x="51445" y="2906"/>
                  <a:pt x="51489" y="2884"/>
                  <a:pt x="51555" y="2862"/>
                </a:cubicBezTo>
                <a:cubicBezTo>
                  <a:pt x="51864" y="2862"/>
                  <a:pt x="52151" y="2840"/>
                  <a:pt x="52394" y="2597"/>
                </a:cubicBezTo>
                <a:cubicBezTo>
                  <a:pt x="52488" y="2515"/>
                  <a:pt x="52612" y="2464"/>
                  <a:pt x="52739" y="2464"/>
                </a:cubicBezTo>
                <a:cubicBezTo>
                  <a:pt x="52850" y="2464"/>
                  <a:pt x="52963" y="2504"/>
                  <a:pt x="53056" y="2597"/>
                </a:cubicBezTo>
                <a:cubicBezTo>
                  <a:pt x="53304" y="2845"/>
                  <a:pt x="53559" y="2940"/>
                  <a:pt x="53825" y="2940"/>
                </a:cubicBezTo>
                <a:cubicBezTo>
                  <a:pt x="54032" y="2940"/>
                  <a:pt x="54246" y="2882"/>
                  <a:pt x="54468" y="2795"/>
                </a:cubicBezTo>
                <a:cubicBezTo>
                  <a:pt x="54586" y="2756"/>
                  <a:pt x="54687" y="2682"/>
                  <a:pt x="54801" y="2682"/>
                </a:cubicBezTo>
                <a:cubicBezTo>
                  <a:pt x="54815" y="2682"/>
                  <a:pt x="54829" y="2683"/>
                  <a:pt x="54844" y="2685"/>
                </a:cubicBezTo>
                <a:cubicBezTo>
                  <a:pt x="54872" y="2686"/>
                  <a:pt x="54901" y="2687"/>
                  <a:pt x="54930" y="2687"/>
                </a:cubicBezTo>
                <a:cubicBezTo>
                  <a:pt x="55451" y="2687"/>
                  <a:pt x="55954" y="2506"/>
                  <a:pt x="56477" y="2464"/>
                </a:cubicBezTo>
                <a:cubicBezTo>
                  <a:pt x="56543" y="2464"/>
                  <a:pt x="56609" y="2442"/>
                  <a:pt x="56675" y="2442"/>
                </a:cubicBezTo>
                <a:cubicBezTo>
                  <a:pt x="56862" y="2507"/>
                  <a:pt x="57046" y="2530"/>
                  <a:pt x="57229" y="2530"/>
                </a:cubicBezTo>
                <a:cubicBezTo>
                  <a:pt x="57543" y="2530"/>
                  <a:pt x="57855" y="2462"/>
                  <a:pt x="58176" y="2420"/>
                </a:cubicBezTo>
                <a:cubicBezTo>
                  <a:pt x="58285" y="2396"/>
                  <a:pt x="58401" y="2378"/>
                  <a:pt x="58508" y="2378"/>
                </a:cubicBezTo>
                <a:cubicBezTo>
                  <a:pt x="58597" y="2378"/>
                  <a:pt x="58680" y="2390"/>
                  <a:pt x="58750" y="2420"/>
                </a:cubicBezTo>
                <a:cubicBezTo>
                  <a:pt x="58966" y="2492"/>
                  <a:pt x="59182" y="2512"/>
                  <a:pt x="59399" y="2512"/>
                </a:cubicBezTo>
                <a:cubicBezTo>
                  <a:pt x="59646" y="2512"/>
                  <a:pt x="59893" y="2486"/>
                  <a:pt x="60140" y="2486"/>
                </a:cubicBezTo>
                <a:cubicBezTo>
                  <a:pt x="60279" y="2486"/>
                  <a:pt x="60418" y="2472"/>
                  <a:pt x="60552" y="2472"/>
                </a:cubicBezTo>
                <a:cubicBezTo>
                  <a:pt x="60653" y="2472"/>
                  <a:pt x="60752" y="2480"/>
                  <a:pt x="60846" y="2509"/>
                </a:cubicBezTo>
                <a:cubicBezTo>
                  <a:pt x="61046" y="2578"/>
                  <a:pt x="61246" y="2603"/>
                  <a:pt x="61445" y="2603"/>
                </a:cubicBezTo>
                <a:cubicBezTo>
                  <a:pt x="61687" y="2603"/>
                  <a:pt x="61929" y="2567"/>
                  <a:pt x="62171" y="2531"/>
                </a:cubicBezTo>
                <a:cubicBezTo>
                  <a:pt x="62193" y="2531"/>
                  <a:pt x="62237" y="2442"/>
                  <a:pt x="62259" y="2420"/>
                </a:cubicBezTo>
                <a:cubicBezTo>
                  <a:pt x="62237" y="2376"/>
                  <a:pt x="62215" y="2354"/>
                  <a:pt x="62193" y="2354"/>
                </a:cubicBezTo>
                <a:cubicBezTo>
                  <a:pt x="61884" y="2310"/>
                  <a:pt x="61597" y="2266"/>
                  <a:pt x="61288" y="2222"/>
                </a:cubicBezTo>
                <a:cubicBezTo>
                  <a:pt x="61177" y="2200"/>
                  <a:pt x="61023" y="2244"/>
                  <a:pt x="60979" y="2023"/>
                </a:cubicBezTo>
                <a:cubicBezTo>
                  <a:pt x="61354" y="2023"/>
                  <a:pt x="61729" y="2023"/>
                  <a:pt x="62104" y="2045"/>
                </a:cubicBezTo>
                <a:cubicBezTo>
                  <a:pt x="62833" y="2089"/>
                  <a:pt x="63583" y="2177"/>
                  <a:pt x="64333" y="2222"/>
                </a:cubicBezTo>
                <a:cubicBezTo>
                  <a:pt x="64375" y="2222"/>
                  <a:pt x="64422" y="2231"/>
                  <a:pt x="64470" y="2231"/>
                </a:cubicBezTo>
                <a:cubicBezTo>
                  <a:pt x="64550" y="2231"/>
                  <a:pt x="64631" y="2205"/>
                  <a:pt x="64686" y="2067"/>
                </a:cubicBezTo>
                <a:cubicBezTo>
                  <a:pt x="64466" y="1913"/>
                  <a:pt x="64223" y="1957"/>
                  <a:pt x="64002" y="1935"/>
                </a:cubicBezTo>
                <a:cubicBezTo>
                  <a:pt x="62612" y="1846"/>
                  <a:pt x="61222" y="1648"/>
                  <a:pt x="59853" y="1560"/>
                </a:cubicBezTo>
                <a:cubicBezTo>
                  <a:pt x="58463" y="1493"/>
                  <a:pt x="57073" y="1339"/>
                  <a:pt x="55682" y="1228"/>
                </a:cubicBezTo>
                <a:cubicBezTo>
                  <a:pt x="55539" y="1217"/>
                  <a:pt x="55395" y="1212"/>
                  <a:pt x="55252" y="1212"/>
                </a:cubicBezTo>
                <a:cubicBezTo>
                  <a:pt x="55108" y="1212"/>
                  <a:pt x="54965" y="1217"/>
                  <a:pt x="54821" y="1228"/>
                </a:cubicBezTo>
                <a:cubicBezTo>
                  <a:pt x="54742" y="1233"/>
                  <a:pt x="54664" y="1236"/>
                  <a:pt x="54586" y="1236"/>
                </a:cubicBezTo>
                <a:cubicBezTo>
                  <a:pt x="54318" y="1236"/>
                  <a:pt x="54058" y="1204"/>
                  <a:pt x="53784" y="1118"/>
                </a:cubicBezTo>
                <a:cubicBezTo>
                  <a:pt x="53652" y="1096"/>
                  <a:pt x="53519" y="1074"/>
                  <a:pt x="53387" y="1052"/>
                </a:cubicBezTo>
                <a:cubicBezTo>
                  <a:pt x="52526" y="942"/>
                  <a:pt x="51643" y="942"/>
                  <a:pt x="50761" y="831"/>
                </a:cubicBezTo>
                <a:cubicBezTo>
                  <a:pt x="50705" y="824"/>
                  <a:pt x="50647" y="821"/>
                  <a:pt x="50589" y="821"/>
                </a:cubicBezTo>
                <a:cubicBezTo>
                  <a:pt x="50335" y="821"/>
                  <a:pt x="50066" y="878"/>
                  <a:pt x="49816" y="878"/>
                </a:cubicBezTo>
                <a:cubicBezTo>
                  <a:pt x="49785" y="878"/>
                  <a:pt x="49754" y="877"/>
                  <a:pt x="49723" y="875"/>
                </a:cubicBezTo>
                <a:cubicBezTo>
                  <a:pt x="49348" y="809"/>
                  <a:pt x="48995" y="721"/>
                  <a:pt x="48620" y="721"/>
                </a:cubicBezTo>
                <a:cubicBezTo>
                  <a:pt x="48024" y="721"/>
                  <a:pt x="47428" y="677"/>
                  <a:pt x="46832" y="633"/>
                </a:cubicBezTo>
                <a:cubicBezTo>
                  <a:pt x="46126" y="588"/>
                  <a:pt x="45420" y="544"/>
                  <a:pt x="44714" y="500"/>
                </a:cubicBezTo>
                <a:cubicBezTo>
                  <a:pt x="44294" y="478"/>
                  <a:pt x="43853" y="478"/>
                  <a:pt x="43412" y="456"/>
                </a:cubicBezTo>
                <a:cubicBezTo>
                  <a:pt x="42683" y="412"/>
                  <a:pt x="41955" y="368"/>
                  <a:pt x="41227" y="324"/>
                </a:cubicBezTo>
                <a:cubicBezTo>
                  <a:pt x="40697" y="302"/>
                  <a:pt x="40167" y="280"/>
                  <a:pt x="39638" y="257"/>
                </a:cubicBezTo>
                <a:cubicBezTo>
                  <a:pt x="38600" y="213"/>
                  <a:pt x="37563" y="191"/>
                  <a:pt x="36526" y="147"/>
                </a:cubicBezTo>
                <a:cubicBezTo>
                  <a:pt x="36460" y="147"/>
                  <a:pt x="36393" y="169"/>
                  <a:pt x="36327" y="169"/>
                </a:cubicBezTo>
                <a:cubicBezTo>
                  <a:pt x="35996" y="169"/>
                  <a:pt x="35643" y="169"/>
                  <a:pt x="35290" y="147"/>
                </a:cubicBezTo>
                <a:cubicBezTo>
                  <a:pt x="34209" y="125"/>
                  <a:pt x="33127" y="37"/>
                  <a:pt x="32046" y="37"/>
                </a:cubicBezTo>
                <a:cubicBezTo>
                  <a:pt x="31770" y="37"/>
                  <a:pt x="31494" y="42"/>
                  <a:pt x="31218" y="42"/>
                </a:cubicBezTo>
                <a:cubicBezTo>
                  <a:pt x="30942" y="42"/>
                  <a:pt x="30666" y="37"/>
                  <a:pt x="30391" y="15"/>
                </a:cubicBezTo>
                <a:cubicBezTo>
                  <a:pt x="30258" y="15"/>
                  <a:pt x="30126" y="37"/>
                  <a:pt x="29993" y="37"/>
                </a:cubicBezTo>
                <a:lnTo>
                  <a:pt x="27036" y="37"/>
                </a:lnTo>
                <a:cubicBezTo>
                  <a:pt x="26462" y="37"/>
                  <a:pt x="25879" y="56"/>
                  <a:pt x="25305" y="56"/>
                </a:cubicBezTo>
                <a:cubicBezTo>
                  <a:pt x="25018" y="56"/>
                  <a:pt x="24733" y="51"/>
                  <a:pt x="24454" y="37"/>
                </a:cubicBezTo>
                <a:cubicBezTo>
                  <a:pt x="24113" y="8"/>
                  <a:pt x="23773" y="0"/>
                  <a:pt x="234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A01931-40C0-9475-D0E8-DD4C9922A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9" y="1134405"/>
            <a:ext cx="4403612" cy="3245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B0E8DE-D3D1-37A7-21E4-5DF5B5677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452" y="1134405"/>
            <a:ext cx="4399059" cy="32450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19999" y="2561304"/>
            <a:ext cx="6622701" cy="15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Model Implementation</a:t>
            </a:r>
          </a:p>
        </p:txBody>
      </p:sp>
      <p:sp>
        <p:nvSpPr>
          <p:cNvPr id="625" name="Google Shape;625;p41"/>
          <p:cNvSpPr txBox="1">
            <a:spLocks noGrp="1"/>
          </p:cNvSpPr>
          <p:nvPr>
            <p:ph type="title" idx="2"/>
          </p:nvPr>
        </p:nvSpPr>
        <p:spPr>
          <a:xfrm>
            <a:off x="713227" y="1528554"/>
            <a:ext cx="154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27" name="Google Shape;627;p41"/>
          <p:cNvSpPr/>
          <p:nvPr/>
        </p:nvSpPr>
        <p:spPr>
          <a:xfrm>
            <a:off x="7652775" y="2124738"/>
            <a:ext cx="1072600" cy="245600"/>
          </a:xfrm>
          <a:custGeom>
            <a:avLst/>
            <a:gdLst/>
            <a:ahLst/>
            <a:cxnLst/>
            <a:rect l="l" t="t" r="r" b="b"/>
            <a:pathLst>
              <a:path w="42904" h="9824" extrusionOk="0">
                <a:moveTo>
                  <a:pt x="28785" y="804"/>
                </a:moveTo>
                <a:cubicBezTo>
                  <a:pt x="29018" y="804"/>
                  <a:pt x="29185" y="878"/>
                  <a:pt x="29309" y="1037"/>
                </a:cubicBezTo>
                <a:cubicBezTo>
                  <a:pt x="29331" y="1082"/>
                  <a:pt x="29353" y="1148"/>
                  <a:pt x="29331" y="1170"/>
                </a:cubicBezTo>
                <a:cubicBezTo>
                  <a:pt x="29287" y="1214"/>
                  <a:pt x="29243" y="1258"/>
                  <a:pt x="29199" y="1258"/>
                </a:cubicBezTo>
                <a:cubicBezTo>
                  <a:pt x="29179" y="1265"/>
                  <a:pt x="29158" y="1267"/>
                  <a:pt x="29136" y="1267"/>
                </a:cubicBezTo>
                <a:cubicBezTo>
                  <a:pt x="29084" y="1267"/>
                  <a:pt x="29031" y="1252"/>
                  <a:pt x="29000" y="1236"/>
                </a:cubicBezTo>
                <a:cubicBezTo>
                  <a:pt x="28890" y="1126"/>
                  <a:pt x="28779" y="993"/>
                  <a:pt x="28603" y="817"/>
                </a:cubicBezTo>
                <a:cubicBezTo>
                  <a:pt x="28668" y="808"/>
                  <a:pt x="28728" y="804"/>
                  <a:pt x="28785" y="804"/>
                </a:cubicBezTo>
                <a:close/>
                <a:moveTo>
                  <a:pt x="31232" y="850"/>
                </a:moveTo>
                <a:cubicBezTo>
                  <a:pt x="31278" y="850"/>
                  <a:pt x="31328" y="854"/>
                  <a:pt x="31383" y="861"/>
                </a:cubicBezTo>
                <a:cubicBezTo>
                  <a:pt x="31229" y="1037"/>
                  <a:pt x="31119" y="1170"/>
                  <a:pt x="30986" y="1258"/>
                </a:cubicBezTo>
                <a:cubicBezTo>
                  <a:pt x="30979" y="1272"/>
                  <a:pt x="30966" y="1277"/>
                  <a:pt x="30949" y="1277"/>
                </a:cubicBezTo>
                <a:cubicBezTo>
                  <a:pt x="30912" y="1277"/>
                  <a:pt x="30855" y="1251"/>
                  <a:pt x="30810" y="1236"/>
                </a:cubicBezTo>
                <a:cubicBezTo>
                  <a:pt x="30788" y="1236"/>
                  <a:pt x="30788" y="1148"/>
                  <a:pt x="30788" y="1126"/>
                </a:cubicBezTo>
                <a:cubicBezTo>
                  <a:pt x="30880" y="942"/>
                  <a:pt x="31002" y="850"/>
                  <a:pt x="31232" y="850"/>
                </a:cubicBezTo>
                <a:close/>
                <a:moveTo>
                  <a:pt x="28316" y="1148"/>
                </a:moveTo>
                <a:cubicBezTo>
                  <a:pt x="28360" y="1148"/>
                  <a:pt x="28404" y="1148"/>
                  <a:pt x="28426" y="1170"/>
                </a:cubicBezTo>
                <a:cubicBezTo>
                  <a:pt x="28448" y="1192"/>
                  <a:pt x="28426" y="1236"/>
                  <a:pt x="28426" y="1280"/>
                </a:cubicBezTo>
                <a:cubicBezTo>
                  <a:pt x="28382" y="1280"/>
                  <a:pt x="28360" y="1280"/>
                  <a:pt x="28316" y="1302"/>
                </a:cubicBezTo>
                <a:lnTo>
                  <a:pt x="28316" y="1148"/>
                </a:lnTo>
                <a:close/>
                <a:moveTo>
                  <a:pt x="21540" y="1126"/>
                </a:moveTo>
                <a:cubicBezTo>
                  <a:pt x="21585" y="1126"/>
                  <a:pt x="21651" y="1192"/>
                  <a:pt x="21695" y="1236"/>
                </a:cubicBezTo>
                <a:cubicBezTo>
                  <a:pt x="21739" y="1280"/>
                  <a:pt x="21629" y="1369"/>
                  <a:pt x="21540" y="1391"/>
                </a:cubicBezTo>
                <a:cubicBezTo>
                  <a:pt x="21320" y="1391"/>
                  <a:pt x="21099" y="1413"/>
                  <a:pt x="20900" y="1413"/>
                </a:cubicBezTo>
                <a:cubicBezTo>
                  <a:pt x="20812" y="1413"/>
                  <a:pt x="20746" y="1369"/>
                  <a:pt x="20569" y="1302"/>
                </a:cubicBezTo>
                <a:cubicBezTo>
                  <a:pt x="20945" y="1126"/>
                  <a:pt x="21254" y="1148"/>
                  <a:pt x="21540" y="1126"/>
                </a:cubicBezTo>
                <a:close/>
                <a:moveTo>
                  <a:pt x="27523" y="793"/>
                </a:moveTo>
                <a:cubicBezTo>
                  <a:pt x="27537" y="793"/>
                  <a:pt x="27551" y="794"/>
                  <a:pt x="27565" y="795"/>
                </a:cubicBezTo>
                <a:cubicBezTo>
                  <a:pt x="27742" y="795"/>
                  <a:pt x="27830" y="927"/>
                  <a:pt x="27830" y="1170"/>
                </a:cubicBezTo>
                <a:cubicBezTo>
                  <a:pt x="27852" y="1413"/>
                  <a:pt x="27698" y="1545"/>
                  <a:pt x="27411" y="1545"/>
                </a:cubicBezTo>
                <a:cubicBezTo>
                  <a:pt x="27190" y="1545"/>
                  <a:pt x="27058" y="1435"/>
                  <a:pt x="27058" y="1280"/>
                </a:cubicBezTo>
                <a:cubicBezTo>
                  <a:pt x="27079" y="987"/>
                  <a:pt x="27259" y="793"/>
                  <a:pt x="27523" y="793"/>
                </a:cubicBezTo>
                <a:close/>
                <a:moveTo>
                  <a:pt x="29674" y="1448"/>
                </a:moveTo>
                <a:cubicBezTo>
                  <a:pt x="29738" y="1448"/>
                  <a:pt x="29802" y="1475"/>
                  <a:pt x="29861" y="1545"/>
                </a:cubicBezTo>
                <a:cubicBezTo>
                  <a:pt x="29861" y="1545"/>
                  <a:pt x="29861" y="1589"/>
                  <a:pt x="29861" y="1589"/>
                </a:cubicBezTo>
                <a:cubicBezTo>
                  <a:pt x="29798" y="1664"/>
                  <a:pt x="29729" y="1690"/>
                  <a:pt x="29656" y="1690"/>
                </a:cubicBezTo>
                <a:cubicBezTo>
                  <a:pt x="29600" y="1690"/>
                  <a:pt x="29543" y="1675"/>
                  <a:pt x="29485" y="1655"/>
                </a:cubicBezTo>
                <a:cubicBezTo>
                  <a:pt x="29485" y="1655"/>
                  <a:pt x="29463" y="1633"/>
                  <a:pt x="29441" y="1611"/>
                </a:cubicBezTo>
                <a:cubicBezTo>
                  <a:pt x="29463" y="1567"/>
                  <a:pt x="29463" y="1523"/>
                  <a:pt x="29508" y="1501"/>
                </a:cubicBezTo>
                <a:cubicBezTo>
                  <a:pt x="29560" y="1470"/>
                  <a:pt x="29617" y="1448"/>
                  <a:pt x="29674" y="1448"/>
                </a:cubicBezTo>
                <a:close/>
                <a:moveTo>
                  <a:pt x="8365" y="1766"/>
                </a:moveTo>
                <a:cubicBezTo>
                  <a:pt x="8409" y="1788"/>
                  <a:pt x="8431" y="1810"/>
                  <a:pt x="8453" y="1832"/>
                </a:cubicBezTo>
                <a:cubicBezTo>
                  <a:pt x="8431" y="1854"/>
                  <a:pt x="8387" y="1876"/>
                  <a:pt x="8365" y="1898"/>
                </a:cubicBezTo>
                <a:cubicBezTo>
                  <a:pt x="8343" y="1854"/>
                  <a:pt x="8343" y="1832"/>
                  <a:pt x="8321" y="1810"/>
                </a:cubicBezTo>
                <a:cubicBezTo>
                  <a:pt x="8321" y="1788"/>
                  <a:pt x="8365" y="1766"/>
                  <a:pt x="8365" y="1766"/>
                </a:cubicBezTo>
                <a:close/>
                <a:moveTo>
                  <a:pt x="4844" y="1364"/>
                </a:moveTo>
                <a:cubicBezTo>
                  <a:pt x="4849" y="1364"/>
                  <a:pt x="4853" y="1365"/>
                  <a:pt x="4856" y="1369"/>
                </a:cubicBezTo>
                <a:cubicBezTo>
                  <a:pt x="5253" y="1413"/>
                  <a:pt x="5673" y="1391"/>
                  <a:pt x="6114" y="1655"/>
                </a:cubicBezTo>
                <a:cubicBezTo>
                  <a:pt x="5936" y="1834"/>
                  <a:pt x="5758" y="1911"/>
                  <a:pt x="5579" y="1911"/>
                </a:cubicBezTo>
                <a:cubicBezTo>
                  <a:pt x="5537" y="1911"/>
                  <a:pt x="5494" y="1907"/>
                  <a:pt x="5452" y="1898"/>
                </a:cubicBezTo>
                <a:cubicBezTo>
                  <a:pt x="5231" y="1854"/>
                  <a:pt x="4988" y="1810"/>
                  <a:pt x="4812" y="1611"/>
                </a:cubicBezTo>
                <a:cubicBezTo>
                  <a:pt x="4790" y="1567"/>
                  <a:pt x="4768" y="1501"/>
                  <a:pt x="4768" y="1435"/>
                </a:cubicBezTo>
                <a:cubicBezTo>
                  <a:pt x="4768" y="1416"/>
                  <a:pt x="4817" y="1364"/>
                  <a:pt x="4844" y="1364"/>
                </a:cubicBezTo>
                <a:close/>
                <a:moveTo>
                  <a:pt x="33083" y="1744"/>
                </a:moveTo>
                <a:cubicBezTo>
                  <a:pt x="33149" y="1788"/>
                  <a:pt x="33215" y="1810"/>
                  <a:pt x="33215" y="1854"/>
                </a:cubicBezTo>
                <a:cubicBezTo>
                  <a:pt x="33234" y="1950"/>
                  <a:pt x="33187" y="2013"/>
                  <a:pt x="33101" y="2013"/>
                </a:cubicBezTo>
                <a:cubicBezTo>
                  <a:pt x="33089" y="2013"/>
                  <a:pt x="33075" y="2011"/>
                  <a:pt x="33061" y="2009"/>
                </a:cubicBezTo>
                <a:cubicBezTo>
                  <a:pt x="33017" y="2009"/>
                  <a:pt x="32972" y="1920"/>
                  <a:pt x="32972" y="1876"/>
                </a:cubicBezTo>
                <a:cubicBezTo>
                  <a:pt x="32972" y="1832"/>
                  <a:pt x="33039" y="1788"/>
                  <a:pt x="33083" y="1744"/>
                </a:cubicBezTo>
                <a:close/>
                <a:moveTo>
                  <a:pt x="16288" y="1854"/>
                </a:moveTo>
                <a:cubicBezTo>
                  <a:pt x="16354" y="1876"/>
                  <a:pt x="16376" y="1898"/>
                  <a:pt x="16420" y="1942"/>
                </a:cubicBezTo>
                <a:cubicBezTo>
                  <a:pt x="16398" y="1964"/>
                  <a:pt x="16376" y="1986"/>
                  <a:pt x="16332" y="2053"/>
                </a:cubicBezTo>
                <a:cubicBezTo>
                  <a:pt x="16310" y="2009"/>
                  <a:pt x="16266" y="1964"/>
                  <a:pt x="16244" y="1920"/>
                </a:cubicBezTo>
                <a:cubicBezTo>
                  <a:pt x="16222" y="1920"/>
                  <a:pt x="16288" y="1854"/>
                  <a:pt x="16288" y="1854"/>
                </a:cubicBezTo>
                <a:close/>
                <a:moveTo>
                  <a:pt x="24930" y="893"/>
                </a:moveTo>
                <a:cubicBezTo>
                  <a:pt x="25000" y="893"/>
                  <a:pt x="25069" y="897"/>
                  <a:pt x="25138" y="905"/>
                </a:cubicBezTo>
                <a:cubicBezTo>
                  <a:pt x="25270" y="927"/>
                  <a:pt x="25403" y="927"/>
                  <a:pt x="25535" y="949"/>
                </a:cubicBezTo>
                <a:cubicBezTo>
                  <a:pt x="25623" y="971"/>
                  <a:pt x="25690" y="1037"/>
                  <a:pt x="25756" y="1082"/>
                </a:cubicBezTo>
                <a:cubicBezTo>
                  <a:pt x="25574" y="1506"/>
                  <a:pt x="25281" y="1727"/>
                  <a:pt x="24910" y="1727"/>
                </a:cubicBezTo>
                <a:cubicBezTo>
                  <a:pt x="24876" y="1727"/>
                  <a:pt x="24842" y="1725"/>
                  <a:pt x="24807" y="1722"/>
                </a:cubicBezTo>
                <a:cubicBezTo>
                  <a:pt x="24713" y="1711"/>
                  <a:pt x="24620" y="1706"/>
                  <a:pt x="24529" y="1706"/>
                </a:cubicBezTo>
                <a:cubicBezTo>
                  <a:pt x="24232" y="1706"/>
                  <a:pt x="23946" y="1763"/>
                  <a:pt x="23659" y="1898"/>
                </a:cubicBezTo>
                <a:cubicBezTo>
                  <a:pt x="23461" y="1986"/>
                  <a:pt x="23240" y="2031"/>
                  <a:pt x="23019" y="2075"/>
                </a:cubicBezTo>
                <a:cubicBezTo>
                  <a:pt x="22953" y="2075"/>
                  <a:pt x="22865" y="2031"/>
                  <a:pt x="22732" y="2009"/>
                </a:cubicBezTo>
                <a:cubicBezTo>
                  <a:pt x="22865" y="1854"/>
                  <a:pt x="22953" y="1744"/>
                  <a:pt x="23063" y="1589"/>
                </a:cubicBezTo>
                <a:cubicBezTo>
                  <a:pt x="22909" y="1479"/>
                  <a:pt x="22754" y="1369"/>
                  <a:pt x="22600" y="1258"/>
                </a:cubicBezTo>
                <a:cubicBezTo>
                  <a:pt x="22843" y="1148"/>
                  <a:pt x="23085" y="1060"/>
                  <a:pt x="23306" y="971"/>
                </a:cubicBezTo>
                <a:cubicBezTo>
                  <a:pt x="23350" y="949"/>
                  <a:pt x="23394" y="927"/>
                  <a:pt x="23438" y="927"/>
                </a:cubicBezTo>
                <a:cubicBezTo>
                  <a:pt x="23582" y="966"/>
                  <a:pt x="23725" y="980"/>
                  <a:pt x="23868" y="980"/>
                </a:cubicBezTo>
                <a:cubicBezTo>
                  <a:pt x="24226" y="980"/>
                  <a:pt x="24582" y="893"/>
                  <a:pt x="24930" y="893"/>
                </a:cubicBezTo>
                <a:close/>
                <a:moveTo>
                  <a:pt x="13161" y="1783"/>
                </a:moveTo>
                <a:cubicBezTo>
                  <a:pt x="13174" y="1783"/>
                  <a:pt x="13186" y="1785"/>
                  <a:pt x="13198" y="1788"/>
                </a:cubicBezTo>
                <a:cubicBezTo>
                  <a:pt x="13364" y="1857"/>
                  <a:pt x="13521" y="1891"/>
                  <a:pt x="13685" y="1891"/>
                </a:cubicBezTo>
                <a:cubicBezTo>
                  <a:pt x="13784" y="1891"/>
                  <a:pt x="13885" y="1879"/>
                  <a:pt x="13993" y="1854"/>
                </a:cubicBezTo>
                <a:lnTo>
                  <a:pt x="13993" y="1854"/>
                </a:lnTo>
                <a:cubicBezTo>
                  <a:pt x="13882" y="2141"/>
                  <a:pt x="13640" y="2163"/>
                  <a:pt x="13441" y="2185"/>
                </a:cubicBezTo>
                <a:cubicBezTo>
                  <a:pt x="13394" y="2191"/>
                  <a:pt x="13346" y="2194"/>
                  <a:pt x="13300" y="2194"/>
                </a:cubicBezTo>
                <a:cubicBezTo>
                  <a:pt x="13171" y="2194"/>
                  <a:pt x="13046" y="2173"/>
                  <a:pt x="12933" y="2141"/>
                </a:cubicBezTo>
                <a:cubicBezTo>
                  <a:pt x="12823" y="2119"/>
                  <a:pt x="12801" y="1920"/>
                  <a:pt x="12889" y="1876"/>
                </a:cubicBezTo>
                <a:cubicBezTo>
                  <a:pt x="12985" y="1838"/>
                  <a:pt x="13080" y="1783"/>
                  <a:pt x="13161" y="1783"/>
                </a:cubicBezTo>
                <a:close/>
                <a:moveTo>
                  <a:pt x="15140" y="1630"/>
                </a:moveTo>
                <a:cubicBezTo>
                  <a:pt x="15309" y="1630"/>
                  <a:pt x="15463" y="1703"/>
                  <a:pt x="15604" y="1832"/>
                </a:cubicBezTo>
                <a:cubicBezTo>
                  <a:pt x="15670" y="1876"/>
                  <a:pt x="15714" y="1986"/>
                  <a:pt x="15692" y="2053"/>
                </a:cubicBezTo>
                <a:cubicBezTo>
                  <a:pt x="15670" y="2119"/>
                  <a:pt x="15582" y="2163"/>
                  <a:pt x="15516" y="2185"/>
                </a:cubicBezTo>
                <a:cubicBezTo>
                  <a:pt x="15468" y="2201"/>
                  <a:pt x="15421" y="2208"/>
                  <a:pt x="15374" y="2208"/>
                </a:cubicBezTo>
                <a:cubicBezTo>
                  <a:pt x="15225" y="2208"/>
                  <a:pt x="15081" y="2137"/>
                  <a:pt x="14964" y="2053"/>
                </a:cubicBezTo>
                <a:cubicBezTo>
                  <a:pt x="14876" y="2009"/>
                  <a:pt x="14787" y="1920"/>
                  <a:pt x="14655" y="1810"/>
                </a:cubicBezTo>
                <a:cubicBezTo>
                  <a:pt x="14830" y="1686"/>
                  <a:pt x="14991" y="1630"/>
                  <a:pt x="15140" y="1630"/>
                </a:cubicBezTo>
                <a:close/>
                <a:moveTo>
                  <a:pt x="18534" y="1336"/>
                </a:moveTo>
                <a:cubicBezTo>
                  <a:pt x="18609" y="1336"/>
                  <a:pt x="18685" y="1339"/>
                  <a:pt x="18760" y="1346"/>
                </a:cubicBezTo>
                <a:cubicBezTo>
                  <a:pt x="19510" y="1413"/>
                  <a:pt x="20260" y="1457"/>
                  <a:pt x="20945" y="1788"/>
                </a:cubicBezTo>
                <a:cubicBezTo>
                  <a:pt x="20989" y="1810"/>
                  <a:pt x="21033" y="1898"/>
                  <a:pt x="21033" y="1942"/>
                </a:cubicBezTo>
                <a:cubicBezTo>
                  <a:pt x="21033" y="1986"/>
                  <a:pt x="20967" y="2031"/>
                  <a:pt x="20923" y="2075"/>
                </a:cubicBezTo>
                <a:cubicBezTo>
                  <a:pt x="20907" y="2090"/>
                  <a:pt x="20891" y="2106"/>
                  <a:pt x="20876" y="2106"/>
                </a:cubicBezTo>
                <a:cubicBezTo>
                  <a:pt x="20869" y="2106"/>
                  <a:pt x="20863" y="2103"/>
                  <a:pt x="20856" y="2097"/>
                </a:cubicBezTo>
                <a:cubicBezTo>
                  <a:pt x="20799" y="2089"/>
                  <a:pt x="20741" y="2085"/>
                  <a:pt x="20684" y="2085"/>
                </a:cubicBezTo>
                <a:cubicBezTo>
                  <a:pt x="20261" y="2085"/>
                  <a:pt x="19852" y="2279"/>
                  <a:pt x="19444" y="2318"/>
                </a:cubicBezTo>
                <a:cubicBezTo>
                  <a:pt x="19400" y="2318"/>
                  <a:pt x="19356" y="2295"/>
                  <a:pt x="19267" y="2295"/>
                </a:cubicBezTo>
                <a:cubicBezTo>
                  <a:pt x="19038" y="2001"/>
                  <a:pt x="18737" y="1876"/>
                  <a:pt x="18389" y="1876"/>
                </a:cubicBezTo>
                <a:cubicBezTo>
                  <a:pt x="18268" y="1876"/>
                  <a:pt x="18141" y="1892"/>
                  <a:pt x="18009" y="1920"/>
                </a:cubicBezTo>
                <a:cubicBezTo>
                  <a:pt x="17907" y="1940"/>
                  <a:pt x="17834" y="1951"/>
                  <a:pt x="17764" y="1951"/>
                </a:cubicBezTo>
                <a:cubicBezTo>
                  <a:pt x="17595" y="1951"/>
                  <a:pt x="17445" y="1881"/>
                  <a:pt x="16928" y="1678"/>
                </a:cubicBezTo>
                <a:cubicBezTo>
                  <a:pt x="16950" y="1633"/>
                  <a:pt x="16950" y="1567"/>
                  <a:pt x="16950" y="1567"/>
                </a:cubicBezTo>
                <a:cubicBezTo>
                  <a:pt x="17082" y="1523"/>
                  <a:pt x="17215" y="1479"/>
                  <a:pt x="17325" y="1457"/>
                </a:cubicBezTo>
                <a:cubicBezTo>
                  <a:pt x="17732" y="1420"/>
                  <a:pt x="18139" y="1336"/>
                  <a:pt x="18534" y="1336"/>
                </a:cubicBezTo>
                <a:close/>
                <a:moveTo>
                  <a:pt x="41557" y="4723"/>
                </a:moveTo>
                <a:lnTo>
                  <a:pt x="41580" y="4767"/>
                </a:lnTo>
                <a:lnTo>
                  <a:pt x="41513" y="4745"/>
                </a:lnTo>
                <a:lnTo>
                  <a:pt x="41557" y="4723"/>
                </a:lnTo>
                <a:close/>
                <a:moveTo>
                  <a:pt x="7980" y="7867"/>
                </a:moveTo>
                <a:cubicBezTo>
                  <a:pt x="8051" y="7867"/>
                  <a:pt x="8125" y="7884"/>
                  <a:pt x="8211" y="7923"/>
                </a:cubicBezTo>
                <a:cubicBezTo>
                  <a:pt x="8080" y="8014"/>
                  <a:pt x="7973" y="8044"/>
                  <a:pt x="7853" y="8044"/>
                </a:cubicBezTo>
                <a:cubicBezTo>
                  <a:pt x="7769" y="8044"/>
                  <a:pt x="7679" y="8030"/>
                  <a:pt x="7571" y="8011"/>
                </a:cubicBezTo>
                <a:cubicBezTo>
                  <a:pt x="7728" y="7926"/>
                  <a:pt x="7848" y="7867"/>
                  <a:pt x="7980" y="7867"/>
                </a:cubicBezTo>
                <a:close/>
                <a:moveTo>
                  <a:pt x="30280" y="8188"/>
                </a:moveTo>
                <a:lnTo>
                  <a:pt x="30302" y="8210"/>
                </a:lnTo>
                <a:lnTo>
                  <a:pt x="30258" y="8232"/>
                </a:lnTo>
                <a:lnTo>
                  <a:pt x="30280" y="8188"/>
                </a:lnTo>
                <a:close/>
                <a:moveTo>
                  <a:pt x="36504" y="8154"/>
                </a:moveTo>
                <a:cubicBezTo>
                  <a:pt x="36639" y="8154"/>
                  <a:pt x="36723" y="8238"/>
                  <a:pt x="36857" y="8431"/>
                </a:cubicBezTo>
                <a:cubicBezTo>
                  <a:pt x="36923" y="8541"/>
                  <a:pt x="37011" y="8629"/>
                  <a:pt x="37077" y="8740"/>
                </a:cubicBezTo>
                <a:cubicBezTo>
                  <a:pt x="37166" y="8894"/>
                  <a:pt x="37144" y="9049"/>
                  <a:pt x="37055" y="9181"/>
                </a:cubicBezTo>
                <a:cubicBezTo>
                  <a:pt x="36993" y="9275"/>
                  <a:pt x="36919" y="9302"/>
                  <a:pt x="36826" y="9302"/>
                </a:cubicBezTo>
                <a:cubicBezTo>
                  <a:pt x="36788" y="9302"/>
                  <a:pt x="36747" y="9298"/>
                  <a:pt x="36702" y="9291"/>
                </a:cubicBezTo>
                <a:cubicBezTo>
                  <a:pt x="36526" y="9247"/>
                  <a:pt x="36327" y="9247"/>
                  <a:pt x="36062" y="9225"/>
                </a:cubicBezTo>
                <a:cubicBezTo>
                  <a:pt x="35908" y="8983"/>
                  <a:pt x="35819" y="8740"/>
                  <a:pt x="35864" y="8409"/>
                </a:cubicBezTo>
                <a:cubicBezTo>
                  <a:pt x="35996" y="8343"/>
                  <a:pt x="36128" y="8254"/>
                  <a:pt x="36261" y="8210"/>
                </a:cubicBezTo>
                <a:cubicBezTo>
                  <a:pt x="36362" y="8174"/>
                  <a:pt x="36439" y="8154"/>
                  <a:pt x="36504" y="8154"/>
                </a:cubicBezTo>
                <a:close/>
                <a:moveTo>
                  <a:pt x="39637" y="0"/>
                </a:moveTo>
                <a:cubicBezTo>
                  <a:pt x="39461" y="89"/>
                  <a:pt x="39306" y="177"/>
                  <a:pt x="39152" y="243"/>
                </a:cubicBezTo>
                <a:cubicBezTo>
                  <a:pt x="39053" y="293"/>
                  <a:pt x="38954" y="321"/>
                  <a:pt x="38858" y="321"/>
                </a:cubicBezTo>
                <a:cubicBezTo>
                  <a:pt x="38784" y="321"/>
                  <a:pt x="38712" y="304"/>
                  <a:pt x="38644" y="265"/>
                </a:cubicBezTo>
                <a:cubicBezTo>
                  <a:pt x="38504" y="185"/>
                  <a:pt x="38369" y="159"/>
                  <a:pt x="38234" y="159"/>
                </a:cubicBezTo>
                <a:cubicBezTo>
                  <a:pt x="38071" y="159"/>
                  <a:pt x="37908" y="197"/>
                  <a:pt x="37739" y="221"/>
                </a:cubicBezTo>
                <a:cubicBezTo>
                  <a:pt x="37519" y="265"/>
                  <a:pt x="37298" y="243"/>
                  <a:pt x="37077" y="265"/>
                </a:cubicBezTo>
                <a:cubicBezTo>
                  <a:pt x="36459" y="265"/>
                  <a:pt x="35841" y="287"/>
                  <a:pt x="35224" y="287"/>
                </a:cubicBezTo>
                <a:cubicBezTo>
                  <a:pt x="35160" y="296"/>
                  <a:pt x="35096" y="302"/>
                  <a:pt x="35033" y="302"/>
                </a:cubicBezTo>
                <a:cubicBezTo>
                  <a:pt x="34945" y="302"/>
                  <a:pt x="34860" y="291"/>
                  <a:pt x="34782" y="265"/>
                </a:cubicBezTo>
                <a:cubicBezTo>
                  <a:pt x="34396" y="133"/>
                  <a:pt x="34015" y="94"/>
                  <a:pt x="33635" y="94"/>
                </a:cubicBezTo>
                <a:cubicBezTo>
                  <a:pt x="33254" y="94"/>
                  <a:pt x="32873" y="133"/>
                  <a:pt x="32487" y="155"/>
                </a:cubicBezTo>
                <a:cubicBezTo>
                  <a:pt x="31715" y="221"/>
                  <a:pt x="30942" y="265"/>
                  <a:pt x="30170" y="309"/>
                </a:cubicBezTo>
                <a:cubicBezTo>
                  <a:pt x="30152" y="314"/>
                  <a:pt x="30134" y="315"/>
                  <a:pt x="30117" y="315"/>
                </a:cubicBezTo>
                <a:cubicBezTo>
                  <a:pt x="30046" y="315"/>
                  <a:pt x="29975" y="287"/>
                  <a:pt x="29905" y="287"/>
                </a:cubicBezTo>
                <a:cubicBezTo>
                  <a:pt x="29684" y="265"/>
                  <a:pt x="29463" y="265"/>
                  <a:pt x="29243" y="243"/>
                </a:cubicBezTo>
                <a:cubicBezTo>
                  <a:pt x="28912" y="221"/>
                  <a:pt x="28559" y="177"/>
                  <a:pt x="28205" y="155"/>
                </a:cubicBezTo>
                <a:cubicBezTo>
                  <a:pt x="28110" y="147"/>
                  <a:pt x="28014" y="145"/>
                  <a:pt x="27919" y="145"/>
                </a:cubicBezTo>
                <a:cubicBezTo>
                  <a:pt x="27727" y="145"/>
                  <a:pt x="27536" y="155"/>
                  <a:pt x="27345" y="155"/>
                </a:cubicBezTo>
                <a:cubicBezTo>
                  <a:pt x="26992" y="177"/>
                  <a:pt x="26639" y="221"/>
                  <a:pt x="26285" y="243"/>
                </a:cubicBezTo>
                <a:cubicBezTo>
                  <a:pt x="25844" y="265"/>
                  <a:pt x="25425" y="309"/>
                  <a:pt x="24983" y="331"/>
                </a:cubicBezTo>
                <a:cubicBezTo>
                  <a:pt x="24843" y="347"/>
                  <a:pt x="24702" y="362"/>
                  <a:pt x="24562" y="362"/>
                </a:cubicBezTo>
                <a:cubicBezTo>
                  <a:pt x="24504" y="362"/>
                  <a:pt x="24446" y="360"/>
                  <a:pt x="24387" y="353"/>
                </a:cubicBezTo>
                <a:cubicBezTo>
                  <a:pt x="24278" y="340"/>
                  <a:pt x="24168" y="334"/>
                  <a:pt x="24059" y="334"/>
                </a:cubicBezTo>
                <a:cubicBezTo>
                  <a:pt x="23815" y="334"/>
                  <a:pt x="23572" y="360"/>
                  <a:pt x="23328" y="375"/>
                </a:cubicBezTo>
                <a:cubicBezTo>
                  <a:pt x="22754" y="460"/>
                  <a:pt x="22167" y="596"/>
                  <a:pt x="21577" y="596"/>
                </a:cubicBezTo>
                <a:cubicBezTo>
                  <a:pt x="21396" y="596"/>
                  <a:pt x="21214" y="583"/>
                  <a:pt x="21033" y="552"/>
                </a:cubicBezTo>
                <a:cubicBezTo>
                  <a:pt x="21017" y="549"/>
                  <a:pt x="21000" y="547"/>
                  <a:pt x="20983" y="547"/>
                </a:cubicBezTo>
                <a:cubicBezTo>
                  <a:pt x="20879" y="547"/>
                  <a:pt x="20749" y="596"/>
                  <a:pt x="20636" y="596"/>
                </a:cubicBezTo>
                <a:cubicBezTo>
                  <a:pt x="20437" y="640"/>
                  <a:pt x="20260" y="640"/>
                  <a:pt x="20062" y="684"/>
                </a:cubicBezTo>
                <a:cubicBezTo>
                  <a:pt x="19479" y="763"/>
                  <a:pt x="18895" y="774"/>
                  <a:pt x="18312" y="774"/>
                </a:cubicBezTo>
                <a:cubicBezTo>
                  <a:pt x="18079" y="774"/>
                  <a:pt x="17845" y="773"/>
                  <a:pt x="17612" y="773"/>
                </a:cubicBezTo>
                <a:cubicBezTo>
                  <a:pt x="17259" y="773"/>
                  <a:pt x="16906" y="773"/>
                  <a:pt x="16597" y="971"/>
                </a:cubicBezTo>
                <a:cubicBezTo>
                  <a:pt x="16531" y="905"/>
                  <a:pt x="16487" y="861"/>
                  <a:pt x="16420" y="817"/>
                </a:cubicBezTo>
                <a:cubicBezTo>
                  <a:pt x="16302" y="720"/>
                  <a:pt x="16236" y="670"/>
                  <a:pt x="16177" y="670"/>
                </a:cubicBezTo>
                <a:cubicBezTo>
                  <a:pt x="16114" y="670"/>
                  <a:pt x="16059" y="726"/>
                  <a:pt x="15957" y="839"/>
                </a:cubicBezTo>
                <a:cubicBezTo>
                  <a:pt x="15802" y="993"/>
                  <a:pt x="15670" y="1037"/>
                  <a:pt x="15471" y="1037"/>
                </a:cubicBezTo>
                <a:cubicBezTo>
                  <a:pt x="15251" y="1015"/>
                  <a:pt x="15008" y="971"/>
                  <a:pt x="14765" y="971"/>
                </a:cubicBezTo>
                <a:cubicBezTo>
                  <a:pt x="14625" y="976"/>
                  <a:pt x="14513" y="979"/>
                  <a:pt x="14420" y="979"/>
                </a:cubicBezTo>
                <a:cubicBezTo>
                  <a:pt x="14060" y="979"/>
                  <a:pt x="13977" y="925"/>
                  <a:pt x="13573" y="662"/>
                </a:cubicBezTo>
                <a:cubicBezTo>
                  <a:pt x="13485" y="773"/>
                  <a:pt x="13419" y="883"/>
                  <a:pt x="13331" y="971"/>
                </a:cubicBezTo>
                <a:cubicBezTo>
                  <a:pt x="13293" y="1009"/>
                  <a:pt x="13222" y="1064"/>
                  <a:pt x="13189" y="1064"/>
                </a:cubicBezTo>
                <a:cubicBezTo>
                  <a:pt x="13183" y="1064"/>
                  <a:pt x="13179" y="1063"/>
                  <a:pt x="13176" y="1060"/>
                </a:cubicBezTo>
                <a:cubicBezTo>
                  <a:pt x="13131" y="1037"/>
                  <a:pt x="13085" y="1028"/>
                  <a:pt x="13040" y="1028"/>
                </a:cubicBezTo>
                <a:cubicBezTo>
                  <a:pt x="12895" y="1028"/>
                  <a:pt x="12752" y="1116"/>
                  <a:pt x="12618" y="1116"/>
                </a:cubicBezTo>
                <a:cubicBezTo>
                  <a:pt x="12590" y="1116"/>
                  <a:pt x="12563" y="1113"/>
                  <a:pt x="12536" y="1104"/>
                </a:cubicBezTo>
                <a:cubicBezTo>
                  <a:pt x="12355" y="1026"/>
                  <a:pt x="12171" y="1006"/>
                  <a:pt x="11985" y="1006"/>
                </a:cubicBezTo>
                <a:cubicBezTo>
                  <a:pt x="11778" y="1006"/>
                  <a:pt x="11568" y="1031"/>
                  <a:pt x="11357" y="1031"/>
                </a:cubicBezTo>
                <a:cubicBezTo>
                  <a:pt x="11272" y="1031"/>
                  <a:pt x="11187" y="1027"/>
                  <a:pt x="11102" y="1015"/>
                </a:cubicBezTo>
                <a:cubicBezTo>
                  <a:pt x="11080" y="1015"/>
                  <a:pt x="11057" y="1082"/>
                  <a:pt x="11035" y="1126"/>
                </a:cubicBezTo>
                <a:cubicBezTo>
                  <a:pt x="11146" y="1214"/>
                  <a:pt x="11256" y="1302"/>
                  <a:pt x="11366" y="1413"/>
                </a:cubicBezTo>
                <a:cubicBezTo>
                  <a:pt x="11262" y="1622"/>
                  <a:pt x="11129" y="1749"/>
                  <a:pt x="10936" y="1749"/>
                </a:cubicBezTo>
                <a:cubicBezTo>
                  <a:pt x="10886" y="1749"/>
                  <a:pt x="10830" y="1740"/>
                  <a:pt x="10771" y="1722"/>
                </a:cubicBezTo>
                <a:cubicBezTo>
                  <a:pt x="10506" y="1655"/>
                  <a:pt x="10241" y="1611"/>
                  <a:pt x="9998" y="1545"/>
                </a:cubicBezTo>
                <a:cubicBezTo>
                  <a:pt x="9844" y="1523"/>
                  <a:pt x="9733" y="1479"/>
                  <a:pt x="9689" y="1324"/>
                </a:cubicBezTo>
                <a:cubicBezTo>
                  <a:pt x="9623" y="1082"/>
                  <a:pt x="9446" y="1037"/>
                  <a:pt x="9226" y="1037"/>
                </a:cubicBezTo>
                <a:cubicBezTo>
                  <a:pt x="8740" y="1037"/>
                  <a:pt x="8255" y="1015"/>
                  <a:pt x="7769" y="1015"/>
                </a:cubicBezTo>
                <a:cubicBezTo>
                  <a:pt x="7747" y="1015"/>
                  <a:pt x="7703" y="1060"/>
                  <a:pt x="7681" y="1082"/>
                </a:cubicBezTo>
                <a:cubicBezTo>
                  <a:pt x="7659" y="1236"/>
                  <a:pt x="7637" y="1369"/>
                  <a:pt x="7615" y="1523"/>
                </a:cubicBezTo>
                <a:cubicBezTo>
                  <a:pt x="7582" y="1527"/>
                  <a:pt x="7553" y="1528"/>
                  <a:pt x="7525" y="1528"/>
                </a:cubicBezTo>
                <a:cubicBezTo>
                  <a:pt x="7381" y="1528"/>
                  <a:pt x="7295" y="1479"/>
                  <a:pt x="7239" y="1369"/>
                </a:cubicBezTo>
                <a:cubicBezTo>
                  <a:pt x="7173" y="1258"/>
                  <a:pt x="7107" y="1170"/>
                  <a:pt x="6997" y="1015"/>
                </a:cubicBezTo>
                <a:cubicBezTo>
                  <a:pt x="6831" y="1159"/>
                  <a:pt x="6666" y="1225"/>
                  <a:pt x="6503" y="1225"/>
                </a:cubicBezTo>
                <a:cubicBezTo>
                  <a:pt x="6340" y="1225"/>
                  <a:pt x="6180" y="1159"/>
                  <a:pt x="6026" y="1037"/>
                </a:cubicBezTo>
                <a:cubicBezTo>
                  <a:pt x="5959" y="993"/>
                  <a:pt x="5893" y="993"/>
                  <a:pt x="5827" y="993"/>
                </a:cubicBezTo>
                <a:cubicBezTo>
                  <a:pt x="5665" y="985"/>
                  <a:pt x="5502" y="970"/>
                  <a:pt x="5343" y="970"/>
                </a:cubicBezTo>
                <a:cubicBezTo>
                  <a:pt x="5090" y="970"/>
                  <a:pt x="4843" y="1008"/>
                  <a:pt x="4613" y="1170"/>
                </a:cubicBezTo>
                <a:cubicBezTo>
                  <a:pt x="4490" y="1242"/>
                  <a:pt x="4362" y="1275"/>
                  <a:pt x="4234" y="1275"/>
                </a:cubicBezTo>
                <a:cubicBezTo>
                  <a:pt x="4087" y="1275"/>
                  <a:pt x="3938" y="1231"/>
                  <a:pt x="3797" y="1148"/>
                </a:cubicBezTo>
                <a:cubicBezTo>
                  <a:pt x="3708" y="1104"/>
                  <a:pt x="3620" y="1082"/>
                  <a:pt x="3554" y="1037"/>
                </a:cubicBezTo>
                <a:cubicBezTo>
                  <a:pt x="3365" y="1472"/>
                  <a:pt x="3306" y="1551"/>
                  <a:pt x="3016" y="1551"/>
                </a:cubicBezTo>
                <a:cubicBezTo>
                  <a:pt x="2967" y="1551"/>
                  <a:pt x="2912" y="1548"/>
                  <a:pt x="2848" y="1545"/>
                </a:cubicBezTo>
                <a:cubicBezTo>
                  <a:pt x="2517" y="1523"/>
                  <a:pt x="2186" y="1523"/>
                  <a:pt x="1855" y="1501"/>
                </a:cubicBezTo>
                <a:cubicBezTo>
                  <a:pt x="1788" y="1413"/>
                  <a:pt x="1766" y="1302"/>
                  <a:pt x="1899" y="1236"/>
                </a:cubicBezTo>
                <a:cubicBezTo>
                  <a:pt x="2031" y="1170"/>
                  <a:pt x="2208" y="1170"/>
                  <a:pt x="2428" y="1104"/>
                </a:cubicBezTo>
                <a:cubicBezTo>
                  <a:pt x="2282" y="973"/>
                  <a:pt x="2135" y="939"/>
                  <a:pt x="1988" y="939"/>
                </a:cubicBezTo>
                <a:cubicBezTo>
                  <a:pt x="1936" y="939"/>
                  <a:pt x="1884" y="943"/>
                  <a:pt x="1832" y="949"/>
                </a:cubicBezTo>
                <a:cubicBezTo>
                  <a:pt x="1656" y="971"/>
                  <a:pt x="1479" y="1015"/>
                  <a:pt x="1303" y="1060"/>
                </a:cubicBezTo>
                <a:cubicBezTo>
                  <a:pt x="1207" y="1074"/>
                  <a:pt x="1114" y="1084"/>
                  <a:pt x="1022" y="1084"/>
                </a:cubicBezTo>
                <a:cubicBezTo>
                  <a:pt x="839" y="1084"/>
                  <a:pt x="663" y="1045"/>
                  <a:pt x="486" y="927"/>
                </a:cubicBezTo>
                <a:cubicBezTo>
                  <a:pt x="480" y="921"/>
                  <a:pt x="471" y="918"/>
                  <a:pt x="461" y="918"/>
                </a:cubicBezTo>
                <a:cubicBezTo>
                  <a:pt x="436" y="918"/>
                  <a:pt x="401" y="934"/>
                  <a:pt x="354" y="949"/>
                </a:cubicBezTo>
                <a:cubicBezTo>
                  <a:pt x="266" y="1302"/>
                  <a:pt x="707" y="1302"/>
                  <a:pt x="773" y="1567"/>
                </a:cubicBezTo>
                <a:cubicBezTo>
                  <a:pt x="751" y="1722"/>
                  <a:pt x="663" y="1898"/>
                  <a:pt x="685" y="2053"/>
                </a:cubicBezTo>
                <a:cubicBezTo>
                  <a:pt x="729" y="2229"/>
                  <a:pt x="839" y="2406"/>
                  <a:pt x="928" y="2560"/>
                </a:cubicBezTo>
                <a:cubicBezTo>
                  <a:pt x="133" y="3377"/>
                  <a:pt x="133" y="3377"/>
                  <a:pt x="45" y="4304"/>
                </a:cubicBezTo>
                <a:cubicBezTo>
                  <a:pt x="354" y="4657"/>
                  <a:pt x="641" y="5010"/>
                  <a:pt x="928" y="5385"/>
                </a:cubicBezTo>
                <a:cubicBezTo>
                  <a:pt x="950" y="5429"/>
                  <a:pt x="972" y="5496"/>
                  <a:pt x="994" y="5562"/>
                </a:cubicBezTo>
                <a:cubicBezTo>
                  <a:pt x="994" y="5672"/>
                  <a:pt x="994" y="5782"/>
                  <a:pt x="883" y="5849"/>
                </a:cubicBezTo>
                <a:cubicBezTo>
                  <a:pt x="848" y="5870"/>
                  <a:pt x="815" y="5880"/>
                  <a:pt x="783" y="5880"/>
                </a:cubicBezTo>
                <a:cubicBezTo>
                  <a:pt x="717" y="5880"/>
                  <a:pt x="657" y="5835"/>
                  <a:pt x="597" y="5760"/>
                </a:cubicBezTo>
                <a:cubicBezTo>
                  <a:pt x="552" y="5694"/>
                  <a:pt x="486" y="5650"/>
                  <a:pt x="442" y="5606"/>
                </a:cubicBezTo>
                <a:cubicBezTo>
                  <a:pt x="221" y="5694"/>
                  <a:pt x="155" y="5871"/>
                  <a:pt x="111" y="6025"/>
                </a:cubicBezTo>
                <a:cubicBezTo>
                  <a:pt x="23" y="6246"/>
                  <a:pt x="1" y="6445"/>
                  <a:pt x="199" y="6643"/>
                </a:cubicBezTo>
                <a:cubicBezTo>
                  <a:pt x="376" y="6798"/>
                  <a:pt x="398" y="7018"/>
                  <a:pt x="464" y="7239"/>
                </a:cubicBezTo>
                <a:cubicBezTo>
                  <a:pt x="486" y="7371"/>
                  <a:pt x="508" y="7548"/>
                  <a:pt x="552" y="7680"/>
                </a:cubicBezTo>
                <a:cubicBezTo>
                  <a:pt x="622" y="7904"/>
                  <a:pt x="807" y="8021"/>
                  <a:pt x="1018" y="8021"/>
                </a:cubicBezTo>
                <a:cubicBezTo>
                  <a:pt x="1139" y="8021"/>
                  <a:pt x="1270" y="7982"/>
                  <a:pt x="1391" y="7901"/>
                </a:cubicBezTo>
                <a:cubicBezTo>
                  <a:pt x="1325" y="7702"/>
                  <a:pt x="1104" y="7702"/>
                  <a:pt x="972" y="7614"/>
                </a:cubicBezTo>
                <a:cubicBezTo>
                  <a:pt x="839" y="7526"/>
                  <a:pt x="795" y="7394"/>
                  <a:pt x="883" y="7261"/>
                </a:cubicBezTo>
                <a:cubicBezTo>
                  <a:pt x="928" y="7173"/>
                  <a:pt x="1016" y="7107"/>
                  <a:pt x="1082" y="7040"/>
                </a:cubicBezTo>
                <a:cubicBezTo>
                  <a:pt x="1523" y="7327"/>
                  <a:pt x="1921" y="7614"/>
                  <a:pt x="2340" y="7857"/>
                </a:cubicBezTo>
                <a:cubicBezTo>
                  <a:pt x="2584" y="8007"/>
                  <a:pt x="2876" y="8109"/>
                  <a:pt x="3175" y="8109"/>
                </a:cubicBezTo>
                <a:cubicBezTo>
                  <a:pt x="3228" y="8109"/>
                  <a:pt x="3280" y="8106"/>
                  <a:pt x="3333" y="8100"/>
                </a:cubicBezTo>
                <a:cubicBezTo>
                  <a:pt x="3380" y="8095"/>
                  <a:pt x="3426" y="8093"/>
                  <a:pt x="3473" y="8093"/>
                </a:cubicBezTo>
                <a:cubicBezTo>
                  <a:pt x="3601" y="8093"/>
                  <a:pt x="3728" y="8106"/>
                  <a:pt x="3855" y="8106"/>
                </a:cubicBezTo>
                <a:cubicBezTo>
                  <a:pt x="3902" y="8106"/>
                  <a:pt x="3949" y="8104"/>
                  <a:pt x="3995" y="8100"/>
                </a:cubicBezTo>
                <a:cubicBezTo>
                  <a:pt x="4061" y="8100"/>
                  <a:pt x="4106" y="8078"/>
                  <a:pt x="4172" y="8034"/>
                </a:cubicBezTo>
                <a:cubicBezTo>
                  <a:pt x="3973" y="7857"/>
                  <a:pt x="3973" y="7857"/>
                  <a:pt x="2980" y="7747"/>
                </a:cubicBezTo>
                <a:cubicBezTo>
                  <a:pt x="3002" y="7636"/>
                  <a:pt x="3046" y="7548"/>
                  <a:pt x="3046" y="7438"/>
                </a:cubicBezTo>
                <a:cubicBezTo>
                  <a:pt x="3068" y="7349"/>
                  <a:pt x="3024" y="7261"/>
                  <a:pt x="3002" y="7151"/>
                </a:cubicBezTo>
                <a:lnTo>
                  <a:pt x="3002" y="7151"/>
                </a:lnTo>
                <a:cubicBezTo>
                  <a:pt x="3466" y="7173"/>
                  <a:pt x="3466" y="7173"/>
                  <a:pt x="3797" y="7438"/>
                </a:cubicBezTo>
                <a:cubicBezTo>
                  <a:pt x="3995" y="7357"/>
                  <a:pt x="4138" y="7312"/>
                  <a:pt x="4262" y="7312"/>
                </a:cubicBezTo>
                <a:cubicBezTo>
                  <a:pt x="4441" y="7312"/>
                  <a:pt x="4581" y="7405"/>
                  <a:pt x="4790" y="7614"/>
                </a:cubicBezTo>
                <a:cubicBezTo>
                  <a:pt x="4878" y="7702"/>
                  <a:pt x="4944" y="7813"/>
                  <a:pt x="5010" y="7923"/>
                </a:cubicBezTo>
                <a:cubicBezTo>
                  <a:pt x="5121" y="8100"/>
                  <a:pt x="5275" y="8166"/>
                  <a:pt x="5452" y="8188"/>
                </a:cubicBezTo>
                <a:cubicBezTo>
                  <a:pt x="5673" y="8210"/>
                  <a:pt x="5893" y="8232"/>
                  <a:pt x="6114" y="8254"/>
                </a:cubicBezTo>
                <a:cubicBezTo>
                  <a:pt x="6313" y="8276"/>
                  <a:pt x="6533" y="8320"/>
                  <a:pt x="6732" y="8365"/>
                </a:cubicBezTo>
                <a:cubicBezTo>
                  <a:pt x="6776" y="8585"/>
                  <a:pt x="6820" y="8806"/>
                  <a:pt x="6886" y="9027"/>
                </a:cubicBezTo>
                <a:cubicBezTo>
                  <a:pt x="7013" y="9462"/>
                  <a:pt x="7275" y="9674"/>
                  <a:pt x="7671" y="9674"/>
                </a:cubicBezTo>
                <a:cubicBezTo>
                  <a:pt x="7756" y="9674"/>
                  <a:pt x="7848" y="9664"/>
                  <a:pt x="7946" y="9645"/>
                </a:cubicBezTo>
                <a:cubicBezTo>
                  <a:pt x="8012" y="9623"/>
                  <a:pt x="8100" y="9600"/>
                  <a:pt x="8188" y="9556"/>
                </a:cubicBezTo>
                <a:cubicBezTo>
                  <a:pt x="8233" y="9468"/>
                  <a:pt x="8255" y="9358"/>
                  <a:pt x="8321" y="9247"/>
                </a:cubicBezTo>
                <a:cubicBezTo>
                  <a:pt x="8387" y="9093"/>
                  <a:pt x="8520" y="8960"/>
                  <a:pt x="8718" y="8960"/>
                </a:cubicBezTo>
                <a:cubicBezTo>
                  <a:pt x="9137" y="8960"/>
                  <a:pt x="9468" y="8740"/>
                  <a:pt x="9822" y="8563"/>
                </a:cubicBezTo>
                <a:cubicBezTo>
                  <a:pt x="9866" y="8541"/>
                  <a:pt x="9866" y="8497"/>
                  <a:pt x="9910" y="8453"/>
                </a:cubicBezTo>
                <a:cubicBezTo>
                  <a:pt x="9866" y="8343"/>
                  <a:pt x="9822" y="8232"/>
                  <a:pt x="9777" y="8122"/>
                </a:cubicBezTo>
                <a:cubicBezTo>
                  <a:pt x="9994" y="8021"/>
                  <a:pt x="10069" y="7976"/>
                  <a:pt x="10169" y="7976"/>
                </a:cubicBezTo>
                <a:cubicBezTo>
                  <a:pt x="10222" y="7976"/>
                  <a:pt x="10282" y="7989"/>
                  <a:pt x="10373" y="8011"/>
                </a:cubicBezTo>
                <a:cubicBezTo>
                  <a:pt x="10452" y="8031"/>
                  <a:pt x="10527" y="8041"/>
                  <a:pt x="10599" y="8041"/>
                </a:cubicBezTo>
                <a:cubicBezTo>
                  <a:pt x="10851" y="8041"/>
                  <a:pt x="11062" y="7921"/>
                  <a:pt x="11234" y="7680"/>
                </a:cubicBezTo>
                <a:cubicBezTo>
                  <a:pt x="11278" y="7592"/>
                  <a:pt x="11389" y="7548"/>
                  <a:pt x="11499" y="7482"/>
                </a:cubicBezTo>
                <a:cubicBezTo>
                  <a:pt x="11631" y="7614"/>
                  <a:pt x="11720" y="7725"/>
                  <a:pt x="11830" y="7835"/>
                </a:cubicBezTo>
                <a:cubicBezTo>
                  <a:pt x="11874" y="7879"/>
                  <a:pt x="11940" y="7901"/>
                  <a:pt x="11984" y="7923"/>
                </a:cubicBezTo>
                <a:cubicBezTo>
                  <a:pt x="12161" y="7857"/>
                  <a:pt x="12315" y="7769"/>
                  <a:pt x="12470" y="7702"/>
                </a:cubicBezTo>
                <a:cubicBezTo>
                  <a:pt x="12558" y="7769"/>
                  <a:pt x="12647" y="7791"/>
                  <a:pt x="12713" y="7857"/>
                </a:cubicBezTo>
                <a:cubicBezTo>
                  <a:pt x="12911" y="8100"/>
                  <a:pt x="13154" y="8122"/>
                  <a:pt x="13463" y="8122"/>
                </a:cubicBezTo>
                <a:cubicBezTo>
                  <a:pt x="14081" y="8100"/>
                  <a:pt x="14699" y="7945"/>
                  <a:pt x="15295" y="7857"/>
                </a:cubicBezTo>
                <a:cubicBezTo>
                  <a:pt x="15493" y="7835"/>
                  <a:pt x="15692" y="7813"/>
                  <a:pt x="15891" y="7791"/>
                </a:cubicBezTo>
                <a:cubicBezTo>
                  <a:pt x="15939" y="7780"/>
                  <a:pt x="15986" y="7775"/>
                  <a:pt x="16032" y="7775"/>
                </a:cubicBezTo>
                <a:cubicBezTo>
                  <a:pt x="16175" y="7775"/>
                  <a:pt x="16309" y="7828"/>
                  <a:pt x="16442" y="7945"/>
                </a:cubicBezTo>
                <a:cubicBezTo>
                  <a:pt x="16619" y="8144"/>
                  <a:pt x="16884" y="8210"/>
                  <a:pt x="17149" y="8254"/>
                </a:cubicBezTo>
                <a:cubicBezTo>
                  <a:pt x="17201" y="8266"/>
                  <a:pt x="17253" y="8273"/>
                  <a:pt x="17305" y="8273"/>
                </a:cubicBezTo>
                <a:cubicBezTo>
                  <a:pt x="17449" y="8273"/>
                  <a:pt x="17587" y="8218"/>
                  <a:pt x="17700" y="8056"/>
                </a:cubicBezTo>
                <a:cubicBezTo>
                  <a:pt x="17590" y="7989"/>
                  <a:pt x="17502" y="7923"/>
                  <a:pt x="17414" y="7901"/>
                </a:cubicBezTo>
                <a:cubicBezTo>
                  <a:pt x="17237" y="7835"/>
                  <a:pt x="17060" y="7791"/>
                  <a:pt x="16906" y="7747"/>
                </a:cubicBezTo>
                <a:cubicBezTo>
                  <a:pt x="16531" y="7592"/>
                  <a:pt x="16332" y="7305"/>
                  <a:pt x="16332" y="6908"/>
                </a:cubicBezTo>
                <a:cubicBezTo>
                  <a:pt x="16407" y="6833"/>
                  <a:pt x="16482" y="6793"/>
                  <a:pt x="16554" y="6793"/>
                </a:cubicBezTo>
                <a:cubicBezTo>
                  <a:pt x="16608" y="6793"/>
                  <a:pt x="16660" y="6816"/>
                  <a:pt x="16707" y="6864"/>
                </a:cubicBezTo>
                <a:cubicBezTo>
                  <a:pt x="16773" y="6908"/>
                  <a:pt x="16818" y="6996"/>
                  <a:pt x="16862" y="7062"/>
                </a:cubicBezTo>
                <a:cubicBezTo>
                  <a:pt x="16964" y="7199"/>
                  <a:pt x="17093" y="7283"/>
                  <a:pt x="17249" y="7283"/>
                </a:cubicBezTo>
                <a:cubicBezTo>
                  <a:pt x="17294" y="7283"/>
                  <a:pt x="17342" y="7276"/>
                  <a:pt x="17391" y="7261"/>
                </a:cubicBezTo>
                <a:cubicBezTo>
                  <a:pt x="17480" y="7239"/>
                  <a:pt x="17590" y="7239"/>
                  <a:pt x="17700" y="7217"/>
                </a:cubicBezTo>
                <a:cubicBezTo>
                  <a:pt x="17833" y="7394"/>
                  <a:pt x="17921" y="7548"/>
                  <a:pt x="18009" y="7680"/>
                </a:cubicBezTo>
                <a:cubicBezTo>
                  <a:pt x="18120" y="7835"/>
                  <a:pt x="18274" y="7923"/>
                  <a:pt x="18451" y="7945"/>
                </a:cubicBezTo>
                <a:cubicBezTo>
                  <a:pt x="18517" y="7945"/>
                  <a:pt x="18583" y="7923"/>
                  <a:pt x="18627" y="7901"/>
                </a:cubicBezTo>
                <a:cubicBezTo>
                  <a:pt x="18649" y="7769"/>
                  <a:pt x="18694" y="7636"/>
                  <a:pt x="18716" y="7526"/>
                </a:cubicBezTo>
                <a:cubicBezTo>
                  <a:pt x="18970" y="7422"/>
                  <a:pt x="19224" y="7391"/>
                  <a:pt x="19478" y="7391"/>
                </a:cubicBezTo>
                <a:cubicBezTo>
                  <a:pt x="19709" y="7391"/>
                  <a:pt x="19941" y="7417"/>
                  <a:pt x="20172" y="7438"/>
                </a:cubicBezTo>
                <a:cubicBezTo>
                  <a:pt x="20371" y="7460"/>
                  <a:pt x="20614" y="7482"/>
                  <a:pt x="20768" y="7725"/>
                </a:cubicBezTo>
                <a:cubicBezTo>
                  <a:pt x="20658" y="7857"/>
                  <a:pt x="20569" y="7967"/>
                  <a:pt x="20459" y="8100"/>
                </a:cubicBezTo>
                <a:cubicBezTo>
                  <a:pt x="20543" y="8302"/>
                  <a:pt x="20666" y="8388"/>
                  <a:pt x="20808" y="8388"/>
                </a:cubicBezTo>
                <a:cubicBezTo>
                  <a:pt x="20852" y="8388"/>
                  <a:pt x="20898" y="8380"/>
                  <a:pt x="20945" y="8365"/>
                </a:cubicBezTo>
                <a:cubicBezTo>
                  <a:pt x="21254" y="8254"/>
                  <a:pt x="21563" y="8122"/>
                  <a:pt x="21849" y="8011"/>
                </a:cubicBezTo>
                <a:cubicBezTo>
                  <a:pt x="21872" y="7879"/>
                  <a:pt x="21872" y="7769"/>
                  <a:pt x="21872" y="7636"/>
                </a:cubicBezTo>
                <a:cubicBezTo>
                  <a:pt x="22039" y="7623"/>
                  <a:pt x="22215" y="7573"/>
                  <a:pt x="22367" y="7573"/>
                </a:cubicBezTo>
                <a:cubicBezTo>
                  <a:pt x="22475" y="7573"/>
                  <a:pt x="22571" y="7598"/>
                  <a:pt x="22644" y="7680"/>
                </a:cubicBezTo>
                <a:cubicBezTo>
                  <a:pt x="22839" y="7886"/>
                  <a:pt x="23029" y="7965"/>
                  <a:pt x="23221" y="7965"/>
                </a:cubicBezTo>
                <a:cubicBezTo>
                  <a:pt x="23421" y="7965"/>
                  <a:pt x="23622" y="7881"/>
                  <a:pt x="23836" y="7769"/>
                </a:cubicBezTo>
                <a:lnTo>
                  <a:pt x="23968" y="7769"/>
                </a:lnTo>
                <a:cubicBezTo>
                  <a:pt x="24132" y="8145"/>
                  <a:pt x="24441" y="8194"/>
                  <a:pt x="24780" y="8194"/>
                </a:cubicBezTo>
                <a:cubicBezTo>
                  <a:pt x="24897" y="8194"/>
                  <a:pt x="25018" y="8188"/>
                  <a:pt x="25138" y="8188"/>
                </a:cubicBezTo>
                <a:cubicBezTo>
                  <a:pt x="25270" y="8188"/>
                  <a:pt x="25403" y="8166"/>
                  <a:pt x="25535" y="8166"/>
                </a:cubicBezTo>
                <a:cubicBezTo>
                  <a:pt x="25634" y="8166"/>
                  <a:pt x="25734" y="8160"/>
                  <a:pt x="25833" y="8160"/>
                </a:cubicBezTo>
                <a:cubicBezTo>
                  <a:pt x="25932" y="8160"/>
                  <a:pt x="26032" y="8166"/>
                  <a:pt x="26131" y="8188"/>
                </a:cubicBezTo>
                <a:cubicBezTo>
                  <a:pt x="26307" y="8232"/>
                  <a:pt x="26479" y="8254"/>
                  <a:pt x="26650" y="8254"/>
                </a:cubicBezTo>
                <a:cubicBezTo>
                  <a:pt x="26821" y="8254"/>
                  <a:pt x="26992" y="8232"/>
                  <a:pt x="27168" y="8188"/>
                </a:cubicBezTo>
                <a:cubicBezTo>
                  <a:pt x="27313" y="8152"/>
                  <a:pt x="27472" y="8115"/>
                  <a:pt x="27629" y="8115"/>
                </a:cubicBezTo>
                <a:cubicBezTo>
                  <a:pt x="27758" y="8115"/>
                  <a:pt x="27887" y="8140"/>
                  <a:pt x="28007" y="8210"/>
                </a:cubicBezTo>
                <a:cubicBezTo>
                  <a:pt x="28425" y="8449"/>
                  <a:pt x="28862" y="8544"/>
                  <a:pt x="29332" y="8544"/>
                </a:cubicBezTo>
                <a:cubicBezTo>
                  <a:pt x="29383" y="8544"/>
                  <a:pt x="29434" y="8543"/>
                  <a:pt x="29485" y="8541"/>
                </a:cubicBezTo>
                <a:cubicBezTo>
                  <a:pt x="29706" y="8541"/>
                  <a:pt x="29905" y="8629"/>
                  <a:pt x="30081" y="8784"/>
                </a:cubicBezTo>
                <a:cubicBezTo>
                  <a:pt x="30302" y="9005"/>
                  <a:pt x="30611" y="9071"/>
                  <a:pt x="30920" y="9159"/>
                </a:cubicBezTo>
                <a:cubicBezTo>
                  <a:pt x="30973" y="9171"/>
                  <a:pt x="31026" y="9176"/>
                  <a:pt x="31079" y="9176"/>
                </a:cubicBezTo>
                <a:cubicBezTo>
                  <a:pt x="31223" y="9176"/>
                  <a:pt x="31365" y="9135"/>
                  <a:pt x="31494" y="9071"/>
                </a:cubicBezTo>
                <a:cubicBezTo>
                  <a:pt x="31648" y="8983"/>
                  <a:pt x="31648" y="8828"/>
                  <a:pt x="31670" y="8674"/>
                </a:cubicBezTo>
                <a:cubicBezTo>
                  <a:pt x="31692" y="8453"/>
                  <a:pt x="31869" y="8343"/>
                  <a:pt x="32068" y="8276"/>
                </a:cubicBezTo>
                <a:cubicBezTo>
                  <a:pt x="32130" y="8245"/>
                  <a:pt x="32190" y="8230"/>
                  <a:pt x="32248" y="8230"/>
                </a:cubicBezTo>
                <a:cubicBezTo>
                  <a:pt x="32354" y="8230"/>
                  <a:pt x="32453" y="8279"/>
                  <a:pt x="32553" y="8365"/>
                </a:cubicBezTo>
                <a:cubicBezTo>
                  <a:pt x="32597" y="8409"/>
                  <a:pt x="32663" y="8431"/>
                  <a:pt x="32708" y="8453"/>
                </a:cubicBezTo>
                <a:cubicBezTo>
                  <a:pt x="32818" y="8409"/>
                  <a:pt x="32906" y="8343"/>
                  <a:pt x="33017" y="8298"/>
                </a:cubicBezTo>
                <a:cubicBezTo>
                  <a:pt x="33050" y="8279"/>
                  <a:pt x="33085" y="8270"/>
                  <a:pt x="33119" y="8270"/>
                </a:cubicBezTo>
                <a:cubicBezTo>
                  <a:pt x="33238" y="8270"/>
                  <a:pt x="33338" y="8381"/>
                  <a:pt x="33304" y="8519"/>
                </a:cubicBezTo>
                <a:cubicBezTo>
                  <a:pt x="33259" y="8651"/>
                  <a:pt x="33193" y="8784"/>
                  <a:pt x="33149" y="8938"/>
                </a:cubicBezTo>
                <a:cubicBezTo>
                  <a:pt x="33286" y="9035"/>
                  <a:pt x="33415" y="9088"/>
                  <a:pt x="33546" y="9088"/>
                </a:cubicBezTo>
                <a:cubicBezTo>
                  <a:pt x="33626" y="9088"/>
                  <a:pt x="33706" y="9068"/>
                  <a:pt x="33789" y="9027"/>
                </a:cubicBezTo>
                <a:cubicBezTo>
                  <a:pt x="33966" y="8960"/>
                  <a:pt x="33921" y="8762"/>
                  <a:pt x="33988" y="8629"/>
                </a:cubicBezTo>
                <a:cubicBezTo>
                  <a:pt x="33988" y="8585"/>
                  <a:pt x="34032" y="8563"/>
                  <a:pt x="34076" y="8519"/>
                </a:cubicBezTo>
                <a:cubicBezTo>
                  <a:pt x="34120" y="8519"/>
                  <a:pt x="34184" y="8509"/>
                  <a:pt x="34241" y="8509"/>
                </a:cubicBezTo>
                <a:cubicBezTo>
                  <a:pt x="34270" y="8509"/>
                  <a:pt x="34297" y="8512"/>
                  <a:pt x="34319" y="8519"/>
                </a:cubicBezTo>
                <a:cubicBezTo>
                  <a:pt x="34782" y="8696"/>
                  <a:pt x="35268" y="8850"/>
                  <a:pt x="35577" y="9314"/>
                </a:cubicBezTo>
                <a:cubicBezTo>
                  <a:pt x="35841" y="9689"/>
                  <a:pt x="36261" y="9821"/>
                  <a:pt x="36680" y="9821"/>
                </a:cubicBezTo>
                <a:cubicBezTo>
                  <a:pt x="36715" y="9823"/>
                  <a:pt x="36750" y="9824"/>
                  <a:pt x="36785" y="9824"/>
                </a:cubicBezTo>
                <a:cubicBezTo>
                  <a:pt x="37188" y="9824"/>
                  <a:pt x="37565" y="9701"/>
                  <a:pt x="37850" y="9336"/>
                </a:cubicBezTo>
                <a:cubicBezTo>
                  <a:pt x="38071" y="9005"/>
                  <a:pt x="38093" y="9027"/>
                  <a:pt x="37894" y="8651"/>
                </a:cubicBezTo>
                <a:cubicBezTo>
                  <a:pt x="37872" y="8629"/>
                  <a:pt x="37916" y="8585"/>
                  <a:pt x="37916" y="8519"/>
                </a:cubicBezTo>
                <a:cubicBezTo>
                  <a:pt x="38137" y="8431"/>
                  <a:pt x="38357" y="8409"/>
                  <a:pt x="38556" y="8210"/>
                </a:cubicBezTo>
                <a:cubicBezTo>
                  <a:pt x="38692" y="8062"/>
                  <a:pt x="38814" y="7990"/>
                  <a:pt x="38949" y="7990"/>
                </a:cubicBezTo>
                <a:cubicBezTo>
                  <a:pt x="39056" y="7990"/>
                  <a:pt x="39170" y="8034"/>
                  <a:pt x="39306" y="8122"/>
                </a:cubicBezTo>
                <a:cubicBezTo>
                  <a:pt x="39571" y="8276"/>
                  <a:pt x="39814" y="8475"/>
                  <a:pt x="40057" y="8651"/>
                </a:cubicBezTo>
                <a:cubicBezTo>
                  <a:pt x="40145" y="8710"/>
                  <a:pt x="40233" y="8779"/>
                  <a:pt x="40341" y="8779"/>
                </a:cubicBezTo>
                <a:cubicBezTo>
                  <a:pt x="40395" y="8779"/>
                  <a:pt x="40454" y="8762"/>
                  <a:pt x="40520" y="8718"/>
                </a:cubicBezTo>
                <a:lnTo>
                  <a:pt x="40520" y="8188"/>
                </a:lnTo>
                <a:cubicBezTo>
                  <a:pt x="40642" y="8111"/>
                  <a:pt x="40757" y="8072"/>
                  <a:pt x="40873" y="8072"/>
                </a:cubicBezTo>
                <a:cubicBezTo>
                  <a:pt x="40989" y="8072"/>
                  <a:pt x="41105" y="8111"/>
                  <a:pt x="41226" y="8188"/>
                </a:cubicBezTo>
                <a:cubicBezTo>
                  <a:pt x="41315" y="8254"/>
                  <a:pt x="41403" y="8298"/>
                  <a:pt x="41469" y="8320"/>
                </a:cubicBezTo>
                <a:cubicBezTo>
                  <a:pt x="41712" y="8188"/>
                  <a:pt x="41800" y="8056"/>
                  <a:pt x="41712" y="7813"/>
                </a:cubicBezTo>
                <a:cubicBezTo>
                  <a:pt x="41668" y="7725"/>
                  <a:pt x="41668" y="7614"/>
                  <a:pt x="41646" y="7504"/>
                </a:cubicBezTo>
                <a:cubicBezTo>
                  <a:pt x="41756" y="7438"/>
                  <a:pt x="41866" y="7394"/>
                  <a:pt x="41955" y="7349"/>
                </a:cubicBezTo>
                <a:cubicBezTo>
                  <a:pt x="42087" y="7283"/>
                  <a:pt x="42153" y="7173"/>
                  <a:pt x="42131" y="7018"/>
                </a:cubicBezTo>
                <a:cubicBezTo>
                  <a:pt x="42109" y="6864"/>
                  <a:pt x="41999" y="6798"/>
                  <a:pt x="41866" y="6798"/>
                </a:cubicBezTo>
                <a:cubicBezTo>
                  <a:pt x="41624" y="6798"/>
                  <a:pt x="41447" y="6665"/>
                  <a:pt x="41271" y="6511"/>
                </a:cubicBezTo>
                <a:cubicBezTo>
                  <a:pt x="41072" y="6312"/>
                  <a:pt x="41050" y="6025"/>
                  <a:pt x="41226" y="5805"/>
                </a:cubicBezTo>
                <a:cubicBezTo>
                  <a:pt x="41343" y="5644"/>
                  <a:pt x="41498" y="5561"/>
                  <a:pt x="41666" y="5561"/>
                </a:cubicBezTo>
                <a:cubicBezTo>
                  <a:pt x="41753" y="5561"/>
                  <a:pt x="41843" y="5583"/>
                  <a:pt x="41933" y="5628"/>
                </a:cubicBezTo>
                <a:cubicBezTo>
                  <a:pt x="42021" y="5672"/>
                  <a:pt x="42087" y="5760"/>
                  <a:pt x="42153" y="5827"/>
                </a:cubicBezTo>
                <a:cubicBezTo>
                  <a:pt x="42418" y="5650"/>
                  <a:pt x="42661" y="5518"/>
                  <a:pt x="42904" y="5363"/>
                </a:cubicBezTo>
                <a:cubicBezTo>
                  <a:pt x="42639" y="5253"/>
                  <a:pt x="42396" y="5164"/>
                  <a:pt x="42175" y="5054"/>
                </a:cubicBezTo>
                <a:cubicBezTo>
                  <a:pt x="42021" y="4966"/>
                  <a:pt x="42021" y="4767"/>
                  <a:pt x="42109" y="4635"/>
                </a:cubicBezTo>
                <a:cubicBezTo>
                  <a:pt x="42153" y="4569"/>
                  <a:pt x="42220" y="4502"/>
                  <a:pt x="42286" y="4458"/>
                </a:cubicBezTo>
                <a:cubicBezTo>
                  <a:pt x="42595" y="4216"/>
                  <a:pt x="42573" y="3862"/>
                  <a:pt x="42551" y="3531"/>
                </a:cubicBezTo>
                <a:cubicBezTo>
                  <a:pt x="42551" y="3465"/>
                  <a:pt x="42440" y="3355"/>
                  <a:pt x="42352" y="3289"/>
                </a:cubicBezTo>
                <a:cubicBezTo>
                  <a:pt x="42247" y="3223"/>
                  <a:pt x="42135" y="3204"/>
                  <a:pt x="42020" y="3204"/>
                </a:cubicBezTo>
                <a:cubicBezTo>
                  <a:pt x="41940" y="3204"/>
                  <a:pt x="41859" y="3213"/>
                  <a:pt x="41778" y="3222"/>
                </a:cubicBezTo>
                <a:cubicBezTo>
                  <a:pt x="41651" y="3248"/>
                  <a:pt x="41523" y="3273"/>
                  <a:pt x="41400" y="3273"/>
                </a:cubicBezTo>
                <a:cubicBezTo>
                  <a:pt x="41310" y="3273"/>
                  <a:pt x="41222" y="3260"/>
                  <a:pt x="41138" y="3222"/>
                </a:cubicBezTo>
                <a:cubicBezTo>
                  <a:pt x="41028" y="3178"/>
                  <a:pt x="40984" y="3024"/>
                  <a:pt x="41050" y="2935"/>
                </a:cubicBezTo>
                <a:cubicBezTo>
                  <a:pt x="41182" y="2759"/>
                  <a:pt x="41337" y="2604"/>
                  <a:pt x="41580" y="2604"/>
                </a:cubicBezTo>
                <a:cubicBezTo>
                  <a:pt x="41822" y="2604"/>
                  <a:pt x="42021" y="2560"/>
                  <a:pt x="42175" y="2362"/>
                </a:cubicBezTo>
                <a:cubicBezTo>
                  <a:pt x="42220" y="2295"/>
                  <a:pt x="42175" y="2141"/>
                  <a:pt x="42087" y="2141"/>
                </a:cubicBezTo>
                <a:cubicBezTo>
                  <a:pt x="42028" y="2141"/>
                  <a:pt x="41969" y="2131"/>
                  <a:pt x="41917" y="2131"/>
                </a:cubicBezTo>
                <a:cubicBezTo>
                  <a:pt x="41891" y="2131"/>
                  <a:pt x="41866" y="2134"/>
                  <a:pt x="41844" y="2141"/>
                </a:cubicBezTo>
                <a:cubicBezTo>
                  <a:pt x="41690" y="2163"/>
                  <a:pt x="41535" y="2229"/>
                  <a:pt x="41381" y="2229"/>
                </a:cubicBezTo>
                <a:cubicBezTo>
                  <a:pt x="41374" y="2232"/>
                  <a:pt x="41366" y="2233"/>
                  <a:pt x="41358" y="2233"/>
                </a:cubicBezTo>
                <a:cubicBezTo>
                  <a:pt x="41292" y="2233"/>
                  <a:pt x="41202" y="2156"/>
                  <a:pt x="41182" y="2097"/>
                </a:cubicBezTo>
                <a:cubicBezTo>
                  <a:pt x="41160" y="2053"/>
                  <a:pt x="41226" y="1920"/>
                  <a:pt x="41293" y="1898"/>
                </a:cubicBezTo>
                <a:cubicBezTo>
                  <a:pt x="41425" y="1810"/>
                  <a:pt x="41602" y="1766"/>
                  <a:pt x="41756" y="1678"/>
                </a:cubicBezTo>
                <a:cubicBezTo>
                  <a:pt x="41778" y="1678"/>
                  <a:pt x="41800" y="1589"/>
                  <a:pt x="41778" y="1567"/>
                </a:cubicBezTo>
                <a:cubicBezTo>
                  <a:pt x="41778" y="1523"/>
                  <a:pt x="41712" y="1479"/>
                  <a:pt x="41690" y="1479"/>
                </a:cubicBezTo>
                <a:cubicBezTo>
                  <a:pt x="41381" y="1567"/>
                  <a:pt x="41050" y="1633"/>
                  <a:pt x="40741" y="1722"/>
                </a:cubicBezTo>
                <a:cubicBezTo>
                  <a:pt x="40675" y="1744"/>
                  <a:pt x="40608" y="1832"/>
                  <a:pt x="40564" y="1920"/>
                </a:cubicBezTo>
                <a:cubicBezTo>
                  <a:pt x="40520" y="2009"/>
                  <a:pt x="40476" y="2097"/>
                  <a:pt x="40432" y="2185"/>
                </a:cubicBezTo>
                <a:cubicBezTo>
                  <a:pt x="40035" y="2273"/>
                  <a:pt x="39682" y="2340"/>
                  <a:pt x="39306" y="2428"/>
                </a:cubicBezTo>
                <a:cubicBezTo>
                  <a:pt x="39261" y="2439"/>
                  <a:pt x="39215" y="2445"/>
                  <a:pt x="39170" y="2445"/>
                </a:cubicBezTo>
                <a:cubicBezTo>
                  <a:pt x="39040" y="2445"/>
                  <a:pt x="38913" y="2399"/>
                  <a:pt x="38799" y="2318"/>
                </a:cubicBezTo>
                <a:cubicBezTo>
                  <a:pt x="38711" y="2251"/>
                  <a:pt x="38622" y="2185"/>
                  <a:pt x="38534" y="2141"/>
                </a:cubicBezTo>
                <a:cubicBezTo>
                  <a:pt x="38322" y="2000"/>
                  <a:pt x="38110" y="1901"/>
                  <a:pt x="37853" y="1901"/>
                </a:cubicBezTo>
                <a:cubicBezTo>
                  <a:pt x="37789" y="1901"/>
                  <a:pt x="37722" y="1907"/>
                  <a:pt x="37651" y="1920"/>
                </a:cubicBezTo>
                <a:cubicBezTo>
                  <a:pt x="37609" y="1931"/>
                  <a:pt x="37565" y="1935"/>
                  <a:pt x="37520" y="1935"/>
                </a:cubicBezTo>
                <a:cubicBezTo>
                  <a:pt x="37379" y="1935"/>
                  <a:pt x="37228" y="1893"/>
                  <a:pt x="37077" y="1876"/>
                </a:cubicBezTo>
                <a:cubicBezTo>
                  <a:pt x="36846" y="1855"/>
                  <a:pt x="36615" y="1829"/>
                  <a:pt x="36386" y="1829"/>
                </a:cubicBezTo>
                <a:cubicBezTo>
                  <a:pt x="36134" y="1829"/>
                  <a:pt x="35885" y="1860"/>
                  <a:pt x="35643" y="1964"/>
                </a:cubicBezTo>
                <a:cubicBezTo>
                  <a:pt x="35466" y="2031"/>
                  <a:pt x="35295" y="2058"/>
                  <a:pt x="35124" y="2058"/>
                </a:cubicBezTo>
                <a:cubicBezTo>
                  <a:pt x="34953" y="2058"/>
                  <a:pt x="34782" y="2031"/>
                  <a:pt x="34606" y="1986"/>
                </a:cubicBezTo>
                <a:cubicBezTo>
                  <a:pt x="34319" y="1942"/>
                  <a:pt x="34098" y="1854"/>
                  <a:pt x="33966" y="1567"/>
                </a:cubicBezTo>
                <a:cubicBezTo>
                  <a:pt x="33877" y="1369"/>
                  <a:pt x="33723" y="1214"/>
                  <a:pt x="33436" y="1148"/>
                </a:cubicBezTo>
                <a:cubicBezTo>
                  <a:pt x="33181" y="1275"/>
                  <a:pt x="32946" y="1546"/>
                  <a:pt x="32614" y="1546"/>
                </a:cubicBezTo>
                <a:cubicBezTo>
                  <a:pt x="32601" y="1546"/>
                  <a:pt x="32588" y="1546"/>
                  <a:pt x="32575" y="1545"/>
                </a:cubicBezTo>
                <a:cubicBezTo>
                  <a:pt x="32318" y="1545"/>
                  <a:pt x="32091" y="1775"/>
                  <a:pt x="31818" y="1775"/>
                </a:cubicBezTo>
                <a:cubicBezTo>
                  <a:pt x="31764" y="1775"/>
                  <a:pt x="31707" y="1766"/>
                  <a:pt x="31648" y="1744"/>
                </a:cubicBezTo>
                <a:cubicBezTo>
                  <a:pt x="32023" y="971"/>
                  <a:pt x="32730" y="773"/>
                  <a:pt x="33436" y="596"/>
                </a:cubicBezTo>
                <a:cubicBezTo>
                  <a:pt x="33449" y="592"/>
                  <a:pt x="33461" y="590"/>
                  <a:pt x="33474" y="590"/>
                </a:cubicBezTo>
                <a:cubicBezTo>
                  <a:pt x="33527" y="590"/>
                  <a:pt x="33577" y="622"/>
                  <a:pt x="33612" y="640"/>
                </a:cubicBezTo>
                <a:cubicBezTo>
                  <a:pt x="33745" y="684"/>
                  <a:pt x="33855" y="751"/>
                  <a:pt x="33988" y="817"/>
                </a:cubicBezTo>
                <a:cubicBezTo>
                  <a:pt x="34169" y="713"/>
                  <a:pt x="34350" y="671"/>
                  <a:pt x="34540" y="671"/>
                </a:cubicBezTo>
                <a:cubicBezTo>
                  <a:pt x="34674" y="671"/>
                  <a:pt x="34812" y="692"/>
                  <a:pt x="34959" y="729"/>
                </a:cubicBezTo>
                <a:cubicBezTo>
                  <a:pt x="35069" y="773"/>
                  <a:pt x="35201" y="773"/>
                  <a:pt x="35334" y="773"/>
                </a:cubicBezTo>
                <a:cubicBezTo>
                  <a:pt x="35466" y="795"/>
                  <a:pt x="35621" y="773"/>
                  <a:pt x="35731" y="817"/>
                </a:cubicBezTo>
                <a:cubicBezTo>
                  <a:pt x="35864" y="861"/>
                  <a:pt x="35974" y="971"/>
                  <a:pt x="36106" y="1082"/>
                </a:cubicBezTo>
                <a:cubicBezTo>
                  <a:pt x="36306" y="851"/>
                  <a:pt x="36527" y="792"/>
                  <a:pt x="36769" y="792"/>
                </a:cubicBezTo>
                <a:cubicBezTo>
                  <a:pt x="36875" y="792"/>
                  <a:pt x="36985" y="803"/>
                  <a:pt x="37099" y="817"/>
                </a:cubicBezTo>
                <a:cubicBezTo>
                  <a:pt x="37458" y="848"/>
                  <a:pt x="37817" y="879"/>
                  <a:pt x="38168" y="879"/>
                </a:cubicBezTo>
                <a:cubicBezTo>
                  <a:pt x="38314" y="879"/>
                  <a:pt x="38458" y="874"/>
                  <a:pt x="38600" y="861"/>
                </a:cubicBezTo>
                <a:cubicBezTo>
                  <a:pt x="38950" y="813"/>
                  <a:pt x="39300" y="777"/>
                  <a:pt x="39650" y="777"/>
                </a:cubicBezTo>
                <a:cubicBezTo>
                  <a:pt x="39786" y="777"/>
                  <a:pt x="39921" y="782"/>
                  <a:pt x="40057" y="795"/>
                </a:cubicBezTo>
                <a:cubicBezTo>
                  <a:pt x="40564" y="839"/>
                  <a:pt x="41072" y="817"/>
                  <a:pt x="41580" y="839"/>
                </a:cubicBezTo>
                <a:cubicBezTo>
                  <a:pt x="41933" y="839"/>
                  <a:pt x="42264" y="773"/>
                  <a:pt x="42661" y="618"/>
                </a:cubicBezTo>
                <a:cubicBezTo>
                  <a:pt x="42308" y="552"/>
                  <a:pt x="42043" y="486"/>
                  <a:pt x="41778" y="420"/>
                </a:cubicBezTo>
                <a:cubicBezTo>
                  <a:pt x="41621" y="507"/>
                  <a:pt x="41467" y="539"/>
                  <a:pt x="41316" y="539"/>
                </a:cubicBezTo>
                <a:cubicBezTo>
                  <a:pt x="41084" y="539"/>
                  <a:pt x="40857" y="464"/>
                  <a:pt x="40631" y="397"/>
                </a:cubicBezTo>
                <a:cubicBezTo>
                  <a:pt x="40564" y="375"/>
                  <a:pt x="40487" y="370"/>
                  <a:pt x="40407" y="370"/>
                </a:cubicBezTo>
                <a:cubicBezTo>
                  <a:pt x="40327" y="370"/>
                  <a:pt x="40244" y="375"/>
                  <a:pt x="40167" y="375"/>
                </a:cubicBezTo>
                <a:cubicBezTo>
                  <a:pt x="40035" y="375"/>
                  <a:pt x="39924" y="353"/>
                  <a:pt x="39814" y="331"/>
                </a:cubicBezTo>
                <a:cubicBezTo>
                  <a:pt x="39748" y="221"/>
                  <a:pt x="39704" y="111"/>
                  <a:pt x="39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1"/>
          <p:cNvSpPr/>
          <p:nvPr/>
        </p:nvSpPr>
        <p:spPr>
          <a:xfrm>
            <a:off x="7775650" y="637938"/>
            <a:ext cx="1530550" cy="327775"/>
          </a:xfrm>
          <a:custGeom>
            <a:avLst/>
            <a:gdLst/>
            <a:ahLst/>
            <a:cxnLst/>
            <a:rect l="l" t="t" r="r" b="b"/>
            <a:pathLst>
              <a:path w="61222" h="13111" extrusionOk="0">
                <a:moveTo>
                  <a:pt x="51115" y="0"/>
                </a:moveTo>
                <a:cubicBezTo>
                  <a:pt x="50818" y="0"/>
                  <a:pt x="50528" y="86"/>
                  <a:pt x="50231" y="221"/>
                </a:cubicBezTo>
                <a:cubicBezTo>
                  <a:pt x="49723" y="442"/>
                  <a:pt x="49215" y="641"/>
                  <a:pt x="48708" y="839"/>
                </a:cubicBezTo>
                <a:cubicBezTo>
                  <a:pt x="48643" y="872"/>
                  <a:pt x="48578" y="892"/>
                  <a:pt x="48514" y="892"/>
                </a:cubicBezTo>
                <a:cubicBezTo>
                  <a:pt x="48490" y="892"/>
                  <a:pt x="48467" y="889"/>
                  <a:pt x="48443" y="884"/>
                </a:cubicBezTo>
                <a:cubicBezTo>
                  <a:pt x="48200" y="884"/>
                  <a:pt x="48024" y="994"/>
                  <a:pt x="47847" y="1126"/>
                </a:cubicBezTo>
                <a:cubicBezTo>
                  <a:pt x="47663" y="1269"/>
                  <a:pt x="47460" y="1394"/>
                  <a:pt x="47238" y="1394"/>
                </a:cubicBezTo>
                <a:cubicBezTo>
                  <a:pt x="47221" y="1394"/>
                  <a:pt x="47203" y="1393"/>
                  <a:pt x="47185" y="1391"/>
                </a:cubicBezTo>
                <a:cubicBezTo>
                  <a:pt x="47167" y="1389"/>
                  <a:pt x="47149" y="1389"/>
                  <a:pt x="47131" y="1389"/>
                </a:cubicBezTo>
                <a:cubicBezTo>
                  <a:pt x="46916" y="1389"/>
                  <a:pt x="46751" y="1508"/>
                  <a:pt x="46567" y="1590"/>
                </a:cubicBezTo>
                <a:cubicBezTo>
                  <a:pt x="46109" y="1852"/>
                  <a:pt x="45638" y="2077"/>
                  <a:pt x="45129" y="2077"/>
                </a:cubicBezTo>
                <a:cubicBezTo>
                  <a:pt x="44951" y="2077"/>
                  <a:pt x="44769" y="2050"/>
                  <a:pt x="44581" y="1987"/>
                </a:cubicBezTo>
                <a:cubicBezTo>
                  <a:pt x="44515" y="2009"/>
                  <a:pt x="44470" y="2009"/>
                  <a:pt x="44448" y="2031"/>
                </a:cubicBezTo>
                <a:cubicBezTo>
                  <a:pt x="44120" y="2240"/>
                  <a:pt x="43772" y="2368"/>
                  <a:pt x="43411" y="2368"/>
                </a:cubicBezTo>
                <a:cubicBezTo>
                  <a:pt x="43237" y="2368"/>
                  <a:pt x="43060" y="2338"/>
                  <a:pt x="42881" y="2274"/>
                </a:cubicBezTo>
                <a:cubicBezTo>
                  <a:pt x="42825" y="2255"/>
                  <a:pt x="42769" y="2248"/>
                  <a:pt x="42714" y="2248"/>
                </a:cubicBezTo>
                <a:cubicBezTo>
                  <a:pt x="42637" y="2248"/>
                  <a:pt x="42561" y="2261"/>
                  <a:pt x="42484" y="2274"/>
                </a:cubicBezTo>
                <a:cubicBezTo>
                  <a:pt x="42065" y="2318"/>
                  <a:pt x="41668" y="2384"/>
                  <a:pt x="41248" y="2450"/>
                </a:cubicBezTo>
                <a:cubicBezTo>
                  <a:pt x="41028" y="2473"/>
                  <a:pt x="40807" y="2473"/>
                  <a:pt x="40586" y="2495"/>
                </a:cubicBezTo>
                <a:cubicBezTo>
                  <a:pt x="40214" y="2513"/>
                  <a:pt x="39826" y="2642"/>
                  <a:pt x="39435" y="2642"/>
                </a:cubicBezTo>
                <a:cubicBezTo>
                  <a:pt x="39363" y="2642"/>
                  <a:pt x="39290" y="2637"/>
                  <a:pt x="39218" y="2627"/>
                </a:cubicBezTo>
                <a:cubicBezTo>
                  <a:pt x="39202" y="2623"/>
                  <a:pt x="39184" y="2621"/>
                  <a:pt x="39165" y="2621"/>
                </a:cubicBezTo>
                <a:cubicBezTo>
                  <a:pt x="39082" y="2621"/>
                  <a:pt x="38981" y="2657"/>
                  <a:pt x="38909" y="2693"/>
                </a:cubicBezTo>
                <a:cubicBezTo>
                  <a:pt x="38732" y="2807"/>
                  <a:pt x="38562" y="2870"/>
                  <a:pt x="38387" y="2870"/>
                </a:cubicBezTo>
                <a:cubicBezTo>
                  <a:pt x="38257" y="2870"/>
                  <a:pt x="38123" y="2835"/>
                  <a:pt x="37982" y="2759"/>
                </a:cubicBezTo>
                <a:cubicBezTo>
                  <a:pt x="37919" y="2724"/>
                  <a:pt x="37856" y="2709"/>
                  <a:pt x="37795" y="2709"/>
                </a:cubicBezTo>
                <a:cubicBezTo>
                  <a:pt x="37662" y="2709"/>
                  <a:pt x="37536" y="2779"/>
                  <a:pt x="37430" y="2870"/>
                </a:cubicBezTo>
                <a:cubicBezTo>
                  <a:pt x="37342" y="2936"/>
                  <a:pt x="37276" y="3024"/>
                  <a:pt x="37210" y="3113"/>
                </a:cubicBezTo>
                <a:cubicBezTo>
                  <a:pt x="36989" y="3377"/>
                  <a:pt x="36724" y="3554"/>
                  <a:pt x="36349" y="3554"/>
                </a:cubicBezTo>
                <a:cubicBezTo>
                  <a:pt x="36317" y="3549"/>
                  <a:pt x="36285" y="3547"/>
                  <a:pt x="36253" y="3547"/>
                </a:cubicBezTo>
                <a:cubicBezTo>
                  <a:pt x="36133" y="3547"/>
                  <a:pt x="36022" y="3586"/>
                  <a:pt x="35952" y="3708"/>
                </a:cubicBezTo>
                <a:cubicBezTo>
                  <a:pt x="35834" y="3885"/>
                  <a:pt x="35677" y="3954"/>
                  <a:pt x="35507" y="3954"/>
                </a:cubicBezTo>
                <a:cubicBezTo>
                  <a:pt x="35422" y="3954"/>
                  <a:pt x="35334" y="3936"/>
                  <a:pt x="35245" y="3907"/>
                </a:cubicBezTo>
                <a:cubicBezTo>
                  <a:pt x="35092" y="3872"/>
                  <a:pt x="34945" y="3849"/>
                  <a:pt x="34797" y="3849"/>
                </a:cubicBezTo>
                <a:cubicBezTo>
                  <a:pt x="34669" y="3849"/>
                  <a:pt x="34540" y="3866"/>
                  <a:pt x="34407" y="3907"/>
                </a:cubicBezTo>
                <a:cubicBezTo>
                  <a:pt x="34378" y="3915"/>
                  <a:pt x="34347" y="3919"/>
                  <a:pt x="34316" y="3919"/>
                </a:cubicBezTo>
                <a:cubicBezTo>
                  <a:pt x="34179" y="3919"/>
                  <a:pt x="34025" y="3851"/>
                  <a:pt x="33899" y="3797"/>
                </a:cubicBezTo>
                <a:cubicBezTo>
                  <a:pt x="33764" y="3729"/>
                  <a:pt x="33629" y="3700"/>
                  <a:pt x="33475" y="3700"/>
                </a:cubicBezTo>
                <a:cubicBezTo>
                  <a:pt x="33427" y="3700"/>
                  <a:pt x="33377" y="3703"/>
                  <a:pt x="33325" y="3708"/>
                </a:cubicBezTo>
                <a:cubicBezTo>
                  <a:pt x="33244" y="3721"/>
                  <a:pt x="33164" y="3727"/>
                  <a:pt x="33085" y="3727"/>
                </a:cubicBezTo>
                <a:cubicBezTo>
                  <a:pt x="32732" y="3727"/>
                  <a:pt x="32400" y="3604"/>
                  <a:pt x="32112" y="3333"/>
                </a:cubicBezTo>
                <a:cubicBezTo>
                  <a:pt x="32045" y="3267"/>
                  <a:pt x="31957" y="3223"/>
                  <a:pt x="31913" y="3179"/>
                </a:cubicBezTo>
                <a:cubicBezTo>
                  <a:pt x="31626" y="3355"/>
                  <a:pt x="31427" y="3532"/>
                  <a:pt x="31185" y="3598"/>
                </a:cubicBezTo>
                <a:cubicBezTo>
                  <a:pt x="30854" y="3708"/>
                  <a:pt x="30500" y="3708"/>
                  <a:pt x="30214" y="3973"/>
                </a:cubicBezTo>
                <a:cubicBezTo>
                  <a:pt x="30169" y="4039"/>
                  <a:pt x="30059" y="4039"/>
                  <a:pt x="29971" y="4062"/>
                </a:cubicBezTo>
                <a:cubicBezTo>
                  <a:pt x="29750" y="4084"/>
                  <a:pt x="29507" y="4128"/>
                  <a:pt x="29265" y="4150"/>
                </a:cubicBezTo>
                <a:cubicBezTo>
                  <a:pt x="29110" y="4039"/>
                  <a:pt x="28956" y="3929"/>
                  <a:pt x="28823" y="3819"/>
                </a:cubicBezTo>
                <a:cubicBezTo>
                  <a:pt x="28735" y="3863"/>
                  <a:pt x="28647" y="3885"/>
                  <a:pt x="28602" y="3929"/>
                </a:cubicBezTo>
                <a:cubicBezTo>
                  <a:pt x="28439" y="4092"/>
                  <a:pt x="28269" y="4184"/>
                  <a:pt x="28091" y="4184"/>
                </a:cubicBezTo>
                <a:cubicBezTo>
                  <a:pt x="27957" y="4184"/>
                  <a:pt x="27818" y="4132"/>
                  <a:pt x="27676" y="4017"/>
                </a:cubicBezTo>
                <a:cubicBezTo>
                  <a:pt x="27598" y="3951"/>
                  <a:pt x="27516" y="3929"/>
                  <a:pt x="27430" y="3929"/>
                </a:cubicBezTo>
                <a:cubicBezTo>
                  <a:pt x="27345" y="3929"/>
                  <a:pt x="27256" y="3951"/>
                  <a:pt x="27168" y="3973"/>
                </a:cubicBezTo>
                <a:cubicBezTo>
                  <a:pt x="26969" y="4017"/>
                  <a:pt x="26749" y="4062"/>
                  <a:pt x="26528" y="4084"/>
                </a:cubicBezTo>
                <a:cubicBezTo>
                  <a:pt x="26502" y="4086"/>
                  <a:pt x="26477" y="4087"/>
                  <a:pt x="26453" y="4087"/>
                </a:cubicBezTo>
                <a:cubicBezTo>
                  <a:pt x="26225" y="4087"/>
                  <a:pt x="26054" y="3992"/>
                  <a:pt x="25954" y="3753"/>
                </a:cubicBezTo>
                <a:cubicBezTo>
                  <a:pt x="25888" y="3620"/>
                  <a:pt x="25866" y="3444"/>
                  <a:pt x="25623" y="3444"/>
                </a:cubicBezTo>
                <a:cubicBezTo>
                  <a:pt x="25424" y="3730"/>
                  <a:pt x="25116" y="3951"/>
                  <a:pt x="24762" y="4062"/>
                </a:cubicBezTo>
                <a:cubicBezTo>
                  <a:pt x="24424" y="4179"/>
                  <a:pt x="24076" y="4238"/>
                  <a:pt x="23724" y="4238"/>
                </a:cubicBezTo>
                <a:cubicBezTo>
                  <a:pt x="23549" y="4238"/>
                  <a:pt x="23372" y="4223"/>
                  <a:pt x="23195" y="4194"/>
                </a:cubicBezTo>
                <a:cubicBezTo>
                  <a:pt x="22798" y="4128"/>
                  <a:pt x="22467" y="3995"/>
                  <a:pt x="22313" y="3576"/>
                </a:cubicBezTo>
                <a:cubicBezTo>
                  <a:pt x="22313" y="3554"/>
                  <a:pt x="22246" y="3554"/>
                  <a:pt x="22180" y="3510"/>
                </a:cubicBezTo>
                <a:cubicBezTo>
                  <a:pt x="22092" y="3642"/>
                  <a:pt x="22026" y="3753"/>
                  <a:pt x="21982" y="3819"/>
                </a:cubicBezTo>
                <a:cubicBezTo>
                  <a:pt x="21651" y="3775"/>
                  <a:pt x="21364" y="3730"/>
                  <a:pt x="21099" y="3708"/>
                </a:cubicBezTo>
                <a:cubicBezTo>
                  <a:pt x="20955" y="3786"/>
                  <a:pt x="20817" y="3824"/>
                  <a:pt x="20680" y="3824"/>
                </a:cubicBezTo>
                <a:cubicBezTo>
                  <a:pt x="20542" y="3824"/>
                  <a:pt x="20404" y="3786"/>
                  <a:pt x="20260" y="3708"/>
                </a:cubicBezTo>
                <a:cubicBezTo>
                  <a:pt x="20040" y="3598"/>
                  <a:pt x="19797" y="3488"/>
                  <a:pt x="19620" y="3267"/>
                </a:cubicBezTo>
                <a:cubicBezTo>
                  <a:pt x="19481" y="3065"/>
                  <a:pt x="19297" y="2984"/>
                  <a:pt x="19085" y="2984"/>
                </a:cubicBezTo>
                <a:cubicBezTo>
                  <a:pt x="18996" y="2984"/>
                  <a:pt x="18902" y="2998"/>
                  <a:pt x="18804" y="3024"/>
                </a:cubicBezTo>
                <a:cubicBezTo>
                  <a:pt x="18715" y="3046"/>
                  <a:pt x="18627" y="3090"/>
                  <a:pt x="18539" y="3113"/>
                </a:cubicBezTo>
                <a:cubicBezTo>
                  <a:pt x="18493" y="3116"/>
                  <a:pt x="18447" y="3119"/>
                  <a:pt x="18401" y="3119"/>
                </a:cubicBezTo>
                <a:cubicBezTo>
                  <a:pt x="18186" y="3119"/>
                  <a:pt x="17986" y="3063"/>
                  <a:pt x="17877" y="2826"/>
                </a:cubicBezTo>
                <a:cubicBezTo>
                  <a:pt x="17855" y="2759"/>
                  <a:pt x="17766" y="2737"/>
                  <a:pt x="17700" y="2693"/>
                </a:cubicBezTo>
                <a:cubicBezTo>
                  <a:pt x="17574" y="2829"/>
                  <a:pt x="17448" y="2884"/>
                  <a:pt x="17326" y="2884"/>
                </a:cubicBezTo>
                <a:cubicBezTo>
                  <a:pt x="17170" y="2884"/>
                  <a:pt x="17020" y="2795"/>
                  <a:pt x="16884" y="2671"/>
                </a:cubicBezTo>
                <a:cubicBezTo>
                  <a:pt x="16685" y="2517"/>
                  <a:pt x="16486" y="2406"/>
                  <a:pt x="16244" y="2340"/>
                </a:cubicBezTo>
                <a:cubicBezTo>
                  <a:pt x="16111" y="2296"/>
                  <a:pt x="15979" y="2208"/>
                  <a:pt x="15846" y="2119"/>
                </a:cubicBezTo>
                <a:cubicBezTo>
                  <a:pt x="15758" y="2186"/>
                  <a:pt x="15670" y="2230"/>
                  <a:pt x="15537" y="2318"/>
                </a:cubicBezTo>
                <a:cubicBezTo>
                  <a:pt x="15471" y="2097"/>
                  <a:pt x="15427" y="1921"/>
                  <a:pt x="15383" y="1722"/>
                </a:cubicBezTo>
                <a:cubicBezTo>
                  <a:pt x="15180" y="1807"/>
                  <a:pt x="14991" y="1943"/>
                  <a:pt x="14794" y="1943"/>
                </a:cubicBezTo>
                <a:cubicBezTo>
                  <a:pt x="14734" y="1943"/>
                  <a:pt x="14673" y="1930"/>
                  <a:pt x="14610" y="1899"/>
                </a:cubicBezTo>
                <a:cubicBezTo>
                  <a:pt x="14483" y="1832"/>
                  <a:pt x="14354" y="1812"/>
                  <a:pt x="14224" y="1812"/>
                </a:cubicBezTo>
                <a:cubicBezTo>
                  <a:pt x="14025" y="1812"/>
                  <a:pt x="13825" y="1859"/>
                  <a:pt x="13627" y="1859"/>
                </a:cubicBezTo>
                <a:cubicBezTo>
                  <a:pt x="13528" y="1859"/>
                  <a:pt x="13428" y="1847"/>
                  <a:pt x="13330" y="1810"/>
                </a:cubicBezTo>
                <a:cubicBezTo>
                  <a:pt x="13191" y="1884"/>
                  <a:pt x="13054" y="1909"/>
                  <a:pt x="12918" y="1909"/>
                </a:cubicBezTo>
                <a:cubicBezTo>
                  <a:pt x="12689" y="1909"/>
                  <a:pt x="12463" y="1838"/>
                  <a:pt x="12227" y="1810"/>
                </a:cubicBezTo>
                <a:cubicBezTo>
                  <a:pt x="12149" y="1801"/>
                  <a:pt x="12063" y="1797"/>
                  <a:pt x="11973" y="1797"/>
                </a:cubicBezTo>
                <a:cubicBezTo>
                  <a:pt x="11631" y="1797"/>
                  <a:pt x="11231" y="1860"/>
                  <a:pt x="10969" y="1965"/>
                </a:cubicBezTo>
                <a:cubicBezTo>
                  <a:pt x="11013" y="1965"/>
                  <a:pt x="11057" y="2009"/>
                  <a:pt x="11079" y="2009"/>
                </a:cubicBezTo>
                <a:lnTo>
                  <a:pt x="11212" y="2009"/>
                </a:lnTo>
                <a:cubicBezTo>
                  <a:pt x="11410" y="2009"/>
                  <a:pt x="11521" y="2164"/>
                  <a:pt x="11521" y="2296"/>
                </a:cubicBezTo>
                <a:cubicBezTo>
                  <a:pt x="11499" y="2495"/>
                  <a:pt x="11388" y="2649"/>
                  <a:pt x="11212" y="2693"/>
                </a:cubicBezTo>
                <a:lnTo>
                  <a:pt x="11013" y="2693"/>
                </a:lnTo>
                <a:cubicBezTo>
                  <a:pt x="10506" y="2781"/>
                  <a:pt x="9976" y="2870"/>
                  <a:pt x="9446" y="2936"/>
                </a:cubicBezTo>
                <a:cubicBezTo>
                  <a:pt x="9049" y="2980"/>
                  <a:pt x="8674" y="3024"/>
                  <a:pt x="8277" y="3024"/>
                </a:cubicBezTo>
                <a:cubicBezTo>
                  <a:pt x="8210" y="3029"/>
                  <a:pt x="8144" y="3030"/>
                  <a:pt x="8078" y="3030"/>
                </a:cubicBezTo>
                <a:cubicBezTo>
                  <a:pt x="8034" y="3030"/>
                  <a:pt x="7990" y="3029"/>
                  <a:pt x="7946" y="3029"/>
                </a:cubicBezTo>
                <a:cubicBezTo>
                  <a:pt x="7727" y="3029"/>
                  <a:pt x="7511" y="3039"/>
                  <a:pt x="7305" y="3157"/>
                </a:cubicBezTo>
                <a:cubicBezTo>
                  <a:pt x="7250" y="3190"/>
                  <a:pt x="7184" y="3201"/>
                  <a:pt x="7115" y="3201"/>
                </a:cubicBezTo>
                <a:cubicBezTo>
                  <a:pt x="7046" y="3201"/>
                  <a:pt x="6974" y="3190"/>
                  <a:pt x="6908" y="3179"/>
                </a:cubicBezTo>
                <a:cubicBezTo>
                  <a:pt x="6688" y="3135"/>
                  <a:pt x="6445" y="3068"/>
                  <a:pt x="6180" y="3002"/>
                </a:cubicBezTo>
                <a:cubicBezTo>
                  <a:pt x="5917" y="3173"/>
                  <a:pt x="5645" y="3266"/>
                  <a:pt x="5362" y="3266"/>
                </a:cubicBezTo>
                <a:cubicBezTo>
                  <a:pt x="5170" y="3266"/>
                  <a:pt x="4972" y="3224"/>
                  <a:pt x="4767" y="3135"/>
                </a:cubicBezTo>
                <a:cubicBezTo>
                  <a:pt x="4704" y="3113"/>
                  <a:pt x="4640" y="3104"/>
                  <a:pt x="4577" y="3104"/>
                </a:cubicBezTo>
                <a:cubicBezTo>
                  <a:pt x="4444" y="3104"/>
                  <a:pt x="4314" y="3148"/>
                  <a:pt x="4194" y="3223"/>
                </a:cubicBezTo>
                <a:cubicBezTo>
                  <a:pt x="3970" y="3372"/>
                  <a:pt x="3746" y="3427"/>
                  <a:pt x="3509" y="3427"/>
                </a:cubicBezTo>
                <a:cubicBezTo>
                  <a:pt x="3465" y="3427"/>
                  <a:pt x="3421" y="3425"/>
                  <a:pt x="3377" y="3422"/>
                </a:cubicBezTo>
                <a:cubicBezTo>
                  <a:pt x="3351" y="3415"/>
                  <a:pt x="3325" y="3412"/>
                  <a:pt x="3300" y="3412"/>
                </a:cubicBezTo>
                <a:cubicBezTo>
                  <a:pt x="3239" y="3412"/>
                  <a:pt x="3181" y="3428"/>
                  <a:pt x="3134" y="3444"/>
                </a:cubicBezTo>
                <a:cubicBezTo>
                  <a:pt x="2936" y="3841"/>
                  <a:pt x="3487" y="3907"/>
                  <a:pt x="3465" y="4216"/>
                </a:cubicBezTo>
                <a:cubicBezTo>
                  <a:pt x="3410" y="4250"/>
                  <a:pt x="3358" y="4264"/>
                  <a:pt x="3310" y="4264"/>
                </a:cubicBezTo>
                <a:cubicBezTo>
                  <a:pt x="3129" y="4264"/>
                  <a:pt x="2990" y="4076"/>
                  <a:pt x="2835" y="4076"/>
                </a:cubicBezTo>
                <a:cubicBezTo>
                  <a:pt x="2817" y="4076"/>
                  <a:pt x="2799" y="4078"/>
                  <a:pt x="2781" y="4084"/>
                </a:cubicBezTo>
                <a:cubicBezTo>
                  <a:pt x="2717" y="4109"/>
                  <a:pt x="2660" y="4120"/>
                  <a:pt x="2607" y="4120"/>
                </a:cubicBezTo>
                <a:cubicBezTo>
                  <a:pt x="2388" y="4120"/>
                  <a:pt x="2253" y="3934"/>
                  <a:pt x="2075" y="3863"/>
                </a:cubicBezTo>
                <a:cubicBezTo>
                  <a:pt x="1832" y="3775"/>
                  <a:pt x="1612" y="3708"/>
                  <a:pt x="1369" y="3620"/>
                </a:cubicBezTo>
                <a:cubicBezTo>
                  <a:pt x="1258" y="3885"/>
                  <a:pt x="1060" y="4017"/>
                  <a:pt x="839" y="4106"/>
                </a:cubicBezTo>
                <a:cubicBezTo>
                  <a:pt x="574" y="4194"/>
                  <a:pt x="464" y="4393"/>
                  <a:pt x="398" y="4657"/>
                </a:cubicBezTo>
                <a:cubicBezTo>
                  <a:pt x="309" y="4922"/>
                  <a:pt x="332" y="5231"/>
                  <a:pt x="111" y="5452"/>
                </a:cubicBezTo>
                <a:cubicBezTo>
                  <a:pt x="89" y="5474"/>
                  <a:pt x="67" y="5540"/>
                  <a:pt x="67" y="5562"/>
                </a:cubicBezTo>
                <a:cubicBezTo>
                  <a:pt x="155" y="5915"/>
                  <a:pt x="0" y="6268"/>
                  <a:pt x="133" y="6622"/>
                </a:cubicBezTo>
                <a:cubicBezTo>
                  <a:pt x="309" y="7019"/>
                  <a:pt x="287" y="7482"/>
                  <a:pt x="596" y="7835"/>
                </a:cubicBezTo>
                <a:cubicBezTo>
                  <a:pt x="640" y="7902"/>
                  <a:pt x="640" y="8012"/>
                  <a:pt x="663" y="8100"/>
                </a:cubicBezTo>
                <a:cubicBezTo>
                  <a:pt x="707" y="8211"/>
                  <a:pt x="729" y="8343"/>
                  <a:pt x="795" y="8453"/>
                </a:cubicBezTo>
                <a:cubicBezTo>
                  <a:pt x="949" y="8718"/>
                  <a:pt x="1126" y="8983"/>
                  <a:pt x="1303" y="9226"/>
                </a:cubicBezTo>
                <a:cubicBezTo>
                  <a:pt x="1347" y="9336"/>
                  <a:pt x="1391" y="9424"/>
                  <a:pt x="1413" y="9535"/>
                </a:cubicBezTo>
                <a:cubicBezTo>
                  <a:pt x="1501" y="10109"/>
                  <a:pt x="1545" y="10131"/>
                  <a:pt x="2119" y="10153"/>
                </a:cubicBezTo>
                <a:cubicBezTo>
                  <a:pt x="2318" y="10153"/>
                  <a:pt x="2516" y="10153"/>
                  <a:pt x="2671" y="10307"/>
                </a:cubicBezTo>
                <a:cubicBezTo>
                  <a:pt x="2781" y="10594"/>
                  <a:pt x="2583" y="10925"/>
                  <a:pt x="2825" y="11234"/>
                </a:cubicBezTo>
                <a:cubicBezTo>
                  <a:pt x="2892" y="11168"/>
                  <a:pt x="2980" y="11124"/>
                  <a:pt x="3024" y="11058"/>
                </a:cubicBezTo>
                <a:cubicBezTo>
                  <a:pt x="3112" y="10925"/>
                  <a:pt x="3178" y="10771"/>
                  <a:pt x="3245" y="10660"/>
                </a:cubicBezTo>
                <a:cubicBezTo>
                  <a:pt x="3294" y="10574"/>
                  <a:pt x="3377" y="10529"/>
                  <a:pt x="3461" y="10529"/>
                </a:cubicBezTo>
                <a:cubicBezTo>
                  <a:pt x="3527" y="10529"/>
                  <a:pt x="3593" y="10558"/>
                  <a:pt x="3642" y="10616"/>
                </a:cubicBezTo>
                <a:cubicBezTo>
                  <a:pt x="3752" y="10727"/>
                  <a:pt x="3863" y="10837"/>
                  <a:pt x="3929" y="10969"/>
                </a:cubicBezTo>
                <a:cubicBezTo>
                  <a:pt x="3995" y="11146"/>
                  <a:pt x="4039" y="11344"/>
                  <a:pt x="4127" y="11521"/>
                </a:cubicBezTo>
                <a:cubicBezTo>
                  <a:pt x="4282" y="11852"/>
                  <a:pt x="4436" y="12161"/>
                  <a:pt x="4613" y="12470"/>
                </a:cubicBezTo>
                <a:cubicBezTo>
                  <a:pt x="4710" y="12649"/>
                  <a:pt x="4844" y="12756"/>
                  <a:pt x="5013" y="12756"/>
                </a:cubicBezTo>
                <a:cubicBezTo>
                  <a:pt x="5074" y="12756"/>
                  <a:pt x="5139" y="12742"/>
                  <a:pt x="5209" y="12713"/>
                </a:cubicBezTo>
                <a:cubicBezTo>
                  <a:pt x="5487" y="12616"/>
                  <a:pt x="5761" y="12572"/>
                  <a:pt x="6026" y="12572"/>
                </a:cubicBezTo>
                <a:cubicBezTo>
                  <a:pt x="6308" y="12572"/>
                  <a:pt x="6581" y="12622"/>
                  <a:pt x="6842" y="12713"/>
                </a:cubicBezTo>
                <a:cubicBezTo>
                  <a:pt x="7195" y="12536"/>
                  <a:pt x="7504" y="12426"/>
                  <a:pt x="7791" y="12271"/>
                </a:cubicBezTo>
                <a:cubicBezTo>
                  <a:pt x="8012" y="12161"/>
                  <a:pt x="8188" y="11984"/>
                  <a:pt x="8409" y="11896"/>
                </a:cubicBezTo>
                <a:cubicBezTo>
                  <a:pt x="8652" y="11808"/>
                  <a:pt x="8917" y="11808"/>
                  <a:pt x="9137" y="11609"/>
                </a:cubicBezTo>
                <a:cubicBezTo>
                  <a:pt x="9226" y="11521"/>
                  <a:pt x="9402" y="11455"/>
                  <a:pt x="9557" y="11455"/>
                </a:cubicBezTo>
                <a:cubicBezTo>
                  <a:pt x="9799" y="11455"/>
                  <a:pt x="9954" y="11322"/>
                  <a:pt x="10086" y="11124"/>
                </a:cubicBezTo>
                <a:cubicBezTo>
                  <a:pt x="10638" y="10329"/>
                  <a:pt x="11477" y="10020"/>
                  <a:pt x="12359" y="9755"/>
                </a:cubicBezTo>
                <a:cubicBezTo>
                  <a:pt x="12470" y="9733"/>
                  <a:pt x="12602" y="9733"/>
                  <a:pt x="12690" y="9733"/>
                </a:cubicBezTo>
                <a:cubicBezTo>
                  <a:pt x="12867" y="9866"/>
                  <a:pt x="12712" y="10087"/>
                  <a:pt x="12955" y="10153"/>
                </a:cubicBezTo>
                <a:cubicBezTo>
                  <a:pt x="13154" y="9888"/>
                  <a:pt x="13375" y="9601"/>
                  <a:pt x="13551" y="9380"/>
                </a:cubicBezTo>
                <a:cubicBezTo>
                  <a:pt x="13564" y="9380"/>
                  <a:pt x="13576" y="9379"/>
                  <a:pt x="13588" y="9379"/>
                </a:cubicBezTo>
                <a:cubicBezTo>
                  <a:pt x="14001" y="9379"/>
                  <a:pt x="14158" y="9737"/>
                  <a:pt x="14522" y="9866"/>
                </a:cubicBezTo>
                <a:cubicBezTo>
                  <a:pt x="14677" y="9722"/>
                  <a:pt x="14859" y="9689"/>
                  <a:pt x="15052" y="9689"/>
                </a:cubicBezTo>
                <a:cubicBezTo>
                  <a:pt x="15217" y="9689"/>
                  <a:pt x="15391" y="9714"/>
                  <a:pt x="15562" y="9714"/>
                </a:cubicBezTo>
                <a:cubicBezTo>
                  <a:pt x="15591" y="9714"/>
                  <a:pt x="15619" y="9713"/>
                  <a:pt x="15648" y="9711"/>
                </a:cubicBezTo>
                <a:cubicBezTo>
                  <a:pt x="15673" y="9709"/>
                  <a:pt x="15699" y="9709"/>
                  <a:pt x="15724" y="9709"/>
                </a:cubicBezTo>
                <a:cubicBezTo>
                  <a:pt x="16000" y="9709"/>
                  <a:pt x="16240" y="9822"/>
                  <a:pt x="16442" y="10064"/>
                </a:cubicBezTo>
                <a:cubicBezTo>
                  <a:pt x="16588" y="10258"/>
                  <a:pt x="16780" y="10381"/>
                  <a:pt x="17003" y="10381"/>
                </a:cubicBezTo>
                <a:cubicBezTo>
                  <a:pt x="17085" y="10381"/>
                  <a:pt x="17170" y="10365"/>
                  <a:pt x="17259" y="10329"/>
                </a:cubicBezTo>
                <a:cubicBezTo>
                  <a:pt x="17323" y="10302"/>
                  <a:pt x="17388" y="10289"/>
                  <a:pt x="17451" y="10289"/>
                </a:cubicBezTo>
                <a:cubicBezTo>
                  <a:pt x="17539" y="10289"/>
                  <a:pt x="17623" y="10313"/>
                  <a:pt x="17700" y="10351"/>
                </a:cubicBezTo>
                <a:cubicBezTo>
                  <a:pt x="17943" y="10484"/>
                  <a:pt x="18208" y="10506"/>
                  <a:pt x="18473" y="10506"/>
                </a:cubicBezTo>
                <a:cubicBezTo>
                  <a:pt x="18914" y="10550"/>
                  <a:pt x="19400" y="10528"/>
                  <a:pt x="19753" y="10925"/>
                </a:cubicBezTo>
                <a:cubicBezTo>
                  <a:pt x="19841" y="11013"/>
                  <a:pt x="20040" y="11035"/>
                  <a:pt x="20194" y="11035"/>
                </a:cubicBezTo>
                <a:cubicBezTo>
                  <a:pt x="20229" y="11033"/>
                  <a:pt x="20265" y="11031"/>
                  <a:pt x="20300" y="11031"/>
                </a:cubicBezTo>
                <a:cubicBezTo>
                  <a:pt x="20551" y="11031"/>
                  <a:pt x="20798" y="11101"/>
                  <a:pt x="21011" y="11256"/>
                </a:cubicBezTo>
                <a:cubicBezTo>
                  <a:pt x="21149" y="11360"/>
                  <a:pt x="21315" y="11396"/>
                  <a:pt x="21486" y="11396"/>
                </a:cubicBezTo>
                <a:cubicBezTo>
                  <a:pt x="21534" y="11396"/>
                  <a:pt x="21581" y="11393"/>
                  <a:pt x="21629" y="11389"/>
                </a:cubicBezTo>
                <a:cubicBezTo>
                  <a:pt x="21915" y="11367"/>
                  <a:pt x="22202" y="11322"/>
                  <a:pt x="22489" y="11300"/>
                </a:cubicBezTo>
                <a:cubicBezTo>
                  <a:pt x="22620" y="11288"/>
                  <a:pt x="22750" y="11280"/>
                  <a:pt x="22877" y="11280"/>
                </a:cubicBezTo>
                <a:cubicBezTo>
                  <a:pt x="23412" y="11280"/>
                  <a:pt x="23898" y="11419"/>
                  <a:pt x="24255" y="11918"/>
                </a:cubicBezTo>
                <a:cubicBezTo>
                  <a:pt x="24365" y="12073"/>
                  <a:pt x="24520" y="12161"/>
                  <a:pt x="24652" y="12271"/>
                </a:cubicBezTo>
                <a:cubicBezTo>
                  <a:pt x="24718" y="12338"/>
                  <a:pt x="24851" y="12404"/>
                  <a:pt x="24873" y="12492"/>
                </a:cubicBezTo>
                <a:cubicBezTo>
                  <a:pt x="24968" y="12792"/>
                  <a:pt x="25131" y="12890"/>
                  <a:pt x="25324" y="12890"/>
                </a:cubicBezTo>
                <a:cubicBezTo>
                  <a:pt x="25444" y="12890"/>
                  <a:pt x="25576" y="12852"/>
                  <a:pt x="25711" y="12801"/>
                </a:cubicBezTo>
                <a:lnTo>
                  <a:pt x="25778" y="12801"/>
                </a:lnTo>
                <a:cubicBezTo>
                  <a:pt x="25910" y="12911"/>
                  <a:pt x="26042" y="13022"/>
                  <a:pt x="26153" y="13110"/>
                </a:cubicBezTo>
                <a:cubicBezTo>
                  <a:pt x="26329" y="12956"/>
                  <a:pt x="26440" y="12801"/>
                  <a:pt x="26594" y="12757"/>
                </a:cubicBezTo>
                <a:cubicBezTo>
                  <a:pt x="26925" y="12624"/>
                  <a:pt x="27146" y="12404"/>
                  <a:pt x="27300" y="12095"/>
                </a:cubicBezTo>
                <a:cubicBezTo>
                  <a:pt x="27345" y="12007"/>
                  <a:pt x="27455" y="11940"/>
                  <a:pt x="27521" y="11852"/>
                </a:cubicBezTo>
                <a:cubicBezTo>
                  <a:pt x="27698" y="11874"/>
                  <a:pt x="27830" y="11918"/>
                  <a:pt x="27985" y="11940"/>
                </a:cubicBezTo>
                <a:cubicBezTo>
                  <a:pt x="28017" y="11950"/>
                  <a:pt x="28047" y="11954"/>
                  <a:pt x="28075" y="11954"/>
                </a:cubicBezTo>
                <a:cubicBezTo>
                  <a:pt x="28183" y="11954"/>
                  <a:pt x="28263" y="11891"/>
                  <a:pt x="28316" y="11786"/>
                </a:cubicBezTo>
                <a:cubicBezTo>
                  <a:pt x="28360" y="11676"/>
                  <a:pt x="28382" y="11587"/>
                  <a:pt x="28448" y="11477"/>
                </a:cubicBezTo>
                <a:cubicBezTo>
                  <a:pt x="28530" y="11272"/>
                  <a:pt x="28707" y="11143"/>
                  <a:pt x="28908" y="11143"/>
                </a:cubicBezTo>
                <a:cubicBezTo>
                  <a:pt x="28924" y="11143"/>
                  <a:pt x="28940" y="11144"/>
                  <a:pt x="28956" y="11146"/>
                </a:cubicBezTo>
                <a:cubicBezTo>
                  <a:pt x="29050" y="11157"/>
                  <a:pt x="29146" y="11161"/>
                  <a:pt x="29241" y="11161"/>
                </a:cubicBezTo>
                <a:cubicBezTo>
                  <a:pt x="29401" y="11161"/>
                  <a:pt x="29562" y="11151"/>
                  <a:pt x="29720" y="11151"/>
                </a:cubicBezTo>
                <a:cubicBezTo>
                  <a:pt x="30016" y="11151"/>
                  <a:pt x="30304" y="11186"/>
                  <a:pt x="30567" y="11389"/>
                </a:cubicBezTo>
                <a:cubicBezTo>
                  <a:pt x="30581" y="11403"/>
                  <a:pt x="30599" y="11408"/>
                  <a:pt x="30619" y="11408"/>
                </a:cubicBezTo>
                <a:cubicBezTo>
                  <a:pt x="30660" y="11408"/>
                  <a:pt x="30714" y="11389"/>
                  <a:pt x="30787" y="11389"/>
                </a:cubicBezTo>
                <a:cubicBezTo>
                  <a:pt x="30743" y="11234"/>
                  <a:pt x="30721" y="11080"/>
                  <a:pt x="30699" y="10947"/>
                </a:cubicBezTo>
                <a:cubicBezTo>
                  <a:pt x="30699" y="10903"/>
                  <a:pt x="30743" y="10837"/>
                  <a:pt x="30765" y="10837"/>
                </a:cubicBezTo>
                <a:cubicBezTo>
                  <a:pt x="30796" y="10821"/>
                  <a:pt x="30861" y="10806"/>
                  <a:pt x="30904" y="10806"/>
                </a:cubicBezTo>
                <a:cubicBezTo>
                  <a:pt x="30921" y="10806"/>
                  <a:pt x="30935" y="10808"/>
                  <a:pt x="30942" y="10815"/>
                </a:cubicBezTo>
                <a:cubicBezTo>
                  <a:pt x="31074" y="10947"/>
                  <a:pt x="31207" y="11102"/>
                  <a:pt x="31361" y="11278"/>
                </a:cubicBezTo>
                <a:cubicBezTo>
                  <a:pt x="31538" y="11146"/>
                  <a:pt x="31714" y="11013"/>
                  <a:pt x="31891" y="10881"/>
                </a:cubicBezTo>
                <a:cubicBezTo>
                  <a:pt x="31985" y="10800"/>
                  <a:pt x="32096" y="10752"/>
                  <a:pt x="32213" y="10752"/>
                </a:cubicBezTo>
                <a:cubicBezTo>
                  <a:pt x="32288" y="10752"/>
                  <a:pt x="32365" y="10772"/>
                  <a:pt x="32443" y="10815"/>
                </a:cubicBezTo>
                <a:cubicBezTo>
                  <a:pt x="32636" y="10950"/>
                  <a:pt x="32846" y="11018"/>
                  <a:pt x="33087" y="11018"/>
                </a:cubicBezTo>
                <a:cubicBezTo>
                  <a:pt x="33122" y="11018"/>
                  <a:pt x="33157" y="11016"/>
                  <a:pt x="33193" y="11013"/>
                </a:cubicBezTo>
                <a:cubicBezTo>
                  <a:pt x="33281" y="11013"/>
                  <a:pt x="33436" y="11058"/>
                  <a:pt x="33480" y="11124"/>
                </a:cubicBezTo>
                <a:cubicBezTo>
                  <a:pt x="33634" y="11433"/>
                  <a:pt x="33987" y="11543"/>
                  <a:pt x="34164" y="11830"/>
                </a:cubicBezTo>
                <a:cubicBezTo>
                  <a:pt x="34318" y="12117"/>
                  <a:pt x="34583" y="12205"/>
                  <a:pt x="34870" y="12271"/>
                </a:cubicBezTo>
                <a:cubicBezTo>
                  <a:pt x="35047" y="12316"/>
                  <a:pt x="35245" y="12293"/>
                  <a:pt x="35378" y="12382"/>
                </a:cubicBezTo>
                <a:cubicBezTo>
                  <a:pt x="35643" y="12602"/>
                  <a:pt x="35996" y="12602"/>
                  <a:pt x="36283" y="12757"/>
                </a:cubicBezTo>
                <a:cubicBezTo>
                  <a:pt x="36342" y="12783"/>
                  <a:pt x="36397" y="12796"/>
                  <a:pt x="36449" y="12796"/>
                </a:cubicBezTo>
                <a:cubicBezTo>
                  <a:pt x="36570" y="12796"/>
                  <a:pt x="36669" y="12726"/>
                  <a:pt x="36746" y="12602"/>
                </a:cubicBezTo>
                <a:cubicBezTo>
                  <a:pt x="36879" y="12382"/>
                  <a:pt x="36967" y="12139"/>
                  <a:pt x="37077" y="11896"/>
                </a:cubicBezTo>
                <a:cubicBezTo>
                  <a:pt x="37187" y="11631"/>
                  <a:pt x="37298" y="11367"/>
                  <a:pt x="37408" y="11102"/>
                </a:cubicBezTo>
                <a:cubicBezTo>
                  <a:pt x="37510" y="10883"/>
                  <a:pt x="37564" y="10799"/>
                  <a:pt x="37716" y="10799"/>
                </a:cubicBezTo>
                <a:cubicBezTo>
                  <a:pt x="37794" y="10799"/>
                  <a:pt x="37898" y="10821"/>
                  <a:pt x="38048" y="10859"/>
                </a:cubicBezTo>
                <a:cubicBezTo>
                  <a:pt x="38048" y="10462"/>
                  <a:pt x="38269" y="10197"/>
                  <a:pt x="38578" y="9998"/>
                </a:cubicBezTo>
                <a:cubicBezTo>
                  <a:pt x="38685" y="9924"/>
                  <a:pt x="38771" y="9885"/>
                  <a:pt x="38851" y="9885"/>
                </a:cubicBezTo>
                <a:cubicBezTo>
                  <a:pt x="38937" y="9885"/>
                  <a:pt x="39016" y="9929"/>
                  <a:pt x="39108" y="10020"/>
                </a:cubicBezTo>
                <a:cubicBezTo>
                  <a:pt x="39174" y="10109"/>
                  <a:pt x="39240" y="10197"/>
                  <a:pt x="39306" y="10285"/>
                </a:cubicBezTo>
                <a:cubicBezTo>
                  <a:pt x="39451" y="10430"/>
                  <a:pt x="39595" y="10574"/>
                  <a:pt x="39866" y="10574"/>
                </a:cubicBezTo>
                <a:cubicBezTo>
                  <a:pt x="39885" y="10574"/>
                  <a:pt x="39904" y="10573"/>
                  <a:pt x="39924" y="10572"/>
                </a:cubicBezTo>
                <a:cubicBezTo>
                  <a:pt x="40012" y="10418"/>
                  <a:pt x="40123" y="10263"/>
                  <a:pt x="40211" y="10087"/>
                </a:cubicBezTo>
                <a:cubicBezTo>
                  <a:pt x="40355" y="9799"/>
                  <a:pt x="40593" y="9665"/>
                  <a:pt x="40892" y="9665"/>
                </a:cubicBezTo>
                <a:cubicBezTo>
                  <a:pt x="40915" y="9665"/>
                  <a:pt x="40938" y="9666"/>
                  <a:pt x="40961" y="9667"/>
                </a:cubicBezTo>
                <a:cubicBezTo>
                  <a:pt x="41182" y="9689"/>
                  <a:pt x="41403" y="9733"/>
                  <a:pt x="41623" y="9755"/>
                </a:cubicBezTo>
                <a:cubicBezTo>
                  <a:pt x="41687" y="9762"/>
                  <a:pt x="41744" y="9766"/>
                  <a:pt x="41797" y="9766"/>
                </a:cubicBezTo>
                <a:cubicBezTo>
                  <a:pt x="42091" y="9766"/>
                  <a:pt x="42227" y="9651"/>
                  <a:pt x="42396" y="9314"/>
                </a:cubicBezTo>
                <a:cubicBezTo>
                  <a:pt x="42535" y="8984"/>
                  <a:pt x="42633" y="8873"/>
                  <a:pt x="42862" y="8873"/>
                </a:cubicBezTo>
                <a:cubicBezTo>
                  <a:pt x="42924" y="8873"/>
                  <a:pt x="42996" y="8881"/>
                  <a:pt x="43080" y="8895"/>
                </a:cubicBezTo>
                <a:cubicBezTo>
                  <a:pt x="43146" y="8895"/>
                  <a:pt x="43212" y="8895"/>
                  <a:pt x="43279" y="8939"/>
                </a:cubicBezTo>
                <a:cubicBezTo>
                  <a:pt x="43408" y="9008"/>
                  <a:pt x="43530" y="9036"/>
                  <a:pt x="43652" y="9036"/>
                </a:cubicBezTo>
                <a:cubicBezTo>
                  <a:pt x="43841" y="9036"/>
                  <a:pt x="44026" y="8967"/>
                  <a:pt x="44228" y="8873"/>
                </a:cubicBezTo>
                <a:cubicBezTo>
                  <a:pt x="44382" y="8806"/>
                  <a:pt x="44559" y="8762"/>
                  <a:pt x="44735" y="8762"/>
                </a:cubicBezTo>
                <a:cubicBezTo>
                  <a:pt x="44817" y="8762"/>
                  <a:pt x="44897" y="8764"/>
                  <a:pt x="44977" y="8764"/>
                </a:cubicBezTo>
                <a:cubicBezTo>
                  <a:pt x="45175" y="8764"/>
                  <a:pt x="45369" y="8753"/>
                  <a:pt x="45574" y="8674"/>
                </a:cubicBezTo>
                <a:cubicBezTo>
                  <a:pt x="45600" y="8664"/>
                  <a:pt x="45626" y="8660"/>
                  <a:pt x="45654" y="8660"/>
                </a:cubicBezTo>
                <a:cubicBezTo>
                  <a:pt x="45746" y="8660"/>
                  <a:pt x="45847" y="8706"/>
                  <a:pt x="45949" y="8740"/>
                </a:cubicBezTo>
                <a:cubicBezTo>
                  <a:pt x="46059" y="8784"/>
                  <a:pt x="46170" y="8829"/>
                  <a:pt x="46302" y="8895"/>
                </a:cubicBezTo>
                <a:cubicBezTo>
                  <a:pt x="46368" y="8784"/>
                  <a:pt x="46435" y="8740"/>
                  <a:pt x="46479" y="8652"/>
                </a:cubicBezTo>
                <a:cubicBezTo>
                  <a:pt x="46677" y="8299"/>
                  <a:pt x="46986" y="8166"/>
                  <a:pt x="47362" y="8166"/>
                </a:cubicBezTo>
                <a:cubicBezTo>
                  <a:pt x="47417" y="8166"/>
                  <a:pt x="47483" y="8172"/>
                  <a:pt x="47541" y="8172"/>
                </a:cubicBezTo>
                <a:cubicBezTo>
                  <a:pt x="47599" y="8172"/>
                  <a:pt x="47648" y="8166"/>
                  <a:pt x="47670" y="8144"/>
                </a:cubicBezTo>
                <a:cubicBezTo>
                  <a:pt x="47770" y="8034"/>
                  <a:pt x="47886" y="8012"/>
                  <a:pt x="47996" y="8012"/>
                </a:cubicBezTo>
                <a:cubicBezTo>
                  <a:pt x="48070" y="8012"/>
                  <a:pt x="48141" y="8022"/>
                  <a:pt x="48203" y="8022"/>
                </a:cubicBezTo>
                <a:cubicBezTo>
                  <a:pt x="48234" y="8022"/>
                  <a:pt x="48263" y="8019"/>
                  <a:pt x="48288" y="8012"/>
                </a:cubicBezTo>
                <a:cubicBezTo>
                  <a:pt x="48377" y="7880"/>
                  <a:pt x="48421" y="7769"/>
                  <a:pt x="48509" y="7725"/>
                </a:cubicBezTo>
                <a:cubicBezTo>
                  <a:pt x="48575" y="7659"/>
                  <a:pt x="48730" y="7659"/>
                  <a:pt x="48796" y="7593"/>
                </a:cubicBezTo>
                <a:cubicBezTo>
                  <a:pt x="49017" y="7306"/>
                  <a:pt x="49370" y="7284"/>
                  <a:pt x="49657" y="7151"/>
                </a:cubicBezTo>
                <a:cubicBezTo>
                  <a:pt x="49855" y="7063"/>
                  <a:pt x="50076" y="6997"/>
                  <a:pt x="50275" y="6908"/>
                </a:cubicBezTo>
                <a:cubicBezTo>
                  <a:pt x="50400" y="6851"/>
                  <a:pt x="50496" y="6818"/>
                  <a:pt x="50582" y="6818"/>
                </a:cubicBezTo>
                <a:cubicBezTo>
                  <a:pt x="50694" y="6818"/>
                  <a:pt x="50790" y="6872"/>
                  <a:pt x="50915" y="6997"/>
                </a:cubicBezTo>
                <a:cubicBezTo>
                  <a:pt x="51003" y="7085"/>
                  <a:pt x="51069" y="7173"/>
                  <a:pt x="51135" y="7262"/>
                </a:cubicBezTo>
                <a:cubicBezTo>
                  <a:pt x="51400" y="7593"/>
                  <a:pt x="51753" y="7791"/>
                  <a:pt x="52217" y="7813"/>
                </a:cubicBezTo>
                <a:cubicBezTo>
                  <a:pt x="52393" y="7835"/>
                  <a:pt x="52614" y="7857"/>
                  <a:pt x="52769" y="7946"/>
                </a:cubicBezTo>
                <a:cubicBezTo>
                  <a:pt x="53431" y="8409"/>
                  <a:pt x="54181" y="8564"/>
                  <a:pt x="54931" y="8740"/>
                </a:cubicBezTo>
                <a:cubicBezTo>
                  <a:pt x="55077" y="8773"/>
                  <a:pt x="55222" y="8793"/>
                  <a:pt x="55368" y="8793"/>
                </a:cubicBezTo>
                <a:cubicBezTo>
                  <a:pt x="55421" y="8793"/>
                  <a:pt x="55474" y="8790"/>
                  <a:pt x="55527" y="8784"/>
                </a:cubicBezTo>
                <a:cubicBezTo>
                  <a:pt x="55632" y="8771"/>
                  <a:pt x="55736" y="8765"/>
                  <a:pt x="55840" y="8765"/>
                </a:cubicBezTo>
                <a:cubicBezTo>
                  <a:pt x="56264" y="8765"/>
                  <a:pt x="56682" y="8868"/>
                  <a:pt x="57072" y="9027"/>
                </a:cubicBezTo>
                <a:cubicBezTo>
                  <a:pt x="57227" y="9082"/>
                  <a:pt x="57376" y="9110"/>
                  <a:pt x="57524" y="9110"/>
                </a:cubicBezTo>
                <a:cubicBezTo>
                  <a:pt x="57673" y="9110"/>
                  <a:pt x="57822" y="9082"/>
                  <a:pt x="57977" y="9027"/>
                </a:cubicBezTo>
                <a:cubicBezTo>
                  <a:pt x="58418" y="8895"/>
                  <a:pt x="58838" y="8718"/>
                  <a:pt x="59279" y="8586"/>
                </a:cubicBezTo>
                <a:cubicBezTo>
                  <a:pt x="59500" y="8498"/>
                  <a:pt x="59610" y="8365"/>
                  <a:pt x="59632" y="8144"/>
                </a:cubicBezTo>
                <a:cubicBezTo>
                  <a:pt x="59654" y="8034"/>
                  <a:pt x="59654" y="7924"/>
                  <a:pt x="59654" y="7813"/>
                </a:cubicBezTo>
                <a:cubicBezTo>
                  <a:pt x="59632" y="7482"/>
                  <a:pt x="59787" y="7262"/>
                  <a:pt x="60096" y="7151"/>
                </a:cubicBezTo>
                <a:cubicBezTo>
                  <a:pt x="60338" y="7063"/>
                  <a:pt x="60581" y="6931"/>
                  <a:pt x="60758" y="6732"/>
                </a:cubicBezTo>
                <a:cubicBezTo>
                  <a:pt x="60890" y="6577"/>
                  <a:pt x="60956" y="6379"/>
                  <a:pt x="60890" y="6180"/>
                </a:cubicBezTo>
                <a:cubicBezTo>
                  <a:pt x="60647" y="5518"/>
                  <a:pt x="60758" y="4878"/>
                  <a:pt x="61045" y="4282"/>
                </a:cubicBezTo>
                <a:cubicBezTo>
                  <a:pt x="61111" y="4128"/>
                  <a:pt x="61177" y="3973"/>
                  <a:pt x="61111" y="3841"/>
                </a:cubicBezTo>
                <a:cubicBezTo>
                  <a:pt x="60978" y="3554"/>
                  <a:pt x="61067" y="3311"/>
                  <a:pt x="61133" y="3068"/>
                </a:cubicBezTo>
                <a:cubicBezTo>
                  <a:pt x="61177" y="2914"/>
                  <a:pt x="61221" y="2759"/>
                  <a:pt x="61045" y="2605"/>
                </a:cubicBezTo>
                <a:cubicBezTo>
                  <a:pt x="60780" y="2605"/>
                  <a:pt x="60493" y="2517"/>
                  <a:pt x="60206" y="2362"/>
                </a:cubicBezTo>
                <a:cubicBezTo>
                  <a:pt x="59978" y="2216"/>
                  <a:pt x="59703" y="2129"/>
                  <a:pt x="59423" y="2129"/>
                </a:cubicBezTo>
                <a:cubicBezTo>
                  <a:pt x="59323" y="2129"/>
                  <a:pt x="59223" y="2140"/>
                  <a:pt x="59125" y="2164"/>
                </a:cubicBezTo>
                <a:cubicBezTo>
                  <a:pt x="58485" y="2318"/>
                  <a:pt x="57778" y="2340"/>
                  <a:pt x="57182" y="2693"/>
                </a:cubicBezTo>
                <a:cubicBezTo>
                  <a:pt x="57005" y="2802"/>
                  <a:pt x="56828" y="2878"/>
                  <a:pt x="56645" y="2878"/>
                </a:cubicBezTo>
                <a:cubicBezTo>
                  <a:pt x="56532" y="2878"/>
                  <a:pt x="56418" y="2849"/>
                  <a:pt x="56300" y="2781"/>
                </a:cubicBezTo>
                <a:cubicBezTo>
                  <a:pt x="56261" y="2756"/>
                  <a:pt x="56207" y="2745"/>
                  <a:pt x="56151" y="2745"/>
                </a:cubicBezTo>
                <a:cubicBezTo>
                  <a:pt x="56112" y="2745"/>
                  <a:pt x="56071" y="2750"/>
                  <a:pt x="56035" y="2759"/>
                </a:cubicBezTo>
                <a:cubicBezTo>
                  <a:pt x="55952" y="2786"/>
                  <a:pt x="55871" y="2797"/>
                  <a:pt x="55793" y="2797"/>
                </a:cubicBezTo>
                <a:cubicBezTo>
                  <a:pt x="55476" y="2797"/>
                  <a:pt x="55197" y="2610"/>
                  <a:pt x="54931" y="2450"/>
                </a:cubicBezTo>
                <a:cubicBezTo>
                  <a:pt x="54733" y="2340"/>
                  <a:pt x="54534" y="2186"/>
                  <a:pt x="54291" y="2141"/>
                </a:cubicBezTo>
                <a:cubicBezTo>
                  <a:pt x="53938" y="2053"/>
                  <a:pt x="53894" y="1899"/>
                  <a:pt x="53916" y="1501"/>
                </a:cubicBezTo>
                <a:cubicBezTo>
                  <a:pt x="53938" y="1413"/>
                  <a:pt x="53916" y="1325"/>
                  <a:pt x="53916" y="1237"/>
                </a:cubicBezTo>
                <a:cubicBezTo>
                  <a:pt x="53718" y="1126"/>
                  <a:pt x="53541" y="1038"/>
                  <a:pt x="53386" y="950"/>
                </a:cubicBezTo>
                <a:cubicBezTo>
                  <a:pt x="53342" y="729"/>
                  <a:pt x="53475" y="530"/>
                  <a:pt x="53276" y="376"/>
                </a:cubicBezTo>
                <a:cubicBezTo>
                  <a:pt x="53100" y="244"/>
                  <a:pt x="52901" y="155"/>
                  <a:pt x="52680" y="155"/>
                </a:cubicBezTo>
                <a:lnTo>
                  <a:pt x="52482" y="155"/>
                </a:lnTo>
                <a:cubicBezTo>
                  <a:pt x="52377" y="181"/>
                  <a:pt x="52273" y="194"/>
                  <a:pt x="52168" y="194"/>
                </a:cubicBezTo>
                <a:cubicBezTo>
                  <a:pt x="52008" y="194"/>
                  <a:pt x="51847" y="165"/>
                  <a:pt x="51687" y="111"/>
                </a:cubicBezTo>
                <a:cubicBezTo>
                  <a:pt x="51491" y="34"/>
                  <a:pt x="51301" y="0"/>
                  <a:pt x="511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1"/>
          <p:cNvSpPr/>
          <p:nvPr/>
        </p:nvSpPr>
        <p:spPr>
          <a:xfrm>
            <a:off x="7187013" y="4285700"/>
            <a:ext cx="2071800" cy="432700"/>
          </a:xfrm>
          <a:custGeom>
            <a:avLst/>
            <a:gdLst/>
            <a:ahLst/>
            <a:cxnLst/>
            <a:rect l="l" t="t" r="r" b="b"/>
            <a:pathLst>
              <a:path w="82872" h="17308" extrusionOk="0">
                <a:moveTo>
                  <a:pt x="20084" y="14284"/>
                </a:moveTo>
                <a:cubicBezTo>
                  <a:pt x="20238" y="14328"/>
                  <a:pt x="20349" y="14394"/>
                  <a:pt x="20371" y="14615"/>
                </a:cubicBezTo>
                <a:cubicBezTo>
                  <a:pt x="20326" y="14624"/>
                  <a:pt x="20285" y="14628"/>
                  <a:pt x="20249" y="14628"/>
                </a:cubicBezTo>
                <a:cubicBezTo>
                  <a:pt x="20106" y="14628"/>
                  <a:pt x="20022" y="14561"/>
                  <a:pt x="19951" y="14438"/>
                </a:cubicBezTo>
                <a:cubicBezTo>
                  <a:pt x="19951" y="14416"/>
                  <a:pt x="19951" y="14350"/>
                  <a:pt x="19974" y="14328"/>
                </a:cubicBezTo>
                <a:cubicBezTo>
                  <a:pt x="19996" y="14306"/>
                  <a:pt x="20040" y="14284"/>
                  <a:pt x="20084" y="14284"/>
                </a:cubicBezTo>
                <a:close/>
                <a:moveTo>
                  <a:pt x="18233" y="1"/>
                </a:moveTo>
                <a:cubicBezTo>
                  <a:pt x="18219" y="1"/>
                  <a:pt x="18203" y="2"/>
                  <a:pt x="18186" y="5"/>
                </a:cubicBezTo>
                <a:cubicBezTo>
                  <a:pt x="18098" y="159"/>
                  <a:pt x="18031" y="336"/>
                  <a:pt x="17921" y="491"/>
                </a:cubicBezTo>
                <a:cubicBezTo>
                  <a:pt x="17811" y="667"/>
                  <a:pt x="17656" y="777"/>
                  <a:pt x="17524" y="932"/>
                </a:cubicBezTo>
                <a:cubicBezTo>
                  <a:pt x="17458" y="1020"/>
                  <a:pt x="17414" y="1131"/>
                  <a:pt x="17369" y="1219"/>
                </a:cubicBezTo>
                <a:cubicBezTo>
                  <a:pt x="17211" y="1483"/>
                  <a:pt x="17137" y="1564"/>
                  <a:pt x="16935" y="1564"/>
                </a:cubicBezTo>
                <a:cubicBezTo>
                  <a:pt x="16883" y="1564"/>
                  <a:pt x="16823" y="1559"/>
                  <a:pt x="16751" y="1550"/>
                </a:cubicBezTo>
                <a:cubicBezTo>
                  <a:pt x="16619" y="1528"/>
                  <a:pt x="16487" y="1506"/>
                  <a:pt x="16398" y="1484"/>
                </a:cubicBezTo>
                <a:cubicBezTo>
                  <a:pt x="16200" y="1594"/>
                  <a:pt x="16023" y="1704"/>
                  <a:pt x="15847" y="1793"/>
                </a:cubicBezTo>
                <a:cubicBezTo>
                  <a:pt x="15648" y="1859"/>
                  <a:pt x="15405" y="1881"/>
                  <a:pt x="15207" y="1969"/>
                </a:cubicBezTo>
                <a:cubicBezTo>
                  <a:pt x="15161" y="1984"/>
                  <a:pt x="15116" y="1990"/>
                  <a:pt x="15072" y="1990"/>
                </a:cubicBezTo>
                <a:cubicBezTo>
                  <a:pt x="14925" y="1990"/>
                  <a:pt x="14786" y="1925"/>
                  <a:pt x="14633" y="1925"/>
                </a:cubicBezTo>
                <a:cubicBezTo>
                  <a:pt x="14456" y="1947"/>
                  <a:pt x="14258" y="1947"/>
                  <a:pt x="14103" y="1991"/>
                </a:cubicBezTo>
                <a:cubicBezTo>
                  <a:pt x="13867" y="2070"/>
                  <a:pt x="13641" y="2081"/>
                  <a:pt x="13411" y="2081"/>
                </a:cubicBezTo>
                <a:cubicBezTo>
                  <a:pt x="13319" y="2081"/>
                  <a:pt x="13227" y="2080"/>
                  <a:pt x="13132" y="2080"/>
                </a:cubicBezTo>
                <a:lnTo>
                  <a:pt x="12691" y="2080"/>
                </a:lnTo>
                <a:cubicBezTo>
                  <a:pt x="12293" y="2433"/>
                  <a:pt x="12293" y="2433"/>
                  <a:pt x="11764" y="2565"/>
                </a:cubicBezTo>
                <a:cubicBezTo>
                  <a:pt x="11433" y="2653"/>
                  <a:pt x="11080" y="2742"/>
                  <a:pt x="10749" y="2874"/>
                </a:cubicBezTo>
                <a:cubicBezTo>
                  <a:pt x="10484" y="2984"/>
                  <a:pt x="10417" y="3315"/>
                  <a:pt x="10660" y="3514"/>
                </a:cubicBezTo>
                <a:cubicBezTo>
                  <a:pt x="10815" y="3669"/>
                  <a:pt x="11013" y="3757"/>
                  <a:pt x="11190" y="3889"/>
                </a:cubicBezTo>
                <a:cubicBezTo>
                  <a:pt x="11366" y="4044"/>
                  <a:pt x="11565" y="4110"/>
                  <a:pt x="11808" y="4110"/>
                </a:cubicBezTo>
                <a:cubicBezTo>
                  <a:pt x="12225" y="4110"/>
                  <a:pt x="12654" y="4203"/>
                  <a:pt x="13086" y="4203"/>
                </a:cubicBezTo>
                <a:cubicBezTo>
                  <a:pt x="13248" y="4203"/>
                  <a:pt x="13411" y="4190"/>
                  <a:pt x="13573" y="4154"/>
                </a:cubicBezTo>
                <a:cubicBezTo>
                  <a:pt x="13606" y="4148"/>
                  <a:pt x="13638" y="4145"/>
                  <a:pt x="13670" y="4145"/>
                </a:cubicBezTo>
                <a:cubicBezTo>
                  <a:pt x="13748" y="4145"/>
                  <a:pt x="13826" y="4161"/>
                  <a:pt x="13904" y="4176"/>
                </a:cubicBezTo>
                <a:cubicBezTo>
                  <a:pt x="14261" y="4262"/>
                  <a:pt x="14608" y="4310"/>
                  <a:pt x="14958" y="4310"/>
                </a:cubicBezTo>
                <a:cubicBezTo>
                  <a:pt x="15149" y="4310"/>
                  <a:pt x="15342" y="4296"/>
                  <a:pt x="15538" y="4264"/>
                </a:cubicBezTo>
                <a:cubicBezTo>
                  <a:pt x="15587" y="4258"/>
                  <a:pt x="15636" y="4252"/>
                  <a:pt x="15684" y="4252"/>
                </a:cubicBezTo>
                <a:cubicBezTo>
                  <a:pt x="15810" y="4252"/>
                  <a:pt x="15934" y="4294"/>
                  <a:pt x="16045" y="4485"/>
                </a:cubicBezTo>
                <a:cubicBezTo>
                  <a:pt x="15913" y="4684"/>
                  <a:pt x="15891" y="4971"/>
                  <a:pt x="15560" y="5103"/>
                </a:cubicBezTo>
                <a:cubicBezTo>
                  <a:pt x="15315" y="4915"/>
                  <a:pt x="15070" y="4807"/>
                  <a:pt x="14783" y="4807"/>
                </a:cubicBezTo>
                <a:cubicBezTo>
                  <a:pt x="14734" y="4807"/>
                  <a:pt x="14684" y="4810"/>
                  <a:pt x="14633" y="4816"/>
                </a:cubicBezTo>
                <a:cubicBezTo>
                  <a:pt x="14324" y="4860"/>
                  <a:pt x="13971" y="4772"/>
                  <a:pt x="13816" y="5235"/>
                </a:cubicBezTo>
                <a:cubicBezTo>
                  <a:pt x="14059" y="5287"/>
                  <a:pt x="14299" y="5299"/>
                  <a:pt x="14539" y="5299"/>
                </a:cubicBezTo>
                <a:cubicBezTo>
                  <a:pt x="14756" y="5299"/>
                  <a:pt x="14974" y="5289"/>
                  <a:pt x="15191" y="5289"/>
                </a:cubicBezTo>
                <a:cubicBezTo>
                  <a:pt x="15452" y="5289"/>
                  <a:pt x="15714" y="5304"/>
                  <a:pt x="15979" y="5368"/>
                </a:cubicBezTo>
                <a:cubicBezTo>
                  <a:pt x="15957" y="5500"/>
                  <a:pt x="15913" y="5589"/>
                  <a:pt x="15913" y="5699"/>
                </a:cubicBezTo>
                <a:cubicBezTo>
                  <a:pt x="15913" y="5809"/>
                  <a:pt x="15935" y="5942"/>
                  <a:pt x="15979" y="6118"/>
                </a:cubicBezTo>
                <a:cubicBezTo>
                  <a:pt x="15872" y="6072"/>
                  <a:pt x="15781" y="6050"/>
                  <a:pt x="15702" y="6050"/>
                </a:cubicBezTo>
                <a:cubicBezTo>
                  <a:pt x="15553" y="6050"/>
                  <a:pt x="15448" y="6129"/>
                  <a:pt x="15361" y="6273"/>
                </a:cubicBezTo>
                <a:cubicBezTo>
                  <a:pt x="15251" y="6449"/>
                  <a:pt x="15074" y="6493"/>
                  <a:pt x="14898" y="6516"/>
                </a:cubicBezTo>
                <a:cubicBezTo>
                  <a:pt x="14787" y="6560"/>
                  <a:pt x="14655" y="6560"/>
                  <a:pt x="14522" y="6582"/>
                </a:cubicBezTo>
                <a:cubicBezTo>
                  <a:pt x="13794" y="6626"/>
                  <a:pt x="13066" y="6670"/>
                  <a:pt x="12360" y="6824"/>
                </a:cubicBezTo>
                <a:cubicBezTo>
                  <a:pt x="12293" y="6839"/>
                  <a:pt x="12227" y="6844"/>
                  <a:pt x="12161" y="6844"/>
                </a:cubicBezTo>
                <a:cubicBezTo>
                  <a:pt x="12029" y="6844"/>
                  <a:pt x="11896" y="6824"/>
                  <a:pt x="11764" y="6824"/>
                </a:cubicBezTo>
                <a:cubicBezTo>
                  <a:pt x="11538" y="6809"/>
                  <a:pt x="11301" y="6774"/>
                  <a:pt x="11076" y="6774"/>
                </a:cubicBezTo>
                <a:cubicBezTo>
                  <a:pt x="10971" y="6774"/>
                  <a:pt x="10869" y="6781"/>
                  <a:pt x="10771" y="6802"/>
                </a:cubicBezTo>
                <a:cubicBezTo>
                  <a:pt x="9866" y="7001"/>
                  <a:pt x="8939" y="7001"/>
                  <a:pt x="8034" y="7089"/>
                </a:cubicBezTo>
                <a:cubicBezTo>
                  <a:pt x="7526" y="7133"/>
                  <a:pt x="7019" y="7111"/>
                  <a:pt x="6511" y="7178"/>
                </a:cubicBezTo>
                <a:cubicBezTo>
                  <a:pt x="5386" y="7332"/>
                  <a:pt x="4260" y="7266"/>
                  <a:pt x="3135" y="7354"/>
                </a:cubicBezTo>
                <a:cubicBezTo>
                  <a:pt x="2781" y="7398"/>
                  <a:pt x="2406" y="7398"/>
                  <a:pt x="2031" y="7420"/>
                </a:cubicBezTo>
                <a:cubicBezTo>
                  <a:pt x="1877" y="7442"/>
                  <a:pt x="1722" y="7464"/>
                  <a:pt x="1634" y="7641"/>
                </a:cubicBezTo>
                <a:cubicBezTo>
                  <a:pt x="1656" y="7685"/>
                  <a:pt x="1678" y="7751"/>
                  <a:pt x="1722" y="7796"/>
                </a:cubicBezTo>
                <a:cubicBezTo>
                  <a:pt x="1987" y="8149"/>
                  <a:pt x="1987" y="8325"/>
                  <a:pt x="1722" y="8590"/>
                </a:cubicBezTo>
                <a:cubicBezTo>
                  <a:pt x="1612" y="8700"/>
                  <a:pt x="1479" y="8789"/>
                  <a:pt x="1347" y="8855"/>
                </a:cubicBezTo>
                <a:cubicBezTo>
                  <a:pt x="1038" y="8965"/>
                  <a:pt x="707" y="9054"/>
                  <a:pt x="398" y="9164"/>
                </a:cubicBezTo>
                <a:cubicBezTo>
                  <a:pt x="133" y="9252"/>
                  <a:pt x="1" y="9583"/>
                  <a:pt x="155" y="9804"/>
                </a:cubicBezTo>
                <a:cubicBezTo>
                  <a:pt x="464" y="10267"/>
                  <a:pt x="883" y="10576"/>
                  <a:pt x="1435" y="10643"/>
                </a:cubicBezTo>
                <a:cubicBezTo>
                  <a:pt x="2119" y="10687"/>
                  <a:pt x="2804" y="10687"/>
                  <a:pt x="3488" y="10731"/>
                </a:cubicBezTo>
                <a:cubicBezTo>
                  <a:pt x="3664" y="10731"/>
                  <a:pt x="3841" y="10731"/>
                  <a:pt x="4017" y="10753"/>
                </a:cubicBezTo>
                <a:cubicBezTo>
                  <a:pt x="4172" y="10753"/>
                  <a:pt x="4304" y="10841"/>
                  <a:pt x="4370" y="10996"/>
                </a:cubicBezTo>
                <a:cubicBezTo>
                  <a:pt x="4681" y="10801"/>
                  <a:pt x="5009" y="10727"/>
                  <a:pt x="5369" y="10727"/>
                </a:cubicBezTo>
                <a:cubicBezTo>
                  <a:pt x="5418" y="10727"/>
                  <a:pt x="5468" y="10728"/>
                  <a:pt x="5518" y="10731"/>
                </a:cubicBezTo>
                <a:cubicBezTo>
                  <a:pt x="6158" y="10731"/>
                  <a:pt x="6798" y="10731"/>
                  <a:pt x="7438" y="10620"/>
                </a:cubicBezTo>
                <a:cubicBezTo>
                  <a:pt x="7495" y="10612"/>
                  <a:pt x="7554" y="10608"/>
                  <a:pt x="7613" y="10608"/>
                </a:cubicBezTo>
                <a:cubicBezTo>
                  <a:pt x="7849" y="10608"/>
                  <a:pt x="8096" y="10665"/>
                  <a:pt x="8343" y="10665"/>
                </a:cubicBezTo>
                <a:cubicBezTo>
                  <a:pt x="8434" y="10680"/>
                  <a:pt x="8526" y="10706"/>
                  <a:pt x="8617" y="10706"/>
                </a:cubicBezTo>
                <a:cubicBezTo>
                  <a:pt x="8658" y="10706"/>
                  <a:pt x="8699" y="10700"/>
                  <a:pt x="8740" y="10687"/>
                </a:cubicBezTo>
                <a:cubicBezTo>
                  <a:pt x="9071" y="10576"/>
                  <a:pt x="9424" y="10620"/>
                  <a:pt x="9777" y="10598"/>
                </a:cubicBezTo>
                <a:cubicBezTo>
                  <a:pt x="10395" y="10554"/>
                  <a:pt x="11013" y="10510"/>
                  <a:pt x="11631" y="10510"/>
                </a:cubicBezTo>
                <a:cubicBezTo>
                  <a:pt x="11671" y="10507"/>
                  <a:pt x="11710" y="10506"/>
                  <a:pt x="11750" y="10506"/>
                </a:cubicBezTo>
                <a:cubicBezTo>
                  <a:pt x="12003" y="10506"/>
                  <a:pt x="12269" y="10560"/>
                  <a:pt x="12536" y="10598"/>
                </a:cubicBezTo>
                <a:cubicBezTo>
                  <a:pt x="12580" y="10620"/>
                  <a:pt x="12624" y="10709"/>
                  <a:pt x="12624" y="10753"/>
                </a:cubicBezTo>
                <a:cubicBezTo>
                  <a:pt x="12647" y="10819"/>
                  <a:pt x="12602" y="10907"/>
                  <a:pt x="12558" y="10929"/>
                </a:cubicBezTo>
                <a:cubicBezTo>
                  <a:pt x="12448" y="10974"/>
                  <a:pt x="12315" y="11018"/>
                  <a:pt x="12183" y="11018"/>
                </a:cubicBezTo>
                <a:cubicBezTo>
                  <a:pt x="12146" y="11022"/>
                  <a:pt x="12108" y="11024"/>
                  <a:pt x="12071" y="11024"/>
                </a:cubicBezTo>
                <a:cubicBezTo>
                  <a:pt x="11969" y="11024"/>
                  <a:pt x="11867" y="11011"/>
                  <a:pt x="11765" y="11011"/>
                </a:cubicBezTo>
                <a:cubicBezTo>
                  <a:pt x="11728" y="11011"/>
                  <a:pt x="11691" y="11013"/>
                  <a:pt x="11653" y="11018"/>
                </a:cubicBezTo>
                <a:cubicBezTo>
                  <a:pt x="11433" y="11040"/>
                  <a:pt x="11278" y="11150"/>
                  <a:pt x="11278" y="11437"/>
                </a:cubicBezTo>
                <a:cubicBezTo>
                  <a:pt x="11499" y="11614"/>
                  <a:pt x="11742" y="11790"/>
                  <a:pt x="11962" y="11967"/>
                </a:cubicBezTo>
                <a:cubicBezTo>
                  <a:pt x="11738" y="12476"/>
                  <a:pt x="11608" y="12609"/>
                  <a:pt x="11190" y="12609"/>
                </a:cubicBezTo>
                <a:cubicBezTo>
                  <a:pt x="11155" y="12609"/>
                  <a:pt x="11118" y="12608"/>
                  <a:pt x="11080" y="12607"/>
                </a:cubicBezTo>
                <a:cubicBezTo>
                  <a:pt x="11039" y="12603"/>
                  <a:pt x="11000" y="12602"/>
                  <a:pt x="10961" y="12602"/>
                </a:cubicBezTo>
                <a:cubicBezTo>
                  <a:pt x="10742" y="12602"/>
                  <a:pt x="10539" y="12659"/>
                  <a:pt x="10351" y="12827"/>
                </a:cubicBezTo>
                <a:cubicBezTo>
                  <a:pt x="10417" y="12916"/>
                  <a:pt x="10440" y="12982"/>
                  <a:pt x="10484" y="13048"/>
                </a:cubicBezTo>
                <a:cubicBezTo>
                  <a:pt x="10285" y="13136"/>
                  <a:pt x="10064" y="13225"/>
                  <a:pt x="9888" y="13313"/>
                </a:cubicBezTo>
                <a:cubicBezTo>
                  <a:pt x="9800" y="13357"/>
                  <a:pt x="9667" y="13379"/>
                  <a:pt x="9711" y="13556"/>
                </a:cubicBezTo>
                <a:cubicBezTo>
                  <a:pt x="9888" y="13578"/>
                  <a:pt x="10064" y="13600"/>
                  <a:pt x="10241" y="13644"/>
                </a:cubicBezTo>
                <a:cubicBezTo>
                  <a:pt x="10351" y="13688"/>
                  <a:pt x="10506" y="13732"/>
                  <a:pt x="10572" y="13821"/>
                </a:cubicBezTo>
                <a:cubicBezTo>
                  <a:pt x="10859" y="14196"/>
                  <a:pt x="11278" y="14262"/>
                  <a:pt x="11698" y="14306"/>
                </a:cubicBezTo>
                <a:cubicBezTo>
                  <a:pt x="11896" y="14328"/>
                  <a:pt x="12095" y="14306"/>
                  <a:pt x="12271" y="14372"/>
                </a:cubicBezTo>
                <a:cubicBezTo>
                  <a:pt x="12492" y="14438"/>
                  <a:pt x="12669" y="14549"/>
                  <a:pt x="12867" y="14659"/>
                </a:cubicBezTo>
                <a:cubicBezTo>
                  <a:pt x="13044" y="14527"/>
                  <a:pt x="13176" y="14350"/>
                  <a:pt x="13441" y="14350"/>
                </a:cubicBezTo>
                <a:cubicBezTo>
                  <a:pt x="13910" y="14386"/>
                  <a:pt x="14393" y="14422"/>
                  <a:pt x="14879" y="14422"/>
                </a:cubicBezTo>
                <a:cubicBezTo>
                  <a:pt x="14988" y="14422"/>
                  <a:pt x="15097" y="14420"/>
                  <a:pt x="15207" y="14416"/>
                </a:cubicBezTo>
                <a:cubicBezTo>
                  <a:pt x="15267" y="14414"/>
                  <a:pt x="15328" y="14413"/>
                  <a:pt x="15388" y="14413"/>
                </a:cubicBezTo>
                <a:cubicBezTo>
                  <a:pt x="15568" y="14413"/>
                  <a:pt x="15746" y="14422"/>
                  <a:pt x="15924" y="14422"/>
                </a:cubicBezTo>
                <a:cubicBezTo>
                  <a:pt x="16161" y="14422"/>
                  <a:pt x="16398" y="14405"/>
                  <a:pt x="16641" y="14328"/>
                </a:cubicBezTo>
                <a:cubicBezTo>
                  <a:pt x="16762" y="14295"/>
                  <a:pt x="16887" y="14275"/>
                  <a:pt x="17010" y="14275"/>
                </a:cubicBezTo>
                <a:cubicBezTo>
                  <a:pt x="17291" y="14275"/>
                  <a:pt x="17560" y="14376"/>
                  <a:pt x="17745" y="14637"/>
                </a:cubicBezTo>
                <a:cubicBezTo>
                  <a:pt x="17965" y="14527"/>
                  <a:pt x="18142" y="14394"/>
                  <a:pt x="18340" y="14328"/>
                </a:cubicBezTo>
                <a:cubicBezTo>
                  <a:pt x="18583" y="14262"/>
                  <a:pt x="18848" y="14240"/>
                  <a:pt x="19113" y="14218"/>
                </a:cubicBezTo>
                <a:cubicBezTo>
                  <a:pt x="19155" y="14209"/>
                  <a:pt x="19195" y="14205"/>
                  <a:pt x="19233" y="14205"/>
                </a:cubicBezTo>
                <a:cubicBezTo>
                  <a:pt x="19396" y="14205"/>
                  <a:pt x="19523" y="14286"/>
                  <a:pt x="19576" y="14483"/>
                </a:cubicBezTo>
                <a:cubicBezTo>
                  <a:pt x="19643" y="14703"/>
                  <a:pt x="19775" y="14858"/>
                  <a:pt x="20040" y="14880"/>
                </a:cubicBezTo>
                <a:cubicBezTo>
                  <a:pt x="20305" y="14902"/>
                  <a:pt x="20393" y="15056"/>
                  <a:pt x="20459" y="15299"/>
                </a:cubicBezTo>
                <a:cubicBezTo>
                  <a:pt x="20569" y="15785"/>
                  <a:pt x="20658" y="15851"/>
                  <a:pt x="21121" y="15895"/>
                </a:cubicBezTo>
                <a:cubicBezTo>
                  <a:pt x="21717" y="15939"/>
                  <a:pt x="22291" y="16050"/>
                  <a:pt x="22754" y="16425"/>
                </a:cubicBezTo>
                <a:cubicBezTo>
                  <a:pt x="22865" y="16403"/>
                  <a:pt x="22953" y="16381"/>
                  <a:pt x="23041" y="16336"/>
                </a:cubicBezTo>
                <a:cubicBezTo>
                  <a:pt x="23258" y="16260"/>
                  <a:pt x="23476" y="16198"/>
                  <a:pt x="23697" y="16198"/>
                </a:cubicBezTo>
                <a:cubicBezTo>
                  <a:pt x="23858" y="16198"/>
                  <a:pt x="24021" y="16231"/>
                  <a:pt x="24189" y="16314"/>
                </a:cubicBezTo>
                <a:cubicBezTo>
                  <a:pt x="24270" y="16347"/>
                  <a:pt x="24374" y="16367"/>
                  <a:pt x="24476" y="16367"/>
                </a:cubicBezTo>
                <a:cubicBezTo>
                  <a:pt x="24514" y="16367"/>
                  <a:pt x="24551" y="16364"/>
                  <a:pt x="24586" y="16359"/>
                </a:cubicBezTo>
                <a:cubicBezTo>
                  <a:pt x="24691" y="16341"/>
                  <a:pt x="24793" y="16332"/>
                  <a:pt x="24893" y="16332"/>
                </a:cubicBezTo>
                <a:cubicBezTo>
                  <a:pt x="25297" y="16332"/>
                  <a:pt x="25658" y="16477"/>
                  <a:pt x="25976" y="16778"/>
                </a:cubicBezTo>
                <a:cubicBezTo>
                  <a:pt x="26043" y="16734"/>
                  <a:pt x="26087" y="16712"/>
                  <a:pt x="26131" y="16645"/>
                </a:cubicBezTo>
                <a:cubicBezTo>
                  <a:pt x="26271" y="16492"/>
                  <a:pt x="26437" y="16418"/>
                  <a:pt x="26608" y="16418"/>
                </a:cubicBezTo>
                <a:cubicBezTo>
                  <a:pt x="26706" y="16418"/>
                  <a:pt x="26806" y="16442"/>
                  <a:pt x="26903" y="16491"/>
                </a:cubicBezTo>
                <a:cubicBezTo>
                  <a:pt x="27094" y="16595"/>
                  <a:pt x="27257" y="16631"/>
                  <a:pt x="27436" y="16631"/>
                </a:cubicBezTo>
                <a:cubicBezTo>
                  <a:pt x="27485" y="16631"/>
                  <a:pt x="27535" y="16628"/>
                  <a:pt x="27588" y="16623"/>
                </a:cubicBezTo>
                <a:cubicBezTo>
                  <a:pt x="27705" y="16623"/>
                  <a:pt x="27817" y="16648"/>
                  <a:pt x="27925" y="16648"/>
                </a:cubicBezTo>
                <a:cubicBezTo>
                  <a:pt x="28020" y="16648"/>
                  <a:pt x="28113" y="16629"/>
                  <a:pt x="28205" y="16557"/>
                </a:cubicBezTo>
                <a:cubicBezTo>
                  <a:pt x="28234" y="16529"/>
                  <a:pt x="28278" y="16521"/>
                  <a:pt x="28329" y="16521"/>
                </a:cubicBezTo>
                <a:cubicBezTo>
                  <a:pt x="28396" y="16521"/>
                  <a:pt x="28473" y="16535"/>
                  <a:pt x="28537" y="16535"/>
                </a:cubicBezTo>
                <a:cubicBezTo>
                  <a:pt x="28713" y="16535"/>
                  <a:pt x="28890" y="16555"/>
                  <a:pt x="29060" y="16555"/>
                </a:cubicBezTo>
                <a:cubicBezTo>
                  <a:pt x="29145" y="16555"/>
                  <a:pt x="29228" y="16550"/>
                  <a:pt x="29309" y="16535"/>
                </a:cubicBezTo>
                <a:cubicBezTo>
                  <a:pt x="30037" y="16403"/>
                  <a:pt x="30766" y="16447"/>
                  <a:pt x="31494" y="16425"/>
                </a:cubicBezTo>
                <a:cubicBezTo>
                  <a:pt x="31979" y="16425"/>
                  <a:pt x="32465" y="16469"/>
                  <a:pt x="32995" y="16491"/>
                </a:cubicBezTo>
                <a:cubicBezTo>
                  <a:pt x="33240" y="16336"/>
                  <a:pt x="33516" y="16272"/>
                  <a:pt x="33800" y="16272"/>
                </a:cubicBezTo>
                <a:cubicBezTo>
                  <a:pt x="34001" y="16272"/>
                  <a:pt x="34206" y="16304"/>
                  <a:pt x="34407" y="16359"/>
                </a:cubicBezTo>
                <a:cubicBezTo>
                  <a:pt x="34650" y="16429"/>
                  <a:pt x="34889" y="16459"/>
                  <a:pt x="35127" y="16459"/>
                </a:cubicBezTo>
                <a:cubicBezTo>
                  <a:pt x="35407" y="16459"/>
                  <a:pt x="35687" y="16418"/>
                  <a:pt x="35974" y="16359"/>
                </a:cubicBezTo>
                <a:cubicBezTo>
                  <a:pt x="36173" y="16314"/>
                  <a:pt x="36415" y="16314"/>
                  <a:pt x="36614" y="16314"/>
                </a:cubicBezTo>
                <a:cubicBezTo>
                  <a:pt x="36790" y="16314"/>
                  <a:pt x="36967" y="16336"/>
                  <a:pt x="37144" y="16336"/>
                </a:cubicBezTo>
                <a:cubicBezTo>
                  <a:pt x="37707" y="16321"/>
                  <a:pt x="38270" y="16295"/>
                  <a:pt x="38834" y="16295"/>
                </a:cubicBezTo>
                <a:cubicBezTo>
                  <a:pt x="39087" y="16295"/>
                  <a:pt x="39340" y="16301"/>
                  <a:pt x="39593" y="16314"/>
                </a:cubicBezTo>
                <a:cubicBezTo>
                  <a:pt x="39858" y="16314"/>
                  <a:pt x="40116" y="16329"/>
                  <a:pt x="40374" y="16329"/>
                </a:cubicBezTo>
                <a:cubicBezTo>
                  <a:pt x="40568" y="16329"/>
                  <a:pt x="40763" y="16321"/>
                  <a:pt x="40962" y="16292"/>
                </a:cubicBezTo>
                <a:cubicBezTo>
                  <a:pt x="41109" y="16278"/>
                  <a:pt x="41256" y="16273"/>
                  <a:pt x="41403" y="16273"/>
                </a:cubicBezTo>
                <a:cubicBezTo>
                  <a:pt x="41697" y="16273"/>
                  <a:pt x="41992" y="16292"/>
                  <a:pt x="42286" y="16292"/>
                </a:cubicBezTo>
                <a:cubicBezTo>
                  <a:pt x="42386" y="16286"/>
                  <a:pt x="42485" y="16279"/>
                  <a:pt x="42583" y="16279"/>
                </a:cubicBezTo>
                <a:cubicBezTo>
                  <a:pt x="42810" y="16279"/>
                  <a:pt x="43028" y="16315"/>
                  <a:pt x="43213" y="16469"/>
                </a:cubicBezTo>
                <a:cubicBezTo>
                  <a:pt x="43698" y="16204"/>
                  <a:pt x="43698" y="16204"/>
                  <a:pt x="44294" y="16204"/>
                </a:cubicBezTo>
                <a:cubicBezTo>
                  <a:pt x="44316" y="16211"/>
                  <a:pt x="44338" y="16214"/>
                  <a:pt x="44360" y="16214"/>
                </a:cubicBezTo>
                <a:cubicBezTo>
                  <a:pt x="44404" y="16214"/>
                  <a:pt x="44449" y="16204"/>
                  <a:pt x="44493" y="16204"/>
                </a:cubicBezTo>
                <a:cubicBezTo>
                  <a:pt x="45486" y="16182"/>
                  <a:pt x="46479" y="16160"/>
                  <a:pt x="47472" y="16160"/>
                </a:cubicBezTo>
                <a:cubicBezTo>
                  <a:pt x="48686" y="16138"/>
                  <a:pt x="49900" y="16138"/>
                  <a:pt x="51114" y="16116"/>
                </a:cubicBezTo>
                <a:cubicBezTo>
                  <a:pt x="51246" y="16116"/>
                  <a:pt x="51378" y="16138"/>
                  <a:pt x="51511" y="16160"/>
                </a:cubicBezTo>
                <a:cubicBezTo>
                  <a:pt x="51886" y="16204"/>
                  <a:pt x="51974" y="16292"/>
                  <a:pt x="52040" y="16690"/>
                </a:cubicBezTo>
                <a:cubicBezTo>
                  <a:pt x="52063" y="16822"/>
                  <a:pt x="52063" y="16954"/>
                  <a:pt x="52107" y="17087"/>
                </a:cubicBezTo>
                <a:cubicBezTo>
                  <a:pt x="52129" y="17153"/>
                  <a:pt x="52217" y="17197"/>
                  <a:pt x="52349" y="17308"/>
                </a:cubicBezTo>
                <a:cubicBezTo>
                  <a:pt x="52349" y="16954"/>
                  <a:pt x="52349" y="16734"/>
                  <a:pt x="52349" y="16491"/>
                </a:cubicBezTo>
                <a:cubicBezTo>
                  <a:pt x="52370" y="16262"/>
                  <a:pt x="52548" y="16092"/>
                  <a:pt x="52772" y="16092"/>
                </a:cubicBezTo>
                <a:cubicBezTo>
                  <a:pt x="52786" y="16092"/>
                  <a:pt x="52799" y="16092"/>
                  <a:pt x="52813" y="16094"/>
                </a:cubicBezTo>
                <a:cubicBezTo>
                  <a:pt x="53166" y="16094"/>
                  <a:pt x="53541" y="16094"/>
                  <a:pt x="53916" y="16138"/>
                </a:cubicBezTo>
                <a:cubicBezTo>
                  <a:pt x="53989" y="16146"/>
                  <a:pt x="54062" y="16151"/>
                  <a:pt x="54133" y="16151"/>
                </a:cubicBezTo>
                <a:cubicBezTo>
                  <a:pt x="54257" y="16151"/>
                  <a:pt x="54378" y="16136"/>
                  <a:pt x="54490" y="16094"/>
                </a:cubicBezTo>
                <a:cubicBezTo>
                  <a:pt x="54623" y="16050"/>
                  <a:pt x="54755" y="16027"/>
                  <a:pt x="54887" y="16027"/>
                </a:cubicBezTo>
                <a:cubicBezTo>
                  <a:pt x="55748" y="16050"/>
                  <a:pt x="56587" y="16072"/>
                  <a:pt x="57425" y="16094"/>
                </a:cubicBezTo>
                <a:cubicBezTo>
                  <a:pt x="57492" y="16270"/>
                  <a:pt x="57514" y="16381"/>
                  <a:pt x="57580" y="16579"/>
                </a:cubicBezTo>
                <a:cubicBezTo>
                  <a:pt x="57668" y="16425"/>
                  <a:pt x="57712" y="16336"/>
                  <a:pt x="57801" y="16270"/>
                </a:cubicBezTo>
                <a:cubicBezTo>
                  <a:pt x="57889" y="16182"/>
                  <a:pt x="57999" y="16072"/>
                  <a:pt x="58110" y="16072"/>
                </a:cubicBezTo>
                <a:cubicBezTo>
                  <a:pt x="58495" y="16038"/>
                  <a:pt x="58868" y="15954"/>
                  <a:pt x="59257" y="15954"/>
                </a:cubicBezTo>
                <a:cubicBezTo>
                  <a:pt x="59380" y="15954"/>
                  <a:pt x="59505" y="15962"/>
                  <a:pt x="59632" y="15983"/>
                </a:cubicBezTo>
                <a:cubicBezTo>
                  <a:pt x="59715" y="15994"/>
                  <a:pt x="59799" y="15999"/>
                  <a:pt x="59884" y="15999"/>
                </a:cubicBezTo>
                <a:cubicBezTo>
                  <a:pt x="60140" y="15999"/>
                  <a:pt x="60405" y="15961"/>
                  <a:pt x="60670" y="15961"/>
                </a:cubicBezTo>
                <a:cubicBezTo>
                  <a:pt x="60841" y="15946"/>
                  <a:pt x="61013" y="15930"/>
                  <a:pt x="61185" y="15930"/>
                </a:cubicBezTo>
                <a:cubicBezTo>
                  <a:pt x="61256" y="15930"/>
                  <a:pt x="61327" y="15933"/>
                  <a:pt x="61398" y="15939"/>
                </a:cubicBezTo>
                <a:cubicBezTo>
                  <a:pt x="61507" y="15963"/>
                  <a:pt x="61609" y="15981"/>
                  <a:pt x="61712" y="15981"/>
                </a:cubicBezTo>
                <a:cubicBezTo>
                  <a:pt x="61797" y="15981"/>
                  <a:pt x="61882" y="15969"/>
                  <a:pt x="61972" y="15939"/>
                </a:cubicBezTo>
                <a:cubicBezTo>
                  <a:pt x="62104" y="15917"/>
                  <a:pt x="62237" y="15895"/>
                  <a:pt x="62369" y="15895"/>
                </a:cubicBezTo>
                <a:cubicBezTo>
                  <a:pt x="62636" y="15932"/>
                  <a:pt x="62904" y="15948"/>
                  <a:pt x="63171" y="15948"/>
                </a:cubicBezTo>
                <a:cubicBezTo>
                  <a:pt x="63389" y="15948"/>
                  <a:pt x="63607" y="15937"/>
                  <a:pt x="63826" y="15917"/>
                </a:cubicBezTo>
                <a:cubicBezTo>
                  <a:pt x="63846" y="15915"/>
                  <a:pt x="63866" y="15914"/>
                  <a:pt x="63887" y="15914"/>
                </a:cubicBezTo>
                <a:cubicBezTo>
                  <a:pt x="64050" y="15914"/>
                  <a:pt x="64211" y="15972"/>
                  <a:pt x="64363" y="15972"/>
                </a:cubicBezTo>
                <a:cubicBezTo>
                  <a:pt x="64398" y="15972"/>
                  <a:pt x="64432" y="15969"/>
                  <a:pt x="64466" y="15961"/>
                </a:cubicBezTo>
                <a:cubicBezTo>
                  <a:pt x="65106" y="15807"/>
                  <a:pt x="65724" y="15785"/>
                  <a:pt x="66364" y="15785"/>
                </a:cubicBezTo>
                <a:lnTo>
                  <a:pt x="66430" y="15785"/>
                </a:lnTo>
                <a:cubicBezTo>
                  <a:pt x="67290" y="15652"/>
                  <a:pt x="68129" y="15476"/>
                  <a:pt x="68990" y="15387"/>
                </a:cubicBezTo>
                <a:cubicBezTo>
                  <a:pt x="69453" y="15343"/>
                  <a:pt x="69873" y="15167"/>
                  <a:pt x="70314" y="15034"/>
                </a:cubicBezTo>
                <a:cubicBezTo>
                  <a:pt x="70667" y="14946"/>
                  <a:pt x="70910" y="14659"/>
                  <a:pt x="71064" y="14328"/>
                </a:cubicBezTo>
                <a:cubicBezTo>
                  <a:pt x="71175" y="14041"/>
                  <a:pt x="71086" y="13843"/>
                  <a:pt x="70822" y="13644"/>
                </a:cubicBezTo>
                <a:cubicBezTo>
                  <a:pt x="70733" y="13578"/>
                  <a:pt x="70623" y="13489"/>
                  <a:pt x="70513" y="13401"/>
                </a:cubicBezTo>
                <a:cubicBezTo>
                  <a:pt x="70601" y="13136"/>
                  <a:pt x="70667" y="12894"/>
                  <a:pt x="70888" y="12761"/>
                </a:cubicBezTo>
                <a:cubicBezTo>
                  <a:pt x="71153" y="12585"/>
                  <a:pt x="71329" y="12364"/>
                  <a:pt x="71462" y="12055"/>
                </a:cubicBezTo>
                <a:cubicBezTo>
                  <a:pt x="71572" y="11812"/>
                  <a:pt x="71771" y="11702"/>
                  <a:pt x="72035" y="11680"/>
                </a:cubicBezTo>
                <a:cubicBezTo>
                  <a:pt x="72212" y="11680"/>
                  <a:pt x="72388" y="11702"/>
                  <a:pt x="72565" y="11702"/>
                </a:cubicBezTo>
                <a:lnTo>
                  <a:pt x="73293" y="11702"/>
                </a:lnTo>
                <a:cubicBezTo>
                  <a:pt x="73371" y="11713"/>
                  <a:pt x="73448" y="11713"/>
                  <a:pt x="73525" y="11713"/>
                </a:cubicBezTo>
                <a:cubicBezTo>
                  <a:pt x="73602" y="11713"/>
                  <a:pt x="73680" y="11713"/>
                  <a:pt x="73757" y="11724"/>
                </a:cubicBezTo>
                <a:cubicBezTo>
                  <a:pt x="73975" y="11760"/>
                  <a:pt x="74201" y="11777"/>
                  <a:pt x="74429" y="11777"/>
                </a:cubicBezTo>
                <a:cubicBezTo>
                  <a:pt x="74616" y="11777"/>
                  <a:pt x="74804" y="11766"/>
                  <a:pt x="74993" y="11746"/>
                </a:cubicBezTo>
                <a:cubicBezTo>
                  <a:pt x="75059" y="11735"/>
                  <a:pt x="75125" y="11729"/>
                  <a:pt x="75191" y="11729"/>
                </a:cubicBezTo>
                <a:cubicBezTo>
                  <a:pt x="75258" y="11729"/>
                  <a:pt x="75324" y="11735"/>
                  <a:pt x="75390" y="11746"/>
                </a:cubicBezTo>
                <a:cubicBezTo>
                  <a:pt x="75455" y="11756"/>
                  <a:pt x="75519" y="11760"/>
                  <a:pt x="75584" y="11760"/>
                </a:cubicBezTo>
                <a:cubicBezTo>
                  <a:pt x="75806" y="11760"/>
                  <a:pt x="76028" y="11709"/>
                  <a:pt x="76251" y="11658"/>
                </a:cubicBezTo>
                <a:cubicBezTo>
                  <a:pt x="76449" y="11591"/>
                  <a:pt x="76670" y="11591"/>
                  <a:pt x="76891" y="11569"/>
                </a:cubicBezTo>
                <a:cubicBezTo>
                  <a:pt x="77067" y="11547"/>
                  <a:pt x="77244" y="11547"/>
                  <a:pt x="77420" y="11525"/>
                </a:cubicBezTo>
                <a:cubicBezTo>
                  <a:pt x="77619" y="11503"/>
                  <a:pt x="77796" y="11437"/>
                  <a:pt x="77994" y="11437"/>
                </a:cubicBezTo>
                <a:cubicBezTo>
                  <a:pt x="78833" y="11393"/>
                  <a:pt x="79671" y="11393"/>
                  <a:pt x="80510" y="11327"/>
                </a:cubicBezTo>
                <a:cubicBezTo>
                  <a:pt x="80863" y="11305"/>
                  <a:pt x="81238" y="11283"/>
                  <a:pt x="81525" y="11128"/>
                </a:cubicBezTo>
                <a:cubicBezTo>
                  <a:pt x="81878" y="10929"/>
                  <a:pt x="82209" y="10753"/>
                  <a:pt x="82629" y="10709"/>
                </a:cubicBezTo>
                <a:cubicBezTo>
                  <a:pt x="82761" y="10687"/>
                  <a:pt x="82871" y="10620"/>
                  <a:pt x="82871" y="10444"/>
                </a:cubicBezTo>
                <a:cubicBezTo>
                  <a:pt x="82673" y="9914"/>
                  <a:pt x="82298" y="9539"/>
                  <a:pt x="81790" y="9274"/>
                </a:cubicBezTo>
                <a:cubicBezTo>
                  <a:pt x="81415" y="9098"/>
                  <a:pt x="81128" y="8833"/>
                  <a:pt x="80907" y="8480"/>
                </a:cubicBezTo>
                <a:cubicBezTo>
                  <a:pt x="80841" y="8391"/>
                  <a:pt x="80775" y="8303"/>
                  <a:pt x="80687" y="8237"/>
                </a:cubicBezTo>
                <a:cubicBezTo>
                  <a:pt x="80378" y="8016"/>
                  <a:pt x="80378" y="8016"/>
                  <a:pt x="80245" y="7729"/>
                </a:cubicBezTo>
                <a:cubicBezTo>
                  <a:pt x="79892" y="8038"/>
                  <a:pt x="79826" y="8060"/>
                  <a:pt x="79583" y="8082"/>
                </a:cubicBezTo>
                <a:cubicBezTo>
                  <a:pt x="79274" y="8082"/>
                  <a:pt x="79120" y="7840"/>
                  <a:pt x="78899" y="7729"/>
                </a:cubicBezTo>
                <a:cubicBezTo>
                  <a:pt x="78568" y="8060"/>
                  <a:pt x="78568" y="8060"/>
                  <a:pt x="78215" y="8060"/>
                </a:cubicBezTo>
                <a:cubicBezTo>
                  <a:pt x="77707" y="8060"/>
                  <a:pt x="77200" y="8038"/>
                  <a:pt x="76692" y="8038"/>
                </a:cubicBezTo>
                <a:cubicBezTo>
                  <a:pt x="76074" y="8038"/>
                  <a:pt x="75456" y="8060"/>
                  <a:pt x="74838" y="8082"/>
                </a:cubicBezTo>
                <a:cubicBezTo>
                  <a:pt x="74441" y="8082"/>
                  <a:pt x="74441" y="8060"/>
                  <a:pt x="74132" y="7707"/>
                </a:cubicBezTo>
                <a:cubicBezTo>
                  <a:pt x="73779" y="7990"/>
                  <a:pt x="73680" y="8075"/>
                  <a:pt x="73485" y="8075"/>
                </a:cubicBezTo>
                <a:cubicBezTo>
                  <a:pt x="73436" y="8075"/>
                  <a:pt x="73382" y="8069"/>
                  <a:pt x="73315" y="8060"/>
                </a:cubicBezTo>
                <a:cubicBezTo>
                  <a:pt x="73092" y="8023"/>
                  <a:pt x="72872" y="8009"/>
                  <a:pt x="72652" y="8009"/>
                </a:cubicBezTo>
                <a:cubicBezTo>
                  <a:pt x="72353" y="8009"/>
                  <a:pt x="72054" y="8035"/>
                  <a:pt x="71748" y="8060"/>
                </a:cubicBezTo>
                <a:cubicBezTo>
                  <a:pt x="71683" y="8066"/>
                  <a:pt x="71618" y="8069"/>
                  <a:pt x="71553" y="8069"/>
                </a:cubicBezTo>
                <a:cubicBezTo>
                  <a:pt x="71376" y="8069"/>
                  <a:pt x="71198" y="8049"/>
                  <a:pt x="71020" y="8016"/>
                </a:cubicBezTo>
                <a:cubicBezTo>
                  <a:pt x="70833" y="7983"/>
                  <a:pt x="70651" y="7967"/>
                  <a:pt x="70466" y="7967"/>
                </a:cubicBezTo>
                <a:cubicBezTo>
                  <a:pt x="70281" y="7967"/>
                  <a:pt x="70093" y="7983"/>
                  <a:pt x="69895" y="8016"/>
                </a:cubicBezTo>
                <a:cubicBezTo>
                  <a:pt x="69608" y="8060"/>
                  <a:pt x="69299" y="8060"/>
                  <a:pt x="68990" y="8060"/>
                </a:cubicBezTo>
                <a:cubicBezTo>
                  <a:pt x="68747" y="8060"/>
                  <a:pt x="68548" y="7972"/>
                  <a:pt x="68416" y="7773"/>
                </a:cubicBezTo>
                <a:cubicBezTo>
                  <a:pt x="68372" y="7707"/>
                  <a:pt x="68306" y="7641"/>
                  <a:pt x="68239" y="7597"/>
                </a:cubicBezTo>
                <a:cubicBezTo>
                  <a:pt x="67819" y="7957"/>
                  <a:pt x="67653" y="8064"/>
                  <a:pt x="67246" y="8064"/>
                </a:cubicBezTo>
                <a:cubicBezTo>
                  <a:pt x="67205" y="8064"/>
                  <a:pt x="67161" y="8062"/>
                  <a:pt x="67114" y="8060"/>
                </a:cubicBezTo>
                <a:cubicBezTo>
                  <a:pt x="66981" y="8060"/>
                  <a:pt x="66849" y="8060"/>
                  <a:pt x="66739" y="8038"/>
                </a:cubicBezTo>
                <a:cubicBezTo>
                  <a:pt x="66341" y="7950"/>
                  <a:pt x="65944" y="7884"/>
                  <a:pt x="65569" y="7796"/>
                </a:cubicBezTo>
                <a:cubicBezTo>
                  <a:pt x="65348" y="7931"/>
                  <a:pt x="65250" y="7991"/>
                  <a:pt x="65142" y="7991"/>
                </a:cubicBezTo>
                <a:cubicBezTo>
                  <a:pt x="65056" y="7991"/>
                  <a:pt x="64963" y="7952"/>
                  <a:pt x="64797" y="7884"/>
                </a:cubicBezTo>
                <a:cubicBezTo>
                  <a:pt x="64694" y="7833"/>
                  <a:pt x="64591" y="7781"/>
                  <a:pt x="64468" y="7781"/>
                </a:cubicBezTo>
                <a:cubicBezTo>
                  <a:pt x="64433" y="7781"/>
                  <a:pt x="64395" y="7786"/>
                  <a:pt x="64355" y="7796"/>
                </a:cubicBezTo>
                <a:cubicBezTo>
                  <a:pt x="63826" y="7862"/>
                  <a:pt x="63274" y="7928"/>
                  <a:pt x="62722" y="7972"/>
                </a:cubicBezTo>
                <a:cubicBezTo>
                  <a:pt x="62696" y="7979"/>
                  <a:pt x="62668" y="7981"/>
                  <a:pt x="62639" y="7981"/>
                </a:cubicBezTo>
                <a:cubicBezTo>
                  <a:pt x="62569" y="7981"/>
                  <a:pt x="62491" y="7966"/>
                  <a:pt x="62413" y="7950"/>
                </a:cubicBezTo>
                <a:cubicBezTo>
                  <a:pt x="62300" y="7950"/>
                  <a:pt x="62186" y="7901"/>
                  <a:pt x="62073" y="7901"/>
                </a:cubicBezTo>
                <a:cubicBezTo>
                  <a:pt x="62054" y="7901"/>
                  <a:pt x="62035" y="7903"/>
                  <a:pt x="62016" y="7906"/>
                </a:cubicBezTo>
                <a:cubicBezTo>
                  <a:pt x="61943" y="7925"/>
                  <a:pt x="61874" y="7934"/>
                  <a:pt x="61807" y="7934"/>
                </a:cubicBezTo>
                <a:cubicBezTo>
                  <a:pt x="61571" y="7934"/>
                  <a:pt x="61372" y="7823"/>
                  <a:pt x="61199" y="7685"/>
                </a:cubicBezTo>
                <a:cubicBezTo>
                  <a:pt x="60573" y="7901"/>
                  <a:pt x="60270" y="7994"/>
                  <a:pt x="60039" y="7994"/>
                </a:cubicBezTo>
                <a:cubicBezTo>
                  <a:pt x="59821" y="7994"/>
                  <a:pt x="59667" y="7912"/>
                  <a:pt x="59368" y="7773"/>
                </a:cubicBezTo>
                <a:cubicBezTo>
                  <a:pt x="59105" y="7882"/>
                  <a:pt x="58831" y="7936"/>
                  <a:pt x="58547" y="7936"/>
                </a:cubicBezTo>
                <a:cubicBezTo>
                  <a:pt x="58425" y="7936"/>
                  <a:pt x="58302" y="7926"/>
                  <a:pt x="58176" y="7906"/>
                </a:cubicBezTo>
                <a:cubicBezTo>
                  <a:pt x="58035" y="7875"/>
                  <a:pt x="57884" y="7843"/>
                  <a:pt x="57745" y="7843"/>
                </a:cubicBezTo>
                <a:cubicBezTo>
                  <a:pt x="57687" y="7843"/>
                  <a:pt x="57632" y="7849"/>
                  <a:pt x="57580" y="7862"/>
                </a:cubicBezTo>
                <a:cubicBezTo>
                  <a:pt x="56896" y="7994"/>
                  <a:pt x="56212" y="7906"/>
                  <a:pt x="55527" y="7972"/>
                </a:cubicBezTo>
                <a:cubicBezTo>
                  <a:pt x="55248" y="7991"/>
                  <a:pt x="54968" y="7998"/>
                  <a:pt x="54690" y="7998"/>
                </a:cubicBezTo>
                <a:cubicBezTo>
                  <a:pt x="54310" y="7998"/>
                  <a:pt x="53933" y="7985"/>
                  <a:pt x="53563" y="7972"/>
                </a:cubicBezTo>
                <a:cubicBezTo>
                  <a:pt x="53276" y="7950"/>
                  <a:pt x="53012" y="7862"/>
                  <a:pt x="52680" y="7685"/>
                </a:cubicBezTo>
                <a:cubicBezTo>
                  <a:pt x="53056" y="7553"/>
                  <a:pt x="53414" y="7553"/>
                  <a:pt x="53770" y="7553"/>
                </a:cubicBezTo>
                <a:cubicBezTo>
                  <a:pt x="54126" y="7553"/>
                  <a:pt x="54479" y="7553"/>
                  <a:pt x="54843" y="7420"/>
                </a:cubicBezTo>
                <a:cubicBezTo>
                  <a:pt x="54689" y="7310"/>
                  <a:pt x="54601" y="7244"/>
                  <a:pt x="54534" y="7178"/>
                </a:cubicBezTo>
                <a:cubicBezTo>
                  <a:pt x="54468" y="7111"/>
                  <a:pt x="54402" y="7023"/>
                  <a:pt x="54336" y="6935"/>
                </a:cubicBezTo>
                <a:cubicBezTo>
                  <a:pt x="54024" y="7187"/>
                  <a:pt x="53892" y="7280"/>
                  <a:pt x="53671" y="7280"/>
                </a:cubicBezTo>
                <a:cubicBezTo>
                  <a:pt x="53563" y="7280"/>
                  <a:pt x="53435" y="7258"/>
                  <a:pt x="53254" y="7222"/>
                </a:cubicBezTo>
                <a:cubicBezTo>
                  <a:pt x="53170" y="7210"/>
                  <a:pt x="53085" y="7191"/>
                  <a:pt x="53004" y="7191"/>
                </a:cubicBezTo>
                <a:cubicBezTo>
                  <a:pt x="52937" y="7191"/>
                  <a:pt x="52873" y="7204"/>
                  <a:pt x="52813" y="7244"/>
                </a:cubicBezTo>
                <a:cubicBezTo>
                  <a:pt x="52725" y="7288"/>
                  <a:pt x="52636" y="7310"/>
                  <a:pt x="52548" y="7310"/>
                </a:cubicBezTo>
                <a:cubicBezTo>
                  <a:pt x="52195" y="7332"/>
                  <a:pt x="51842" y="7354"/>
                  <a:pt x="51511" y="7354"/>
                </a:cubicBezTo>
                <a:cubicBezTo>
                  <a:pt x="51476" y="7358"/>
                  <a:pt x="51441" y="7359"/>
                  <a:pt x="51408" y="7359"/>
                </a:cubicBezTo>
                <a:cubicBezTo>
                  <a:pt x="51229" y="7359"/>
                  <a:pt x="51071" y="7308"/>
                  <a:pt x="50959" y="7178"/>
                </a:cubicBezTo>
                <a:cubicBezTo>
                  <a:pt x="50893" y="7133"/>
                  <a:pt x="50849" y="7023"/>
                  <a:pt x="50849" y="6957"/>
                </a:cubicBezTo>
                <a:cubicBezTo>
                  <a:pt x="50871" y="6891"/>
                  <a:pt x="50959" y="6802"/>
                  <a:pt x="51025" y="6780"/>
                </a:cubicBezTo>
                <a:cubicBezTo>
                  <a:pt x="51202" y="6758"/>
                  <a:pt x="51378" y="6758"/>
                  <a:pt x="51555" y="6736"/>
                </a:cubicBezTo>
                <a:cubicBezTo>
                  <a:pt x="51621" y="6736"/>
                  <a:pt x="51687" y="6670"/>
                  <a:pt x="51776" y="6626"/>
                </a:cubicBezTo>
                <a:cubicBezTo>
                  <a:pt x="51643" y="6317"/>
                  <a:pt x="51268" y="6427"/>
                  <a:pt x="51091" y="6140"/>
                </a:cubicBezTo>
                <a:cubicBezTo>
                  <a:pt x="51091" y="6074"/>
                  <a:pt x="51091" y="5986"/>
                  <a:pt x="51069" y="5875"/>
                </a:cubicBezTo>
                <a:cubicBezTo>
                  <a:pt x="51028" y="5315"/>
                  <a:pt x="50869" y="5145"/>
                  <a:pt x="50392" y="5145"/>
                </a:cubicBezTo>
                <a:cubicBezTo>
                  <a:pt x="50362" y="5145"/>
                  <a:pt x="50330" y="5146"/>
                  <a:pt x="50297" y="5147"/>
                </a:cubicBezTo>
                <a:lnTo>
                  <a:pt x="49304" y="5147"/>
                </a:lnTo>
                <a:cubicBezTo>
                  <a:pt x="49105" y="5147"/>
                  <a:pt x="48951" y="5081"/>
                  <a:pt x="48907" y="4882"/>
                </a:cubicBezTo>
                <a:cubicBezTo>
                  <a:pt x="48885" y="4816"/>
                  <a:pt x="48818" y="4772"/>
                  <a:pt x="48774" y="4706"/>
                </a:cubicBezTo>
                <a:cubicBezTo>
                  <a:pt x="48576" y="4794"/>
                  <a:pt x="48399" y="4882"/>
                  <a:pt x="48245" y="4993"/>
                </a:cubicBezTo>
                <a:cubicBezTo>
                  <a:pt x="48116" y="5083"/>
                  <a:pt x="47987" y="5128"/>
                  <a:pt x="47854" y="5128"/>
                </a:cubicBezTo>
                <a:cubicBezTo>
                  <a:pt x="47759" y="5128"/>
                  <a:pt x="47662" y="5105"/>
                  <a:pt x="47560" y="5059"/>
                </a:cubicBezTo>
                <a:cubicBezTo>
                  <a:pt x="47494" y="5015"/>
                  <a:pt x="47406" y="5015"/>
                  <a:pt x="47318" y="4993"/>
                </a:cubicBezTo>
                <a:cubicBezTo>
                  <a:pt x="47050" y="5199"/>
                  <a:pt x="46787" y="5289"/>
                  <a:pt x="46529" y="5289"/>
                </a:cubicBezTo>
                <a:cubicBezTo>
                  <a:pt x="46234" y="5289"/>
                  <a:pt x="45945" y="5171"/>
                  <a:pt x="45662" y="4971"/>
                </a:cubicBezTo>
                <a:cubicBezTo>
                  <a:pt x="45468" y="5075"/>
                  <a:pt x="45274" y="5231"/>
                  <a:pt x="45065" y="5231"/>
                </a:cubicBezTo>
                <a:cubicBezTo>
                  <a:pt x="44966" y="5231"/>
                  <a:pt x="44864" y="5196"/>
                  <a:pt x="44758" y="5103"/>
                </a:cubicBezTo>
                <a:cubicBezTo>
                  <a:pt x="44751" y="5100"/>
                  <a:pt x="44744" y="5099"/>
                  <a:pt x="44737" y="5099"/>
                </a:cubicBezTo>
                <a:cubicBezTo>
                  <a:pt x="44690" y="5099"/>
                  <a:pt x="44619" y="5150"/>
                  <a:pt x="44581" y="5169"/>
                </a:cubicBezTo>
                <a:cubicBezTo>
                  <a:pt x="44351" y="5311"/>
                  <a:pt x="44108" y="5353"/>
                  <a:pt x="43861" y="5353"/>
                </a:cubicBezTo>
                <a:cubicBezTo>
                  <a:pt x="43800" y="5353"/>
                  <a:pt x="43738" y="5350"/>
                  <a:pt x="43676" y="5346"/>
                </a:cubicBezTo>
                <a:cubicBezTo>
                  <a:pt x="43522" y="5346"/>
                  <a:pt x="43367" y="5302"/>
                  <a:pt x="43213" y="5302"/>
                </a:cubicBezTo>
                <a:cubicBezTo>
                  <a:pt x="42573" y="5258"/>
                  <a:pt x="42573" y="5258"/>
                  <a:pt x="42175" y="4772"/>
                </a:cubicBezTo>
                <a:cubicBezTo>
                  <a:pt x="42134" y="4760"/>
                  <a:pt x="42094" y="4754"/>
                  <a:pt x="42055" y="4754"/>
                </a:cubicBezTo>
                <a:cubicBezTo>
                  <a:pt x="41887" y="4754"/>
                  <a:pt x="41741" y="4855"/>
                  <a:pt x="41580" y="4927"/>
                </a:cubicBezTo>
                <a:cubicBezTo>
                  <a:pt x="41468" y="4976"/>
                  <a:pt x="41356" y="5005"/>
                  <a:pt x="41249" y="5005"/>
                </a:cubicBezTo>
                <a:cubicBezTo>
                  <a:pt x="41165" y="5005"/>
                  <a:pt x="41083" y="4987"/>
                  <a:pt x="41006" y="4949"/>
                </a:cubicBezTo>
                <a:cubicBezTo>
                  <a:pt x="40873" y="4882"/>
                  <a:pt x="40829" y="4684"/>
                  <a:pt x="40917" y="4595"/>
                </a:cubicBezTo>
                <a:cubicBezTo>
                  <a:pt x="41213" y="4387"/>
                  <a:pt x="41494" y="4138"/>
                  <a:pt x="41859" y="4138"/>
                </a:cubicBezTo>
                <a:cubicBezTo>
                  <a:pt x="41958" y="4138"/>
                  <a:pt x="42063" y="4156"/>
                  <a:pt x="42175" y="4198"/>
                </a:cubicBezTo>
                <a:cubicBezTo>
                  <a:pt x="42243" y="4215"/>
                  <a:pt x="42307" y="4222"/>
                  <a:pt x="42371" y="4222"/>
                </a:cubicBezTo>
                <a:cubicBezTo>
                  <a:pt x="42473" y="4222"/>
                  <a:pt x="42574" y="4203"/>
                  <a:pt x="42683" y="4176"/>
                </a:cubicBezTo>
                <a:cubicBezTo>
                  <a:pt x="42845" y="4117"/>
                  <a:pt x="43007" y="4068"/>
                  <a:pt x="43169" y="4068"/>
                </a:cubicBezTo>
                <a:cubicBezTo>
                  <a:pt x="43249" y="4068"/>
                  <a:pt x="43330" y="4081"/>
                  <a:pt x="43411" y="4110"/>
                </a:cubicBezTo>
                <a:cubicBezTo>
                  <a:pt x="43515" y="4138"/>
                  <a:pt x="43615" y="4146"/>
                  <a:pt x="43715" y="4146"/>
                </a:cubicBezTo>
                <a:cubicBezTo>
                  <a:pt x="43847" y="4146"/>
                  <a:pt x="43979" y="4132"/>
                  <a:pt x="44118" y="4132"/>
                </a:cubicBezTo>
                <a:cubicBezTo>
                  <a:pt x="44289" y="4116"/>
                  <a:pt x="44461" y="4101"/>
                  <a:pt x="44631" y="4101"/>
                </a:cubicBezTo>
                <a:cubicBezTo>
                  <a:pt x="44941" y="4101"/>
                  <a:pt x="45245" y="4153"/>
                  <a:pt x="45530" y="4353"/>
                </a:cubicBezTo>
                <a:cubicBezTo>
                  <a:pt x="45786" y="4166"/>
                  <a:pt x="46050" y="4110"/>
                  <a:pt x="46316" y="4110"/>
                </a:cubicBezTo>
                <a:cubicBezTo>
                  <a:pt x="46646" y="4110"/>
                  <a:pt x="46978" y="4196"/>
                  <a:pt x="47296" y="4220"/>
                </a:cubicBezTo>
                <a:cubicBezTo>
                  <a:pt x="47384" y="4375"/>
                  <a:pt x="47472" y="4485"/>
                  <a:pt x="47582" y="4640"/>
                </a:cubicBezTo>
                <a:cubicBezTo>
                  <a:pt x="47953" y="4288"/>
                  <a:pt x="48370" y="4138"/>
                  <a:pt x="48807" y="4138"/>
                </a:cubicBezTo>
                <a:cubicBezTo>
                  <a:pt x="48891" y="4138"/>
                  <a:pt x="48976" y="4143"/>
                  <a:pt x="49061" y="4154"/>
                </a:cubicBezTo>
                <a:cubicBezTo>
                  <a:pt x="49635" y="4242"/>
                  <a:pt x="50209" y="4154"/>
                  <a:pt x="50760" y="4353"/>
                </a:cubicBezTo>
                <a:cubicBezTo>
                  <a:pt x="50797" y="4362"/>
                  <a:pt x="50834" y="4367"/>
                  <a:pt x="50870" y="4367"/>
                </a:cubicBezTo>
                <a:cubicBezTo>
                  <a:pt x="50922" y="4367"/>
                  <a:pt x="50974" y="4356"/>
                  <a:pt x="51025" y="4331"/>
                </a:cubicBezTo>
                <a:cubicBezTo>
                  <a:pt x="51230" y="4272"/>
                  <a:pt x="51435" y="4252"/>
                  <a:pt x="51638" y="4252"/>
                </a:cubicBezTo>
                <a:cubicBezTo>
                  <a:pt x="51894" y="4252"/>
                  <a:pt x="52147" y="4284"/>
                  <a:pt x="52394" y="4309"/>
                </a:cubicBezTo>
                <a:cubicBezTo>
                  <a:pt x="52820" y="4368"/>
                  <a:pt x="53246" y="4389"/>
                  <a:pt x="53666" y="4389"/>
                </a:cubicBezTo>
                <a:cubicBezTo>
                  <a:pt x="54028" y="4389"/>
                  <a:pt x="54385" y="4373"/>
                  <a:pt x="54733" y="4353"/>
                </a:cubicBezTo>
                <a:cubicBezTo>
                  <a:pt x="55130" y="3779"/>
                  <a:pt x="55152" y="3757"/>
                  <a:pt x="55770" y="3713"/>
                </a:cubicBezTo>
                <a:cubicBezTo>
                  <a:pt x="55991" y="3691"/>
                  <a:pt x="56212" y="3669"/>
                  <a:pt x="56432" y="3646"/>
                </a:cubicBezTo>
                <a:cubicBezTo>
                  <a:pt x="56482" y="3635"/>
                  <a:pt x="56532" y="3630"/>
                  <a:pt x="56581" y="3630"/>
                </a:cubicBezTo>
                <a:cubicBezTo>
                  <a:pt x="56727" y="3630"/>
                  <a:pt x="56868" y="3680"/>
                  <a:pt x="56984" y="3779"/>
                </a:cubicBezTo>
                <a:cubicBezTo>
                  <a:pt x="57072" y="3845"/>
                  <a:pt x="57183" y="3867"/>
                  <a:pt x="57249" y="3911"/>
                </a:cubicBezTo>
                <a:cubicBezTo>
                  <a:pt x="57473" y="3850"/>
                  <a:pt x="57679" y="3732"/>
                  <a:pt x="57866" y="3732"/>
                </a:cubicBezTo>
                <a:cubicBezTo>
                  <a:pt x="57881" y="3732"/>
                  <a:pt x="57896" y="3733"/>
                  <a:pt x="57911" y="3735"/>
                </a:cubicBezTo>
                <a:cubicBezTo>
                  <a:pt x="57963" y="3738"/>
                  <a:pt x="58015" y="3740"/>
                  <a:pt x="58066" y="3740"/>
                </a:cubicBezTo>
                <a:cubicBezTo>
                  <a:pt x="58645" y="3740"/>
                  <a:pt x="59173" y="3525"/>
                  <a:pt x="59721" y="3404"/>
                </a:cubicBezTo>
                <a:cubicBezTo>
                  <a:pt x="59875" y="3382"/>
                  <a:pt x="60052" y="3382"/>
                  <a:pt x="60096" y="3117"/>
                </a:cubicBezTo>
                <a:cubicBezTo>
                  <a:pt x="59985" y="3095"/>
                  <a:pt x="59853" y="3073"/>
                  <a:pt x="59743" y="3029"/>
                </a:cubicBezTo>
                <a:cubicBezTo>
                  <a:pt x="59588" y="2962"/>
                  <a:pt x="59390" y="2918"/>
                  <a:pt x="59279" y="2808"/>
                </a:cubicBezTo>
                <a:cubicBezTo>
                  <a:pt x="59147" y="2659"/>
                  <a:pt x="59002" y="2622"/>
                  <a:pt x="58845" y="2622"/>
                </a:cubicBezTo>
                <a:cubicBezTo>
                  <a:pt x="58792" y="2622"/>
                  <a:pt x="58739" y="2626"/>
                  <a:pt x="58683" y="2631"/>
                </a:cubicBezTo>
                <a:cubicBezTo>
                  <a:pt x="58530" y="2645"/>
                  <a:pt x="58376" y="2653"/>
                  <a:pt x="58222" y="2653"/>
                </a:cubicBezTo>
                <a:cubicBezTo>
                  <a:pt x="57890" y="2653"/>
                  <a:pt x="57559" y="2618"/>
                  <a:pt x="57227" y="2543"/>
                </a:cubicBezTo>
                <a:cubicBezTo>
                  <a:pt x="56785" y="2433"/>
                  <a:pt x="56322" y="2366"/>
                  <a:pt x="55858" y="2366"/>
                </a:cubicBezTo>
                <a:cubicBezTo>
                  <a:pt x="55307" y="2366"/>
                  <a:pt x="54799" y="2278"/>
                  <a:pt x="54314" y="2035"/>
                </a:cubicBezTo>
                <a:cubicBezTo>
                  <a:pt x="54049" y="1903"/>
                  <a:pt x="53784" y="1859"/>
                  <a:pt x="53475" y="1859"/>
                </a:cubicBezTo>
                <a:cubicBezTo>
                  <a:pt x="53343" y="1859"/>
                  <a:pt x="53210" y="1864"/>
                  <a:pt x="53078" y="1864"/>
                </a:cubicBezTo>
                <a:cubicBezTo>
                  <a:pt x="52945" y="1864"/>
                  <a:pt x="52813" y="1859"/>
                  <a:pt x="52680" y="1837"/>
                </a:cubicBezTo>
                <a:cubicBezTo>
                  <a:pt x="52239" y="1793"/>
                  <a:pt x="51754" y="1793"/>
                  <a:pt x="51334" y="1616"/>
                </a:cubicBezTo>
                <a:cubicBezTo>
                  <a:pt x="50849" y="1440"/>
                  <a:pt x="50363" y="1506"/>
                  <a:pt x="49900" y="1329"/>
                </a:cubicBezTo>
                <a:cubicBezTo>
                  <a:pt x="49887" y="1323"/>
                  <a:pt x="49870" y="1320"/>
                  <a:pt x="49852" y="1320"/>
                </a:cubicBezTo>
                <a:cubicBezTo>
                  <a:pt x="49808" y="1320"/>
                  <a:pt x="49754" y="1336"/>
                  <a:pt x="49723" y="1351"/>
                </a:cubicBezTo>
                <a:cubicBezTo>
                  <a:pt x="49480" y="1446"/>
                  <a:pt x="49236" y="1458"/>
                  <a:pt x="48992" y="1458"/>
                </a:cubicBezTo>
                <a:cubicBezTo>
                  <a:pt x="48912" y="1458"/>
                  <a:pt x="48832" y="1456"/>
                  <a:pt x="48752" y="1456"/>
                </a:cubicBezTo>
                <a:cubicBezTo>
                  <a:pt x="48678" y="1456"/>
                  <a:pt x="48605" y="1458"/>
                  <a:pt x="48531" y="1462"/>
                </a:cubicBezTo>
                <a:cubicBezTo>
                  <a:pt x="48222" y="1462"/>
                  <a:pt x="47913" y="1417"/>
                  <a:pt x="47671" y="1153"/>
                </a:cubicBezTo>
                <a:cubicBezTo>
                  <a:pt x="47457" y="1327"/>
                  <a:pt x="47227" y="1399"/>
                  <a:pt x="46965" y="1399"/>
                </a:cubicBezTo>
                <a:cubicBezTo>
                  <a:pt x="46928" y="1399"/>
                  <a:pt x="46892" y="1398"/>
                  <a:pt x="46854" y="1395"/>
                </a:cubicBezTo>
                <a:cubicBezTo>
                  <a:pt x="46236" y="1351"/>
                  <a:pt x="45596" y="1329"/>
                  <a:pt x="44956" y="1329"/>
                </a:cubicBezTo>
                <a:cubicBezTo>
                  <a:pt x="44559" y="1329"/>
                  <a:pt x="44206" y="1307"/>
                  <a:pt x="43941" y="998"/>
                </a:cubicBezTo>
                <a:cubicBezTo>
                  <a:pt x="43786" y="1064"/>
                  <a:pt x="43676" y="1131"/>
                  <a:pt x="43544" y="1197"/>
                </a:cubicBezTo>
                <a:cubicBezTo>
                  <a:pt x="43323" y="954"/>
                  <a:pt x="43014" y="932"/>
                  <a:pt x="42683" y="932"/>
                </a:cubicBezTo>
                <a:cubicBezTo>
                  <a:pt x="42197" y="910"/>
                  <a:pt x="41668" y="932"/>
                  <a:pt x="41182" y="866"/>
                </a:cubicBezTo>
                <a:cubicBezTo>
                  <a:pt x="40697" y="800"/>
                  <a:pt x="40211" y="800"/>
                  <a:pt x="39726" y="800"/>
                </a:cubicBezTo>
                <a:cubicBezTo>
                  <a:pt x="39593" y="822"/>
                  <a:pt x="39461" y="822"/>
                  <a:pt x="39328" y="822"/>
                </a:cubicBezTo>
                <a:cubicBezTo>
                  <a:pt x="38181" y="822"/>
                  <a:pt x="37033" y="800"/>
                  <a:pt x="35886" y="800"/>
                </a:cubicBezTo>
                <a:cubicBezTo>
                  <a:pt x="35400" y="800"/>
                  <a:pt x="34915" y="866"/>
                  <a:pt x="34429" y="888"/>
                </a:cubicBezTo>
                <a:cubicBezTo>
                  <a:pt x="34341" y="888"/>
                  <a:pt x="34252" y="898"/>
                  <a:pt x="34164" y="898"/>
                </a:cubicBezTo>
                <a:cubicBezTo>
                  <a:pt x="34120" y="898"/>
                  <a:pt x="34076" y="895"/>
                  <a:pt x="34032" y="888"/>
                </a:cubicBezTo>
                <a:cubicBezTo>
                  <a:pt x="33899" y="855"/>
                  <a:pt x="33772" y="838"/>
                  <a:pt x="33646" y="838"/>
                </a:cubicBezTo>
                <a:cubicBezTo>
                  <a:pt x="33519" y="838"/>
                  <a:pt x="33392" y="855"/>
                  <a:pt x="33259" y="888"/>
                </a:cubicBezTo>
                <a:cubicBezTo>
                  <a:pt x="33221" y="894"/>
                  <a:pt x="33184" y="897"/>
                  <a:pt x="33149" y="897"/>
                </a:cubicBezTo>
                <a:cubicBezTo>
                  <a:pt x="32938" y="897"/>
                  <a:pt x="32774" y="787"/>
                  <a:pt x="32641" y="579"/>
                </a:cubicBezTo>
                <a:cubicBezTo>
                  <a:pt x="32579" y="496"/>
                  <a:pt x="32575" y="334"/>
                  <a:pt x="32409" y="334"/>
                </a:cubicBezTo>
                <a:cubicBezTo>
                  <a:pt x="32399" y="334"/>
                  <a:pt x="32388" y="335"/>
                  <a:pt x="32377" y="336"/>
                </a:cubicBezTo>
                <a:cubicBezTo>
                  <a:pt x="32332" y="402"/>
                  <a:pt x="32288" y="491"/>
                  <a:pt x="32266" y="557"/>
                </a:cubicBezTo>
                <a:cubicBezTo>
                  <a:pt x="32180" y="747"/>
                  <a:pt x="32052" y="843"/>
                  <a:pt x="31873" y="843"/>
                </a:cubicBezTo>
                <a:cubicBezTo>
                  <a:pt x="31824" y="843"/>
                  <a:pt x="31771" y="836"/>
                  <a:pt x="31715" y="822"/>
                </a:cubicBezTo>
                <a:cubicBezTo>
                  <a:pt x="31646" y="794"/>
                  <a:pt x="31561" y="775"/>
                  <a:pt x="31480" y="775"/>
                </a:cubicBezTo>
                <a:cubicBezTo>
                  <a:pt x="31430" y="775"/>
                  <a:pt x="31381" y="783"/>
                  <a:pt x="31339" y="800"/>
                </a:cubicBezTo>
                <a:cubicBezTo>
                  <a:pt x="31245" y="840"/>
                  <a:pt x="31150" y="854"/>
                  <a:pt x="31056" y="854"/>
                </a:cubicBezTo>
                <a:cubicBezTo>
                  <a:pt x="30864" y="854"/>
                  <a:pt x="30675" y="797"/>
                  <a:pt x="30494" y="797"/>
                </a:cubicBezTo>
                <a:cubicBezTo>
                  <a:pt x="30474" y="797"/>
                  <a:pt x="30454" y="798"/>
                  <a:pt x="30434" y="800"/>
                </a:cubicBezTo>
                <a:cubicBezTo>
                  <a:pt x="30126" y="800"/>
                  <a:pt x="29817" y="888"/>
                  <a:pt x="29508" y="932"/>
                </a:cubicBezTo>
                <a:cubicBezTo>
                  <a:pt x="29463" y="932"/>
                  <a:pt x="29419" y="932"/>
                  <a:pt x="29375" y="910"/>
                </a:cubicBezTo>
                <a:cubicBezTo>
                  <a:pt x="29199" y="855"/>
                  <a:pt x="29017" y="838"/>
                  <a:pt x="28832" y="838"/>
                </a:cubicBezTo>
                <a:cubicBezTo>
                  <a:pt x="28647" y="838"/>
                  <a:pt x="28459" y="855"/>
                  <a:pt x="28272" y="866"/>
                </a:cubicBezTo>
                <a:cubicBezTo>
                  <a:pt x="28095" y="866"/>
                  <a:pt x="27919" y="910"/>
                  <a:pt x="27742" y="910"/>
                </a:cubicBezTo>
                <a:cubicBezTo>
                  <a:pt x="27565" y="910"/>
                  <a:pt x="27383" y="926"/>
                  <a:pt x="27199" y="926"/>
                </a:cubicBezTo>
                <a:cubicBezTo>
                  <a:pt x="27014" y="926"/>
                  <a:pt x="26826" y="910"/>
                  <a:pt x="26639" y="844"/>
                </a:cubicBezTo>
                <a:cubicBezTo>
                  <a:pt x="26462" y="733"/>
                  <a:pt x="26639" y="424"/>
                  <a:pt x="26352" y="358"/>
                </a:cubicBezTo>
                <a:cubicBezTo>
                  <a:pt x="26307" y="424"/>
                  <a:pt x="26241" y="468"/>
                  <a:pt x="26197" y="557"/>
                </a:cubicBezTo>
                <a:cubicBezTo>
                  <a:pt x="26082" y="788"/>
                  <a:pt x="25899" y="918"/>
                  <a:pt x="25663" y="918"/>
                </a:cubicBezTo>
                <a:cubicBezTo>
                  <a:pt x="25629" y="918"/>
                  <a:pt x="25594" y="915"/>
                  <a:pt x="25557" y="910"/>
                </a:cubicBezTo>
                <a:cubicBezTo>
                  <a:pt x="25416" y="894"/>
                  <a:pt x="25275" y="888"/>
                  <a:pt x="25135" y="888"/>
                </a:cubicBezTo>
                <a:cubicBezTo>
                  <a:pt x="24735" y="888"/>
                  <a:pt x="24336" y="935"/>
                  <a:pt x="23937" y="935"/>
                </a:cubicBezTo>
                <a:cubicBezTo>
                  <a:pt x="23881" y="935"/>
                  <a:pt x="23825" y="934"/>
                  <a:pt x="23770" y="932"/>
                </a:cubicBezTo>
                <a:cubicBezTo>
                  <a:pt x="23637" y="923"/>
                  <a:pt x="23506" y="919"/>
                  <a:pt x="23374" y="919"/>
                </a:cubicBezTo>
                <a:cubicBezTo>
                  <a:pt x="22771" y="919"/>
                  <a:pt x="22174" y="997"/>
                  <a:pt x="21573" y="997"/>
                </a:cubicBezTo>
                <a:cubicBezTo>
                  <a:pt x="21342" y="997"/>
                  <a:pt x="21111" y="986"/>
                  <a:pt x="20878" y="954"/>
                </a:cubicBezTo>
                <a:cubicBezTo>
                  <a:pt x="20856" y="947"/>
                  <a:pt x="20834" y="944"/>
                  <a:pt x="20812" y="944"/>
                </a:cubicBezTo>
                <a:cubicBezTo>
                  <a:pt x="20768" y="944"/>
                  <a:pt x="20724" y="954"/>
                  <a:pt x="20680" y="954"/>
                </a:cubicBezTo>
                <a:cubicBezTo>
                  <a:pt x="20260" y="998"/>
                  <a:pt x="19841" y="1020"/>
                  <a:pt x="19422" y="1042"/>
                </a:cubicBezTo>
                <a:cubicBezTo>
                  <a:pt x="19311" y="1053"/>
                  <a:pt x="19201" y="1059"/>
                  <a:pt x="19091" y="1059"/>
                </a:cubicBezTo>
                <a:cubicBezTo>
                  <a:pt x="18980" y="1059"/>
                  <a:pt x="18870" y="1053"/>
                  <a:pt x="18760" y="1042"/>
                </a:cubicBezTo>
                <a:cubicBezTo>
                  <a:pt x="18473" y="998"/>
                  <a:pt x="18340" y="844"/>
                  <a:pt x="18340" y="557"/>
                </a:cubicBezTo>
                <a:cubicBezTo>
                  <a:pt x="18340" y="424"/>
                  <a:pt x="18362" y="292"/>
                  <a:pt x="18362" y="159"/>
                </a:cubicBezTo>
                <a:cubicBezTo>
                  <a:pt x="18362" y="63"/>
                  <a:pt x="18329" y="1"/>
                  <a:pt x="182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1"/>
          <p:cNvSpPr/>
          <p:nvPr/>
        </p:nvSpPr>
        <p:spPr>
          <a:xfrm>
            <a:off x="6668225" y="814925"/>
            <a:ext cx="1804750" cy="611900"/>
          </a:xfrm>
          <a:custGeom>
            <a:avLst/>
            <a:gdLst/>
            <a:ahLst/>
            <a:cxnLst/>
            <a:rect l="l" t="t" r="r" b="b"/>
            <a:pathLst>
              <a:path w="72190" h="24476" extrusionOk="0">
                <a:moveTo>
                  <a:pt x="60184" y="10483"/>
                </a:moveTo>
                <a:cubicBezTo>
                  <a:pt x="60228" y="10483"/>
                  <a:pt x="60272" y="10550"/>
                  <a:pt x="60361" y="10616"/>
                </a:cubicBezTo>
                <a:cubicBezTo>
                  <a:pt x="60250" y="10682"/>
                  <a:pt x="60184" y="10726"/>
                  <a:pt x="60118" y="10726"/>
                </a:cubicBezTo>
                <a:cubicBezTo>
                  <a:pt x="60115" y="10729"/>
                  <a:pt x="60113" y="10730"/>
                  <a:pt x="60110" y="10730"/>
                </a:cubicBezTo>
                <a:cubicBezTo>
                  <a:pt x="60086" y="10730"/>
                  <a:pt x="60047" y="10655"/>
                  <a:pt x="60007" y="10616"/>
                </a:cubicBezTo>
                <a:cubicBezTo>
                  <a:pt x="60074" y="10572"/>
                  <a:pt x="60118" y="10505"/>
                  <a:pt x="60184" y="10483"/>
                </a:cubicBezTo>
                <a:close/>
                <a:moveTo>
                  <a:pt x="29110" y="10527"/>
                </a:moveTo>
                <a:cubicBezTo>
                  <a:pt x="29309" y="10527"/>
                  <a:pt x="29463" y="10660"/>
                  <a:pt x="29485" y="10881"/>
                </a:cubicBezTo>
                <a:cubicBezTo>
                  <a:pt x="29485" y="10991"/>
                  <a:pt x="29397" y="11123"/>
                  <a:pt x="29287" y="11123"/>
                </a:cubicBezTo>
                <a:cubicBezTo>
                  <a:pt x="29176" y="11101"/>
                  <a:pt x="29088" y="11101"/>
                  <a:pt x="28978" y="11057"/>
                </a:cubicBezTo>
                <a:cubicBezTo>
                  <a:pt x="28779" y="10991"/>
                  <a:pt x="28691" y="10859"/>
                  <a:pt x="28735" y="10726"/>
                </a:cubicBezTo>
                <a:cubicBezTo>
                  <a:pt x="28757" y="10616"/>
                  <a:pt x="28912" y="10527"/>
                  <a:pt x="29110" y="10527"/>
                </a:cubicBezTo>
                <a:close/>
                <a:moveTo>
                  <a:pt x="27762" y="10603"/>
                </a:moveTo>
                <a:cubicBezTo>
                  <a:pt x="27899" y="10603"/>
                  <a:pt x="28019" y="10729"/>
                  <a:pt x="28161" y="11013"/>
                </a:cubicBezTo>
                <a:cubicBezTo>
                  <a:pt x="27896" y="11057"/>
                  <a:pt x="27676" y="11101"/>
                  <a:pt x="27477" y="11145"/>
                </a:cubicBezTo>
                <a:cubicBezTo>
                  <a:pt x="27433" y="11145"/>
                  <a:pt x="27345" y="11101"/>
                  <a:pt x="27323" y="11057"/>
                </a:cubicBezTo>
                <a:cubicBezTo>
                  <a:pt x="27301" y="11013"/>
                  <a:pt x="27323" y="10925"/>
                  <a:pt x="27345" y="10881"/>
                </a:cubicBezTo>
                <a:cubicBezTo>
                  <a:pt x="27411" y="10792"/>
                  <a:pt x="27499" y="10704"/>
                  <a:pt x="27587" y="10660"/>
                </a:cubicBezTo>
                <a:cubicBezTo>
                  <a:pt x="27650" y="10622"/>
                  <a:pt x="27707" y="10603"/>
                  <a:pt x="27762" y="10603"/>
                </a:cubicBezTo>
                <a:close/>
                <a:moveTo>
                  <a:pt x="25507" y="10652"/>
                </a:moveTo>
                <a:cubicBezTo>
                  <a:pt x="25713" y="10652"/>
                  <a:pt x="25914" y="10688"/>
                  <a:pt x="26087" y="10792"/>
                </a:cubicBezTo>
                <a:cubicBezTo>
                  <a:pt x="26175" y="10836"/>
                  <a:pt x="26241" y="10969"/>
                  <a:pt x="26241" y="11035"/>
                </a:cubicBezTo>
                <a:cubicBezTo>
                  <a:pt x="26219" y="11101"/>
                  <a:pt x="26087" y="11145"/>
                  <a:pt x="25998" y="11190"/>
                </a:cubicBezTo>
                <a:cubicBezTo>
                  <a:pt x="25954" y="11212"/>
                  <a:pt x="25910" y="11212"/>
                  <a:pt x="25866" y="11212"/>
                </a:cubicBezTo>
                <a:cubicBezTo>
                  <a:pt x="25645" y="11190"/>
                  <a:pt x="25425" y="11190"/>
                  <a:pt x="25270" y="11013"/>
                </a:cubicBezTo>
                <a:cubicBezTo>
                  <a:pt x="25204" y="10969"/>
                  <a:pt x="25182" y="10859"/>
                  <a:pt x="25204" y="10792"/>
                </a:cubicBezTo>
                <a:cubicBezTo>
                  <a:pt x="25204" y="10748"/>
                  <a:pt x="25292" y="10682"/>
                  <a:pt x="25336" y="10660"/>
                </a:cubicBezTo>
                <a:cubicBezTo>
                  <a:pt x="25393" y="10655"/>
                  <a:pt x="25450" y="10652"/>
                  <a:pt x="25507" y="10652"/>
                </a:cubicBezTo>
                <a:close/>
                <a:moveTo>
                  <a:pt x="23179" y="10899"/>
                </a:moveTo>
                <a:cubicBezTo>
                  <a:pt x="23185" y="10899"/>
                  <a:pt x="23191" y="10900"/>
                  <a:pt x="23196" y="10903"/>
                </a:cubicBezTo>
                <a:cubicBezTo>
                  <a:pt x="23284" y="10925"/>
                  <a:pt x="23328" y="11013"/>
                  <a:pt x="23438" y="11123"/>
                </a:cubicBezTo>
                <a:cubicBezTo>
                  <a:pt x="23328" y="11168"/>
                  <a:pt x="23262" y="11234"/>
                  <a:pt x="23196" y="11234"/>
                </a:cubicBezTo>
                <a:cubicBezTo>
                  <a:pt x="23063" y="11234"/>
                  <a:pt x="22997" y="11123"/>
                  <a:pt x="23019" y="11013"/>
                </a:cubicBezTo>
                <a:cubicBezTo>
                  <a:pt x="23039" y="10974"/>
                  <a:pt x="23129" y="10899"/>
                  <a:pt x="23179" y="10899"/>
                </a:cubicBezTo>
                <a:close/>
                <a:moveTo>
                  <a:pt x="24145" y="10748"/>
                </a:moveTo>
                <a:cubicBezTo>
                  <a:pt x="24409" y="10770"/>
                  <a:pt x="24586" y="10903"/>
                  <a:pt x="24586" y="11035"/>
                </a:cubicBezTo>
                <a:cubicBezTo>
                  <a:pt x="24586" y="11168"/>
                  <a:pt x="24476" y="11300"/>
                  <a:pt x="24299" y="11366"/>
                </a:cubicBezTo>
                <a:cubicBezTo>
                  <a:pt x="24252" y="11379"/>
                  <a:pt x="24206" y="11387"/>
                  <a:pt x="24161" y="11387"/>
                </a:cubicBezTo>
                <a:cubicBezTo>
                  <a:pt x="24057" y="11387"/>
                  <a:pt x="23963" y="11348"/>
                  <a:pt x="23902" y="11256"/>
                </a:cubicBezTo>
                <a:cubicBezTo>
                  <a:pt x="23858" y="11168"/>
                  <a:pt x="23836" y="11013"/>
                  <a:pt x="23880" y="10947"/>
                </a:cubicBezTo>
                <a:cubicBezTo>
                  <a:pt x="23946" y="10859"/>
                  <a:pt x="24078" y="10792"/>
                  <a:pt x="24145" y="10748"/>
                </a:cubicBezTo>
                <a:close/>
                <a:moveTo>
                  <a:pt x="22081" y="10803"/>
                </a:moveTo>
                <a:cubicBezTo>
                  <a:pt x="22241" y="10803"/>
                  <a:pt x="22401" y="10836"/>
                  <a:pt x="22556" y="10925"/>
                </a:cubicBezTo>
                <a:cubicBezTo>
                  <a:pt x="22511" y="11013"/>
                  <a:pt x="22511" y="11101"/>
                  <a:pt x="22467" y="11123"/>
                </a:cubicBezTo>
                <a:cubicBezTo>
                  <a:pt x="22225" y="11234"/>
                  <a:pt x="21982" y="11322"/>
                  <a:pt x="21739" y="11410"/>
                </a:cubicBezTo>
                <a:cubicBezTo>
                  <a:pt x="21721" y="11416"/>
                  <a:pt x="21703" y="11419"/>
                  <a:pt x="21686" y="11419"/>
                </a:cubicBezTo>
                <a:cubicBezTo>
                  <a:pt x="21572" y="11419"/>
                  <a:pt x="21468" y="11307"/>
                  <a:pt x="21430" y="11212"/>
                </a:cubicBezTo>
                <a:cubicBezTo>
                  <a:pt x="21408" y="11079"/>
                  <a:pt x="21474" y="10925"/>
                  <a:pt x="21607" y="10881"/>
                </a:cubicBezTo>
                <a:cubicBezTo>
                  <a:pt x="21761" y="10836"/>
                  <a:pt x="21921" y="10803"/>
                  <a:pt x="22081" y="10803"/>
                </a:cubicBezTo>
                <a:close/>
                <a:moveTo>
                  <a:pt x="18347" y="11048"/>
                </a:moveTo>
                <a:cubicBezTo>
                  <a:pt x="18375" y="11048"/>
                  <a:pt x="18413" y="11064"/>
                  <a:pt x="18429" y="11079"/>
                </a:cubicBezTo>
                <a:cubicBezTo>
                  <a:pt x="18517" y="11168"/>
                  <a:pt x="18495" y="11278"/>
                  <a:pt x="18429" y="11366"/>
                </a:cubicBezTo>
                <a:cubicBezTo>
                  <a:pt x="18384" y="11432"/>
                  <a:pt x="18318" y="11454"/>
                  <a:pt x="18252" y="11521"/>
                </a:cubicBezTo>
                <a:cubicBezTo>
                  <a:pt x="18186" y="11432"/>
                  <a:pt x="18142" y="11388"/>
                  <a:pt x="18120" y="11344"/>
                </a:cubicBezTo>
                <a:cubicBezTo>
                  <a:pt x="18098" y="11190"/>
                  <a:pt x="18186" y="11101"/>
                  <a:pt x="18318" y="11057"/>
                </a:cubicBezTo>
                <a:cubicBezTo>
                  <a:pt x="18325" y="11051"/>
                  <a:pt x="18335" y="11048"/>
                  <a:pt x="18347" y="11048"/>
                </a:cubicBezTo>
                <a:close/>
                <a:moveTo>
                  <a:pt x="16255" y="10988"/>
                </a:moveTo>
                <a:cubicBezTo>
                  <a:pt x="16386" y="10988"/>
                  <a:pt x="16493" y="11058"/>
                  <a:pt x="16575" y="11190"/>
                </a:cubicBezTo>
                <a:cubicBezTo>
                  <a:pt x="16619" y="11256"/>
                  <a:pt x="16641" y="11366"/>
                  <a:pt x="16619" y="11432"/>
                </a:cubicBezTo>
                <a:cubicBezTo>
                  <a:pt x="16597" y="11476"/>
                  <a:pt x="16487" y="11521"/>
                  <a:pt x="16420" y="11565"/>
                </a:cubicBezTo>
                <a:cubicBezTo>
                  <a:pt x="16413" y="11572"/>
                  <a:pt x="16401" y="11575"/>
                  <a:pt x="16386" y="11575"/>
                </a:cubicBezTo>
                <a:cubicBezTo>
                  <a:pt x="16357" y="11575"/>
                  <a:pt x="16317" y="11565"/>
                  <a:pt x="16288" y="11565"/>
                </a:cubicBezTo>
                <a:cubicBezTo>
                  <a:pt x="16288" y="11565"/>
                  <a:pt x="16288" y="11543"/>
                  <a:pt x="16288" y="11521"/>
                </a:cubicBezTo>
                <a:cubicBezTo>
                  <a:pt x="16067" y="11521"/>
                  <a:pt x="15837" y="11530"/>
                  <a:pt x="15603" y="11530"/>
                </a:cubicBezTo>
                <a:cubicBezTo>
                  <a:pt x="15486" y="11530"/>
                  <a:pt x="15368" y="11528"/>
                  <a:pt x="15251" y="11521"/>
                </a:cubicBezTo>
                <a:cubicBezTo>
                  <a:pt x="15140" y="11521"/>
                  <a:pt x="15008" y="11476"/>
                  <a:pt x="14898" y="11410"/>
                </a:cubicBezTo>
                <a:cubicBezTo>
                  <a:pt x="14787" y="11344"/>
                  <a:pt x="14743" y="11212"/>
                  <a:pt x="14831" y="11123"/>
                </a:cubicBezTo>
                <a:cubicBezTo>
                  <a:pt x="14849" y="11069"/>
                  <a:pt x="14942" y="11029"/>
                  <a:pt x="14999" y="11029"/>
                </a:cubicBezTo>
                <a:cubicBezTo>
                  <a:pt x="15012" y="11029"/>
                  <a:pt x="15022" y="11031"/>
                  <a:pt x="15030" y="11035"/>
                </a:cubicBezTo>
                <a:cubicBezTo>
                  <a:pt x="15209" y="11088"/>
                  <a:pt x="15383" y="11115"/>
                  <a:pt x="15554" y="11115"/>
                </a:cubicBezTo>
                <a:cubicBezTo>
                  <a:pt x="15742" y="11115"/>
                  <a:pt x="15927" y="11082"/>
                  <a:pt x="16111" y="11013"/>
                </a:cubicBezTo>
                <a:cubicBezTo>
                  <a:pt x="16162" y="10996"/>
                  <a:pt x="16210" y="10988"/>
                  <a:pt x="16255" y="10988"/>
                </a:cubicBezTo>
                <a:close/>
                <a:moveTo>
                  <a:pt x="19246" y="10982"/>
                </a:moveTo>
                <a:cubicBezTo>
                  <a:pt x="19263" y="10982"/>
                  <a:pt x="19278" y="10985"/>
                  <a:pt x="19289" y="10991"/>
                </a:cubicBezTo>
                <a:cubicBezTo>
                  <a:pt x="19411" y="11032"/>
                  <a:pt x="19533" y="11045"/>
                  <a:pt x="19655" y="11045"/>
                </a:cubicBezTo>
                <a:cubicBezTo>
                  <a:pt x="19864" y="11045"/>
                  <a:pt x="20073" y="11005"/>
                  <a:pt x="20282" y="10991"/>
                </a:cubicBezTo>
                <a:cubicBezTo>
                  <a:pt x="20349" y="10991"/>
                  <a:pt x="20459" y="11057"/>
                  <a:pt x="20459" y="11123"/>
                </a:cubicBezTo>
                <a:cubicBezTo>
                  <a:pt x="20481" y="11190"/>
                  <a:pt x="20459" y="11300"/>
                  <a:pt x="20393" y="11366"/>
                </a:cubicBezTo>
                <a:cubicBezTo>
                  <a:pt x="20194" y="11565"/>
                  <a:pt x="19929" y="11587"/>
                  <a:pt x="19554" y="11609"/>
                </a:cubicBezTo>
                <a:cubicBezTo>
                  <a:pt x="19466" y="11587"/>
                  <a:pt x="19267" y="11543"/>
                  <a:pt x="19091" y="11476"/>
                </a:cubicBezTo>
                <a:cubicBezTo>
                  <a:pt x="19025" y="11454"/>
                  <a:pt x="18936" y="11344"/>
                  <a:pt x="18936" y="11300"/>
                </a:cubicBezTo>
                <a:cubicBezTo>
                  <a:pt x="18958" y="11190"/>
                  <a:pt x="19047" y="11101"/>
                  <a:pt x="19113" y="11035"/>
                </a:cubicBezTo>
                <a:cubicBezTo>
                  <a:pt x="19145" y="11003"/>
                  <a:pt x="19201" y="10982"/>
                  <a:pt x="19246" y="10982"/>
                </a:cubicBezTo>
                <a:close/>
                <a:moveTo>
                  <a:pt x="12558" y="11057"/>
                </a:moveTo>
                <a:cubicBezTo>
                  <a:pt x="12624" y="11057"/>
                  <a:pt x="12691" y="11057"/>
                  <a:pt x="12867" y="11079"/>
                </a:cubicBezTo>
                <a:cubicBezTo>
                  <a:pt x="12933" y="11079"/>
                  <a:pt x="13088" y="11123"/>
                  <a:pt x="13242" y="11168"/>
                </a:cubicBezTo>
                <a:cubicBezTo>
                  <a:pt x="13353" y="11212"/>
                  <a:pt x="13353" y="11454"/>
                  <a:pt x="13242" y="11499"/>
                </a:cubicBezTo>
                <a:cubicBezTo>
                  <a:pt x="13114" y="11573"/>
                  <a:pt x="12986" y="11612"/>
                  <a:pt x="12858" y="11612"/>
                </a:cubicBezTo>
                <a:cubicBezTo>
                  <a:pt x="12721" y="11612"/>
                  <a:pt x="12585" y="11568"/>
                  <a:pt x="12448" y="11476"/>
                </a:cubicBezTo>
                <a:cubicBezTo>
                  <a:pt x="12382" y="11432"/>
                  <a:pt x="12315" y="11300"/>
                  <a:pt x="12315" y="11212"/>
                </a:cubicBezTo>
                <a:cubicBezTo>
                  <a:pt x="12315" y="11101"/>
                  <a:pt x="12448" y="11057"/>
                  <a:pt x="12558" y="11057"/>
                </a:cubicBezTo>
                <a:close/>
                <a:moveTo>
                  <a:pt x="52151" y="14213"/>
                </a:moveTo>
                <a:cubicBezTo>
                  <a:pt x="52195" y="14213"/>
                  <a:pt x="52239" y="14257"/>
                  <a:pt x="52283" y="14279"/>
                </a:cubicBezTo>
                <a:cubicBezTo>
                  <a:pt x="52261" y="14323"/>
                  <a:pt x="52239" y="14368"/>
                  <a:pt x="52217" y="14390"/>
                </a:cubicBezTo>
                <a:cubicBezTo>
                  <a:pt x="52173" y="14346"/>
                  <a:pt x="52129" y="14323"/>
                  <a:pt x="52085" y="14301"/>
                </a:cubicBezTo>
                <a:cubicBezTo>
                  <a:pt x="52085" y="14279"/>
                  <a:pt x="52129" y="14213"/>
                  <a:pt x="52151" y="14213"/>
                </a:cubicBezTo>
                <a:close/>
                <a:moveTo>
                  <a:pt x="53607" y="14147"/>
                </a:moveTo>
                <a:cubicBezTo>
                  <a:pt x="53674" y="14169"/>
                  <a:pt x="53740" y="14213"/>
                  <a:pt x="53894" y="14301"/>
                </a:cubicBezTo>
                <a:cubicBezTo>
                  <a:pt x="53740" y="14390"/>
                  <a:pt x="53651" y="14456"/>
                  <a:pt x="53563" y="14456"/>
                </a:cubicBezTo>
                <a:cubicBezTo>
                  <a:pt x="53497" y="14456"/>
                  <a:pt x="53387" y="14390"/>
                  <a:pt x="53387" y="14323"/>
                </a:cubicBezTo>
                <a:cubicBezTo>
                  <a:pt x="53365" y="14191"/>
                  <a:pt x="53497" y="14147"/>
                  <a:pt x="53607" y="14147"/>
                </a:cubicBezTo>
                <a:close/>
                <a:moveTo>
                  <a:pt x="54623" y="14368"/>
                </a:moveTo>
                <a:cubicBezTo>
                  <a:pt x="54645" y="14412"/>
                  <a:pt x="54689" y="14456"/>
                  <a:pt x="54711" y="14500"/>
                </a:cubicBezTo>
                <a:cubicBezTo>
                  <a:pt x="54711" y="14500"/>
                  <a:pt x="54667" y="14544"/>
                  <a:pt x="54645" y="14566"/>
                </a:cubicBezTo>
                <a:cubicBezTo>
                  <a:pt x="54600" y="14544"/>
                  <a:pt x="54556" y="14500"/>
                  <a:pt x="54534" y="14456"/>
                </a:cubicBezTo>
                <a:cubicBezTo>
                  <a:pt x="54534" y="14456"/>
                  <a:pt x="54578" y="14412"/>
                  <a:pt x="54623" y="14368"/>
                </a:cubicBezTo>
                <a:close/>
                <a:moveTo>
                  <a:pt x="55469" y="14166"/>
                </a:moveTo>
                <a:cubicBezTo>
                  <a:pt x="55487" y="14166"/>
                  <a:pt x="55507" y="14167"/>
                  <a:pt x="55527" y="14169"/>
                </a:cubicBezTo>
                <a:cubicBezTo>
                  <a:pt x="55572" y="14191"/>
                  <a:pt x="55660" y="14257"/>
                  <a:pt x="55704" y="14346"/>
                </a:cubicBezTo>
                <a:cubicBezTo>
                  <a:pt x="55726" y="14456"/>
                  <a:pt x="55594" y="14588"/>
                  <a:pt x="55461" y="14588"/>
                </a:cubicBezTo>
                <a:cubicBezTo>
                  <a:pt x="55329" y="14588"/>
                  <a:pt x="55218" y="14478"/>
                  <a:pt x="55218" y="14368"/>
                </a:cubicBezTo>
                <a:cubicBezTo>
                  <a:pt x="55218" y="14249"/>
                  <a:pt x="55307" y="14166"/>
                  <a:pt x="55469" y="14166"/>
                </a:cubicBezTo>
                <a:close/>
                <a:moveTo>
                  <a:pt x="56520" y="14235"/>
                </a:moveTo>
                <a:cubicBezTo>
                  <a:pt x="56675" y="14235"/>
                  <a:pt x="56719" y="14346"/>
                  <a:pt x="56719" y="14456"/>
                </a:cubicBezTo>
                <a:cubicBezTo>
                  <a:pt x="56697" y="14500"/>
                  <a:pt x="56631" y="14566"/>
                  <a:pt x="56587" y="14588"/>
                </a:cubicBezTo>
                <a:cubicBezTo>
                  <a:pt x="56476" y="14588"/>
                  <a:pt x="56388" y="14478"/>
                  <a:pt x="56410" y="14368"/>
                </a:cubicBezTo>
                <a:cubicBezTo>
                  <a:pt x="56432" y="14301"/>
                  <a:pt x="56476" y="14257"/>
                  <a:pt x="56520" y="14235"/>
                </a:cubicBezTo>
                <a:close/>
                <a:moveTo>
                  <a:pt x="48995" y="14301"/>
                </a:moveTo>
                <a:cubicBezTo>
                  <a:pt x="49061" y="14301"/>
                  <a:pt x="49105" y="14390"/>
                  <a:pt x="49171" y="14434"/>
                </a:cubicBezTo>
                <a:cubicBezTo>
                  <a:pt x="49127" y="14500"/>
                  <a:pt x="49083" y="14566"/>
                  <a:pt x="49017" y="14610"/>
                </a:cubicBezTo>
                <a:cubicBezTo>
                  <a:pt x="48973" y="14632"/>
                  <a:pt x="48884" y="14632"/>
                  <a:pt x="48796" y="14654"/>
                </a:cubicBezTo>
                <a:cubicBezTo>
                  <a:pt x="48752" y="14632"/>
                  <a:pt x="48664" y="14610"/>
                  <a:pt x="48575" y="14588"/>
                </a:cubicBezTo>
                <a:cubicBezTo>
                  <a:pt x="48553" y="14566"/>
                  <a:pt x="48531" y="14522"/>
                  <a:pt x="48531" y="14478"/>
                </a:cubicBezTo>
                <a:cubicBezTo>
                  <a:pt x="48509" y="14434"/>
                  <a:pt x="48553" y="14368"/>
                  <a:pt x="48575" y="14368"/>
                </a:cubicBezTo>
                <a:cubicBezTo>
                  <a:pt x="48708" y="14323"/>
                  <a:pt x="48862" y="14301"/>
                  <a:pt x="48995" y="14301"/>
                </a:cubicBezTo>
                <a:close/>
                <a:moveTo>
                  <a:pt x="24696" y="15317"/>
                </a:moveTo>
                <a:lnTo>
                  <a:pt x="24696" y="15361"/>
                </a:lnTo>
                <a:lnTo>
                  <a:pt x="24674" y="15339"/>
                </a:lnTo>
                <a:lnTo>
                  <a:pt x="24696" y="15317"/>
                </a:lnTo>
                <a:close/>
                <a:moveTo>
                  <a:pt x="57264" y="15054"/>
                </a:moveTo>
                <a:cubicBezTo>
                  <a:pt x="57374" y="15054"/>
                  <a:pt x="57477" y="15093"/>
                  <a:pt x="57580" y="15162"/>
                </a:cubicBezTo>
                <a:cubicBezTo>
                  <a:pt x="57624" y="15162"/>
                  <a:pt x="57668" y="15206"/>
                  <a:pt x="57668" y="15250"/>
                </a:cubicBezTo>
                <a:cubicBezTo>
                  <a:pt x="57668" y="15339"/>
                  <a:pt x="57690" y="15449"/>
                  <a:pt x="57646" y="15537"/>
                </a:cubicBezTo>
                <a:cubicBezTo>
                  <a:pt x="57609" y="15599"/>
                  <a:pt x="57550" y="15627"/>
                  <a:pt x="57491" y="15627"/>
                </a:cubicBezTo>
                <a:cubicBezTo>
                  <a:pt x="57445" y="15627"/>
                  <a:pt x="57398" y="15610"/>
                  <a:pt x="57359" y="15581"/>
                </a:cubicBezTo>
                <a:cubicBezTo>
                  <a:pt x="57227" y="15449"/>
                  <a:pt x="57094" y="15317"/>
                  <a:pt x="56940" y="15162"/>
                </a:cubicBezTo>
                <a:cubicBezTo>
                  <a:pt x="57057" y="15088"/>
                  <a:pt x="57163" y="15054"/>
                  <a:pt x="57264" y="15054"/>
                </a:cubicBezTo>
                <a:close/>
                <a:moveTo>
                  <a:pt x="25358" y="16884"/>
                </a:moveTo>
                <a:lnTo>
                  <a:pt x="25336" y="16928"/>
                </a:lnTo>
                <a:lnTo>
                  <a:pt x="25292" y="16884"/>
                </a:lnTo>
                <a:close/>
                <a:moveTo>
                  <a:pt x="23549" y="18340"/>
                </a:moveTo>
                <a:cubicBezTo>
                  <a:pt x="23659" y="18340"/>
                  <a:pt x="23725" y="18473"/>
                  <a:pt x="23725" y="18693"/>
                </a:cubicBezTo>
                <a:cubicBezTo>
                  <a:pt x="23703" y="18737"/>
                  <a:pt x="23659" y="18848"/>
                  <a:pt x="23571" y="18892"/>
                </a:cubicBezTo>
                <a:cubicBezTo>
                  <a:pt x="23559" y="18897"/>
                  <a:pt x="23547" y="18899"/>
                  <a:pt x="23534" y="18899"/>
                </a:cubicBezTo>
                <a:cubicBezTo>
                  <a:pt x="23429" y="18899"/>
                  <a:pt x="23306" y="18743"/>
                  <a:pt x="23306" y="18605"/>
                </a:cubicBezTo>
                <a:cubicBezTo>
                  <a:pt x="23306" y="18473"/>
                  <a:pt x="23416" y="18362"/>
                  <a:pt x="23549" y="18340"/>
                </a:cubicBezTo>
                <a:close/>
                <a:moveTo>
                  <a:pt x="47825" y="0"/>
                </a:moveTo>
                <a:cubicBezTo>
                  <a:pt x="47693" y="111"/>
                  <a:pt x="47737" y="221"/>
                  <a:pt x="47715" y="331"/>
                </a:cubicBezTo>
                <a:cubicBezTo>
                  <a:pt x="47715" y="420"/>
                  <a:pt x="47693" y="530"/>
                  <a:pt x="47671" y="596"/>
                </a:cubicBezTo>
                <a:cubicBezTo>
                  <a:pt x="47340" y="640"/>
                  <a:pt x="47053" y="640"/>
                  <a:pt x="46766" y="684"/>
                </a:cubicBezTo>
                <a:cubicBezTo>
                  <a:pt x="46617" y="711"/>
                  <a:pt x="46471" y="734"/>
                  <a:pt x="46331" y="734"/>
                </a:cubicBezTo>
                <a:cubicBezTo>
                  <a:pt x="46117" y="734"/>
                  <a:pt x="45915" y="681"/>
                  <a:pt x="45729" y="508"/>
                </a:cubicBezTo>
                <a:cubicBezTo>
                  <a:pt x="45317" y="743"/>
                  <a:pt x="45052" y="861"/>
                  <a:pt x="44790" y="861"/>
                </a:cubicBezTo>
                <a:cubicBezTo>
                  <a:pt x="44659" y="861"/>
                  <a:pt x="44529" y="832"/>
                  <a:pt x="44382" y="773"/>
                </a:cubicBezTo>
                <a:cubicBezTo>
                  <a:pt x="44190" y="702"/>
                  <a:pt x="44002" y="673"/>
                  <a:pt x="43817" y="673"/>
                </a:cubicBezTo>
                <a:cubicBezTo>
                  <a:pt x="43598" y="673"/>
                  <a:pt x="43383" y="713"/>
                  <a:pt x="43168" y="773"/>
                </a:cubicBezTo>
                <a:cubicBezTo>
                  <a:pt x="42860" y="839"/>
                  <a:pt x="42551" y="883"/>
                  <a:pt x="42242" y="883"/>
                </a:cubicBezTo>
                <a:cubicBezTo>
                  <a:pt x="42153" y="883"/>
                  <a:pt x="42065" y="878"/>
                  <a:pt x="41977" y="878"/>
                </a:cubicBezTo>
                <a:cubicBezTo>
                  <a:pt x="41888" y="878"/>
                  <a:pt x="41800" y="883"/>
                  <a:pt x="41712" y="905"/>
                </a:cubicBezTo>
                <a:cubicBezTo>
                  <a:pt x="41471" y="975"/>
                  <a:pt x="41225" y="990"/>
                  <a:pt x="40978" y="990"/>
                </a:cubicBezTo>
                <a:cubicBezTo>
                  <a:pt x="40787" y="990"/>
                  <a:pt x="40596" y="981"/>
                  <a:pt x="40407" y="981"/>
                </a:cubicBezTo>
                <a:cubicBezTo>
                  <a:pt x="40145" y="981"/>
                  <a:pt x="39887" y="999"/>
                  <a:pt x="39637" y="1082"/>
                </a:cubicBezTo>
                <a:cubicBezTo>
                  <a:pt x="39615" y="1089"/>
                  <a:pt x="39593" y="1092"/>
                  <a:pt x="39571" y="1092"/>
                </a:cubicBezTo>
                <a:cubicBezTo>
                  <a:pt x="39527" y="1092"/>
                  <a:pt x="39483" y="1082"/>
                  <a:pt x="39439" y="1082"/>
                </a:cubicBezTo>
                <a:cubicBezTo>
                  <a:pt x="39242" y="1057"/>
                  <a:pt x="39044" y="1046"/>
                  <a:pt x="38848" y="1046"/>
                </a:cubicBezTo>
                <a:cubicBezTo>
                  <a:pt x="38340" y="1046"/>
                  <a:pt x="37835" y="1119"/>
                  <a:pt x="37342" y="1214"/>
                </a:cubicBezTo>
                <a:cubicBezTo>
                  <a:pt x="37217" y="1243"/>
                  <a:pt x="37092" y="1259"/>
                  <a:pt x="36966" y="1259"/>
                </a:cubicBezTo>
                <a:cubicBezTo>
                  <a:pt x="36805" y="1259"/>
                  <a:pt x="36643" y="1232"/>
                  <a:pt x="36481" y="1170"/>
                </a:cubicBezTo>
                <a:cubicBezTo>
                  <a:pt x="36426" y="1148"/>
                  <a:pt x="36360" y="1137"/>
                  <a:pt x="36294" y="1137"/>
                </a:cubicBezTo>
                <a:cubicBezTo>
                  <a:pt x="36228" y="1137"/>
                  <a:pt x="36161" y="1148"/>
                  <a:pt x="36106" y="1170"/>
                </a:cubicBezTo>
                <a:cubicBezTo>
                  <a:pt x="35887" y="1246"/>
                  <a:pt x="35673" y="1277"/>
                  <a:pt x="35460" y="1277"/>
                </a:cubicBezTo>
                <a:cubicBezTo>
                  <a:pt x="35180" y="1277"/>
                  <a:pt x="34904" y="1223"/>
                  <a:pt x="34628" y="1148"/>
                </a:cubicBezTo>
                <a:cubicBezTo>
                  <a:pt x="34451" y="1236"/>
                  <a:pt x="34297" y="1347"/>
                  <a:pt x="34142" y="1369"/>
                </a:cubicBezTo>
                <a:cubicBezTo>
                  <a:pt x="33827" y="1428"/>
                  <a:pt x="33511" y="1505"/>
                  <a:pt x="33212" y="1505"/>
                </a:cubicBezTo>
                <a:cubicBezTo>
                  <a:pt x="33176" y="1505"/>
                  <a:pt x="33140" y="1503"/>
                  <a:pt x="33105" y="1501"/>
                </a:cubicBezTo>
                <a:cubicBezTo>
                  <a:pt x="32910" y="1477"/>
                  <a:pt x="32718" y="1468"/>
                  <a:pt x="32527" y="1468"/>
                </a:cubicBezTo>
                <a:cubicBezTo>
                  <a:pt x="31829" y="1468"/>
                  <a:pt x="31150" y="1594"/>
                  <a:pt x="30456" y="1611"/>
                </a:cubicBezTo>
                <a:cubicBezTo>
                  <a:pt x="29507" y="1656"/>
                  <a:pt x="28514" y="1633"/>
                  <a:pt x="27565" y="1854"/>
                </a:cubicBezTo>
                <a:lnTo>
                  <a:pt x="27433" y="1854"/>
                </a:lnTo>
                <a:cubicBezTo>
                  <a:pt x="26992" y="1898"/>
                  <a:pt x="26572" y="1942"/>
                  <a:pt x="26131" y="1965"/>
                </a:cubicBezTo>
                <a:cubicBezTo>
                  <a:pt x="25866" y="1987"/>
                  <a:pt x="25601" y="2031"/>
                  <a:pt x="25336" y="2031"/>
                </a:cubicBezTo>
                <a:cubicBezTo>
                  <a:pt x="25241" y="2036"/>
                  <a:pt x="25146" y="2037"/>
                  <a:pt x="25051" y="2037"/>
                </a:cubicBezTo>
                <a:cubicBezTo>
                  <a:pt x="24882" y="2037"/>
                  <a:pt x="24713" y="2032"/>
                  <a:pt x="24543" y="2032"/>
                </a:cubicBezTo>
                <a:cubicBezTo>
                  <a:pt x="24388" y="2032"/>
                  <a:pt x="24233" y="2036"/>
                  <a:pt x="24078" y="2053"/>
                </a:cubicBezTo>
                <a:cubicBezTo>
                  <a:pt x="23460" y="2097"/>
                  <a:pt x="22865" y="2207"/>
                  <a:pt x="22247" y="2273"/>
                </a:cubicBezTo>
                <a:cubicBezTo>
                  <a:pt x="22013" y="2289"/>
                  <a:pt x="21778" y="2305"/>
                  <a:pt x="21544" y="2305"/>
                </a:cubicBezTo>
                <a:cubicBezTo>
                  <a:pt x="21447" y="2305"/>
                  <a:pt x="21350" y="2302"/>
                  <a:pt x="21254" y="2296"/>
                </a:cubicBezTo>
                <a:cubicBezTo>
                  <a:pt x="21135" y="2286"/>
                  <a:pt x="21021" y="2276"/>
                  <a:pt x="20907" y="2276"/>
                </a:cubicBezTo>
                <a:cubicBezTo>
                  <a:pt x="20767" y="2276"/>
                  <a:pt x="20627" y="2291"/>
                  <a:pt x="20481" y="2340"/>
                </a:cubicBezTo>
                <a:cubicBezTo>
                  <a:pt x="20327" y="2384"/>
                  <a:pt x="20172" y="2384"/>
                  <a:pt x="20018" y="2384"/>
                </a:cubicBezTo>
                <a:cubicBezTo>
                  <a:pt x="19841" y="2406"/>
                  <a:pt x="19665" y="2406"/>
                  <a:pt x="19510" y="2450"/>
                </a:cubicBezTo>
                <a:cubicBezTo>
                  <a:pt x="19141" y="2555"/>
                  <a:pt x="18778" y="2610"/>
                  <a:pt x="18414" y="2610"/>
                </a:cubicBezTo>
                <a:cubicBezTo>
                  <a:pt x="18016" y="2610"/>
                  <a:pt x="17619" y="2544"/>
                  <a:pt x="17215" y="2406"/>
                </a:cubicBezTo>
                <a:cubicBezTo>
                  <a:pt x="16955" y="2567"/>
                  <a:pt x="16696" y="2686"/>
                  <a:pt x="16436" y="2686"/>
                </a:cubicBezTo>
                <a:cubicBezTo>
                  <a:pt x="16232" y="2686"/>
                  <a:pt x="16028" y="2612"/>
                  <a:pt x="15824" y="2428"/>
                </a:cubicBezTo>
                <a:cubicBezTo>
                  <a:pt x="15554" y="2574"/>
                  <a:pt x="15342" y="2739"/>
                  <a:pt x="15060" y="2739"/>
                </a:cubicBezTo>
                <a:cubicBezTo>
                  <a:pt x="15043" y="2739"/>
                  <a:pt x="15026" y="2738"/>
                  <a:pt x="15008" y="2737"/>
                </a:cubicBezTo>
                <a:cubicBezTo>
                  <a:pt x="14765" y="2715"/>
                  <a:pt x="14522" y="2715"/>
                  <a:pt x="14280" y="2715"/>
                </a:cubicBezTo>
                <a:cubicBezTo>
                  <a:pt x="14081" y="2715"/>
                  <a:pt x="13882" y="2737"/>
                  <a:pt x="13684" y="2759"/>
                </a:cubicBezTo>
                <a:cubicBezTo>
                  <a:pt x="13370" y="2777"/>
                  <a:pt x="13056" y="2858"/>
                  <a:pt x="12756" y="2858"/>
                </a:cubicBezTo>
                <a:cubicBezTo>
                  <a:pt x="12697" y="2858"/>
                  <a:pt x="12638" y="2855"/>
                  <a:pt x="12580" y="2847"/>
                </a:cubicBezTo>
                <a:cubicBezTo>
                  <a:pt x="12227" y="2814"/>
                  <a:pt x="11874" y="2798"/>
                  <a:pt x="11521" y="2798"/>
                </a:cubicBezTo>
                <a:cubicBezTo>
                  <a:pt x="11168" y="2798"/>
                  <a:pt x="10815" y="2814"/>
                  <a:pt x="10462" y="2847"/>
                </a:cubicBezTo>
                <a:cubicBezTo>
                  <a:pt x="10131" y="2891"/>
                  <a:pt x="9777" y="2914"/>
                  <a:pt x="9424" y="2914"/>
                </a:cubicBezTo>
                <a:cubicBezTo>
                  <a:pt x="8942" y="2939"/>
                  <a:pt x="8460" y="2979"/>
                  <a:pt x="7977" y="2979"/>
                </a:cubicBezTo>
                <a:cubicBezTo>
                  <a:pt x="7621" y="2979"/>
                  <a:pt x="7265" y="2957"/>
                  <a:pt x="6908" y="2891"/>
                </a:cubicBezTo>
                <a:cubicBezTo>
                  <a:pt x="6837" y="2881"/>
                  <a:pt x="6762" y="2877"/>
                  <a:pt x="6687" y="2877"/>
                </a:cubicBezTo>
                <a:cubicBezTo>
                  <a:pt x="6438" y="2877"/>
                  <a:pt x="6174" y="2924"/>
                  <a:pt x="5937" y="2958"/>
                </a:cubicBezTo>
                <a:cubicBezTo>
                  <a:pt x="5275" y="3068"/>
                  <a:pt x="4657" y="3333"/>
                  <a:pt x="4017" y="3443"/>
                </a:cubicBezTo>
                <a:cubicBezTo>
                  <a:pt x="3554" y="3531"/>
                  <a:pt x="3157" y="3774"/>
                  <a:pt x="2803" y="4127"/>
                </a:cubicBezTo>
                <a:cubicBezTo>
                  <a:pt x="2561" y="4392"/>
                  <a:pt x="2428" y="4701"/>
                  <a:pt x="2428" y="5076"/>
                </a:cubicBezTo>
                <a:cubicBezTo>
                  <a:pt x="2406" y="5738"/>
                  <a:pt x="2693" y="6268"/>
                  <a:pt x="3090" y="6754"/>
                </a:cubicBezTo>
                <a:cubicBezTo>
                  <a:pt x="3157" y="6842"/>
                  <a:pt x="3267" y="6908"/>
                  <a:pt x="3377" y="6930"/>
                </a:cubicBezTo>
                <a:cubicBezTo>
                  <a:pt x="3926" y="7093"/>
                  <a:pt x="4437" y="7423"/>
                  <a:pt x="5031" y="7423"/>
                </a:cubicBezTo>
                <a:cubicBezTo>
                  <a:pt x="5082" y="7423"/>
                  <a:pt x="5134" y="7421"/>
                  <a:pt x="5187" y="7416"/>
                </a:cubicBezTo>
                <a:cubicBezTo>
                  <a:pt x="5386" y="7658"/>
                  <a:pt x="5584" y="7835"/>
                  <a:pt x="5606" y="8166"/>
                </a:cubicBezTo>
                <a:cubicBezTo>
                  <a:pt x="5275" y="8387"/>
                  <a:pt x="5231" y="8850"/>
                  <a:pt x="4878" y="9115"/>
                </a:cubicBezTo>
                <a:cubicBezTo>
                  <a:pt x="4812" y="9181"/>
                  <a:pt x="4768" y="9380"/>
                  <a:pt x="4790" y="9490"/>
                </a:cubicBezTo>
                <a:cubicBezTo>
                  <a:pt x="4812" y="9623"/>
                  <a:pt x="4900" y="9777"/>
                  <a:pt x="4988" y="9887"/>
                </a:cubicBezTo>
                <a:cubicBezTo>
                  <a:pt x="5187" y="10086"/>
                  <a:pt x="5297" y="10307"/>
                  <a:pt x="5364" y="10572"/>
                </a:cubicBezTo>
                <a:cubicBezTo>
                  <a:pt x="5430" y="10903"/>
                  <a:pt x="5672" y="11057"/>
                  <a:pt x="5981" y="11057"/>
                </a:cubicBezTo>
                <a:cubicBezTo>
                  <a:pt x="6335" y="11079"/>
                  <a:pt x="6688" y="11079"/>
                  <a:pt x="7041" y="11101"/>
                </a:cubicBezTo>
                <a:cubicBezTo>
                  <a:pt x="7416" y="11101"/>
                  <a:pt x="7791" y="11123"/>
                  <a:pt x="8166" y="11123"/>
                </a:cubicBezTo>
                <a:lnTo>
                  <a:pt x="8740" y="11123"/>
                </a:lnTo>
                <a:cubicBezTo>
                  <a:pt x="9005" y="11101"/>
                  <a:pt x="9270" y="11101"/>
                  <a:pt x="9535" y="11079"/>
                </a:cubicBezTo>
                <a:cubicBezTo>
                  <a:pt x="9588" y="11075"/>
                  <a:pt x="9642" y="11073"/>
                  <a:pt x="9696" y="11073"/>
                </a:cubicBezTo>
                <a:cubicBezTo>
                  <a:pt x="10080" y="11073"/>
                  <a:pt x="10465" y="11166"/>
                  <a:pt x="10849" y="11166"/>
                </a:cubicBezTo>
                <a:cubicBezTo>
                  <a:pt x="10985" y="11166"/>
                  <a:pt x="11120" y="11155"/>
                  <a:pt x="11256" y="11123"/>
                </a:cubicBezTo>
                <a:cubicBezTo>
                  <a:pt x="11278" y="11123"/>
                  <a:pt x="11300" y="11123"/>
                  <a:pt x="11322" y="11145"/>
                </a:cubicBezTo>
                <a:cubicBezTo>
                  <a:pt x="11411" y="11145"/>
                  <a:pt x="11521" y="11300"/>
                  <a:pt x="11477" y="11388"/>
                </a:cubicBezTo>
                <a:cubicBezTo>
                  <a:pt x="11411" y="11499"/>
                  <a:pt x="11322" y="11653"/>
                  <a:pt x="11234" y="11675"/>
                </a:cubicBezTo>
                <a:cubicBezTo>
                  <a:pt x="10881" y="11741"/>
                  <a:pt x="10550" y="11785"/>
                  <a:pt x="10197" y="11808"/>
                </a:cubicBezTo>
                <a:cubicBezTo>
                  <a:pt x="10174" y="11811"/>
                  <a:pt x="10151" y="11812"/>
                  <a:pt x="10129" y="11812"/>
                </a:cubicBezTo>
                <a:cubicBezTo>
                  <a:pt x="10020" y="11812"/>
                  <a:pt x="9910" y="11781"/>
                  <a:pt x="9801" y="11781"/>
                </a:cubicBezTo>
                <a:cubicBezTo>
                  <a:pt x="9779" y="11781"/>
                  <a:pt x="9756" y="11782"/>
                  <a:pt x="9733" y="11785"/>
                </a:cubicBezTo>
                <a:cubicBezTo>
                  <a:pt x="9248" y="11830"/>
                  <a:pt x="8762" y="11896"/>
                  <a:pt x="8299" y="11940"/>
                </a:cubicBezTo>
                <a:cubicBezTo>
                  <a:pt x="7615" y="12028"/>
                  <a:pt x="6930" y="12116"/>
                  <a:pt x="6246" y="12116"/>
                </a:cubicBezTo>
                <a:cubicBezTo>
                  <a:pt x="6223" y="12116"/>
                  <a:pt x="6200" y="12116"/>
                  <a:pt x="6176" y="12116"/>
                </a:cubicBezTo>
                <a:cubicBezTo>
                  <a:pt x="5407" y="12116"/>
                  <a:pt x="4672" y="12433"/>
                  <a:pt x="3907" y="12433"/>
                </a:cubicBezTo>
                <a:cubicBezTo>
                  <a:pt x="3841" y="12433"/>
                  <a:pt x="3775" y="12431"/>
                  <a:pt x="3708" y="12425"/>
                </a:cubicBezTo>
                <a:cubicBezTo>
                  <a:pt x="3620" y="12425"/>
                  <a:pt x="3532" y="12492"/>
                  <a:pt x="3443" y="12514"/>
                </a:cubicBezTo>
                <a:cubicBezTo>
                  <a:pt x="3183" y="12601"/>
                  <a:pt x="2923" y="12660"/>
                  <a:pt x="2652" y="12660"/>
                </a:cubicBezTo>
                <a:cubicBezTo>
                  <a:pt x="2578" y="12660"/>
                  <a:pt x="2504" y="12656"/>
                  <a:pt x="2428" y="12646"/>
                </a:cubicBezTo>
                <a:cubicBezTo>
                  <a:pt x="2296" y="12646"/>
                  <a:pt x="2163" y="12668"/>
                  <a:pt x="2031" y="12690"/>
                </a:cubicBezTo>
                <a:cubicBezTo>
                  <a:pt x="1877" y="12734"/>
                  <a:pt x="1744" y="12823"/>
                  <a:pt x="1590" y="12845"/>
                </a:cubicBezTo>
                <a:cubicBezTo>
                  <a:pt x="1545" y="12860"/>
                  <a:pt x="1501" y="12864"/>
                  <a:pt x="1456" y="12864"/>
                </a:cubicBezTo>
                <a:cubicBezTo>
                  <a:pt x="1366" y="12864"/>
                  <a:pt x="1273" y="12845"/>
                  <a:pt x="1170" y="12845"/>
                </a:cubicBezTo>
                <a:cubicBezTo>
                  <a:pt x="1148" y="13065"/>
                  <a:pt x="1325" y="13132"/>
                  <a:pt x="1435" y="13242"/>
                </a:cubicBezTo>
                <a:cubicBezTo>
                  <a:pt x="1501" y="13308"/>
                  <a:pt x="1634" y="13352"/>
                  <a:pt x="1545" y="13485"/>
                </a:cubicBezTo>
                <a:cubicBezTo>
                  <a:pt x="1499" y="13483"/>
                  <a:pt x="1453" y="13482"/>
                  <a:pt x="1407" y="13482"/>
                </a:cubicBezTo>
                <a:cubicBezTo>
                  <a:pt x="809" y="13482"/>
                  <a:pt x="329" y="13619"/>
                  <a:pt x="1" y="13926"/>
                </a:cubicBezTo>
                <a:cubicBezTo>
                  <a:pt x="155" y="14059"/>
                  <a:pt x="332" y="14191"/>
                  <a:pt x="442" y="14368"/>
                </a:cubicBezTo>
                <a:cubicBezTo>
                  <a:pt x="530" y="14566"/>
                  <a:pt x="552" y="14787"/>
                  <a:pt x="619" y="15008"/>
                </a:cubicBezTo>
                <a:cubicBezTo>
                  <a:pt x="729" y="15030"/>
                  <a:pt x="817" y="15052"/>
                  <a:pt x="883" y="15074"/>
                </a:cubicBezTo>
                <a:cubicBezTo>
                  <a:pt x="1148" y="15074"/>
                  <a:pt x="1303" y="15206"/>
                  <a:pt x="1347" y="15471"/>
                </a:cubicBezTo>
                <a:cubicBezTo>
                  <a:pt x="1369" y="15515"/>
                  <a:pt x="1369" y="15559"/>
                  <a:pt x="1391" y="15581"/>
                </a:cubicBezTo>
                <a:cubicBezTo>
                  <a:pt x="1449" y="15774"/>
                  <a:pt x="1573" y="15899"/>
                  <a:pt x="1750" y="15899"/>
                </a:cubicBezTo>
                <a:cubicBezTo>
                  <a:pt x="1776" y="15899"/>
                  <a:pt x="1804" y="15896"/>
                  <a:pt x="1832" y="15890"/>
                </a:cubicBezTo>
                <a:cubicBezTo>
                  <a:pt x="1932" y="15874"/>
                  <a:pt x="2028" y="15867"/>
                  <a:pt x="2123" y="15867"/>
                </a:cubicBezTo>
                <a:cubicBezTo>
                  <a:pt x="2408" y="15867"/>
                  <a:pt x="2677" y="15929"/>
                  <a:pt x="2958" y="15979"/>
                </a:cubicBezTo>
                <a:cubicBezTo>
                  <a:pt x="3165" y="16030"/>
                  <a:pt x="3364" y="16052"/>
                  <a:pt x="3569" y="16052"/>
                </a:cubicBezTo>
                <a:cubicBezTo>
                  <a:pt x="3714" y="16052"/>
                  <a:pt x="3862" y="16041"/>
                  <a:pt x="4017" y="16023"/>
                </a:cubicBezTo>
                <a:cubicBezTo>
                  <a:pt x="4194" y="15979"/>
                  <a:pt x="4392" y="15979"/>
                  <a:pt x="4591" y="15979"/>
                </a:cubicBezTo>
                <a:cubicBezTo>
                  <a:pt x="4688" y="15984"/>
                  <a:pt x="4784" y="15986"/>
                  <a:pt x="4881" y="15986"/>
                </a:cubicBezTo>
                <a:cubicBezTo>
                  <a:pt x="5417" y="15986"/>
                  <a:pt x="5953" y="15920"/>
                  <a:pt x="6489" y="15920"/>
                </a:cubicBezTo>
                <a:cubicBezTo>
                  <a:pt x="6695" y="15920"/>
                  <a:pt x="6901" y="15929"/>
                  <a:pt x="7107" y="15957"/>
                </a:cubicBezTo>
                <a:cubicBezTo>
                  <a:pt x="7159" y="15970"/>
                  <a:pt x="7210" y="15975"/>
                  <a:pt x="7262" y="15975"/>
                </a:cubicBezTo>
                <a:cubicBezTo>
                  <a:pt x="7387" y="15975"/>
                  <a:pt x="7512" y="15944"/>
                  <a:pt x="7637" y="15912"/>
                </a:cubicBezTo>
                <a:cubicBezTo>
                  <a:pt x="7922" y="15870"/>
                  <a:pt x="8198" y="15845"/>
                  <a:pt x="8476" y="15845"/>
                </a:cubicBezTo>
                <a:cubicBezTo>
                  <a:pt x="8629" y="15845"/>
                  <a:pt x="8782" y="15853"/>
                  <a:pt x="8939" y="15868"/>
                </a:cubicBezTo>
                <a:cubicBezTo>
                  <a:pt x="9021" y="15877"/>
                  <a:pt x="9107" y="15883"/>
                  <a:pt x="9192" y="15883"/>
                </a:cubicBezTo>
                <a:cubicBezTo>
                  <a:pt x="9313" y="15883"/>
                  <a:pt x="9431" y="15872"/>
                  <a:pt x="9535" y="15846"/>
                </a:cubicBezTo>
                <a:cubicBezTo>
                  <a:pt x="9964" y="15726"/>
                  <a:pt x="10393" y="15713"/>
                  <a:pt x="10822" y="15713"/>
                </a:cubicBezTo>
                <a:cubicBezTo>
                  <a:pt x="10945" y="15713"/>
                  <a:pt x="11067" y="15714"/>
                  <a:pt x="11190" y="15714"/>
                </a:cubicBezTo>
                <a:cubicBezTo>
                  <a:pt x="11561" y="15728"/>
                  <a:pt x="11932" y="15758"/>
                  <a:pt x="12298" y="15758"/>
                </a:cubicBezTo>
                <a:cubicBezTo>
                  <a:pt x="12519" y="15758"/>
                  <a:pt x="12739" y="15747"/>
                  <a:pt x="12955" y="15714"/>
                </a:cubicBezTo>
                <a:cubicBezTo>
                  <a:pt x="13286" y="15670"/>
                  <a:pt x="13617" y="15664"/>
                  <a:pt x="13946" y="15664"/>
                </a:cubicBezTo>
                <a:cubicBezTo>
                  <a:pt x="14055" y="15664"/>
                  <a:pt x="14164" y="15665"/>
                  <a:pt x="14273" y="15665"/>
                </a:cubicBezTo>
                <a:cubicBezTo>
                  <a:pt x="14490" y="15665"/>
                  <a:pt x="14706" y="15662"/>
                  <a:pt x="14920" y="15648"/>
                </a:cubicBezTo>
                <a:cubicBezTo>
                  <a:pt x="15935" y="15581"/>
                  <a:pt x="16950" y="15603"/>
                  <a:pt x="17965" y="15581"/>
                </a:cubicBezTo>
                <a:cubicBezTo>
                  <a:pt x="18142" y="15559"/>
                  <a:pt x="18318" y="15559"/>
                  <a:pt x="18495" y="15515"/>
                </a:cubicBezTo>
                <a:cubicBezTo>
                  <a:pt x="18723" y="15472"/>
                  <a:pt x="18942" y="15448"/>
                  <a:pt x="19163" y="15448"/>
                </a:cubicBezTo>
                <a:cubicBezTo>
                  <a:pt x="19285" y="15448"/>
                  <a:pt x="19407" y="15455"/>
                  <a:pt x="19532" y="15471"/>
                </a:cubicBezTo>
                <a:cubicBezTo>
                  <a:pt x="19609" y="15482"/>
                  <a:pt x="19687" y="15488"/>
                  <a:pt x="19764" y="15488"/>
                </a:cubicBezTo>
                <a:cubicBezTo>
                  <a:pt x="19841" y="15488"/>
                  <a:pt x="19918" y="15482"/>
                  <a:pt x="19996" y="15471"/>
                </a:cubicBezTo>
                <a:cubicBezTo>
                  <a:pt x="20209" y="15450"/>
                  <a:pt x="20418" y="15434"/>
                  <a:pt x="20623" y="15434"/>
                </a:cubicBezTo>
                <a:cubicBezTo>
                  <a:pt x="21075" y="15434"/>
                  <a:pt x="21506" y="15514"/>
                  <a:pt x="21916" y="15802"/>
                </a:cubicBezTo>
                <a:cubicBezTo>
                  <a:pt x="21993" y="15868"/>
                  <a:pt x="22081" y="15901"/>
                  <a:pt x="22175" y="15901"/>
                </a:cubicBezTo>
                <a:cubicBezTo>
                  <a:pt x="22269" y="15901"/>
                  <a:pt x="22368" y="15868"/>
                  <a:pt x="22467" y="15802"/>
                </a:cubicBezTo>
                <a:cubicBezTo>
                  <a:pt x="22467" y="15692"/>
                  <a:pt x="22445" y="15559"/>
                  <a:pt x="22423" y="15405"/>
                </a:cubicBezTo>
                <a:cubicBezTo>
                  <a:pt x="22825" y="15390"/>
                  <a:pt x="23217" y="15315"/>
                  <a:pt x="23619" y="15315"/>
                </a:cubicBezTo>
                <a:cubicBezTo>
                  <a:pt x="23813" y="15315"/>
                  <a:pt x="24009" y="15332"/>
                  <a:pt x="24211" y="15383"/>
                </a:cubicBezTo>
                <a:cubicBezTo>
                  <a:pt x="24167" y="15626"/>
                  <a:pt x="23814" y="15515"/>
                  <a:pt x="23792" y="15780"/>
                </a:cubicBezTo>
                <a:cubicBezTo>
                  <a:pt x="24167" y="15957"/>
                  <a:pt x="24564" y="15979"/>
                  <a:pt x="24961" y="16023"/>
                </a:cubicBezTo>
                <a:cubicBezTo>
                  <a:pt x="25010" y="16029"/>
                  <a:pt x="25059" y="16031"/>
                  <a:pt x="25108" y="16031"/>
                </a:cubicBezTo>
                <a:cubicBezTo>
                  <a:pt x="25352" y="16031"/>
                  <a:pt x="25605" y="15973"/>
                  <a:pt x="25867" y="15973"/>
                </a:cubicBezTo>
                <a:cubicBezTo>
                  <a:pt x="25961" y="15973"/>
                  <a:pt x="26057" y="15980"/>
                  <a:pt x="26153" y="16001"/>
                </a:cubicBezTo>
                <a:cubicBezTo>
                  <a:pt x="26087" y="16089"/>
                  <a:pt x="26065" y="16177"/>
                  <a:pt x="25998" y="16177"/>
                </a:cubicBezTo>
                <a:cubicBezTo>
                  <a:pt x="25756" y="16243"/>
                  <a:pt x="25491" y="16332"/>
                  <a:pt x="25248" y="16354"/>
                </a:cubicBezTo>
                <a:cubicBezTo>
                  <a:pt x="25145" y="16361"/>
                  <a:pt x="25042" y="16364"/>
                  <a:pt x="24939" y="16364"/>
                </a:cubicBezTo>
                <a:cubicBezTo>
                  <a:pt x="24733" y="16364"/>
                  <a:pt x="24527" y="16354"/>
                  <a:pt x="24321" y="16354"/>
                </a:cubicBezTo>
                <a:cubicBezTo>
                  <a:pt x="24233" y="16354"/>
                  <a:pt x="24167" y="16420"/>
                  <a:pt x="23990" y="16464"/>
                </a:cubicBezTo>
                <a:cubicBezTo>
                  <a:pt x="24211" y="16575"/>
                  <a:pt x="24321" y="16619"/>
                  <a:pt x="24432" y="16685"/>
                </a:cubicBezTo>
                <a:cubicBezTo>
                  <a:pt x="24498" y="16707"/>
                  <a:pt x="24564" y="16773"/>
                  <a:pt x="24564" y="16817"/>
                </a:cubicBezTo>
                <a:cubicBezTo>
                  <a:pt x="24542" y="16906"/>
                  <a:pt x="24498" y="17016"/>
                  <a:pt x="24454" y="17038"/>
                </a:cubicBezTo>
                <a:cubicBezTo>
                  <a:pt x="24211" y="17126"/>
                  <a:pt x="23990" y="17170"/>
                  <a:pt x="23769" y="17237"/>
                </a:cubicBezTo>
                <a:cubicBezTo>
                  <a:pt x="23637" y="17435"/>
                  <a:pt x="23571" y="17656"/>
                  <a:pt x="23306" y="17722"/>
                </a:cubicBezTo>
                <a:cubicBezTo>
                  <a:pt x="23270" y="17729"/>
                  <a:pt x="23235" y="17733"/>
                  <a:pt x="23202" y="17733"/>
                </a:cubicBezTo>
                <a:cubicBezTo>
                  <a:pt x="22931" y="17733"/>
                  <a:pt x="22745" y="17514"/>
                  <a:pt x="22489" y="17435"/>
                </a:cubicBezTo>
                <a:cubicBezTo>
                  <a:pt x="22335" y="17678"/>
                  <a:pt x="22070" y="17634"/>
                  <a:pt x="21849" y="17656"/>
                </a:cubicBezTo>
                <a:cubicBezTo>
                  <a:pt x="21805" y="17678"/>
                  <a:pt x="21761" y="17722"/>
                  <a:pt x="21761" y="17744"/>
                </a:cubicBezTo>
                <a:cubicBezTo>
                  <a:pt x="21761" y="17810"/>
                  <a:pt x="21783" y="17877"/>
                  <a:pt x="21827" y="17921"/>
                </a:cubicBezTo>
                <a:cubicBezTo>
                  <a:pt x="21905" y="17998"/>
                  <a:pt x="21992" y="18019"/>
                  <a:pt x="22082" y="18019"/>
                </a:cubicBezTo>
                <a:cubicBezTo>
                  <a:pt x="22182" y="18019"/>
                  <a:pt x="22285" y="17993"/>
                  <a:pt x="22379" y="17993"/>
                </a:cubicBezTo>
                <a:cubicBezTo>
                  <a:pt x="22418" y="17993"/>
                  <a:pt x="22455" y="17997"/>
                  <a:pt x="22489" y="18009"/>
                </a:cubicBezTo>
                <a:cubicBezTo>
                  <a:pt x="22622" y="18141"/>
                  <a:pt x="22754" y="18274"/>
                  <a:pt x="22865" y="18406"/>
                </a:cubicBezTo>
                <a:cubicBezTo>
                  <a:pt x="22887" y="18450"/>
                  <a:pt x="22909" y="18495"/>
                  <a:pt x="22931" y="18539"/>
                </a:cubicBezTo>
                <a:cubicBezTo>
                  <a:pt x="23054" y="18806"/>
                  <a:pt x="22910" y="19073"/>
                  <a:pt x="22640" y="19073"/>
                </a:cubicBezTo>
                <a:cubicBezTo>
                  <a:pt x="22620" y="19073"/>
                  <a:pt x="22599" y="19071"/>
                  <a:pt x="22578" y="19068"/>
                </a:cubicBezTo>
                <a:cubicBezTo>
                  <a:pt x="22501" y="19058"/>
                  <a:pt x="22424" y="19054"/>
                  <a:pt x="22347" y="19054"/>
                </a:cubicBezTo>
                <a:cubicBezTo>
                  <a:pt x="22094" y="19054"/>
                  <a:pt x="21844" y="19101"/>
                  <a:pt x="21607" y="19135"/>
                </a:cubicBezTo>
                <a:cubicBezTo>
                  <a:pt x="21408" y="19179"/>
                  <a:pt x="21209" y="19201"/>
                  <a:pt x="21011" y="19201"/>
                </a:cubicBezTo>
                <a:cubicBezTo>
                  <a:pt x="20991" y="19203"/>
                  <a:pt x="20972" y="19204"/>
                  <a:pt x="20954" y="19204"/>
                </a:cubicBezTo>
                <a:cubicBezTo>
                  <a:pt x="20787" y="19204"/>
                  <a:pt x="20675" y="19113"/>
                  <a:pt x="20636" y="18914"/>
                </a:cubicBezTo>
                <a:cubicBezTo>
                  <a:pt x="20614" y="18848"/>
                  <a:pt x="20569" y="18781"/>
                  <a:pt x="20525" y="18693"/>
                </a:cubicBezTo>
                <a:cubicBezTo>
                  <a:pt x="20415" y="18759"/>
                  <a:pt x="20349" y="18781"/>
                  <a:pt x="20327" y="18826"/>
                </a:cubicBezTo>
                <a:cubicBezTo>
                  <a:pt x="20067" y="19146"/>
                  <a:pt x="19752" y="19248"/>
                  <a:pt x="19367" y="19248"/>
                </a:cubicBezTo>
                <a:cubicBezTo>
                  <a:pt x="19327" y="19248"/>
                  <a:pt x="19287" y="19247"/>
                  <a:pt x="19245" y="19245"/>
                </a:cubicBezTo>
                <a:cubicBezTo>
                  <a:pt x="19197" y="19241"/>
                  <a:pt x="19147" y="19239"/>
                  <a:pt x="19097" y="19239"/>
                </a:cubicBezTo>
                <a:cubicBezTo>
                  <a:pt x="18896" y="19239"/>
                  <a:pt x="18685" y="19267"/>
                  <a:pt x="18473" y="19267"/>
                </a:cubicBezTo>
                <a:cubicBezTo>
                  <a:pt x="18318" y="19267"/>
                  <a:pt x="18164" y="19245"/>
                  <a:pt x="18009" y="19201"/>
                </a:cubicBezTo>
                <a:cubicBezTo>
                  <a:pt x="17833" y="19157"/>
                  <a:pt x="17855" y="18958"/>
                  <a:pt x="17789" y="18826"/>
                </a:cubicBezTo>
                <a:cubicBezTo>
                  <a:pt x="17767" y="18804"/>
                  <a:pt x="17722" y="18781"/>
                  <a:pt x="17678" y="18759"/>
                </a:cubicBezTo>
                <a:cubicBezTo>
                  <a:pt x="17634" y="18804"/>
                  <a:pt x="17590" y="18804"/>
                  <a:pt x="17568" y="18848"/>
                </a:cubicBezTo>
                <a:cubicBezTo>
                  <a:pt x="17451" y="19102"/>
                  <a:pt x="17264" y="19183"/>
                  <a:pt x="17024" y="19183"/>
                </a:cubicBezTo>
                <a:cubicBezTo>
                  <a:pt x="16993" y="19183"/>
                  <a:pt x="16961" y="19181"/>
                  <a:pt x="16928" y="19179"/>
                </a:cubicBezTo>
                <a:cubicBezTo>
                  <a:pt x="16773" y="19153"/>
                  <a:pt x="16618" y="19142"/>
                  <a:pt x="16462" y="19142"/>
                </a:cubicBezTo>
                <a:cubicBezTo>
                  <a:pt x="16353" y="19142"/>
                  <a:pt x="16243" y="19148"/>
                  <a:pt x="16133" y="19157"/>
                </a:cubicBezTo>
                <a:cubicBezTo>
                  <a:pt x="15957" y="19179"/>
                  <a:pt x="15758" y="19223"/>
                  <a:pt x="15626" y="19311"/>
                </a:cubicBezTo>
                <a:cubicBezTo>
                  <a:pt x="15273" y="19576"/>
                  <a:pt x="14875" y="19642"/>
                  <a:pt x="14456" y="19642"/>
                </a:cubicBezTo>
                <a:cubicBezTo>
                  <a:pt x="13772" y="19664"/>
                  <a:pt x="13088" y="19664"/>
                  <a:pt x="12404" y="19686"/>
                </a:cubicBezTo>
                <a:cubicBezTo>
                  <a:pt x="12293" y="19686"/>
                  <a:pt x="12161" y="19686"/>
                  <a:pt x="12161" y="19885"/>
                </a:cubicBezTo>
                <a:cubicBezTo>
                  <a:pt x="12249" y="19907"/>
                  <a:pt x="12360" y="19929"/>
                  <a:pt x="12448" y="19951"/>
                </a:cubicBezTo>
                <a:cubicBezTo>
                  <a:pt x="12525" y="19962"/>
                  <a:pt x="12602" y="19962"/>
                  <a:pt x="12680" y="19962"/>
                </a:cubicBezTo>
                <a:cubicBezTo>
                  <a:pt x="12757" y="19962"/>
                  <a:pt x="12834" y="19962"/>
                  <a:pt x="12911" y="19973"/>
                </a:cubicBezTo>
                <a:cubicBezTo>
                  <a:pt x="13022" y="19995"/>
                  <a:pt x="13132" y="20039"/>
                  <a:pt x="13154" y="20172"/>
                </a:cubicBezTo>
                <a:cubicBezTo>
                  <a:pt x="13154" y="20304"/>
                  <a:pt x="13044" y="20370"/>
                  <a:pt x="12933" y="20370"/>
                </a:cubicBezTo>
                <a:cubicBezTo>
                  <a:pt x="12713" y="20370"/>
                  <a:pt x="12492" y="20437"/>
                  <a:pt x="12337" y="20613"/>
                </a:cubicBezTo>
                <a:cubicBezTo>
                  <a:pt x="12095" y="20878"/>
                  <a:pt x="11786" y="21011"/>
                  <a:pt x="11411" y="21077"/>
                </a:cubicBezTo>
                <a:cubicBezTo>
                  <a:pt x="11256" y="21121"/>
                  <a:pt x="11080" y="21187"/>
                  <a:pt x="10925" y="21253"/>
                </a:cubicBezTo>
                <a:cubicBezTo>
                  <a:pt x="10516" y="21409"/>
                  <a:pt x="10107" y="21548"/>
                  <a:pt x="9682" y="21548"/>
                </a:cubicBezTo>
                <a:cubicBezTo>
                  <a:pt x="9626" y="21548"/>
                  <a:pt x="9569" y="21545"/>
                  <a:pt x="9513" y="21540"/>
                </a:cubicBezTo>
                <a:cubicBezTo>
                  <a:pt x="9402" y="21540"/>
                  <a:pt x="9292" y="21562"/>
                  <a:pt x="9248" y="21761"/>
                </a:cubicBezTo>
                <a:lnTo>
                  <a:pt x="9557" y="21761"/>
                </a:lnTo>
                <a:cubicBezTo>
                  <a:pt x="9866" y="21739"/>
                  <a:pt x="10175" y="21717"/>
                  <a:pt x="10484" y="21695"/>
                </a:cubicBezTo>
                <a:cubicBezTo>
                  <a:pt x="10682" y="21695"/>
                  <a:pt x="10925" y="21739"/>
                  <a:pt x="10991" y="21937"/>
                </a:cubicBezTo>
                <a:cubicBezTo>
                  <a:pt x="11102" y="22246"/>
                  <a:pt x="11322" y="22313"/>
                  <a:pt x="11587" y="22379"/>
                </a:cubicBezTo>
                <a:cubicBezTo>
                  <a:pt x="11697" y="22401"/>
                  <a:pt x="11830" y="22533"/>
                  <a:pt x="11874" y="22622"/>
                </a:cubicBezTo>
                <a:cubicBezTo>
                  <a:pt x="12006" y="22864"/>
                  <a:pt x="12205" y="22975"/>
                  <a:pt x="12470" y="23019"/>
                </a:cubicBezTo>
                <a:cubicBezTo>
                  <a:pt x="12602" y="23041"/>
                  <a:pt x="12757" y="23129"/>
                  <a:pt x="12889" y="23151"/>
                </a:cubicBezTo>
                <a:cubicBezTo>
                  <a:pt x="13110" y="23212"/>
                  <a:pt x="13332" y="23309"/>
                  <a:pt x="13536" y="23309"/>
                </a:cubicBezTo>
                <a:cubicBezTo>
                  <a:pt x="13556" y="23309"/>
                  <a:pt x="13576" y="23308"/>
                  <a:pt x="13595" y="23306"/>
                </a:cubicBezTo>
                <a:cubicBezTo>
                  <a:pt x="13690" y="23294"/>
                  <a:pt x="13783" y="23289"/>
                  <a:pt x="13876" y="23289"/>
                </a:cubicBezTo>
                <a:cubicBezTo>
                  <a:pt x="14264" y="23289"/>
                  <a:pt x="14635" y="23374"/>
                  <a:pt x="15015" y="23374"/>
                </a:cubicBezTo>
                <a:cubicBezTo>
                  <a:pt x="15050" y="23374"/>
                  <a:pt x="15084" y="23373"/>
                  <a:pt x="15118" y="23372"/>
                </a:cubicBezTo>
                <a:cubicBezTo>
                  <a:pt x="15686" y="23372"/>
                  <a:pt x="16244" y="23457"/>
                  <a:pt x="16805" y="23457"/>
                </a:cubicBezTo>
                <a:cubicBezTo>
                  <a:pt x="17051" y="23457"/>
                  <a:pt x="17297" y="23441"/>
                  <a:pt x="17546" y="23394"/>
                </a:cubicBezTo>
                <a:cubicBezTo>
                  <a:pt x="17610" y="23388"/>
                  <a:pt x="17675" y="23385"/>
                  <a:pt x="17740" y="23385"/>
                </a:cubicBezTo>
                <a:cubicBezTo>
                  <a:pt x="17896" y="23385"/>
                  <a:pt x="18052" y="23400"/>
                  <a:pt x="18208" y="23416"/>
                </a:cubicBezTo>
                <a:cubicBezTo>
                  <a:pt x="18351" y="23438"/>
                  <a:pt x="18495" y="23449"/>
                  <a:pt x="18638" y="23449"/>
                </a:cubicBezTo>
                <a:cubicBezTo>
                  <a:pt x="18782" y="23449"/>
                  <a:pt x="18925" y="23438"/>
                  <a:pt x="19069" y="23416"/>
                </a:cubicBezTo>
                <a:cubicBezTo>
                  <a:pt x="19291" y="23397"/>
                  <a:pt x="19513" y="23383"/>
                  <a:pt x="19733" y="23383"/>
                </a:cubicBezTo>
                <a:cubicBezTo>
                  <a:pt x="20257" y="23383"/>
                  <a:pt x="20772" y="23461"/>
                  <a:pt x="21254" y="23725"/>
                </a:cubicBezTo>
                <a:cubicBezTo>
                  <a:pt x="21298" y="23747"/>
                  <a:pt x="21342" y="23747"/>
                  <a:pt x="21430" y="23747"/>
                </a:cubicBezTo>
                <a:cubicBezTo>
                  <a:pt x="21578" y="23468"/>
                  <a:pt x="21824" y="23396"/>
                  <a:pt x="22104" y="23396"/>
                </a:cubicBezTo>
                <a:cubicBezTo>
                  <a:pt x="22200" y="23396"/>
                  <a:pt x="22300" y="23405"/>
                  <a:pt x="22401" y="23416"/>
                </a:cubicBezTo>
                <a:cubicBezTo>
                  <a:pt x="22778" y="23449"/>
                  <a:pt x="23180" y="23506"/>
                  <a:pt x="23570" y="23506"/>
                </a:cubicBezTo>
                <a:cubicBezTo>
                  <a:pt x="23705" y="23506"/>
                  <a:pt x="23838" y="23499"/>
                  <a:pt x="23968" y="23482"/>
                </a:cubicBezTo>
                <a:cubicBezTo>
                  <a:pt x="24630" y="23416"/>
                  <a:pt x="25292" y="23394"/>
                  <a:pt x="25954" y="23394"/>
                </a:cubicBezTo>
                <a:cubicBezTo>
                  <a:pt x="26175" y="23394"/>
                  <a:pt x="26396" y="23372"/>
                  <a:pt x="26616" y="23350"/>
                </a:cubicBezTo>
                <a:cubicBezTo>
                  <a:pt x="27058" y="23328"/>
                  <a:pt x="27499" y="23284"/>
                  <a:pt x="27918" y="23262"/>
                </a:cubicBezTo>
                <a:cubicBezTo>
                  <a:pt x="28514" y="23240"/>
                  <a:pt x="29110" y="23262"/>
                  <a:pt x="29706" y="23151"/>
                </a:cubicBezTo>
                <a:cubicBezTo>
                  <a:pt x="29897" y="23126"/>
                  <a:pt x="30096" y="23100"/>
                  <a:pt x="30289" y="23100"/>
                </a:cubicBezTo>
                <a:cubicBezTo>
                  <a:pt x="30430" y="23100"/>
                  <a:pt x="30569" y="23114"/>
                  <a:pt x="30699" y="23151"/>
                </a:cubicBezTo>
                <a:cubicBezTo>
                  <a:pt x="30856" y="23203"/>
                  <a:pt x="31009" y="23225"/>
                  <a:pt x="31159" y="23225"/>
                </a:cubicBezTo>
                <a:cubicBezTo>
                  <a:pt x="31392" y="23225"/>
                  <a:pt x="31619" y="23174"/>
                  <a:pt x="31847" y="23107"/>
                </a:cubicBezTo>
                <a:cubicBezTo>
                  <a:pt x="32085" y="23038"/>
                  <a:pt x="32319" y="23004"/>
                  <a:pt x="32555" y="23004"/>
                </a:cubicBezTo>
                <a:cubicBezTo>
                  <a:pt x="32842" y="23004"/>
                  <a:pt x="33132" y="23054"/>
                  <a:pt x="33436" y="23151"/>
                </a:cubicBezTo>
                <a:cubicBezTo>
                  <a:pt x="33604" y="22999"/>
                  <a:pt x="33792" y="22952"/>
                  <a:pt x="34002" y="22952"/>
                </a:cubicBezTo>
                <a:cubicBezTo>
                  <a:pt x="34096" y="22952"/>
                  <a:pt x="34194" y="22961"/>
                  <a:pt x="34297" y="22975"/>
                </a:cubicBezTo>
                <a:cubicBezTo>
                  <a:pt x="34435" y="23005"/>
                  <a:pt x="34605" y="23047"/>
                  <a:pt x="34756" y="23047"/>
                </a:cubicBezTo>
                <a:cubicBezTo>
                  <a:pt x="34821" y="23047"/>
                  <a:pt x="34883" y="23039"/>
                  <a:pt x="34937" y="23019"/>
                </a:cubicBezTo>
                <a:cubicBezTo>
                  <a:pt x="35312" y="22864"/>
                  <a:pt x="35665" y="22908"/>
                  <a:pt x="36040" y="22886"/>
                </a:cubicBezTo>
                <a:cubicBezTo>
                  <a:pt x="36101" y="22882"/>
                  <a:pt x="36162" y="22881"/>
                  <a:pt x="36222" y="22881"/>
                </a:cubicBezTo>
                <a:cubicBezTo>
                  <a:pt x="36493" y="22881"/>
                  <a:pt x="36763" y="22917"/>
                  <a:pt x="37033" y="22953"/>
                </a:cubicBezTo>
                <a:cubicBezTo>
                  <a:pt x="37071" y="22958"/>
                  <a:pt x="37109" y="22960"/>
                  <a:pt x="37148" y="22960"/>
                </a:cubicBezTo>
                <a:cubicBezTo>
                  <a:pt x="37423" y="22960"/>
                  <a:pt x="37711" y="22837"/>
                  <a:pt x="37982" y="22798"/>
                </a:cubicBezTo>
                <a:cubicBezTo>
                  <a:pt x="38002" y="22795"/>
                  <a:pt x="38021" y="22794"/>
                  <a:pt x="38040" y="22794"/>
                </a:cubicBezTo>
                <a:cubicBezTo>
                  <a:pt x="38164" y="22794"/>
                  <a:pt x="38256" y="22857"/>
                  <a:pt x="38313" y="22953"/>
                </a:cubicBezTo>
                <a:cubicBezTo>
                  <a:pt x="38379" y="23063"/>
                  <a:pt x="38401" y="23151"/>
                  <a:pt x="38468" y="23262"/>
                </a:cubicBezTo>
                <a:cubicBezTo>
                  <a:pt x="38556" y="23460"/>
                  <a:pt x="38666" y="23637"/>
                  <a:pt x="38777" y="23835"/>
                </a:cubicBezTo>
                <a:cubicBezTo>
                  <a:pt x="38865" y="24034"/>
                  <a:pt x="38953" y="24211"/>
                  <a:pt x="39086" y="24475"/>
                </a:cubicBezTo>
                <a:cubicBezTo>
                  <a:pt x="39130" y="24321"/>
                  <a:pt x="39174" y="24255"/>
                  <a:pt x="39152" y="24211"/>
                </a:cubicBezTo>
                <a:cubicBezTo>
                  <a:pt x="39064" y="23835"/>
                  <a:pt x="38975" y="23482"/>
                  <a:pt x="38887" y="23129"/>
                </a:cubicBezTo>
                <a:cubicBezTo>
                  <a:pt x="38843" y="23019"/>
                  <a:pt x="38843" y="22931"/>
                  <a:pt x="38821" y="22798"/>
                </a:cubicBezTo>
                <a:cubicBezTo>
                  <a:pt x="39041" y="22776"/>
                  <a:pt x="39218" y="22798"/>
                  <a:pt x="39395" y="22754"/>
                </a:cubicBezTo>
                <a:cubicBezTo>
                  <a:pt x="39512" y="22715"/>
                  <a:pt x="39625" y="22697"/>
                  <a:pt x="39732" y="22697"/>
                </a:cubicBezTo>
                <a:cubicBezTo>
                  <a:pt x="39988" y="22697"/>
                  <a:pt x="40221" y="22797"/>
                  <a:pt x="40454" y="22953"/>
                </a:cubicBezTo>
                <a:cubicBezTo>
                  <a:pt x="40476" y="22975"/>
                  <a:pt x="40542" y="22975"/>
                  <a:pt x="40586" y="22975"/>
                </a:cubicBezTo>
                <a:cubicBezTo>
                  <a:pt x="40697" y="22842"/>
                  <a:pt x="40807" y="22710"/>
                  <a:pt x="40917" y="22577"/>
                </a:cubicBezTo>
                <a:cubicBezTo>
                  <a:pt x="41182" y="22622"/>
                  <a:pt x="41403" y="22666"/>
                  <a:pt x="41646" y="22710"/>
                </a:cubicBezTo>
                <a:cubicBezTo>
                  <a:pt x="41734" y="22864"/>
                  <a:pt x="41800" y="22997"/>
                  <a:pt x="41888" y="23129"/>
                </a:cubicBezTo>
                <a:cubicBezTo>
                  <a:pt x="41955" y="22776"/>
                  <a:pt x="42153" y="22600"/>
                  <a:pt x="42528" y="22600"/>
                </a:cubicBezTo>
                <a:cubicBezTo>
                  <a:pt x="42727" y="22600"/>
                  <a:pt x="42926" y="22577"/>
                  <a:pt x="43124" y="22577"/>
                </a:cubicBezTo>
                <a:cubicBezTo>
                  <a:pt x="43196" y="22574"/>
                  <a:pt x="43258" y="22571"/>
                  <a:pt x="43312" y="22571"/>
                </a:cubicBezTo>
                <a:cubicBezTo>
                  <a:pt x="43589" y="22571"/>
                  <a:pt x="43671" y="22635"/>
                  <a:pt x="43985" y="22931"/>
                </a:cubicBezTo>
                <a:cubicBezTo>
                  <a:pt x="44140" y="22842"/>
                  <a:pt x="44294" y="22688"/>
                  <a:pt x="44471" y="22644"/>
                </a:cubicBezTo>
                <a:cubicBezTo>
                  <a:pt x="44717" y="22561"/>
                  <a:pt x="44976" y="22479"/>
                  <a:pt x="45238" y="22479"/>
                </a:cubicBezTo>
                <a:cubicBezTo>
                  <a:pt x="45328" y="22479"/>
                  <a:pt x="45418" y="22489"/>
                  <a:pt x="45508" y="22511"/>
                </a:cubicBezTo>
                <a:cubicBezTo>
                  <a:pt x="45589" y="22527"/>
                  <a:pt x="45669" y="22538"/>
                  <a:pt x="45749" y="22538"/>
                </a:cubicBezTo>
                <a:cubicBezTo>
                  <a:pt x="45887" y="22538"/>
                  <a:pt x="46022" y="22507"/>
                  <a:pt x="46148" y="22423"/>
                </a:cubicBezTo>
                <a:cubicBezTo>
                  <a:pt x="46262" y="22331"/>
                  <a:pt x="46371" y="22293"/>
                  <a:pt x="46483" y="22293"/>
                </a:cubicBezTo>
                <a:cubicBezTo>
                  <a:pt x="46587" y="22293"/>
                  <a:pt x="46693" y="22326"/>
                  <a:pt x="46810" y="22379"/>
                </a:cubicBezTo>
                <a:cubicBezTo>
                  <a:pt x="46968" y="22442"/>
                  <a:pt x="47126" y="22470"/>
                  <a:pt x="47282" y="22470"/>
                </a:cubicBezTo>
                <a:cubicBezTo>
                  <a:pt x="47452" y="22470"/>
                  <a:pt x="47620" y="22436"/>
                  <a:pt x="47781" y="22379"/>
                </a:cubicBezTo>
                <a:cubicBezTo>
                  <a:pt x="47893" y="22337"/>
                  <a:pt x="47996" y="22321"/>
                  <a:pt x="48101" y="22321"/>
                </a:cubicBezTo>
                <a:cubicBezTo>
                  <a:pt x="48162" y="22321"/>
                  <a:pt x="48224" y="22327"/>
                  <a:pt x="48289" y="22335"/>
                </a:cubicBezTo>
                <a:cubicBezTo>
                  <a:pt x="48458" y="22363"/>
                  <a:pt x="48646" y="22400"/>
                  <a:pt x="48811" y="22400"/>
                </a:cubicBezTo>
                <a:cubicBezTo>
                  <a:pt x="48904" y="22400"/>
                  <a:pt x="48990" y="22388"/>
                  <a:pt x="49061" y="22357"/>
                </a:cubicBezTo>
                <a:cubicBezTo>
                  <a:pt x="49293" y="22259"/>
                  <a:pt x="49518" y="22229"/>
                  <a:pt x="49744" y="22229"/>
                </a:cubicBezTo>
                <a:cubicBezTo>
                  <a:pt x="49926" y="22229"/>
                  <a:pt x="50109" y="22249"/>
                  <a:pt x="50297" y="22268"/>
                </a:cubicBezTo>
                <a:cubicBezTo>
                  <a:pt x="50366" y="22278"/>
                  <a:pt x="50431" y="22288"/>
                  <a:pt x="50495" y="22288"/>
                </a:cubicBezTo>
                <a:cubicBezTo>
                  <a:pt x="50574" y="22288"/>
                  <a:pt x="50653" y="22273"/>
                  <a:pt x="50738" y="22224"/>
                </a:cubicBezTo>
                <a:cubicBezTo>
                  <a:pt x="50805" y="22180"/>
                  <a:pt x="50893" y="22180"/>
                  <a:pt x="50981" y="22180"/>
                </a:cubicBezTo>
                <a:cubicBezTo>
                  <a:pt x="51215" y="22180"/>
                  <a:pt x="51450" y="22194"/>
                  <a:pt x="51682" y="22194"/>
                </a:cubicBezTo>
                <a:cubicBezTo>
                  <a:pt x="51953" y="22194"/>
                  <a:pt x="52220" y="22175"/>
                  <a:pt x="52482" y="22092"/>
                </a:cubicBezTo>
                <a:lnTo>
                  <a:pt x="52548" y="22092"/>
                </a:lnTo>
                <a:cubicBezTo>
                  <a:pt x="52707" y="22163"/>
                  <a:pt x="52862" y="22187"/>
                  <a:pt x="53017" y="22187"/>
                </a:cubicBezTo>
                <a:cubicBezTo>
                  <a:pt x="53249" y="22187"/>
                  <a:pt x="53479" y="22132"/>
                  <a:pt x="53718" y="22092"/>
                </a:cubicBezTo>
                <a:cubicBezTo>
                  <a:pt x="53839" y="22070"/>
                  <a:pt x="53966" y="22064"/>
                  <a:pt x="54096" y="22064"/>
                </a:cubicBezTo>
                <a:cubicBezTo>
                  <a:pt x="54225" y="22064"/>
                  <a:pt x="54358" y="22070"/>
                  <a:pt x="54490" y="22070"/>
                </a:cubicBezTo>
                <a:cubicBezTo>
                  <a:pt x="54733" y="22070"/>
                  <a:pt x="54931" y="22158"/>
                  <a:pt x="54998" y="22423"/>
                </a:cubicBezTo>
                <a:cubicBezTo>
                  <a:pt x="55020" y="22533"/>
                  <a:pt x="55020" y="22644"/>
                  <a:pt x="55196" y="22644"/>
                </a:cubicBezTo>
                <a:cubicBezTo>
                  <a:pt x="55263" y="22533"/>
                  <a:pt x="55307" y="22423"/>
                  <a:pt x="55395" y="22313"/>
                </a:cubicBezTo>
                <a:cubicBezTo>
                  <a:pt x="55465" y="22189"/>
                  <a:pt x="55592" y="22094"/>
                  <a:pt x="55730" y="22094"/>
                </a:cubicBezTo>
                <a:cubicBezTo>
                  <a:pt x="55765" y="22094"/>
                  <a:pt x="55801" y="22101"/>
                  <a:pt x="55836" y="22114"/>
                </a:cubicBezTo>
                <a:cubicBezTo>
                  <a:pt x="55935" y="22152"/>
                  <a:pt x="56028" y="22166"/>
                  <a:pt x="56118" y="22166"/>
                </a:cubicBezTo>
                <a:cubicBezTo>
                  <a:pt x="56290" y="22166"/>
                  <a:pt x="56449" y="22113"/>
                  <a:pt x="56609" y="22070"/>
                </a:cubicBezTo>
                <a:cubicBezTo>
                  <a:pt x="56803" y="22018"/>
                  <a:pt x="56997" y="21997"/>
                  <a:pt x="57191" y="21997"/>
                </a:cubicBezTo>
                <a:cubicBezTo>
                  <a:pt x="57328" y="21997"/>
                  <a:pt x="57465" y="22007"/>
                  <a:pt x="57602" y="22026"/>
                </a:cubicBezTo>
                <a:cubicBezTo>
                  <a:pt x="57889" y="22070"/>
                  <a:pt x="57955" y="22136"/>
                  <a:pt x="58021" y="22423"/>
                </a:cubicBezTo>
                <a:cubicBezTo>
                  <a:pt x="58087" y="22688"/>
                  <a:pt x="58132" y="22931"/>
                  <a:pt x="58220" y="23195"/>
                </a:cubicBezTo>
                <a:cubicBezTo>
                  <a:pt x="58238" y="23270"/>
                  <a:pt x="58288" y="23360"/>
                  <a:pt x="58383" y="23360"/>
                </a:cubicBezTo>
                <a:cubicBezTo>
                  <a:pt x="58401" y="23360"/>
                  <a:pt x="58420" y="23357"/>
                  <a:pt x="58441" y="23350"/>
                </a:cubicBezTo>
                <a:cubicBezTo>
                  <a:pt x="58507" y="22908"/>
                  <a:pt x="58595" y="22489"/>
                  <a:pt x="58661" y="22070"/>
                </a:cubicBezTo>
                <a:cubicBezTo>
                  <a:pt x="58718" y="22032"/>
                  <a:pt x="58776" y="21977"/>
                  <a:pt x="58833" y="21977"/>
                </a:cubicBezTo>
                <a:cubicBezTo>
                  <a:pt x="58842" y="21977"/>
                  <a:pt x="58851" y="21979"/>
                  <a:pt x="58860" y="21982"/>
                </a:cubicBezTo>
                <a:cubicBezTo>
                  <a:pt x="58944" y="21984"/>
                  <a:pt x="59027" y="21985"/>
                  <a:pt x="59111" y="21985"/>
                </a:cubicBezTo>
                <a:cubicBezTo>
                  <a:pt x="59818" y="21985"/>
                  <a:pt x="60511" y="21906"/>
                  <a:pt x="61221" y="21827"/>
                </a:cubicBezTo>
                <a:cubicBezTo>
                  <a:pt x="61304" y="21816"/>
                  <a:pt x="61387" y="21812"/>
                  <a:pt x="61470" y="21812"/>
                </a:cubicBezTo>
                <a:cubicBezTo>
                  <a:pt x="61718" y="21812"/>
                  <a:pt x="61966" y="21849"/>
                  <a:pt x="62214" y="21849"/>
                </a:cubicBezTo>
                <a:cubicBezTo>
                  <a:pt x="62321" y="21864"/>
                  <a:pt x="62428" y="21890"/>
                  <a:pt x="62534" y="21890"/>
                </a:cubicBezTo>
                <a:cubicBezTo>
                  <a:pt x="62582" y="21890"/>
                  <a:pt x="62630" y="21885"/>
                  <a:pt x="62678" y="21871"/>
                </a:cubicBezTo>
                <a:cubicBezTo>
                  <a:pt x="62837" y="21841"/>
                  <a:pt x="62992" y="21829"/>
                  <a:pt x="63147" y="21829"/>
                </a:cubicBezTo>
                <a:cubicBezTo>
                  <a:pt x="63334" y="21829"/>
                  <a:pt x="63521" y="21847"/>
                  <a:pt x="63715" y="21871"/>
                </a:cubicBezTo>
                <a:cubicBezTo>
                  <a:pt x="63759" y="21876"/>
                  <a:pt x="63803" y="21877"/>
                  <a:pt x="63848" y="21877"/>
                </a:cubicBezTo>
                <a:cubicBezTo>
                  <a:pt x="64024" y="21877"/>
                  <a:pt x="64201" y="21849"/>
                  <a:pt x="64377" y="21849"/>
                </a:cubicBezTo>
                <a:lnTo>
                  <a:pt x="66032" y="21849"/>
                </a:lnTo>
                <a:cubicBezTo>
                  <a:pt x="66540" y="21827"/>
                  <a:pt x="67048" y="21849"/>
                  <a:pt x="67533" y="21739"/>
                </a:cubicBezTo>
                <a:cubicBezTo>
                  <a:pt x="68019" y="21628"/>
                  <a:pt x="68482" y="21540"/>
                  <a:pt x="68968" y="21452"/>
                </a:cubicBezTo>
                <a:cubicBezTo>
                  <a:pt x="69100" y="21430"/>
                  <a:pt x="69255" y="21364"/>
                  <a:pt x="69409" y="21319"/>
                </a:cubicBezTo>
                <a:lnTo>
                  <a:pt x="69409" y="20878"/>
                </a:lnTo>
                <a:cubicBezTo>
                  <a:pt x="69740" y="20724"/>
                  <a:pt x="70027" y="20591"/>
                  <a:pt x="70336" y="20481"/>
                </a:cubicBezTo>
                <a:cubicBezTo>
                  <a:pt x="70468" y="20437"/>
                  <a:pt x="70601" y="20437"/>
                  <a:pt x="70733" y="20437"/>
                </a:cubicBezTo>
                <a:cubicBezTo>
                  <a:pt x="70963" y="20437"/>
                  <a:pt x="71192" y="20465"/>
                  <a:pt x="71422" y="20465"/>
                </a:cubicBezTo>
                <a:cubicBezTo>
                  <a:pt x="71479" y="20465"/>
                  <a:pt x="71537" y="20463"/>
                  <a:pt x="71594" y="20459"/>
                </a:cubicBezTo>
                <a:cubicBezTo>
                  <a:pt x="71748" y="20437"/>
                  <a:pt x="71925" y="20370"/>
                  <a:pt x="72079" y="20282"/>
                </a:cubicBezTo>
                <a:cubicBezTo>
                  <a:pt x="72146" y="20238"/>
                  <a:pt x="72190" y="20106"/>
                  <a:pt x="72168" y="19995"/>
                </a:cubicBezTo>
                <a:cubicBezTo>
                  <a:pt x="72168" y="19951"/>
                  <a:pt x="72057" y="19863"/>
                  <a:pt x="71991" y="19863"/>
                </a:cubicBezTo>
                <a:cubicBezTo>
                  <a:pt x="71902" y="19850"/>
                  <a:pt x="71813" y="19837"/>
                  <a:pt x="71724" y="19837"/>
                </a:cubicBezTo>
                <a:cubicBezTo>
                  <a:pt x="71658" y="19837"/>
                  <a:pt x="71593" y="19844"/>
                  <a:pt x="71528" y="19863"/>
                </a:cubicBezTo>
                <a:cubicBezTo>
                  <a:pt x="71454" y="19876"/>
                  <a:pt x="71383" y="19884"/>
                  <a:pt x="71312" y="19884"/>
                </a:cubicBezTo>
                <a:cubicBezTo>
                  <a:pt x="71149" y="19884"/>
                  <a:pt x="70991" y="19845"/>
                  <a:pt x="70821" y="19753"/>
                </a:cubicBezTo>
                <a:cubicBezTo>
                  <a:pt x="70535" y="19598"/>
                  <a:pt x="70204" y="19554"/>
                  <a:pt x="69873" y="19532"/>
                </a:cubicBezTo>
                <a:cubicBezTo>
                  <a:pt x="69630" y="19532"/>
                  <a:pt x="69387" y="19488"/>
                  <a:pt x="69166" y="19422"/>
                </a:cubicBezTo>
                <a:cubicBezTo>
                  <a:pt x="68946" y="19355"/>
                  <a:pt x="68857" y="19157"/>
                  <a:pt x="68857" y="18936"/>
                </a:cubicBezTo>
                <a:cubicBezTo>
                  <a:pt x="68857" y="18737"/>
                  <a:pt x="68946" y="18561"/>
                  <a:pt x="69078" y="18406"/>
                </a:cubicBezTo>
                <a:cubicBezTo>
                  <a:pt x="69144" y="18318"/>
                  <a:pt x="69255" y="18252"/>
                  <a:pt x="69166" y="18097"/>
                </a:cubicBezTo>
                <a:cubicBezTo>
                  <a:pt x="68987" y="18002"/>
                  <a:pt x="68801" y="17964"/>
                  <a:pt x="68608" y="17964"/>
                </a:cubicBezTo>
                <a:cubicBezTo>
                  <a:pt x="68446" y="17964"/>
                  <a:pt x="68279" y="17991"/>
                  <a:pt x="68107" y="18031"/>
                </a:cubicBezTo>
                <a:cubicBezTo>
                  <a:pt x="67964" y="18062"/>
                  <a:pt x="67820" y="18078"/>
                  <a:pt x="67677" y="18078"/>
                </a:cubicBezTo>
                <a:cubicBezTo>
                  <a:pt x="67511" y="18078"/>
                  <a:pt x="67346" y="18056"/>
                  <a:pt x="67180" y="18009"/>
                </a:cubicBezTo>
                <a:cubicBezTo>
                  <a:pt x="66739" y="17877"/>
                  <a:pt x="66253" y="17788"/>
                  <a:pt x="65790" y="17678"/>
                </a:cubicBezTo>
                <a:cubicBezTo>
                  <a:pt x="65746" y="17656"/>
                  <a:pt x="65679" y="17656"/>
                  <a:pt x="65657" y="17656"/>
                </a:cubicBezTo>
                <a:cubicBezTo>
                  <a:pt x="65558" y="17696"/>
                  <a:pt x="65459" y="17710"/>
                  <a:pt x="65360" y="17710"/>
                </a:cubicBezTo>
                <a:cubicBezTo>
                  <a:pt x="65130" y="17710"/>
                  <a:pt x="64902" y="17634"/>
                  <a:pt x="64686" y="17634"/>
                </a:cubicBezTo>
                <a:cubicBezTo>
                  <a:pt x="64245" y="17612"/>
                  <a:pt x="63848" y="17501"/>
                  <a:pt x="63517" y="17237"/>
                </a:cubicBezTo>
                <a:cubicBezTo>
                  <a:pt x="63358" y="17118"/>
                  <a:pt x="63200" y="17035"/>
                  <a:pt x="63026" y="17035"/>
                </a:cubicBezTo>
                <a:cubicBezTo>
                  <a:pt x="63006" y="17035"/>
                  <a:pt x="62985" y="17036"/>
                  <a:pt x="62965" y="17038"/>
                </a:cubicBezTo>
                <a:cubicBezTo>
                  <a:pt x="62944" y="17039"/>
                  <a:pt x="62923" y="17040"/>
                  <a:pt x="62903" y="17040"/>
                </a:cubicBezTo>
                <a:cubicBezTo>
                  <a:pt x="62601" y="17040"/>
                  <a:pt x="62356" y="16888"/>
                  <a:pt x="62170" y="16619"/>
                </a:cubicBezTo>
                <a:cubicBezTo>
                  <a:pt x="62060" y="16729"/>
                  <a:pt x="61972" y="16884"/>
                  <a:pt x="61861" y="16906"/>
                </a:cubicBezTo>
                <a:cubicBezTo>
                  <a:pt x="61739" y="16913"/>
                  <a:pt x="61612" y="16926"/>
                  <a:pt x="61486" y="16926"/>
                </a:cubicBezTo>
                <a:cubicBezTo>
                  <a:pt x="61247" y="16926"/>
                  <a:pt x="61012" y="16880"/>
                  <a:pt x="60824" y="16663"/>
                </a:cubicBezTo>
                <a:cubicBezTo>
                  <a:pt x="60665" y="16484"/>
                  <a:pt x="60488" y="16395"/>
                  <a:pt x="60262" y="16395"/>
                </a:cubicBezTo>
                <a:cubicBezTo>
                  <a:pt x="60236" y="16395"/>
                  <a:pt x="60211" y="16396"/>
                  <a:pt x="60184" y="16398"/>
                </a:cubicBezTo>
                <a:cubicBezTo>
                  <a:pt x="60161" y="16400"/>
                  <a:pt x="60138" y="16401"/>
                  <a:pt x="60115" y="16401"/>
                </a:cubicBezTo>
                <a:cubicBezTo>
                  <a:pt x="59862" y="16401"/>
                  <a:pt x="59669" y="16284"/>
                  <a:pt x="59588" y="16001"/>
                </a:cubicBezTo>
                <a:cubicBezTo>
                  <a:pt x="59566" y="15846"/>
                  <a:pt x="59500" y="15692"/>
                  <a:pt x="59301" y="15692"/>
                </a:cubicBezTo>
                <a:cubicBezTo>
                  <a:pt x="59125" y="15824"/>
                  <a:pt x="58948" y="15935"/>
                  <a:pt x="58772" y="16067"/>
                </a:cubicBezTo>
                <a:cubicBezTo>
                  <a:pt x="58661" y="16001"/>
                  <a:pt x="58551" y="15957"/>
                  <a:pt x="58463" y="15912"/>
                </a:cubicBezTo>
                <a:cubicBezTo>
                  <a:pt x="58374" y="15868"/>
                  <a:pt x="58308" y="15824"/>
                  <a:pt x="58220" y="15780"/>
                </a:cubicBezTo>
                <a:cubicBezTo>
                  <a:pt x="57977" y="15603"/>
                  <a:pt x="57955" y="15493"/>
                  <a:pt x="58132" y="15074"/>
                </a:cubicBezTo>
                <a:cubicBezTo>
                  <a:pt x="58308" y="15074"/>
                  <a:pt x="58494" y="15084"/>
                  <a:pt x="58684" y="15084"/>
                </a:cubicBezTo>
                <a:cubicBezTo>
                  <a:pt x="58779" y="15084"/>
                  <a:pt x="58875" y="15081"/>
                  <a:pt x="58970" y="15074"/>
                </a:cubicBezTo>
                <a:cubicBezTo>
                  <a:pt x="59081" y="15074"/>
                  <a:pt x="59191" y="15052"/>
                  <a:pt x="59235" y="14875"/>
                </a:cubicBezTo>
                <a:cubicBezTo>
                  <a:pt x="59125" y="14765"/>
                  <a:pt x="58992" y="14654"/>
                  <a:pt x="58882" y="14544"/>
                </a:cubicBezTo>
                <a:cubicBezTo>
                  <a:pt x="58563" y="14678"/>
                  <a:pt x="58392" y="14749"/>
                  <a:pt x="58225" y="14749"/>
                </a:cubicBezTo>
                <a:cubicBezTo>
                  <a:pt x="58034" y="14749"/>
                  <a:pt x="57848" y="14656"/>
                  <a:pt x="57447" y="14456"/>
                </a:cubicBezTo>
                <a:cubicBezTo>
                  <a:pt x="57551" y="14178"/>
                  <a:pt x="57669" y="14024"/>
                  <a:pt x="57843" y="14024"/>
                </a:cubicBezTo>
                <a:cubicBezTo>
                  <a:pt x="57891" y="14024"/>
                  <a:pt x="57942" y="14035"/>
                  <a:pt x="57999" y="14059"/>
                </a:cubicBezTo>
                <a:cubicBezTo>
                  <a:pt x="58144" y="14122"/>
                  <a:pt x="58281" y="14144"/>
                  <a:pt x="58417" y="14144"/>
                </a:cubicBezTo>
                <a:cubicBezTo>
                  <a:pt x="58613" y="14144"/>
                  <a:pt x="58806" y="14098"/>
                  <a:pt x="59014" y="14059"/>
                </a:cubicBezTo>
                <a:cubicBezTo>
                  <a:pt x="59235" y="14037"/>
                  <a:pt x="59456" y="14014"/>
                  <a:pt x="59676" y="14014"/>
                </a:cubicBezTo>
                <a:cubicBezTo>
                  <a:pt x="59919" y="14037"/>
                  <a:pt x="60184" y="14147"/>
                  <a:pt x="60449" y="14147"/>
                </a:cubicBezTo>
                <a:cubicBezTo>
                  <a:pt x="60736" y="14125"/>
                  <a:pt x="61001" y="14014"/>
                  <a:pt x="61287" y="13992"/>
                </a:cubicBezTo>
                <a:cubicBezTo>
                  <a:pt x="61641" y="13970"/>
                  <a:pt x="61928" y="13860"/>
                  <a:pt x="62082" y="13507"/>
                </a:cubicBezTo>
                <a:cubicBezTo>
                  <a:pt x="62126" y="13397"/>
                  <a:pt x="62214" y="13286"/>
                  <a:pt x="62303" y="13176"/>
                </a:cubicBezTo>
                <a:cubicBezTo>
                  <a:pt x="62369" y="13110"/>
                  <a:pt x="62457" y="12999"/>
                  <a:pt x="62568" y="12999"/>
                </a:cubicBezTo>
                <a:cubicBezTo>
                  <a:pt x="62873" y="12942"/>
                  <a:pt x="63196" y="12885"/>
                  <a:pt x="63520" y="12885"/>
                </a:cubicBezTo>
                <a:cubicBezTo>
                  <a:pt x="63570" y="12885"/>
                  <a:pt x="63621" y="12886"/>
                  <a:pt x="63671" y="12889"/>
                </a:cubicBezTo>
                <a:cubicBezTo>
                  <a:pt x="63750" y="12889"/>
                  <a:pt x="63826" y="12892"/>
                  <a:pt x="63902" y="12892"/>
                </a:cubicBezTo>
                <a:cubicBezTo>
                  <a:pt x="64014" y="12892"/>
                  <a:pt x="64126" y="12885"/>
                  <a:pt x="64245" y="12845"/>
                </a:cubicBezTo>
                <a:cubicBezTo>
                  <a:pt x="64399" y="12823"/>
                  <a:pt x="64554" y="12801"/>
                  <a:pt x="64708" y="12801"/>
                </a:cubicBezTo>
                <a:cubicBezTo>
                  <a:pt x="64788" y="12806"/>
                  <a:pt x="64867" y="12810"/>
                  <a:pt x="64946" y="12810"/>
                </a:cubicBezTo>
                <a:cubicBezTo>
                  <a:pt x="65195" y="12810"/>
                  <a:pt x="65434" y="12770"/>
                  <a:pt x="65635" y="12602"/>
                </a:cubicBezTo>
                <a:cubicBezTo>
                  <a:pt x="65701" y="12536"/>
                  <a:pt x="65812" y="12536"/>
                  <a:pt x="65900" y="12536"/>
                </a:cubicBezTo>
                <a:cubicBezTo>
                  <a:pt x="66408" y="12536"/>
                  <a:pt x="66761" y="12227"/>
                  <a:pt x="67114" y="11918"/>
                </a:cubicBezTo>
                <a:cubicBezTo>
                  <a:pt x="67158" y="11896"/>
                  <a:pt x="67158" y="11763"/>
                  <a:pt x="67136" y="11697"/>
                </a:cubicBezTo>
                <a:cubicBezTo>
                  <a:pt x="67136" y="11679"/>
                  <a:pt x="67064" y="11647"/>
                  <a:pt x="67001" y="11647"/>
                </a:cubicBezTo>
                <a:cubicBezTo>
                  <a:pt x="66986" y="11647"/>
                  <a:pt x="66972" y="11649"/>
                  <a:pt x="66959" y="11653"/>
                </a:cubicBezTo>
                <a:cubicBezTo>
                  <a:pt x="66849" y="11697"/>
                  <a:pt x="66717" y="11741"/>
                  <a:pt x="66606" y="11830"/>
                </a:cubicBezTo>
                <a:cubicBezTo>
                  <a:pt x="66454" y="11940"/>
                  <a:pt x="66284" y="11990"/>
                  <a:pt x="66108" y="11990"/>
                </a:cubicBezTo>
                <a:cubicBezTo>
                  <a:pt x="66003" y="11990"/>
                  <a:pt x="65896" y="11973"/>
                  <a:pt x="65790" y="11940"/>
                </a:cubicBezTo>
                <a:cubicBezTo>
                  <a:pt x="65547" y="11852"/>
                  <a:pt x="65326" y="11719"/>
                  <a:pt x="65083" y="11587"/>
                </a:cubicBezTo>
                <a:cubicBezTo>
                  <a:pt x="64840" y="11654"/>
                  <a:pt x="64746" y="11681"/>
                  <a:pt x="64618" y="11681"/>
                </a:cubicBezTo>
                <a:cubicBezTo>
                  <a:pt x="64537" y="11681"/>
                  <a:pt x="64443" y="11670"/>
                  <a:pt x="64289" y="11653"/>
                </a:cubicBezTo>
                <a:cubicBezTo>
                  <a:pt x="64090" y="11631"/>
                  <a:pt x="63892" y="11609"/>
                  <a:pt x="63693" y="11609"/>
                </a:cubicBezTo>
                <a:cubicBezTo>
                  <a:pt x="62832" y="11587"/>
                  <a:pt x="62038" y="11388"/>
                  <a:pt x="61354" y="10859"/>
                </a:cubicBezTo>
                <a:cubicBezTo>
                  <a:pt x="61332" y="10638"/>
                  <a:pt x="61464" y="10505"/>
                  <a:pt x="61641" y="10461"/>
                </a:cubicBezTo>
                <a:cubicBezTo>
                  <a:pt x="61736" y="10434"/>
                  <a:pt x="61840" y="10415"/>
                  <a:pt x="61937" y="10415"/>
                </a:cubicBezTo>
                <a:cubicBezTo>
                  <a:pt x="61996" y="10415"/>
                  <a:pt x="62053" y="10422"/>
                  <a:pt x="62104" y="10439"/>
                </a:cubicBezTo>
                <a:cubicBezTo>
                  <a:pt x="62283" y="10502"/>
                  <a:pt x="62457" y="10530"/>
                  <a:pt x="62629" y="10530"/>
                </a:cubicBezTo>
                <a:cubicBezTo>
                  <a:pt x="62816" y="10530"/>
                  <a:pt x="63001" y="10497"/>
                  <a:pt x="63185" y="10439"/>
                </a:cubicBezTo>
                <a:cubicBezTo>
                  <a:pt x="63241" y="10417"/>
                  <a:pt x="63296" y="10412"/>
                  <a:pt x="63351" y="10412"/>
                </a:cubicBezTo>
                <a:cubicBezTo>
                  <a:pt x="63406" y="10412"/>
                  <a:pt x="63461" y="10417"/>
                  <a:pt x="63517" y="10417"/>
                </a:cubicBezTo>
                <a:cubicBezTo>
                  <a:pt x="63728" y="10417"/>
                  <a:pt x="63940" y="10445"/>
                  <a:pt x="64152" y="10445"/>
                </a:cubicBezTo>
                <a:cubicBezTo>
                  <a:pt x="64205" y="10445"/>
                  <a:pt x="64258" y="10444"/>
                  <a:pt x="64311" y="10439"/>
                </a:cubicBezTo>
                <a:cubicBezTo>
                  <a:pt x="64752" y="10395"/>
                  <a:pt x="65238" y="10395"/>
                  <a:pt x="65503" y="9910"/>
                </a:cubicBezTo>
                <a:cubicBezTo>
                  <a:pt x="65679" y="9623"/>
                  <a:pt x="65944" y="9512"/>
                  <a:pt x="66275" y="9490"/>
                </a:cubicBezTo>
                <a:cubicBezTo>
                  <a:pt x="66346" y="9490"/>
                  <a:pt x="66420" y="9494"/>
                  <a:pt x="66493" y="9494"/>
                </a:cubicBezTo>
                <a:cubicBezTo>
                  <a:pt x="66604" y="9494"/>
                  <a:pt x="66712" y="9486"/>
                  <a:pt x="66805" y="9446"/>
                </a:cubicBezTo>
                <a:cubicBezTo>
                  <a:pt x="67246" y="9270"/>
                  <a:pt x="67666" y="9027"/>
                  <a:pt x="68085" y="8806"/>
                </a:cubicBezTo>
                <a:cubicBezTo>
                  <a:pt x="68129" y="8784"/>
                  <a:pt x="68151" y="8674"/>
                  <a:pt x="68151" y="8630"/>
                </a:cubicBezTo>
                <a:cubicBezTo>
                  <a:pt x="68129" y="8563"/>
                  <a:pt x="68063" y="8497"/>
                  <a:pt x="68019" y="8497"/>
                </a:cubicBezTo>
                <a:cubicBezTo>
                  <a:pt x="67941" y="8486"/>
                  <a:pt x="67864" y="8481"/>
                  <a:pt x="67787" y="8481"/>
                </a:cubicBezTo>
                <a:cubicBezTo>
                  <a:pt x="67710" y="8481"/>
                  <a:pt x="67632" y="8486"/>
                  <a:pt x="67555" y="8497"/>
                </a:cubicBezTo>
                <a:cubicBezTo>
                  <a:pt x="67517" y="8497"/>
                  <a:pt x="67478" y="8498"/>
                  <a:pt x="67440" y="8498"/>
                </a:cubicBezTo>
                <a:cubicBezTo>
                  <a:pt x="67326" y="8498"/>
                  <a:pt x="67219" y="8486"/>
                  <a:pt x="67136" y="8387"/>
                </a:cubicBezTo>
                <a:cubicBezTo>
                  <a:pt x="66914" y="8091"/>
                  <a:pt x="66615" y="8028"/>
                  <a:pt x="66304" y="8028"/>
                </a:cubicBezTo>
                <a:cubicBezTo>
                  <a:pt x="66243" y="8028"/>
                  <a:pt x="66182" y="8030"/>
                  <a:pt x="66121" y="8034"/>
                </a:cubicBezTo>
                <a:cubicBezTo>
                  <a:pt x="65326" y="8034"/>
                  <a:pt x="64664" y="7614"/>
                  <a:pt x="63936" y="7349"/>
                </a:cubicBezTo>
                <a:cubicBezTo>
                  <a:pt x="63892" y="7327"/>
                  <a:pt x="63825" y="7283"/>
                  <a:pt x="63781" y="7239"/>
                </a:cubicBezTo>
                <a:cubicBezTo>
                  <a:pt x="63517" y="6842"/>
                  <a:pt x="63075" y="6732"/>
                  <a:pt x="62678" y="6577"/>
                </a:cubicBezTo>
                <a:cubicBezTo>
                  <a:pt x="62656" y="6665"/>
                  <a:pt x="62656" y="6754"/>
                  <a:pt x="62612" y="6820"/>
                </a:cubicBezTo>
                <a:cubicBezTo>
                  <a:pt x="62559" y="6938"/>
                  <a:pt x="62476" y="7001"/>
                  <a:pt x="62389" y="7001"/>
                </a:cubicBezTo>
                <a:cubicBezTo>
                  <a:pt x="62330" y="7001"/>
                  <a:pt x="62268" y="6971"/>
                  <a:pt x="62214" y="6908"/>
                </a:cubicBezTo>
                <a:cubicBezTo>
                  <a:pt x="62104" y="6776"/>
                  <a:pt x="62016" y="6621"/>
                  <a:pt x="61928" y="6467"/>
                </a:cubicBezTo>
                <a:cubicBezTo>
                  <a:pt x="61928" y="6423"/>
                  <a:pt x="61972" y="6334"/>
                  <a:pt x="61994" y="6312"/>
                </a:cubicBezTo>
                <a:cubicBezTo>
                  <a:pt x="62026" y="6280"/>
                  <a:pt x="62082" y="6259"/>
                  <a:pt x="62127" y="6259"/>
                </a:cubicBezTo>
                <a:cubicBezTo>
                  <a:pt x="62143" y="6259"/>
                  <a:pt x="62158" y="6262"/>
                  <a:pt x="62170" y="6268"/>
                </a:cubicBezTo>
                <a:cubicBezTo>
                  <a:pt x="62347" y="6356"/>
                  <a:pt x="62501" y="6467"/>
                  <a:pt x="62678" y="6577"/>
                </a:cubicBezTo>
                <a:cubicBezTo>
                  <a:pt x="62700" y="6511"/>
                  <a:pt x="62700" y="6445"/>
                  <a:pt x="62744" y="6400"/>
                </a:cubicBezTo>
                <a:cubicBezTo>
                  <a:pt x="62846" y="6276"/>
                  <a:pt x="62930" y="6216"/>
                  <a:pt x="63018" y="6216"/>
                </a:cubicBezTo>
                <a:cubicBezTo>
                  <a:pt x="63101" y="6216"/>
                  <a:pt x="63188" y="6271"/>
                  <a:pt x="63296" y="6378"/>
                </a:cubicBezTo>
                <a:cubicBezTo>
                  <a:pt x="63362" y="6445"/>
                  <a:pt x="63428" y="6511"/>
                  <a:pt x="63517" y="6577"/>
                </a:cubicBezTo>
                <a:cubicBezTo>
                  <a:pt x="63671" y="6423"/>
                  <a:pt x="63803" y="6312"/>
                  <a:pt x="63936" y="6202"/>
                </a:cubicBezTo>
                <a:cubicBezTo>
                  <a:pt x="63989" y="6155"/>
                  <a:pt x="64046" y="6141"/>
                  <a:pt x="64105" y="6141"/>
                </a:cubicBezTo>
                <a:cubicBezTo>
                  <a:pt x="64203" y="6141"/>
                  <a:pt x="64305" y="6181"/>
                  <a:pt x="64401" y="6181"/>
                </a:cubicBezTo>
                <a:cubicBezTo>
                  <a:pt x="64438" y="6181"/>
                  <a:pt x="64475" y="6175"/>
                  <a:pt x="64510" y="6158"/>
                </a:cubicBezTo>
                <a:cubicBezTo>
                  <a:pt x="64624" y="6115"/>
                  <a:pt x="64737" y="6100"/>
                  <a:pt x="64848" y="6100"/>
                </a:cubicBezTo>
                <a:cubicBezTo>
                  <a:pt x="65080" y="6100"/>
                  <a:pt x="65308" y="6165"/>
                  <a:pt x="65547" y="6180"/>
                </a:cubicBezTo>
                <a:cubicBezTo>
                  <a:pt x="65743" y="6193"/>
                  <a:pt x="65940" y="6204"/>
                  <a:pt x="66135" y="6204"/>
                </a:cubicBezTo>
                <a:cubicBezTo>
                  <a:pt x="66598" y="6204"/>
                  <a:pt x="67054" y="6141"/>
                  <a:pt x="67489" y="5893"/>
                </a:cubicBezTo>
                <a:cubicBezTo>
                  <a:pt x="67908" y="5672"/>
                  <a:pt x="68350" y="5474"/>
                  <a:pt x="68769" y="5253"/>
                </a:cubicBezTo>
                <a:cubicBezTo>
                  <a:pt x="68835" y="5209"/>
                  <a:pt x="68879" y="5120"/>
                  <a:pt x="68968" y="5032"/>
                </a:cubicBezTo>
                <a:cubicBezTo>
                  <a:pt x="68747" y="4834"/>
                  <a:pt x="68548" y="4657"/>
                  <a:pt x="68394" y="4458"/>
                </a:cubicBezTo>
                <a:cubicBezTo>
                  <a:pt x="68217" y="4260"/>
                  <a:pt x="68041" y="4171"/>
                  <a:pt x="67776" y="4127"/>
                </a:cubicBezTo>
                <a:cubicBezTo>
                  <a:pt x="67577" y="4105"/>
                  <a:pt x="67357" y="3995"/>
                  <a:pt x="67202" y="3863"/>
                </a:cubicBezTo>
                <a:cubicBezTo>
                  <a:pt x="66959" y="3686"/>
                  <a:pt x="66695" y="3554"/>
                  <a:pt x="66430" y="3509"/>
                </a:cubicBezTo>
                <a:cubicBezTo>
                  <a:pt x="66253" y="3465"/>
                  <a:pt x="66077" y="3421"/>
                  <a:pt x="65900" y="3355"/>
                </a:cubicBezTo>
                <a:cubicBezTo>
                  <a:pt x="65106" y="3046"/>
                  <a:pt x="64245" y="2980"/>
                  <a:pt x="63406" y="2759"/>
                </a:cubicBezTo>
                <a:cubicBezTo>
                  <a:pt x="63163" y="2693"/>
                  <a:pt x="62899" y="2671"/>
                  <a:pt x="62678" y="2450"/>
                </a:cubicBezTo>
                <a:cubicBezTo>
                  <a:pt x="62509" y="2597"/>
                  <a:pt x="62340" y="2663"/>
                  <a:pt x="62170" y="2663"/>
                </a:cubicBezTo>
                <a:cubicBezTo>
                  <a:pt x="62009" y="2663"/>
                  <a:pt x="61847" y="2602"/>
                  <a:pt x="61685" y="2494"/>
                </a:cubicBezTo>
                <a:cubicBezTo>
                  <a:pt x="61574" y="2428"/>
                  <a:pt x="61442" y="2384"/>
                  <a:pt x="61310" y="2340"/>
                </a:cubicBezTo>
                <a:cubicBezTo>
                  <a:pt x="61193" y="2482"/>
                  <a:pt x="61068" y="2534"/>
                  <a:pt x="60927" y="2534"/>
                </a:cubicBezTo>
                <a:cubicBezTo>
                  <a:pt x="60829" y="2534"/>
                  <a:pt x="60722" y="2508"/>
                  <a:pt x="60603" y="2472"/>
                </a:cubicBezTo>
                <a:cubicBezTo>
                  <a:pt x="60096" y="2296"/>
                  <a:pt x="59566" y="2207"/>
                  <a:pt x="59103" y="1987"/>
                </a:cubicBezTo>
                <a:cubicBezTo>
                  <a:pt x="59058" y="1965"/>
                  <a:pt x="59014" y="1965"/>
                  <a:pt x="58970" y="1965"/>
                </a:cubicBezTo>
                <a:cubicBezTo>
                  <a:pt x="58617" y="1920"/>
                  <a:pt x="58308" y="1832"/>
                  <a:pt x="58043" y="1611"/>
                </a:cubicBezTo>
                <a:cubicBezTo>
                  <a:pt x="57977" y="1545"/>
                  <a:pt x="57845" y="1523"/>
                  <a:pt x="57734" y="1523"/>
                </a:cubicBezTo>
                <a:cubicBezTo>
                  <a:pt x="57536" y="1501"/>
                  <a:pt x="57315" y="1501"/>
                  <a:pt x="57094" y="1501"/>
                </a:cubicBezTo>
                <a:cubicBezTo>
                  <a:pt x="57005" y="1505"/>
                  <a:pt x="56916" y="1508"/>
                  <a:pt x="56826" y="1508"/>
                </a:cubicBezTo>
                <a:cubicBezTo>
                  <a:pt x="56426" y="1508"/>
                  <a:pt x="56024" y="1457"/>
                  <a:pt x="55682" y="1258"/>
                </a:cubicBezTo>
                <a:cubicBezTo>
                  <a:pt x="55447" y="1118"/>
                  <a:pt x="55224" y="1043"/>
                  <a:pt x="54980" y="1043"/>
                </a:cubicBezTo>
                <a:cubicBezTo>
                  <a:pt x="54880" y="1043"/>
                  <a:pt x="54776" y="1056"/>
                  <a:pt x="54667" y="1082"/>
                </a:cubicBezTo>
                <a:cubicBezTo>
                  <a:pt x="54609" y="1099"/>
                  <a:pt x="54551" y="1107"/>
                  <a:pt x="54494" y="1107"/>
                </a:cubicBezTo>
                <a:cubicBezTo>
                  <a:pt x="54334" y="1107"/>
                  <a:pt x="54179" y="1041"/>
                  <a:pt x="54049" y="927"/>
                </a:cubicBezTo>
                <a:cubicBezTo>
                  <a:pt x="53983" y="839"/>
                  <a:pt x="53894" y="795"/>
                  <a:pt x="53828" y="751"/>
                </a:cubicBezTo>
                <a:cubicBezTo>
                  <a:pt x="53651" y="883"/>
                  <a:pt x="53519" y="1060"/>
                  <a:pt x="53387" y="1082"/>
                </a:cubicBezTo>
                <a:cubicBezTo>
                  <a:pt x="53210" y="1082"/>
                  <a:pt x="53034" y="949"/>
                  <a:pt x="52857" y="883"/>
                </a:cubicBezTo>
                <a:lnTo>
                  <a:pt x="52791" y="883"/>
                </a:lnTo>
                <a:cubicBezTo>
                  <a:pt x="52521" y="977"/>
                  <a:pt x="52263" y="1052"/>
                  <a:pt x="52008" y="1052"/>
                </a:cubicBezTo>
                <a:cubicBezTo>
                  <a:pt x="51784" y="1052"/>
                  <a:pt x="51561" y="994"/>
                  <a:pt x="51334" y="839"/>
                </a:cubicBezTo>
                <a:cubicBezTo>
                  <a:pt x="51282" y="813"/>
                  <a:pt x="51200" y="802"/>
                  <a:pt x="51119" y="802"/>
                </a:cubicBezTo>
                <a:cubicBezTo>
                  <a:pt x="51062" y="802"/>
                  <a:pt x="51005" y="808"/>
                  <a:pt x="50959" y="817"/>
                </a:cubicBezTo>
                <a:cubicBezTo>
                  <a:pt x="50797" y="866"/>
                  <a:pt x="50640" y="884"/>
                  <a:pt x="50488" y="884"/>
                </a:cubicBezTo>
                <a:cubicBezTo>
                  <a:pt x="50226" y="884"/>
                  <a:pt x="49974" y="829"/>
                  <a:pt x="49723" y="773"/>
                </a:cubicBezTo>
                <a:cubicBezTo>
                  <a:pt x="49242" y="668"/>
                  <a:pt x="48761" y="484"/>
                  <a:pt x="48279" y="484"/>
                </a:cubicBezTo>
                <a:cubicBezTo>
                  <a:pt x="48253" y="484"/>
                  <a:pt x="48227" y="485"/>
                  <a:pt x="48200" y="486"/>
                </a:cubicBezTo>
                <a:cubicBezTo>
                  <a:pt x="48068" y="309"/>
                  <a:pt x="47958" y="155"/>
                  <a:pt x="47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1"/>
          <p:cNvSpPr/>
          <p:nvPr/>
        </p:nvSpPr>
        <p:spPr>
          <a:xfrm>
            <a:off x="5835075" y="1870138"/>
            <a:ext cx="2472900" cy="351375"/>
          </a:xfrm>
          <a:custGeom>
            <a:avLst/>
            <a:gdLst/>
            <a:ahLst/>
            <a:cxnLst/>
            <a:rect l="l" t="t" r="r" b="b"/>
            <a:pathLst>
              <a:path w="98916" h="14055" extrusionOk="0">
                <a:moveTo>
                  <a:pt x="17899" y="2185"/>
                </a:moveTo>
                <a:cubicBezTo>
                  <a:pt x="17921" y="2251"/>
                  <a:pt x="17943" y="2273"/>
                  <a:pt x="17943" y="2295"/>
                </a:cubicBezTo>
                <a:cubicBezTo>
                  <a:pt x="17921" y="2318"/>
                  <a:pt x="17877" y="2340"/>
                  <a:pt x="17855" y="2340"/>
                </a:cubicBezTo>
                <a:cubicBezTo>
                  <a:pt x="17811" y="2340"/>
                  <a:pt x="17789" y="2295"/>
                  <a:pt x="17767" y="2273"/>
                </a:cubicBezTo>
                <a:cubicBezTo>
                  <a:pt x="17811" y="2251"/>
                  <a:pt x="17855" y="2229"/>
                  <a:pt x="17899" y="2185"/>
                </a:cubicBezTo>
                <a:close/>
                <a:moveTo>
                  <a:pt x="60670" y="2384"/>
                </a:moveTo>
                <a:lnTo>
                  <a:pt x="60714" y="2406"/>
                </a:lnTo>
                <a:lnTo>
                  <a:pt x="60692" y="2428"/>
                </a:lnTo>
                <a:lnTo>
                  <a:pt x="60670" y="2384"/>
                </a:lnTo>
                <a:close/>
                <a:moveTo>
                  <a:pt x="72742" y="4414"/>
                </a:moveTo>
                <a:cubicBezTo>
                  <a:pt x="72852" y="4414"/>
                  <a:pt x="72940" y="4414"/>
                  <a:pt x="73095" y="4436"/>
                </a:cubicBezTo>
                <a:cubicBezTo>
                  <a:pt x="73025" y="4486"/>
                  <a:pt x="72969" y="4509"/>
                  <a:pt x="72918" y="4509"/>
                </a:cubicBezTo>
                <a:cubicBezTo>
                  <a:pt x="72856" y="4509"/>
                  <a:pt x="72802" y="4475"/>
                  <a:pt x="72742" y="4414"/>
                </a:cubicBezTo>
                <a:close/>
                <a:moveTo>
                  <a:pt x="69939" y="5628"/>
                </a:moveTo>
                <a:lnTo>
                  <a:pt x="69917" y="5650"/>
                </a:lnTo>
                <a:lnTo>
                  <a:pt x="69895" y="5628"/>
                </a:lnTo>
                <a:close/>
                <a:moveTo>
                  <a:pt x="67864" y="5628"/>
                </a:moveTo>
                <a:lnTo>
                  <a:pt x="67842" y="5672"/>
                </a:lnTo>
                <a:lnTo>
                  <a:pt x="67798" y="5650"/>
                </a:lnTo>
                <a:lnTo>
                  <a:pt x="67864" y="5628"/>
                </a:lnTo>
                <a:close/>
                <a:moveTo>
                  <a:pt x="70711" y="5606"/>
                </a:moveTo>
                <a:cubicBezTo>
                  <a:pt x="70755" y="5650"/>
                  <a:pt x="70799" y="5672"/>
                  <a:pt x="70844" y="5672"/>
                </a:cubicBezTo>
                <a:cubicBezTo>
                  <a:pt x="70799" y="5738"/>
                  <a:pt x="70777" y="5782"/>
                  <a:pt x="70733" y="5827"/>
                </a:cubicBezTo>
                <a:cubicBezTo>
                  <a:pt x="70733" y="5827"/>
                  <a:pt x="70645" y="5782"/>
                  <a:pt x="70645" y="5782"/>
                </a:cubicBezTo>
                <a:cubicBezTo>
                  <a:pt x="70645" y="5716"/>
                  <a:pt x="70689" y="5672"/>
                  <a:pt x="70711" y="5606"/>
                </a:cubicBezTo>
                <a:close/>
                <a:moveTo>
                  <a:pt x="23392" y="6131"/>
                </a:moveTo>
                <a:cubicBezTo>
                  <a:pt x="23435" y="6131"/>
                  <a:pt x="23492" y="6183"/>
                  <a:pt x="23549" y="6202"/>
                </a:cubicBezTo>
                <a:cubicBezTo>
                  <a:pt x="23483" y="6268"/>
                  <a:pt x="23460" y="6334"/>
                  <a:pt x="23416" y="6334"/>
                </a:cubicBezTo>
                <a:cubicBezTo>
                  <a:pt x="23397" y="6344"/>
                  <a:pt x="23377" y="6348"/>
                  <a:pt x="23357" y="6348"/>
                </a:cubicBezTo>
                <a:cubicBezTo>
                  <a:pt x="23286" y="6348"/>
                  <a:pt x="23223" y="6293"/>
                  <a:pt x="23240" y="6224"/>
                </a:cubicBezTo>
                <a:cubicBezTo>
                  <a:pt x="23262" y="6180"/>
                  <a:pt x="23328" y="6136"/>
                  <a:pt x="23372" y="6136"/>
                </a:cubicBezTo>
                <a:cubicBezTo>
                  <a:pt x="23378" y="6133"/>
                  <a:pt x="23385" y="6131"/>
                  <a:pt x="23392" y="6131"/>
                </a:cubicBezTo>
                <a:close/>
                <a:moveTo>
                  <a:pt x="24732" y="5983"/>
                </a:moveTo>
                <a:cubicBezTo>
                  <a:pt x="24907" y="5983"/>
                  <a:pt x="25087" y="6043"/>
                  <a:pt x="25292" y="6180"/>
                </a:cubicBezTo>
                <a:cubicBezTo>
                  <a:pt x="25182" y="6356"/>
                  <a:pt x="24961" y="6356"/>
                  <a:pt x="24785" y="6356"/>
                </a:cubicBezTo>
                <a:cubicBezTo>
                  <a:pt x="24652" y="6334"/>
                  <a:pt x="24498" y="6290"/>
                  <a:pt x="24365" y="6246"/>
                </a:cubicBezTo>
                <a:cubicBezTo>
                  <a:pt x="24343" y="6246"/>
                  <a:pt x="24321" y="6180"/>
                  <a:pt x="24321" y="6136"/>
                </a:cubicBezTo>
                <a:cubicBezTo>
                  <a:pt x="24321" y="6114"/>
                  <a:pt x="24365" y="6069"/>
                  <a:pt x="24409" y="6047"/>
                </a:cubicBezTo>
                <a:cubicBezTo>
                  <a:pt x="24519" y="6005"/>
                  <a:pt x="24625" y="5983"/>
                  <a:pt x="24732" y="5983"/>
                </a:cubicBezTo>
                <a:close/>
                <a:moveTo>
                  <a:pt x="83269" y="7482"/>
                </a:moveTo>
                <a:lnTo>
                  <a:pt x="83269" y="7482"/>
                </a:lnTo>
                <a:cubicBezTo>
                  <a:pt x="83534" y="7504"/>
                  <a:pt x="83710" y="7526"/>
                  <a:pt x="83909" y="7548"/>
                </a:cubicBezTo>
                <a:cubicBezTo>
                  <a:pt x="83842" y="7614"/>
                  <a:pt x="83820" y="7680"/>
                  <a:pt x="83798" y="7703"/>
                </a:cubicBezTo>
                <a:cubicBezTo>
                  <a:pt x="83754" y="7715"/>
                  <a:pt x="83709" y="7724"/>
                  <a:pt x="83662" y="7724"/>
                </a:cubicBezTo>
                <a:cubicBezTo>
                  <a:pt x="83549" y="7724"/>
                  <a:pt x="83425" y="7670"/>
                  <a:pt x="83269" y="7482"/>
                </a:cubicBezTo>
                <a:close/>
                <a:moveTo>
                  <a:pt x="85633" y="7791"/>
                </a:moveTo>
                <a:cubicBezTo>
                  <a:pt x="85713" y="7791"/>
                  <a:pt x="85818" y="7813"/>
                  <a:pt x="86027" y="7857"/>
                </a:cubicBezTo>
                <a:cubicBezTo>
                  <a:pt x="85884" y="7923"/>
                  <a:pt x="85768" y="7956"/>
                  <a:pt x="85666" y="7956"/>
                </a:cubicBezTo>
                <a:cubicBezTo>
                  <a:pt x="85564" y="7956"/>
                  <a:pt x="85476" y="7923"/>
                  <a:pt x="85387" y="7857"/>
                </a:cubicBezTo>
                <a:cubicBezTo>
                  <a:pt x="85498" y="7813"/>
                  <a:pt x="85553" y="7791"/>
                  <a:pt x="85633" y="7791"/>
                </a:cubicBezTo>
                <a:close/>
                <a:moveTo>
                  <a:pt x="88362" y="8120"/>
                </a:moveTo>
                <a:cubicBezTo>
                  <a:pt x="88770" y="8120"/>
                  <a:pt x="89287" y="8198"/>
                  <a:pt x="89691" y="8343"/>
                </a:cubicBezTo>
                <a:cubicBezTo>
                  <a:pt x="89593" y="8359"/>
                  <a:pt x="89496" y="8367"/>
                  <a:pt x="89400" y="8367"/>
                </a:cubicBezTo>
                <a:cubicBezTo>
                  <a:pt x="88910" y="8367"/>
                  <a:pt x="88441" y="8184"/>
                  <a:pt x="87962" y="8184"/>
                </a:cubicBezTo>
                <a:cubicBezTo>
                  <a:pt x="87920" y="8184"/>
                  <a:pt x="87879" y="8185"/>
                  <a:pt x="87837" y="8188"/>
                </a:cubicBezTo>
                <a:cubicBezTo>
                  <a:pt x="87959" y="8142"/>
                  <a:pt x="88146" y="8120"/>
                  <a:pt x="88362" y="8120"/>
                </a:cubicBezTo>
                <a:close/>
                <a:moveTo>
                  <a:pt x="83313" y="8056"/>
                </a:moveTo>
                <a:cubicBezTo>
                  <a:pt x="83489" y="8100"/>
                  <a:pt x="83666" y="8144"/>
                  <a:pt x="83820" y="8210"/>
                </a:cubicBezTo>
                <a:cubicBezTo>
                  <a:pt x="83842" y="8232"/>
                  <a:pt x="83865" y="8320"/>
                  <a:pt x="83865" y="8387"/>
                </a:cubicBezTo>
                <a:cubicBezTo>
                  <a:pt x="83865" y="8409"/>
                  <a:pt x="83820" y="8453"/>
                  <a:pt x="83776" y="8453"/>
                </a:cubicBezTo>
                <a:cubicBezTo>
                  <a:pt x="83750" y="8455"/>
                  <a:pt x="83724" y="8456"/>
                  <a:pt x="83700" y="8456"/>
                </a:cubicBezTo>
                <a:cubicBezTo>
                  <a:pt x="83472" y="8456"/>
                  <a:pt x="83295" y="8365"/>
                  <a:pt x="83136" y="8166"/>
                </a:cubicBezTo>
                <a:cubicBezTo>
                  <a:pt x="83225" y="8122"/>
                  <a:pt x="83269" y="8056"/>
                  <a:pt x="83313" y="8056"/>
                </a:cubicBezTo>
                <a:close/>
                <a:moveTo>
                  <a:pt x="83357" y="9071"/>
                </a:moveTo>
                <a:cubicBezTo>
                  <a:pt x="83423" y="9071"/>
                  <a:pt x="83511" y="9093"/>
                  <a:pt x="83600" y="9137"/>
                </a:cubicBezTo>
                <a:cubicBezTo>
                  <a:pt x="83622" y="9137"/>
                  <a:pt x="83644" y="9203"/>
                  <a:pt x="83666" y="9247"/>
                </a:cubicBezTo>
                <a:cubicBezTo>
                  <a:pt x="83622" y="9269"/>
                  <a:pt x="83600" y="9314"/>
                  <a:pt x="83578" y="9336"/>
                </a:cubicBezTo>
                <a:cubicBezTo>
                  <a:pt x="83534" y="9362"/>
                  <a:pt x="83491" y="9374"/>
                  <a:pt x="83448" y="9374"/>
                </a:cubicBezTo>
                <a:cubicBezTo>
                  <a:pt x="83384" y="9374"/>
                  <a:pt x="83322" y="9345"/>
                  <a:pt x="83269" y="9292"/>
                </a:cubicBezTo>
                <a:cubicBezTo>
                  <a:pt x="83247" y="9269"/>
                  <a:pt x="83202" y="9203"/>
                  <a:pt x="83225" y="9181"/>
                </a:cubicBezTo>
                <a:cubicBezTo>
                  <a:pt x="83247" y="9137"/>
                  <a:pt x="83291" y="9071"/>
                  <a:pt x="83357" y="9071"/>
                </a:cubicBezTo>
                <a:close/>
                <a:moveTo>
                  <a:pt x="84991" y="8816"/>
                </a:moveTo>
                <a:cubicBezTo>
                  <a:pt x="85054" y="8816"/>
                  <a:pt x="85126" y="8833"/>
                  <a:pt x="85211" y="8872"/>
                </a:cubicBezTo>
                <a:cubicBezTo>
                  <a:pt x="85189" y="9027"/>
                  <a:pt x="85167" y="9159"/>
                  <a:pt x="85145" y="9336"/>
                </a:cubicBezTo>
                <a:cubicBezTo>
                  <a:pt x="85023" y="9388"/>
                  <a:pt x="84908" y="9413"/>
                  <a:pt x="84796" y="9413"/>
                </a:cubicBezTo>
                <a:cubicBezTo>
                  <a:pt x="84623" y="9413"/>
                  <a:pt x="84458" y="9354"/>
                  <a:pt x="84284" y="9247"/>
                </a:cubicBezTo>
                <a:cubicBezTo>
                  <a:pt x="84438" y="9159"/>
                  <a:pt x="84593" y="9071"/>
                  <a:pt x="84703" y="8960"/>
                </a:cubicBezTo>
                <a:cubicBezTo>
                  <a:pt x="84789" y="8875"/>
                  <a:pt x="84875" y="8816"/>
                  <a:pt x="84991" y="8816"/>
                </a:cubicBezTo>
                <a:close/>
                <a:moveTo>
                  <a:pt x="92036" y="10507"/>
                </a:moveTo>
                <a:cubicBezTo>
                  <a:pt x="92120" y="10507"/>
                  <a:pt x="92205" y="10536"/>
                  <a:pt x="92289" y="10536"/>
                </a:cubicBezTo>
                <a:cubicBezTo>
                  <a:pt x="92313" y="10536"/>
                  <a:pt x="92337" y="10533"/>
                  <a:pt x="92361" y="10527"/>
                </a:cubicBezTo>
                <a:lnTo>
                  <a:pt x="92361" y="10527"/>
                </a:lnTo>
                <a:cubicBezTo>
                  <a:pt x="92258" y="10586"/>
                  <a:pt x="92146" y="10626"/>
                  <a:pt x="92023" y="10626"/>
                </a:cubicBezTo>
                <a:cubicBezTo>
                  <a:pt x="91962" y="10626"/>
                  <a:pt x="91898" y="10616"/>
                  <a:pt x="91832" y="10594"/>
                </a:cubicBezTo>
                <a:cubicBezTo>
                  <a:pt x="91900" y="10526"/>
                  <a:pt x="91968" y="10507"/>
                  <a:pt x="92036" y="10507"/>
                </a:cubicBezTo>
                <a:close/>
                <a:moveTo>
                  <a:pt x="83136" y="10660"/>
                </a:moveTo>
                <a:lnTo>
                  <a:pt x="83136" y="10704"/>
                </a:lnTo>
                <a:lnTo>
                  <a:pt x="83092" y="10682"/>
                </a:lnTo>
                <a:lnTo>
                  <a:pt x="83136" y="10660"/>
                </a:lnTo>
                <a:close/>
                <a:moveTo>
                  <a:pt x="84798" y="10774"/>
                </a:moveTo>
                <a:cubicBezTo>
                  <a:pt x="84830" y="10774"/>
                  <a:pt x="84866" y="10783"/>
                  <a:pt x="84902" y="10792"/>
                </a:cubicBezTo>
                <a:cubicBezTo>
                  <a:pt x="84946" y="10814"/>
                  <a:pt x="84968" y="10881"/>
                  <a:pt x="84990" y="10925"/>
                </a:cubicBezTo>
                <a:cubicBezTo>
                  <a:pt x="84946" y="10947"/>
                  <a:pt x="84880" y="10969"/>
                  <a:pt x="84836" y="10991"/>
                </a:cubicBezTo>
                <a:cubicBezTo>
                  <a:pt x="84769" y="10947"/>
                  <a:pt x="84703" y="10903"/>
                  <a:pt x="84703" y="10858"/>
                </a:cubicBezTo>
                <a:cubicBezTo>
                  <a:pt x="84716" y="10793"/>
                  <a:pt x="84753" y="10774"/>
                  <a:pt x="84798" y="10774"/>
                </a:cubicBezTo>
                <a:close/>
                <a:moveTo>
                  <a:pt x="85917" y="10991"/>
                </a:moveTo>
                <a:lnTo>
                  <a:pt x="85917" y="10991"/>
                </a:lnTo>
                <a:cubicBezTo>
                  <a:pt x="86027" y="11013"/>
                  <a:pt x="86116" y="11013"/>
                  <a:pt x="86270" y="11035"/>
                </a:cubicBezTo>
                <a:cubicBezTo>
                  <a:pt x="86203" y="11083"/>
                  <a:pt x="86149" y="11106"/>
                  <a:pt x="86100" y="11106"/>
                </a:cubicBezTo>
                <a:cubicBezTo>
                  <a:pt x="86035" y="11106"/>
                  <a:pt x="85980" y="11066"/>
                  <a:pt x="85917" y="10991"/>
                </a:cubicBezTo>
                <a:close/>
                <a:moveTo>
                  <a:pt x="87388" y="11035"/>
                </a:moveTo>
                <a:cubicBezTo>
                  <a:pt x="87577" y="11035"/>
                  <a:pt x="87736" y="11104"/>
                  <a:pt x="87903" y="11145"/>
                </a:cubicBezTo>
                <a:cubicBezTo>
                  <a:pt x="87778" y="11187"/>
                  <a:pt x="87712" y="11209"/>
                  <a:pt x="87612" y="11209"/>
                </a:cubicBezTo>
                <a:cubicBezTo>
                  <a:pt x="87501" y="11209"/>
                  <a:pt x="87347" y="11182"/>
                  <a:pt x="87020" y="11123"/>
                </a:cubicBezTo>
                <a:cubicBezTo>
                  <a:pt x="87159" y="11058"/>
                  <a:pt x="87279" y="11035"/>
                  <a:pt x="87388" y="11035"/>
                </a:cubicBezTo>
                <a:close/>
                <a:moveTo>
                  <a:pt x="89424" y="11251"/>
                </a:moveTo>
                <a:cubicBezTo>
                  <a:pt x="89521" y="11251"/>
                  <a:pt x="89629" y="11291"/>
                  <a:pt x="89779" y="11366"/>
                </a:cubicBezTo>
                <a:cubicBezTo>
                  <a:pt x="89492" y="11344"/>
                  <a:pt x="89382" y="11322"/>
                  <a:pt x="89205" y="11322"/>
                </a:cubicBezTo>
                <a:cubicBezTo>
                  <a:pt x="89282" y="11274"/>
                  <a:pt x="89350" y="11251"/>
                  <a:pt x="89424" y="11251"/>
                </a:cubicBezTo>
                <a:close/>
                <a:moveTo>
                  <a:pt x="81186" y="11215"/>
                </a:moveTo>
                <a:cubicBezTo>
                  <a:pt x="81225" y="11215"/>
                  <a:pt x="81265" y="11222"/>
                  <a:pt x="81305" y="11234"/>
                </a:cubicBezTo>
                <a:cubicBezTo>
                  <a:pt x="81371" y="11234"/>
                  <a:pt x="81459" y="11300"/>
                  <a:pt x="81503" y="11366"/>
                </a:cubicBezTo>
                <a:cubicBezTo>
                  <a:pt x="81543" y="11426"/>
                  <a:pt x="81455" y="11523"/>
                  <a:pt x="81322" y="11523"/>
                </a:cubicBezTo>
                <a:cubicBezTo>
                  <a:pt x="81309" y="11523"/>
                  <a:pt x="81296" y="11523"/>
                  <a:pt x="81282" y="11521"/>
                </a:cubicBezTo>
                <a:cubicBezTo>
                  <a:pt x="81150" y="11521"/>
                  <a:pt x="81040" y="11476"/>
                  <a:pt x="80863" y="11454"/>
                </a:cubicBezTo>
                <a:cubicBezTo>
                  <a:pt x="80962" y="11274"/>
                  <a:pt x="81072" y="11215"/>
                  <a:pt x="81186" y="11215"/>
                </a:cubicBezTo>
                <a:close/>
                <a:moveTo>
                  <a:pt x="91159" y="11288"/>
                </a:moveTo>
                <a:cubicBezTo>
                  <a:pt x="91211" y="11288"/>
                  <a:pt x="91260" y="11292"/>
                  <a:pt x="91302" y="11300"/>
                </a:cubicBezTo>
                <a:cubicBezTo>
                  <a:pt x="91456" y="11322"/>
                  <a:pt x="91633" y="11344"/>
                  <a:pt x="91721" y="11543"/>
                </a:cubicBezTo>
                <a:cubicBezTo>
                  <a:pt x="91677" y="11565"/>
                  <a:pt x="91633" y="11609"/>
                  <a:pt x="91611" y="11609"/>
                </a:cubicBezTo>
                <a:cubicBezTo>
                  <a:pt x="91214" y="11565"/>
                  <a:pt x="90816" y="11521"/>
                  <a:pt x="90353" y="11498"/>
                </a:cubicBezTo>
                <a:cubicBezTo>
                  <a:pt x="90572" y="11371"/>
                  <a:pt x="90911" y="11288"/>
                  <a:pt x="91159" y="11288"/>
                </a:cubicBezTo>
                <a:close/>
                <a:moveTo>
                  <a:pt x="93125" y="11437"/>
                </a:moveTo>
                <a:cubicBezTo>
                  <a:pt x="93231" y="11437"/>
                  <a:pt x="93328" y="11471"/>
                  <a:pt x="93421" y="11543"/>
                </a:cubicBezTo>
                <a:cubicBezTo>
                  <a:pt x="93315" y="11616"/>
                  <a:pt x="93215" y="11645"/>
                  <a:pt x="93108" y="11645"/>
                </a:cubicBezTo>
                <a:cubicBezTo>
                  <a:pt x="92990" y="11645"/>
                  <a:pt x="92864" y="11611"/>
                  <a:pt x="92714" y="11565"/>
                </a:cubicBezTo>
                <a:cubicBezTo>
                  <a:pt x="92868" y="11482"/>
                  <a:pt x="93003" y="11437"/>
                  <a:pt x="93125" y="11437"/>
                </a:cubicBezTo>
                <a:close/>
                <a:moveTo>
                  <a:pt x="82446" y="11242"/>
                </a:moveTo>
                <a:cubicBezTo>
                  <a:pt x="82586" y="11242"/>
                  <a:pt x="82722" y="11281"/>
                  <a:pt x="82849" y="11366"/>
                </a:cubicBezTo>
                <a:cubicBezTo>
                  <a:pt x="82960" y="11410"/>
                  <a:pt x="83048" y="11498"/>
                  <a:pt x="83269" y="11653"/>
                </a:cubicBezTo>
                <a:cubicBezTo>
                  <a:pt x="83026" y="11631"/>
                  <a:pt x="82894" y="11653"/>
                  <a:pt x="82805" y="11609"/>
                </a:cubicBezTo>
                <a:cubicBezTo>
                  <a:pt x="82650" y="11540"/>
                  <a:pt x="82495" y="11484"/>
                  <a:pt x="82329" y="11484"/>
                </a:cubicBezTo>
                <a:cubicBezTo>
                  <a:pt x="82283" y="11484"/>
                  <a:pt x="82236" y="11489"/>
                  <a:pt x="82187" y="11498"/>
                </a:cubicBezTo>
                <a:cubicBezTo>
                  <a:pt x="82165" y="11498"/>
                  <a:pt x="82099" y="11432"/>
                  <a:pt x="82099" y="11432"/>
                </a:cubicBezTo>
                <a:cubicBezTo>
                  <a:pt x="82121" y="11366"/>
                  <a:pt x="82165" y="11300"/>
                  <a:pt x="82209" y="11278"/>
                </a:cubicBezTo>
                <a:cubicBezTo>
                  <a:pt x="82289" y="11254"/>
                  <a:pt x="82368" y="11242"/>
                  <a:pt x="82446" y="11242"/>
                </a:cubicBezTo>
                <a:close/>
                <a:moveTo>
                  <a:pt x="94899" y="11719"/>
                </a:moveTo>
                <a:cubicBezTo>
                  <a:pt x="94943" y="11741"/>
                  <a:pt x="94966" y="11785"/>
                  <a:pt x="95010" y="11807"/>
                </a:cubicBezTo>
                <a:cubicBezTo>
                  <a:pt x="94966" y="11830"/>
                  <a:pt x="94921" y="11874"/>
                  <a:pt x="94877" y="11874"/>
                </a:cubicBezTo>
                <a:cubicBezTo>
                  <a:pt x="94874" y="11877"/>
                  <a:pt x="94871" y="11878"/>
                  <a:pt x="94868" y="11878"/>
                </a:cubicBezTo>
                <a:cubicBezTo>
                  <a:pt x="94849" y="11878"/>
                  <a:pt x="94827" y="11826"/>
                  <a:pt x="94789" y="11807"/>
                </a:cubicBezTo>
                <a:cubicBezTo>
                  <a:pt x="94833" y="11785"/>
                  <a:pt x="94877" y="11741"/>
                  <a:pt x="94899" y="11719"/>
                </a:cubicBezTo>
                <a:close/>
                <a:moveTo>
                  <a:pt x="87594" y="11763"/>
                </a:moveTo>
                <a:lnTo>
                  <a:pt x="87594" y="11763"/>
                </a:lnTo>
                <a:cubicBezTo>
                  <a:pt x="87572" y="11785"/>
                  <a:pt x="87550" y="11830"/>
                  <a:pt x="87528" y="11874"/>
                </a:cubicBezTo>
                <a:cubicBezTo>
                  <a:pt x="87528" y="11874"/>
                  <a:pt x="87513" y="11874"/>
                  <a:pt x="87491" y="11878"/>
                </a:cubicBezTo>
                <a:lnTo>
                  <a:pt x="87491" y="11878"/>
                </a:lnTo>
                <a:cubicBezTo>
                  <a:pt x="87514" y="11825"/>
                  <a:pt x="87554" y="11803"/>
                  <a:pt x="87594" y="11763"/>
                </a:cubicBezTo>
                <a:close/>
                <a:moveTo>
                  <a:pt x="84659" y="12227"/>
                </a:moveTo>
                <a:cubicBezTo>
                  <a:pt x="84681" y="12227"/>
                  <a:pt x="84681" y="12227"/>
                  <a:pt x="84703" y="12249"/>
                </a:cubicBezTo>
                <a:cubicBezTo>
                  <a:pt x="84703" y="12271"/>
                  <a:pt x="84703" y="12293"/>
                  <a:pt x="84703" y="12293"/>
                </a:cubicBezTo>
                <a:lnTo>
                  <a:pt x="84637" y="12293"/>
                </a:lnTo>
                <a:cubicBezTo>
                  <a:pt x="84637" y="12271"/>
                  <a:pt x="84637" y="12249"/>
                  <a:pt x="84659" y="12227"/>
                </a:cubicBezTo>
                <a:close/>
                <a:moveTo>
                  <a:pt x="87969" y="12447"/>
                </a:moveTo>
                <a:cubicBezTo>
                  <a:pt x="87992" y="12447"/>
                  <a:pt x="88014" y="12492"/>
                  <a:pt x="88036" y="12558"/>
                </a:cubicBezTo>
                <a:cubicBezTo>
                  <a:pt x="87969" y="12558"/>
                  <a:pt x="87925" y="12580"/>
                  <a:pt x="87859" y="12580"/>
                </a:cubicBezTo>
                <a:cubicBezTo>
                  <a:pt x="87837" y="12580"/>
                  <a:pt x="87815" y="12536"/>
                  <a:pt x="87793" y="12492"/>
                </a:cubicBezTo>
                <a:cubicBezTo>
                  <a:pt x="87859" y="12470"/>
                  <a:pt x="87903" y="12447"/>
                  <a:pt x="87969" y="12447"/>
                </a:cubicBezTo>
                <a:close/>
                <a:moveTo>
                  <a:pt x="84574" y="11287"/>
                </a:moveTo>
                <a:cubicBezTo>
                  <a:pt x="84794" y="11287"/>
                  <a:pt x="85013" y="11337"/>
                  <a:pt x="85233" y="11476"/>
                </a:cubicBezTo>
                <a:cubicBezTo>
                  <a:pt x="85424" y="11594"/>
                  <a:pt x="85615" y="11682"/>
                  <a:pt x="85826" y="11682"/>
                </a:cubicBezTo>
                <a:cubicBezTo>
                  <a:pt x="85932" y="11682"/>
                  <a:pt x="86042" y="11660"/>
                  <a:pt x="86160" y="11609"/>
                </a:cubicBezTo>
                <a:cubicBezTo>
                  <a:pt x="86258" y="11564"/>
                  <a:pt x="86363" y="11545"/>
                  <a:pt x="86470" y="11545"/>
                </a:cubicBezTo>
                <a:cubicBezTo>
                  <a:pt x="86627" y="11545"/>
                  <a:pt x="86787" y="11587"/>
                  <a:pt x="86932" y="11653"/>
                </a:cubicBezTo>
                <a:cubicBezTo>
                  <a:pt x="87102" y="11717"/>
                  <a:pt x="87273" y="11801"/>
                  <a:pt x="87462" y="11886"/>
                </a:cubicBezTo>
                <a:lnTo>
                  <a:pt x="87462" y="11886"/>
                </a:lnTo>
                <a:cubicBezTo>
                  <a:pt x="87455" y="11889"/>
                  <a:pt x="87447" y="11892"/>
                  <a:pt x="87440" y="11896"/>
                </a:cubicBezTo>
                <a:cubicBezTo>
                  <a:pt x="87263" y="11940"/>
                  <a:pt x="87065" y="11984"/>
                  <a:pt x="86822" y="12050"/>
                </a:cubicBezTo>
                <a:cubicBezTo>
                  <a:pt x="86866" y="12315"/>
                  <a:pt x="87219" y="12249"/>
                  <a:pt x="87263" y="12514"/>
                </a:cubicBezTo>
                <a:cubicBezTo>
                  <a:pt x="87246" y="12618"/>
                  <a:pt x="87173" y="12682"/>
                  <a:pt x="87067" y="12682"/>
                </a:cubicBezTo>
                <a:cubicBezTo>
                  <a:pt x="87039" y="12682"/>
                  <a:pt x="87009" y="12677"/>
                  <a:pt x="86976" y="12668"/>
                </a:cubicBezTo>
                <a:cubicBezTo>
                  <a:pt x="86645" y="12580"/>
                  <a:pt x="86336" y="12470"/>
                  <a:pt x="85983" y="12359"/>
                </a:cubicBezTo>
                <a:cubicBezTo>
                  <a:pt x="86094" y="12337"/>
                  <a:pt x="86226" y="12293"/>
                  <a:pt x="86336" y="12249"/>
                </a:cubicBezTo>
                <a:cubicBezTo>
                  <a:pt x="86380" y="12138"/>
                  <a:pt x="86314" y="12072"/>
                  <a:pt x="86248" y="12050"/>
                </a:cubicBezTo>
                <a:cubicBezTo>
                  <a:pt x="85983" y="11909"/>
                  <a:pt x="85704" y="11867"/>
                  <a:pt x="85422" y="11867"/>
                </a:cubicBezTo>
                <a:cubicBezTo>
                  <a:pt x="85352" y="11867"/>
                  <a:pt x="85281" y="11869"/>
                  <a:pt x="85211" y="11874"/>
                </a:cubicBezTo>
                <a:cubicBezTo>
                  <a:pt x="85143" y="11883"/>
                  <a:pt x="85076" y="11887"/>
                  <a:pt x="85009" y="11887"/>
                </a:cubicBezTo>
                <a:cubicBezTo>
                  <a:pt x="84596" y="11887"/>
                  <a:pt x="84197" y="11732"/>
                  <a:pt x="83798" y="11675"/>
                </a:cubicBezTo>
                <a:cubicBezTo>
                  <a:pt x="83754" y="11675"/>
                  <a:pt x="83710" y="11587"/>
                  <a:pt x="83710" y="11543"/>
                </a:cubicBezTo>
                <a:cubicBezTo>
                  <a:pt x="83710" y="11498"/>
                  <a:pt x="83754" y="11432"/>
                  <a:pt x="83776" y="11432"/>
                </a:cubicBezTo>
                <a:cubicBezTo>
                  <a:pt x="84042" y="11360"/>
                  <a:pt x="84308" y="11287"/>
                  <a:pt x="84574" y="11287"/>
                </a:cubicBezTo>
                <a:close/>
                <a:moveTo>
                  <a:pt x="89703" y="12643"/>
                </a:moveTo>
                <a:cubicBezTo>
                  <a:pt x="90469" y="12643"/>
                  <a:pt x="91234" y="12736"/>
                  <a:pt x="91999" y="12736"/>
                </a:cubicBezTo>
                <a:cubicBezTo>
                  <a:pt x="92061" y="12736"/>
                  <a:pt x="92123" y="12736"/>
                  <a:pt x="92185" y="12734"/>
                </a:cubicBezTo>
                <a:lnTo>
                  <a:pt x="92185" y="12734"/>
                </a:lnTo>
                <a:cubicBezTo>
                  <a:pt x="92207" y="12867"/>
                  <a:pt x="92096" y="12867"/>
                  <a:pt x="92030" y="12867"/>
                </a:cubicBezTo>
                <a:cubicBezTo>
                  <a:pt x="91986" y="12874"/>
                  <a:pt x="91942" y="12877"/>
                  <a:pt x="91898" y="12877"/>
                </a:cubicBezTo>
                <a:cubicBezTo>
                  <a:pt x="91810" y="12877"/>
                  <a:pt x="91721" y="12867"/>
                  <a:pt x="91633" y="12867"/>
                </a:cubicBezTo>
                <a:cubicBezTo>
                  <a:pt x="90772" y="12801"/>
                  <a:pt x="89934" y="12734"/>
                  <a:pt x="89073" y="12668"/>
                </a:cubicBezTo>
                <a:cubicBezTo>
                  <a:pt x="89283" y="12650"/>
                  <a:pt x="89493" y="12643"/>
                  <a:pt x="89703" y="12643"/>
                </a:cubicBezTo>
                <a:close/>
                <a:moveTo>
                  <a:pt x="45662" y="0"/>
                </a:moveTo>
                <a:cubicBezTo>
                  <a:pt x="44780" y="22"/>
                  <a:pt x="43897" y="66"/>
                  <a:pt x="43036" y="66"/>
                </a:cubicBezTo>
                <a:cubicBezTo>
                  <a:pt x="42325" y="53"/>
                  <a:pt x="41615" y="32"/>
                  <a:pt x="40904" y="32"/>
                </a:cubicBezTo>
                <a:cubicBezTo>
                  <a:pt x="40445" y="32"/>
                  <a:pt x="39986" y="40"/>
                  <a:pt x="39527" y="66"/>
                </a:cubicBezTo>
                <a:cubicBezTo>
                  <a:pt x="39215" y="82"/>
                  <a:pt x="38903" y="98"/>
                  <a:pt x="38591" y="98"/>
                </a:cubicBezTo>
                <a:cubicBezTo>
                  <a:pt x="38461" y="98"/>
                  <a:pt x="38332" y="95"/>
                  <a:pt x="38203" y="89"/>
                </a:cubicBezTo>
                <a:cubicBezTo>
                  <a:pt x="37998" y="78"/>
                  <a:pt x="37793" y="74"/>
                  <a:pt x="37587" y="74"/>
                </a:cubicBezTo>
                <a:cubicBezTo>
                  <a:pt x="36910" y="74"/>
                  <a:pt x="36232" y="121"/>
                  <a:pt x="35555" y="155"/>
                </a:cubicBezTo>
                <a:cubicBezTo>
                  <a:pt x="34230" y="243"/>
                  <a:pt x="32884" y="243"/>
                  <a:pt x="31538" y="375"/>
                </a:cubicBezTo>
                <a:cubicBezTo>
                  <a:pt x="31483" y="386"/>
                  <a:pt x="31428" y="392"/>
                  <a:pt x="31372" y="392"/>
                </a:cubicBezTo>
                <a:cubicBezTo>
                  <a:pt x="31317" y="392"/>
                  <a:pt x="31262" y="386"/>
                  <a:pt x="31207" y="375"/>
                </a:cubicBezTo>
                <a:cubicBezTo>
                  <a:pt x="31026" y="358"/>
                  <a:pt x="30848" y="344"/>
                  <a:pt x="30672" y="344"/>
                </a:cubicBezTo>
                <a:cubicBezTo>
                  <a:pt x="30395" y="344"/>
                  <a:pt x="30121" y="378"/>
                  <a:pt x="29839" y="486"/>
                </a:cubicBezTo>
                <a:cubicBezTo>
                  <a:pt x="29794" y="497"/>
                  <a:pt x="29739" y="502"/>
                  <a:pt x="29681" y="502"/>
                </a:cubicBezTo>
                <a:cubicBezTo>
                  <a:pt x="29623" y="502"/>
                  <a:pt x="29563" y="497"/>
                  <a:pt x="29508" y="486"/>
                </a:cubicBezTo>
                <a:cubicBezTo>
                  <a:pt x="29344" y="460"/>
                  <a:pt x="29182" y="450"/>
                  <a:pt x="29020" y="450"/>
                </a:cubicBezTo>
                <a:cubicBezTo>
                  <a:pt x="28483" y="450"/>
                  <a:pt x="27954" y="562"/>
                  <a:pt x="27411" y="596"/>
                </a:cubicBezTo>
                <a:cubicBezTo>
                  <a:pt x="26893" y="632"/>
                  <a:pt x="26390" y="696"/>
                  <a:pt x="25878" y="696"/>
                </a:cubicBezTo>
                <a:cubicBezTo>
                  <a:pt x="25757" y="696"/>
                  <a:pt x="25635" y="693"/>
                  <a:pt x="25513" y="684"/>
                </a:cubicBezTo>
                <a:cubicBezTo>
                  <a:pt x="25138" y="662"/>
                  <a:pt x="24763" y="662"/>
                  <a:pt x="24387" y="662"/>
                </a:cubicBezTo>
                <a:cubicBezTo>
                  <a:pt x="24277" y="684"/>
                  <a:pt x="24167" y="706"/>
                  <a:pt x="24056" y="729"/>
                </a:cubicBezTo>
                <a:cubicBezTo>
                  <a:pt x="23924" y="773"/>
                  <a:pt x="23814" y="817"/>
                  <a:pt x="23681" y="817"/>
                </a:cubicBezTo>
                <a:cubicBezTo>
                  <a:pt x="23019" y="861"/>
                  <a:pt x="22357" y="883"/>
                  <a:pt x="21695" y="949"/>
                </a:cubicBezTo>
                <a:cubicBezTo>
                  <a:pt x="20260" y="1060"/>
                  <a:pt x="18848" y="1104"/>
                  <a:pt x="17413" y="1280"/>
                </a:cubicBezTo>
                <a:cubicBezTo>
                  <a:pt x="16464" y="1413"/>
                  <a:pt x="15493" y="1479"/>
                  <a:pt x="14522" y="1567"/>
                </a:cubicBezTo>
                <a:cubicBezTo>
                  <a:pt x="14081" y="1607"/>
                  <a:pt x="13675" y="1794"/>
                  <a:pt x="13224" y="1794"/>
                </a:cubicBezTo>
                <a:cubicBezTo>
                  <a:pt x="13179" y="1794"/>
                  <a:pt x="13134" y="1792"/>
                  <a:pt x="13088" y="1788"/>
                </a:cubicBezTo>
                <a:cubicBezTo>
                  <a:pt x="13066" y="1788"/>
                  <a:pt x="13044" y="1854"/>
                  <a:pt x="12978" y="1942"/>
                </a:cubicBezTo>
                <a:cubicBezTo>
                  <a:pt x="13242" y="2053"/>
                  <a:pt x="13529" y="2031"/>
                  <a:pt x="13794" y="2075"/>
                </a:cubicBezTo>
                <a:cubicBezTo>
                  <a:pt x="14103" y="2119"/>
                  <a:pt x="14412" y="2207"/>
                  <a:pt x="14721" y="2229"/>
                </a:cubicBezTo>
                <a:cubicBezTo>
                  <a:pt x="14853" y="2251"/>
                  <a:pt x="14991" y="2257"/>
                  <a:pt x="15132" y="2257"/>
                </a:cubicBezTo>
                <a:cubicBezTo>
                  <a:pt x="15273" y="2257"/>
                  <a:pt x="15416" y="2251"/>
                  <a:pt x="15560" y="2251"/>
                </a:cubicBezTo>
                <a:cubicBezTo>
                  <a:pt x="15597" y="2254"/>
                  <a:pt x="15634" y="2255"/>
                  <a:pt x="15671" y="2255"/>
                </a:cubicBezTo>
                <a:cubicBezTo>
                  <a:pt x="15817" y="2255"/>
                  <a:pt x="15963" y="2239"/>
                  <a:pt x="16106" y="2239"/>
                </a:cubicBezTo>
                <a:cubicBezTo>
                  <a:pt x="16228" y="2239"/>
                  <a:pt x="16348" y="2251"/>
                  <a:pt x="16464" y="2295"/>
                </a:cubicBezTo>
                <a:cubicBezTo>
                  <a:pt x="16464" y="2472"/>
                  <a:pt x="16332" y="2494"/>
                  <a:pt x="16222" y="2494"/>
                </a:cubicBezTo>
                <a:cubicBezTo>
                  <a:pt x="15802" y="2494"/>
                  <a:pt x="15405" y="2582"/>
                  <a:pt x="14986" y="2671"/>
                </a:cubicBezTo>
                <a:cubicBezTo>
                  <a:pt x="14743" y="2715"/>
                  <a:pt x="14500" y="2737"/>
                  <a:pt x="14258" y="2759"/>
                </a:cubicBezTo>
                <a:cubicBezTo>
                  <a:pt x="13331" y="2847"/>
                  <a:pt x="12426" y="2913"/>
                  <a:pt x="11499" y="3002"/>
                </a:cubicBezTo>
                <a:cubicBezTo>
                  <a:pt x="11411" y="3002"/>
                  <a:pt x="11278" y="3002"/>
                  <a:pt x="11256" y="3156"/>
                </a:cubicBezTo>
                <a:cubicBezTo>
                  <a:pt x="11962" y="3355"/>
                  <a:pt x="12691" y="3333"/>
                  <a:pt x="13419" y="3399"/>
                </a:cubicBezTo>
                <a:cubicBezTo>
                  <a:pt x="13150" y="3495"/>
                  <a:pt x="12881" y="3558"/>
                  <a:pt x="12597" y="3558"/>
                </a:cubicBezTo>
                <a:cubicBezTo>
                  <a:pt x="12555" y="3558"/>
                  <a:pt x="12513" y="3556"/>
                  <a:pt x="12470" y="3553"/>
                </a:cubicBezTo>
                <a:cubicBezTo>
                  <a:pt x="12387" y="3548"/>
                  <a:pt x="12303" y="3545"/>
                  <a:pt x="12220" y="3545"/>
                </a:cubicBezTo>
                <a:cubicBezTo>
                  <a:pt x="11951" y="3545"/>
                  <a:pt x="11686" y="3574"/>
                  <a:pt x="11433" y="3642"/>
                </a:cubicBezTo>
                <a:cubicBezTo>
                  <a:pt x="11052" y="3741"/>
                  <a:pt x="10671" y="3791"/>
                  <a:pt x="10291" y="3791"/>
                </a:cubicBezTo>
                <a:cubicBezTo>
                  <a:pt x="10164" y="3791"/>
                  <a:pt x="10037" y="3785"/>
                  <a:pt x="9910" y="3774"/>
                </a:cubicBezTo>
                <a:cubicBezTo>
                  <a:pt x="9818" y="3765"/>
                  <a:pt x="9727" y="3760"/>
                  <a:pt x="9636" y="3760"/>
                </a:cubicBezTo>
                <a:cubicBezTo>
                  <a:pt x="9506" y="3760"/>
                  <a:pt x="9377" y="3770"/>
                  <a:pt x="9248" y="3796"/>
                </a:cubicBezTo>
                <a:cubicBezTo>
                  <a:pt x="9005" y="3840"/>
                  <a:pt x="8828" y="3995"/>
                  <a:pt x="8873" y="4171"/>
                </a:cubicBezTo>
                <a:cubicBezTo>
                  <a:pt x="8895" y="4370"/>
                  <a:pt x="9071" y="4436"/>
                  <a:pt x="9248" y="4480"/>
                </a:cubicBezTo>
                <a:cubicBezTo>
                  <a:pt x="9954" y="4701"/>
                  <a:pt x="10682" y="4900"/>
                  <a:pt x="11389" y="5120"/>
                </a:cubicBezTo>
                <a:cubicBezTo>
                  <a:pt x="11786" y="5231"/>
                  <a:pt x="12227" y="5253"/>
                  <a:pt x="12580" y="5518"/>
                </a:cubicBezTo>
                <a:cubicBezTo>
                  <a:pt x="12646" y="5562"/>
                  <a:pt x="12757" y="5584"/>
                  <a:pt x="12845" y="5584"/>
                </a:cubicBezTo>
                <a:cubicBezTo>
                  <a:pt x="13299" y="5584"/>
                  <a:pt x="13739" y="5689"/>
                  <a:pt x="14188" y="5689"/>
                </a:cubicBezTo>
                <a:cubicBezTo>
                  <a:pt x="14284" y="5689"/>
                  <a:pt x="14381" y="5684"/>
                  <a:pt x="14478" y="5672"/>
                </a:cubicBezTo>
                <a:cubicBezTo>
                  <a:pt x="14677" y="5650"/>
                  <a:pt x="14881" y="5634"/>
                  <a:pt x="15082" y="5634"/>
                </a:cubicBezTo>
                <a:cubicBezTo>
                  <a:pt x="15284" y="5634"/>
                  <a:pt x="15482" y="5650"/>
                  <a:pt x="15670" y="5694"/>
                </a:cubicBezTo>
                <a:cubicBezTo>
                  <a:pt x="15946" y="5760"/>
                  <a:pt x="16216" y="5777"/>
                  <a:pt x="16487" y="5777"/>
                </a:cubicBezTo>
                <a:cubicBezTo>
                  <a:pt x="16757" y="5777"/>
                  <a:pt x="17027" y="5760"/>
                  <a:pt x="17303" y="5760"/>
                </a:cubicBezTo>
                <a:cubicBezTo>
                  <a:pt x="17502" y="5760"/>
                  <a:pt x="17700" y="5716"/>
                  <a:pt x="17899" y="5716"/>
                </a:cubicBezTo>
                <a:cubicBezTo>
                  <a:pt x="18804" y="5738"/>
                  <a:pt x="19687" y="5760"/>
                  <a:pt x="20591" y="5805"/>
                </a:cubicBezTo>
                <a:cubicBezTo>
                  <a:pt x="21165" y="5827"/>
                  <a:pt x="21739" y="5871"/>
                  <a:pt x="22313" y="5915"/>
                </a:cubicBezTo>
                <a:cubicBezTo>
                  <a:pt x="22467" y="5937"/>
                  <a:pt x="22622" y="5981"/>
                  <a:pt x="22754" y="6047"/>
                </a:cubicBezTo>
                <a:cubicBezTo>
                  <a:pt x="22820" y="6069"/>
                  <a:pt x="22865" y="6202"/>
                  <a:pt x="22865" y="6268"/>
                </a:cubicBezTo>
                <a:cubicBezTo>
                  <a:pt x="22865" y="6334"/>
                  <a:pt x="22798" y="6445"/>
                  <a:pt x="22732" y="6467"/>
                </a:cubicBezTo>
                <a:cubicBezTo>
                  <a:pt x="22578" y="6511"/>
                  <a:pt x="22401" y="6555"/>
                  <a:pt x="22225" y="6555"/>
                </a:cubicBezTo>
                <a:cubicBezTo>
                  <a:pt x="22181" y="6558"/>
                  <a:pt x="22138" y="6560"/>
                  <a:pt x="22094" y="6560"/>
                </a:cubicBezTo>
                <a:cubicBezTo>
                  <a:pt x="21922" y="6560"/>
                  <a:pt x="21746" y="6539"/>
                  <a:pt x="21580" y="6539"/>
                </a:cubicBezTo>
                <a:cubicBezTo>
                  <a:pt x="21505" y="6539"/>
                  <a:pt x="21433" y="6543"/>
                  <a:pt x="21364" y="6555"/>
                </a:cubicBezTo>
                <a:cubicBezTo>
                  <a:pt x="20569" y="6687"/>
                  <a:pt x="19775" y="6599"/>
                  <a:pt x="18980" y="6709"/>
                </a:cubicBezTo>
                <a:cubicBezTo>
                  <a:pt x="18649" y="6754"/>
                  <a:pt x="18296" y="6798"/>
                  <a:pt x="17943" y="6820"/>
                </a:cubicBezTo>
                <a:cubicBezTo>
                  <a:pt x="16862" y="6886"/>
                  <a:pt x="15780" y="6886"/>
                  <a:pt x="14721" y="7018"/>
                </a:cubicBezTo>
                <a:cubicBezTo>
                  <a:pt x="14589" y="7040"/>
                  <a:pt x="14451" y="7040"/>
                  <a:pt x="14315" y="7040"/>
                </a:cubicBezTo>
                <a:cubicBezTo>
                  <a:pt x="14180" y="7040"/>
                  <a:pt x="14048" y="7040"/>
                  <a:pt x="13926" y="7063"/>
                </a:cubicBezTo>
                <a:cubicBezTo>
                  <a:pt x="12933" y="7261"/>
                  <a:pt x="11918" y="7416"/>
                  <a:pt x="10903" y="7482"/>
                </a:cubicBezTo>
                <a:cubicBezTo>
                  <a:pt x="10484" y="7526"/>
                  <a:pt x="10042" y="7504"/>
                  <a:pt x="9601" y="7548"/>
                </a:cubicBezTo>
                <a:cubicBezTo>
                  <a:pt x="8608" y="7614"/>
                  <a:pt x="7615" y="7703"/>
                  <a:pt x="6622" y="7791"/>
                </a:cubicBezTo>
                <a:cubicBezTo>
                  <a:pt x="6136" y="7835"/>
                  <a:pt x="5650" y="7857"/>
                  <a:pt x="5209" y="8078"/>
                </a:cubicBezTo>
                <a:cubicBezTo>
                  <a:pt x="5121" y="8122"/>
                  <a:pt x="4988" y="8122"/>
                  <a:pt x="4878" y="8122"/>
                </a:cubicBezTo>
                <a:cubicBezTo>
                  <a:pt x="4260" y="8188"/>
                  <a:pt x="3642" y="8232"/>
                  <a:pt x="3046" y="8298"/>
                </a:cubicBezTo>
                <a:cubicBezTo>
                  <a:pt x="2958" y="8298"/>
                  <a:pt x="2892" y="8343"/>
                  <a:pt x="2693" y="8409"/>
                </a:cubicBezTo>
                <a:cubicBezTo>
                  <a:pt x="3046" y="8541"/>
                  <a:pt x="3311" y="8585"/>
                  <a:pt x="3532" y="8696"/>
                </a:cubicBezTo>
                <a:cubicBezTo>
                  <a:pt x="3752" y="8828"/>
                  <a:pt x="4017" y="8828"/>
                  <a:pt x="4282" y="9049"/>
                </a:cubicBezTo>
                <a:cubicBezTo>
                  <a:pt x="3995" y="9115"/>
                  <a:pt x="3797" y="9159"/>
                  <a:pt x="3576" y="9203"/>
                </a:cubicBezTo>
                <a:cubicBezTo>
                  <a:pt x="3510" y="9380"/>
                  <a:pt x="3444" y="9556"/>
                  <a:pt x="3377" y="9733"/>
                </a:cubicBezTo>
                <a:cubicBezTo>
                  <a:pt x="3223" y="9777"/>
                  <a:pt x="3046" y="9821"/>
                  <a:pt x="2870" y="9843"/>
                </a:cubicBezTo>
                <a:cubicBezTo>
                  <a:pt x="2274" y="9932"/>
                  <a:pt x="1700" y="10020"/>
                  <a:pt x="1104" y="10108"/>
                </a:cubicBezTo>
                <a:cubicBezTo>
                  <a:pt x="972" y="10108"/>
                  <a:pt x="839" y="10152"/>
                  <a:pt x="729" y="10196"/>
                </a:cubicBezTo>
                <a:cubicBezTo>
                  <a:pt x="508" y="10285"/>
                  <a:pt x="464" y="10549"/>
                  <a:pt x="641" y="10682"/>
                </a:cubicBezTo>
                <a:cubicBezTo>
                  <a:pt x="839" y="10792"/>
                  <a:pt x="1038" y="10858"/>
                  <a:pt x="1237" y="10947"/>
                </a:cubicBezTo>
                <a:cubicBezTo>
                  <a:pt x="1325" y="10991"/>
                  <a:pt x="1413" y="11013"/>
                  <a:pt x="1369" y="11167"/>
                </a:cubicBezTo>
                <a:cubicBezTo>
                  <a:pt x="1354" y="11168"/>
                  <a:pt x="1338" y="11169"/>
                  <a:pt x="1323" y="11169"/>
                </a:cubicBezTo>
                <a:cubicBezTo>
                  <a:pt x="941" y="11169"/>
                  <a:pt x="573" y="10937"/>
                  <a:pt x="146" y="10937"/>
                </a:cubicBezTo>
                <a:cubicBezTo>
                  <a:pt x="98" y="10937"/>
                  <a:pt x="50" y="10940"/>
                  <a:pt x="1" y="10947"/>
                </a:cubicBezTo>
                <a:cubicBezTo>
                  <a:pt x="67" y="11035"/>
                  <a:pt x="89" y="11123"/>
                  <a:pt x="133" y="11123"/>
                </a:cubicBezTo>
                <a:cubicBezTo>
                  <a:pt x="354" y="11234"/>
                  <a:pt x="574" y="11366"/>
                  <a:pt x="795" y="11388"/>
                </a:cubicBezTo>
                <a:cubicBezTo>
                  <a:pt x="1259" y="11454"/>
                  <a:pt x="1634" y="11653"/>
                  <a:pt x="2031" y="11852"/>
                </a:cubicBezTo>
                <a:cubicBezTo>
                  <a:pt x="2186" y="11940"/>
                  <a:pt x="2340" y="12028"/>
                  <a:pt x="2517" y="12072"/>
                </a:cubicBezTo>
                <a:cubicBezTo>
                  <a:pt x="3157" y="12183"/>
                  <a:pt x="3797" y="12359"/>
                  <a:pt x="4459" y="12381"/>
                </a:cubicBezTo>
                <a:cubicBezTo>
                  <a:pt x="4790" y="12403"/>
                  <a:pt x="5143" y="12447"/>
                  <a:pt x="5430" y="12558"/>
                </a:cubicBezTo>
                <a:cubicBezTo>
                  <a:pt x="6158" y="12801"/>
                  <a:pt x="6908" y="12845"/>
                  <a:pt x="7659" y="12867"/>
                </a:cubicBezTo>
                <a:cubicBezTo>
                  <a:pt x="7990" y="12867"/>
                  <a:pt x="8321" y="12889"/>
                  <a:pt x="8630" y="12955"/>
                </a:cubicBezTo>
                <a:cubicBezTo>
                  <a:pt x="9096" y="13072"/>
                  <a:pt x="9549" y="13163"/>
                  <a:pt x="10009" y="13163"/>
                </a:cubicBezTo>
                <a:cubicBezTo>
                  <a:pt x="10159" y="13163"/>
                  <a:pt x="10310" y="13153"/>
                  <a:pt x="10462" y="13132"/>
                </a:cubicBezTo>
                <a:cubicBezTo>
                  <a:pt x="10516" y="13118"/>
                  <a:pt x="10571" y="13113"/>
                  <a:pt x="10626" y="13113"/>
                </a:cubicBezTo>
                <a:cubicBezTo>
                  <a:pt x="10748" y="13113"/>
                  <a:pt x="10869" y="13138"/>
                  <a:pt x="10991" y="13154"/>
                </a:cubicBezTo>
                <a:cubicBezTo>
                  <a:pt x="11609" y="13198"/>
                  <a:pt x="12227" y="13242"/>
                  <a:pt x="12845" y="13286"/>
                </a:cubicBezTo>
                <a:cubicBezTo>
                  <a:pt x="13110" y="13286"/>
                  <a:pt x="13375" y="13286"/>
                  <a:pt x="13640" y="13220"/>
                </a:cubicBezTo>
                <a:cubicBezTo>
                  <a:pt x="13785" y="13178"/>
                  <a:pt x="13926" y="13156"/>
                  <a:pt x="14067" y="13156"/>
                </a:cubicBezTo>
                <a:cubicBezTo>
                  <a:pt x="14224" y="13156"/>
                  <a:pt x="14381" y="13184"/>
                  <a:pt x="14544" y="13242"/>
                </a:cubicBezTo>
                <a:cubicBezTo>
                  <a:pt x="15140" y="13463"/>
                  <a:pt x="15802" y="13374"/>
                  <a:pt x="16420" y="13529"/>
                </a:cubicBezTo>
                <a:cubicBezTo>
                  <a:pt x="16435" y="13536"/>
                  <a:pt x="16450" y="13539"/>
                  <a:pt x="16464" y="13539"/>
                </a:cubicBezTo>
                <a:cubicBezTo>
                  <a:pt x="16494" y="13539"/>
                  <a:pt x="16523" y="13529"/>
                  <a:pt x="16553" y="13529"/>
                </a:cubicBezTo>
                <a:cubicBezTo>
                  <a:pt x="17171" y="13514"/>
                  <a:pt x="17789" y="13478"/>
                  <a:pt x="18407" y="13478"/>
                </a:cubicBezTo>
                <a:cubicBezTo>
                  <a:pt x="18694" y="13478"/>
                  <a:pt x="18980" y="13486"/>
                  <a:pt x="19267" y="13507"/>
                </a:cubicBezTo>
                <a:cubicBezTo>
                  <a:pt x="19304" y="13514"/>
                  <a:pt x="19341" y="13517"/>
                  <a:pt x="19378" y="13517"/>
                </a:cubicBezTo>
                <a:cubicBezTo>
                  <a:pt x="19451" y="13517"/>
                  <a:pt x="19525" y="13507"/>
                  <a:pt x="19598" y="13507"/>
                </a:cubicBezTo>
                <a:cubicBezTo>
                  <a:pt x="20282" y="13485"/>
                  <a:pt x="20967" y="13463"/>
                  <a:pt x="21651" y="13441"/>
                </a:cubicBezTo>
                <a:cubicBezTo>
                  <a:pt x="22401" y="13441"/>
                  <a:pt x="23129" y="13463"/>
                  <a:pt x="23880" y="13463"/>
                </a:cubicBezTo>
                <a:cubicBezTo>
                  <a:pt x="24012" y="13463"/>
                  <a:pt x="24145" y="13441"/>
                  <a:pt x="24277" y="13441"/>
                </a:cubicBezTo>
                <a:cubicBezTo>
                  <a:pt x="25292" y="13419"/>
                  <a:pt x="26307" y="13374"/>
                  <a:pt x="27323" y="13352"/>
                </a:cubicBezTo>
                <a:cubicBezTo>
                  <a:pt x="27646" y="13352"/>
                  <a:pt x="27970" y="13382"/>
                  <a:pt x="28294" y="13382"/>
                </a:cubicBezTo>
                <a:cubicBezTo>
                  <a:pt x="28456" y="13382"/>
                  <a:pt x="28617" y="13374"/>
                  <a:pt x="28779" y="13352"/>
                </a:cubicBezTo>
                <a:cubicBezTo>
                  <a:pt x="28875" y="13345"/>
                  <a:pt x="28970" y="13343"/>
                  <a:pt x="29066" y="13343"/>
                </a:cubicBezTo>
                <a:cubicBezTo>
                  <a:pt x="29257" y="13343"/>
                  <a:pt x="29449" y="13352"/>
                  <a:pt x="29640" y="13352"/>
                </a:cubicBezTo>
                <a:cubicBezTo>
                  <a:pt x="30124" y="13384"/>
                  <a:pt x="30596" y="13415"/>
                  <a:pt x="31074" y="13415"/>
                </a:cubicBezTo>
                <a:cubicBezTo>
                  <a:pt x="31271" y="13415"/>
                  <a:pt x="31470" y="13409"/>
                  <a:pt x="31670" y="13396"/>
                </a:cubicBezTo>
                <a:cubicBezTo>
                  <a:pt x="31747" y="13391"/>
                  <a:pt x="31824" y="13388"/>
                  <a:pt x="31901" y="13388"/>
                </a:cubicBezTo>
                <a:cubicBezTo>
                  <a:pt x="32111" y="13388"/>
                  <a:pt x="32321" y="13408"/>
                  <a:pt x="32531" y="13441"/>
                </a:cubicBezTo>
                <a:cubicBezTo>
                  <a:pt x="32972" y="13485"/>
                  <a:pt x="33458" y="13485"/>
                  <a:pt x="33899" y="13485"/>
                </a:cubicBezTo>
                <a:cubicBezTo>
                  <a:pt x="34204" y="13485"/>
                  <a:pt x="34521" y="13438"/>
                  <a:pt x="34824" y="13438"/>
                </a:cubicBezTo>
                <a:cubicBezTo>
                  <a:pt x="34937" y="13438"/>
                  <a:pt x="35049" y="13445"/>
                  <a:pt x="35157" y="13463"/>
                </a:cubicBezTo>
                <a:cubicBezTo>
                  <a:pt x="35367" y="13503"/>
                  <a:pt x="35577" y="13515"/>
                  <a:pt x="35787" y="13515"/>
                </a:cubicBezTo>
                <a:cubicBezTo>
                  <a:pt x="36041" y="13515"/>
                  <a:pt x="36294" y="13497"/>
                  <a:pt x="36548" y="13485"/>
                </a:cubicBezTo>
                <a:cubicBezTo>
                  <a:pt x="36700" y="13470"/>
                  <a:pt x="36852" y="13444"/>
                  <a:pt x="36997" y="13444"/>
                </a:cubicBezTo>
                <a:cubicBezTo>
                  <a:pt x="37062" y="13444"/>
                  <a:pt x="37126" y="13449"/>
                  <a:pt x="37188" y="13463"/>
                </a:cubicBezTo>
                <a:cubicBezTo>
                  <a:pt x="37481" y="13529"/>
                  <a:pt x="37766" y="13604"/>
                  <a:pt x="38054" y="13604"/>
                </a:cubicBezTo>
                <a:cubicBezTo>
                  <a:pt x="38241" y="13604"/>
                  <a:pt x="38430" y="13572"/>
                  <a:pt x="38622" y="13485"/>
                </a:cubicBezTo>
                <a:cubicBezTo>
                  <a:pt x="38630" y="13477"/>
                  <a:pt x="38642" y="13475"/>
                  <a:pt x="38657" y="13475"/>
                </a:cubicBezTo>
                <a:cubicBezTo>
                  <a:pt x="38686" y="13475"/>
                  <a:pt x="38725" y="13485"/>
                  <a:pt x="38755" y="13485"/>
                </a:cubicBezTo>
                <a:cubicBezTo>
                  <a:pt x="39218" y="13507"/>
                  <a:pt x="39682" y="13529"/>
                  <a:pt x="40145" y="13529"/>
                </a:cubicBezTo>
                <a:cubicBezTo>
                  <a:pt x="40344" y="13540"/>
                  <a:pt x="40537" y="13545"/>
                  <a:pt x="40730" y="13545"/>
                </a:cubicBezTo>
                <a:cubicBezTo>
                  <a:pt x="40923" y="13545"/>
                  <a:pt x="41116" y="13540"/>
                  <a:pt x="41315" y="13529"/>
                </a:cubicBezTo>
                <a:cubicBezTo>
                  <a:pt x="41604" y="13517"/>
                  <a:pt x="41893" y="13478"/>
                  <a:pt x="42183" y="13478"/>
                </a:cubicBezTo>
                <a:cubicBezTo>
                  <a:pt x="42423" y="13478"/>
                  <a:pt x="42663" y="13505"/>
                  <a:pt x="42904" y="13595"/>
                </a:cubicBezTo>
                <a:cubicBezTo>
                  <a:pt x="42992" y="13639"/>
                  <a:pt x="43102" y="13639"/>
                  <a:pt x="43213" y="13639"/>
                </a:cubicBezTo>
                <a:cubicBezTo>
                  <a:pt x="43347" y="13631"/>
                  <a:pt x="43481" y="13628"/>
                  <a:pt x="43615" y="13628"/>
                </a:cubicBezTo>
                <a:cubicBezTo>
                  <a:pt x="43946" y="13628"/>
                  <a:pt x="44278" y="13646"/>
                  <a:pt x="44610" y="13646"/>
                </a:cubicBezTo>
                <a:cubicBezTo>
                  <a:pt x="44873" y="13646"/>
                  <a:pt x="45135" y="13635"/>
                  <a:pt x="45398" y="13595"/>
                </a:cubicBezTo>
                <a:cubicBezTo>
                  <a:pt x="45475" y="13584"/>
                  <a:pt x="45552" y="13584"/>
                  <a:pt x="45629" y="13584"/>
                </a:cubicBezTo>
                <a:cubicBezTo>
                  <a:pt x="45706" y="13584"/>
                  <a:pt x="45784" y="13584"/>
                  <a:pt x="45861" y="13573"/>
                </a:cubicBezTo>
                <a:cubicBezTo>
                  <a:pt x="46170" y="13573"/>
                  <a:pt x="46479" y="13573"/>
                  <a:pt x="46766" y="13507"/>
                </a:cubicBezTo>
                <a:cubicBezTo>
                  <a:pt x="46876" y="13498"/>
                  <a:pt x="46978" y="13492"/>
                  <a:pt x="47077" y="13492"/>
                </a:cubicBezTo>
                <a:cubicBezTo>
                  <a:pt x="47217" y="13492"/>
                  <a:pt x="47352" y="13503"/>
                  <a:pt x="47494" y="13529"/>
                </a:cubicBezTo>
                <a:cubicBezTo>
                  <a:pt x="47803" y="13573"/>
                  <a:pt x="48112" y="13573"/>
                  <a:pt x="48421" y="13573"/>
                </a:cubicBezTo>
                <a:cubicBezTo>
                  <a:pt x="49149" y="13573"/>
                  <a:pt x="49856" y="13551"/>
                  <a:pt x="50584" y="13551"/>
                </a:cubicBezTo>
                <a:cubicBezTo>
                  <a:pt x="51099" y="13551"/>
                  <a:pt x="51614" y="13571"/>
                  <a:pt x="52129" y="13571"/>
                </a:cubicBezTo>
                <a:cubicBezTo>
                  <a:pt x="52386" y="13571"/>
                  <a:pt x="52644" y="13566"/>
                  <a:pt x="52901" y="13551"/>
                </a:cubicBezTo>
                <a:cubicBezTo>
                  <a:pt x="53037" y="13544"/>
                  <a:pt x="53173" y="13542"/>
                  <a:pt x="53308" y="13542"/>
                </a:cubicBezTo>
                <a:cubicBezTo>
                  <a:pt x="53636" y="13542"/>
                  <a:pt x="53964" y="13557"/>
                  <a:pt x="54292" y="13573"/>
                </a:cubicBezTo>
                <a:cubicBezTo>
                  <a:pt x="54733" y="13595"/>
                  <a:pt x="55174" y="13617"/>
                  <a:pt x="55616" y="13639"/>
                </a:cubicBezTo>
                <a:cubicBezTo>
                  <a:pt x="55866" y="13639"/>
                  <a:pt x="56116" y="13629"/>
                  <a:pt x="56366" y="13629"/>
                </a:cubicBezTo>
                <a:cubicBezTo>
                  <a:pt x="56491" y="13629"/>
                  <a:pt x="56616" y="13632"/>
                  <a:pt x="56741" y="13639"/>
                </a:cubicBezTo>
                <a:cubicBezTo>
                  <a:pt x="56869" y="13646"/>
                  <a:pt x="56997" y="13650"/>
                  <a:pt x="57125" y="13650"/>
                </a:cubicBezTo>
                <a:cubicBezTo>
                  <a:pt x="57437" y="13650"/>
                  <a:pt x="57746" y="13623"/>
                  <a:pt x="58043" y="13529"/>
                </a:cubicBezTo>
                <a:cubicBezTo>
                  <a:pt x="58143" y="13507"/>
                  <a:pt x="58236" y="13490"/>
                  <a:pt x="58330" y="13490"/>
                </a:cubicBezTo>
                <a:cubicBezTo>
                  <a:pt x="58424" y="13490"/>
                  <a:pt x="58518" y="13507"/>
                  <a:pt x="58617" y="13551"/>
                </a:cubicBezTo>
                <a:cubicBezTo>
                  <a:pt x="58992" y="13705"/>
                  <a:pt x="59390" y="13705"/>
                  <a:pt x="59787" y="13705"/>
                </a:cubicBezTo>
                <a:cubicBezTo>
                  <a:pt x="60515" y="13661"/>
                  <a:pt x="61243" y="13639"/>
                  <a:pt x="61972" y="13595"/>
                </a:cubicBezTo>
                <a:cubicBezTo>
                  <a:pt x="62038" y="13595"/>
                  <a:pt x="62104" y="13590"/>
                  <a:pt x="62170" y="13590"/>
                </a:cubicBezTo>
                <a:cubicBezTo>
                  <a:pt x="62237" y="13590"/>
                  <a:pt x="62303" y="13595"/>
                  <a:pt x="62369" y="13617"/>
                </a:cubicBezTo>
                <a:cubicBezTo>
                  <a:pt x="62494" y="13648"/>
                  <a:pt x="62619" y="13663"/>
                  <a:pt x="62743" y="13663"/>
                </a:cubicBezTo>
                <a:cubicBezTo>
                  <a:pt x="62969" y="13663"/>
                  <a:pt x="63192" y="13614"/>
                  <a:pt x="63406" y="13529"/>
                </a:cubicBezTo>
                <a:cubicBezTo>
                  <a:pt x="63503" y="13505"/>
                  <a:pt x="63593" y="13487"/>
                  <a:pt x="63684" y="13487"/>
                </a:cubicBezTo>
                <a:cubicBezTo>
                  <a:pt x="63759" y="13487"/>
                  <a:pt x="63834" y="13499"/>
                  <a:pt x="63914" y="13529"/>
                </a:cubicBezTo>
                <a:cubicBezTo>
                  <a:pt x="64363" y="13688"/>
                  <a:pt x="64822" y="13743"/>
                  <a:pt x="65284" y="13743"/>
                </a:cubicBezTo>
                <a:cubicBezTo>
                  <a:pt x="65526" y="13743"/>
                  <a:pt x="65768" y="13728"/>
                  <a:pt x="66010" y="13705"/>
                </a:cubicBezTo>
                <a:cubicBezTo>
                  <a:pt x="66606" y="13661"/>
                  <a:pt x="67202" y="13639"/>
                  <a:pt x="67798" y="13617"/>
                </a:cubicBezTo>
                <a:cubicBezTo>
                  <a:pt x="67817" y="13611"/>
                  <a:pt x="67841" y="13608"/>
                  <a:pt x="67865" y="13608"/>
                </a:cubicBezTo>
                <a:cubicBezTo>
                  <a:pt x="67925" y="13608"/>
                  <a:pt x="67994" y="13624"/>
                  <a:pt x="68041" y="13639"/>
                </a:cubicBezTo>
                <a:cubicBezTo>
                  <a:pt x="68339" y="13716"/>
                  <a:pt x="68637" y="13750"/>
                  <a:pt x="68935" y="13750"/>
                </a:cubicBezTo>
                <a:cubicBezTo>
                  <a:pt x="69233" y="13750"/>
                  <a:pt x="69530" y="13716"/>
                  <a:pt x="69828" y="13661"/>
                </a:cubicBezTo>
                <a:cubicBezTo>
                  <a:pt x="69957" y="13641"/>
                  <a:pt x="70082" y="13631"/>
                  <a:pt x="70206" y="13631"/>
                </a:cubicBezTo>
                <a:cubicBezTo>
                  <a:pt x="70358" y="13631"/>
                  <a:pt x="70509" y="13647"/>
                  <a:pt x="70667" y="13683"/>
                </a:cubicBezTo>
                <a:cubicBezTo>
                  <a:pt x="70845" y="13743"/>
                  <a:pt x="71022" y="13764"/>
                  <a:pt x="71200" y="13764"/>
                </a:cubicBezTo>
                <a:cubicBezTo>
                  <a:pt x="71353" y="13764"/>
                  <a:pt x="71507" y="13748"/>
                  <a:pt x="71660" y="13728"/>
                </a:cubicBezTo>
                <a:cubicBezTo>
                  <a:pt x="71878" y="13703"/>
                  <a:pt x="72109" y="13686"/>
                  <a:pt x="72339" y="13686"/>
                </a:cubicBezTo>
                <a:cubicBezTo>
                  <a:pt x="72528" y="13686"/>
                  <a:pt x="72717" y="13698"/>
                  <a:pt x="72896" y="13728"/>
                </a:cubicBezTo>
                <a:cubicBezTo>
                  <a:pt x="73090" y="13752"/>
                  <a:pt x="73283" y="13769"/>
                  <a:pt x="73477" y="13769"/>
                </a:cubicBezTo>
                <a:cubicBezTo>
                  <a:pt x="73637" y="13769"/>
                  <a:pt x="73796" y="13757"/>
                  <a:pt x="73955" y="13728"/>
                </a:cubicBezTo>
                <a:cubicBezTo>
                  <a:pt x="74132" y="13694"/>
                  <a:pt x="74308" y="13672"/>
                  <a:pt x="74482" y="13672"/>
                </a:cubicBezTo>
                <a:cubicBezTo>
                  <a:pt x="74656" y="13672"/>
                  <a:pt x="74827" y="13694"/>
                  <a:pt x="74993" y="13750"/>
                </a:cubicBezTo>
                <a:cubicBezTo>
                  <a:pt x="75136" y="13803"/>
                  <a:pt x="75280" y="13824"/>
                  <a:pt x="75422" y="13824"/>
                </a:cubicBezTo>
                <a:cubicBezTo>
                  <a:pt x="75629" y="13824"/>
                  <a:pt x="75834" y="13780"/>
                  <a:pt x="76030" y="13728"/>
                </a:cubicBezTo>
                <a:cubicBezTo>
                  <a:pt x="76229" y="13661"/>
                  <a:pt x="76427" y="13595"/>
                  <a:pt x="76604" y="13595"/>
                </a:cubicBezTo>
                <a:cubicBezTo>
                  <a:pt x="77054" y="13581"/>
                  <a:pt x="77505" y="13531"/>
                  <a:pt x="77955" y="13531"/>
                </a:cubicBezTo>
                <a:cubicBezTo>
                  <a:pt x="78211" y="13531"/>
                  <a:pt x="78467" y="13547"/>
                  <a:pt x="78722" y="13595"/>
                </a:cubicBezTo>
                <a:cubicBezTo>
                  <a:pt x="79075" y="13661"/>
                  <a:pt x="79473" y="13683"/>
                  <a:pt x="79826" y="13683"/>
                </a:cubicBezTo>
                <a:cubicBezTo>
                  <a:pt x="79914" y="13683"/>
                  <a:pt x="80002" y="13684"/>
                  <a:pt x="80091" y="13684"/>
                </a:cubicBezTo>
                <a:cubicBezTo>
                  <a:pt x="80576" y="13684"/>
                  <a:pt x="81058" y="13668"/>
                  <a:pt x="81525" y="13463"/>
                </a:cubicBezTo>
                <a:cubicBezTo>
                  <a:pt x="81878" y="13794"/>
                  <a:pt x="81878" y="13794"/>
                  <a:pt x="82386" y="13816"/>
                </a:cubicBezTo>
                <a:cubicBezTo>
                  <a:pt x="82496" y="13816"/>
                  <a:pt x="82607" y="13816"/>
                  <a:pt x="82695" y="13860"/>
                </a:cubicBezTo>
                <a:cubicBezTo>
                  <a:pt x="82877" y="13902"/>
                  <a:pt x="83059" y="13917"/>
                  <a:pt x="83241" y="13917"/>
                </a:cubicBezTo>
                <a:cubicBezTo>
                  <a:pt x="83346" y="13917"/>
                  <a:pt x="83451" y="13912"/>
                  <a:pt x="83556" y="13904"/>
                </a:cubicBezTo>
                <a:cubicBezTo>
                  <a:pt x="83680" y="13888"/>
                  <a:pt x="83805" y="13873"/>
                  <a:pt x="83930" y="13873"/>
                </a:cubicBezTo>
                <a:cubicBezTo>
                  <a:pt x="83982" y="13873"/>
                  <a:pt x="84034" y="13876"/>
                  <a:pt x="84085" y="13882"/>
                </a:cubicBezTo>
                <a:cubicBezTo>
                  <a:pt x="84182" y="13900"/>
                  <a:pt x="84279" y="13907"/>
                  <a:pt x="84376" y="13907"/>
                </a:cubicBezTo>
                <a:cubicBezTo>
                  <a:pt x="84764" y="13907"/>
                  <a:pt x="85149" y="13794"/>
                  <a:pt x="85520" y="13794"/>
                </a:cubicBezTo>
                <a:cubicBezTo>
                  <a:pt x="86005" y="13794"/>
                  <a:pt x="86491" y="13904"/>
                  <a:pt x="86976" y="13948"/>
                </a:cubicBezTo>
                <a:lnTo>
                  <a:pt x="87043" y="13948"/>
                </a:lnTo>
                <a:cubicBezTo>
                  <a:pt x="87065" y="13926"/>
                  <a:pt x="87109" y="13904"/>
                  <a:pt x="87153" y="13882"/>
                </a:cubicBezTo>
                <a:cubicBezTo>
                  <a:pt x="87153" y="13772"/>
                  <a:pt x="87153" y="13683"/>
                  <a:pt x="87131" y="13551"/>
                </a:cubicBezTo>
                <a:cubicBezTo>
                  <a:pt x="87241" y="13529"/>
                  <a:pt x="87352" y="13485"/>
                  <a:pt x="87440" y="13485"/>
                </a:cubicBezTo>
                <a:cubicBezTo>
                  <a:pt x="87635" y="13526"/>
                  <a:pt x="87830" y="13543"/>
                  <a:pt x="88025" y="13543"/>
                </a:cubicBezTo>
                <a:cubicBezTo>
                  <a:pt x="88249" y="13543"/>
                  <a:pt x="88473" y="13520"/>
                  <a:pt x="88698" y="13485"/>
                </a:cubicBezTo>
                <a:cubicBezTo>
                  <a:pt x="88781" y="13474"/>
                  <a:pt x="88864" y="13469"/>
                  <a:pt x="88948" y="13469"/>
                </a:cubicBezTo>
                <a:cubicBezTo>
                  <a:pt x="89216" y="13469"/>
                  <a:pt x="89482" y="13526"/>
                  <a:pt x="89735" y="13661"/>
                </a:cubicBezTo>
                <a:cubicBezTo>
                  <a:pt x="89779" y="13617"/>
                  <a:pt x="89823" y="13573"/>
                  <a:pt x="89867" y="13529"/>
                </a:cubicBezTo>
                <a:cubicBezTo>
                  <a:pt x="89890" y="13529"/>
                  <a:pt x="89934" y="13573"/>
                  <a:pt x="89956" y="13595"/>
                </a:cubicBezTo>
                <a:cubicBezTo>
                  <a:pt x="89956" y="13595"/>
                  <a:pt x="89934" y="13617"/>
                  <a:pt x="89912" y="13639"/>
                </a:cubicBezTo>
                <a:cubicBezTo>
                  <a:pt x="89845" y="13639"/>
                  <a:pt x="89801" y="13639"/>
                  <a:pt x="89735" y="13661"/>
                </a:cubicBezTo>
                <a:cubicBezTo>
                  <a:pt x="89874" y="13938"/>
                  <a:pt x="89958" y="14054"/>
                  <a:pt x="90117" y="14054"/>
                </a:cubicBezTo>
                <a:cubicBezTo>
                  <a:pt x="90186" y="14054"/>
                  <a:pt x="90268" y="14032"/>
                  <a:pt x="90375" y="13992"/>
                </a:cubicBezTo>
                <a:cubicBezTo>
                  <a:pt x="90794" y="13838"/>
                  <a:pt x="91236" y="13661"/>
                  <a:pt x="91699" y="13485"/>
                </a:cubicBezTo>
                <a:cubicBezTo>
                  <a:pt x="91871" y="13632"/>
                  <a:pt x="92057" y="13691"/>
                  <a:pt x="92253" y="13691"/>
                </a:cubicBezTo>
                <a:cubicBezTo>
                  <a:pt x="92408" y="13691"/>
                  <a:pt x="92570" y="13654"/>
                  <a:pt x="92736" y="13595"/>
                </a:cubicBezTo>
                <a:cubicBezTo>
                  <a:pt x="92891" y="13529"/>
                  <a:pt x="93090" y="13551"/>
                  <a:pt x="93244" y="13485"/>
                </a:cubicBezTo>
                <a:cubicBezTo>
                  <a:pt x="93443" y="13419"/>
                  <a:pt x="93630" y="13374"/>
                  <a:pt x="93818" y="13374"/>
                </a:cubicBezTo>
                <a:cubicBezTo>
                  <a:pt x="94005" y="13374"/>
                  <a:pt x="94193" y="13419"/>
                  <a:pt x="94392" y="13529"/>
                </a:cubicBezTo>
                <a:cubicBezTo>
                  <a:pt x="94524" y="13617"/>
                  <a:pt x="94723" y="13617"/>
                  <a:pt x="94899" y="13639"/>
                </a:cubicBezTo>
                <a:cubicBezTo>
                  <a:pt x="94999" y="13657"/>
                  <a:pt x="95089" y="13668"/>
                  <a:pt x="95169" y="13668"/>
                </a:cubicBezTo>
                <a:cubicBezTo>
                  <a:pt x="95478" y="13668"/>
                  <a:pt x="95627" y="13508"/>
                  <a:pt x="95539" y="12999"/>
                </a:cubicBezTo>
                <a:cubicBezTo>
                  <a:pt x="95539" y="12977"/>
                  <a:pt x="95495" y="12933"/>
                  <a:pt x="95451" y="12911"/>
                </a:cubicBezTo>
                <a:cubicBezTo>
                  <a:pt x="95201" y="13021"/>
                  <a:pt x="95051" y="13081"/>
                  <a:pt x="94914" y="13081"/>
                </a:cubicBezTo>
                <a:cubicBezTo>
                  <a:pt x="94749" y="13081"/>
                  <a:pt x="94603" y="12994"/>
                  <a:pt x="94325" y="12801"/>
                </a:cubicBezTo>
                <a:cubicBezTo>
                  <a:pt x="94193" y="12712"/>
                  <a:pt x="94083" y="12624"/>
                  <a:pt x="93906" y="12624"/>
                </a:cubicBezTo>
                <a:cubicBezTo>
                  <a:pt x="93730" y="12624"/>
                  <a:pt x="93531" y="12602"/>
                  <a:pt x="93332" y="12580"/>
                </a:cubicBezTo>
                <a:cubicBezTo>
                  <a:pt x="93178" y="12712"/>
                  <a:pt x="93023" y="12823"/>
                  <a:pt x="92869" y="12955"/>
                </a:cubicBezTo>
                <a:cubicBezTo>
                  <a:pt x="92803" y="12889"/>
                  <a:pt x="92714" y="12845"/>
                  <a:pt x="92714" y="12801"/>
                </a:cubicBezTo>
                <a:cubicBezTo>
                  <a:pt x="92626" y="12470"/>
                  <a:pt x="92405" y="12403"/>
                  <a:pt x="92096" y="12403"/>
                </a:cubicBezTo>
                <a:cubicBezTo>
                  <a:pt x="92045" y="12410"/>
                  <a:pt x="91991" y="12412"/>
                  <a:pt x="91936" y="12412"/>
                </a:cubicBezTo>
                <a:cubicBezTo>
                  <a:pt x="91804" y="12412"/>
                  <a:pt x="91663" y="12397"/>
                  <a:pt x="91523" y="12381"/>
                </a:cubicBezTo>
                <a:cubicBezTo>
                  <a:pt x="91214" y="12359"/>
                  <a:pt x="90905" y="12293"/>
                  <a:pt x="90596" y="12271"/>
                </a:cubicBezTo>
                <a:cubicBezTo>
                  <a:pt x="89912" y="12205"/>
                  <a:pt x="89205" y="12161"/>
                  <a:pt x="88499" y="12094"/>
                </a:cubicBezTo>
                <a:cubicBezTo>
                  <a:pt x="88367" y="12094"/>
                  <a:pt x="88256" y="12050"/>
                  <a:pt x="88058" y="12028"/>
                </a:cubicBezTo>
                <a:cubicBezTo>
                  <a:pt x="88304" y="11801"/>
                  <a:pt x="88533" y="11736"/>
                  <a:pt x="88775" y="11736"/>
                </a:cubicBezTo>
                <a:cubicBezTo>
                  <a:pt x="88815" y="11736"/>
                  <a:pt x="88855" y="11738"/>
                  <a:pt x="88896" y="11741"/>
                </a:cubicBezTo>
                <a:cubicBezTo>
                  <a:pt x="89316" y="11763"/>
                  <a:pt x="89735" y="11807"/>
                  <a:pt x="90154" y="11830"/>
                </a:cubicBezTo>
                <a:cubicBezTo>
                  <a:pt x="90574" y="11874"/>
                  <a:pt x="90993" y="11918"/>
                  <a:pt x="91390" y="12072"/>
                </a:cubicBezTo>
                <a:cubicBezTo>
                  <a:pt x="91487" y="12105"/>
                  <a:pt x="91596" y="12125"/>
                  <a:pt x="91708" y="12125"/>
                </a:cubicBezTo>
                <a:cubicBezTo>
                  <a:pt x="91749" y="12125"/>
                  <a:pt x="91790" y="12122"/>
                  <a:pt x="91832" y="12116"/>
                </a:cubicBezTo>
                <a:cubicBezTo>
                  <a:pt x="92251" y="12094"/>
                  <a:pt x="92670" y="12050"/>
                  <a:pt x="93090" y="12006"/>
                </a:cubicBezTo>
                <a:cubicBezTo>
                  <a:pt x="93180" y="11997"/>
                  <a:pt x="93266" y="11988"/>
                  <a:pt x="93352" y="11988"/>
                </a:cubicBezTo>
                <a:cubicBezTo>
                  <a:pt x="93476" y="11988"/>
                  <a:pt x="93599" y="12007"/>
                  <a:pt x="93730" y="12072"/>
                </a:cubicBezTo>
                <a:cubicBezTo>
                  <a:pt x="93921" y="12190"/>
                  <a:pt x="94122" y="12219"/>
                  <a:pt x="94326" y="12219"/>
                </a:cubicBezTo>
                <a:cubicBezTo>
                  <a:pt x="94428" y="12219"/>
                  <a:pt x="94531" y="12212"/>
                  <a:pt x="94634" y="12205"/>
                </a:cubicBezTo>
                <a:lnTo>
                  <a:pt x="95208" y="12205"/>
                </a:lnTo>
                <a:cubicBezTo>
                  <a:pt x="95782" y="12249"/>
                  <a:pt x="96356" y="12315"/>
                  <a:pt x="96930" y="12359"/>
                </a:cubicBezTo>
                <a:cubicBezTo>
                  <a:pt x="97084" y="12359"/>
                  <a:pt x="97239" y="12359"/>
                  <a:pt x="97393" y="12337"/>
                </a:cubicBezTo>
                <a:cubicBezTo>
                  <a:pt x="97459" y="12337"/>
                  <a:pt x="97570" y="12315"/>
                  <a:pt x="97548" y="12161"/>
                </a:cubicBezTo>
                <a:cubicBezTo>
                  <a:pt x="97415" y="12138"/>
                  <a:pt x="97261" y="12116"/>
                  <a:pt x="97106" y="12072"/>
                </a:cubicBezTo>
                <a:cubicBezTo>
                  <a:pt x="97040" y="12072"/>
                  <a:pt x="96930" y="12050"/>
                  <a:pt x="96974" y="11874"/>
                </a:cubicBezTo>
                <a:cubicBezTo>
                  <a:pt x="97062" y="11874"/>
                  <a:pt x="97160" y="11864"/>
                  <a:pt x="97262" y="11864"/>
                </a:cubicBezTo>
                <a:cubicBezTo>
                  <a:pt x="97312" y="11864"/>
                  <a:pt x="97364" y="11866"/>
                  <a:pt x="97415" y="11874"/>
                </a:cubicBezTo>
                <a:cubicBezTo>
                  <a:pt x="97614" y="11896"/>
                  <a:pt x="97790" y="11962"/>
                  <a:pt x="97989" y="11984"/>
                </a:cubicBezTo>
                <a:cubicBezTo>
                  <a:pt x="98128" y="12014"/>
                  <a:pt x="98266" y="12035"/>
                  <a:pt x="98405" y="12035"/>
                </a:cubicBezTo>
                <a:cubicBezTo>
                  <a:pt x="98575" y="12035"/>
                  <a:pt x="98746" y="12003"/>
                  <a:pt x="98916" y="11918"/>
                </a:cubicBezTo>
                <a:cubicBezTo>
                  <a:pt x="98894" y="11697"/>
                  <a:pt x="98916" y="11521"/>
                  <a:pt x="98739" y="11344"/>
                </a:cubicBezTo>
                <a:cubicBezTo>
                  <a:pt x="98680" y="11339"/>
                  <a:pt x="98621" y="11337"/>
                  <a:pt x="98564" y="11337"/>
                </a:cubicBezTo>
                <a:cubicBezTo>
                  <a:pt x="98343" y="11337"/>
                  <a:pt x="98133" y="11376"/>
                  <a:pt x="97923" y="11498"/>
                </a:cubicBezTo>
                <a:cubicBezTo>
                  <a:pt x="97909" y="11505"/>
                  <a:pt x="97896" y="11509"/>
                  <a:pt x="97883" y="11509"/>
                </a:cubicBezTo>
                <a:cubicBezTo>
                  <a:pt x="97815" y="11509"/>
                  <a:pt x="97765" y="11418"/>
                  <a:pt x="97746" y="11344"/>
                </a:cubicBezTo>
                <a:cubicBezTo>
                  <a:pt x="97437" y="11322"/>
                  <a:pt x="97128" y="11300"/>
                  <a:pt x="96863" y="11123"/>
                </a:cubicBezTo>
                <a:cubicBezTo>
                  <a:pt x="96769" y="11063"/>
                  <a:pt x="96678" y="11033"/>
                  <a:pt x="96592" y="11033"/>
                </a:cubicBezTo>
                <a:cubicBezTo>
                  <a:pt x="96456" y="11033"/>
                  <a:pt x="96331" y="11107"/>
                  <a:pt x="96223" y="11256"/>
                </a:cubicBezTo>
                <a:cubicBezTo>
                  <a:pt x="96179" y="11278"/>
                  <a:pt x="96157" y="11300"/>
                  <a:pt x="96113" y="11344"/>
                </a:cubicBezTo>
                <a:cubicBezTo>
                  <a:pt x="96051" y="11388"/>
                  <a:pt x="95989" y="11411"/>
                  <a:pt x="95932" y="11411"/>
                </a:cubicBezTo>
                <a:cubicBezTo>
                  <a:pt x="95848" y="11411"/>
                  <a:pt x="95777" y="11361"/>
                  <a:pt x="95738" y="11256"/>
                </a:cubicBezTo>
                <a:cubicBezTo>
                  <a:pt x="95672" y="10991"/>
                  <a:pt x="95495" y="10925"/>
                  <a:pt x="95274" y="10858"/>
                </a:cubicBezTo>
                <a:cubicBezTo>
                  <a:pt x="94895" y="10768"/>
                  <a:pt x="94500" y="10692"/>
                  <a:pt x="94102" y="10692"/>
                </a:cubicBezTo>
                <a:cubicBezTo>
                  <a:pt x="94015" y="10692"/>
                  <a:pt x="93927" y="10696"/>
                  <a:pt x="93840" y="10704"/>
                </a:cubicBezTo>
                <a:cubicBezTo>
                  <a:pt x="93753" y="10717"/>
                  <a:pt x="93666" y="10725"/>
                  <a:pt x="93580" y="10725"/>
                </a:cubicBezTo>
                <a:cubicBezTo>
                  <a:pt x="93381" y="10725"/>
                  <a:pt x="93186" y="10686"/>
                  <a:pt x="93001" y="10594"/>
                </a:cubicBezTo>
                <a:cubicBezTo>
                  <a:pt x="92869" y="10535"/>
                  <a:pt x="92727" y="10496"/>
                  <a:pt x="92581" y="10496"/>
                </a:cubicBezTo>
                <a:cubicBezTo>
                  <a:pt x="92508" y="10496"/>
                  <a:pt x="92435" y="10505"/>
                  <a:pt x="92361" y="10527"/>
                </a:cubicBezTo>
                <a:cubicBezTo>
                  <a:pt x="92185" y="10395"/>
                  <a:pt x="91964" y="10373"/>
                  <a:pt x="91743" y="10351"/>
                </a:cubicBezTo>
                <a:cubicBezTo>
                  <a:pt x="91501" y="10329"/>
                  <a:pt x="91236" y="10329"/>
                  <a:pt x="91015" y="10263"/>
                </a:cubicBezTo>
                <a:cubicBezTo>
                  <a:pt x="90485" y="10121"/>
                  <a:pt x="89942" y="10051"/>
                  <a:pt x="89395" y="10051"/>
                </a:cubicBezTo>
                <a:cubicBezTo>
                  <a:pt x="89258" y="10051"/>
                  <a:pt x="89122" y="10055"/>
                  <a:pt x="88985" y="10064"/>
                </a:cubicBezTo>
                <a:cubicBezTo>
                  <a:pt x="88632" y="10064"/>
                  <a:pt x="88389" y="9932"/>
                  <a:pt x="88323" y="9556"/>
                </a:cubicBezTo>
                <a:cubicBezTo>
                  <a:pt x="88017" y="9717"/>
                  <a:pt x="87701" y="9800"/>
                  <a:pt x="87376" y="9800"/>
                </a:cubicBezTo>
                <a:cubicBezTo>
                  <a:pt x="87208" y="9800"/>
                  <a:pt x="87038" y="9778"/>
                  <a:pt x="86866" y="9733"/>
                </a:cubicBezTo>
                <a:cubicBezTo>
                  <a:pt x="86601" y="9645"/>
                  <a:pt x="86292" y="9667"/>
                  <a:pt x="86027" y="9623"/>
                </a:cubicBezTo>
                <a:cubicBezTo>
                  <a:pt x="85895" y="9601"/>
                  <a:pt x="85807" y="9534"/>
                  <a:pt x="85696" y="9468"/>
                </a:cubicBezTo>
                <a:cubicBezTo>
                  <a:pt x="85740" y="9402"/>
                  <a:pt x="85740" y="9336"/>
                  <a:pt x="85785" y="9336"/>
                </a:cubicBezTo>
                <a:cubicBezTo>
                  <a:pt x="86160" y="9181"/>
                  <a:pt x="86535" y="9049"/>
                  <a:pt x="86954" y="8916"/>
                </a:cubicBezTo>
                <a:cubicBezTo>
                  <a:pt x="86976" y="9027"/>
                  <a:pt x="86998" y="9115"/>
                  <a:pt x="87020" y="9181"/>
                </a:cubicBezTo>
                <a:cubicBezTo>
                  <a:pt x="87043" y="9247"/>
                  <a:pt x="87087" y="9292"/>
                  <a:pt x="87131" y="9336"/>
                </a:cubicBezTo>
                <a:cubicBezTo>
                  <a:pt x="87399" y="9285"/>
                  <a:pt x="87565" y="9254"/>
                  <a:pt x="87695" y="9254"/>
                </a:cubicBezTo>
                <a:cubicBezTo>
                  <a:pt x="87907" y="9254"/>
                  <a:pt x="88021" y="9337"/>
                  <a:pt x="88323" y="9556"/>
                </a:cubicBezTo>
                <a:cubicBezTo>
                  <a:pt x="88521" y="9358"/>
                  <a:pt x="88323" y="9093"/>
                  <a:pt x="88411" y="8872"/>
                </a:cubicBezTo>
                <a:cubicBezTo>
                  <a:pt x="88464" y="8854"/>
                  <a:pt x="88518" y="8822"/>
                  <a:pt x="88572" y="8822"/>
                </a:cubicBezTo>
                <a:cubicBezTo>
                  <a:pt x="88584" y="8822"/>
                  <a:pt x="88597" y="8824"/>
                  <a:pt x="88610" y="8828"/>
                </a:cubicBezTo>
                <a:cubicBezTo>
                  <a:pt x="88808" y="8872"/>
                  <a:pt x="89051" y="8872"/>
                  <a:pt x="89227" y="8983"/>
                </a:cubicBezTo>
                <a:cubicBezTo>
                  <a:pt x="89426" y="9115"/>
                  <a:pt x="89272" y="9358"/>
                  <a:pt x="89294" y="9534"/>
                </a:cubicBezTo>
                <a:cubicBezTo>
                  <a:pt x="89294" y="9556"/>
                  <a:pt x="89294" y="9601"/>
                  <a:pt x="89294" y="9601"/>
                </a:cubicBezTo>
                <a:cubicBezTo>
                  <a:pt x="89338" y="9733"/>
                  <a:pt x="89404" y="9799"/>
                  <a:pt x="89536" y="9799"/>
                </a:cubicBezTo>
                <a:cubicBezTo>
                  <a:pt x="89603" y="9777"/>
                  <a:pt x="89669" y="9777"/>
                  <a:pt x="89735" y="9755"/>
                </a:cubicBezTo>
                <a:cubicBezTo>
                  <a:pt x="90007" y="9664"/>
                  <a:pt x="90284" y="9609"/>
                  <a:pt x="90562" y="9609"/>
                </a:cubicBezTo>
                <a:cubicBezTo>
                  <a:pt x="90825" y="9609"/>
                  <a:pt x="91088" y="9659"/>
                  <a:pt x="91346" y="9777"/>
                </a:cubicBezTo>
                <a:cubicBezTo>
                  <a:pt x="91393" y="9801"/>
                  <a:pt x="91439" y="9812"/>
                  <a:pt x="91484" y="9812"/>
                </a:cubicBezTo>
                <a:cubicBezTo>
                  <a:pt x="91607" y="9812"/>
                  <a:pt x="91724" y="9730"/>
                  <a:pt x="91854" y="9601"/>
                </a:cubicBezTo>
                <a:cubicBezTo>
                  <a:pt x="91545" y="9534"/>
                  <a:pt x="91324" y="9490"/>
                  <a:pt x="91081" y="9446"/>
                </a:cubicBezTo>
                <a:cubicBezTo>
                  <a:pt x="91026" y="9435"/>
                  <a:pt x="90971" y="9435"/>
                  <a:pt x="90916" y="9435"/>
                </a:cubicBezTo>
                <a:cubicBezTo>
                  <a:pt x="90861" y="9435"/>
                  <a:pt x="90805" y="9435"/>
                  <a:pt x="90750" y="9424"/>
                </a:cubicBezTo>
                <a:cubicBezTo>
                  <a:pt x="90640" y="9402"/>
                  <a:pt x="90530" y="9314"/>
                  <a:pt x="90574" y="9181"/>
                </a:cubicBezTo>
                <a:cubicBezTo>
                  <a:pt x="90618" y="9093"/>
                  <a:pt x="90728" y="9027"/>
                  <a:pt x="90816" y="8983"/>
                </a:cubicBezTo>
                <a:cubicBezTo>
                  <a:pt x="90835" y="8973"/>
                  <a:pt x="90861" y="8968"/>
                  <a:pt x="90888" y="8968"/>
                </a:cubicBezTo>
                <a:cubicBezTo>
                  <a:pt x="90926" y="8968"/>
                  <a:pt x="90967" y="8979"/>
                  <a:pt x="90993" y="9005"/>
                </a:cubicBezTo>
                <a:cubicBezTo>
                  <a:pt x="91236" y="9203"/>
                  <a:pt x="91523" y="9159"/>
                  <a:pt x="91810" y="9181"/>
                </a:cubicBezTo>
                <a:cubicBezTo>
                  <a:pt x="91945" y="9195"/>
                  <a:pt x="92080" y="9199"/>
                  <a:pt x="92215" y="9199"/>
                </a:cubicBezTo>
                <a:cubicBezTo>
                  <a:pt x="92454" y="9199"/>
                  <a:pt x="92693" y="9186"/>
                  <a:pt x="92932" y="9186"/>
                </a:cubicBezTo>
                <a:cubicBezTo>
                  <a:pt x="93220" y="9186"/>
                  <a:pt x="93508" y="9205"/>
                  <a:pt x="93796" y="9292"/>
                </a:cubicBezTo>
                <a:cubicBezTo>
                  <a:pt x="93835" y="9304"/>
                  <a:pt x="93875" y="9310"/>
                  <a:pt x="93917" y="9310"/>
                </a:cubicBezTo>
                <a:cubicBezTo>
                  <a:pt x="94019" y="9310"/>
                  <a:pt x="94128" y="9279"/>
                  <a:pt x="94237" y="9247"/>
                </a:cubicBezTo>
                <a:cubicBezTo>
                  <a:pt x="94303" y="9247"/>
                  <a:pt x="94370" y="9181"/>
                  <a:pt x="94502" y="9093"/>
                </a:cubicBezTo>
                <a:cubicBezTo>
                  <a:pt x="93840" y="8828"/>
                  <a:pt x="93222" y="8916"/>
                  <a:pt x="92626" y="8784"/>
                </a:cubicBezTo>
                <a:cubicBezTo>
                  <a:pt x="92030" y="8674"/>
                  <a:pt x="91434" y="8607"/>
                  <a:pt x="90839" y="8519"/>
                </a:cubicBezTo>
                <a:cubicBezTo>
                  <a:pt x="90993" y="8453"/>
                  <a:pt x="91125" y="8453"/>
                  <a:pt x="91280" y="8453"/>
                </a:cubicBezTo>
                <a:cubicBezTo>
                  <a:pt x="91788" y="8519"/>
                  <a:pt x="92295" y="8519"/>
                  <a:pt x="92803" y="8607"/>
                </a:cubicBezTo>
                <a:cubicBezTo>
                  <a:pt x="93332" y="8740"/>
                  <a:pt x="93884" y="8784"/>
                  <a:pt x="94436" y="8850"/>
                </a:cubicBezTo>
                <a:cubicBezTo>
                  <a:pt x="94855" y="8894"/>
                  <a:pt x="95252" y="8960"/>
                  <a:pt x="95672" y="9027"/>
                </a:cubicBezTo>
                <a:cubicBezTo>
                  <a:pt x="95689" y="9027"/>
                  <a:pt x="95707" y="9028"/>
                  <a:pt x="95724" y="9028"/>
                </a:cubicBezTo>
                <a:cubicBezTo>
                  <a:pt x="95793" y="9028"/>
                  <a:pt x="95853" y="9013"/>
                  <a:pt x="95870" y="8872"/>
                </a:cubicBezTo>
                <a:cubicBezTo>
                  <a:pt x="95738" y="8850"/>
                  <a:pt x="95606" y="8806"/>
                  <a:pt x="95451" y="8784"/>
                </a:cubicBezTo>
                <a:cubicBezTo>
                  <a:pt x="95164" y="8740"/>
                  <a:pt x="94877" y="8718"/>
                  <a:pt x="94612" y="8674"/>
                </a:cubicBezTo>
                <a:cubicBezTo>
                  <a:pt x="94259" y="8629"/>
                  <a:pt x="93906" y="8563"/>
                  <a:pt x="93553" y="8497"/>
                </a:cubicBezTo>
                <a:cubicBezTo>
                  <a:pt x="92604" y="8365"/>
                  <a:pt x="91633" y="8254"/>
                  <a:pt x="90684" y="8122"/>
                </a:cubicBezTo>
                <a:cubicBezTo>
                  <a:pt x="90618" y="8122"/>
                  <a:pt x="90552" y="8100"/>
                  <a:pt x="90485" y="8078"/>
                </a:cubicBezTo>
                <a:cubicBezTo>
                  <a:pt x="90154" y="8034"/>
                  <a:pt x="89845" y="7967"/>
                  <a:pt x="89514" y="7923"/>
                </a:cubicBezTo>
                <a:cubicBezTo>
                  <a:pt x="89272" y="7901"/>
                  <a:pt x="89029" y="7901"/>
                  <a:pt x="88786" y="7857"/>
                </a:cubicBezTo>
                <a:cubicBezTo>
                  <a:pt x="87815" y="7636"/>
                  <a:pt x="86844" y="7504"/>
                  <a:pt x="85851" y="7394"/>
                </a:cubicBezTo>
                <a:cubicBezTo>
                  <a:pt x="84814" y="7261"/>
                  <a:pt x="83798" y="7217"/>
                  <a:pt x="82761" y="7018"/>
                </a:cubicBezTo>
                <a:cubicBezTo>
                  <a:pt x="82209" y="6908"/>
                  <a:pt x="81636" y="6886"/>
                  <a:pt x="81062" y="6820"/>
                </a:cubicBezTo>
                <a:cubicBezTo>
                  <a:pt x="80333" y="6731"/>
                  <a:pt x="79605" y="6665"/>
                  <a:pt x="78899" y="6555"/>
                </a:cubicBezTo>
                <a:cubicBezTo>
                  <a:pt x="78518" y="6517"/>
                  <a:pt x="78137" y="6462"/>
                  <a:pt x="77756" y="6462"/>
                </a:cubicBezTo>
                <a:cubicBezTo>
                  <a:pt x="77695" y="6462"/>
                  <a:pt x="77635" y="6464"/>
                  <a:pt x="77575" y="6467"/>
                </a:cubicBezTo>
                <a:cubicBezTo>
                  <a:pt x="77420" y="6467"/>
                  <a:pt x="77266" y="6422"/>
                  <a:pt x="77133" y="6378"/>
                </a:cubicBezTo>
                <a:cubicBezTo>
                  <a:pt x="76915" y="6324"/>
                  <a:pt x="76698" y="6284"/>
                  <a:pt x="76480" y="6284"/>
                </a:cubicBezTo>
                <a:cubicBezTo>
                  <a:pt x="76433" y="6284"/>
                  <a:pt x="76386" y="6286"/>
                  <a:pt x="76339" y="6290"/>
                </a:cubicBezTo>
                <a:cubicBezTo>
                  <a:pt x="76300" y="6297"/>
                  <a:pt x="76261" y="6299"/>
                  <a:pt x="76223" y="6299"/>
                </a:cubicBezTo>
                <a:cubicBezTo>
                  <a:pt x="76129" y="6299"/>
                  <a:pt x="76035" y="6284"/>
                  <a:pt x="75942" y="6268"/>
                </a:cubicBezTo>
                <a:cubicBezTo>
                  <a:pt x="75566" y="6224"/>
                  <a:pt x="75213" y="6158"/>
                  <a:pt x="74838" y="6136"/>
                </a:cubicBezTo>
                <a:cubicBezTo>
                  <a:pt x="73867" y="6047"/>
                  <a:pt x="72896" y="5981"/>
                  <a:pt x="71925" y="5893"/>
                </a:cubicBezTo>
                <a:cubicBezTo>
                  <a:pt x="71890" y="5893"/>
                  <a:pt x="71853" y="5894"/>
                  <a:pt x="71814" y="5894"/>
                </a:cubicBezTo>
                <a:cubicBezTo>
                  <a:pt x="71662" y="5894"/>
                  <a:pt x="71492" y="5880"/>
                  <a:pt x="71351" y="5738"/>
                </a:cubicBezTo>
                <a:cubicBezTo>
                  <a:pt x="71925" y="5540"/>
                  <a:pt x="72477" y="5429"/>
                  <a:pt x="72962" y="5142"/>
                </a:cubicBezTo>
                <a:cubicBezTo>
                  <a:pt x="73028" y="5120"/>
                  <a:pt x="73095" y="5098"/>
                  <a:pt x="73161" y="5098"/>
                </a:cubicBezTo>
                <a:cubicBezTo>
                  <a:pt x="73337" y="5098"/>
                  <a:pt x="73514" y="5109"/>
                  <a:pt x="73689" y="5109"/>
                </a:cubicBezTo>
                <a:cubicBezTo>
                  <a:pt x="73952" y="5109"/>
                  <a:pt x="74211" y="5085"/>
                  <a:pt x="74463" y="4966"/>
                </a:cubicBezTo>
                <a:cubicBezTo>
                  <a:pt x="74479" y="4955"/>
                  <a:pt x="74499" y="4951"/>
                  <a:pt x="74521" y="4951"/>
                </a:cubicBezTo>
                <a:cubicBezTo>
                  <a:pt x="74592" y="4951"/>
                  <a:pt x="74688" y="4993"/>
                  <a:pt x="74772" y="5010"/>
                </a:cubicBezTo>
                <a:cubicBezTo>
                  <a:pt x="74837" y="5022"/>
                  <a:pt x="74899" y="5027"/>
                  <a:pt x="74959" y="5027"/>
                </a:cubicBezTo>
                <a:cubicBezTo>
                  <a:pt x="75123" y="5027"/>
                  <a:pt x="75272" y="4986"/>
                  <a:pt x="75434" y="4922"/>
                </a:cubicBezTo>
                <a:cubicBezTo>
                  <a:pt x="75478" y="4900"/>
                  <a:pt x="75522" y="4811"/>
                  <a:pt x="75589" y="4745"/>
                </a:cubicBezTo>
                <a:cubicBezTo>
                  <a:pt x="75434" y="4657"/>
                  <a:pt x="75324" y="4613"/>
                  <a:pt x="75213" y="4569"/>
                </a:cubicBezTo>
                <a:cubicBezTo>
                  <a:pt x="75721" y="4480"/>
                  <a:pt x="76206" y="4458"/>
                  <a:pt x="76714" y="4458"/>
                </a:cubicBezTo>
                <a:cubicBezTo>
                  <a:pt x="76714" y="4569"/>
                  <a:pt x="76736" y="4613"/>
                  <a:pt x="76736" y="4679"/>
                </a:cubicBezTo>
                <a:cubicBezTo>
                  <a:pt x="76736" y="4745"/>
                  <a:pt x="76758" y="4811"/>
                  <a:pt x="76758" y="4878"/>
                </a:cubicBezTo>
                <a:cubicBezTo>
                  <a:pt x="77111" y="4811"/>
                  <a:pt x="77111" y="4789"/>
                  <a:pt x="77133" y="4238"/>
                </a:cubicBezTo>
                <a:cubicBezTo>
                  <a:pt x="76802" y="4105"/>
                  <a:pt x="76449" y="4127"/>
                  <a:pt x="76096" y="4105"/>
                </a:cubicBezTo>
                <a:cubicBezTo>
                  <a:pt x="75147" y="4017"/>
                  <a:pt x="74198" y="3973"/>
                  <a:pt x="73249" y="3862"/>
                </a:cubicBezTo>
                <a:cubicBezTo>
                  <a:pt x="72713" y="3807"/>
                  <a:pt x="72177" y="3643"/>
                  <a:pt x="71616" y="3643"/>
                </a:cubicBezTo>
                <a:cubicBezTo>
                  <a:pt x="71506" y="3643"/>
                  <a:pt x="71396" y="3649"/>
                  <a:pt x="71285" y="3664"/>
                </a:cubicBezTo>
                <a:cubicBezTo>
                  <a:pt x="71272" y="3670"/>
                  <a:pt x="71259" y="3673"/>
                  <a:pt x="71246" y="3673"/>
                </a:cubicBezTo>
                <a:cubicBezTo>
                  <a:pt x="71215" y="3673"/>
                  <a:pt x="71184" y="3657"/>
                  <a:pt x="71153" y="3642"/>
                </a:cubicBezTo>
                <a:cubicBezTo>
                  <a:pt x="70336" y="3487"/>
                  <a:pt x="69519" y="3443"/>
                  <a:pt x="68725" y="3156"/>
                </a:cubicBezTo>
                <a:cubicBezTo>
                  <a:pt x="68629" y="3129"/>
                  <a:pt x="68526" y="3110"/>
                  <a:pt x="68429" y="3110"/>
                </a:cubicBezTo>
                <a:cubicBezTo>
                  <a:pt x="68369" y="3110"/>
                  <a:pt x="68312" y="3117"/>
                  <a:pt x="68261" y="3134"/>
                </a:cubicBezTo>
                <a:cubicBezTo>
                  <a:pt x="68120" y="3181"/>
                  <a:pt x="67980" y="3196"/>
                  <a:pt x="67840" y="3196"/>
                </a:cubicBezTo>
                <a:cubicBezTo>
                  <a:pt x="67652" y="3196"/>
                  <a:pt x="67468" y="3169"/>
                  <a:pt x="67290" y="3156"/>
                </a:cubicBezTo>
                <a:cubicBezTo>
                  <a:pt x="66474" y="3068"/>
                  <a:pt x="65657" y="2980"/>
                  <a:pt x="64841" y="2913"/>
                </a:cubicBezTo>
                <a:cubicBezTo>
                  <a:pt x="64797" y="2906"/>
                  <a:pt x="64752" y="2904"/>
                  <a:pt x="64708" y="2904"/>
                </a:cubicBezTo>
                <a:cubicBezTo>
                  <a:pt x="64620" y="2904"/>
                  <a:pt x="64532" y="2913"/>
                  <a:pt x="64443" y="2913"/>
                </a:cubicBezTo>
                <a:cubicBezTo>
                  <a:pt x="64362" y="2919"/>
                  <a:pt x="64281" y="2921"/>
                  <a:pt x="64200" y="2921"/>
                </a:cubicBezTo>
                <a:cubicBezTo>
                  <a:pt x="63624" y="2921"/>
                  <a:pt x="63060" y="2798"/>
                  <a:pt x="62479" y="2759"/>
                </a:cubicBezTo>
                <a:cubicBezTo>
                  <a:pt x="62391" y="2759"/>
                  <a:pt x="62303" y="2737"/>
                  <a:pt x="62214" y="2693"/>
                </a:cubicBezTo>
                <a:cubicBezTo>
                  <a:pt x="62104" y="2649"/>
                  <a:pt x="61972" y="2582"/>
                  <a:pt x="61950" y="2428"/>
                </a:cubicBezTo>
                <a:cubicBezTo>
                  <a:pt x="61928" y="2340"/>
                  <a:pt x="62060" y="2273"/>
                  <a:pt x="62303" y="2251"/>
                </a:cubicBezTo>
                <a:cubicBezTo>
                  <a:pt x="62336" y="2240"/>
                  <a:pt x="62369" y="2240"/>
                  <a:pt x="62402" y="2240"/>
                </a:cubicBezTo>
                <a:cubicBezTo>
                  <a:pt x="62435" y="2240"/>
                  <a:pt x="62468" y="2240"/>
                  <a:pt x="62501" y="2229"/>
                </a:cubicBezTo>
                <a:cubicBezTo>
                  <a:pt x="62590" y="2229"/>
                  <a:pt x="62678" y="2207"/>
                  <a:pt x="62656" y="2053"/>
                </a:cubicBezTo>
                <a:cubicBezTo>
                  <a:pt x="62325" y="1898"/>
                  <a:pt x="61928" y="2009"/>
                  <a:pt x="61464" y="1832"/>
                </a:cubicBezTo>
                <a:cubicBezTo>
                  <a:pt x="61709" y="1795"/>
                  <a:pt x="61944" y="1782"/>
                  <a:pt x="62171" y="1782"/>
                </a:cubicBezTo>
                <a:cubicBezTo>
                  <a:pt x="62714" y="1782"/>
                  <a:pt x="63215" y="1856"/>
                  <a:pt x="63712" y="1856"/>
                </a:cubicBezTo>
                <a:cubicBezTo>
                  <a:pt x="63757" y="1856"/>
                  <a:pt x="63802" y="1855"/>
                  <a:pt x="63848" y="1854"/>
                </a:cubicBezTo>
                <a:cubicBezTo>
                  <a:pt x="63980" y="1854"/>
                  <a:pt x="64090" y="1942"/>
                  <a:pt x="64134" y="2075"/>
                </a:cubicBezTo>
                <a:cubicBezTo>
                  <a:pt x="64172" y="2187"/>
                  <a:pt x="64178" y="2332"/>
                  <a:pt x="64301" y="2332"/>
                </a:cubicBezTo>
                <a:cubicBezTo>
                  <a:pt x="64322" y="2332"/>
                  <a:pt x="64348" y="2327"/>
                  <a:pt x="64377" y="2318"/>
                </a:cubicBezTo>
                <a:cubicBezTo>
                  <a:pt x="64443" y="2295"/>
                  <a:pt x="64488" y="2163"/>
                  <a:pt x="64554" y="2075"/>
                </a:cubicBezTo>
                <a:cubicBezTo>
                  <a:pt x="64598" y="2031"/>
                  <a:pt x="64642" y="1987"/>
                  <a:pt x="64686" y="1920"/>
                </a:cubicBezTo>
                <a:cubicBezTo>
                  <a:pt x="64863" y="1920"/>
                  <a:pt x="65039" y="1935"/>
                  <a:pt x="65216" y="1935"/>
                </a:cubicBezTo>
                <a:cubicBezTo>
                  <a:pt x="65348" y="1935"/>
                  <a:pt x="65481" y="1927"/>
                  <a:pt x="65613" y="1898"/>
                </a:cubicBezTo>
                <a:cubicBezTo>
                  <a:pt x="65765" y="1858"/>
                  <a:pt x="65913" y="1842"/>
                  <a:pt x="66061" y="1842"/>
                </a:cubicBezTo>
                <a:cubicBezTo>
                  <a:pt x="66323" y="1842"/>
                  <a:pt x="66581" y="1894"/>
                  <a:pt x="66849" y="1964"/>
                </a:cubicBezTo>
                <a:cubicBezTo>
                  <a:pt x="66964" y="1996"/>
                  <a:pt x="67073" y="2017"/>
                  <a:pt x="67180" y="2017"/>
                </a:cubicBezTo>
                <a:cubicBezTo>
                  <a:pt x="67300" y="2017"/>
                  <a:pt x="67417" y="1990"/>
                  <a:pt x="67533" y="1920"/>
                </a:cubicBezTo>
                <a:cubicBezTo>
                  <a:pt x="67633" y="1871"/>
                  <a:pt x="67728" y="1848"/>
                  <a:pt x="67822" y="1848"/>
                </a:cubicBezTo>
                <a:cubicBezTo>
                  <a:pt x="67937" y="1848"/>
                  <a:pt x="68052" y="1882"/>
                  <a:pt x="68173" y="1942"/>
                </a:cubicBezTo>
                <a:cubicBezTo>
                  <a:pt x="68238" y="1975"/>
                  <a:pt x="68326" y="1995"/>
                  <a:pt x="68403" y="1995"/>
                </a:cubicBezTo>
                <a:cubicBezTo>
                  <a:pt x="68432" y="1995"/>
                  <a:pt x="68459" y="1992"/>
                  <a:pt x="68482" y="1987"/>
                </a:cubicBezTo>
                <a:cubicBezTo>
                  <a:pt x="68861" y="1880"/>
                  <a:pt x="69241" y="1795"/>
                  <a:pt x="69634" y="1795"/>
                </a:cubicBezTo>
                <a:cubicBezTo>
                  <a:pt x="69813" y="1795"/>
                  <a:pt x="69995" y="1813"/>
                  <a:pt x="70182" y="1854"/>
                </a:cubicBezTo>
                <a:cubicBezTo>
                  <a:pt x="70204" y="1854"/>
                  <a:pt x="70292" y="1766"/>
                  <a:pt x="70292" y="1722"/>
                </a:cubicBezTo>
                <a:cubicBezTo>
                  <a:pt x="70292" y="1678"/>
                  <a:pt x="70226" y="1589"/>
                  <a:pt x="70182" y="1589"/>
                </a:cubicBezTo>
                <a:cubicBezTo>
                  <a:pt x="69983" y="1567"/>
                  <a:pt x="69740" y="1589"/>
                  <a:pt x="69541" y="1545"/>
                </a:cubicBezTo>
                <a:cubicBezTo>
                  <a:pt x="69255" y="1479"/>
                  <a:pt x="68968" y="1457"/>
                  <a:pt x="68681" y="1457"/>
                </a:cubicBezTo>
                <a:cubicBezTo>
                  <a:pt x="68522" y="1457"/>
                  <a:pt x="68363" y="1460"/>
                  <a:pt x="68205" y="1460"/>
                </a:cubicBezTo>
                <a:cubicBezTo>
                  <a:pt x="67969" y="1460"/>
                  <a:pt x="67736" y="1452"/>
                  <a:pt x="67511" y="1413"/>
                </a:cubicBezTo>
                <a:cubicBezTo>
                  <a:pt x="66739" y="1258"/>
                  <a:pt x="65966" y="1214"/>
                  <a:pt x="65238" y="927"/>
                </a:cubicBezTo>
                <a:cubicBezTo>
                  <a:pt x="65150" y="883"/>
                  <a:pt x="65039" y="861"/>
                  <a:pt x="64929" y="861"/>
                </a:cubicBezTo>
                <a:cubicBezTo>
                  <a:pt x="64179" y="861"/>
                  <a:pt x="63428" y="795"/>
                  <a:pt x="62678" y="684"/>
                </a:cubicBezTo>
                <a:cubicBezTo>
                  <a:pt x="62457" y="662"/>
                  <a:pt x="62214" y="662"/>
                  <a:pt x="61972" y="640"/>
                </a:cubicBezTo>
                <a:cubicBezTo>
                  <a:pt x="61376" y="596"/>
                  <a:pt x="60780" y="640"/>
                  <a:pt x="60206" y="508"/>
                </a:cubicBezTo>
                <a:cubicBezTo>
                  <a:pt x="60184" y="501"/>
                  <a:pt x="60162" y="498"/>
                  <a:pt x="60140" y="498"/>
                </a:cubicBezTo>
                <a:cubicBezTo>
                  <a:pt x="60096" y="498"/>
                  <a:pt x="60052" y="508"/>
                  <a:pt x="60007" y="508"/>
                </a:cubicBezTo>
                <a:cubicBezTo>
                  <a:pt x="59787" y="508"/>
                  <a:pt x="59566" y="518"/>
                  <a:pt x="59345" y="518"/>
                </a:cubicBezTo>
                <a:cubicBezTo>
                  <a:pt x="59235" y="518"/>
                  <a:pt x="59125" y="515"/>
                  <a:pt x="59014" y="508"/>
                </a:cubicBezTo>
                <a:cubicBezTo>
                  <a:pt x="57403" y="398"/>
                  <a:pt x="55792" y="265"/>
                  <a:pt x="54181" y="155"/>
                </a:cubicBezTo>
                <a:cubicBezTo>
                  <a:pt x="53985" y="137"/>
                  <a:pt x="53788" y="105"/>
                  <a:pt x="53592" y="105"/>
                </a:cubicBezTo>
                <a:cubicBezTo>
                  <a:pt x="53546" y="105"/>
                  <a:pt x="53499" y="106"/>
                  <a:pt x="53453" y="111"/>
                </a:cubicBezTo>
                <a:cubicBezTo>
                  <a:pt x="53250" y="135"/>
                  <a:pt x="53050" y="144"/>
                  <a:pt x="52851" y="144"/>
                </a:cubicBezTo>
                <a:cubicBezTo>
                  <a:pt x="52509" y="144"/>
                  <a:pt x="52169" y="116"/>
                  <a:pt x="51820" y="89"/>
                </a:cubicBezTo>
                <a:cubicBezTo>
                  <a:pt x="51702" y="89"/>
                  <a:pt x="51584" y="79"/>
                  <a:pt x="51467" y="79"/>
                </a:cubicBezTo>
                <a:cubicBezTo>
                  <a:pt x="51408" y="79"/>
                  <a:pt x="51349" y="81"/>
                  <a:pt x="51290" y="89"/>
                </a:cubicBezTo>
                <a:cubicBezTo>
                  <a:pt x="51129" y="110"/>
                  <a:pt x="50968" y="117"/>
                  <a:pt x="50807" y="117"/>
                </a:cubicBezTo>
                <a:cubicBezTo>
                  <a:pt x="50461" y="117"/>
                  <a:pt x="50114" y="82"/>
                  <a:pt x="49767" y="66"/>
                </a:cubicBezTo>
                <a:cubicBezTo>
                  <a:pt x="48730" y="44"/>
                  <a:pt x="47693" y="22"/>
                  <a:pt x="466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07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706" name="Google Shape;706;p46"/>
          <p:cNvSpPr txBox="1">
            <a:spLocks noGrp="1"/>
          </p:cNvSpPr>
          <p:nvPr>
            <p:ph type="subTitle" idx="1"/>
          </p:nvPr>
        </p:nvSpPr>
        <p:spPr>
          <a:xfrm>
            <a:off x="884062" y="1375404"/>
            <a:ext cx="7388068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odgy images are removed from the dataset</a:t>
            </a:r>
            <a:endParaRPr sz="2000" dirty="0"/>
          </a:p>
        </p:txBody>
      </p:sp>
      <p:sp>
        <p:nvSpPr>
          <p:cNvPr id="707" name="Google Shape;707;p46"/>
          <p:cNvSpPr txBox="1">
            <a:spLocks noGrp="1"/>
          </p:cNvSpPr>
          <p:nvPr>
            <p:ph type="subTitle" idx="2"/>
          </p:nvPr>
        </p:nvSpPr>
        <p:spPr>
          <a:xfrm>
            <a:off x="750904" y="3156097"/>
            <a:ext cx="7703999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ataset is then split into training and validation sets.</a:t>
            </a:r>
          </a:p>
        </p:txBody>
      </p:sp>
      <p:sp>
        <p:nvSpPr>
          <p:cNvPr id="708" name="Google Shape;708;p46"/>
          <p:cNvSpPr txBox="1">
            <a:spLocks noGrp="1"/>
          </p:cNvSpPr>
          <p:nvPr>
            <p:ph type="subTitle" idx="3"/>
          </p:nvPr>
        </p:nvSpPr>
        <p:spPr>
          <a:xfrm>
            <a:off x="884061" y="2284786"/>
            <a:ext cx="7437687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escaling are applied to preprocess the images.</a:t>
            </a:r>
            <a:endParaRPr sz="2000" dirty="0"/>
          </a:p>
        </p:txBody>
      </p:sp>
      <p:grpSp>
        <p:nvGrpSpPr>
          <p:cNvPr id="712" name="Google Shape;712;p46"/>
          <p:cNvGrpSpPr/>
          <p:nvPr/>
        </p:nvGrpSpPr>
        <p:grpSpPr>
          <a:xfrm>
            <a:off x="278696" y="2379918"/>
            <a:ext cx="425825" cy="421735"/>
            <a:chOff x="3950337" y="1353447"/>
            <a:chExt cx="425825" cy="421735"/>
          </a:xfrm>
        </p:grpSpPr>
        <p:sp>
          <p:nvSpPr>
            <p:cNvPr id="713" name="Google Shape;713;p46"/>
            <p:cNvSpPr/>
            <p:nvPr/>
          </p:nvSpPr>
          <p:spPr>
            <a:xfrm>
              <a:off x="3950337" y="1353447"/>
              <a:ext cx="425825" cy="421735"/>
            </a:xfrm>
            <a:custGeom>
              <a:avLst/>
              <a:gdLst/>
              <a:ahLst/>
              <a:cxnLst/>
              <a:rect l="l" t="t" r="r" b="b"/>
              <a:pathLst>
                <a:path w="729" h="722" extrusionOk="0">
                  <a:moveTo>
                    <a:pt x="365" y="0"/>
                  </a:moveTo>
                  <a:cubicBezTo>
                    <a:pt x="360" y="0"/>
                    <a:pt x="354" y="0"/>
                    <a:pt x="349" y="1"/>
                  </a:cubicBezTo>
                  <a:cubicBezTo>
                    <a:pt x="258" y="3"/>
                    <a:pt x="171" y="41"/>
                    <a:pt x="106" y="106"/>
                  </a:cubicBezTo>
                  <a:cubicBezTo>
                    <a:pt x="38" y="174"/>
                    <a:pt x="1" y="265"/>
                    <a:pt x="1" y="360"/>
                  </a:cubicBezTo>
                  <a:cubicBezTo>
                    <a:pt x="1" y="457"/>
                    <a:pt x="38" y="548"/>
                    <a:pt x="106" y="616"/>
                  </a:cubicBezTo>
                  <a:cubicBezTo>
                    <a:pt x="177" y="687"/>
                    <a:pt x="269" y="721"/>
                    <a:pt x="362" y="721"/>
                  </a:cubicBezTo>
                  <a:cubicBezTo>
                    <a:pt x="454" y="721"/>
                    <a:pt x="547" y="685"/>
                    <a:pt x="617" y="616"/>
                  </a:cubicBezTo>
                  <a:cubicBezTo>
                    <a:pt x="622" y="612"/>
                    <a:pt x="622" y="604"/>
                    <a:pt x="617" y="600"/>
                  </a:cubicBezTo>
                  <a:cubicBezTo>
                    <a:pt x="615" y="598"/>
                    <a:pt x="612" y="597"/>
                    <a:pt x="610" y="597"/>
                  </a:cubicBezTo>
                  <a:cubicBezTo>
                    <a:pt x="607" y="597"/>
                    <a:pt x="604" y="598"/>
                    <a:pt x="602" y="600"/>
                  </a:cubicBezTo>
                  <a:cubicBezTo>
                    <a:pt x="535" y="666"/>
                    <a:pt x="448" y="699"/>
                    <a:pt x="361" y="699"/>
                  </a:cubicBezTo>
                  <a:cubicBezTo>
                    <a:pt x="274" y="699"/>
                    <a:pt x="188" y="666"/>
                    <a:pt x="122" y="600"/>
                  </a:cubicBezTo>
                  <a:cubicBezTo>
                    <a:pt x="58" y="537"/>
                    <a:pt x="24" y="451"/>
                    <a:pt x="24" y="360"/>
                  </a:cubicBezTo>
                  <a:cubicBezTo>
                    <a:pt x="24" y="271"/>
                    <a:pt x="58" y="186"/>
                    <a:pt x="122" y="120"/>
                  </a:cubicBezTo>
                  <a:cubicBezTo>
                    <a:pt x="183" y="60"/>
                    <a:pt x="264" y="25"/>
                    <a:pt x="350" y="22"/>
                  </a:cubicBezTo>
                  <a:cubicBezTo>
                    <a:pt x="354" y="22"/>
                    <a:pt x="358" y="22"/>
                    <a:pt x="362" y="22"/>
                  </a:cubicBezTo>
                  <a:cubicBezTo>
                    <a:pt x="443" y="22"/>
                    <a:pt x="521" y="51"/>
                    <a:pt x="583" y="103"/>
                  </a:cubicBezTo>
                  <a:cubicBezTo>
                    <a:pt x="593" y="112"/>
                    <a:pt x="600" y="125"/>
                    <a:pt x="600" y="139"/>
                  </a:cubicBezTo>
                  <a:cubicBezTo>
                    <a:pt x="600" y="152"/>
                    <a:pt x="596" y="167"/>
                    <a:pt x="586" y="177"/>
                  </a:cubicBezTo>
                  <a:lnTo>
                    <a:pt x="528" y="235"/>
                  </a:lnTo>
                  <a:cubicBezTo>
                    <a:pt x="518" y="245"/>
                    <a:pt x="512" y="258"/>
                    <a:pt x="512" y="272"/>
                  </a:cubicBezTo>
                  <a:cubicBezTo>
                    <a:pt x="512" y="288"/>
                    <a:pt x="518" y="301"/>
                    <a:pt x="528" y="311"/>
                  </a:cubicBezTo>
                  <a:cubicBezTo>
                    <a:pt x="538" y="321"/>
                    <a:pt x="551" y="327"/>
                    <a:pt x="567" y="327"/>
                  </a:cubicBezTo>
                  <a:cubicBezTo>
                    <a:pt x="581" y="327"/>
                    <a:pt x="594" y="321"/>
                    <a:pt x="604" y="311"/>
                  </a:cubicBezTo>
                  <a:lnTo>
                    <a:pt x="615" y="301"/>
                  </a:lnTo>
                  <a:cubicBezTo>
                    <a:pt x="625" y="292"/>
                    <a:pt x="638" y="287"/>
                    <a:pt x="651" y="287"/>
                  </a:cubicBezTo>
                  <a:cubicBezTo>
                    <a:pt x="656" y="287"/>
                    <a:pt x="662" y="288"/>
                    <a:pt x="667" y="290"/>
                  </a:cubicBezTo>
                  <a:cubicBezTo>
                    <a:pt x="685" y="297"/>
                    <a:pt x="698" y="314"/>
                    <a:pt x="700" y="333"/>
                  </a:cubicBezTo>
                  <a:cubicBezTo>
                    <a:pt x="706" y="415"/>
                    <a:pt x="682" y="496"/>
                    <a:pt x="633" y="563"/>
                  </a:cubicBezTo>
                  <a:cubicBezTo>
                    <a:pt x="630" y="567"/>
                    <a:pt x="632" y="574"/>
                    <a:pt x="636" y="577"/>
                  </a:cubicBezTo>
                  <a:cubicBezTo>
                    <a:pt x="638" y="579"/>
                    <a:pt x="640" y="580"/>
                    <a:pt x="643" y="580"/>
                  </a:cubicBezTo>
                  <a:cubicBezTo>
                    <a:pt x="646" y="580"/>
                    <a:pt x="650" y="578"/>
                    <a:pt x="652" y="576"/>
                  </a:cubicBezTo>
                  <a:cubicBezTo>
                    <a:pt x="704" y="505"/>
                    <a:pt x="729" y="418"/>
                    <a:pt x="721" y="331"/>
                  </a:cubicBezTo>
                  <a:cubicBezTo>
                    <a:pt x="719" y="303"/>
                    <a:pt x="701" y="279"/>
                    <a:pt x="675" y="269"/>
                  </a:cubicBezTo>
                  <a:cubicBezTo>
                    <a:pt x="667" y="266"/>
                    <a:pt x="659" y="265"/>
                    <a:pt x="651" y="265"/>
                  </a:cubicBezTo>
                  <a:cubicBezTo>
                    <a:pt x="632" y="265"/>
                    <a:pt x="613" y="273"/>
                    <a:pt x="599" y="287"/>
                  </a:cubicBezTo>
                  <a:lnTo>
                    <a:pt x="590" y="295"/>
                  </a:lnTo>
                  <a:cubicBezTo>
                    <a:pt x="583" y="303"/>
                    <a:pt x="576" y="305"/>
                    <a:pt x="567" y="305"/>
                  </a:cubicBezTo>
                  <a:cubicBezTo>
                    <a:pt x="558" y="305"/>
                    <a:pt x="550" y="303"/>
                    <a:pt x="544" y="295"/>
                  </a:cubicBezTo>
                  <a:cubicBezTo>
                    <a:pt x="537" y="290"/>
                    <a:pt x="534" y="282"/>
                    <a:pt x="534" y="272"/>
                  </a:cubicBezTo>
                  <a:cubicBezTo>
                    <a:pt x="534" y="264"/>
                    <a:pt x="537" y="256"/>
                    <a:pt x="544" y="249"/>
                  </a:cubicBezTo>
                  <a:lnTo>
                    <a:pt x="602" y="191"/>
                  </a:lnTo>
                  <a:cubicBezTo>
                    <a:pt x="615" y="178"/>
                    <a:pt x="623" y="158"/>
                    <a:pt x="622" y="138"/>
                  </a:cubicBezTo>
                  <a:cubicBezTo>
                    <a:pt x="622" y="119"/>
                    <a:pt x="612" y="100"/>
                    <a:pt x="597" y="87"/>
                  </a:cubicBezTo>
                  <a:cubicBezTo>
                    <a:pt x="532" y="32"/>
                    <a:pt x="450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4175809" y="1402513"/>
              <a:ext cx="78272" cy="71263"/>
            </a:xfrm>
            <a:custGeom>
              <a:avLst/>
              <a:gdLst/>
              <a:ahLst/>
              <a:cxnLst/>
              <a:rect l="l" t="t" r="r" b="b"/>
              <a:pathLst>
                <a:path w="134" h="122" extrusionOk="0">
                  <a:moveTo>
                    <a:pt x="67" y="1"/>
                  </a:moveTo>
                  <a:cubicBezTo>
                    <a:pt x="50" y="1"/>
                    <a:pt x="34" y="8"/>
                    <a:pt x="22" y="21"/>
                  </a:cubicBezTo>
                  <a:cubicBezTo>
                    <a:pt x="0" y="47"/>
                    <a:pt x="2" y="84"/>
                    <a:pt x="28" y="107"/>
                  </a:cubicBezTo>
                  <a:cubicBezTo>
                    <a:pt x="39" y="117"/>
                    <a:pt x="52" y="122"/>
                    <a:pt x="68" y="122"/>
                  </a:cubicBezTo>
                  <a:lnTo>
                    <a:pt x="71" y="122"/>
                  </a:lnTo>
                  <a:cubicBezTo>
                    <a:pt x="87" y="122"/>
                    <a:pt x="103" y="115"/>
                    <a:pt x="113" y="102"/>
                  </a:cubicBezTo>
                  <a:cubicBezTo>
                    <a:pt x="129" y="86"/>
                    <a:pt x="133" y="61"/>
                    <a:pt x="125" y="41"/>
                  </a:cubicBezTo>
                  <a:cubicBezTo>
                    <a:pt x="123" y="36"/>
                    <a:pt x="118" y="33"/>
                    <a:pt x="114" y="33"/>
                  </a:cubicBezTo>
                  <a:cubicBezTo>
                    <a:pt x="113" y="33"/>
                    <a:pt x="112" y="33"/>
                    <a:pt x="112" y="34"/>
                  </a:cubicBezTo>
                  <a:cubicBezTo>
                    <a:pt x="106" y="36"/>
                    <a:pt x="103" y="42"/>
                    <a:pt x="104" y="48"/>
                  </a:cubicBezTo>
                  <a:cubicBezTo>
                    <a:pt x="109" y="61"/>
                    <a:pt x="106" y="77"/>
                    <a:pt x="97" y="87"/>
                  </a:cubicBezTo>
                  <a:cubicBezTo>
                    <a:pt x="90" y="94"/>
                    <a:pt x="80" y="100"/>
                    <a:pt x="70" y="100"/>
                  </a:cubicBezTo>
                  <a:cubicBezTo>
                    <a:pt x="60" y="100"/>
                    <a:pt x="49" y="97"/>
                    <a:pt x="42" y="90"/>
                  </a:cubicBezTo>
                  <a:cubicBezTo>
                    <a:pt x="26" y="77"/>
                    <a:pt x="25" y="51"/>
                    <a:pt x="39" y="35"/>
                  </a:cubicBezTo>
                  <a:cubicBezTo>
                    <a:pt x="46" y="27"/>
                    <a:pt x="56" y="23"/>
                    <a:pt x="67" y="23"/>
                  </a:cubicBezTo>
                  <a:cubicBezTo>
                    <a:pt x="70" y="23"/>
                    <a:pt x="73" y="23"/>
                    <a:pt x="75" y="23"/>
                  </a:cubicBezTo>
                  <a:cubicBezTo>
                    <a:pt x="76" y="24"/>
                    <a:pt x="77" y="24"/>
                    <a:pt x="78" y="24"/>
                  </a:cubicBezTo>
                  <a:cubicBezTo>
                    <a:pt x="83" y="24"/>
                    <a:pt x="87" y="20"/>
                    <a:pt x="88" y="15"/>
                  </a:cubicBezTo>
                  <a:cubicBezTo>
                    <a:pt x="88" y="9"/>
                    <a:pt x="86" y="3"/>
                    <a:pt x="80" y="2"/>
                  </a:cubicBezTo>
                  <a:cubicBezTo>
                    <a:pt x="76" y="1"/>
                    <a:pt x="7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4073587" y="1401345"/>
              <a:ext cx="74184" cy="71847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64" y="23"/>
                  </a:moveTo>
                  <a:cubicBezTo>
                    <a:pt x="84" y="23"/>
                    <a:pt x="102" y="38"/>
                    <a:pt x="102" y="59"/>
                  </a:cubicBezTo>
                  <a:cubicBezTo>
                    <a:pt x="103" y="80"/>
                    <a:pt x="87" y="99"/>
                    <a:pt x="66" y="101"/>
                  </a:cubicBezTo>
                  <a:cubicBezTo>
                    <a:pt x="65" y="101"/>
                    <a:pt x="64" y="101"/>
                    <a:pt x="63" y="101"/>
                  </a:cubicBezTo>
                  <a:cubicBezTo>
                    <a:pt x="43" y="101"/>
                    <a:pt x="27" y="84"/>
                    <a:pt x="25" y="63"/>
                  </a:cubicBezTo>
                  <a:cubicBezTo>
                    <a:pt x="24" y="43"/>
                    <a:pt x="40" y="24"/>
                    <a:pt x="61" y="23"/>
                  </a:cubicBezTo>
                  <a:close/>
                  <a:moveTo>
                    <a:pt x="60" y="1"/>
                  </a:moveTo>
                  <a:cubicBezTo>
                    <a:pt x="27" y="2"/>
                    <a:pt x="1" y="31"/>
                    <a:pt x="3" y="64"/>
                  </a:cubicBezTo>
                  <a:cubicBezTo>
                    <a:pt x="5" y="98"/>
                    <a:pt x="31" y="122"/>
                    <a:pt x="64" y="122"/>
                  </a:cubicBezTo>
                  <a:lnTo>
                    <a:pt x="67" y="122"/>
                  </a:lnTo>
                  <a:cubicBezTo>
                    <a:pt x="100" y="119"/>
                    <a:pt x="126" y="92"/>
                    <a:pt x="125" y="57"/>
                  </a:cubicBezTo>
                  <a:cubicBezTo>
                    <a:pt x="122" y="25"/>
                    <a:pt x="96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3999404" y="1474360"/>
              <a:ext cx="72431" cy="71847"/>
            </a:xfrm>
            <a:custGeom>
              <a:avLst/>
              <a:gdLst/>
              <a:ahLst/>
              <a:cxnLst/>
              <a:rect l="l" t="t" r="r" b="b"/>
              <a:pathLst>
                <a:path w="124" h="123" extrusionOk="0">
                  <a:moveTo>
                    <a:pt x="63" y="23"/>
                  </a:moveTo>
                  <a:cubicBezTo>
                    <a:pt x="71" y="23"/>
                    <a:pt x="81" y="26"/>
                    <a:pt x="89" y="33"/>
                  </a:cubicBezTo>
                  <a:cubicBezTo>
                    <a:pt x="96" y="39"/>
                    <a:pt x="100" y="49"/>
                    <a:pt x="102" y="59"/>
                  </a:cubicBezTo>
                  <a:cubicBezTo>
                    <a:pt x="102" y="70"/>
                    <a:pt x="99" y="80"/>
                    <a:pt x="91" y="87"/>
                  </a:cubicBezTo>
                  <a:cubicBezTo>
                    <a:pt x="84" y="96"/>
                    <a:pt x="73" y="100"/>
                    <a:pt x="63" y="100"/>
                  </a:cubicBezTo>
                  <a:cubicBezTo>
                    <a:pt x="52" y="100"/>
                    <a:pt x="44" y="97"/>
                    <a:pt x="37" y="91"/>
                  </a:cubicBezTo>
                  <a:cubicBezTo>
                    <a:pt x="29" y="84"/>
                    <a:pt x="24" y="74"/>
                    <a:pt x="24" y="64"/>
                  </a:cubicBezTo>
                  <a:cubicBezTo>
                    <a:pt x="24" y="54"/>
                    <a:pt x="26" y="44"/>
                    <a:pt x="34" y="36"/>
                  </a:cubicBezTo>
                  <a:cubicBezTo>
                    <a:pt x="41" y="28"/>
                    <a:pt x="51" y="23"/>
                    <a:pt x="63" y="23"/>
                  </a:cubicBezTo>
                  <a:close/>
                  <a:moveTo>
                    <a:pt x="63" y="0"/>
                  </a:moveTo>
                  <a:cubicBezTo>
                    <a:pt x="45" y="0"/>
                    <a:pt x="28" y="9"/>
                    <a:pt x="16" y="22"/>
                  </a:cubicBezTo>
                  <a:cubicBezTo>
                    <a:pt x="6" y="33"/>
                    <a:pt x="0" y="49"/>
                    <a:pt x="2" y="65"/>
                  </a:cubicBezTo>
                  <a:cubicBezTo>
                    <a:pt x="2" y="81"/>
                    <a:pt x="9" y="97"/>
                    <a:pt x="22" y="107"/>
                  </a:cubicBezTo>
                  <a:cubicBezTo>
                    <a:pt x="32" y="117"/>
                    <a:pt x="47" y="123"/>
                    <a:pt x="63" y="123"/>
                  </a:cubicBezTo>
                  <a:cubicBezTo>
                    <a:pt x="80" y="123"/>
                    <a:pt x="96" y="116"/>
                    <a:pt x="107" y="103"/>
                  </a:cubicBezTo>
                  <a:cubicBezTo>
                    <a:pt x="119" y="90"/>
                    <a:pt x="123" y="74"/>
                    <a:pt x="123" y="58"/>
                  </a:cubicBezTo>
                  <a:cubicBezTo>
                    <a:pt x="122" y="42"/>
                    <a:pt x="115" y="28"/>
                    <a:pt x="103" y="16"/>
                  </a:cubicBezTo>
                  <a:cubicBezTo>
                    <a:pt x="91" y="6"/>
                    <a:pt x="77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3997651" y="1579501"/>
              <a:ext cx="74184" cy="71847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63" y="22"/>
                  </a:moveTo>
                  <a:cubicBezTo>
                    <a:pt x="83" y="22"/>
                    <a:pt x="100" y="38"/>
                    <a:pt x="102" y="59"/>
                  </a:cubicBezTo>
                  <a:cubicBezTo>
                    <a:pt x="103" y="80"/>
                    <a:pt x="87" y="99"/>
                    <a:pt x="66" y="100"/>
                  </a:cubicBezTo>
                  <a:cubicBezTo>
                    <a:pt x="44" y="100"/>
                    <a:pt x="25" y="85"/>
                    <a:pt x="24" y="63"/>
                  </a:cubicBezTo>
                  <a:cubicBezTo>
                    <a:pt x="24" y="43"/>
                    <a:pt x="40" y="24"/>
                    <a:pt x="61" y="22"/>
                  </a:cubicBezTo>
                  <a:close/>
                  <a:moveTo>
                    <a:pt x="60" y="1"/>
                  </a:moveTo>
                  <a:cubicBezTo>
                    <a:pt x="27" y="2"/>
                    <a:pt x="1" y="31"/>
                    <a:pt x="2" y="64"/>
                  </a:cubicBezTo>
                  <a:cubicBezTo>
                    <a:pt x="3" y="96"/>
                    <a:pt x="31" y="122"/>
                    <a:pt x="63" y="122"/>
                  </a:cubicBezTo>
                  <a:lnTo>
                    <a:pt x="67" y="122"/>
                  </a:lnTo>
                  <a:cubicBezTo>
                    <a:pt x="100" y="119"/>
                    <a:pt x="126" y="90"/>
                    <a:pt x="123" y="57"/>
                  </a:cubicBezTo>
                  <a:cubicBezTo>
                    <a:pt x="122" y="25"/>
                    <a:pt x="96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4071251" y="1654853"/>
              <a:ext cx="73015" cy="71263"/>
            </a:xfrm>
            <a:custGeom>
              <a:avLst/>
              <a:gdLst/>
              <a:ahLst/>
              <a:cxnLst/>
              <a:rect l="l" t="t" r="r" b="b"/>
              <a:pathLst>
                <a:path w="125" h="122" extrusionOk="0">
                  <a:moveTo>
                    <a:pt x="63" y="0"/>
                  </a:moveTo>
                  <a:cubicBezTo>
                    <a:pt x="62" y="0"/>
                    <a:pt x="60" y="0"/>
                    <a:pt x="58" y="0"/>
                  </a:cubicBezTo>
                  <a:cubicBezTo>
                    <a:pt x="42" y="0"/>
                    <a:pt x="28" y="8"/>
                    <a:pt x="16" y="21"/>
                  </a:cubicBezTo>
                  <a:cubicBezTo>
                    <a:pt x="6" y="32"/>
                    <a:pt x="0" y="48"/>
                    <a:pt x="2" y="64"/>
                  </a:cubicBezTo>
                  <a:cubicBezTo>
                    <a:pt x="2" y="80"/>
                    <a:pt x="9" y="96"/>
                    <a:pt x="22" y="106"/>
                  </a:cubicBezTo>
                  <a:cubicBezTo>
                    <a:pt x="33" y="116"/>
                    <a:pt x="48" y="122"/>
                    <a:pt x="62" y="122"/>
                  </a:cubicBezTo>
                  <a:cubicBezTo>
                    <a:pt x="72" y="122"/>
                    <a:pt x="81" y="119"/>
                    <a:pt x="90" y="114"/>
                  </a:cubicBezTo>
                  <a:cubicBezTo>
                    <a:pt x="96" y="112"/>
                    <a:pt x="98" y="104"/>
                    <a:pt x="96" y="99"/>
                  </a:cubicBezTo>
                  <a:cubicBezTo>
                    <a:pt x="93" y="95"/>
                    <a:pt x="89" y="93"/>
                    <a:pt x="85" y="93"/>
                  </a:cubicBezTo>
                  <a:cubicBezTo>
                    <a:pt x="83" y="93"/>
                    <a:pt x="81" y="93"/>
                    <a:pt x="80" y="94"/>
                  </a:cubicBezTo>
                  <a:cubicBezTo>
                    <a:pt x="74" y="97"/>
                    <a:pt x="68" y="99"/>
                    <a:pt x="61" y="99"/>
                  </a:cubicBezTo>
                  <a:cubicBezTo>
                    <a:pt x="52" y="99"/>
                    <a:pt x="43" y="96"/>
                    <a:pt x="36" y="90"/>
                  </a:cubicBezTo>
                  <a:cubicBezTo>
                    <a:pt x="29" y="83"/>
                    <a:pt x="23" y="73"/>
                    <a:pt x="23" y="62"/>
                  </a:cubicBezTo>
                  <a:cubicBezTo>
                    <a:pt x="23" y="52"/>
                    <a:pt x="26" y="42"/>
                    <a:pt x="33" y="35"/>
                  </a:cubicBezTo>
                  <a:cubicBezTo>
                    <a:pt x="41" y="26"/>
                    <a:pt x="49" y="22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72" y="22"/>
                    <a:pt x="81" y="26"/>
                    <a:pt x="88" y="31"/>
                  </a:cubicBezTo>
                  <a:cubicBezTo>
                    <a:pt x="97" y="39"/>
                    <a:pt x="101" y="51"/>
                    <a:pt x="101" y="62"/>
                  </a:cubicBezTo>
                  <a:cubicBezTo>
                    <a:pt x="100" y="68"/>
                    <a:pt x="106" y="74"/>
                    <a:pt x="111" y="74"/>
                  </a:cubicBezTo>
                  <a:cubicBezTo>
                    <a:pt x="117" y="74"/>
                    <a:pt x="123" y="70"/>
                    <a:pt x="123" y="64"/>
                  </a:cubicBezTo>
                  <a:cubicBezTo>
                    <a:pt x="124" y="45"/>
                    <a:pt x="116" y="28"/>
                    <a:pt x="103" y="15"/>
                  </a:cubicBezTo>
                  <a:cubicBezTo>
                    <a:pt x="91" y="6"/>
                    <a:pt x="7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4175809" y="1655437"/>
              <a:ext cx="73015" cy="71847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62" y="22"/>
                  </a:moveTo>
                  <a:cubicBezTo>
                    <a:pt x="83" y="22"/>
                    <a:pt x="100" y="38"/>
                    <a:pt x="101" y="59"/>
                  </a:cubicBezTo>
                  <a:cubicBezTo>
                    <a:pt x="103" y="80"/>
                    <a:pt x="86" y="99"/>
                    <a:pt x="65" y="100"/>
                  </a:cubicBezTo>
                  <a:cubicBezTo>
                    <a:pt x="65" y="100"/>
                    <a:pt x="64" y="100"/>
                    <a:pt x="63" y="100"/>
                  </a:cubicBezTo>
                  <a:cubicBezTo>
                    <a:pt x="42" y="100"/>
                    <a:pt x="25" y="84"/>
                    <a:pt x="23" y="64"/>
                  </a:cubicBezTo>
                  <a:cubicBezTo>
                    <a:pt x="22" y="43"/>
                    <a:pt x="39" y="24"/>
                    <a:pt x="60" y="22"/>
                  </a:cubicBezTo>
                  <a:close/>
                  <a:moveTo>
                    <a:pt x="60" y="1"/>
                  </a:moveTo>
                  <a:cubicBezTo>
                    <a:pt x="25" y="2"/>
                    <a:pt x="0" y="31"/>
                    <a:pt x="2" y="64"/>
                  </a:cubicBezTo>
                  <a:cubicBezTo>
                    <a:pt x="3" y="98"/>
                    <a:pt x="31" y="122"/>
                    <a:pt x="62" y="122"/>
                  </a:cubicBezTo>
                  <a:lnTo>
                    <a:pt x="65" y="122"/>
                  </a:lnTo>
                  <a:cubicBezTo>
                    <a:pt x="100" y="121"/>
                    <a:pt x="125" y="92"/>
                    <a:pt x="123" y="57"/>
                  </a:cubicBezTo>
                  <a:cubicBezTo>
                    <a:pt x="122" y="25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4250576" y="1582422"/>
              <a:ext cx="73599" cy="71263"/>
            </a:xfrm>
            <a:custGeom>
              <a:avLst/>
              <a:gdLst/>
              <a:ahLst/>
              <a:cxnLst/>
              <a:rect l="l" t="t" r="r" b="b"/>
              <a:pathLst>
                <a:path w="126" h="122" extrusionOk="0">
                  <a:moveTo>
                    <a:pt x="63" y="22"/>
                  </a:moveTo>
                  <a:cubicBezTo>
                    <a:pt x="72" y="22"/>
                    <a:pt x="82" y="26"/>
                    <a:pt x="89" y="32"/>
                  </a:cubicBezTo>
                  <a:cubicBezTo>
                    <a:pt x="96" y="39"/>
                    <a:pt x="101" y="48"/>
                    <a:pt x="102" y="59"/>
                  </a:cubicBezTo>
                  <a:cubicBezTo>
                    <a:pt x="102" y="69"/>
                    <a:pt x="99" y="80"/>
                    <a:pt x="92" y="87"/>
                  </a:cubicBezTo>
                  <a:cubicBezTo>
                    <a:pt x="85" y="95"/>
                    <a:pt x="75" y="100"/>
                    <a:pt x="63" y="100"/>
                  </a:cubicBezTo>
                  <a:cubicBezTo>
                    <a:pt x="53" y="100"/>
                    <a:pt x="44" y="97"/>
                    <a:pt x="37" y="90"/>
                  </a:cubicBezTo>
                  <a:cubicBezTo>
                    <a:pt x="30" y="82"/>
                    <a:pt x="25" y="74"/>
                    <a:pt x="24" y="64"/>
                  </a:cubicBezTo>
                  <a:cubicBezTo>
                    <a:pt x="24" y="54"/>
                    <a:pt x="27" y="43"/>
                    <a:pt x="34" y="35"/>
                  </a:cubicBezTo>
                  <a:cubicBezTo>
                    <a:pt x="41" y="28"/>
                    <a:pt x="51" y="22"/>
                    <a:pt x="63" y="22"/>
                  </a:cubicBezTo>
                  <a:close/>
                  <a:moveTo>
                    <a:pt x="63" y="0"/>
                  </a:moveTo>
                  <a:cubicBezTo>
                    <a:pt x="46" y="0"/>
                    <a:pt x="28" y="7"/>
                    <a:pt x="17" y="20"/>
                  </a:cubicBezTo>
                  <a:cubicBezTo>
                    <a:pt x="7" y="33"/>
                    <a:pt x="1" y="48"/>
                    <a:pt x="2" y="65"/>
                  </a:cubicBezTo>
                  <a:cubicBezTo>
                    <a:pt x="2" y="81"/>
                    <a:pt x="10" y="95"/>
                    <a:pt x="23" y="107"/>
                  </a:cubicBezTo>
                  <a:cubicBezTo>
                    <a:pt x="34" y="117"/>
                    <a:pt x="49" y="121"/>
                    <a:pt x="63" y="121"/>
                  </a:cubicBezTo>
                  <a:cubicBezTo>
                    <a:pt x="80" y="121"/>
                    <a:pt x="96" y="114"/>
                    <a:pt x="108" y="101"/>
                  </a:cubicBezTo>
                  <a:cubicBezTo>
                    <a:pt x="119" y="90"/>
                    <a:pt x="125" y="74"/>
                    <a:pt x="124" y="58"/>
                  </a:cubicBezTo>
                  <a:cubicBezTo>
                    <a:pt x="122" y="41"/>
                    <a:pt x="115" y="26"/>
                    <a:pt x="103" y="16"/>
                  </a:cubicBezTo>
                  <a:cubicBezTo>
                    <a:pt x="92" y="6"/>
                    <a:pt x="77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4124406" y="1538029"/>
              <a:ext cx="74768" cy="14603"/>
            </a:xfrm>
            <a:custGeom>
              <a:avLst/>
              <a:gdLst/>
              <a:ahLst/>
              <a:cxnLst/>
              <a:rect l="l" t="t" r="r" b="b"/>
              <a:pathLst>
                <a:path w="128" h="25" extrusionOk="0">
                  <a:moveTo>
                    <a:pt x="10" y="1"/>
                  </a:moveTo>
                  <a:cubicBezTo>
                    <a:pt x="5" y="1"/>
                    <a:pt x="0" y="7"/>
                    <a:pt x="0" y="13"/>
                  </a:cubicBezTo>
                  <a:cubicBezTo>
                    <a:pt x="0" y="18"/>
                    <a:pt x="5" y="24"/>
                    <a:pt x="10" y="24"/>
                  </a:cubicBezTo>
                  <a:lnTo>
                    <a:pt x="116" y="24"/>
                  </a:lnTo>
                  <a:cubicBezTo>
                    <a:pt x="123" y="24"/>
                    <a:pt x="127" y="18"/>
                    <a:pt x="127" y="13"/>
                  </a:cubicBezTo>
                  <a:cubicBezTo>
                    <a:pt x="127" y="7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4139593" y="1561978"/>
              <a:ext cx="43225" cy="14019"/>
            </a:xfrm>
            <a:custGeom>
              <a:avLst/>
              <a:gdLst/>
              <a:ahLst/>
              <a:cxnLst/>
              <a:rect l="l" t="t" r="r" b="b"/>
              <a:pathLst>
                <a:path w="74" h="24" extrusionOk="0">
                  <a:moveTo>
                    <a:pt x="12" y="0"/>
                  </a:move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lnTo>
                    <a:pt x="64" y="24"/>
                  </a:lnTo>
                  <a:cubicBezTo>
                    <a:pt x="70" y="24"/>
                    <a:pt x="74" y="18"/>
                    <a:pt x="74" y="12"/>
                  </a:cubicBezTo>
                  <a:cubicBezTo>
                    <a:pt x="74" y="6"/>
                    <a:pt x="70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4174056" y="1585343"/>
              <a:ext cx="25117" cy="14019"/>
            </a:xfrm>
            <a:custGeom>
              <a:avLst/>
              <a:gdLst/>
              <a:ahLst/>
              <a:cxnLst/>
              <a:rect l="l" t="t" r="r" b="b"/>
              <a:pathLst>
                <a:path w="43" h="24" extrusionOk="0">
                  <a:moveTo>
                    <a:pt x="11" y="1"/>
                  </a:moveTo>
                  <a:cubicBezTo>
                    <a:pt x="5" y="1"/>
                    <a:pt x="0" y="7"/>
                    <a:pt x="0" y="12"/>
                  </a:cubicBezTo>
                  <a:cubicBezTo>
                    <a:pt x="0" y="18"/>
                    <a:pt x="5" y="24"/>
                    <a:pt x="11" y="24"/>
                  </a:cubicBezTo>
                  <a:lnTo>
                    <a:pt x="31" y="24"/>
                  </a:lnTo>
                  <a:cubicBezTo>
                    <a:pt x="38" y="24"/>
                    <a:pt x="42" y="18"/>
                    <a:pt x="42" y="12"/>
                  </a:cubicBezTo>
                  <a:cubicBezTo>
                    <a:pt x="42" y="7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4124406" y="1585343"/>
              <a:ext cx="36800" cy="14019"/>
            </a:xfrm>
            <a:custGeom>
              <a:avLst/>
              <a:gdLst/>
              <a:ahLst/>
              <a:cxnLst/>
              <a:rect l="l" t="t" r="r" b="b"/>
              <a:pathLst>
                <a:path w="63" h="24" extrusionOk="0">
                  <a:moveTo>
                    <a:pt x="10" y="1"/>
                  </a:moveTo>
                  <a:cubicBezTo>
                    <a:pt x="5" y="1"/>
                    <a:pt x="0" y="7"/>
                    <a:pt x="0" y="12"/>
                  </a:cubicBezTo>
                  <a:cubicBezTo>
                    <a:pt x="0" y="18"/>
                    <a:pt x="5" y="24"/>
                    <a:pt x="10" y="24"/>
                  </a:cubicBezTo>
                  <a:lnTo>
                    <a:pt x="52" y="24"/>
                  </a:lnTo>
                  <a:cubicBezTo>
                    <a:pt x="58" y="24"/>
                    <a:pt x="62" y="18"/>
                    <a:pt x="62" y="12"/>
                  </a:cubicBezTo>
                  <a:cubicBezTo>
                    <a:pt x="62" y="7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12;p46">
            <a:extLst>
              <a:ext uri="{FF2B5EF4-FFF2-40B4-BE49-F238E27FC236}">
                <a16:creationId xmlns:a16="http://schemas.microsoft.com/office/drawing/2014/main" id="{C4339BD5-746E-AB49-50ED-D5856A4CAEF0}"/>
              </a:ext>
            </a:extLst>
          </p:cNvPr>
          <p:cNvGrpSpPr/>
          <p:nvPr/>
        </p:nvGrpSpPr>
        <p:grpSpPr>
          <a:xfrm>
            <a:off x="294175" y="1470536"/>
            <a:ext cx="425825" cy="421735"/>
            <a:chOff x="3950337" y="1353447"/>
            <a:chExt cx="425825" cy="421735"/>
          </a:xfrm>
        </p:grpSpPr>
        <p:sp>
          <p:nvSpPr>
            <p:cNvPr id="9" name="Google Shape;713;p46">
              <a:extLst>
                <a:ext uri="{FF2B5EF4-FFF2-40B4-BE49-F238E27FC236}">
                  <a16:creationId xmlns:a16="http://schemas.microsoft.com/office/drawing/2014/main" id="{7C6A7334-573D-ECEA-F651-8A1C7FB4F084}"/>
                </a:ext>
              </a:extLst>
            </p:cNvPr>
            <p:cNvSpPr/>
            <p:nvPr/>
          </p:nvSpPr>
          <p:spPr>
            <a:xfrm>
              <a:off x="3950337" y="1353447"/>
              <a:ext cx="425825" cy="421735"/>
            </a:xfrm>
            <a:custGeom>
              <a:avLst/>
              <a:gdLst/>
              <a:ahLst/>
              <a:cxnLst/>
              <a:rect l="l" t="t" r="r" b="b"/>
              <a:pathLst>
                <a:path w="729" h="722" extrusionOk="0">
                  <a:moveTo>
                    <a:pt x="365" y="0"/>
                  </a:moveTo>
                  <a:cubicBezTo>
                    <a:pt x="360" y="0"/>
                    <a:pt x="354" y="0"/>
                    <a:pt x="349" y="1"/>
                  </a:cubicBezTo>
                  <a:cubicBezTo>
                    <a:pt x="258" y="3"/>
                    <a:pt x="171" y="41"/>
                    <a:pt x="106" y="106"/>
                  </a:cubicBezTo>
                  <a:cubicBezTo>
                    <a:pt x="38" y="174"/>
                    <a:pt x="1" y="265"/>
                    <a:pt x="1" y="360"/>
                  </a:cubicBezTo>
                  <a:cubicBezTo>
                    <a:pt x="1" y="457"/>
                    <a:pt x="38" y="548"/>
                    <a:pt x="106" y="616"/>
                  </a:cubicBezTo>
                  <a:cubicBezTo>
                    <a:pt x="177" y="687"/>
                    <a:pt x="269" y="721"/>
                    <a:pt x="362" y="721"/>
                  </a:cubicBezTo>
                  <a:cubicBezTo>
                    <a:pt x="454" y="721"/>
                    <a:pt x="547" y="685"/>
                    <a:pt x="617" y="616"/>
                  </a:cubicBezTo>
                  <a:cubicBezTo>
                    <a:pt x="622" y="612"/>
                    <a:pt x="622" y="604"/>
                    <a:pt x="617" y="600"/>
                  </a:cubicBezTo>
                  <a:cubicBezTo>
                    <a:pt x="615" y="598"/>
                    <a:pt x="612" y="597"/>
                    <a:pt x="610" y="597"/>
                  </a:cubicBezTo>
                  <a:cubicBezTo>
                    <a:pt x="607" y="597"/>
                    <a:pt x="604" y="598"/>
                    <a:pt x="602" y="600"/>
                  </a:cubicBezTo>
                  <a:cubicBezTo>
                    <a:pt x="535" y="666"/>
                    <a:pt x="448" y="699"/>
                    <a:pt x="361" y="699"/>
                  </a:cubicBezTo>
                  <a:cubicBezTo>
                    <a:pt x="274" y="699"/>
                    <a:pt x="188" y="666"/>
                    <a:pt x="122" y="600"/>
                  </a:cubicBezTo>
                  <a:cubicBezTo>
                    <a:pt x="58" y="537"/>
                    <a:pt x="24" y="451"/>
                    <a:pt x="24" y="360"/>
                  </a:cubicBezTo>
                  <a:cubicBezTo>
                    <a:pt x="24" y="271"/>
                    <a:pt x="58" y="186"/>
                    <a:pt x="122" y="120"/>
                  </a:cubicBezTo>
                  <a:cubicBezTo>
                    <a:pt x="183" y="60"/>
                    <a:pt x="264" y="25"/>
                    <a:pt x="350" y="22"/>
                  </a:cubicBezTo>
                  <a:cubicBezTo>
                    <a:pt x="354" y="22"/>
                    <a:pt x="358" y="22"/>
                    <a:pt x="362" y="22"/>
                  </a:cubicBezTo>
                  <a:cubicBezTo>
                    <a:pt x="443" y="22"/>
                    <a:pt x="521" y="51"/>
                    <a:pt x="583" y="103"/>
                  </a:cubicBezTo>
                  <a:cubicBezTo>
                    <a:pt x="593" y="112"/>
                    <a:pt x="600" y="125"/>
                    <a:pt x="600" y="139"/>
                  </a:cubicBezTo>
                  <a:cubicBezTo>
                    <a:pt x="600" y="152"/>
                    <a:pt x="596" y="167"/>
                    <a:pt x="586" y="177"/>
                  </a:cubicBezTo>
                  <a:lnTo>
                    <a:pt x="528" y="235"/>
                  </a:lnTo>
                  <a:cubicBezTo>
                    <a:pt x="518" y="245"/>
                    <a:pt x="512" y="258"/>
                    <a:pt x="512" y="272"/>
                  </a:cubicBezTo>
                  <a:cubicBezTo>
                    <a:pt x="512" y="288"/>
                    <a:pt x="518" y="301"/>
                    <a:pt x="528" y="311"/>
                  </a:cubicBezTo>
                  <a:cubicBezTo>
                    <a:pt x="538" y="321"/>
                    <a:pt x="551" y="327"/>
                    <a:pt x="567" y="327"/>
                  </a:cubicBezTo>
                  <a:cubicBezTo>
                    <a:pt x="581" y="327"/>
                    <a:pt x="594" y="321"/>
                    <a:pt x="604" y="311"/>
                  </a:cubicBezTo>
                  <a:lnTo>
                    <a:pt x="615" y="301"/>
                  </a:lnTo>
                  <a:cubicBezTo>
                    <a:pt x="625" y="292"/>
                    <a:pt x="638" y="287"/>
                    <a:pt x="651" y="287"/>
                  </a:cubicBezTo>
                  <a:cubicBezTo>
                    <a:pt x="656" y="287"/>
                    <a:pt x="662" y="288"/>
                    <a:pt x="667" y="290"/>
                  </a:cubicBezTo>
                  <a:cubicBezTo>
                    <a:pt x="685" y="297"/>
                    <a:pt x="698" y="314"/>
                    <a:pt x="700" y="333"/>
                  </a:cubicBezTo>
                  <a:cubicBezTo>
                    <a:pt x="706" y="415"/>
                    <a:pt x="682" y="496"/>
                    <a:pt x="633" y="563"/>
                  </a:cubicBezTo>
                  <a:cubicBezTo>
                    <a:pt x="630" y="567"/>
                    <a:pt x="632" y="574"/>
                    <a:pt x="636" y="577"/>
                  </a:cubicBezTo>
                  <a:cubicBezTo>
                    <a:pt x="638" y="579"/>
                    <a:pt x="640" y="580"/>
                    <a:pt x="643" y="580"/>
                  </a:cubicBezTo>
                  <a:cubicBezTo>
                    <a:pt x="646" y="580"/>
                    <a:pt x="650" y="578"/>
                    <a:pt x="652" y="576"/>
                  </a:cubicBezTo>
                  <a:cubicBezTo>
                    <a:pt x="704" y="505"/>
                    <a:pt x="729" y="418"/>
                    <a:pt x="721" y="331"/>
                  </a:cubicBezTo>
                  <a:cubicBezTo>
                    <a:pt x="719" y="303"/>
                    <a:pt x="701" y="279"/>
                    <a:pt x="675" y="269"/>
                  </a:cubicBezTo>
                  <a:cubicBezTo>
                    <a:pt x="667" y="266"/>
                    <a:pt x="659" y="265"/>
                    <a:pt x="651" y="265"/>
                  </a:cubicBezTo>
                  <a:cubicBezTo>
                    <a:pt x="632" y="265"/>
                    <a:pt x="613" y="273"/>
                    <a:pt x="599" y="287"/>
                  </a:cubicBezTo>
                  <a:lnTo>
                    <a:pt x="590" y="295"/>
                  </a:lnTo>
                  <a:cubicBezTo>
                    <a:pt x="583" y="303"/>
                    <a:pt x="576" y="305"/>
                    <a:pt x="567" y="305"/>
                  </a:cubicBezTo>
                  <a:cubicBezTo>
                    <a:pt x="558" y="305"/>
                    <a:pt x="550" y="303"/>
                    <a:pt x="544" y="295"/>
                  </a:cubicBezTo>
                  <a:cubicBezTo>
                    <a:pt x="537" y="290"/>
                    <a:pt x="534" y="282"/>
                    <a:pt x="534" y="272"/>
                  </a:cubicBezTo>
                  <a:cubicBezTo>
                    <a:pt x="534" y="264"/>
                    <a:pt x="537" y="256"/>
                    <a:pt x="544" y="249"/>
                  </a:cubicBezTo>
                  <a:lnTo>
                    <a:pt x="602" y="191"/>
                  </a:lnTo>
                  <a:cubicBezTo>
                    <a:pt x="615" y="178"/>
                    <a:pt x="623" y="158"/>
                    <a:pt x="622" y="138"/>
                  </a:cubicBezTo>
                  <a:cubicBezTo>
                    <a:pt x="622" y="119"/>
                    <a:pt x="612" y="100"/>
                    <a:pt x="597" y="87"/>
                  </a:cubicBezTo>
                  <a:cubicBezTo>
                    <a:pt x="532" y="32"/>
                    <a:pt x="450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14;p46">
              <a:extLst>
                <a:ext uri="{FF2B5EF4-FFF2-40B4-BE49-F238E27FC236}">
                  <a16:creationId xmlns:a16="http://schemas.microsoft.com/office/drawing/2014/main" id="{8FC7383A-29DB-700D-6CAD-A6C8D0A62774}"/>
                </a:ext>
              </a:extLst>
            </p:cNvPr>
            <p:cNvSpPr/>
            <p:nvPr/>
          </p:nvSpPr>
          <p:spPr>
            <a:xfrm>
              <a:off x="4175809" y="1402513"/>
              <a:ext cx="78272" cy="71263"/>
            </a:xfrm>
            <a:custGeom>
              <a:avLst/>
              <a:gdLst/>
              <a:ahLst/>
              <a:cxnLst/>
              <a:rect l="l" t="t" r="r" b="b"/>
              <a:pathLst>
                <a:path w="134" h="122" extrusionOk="0">
                  <a:moveTo>
                    <a:pt x="67" y="1"/>
                  </a:moveTo>
                  <a:cubicBezTo>
                    <a:pt x="50" y="1"/>
                    <a:pt x="34" y="8"/>
                    <a:pt x="22" y="21"/>
                  </a:cubicBezTo>
                  <a:cubicBezTo>
                    <a:pt x="0" y="47"/>
                    <a:pt x="2" y="84"/>
                    <a:pt x="28" y="107"/>
                  </a:cubicBezTo>
                  <a:cubicBezTo>
                    <a:pt x="39" y="117"/>
                    <a:pt x="52" y="122"/>
                    <a:pt x="68" y="122"/>
                  </a:cubicBezTo>
                  <a:lnTo>
                    <a:pt x="71" y="122"/>
                  </a:lnTo>
                  <a:cubicBezTo>
                    <a:pt x="87" y="122"/>
                    <a:pt x="103" y="115"/>
                    <a:pt x="113" y="102"/>
                  </a:cubicBezTo>
                  <a:cubicBezTo>
                    <a:pt x="129" y="86"/>
                    <a:pt x="133" y="61"/>
                    <a:pt x="125" y="41"/>
                  </a:cubicBezTo>
                  <a:cubicBezTo>
                    <a:pt x="123" y="36"/>
                    <a:pt x="118" y="33"/>
                    <a:pt x="114" y="33"/>
                  </a:cubicBezTo>
                  <a:cubicBezTo>
                    <a:pt x="113" y="33"/>
                    <a:pt x="112" y="33"/>
                    <a:pt x="112" y="34"/>
                  </a:cubicBezTo>
                  <a:cubicBezTo>
                    <a:pt x="106" y="36"/>
                    <a:pt x="103" y="42"/>
                    <a:pt x="104" y="48"/>
                  </a:cubicBezTo>
                  <a:cubicBezTo>
                    <a:pt x="109" y="61"/>
                    <a:pt x="106" y="77"/>
                    <a:pt x="97" y="87"/>
                  </a:cubicBezTo>
                  <a:cubicBezTo>
                    <a:pt x="90" y="94"/>
                    <a:pt x="80" y="100"/>
                    <a:pt x="70" y="100"/>
                  </a:cubicBezTo>
                  <a:cubicBezTo>
                    <a:pt x="60" y="100"/>
                    <a:pt x="49" y="97"/>
                    <a:pt x="42" y="90"/>
                  </a:cubicBezTo>
                  <a:cubicBezTo>
                    <a:pt x="26" y="77"/>
                    <a:pt x="25" y="51"/>
                    <a:pt x="39" y="35"/>
                  </a:cubicBezTo>
                  <a:cubicBezTo>
                    <a:pt x="46" y="27"/>
                    <a:pt x="56" y="23"/>
                    <a:pt x="67" y="23"/>
                  </a:cubicBezTo>
                  <a:cubicBezTo>
                    <a:pt x="70" y="23"/>
                    <a:pt x="73" y="23"/>
                    <a:pt x="75" y="23"/>
                  </a:cubicBezTo>
                  <a:cubicBezTo>
                    <a:pt x="76" y="24"/>
                    <a:pt x="77" y="24"/>
                    <a:pt x="78" y="24"/>
                  </a:cubicBezTo>
                  <a:cubicBezTo>
                    <a:pt x="83" y="24"/>
                    <a:pt x="87" y="20"/>
                    <a:pt x="88" y="15"/>
                  </a:cubicBezTo>
                  <a:cubicBezTo>
                    <a:pt x="88" y="9"/>
                    <a:pt x="86" y="3"/>
                    <a:pt x="80" y="2"/>
                  </a:cubicBezTo>
                  <a:cubicBezTo>
                    <a:pt x="76" y="1"/>
                    <a:pt x="7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15;p46">
              <a:extLst>
                <a:ext uri="{FF2B5EF4-FFF2-40B4-BE49-F238E27FC236}">
                  <a16:creationId xmlns:a16="http://schemas.microsoft.com/office/drawing/2014/main" id="{2E46B6DB-CE49-5CE2-EBAD-950763D47EE1}"/>
                </a:ext>
              </a:extLst>
            </p:cNvPr>
            <p:cNvSpPr/>
            <p:nvPr/>
          </p:nvSpPr>
          <p:spPr>
            <a:xfrm>
              <a:off x="4073587" y="1401345"/>
              <a:ext cx="74184" cy="71847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64" y="23"/>
                  </a:moveTo>
                  <a:cubicBezTo>
                    <a:pt x="84" y="23"/>
                    <a:pt x="102" y="38"/>
                    <a:pt x="102" y="59"/>
                  </a:cubicBezTo>
                  <a:cubicBezTo>
                    <a:pt x="103" y="80"/>
                    <a:pt x="87" y="99"/>
                    <a:pt x="66" y="101"/>
                  </a:cubicBezTo>
                  <a:cubicBezTo>
                    <a:pt x="65" y="101"/>
                    <a:pt x="64" y="101"/>
                    <a:pt x="63" y="101"/>
                  </a:cubicBezTo>
                  <a:cubicBezTo>
                    <a:pt x="43" y="101"/>
                    <a:pt x="27" y="84"/>
                    <a:pt x="25" y="63"/>
                  </a:cubicBezTo>
                  <a:cubicBezTo>
                    <a:pt x="24" y="43"/>
                    <a:pt x="40" y="24"/>
                    <a:pt x="61" y="23"/>
                  </a:cubicBezTo>
                  <a:close/>
                  <a:moveTo>
                    <a:pt x="60" y="1"/>
                  </a:moveTo>
                  <a:cubicBezTo>
                    <a:pt x="27" y="2"/>
                    <a:pt x="1" y="31"/>
                    <a:pt x="3" y="64"/>
                  </a:cubicBezTo>
                  <a:cubicBezTo>
                    <a:pt x="5" y="98"/>
                    <a:pt x="31" y="122"/>
                    <a:pt x="64" y="122"/>
                  </a:cubicBezTo>
                  <a:lnTo>
                    <a:pt x="67" y="122"/>
                  </a:lnTo>
                  <a:cubicBezTo>
                    <a:pt x="100" y="119"/>
                    <a:pt x="126" y="92"/>
                    <a:pt x="125" y="57"/>
                  </a:cubicBezTo>
                  <a:cubicBezTo>
                    <a:pt x="122" y="25"/>
                    <a:pt x="96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6;p46">
              <a:extLst>
                <a:ext uri="{FF2B5EF4-FFF2-40B4-BE49-F238E27FC236}">
                  <a16:creationId xmlns:a16="http://schemas.microsoft.com/office/drawing/2014/main" id="{91DFF5F7-B0E6-2DCB-AC7D-466026352FFD}"/>
                </a:ext>
              </a:extLst>
            </p:cNvPr>
            <p:cNvSpPr/>
            <p:nvPr/>
          </p:nvSpPr>
          <p:spPr>
            <a:xfrm>
              <a:off x="3999404" y="1474360"/>
              <a:ext cx="72431" cy="71847"/>
            </a:xfrm>
            <a:custGeom>
              <a:avLst/>
              <a:gdLst/>
              <a:ahLst/>
              <a:cxnLst/>
              <a:rect l="l" t="t" r="r" b="b"/>
              <a:pathLst>
                <a:path w="124" h="123" extrusionOk="0">
                  <a:moveTo>
                    <a:pt x="63" y="23"/>
                  </a:moveTo>
                  <a:cubicBezTo>
                    <a:pt x="71" y="23"/>
                    <a:pt x="81" y="26"/>
                    <a:pt x="89" y="33"/>
                  </a:cubicBezTo>
                  <a:cubicBezTo>
                    <a:pt x="96" y="39"/>
                    <a:pt x="100" y="49"/>
                    <a:pt x="102" y="59"/>
                  </a:cubicBezTo>
                  <a:cubicBezTo>
                    <a:pt x="102" y="70"/>
                    <a:pt x="99" y="80"/>
                    <a:pt x="91" y="87"/>
                  </a:cubicBezTo>
                  <a:cubicBezTo>
                    <a:pt x="84" y="96"/>
                    <a:pt x="73" y="100"/>
                    <a:pt x="63" y="100"/>
                  </a:cubicBezTo>
                  <a:cubicBezTo>
                    <a:pt x="52" y="100"/>
                    <a:pt x="44" y="97"/>
                    <a:pt x="37" y="91"/>
                  </a:cubicBezTo>
                  <a:cubicBezTo>
                    <a:pt x="29" y="84"/>
                    <a:pt x="24" y="74"/>
                    <a:pt x="24" y="64"/>
                  </a:cubicBezTo>
                  <a:cubicBezTo>
                    <a:pt x="24" y="54"/>
                    <a:pt x="26" y="44"/>
                    <a:pt x="34" y="36"/>
                  </a:cubicBezTo>
                  <a:cubicBezTo>
                    <a:pt x="41" y="28"/>
                    <a:pt x="51" y="23"/>
                    <a:pt x="63" y="23"/>
                  </a:cubicBezTo>
                  <a:close/>
                  <a:moveTo>
                    <a:pt x="63" y="0"/>
                  </a:moveTo>
                  <a:cubicBezTo>
                    <a:pt x="45" y="0"/>
                    <a:pt x="28" y="9"/>
                    <a:pt x="16" y="22"/>
                  </a:cubicBezTo>
                  <a:cubicBezTo>
                    <a:pt x="6" y="33"/>
                    <a:pt x="0" y="49"/>
                    <a:pt x="2" y="65"/>
                  </a:cubicBezTo>
                  <a:cubicBezTo>
                    <a:pt x="2" y="81"/>
                    <a:pt x="9" y="97"/>
                    <a:pt x="22" y="107"/>
                  </a:cubicBezTo>
                  <a:cubicBezTo>
                    <a:pt x="32" y="117"/>
                    <a:pt x="47" y="123"/>
                    <a:pt x="63" y="123"/>
                  </a:cubicBezTo>
                  <a:cubicBezTo>
                    <a:pt x="80" y="123"/>
                    <a:pt x="96" y="116"/>
                    <a:pt x="107" y="103"/>
                  </a:cubicBezTo>
                  <a:cubicBezTo>
                    <a:pt x="119" y="90"/>
                    <a:pt x="123" y="74"/>
                    <a:pt x="123" y="58"/>
                  </a:cubicBezTo>
                  <a:cubicBezTo>
                    <a:pt x="122" y="42"/>
                    <a:pt x="115" y="28"/>
                    <a:pt x="103" y="16"/>
                  </a:cubicBezTo>
                  <a:cubicBezTo>
                    <a:pt x="91" y="6"/>
                    <a:pt x="77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7;p46">
              <a:extLst>
                <a:ext uri="{FF2B5EF4-FFF2-40B4-BE49-F238E27FC236}">
                  <a16:creationId xmlns:a16="http://schemas.microsoft.com/office/drawing/2014/main" id="{7DB2979B-A6BD-B16B-ECB9-B241B751DE2E}"/>
                </a:ext>
              </a:extLst>
            </p:cNvPr>
            <p:cNvSpPr/>
            <p:nvPr/>
          </p:nvSpPr>
          <p:spPr>
            <a:xfrm>
              <a:off x="3997651" y="1579501"/>
              <a:ext cx="74184" cy="71847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63" y="22"/>
                  </a:moveTo>
                  <a:cubicBezTo>
                    <a:pt x="83" y="22"/>
                    <a:pt x="100" y="38"/>
                    <a:pt x="102" y="59"/>
                  </a:cubicBezTo>
                  <a:cubicBezTo>
                    <a:pt x="103" y="80"/>
                    <a:pt x="87" y="99"/>
                    <a:pt x="66" y="100"/>
                  </a:cubicBezTo>
                  <a:cubicBezTo>
                    <a:pt x="44" y="100"/>
                    <a:pt x="25" y="85"/>
                    <a:pt x="24" y="63"/>
                  </a:cubicBezTo>
                  <a:cubicBezTo>
                    <a:pt x="24" y="43"/>
                    <a:pt x="40" y="24"/>
                    <a:pt x="61" y="22"/>
                  </a:cubicBezTo>
                  <a:close/>
                  <a:moveTo>
                    <a:pt x="60" y="1"/>
                  </a:moveTo>
                  <a:cubicBezTo>
                    <a:pt x="27" y="2"/>
                    <a:pt x="1" y="31"/>
                    <a:pt x="2" y="64"/>
                  </a:cubicBezTo>
                  <a:cubicBezTo>
                    <a:pt x="3" y="96"/>
                    <a:pt x="31" y="122"/>
                    <a:pt x="63" y="122"/>
                  </a:cubicBezTo>
                  <a:lnTo>
                    <a:pt x="67" y="122"/>
                  </a:lnTo>
                  <a:cubicBezTo>
                    <a:pt x="100" y="119"/>
                    <a:pt x="126" y="90"/>
                    <a:pt x="123" y="57"/>
                  </a:cubicBezTo>
                  <a:cubicBezTo>
                    <a:pt x="122" y="25"/>
                    <a:pt x="96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8;p46">
              <a:extLst>
                <a:ext uri="{FF2B5EF4-FFF2-40B4-BE49-F238E27FC236}">
                  <a16:creationId xmlns:a16="http://schemas.microsoft.com/office/drawing/2014/main" id="{BA9CFD09-2E26-8C5F-F2BA-6C52A40F48D4}"/>
                </a:ext>
              </a:extLst>
            </p:cNvPr>
            <p:cNvSpPr/>
            <p:nvPr/>
          </p:nvSpPr>
          <p:spPr>
            <a:xfrm>
              <a:off x="4071251" y="1654853"/>
              <a:ext cx="73015" cy="71263"/>
            </a:xfrm>
            <a:custGeom>
              <a:avLst/>
              <a:gdLst/>
              <a:ahLst/>
              <a:cxnLst/>
              <a:rect l="l" t="t" r="r" b="b"/>
              <a:pathLst>
                <a:path w="125" h="122" extrusionOk="0">
                  <a:moveTo>
                    <a:pt x="63" y="0"/>
                  </a:moveTo>
                  <a:cubicBezTo>
                    <a:pt x="62" y="0"/>
                    <a:pt x="60" y="0"/>
                    <a:pt x="58" y="0"/>
                  </a:cubicBezTo>
                  <a:cubicBezTo>
                    <a:pt x="42" y="0"/>
                    <a:pt x="28" y="8"/>
                    <a:pt x="16" y="21"/>
                  </a:cubicBezTo>
                  <a:cubicBezTo>
                    <a:pt x="6" y="32"/>
                    <a:pt x="0" y="48"/>
                    <a:pt x="2" y="64"/>
                  </a:cubicBezTo>
                  <a:cubicBezTo>
                    <a:pt x="2" y="80"/>
                    <a:pt x="9" y="96"/>
                    <a:pt x="22" y="106"/>
                  </a:cubicBezTo>
                  <a:cubicBezTo>
                    <a:pt x="33" y="116"/>
                    <a:pt x="48" y="122"/>
                    <a:pt x="62" y="122"/>
                  </a:cubicBezTo>
                  <a:cubicBezTo>
                    <a:pt x="72" y="122"/>
                    <a:pt x="81" y="119"/>
                    <a:pt x="90" y="114"/>
                  </a:cubicBezTo>
                  <a:cubicBezTo>
                    <a:pt x="96" y="112"/>
                    <a:pt x="98" y="104"/>
                    <a:pt x="96" y="99"/>
                  </a:cubicBezTo>
                  <a:cubicBezTo>
                    <a:pt x="93" y="95"/>
                    <a:pt x="89" y="93"/>
                    <a:pt x="85" y="93"/>
                  </a:cubicBezTo>
                  <a:cubicBezTo>
                    <a:pt x="83" y="93"/>
                    <a:pt x="81" y="93"/>
                    <a:pt x="80" y="94"/>
                  </a:cubicBezTo>
                  <a:cubicBezTo>
                    <a:pt x="74" y="97"/>
                    <a:pt x="68" y="99"/>
                    <a:pt x="61" y="99"/>
                  </a:cubicBezTo>
                  <a:cubicBezTo>
                    <a:pt x="52" y="99"/>
                    <a:pt x="43" y="96"/>
                    <a:pt x="36" y="90"/>
                  </a:cubicBezTo>
                  <a:cubicBezTo>
                    <a:pt x="29" y="83"/>
                    <a:pt x="23" y="73"/>
                    <a:pt x="23" y="62"/>
                  </a:cubicBezTo>
                  <a:cubicBezTo>
                    <a:pt x="23" y="52"/>
                    <a:pt x="26" y="42"/>
                    <a:pt x="33" y="35"/>
                  </a:cubicBezTo>
                  <a:cubicBezTo>
                    <a:pt x="41" y="26"/>
                    <a:pt x="49" y="22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72" y="22"/>
                    <a:pt x="81" y="26"/>
                    <a:pt x="88" y="31"/>
                  </a:cubicBezTo>
                  <a:cubicBezTo>
                    <a:pt x="97" y="39"/>
                    <a:pt x="101" y="51"/>
                    <a:pt x="101" y="62"/>
                  </a:cubicBezTo>
                  <a:cubicBezTo>
                    <a:pt x="100" y="68"/>
                    <a:pt x="106" y="74"/>
                    <a:pt x="111" y="74"/>
                  </a:cubicBezTo>
                  <a:cubicBezTo>
                    <a:pt x="117" y="74"/>
                    <a:pt x="123" y="70"/>
                    <a:pt x="123" y="64"/>
                  </a:cubicBezTo>
                  <a:cubicBezTo>
                    <a:pt x="124" y="45"/>
                    <a:pt x="116" y="28"/>
                    <a:pt x="103" y="15"/>
                  </a:cubicBezTo>
                  <a:cubicBezTo>
                    <a:pt x="91" y="6"/>
                    <a:pt x="7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9;p46">
              <a:extLst>
                <a:ext uri="{FF2B5EF4-FFF2-40B4-BE49-F238E27FC236}">
                  <a16:creationId xmlns:a16="http://schemas.microsoft.com/office/drawing/2014/main" id="{31D21412-1493-1BCF-5351-AFA63D3E6688}"/>
                </a:ext>
              </a:extLst>
            </p:cNvPr>
            <p:cNvSpPr/>
            <p:nvPr/>
          </p:nvSpPr>
          <p:spPr>
            <a:xfrm>
              <a:off x="4175809" y="1655437"/>
              <a:ext cx="73015" cy="71847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62" y="22"/>
                  </a:moveTo>
                  <a:cubicBezTo>
                    <a:pt x="83" y="22"/>
                    <a:pt x="100" y="38"/>
                    <a:pt x="101" y="59"/>
                  </a:cubicBezTo>
                  <a:cubicBezTo>
                    <a:pt x="103" y="80"/>
                    <a:pt x="86" y="99"/>
                    <a:pt x="65" y="100"/>
                  </a:cubicBezTo>
                  <a:cubicBezTo>
                    <a:pt x="65" y="100"/>
                    <a:pt x="64" y="100"/>
                    <a:pt x="63" y="100"/>
                  </a:cubicBezTo>
                  <a:cubicBezTo>
                    <a:pt x="42" y="100"/>
                    <a:pt x="25" y="84"/>
                    <a:pt x="23" y="64"/>
                  </a:cubicBezTo>
                  <a:cubicBezTo>
                    <a:pt x="22" y="43"/>
                    <a:pt x="39" y="24"/>
                    <a:pt x="60" y="22"/>
                  </a:cubicBezTo>
                  <a:close/>
                  <a:moveTo>
                    <a:pt x="60" y="1"/>
                  </a:moveTo>
                  <a:cubicBezTo>
                    <a:pt x="25" y="2"/>
                    <a:pt x="0" y="31"/>
                    <a:pt x="2" y="64"/>
                  </a:cubicBezTo>
                  <a:cubicBezTo>
                    <a:pt x="3" y="98"/>
                    <a:pt x="31" y="122"/>
                    <a:pt x="62" y="122"/>
                  </a:cubicBezTo>
                  <a:lnTo>
                    <a:pt x="65" y="122"/>
                  </a:lnTo>
                  <a:cubicBezTo>
                    <a:pt x="100" y="121"/>
                    <a:pt x="125" y="92"/>
                    <a:pt x="123" y="57"/>
                  </a:cubicBezTo>
                  <a:cubicBezTo>
                    <a:pt x="122" y="25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0;p46">
              <a:extLst>
                <a:ext uri="{FF2B5EF4-FFF2-40B4-BE49-F238E27FC236}">
                  <a16:creationId xmlns:a16="http://schemas.microsoft.com/office/drawing/2014/main" id="{96CB3065-FFFA-98BA-49D8-6B0D51287EF9}"/>
                </a:ext>
              </a:extLst>
            </p:cNvPr>
            <p:cNvSpPr/>
            <p:nvPr/>
          </p:nvSpPr>
          <p:spPr>
            <a:xfrm>
              <a:off x="4250576" y="1582422"/>
              <a:ext cx="73599" cy="71263"/>
            </a:xfrm>
            <a:custGeom>
              <a:avLst/>
              <a:gdLst/>
              <a:ahLst/>
              <a:cxnLst/>
              <a:rect l="l" t="t" r="r" b="b"/>
              <a:pathLst>
                <a:path w="126" h="122" extrusionOk="0">
                  <a:moveTo>
                    <a:pt x="63" y="22"/>
                  </a:moveTo>
                  <a:cubicBezTo>
                    <a:pt x="72" y="22"/>
                    <a:pt x="82" y="26"/>
                    <a:pt x="89" y="32"/>
                  </a:cubicBezTo>
                  <a:cubicBezTo>
                    <a:pt x="96" y="39"/>
                    <a:pt x="101" y="48"/>
                    <a:pt x="102" y="59"/>
                  </a:cubicBezTo>
                  <a:cubicBezTo>
                    <a:pt x="102" y="69"/>
                    <a:pt x="99" y="80"/>
                    <a:pt x="92" y="87"/>
                  </a:cubicBezTo>
                  <a:cubicBezTo>
                    <a:pt x="85" y="95"/>
                    <a:pt x="75" y="100"/>
                    <a:pt x="63" y="100"/>
                  </a:cubicBezTo>
                  <a:cubicBezTo>
                    <a:pt x="53" y="100"/>
                    <a:pt x="44" y="97"/>
                    <a:pt x="37" y="90"/>
                  </a:cubicBezTo>
                  <a:cubicBezTo>
                    <a:pt x="30" y="82"/>
                    <a:pt x="25" y="74"/>
                    <a:pt x="24" y="64"/>
                  </a:cubicBezTo>
                  <a:cubicBezTo>
                    <a:pt x="24" y="54"/>
                    <a:pt x="27" y="43"/>
                    <a:pt x="34" y="35"/>
                  </a:cubicBezTo>
                  <a:cubicBezTo>
                    <a:pt x="41" y="28"/>
                    <a:pt x="51" y="22"/>
                    <a:pt x="63" y="22"/>
                  </a:cubicBezTo>
                  <a:close/>
                  <a:moveTo>
                    <a:pt x="63" y="0"/>
                  </a:moveTo>
                  <a:cubicBezTo>
                    <a:pt x="46" y="0"/>
                    <a:pt x="28" y="7"/>
                    <a:pt x="17" y="20"/>
                  </a:cubicBezTo>
                  <a:cubicBezTo>
                    <a:pt x="7" y="33"/>
                    <a:pt x="1" y="48"/>
                    <a:pt x="2" y="65"/>
                  </a:cubicBezTo>
                  <a:cubicBezTo>
                    <a:pt x="2" y="81"/>
                    <a:pt x="10" y="95"/>
                    <a:pt x="23" y="107"/>
                  </a:cubicBezTo>
                  <a:cubicBezTo>
                    <a:pt x="34" y="117"/>
                    <a:pt x="49" y="121"/>
                    <a:pt x="63" y="121"/>
                  </a:cubicBezTo>
                  <a:cubicBezTo>
                    <a:pt x="80" y="121"/>
                    <a:pt x="96" y="114"/>
                    <a:pt x="108" y="101"/>
                  </a:cubicBezTo>
                  <a:cubicBezTo>
                    <a:pt x="119" y="90"/>
                    <a:pt x="125" y="74"/>
                    <a:pt x="124" y="58"/>
                  </a:cubicBezTo>
                  <a:cubicBezTo>
                    <a:pt x="122" y="41"/>
                    <a:pt x="115" y="26"/>
                    <a:pt x="103" y="16"/>
                  </a:cubicBezTo>
                  <a:cubicBezTo>
                    <a:pt x="92" y="6"/>
                    <a:pt x="77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1;p46">
              <a:extLst>
                <a:ext uri="{FF2B5EF4-FFF2-40B4-BE49-F238E27FC236}">
                  <a16:creationId xmlns:a16="http://schemas.microsoft.com/office/drawing/2014/main" id="{A3BEC7DC-97B2-1277-AE63-14B281403840}"/>
                </a:ext>
              </a:extLst>
            </p:cNvPr>
            <p:cNvSpPr/>
            <p:nvPr/>
          </p:nvSpPr>
          <p:spPr>
            <a:xfrm>
              <a:off x="4124406" y="1538029"/>
              <a:ext cx="74768" cy="14603"/>
            </a:xfrm>
            <a:custGeom>
              <a:avLst/>
              <a:gdLst/>
              <a:ahLst/>
              <a:cxnLst/>
              <a:rect l="l" t="t" r="r" b="b"/>
              <a:pathLst>
                <a:path w="128" h="25" extrusionOk="0">
                  <a:moveTo>
                    <a:pt x="10" y="1"/>
                  </a:moveTo>
                  <a:cubicBezTo>
                    <a:pt x="5" y="1"/>
                    <a:pt x="0" y="7"/>
                    <a:pt x="0" y="13"/>
                  </a:cubicBezTo>
                  <a:cubicBezTo>
                    <a:pt x="0" y="18"/>
                    <a:pt x="5" y="24"/>
                    <a:pt x="10" y="24"/>
                  </a:cubicBezTo>
                  <a:lnTo>
                    <a:pt x="116" y="24"/>
                  </a:lnTo>
                  <a:cubicBezTo>
                    <a:pt x="123" y="24"/>
                    <a:pt x="127" y="18"/>
                    <a:pt x="127" y="13"/>
                  </a:cubicBezTo>
                  <a:cubicBezTo>
                    <a:pt x="127" y="7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2;p46">
              <a:extLst>
                <a:ext uri="{FF2B5EF4-FFF2-40B4-BE49-F238E27FC236}">
                  <a16:creationId xmlns:a16="http://schemas.microsoft.com/office/drawing/2014/main" id="{ADFEBADB-D1C7-6F0D-7ADA-D5C995C7FCDD}"/>
                </a:ext>
              </a:extLst>
            </p:cNvPr>
            <p:cNvSpPr/>
            <p:nvPr/>
          </p:nvSpPr>
          <p:spPr>
            <a:xfrm>
              <a:off x="4139593" y="1561978"/>
              <a:ext cx="43225" cy="14019"/>
            </a:xfrm>
            <a:custGeom>
              <a:avLst/>
              <a:gdLst/>
              <a:ahLst/>
              <a:cxnLst/>
              <a:rect l="l" t="t" r="r" b="b"/>
              <a:pathLst>
                <a:path w="74" h="24" extrusionOk="0">
                  <a:moveTo>
                    <a:pt x="12" y="0"/>
                  </a:move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lnTo>
                    <a:pt x="64" y="24"/>
                  </a:lnTo>
                  <a:cubicBezTo>
                    <a:pt x="70" y="24"/>
                    <a:pt x="74" y="18"/>
                    <a:pt x="74" y="12"/>
                  </a:cubicBezTo>
                  <a:cubicBezTo>
                    <a:pt x="74" y="6"/>
                    <a:pt x="70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3;p46">
              <a:extLst>
                <a:ext uri="{FF2B5EF4-FFF2-40B4-BE49-F238E27FC236}">
                  <a16:creationId xmlns:a16="http://schemas.microsoft.com/office/drawing/2014/main" id="{BEC5B5CB-780C-1BDD-0E88-F7E14039DA03}"/>
                </a:ext>
              </a:extLst>
            </p:cNvPr>
            <p:cNvSpPr/>
            <p:nvPr/>
          </p:nvSpPr>
          <p:spPr>
            <a:xfrm>
              <a:off x="4174056" y="1585343"/>
              <a:ext cx="25117" cy="14019"/>
            </a:xfrm>
            <a:custGeom>
              <a:avLst/>
              <a:gdLst/>
              <a:ahLst/>
              <a:cxnLst/>
              <a:rect l="l" t="t" r="r" b="b"/>
              <a:pathLst>
                <a:path w="43" h="24" extrusionOk="0">
                  <a:moveTo>
                    <a:pt x="11" y="1"/>
                  </a:moveTo>
                  <a:cubicBezTo>
                    <a:pt x="5" y="1"/>
                    <a:pt x="0" y="7"/>
                    <a:pt x="0" y="12"/>
                  </a:cubicBezTo>
                  <a:cubicBezTo>
                    <a:pt x="0" y="18"/>
                    <a:pt x="5" y="24"/>
                    <a:pt x="11" y="24"/>
                  </a:cubicBezTo>
                  <a:lnTo>
                    <a:pt x="31" y="24"/>
                  </a:lnTo>
                  <a:cubicBezTo>
                    <a:pt x="38" y="24"/>
                    <a:pt x="42" y="18"/>
                    <a:pt x="42" y="12"/>
                  </a:cubicBezTo>
                  <a:cubicBezTo>
                    <a:pt x="42" y="7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4;p46">
              <a:extLst>
                <a:ext uri="{FF2B5EF4-FFF2-40B4-BE49-F238E27FC236}">
                  <a16:creationId xmlns:a16="http://schemas.microsoft.com/office/drawing/2014/main" id="{43BB7EA3-DAF2-E1A8-66AF-CF5573CC1FC5}"/>
                </a:ext>
              </a:extLst>
            </p:cNvPr>
            <p:cNvSpPr/>
            <p:nvPr/>
          </p:nvSpPr>
          <p:spPr>
            <a:xfrm>
              <a:off x="4124406" y="1585343"/>
              <a:ext cx="36800" cy="14019"/>
            </a:xfrm>
            <a:custGeom>
              <a:avLst/>
              <a:gdLst/>
              <a:ahLst/>
              <a:cxnLst/>
              <a:rect l="l" t="t" r="r" b="b"/>
              <a:pathLst>
                <a:path w="63" h="24" extrusionOk="0">
                  <a:moveTo>
                    <a:pt x="10" y="1"/>
                  </a:moveTo>
                  <a:cubicBezTo>
                    <a:pt x="5" y="1"/>
                    <a:pt x="0" y="7"/>
                    <a:pt x="0" y="12"/>
                  </a:cubicBezTo>
                  <a:cubicBezTo>
                    <a:pt x="0" y="18"/>
                    <a:pt x="5" y="24"/>
                    <a:pt x="10" y="24"/>
                  </a:cubicBezTo>
                  <a:lnTo>
                    <a:pt x="52" y="24"/>
                  </a:lnTo>
                  <a:cubicBezTo>
                    <a:pt x="58" y="24"/>
                    <a:pt x="62" y="18"/>
                    <a:pt x="62" y="12"/>
                  </a:cubicBezTo>
                  <a:cubicBezTo>
                    <a:pt x="62" y="7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712;p46">
            <a:extLst>
              <a:ext uri="{FF2B5EF4-FFF2-40B4-BE49-F238E27FC236}">
                <a16:creationId xmlns:a16="http://schemas.microsoft.com/office/drawing/2014/main" id="{8D5DE567-8C74-9568-CA0D-6F9A1BDA7B3C}"/>
              </a:ext>
            </a:extLst>
          </p:cNvPr>
          <p:cNvGrpSpPr/>
          <p:nvPr/>
        </p:nvGrpSpPr>
        <p:grpSpPr>
          <a:xfrm>
            <a:off x="277236" y="3289300"/>
            <a:ext cx="425825" cy="421735"/>
            <a:chOff x="3950337" y="1353447"/>
            <a:chExt cx="425825" cy="421735"/>
          </a:xfrm>
        </p:grpSpPr>
        <p:sp>
          <p:nvSpPr>
            <p:cNvPr id="22" name="Google Shape;713;p46">
              <a:extLst>
                <a:ext uri="{FF2B5EF4-FFF2-40B4-BE49-F238E27FC236}">
                  <a16:creationId xmlns:a16="http://schemas.microsoft.com/office/drawing/2014/main" id="{B03F0CA5-D259-9E6C-BD5C-55B259052917}"/>
                </a:ext>
              </a:extLst>
            </p:cNvPr>
            <p:cNvSpPr/>
            <p:nvPr/>
          </p:nvSpPr>
          <p:spPr>
            <a:xfrm>
              <a:off x="3950337" y="1353447"/>
              <a:ext cx="425825" cy="421735"/>
            </a:xfrm>
            <a:custGeom>
              <a:avLst/>
              <a:gdLst/>
              <a:ahLst/>
              <a:cxnLst/>
              <a:rect l="l" t="t" r="r" b="b"/>
              <a:pathLst>
                <a:path w="729" h="722" extrusionOk="0">
                  <a:moveTo>
                    <a:pt x="365" y="0"/>
                  </a:moveTo>
                  <a:cubicBezTo>
                    <a:pt x="360" y="0"/>
                    <a:pt x="354" y="0"/>
                    <a:pt x="349" y="1"/>
                  </a:cubicBezTo>
                  <a:cubicBezTo>
                    <a:pt x="258" y="3"/>
                    <a:pt x="171" y="41"/>
                    <a:pt x="106" y="106"/>
                  </a:cubicBezTo>
                  <a:cubicBezTo>
                    <a:pt x="38" y="174"/>
                    <a:pt x="1" y="265"/>
                    <a:pt x="1" y="360"/>
                  </a:cubicBezTo>
                  <a:cubicBezTo>
                    <a:pt x="1" y="457"/>
                    <a:pt x="38" y="548"/>
                    <a:pt x="106" y="616"/>
                  </a:cubicBezTo>
                  <a:cubicBezTo>
                    <a:pt x="177" y="687"/>
                    <a:pt x="269" y="721"/>
                    <a:pt x="362" y="721"/>
                  </a:cubicBezTo>
                  <a:cubicBezTo>
                    <a:pt x="454" y="721"/>
                    <a:pt x="547" y="685"/>
                    <a:pt x="617" y="616"/>
                  </a:cubicBezTo>
                  <a:cubicBezTo>
                    <a:pt x="622" y="612"/>
                    <a:pt x="622" y="604"/>
                    <a:pt x="617" y="600"/>
                  </a:cubicBezTo>
                  <a:cubicBezTo>
                    <a:pt x="615" y="598"/>
                    <a:pt x="612" y="597"/>
                    <a:pt x="610" y="597"/>
                  </a:cubicBezTo>
                  <a:cubicBezTo>
                    <a:pt x="607" y="597"/>
                    <a:pt x="604" y="598"/>
                    <a:pt x="602" y="600"/>
                  </a:cubicBezTo>
                  <a:cubicBezTo>
                    <a:pt x="535" y="666"/>
                    <a:pt x="448" y="699"/>
                    <a:pt x="361" y="699"/>
                  </a:cubicBezTo>
                  <a:cubicBezTo>
                    <a:pt x="274" y="699"/>
                    <a:pt x="188" y="666"/>
                    <a:pt x="122" y="600"/>
                  </a:cubicBezTo>
                  <a:cubicBezTo>
                    <a:pt x="58" y="537"/>
                    <a:pt x="24" y="451"/>
                    <a:pt x="24" y="360"/>
                  </a:cubicBezTo>
                  <a:cubicBezTo>
                    <a:pt x="24" y="271"/>
                    <a:pt x="58" y="186"/>
                    <a:pt x="122" y="120"/>
                  </a:cubicBezTo>
                  <a:cubicBezTo>
                    <a:pt x="183" y="60"/>
                    <a:pt x="264" y="25"/>
                    <a:pt x="350" y="22"/>
                  </a:cubicBezTo>
                  <a:cubicBezTo>
                    <a:pt x="354" y="22"/>
                    <a:pt x="358" y="22"/>
                    <a:pt x="362" y="22"/>
                  </a:cubicBezTo>
                  <a:cubicBezTo>
                    <a:pt x="443" y="22"/>
                    <a:pt x="521" y="51"/>
                    <a:pt x="583" y="103"/>
                  </a:cubicBezTo>
                  <a:cubicBezTo>
                    <a:pt x="593" y="112"/>
                    <a:pt x="600" y="125"/>
                    <a:pt x="600" y="139"/>
                  </a:cubicBezTo>
                  <a:cubicBezTo>
                    <a:pt x="600" y="152"/>
                    <a:pt x="596" y="167"/>
                    <a:pt x="586" y="177"/>
                  </a:cubicBezTo>
                  <a:lnTo>
                    <a:pt x="528" y="235"/>
                  </a:lnTo>
                  <a:cubicBezTo>
                    <a:pt x="518" y="245"/>
                    <a:pt x="512" y="258"/>
                    <a:pt x="512" y="272"/>
                  </a:cubicBezTo>
                  <a:cubicBezTo>
                    <a:pt x="512" y="288"/>
                    <a:pt x="518" y="301"/>
                    <a:pt x="528" y="311"/>
                  </a:cubicBezTo>
                  <a:cubicBezTo>
                    <a:pt x="538" y="321"/>
                    <a:pt x="551" y="327"/>
                    <a:pt x="567" y="327"/>
                  </a:cubicBezTo>
                  <a:cubicBezTo>
                    <a:pt x="581" y="327"/>
                    <a:pt x="594" y="321"/>
                    <a:pt x="604" y="311"/>
                  </a:cubicBezTo>
                  <a:lnTo>
                    <a:pt x="615" y="301"/>
                  </a:lnTo>
                  <a:cubicBezTo>
                    <a:pt x="625" y="292"/>
                    <a:pt x="638" y="287"/>
                    <a:pt x="651" y="287"/>
                  </a:cubicBezTo>
                  <a:cubicBezTo>
                    <a:pt x="656" y="287"/>
                    <a:pt x="662" y="288"/>
                    <a:pt x="667" y="290"/>
                  </a:cubicBezTo>
                  <a:cubicBezTo>
                    <a:pt x="685" y="297"/>
                    <a:pt x="698" y="314"/>
                    <a:pt x="700" y="333"/>
                  </a:cubicBezTo>
                  <a:cubicBezTo>
                    <a:pt x="706" y="415"/>
                    <a:pt x="682" y="496"/>
                    <a:pt x="633" y="563"/>
                  </a:cubicBezTo>
                  <a:cubicBezTo>
                    <a:pt x="630" y="567"/>
                    <a:pt x="632" y="574"/>
                    <a:pt x="636" y="577"/>
                  </a:cubicBezTo>
                  <a:cubicBezTo>
                    <a:pt x="638" y="579"/>
                    <a:pt x="640" y="580"/>
                    <a:pt x="643" y="580"/>
                  </a:cubicBezTo>
                  <a:cubicBezTo>
                    <a:pt x="646" y="580"/>
                    <a:pt x="650" y="578"/>
                    <a:pt x="652" y="576"/>
                  </a:cubicBezTo>
                  <a:cubicBezTo>
                    <a:pt x="704" y="505"/>
                    <a:pt x="729" y="418"/>
                    <a:pt x="721" y="331"/>
                  </a:cubicBezTo>
                  <a:cubicBezTo>
                    <a:pt x="719" y="303"/>
                    <a:pt x="701" y="279"/>
                    <a:pt x="675" y="269"/>
                  </a:cubicBezTo>
                  <a:cubicBezTo>
                    <a:pt x="667" y="266"/>
                    <a:pt x="659" y="265"/>
                    <a:pt x="651" y="265"/>
                  </a:cubicBezTo>
                  <a:cubicBezTo>
                    <a:pt x="632" y="265"/>
                    <a:pt x="613" y="273"/>
                    <a:pt x="599" y="287"/>
                  </a:cubicBezTo>
                  <a:lnTo>
                    <a:pt x="590" y="295"/>
                  </a:lnTo>
                  <a:cubicBezTo>
                    <a:pt x="583" y="303"/>
                    <a:pt x="576" y="305"/>
                    <a:pt x="567" y="305"/>
                  </a:cubicBezTo>
                  <a:cubicBezTo>
                    <a:pt x="558" y="305"/>
                    <a:pt x="550" y="303"/>
                    <a:pt x="544" y="295"/>
                  </a:cubicBezTo>
                  <a:cubicBezTo>
                    <a:pt x="537" y="290"/>
                    <a:pt x="534" y="282"/>
                    <a:pt x="534" y="272"/>
                  </a:cubicBezTo>
                  <a:cubicBezTo>
                    <a:pt x="534" y="264"/>
                    <a:pt x="537" y="256"/>
                    <a:pt x="544" y="249"/>
                  </a:cubicBezTo>
                  <a:lnTo>
                    <a:pt x="602" y="191"/>
                  </a:lnTo>
                  <a:cubicBezTo>
                    <a:pt x="615" y="178"/>
                    <a:pt x="623" y="158"/>
                    <a:pt x="622" y="138"/>
                  </a:cubicBezTo>
                  <a:cubicBezTo>
                    <a:pt x="622" y="119"/>
                    <a:pt x="612" y="100"/>
                    <a:pt x="597" y="87"/>
                  </a:cubicBezTo>
                  <a:cubicBezTo>
                    <a:pt x="532" y="32"/>
                    <a:pt x="450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4;p46">
              <a:extLst>
                <a:ext uri="{FF2B5EF4-FFF2-40B4-BE49-F238E27FC236}">
                  <a16:creationId xmlns:a16="http://schemas.microsoft.com/office/drawing/2014/main" id="{E824AE50-5358-D3AC-5CAD-937A8DB83E24}"/>
                </a:ext>
              </a:extLst>
            </p:cNvPr>
            <p:cNvSpPr/>
            <p:nvPr/>
          </p:nvSpPr>
          <p:spPr>
            <a:xfrm>
              <a:off x="4175809" y="1402513"/>
              <a:ext cx="78272" cy="71263"/>
            </a:xfrm>
            <a:custGeom>
              <a:avLst/>
              <a:gdLst/>
              <a:ahLst/>
              <a:cxnLst/>
              <a:rect l="l" t="t" r="r" b="b"/>
              <a:pathLst>
                <a:path w="134" h="122" extrusionOk="0">
                  <a:moveTo>
                    <a:pt x="67" y="1"/>
                  </a:moveTo>
                  <a:cubicBezTo>
                    <a:pt x="50" y="1"/>
                    <a:pt x="34" y="8"/>
                    <a:pt x="22" y="21"/>
                  </a:cubicBezTo>
                  <a:cubicBezTo>
                    <a:pt x="0" y="47"/>
                    <a:pt x="2" y="84"/>
                    <a:pt x="28" y="107"/>
                  </a:cubicBezTo>
                  <a:cubicBezTo>
                    <a:pt x="39" y="117"/>
                    <a:pt x="52" y="122"/>
                    <a:pt x="68" y="122"/>
                  </a:cubicBezTo>
                  <a:lnTo>
                    <a:pt x="71" y="122"/>
                  </a:lnTo>
                  <a:cubicBezTo>
                    <a:pt x="87" y="122"/>
                    <a:pt x="103" y="115"/>
                    <a:pt x="113" y="102"/>
                  </a:cubicBezTo>
                  <a:cubicBezTo>
                    <a:pt x="129" y="86"/>
                    <a:pt x="133" y="61"/>
                    <a:pt x="125" y="41"/>
                  </a:cubicBezTo>
                  <a:cubicBezTo>
                    <a:pt x="123" y="36"/>
                    <a:pt x="118" y="33"/>
                    <a:pt x="114" y="33"/>
                  </a:cubicBezTo>
                  <a:cubicBezTo>
                    <a:pt x="113" y="33"/>
                    <a:pt x="112" y="33"/>
                    <a:pt x="112" y="34"/>
                  </a:cubicBezTo>
                  <a:cubicBezTo>
                    <a:pt x="106" y="36"/>
                    <a:pt x="103" y="42"/>
                    <a:pt x="104" y="48"/>
                  </a:cubicBezTo>
                  <a:cubicBezTo>
                    <a:pt x="109" y="61"/>
                    <a:pt x="106" y="77"/>
                    <a:pt x="97" y="87"/>
                  </a:cubicBezTo>
                  <a:cubicBezTo>
                    <a:pt x="90" y="94"/>
                    <a:pt x="80" y="100"/>
                    <a:pt x="70" y="100"/>
                  </a:cubicBezTo>
                  <a:cubicBezTo>
                    <a:pt x="60" y="100"/>
                    <a:pt x="49" y="97"/>
                    <a:pt x="42" y="90"/>
                  </a:cubicBezTo>
                  <a:cubicBezTo>
                    <a:pt x="26" y="77"/>
                    <a:pt x="25" y="51"/>
                    <a:pt x="39" y="35"/>
                  </a:cubicBezTo>
                  <a:cubicBezTo>
                    <a:pt x="46" y="27"/>
                    <a:pt x="56" y="23"/>
                    <a:pt x="67" y="23"/>
                  </a:cubicBezTo>
                  <a:cubicBezTo>
                    <a:pt x="70" y="23"/>
                    <a:pt x="73" y="23"/>
                    <a:pt x="75" y="23"/>
                  </a:cubicBezTo>
                  <a:cubicBezTo>
                    <a:pt x="76" y="24"/>
                    <a:pt x="77" y="24"/>
                    <a:pt x="78" y="24"/>
                  </a:cubicBezTo>
                  <a:cubicBezTo>
                    <a:pt x="83" y="24"/>
                    <a:pt x="87" y="20"/>
                    <a:pt x="88" y="15"/>
                  </a:cubicBezTo>
                  <a:cubicBezTo>
                    <a:pt x="88" y="9"/>
                    <a:pt x="86" y="3"/>
                    <a:pt x="80" y="2"/>
                  </a:cubicBezTo>
                  <a:cubicBezTo>
                    <a:pt x="76" y="1"/>
                    <a:pt x="7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5;p46">
              <a:extLst>
                <a:ext uri="{FF2B5EF4-FFF2-40B4-BE49-F238E27FC236}">
                  <a16:creationId xmlns:a16="http://schemas.microsoft.com/office/drawing/2014/main" id="{95B430C3-481E-1E29-0BE9-52A1FCF935AB}"/>
                </a:ext>
              </a:extLst>
            </p:cNvPr>
            <p:cNvSpPr/>
            <p:nvPr/>
          </p:nvSpPr>
          <p:spPr>
            <a:xfrm>
              <a:off x="4073587" y="1401345"/>
              <a:ext cx="74184" cy="71847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64" y="23"/>
                  </a:moveTo>
                  <a:cubicBezTo>
                    <a:pt x="84" y="23"/>
                    <a:pt x="102" y="38"/>
                    <a:pt x="102" y="59"/>
                  </a:cubicBezTo>
                  <a:cubicBezTo>
                    <a:pt x="103" y="80"/>
                    <a:pt x="87" y="99"/>
                    <a:pt x="66" y="101"/>
                  </a:cubicBezTo>
                  <a:cubicBezTo>
                    <a:pt x="65" y="101"/>
                    <a:pt x="64" y="101"/>
                    <a:pt x="63" y="101"/>
                  </a:cubicBezTo>
                  <a:cubicBezTo>
                    <a:pt x="43" y="101"/>
                    <a:pt x="27" y="84"/>
                    <a:pt x="25" y="63"/>
                  </a:cubicBezTo>
                  <a:cubicBezTo>
                    <a:pt x="24" y="43"/>
                    <a:pt x="40" y="24"/>
                    <a:pt x="61" y="23"/>
                  </a:cubicBezTo>
                  <a:close/>
                  <a:moveTo>
                    <a:pt x="60" y="1"/>
                  </a:moveTo>
                  <a:cubicBezTo>
                    <a:pt x="27" y="2"/>
                    <a:pt x="1" y="31"/>
                    <a:pt x="3" y="64"/>
                  </a:cubicBezTo>
                  <a:cubicBezTo>
                    <a:pt x="5" y="98"/>
                    <a:pt x="31" y="122"/>
                    <a:pt x="64" y="122"/>
                  </a:cubicBezTo>
                  <a:lnTo>
                    <a:pt x="67" y="122"/>
                  </a:lnTo>
                  <a:cubicBezTo>
                    <a:pt x="100" y="119"/>
                    <a:pt x="126" y="92"/>
                    <a:pt x="125" y="57"/>
                  </a:cubicBezTo>
                  <a:cubicBezTo>
                    <a:pt x="122" y="25"/>
                    <a:pt x="96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6;p46">
              <a:extLst>
                <a:ext uri="{FF2B5EF4-FFF2-40B4-BE49-F238E27FC236}">
                  <a16:creationId xmlns:a16="http://schemas.microsoft.com/office/drawing/2014/main" id="{4023FDD8-58EA-147D-E922-B7FB2F93B91C}"/>
                </a:ext>
              </a:extLst>
            </p:cNvPr>
            <p:cNvSpPr/>
            <p:nvPr/>
          </p:nvSpPr>
          <p:spPr>
            <a:xfrm>
              <a:off x="3999404" y="1474360"/>
              <a:ext cx="72431" cy="71847"/>
            </a:xfrm>
            <a:custGeom>
              <a:avLst/>
              <a:gdLst/>
              <a:ahLst/>
              <a:cxnLst/>
              <a:rect l="l" t="t" r="r" b="b"/>
              <a:pathLst>
                <a:path w="124" h="123" extrusionOk="0">
                  <a:moveTo>
                    <a:pt x="63" y="23"/>
                  </a:moveTo>
                  <a:cubicBezTo>
                    <a:pt x="71" y="23"/>
                    <a:pt x="81" y="26"/>
                    <a:pt x="89" y="33"/>
                  </a:cubicBezTo>
                  <a:cubicBezTo>
                    <a:pt x="96" y="39"/>
                    <a:pt x="100" y="49"/>
                    <a:pt x="102" y="59"/>
                  </a:cubicBezTo>
                  <a:cubicBezTo>
                    <a:pt x="102" y="70"/>
                    <a:pt x="99" y="80"/>
                    <a:pt x="91" y="87"/>
                  </a:cubicBezTo>
                  <a:cubicBezTo>
                    <a:pt x="84" y="96"/>
                    <a:pt x="73" y="100"/>
                    <a:pt x="63" y="100"/>
                  </a:cubicBezTo>
                  <a:cubicBezTo>
                    <a:pt x="52" y="100"/>
                    <a:pt x="44" y="97"/>
                    <a:pt x="37" y="91"/>
                  </a:cubicBezTo>
                  <a:cubicBezTo>
                    <a:pt x="29" y="84"/>
                    <a:pt x="24" y="74"/>
                    <a:pt x="24" y="64"/>
                  </a:cubicBezTo>
                  <a:cubicBezTo>
                    <a:pt x="24" y="54"/>
                    <a:pt x="26" y="44"/>
                    <a:pt x="34" y="36"/>
                  </a:cubicBezTo>
                  <a:cubicBezTo>
                    <a:pt x="41" y="28"/>
                    <a:pt x="51" y="23"/>
                    <a:pt x="63" y="23"/>
                  </a:cubicBezTo>
                  <a:close/>
                  <a:moveTo>
                    <a:pt x="63" y="0"/>
                  </a:moveTo>
                  <a:cubicBezTo>
                    <a:pt x="45" y="0"/>
                    <a:pt x="28" y="9"/>
                    <a:pt x="16" y="22"/>
                  </a:cubicBezTo>
                  <a:cubicBezTo>
                    <a:pt x="6" y="33"/>
                    <a:pt x="0" y="49"/>
                    <a:pt x="2" y="65"/>
                  </a:cubicBezTo>
                  <a:cubicBezTo>
                    <a:pt x="2" y="81"/>
                    <a:pt x="9" y="97"/>
                    <a:pt x="22" y="107"/>
                  </a:cubicBezTo>
                  <a:cubicBezTo>
                    <a:pt x="32" y="117"/>
                    <a:pt x="47" y="123"/>
                    <a:pt x="63" y="123"/>
                  </a:cubicBezTo>
                  <a:cubicBezTo>
                    <a:pt x="80" y="123"/>
                    <a:pt x="96" y="116"/>
                    <a:pt x="107" y="103"/>
                  </a:cubicBezTo>
                  <a:cubicBezTo>
                    <a:pt x="119" y="90"/>
                    <a:pt x="123" y="74"/>
                    <a:pt x="123" y="58"/>
                  </a:cubicBezTo>
                  <a:cubicBezTo>
                    <a:pt x="122" y="42"/>
                    <a:pt x="115" y="28"/>
                    <a:pt x="103" y="16"/>
                  </a:cubicBezTo>
                  <a:cubicBezTo>
                    <a:pt x="91" y="6"/>
                    <a:pt x="77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7;p46">
              <a:extLst>
                <a:ext uri="{FF2B5EF4-FFF2-40B4-BE49-F238E27FC236}">
                  <a16:creationId xmlns:a16="http://schemas.microsoft.com/office/drawing/2014/main" id="{4F071DA3-20D0-01B4-77F0-49575C26BC2E}"/>
                </a:ext>
              </a:extLst>
            </p:cNvPr>
            <p:cNvSpPr/>
            <p:nvPr/>
          </p:nvSpPr>
          <p:spPr>
            <a:xfrm>
              <a:off x="3997651" y="1579501"/>
              <a:ext cx="74184" cy="71847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63" y="22"/>
                  </a:moveTo>
                  <a:cubicBezTo>
                    <a:pt x="83" y="22"/>
                    <a:pt x="100" y="38"/>
                    <a:pt x="102" y="59"/>
                  </a:cubicBezTo>
                  <a:cubicBezTo>
                    <a:pt x="103" y="80"/>
                    <a:pt x="87" y="99"/>
                    <a:pt x="66" y="100"/>
                  </a:cubicBezTo>
                  <a:cubicBezTo>
                    <a:pt x="44" y="100"/>
                    <a:pt x="25" y="85"/>
                    <a:pt x="24" y="63"/>
                  </a:cubicBezTo>
                  <a:cubicBezTo>
                    <a:pt x="24" y="43"/>
                    <a:pt x="40" y="24"/>
                    <a:pt x="61" y="22"/>
                  </a:cubicBezTo>
                  <a:close/>
                  <a:moveTo>
                    <a:pt x="60" y="1"/>
                  </a:moveTo>
                  <a:cubicBezTo>
                    <a:pt x="27" y="2"/>
                    <a:pt x="1" y="31"/>
                    <a:pt x="2" y="64"/>
                  </a:cubicBezTo>
                  <a:cubicBezTo>
                    <a:pt x="3" y="96"/>
                    <a:pt x="31" y="122"/>
                    <a:pt x="63" y="122"/>
                  </a:cubicBezTo>
                  <a:lnTo>
                    <a:pt x="67" y="122"/>
                  </a:lnTo>
                  <a:cubicBezTo>
                    <a:pt x="100" y="119"/>
                    <a:pt x="126" y="90"/>
                    <a:pt x="123" y="57"/>
                  </a:cubicBezTo>
                  <a:cubicBezTo>
                    <a:pt x="122" y="25"/>
                    <a:pt x="96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18;p46">
              <a:extLst>
                <a:ext uri="{FF2B5EF4-FFF2-40B4-BE49-F238E27FC236}">
                  <a16:creationId xmlns:a16="http://schemas.microsoft.com/office/drawing/2014/main" id="{6A7E3D5E-0E1D-2130-FB8D-6E073590EDA2}"/>
                </a:ext>
              </a:extLst>
            </p:cNvPr>
            <p:cNvSpPr/>
            <p:nvPr/>
          </p:nvSpPr>
          <p:spPr>
            <a:xfrm>
              <a:off x="4071251" y="1654853"/>
              <a:ext cx="73015" cy="71263"/>
            </a:xfrm>
            <a:custGeom>
              <a:avLst/>
              <a:gdLst/>
              <a:ahLst/>
              <a:cxnLst/>
              <a:rect l="l" t="t" r="r" b="b"/>
              <a:pathLst>
                <a:path w="125" h="122" extrusionOk="0">
                  <a:moveTo>
                    <a:pt x="63" y="0"/>
                  </a:moveTo>
                  <a:cubicBezTo>
                    <a:pt x="62" y="0"/>
                    <a:pt x="60" y="0"/>
                    <a:pt x="58" y="0"/>
                  </a:cubicBezTo>
                  <a:cubicBezTo>
                    <a:pt x="42" y="0"/>
                    <a:pt x="28" y="8"/>
                    <a:pt x="16" y="21"/>
                  </a:cubicBezTo>
                  <a:cubicBezTo>
                    <a:pt x="6" y="32"/>
                    <a:pt x="0" y="48"/>
                    <a:pt x="2" y="64"/>
                  </a:cubicBezTo>
                  <a:cubicBezTo>
                    <a:pt x="2" y="80"/>
                    <a:pt x="9" y="96"/>
                    <a:pt x="22" y="106"/>
                  </a:cubicBezTo>
                  <a:cubicBezTo>
                    <a:pt x="33" y="116"/>
                    <a:pt x="48" y="122"/>
                    <a:pt x="62" y="122"/>
                  </a:cubicBezTo>
                  <a:cubicBezTo>
                    <a:pt x="72" y="122"/>
                    <a:pt x="81" y="119"/>
                    <a:pt x="90" y="114"/>
                  </a:cubicBezTo>
                  <a:cubicBezTo>
                    <a:pt x="96" y="112"/>
                    <a:pt x="98" y="104"/>
                    <a:pt x="96" y="99"/>
                  </a:cubicBezTo>
                  <a:cubicBezTo>
                    <a:pt x="93" y="95"/>
                    <a:pt x="89" y="93"/>
                    <a:pt x="85" y="93"/>
                  </a:cubicBezTo>
                  <a:cubicBezTo>
                    <a:pt x="83" y="93"/>
                    <a:pt x="81" y="93"/>
                    <a:pt x="80" y="94"/>
                  </a:cubicBezTo>
                  <a:cubicBezTo>
                    <a:pt x="74" y="97"/>
                    <a:pt x="68" y="99"/>
                    <a:pt x="61" y="99"/>
                  </a:cubicBezTo>
                  <a:cubicBezTo>
                    <a:pt x="52" y="99"/>
                    <a:pt x="43" y="96"/>
                    <a:pt x="36" y="90"/>
                  </a:cubicBezTo>
                  <a:cubicBezTo>
                    <a:pt x="29" y="83"/>
                    <a:pt x="23" y="73"/>
                    <a:pt x="23" y="62"/>
                  </a:cubicBezTo>
                  <a:cubicBezTo>
                    <a:pt x="23" y="52"/>
                    <a:pt x="26" y="42"/>
                    <a:pt x="33" y="35"/>
                  </a:cubicBezTo>
                  <a:cubicBezTo>
                    <a:pt x="41" y="26"/>
                    <a:pt x="49" y="22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72" y="22"/>
                    <a:pt x="81" y="26"/>
                    <a:pt x="88" y="31"/>
                  </a:cubicBezTo>
                  <a:cubicBezTo>
                    <a:pt x="97" y="39"/>
                    <a:pt x="101" y="51"/>
                    <a:pt x="101" y="62"/>
                  </a:cubicBezTo>
                  <a:cubicBezTo>
                    <a:pt x="100" y="68"/>
                    <a:pt x="106" y="74"/>
                    <a:pt x="111" y="74"/>
                  </a:cubicBezTo>
                  <a:cubicBezTo>
                    <a:pt x="117" y="74"/>
                    <a:pt x="123" y="70"/>
                    <a:pt x="123" y="64"/>
                  </a:cubicBezTo>
                  <a:cubicBezTo>
                    <a:pt x="124" y="45"/>
                    <a:pt x="116" y="28"/>
                    <a:pt x="103" y="15"/>
                  </a:cubicBezTo>
                  <a:cubicBezTo>
                    <a:pt x="91" y="6"/>
                    <a:pt x="7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9;p46">
              <a:extLst>
                <a:ext uri="{FF2B5EF4-FFF2-40B4-BE49-F238E27FC236}">
                  <a16:creationId xmlns:a16="http://schemas.microsoft.com/office/drawing/2014/main" id="{B5729159-C8DF-0FE9-4025-CC44BEB3F98C}"/>
                </a:ext>
              </a:extLst>
            </p:cNvPr>
            <p:cNvSpPr/>
            <p:nvPr/>
          </p:nvSpPr>
          <p:spPr>
            <a:xfrm>
              <a:off x="4175809" y="1655437"/>
              <a:ext cx="73015" cy="71847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62" y="22"/>
                  </a:moveTo>
                  <a:cubicBezTo>
                    <a:pt x="83" y="22"/>
                    <a:pt x="100" y="38"/>
                    <a:pt x="101" y="59"/>
                  </a:cubicBezTo>
                  <a:cubicBezTo>
                    <a:pt x="103" y="80"/>
                    <a:pt x="86" y="99"/>
                    <a:pt x="65" y="100"/>
                  </a:cubicBezTo>
                  <a:cubicBezTo>
                    <a:pt x="65" y="100"/>
                    <a:pt x="64" y="100"/>
                    <a:pt x="63" y="100"/>
                  </a:cubicBezTo>
                  <a:cubicBezTo>
                    <a:pt x="42" y="100"/>
                    <a:pt x="25" y="84"/>
                    <a:pt x="23" y="64"/>
                  </a:cubicBezTo>
                  <a:cubicBezTo>
                    <a:pt x="22" y="43"/>
                    <a:pt x="39" y="24"/>
                    <a:pt x="60" y="22"/>
                  </a:cubicBezTo>
                  <a:close/>
                  <a:moveTo>
                    <a:pt x="60" y="1"/>
                  </a:moveTo>
                  <a:cubicBezTo>
                    <a:pt x="25" y="2"/>
                    <a:pt x="0" y="31"/>
                    <a:pt x="2" y="64"/>
                  </a:cubicBezTo>
                  <a:cubicBezTo>
                    <a:pt x="3" y="98"/>
                    <a:pt x="31" y="122"/>
                    <a:pt x="62" y="122"/>
                  </a:cubicBezTo>
                  <a:lnTo>
                    <a:pt x="65" y="122"/>
                  </a:lnTo>
                  <a:cubicBezTo>
                    <a:pt x="100" y="121"/>
                    <a:pt x="125" y="92"/>
                    <a:pt x="123" y="57"/>
                  </a:cubicBezTo>
                  <a:cubicBezTo>
                    <a:pt x="122" y="25"/>
                    <a:pt x="9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;p46">
              <a:extLst>
                <a:ext uri="{FF2B5EF4-FFF2-40B4-BE49-F238E27FC236}">
                  <a16:creationId xmlns:a16="http://schemas.microsoft.com/office/drawing/2014/main" id="{DD6DA58B-A228-5BA0-9B96-B573E7BF2ECC}"/>
                </a:ext>
              </a:extLst>
            </p:cNvPr>
            <p:cNvSpPr/>
            <p:nvPr/>
          </p:nvSpPr>
          <p:spPr>
            <a:xfrm>
              <a:off x="4250576" y="1582422"/>
              <a:ext cx="73599" cy="71263"/>
            </a:xfrm>
            <a:custGeom>
              <a:avLst/>
              <a:gdLst/>
              <a:ahLst/>
              <a:cxnLst/>
              <a:rect l="l" t="t" r="r" b="b"/>
              <a:pathLst>
                <a:path w="126" h="122" extrusionOk="0">
                  <a:moveTo>
                    <a:pt x="63" y="22"/>
                  </a:moveTo>
                  <a:cubicBezTo>
                    <a:pt x="72" y="22"/>
                    <a:pt x="82" y="26"/>
                    <a:pt x="89" y="32"/>
                  </a:cubicBezTo>
                  <a:cubicBezTo>
                    <a:pt x="96" y="39"/>
                    <a:pt x="101" y="48"/>
                    <a:pt x="102" y="59"/>
                  </a:cubicBezTo>
                  <a:cubicBezTo>
                    <a:pt x="102" y="69"/>
                    <a:pt x="99" y="80"/>
                    <a:pt x="92" y="87"/>
                  </a:cubicBezTo>
                  <a:cubicBezTo>
                    <a:pt x="85" y="95"/>
                    <a:pt x="75" y="100"/>
                    <a:pt x="63" y="100"/>
                  </a:cubicBezTo>
                  <a:cubicBezTo>
                    <a:pt x="53" y="100"/>
                    <a:pt x="44" y="97"/>
                    <a:pt x="37" y="90"/>
                  </a:cubicBezTo>
                  <a:cubicBezTo>
                    <a:pt x="30" y="82"/>
                    <a:pt x="25" y="74"/>
                    <a:pt x="24" y="64"/>
                  </a:cubicBezTo>
                  <a:cubicBezTo>
                    <a:pt x="24" y="54"/>
                    <a:pt x="27" y="43"/>
                    <a:pt x="34" y="35"/>
                  </a:cubicBezTo>
                  <a:cubicBezTo>
                    <a:pt x="41" y="28"/>
                    <a:pt x="51" y="22"/>
                    <a:pt x="63" y="22"/>
                  </a:cubicBezTo>
                  <a:close/>
                  <a:moveTo>
                    <a:pt x="63" y="0"/>
                  </a:moveTo>
                  <a:cubicBezTo>
                    <a:pt x="46" y="0"/>
                    <a:pt x="28" y="7"/>
                    <a:pt x="17" y="20"/>
                  </a:cubicBezTo>
                  <a:cubicBezTo>
                    <a:pt x="7" y="33"/>
                    <a:pt x="1" y="48"/>
                    <a:pt x="2" y="65"/>
                  </a:cubicBezTo>
                  <a:cubicBezTo>
                    <a:pt x="2" y="81"/>
                    <a:pt x="10" y="95"/>
                    <a:pt x="23" y="107"/>
                  </a:cubicBezTo>
                  <a:cubicBezTo>
                    <a:pt x="34" y="117"/>
                    <a:pt x="49" y="121"/>
                    <a:pt x="63" y="121"/>
                  </a:cubicBezTo>
                  <a:cubicBezTo>
                    <a:pt x="80" y="121"/>
                    <a:pt x="96" y="114"/>
                    <a:pt x="108" y="101"/>
                  </a:cubicBezTo>
                  <a:cubicBezTo>
                    <a:pt x="119" y="90"/>
                    <a:pt x="125" y="74"/>
                    <a:pt x="124" y="58"/>
                  </a:cubicBezTo>
                  <a:cubicBezTo>
                    <a:pt x="122" y="41"/>
                    <a:pt x="115" y="26"/>
                    <a:pt x="103" y="16"/>
                  </a:cubicBezTo>
                  <a:cubicBezTo>
                    <a:pt x="92" y="6"/>
                    <a:pt x="77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1;p46">
              <a:extLst>
                <a:ext uri="{FF2B5EF4-FFF2-40B4-BE49-F238E27FC236}">
                  <a16:creationId xmlns:a16="http://schemas.microsoft.com/office/drawing/2014/main" id="{7B70F396-A567-E900-658A-24A65D8CE8C6}"/>
                </a:ext>
              </a:extLst>
            </p:cNvPr>
            <p:cNvSpPr/>
            <p:nvPr/>
          </p:nvSpPr>
          <p:spPr>
            <a:xfrm>
              <a:off x="4124406" y="1538029"/>
              <a:ext cx="74768" cy="14603"/>
            </a:xfrm>
            <a:custGeom>
              <a:avLst/>
              <a:gdLst/>
              <a:ahLst/>
              <a:cxnLst/>
              <a:rect l="l" t="t" r="r" b="b"/>
              <a:pathLst>
                <a:path w="128" h="25" extrusionOk="0">
                  <a:moveTo>
                    <a:pt x="10" y="1"/>
                  </a:moveTo>
                  <a:cubicBezTo>
                    <a:pt x="5" y="1"/>
                    <a:pt x="0" y="7"/>
                    <a:pt x="0" y="13"/>
                  </a:cubicBezTo>
                  <a:cubicBezTo>
                    <a:pt x="0" y="18"/>
                    <a:pt x="5" y="24"/>
                    <a:pt x="10" y="24"/>
                  </a:cubicBezTo>
                  <a:lnTo>
                    <a:pt x="116" y="24"/>
                  </a:lnTo>
                  <a:cubicBezTo>
                    <a:pt x="123" y="24"/>
                    <a:pt x="127" y="18"/>
                    <a:pt x="127" y="13"/>
                  </a:cubicBezTo>
                  <a:cubicBezTo>
                    <a:pt x="127" y="7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2;p46">
              <a:extLst>
                <a:ext uri="{FF2B5EF4-FFF2-40B4-BE49-F238E27FC236}">
                  <a16:creationId xmlns:a16="http://schemas.microsoft.com/office/drawing/2014/main" id="{6E4017B6-6C42-A67C-4F36-ABC95D26F7E0}"/>
                </a:ext>
              </a:extLst>
            </p:cNvPr>
            <p:cNvSpPr/>
            <p:nvPr/>
          </p:nvSpPr>
          <p:spPr>
            <a:xfrm>
              <a:off x="4139593" y="1561978"/>
              <a:ext cx="43225" cy="14019"/>
            </a:xfrm>
            <a:custGeom>
              <a:avLst/>
              <a:gdLst/>
              <a:ahLst/>
              <a:cxnLst/>
              <a:rect l="l" t="t" r="r" b="b"/>
              <a:pathLst>
                <a:path w="74" h="24" extrusionOk="0">
                  <a:moveTo>
                    <a:pt x="12" y="0"/>
                  </a:move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lnTo>
                    <a:pt x="64" y="24"/>
                  </a:lnTo>
                  <a:cubicBezTo>
                    <a:pt x="70" y="24"/>
                    <a:pt x="74" y="18"/>
                    <a:pt x="74" y="12"/>
                  </a:cubicBezTo>
                  <a:cubicBezTo>
                    <a:pt x="74" y="6"/>
                    <a:pt x="70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3;p46">
              <a:extLst>
                <a:ext uri="{FF2B5EF4-FFF2-40B4-BE49-F238E27FC236}">
                  <a16:creationId xmlns:a16="http://schemas.microsoft.com/office/drawing/2014/main" id="{13134FFE-02F4-4372-1B6D-F3A52731EBA4}"/>
                </a:ext>
              </a:extLst>
            </p:cNvPr>
            <p:cNvSpPr/>
            <p:nvPr/>
          </p:nvSpPr>
          <p:spPr>
            <a:xfrm>
              <a:off x="4174056" y="1585343"/>
              <a:ext cx="25117" cy="14019"/>
            </a:xfrm>
            <a:custGeom>
              <a:avLst/>
              <a:gdLst/>
              <a:ahLst/>
              <a:cxnLst/>
              <a:rect l="l" t="t" r="r" b="b"/>
              <a:pathLst>
                <a:path w="43" h="24" extrusionOk="0">
                  <a:moveTo>
                    <a:pt x="11" y="1"/>
                  </a:moveTo>
                  <a:cubicBezTo>
                    <a:pt x="5" y="1"/>
                    <a:pt x="0" y="7"/>
                    <a:pt x="0" y="12"/>
                  </a:cubicBezTo>
                  <a:cubicBezTo>
                    <a:pt x="0" y="18"/>
                    <a:pt x="5" y="24"/>
                    <a:pt x="11" y="24"/>
                  </a:cubicBezTo>
                  <a:lnTo>
                    <a:pt x="31" y="24"/>
                  </a:lnTo>
                  <a:cubicBezTo>
                    <a:pt x="38" y="24"/>
                    <a:pt x="42" y="18"/>
                    <a:pt x="42" y="12"/>
                  </a:cubicBezTo>
                  <a:cubicBezTo>
                    <a:pt x="42" y="7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4;p46">
              <a:extLst>
                <a:ext uri="{FF2B5EF4-FFF2-40B4-BE49-F238E27FC236}">
                  <a16:creationId xmlns:a16="http://schemas.microsoft.com/office/drawing/2014/main" id="{7B8BE89B-6267-F56B-848C-2212C217B0C8}"/>
                </a:ext>
              </a:extLst>
            </p:cNvPr>
            <p:cNvSpPr/>
            <p:nvPr/>
          </p:nvSpPr>
          <p:spPr>
            <a:xfrm>
              <a:off x="4124406" y="1585343"/>
              <a:ext cx="36800" cy="14019"/>
            </a:xfrm>
            <a:custGeom>
              <a:avLst/>
              <a:gdLst/>
              <a:ahLst/>
              <a:cxnLst/>
              <a:rect l="l" t="t" r="r" b="b"/>
              <a:pathLst>
                <a:path w="63" h="24" extrusionOk="0">
                  <a:moveTo>
                    <a:pt x="10" y="1"/>
                  </a:moveTo>
                  <a:cubicBezTo>
                    <a:pt x="5" y="1"/>
                    <a:pt x="0" y="7"/>
                    <a:pt x="0" y="12"/>
                  </a:cubicBezTo>
                  <a:cubicBezTo>
                    <a:pt x="0" y="18"/>
                    <a:pt x="5" y="24"/>
                    <a:pt x="10" y="24"/>
                  </a:cubicBezTo>
                  <a:lnTo>
                    <a:pt x="52" y="24"/>
                  </a:lnTo>
                  <a:cubicBezTo>
                    <a:pt x="58" y="24"/>
                    <a:pt x="62" y="18"/>
                    <a:pt x="62" y="12"/>
                  </a:cubicBezTo>
                  <a:cubicBezTo>
                    <a:pt x="62" y="7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</a:t>
            </a:r>
            <a:endParaRPr dirty="0"/>
          </a:p>
        </p:txBody>
      </p:sp>
      <p:sp>
        <p:nvSpPr>
          <p:cNvPr id="694" name="Google Shape;694;p45"/>
          <p:cNvSpPr txBox="1">
            <a:spLocks noGrp="1"/>
          </p:cNvSpPr>
          <p:nvPr>
            <p:ph type="subTitle" idx="2"/>
          </p:nvPr>
        </p:nvSpPr>
        <p:spPr>
          <a:xfrm>
            <a:off x="206256" y="987076"/>
            <a:ext cx="8483982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CNN model architecture consists of three convolutional layers followed by max-pooling layers to reduce spatial dimensions. The flattened output is passed through two fully connected (dense) layers with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activation. The final output layer uses sigmoid activation for binary classification.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244E7F-F4FC-4379-2654-1F8D3FD0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98" y="2372057"/>
            <a:ext cx="4276367" cy="23645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uvism Artist Movement by Slidesgo">
  <a:themeElements>
    <a:clrScheme name="Simple Light">
      <a:dk1>
        <a:srgbClr val="463330"/>
      </a:dk1>
      <a:lt1>
        <a:srgbClr val="E7F1EC"/>
      </a:lt1>
      <a:dk2>
        <a:srgbClr val="F0C451"/>
      </a:dk2>
      <a:lt2>
        <a:srgbClr val="C5D560"/>
      </a:lt2>
      <a:accent1>
        <a:srgbClr val="51B8B8"/>
      </a:accent1>
      <a:accent2>
        <a:srgbClr val="3666AF"/>
      </a:accent2>
      <a:accent3>
        <a:srgbClr val="EC74B5"/>
      </a:accent3>
      <a:accent4>
        <a:srgbClr val="CC3636"/>
      </a:accent4>
      <a:accent5>
        <a:srgbClr val="F18428"/>
      </a:accent5>
      <a:accent6>
        <a:srgbClr val="FFFFFF"/>
      </a:accent6>
      <a:hlink>
        <a:srgbClr val="4633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296</Words>
  <Application>Microsoft Office PowerPoint</Application>
  <PresentationFormat>On-screen Show (16:9)</PresentationFormat>
  <Paragraphs>53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Commissioner</vt:lpstr>
      <vt:lpstr>Unbounded</vt:lpstr>
      <vt:lpstr>Nunito Light</vt:lpstr>
      <vt:lpstr>Calibri</vt:lpstr>
      <vt:lpstr>Bebas Neue</vt:lpstr>
      <vt:lpstr>Anaheim</vt:lpstr>
      <vt:lpstr>Arial</vt:lpstr>
      <vt:lpstr>Fauvism Artist Movement by Slidesgo</vt:lpstr>
      <vt:lpstr> Image Art Style Classification using CNN</vt:lpstr>
      <vt:lpstr>Submitted By - </vt:lpstr>
      <vt:lpstr>Table of contents</vt:lpstr>
      <vt:lpstr>Introduction</vt:lpstr>
      <vt:lpstr>PowerPoint Presentation</vt:lpstr>
      <vt:lpstr>Data -</vt:lpstr>
      <vt:lpstr>Model Implementation</vt:lpstr>
      <vt:lpstr>Data Preprocessing</vt:lpstr>
      <vt:lpstr>Model Architecture</vt:lpstr>
      <vt:lpstr>Result and Evaluation</vt:lpstr>
      <vt:lpstr>Model Training</vt:lpstr>
      <vt:lpstr>Conclusion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Image Art Style Classification using CNN</dc:title>
  <cp:lastModifiedBy>Sanghamitra Janrao</cp:lastModifiedBy>
  <cp:revision>4</cp:revision>
  <dcterms:modified xsi:type="dcterms:W3CDTF">2024-04-30T01:57:50Z</dcterms:modified>
</cp:coreProperties>
</file>